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3" r:id="rId1"/>
  </p:sldMasterIdLst>
  <p:notesMasterIdLst>
    <p:notesMasterId r:id="rId37"/>
  </p:notesMasterIdLst>
  <p:sldIdLst>
    <p:sldId id="365" r:id="rId2"/>
    <p:sldId id="256" r:id="rId3"/>
    <p:sldId id="358" r:id="rId4"/>
    <p:sldId id="354" r:id="rId5"/>
    <p:sldId id="356" r:id="rId6"/>
    <p:sldId id="353" r:id="rId7"/>
    <p:sldId id="355" r:id="rId8"/>
    <p:sldId id="357" r:id="rId9"/>
    <p:sldId id="333" r:id="rId10"/>
    <p:sldId id="332" r:id="rId11"/>
    <p:sldId id="334" r:id="rId12"/>
    <p:sldId id="346" r:id="rId13"/>
    <p:sldId id="347" r:id="rId14"/>
    <p:sldId id="335" r:id="rId15"/>
    <p:sldId id="336" r:id="rId16"/>
    <p:sldId id="337" r:id="rId17"/>
    <p:sldId id="338" r:id="rId18"/>
    <p:sldId id="351" r:id="rId19"/>
    <p:sldId id="352" r:id="rId20"/>
    <p:sldId id="339" r:id="rId21"/>
    <p:sldId id="344" r:id="rId22"/>
    <p:sldId id="340" r:id="rId23"/>
    <p:sldId id="341" r:id="rId24"/>
    <p:sldId id="345" r:id="rId25"/>
    <p:sldId id="359" r:id="rId26"/>
    <p:sldId id="361" r:id="rId27"/>
    <p:sldId id="360" r:id="rId28"/>
    <p:sldId id="362" r:id="rId29"/>
    <p:sldId id="348" r:id="rId30"/>
    <p:sldId id="343" r:id="rId31"/>
    <p:sldId id="349" r:id="rId32"/>
    <p:sldId id="363" r:id="rId33"/>
    <p:sldId id="364" r:id="rId34"/>
    <p:sldId id="350" r:id="rId35"/>
    <p:sldId id="342"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0" d="100"/>
          <a:sy n="80" d="100"/>
        </p:scale>
        <p:origin x="1704"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3846340248842"/>
          <c:y val="9.8940100037440706E-2"/>
          <c:w val="0.77171309382886877"/>
          <c:h val="0.72438287527411949"/>
        </c:manualLayout>
      </c:layout>
      <c:scatterChart>
        <c:scatterStyle val="lineMarker"/>
        <c:varyColors val="0"/>
        <c:ser>
          <c:idx val="1"/>
          <c:order val="0"/>
          <c:tx>
            <c:v>Tide</c:v>
          </c:tx>
          <c:spPr>
            <a:ln w="19050">
              <a:noFill/>
            </a:ln>
          </c:spPr>
          <c:xVal>
            <c:numRef>
              <c:f>Sheet1!$B$7:$B$105</c:f>
              <c:numCache>
                <c:formatCode>General</c:formatCode>
                <c:ptCount val="9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pt idx="20">
                  <c:v>80</c:v>
                </c:pt>
                <c:pt idx="21">
                  <c:v>84</c:v>
                </c:pt>
                <c:pt idx="22">
                  <c:v>88</c:v>
                </c:pt>
                <c:pt idx="23">
                  <c:v>92</c:v>
                </c:pt>
                <c:pt idx="24">
                  <c:v>96</c:v>
                </c:pt>
                <c:pt idx="25">
                  <c:v>100</c:v>
                </c:pt>
                <c:pt idx="26">
                  <c:v>104</c:v>
                </c:pt>
                <c:pt idx="27">
                  <c:v>108</c:v>
                </c:pt>
                <c:pt idx="28">
                  <c:v>112</c:v>
                </c:pt>
                <c:pt idx="29">
                  <c:v>116</c:v>
                </c:pt>
                <c:pt idx="30">
                  <c:v>120</c:v>
                </c:pt>
                <c:pt idx="31">
                  <c:v>124</c:v>
                </c:pt>
                <c:pt idx="32">
                  <c:v>128</c:v>
                </c:pt>
                <c:pt idx="33">
                  <c:v>132</c:v>
                </c:pt>
                <c:pt idx="34">
                  <c:v>136</c:v>
                </c:pt>
                <c:pt idx="35">
                  <c:v>140</c:v>
                </c:pt>
                <c:pt idx="36">
                  <c:v>144</c:v>
                </c:pt>
                <c:pt idx="37">
                  <c:v>148</c:v>
                </c:pt>
                <c:pt idx="38">
                  <c:v>152</c:v>
                </c:pt>
                <c:pt idx="39">
                  <c:v>156</c:v>
                </c:pt>
                <c:pt idx="40">
                  <c:v>160</c:v>
                </c:pt>
                <c:pt idx="41">
                  <c:v>164</c:v>
                </c:pt>
                <c:pt idx="42">
                  <c:v>168</c:v>
                </c:pt>
                <c:pt idx="43">
                  <c:v>172</c:v>
                </c:pt>
                <c:pt idx="44">
                  <c:v>176</c:v>
                </c:pt>
                <c:pt idx="45">
                  <c:v>180</c:v>
                </c:pt>
                <c:pt idx="46">
                  <c:v>184</c:v>
                </c:pt>
                <c:pt idx="47">
                  <c:v>188</c:v>
                </c:pt>
                <c:pt idx="48">
                  <c:v>192</c:v>
                </c:pt>
                <c:pt idx="49">
                  <c:v>196</c:v>
                </c:pt>
                <c:pt idx="50">
                  <c:v>200</c:v>
                </c:pt>
                <c:pt idx="51">
                  <c:v>204</c:v>
                </c:pt>
                <c:pt idx="52">
                  <c:v>208</c:v>
                </c:pt>
                <c:pt idx="53">
                  <c:v>212</c:v>
                </c:pt>
                <c:pt idx="54">
                  <c:v>216</c:v>
                </c:pt>
                <c:pt idx="55">
                  <c:v>220</c:v>
                </c:pt>
                <c:pt idx="56">
                  <c:v>224</c:v>
                </c:pt>
                <c:pt idx="57">
                  <c:v>228</c:v>
                </c:pt>
                <c:pt idx="58">
                  <c:v>232</c:v>
                </c:pt>
                <c:pt idx="59">
                  <c:v>236</c:v>
                </c:pt>
                <c:pt idx="60">
                  <c:v>240</c:v>
                </c:pt>
                <c:pt idx="61">
                  <c:v>244</c:v>
                </c:pt>
                <c:pt idx="62">
                  <c:v>248</c:v>
                </c:pt>
                <c:pt idx="63">
                  <c:v>252</c:v>
                </c:pt>
                <c:pt idx="64">
                  <c:v>256</c:v>
                </c:pt>
                <c:pt idx="65">
                  <c:v>260</c:v>
                </c:pt>
                <c:pt idx="66">
                  <c:v>264</c:v>
                </c:pt>
                <c:pt idx="67">
                  <c:v>268</c:v>
                </c:pt>
                <c:pt idx="68">
                  <c:v>272</c:v>
                </c:pt>
                <c:pt idx="69">
                  <c:v>276</c:v>
                </c:pt>
                <c:pt idx="70">
                  <c:v>280</c:v>
                </c:pt>
                <c:pt idx="71">
                  <c:v>284</c:v>
                </c:pt>
                <c:pt idx="72">
                  <c:v>288</c:v>
                </c:pt>
                <c:pt idx="73">
                  <c:v>292</c:v>
                </c:pt>
                <c:pt idx="74">
                  <c:v>296</c:v>
                </c:pt>
                <c:pt idx="75">
                  <c:v>300</c:v>
                </c:pt>
                <c:pt idx="76">
                  <c:v>304</c:v>
                </c:pt>
                <c:pt idx="77">
                  <c:v>308</c:v>
                </c:pt>
                <c:pt idx="78">
                  <c:v>312</c:v>
                </c:pt>
                <c:pt idx="79">
                  <c:v>316</c:v>
                </c:pt>
                <c:pt idx="80">
                  <c:v>320</c:v>
                </c:pt>
                <c:pt idx="81">
                  <c:v>324</c:v>
                </c:pt>
                <c:pt idx="82">
                  <c:v>328</c:v>
                </c:pt>
                <c:pt idx="83">
                  <c:v>332</c:v>
                </c:pt>
                <c:pt idx="84">
                  <c:v>336</c:v>
                </c:pt>
                <c:pt idx="85">
                  <c:v>340</c:v>
                </c:pt>
                <c:pt idx="86">
                  <c:v>344</c:v>
                </c:pt>
                <c:pt idx="87">
                  <c:v>348</c:v>
                </c:pt>
                <c:pt idx="88">
                  <c:v>352</c:v>
                </c:pt>
                <c:pt idx="89">
                  <c:v>356</c:v>
                </c:pt>
                <c:pt idx="90">
                  <c:v>360</c:v>
                </c:pt>
                <c:pt idx="91">
                  <c:v>364</c:v>
                </c:pt>
                <c:pt idx="92">
                  <c:v>368</c:v>
                </c:pt>
                <c:pt idx="93">
                  <c:v>372</c:v>
                </c:pt>
                <c:pt idx="94">
                  <c:v>376</c:v>
                </c:pt>
                <c:pt idx="95">
                  <c:v>380</c:v>
                </c:pt>
                <c:pt idx="96">
                  <c:v>384</c:v>
                </c:pt>
                <c:pt idx="97">
                  <c:v>388</c:v>
                </c:pt>
                <c:pt idx="98">
                  <c:v>392</c:v>
                </c:pt>
              </c:numCache>
            </c:numRef>
          </c:xVal>
          <c:yVal>
            <c:numRef>
              <c:f>Sheet1!$P$7:$P$105</c:f>
              <c:numCache>
                <c:formatCode>General</c:formatCode>
                <c:ptCount val="99"/>
                <c:pt idx="0">
                  <c:v>16</c:v>
                </c:pt>
                <c:pt idx="1">
                  <c:v>16.247403959254523</c:v>
                </c:pt>
                <c:pt idx="2">
                  <c:v>16.479425538604204</c:v>
                </c:pt>
                <c:pt idx="3">
                  <c:v>16.681638760023333</c:v>
                </c:pt>
                <c:pt idx="4">
                  <c:v>16.841470984807895</c:v>
                </c:pt>
                <c:pt idx="5">
                  <c:v>16.948984619355585</c:v>
                </c:pt>
                <c:pt idx="6">
                  <c:v>16.997494986604053</c:v>
                </c:pt>
                <c:pt idx="7">
                  <c:v>16.983985946873936</c:v>
                </c:pt>
                <c:pt idx="8">
                  <c:v>16.909297426825681</c:v>
                </c:pt>
                <c:pt idx="9">
                  <c:v>16.77807319688792</c:v>
                </c:pt>
                <c:pt idx="10">
                  <c:v>16.598472144103958</c:v>
                </c:pt>
                <c:pt idx="11">
                  <c:v>16.381660992052332</c:v>
                </c:pt>
                <c:pt idx="12">
                  <c:v>16.141120008059868</c:v>
                </c:pt>
                <c:pt idx="13">
                  <c:v>15.891804865469892</c:v>
                </c:pt>
                <c:pt idx="14">
                  <c:v>15.64921677231038</c:v>
                </c:pt>
                <c:pt idx="15">
                  <c:v>15.428438681257656</c:v>
                </c:pt>
                <c:pt idx="16">
                  <c:v>15.243197504692072</c:v>
                </c:pt>
                <c:pt idx="17">
                  <c:v>15.105010641771417</c:v>
                </c:pt>
                <c:pt idx="18">
                  <c:v>15.022469882334903</c:v>
                </c:pt>
                <c:pt idx="19">
                  <c:v>15.000707211024622</c:v>
                </c:pt>
                <c:pt idx="20">
                  <c:v>15.041075725336862</c:v>
                </c:pt>
                <c:pt idx="21">
                  <c:v>15.141065506573408</c:v>
                </c:pt>
                <c:pt idx="22">
                  <c:v>15.294459674429609</c:v>
                </c:pt>
                <c:pt idx="23">
                  <c:v>15.491720922500742</c:v>
                </c:pt>
                <c:pt idx="24">
                  <c:v>15.720584501801074</c:v>
                </c:pt>
                <c:pt idx="25">
                  <c:v>15.966820783452443</c:v>
                </c:pt>
                <c:pt idx="26">
                  <c:v>16.215119988087814</c:v>
                </c:pt>
                <c:pt idx="27">
                  <c:v>16.450044073780617</c:v>
                </c:pt>
                <c:pt idx="28">
                  <c:v>16.656986598718788</c:v>
                </c:pt>
                <c:pt idx="29">
                  <c:v>16.823080879011506</c:v>
                </c:pt>
                <c:pt idx="30">
                  <c:v>16.937999976774741</c:v>
                </c:pt>
                <c:pt idx="31">
                  <c:v>16.994598779111175</c:v>
                </c:pt>
                <c:pt idx="32">
                  <c:v>16.989358246623382</c:v>
                </c:pt>
                <c:pt idx="33">
                  <c:v>16.922604210239339</c:v>
                </c:pt>
                <c:pt idx="34">
                  <c:v>16.798487112623491</c:v>
                </c:pt>
                <c:pt idx="35">
                  <c:v>16.624723953754192</c:v>
                </c:pt>
                <c:pt idx="36">
                  <c:v>16.412118485241756</c:v>
                </c:pt>
                <c:pt idx="37">
                  <c:v>16.173889485380432</c:v>
                </c:pt>
                <c:pt idx="38">
                  <c:v>15.924848879538191</c:v>
                </c:pt>
                <c:pt idx="39">
                  <c:v>15.680480806377727</c:v>
                </c:pt>
                <c:pt idx="40">
                  <c:v>15.45597888911063</c:v>
                </c:pt>
                <c:pt idx="41">
                  <c:v>15.265301569595204</c:v>
                </c:pt>
                <c:pt idx="42">
                  <c:v>15.120304240028331</c:v>
                </c:pt>
                <c:pt idx="43">
                  <c:v>15.030002132079321</c:v>
                </c:pt>
                <c:pt idx="44">
                  <c:v>15.000009793449296</c:v>
                </c:pt>
                <c:pt idx="45">
                  <c:v>15.032192002488738</c:v>
                </c:pt>
                <c:pt idx="46">
                  <c:v>15.124547825311572</c:v>
                </c:pt>
                <c:pt idx="47">
                  <c:v>15.27133502417283</c:v>
                </c:pt>
                <c:pt idx="48">
                  <c:v>15.463427081999566</c:v>
                </c:pt>
                <c:pt idx="49">
                  <c:v>15.688880645018873</c:v>
                </c:pt>
                <c:pt idx="50">
                  <c:v>15.9336781026488</c:v>
                </c:pt>
                <c:pt idx="51">
                  <c:v>16.182599134631133</c:v>
                </c:pt>
                <c:pt idx="52">
                  <c:v>16.420167036826641</c:v>
                </c:pt>
                <c:pt idx="53">
                  <c:v>16.63161098771824</c:v>
                </c:pt>
                <c:pt idx="54">
                  <c:v>16.803784426551623</c:v>
                </c:pt>
                <c:pt idx="55">
                  <c:v>16.925982442808628</c:v>
                </c:pt>
                <c:pt idx="56">
                  <c:v>16.99060735569487</c:v>
                </c:pt>
                <c:pt idx="57">
                  <c:v>16.993641101132763</c:v>
                </c:pt>
                <c:pt idx="58">
                  <c:v>16.934895055524684</c:v>
                </c:pt>
                <c:pt idx="59">
                  <c:v>16.818021763454695</c:v>
                </c:pt>
                <c:pt idx="60">
                  <c:v>16.650287840157116</c:v>
                </c:pt>
                <c:pt idx="61">
                  <c:v>16.442122168576539</c:v>
                </c:pt>
                <c:pt idx="62">
                  <c:v>16.206467481937796</c:v>
                </c:pt>
                <c:pt idx="63">
                  <c:v>15.95797564728116</c:v>
                </c:pt>
                <c:pt idx="64">
                  <c:v>15.712096683334934</c:v>
                </c:pt>
                <c:pt idx="65">
                  <c:v>15.484118153181891</c:v>
                </c:pt>
                <c:pt idx="66">
                  <c:v>15.288214657630878</c:v>
                </c:pt>
                <c:pt idx="67">
                  <c:v>15.136566527192095</c:v>
                </c:pt>
                <c:pt idx="68">
                  <c:v>15.038602508120443</c:v>
                </c:pt>
                <c:pt idx="69">
                  <c:v>15.000413528640783</c:v>
                </c:pt>
                <c:pt idx="70">
                  <c:v>15.024373994531842</c:v>
                </c:pt>
                <c:pt idx="71">
                  <c:v>15.108994160075147</c:v>
                </c:pt>
                <c:pt idx="72">
                  <c:v>15.249012753228325</c:v>
                </c:pt>
                <c:pt idx="73">
                  <c:v>15.435724096038145</c:v>
                </c:pt>
                <c:pt idx="74">
                  <c:v>15.657519381530388</c:v>
                </c:pt>
                <c:pt idx="75">
                  <c:v>15.900608453101151</c:v>
                </c:pt>
                <c:pt idx="76">
                  <c:v>16.149877209662954</c:v>
                </c:pt>
                <c:pt idx="77">
                  <c:v>16.38982732724638</c:v>
                </c:pt>
                <c:pt idx="78">
                  <c:v>16.6055398697196</c:v>
                </c:pt>
                <c:pt idx="79">
                  <c:v>16.783602875978357</c:v>
                </c:pt>
                <c:pt idx="80">
                  <c:v>16.912945250727628</c:v>
                </c:pt>
                <c:pt idx="81">
                  <c:v>16.985525111565121</c:v>
                </c:pt>
                <c:pt idx="82">
                  <c:v>16.996829794278799</c:v>
                </c:pt>
                <c:pt idx="83">
                  <c:v>16.94615642845087</c:v>
                </c:pt>
                <c:pt idx="84">
                  <c:v>16.836655638536055</c:v>
                </c:pt>
                <c:pt idx="85">
                  <c:v>16.675135653292802</c:v>
                </c:pt>
                <c:pt idx="86">
                  <c:v>16.471639003094197</c:v>
                </c:pt>
                <c:pt idx="87">
                  <c:v>16.238818124029581</c:v>
                </c:pt>
                <c:pt idx="88">
                  <c:v>15.991148690709597</c:v>
                </c:pt>
                <c:pt idx="89">
                  <c:v>15.744029588930667</c:v>
                </c:pt>
                <c:pt idx="90">
                  <c:v>15.512825487539491</c:v>
                </c:pt>
                <c:pt idx="91">
                  <c:v>15.311911537741704</c:v>
                </c:pt>
                <c:pt idx="92">
                  <c:v>15.15377959582483</c:v>
                </c:pt>
                <c:pt idx="93">
                  <c:v>15.048261540037647</c:v>
                </c:pt>
                <c:pt idx="94">
                  <c:v>15.001917972020603</c:v>
                </c:pt>
                <c:pt idx="95">
                  <c:v>15.017630310371576</c:v>
                </c:pt>
                <c:pt idx="96">
                  <c:v>15.094421637993376</c:v>
                </c:pt>
                <c:pt idx="97">
                  <c:v>15.22751744206723</c:v>
                </c:pt>
                <c:pt idx="98">
                  <c:v>15.408642470134875</c:v>
                </c:pt>
              </c:numCache>
            </c:numRef>
          </c:yVal>
          <c:smooth val="0"/>
          <c:extLst>
            <c:ext xmlns:c16="http://schemas.microsoft.com/office/drawing/2014/chart" uri="{C3380CC4-5D6E-409C-BE32-E72D297353CC}">
              <c16:uniqueId val="{00000000-E315-4467-A10A-289752BE5A13}"/>
            </c:ext>
          </c:extLst>
        </c:ser>
        <c:ser>
          <c:idx val="2"/>
          <c:order val="1"/>
          <c:tx>
            <c:v>20 Inland</c:v>
          </c:tx>
          <c:spPr>
            <a:ln w="19050">
              <a:noFill/>
            </a:ln>
          </c:spPr>
          <c:xVal>
            <c:numRef>
              <c:f>Sheet1!$B$7:$B$105</c:f>
              <c:numCache>
                <c:formatCode>General</c:formatCode>
                <c:ptCount val="9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pt idx="20">
                  <c:v>80</c:v>
                </c:pt>
                <c:pt idx="21">
                  <c:v>84</c:v>
                </c:pt>
                <c:pt idx="22">
                  <c:v>88</c:v>
                </c:pt>
                <c:pt idx="23">
                  <c:v>92</c:v>
                </c:pt>
                <c:pt idx="24">
                  <c:v>96</c:v>
                </c:pt>
                <c:pt idx="25">
                  <c:v>100</c:v>
                </c:pt>
                <c:pt idx="26">
                  <c:v>104</c:v>
                </c:pt>
                <c:pt idx="27">
                  <c:v>108</c:v>
                </c:pt>
                <c:pt idx="28">
                  <c:v>112</c:v>
                </c:pt>
                <c:pt idx="29">
                  <c:v>116</c:v>
                </c:pt>
                <c:pt idx="30">
                  <c:v>120</c:v>
                </c:pt>
                <c:pt idx="31">
                  <c:v>124</c:v>
                </c:pt>
                <c:pt idx="32">
                  <c:v>128</c:v>
                </c:pt>
                <c:pt idx="33">
                  <c:v>132</c:v>
                </c:pt>
                <c:pt idx="34">
                  <c:v>136</c:v>
                </c:pt>
                <c:pt idx="35">
                  <c:v>140</c:v>
                </c:pt>
                <c:pt idx="36">
                  <c:v>144</c:v>
                </c:pt>
                <c:pt idx="37">
                  <c:v>148</c:v>
                </c:pt>
                <c:pt idx="38">
                  <c:v>152</c:v>
                </c:pt>
                <c:pt idx="39">
                  <c:v>156</c:v>
                </c:pt>
                <c:pt idx="40">
                  <c:v>160</c:v>
                </c:pt>
                <c:pt idx="41">
                  <c:v>164</c:v>
                </c:pt>
                <c:pt idx="42">
                  <c:v>168</c:v>
                </c:pt>
                <c:pt idx="43">
                  <c:v>172</c:v>
                </c:pt>
                <c:pt idx="44">
                  <c:v>176</c:v>
                </c:pt>
                <c:pt idx="45">
                  <c:v>180</c:v>
                </c:pt>
                <c:pt idx="46">
                  <c:v>184</c:v>
                </c:pt>
                <c:pt idx="47">
                  <c:v>188</c:v>
                </c:pt>
                <c:pt idx="48">
                  <c:v>192</c:v>
                </c:pt>
                <c:pt idx="49">
                  <c:v>196</c:v>
                </c:pt>
                <c:pt idx="50">
                  <c:v>200</c:v>
                </c:pt>
                <c:pt idx="51">
                  <c:v>204</c:v>
                </c:pt>
                <c:pt idx="52">
                  <c:v>208</c:v>
                </c:pt>
                <c:pt idx="53">
                  <c:v>212</c:v>
                </c:pt>
                <c:pt idx="54">
                  <c:v>216</c:v>
                </c:pt>
                <c:pt idx="55">
                  <c:v>220</c:v>
                </c:pt>
                <c:pt idx="56">
                  <c:v>224</c:v>
                </c:pt>
                <c:pt idx="57">
                  <c:v>228</c:v>
                </c:pt>
                <c:pt idx="58">
                  <c:v>232</c:v>
                </c:pt>
                <c:pt idx="59">
                  <c:v>236</c:v>
                </c:pt>
                <c:pt idx="60">
                  <c:v>240</c:v>
                </c:pt>
                <c:pt idx="61">
                  <c:v>244</c:v>
                </c:pt>
                <c:pt idx="62">
                  <c:v>248</c:v>
                </c:pt>
                <c:pt idx="63">
                  <c:v>252</c:v>
                </c:pt>
                <c:pt idx="64">
                  <c:v>256</c:v>
                </c:pt>
                <c:pt idx="65">
                  <c:v>260</c:v>
                </c:pt>
                <c:pt idx="66">
                  <c:v>264</c:v>
                </c:pt>
                <c:pt idx="67">
                  <c:v>268</c:v>
                </c:pt>
                <c:pt idx="68">
                  <c:v>272</c:v>
                </c:pt>
                <c:pt idx="69">
                  <c:v>276</c:v>
                </c:pt>
                <c:pt idx="70">
                  <c:v>280</c:v>
                </c:pt>
                <c:pt idx="71">
                  <c:v>284</c:v>
                </c:pt>
                <c:pt idx="72">
                  <c:v>288</c:v>
                </c:pt>
                <c:pt idx="73">
                  <c:v>292</c:v>
                </c:pt>
                <c:pt idx="74">
                  <c:v>296</c:v>
                </c:pt>
                <c:pt idx="75">
                  <c:v>300</c:v>
                </c:pt>
                <c:pt idx="76">
                  <c:v>304</c:v>
                </c:pt>
                <c:pt idx="77">
                  <c:v>308</c:v>
                </c:pt>
                <c:pt idx="78">
                  <c:v>312</c:v>
                </c:pt>
                <c:pt idx="79">
                  <c:v>316</c:v>
                </c:pt>
                <c:pt idx="80">
                  <c:v>320</c:v>
                </c:pt>
                <c:pt idx="81">
                  <c:v>324</c:v>
                </c:pt>
                <c:pt idx="82">
                  <c:v>328</c:v>
                </c:pt>
                <c:pt idx="83">
                  <c:v>332</c:v>
                </c:pt>
                <c:pt idx="84">
                  <c:v>336</c:v>
                </c:pt>
                <c:pt idx="85">
                  <c:v>340</c:v>
                </c:pt>
                <c:pt idx="86">
                  <c:v>344</c:v>
                </c:pt>
                <c:pt idx="87">
                  <c:v>348</c:v>
                </c:pt>
                <c:pt idx="88">
                  <c:v>352</c:v>
                </c:pt>
                <c:pt idx="89">
                  <c:v>356</c:v>
                </c:pt>
                <c:pt idx="90">
                  <c:v>360</c:v>
                </c:pt>
                <c:pt idx="91">
                  <c:v>364</c:v>
                </c:pt>
                <c:pt idx="92">
                  <c:v>368</c:v>
                </c:pt>
                <c:pt idx="93">
                  <c:v>372</c:v>
                </c:pt>
                <c:pt idx="94">
                  <c:v>376</c:v>
                </c:pt>
                <c:pt idx="95">
                  <c:v>380</c:v>
                </c:pt>
                <c:pt idx="96">
                  <c:v>384</c:v>
                </c:pt>
                <c:pt idx="97">
                  <c:v>388</c:v>
                </c:pt>
                <c:pt idx="98">
                  <c:v>392</c:v>
                </c:pt>
              </c:numCache>
            </c:numRef>
          </c:xVal>
          <c:yVal>
            <c:numRef>
              <c:f>Sheet1!$M$7:$M$105</c:f>
              <c:numCache>
                <c:formatCode>General</c:formatCode>
                <c:ptCount val="99"/>
                <c:pt idx="0">
                  <c:v>16</c:v>
                </c:pt>
                <c:pt idx="1">
                  <c:v>16</c:v>
                </c:pt>
                <c:pt idx="2">
                  <c:v>16</c:v>
                </c:pt>
                <c:pt idx="3">
                  <c:v>16</c:v>
                </c:pt>
                <c:pt idx="4">
                  <c:v>16.015833853392287</c:v>
                </c:pt>
                <c:pt idx="5">
                  <c:v>16.040183546506043</c:v>
                </c:pt>
                <c:pt idx="6">
                  <c:v>16.073435195766343</c:v>
                </c:pt>
                <c:pt idx="7">
                  <c:v>16.110987958131165</c:v>
                </c:pt>
                <c:pt idx="8">
                  <c:v>16.150228308900807</c:v>
                </c:pt>
                <c:pt idx="9">
                  <c:v>16.187470032182926</c:v>
                </c:pt>
                <c:pt idx="10">
                  <c:v>16.21983722626193</c:v>
                </c:pt>
                <c:pt idx="11">
                  <c:v>16.244569996561168</c:v>
                </c:pt>
                <c:pt idx="12">
                  <c:v>16.259628962739193</c:v>
                </c:pt>
                <c:pt idx="13">
                  <c:v>16.263569023890991</c:v>
                </c:pt>
                <c:pt idx="14">
                  <c:v>16.255744002093401</c:v>
                </c:pt>
                <c:pt idx="15">
                  <c:v>16.236267766294233</c:v>
                </c:pt>
                <c:pt idx="16">
                  <c:v>16.206035982043215</c:v>
                </c:pt>
                <c:pt idx="17">
                  <c:v>16.166643133464284</c:v>
                </c:pt>
                <c:pt idx="18">
                  <c:v>16.120288937168112</c:v>
                </c:pt>
                <c:pt idx="19">
                  <c:v>16.069630755920095</c:v>
                </c:pt>
                <c:pt idx="20">
                  <c:v>16.017617980376595</c:v>
                </c:pt>
                <c:pt idx="21">
                  <c:v>15.967303567713024</c:v>
                </c:pt>
                <c:pt idx="22">
                  <c:v>15.921652640416973</c:v>
                </c:pt>
                <c:pt idx="23">
                  <c:v>15.883355307450403</c:v>
                </c:pt>
                <c:pt idx="24">
                  <c:v>15.854657863161503</c:v>
                </c:pt>
                <c:pt idx="25">
                  <c:v>15.837221338705126</c:v>
                </c:pt>
                <c:pt idx="26">
                  <c:v>15.832016970945221</c:v>
                </c:pt>
                <c:pt idx="27">
                  <c:v>15.83926458527727</c:v>
                </c:pt>
                <c:pt idx="28">
                  <c:v>15.858417952762402</c:v>
                </c:pt>
                <c:pt idx="29">
                  <c:v>15.888197857891505</c:v>
                </c:pt>
                <c:pt idx="30">
                  <c:v>15.926670883775239</c:v>
                </c:pt>
                <c:pt idx="31">
                  <c:v>15.971368951307474</c:v>
                </c:pt>
                <c:pt idx="32">
                  <c:v>16.019442192799218</c:v>
                </c:pt>
                <c:pt idx="33">
                  <c:v>16.067835627951808</c:v>
                </c:pt>
                <c:pt idx="34">
                  <c:v>16.113478656295928</c:v>
                </c:pt>
                <c:pt idx="35">
                  <c:v>16.153475571170336</c:v>
                </c:pt>
                <c:pt idx="36">
                  <c:v>16.185285245954162</c:v>
                </c:pt>
                <c:pt idx="37">
                  <c:v>16.20687881306101</c:v>
                </c:pt>
                <c:pt idx="38">
                  <c:v>16.216865527935553</c:v>
                </c:pt>
                <c:pt idx="39">
                  <c:v>16.214578987654797</c:v>
                </c:pt>
                <c:pt idx="40">
                  <c:v>16.200118340128029</c:v>
                </c:pt>
                <c:pt idx="41">
                  <c:v>16.174341918379785</c:v>
                </c:pt>
                <c:pt idx="42">
                  <c:v>16.138813693071853</c:v>
                </c:pt>
                <c:pt idx="43">
                  <c:v>16.095705870154159</c:v>
                </c:pt>
                <c:pt idx="44">
                  <c:v>16.047663687609859</c:v>
                </c:pt>
                <c:pt idx="45">
                  <c:v>15.997640815745154</c:v>
                </c:pt>
                <c:pt idx="46">
                  <c:v>15.948715593454974</c:v>
                </c:pt>
                <c:pt idx="47">
                  <c:v>15.903899524596861</c:v>
                </c:pt>
                <c:pt idx="48">
                  <c:v>15.8659499400099</c:v>
                </c:pt>
                <c:pt idx="49">
                  <c:v>15.837198471854595</c:v>
                </c:pt>
                <c:pt idx="50">
                  <c:v>15.819406003944982</c:v>
                </c:pt>
                <c:pt idx="51">
                  <c:v>15.813653115703373</c:v>
                </c:pt>
                <c:pt idx="52">
                  <c:v>15.820272830644063</c:v>
                </c:pt>
                <c:pt idx="53">
                  <c:v>15.838829850085718</c:v>
                </c:pt>
                <c:pt idx="54">
                  <c:v>15.868147562640731</c:v>
                </c:pt>
                <c:pt idx="55">
                  <c:v>15.906381149629112</c:v>
                </c:pt>
                <c:pt idx="56">
                  <c:v>15.951132240601387</c:v>
                </c:pt>
                <c:pt idx="57">
                  <c:v>15.99959798982198</c:v>
                </c:pt>
                <c:pt idx="58">
                  <c:v>16.048745304481553</c:v>
                </c:pt>
                <c:pt idx="59">
                  <c:v>16.095499391634643</c:v>
                </c:pt>
                <c:pt idx="60">
                  <c:v>16.136934900625921</c:v>
                </c:pt>
                <c:pt idx="61">
                  <c:v>16.170457776425419</c:v>
                </c:pt>
                <c:pt idx="62">
                  <c:v>16.19396651687234</c:v>
                </c:pt>
                <c:pt idx="63">
                  <c:v>16.205982807417445</c:v>
                </c:pt>
                <c:pt idx="64">
                  <c:v>16.205743410935543</c:v>
                </c:pt>
                <c:pt idx="65">
                  <c:v>16.193247599171698</c:v>
                </c:pt>
                <c:pt idx="66">
                  <c:v>16.169257176608703</c:v>
                </c:pt>
                <c:pt idx="67">
                  <c:v>16.135249095132846</c:v>
                </c:pt>
                <c:pt idx="68">
                  <c:v>16.093323605563977</c:v>
                </c:pt>
                <c:pt idx="69">
                  <c:v>16.046073656630941</c:v>
                </c:pt>
                <c:pt idx="70">
                  <c:v>15.996423661431031</c:v>
                </c:pt>
                <c:pt idx="71">
                  <c:v>15.947447656003764</c:v>
                </c:pt>
                <c:pt idx="72">
                  <c:v>15.902178155956866</c:v>
                </c:pt>
                <c:pt idx="73">
                  <c:v>15.863417595440575</c:v>
                </c:pt>
                <c:pt idx="74">
                  <c:v>15.833564072215706</c:v>
                </c:pt>
                <c:pt idx="75">
                  <c:v>15.814462233083782</c:v>
                </c:pt>
                <c:pt idx="76">
                  <c:v>15.807288570847476</c:v>
                </c:pt>
                <c:pt idx="77">
                  <c:v>15.812478264432428</c:v>
                </c:pt>
                <c:pt idx="78">
                  <c:v>15.829698110853702</c:v>
                </c:pt>
                <c:pt idx="79">
                  <c:v>15.857867231946555</c:v>
                </c:pt>
                <c:pt idx="80">
                  <c:v>15.895224268381613</c:v>
                </c:pt>
                <c:pt idx="81">
                  <c:v>15.939436883133558</c:v>
                </c:pt>
                <c:pt idx="82">
                  <c:v>15.987746765978686</c:v>
                </c:pt>
                <c:pt idx="83">
                  <c:v>16.037141123317252</c:v>
                </c:pt>
                <c:pt idx="84">
                  <c:v>16.084539990889777</c:v>
                </c:pt>
                <c:pt idx="85">
                  <c:v>16.126987723167751</c:v>
                </c:pt>
                <c:pt idx="86">
                  <c:v>16.161836753515708</c:v>
                </c:pt>
                <c:pt idx="87">
                  <c:v>16.186912199789401</c:v>
                </c:pt>
                <c:pt idx="88">
                  <c:v>16.200647080974452</c:v>
                </c:pt>
                <c:pt idx="89">
                  <c:v>16.202179737734316</c:v>
                </c:pt>
                <c:pt idx="90">
                  <c:v>16.191407399715651</c:v>
                </c:pt>
                <c:pt idx="91">
                  <c:v>16.168992569042459</c:v>
                </c:pt>
                <c:pt idx="92">
                  <c:v>16.136321823092352</c:v>
                </c:pt>
                <c:pt idx="93">
                  <c:v>16.095419597987693</c:v>
                </c:pt>
                <c:pt idx="94">
                  <c:v>16.048822313316414</c:v>
                </c:pt>
                <c:pt idx="95">
                  <c:v>15.999420664388312</c:v>
                </c:pt>
                <c:pt idx="96">
                  <c:v>15.950279887521699</c:v>
                </c:pt>
                <c:pt idx="97">
                  <c:v>15.904449173386293</c:v>
                </c:pt>
                <c:pt idx="98">
                  <c:v>15.864772078150072</c:v>
                </c:pt>
              </c:numCache>
            </c:numRef>
          </c:yVal>
          <c:smooth val="0"/>
          <c:extLst>
            <c:ext xmlns:c16="http://schemas.microsoft.com/office/drawing/2014/chart" uri="{C3380CC4-5D6E-409C-BE32-E72D297353CC}">
              <c16:uniqueId val="{00000001-E315-4467-A10A-289752BE5A13}"/>
            </c:ext>
          </c:extLst>
        </c:ser>
        <c:ser>
          <c:idx val="0"/>
          <c:order val="2"/>
          <c:tx>
            <c:v>50 Inland</c:v>
          </c:tx>
          <c:spPr>
            <a:ln w="19050">
              <a:noFill/>
            </a:ln>
          </c:spPr>
          <c:marker>
            <c:symbol val="diamond"/>
            <c:size val="5"/>
            <c:spPr>
              <a:solidFill>
                <a:srgbClr val="000080"/>
              </a:solidFill>
              <a:ln>
                <a:solidFill>
                  <a:srgbClr val="000080"/>
                </a:solidFill>
                <a:prstDash val="solid"/>
              </a:ln>
            </c:spPr>
          </c:marker>
          <c:xVal>
            <c:numRef>
              <c:f>Sheet1!$B$7:$B$105</c:f>
              <c:numCache>
                <c:formatCode>General</c:formatCode>
                <c:ptCount val="99"/>
                <c:pt idx="0">
                  <c:v>0</c:v>
                </c:pt>
                <c:pt idx="1">
                  <c:v>4</c:v>
                </c:pt>
                <c:pt idx="2">
                  <c:v>8</c:v>
                </c:pt>
                <c:pt idx="3">
                  <c:v>12</c:v>
                </c:pt>
                <c:pt idx="4">
                  <c:v>16</c:v>
                </c:pt>
                <c:pt idx="5">
                  <c:v>20</c:v>
                </c:pt>
                <c:pt idx="6">
                  <c:v>24</c:v>
                </c:pt>
                <c:pt idx="7">
                  <c:v>28</c:v>
                </c:pt>
                <c:pt idx="8">
                  <c:v>32</c:v>
                </c:pt>
                <c:pt idx="9">
                  <c:v>36</c:v>
                </c:pt>
                <c:pt idx="10">
                  <c:v>40</c:v>
                </c:pt>
                <c:pt idx="11">
                  <c:v>44</c:v>
                </c:pt>
                <c:pt idx="12">
                  <c:v>48</c:v>
                </c:pt>
                <c:pt idx="13">
                  <c:v>52</c:v>
                </c:pt>
                <c:pt idx="14">
                  <c:v>56</c:v>
                </c:pt>
                <c:pt idx="15">
                  <c:v>60</c:v>
                </c:pt>
                <c:pt idx="16">
                  <c:v>64</c:v>
                </c:pt>
                <c:pt idx="17">
                  <c:v>68</c:v>
                </c:pt>
                <c:pt idx="18">
                  <c:v>72</c:v>
                </c:pt>
                <c:pt idx="19">
                  <c:v>76</c:v>
                </c:pt>
                <c:pt idx="20">
                  <c:v>80</c:v>
                </c:pt>
                <c:pt idx="21">
                  <c:v>84</c:v>
                </c:pt>
                <c:pt idx="22">
                  <c:v>88</c:v>
                </c:pt>
                <c:pt idx="23">
                  <c:v>92</c:v>
                </c:pt>
                <c:pt idx="24">
                  <c:v>96</c:v>
                </c:pt>
                <c:pt idx="25">
                  <c:v>100</c:v>
                </c:pt>
                <c:pt idx="26">
                  <c:v>104</c:v>
                </c:pt>
                <c:pt idx="27">
                  <c:v>108</c:v>
                </c:pt>
                <c:pt idx="28">
                  <c:v>112</c:v>
                </c:pt>
                <c:pt idx="29">
                  <c:v>116</c:v>
                </c:pt>
                <c:pt idx="30">
                  <c:v>120</c:v>
                </c:pt>
                <c:pt idx="31">
                  <c:v>124</c:v>
                </c:pt>
                <c:pt idx="32">
                  <c:v>128</c:v>
                </c:pt>
                <c:pt idx="33">
                  <c:v>132</c:v>
                </c:pt>
                <c:pt idx="34">
                  <c:v>136</c:v>
                </c:pt>
                <c:pt idx="35">
                  <c:v>140</c:v>
                </c:pt>
                <c:pt idx="36">
                  <c:v>144</c:v>
                </c:pt>
                <c:pt idx="37">
                  <c:v>148</c:v>
                </c:pt>
                <c:pt idx="38">
                  <c:v>152</c:v>
                </c:pt>
                <c:pt idx="39">
                  <c:v>156</c:v>
                </c:pt>
                <c:pt idx="40">
                  <c:v>160</c:v>
                </c:pt>
                <c:pt idx="41">
                  <c:v>164</c:v>
                </c:pt>
                <c:pt idx="42">
                  <c:v>168</c:v>
                </c:pt>
                <c:pt idx="43">
                  <c:v>172</c:v>
                </c:pt>
                <c:pt idx="44">
                  <c:v>176</c:v>
                </c:pt>
                <c:pt idx="45">
                  <c:v>180</c:v>
                </c:pt>
                <c:pt idx="46">
                  <c:v>184</c:v>
                </c:pt>
                <c:pt idx="47">
                  <c:v>188</c:v>
                </c:pt>
                <c:pt idx="48">
                  <c:v>192</c:v>
                </c:pt>
                <c:pt idx="49">
                  <c:v>196</c:v>
                </c:pt>
                <c:pt idx="50">
                  <c:v>200</c:v>
                </c:pt>
                <c:pt idx="51">
                  <c:v>204</c:v>
                </c:pt>
                <c:pt idx="52">
                  <c:v>208</c:v>
                </c:pt>
                <c:pt idx="53">
                  <c:v>212</c:v>
                </c:pt>
                <c:pt idx="54">
                  <c:v>216</c:v>
                </c:pt>
                <c:pt idx="55">
                  <c:v>220</c:v>
                </c:pt>
                <c:pt idx="56">
                  <c:v>224</c:v>
                </c:pt>
                <c:pt idx="57">
                  <c:v>228</c:v>
                </c:pt>
                <c:pt idx="58">
                  <c:v>232</c:v>
                </c:pt>
                <c:pt idx="59">
                  <c:v>236</c:v>
                </c:pt>
                <c:pt idx="60">
                  <c:v>240</c:v>
                </c:pt>
                <c:pt idx="61">
                  <c:v>244</c:v>
                </c:pt>
                <c:pt idx="62">
                  <c:v>248</c:v>
                </c:pt>
                <c:pt idx="63">
                  <c:v>252</c:v>
                </c:pt>
                <c:pt idx="64">
                  <c:v>256</c:v>
                </c:pt>
                <c:pt idx="65">
                  <c:v>260</c:v>
                </c:pt>
                <c:pt idx="66">
                  <c:v>264</c:v>
                </c:pt>
                <c:pt idx="67">
                  <c:v>268</c:v>
                </c:pt>
                <c:pt idx="68">
                  <c:v>272</c:v>
                </c:pt>
                <c:pt idx="69">
                  <c:v>276</c:v>
                </c:pt>
                <c:pt idx="70">
                  <c:v>280</c:v>
                </c:pt>
                <c:pt idx="71">
                  <c:v>284</c:v>
                </c:pt>
                <c:pt idx="72">
                  <c:v>288</c:v>
                </c:pt>
                <c:pt idx="73">
                  <c:v>292</c:v>
                </c:pt>
                <c:pt idx="74">
                  <c:v>296</c:v>
                </c:pt>
                <c:pt idx="75">
                  <c:v>300</c:v>
                </c:pt>
                <c:pt idx="76">
                  <c:v>304</c:v>
                </c:pt>
                <c:pt idx="77">
                  <c:v>308</c:v>
                </c:pt>
                <c:pt idx="78">
                  <c:v>312</c:v>
                </c:pt>
                <c:pt idx="79">
                  <c:v>316</c:v>
                </c:pt>
                <c:pt idx="80">
                  <c:v>320</c:v>
                </c:pt>
                <c:pt idx="81">
                  <c:v>324</c:v>
                </c:pt>
                <c:pt idx="82">
                  <c:v>328</c:v>
                </c:pt>
                <c:pt idx="83">
                  <c:v>332</c:v>
                </c:pt>
                <c:pt idx="84">
                  <c:v>336</c:v>
                </c:pt>
                <c:pt idx="85">
                  <c:v>340</c:v>
                </c:pt>
                <c:pt idx="86">
                  <c:v>344</c:v>
                </c:pt>
                <c:pt idx="87">
                  <c:v>348</c:v>
                </c:pt>
                <c:pt idx="88">
                  <c:v>352</c:v>
                </c:pt>
                <c:pt idx="89">
                  <c:v>356</c:v>
                </c:pt>
                <c:pt idx="90">
                  <c:v>360</c:v>
                </c:pt>
                <c:pt idx="91">
                  <c:v>364</c:v>
                </c:pt>
                <c:pt idx="92">
                  <c:v>368</c:v>
                </c:pt>
                <c:pt idx="93">
                  <c:v>372</c:v>
                </c:pt>
                <c:pt idx="94">
                  <c:v>376</c:v>
                </c:pt>
                <c:pt idx="95">
                  <c:v>380</c:v>
                </c:pt>
                <c:pt idx="96">
                  <c:v>384</c:v>
                </c:pt>
                <c:pt idx="97">
                  <c:v>388</c:v>
                </c:pt>
                <c:pt idx="98">
                  <c:v>392</c:v>
                </c:pt>
              </c:numCache>
            </c:numRef>
          </c:xVal>
          <c:yVal>
            <c:numRef>
              <c:f>Sheet1!$J$7:$J$105</c:f>
              <c:numCache>
                <c:formatCode>General</c:formatCode>
                <c:ptCount val="99"/>
                <c:pt idx="0">
                  <c:v>16</c:v>
                </c:pt>
                <c:pt idx="1">
                  <c:v>16</c:v>
                </c:pt>
                <c:pt idx="2">
                  <c:v>16</c:v>
                </c:pt>
                <c:pt idx="3">
                  <c:v>16</c:v>
                </c:pt>
                <c:pt idx="4">
                  <c:v>16</c:v>
                </c:pt>
                <c:pt idx="5">
                  <c:v>16</c:v>
                </c:pt>
                <c:pt idx="6">
                  <c:v>16</c:v>
                </c:pt>
                <c:pt idx="7">
                  <c:v>16.001013366617109</c:v>
                </c:pt>
                <c:pt idx="8">
                  <c:v>16.003179766946651</c:v>
                </c:pt>
                <c:pt idx="9">
                  <c:v>16.006972524679195</c:v>
                </c:pt>
                <c:pt idx="10">
                  <c:v>16.012342283966401</c:v>
                </c:pt>
                <c:pt idx="11">
                  <c:v>16.019250271542699</c:v>
                </c:pt>
                <c:pt idx="12">
                  <c:v>16.02737788504146</c:v>
                </c:pt>
                <c:pt idx="13">
                  <c:v>16.036344441021633</c:v>
                </c:pt>
                <c:pt idx="14">
                  <c:v>16.045636673887273</c:v>
                </c:pt>
                <c:pt idx="15">
                  <c:v>16.054712365427903</c:v>
                </c:pt>
                <c:pt idx="16">
                  <c:v>16.063006120181168</c:v>
                </c:pt>
                <c:pt idx="17">
                  <c:v>16.069991001804791</c:v>
                </c:pt>
                <c:pt idx="18">
                  <c:v>16.075204083706151</c:v>
                </c:pt>
                <c:pt idx="19">
                  <c:v>16.078285497952727</c:v>
                </c:pt>
                <c:pt idx="20">
                  <c:v>16.078999604298623</c:v>
                </c:pt>
                <c:pt idx="21">
                  <c:v>16.077253901237494</c:v>
                </c:pt>
                <c:pt idx="22">
                  <c:v>16.073105051863703</c:v>
                </c:pt>
                <c:pt idx="23">
                  <c:v>16.066757265618641</c:v>
                </c:pt>
                <c:pt idx="24">
                  <c:v>16.058550072175567</c:v>
                </c:pt>
                <c:pt idx="25">
                  <c:v>16.048938120638361</c:v>
                </c:pt>
                <c:pt idx="26">
                  <c:v>16.038463277184487</c:v>
                </c:pt>
                <c:pt idx="27">
                  <c:v>16.027721387942368</c:v>
                </c:pt>
                <c:pt idx="28">
                  <c:v>16.017325464476215</c:v>
                </c:pt>
                <c:pt idx="29">
                  <c:v>16.007867798333823</c:v>
                </c:pt>
                <c:pt idx="30">
                  <c:v>15.999883266565998</c:v>
                </c:pt>
                <c:pt idx="31">
                  <c:v>15.993816187016694</c:v>
                </c:pt>
                <c:pt idx="32">
                  <c:v>15.989992758008812</c:v>
                </c:pt>
                <c:pt idx="33">
                  <c:v>15.988600824841663</c:v>
                </c:pt>
                <c:pt idx="34">
                  <c:v>15.989678225208303</c:v>
                </c:pt>
                <c:pt idx="35">
                  <c:v>15.993110449658909</c:v>
                </c:pt>
                <c:pt idx="36">
                  <c:v>15.998637762187407</c:v>
                </c:pt>
                <c:pt idx="37">
                  <c:v>16.005871343177709</c:v>
                </c:pt>
                <c:pt idx="38">
                  <c:v>16.014317451798828</c:v>
                </c:pt>
                <c:pt idx="39">
                  <c:v>16.023408107864679</c:v>
                </c:pt>
                <c:pt idx="40">
                  <c:v>16.032536386289234</c:v>
                </c:pt>
                <c:pt idx="41">
                  <c:v>16.041094130856631</c:v>
                </c:pt>
                <c:pt idx="42">
                  <c:v>16.048509743003933</c:v>
                </c:pt>
                <c:pt idx="43">
                  <c:v>16.054283696700338</c:v>
                </c:pt>
                <c:pt idx="44">
                  <c:v>16.058019571633348</c:v>
                </c:pt>
                <c:pt idx="45">
                  <c:v>16.059448675535723</c:v>
                </c:pt>
                <c:pt idx="46">
                  <c:v>16.058446724966903</c:v>
                </c:pt>
                <c:pt idx="47">
                  <c:v>16.055041547595675</c:v>
                </c:pt>
                <c:pt idx="48">
                  <c:v>16.04941132721293</c:v>
                </c:pt>
                <c:pt idx="49">
                  <c:v>16.041873500685032</c:v>
                </c:pt>
                <c:pt idx="50">
                  <c:v>16.032864997245323</c:v>
                </c:pt>
                <c:pt idx="51">
                  <c:v>16.022915048795976</c:v>
                </c:pt>
                <c:pt idx="52">
                  <c:v>16.012612261774802</c:v>
                </c:pt>
                <c:pt idx="53">
                  <c:v>16.002567997919261</c:v>
                </c:pt>
                <c:pt idx="54">
                  <c:v>15.993378340746068</c:v>
                </c:pt>
                <c:pt idx="55">
                  <c:v>15.9855870124918</c:v>
                </c:pt>
                <c:pt idx="56">
                  <c:v>15.979651547160167</c:v>
                </c:pt>
                <c:pt idx="57">
                  <c:v>15.975914822868937</c:v>
                </c:pt>
                <c:pt idx="58">
                  <c:v>15.974583723471746</c:v>
                </c:pt>
                <c:pt idx="59">
                  <c:v>15.975716256164162</c:v>
                </c:pt>
                <c:pt idx="60">
                  <c:v>15.979217926029953</c:v>
                </c:pt>
                <c:pt idx="61">
                  <c:v>15.984847592930775</c:v>
                </c:pt>
                <c:pt idx="62">
                  <c:v>15.992232446575612</c:v>
                </c:pt>
                <c:pt idx="63">
                  <c:v>16.000891168681719</c:v>
                </c:pt>
                <c:pt idx="64">
                  <c:v>16.010263842104756</c:v>
                </c:pt>
                <c:pt idx="65">
                  <c:v>16.019746747321946</c:v>
                </c:pt>
                <c:pt idx="66">
                  <c:v>16.028729882779984</c:v>
                </c:pt>
                <c:pt idx="67">
                  <c:v>16.036634876262983</c:v>
                </c:pt>
                <c:pt idx="68">
                  <c:v>16.042950930123876</c:v>
                </c:pt>
                <c:pt idx="69">
                  <c:v>16.047266565467954</c:v>
                </c:pt>
                <c:pt idx="70">
                  <c:v>16.04929519157805</c:v>
                </c:pt>
                <c:pt idx="71">
                  <c:v>16.048892910787668</c:v>
                </c:pt>
                <c:pt idx="72">
                  <c:v>16.046067451770977</c:v>
                </c:pt>
                <c:pt idx="73">
                  <c:v>16.040977675810641</c:v>
                </c:pt>
                <c:pt idx="74">
                  <c:v>16.033923686731551</c:v>
                </c:pt>
                <c:pt idx="75">
                  <c:v>16.02532815940706</c:v>
                </c:pt>
                <c:pt idx="76">
                  <c:v>16.015710047731396</c:v>
                </c:pt>
                <c:pt idx="77">
                  <c:v>16.005652306759885</c:v>
                </c:pt>
                <c:pt idx="78">
                  <c:v>15.995765635889095</c:v>
                </c:pt>
                <c:pt idx="79">
                  <c:v>15.986650497341461</c:v>
                </c:pt>
                <c:pt idx="80">
                  <c:v>15.978859771452701</c:v>
                </c:pt>
                <c:pt idx="81">
                  <c:v>15.972864370666937</c:v>
                </c:pt>
                <c:pt idx="82">
                  <c:v>15.969023950186818</c:v>
                </c:pt>
                <c:pt idx="83">
                  <c:v>15.967564536340605</c:v>
                </c:pt>
                <c:pt idx="84">
                  <c:v>15.968564463618423</c:v>
                </c:pt>
                <c:pt idx="85">
                  <c:v>15.971949494737194</c:v>
                </c:pt>
                <c:pt idx="86">
                  <c:v>15.97749742713774</c:v>
                </c:pt>
                <c:pt idx="87">
                  <c:v>15.98485189949737</c:v>
                </c:pt>
                <c:pt idx="88">
                  <c:v>15.993544539828964</c:v>
                </c:pt>
                <c:pt idx="89">
                  <c:v>16.003024078098452</c:v>
                </c:pt>
                <c:pt idx="90">
                  <c:v>16.012690613272557</c:v>
                </c:pt>
                <c:pt idx="91">
                  <c:v>16.021932904231537</c:v>
                </c:pt>
                <c:pt idx="92">
                  <c:v>16.030166365972395</c:v>
                </c:pt>
                <c:pt idx="93">
                  <c:v>16.036869408676715</c:v>
                </c:pt>
                <c:pt idx="94">
                  <c:v>16.041615860250111</c:v>
                </c:pt>
                <c:pt idx="95">
                  <c:v>16.044101456451177</c:v>
                </c:pt>
                <c:pt idx="96">
                  <c:v>16.04416275157649</c:v>
                </c:pt>
                <c:pt idx="97">
                  <c:v>16.041787273921599</c:v>
                </c:pt>
                <c:pt idx="98">
                  <c:v>16.037114294595348</c:v>
                </c:pt>
              </c:numCache>
            </c:numRef>
          </c:yVal>
          <c:smooth val="0"/>
          <c:extLst>
            <c:ext xmlns:c16="http://schemas.microsoft.com/office/drawing/2014/chart" uri="{C3380CC4-5D6E-409C-BE32-E72D297353CC}">
              <c16:uniqueId val="{00000002-E315-4467-A10A-289752BE5A13}"/>
            </c:ext>
          </c:extLst>
        </c:ser>
        <c:dLbls>
          <c:showLegendKey val="0"/>
          <c:showVal val="0"/>
          <c:showCatName val="0"/>
          <c:showSerName val="0"/>
          <c:showPercent val="0"/>
          <c:showBubbleSize val="0"/>
        </c:dLbls>
        <c:axId val="268453032"/>
        <c:axId val="268453816"/>
      </c:scatterChart>
      <c:valAx>
        <c:axId val="268453032"/>
        <c:scaling>
          <c:orientation val="minMax"/>
          <c:max val="400"/>
        </c:scaling>
        <c:delete val="0"/>
        <c:axPos val="b"/>
        <c:title>
          <c:tx>
            <c:rich>
              <a:bodyPr/>
              <a:lstStyle/>
              <a:p>
                <a:pPr>
                  <a:defRPr/>
                </a:pPr>
                <a:r>
                  <a:rPr lang="en-US"/>
                  <a:t>Time</a:t>
                </a:r>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68453816"/>
        <c:crosses val="autoZero"/>
        <c:crossBetween val="midCat"/>
      </c:valAx>
      <c:valAx>
        <c:axId val="268453816"/>
        <c:scaling>
          <c:orientation val="minMax"/>
        </c:scaling>
        <c:delete val="0"/>
        <c:axPos val="l"/>
        <c:majorGridlines>
          <c:spPr>
            <a:ln w="3175">
              <a:solidFill>
                <a:srgbClr val="000000"/>
              </a:solidFill>
              <a:prstDash val="solid"/>
            </a:ln>
          </c:spPr>
        </c:majorGridlines>
        <c:title>
          <c:tx>
            <c:rich>
              <a:bodyPr/>
              <a:lstStyle/>
              <a:p>
                <a:pPr>
                  <a:defRPr/>
                </a:pPr>
                <a:r>
                  <a:rPr lang="en-US"/>
                  <a:t>Water</a:t>
                </a:r>
                <a:r>
                  <a:rPr lang="en-US" baseline="0"/>
                  <a:t> Level</a:t>
                </a:r>
                <a:endParaRPr lang="en-US"/>
              </a:p>
            </c:rich>
          </c:tx>
          <c:layout/>
          <c:overlay val="0"/>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en-US"/>
          </a:p>
        </c:txPr>
        <c:crossAx val="268453032"/>
        <c:crosses val="autoZero"/>
        <c:crossBetween val="midCat"/>
      </c:valAx>
      <c:spPr>
        <a:noFill/>
        <a:ln w="12700">
          <a:solidFill>
            <a:srgbClr val="808080"/>
          </a:solidFill>
          <a:prstDash val="solid"/>
        </a:ln>
      </c:spPr>
    </c:plotArea>
    <c:legend>
      <c:legendPos val="b"/>
      <c:layout>
        <c:manualLayout>
          <c:xMode val="edge"/>
          <c:yMode val="edge"/>
          <c:x val="0.2313271780577604"/>
          <c:y val="0.12470383413128641"/>
          <c:w val="0.65597935269267038"/>
          <c:h val="6.4575897862013482E-2"/>
        </c:manualLayout>
      </c:layout>
      <c:overlay val="0"/>
    </c:legend>
    <c:plotVisOnly val="1"/>
    <c:dispBlanksAs val="gap"/>
    <c:showDLblsOverMax val="0"/>
  </c:chart>
  <c:spPr>
    <a:solidFill>
      <a:srgbClr val="FFFFFF"/>
    </a:solidFill>
    <a:ln w="3175">
      <a:solidFill>
        <a:srgbClr val="000000"/>
      </a:solidFill>
      <a:prstDash val="solid"/>
    </a:ln>
  </c:spPr>
  <c:txPr>
    <a:bodyPr/>
    <a:lstStyle/>
    <a:p>
      <a:pPr>
        <a:defRPr sz="1200" b="0" i="0" u="none" strike="noStrike" baseline="0">
          <a:solidFill>
            <a:srgbClr val="000000"/>
          </a:solidFill>
          <a:latin typeface="Arial"/>
          <a:ea typeface="Arial"/>
          <a:cs typeface="Aria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0634969754702"/>
          <c:y val="7.2853429567769995E-2"/>
          <c:w val="0.87122262234262327"/>
          <c:h val="0.78382172977521514"/>
        </c:manualLayout>
      </c:layout>
      <c:scatterChart>
        <c:scatterStyle val="smoothMarker"/>
        <c:varyColors val="0"/>
        <c:ser>
          <c:idx val="1"/>
          <c:order val="0"/>
          <c:tx>
            <c:v>Tidal Forcing at x = 0 feet</c:v>
          </c:tx>
          <c:spPr>
            <a:ln w="19050" cap="rnd">
              <a:solidFill>
                <a:schemeClr val="accent2"/>
              </a:solidFill>
              <a:round/>
            </a:ln>
            <a:effectLst/>
          </c:spPr>
          <c:marker>
            <c:symbol val="none"/>
          </c:marker>
          <c:xVal>
            <c:numRef>
              <c:f>'Jacob 1950 Analytical'!$A$5:$A$9605</c:f>
              <c:numCache>
                <c:formatCode>General</c:formatCode>
                <c:ptCount val="96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pt idx="2386">
                  <c:v>238.6</c:v>
                </c:pt>
                <c:pt idx="2387">
                  <c:v>238.7</c:v>
                </c:pt>
                <c:pt idx="2388">
                  <c:v>238.8</c:v>
                </c:pt>
                <c:pt idx="2389">
                  <c:v>238.9</c:v>
                </c:pt>
                <c:pt idx="2390">
                  <c:v>239</c:v>
                </c:pt>
                <c:pt idx="2391">
                  <c:v>239.1</c:v>
                </c:pt>
                <c:pt idx="2392">
                  <c:v>239.2</c:v>
                </c:pt>
                <c:pt idx="2393">
                  <c:v>239.3</c:v>
                </c:pt>
                <c:pt idx="2394">
                  <c:v>239.4</c:v>
                </c:pt>
                <c:pt idx="2395">
                  <c:v>239.5</c:v>
                </c:pt>
                <c:pt idx="2396">
                  <c:v>239.6</c:v>
                </c:pt>
                <c:pt idx="2397">
                  <c:v>239.7</c:v>
                </c:pt>
                <c:pt idx="2398">
                  <c:v>239.8</c:v>
                </c:pt>
                <c:pt idx="2399">
                  <c:v>239.9</c:v>
                </c:pt>
                <c:pt idx="2400">
                  <c:v>240</c:v>
                </c:pt>
                <c:pt idx="2401">
                  <c:v>240.1</c:v>
                </c:pt>
                <c:pt idx="2402">
                  <c:v>240.2</c:v>
                </c:pt>
                <c:pt idx="2403">
                  <c:v>240.3</c:v>
                </c:pt>
                <c:pt idx="2404">
                  <c:v>240.4</c:v>
                </c:pt>
                <c:pt idx="2405">
                  <c:v>240.5</c:v>
                </c:pt>
                <c:pt idx="2406">
                  <c:v>240.6</c:v>
                </c:pt>
                <c:pt idx="2407">
                  <c:v>240.7</c:v>
                </c:pt>
                <c:pt idx="2408">
                  <c:v>240.8</c:v>
                </c:pt>
                <c:pt idx="2409">
                  <c:v>240.9</c:v>
                </c:pt>
                <c:pt idx="2410">
                  <c:v>241</c:v>
                </c:pt>
                <c:pt idx="2411">
                  <c:v>241.1</c:v>
                </c:pt>
                <c:pt idx="2412">
                  <c:v>241.2</c:v>
                </c:pt>
                <c:pt idx="2413">
                  <c:v>241.3</c:v>
                </c:pt>
                <c:pt idx="2414">
                  <c:v>241.4</c:v>
                </c:pt>
                <c:pt idx="2415">
                  <c:v>241.5</c:v>
                </c:pt>
                <c:pt idx="2416">
                  <c:v>241.6</c:v>
                </c:pt>
                <c:pt idx="2417">
                  <c:v>241.7</c:v>
                </c:pt>
                <c:pt idx="2418">
                  <c:v>241.8</c:v>
                </c:pt>
                <c:pt idx="2419">
                  <c:v>241.9</c:v>
                </c:pt>
                <c:pt idx="2420">
                  <c:v>242</c:v>
                </c:pt>
                <c:pt idx="2421">
                  <c:v>242.1</c:v>
                </c:pt>
                <c:pt idx="2422">
                  <c:v>242.2</c:v>
                </c:pt>
                <c:pt idx="2423">
                  <c:v>242.3</c:v>
                </c:pt>
                <c:pt idx="2424">
                  <c:v>242.4</c:v>
                </c:pt>
                <c:pt idx="2425">
                  <c:v>242.5</c:v>
                </c:pt>
                <c:pt idx="2426">
                  <c:v>242.6</c:v>
                </c:pt>
                <c:pt idx="2427">
                  <c:v>242.7</c:v>
                </c:pt>
                <c:pt idx="2428">
                  <c:v>242.8</c:v>
                </c:pt>
                <c:pt idx="2429">
                  <c:v>242.9</c:v>
                </c:pt>
                <c:pt idx="2430">
                  <c:v>243</c:v>
                </c:pt>
                <c:pt idx="2431">
                  <c:v>243.1</c:v>
                </c:pt>
                <c:pt idx="2432">
                  <c:v>243.2</c:v>
                </c:pt>
                <c:pt idx="2433">
                  <c:v>243.3</c:v>
                </c:pt>
                <c:pt idx="2434">
                  <c:v>243.4</c:v>
                </c:pt>
                <c:pt idx="2435">
                  <c:v>243.5</c:v>
                </c:pt>
                <c:pt idx="2436">
                  <c:v>243.6</c:v>
                </c:pt>
                <c:pt idx="2437">
                  <c:v>243.7</c:v>
                </c:pt>
                <c:pt idx="2438">
                  <c:v>243.8</c:v>
                </c:pt>
                <c:pt idx="2439">
                  <c:v>243.9</c:v>
                </c:pt>
                <c:pt idx="2440">
                  <c:v>244</c:v>
                </c:pt>
                <c:pt idx="2441">
                  <c:v>244.1</c:v>
                </c:pt>
                <c:pt idx="2442">
                  <c:v>244.2</c:v>
                </c:pt>
                <c:pt idx="2443">
                  <c:v>244.3</c:v>
                </c:pt>
                <c:pt idx="2444">
                  <c:v>244.4</c:v>
                </c:pt>
                <c:pt idx="2445">
                  <c:v>244.5</c:v>
                </c:pt>
                <c:pt idx="2446">
                  <c:v>244.6</c:v>
                </c:pt>
                <c:pt idx="2447">
                  <c:v>244.7</c:v>
                </c:pt>
                <c:pt idx="2448">
                  <c:v>244.8</c:v>
                </c:pt>
                <c:pt idx="2449">
                  <c:v>244.9</c:v>
                </c:pt>
                <c:pt idx="2450">
                  <c:v>245</c:v>
                </c:pt>
                <c:pt idx="2451">
                  <c:v>245.1</c:v>
                </c:pt>
                <c:pt idx="2452">
                  <c:v>245.2</c:v>
                </c:pt>
                <c:pt idx="2453">
                  <c:v>245.3</c:v>
                </c:pt>
                <c:pt idx="2454">
                  <c:v>245.4</c:v>
                </c:pt>
                <c:pt idx="2455">
                  <c:v>245.5</c:v>
                </c:pt>
                <c:pt idx="2456">
                  <c:v>245.6</c:v>
                </c:pt>
                <c:pt idx="2457">
                  <c:v>245.7</c:v>
                </c:pt>
                <c:pt idx="2458">
                  <c:v>245.8</c:v>
                </c:pt>
                <c:pt idx="2459">
                  <c:v>245.9</c:v>
                </c:pt>
                <c:pt idx="2460">
                  <c:v>246</c:v>
                </c:pt>
                <c:pt idx="2461">
                  <c:v>246.1</c:v>
                </c:pt>
                <c:pt idx="2462">
                  <c:v>246.2</c:v>
                </c:pt>
                <c:pt idx="2463">
                  <c:v>246.3</c:v>
                </c:pt>
                <c:pt idx="2464">
                  <c:v>246.4</c:v>
                </c:pt>
                <c:pt idx="2465">
                  <c:v>246.5</c:v>
                </c:pt>
                <c:pt idx="2466">
                  <c:v>246.6</c:v>
                </c:pt>
                <c:pt idx="2467">
                  <c:v>246.7</c:v>
                </c:pt>
                <c:pt idx="2468">
                  <c:v>246.8</c:v>
                </c:pt>
                <c:pt idx="2469">
                  <c:v>246.9</c:v>
                </c:pt>
                <c:pt idx="2470">
                  <c:v>247</c:v>
                </c:pt>
                <c:pt idx="2471">
                  <c:v>247.1</c:v>
                </c:pt>
                <c:pt idx="2472">
                  <c:v>247.2</c:v>
                </c:pt>
                <c:pt idx="2473">
                  <c:v>247.3</c:v>
                </c:pt>
                <c:pt idx="2474">
                  <c:v>247.4</c:v>
                </c:pt>
                <c:pt idx="2475">
                  <c:v>247.5</c:v>
                </c:pt>
                <c:pt idx="2476">
                  <c:v>247.6</c:v>
                </c:pt>
                <c:pt idx="2477">
                  <c:v>247.7</c:v>
                </c:pt>
                <c:pt idx="2478">
                  <c:v>247.8</c:v>
                </c:pt>
                <c:pt idx="2479">
                  <c:v>247.9</c:v>
                </c:pt>
                <c:pt idx="2480">
                  <c:v>248</c:v>
                </c:pt>
                <c:pt idx="2481">
                  <c:v>248.1</c:v>
                </c:pt>
                <c:pt idx="2482">
                  <c:v>248.2</c:v>
                </c:pt>
                <c:pt idx="2483">
                  <c:v>248.3</c:v>
                </c:pt>
                <c:pt idx="2484">
                  <c:v>248.4</c:v>
                </c:pt>
                <c:pt idx="2485">
                  <c:v>248.5</c:v>
                </c:pt>
                <c:pt idx="2486">
                  <c:v>248.6</c:v>
                </c:pt>
                <c:pt idx="2487">
                  <c:v>248.7</c:v>
                </c:pt>
                <c:pt idx="2488">
                  <c:v>248.8</c:v>
                </c:pt>
                <c:pt idx="2489">
                  <c:v>248.9</c:v>
                </c:pt>
                <c:pt idx="2490">
                  <c:v>249</c:v>
                </c:pt>
                <c:pt idx="2491">
                  <c:v>249.1</c:v>
                </c:pt>
                <c:pt idx="2492">
                  <c:v>249.2</c:v>
                </c:pt>
                <c:pt idx="2493">
                  <c:v>249.3</c:v>
                </c:pt>
                <c:pt idx="2494">
                  <c:v>249.4</c:v>
                </c:pt>
                <c:pt idx="2495">
                  <c:v>249.5</c:v>
                </c:pt>
                <c:pt idx="2496">
                  <c:v>249.6</c:v>
                </c:pt>
                <c:pt idx="2497">
                  <c:v>249.7</c:v>
                </c:pt>
                <c:pt idx="2498">
                  <c:v>249.8</c:v>
                </c:pt>
                <c:pt idx="2499">
                  <c:v>249.9</c:v>
                </c:pt>
                <c:pt idx="2500">
                  <c:v>250</c:v>
                </c:pt>
                <c:pt idx="2501">
                  <c:v>250.1</c:v>
                </c:pt>
                <c:pt idx="2502">
                  <c:v>250.2</c:v>
                </c:pt>
                <c:pt idx="2503">
                  <c:v>250.3</c:v>
                </c:pt>
                <c:pt idx="2504">
                  <c:v>250.4</c:v>
                </c:pt>
                <c:pt idx="2505">
                  <c:v>250.5</c:v>
                </c:pt>
                <c:pt idx="2506">
                  <c:v>250.6</c:v>
                </c:pt>
                <c:pt idx="2507">
                  <c:v>250.7</c:v>
                </c:pt>
                <c:pt idx="2508">
                  <c:v>250.8</c:v>
                </c:pt>
                <c:pt idx="2509">
                  <c:v>250.9</c:v>
                </c:pt>
                <c:pt idx="2510">
                  <c:v>251</c:v>
                </c:pt>
                <c:pt idx="2511">
                  <c:v>251.1</c:v>
                </c:pt>
                <c:pt idx="2512">
                  <c:v>251.2</c:v>
                </c:pt>
                <c:pt idx="2513">
                  <c:v>251.3</c:v>
                </c:pt>
                <c:pt idx="2514">
                  <c:v>251.4</c:v>
                </c:pt>
                <c:pt idx="2515">
                  <c:v>251.5</c:v>
                </c:pt>
                <c:pt idx="2516">
                  <c:v>251.6</c:v>
                </c:pt>
                <c:pt idx="2517">
                  <c:v>251.7</c:v>
                </c:pt>
                <c:pt idx="2518">
                  <c:v>251.8</c:v>
                </c:pt>
                <c:pt idx="2519">
                  <c:v>251.9</c:v>
                </c:pt>
                <c:pt idx="2520">
                  <c:v>252</c:v>
                </c:pt>
                <c:pt idx="2521">
                  <c:v>252.1</c:v>
                </c:pt>
                <c:pt idx="2522">
                  <c:v>252.2</c:v>
                </c:pt>
                <c:pt idx="2523">
                  <c:v>252.3</c:v>
                </c:pt>
                <c:pt idx="2524">
                  <c:v>252.4</c:v>
                </c:pt>
                <c:pt idx="2525">
                  <c:v>252.5</c:v>
                </c:pt>
                <c:pt idx="2526">
                  <c:v>252.6</c:v>
                </c:pt>
                <c:pt idx="2527">
                  <c:v>252.7</c:v>
                </c:pt>
                <c:pt idx="2528">
                  <c:v>252.8</c:v>
                </c:pt>
                <c:pt idx="2529">
                  <c:v>252.9</c:v>
                </c:pt>
                <c:pt idx="2530">
                  <c:v>253</c:v>
                </c:pt>
                <c:pt idx="2531">
                  <c:v>253.1</c:v>
                </c:pt>
                <c:pt idx="2532">
                  <c:v>253.2</c:v>
                </c:pt>
                <c:pt idx="2533">
                  <c:v>253.3</c:v>
                </c:pt>
                <c:pt idx="2534">
                  <c:v>253.4</c:v>
                </c:pt>
                <c:pt idx="2535">
                  <c:v>253.5</c:v>
                </c:pt>
                <c:pt idx="2536">
                  <c:v>253.6</c:v>
                </c:pt>
                <c:pt idx="2537">
                  <c:v>253.7</c:v>
                </c:pt>
                <c:pt idx="2538">
                  <c:v>253.8</c:v>
                </c:pt>
                <c:pt idx="2539">
                  <c:v>253.9</c:v>
                </c:pt>
                <c:pt idx="2540">
                  <c:v>254</c:v>
                </c:pt>
                <c:pt idx="2541">
                  <c:v>254.1</c:v>
                </c:pt>
                <c:pt idx="2542">
                  <c:v>254.2</c:v>
                </c:pt>
                <c:pt idx="2543">
                  <c:v>254.3</c:v>
                </c:pt>
                <c:pt idx="2544">
                  <c:v>254.4</c:v>
                </c:pt>
                <c:pt idx="2545">
                  <c:v>254.5</c:v>
                </c:pt>
                <c:pt idx="2546">
                  <c:v>254.6</c:v>
                </c:pt>
                <c:pt idx="2547">
                  <c:v>254.7</c:v>
                </c:pt>
                <c:pt idx="2548">
                  <c:v>254.8</c:v>
                </c:pt>
                <c:pt idx="2549">
                  <c:v>254.9</c:v>
                </c:pt>
                <c:pt idx="2550">
                  <c:v>255</c:v>
                </c:pt>
                <c:pt idx="2551">
                  <c:v>255.1</c:v>
                </c:pt>
                <c:pt idx="2552">
                  <c:v>255.2</c:v>
                </c:pt>
                <c:pt idx="2553">
                  <c:v>255.3</c:v>
                </c:pt>
                <c:pt idx="2554">
                  <c:v>255.4</c:v>
                </c:pt>
                <c:pt idx="2555">
                  <c:v>255.5</c:v>
                </c:pt>
                <c:pt idx="2556">
                  <c:v>255.6</c:v>
                </c:pt>
                <c:pt idx="2557">
                  <c:v>255.7</c:v>
                </c:pt>
                <c:pt idx="2558">
                  <c:v>255.8</c:v>
                </c:pt>
                <c:pt idx="2559">
                  <c:v>255.9</c:v>
                </c:pt>
                <c:pt idx="2560">
                  <c:v>256</c:v>
                </c:pt>
                <c:pt idx="2561">
                  <c:v>256.10000000000002</c:v>
                </c:pt>
                <c:pt idx="2562">
                  <c:v>256.2</c:v>
                </c:pt>
                <c:pt idx="2563">
                  <c:v>256.3</c:v>
                </c:pt>
                <c:pt idx="2564">
                  <c:v>256.39999999999998</c:v>
                </c:pt>
                <c:pt idx="2565">
                  <c:v>256.5</c:v>
                </c:pt>
                <c:pt idx="2566">
                  <c:v>256.60000000000002</c:v>
                </c:pt>
                <c:pt idx="2567">
                  <c:v>256.7</c:v>
                </c:pt>
                <c:pt idx="2568">
                  <c:v>256.8</c:v>
                </c:pt>
                <c:pt idx="2569">
                  <c:v>256.89999999999998</c:v>
                </c:pt>
                <c:pt idx="2570">
                  <c:v>257</c:v>
                </c:pt>
                <c:pt idx="2571">
                  <c:v>257.10000000000002</c:v>
                </c:pt>
                <c:pt idx="2572">
                  <c:v>257.2</c:v>
                </c:pt>
                <c:pt idx="2573">
                  <c:v>257.3</c:v>
                </c:pt>
                <c:pt idx="2574">
                  <c:v>257.39999999999998</c:v>
                </c:pt>
                <c:pt idx="2575">
                  <c:v>257.5</c:v>
                </c:pt>
                <c:pt idx="2576">
                  <c:v>257.60000000000002</c:v>
                </c:pt>
                <c:pt idx="2577">
                  <c:v>257.7</c:v>
                </c:pt>
                <c:pt idx="2578">
                  <c:v>257.8</c:v>
                </c:pt>
                <c:pt idx="2579">
                  <c:v>257.89999999999998</c:v>
                </c:pt>
                <c:pt idx="2580">
                  <c:v>258</c:v>
                </c:pt>
                <c:pt idx="2581">
                  <c:v>258.10000000000002</c:v>
                </c:pt>
                <c:pt idx="2582">
                  <c:v>258.2</c:v>
                </c:pt>
                <c:pt idx="2583">
                  <c:v>258.3</c:v>
                </c:pt>
                <c:pt idx="2584">
                  <c:v>258.39999999999998</c:v>
                </c:pt>
                <c:pt idx="2585">
                  <c:v>258.5</c:v>
                </c:pt>
                <c:pt idx="2586">
                  <c:v>258.60000000000002</c:v>
                </c:pt>
                <c:pt idx="2587">
                  <c:v>258.7</c:v>
                </c:pt>
                <c:pt idx="2588">
                  <c:v>258.8</c:v>
                </c:pt>
                <c:pt idx="2589">
                  <c:v>258.89999999999998</c:v>
                </c:pt>
                <c:pt idx="2590">
                  <c:v>259</c:v>
                </c:pt>
                <c:pt idx="2591">
                  <c:v>259.10000000000002</c:v>
                </c:pt>
                <c:pt idx="2592">
                  <c:v>259.2</c:v>
                </c:pt>
                <c:pt idx="2593">
                  <c:v>259.3</c:v>
                </c:pt>
                <c:pt idx="2594">
                  <c:v>259.39999999999998</c:v>
                </c:pt>
                <c:pt idx="2595">
                  <c:v>259.5</c:v>
                </c:pt>
                <c:pt idx="2596">
                  <c:v>259.60000000000002</c:v>
                </c:pt>
                <c:pt idx="2597">
                  <c:v>259.7</c:v>
                </c:pt>
                <c:pt idx="2598">
                  <c:v>259.8</c:v>
                </c:pt>
                <c:pt idx="2599">
                  <c:v>259.89999999999998</c:v>
                </c:pt>
                <c:pt idx="2600">
                  <c:v>260</c:v>
                </c:pt>
                <c:pt idx="2601">
                  <c:v>260.10000000000002</c:v>
                </c:pt>
                <c:pt idx="2602">
                  <c:v>260.2</c:v>
                </c:pt>
                <c:pt idx="2603">
                  <c:v>260.3</c:v>
                </c:pt>
                <c:pt idx="2604">
                  <c:v>260.39999999999998</c:v>
                </c:pt>
                <c:pt idx="2605">
                  <c:v>260.5</c:v>
                </c:pt>
                <c:pt idx="2606">
                  <c:v>260.60000000000002</c:v>
                </c:pt>
                <c:pt idx="2607">
                  <c:v>260.7</c:v>
                </c:pt>
                <c:pt idx="2608">
                  <c:v>260.8</c:v>
                </c:pt>
                <c:pt idx="2609">
                  <c:v>260.89999999999998</c:v>
                </c:pt>
                <c:pt idx="2610">
                  <c:v>261</c:v>
                </c:pt>
                <c:pt idx="2611">
                  <c:v>261.10000000000002</c:v>
                </c:pt>
                <c:pt idx="2612">
                  <c:v>261.2</c:v>
                </c:pt>
                <c:pt idx="2613">
                  <c:v>261.3</c:v>
                </c:pt>
                <c:pt idx="2614">
                  <c:v>261.39999999999998</c:v>
                </c:pt>
                <c:pt idx="2615">
                  <c:v>261.5</c:v>
                </c:pt>
                <c:pt idx="2616">
                  <c:v>261.60000000000002</c:v>
                </c:pt>
                <c:pt idx="2617">
                  <c:v>261.7</c:v>
                </c:pt>
                <c:pt idx="2618">
                  <c:v>261.8</c:v>
                </c:pt>
                <c:pt idx="2619">
                  <c:v>261.89999999999998</c:v>
                </c:pt>
                <c:pt idx="2620">
                  <c:v>262</c:v>
                </c:pt>
                <c:pt idx="2621">
                  <c:v>262.10000000000002</c:v>
                </c:pt>
                <c:pt idx="2622">
                  <c:v>262.2</c:v>
                </c:pt>
                <c:pt idx="2623">
                  <c:v>262.3</c:v>
                </c:pt>
                <c:pt idx="2624">
                  <c:v>262.39999999999998</c:v>
                </c:pt>
                <c:pt idx="2625">
                  <c:v>262.5</c:v>
                </c:pt>
                <c:pt idx="2626">
                  <c:v>262.60000000000002</c:v>
                </c:pt>
                <c:pt idx="2627">
                  <c:v>262.7</c:v>
                </c:pt>
                <c:pt idx="2628">
                  <c:v>262.8</c:v>
                </c:pt>
                <c:pt idx="2629">
                  <c:v>262.89999999999998</c:v>
                </c:pt>
                <c:pt idx="2630">
                  <c:v>263</c:v>
                </c:pt>
                <c:pt idx="2631">
                  <c:v>263.10000000000002</c:v>
                </c:pt>
                <c:pt idx="2632">
                  <c:v>263.2</c:v>
                </c:pt>
                <c:pt idx="2633">
                  <c:v>263.3</c:v>
                </c:pt>
                <c:pt idx="2634">
                  <c:v>263.39999999999998</c:v>
                </c:pt>
                <c:pt idx="2635">
                  <c:v>263.5</c:v>
                </c:pt>
                <c:pt idx="2636">
                  <c:v>263.60000000000002</c:v>
                </c:pt>
                <c:pt idx="2637">
                  <c:v>263.7</c:v>
                </c:pt>
                <c:pt idx="2638">
                  <c:v>263.8</c:v>
                </c:pt>
                <c:pt idx="2639">
                  <c:v>263.89999999999998</c:v>
                </c:pt>
                <c:pt idx="2640">
                  <c:v>264</c:v>
                </c:pt>
                <c:pt idx="2641">
                  <c:v>264.10000000000002</c:v>
                </c:pt>
                <c:pt idx="2642">
                  <c:v>264.2</c:v>
                </c:pt>
                <c:pt idx="2643">
                  <c:v>264.3</c:v>
                </c:pt>
                <c:pt idx="2644">
                  <c:v>264.39999999999998</c:v>
                </c:pt>
                <c:pt idx="2645">
                  <c:v>264.5</c:v>
                </c:pt>
                <c:pt idx="2646">
                  <c:v>264.60000000000002</c:v>
                </c:pt>
                <c:pt idx="2647">
                  <c:v>264.7</c:v>
                </c:pt>
                <c:pt idx="2648">
                  <c:v>264.8</c:v>
                </c:pt>
                <c:pt idx="2649">
                  <c:v>264.89999999999998</c:v>
                </c:pt>
                <c:pt idx="2650">
                  <c:v>265</c:v>
                </c:pt>
                <c:pt idx="2651">
                  <c:v>265.10000000000002</c:v>
                </c:pt>
                <c:pt idx="2652">
                  <c:v>265.2</c:v>
                </c:pt>
                <c:pt idx="2653">
                  <c:v>265.3</c:v>
                </c:pt>
                <c:pt idx="2654">
                  <c:v>265.39999999999998</c:v>
                </c:pt>
                <c:pt idx="2655">
                  <c:v>265.5</c:v>
                </c:pt>
                <c:pt idx="2656">
                  <c:v>265.60000000000002</c:v>
                </c:pt>
                <c:pt idx="2657">
                  <c:v>265.7</c:v>
                </c:pt>
                <c:pt idx="2658">
                  <c:v>265.8</c:v>
                </c:pt>
                <c:pt idx="2659">
                  <c:v>265.89999999999998</c:v>
                </c:pt>
                <c:pt idx="2660">
                  <c:v>266</c:v>
                </c:pt>
                <c:pt idx="2661">
                  <c:v>266.10000000000002</c:v>
                </c:pt>
                <c:pt idx="2662">
                  <c:v>266.2</c:v>
                </c:pt>
                <c:pt idx="2663">
                  <c:v>266.3</c:v>
                </c:pt>
                <c:pt idx="2664">
                  <c:v>266.39999999999998</c:v>
                </c:pt>
                <c:pt idx="2665">
                  <c:v>266.5</c:v>
                </c:pt>
                <c:pt idx="2666">
                  <c:v>266.60000000000002</c:v>
                </c:pt>
                <c:pt idx="2667">
                  <c:v>266.7</c:v>
                </c:pt>
                <c:pt idx="2668">
                  <c:v>266.8</c:v>
                </c:pt>
                <c:pt idx="2669">
                  <c:v>266.89999999999998</c:v>
                </c:pt>
                <c:pt idx="2670">
                  <c:v>267</c:v>
                </c:pt>
                <c:pt idx="2671">
                  <c:v>267.10000000000002</c:v>
                </c:pt>
                <c:pt idx="2672">
                  <c:v>267.2</c:v>
                </c:pt>
                <c:pt idx="2673">
                  <c:v>267.3</c:v>
                </c:pt>
                <c:pt idx="2674">
                  <c:v>267.39999999999998</c:v>
                </c:pt>
                <c:pt idx="2675">
                  <c:v>267.5</c:v>
                </c:pt>
                <c:pt idx="2676">
                  <c:v>267.60000000000002</c:v>
                </c:pt>
                <c:pt idx="2677">
                  <c:v>267.7</c:v>
                </c:pt>
                <c:pt idx="2678">
                  <c:v>267.8</c:v>
                </c:pt>
                <c:pt idx="2679">
                  <c:v>267.89999999999998</c:v>
                </c:pt>
                <c:pt idx="2680">
                  <c:v>268</c:v>
                </c:pt>
                <c:pt idx="2681">
                  <c:v>268.10000000000002</c:v>
                </c:pt>
                <c:pt idx="2682">
                  <c:v>268.2</c:v>
                </c:pt>
                <c:pt idx="2683">
                  <c:v>268.3</c:v>
                </c:pt>
                <c:pt idx="2684">
                  <c:v>268.39999999999998</c:v>
                </c:pt>
                <c:pt idx="2685">
                  <c:v>268.5</c:v>
                </c:pt>
                <c:pt idx="2686">
                  <c:v>268.60000000000002</c:v>
                </c:pt>
                <c:pt idx="2687">
                  <c:v>268.7</c:v>
                </c:pt>
                <c:pt idx="2688">
                  <c:v>268.8</c:v>
                </c:pt>
                <c:pt idx="2689">
                  <c:v>268.89999999999998</c:v>
                </c:pt>
                <c:pt idx="2690">
                  <c:v>269</c:v>
                </c:pt>
                <c:pt idx="2691">
                  <c:v>269.10000000000002</c:v>
                </c:pt>
                <c:pt idx="2692">
                  <c:v>269.2</c:v>
                </c:pt>
                <c:pt idx="2693">
                  <c:v>269.3</c:v>
                </c:pt>
                <c:pt idx="2694">
                  <c:v>269.39999999999998</c:v>
                </c:pt>
                <c:pt idx="2695">
                  <c:v>269.5</c:v>
                </c:pt>
                <c:pt idx="2696">
                  <c:v>269.60000000000002</c:v>
                </c:pt>
                <c:pt idx="2697">
                  <c:v>269.7</c:v>
                </c:pt>
                <c:pt idx="2698">
                  <c:v>269.8</c:v>
                </c:pt>
                <c:pt idx="2699">
                  <c:v>269.89999999999998</c:v>
                </c:pt>
                <c:pt idx="2700">
                  <c:v>270</c:v>
                </c:pt>
                <c:pt idx="2701">
                  <c:v>270.10000000000002</c:v>
                </c:pt>
                <c:pt idx="2702">
                  <c:v>270.2</c:v>
                </c:pt>
                <c:pt idx="2703">
                  <c:v>270.3</c:v>
                </c:pt>
                <c:pt idx="2704">
                  <c:v>270.39999999999998</c:v>
                </c:pt>
                <c:pt idx="2705">
                  <c:v>270.5</c:v>
                </c:pt>
                <c:pt idx="2706">
                  <c:v>270.60000000000002</c:v>
                </c:pt>
                <c:pt idx="2707">
                  <c:v>270.7</c:v>
                </c:pt>
                <c:pt idx="2708">
                  <c:v>270.8</c:v>
                </c:pt>
                <c:pt idx="2709">
                  <c:v>270.89999999999998</c:v>
                </c:pt>
                <c:pt idx="2710">
                  <c:v>271</c:v>
                </c:pt>
                <c:pt idx="2711">
                  <c:v>271.10000000000002</c:v>
                </c:pt>
                <c:pt idx="2712">
                  <c:v>271.2</c:v>
                </c:pt>
                <c:pt idx="2713">
                  <c:v>271.3</c:v>
                </c:pt>
                <c:pt idx="2714">
                  <c:v>271.39999999999998</c:v>
                </c:pt>
                <c:pt idx="2715">
                  <c:v>271.5</c:v>
                </c:pt>
                <c:pt idx="2716">
                  <c:v>271.60000000000002</c:v>
                </c:pt>
                <c:pt idx="2717">
                  <c:v>271.7</c:v>
                </c:pt>
                <c:pt idx="2718">
                  <c:v>271.8</c:v>
                </c:pt>
                <c:pt idx="2719">
                  <c:v>271.89999999999998</c:v>
                </c:pt>
                <c:pt idx="2720">
                  <c:v>272</c:v>
                </c:pt>
                <c:pt idx="2721">
                  <c:v>272.10000000000002</c:v>
                </c:pt>
                <c:pt idx="2722">
                  <c:v>272.2</c:v>
                </c:pt>
                <c:pt idx="2723">
                  <c:v>272.3</c:v>
                </c:pt>
                <c:pt idx="2724">
                  <c:v>272.39999999999998</c:v>
                </c:pt>
                <c:pt idx="2725">
                  <c:v>272.5</c:v>
                </c:pt>
                <c:pt idx="2726">
                  <c:v>272.60000000000002</c:v>
                </c:pt>
                <c:pt idx="2727">
                  <c:v>272.7</c:v>
                </c:pt>
                <c:pt idx="2728">
                  <c:v>272.8</c:v>
                </c:pt>
                <c:pt idx="2729">
                  <c:v>272.89999999999998</c:v>
                </c:pt>
                <c:pt idx="2730">
                  <c:v>273</c:v>
                </c:pt>
                <c:pt idx="2731">
                  <c:v>273.10000000000002</c:v>
                </c:pt>
                <c:pt idx="2732">
                  <c:v>273.2</c:v>
                </c:pt>
                <c:pt idx="2733">
                  <c:v>273.3</c:v>
                </c:pt>
                <c:pt idx="2734">
                  <c:v>273.39999999999998</c:v>
                </c:pt>
                <c:pt idx="2735">
                  <c:v>273.5</c:v>
                </c:pt>
                <c:pt idx="2736">
                  <c:v>273.60000000000002</c:v>
                </c:pt>
                <c:pt idx="2737">
                  <c:v>273.7</c:v>
                </c:pt>
                <c:pt idx="2738">
                  <c:v>273.8</c:v>
                </c:pt>
                <c:pt idx="2739">
                  <c:v>273.89999999999998</c:v>
                </c:pt>
                <c:pt idx="2740">
                  <c:v>274</c:v>
                </c:pt>
                <c:pt idx="2741">
                  <c:v>274.10000000000002</c:v>
                </c:pt>
                <c:pt idx="2742">
                  <c:v>274.2</c:v>
                </c:pt>
                <c:pt idx="2743">
                  <c:v>274.3</c:v>
                </c:pt>
                <c:pt idx="2744">
                  <c:v>274.39999999999998</c:v>
                </c:pt>
                <c:pt idx="2745">
                  <c:v>274.5</c:v>
                </c:pt>
                <c:pt idx="2746">
                  <c:v>274.60000000000002</c:v>
                </c:pt>
                <c:pt idx="2747">
                  <c:v>274.7</c:v>
                </c:pt>
                <c:pt idx="2748">
                  <c:v>274.8</c:v>
                </c:pt>
                <c:pt idx="2749">
                  <c:v>274.89999999999998</c:v>
                </c:pt>
                <c:pt idx="2750">
                  <c:v>275</c:v>
                </c:pt>
                <c:pt idx="2751">
                  <c:v>275.10000000000002</c:v>
                </c:pt>
                <c:pt idx="2752">
                  <c:v>275.2</c:v>
                </c:pt>
                <c:pt idx="2753">
                  <c:v>275.3</c:v>
                </c:pt>
                <c:pt idx="2754">
                  <c:v>275.39999999999998</c:v>
                </c:pt>
                <c:pt idx="2755">
                  <c:v>275.5</c:v>
                </c:pt>
                <c:pt idx="2756">
                  <c:v>275.60000000000002</c:v>
                </c:pt>
                <c:pt idx="2757">
                  <c:v>275.7</c:v>
                </c:pt>
                <c:pt idx="2758">
                  <c:v>275.8</c:v>
                </c:pt>
                <c:pt idx="2759">
                  <c:v>275.89999999999998</c:v>
                </c:pt>
                <c:pt idx="2760">
                  <c:v>276</c:v>
                </c:pt>
                <c:pt idx="2761">
                  <c:v>276.10000000000002</c:v>
                </c:pt>
                <c:pt idx="2762">
                  <c:v>276.2</c:v>
                </c:pt>
                <c:pt idx="2763">
                  <c:v>276.3</c:v>
                </c:pt>
                <c:pt idx="2764">
                  <c:v>276.39999999999998</c:v>
                </c:pt>
                <c:pt idx="2765">
                  <c:v>276.5</c:v>
                </c:pt>
                <c:pt idx="2766">
                  <c:v>276.60000000000002</c:v>
                </c:pt>
                <c:pt idx="2767">
                  <c:v>276.7</c:v>
                </c:pt>
                <c:pt idx="2768">
                  <c:v>276.8</c:v>
                </c:pt>
                <c:pt idx="2769">
                  <c:v>276.89999999999998</c:v>
                </c:pt>
                <c:pt idx="2770">
                  <c:v>277</c:v>
                </c:pt>
                <c:pt idx="2771">
                  <c:v>277.10000000000002</c:v>
                </c:pt>
                <c:pt idx="2772">
                  <c:v>277.2</c:v>
                </c:pt>
                <c:pt idx="2773">
                  <c:v>277.3</c:v>
                </c:pt>
                <c:pt idx="2774">
                  <c:v>277.39999999999998</c:v>
                </c:pt>
                <c:pt idx="2775">
                  <c:v>277.5</c:v>
                </c:pt>
                <c:pt idx="2776">
                  <c:v>277.60000000000002</c:v>
                </c:pt>
                <c:pt idx="2777">
                  <c:v>277.7</c:v>
                </c:pt>
                <c:pt idx="2778">
                  <c:v>277.8</c:v>
                </c:pt>
                <c:pt idx="2779">
                  <c:v>277.89999999999998</c:v>
                </c:pt>
                <c:pt idx="2780">
                  <c:v>278</c:v>
                </c:pt>
                <c:pt idx="2781">
                  <c:v>278.10000000000002</c:v>
                </c:pt>
                <c:pt idx="2782">
                  <c:v>278.2</c:v>
                </c:pt>
                <c:pt idx="2783">
                  <c:v>278.3</c:v>
                </c:pt>
                <c:pt idx="2784">
                  <c:v>278.39999999999998</c:v>
                </c:pt>
                <c:pt idx="2785">
                  <c:v>278.5</c:v>
                </c:pt>
                <c:pt idx="2786">
                  <c:v>278.60000000000002</c:v>
                </c:pt>
                <c:pt idx="2787">
                  <c:v>278.7</c:v>
                </c:pt>
                <c:pt idx="2788">
                  <c:v>278.8</c:v>
                </c:pt>
                <c:pt idx="2789">
                  <c:v>278.89999999999998</c:v>
                </c:pt>
                <c:pt idx="2790">
                  <c:v>279</c:v>
                </c:pt>
                <c:pt idx="2791">
                  <c:v>279.10000000000002</c:v>
                </c:pt>
                <c:pt idx="2792">
                  <c:v>279.2</c:v>
                </c:pt>
                <c:pt idx="2793">
                  <c:v>279.3</c:v>
                </c:pt>
                <c:pt idx="2794">
                  <c:v>279.39999999999998</c:v>
                </c:pt>
                <c:pt idx="2795">
                  <c:v>279.5</c:v>
                </c:pt>
                <c:pt idx="2796">
                  <c:v>279.60000000000002</c:v>
                </c:pt>
                <c:pt idx="2797">
                  <c:v>279.7</c:v>
                </c:pt>
                <c:pt idx="2798">
                  <c:v>279.8</c:v>
                </c:pt>
                <c:pt idx="2799">
                  <c:v>279.89999999999998</c:v>
                </c:pt>
                <c:pt idx="2800">
                  <c:v>280</c:v>
                </c:pt>
                <c:pt idx="2801">
                  <c:v>280.10000000000002</c:v>
                </c:pt>
                <c:pt idx="2802">
                  <c:v>280.2</c:v>
                </c:pt>
                <c:pt idx="2803">
                  <c:v>280.3</c:v>
                </c:pt>
                <c:pt idx="2804">
                  <c:v>280.39999999999998</c:v>
                </c:pt>
                <c:pt idx="2805">
                  <c:v>280.5</c:v>
                </c:pt>
                <c:pt idx="2806">
                  <c:v>280.60000000000002</c:v>
                </c:pt>
                <c:pt idx="2807">
                  <c:v>280.7</c:v>
                </c:pt>
                <c:pt idx="2808">
                  <c:v>280.8</c:v>
                </c:pt>
                <c:pt idx="2809">
                  <c:v>280.89999999999998</c:v>
                </c:pt>
                <c:pt idx="2810">
                  <c:v>281</c:v>
                </c:pt>
                <c:pt idx="2811">
                  <c:v>281.10000000000002</c:v>
                </c:pt>
                <c:pt idx="2812">
                  <c:v>281.2</c:v>
                </c:pt>
                <c:pt idx="2813">
                  <c:v>281.3</c:v>
                </c:pt>
                <c:pt idx="2814">
                  <c:v>281.39999999999998</c:v>
                </c:pt>
                <c:pt idx="2815">
                  <c:v>281.5</c:v>
                </c:pt>
                <c:pt idx="2816">
                  <c:v>281.60000000000002</c:v>
                </c:pt>
                <c:pt idx="2817">
                  <c:v>281.7</c:v>
                </c:pt>
                <c:pt idx="2818">
                  <c:v>281.8</c:v>
                </c:pt>
                <c:pt idx="2819">
                  <c:v>281.89999999999998</c:v>
                </c:pt>
                <c:pt idx="2820">
                  <c:v>282</c:v>
                </c:pt>
                <c:pt idx="2821">
                  <c:v>282.10000000000002</c:v>
                </c:pt>
                <c:pt idx="2822">
                  <c:v>282.2</c:v>
                </c:pt>
                <c:pt idx="2823">
                  <c:v>282.3</c:v>
                </c:pt>
                <c:pt idx="2824">
                  <c:v>282.39999999999998</c:v>
                </c:pt>
                <c:pt idx="2825">
                  <c:v>282.5</c:v>
                </c:pt>
                <c:pt idx="2826">
                  <c:v>282.60000000000002</c:v>
                </c:pt>
                <c:pt idx="2827">
                  <c:v>282.7</c:v>
                </c:pt>
                <c:pt idx="2828">
                  <c:v>282.8</c:v>
                </c:pt>
                <c:pt idx="2829">
                  <c:v>282.89999999999998</c:v>
                </c:pt>
                <c:pt idx="2830">
                  <c:v>283</c:v>
                </c:pt>
                <c:pt idx="2831">
                  <c:v>283.10000000000002</c:v>
                </c:pt>
                <c:pt idx="2832">
                  <c:v>283.2</c:v>
                </c:pt>
                <c:pt idx="2833">
                  <c:v>283.3</c:v>
                </c:pt>
                <c:pt idx="2834">
                  <c:v>283.39999999999998</c:v>
                </c:pt>
                <c:pt idx="2835">
                  <c:v>283.5</c:v>
                </c:pt>
                <c:pt idx="2836">
                  <c:v>283.60000000000002</c:v>
                </c:pt>
                <c:pt idx="2837">
                  <c:v>283.7</c:v>
                </c:pt>
                <c:pt idx="2838">
                  <c:v>283.8</c:v>
                </c:pt>
                <c:pt idx="2839">
                  <c:v>283.89999999999998</c:v>
                </c:pt>
                <c:pt idx="2840">
                  <c:v>284</c:v>
                </c:pt>
                <c:pt idx="2841">
                  <c:v>284.10000000000002</c:v>
                </c:pt>
                <c:pt idx="2842">
                  <c:v>284.2</c:v>
                </c:pt>
                <c:pt idx="2843">
                  <c:v>284.3</c:v>
                </c:pt>
                <c:pt idx="2844">
                  <c:v>284.39999999999998</c:v>
                </c:pt>
                <c:pt idx="2845">
                  <c:v>284.5</c:v>
                </c:pt>
                <c:pt idx="2846">
                  <c:v>284.60000000000002</c:v>
                </c:pt>
                <c:pt idx="2847">
                  <c:v>284.7</c:v>
                </c:pt>
                <c:pt idx="2848">
                  <c:v>284.8</c:v>
                </c:pt>
                <c:pt idx="2849">
                  <c:v>284.89999999999998</c:v>
                </c:pt>
                <c:pt idx="2850">
                  <c:v>285</c:v>
                </c:pt>
                <c:pt idx="2851">
                  <c:v>285.10000000000002</c:v>
                </c:pt>
                <c:pt idx="2852">
                  <c:v>285.2</c:v>
                </c:pt>
                <c:pt idx="2853">
                  <c:v>285.3</c:v>
                </c:pt>
                <c:pt idx="2854">
                  <c:v>285.39999999999998</c:v>
                </c:pt>
                <c:pt idx="2855">
                  <c:v>285.5</c:v>
                </c:pt>
                <c:pt idx="2856">
                  <c:v>285.60000000000002</c:v>
                </c:pt>
                <c:pt idx="2857">
                  <c:v>285.7</c:v>
                </c:pt>
                <c:pt idx="2858">
                  <c:v>285.8</c:v>
                </c:pt>
                <c:pt idx="2859">
                  <c:v>285.89999999999998</c:v>
                </c:pt>
                <c:pt idx="2860">
                  <c:v>286</c:v>
                </c:pt>
                <c:pt idx="2861">
                  <c:v>286.10000000000002</c:v>
                </c:pt>
                <c:pt idx="2862">
                  <c:v>286.2</c:v>
                </c:pt>
                <c:pt idx="2863">
                  <c:v>286.3</c:v>
                </c:pt>
                <c:pt idx="2864">
                  <c:v>286.39999999999998</c:v>
                </c:pt>
                <c:pt idx="2865">
                  <c:v>286.5</c:v>
                </c:pt>
                <c:pt idx="2866">
                  <c:v>286.60000000000002</c:v>
                </c:pt>
                <c:pt idx="2867">
                  <c:v>286.7</c:v>
                </c:pt>
                <c:pt idx="2868">
                  <c:v>286.8</c:v>
                </c:pt>
                <c:pt idx="2869">
                  <c:v>286.89999999999998</c:v>
                </c:pt>
                <c:pt idx="2870">
                  <c:v>287</c:v>
                </c:pt>
                <c:pt idx="2871">
                  <c:v>287.10000000000002</c:v>
                </c:pt>
                <c:pt idx="2872">
                  <c:v>287.2</c:v>
                </c:pt>
                <c:pt idx="2873">
                  <c:v>287.3</c:v>
                </c:pt>
                <c:pt idx="2874">
                  <c:v>287.39999999999998</c:v>
                </c:pt>
                <c:pt idx="2875">
                  <c:v>287.5</c:v>
                </c:pt>
                <c:pt idx="2876">
                  <c:v>287.60000000000002</c:v>
                </c:pt>
                <c:pt idx="2877">
                  <c:v>287.7</c:v>
                </c:pt>
                <c:pt idx="2878">
                  <c:v>287.8</c:v>
                </c:pt>
                <c:pt idx="2879">
                  <c:v>287.89999999999998</c:v>
                </c:pt>
                <c:pt idx="2880">
                  <c:v>288</c:v>
                </c:pt>
                <c:pt idx="2881">
                  <c:v>288.10000000000002</c:v>
                </c:pt>
                <c:pt idx="2882">
                  <c:v>288.2</c:v>
                </c:pt>
                <c:pt idx="2883">
                  <c:v>288.3</c:v>
                </c:pt>
                <c:pt idx="2884">
                  <c:v>288.39999999999998</c:v>
                </c:pt>
                <c:pt idx="2885">
                  <c:v>288.5</c:v>
                </c:pt>
                <c:pt idx="2886">
                  <c:v>288.60000000000002</c:v>
                </c:pt>
                <c:pt idx="2887">
                  <c:v>288.7</c:v>
                </c:pt>
                <c:pt idx="2888">
                  <c:v>288.8</c:v>
                </c:pt>
                <c:pt idx="2889">
                  <c:v>288.89999999999998</c:v>
                </c:pt>
                <c:pt idx="2890">
                  <c:v>289</c:v>
                </c:pt>
                <c:pt idx="2891">
                  <c:v>289.10000000000002</c:v>
                </c:pt>
                <c:pt idx="2892">
                  <c:v>289.2</c:v>
                </c:pt>
                <c:pt idx="2893">
                  <c:v>289.3</c:v>
                </c:pt>
                <c:pt idx="2894">
                  <c:v>289.39999999999998</c:v>
                </c:pt>
                <c:pt idx="2895">
                  <c:v>289.5</c:v>
                </c:pt>
                <c:pt idx="2896">
                  <c:v>289.60000000000002</c:v>
                </c:pt>
                <c:pt idx="2897">
                  <c:v>289.7</c:v>
                </c:pt>
                <c:pt idx="2898">
                  <c:v>289.8</c:v>
                </c:pt>
                <c:pt idx="2899">
                  <c:v>289.89999999999998</c:v>
                </c:pt>
                <c:pt idx="2900">
                  <c:v>290</c:v>
                </c:pt>
                <c:pt idx="2901">
                  <c:v>290.10000000000002</c:v>
                </c:pt>
                <c:pt idx="2902">
                  <c:v>290.2</c:v>
                </c:pt>
                <c:pt idx="2903">
                  <c:v>290.3</c:v>
                </c:pt>
                <c:pt idx="2904">
                  <c:v>290.39999999999998</c:v>
                </c:pt>
                <c:pt idx="2905">
                  <c:v>290.5</c:v>
                </c:pt>
                <c:pt idx="2906">
                  <c:v>290.60000000000002</c:v>
                </c:pt>
                <c:pt idx="2907">
                  <c:v>290.7</c:v>
                </c:pt>
                <c:pt idx="2908">
                  <c:v>290.8</c:v>
                </c:pt>
                <c:pt idx="2909">
                  <c:v>290.89999999999998</c:v>
                </c:pt>
                <c:pt idx="2910">
                  <c:v>291</c:v>
                </c:pt>
                <c:pt idx="2911">
                  <c:v>291.10000000000002</c:v>
                </c:pt>
                <c:pt idx="2912">
                  <c:v>291.2</c:v>
                </c:pt>
                <c:pt idx="2913">
                  <c:v>291.3</c:v>
                </c:pt>
                <c:pt idx="2914">
                  <c:v>291.39999999999998</c:v>
                </c:pt>
                <c:pt idx="2915">
                  <c:v>291.5</c:v>
                </c:pt>
                <c:pt idx="2916">
                  <c:v>291.60000000000002</c:v>
                </c:pt>
                <c:pt idx="2917">
                  <c:v>291.7</c:v>
                </c:pt>
                <c:pt idx="2918">
                  <c:v>291.8</c:v>
                </c:pt>
                <c:pt idx="2919">
                  <c:v>291.89999999999998</c:v>
                </c:pt>
                <c:pt idx="2920">
                  <c:v>292</c:v>
                </c:pt>
                <c:pt idx="2921">
                  <c:v>292.10000000000002</c:v>
                </c:pt>
                <c:pt idx="2922">
                  <c:v>292.2</c:v>
                </c:pt>
                <c:pt idx="2923">
                  <c:v>292.3</c:v>
                </c:pt>
                <c:pt idx="2924">
                  <c:v>292.39999999999998</c:v>
                </c:pt>
                <c:pt idx="2925">
                  <c:v>292.5</c:v>
                </c:pt>
                <c:pt idx="2926">
                  <c:v>292.60000000000002</c:v>
                </c:pt>
                <c:pt idx="2927">
                  <c:v>292.7</c:v>
                </c:pt>
                <c:pt idx="2928">
                  <c:v>292.8</c:v>
                </c:pt>
                <c:pt idx="2929">
                  <c:v>292.89999999999998</c:v>
                </c:pt>
                <c:pt idx="2930">
                  <c:v>293</c:v>
                </c:pt>
                <c:pt idx="2931">
                  <c:v>293.10000000000002</c:v>
                </c:pt>
                <c:pt idx="2932">
                  <c:v>293.2</c:v>
                </c:pt>
                <c:pt idx="2933">
                  <c:v>293.3</c:v>
                </c:pt>
                <c:pt idx="2934">
                  <c:v>293.39999999999998</c:v>
                </c:pt>
                <c:pt idx="2935">
                  <c:v>293.5</c:v>
                </c:pt>
                <c:pt idx="2936">
                  <c:v>293.60000000000002</c:v>
                </c:pt>
                <c:pt idx="2937">
                  <c:v>293.7</c:v>
                </c:pt>
                <c:pt idx="2938">
                  <c:v>293.8</c:v>
                </c:pt>
                <c:pt idx="2939">
                  <c:v>293.89999999999998</c:v>
                </c:pt>
                <c:pt idx="2940">
                  <c:v>294</c:v>
                </c:pt>
                <c:pt idx="2941">
                  <c:v>294.10000000000002</c:v>
                </c:pt>
                <c:pt idx="2942">
                  <c:v>294.2</c:v>
                </c:pt>
                <c:pt idx="2943">
                  <c:v>294.3</c:v>
                </c:pt>
                <c:pt idx="2944">
                  <c:v>294.39999999999998</c:v>
                </c:pt>
                <c:pt idx="2945">
                  <c:v>294.5</c:v>
                </c:pt>
                <c:pt idx="2946">
                  <c:v>294.60000000000002</c:v>
                </c:pt>
                <c:pt idx="2947">
                  <c:v>294.7</c:v>
                </c:pt>
                <c:pt idx="2948">
                  <c:v>294.8</c:v>
                </c:pt>
                <c:pt idx="2949">
                  <c:v>294.89999999999998</c:v>
                </c:pt>
                <c:pt idx="2950">
                  <c:v>295</c:v>
                </c:pt>
                <c:pt idx="2951">
                  <c:v>295.10000000000002</c:v>
                </c:pt>
                <c:pt idx="2952">
                  <c:v>295.2</c:v>
                </c:pt>
                <c:pt idx="2953">
                  <c:v>295.3</c:v>
                </c:pt>
                <c:pt idx="2954">
                  <c:v>295.39999999999998</c:v>
                </c:pt>
                <c:pt idx="2955">
                  <c:v>295.5</c:v>
                </c:pt>
                <c:pt idx="2956">
                  <c:v>295.60000000000002</c:v>
                </c:pt>
                <c:pt idx="2957">
                  <c:v>295.7</c:v>
                </c:pt>
                <c:pt idx="2958">
                  <c:v>295.8</c:v>
                </c:pt>
                <c:pt idx="2959">
                  <c:v>295.89999999999998</c:v>
                </c:pt>
                <c:pt idx="2960">
                  <c:v>296</c:v>
                </c:pt>
                <c:pt idx="2961">
                  <c:v>296.10000000000002</c:v>
                </c:pt>
                <c:pt idx="2962">
                  <c:v>296.2</c:v>
                </c:pt>
                <c:pt idx="2963">
                  <c:v>296.3</c:v>
                </c:pt>
                <c:pt idx="2964">
                  <c:v>296.39999999999998</c:v>
                </c:pt>
                <c:pt idx="2965">
                  <c:v>296.5</c:v>
                </c:pt>
                <c:pt idx="2966">
                  <c:v>296.60000000000002</c:v>
                </c:pt>
                <c:pt idx="2967">
                  <c:v>296.7</c:v>
                </c:pt>
                <c:pt idx="2968">
                  <c:v>296.8</c:v>
                </c:pt>
                <c:pt idx="2969">
                  <c:v>296.89999999999998</c:v>
                </c:pt>
                <c:pt idx="2970">
                  <c:v>297</c:v>
                </c:pt>
                <c:pt idx="2971">
                  <c:v>297.10000000000002</c:v>
                </c:pt>
                <c:pt idx="2972">
                  <c:v>297.2</c:v>
                </c:pt>
                <c:pt idx="2973">
                  <c:v>297.3</c:v>
                </c:pt>
                <c:pt idx="2974">
                  <c:v>297.39999999999998</c:v>
                </c:pt>
                <c:pt idx="2975">
                  <c:v>297.5</c:v>
                </c:pt>
                <c:pt idx="2976">
                  <c:v>297.60000000000002</c:v>
                </c:pt>
                <c:pt idx="2977">
                  <c:v>297.7</c:v>
                </c:pt>
                <c:pt idx="2978">
                  <c:v>297.8</c:v>
                </c:pt>
                <c:pt idx="2979">
                  <c:v>297.89999999999998</c:v>
                </c:pt>
                <c:pt idx="2980">
                  <c:v>298</c:v>
                </c:pt>
                <c:pt idx="2981">
                  <c:v>298.10000000000002</c:v>
                </c:pt>
                <c:pt idx="2982">
                  <c:v>298.2</c:v>
                </c:pt>
                <c:pt idx="2983">
                  <c:v>298.3</c:v>
                </c:pt>
                <c:pt idx="2984">
                  <c:v>298.39999999999998</c:v>
                </c:pt>
                <c:pt idx="2985">
                  <c:v>298.5</c:v>
                </c:pt>
                <c:pt idx="2986">
                  <c:v>298.60000000000002</c:v>
                </c:pt>
                <c:pt idx="2987">
                  <c:v>298.7</c:v>
                </c:pt>
                <c:pt idx="2988">
                  <c:v>298.8</c:v>
                </c:pt>
                <c:pt idx="2989">
                  <c:v>298.89999999999998</c:v>
                </c:pt>
                <c:pt idx="2990">
                  <c:v>299</c:v>
                </c:pt>
                <c:pt idx="2991">
                  <c:v>299.10000000000002</c:v>
                </c:pt>
                <c:pt idx="2992">
                  <c:v>299.2</c:v>
                </c:pt>
                <c:pt idx="2993">
                  <c:v>299.3</c:v>
                </c:pt>
                <c:pt idx="2994">
                  <c:v>299.39999999999998</c:v>
                </c:pt>
                <c:pt idx="2995">
                  <c:v>299.5</c:v>
                </c:pt>
                <c:pt idx="2996">
                  <c:v>299.60000000000002</c:v>
                </c:pt>
                <c:pt idx="2997">
                  <c:v>299.7</c:v>
                </c:pt>
                <c:pt idx="2998">
                  <c:v>299.8</c:v>
                </c:pt>
                <c:pt idx="2999">
                  <c:v>299.89999999999998</c:v>
                </c:pt>
                <c:pt idx="3000">
                  <c:v>300</c:v>
                </c:pt>
                <c:pt idx="3001">
                  <c:v>300.10000000000002</c:v>
                </c:pt>
                <c:pt idx="3002">
                  <c:v>300.2</c:v>
                </c:pt>
                <c:pt idx="3003">
                  <c:v>300.3</c:v>
                </c:pt>
                <c:pt idx="3004">
                  <c:v>300.39999999999998</c:v>
                </c:pt>
                <c:pt idx="3005">
                  <c:v>300.5</c:v>
                </c:pt>
                <c:pt idx="3006">
                  <c:v>300.60000000000002</c:v>
                </c:pt>
                <c:pt idx="3007">
                  <c:v>300.7</c:v>
                </c:pt>
                <c:pt idx="3008">
                  <c:v>300.8</c:v>
                </c:pt>
                <c:pt idx="3009">
                  <c:v>300.89999999999998</c:v>
                </c:pt>
                <c:pt idx="3010">
                  <c:v>301</c:v>
                </c:pt>
                <c:pt idx="3011">
                  <c:v>301.10000000000002</c:v>
                </c:pt>
                <c:pt idx="3012">
                  <c:v>301.2</c:v>
                </c:pt>
                <c:pt idx="3013">
                  <c:v>301.3</c:v>
                </c:pt>
                <c:pt idx="3014">
                  <c:v>301.39999999999998</c:v>
                </c:pt>
                <c:pt idx="3015">
                  <c:v>301.5</c:v>
                </c:pt>
                <c:pt idx="3016">
                  <c:v>301.60000000000002</c:v>
                </c:pt>
                <c:pt idx="3017">
                  <c:v>301.7</c:v>
                </c:pt>
                <c:pt idx="3018">
                  <c:v>301.8</c:v>
                </c:pt>
                <c:pt idx="3019">
                  <c:v>301.89999999999998</c:v>
                </c:pt>
                <c:pt idx="3020">
                  <c:v>302</c:v>
                </c:pt>
                <c:pt idx="3021">
                  <c:v>302.10000000000002</c:v>
                </c:pt>
                <c:pt idx="3022">
                  <c:v>302.2</c:v>
                </c:pt>
                <c:pt idx="3023">
                  <c:v>302.3</c:v>
                </c:pt>
                <c:pt idx="3024">
                  <c:v>302.39999999999998</c:v>
                </c:pt>
                <c:pt idx="3025">
                  <c:v>302.5</c:v>
                </c:pt>
                <c:pt idx="3026">
                  <c:v>302.60000000000002</c:v>
                </c:pt>
                <c:pt idx="3027">
                  <c:v>302.7</c:v>
                </c:pt>
                <c:pt idx="3028">
                  <c:v>302.8</c:v>
                </c:pt>
                <c:pt idx="3029">
                  <c:v>302.89999999999998</c:v>
                </c:pt>
                <c:pt idx="3030">
                  <c:v>303</c:v>
                </c:pt>
                <c:pt idx="3031">
                  <c:v>303.10000000000002</c:v>
                </c:pt>
                <c:pt idx="3032">
                  <c:v>303.2</c:v>
                </c:pt>
                <c:pt idx="3033">
                  <c:v>303.3</c:v>
                </c:pt>
                <c:pt idx="3034">
                  <c:v>303.39999999999998</c:v>
                </c:pt>
                <c:pt idx="3035">
                  <c:v>303.5</c:v>
                </c:pt>
                <c:pt idx="3036">
                  <c:v>303.60000000000002</c:v>
                </c:pt>
                <c:pt idx="3037">
                  <c:v>303.7</c:v>
                </c:pt>
                <c:pt idx="3038">
                  <c:v>303.8</c:v>
                </c:pt>
                <c:pt idx="3039">
                  <c:v>303.89999999999998</c:v>
                </c:pt>
                <c:pt idx="3040">
                  <c:v>304</c:v>
                </c:pt>
                <c:pt idx="3041">
                  <c:v>304.10000000000002</c:v>
                </c:pt>
                <c:pt idx="3042">
                  <c:v>304.2</c:v>
                </c:pt>
                <c:pt idx="3043">
                  <c:v>304.3</c:v>
                </c:pt>
                <c:pt idx="3044">
                  <c:v>304.39999999999998</c:v>
                </c:pt>
                <c:pt idx="3045">
                  <c:v>304.5</c:v>
                </c:pt>
                <c:pt idx="3046">
                  <c:v>304.60000000000002</c:v>
                </c:pt>
                <c:pt idx="3047">
                  <c:v>304.7</c:v>
                </c:pt>
                <c:pt idx="3048">
                  <c:v>304.8</c:v>
                </c:pt>
                <c:pt idx="3049">
                  <c:v>304.89999999999998</c:v>
                </c:pt>
                <c:pt idx="3050">
                  <c:v>305</c:v>
                </c:pt>
                <c:pt idx="3051">
                  <c:v>305.10000000000002</c:v>
                </c:pt>
                <c:pt idx="3052">
                  <c:v>305.2</c:v>
                </c:pt>
                <c:pt idx="3053">
                  <c:v>305.3</c:v>
                </c:pt>
                <c:pt idx="3054">
                  <c:v>305.39999999999998</c:v>
                </c:pt>
                <c:pt idx="3055">
                  <c:v>305.5</c:v>
                </c:pt>
                <c:pt idx="3056">
                  <c:v>305.60000000000002</c:v>
                </c:pt>
                <c:pt idx="3057">
                  <c:v>305.7</c:v>
                </c:pt>
                <c:pt idx="3058">
                  <c:v>305.8</c:v>
                </c:pt>
                <c:pt idx="3059">
                  <c:v>305.89999999999998</c:v>
                </c:pt>
                <c:pt idx="3060">
                  <c:v>306</c:v>
                </c:pt>
                <c:pt idx="3061">
                  <c:v>306.10000000000002</c:v>
                </c:pt>
                <c:pt idx="3062">
                  <c:v>306.2</c:v>
                </c:pt>
                <c:pt idx="3063">
                  <c:v>306.3</c:v>
                </c:pt>
                <c:pt idx="3064">
                  <c:v>306.39999999999998</c:v>
                </c:pt>
                <c:pt idx="3065">
                  <c:v>306.5</c:v>
                </c:pt>
                <c:pt idx="3066">
                  <c:v>306.60000000000002</c:v>
                </c:pt>
                <c:pt idx="3067">
                  <c:v>306.7</c:v>
                </c:pt>
                <c:pt idx="3068">
                  <c:v>306.8</c:v>
                </c:pt>
                <c:pt idx="3069">
                  <c:v>306.89999999999998</c:v>
                </c:pt>
                <c:pt idx="3070">
                  <c:v>307</c:v>
                </c:pt>
                <c:pt idx="3071">
                  <c:v>307.10000000000002</c:v>
                </c:pt>
                <c:pt idx="3072">
                  <c:v>307.2</c:v>
                </c:pt>
                <c:pt idx="3073">
                  <c:v>307.3</c:v>
                </c:pt>
                <c:pt idx="3074">
                  <c:v>307.39999999999998</c:v>
                </c:pt>
                <c:pt idx="3075">
                  <c:v>307.5</c:v>
                </c:pt>
                <c:pt idx="3076">
                  <c:v>307.60000000000002</c:v>
                </c:pt>
                <c:pt idx="3077">
                  <c:v>307.7</c:v>
                </c:pt>
                <c:pt idx="3078">
                  <c:v>307.8</c:v>
                </c:pt>
                <c:pt idx="3079">
                  <c:v>307.89999999999998</c:v>
                </c:pt>
                <c:pt idx="3080">
                  <c:v>308</c:v>
                </c:pt>
                <c:pt idx="3081">
                  <c:v>308.10000000000002</c:v>
                </c:pt>
                <c:pt idx="3082">
                  <c:v>308.2</c:v>
                </c:pt>
                <c:pt idx="3083">
                  <c:v>308.3</c:v>
                </c:pt>
                <c:pt idx="3084">
                  <c:v>308.39999999999998</c:v>
                </c:pt>
                <c:pt idx="3085">
                  <c:v>308.5</c:v>
                </c:pt>
                <c:pt idx="3086">
                  <c:v>308.60000000000002</c:v>
                </c:pt>
                <c:pt idx="3087">
                  <c:v>308.7</c:v>
                </c:pt>
                <c:pt idx="3088">
                  <c:v>308.8</c:v>
                </c:pt>
                <c:pt idx="3089">
                  <c:v>308.89999999999998</c:v>
                </c:pt>
                <c:pt idx="3090">
                  <c:v>309</c:v>
                </c:pt>
                <c:pt idx="3091">
                  <c:v>309.10000000000002</c:v>
                </c:pt>
                <c:pt idx="3092">
                  <c:v>309.2</c:v>
                </c:pt>
                <c:pt idx="3093">
                  <c:v>309.3</c:v>
                </c:pt>
                <c:pt idx="3094">
                  <c:v>309.39999999999998</c:v>
                </c:pt>
                <c:pt idx="3095">
                  <c:v>309.5</c:v>
                </c:pt>
                <c:pt idx="3096">
                  <c:v>309.60000000000002</c:v>
                </c:pt>
                <c:pt idx="3097">
                  <c:v>309.7</c:v>
                </c:pt>
                <c:pt idx="3098">
                  <c:v>309.8</c:v>
                </c:pt>
                <c:pt idx="3099">
                  <c:v>309.89999999999998</c:v>
                </c:pt>
                <c:pt idx="3100">
                  <c:v>310</c:v>
                </c:pt>
                <c:pt idx="3101">
                  <c:v>310.10000000000002</c:v>
                </c:pt>
                <c:pt idx="3102">
                  <c:v>310.2</c:v>
                </c:pt>
                <c:pt idx="3103">
                  <c:v>310.3</c:v>
                </c:pt>
                <c:pt idx="3104">
                  <c:v>310.39999999999998</c:v>
                </c:pt>
                <c:pt idx="3105">
                  <c:v>310.5</c:v>
                </c:pt>
                <c:pt idx="3106">
                  <c:v>310.60000000000002</c:v>
                </c:pt>
                <c:pt idx="3107">
                  <c:v>310.7</c:v>
                </c:pt>
                <c:pt idx="3108">
                  <c:v>310.8</c:v>
                </c:pt>
                <c:pt idx="3109">
                  <c:v>310.89999999999998</c:v>
                </c:pt>
                <c:pt idx="3110">
                  <c:v>311</c:v>
                </c:pt>
                <c:pt idx="3111">
                  <c:v>311.10000000000002</c:v>
                </c:pt>
                <c:pt idx="3112">
                  <c:v>311.2</c:v>
                </c:pt>
                <c:pt idx="3113">
                  <c:v>311.3</c:v>
                </c:pt>
                <c:pt idx="3114">
                  <c:v>311.39999999999998</c:v>
                </c:pt>
                <c:pt idx="3115">
                  <c:v>311.5</c:v>
                </c:pt>
                <c:pt idx="3116">
                  <c:v>311.60000000000002</c:v>
                </c:pt>
                <c:pt idx="3117">
                  <c:v>311.7</c:v>
                </c:pt>
                <c:pt idx="3118">
                  <c:v>311.8</c:v>
                </c:pt>
                <c:pt idx="3119">
                  <c:v>311.89999999999998</c:v>
                </c:pt>
                <c:pt idx="3120">
                  <c:v>312</c:v>
                </c:pt>
                <c:pt idx="3121">
                  <c:v>312.10000000000002</c:v>
                </c:pt>
                <c:pt idx="3122">
                  <c:v>312.2</c:v>
                </c:pt>
                <c:pt idx="3123">
                  <c:v>312.3</c:v>
                </c:pt>
                <c:pt idx="3124">
                  <c:v>312.39999999999998</c:v>
                </c:pt>
                <c:pt idx="3125">
                  <c:v>312.5</c:v>
                </c:pt>
                <c:pt idx="3126">
                  <c:v>312.60000000000002</c:v>
                </c:pt>
                <c:pt idx="3127">
                  <c:v>312.7</c:v>
                </c:pt>
                <c:pt idx="3128">
                  <c:v>312.8</c:v>
                </c:pt>
                <c:pt idx="3129">
                  <c:v>312.89999999999998</c:v>
                </c:pt>
                <c:pt idx="3130">
                  <c:v>313</c:v>
                </c:pt>
                <c:pt idx="3131">
                  <c:v>313.10000000000002</c:v>
                </c:pt>
                <c:pt idx="3132">
                  <c:v>313.2</c:v>
                </c:pt>
                <c:pt idx="3133">
                  <c:v>313.3</c:v>
                </c:pt>
                <c:pt idx="3134">
                  <c:v>313.39999999999998</c:v>
                </c:pt>
                <c:pt idx="3135">
                  <c:v>313.5</c:v>
                </c:pt>
                <c:pt idx="3136">
                  <c:v>313.60000000000002</c:v>
                </c:pt>
                <c:pt idx="3137">
                  <c:v>313.7</c:v>
                </c:pt>
                <c:pt idx="3138">
                  <c:v>313.8</c:v>
                </c:pt>
                <c:pt idx="3139">
                  <c:v>313.89999999999998</c:v>
                </c:pt>
                <c:pt idx="3140">
                  <c:v>314</c:v>
                </c:pt>
                <c:pt idx="3141">
                  <c:v>314.10000000000002</c:v>
                </c:pt>
                <c:pt idx="3142">
                  <c:v>314.2</c:v>
                </c:pt>
                <c:pt idx="3143">
                  <c:v>314.3</c:v>
                </c:pt>
                <c:pt idx="3144">
                  <c:v>314.39999999999998</c:v>
                </c:pt>
                <c:pt idx="3145">
                  <c:v>314.5</c:v>
                </c:pt>
                <c:pt idx="3146">
                  <c:v>314.60000000000002</c:v>
                </c:pt>
                <c:pt idx="3147">
                  <c:v>314.7</c:v>
                </c:pt>
                <c:pt idx="3148">
                  <c:v>314.8</c:v>
                </c:pt>
                <c:pt idx="3149">
                  <c:v>314.89999999999998</c:v>
                </c:pt>
                <c:pt idx="3150">
                  <c:v>315</c:v>
                </c:pt>
                <c:pt idx="3151">
                  <c:v>315.10000000000002</c:v>
                </c:pt>
                <c:pt idx="3152">
                  <c:v>315.2</c:v>
                </c:pt>
                <c:pt idx="3153">
                  <c:v>315.3</c:v>
                </c:pt>
                <c:pt idx="3154">
                  <c:v>315.39999999999998</c:v>
                </c:pt>
                <c:pt idx="3155">
                  <c:v>315.5</c:v>
                </c:pt>
                <c:pt idx="3156">
                  <c:v>315.60000000000002</c:v>
                </c:pt>
                <c:pt idx="3157">
                  <c:v>315.7</c:v>
                </c:pt>
                <c:pt idx="3158">
                  <c:v>315.8</c:v>
                </c:pt>
                <c:pt idx="3159">
                  <c:v>315.89999999999998</c:v>
                </c:pt>
                <c:pt idx="3160">
                  <c:v>316</c:v>
                </c:pt>
                <c:pt idx="3161">
                  <c:v>316.10000000000002</c:v>
                </c:pt>
                <c:pt idx="3162">
                  <c:v>316.2</c:v>
                </c:pt>
                <c:pt idx="3163">
                  <c:v>316.3</c:v>
                </c:pt>
                <c:pt idx="3164">
                  <c:v>316.39999999999998</c:v>
                </c:pt>
                <c:pt idx="3165">
                  <c:v>316.5</c:v>
                </c:pt>
                <c:pt idx="3166">
                  <c:v>316.60000000000002</c:v>
                </c:pt>
                <c:pt idx="3167">
                  <c:v>316.7</c:v>
                </c:pt>
                <c:pt idx="3168">
                  <c:v>316.8</c:v>
                </c:pt>
                <c:pt idx="3169">
                  <c:v>316.89999999999998</c:v>
                </c:pt>
                <c:pt idx="3170">
                  <c:v>317</c:v>
                </c:pt>
                <c:pt idx="3171">
                  <c:v>317.10000000000002</c:v>
                </c:pt>
                <c:pt idx="3172">
                  <c:v>317.2</c:v>
                </c:pt>
                <c:pt idx="3173">
                  <c:v>317.3</c:v>
                </c:pt>
                <c:pt idx="3174">
                  <c:v>317.39999999999998</c:v>
                </c:pt>
                <c:pt idx="3175">
                  <c:v>317.5</c:v>
                </c:pt>
                <c:pt idx="3176">
                  <c:v>317.60000000000002</c:v>
                </c:pt>
                <c:pt idx="3177">
                  <c:v>317.7</c:v>
                </c:pt>
                <c:pt idx="3178">
                  <c:v>317.8</c:v>
                </c:pt>
                <c:pt idx="3179">
                  <c:v>317.89999999999998</c:v>
                </c:pt>
                <c:pt idx="3180">
                  <c:v>318</c:v>
                </c:pt>
                <c:pt idx="3181">
                  <c:v>318.10000000000002</c:v>
                </c:pt>
                <c:pt idx="3182">
                  <c:v>318.2</c:v>
                </c:pt>
                <c:pt idx="3183">
                  <c:v>318.3</c:v>
                </c:pt>
                <c:pt idx="3184">
                  <c:v>318.39999999999998</c:v>
                </c:pt>
                <c:pt idx="3185">
                  <c:v>318.5</c:v>
                </c:pt>
                <c:pt idx="3186">
                  <c:v>318.60000000000002</c:v>
                </c:pt>
                <c:pt idx="3187">
                  <c:v>318.7</c:v>
                </c:pt>
                <c:pt idx="3188">
                  <c:v>318.8</c:v>
                </c:pt>
                <c:pt idx="3189">
                  <c:v>318.89999999999998</c:v>
                </c:pt>
                <c:pt idx="3190">
                  <c:v>319</c:v>
                </c:pt>
                <c:pt idx="3191">
                  <c:v>319.10000000000002</c:v>
                </c:pt>
                <c:pt idx="3192">
                  <c:v>319.2</c:v>
                </c:pt>
                <c:pt idx="3193">
                  <c:v>319.3</c:v>
                </c:pt>
                <c:pt idx="3194">
                  <c:v>319.39999999999998</c:v>
                </c:pt>
                <c:pt idx="3195">
                  <c:v>319.5</c:v>
                </c:pt>
                <c:pt idx="3196">
                  <c:v>319.60000000000002</c:v>
                </c:pt>
                <c:pt idx="3197">
                  <c:v>319.7</c:v>
                </c:pt>
                <c:pt idx="3198">
                  <c:v>319.8</c:v>
                </c:pt>
                <c:pt idx="3199">
                  <c:v>319.89999999999998</c:v>
                </c:pt>
                <c:pt idx="3200">
                  <c:v>320</c:v>
                </c:pt>
                <c:pt idx="3201">
                  <c:v>320.10000000000002</c:v>
                </c:pt>
                <c:pt idx="3202">
                  <c:v>320.2</c:v>
                </c:pt>
                <c:pt idx="3203">
                  <c:v>320.3</c:v>
                </c:pt>
                <c:pt idx="3204">
                  <c:v>320.39999999999998</c:v>
                </c:pt>
                <c:pt idx="3205">
                  <c:v>320.5</c:v>
                </c:pt>
                <c:pt idx="3206">
                  <c:v>320.60000000000002</c:v>
                </c:pt>
                <c:pt idx="3207">
                  <c:v>320.7</c:v>
                </c:pt>
                <c:pt idx="3208">
                  <c:v>320.8</c:v>
                </c:pt>
                <c:pt idx="3209">
                  <c:v>320.89999999999998</c:v>
                </c:pt>
                <c:pt idx="3210">
                  <c:v>321</c:v>
                </c:pt>
                <c:pt idx="3211">
                  <c:v>321.10000000000002</c:v>
                </c:pt>
                <c:pt idx="3212">
                  <c:v>321.2</c:v>
                </c:pt>
                <c:pt idx="3213">
                  <c:v>321.3</c:v>
                </c:pt>
                <c:pt idx="3214">
                  <c:v>321.39999999999998</c:v>
                </c:pt>
                <c:pt idx="3215">
                  <c:v>321.5</c:v>
                </c:pt>
                <c:pt idx="3216">
                  <c:v>321.60000000000002</c:v>
                </c:pt>
                <c:pt idx="3217">
                  <c:v>321.7</c:v>
                </c:pt>
                <c:pt idx="3218">
                  <c:v>321.8</c:v>
                </c:pt>
                <c:pt idx="3219">
                  <c:v>321.89999999999998</c:v>
                </c:pt>
                <c:pt idx="3220">
                  <c:v>322</c:v>
                </c:pt>
                <c:pt idx="3221">
                  <c:v>322.10000000000002</c:v>
                </c:pt>
                <c:pt idx="3222">
                  <c:v>322.2</c:v>
                </c:pt>
                <c:pt idx="3223">
                  <c:v>322.3</c:v>
                </c:pt>
                <c:pt idx="3224">
                  <c:v>322.39999999999998</c:v>
                </c:pt>
                <c:pt idx="3225">
                  <c:v>322.5</c:v>
                </c:pt>
                <c:pt idx="3226">
                  <c:v>322.60000000000002</c:v>
                </c:pt>
                <c:pt idx="3227">
                  <c:v>322.7</c:v>
                </c:pt>
                <c:pt idx="3228">
                  <c:v>322.8</c:v>
                </c:pt>
                <c:pt idx="3229">
                  <c:v>322.89999999999998</c:v>
                </c:pt>
                <c:pt idx="3230">
                  <c:v>323</c:v>
                </c:pt>
                <c:pt idx="3231">
                  <c:v>323.10000000000002</c:v>
                </c:pt>
                <c:pt idx="3232">
                  <c:v>323.2</c:v>
                </c:pt>
                <c:pt idx="3233">
                  <c:v>323.3</c:v>
                </c:pt>
                <c:pt idx="3234">
                  <c:v>323.39999999999998</c:v>
                </c:pt>
                <c:pt idx="3235">
                  <c:v>323.5</c:v>
                </c:pt>
                <c:pt idx="3236">
                  <c:v>323.60000000000002</c:v>
                </c:pt>
                <c:pt idx="3237">
                  <c:v>323.7</c:v>
                </c:pt>
                <c:pt idx="3238">
                  <c:v>323.8</c:v>
                </c:pt>
                <c:pt idx="3239">
                  <c:v>323.89999999999998</c:v>
                </c:pt>
                <c:pt idx="3240">
                  <c:v>324</c:v>
                </c:pt>
                <c:pt idx="3241">
                  <c:v>324.10000000000002</c:v>
                </c:pt>
                <c:pt idx="3242">
                  <c:v>324.2</c:v>
                </c:pt>
                <c:pt idx="3243">
                  <c:v>324.3</c:v>
                </c:pt>
                <c:pt idx="3244">
                  <c:v>324.39999999999998</c:v>
                </c:pt>
                <c:pt idx="3245">
                  <c:v>324.5</c:v>
                </c:pt>
                <c:pt idx="3246">
                  <c:v>324.60000000000002</c:v>
                </c:pt>
                <c:pt idx="3247">
                  <c:v>324.7</c:v>
                </c:pt>
                <c:pt idx="3248">
                  <c:v>324.8</c:v>
                </c:pt>
                <c:pt idx="3249">
                  <c:v>324.89999999999998</c:v>
                </c:pt>
                <c:pt idx="3250">
                  <c:v>325</c:v>
                </c:pt>
                <c:pt idx="3251">
                  <c:v>325.10000000000002</c:v>
                </c:pt>
                <c:pt idx="3252">
                  <c:v>325.2</c:v>
                </c:pt>
                <c:pt idx="3253">
                  <c:v>325.3</c:v>
                </c:pt>
                <c:pt idx="3254">
                  <c:v>325.39999999999998</c:v>
                </c:pt>
                <c:pt idx="3255">
                  <c:v>325.5</c:v>
                </c:pt>
                <c:pt idx="3256">
                  <c:v>325.60000000000002</c:v>
                </c:pt>
                <c:pt idx="3257">
                  <c:v>325.7</c:v>
                </c:pt>
                <c:pt idx="3258">
                  <c:v>325.8</c:v>
                </c:pt>
                <c:pt idx="3259">
                  <c:v>325.89999999999998</c:v>
                </c:pt>
                <c:pt idx="3260">
                  <c:v>326</c:v>
                </c:pt>
                <c:pt idx="3261">
                  <c:v>326.10000000000002</c:v>
                </c:pt>
                <c:pt idx="3262">
                  <c:v>326.2</c:v>
                </c:pt>
                <c:pt idx="3263">
                  <c:v>326.3</c:v>
                </c:pt>
                <c:pt idx="3264">
                  <c:v>326.39999999999998</c:v>
                </c:pt>
                <c:pt idx="3265">
                  <c:v>326.5</c:v>
                </c:pt>
                <c:pt idx="3266">
                  <c:v>326.60000000000002</c:v>
                </c:pt>
                <c:pt idx="3267">
                  <c:v>326.7</c:v>
                </c:pt>
                <c:pt idx="3268">
                  <c:v>326.8</c:v>
                </c:pt>
                <c:pt idx="3269">
                  <c:v>326.89999999999998</c:v>
                </c:pt>
                <c:pt idx="3270">
                  <c:v>327</c:v>
                </c:pt>
                <c:pt idx="3271">
                  <c:v>327.10000000000002</c:v>
                </c:pt>
                <c:pt idx="3272">
                  <c:v>327.2</c:v>
                </c:pt>
                <c:pt idx="3273">
                  <c:v>327.3</c:v>
                </c:pt>
                <c:pt idx="3274">
                  <c:v>327.39999999999998</c:v>
                </c:pt>
                <c:pt idx="3275">
                  <c:v>327.5</c:v>
                </c:pt>
                <c:pt idx="3276">
                  <c:v>327.60000000000002</c:v>
                </c:pt>
                <c:pt idx="3277">
                  <c:v>327.7</c:v>
                </c:pt>
                <c:pt idx="3278">
                  <c:v>327.8</c:v>
                </c:pt>
                <c:pt idx="3279">
                  <c:v>327.9</c:v>
                </c:pt>
                <c:pt idx="3280">
                  <c:v>328</c:v>
                </c:pt>
                <c:pt idx="3281">
                  <c:v>328.1</c:v>
                </c:pt>
                <c:pt idx="3282">
                  <c:v>328.2</c:v>
                </c:pt>
                <c:pt idx="3283">
                  <c:v>328.3</c:v>
                </c:pt>
                <c:pt idx="3284">
                  <c:v>328.4</c:v>
                </c:pt>
                <c:pt idx="3285">
                  <c:v>328.5</c:v>
                </c:pt>
                <c:pt idx="3286">
                  <c:v>328.6</c:v>
                </c:pt>
                <c:pt idx="3287">
                  <c:v>328.7</c:v>
                </c:pt>
                <c:pt idx="3288">
                  <c:v>328.8</c:v>
                </c:pt>
                <c:pt idx="3289">
                  <c:v>328.9</c:v>
                </c:pt>
                <c:pt idx="3290">
                  <c:v>329</c:v>
                </c:pt>
                <c:pt idx="3291">
                  <c:v>329.1</c:v>
                </c:pt>
                <c:pt idx="3292">
                  <c:v>329.2</c:v>
                </c:pt>
                <c:pt idx="3293">
                  <c:v>329.3</c:v>
                </c:pt>
                <c:pt idx="3294">
                  <c:v>329.4</c:v>
                </c:pt>
                <c:pt idx="3295">
                  <c:v>329.5</c:v>
                </c:pt>
                <c:pt idx="3296">
                  <c:v>329.6</c:v>
                </c:pt>
                <c:pt idx="3297">
                  <c:v>329.7</c:v>
                </c:pt>
                <c:pt idx="3298">
                  <c:v>329.8</c:v>
                </c:pt>
                <c:pt idx="3299">
                  <c:v>329.9</c:v>
                </c:pt>
                <c:pt idx="3300">
                  <c:v>330</c:v>
                </c:pt>
                <c:pt idx="3301">
                  <c:v>330.1</c:v>
                </c:pt>
                <c:pt idx="3302">
                  <c:v>330.2</c:v>
                </c:pt>
                <c:pt idx="3303">
                  <c:v>330.3</c:v>
                </c:pt>
                <c:pt idx="3304">
                  <c:v>330.4</c:v>
                </c:pt>
                <c:pt idx="3305">
                  <c:v>330.5</c:v>
                </c:pt>
                <c:pt idx="3306">
                  <c:v>330.6</c:v>
                </c:pt>
                <c:pt idx="3307">
                  <c:v>330.7</c:v>
                </c:pt>
                <c:pt idx="3308">
                  <c:v>330.8</c:v>
                </c:pt>
                <c:pt idx="3309">
                  <c:v>330.9</c:v>
                </c:pt>
                <c:pt idx="3310">
                  <c:v>331</c:v>
                </c:pt>
                <c:pt idx="3311">
                  <c:v>331.1</c:v>
                </c:pt>
                <c:pt idx="3312">
                  <c:v>331.2</c:v>
                </c:pt>
                <c:pt idx="3313">
                  <c:v>331.3</c:v>
                </c:pt>
                <c:pt idx="3314">
                  <c:v>331.4</c:v>
                </c:pt>
                <c:pt idx="3315">
                  <c:v>331.5</c:v>
                </c:pt>
                <c:pt idx="3316">
                  <c:v>331.6</c:v>
                </c:pt>
                <c:pt idx="3317">
                  <c:v>331.7</c:v>
                </c:pt>
                <c:pt idx="3318">
                  <c:v>331.8</c:v>
                </c:pt>
                <c:pt idx="3319">
                  <c:v>331.9</c:v>
                </c:pt>
                <c:pt idx="3320">
                  <c:v>332</c:v>
                </c:pt>
                <c:pt idx="3321">
                  <c:v>332.1</c:v>
                </c:pt>
                <c:pt idx="3322">
                  <c:v>332.2</c:v>
                </c:pt>
                <c:pt idx="3323">
                  <c:v>332.3</c:v>
                </c:pt>
                <c:pt idx="3324">
                  <c:v>332.4</c:v>
                </c:pt>
                <c:pt idx="3325">
                  <c:v>332.5</c:v>
                </c:pt>
                <c:pt idx="3326">
                  <c:v>332.6</c:v>
                </c:pt>
                <c:pt idx="3327">
                  <c:v>332.7</c:v>
                </c:pt>
                <c:pt idx="3328">
                  <c:v>332.8</c:v>
                </c:pt>
                <c:pt idx="3329">
                  <c:v>332.9</c:v>
                </c:pt>
                <c:pt idx="3330">
                  <c:v>333</c:v>
                </c:pt>
                <c:pt idx="3331">
                  <c:v>333.1</c:v>
                </c:pt>
                <c:pt idx="3332">
                  <c:v>333.2</c:v>
                </c:pt>
                <c:pt idx="3333">
                  <c:v>333.3</c:v>
                </c:pt>
                <c:pt idx="3334">
                  <c:v>333.4</c:v>
                </c:pt>
                <c:pt idx="3335">
                  <c:v>333.5</c:v>
                </c:pt>
                <c:pt idx="3336">
                  <c:v>333.6</c:v>
                </c:pt>
                <c:pt idx="3337">
                  <c:v>333.7</c:v>
                </c:pt>
                <c:pt idx="3338">
                  <c:v>333.8</c:v>
                </c:pt>
                <c:pt idx="3339">
                  <c:v>333.9</c:v>
                </c:pt>
                <c:pt idx="3340">
                  <c:v>334</c:v>
                </c:pt>
                <c:pt idx="3341">
                  <c:v>334.1</c:v>
                </c:pt>
                <c:pt idx="3342">
                  <c:v>334.2</c:v>
                </c:pt>
                <c:pt idx="3343">
                  <c:v>334.3</c:v>
                </c:pt>
                <c:pt idx="3344">
                  <c:v>334.4</c:v>
                </c:pt>
                <c:pt idx="3345">
                  <c:v>334.5</c:v>
                </c:pt>
                <c:pt idx="3346">
                  <c:v>334.6</c:v>
                </c:pt>
                <c:pt idx="3347">
                  <c:v>334.7</c:v>
                </c:pt>
                <c:pt idx="3348">
                  <c:v>334.8</c:v>
                </c:pt>
                <c:pt idx="3349">
                  <c:v>334.9</c:v>
                </c:pt>
                <c:pt idx="3350">
                  <c:v>335</c:v>
                </c:pt>
                <c:pt idx="3351">
                  <c:v>335.1</c:v>
                </c:pt>
                <c:pt idx="3352">
                  <c:v>335.2</c:v>
                </c:pt>
                <c:pt idx="3353">
                  <c:v>335.3</c:v>
                </c:pt>
                <c:pt idx="3354">
                  <c:v>335.4</c:v>
                </c:pt>
                <c:pt idx="3355">
                  <c:v>335.5</c:v>
                </c:pt>
                <c:pt idx="3356">
                  <c:v>335.6</c:v>
                </c:pt>
                <c:pt idx="3357">
                  <c:v>335.7</c:v>
                </c:pt>
                <c:pt idx="3358">
                  <c:v>335.8</c:v>
                </c:pt>
                <c:pt idx="3359">
                  <c:v>335.9</c:v>
                </c:pt>
                <c:pt idx="3360">
                  <c:v>336</c:v>
                </c:pt>
                <c:pt idx="3361">
                  <c:v>336.1</c:v>
                </c:pt>
                <c:pt idx="3362">
                  <c:v>336.2</c:v>
                </c:pt>
                <c:pt idx="3363">
                  <c:v>336.3</c:v>
                </c:pt>
                <c:pt idx="3364">
                  <c:v>336.4</c:v>
                </c:pt>
                <c:pt idx="3365">
                  <c:v>336.5</c:v>
                </c:pt>
                <c:pt idx="3366">
                  <c:v>336.6</c:v>
                </c:pt>
                <c:pt idx="3367">
                  <c:v>336.7</c:v>
                </c:pt>
                <c:pt idx="3368">
                  <c:v>336.8</c:v>
                </c:pt>
                <c:pt idx="3369">
                  <c:v>336.9</c:v>
                </c:pt>
                <c:pt idx="3370">
                  <c:v>337</c:v>
                </c:pt>
                <c:pt idx="3371">
                  <c:v>337.1</c:v>
                </c:pt>
                <c:pt idx="3372">
                  <c:v>337.2</c:v>
                </c:pt>
                <c:pt idx="3373">
                  <c:v>337.3</c:v>
                </c:pt>
                <c:pt idx="3374">
                  <c:v>337.4</c:v>
                </c:pt>
                <c:pt idx="3375">
                  <c:v>337.5</c:v>
                </c:pt>
                <c:pt idx="3376">
                  <c:v>337.6</c:v>
                </c:pt>
                <c:pt idx="3377">
                  <c:v>337.7</c:v>
                </c:pt>
                <c:pt idx="3378">
                  <c:v>337.8</c:v>
                </c:pt>
                <c:pt idx="3379">
                  <c:v>337.9</c:v>
                </c:pt>
                <c:pt idx="3380">
                  <c:v>338</c:v>
                </c:pt>
                <c:pt idx="3381">
                  <c:v>338.1</c:v>
                </c:pt>
                <c:pt idx="3382">
                  <c:v>338.2</c:v>
                </c:pt>
                <c:pt idx="3383">
                  <c:v>338.3</c:v>
                </c:pt>
                <c:pt idx="3384">
                  <c:v>338.4</c:v>
                </c:pt>
                <c:pt idx="3385">
                  <c:v>338.5</c:v>
                </c:pt>
                <c:pt idx="3386">
                  <c:v>338.6</c:v>
                </c:pt>
                <c:pt idx="3387">
                  <c:v>338.7</c:v>
                </c:pt>
                <c:pt idx="3388">
                  <c:v>338.8</c:v>
                </c:pt>
                <c:pt idx="3389">
                  <c:v>338.9</c:v>
                </c:pt>
                <c:pt idx="3390">
                  <c:v>339</c:v>
                </c:pt>
                <c:pt idx="3391">
                  <c:v>339.1</c:v>
                </c:pt>
                <c:pt idx="3392">
                  <c:v>339.2</c:v>
                </c:pt>
                <c:pt idx="3393">
                  <c:v>339.3</c:v>
                </c:pt>
                <c:pt idx="3394">
                  <c:v>339.4</c:v>
                </c:pt>
                <c:pt idx="3395">
                  <c:v>339.5</c:v>
                </c:pt>
                <c:pt idx="3396">
                  <c:v>339.6</c:v>
                </c:pt>
                <c:pt idx="3397">
                  <c:v>339.7</c:v>
                </c:pt>
                <c:pt idx="3398">
                  <c:v>339.8</c:v>
                </c:pt>
                <c:pt idx="3399">
                  <c:v>339.9</c:v>
                </c:pt>
                <c:pt idx="3400">
                  <c:v>340</c:v>
                </c:pt>
                <c:pt idx="3401">
                  <c:v>340.1</c:v>
                </c:pt>
                <c:pt idx="3402">
                  <c:v>340.2</c:v>
                </c:pt>
                <c:pt idx="3403">
                  <c:v>340.3</c:v>
                </c:pt>
                <c:pt idx="3404">
                  <c:v>340.4</c:v>
                </c:pt>
                <c:pt idx="3405">
                  <c:v>340.5</c:v>
                </c:pt>
                <c:pt idx="3406">
                  <c:v>340.6</c:v>
                </c:pt>
                <c:pt idx="3407">
                  <c:v>340.7</c:v>
                </c:pt>
                <c:pt idx="3408">
                  <c:v>340.8</c:v>
                </c:pt>
                <c:pt idx="3409">
                  <c:v>340.9</c:v>
                </c:pt>
                <c:pt idx="3410">
                  <c:v>341</c:v>
                </c:pt>
                <c:pt idx="3411">
                  <c:v>341.1</c:v>
                </c:pt>
                <c:pt idx="3412">
                  <c:v>341.2</c:v>
                </c:pt>
                <c:pt idx="3413">
                  <c:v>341.3</c:v>
                </c:pt>
                <c:pt idx="3414">
                  <c:v>341.4</c:v>
                </c:pt>
                <c:pt idx="3415">
                  <c:v>341.5</c:v>
                </c:pt>
                <c:pt idx="3416">
                  <c:v>341.6</c:v>
                </c:pt>
                <c:pt idx="3417">
                  <c:v>341.7</c:v>
                </c:pt>
                <c:pt idx="3418">
                  <c:v>341.8</c:v>
                </c:pt>
                <c:pt idx="3419">
                  <c:v>341.9</c:v>
                </c:pt>
                <c:pt idx="3420">
                  <c:v>342</c:v>
                </c:pt>
                <c:pt idx="3421">
                  <c:v>342.1</c:v>
                </c:pt>
                <c:pt idx="3422">
                  <c:v>342.2</c:v>
                </c:pt>
                <c:pt idx="3423">
                  <c:v>342.3</c:v>
                </c:pt>
                <c:pt idx="3424">
                  <c:v>342.4</c:v>
                </c:pt>
                <c:pt idx="3425">
                  <c:v>342.5</c:v>
                </c:pt>
                <c:pt idx="3426">
                  <c:v>342.6</c:v>
                </c:pt>
                <c:pt idx="3427">
                  <c:v>342.7</c:v>
                </c:pt>
                <c:pt idx="3428">
                  <c:v>342.8</c:v>
                </c:pt>
                <c:pt idx="3429">
                  <c:v>342.9</c:v>
                </c:pt>
                <c:pt idx="3430">
                  <c:v>343</c:v>
                </c:pt>
                <c:pt idx="3431">
                  <c:v>343.1</c:v>
                </c:pt>
                <c:pt idx="3432">
                  <c:v>343.2</c:v>
                </c:pt>
                <c:pt idx="3433">
                  <c:v>343.3</c:v>
                </c:pt>
                <c:pt idx="3434">
                  <c:v>343.4</c:v>
                </c:pt>
                <c:pt idx="3435">
                  <c:v>343.5</c:v>
                </c:pt>
                <c:pt idx="3436">
                  <c:v>343.6</c:v>
                </c:pt>
                <c:pt idx="3437">
                  <c:v>343.7</c:v>
                </c:pt>
                <c:pt idx="3438">
                  <c:v>343.8</c:v>
                </c:pt>
                <c:pt idx="3439">
                  <c:v>343.9</c:v>
                </c:pt>
                <c:pt idx="3440">
                  <c:v>344</c:v>
                </c:pt>
                <c:pt idx="3441">
                  <c:v>344.1</c:v>
                </c:pt>
                <c:pt idx="3442">
                  <c:v>344.2</c:v>
                </c:pt>
                <c:pt idx="3443">
                  <c:v>344.3</c:v>
                </c:pt>
                <c:pt idx="3444">
                  <c:v>344.4</c:v>
                </c:pt>
                <c:pt idx="3445">
                  <c:v>344.5</c:v>
                </c:pt>
                <c:pt idx="3446">
                  <c:v>344.6</c:v>
                </c:pt>
                <c:pt idx="3447">
                  <c:v>344.7</c:v>
                </c:pt>
                <c:pt idx="3448">
                  <c:v>344.8</c:v>
                </c:pt>
                <c:pt idx="3449">
                  <c:v>344.9</c:v>
                </c:pt>
                <c:pt idx="3450">
                  <c:v>345</c:v>
                </c:pt>
                <c:pt idx="3451">
                  <c:v>345.1</c:v>
                </c:pt>
                <c:pt idx="3452">
                  <c:v>345.2</c:v>
                </c:pt>
                <c:pt idx="3453">
                  <c:v>345.3</c:v>
                </c:pt>
                <c:pt idx="3454">
                  <c:v>345.4</c:v>
                </c:pt>
                <c:pt idx="3455">
                  <c:v>345.5</c:v>
                </c:pt>
                <c:pt idx="3456">
                  <c:v>345.6</c:v>
                </c:pt>
                <c:pt idx="3457">
                  <c:v>345.7</c:v>
                </c:pt>
                <c:pt idx="3458">
                  <c:v>345.8</c:v>
                </c:pt>
                <c:pt idx="3459">
                  <c:v>345.9</c:v>
                </c:pt>
                <c:pt idx="3460">
                  <c:v>346</c:v>
                </c:pt>
                <c:pt idx="3461">
                  <c:v>346.1</c:v>
                </c:pt>
                <c:pt idx="3462">
                  <c:v>346.2</c:v>
                </c:pt>
                <c:pt idx="3463">
                  <c:v>346.3</c:v>
                </c:pt>
                <c:pt idx="3464">
                  <c:v>346.4</c:v>
                </c:pt>
                <c:pt idx="3465">
                  <c:v>346.5</c:v>
                </c:pt>
                <c:pt idx="3466">
                  <c:v>346.6</c:v>
                </c:pt>
                <c:pt idx="3467">
                  <c:v>346.7</c:v>
                </c:pt>
                <c:pt idx="3468">
                  <c:v>346.8</c:v>
                </c:pt>
                <c:pt idx="3469">
                  <c:v>346.9</c:v>
                </c:pt>
                <c:pt idx="3470">
                  <c:v>347</c:v>
                </c:pt>
                <c:pt idx="3471">
                  <c:v>347.1</c:v>
                </c:pt>
                <c:pt idx="3472">
                  <c:v>347.2</c:v>
                </c:pt>
                <c:pt idx="3473">
                  <c:v>347.3</c:v>
                </c:pt>
                <c:pt idx="3474">
                  <c:v>347.4</c:v>
                </c:pt>
                <c:pt idx="3475">
                  <c:v>347.5</c:v>
                </c:pt>
                <c:pt idx="3476">
                  <c:v>347.6</c:v>
                </c:pt>
                <c:pt idx="3477">
                  <c:v>347.7</c:v>
                </c:pt>
                <c:pt idx="3478">
                  <c:v>347.8</c:v>
                </c:pt>
                <c:pt idx="3479">
                  <c:v>347.9</c:v>
                </c:pt>
                <c:pt idx="3480">
                  <c:v>348</c:v>
                </c:pt>
                <c:pt idx="3481">
                  <c:v>348.1</c:v>
                </c:pt>
                <c:pt idx="3482">
                  <c:v>348.2</c:v>
                </c:pt>
                <c:pt idx="3483">
                  <c:v>348.3</c:v>
                </c:pt>
                <c:pt idx="3484">
                  <c:v>348.4</c:v>
                </c:pt>
                <c:pt idx="3485">
                  <c:v>348.5</c:v>
                </c:pt>
                <c:pt idx="3486">
                  <c:v>348.6</c:v>
                </c:pt>
                <c:pt idx="3487">
                  <c:v>348.7</c:v>
                </c:pt>
                <c:pt idx="3488">
                  <c:v>348.8</c:v>
                </c:pt>
                <c:pt idx="3489">
                  <c:v>348.9</c:v>
                </c:pt>
                <c:pt idx="3490">
                  <c:v>349</c:v>
                </c:pt>
                <c:pt idx="3491">
                  <c:v>349.1</c:v>
                </c:pt>
                <c:pt idx="3492">
                  <c:v>349.2</c:v>
                </c:pt>
                <c:pt idx="3493">
                  <c:v>349.3</c:v>
                </c:pt>
                <c:pt idx="3494">
                  <c:v>349.4</c:v>
                </c:pt>
                <c:pt idx="3495">
                  <c:v>349.5</c:v>
                </c:pt>
                <c:pt idx="3496">
                  <c:v>349.6</c:v>
                </c:pt>
                <c:pt idx="3497">
                  <c:v>349.7</c:v>
                </c:pt>
                <c:pt idx="3498">
                  <c:v>349.8</c:v>
                </c:pt>
                <c:pt idx="3499">
                  <c:v>349.9</c:v>
                </c:pt>
                <c:pt idx="3500">
                  <c:v>350</c:v>
                </c:pt>
                <c:pt idx="3501">
                  <c:v>350.1</c:v>
                </c:pt>
                <c:pt idx="3502">
                  <c:v>350.2</c:v>
                </c:pt>
                <c:pt idx="3503">
                  <c:v>350.3</c:v>
                </c:pt>
                <c:pt idx="3504">
                  <c:v>350.4</c:v>
                </c:pt>
                <c:pt idx="3505">
                  <c:v>350.5</c:v>
                </c:pt>
                <c:pt idx="3506">
                  <c:v>350.6</c:v>
                </c:pt>
                <c:pt idx="3507">
                  <c:v>350.7</c:v>
                </c:pt>
                <c:pt idx="3508">
                  <c:v>350.8</c:v>
                </c:pt>
                <c:pt idx="3509">
                  <c:v>350.9</c:v>
                </c:pt>
                <c:pt idx="3510">
                  <c:v>351</c:v>
                </c:pt>
                <c:pt idx="3511">
                  <c:v>351.1</c:v>
                </c:pt>
                <c:pt idx="3512">
                  <c:v>351.2</c:v>
                </c:pt>
                <c:pt idx="3513">
                  <c:v>351.3</c:v>
                </c:pt>
                <c:pt idx="3514">
                  <c:v>351.4</c:v>
                </c:pt>
                <c:pt idx="3515">
                  <c:v>351.5</c:v>
                </c:pt>
                <c:pt idx="3516">
                  <c:v>351.6</c:v>
                </c:pt>
                <c:pt idx="3517">
                  <c:v>351.7</c:v>
                </c:pt>
                <c:pt idx="3518">
                  <c:v>351.8</c:v>
                </c:pt>
                <c:pt idx="3519">
                  <c:v>351.9</c:v>
                </c:pt>
                <c:pt idx="3520">
                  <c:v>352</c:v>
                </c:pt>
                <c:pt idx="3521">
                  <c:v>352.1</c:v>
                </c:pt>
                <c:pt idx="3522">
                  <c:v>352.2</c:v>
                </c:pt>
                <c:pt idx="3523">
                  <c:v>352.3</c:v>
                </c:pt>
                <c:pt idx="3524">
                  <c:v>352.4</c:v>
                </c:pt>
                <c:pt idx="3525">
                  <c:v>352.5</c:v>
                </c:pt>
                <c:pt idx="3526">
                  <c:v>352.6</c:v>
                </c:pt>
                <c:pt idx="3527">
                  <c:v>352.7</c:v>
                </c:pt>
                <c:pt idx="3528">
                  <c:v>352.8</c:v>
                </c:pt>
                <c:pt idx="3529">
                  <c:v>352.9</c:v>
                </c:pt>
                <c:pt idx="3530">
                  <c:v>353</c:v>
                </c:pt>
                <c:pt idx="3531">
                  <c:v>353.1</c:v>
                </c:pt>
                <c:pt idx="3532">
                  <c:v>353.2</c:v>
                </c:pt>
                <c:pt idx="3533">
                  <c:v>353.3</c:v>
                </c:pt>
                <c:pt idx="3534">
                  <c:v>353.4</c:v>
                </c:pt>
                <c:pt idx="3535">
                  <c:v>353.5</c:v>
                </c:pt>
                <c:pt idx="3536">
                  <c:v>353.6</c:v>
                </c:pt>
                <c:pt idx="3537">
                  <c:v>353.7</c:v>
                </c:pt>
                <c:pt idx="3538">
                  <c:v>353.8</c:v>
                </c:pt>
                <c:pt idx="3539">
                  <c:v>353.9</c:v>
                </c:pt>
                <c:pt idx="3540">
                  <c:v>354</c:v>
                </c:pt>
                <c:pt idx="3541">
                  <c:v>354.1</c:v>
                </c:pt>
                <c:pt idx="3542">
                  <c:v>354.2</c:v>
                </c:pt>
                <c:pt idx="3543">
                  <c:v>354.3</c:v>
                </c:pt>
                <c:pt idx="3544">
                  <c:v>354.4</c:v>
                </c:pt>
                <c:pt idx="3545">
                  <c:v>354.5</c:v>
                </c:pt>
                <c:pt idx="3546">
                  <c:v>354.6</c:v>
                </c:pt>
                <c:pt idx="3547">
                  <c:v>354.7</c:v>
                </c:pt>
                <c:pt idx="3548">
                  <c:v>354.8</c:v>
                </c:pt>
                <c:pt idx="3549">
                  <c:v>354.9</c:v>
                </c:pt>
                <c:pt idx="3550">
                  <c:v>355</c:v>
                </c:pt>
                <c:pt idx="3551">
                  <c:v>355.1</c:v>
                </c:pt>
                <c:pt idx="3552">
                  <c:v>355.2</c:v>
                </c:pt>
                <c:pt idx="3553">
                  <c:v>355.3</c:v>
                </c:pt>
                <c:pt idx="3554">
                  <c:v>355.4</c:v>
                </c:pt>
                <c:pt idx="3555">
                  <c:v>355.5</c:v>
                </c:pt>
                <c:pt idx="3556">
                  <c:v>355.6</c:v>
                </c:pt>
                <c:pt idx="3557">
                  <c:v>355.7</c:v>
                </c:pt>
                <c:pt idx="3558">
                  <c:v>355.8</c:v>
                </c:pt>
                <c:pt idx="3559">
                  <c:v>355.9</c:v>
                </c:pt>
                <c:pt idx="3560">
                  <c:v>356</c:v>
                </c:pt>
                <c:pt idx="3561">
                  <c:v>356.1</c:v>
                </c:pt>
                <c:pt idx="3562">
                  <c:v>356.2</c:v>
                </c:pt>
                <c:pt idx="3563">
                  <c:v>356.3</c:v>
                </c:pt>
                <c:pt idx="3564">
                  <c:v>356.4</c:v>
                </c:pt>
                <c:pt idx="3565">
                  <c:v>356.5</c:v>
                </c:pt>
                <c:pt idx="3566">
                  <c:v>356.6</c:v>
                </c:pt>
                <c:pt idx="3567">
                  <c:v>356.7</c:v>
                </c:pt>
                <c:pt idx="3568">
                  <c:v>356.8</c:v>
                </c:pt>
                <c:pt idx="3569">
                  <c:v>356.9</c:v>
                </c:pt>
                <c:pt idx="3570">
                  <c:v>357</c:v>
                </c:pt>
                <c:pt idx="3571">
                  <c:v>357.1</c:v>
                </c:pt>
                <c:pt idx="3572">
                  <c:v>357.2</c:v>
                </c:pt>
                <c:pt idx="3573">
                  <c:v>357.3</c:v>
                </c:pt>
                <c:pt idx="3574">
                  <c:v>357.4</c:v>
                </c:pt>
                <c:pt idx="3575">
                  <c:v>357.5</c:v>
                </c:pt>
                <c:pt idx="3576">
                  <c:v>357.6</c:v>
                </c:pt>
                <c:pt idx="3577">
                  <c:v>357.7</c:v>
                </c:pt>
                <c:pt idx="3578">
                  <c:v>357.8</c:v>
                </c:pt>
                <c:pt idx="3579">
                  <c:v>357.9</c:v>
                </c:pt>
                <c:pt idx="3580">
                  <c:v>358</c:v>
                </c:pt>
                <c:pt idx="3581">
                  <c:v>358.1</c:v>
                </c:pt>
                <c:pt idx="3582">
                  <c:v>358.2</c:v>
                </c:pt>
                <c:pt idx="3583">
                  <c:v>358.3</c:v>
                </c:pt>
                <c:pt idx="3584">
                  <c:v>358.4</c:v>
                </c:pt>
                <c:pt idx="3585">
                  <c:v>358.5</c:v>
                </c:pt>
                <c:pt idx="3586">
                  <c:v>358.6</c:v>
                </c:pt>
                <c:pt idx="3587">
                  <c:v>358.7</c:v>
                </c:pt>
                <c:pt idx="3588">
                  <c:v>358.8</c:v>
                </c:pt>
                <c:pt idx="3589">
                  <c:v>358.9</c:v>
                </c:pt>
                <c:pt idx="3590">
                  <c:v>359</c:v>
                </c:pt>
                <c:pt idx="3591">
                  <c:v>359.1</c:v>
                </c:pt>
                <c:pt idx="3592">
                  <c:v>359.2</c:v>
                </c:pt>
                <c:pt idx="3593">
                  <c:v>359.3</c:v>
                </c:pt>
                <c:pt idx="3594">
                  <c:v>359.4</c:v>
                </c:pt>
                <c:pt idx="3595">
                  <c:v>359.5</c:v>
                </c:pt>
                <c:pt idx="3596">
                  <c:v>359.6</c:v>
                </c:pt>
                <c:pt idx="3597">
                  <c:v>359.7</c:v>
                </c:pt>
                <c:pt idx="3598">
                  <c:v>359.8</c:v>
                </c:pt>
                <c:pt idx="3599">
                  <c:v>359.9</c:v>
                </c:pt>
                <c:pt idx="3600">
                  <c:v>360</c:v>
                </c:pt>
                <c:pt idx="3601">
                  <c:v>360.1</c:v>
                </c:pt>
                <c:pt idx="3602">
                  <c:v>360.2</c:v>
                </c:pt>
                <c:pt idx="3603">
                  <c:v>360.3</c:v>
                </c:pt>
                <c:pt idx="3604">
                  <c:v>360.4</c:v>
                </c:pt>
                <c:pt idx="3605">
                  <c:v>360.5</c:v>
                </c:pt>
                <c:pt idx="3606">
                  <c:v>360.6</c:v>
                </c:pt>
                <c:pt idx="3607">
                  <c:v>360.7</c:v>
                </c:pt>
                <c:pt idx="3608">
                  <c:v>360.8</c:v>
                </c:pt>
                <c:pt idx="3609">
                  <c:v>360.9</c:v>
                </c:pt>
                <c:pt idx="3610">
                  <c:v>361</c:v>
                </c:pt>
                <c:pt idx="3611">
                  <c:v>361.1</c:v>
                </c:pt>
                <c:pt idx="3612">
                  <c:v>361.2</c:v>
                </c:pt>
                <c:pt idx="3613">
                  <c:v>361.3</c:v>
                </c:pt>
                <c:pt idx="3614">
                  <c:v>361.4</c:v>
                </c:pt>
                <c:pt idx="3615">
                  <c:v>361.5</c:v>
                </c:pt>
                <c:pt idx="3616">
                  <c:v>361.6</c:v>
                </c:pt>
                <c:pt idx="3617">
                  <c:v>361.7</c:v>
                </c:pt>
                <c:pt idx="3618">
                  <c:v>361.8</c:v>
                </c:pt>
                <c:pt idx="3619">
                  <c:v>361.9</c:v>
                </c:pt>
                <c:pt idx="3620">
                  <c:v>362</c:v>
                </c:pt>
                <c:pt idx="3621">
                  <c:v>362.1</c:v>
                </c:pt>
                <c:pt idx="3622">
                  <c:v>362.2</c:v>
                </c:pt>
                <c:pt idx="3623">
                  <c:v>362.3</c:v>
                </c:pt>
                <c:pt idx="3624">
                  <c:v>362.4</c:v>
                </c:pt>
                <c:pt idx="3625">
                  <c:v>362.5</c:v>
                </c:pt>
                <c:pt idx="3626">
                  <c:v>362.6</c:v>
                </c:pt>
                <c:pt idx="3627">
                  <c:v>362.7</c:v>
                </c:pt>
                <c:pt idx="3628">
                  <c:v>362.8</c:v>
                </c:pt>
                <c:pt idx="3629">
                  <c:v>362.9</c:v>
                </c:pt>
                <c:pt idx="3630">
                  <c:v>363</c:v>
                </c:pt>
                <c:pt idx="3631">
                  <c:v>363.1</c:v>
                </c:pt>
                <c:pt idx="3632">
                  <c:v>363.2</c:v>
                </c:pt>
                <c:pt idx="3633">
                  <c:v>363.3</c:v>
                </c:pt>
                <c:pt idx="3634">
                  <c:v>363.4</c:v>
                </c:pt>
                <c:pt idx="3635">
                  <c:v>363.5</c:v>
                </c:pt>
                <c:pt idx="3636">
                  <c:v>363.6</c:v>
                </c:pt>
                <c:pt idx="3637">
                  <c:v>363.7</c:v>
                </c:pt>
                <c:pt idx="3638">
                  <c:v>363.8</c:v>
                </c:pt>
                <c:pt idx="3639">
                  <c:v>363.9</c:v>
                </c:pt>
                <c:pt idx="3640">
                  <c:v>364</c:v>
                </c:pt>
                <c:pt idx="3641">
                  <c:v>364.1</c:v>
                </c:pt>
                <c:pt idx="3642">
                  <c:v>364.2</c:v>
                </c:pt>
                <c:pt idx="3643">
                  <c:v>364.3</c:v>
                </c:pt>
                <c:pt idx="3644">
                  <c:v>364.4</c:v>
                </c:pt>
                <c:pt idx="3645">
                  <c:v>364.5</c:v>
                </c:pt>
                <c:pt idx="3646">
                  <c:v>364.6</c:v>
                </c:pt>
                <c:pt idx="3647">
                  <c:v>364.7</c:v>
                </c:pt>
                <c:pt idx="3648">
                  <c:v>364.8</c:v>
                </c:pt>
                <c:pt idx="3649">
                  <c:v>364.9</c:v>
                </c:pt>
                <c:pt idx="3650">
                  <c:v>365</c:v>
                </c:pt>
                <c:pt idx="3651">
                  <c:v>365.1</c:v>
                </c:pt>
                <c:pt idx="3652">
                  <c:v>365.2</c:v>
                </c:pt>
                <c:pt idx="3653">
                  <c:v>365.3</c:v>
                </c:pt>
                <c:pt idx="3654">
                  <c:v>365.4</c:v>
                </c:pt>
                <c:pt idx="3655">
                  <c:v>365.5</c:v>
                </c:pt>
                <c:pt idx="3656">
                  <c:v>365.6</c:v>
                </c:pt>
                <c:pt idx="3657">
                  <c:v>365.7</c:v>
                </c:pt>
                <c:pt idx="3658">
                  <c:v>365.8</c:v>
                </c:pt>
                <c:pt idx="3659">
                  <c:v>365.9</c:v>
                </c:pt>
                <c:pt idx="3660">
                  <c:v>366</c:v>
                </c:pt>
                <c:pt idx="3661">
                  <c:v>366.1</c:v>
                </c:pt>
                <c:pt idx="3662">
                  <c:v>366.2</c:v>
                </c:pt>
                <c:pt idx="3663">
                  <c:v>366.3</c:v>
                </c:pt>
                <c:pt idx="3664">
                  <c:v>366.4</c:v>
                </c:pt>
                <c:pt idx="3665">
                  <c:v>366.5</c:v>
                </c:pt>
                <c:pt idx="3666">
                  <c:v>366.6</c:v>
                </c:pt>
                <c:pt idx="3667">
                  <c:v>366.7</c:v>
                </c:pt>
                <c:pt idx="3668">
                  <c:v>366.8</c:v>
                </c:pt>
                <c:pt idx="3669">
                  <c:v>366.9</c:v>
                </c:pt>
                <c:pt idx="3670">
                  <c:v>367</c:v>
                </c:pt>
                <c:pt idx="3671">
                  <c:v>367.1</c:v>
                </c:pt>
                <c:pt idx="3672">
                  <c:v>367.2</c:v>
                </c:pt>
                <c:pt idx="3673">
                  <c:v>367.3</c:v>
                </c:pt>
                <c:pt idx="3674">
                  <c:v>367.4</c:v>
                </c:pt>
                <c:pt idx="3675">
                  <c:v>367.5</c:v>
                </c:pt>
                <c:pt idx="3676">
                  <c:v>367.6</c:v>
                </c:pt>
                <c:pt idx="3677">
                  <c:v>367.7</c:v>
                </c:pt>
                <c:pt idx="3678">
                  <c:v>367.8</c:v>
                </c:pt>
                <c:pt idx="3679">
                  <c:v>367.9</c:v>
                </c:pt>
                <c:pt idx="3680">
                  <c:v>368</c:v>
                </c:pt>
                <c:pt idx="3681">
                  <c:v>368.1</c:v>
                </c:pt>
                <c:pt idx="3682">
                  <c:v>368.2</c:v>
                </c:pt>
                <c:pt idx="3683">
                  <c:v>368.3</c:v>
                </c:pt>
                <c:pt idx="3684">
                  <c:v>368.4</c:v>
                </c:pt>
                <c:pt idx="3685">
                  <c:v>368.5</c:v>
                </c:pt>
                <c:pt idx="3686">
                  <c:v>368.6</c:v>
                </c:pt>
                <c:pt idx="3687">
                  <c:v>368.7</c:v>
                </c:pt>
                <c:pt idx="3688">
                  <c:v>368.8</c:v>
                </c:pt>
                <c:pt idx="3689">
                  <c:v>368.9</c:v>
                </c:pt>
                <c:pt idx="3690">
                  <c:v>369</c:v>
                </c:pt>
                <c:pt idx="3691">
                  <c:v>369.1</c:v>
                </c:pt>
                <c:pt idx="3692">
                  <c:v>369.2</c:v>
                </c:pt>
                <c:pt idx="3693">
                  <c:v>369.3</c:v>
                </c:pt>
                <c:pt idx="3694">
                  <c:v>369.4</c:v>
                </c:pt>
                <c:pt idx="3695">
                  <c:v>369.5</c:v>
                </c:pt>
                <c:pt idx="3696">
                  <c:v>369.6</c:v>
                </c:pt>
                <c:pt idx="3697">
                  <c:v>369.7</c:v>
                </c:pt>
                <c:pt idx="3698">
                  <c:v>369.8</c:v>
                </c:pt>
                <c:pt idx="3699">
                  <c:v>369.9</c:v>
                </c:pt>
                <c:pt idx="3700">
                  <c:v>370</c:v>
                </c:pt>
                <c:pt idx="3701">
                  <c:v>370.1</c:v>
                </c:pt>
                <c:pt idx="3702">
                  <c:v>370.2</c:v>
                </c:pt>
                <c:pt idx="3703">
                  <c:v>370.3</c:v>
                </c:pt>
                <c:pt idx="3704">
                  <c:v>370.4</c:v>
                </c:pt>
                <c:pt idx="3705">
                  <c:v>370.5</c:v>
                </c:pt>
                <c:pt idx="3706">
                  <c:v>370.6</c:v>
                </c:pt>
                <c:pt idx="3707">
                  <c:v>370.7</c:v>
                </c:pt>
                <c:pt idx="3708">
                  <c:v>370.8</c:v>
                </c:pt>
                <c:pt idx="3709">
                  <c:v>370.9</c:v>
                </c:pt>
                <c:pt idx="3710">
                  <c:v>371</c:v>
                </c:pt>
                <c:pt idx="3711">
                  <c:v>371.1</c:v>
                </c:pt>
                <c:pt idx="3712">
                  <c:v>371.2</c:v>
                </c:pt>
                <c:pt idx="3713">
                  <c:v>371.3</c:v>
                </c:pt>
                <c:pt idx="3714">
                  <c:v>371.4</c:v>
                </c:pt>
                <c:pt idx="3715">
                  <c:v>371.5</c:v>
                </c:pt>
                <c:pt idx="3716">
                  <c:v>371.6</c:v>
                </c:pt>
                <c:pt idx="3717">
                  <c:v>371.7</c:v>
                </c:pt>
                <c:pt idx="3718">
                  <c:v>371.8</c:v>
                </c:pt>
                <c:pt idx="3719">
                  <c:v>371.9</c:v>
                </c:pt>
                <c:pt idx="3720">
                  <c:v>372</c:v>
                </c:pt>
                <c:pt idx="3721">
                  <c:v>372.1</c:v>
                </c:pt>
                <c:pt idx="3722">
                  <c:v>372.2</c:v>
                </c:pt>
                <c:pt idx="3723">
                  <c:v>372.3</c:v>
                </c:pt>
                <c:pt idx="3724">
                  <c:v>372.4</c:v>
                </c:pt>
                <c:pt idx="3725">
                  <c:v>372.5</c:v>
                </c:pt>
                <c:pt idx="3726">
                  <c:v>372.6</c:v>
                </c:pt>
                <c:pt idx="3727">
                  <c:v>372.7</c:v>
                </c:pt>
                <c:pt idx="3728">
                  <c:v>372.8</c:v>
                </c:pt>
                <c:pt idx="3729">
                  <c:v>372.9</c:v>
                </c:pt>
                <c:pt idx="3730">
                  <c:v>373</c:v>
                </c:pt>
                <c:pt idx="3731">
                  <c:v>373.1</c:v>
                </c:pt>
                <c:pt idx="3732">
                  <c:v>373.2</c:v>
                </c:pt>
                <c:pt idx="3733">
                  <c:v>373.3</c:v>
                </c:pt>
                <c:pt idx="3734">
                  <c:v>373.4</c:v>
                </c:pt>
                <c:pt idx="3735">
                  <c:v>373.5</c:v>
                </c:pt>
                <c:pt idx="3736">
                  <c:v>373.6</c:v>
                </c:pt>
                <c:pt idx="3737">
                  <c:v>373.7</c:v>
                </c:pt>
                <c:pt idx="3738">
                  <c:v>373.8</c:v>
                </c:pt>
                <c:pt idx="3739">
                  <c:v>373.9</c:v>
                </c:pt>
                <c:pt idx="3740">
                  <c:v>374</c:v>
                </c:pt>
                <c:pt idx="3741">
                  <c:v>374.1</c:v>
                </c:pt>
                <c:pt idx="3742">
                  <c:v>374.2</c:v>
                </c:pt>
                <c:pt idx="3743">
                  <c:v>374.3</c:v>
                </c:pt>
                <c:pt idx="3744">
                  <c:v>374.4</c:v>
                </c:pt>
                <c:pt idx="3745">
                  <c:v>374.5</c:v>
                </c:pt>
                <c:pt idx="3746">
                  <c:v>374.6</c:v>
                </c:pt>
                <c:pt idx="3747">
                  <c:v>374.7</c:v>
                </c:pt>
                <c:pt idx="3748">
                  <c:v>374.8</c:v>
                </c:pt>
                <c:pt idx="3749">
                  <c:v>374.9</c:v>
                </c:pt>
                <c:pt idx="3750">
                  <c:v>375</c:v>
                </c:pt>
                <c:pt idx="3751">
                  <c:v>375.1</c:v>
                </c:pt>
                <c:pt idx="3752">
                  <c:v>375.2</c:v>
                </c:pt>
                <c:pt idx="3753">
                  <c:v>375.3</c:v>
                </c:pt>
                <c:pt idx="3754">
                  <c:v>375.4</c:v>
                </c:pt>
                <c:pt idx="3755">
                  <c:v>375.5</c:v>
                </c:pt>
                <c:pt idx="3756">
                  <c:v>375.6</c:v>
                </c:pt>
                <c:pt idx="3757">
                  <c:v>375.7</c:v>
                </c:pt>
                <c:pt idx="3758">
                  <c:v>375.8</c:v>
                </c:pt>
                <c:pt idx="3759">
                  <c:v>375.9</c:v>
                </c:pt>
                <c:pt idx="3760">
                  <c:v>376</c:v>
                </c:pt>
                <c:pt idx="3761">
                  <c:v>376.1</c:v>
                </c:pt>
                <c:pt idx="3762">
                  <c:v>376.2</c:v>
                </c:pt>
                <c:pt idx="3763">
                  <c:v>376.3</c:v>
                </c:pt>
                <c:pt idx="3764">
                  <c:v>376.4</c:v>
                </c:pt>
                <c:pt idx="3765">
                  <c:v>376.5</c:v>
                </c:pt>
                <c:pt idx="3766">
                  <c:v>376.6</c:v>
                </c:pt>
                <c:pt idx="3767">
                  <c:v>376.7</c:v>
                </c:pt>
                <c:pt idx="3768">
                  <c:v>376.8</c:v>
                </c:pt>
                <c:pt idx="3769">
                  <c:v>376.9</c:v>
                </c:pt>
                <c:pt idx="3770">
                  <c:v>377</c:v>
                </c:pt>
                <c:pt idx="3771">
                  <c:v>377.1</c:v>
                </c:pt>
                <c:pt idx="3772">
                  <c:v>377.2</c:v>
                </c:pt>
                <c:pt idx="3773">
                  <c:v>377.3</c:v>
                </c:pt>
                <c:pt idx="3774">
                  <c:v>377.4</c:v>
                </c:pt>
                <c:pt idx="3775">
                  <c:v>377.5</c:v>
                </c:pt>
                <c:pt idx="3776">
                  <c:v>377.6</c:v>
                </c:pt>
                <c:pt idx="3777">
                  <c:v>377.7</c:v>
                </c:pt>
                <c:pt idx="3778">
                  <c:v>377.8</c:v>
                </c:pt>
                <c:pt idx="3779">
                  <c:v>377.9</c:v>
                </c:pt>
                <c:pt idx="3780">
                  <c:v>378</c:v>
                </c:pt>
                <c:pt idx="3781">
                  <c:v>378.1</c:v>
                </c:pt>
                <c:pt idx="3782">
                  <c:v>378.2</c:v>
                </c:pt>
                <c:pt idx="3783">
                  <c:v>378.3</c:v>
                </c:pt>
                <c:pt idx="3784">
                  <c:v>378.4</c:v>
                </c:pt>
                <c:pt idx="3785">
                  <c:v>378.5</c:v>
                </c:pt>
                <c:pt idx="3786">
                  <c:v>378.6</c:v>
                </c:pt>
                <c:pt idx="3787">
                  <c:v>378.7</c:v>
                </c:pt>
                <c:pt idx="3788">
                  <c:v>378.8</c:v>
                </c:pt>
                <c:pt idx="3789">
                  <c:v>378.9</c:v>
                </c:pt>
                <c:pt idx="3790">
                  <c:v>379</c:v>
                </c:pt>
                <c:pt idx="3791">
                  <c:v>379.1</c:v>
                </c:pt>
                <c:pt idx="3792">
                  <c:v>379.2</c:v>
                </c:pt>
                <c:pt idx="3793">
                  <c:v>379.3</c:v>
                </c:pt>
                <c:pt idx="3794">
                  <c:v>379.4</c:v>
                </c:pt>
                <c:pt idx="3795">
                  <c:v>379.5</c:v>
                </c:pt>
                <c:pt idx="3796">
                  <c:v>379.6</c:v>
                </c:pt>
                <c:pt idx="3797">
                  <c:v>379.7</c:v>
                </c:pt>
                <c:pt idx="3798">
                  <c:v>379.8</c:v>
                </c:pt>
                <c:pt idx="3799">
                  <c:v>379.9</c:v>
                </c:pt>
                <c:pt idx="3800">
                  <c:v>380</c:v>
                </c:pt>
                <c:pt idx="3801">
                  <c:v>380.1</c:v>
                </c:pt>
                <c:pt idx="3802">
                  <c:v>380.2</c:v>
                </c:pt>
                <c:pt idx="3803">
                  <c:v>380.3</c:v>
                </c:pt>
                <c:pt idx="3804">
                  <c:v>380.4</c:v>
                </c:pt>
                <c:pt idx="3805">
                  <c:v>380.5</c:v>
                </c:pt>
                <c:pt idx="3806">
                  <c:v>380.6</c:v>
                </c:pt>
                <c:pt idx="3807">
                  <c:v>380.7</c:v>
                </c:pt>
                <c:pt idx="3808">
                  <c:v>380.8</c:v>
                </c:pt>
                <c:pt idx="3809">
                  <c:v>380.9</c:v>
                </c:pt>
                <c:pt idx="3810">
                  <c:v>381</c:v>
                </c:pt>
                <c:pt idx="3811">
                  <c:v>381.1</c:v>
                </c:pt>
                <c:pt idx="3812">
                  <c:v>381.2</c:v>
                </c:pt>
                <c:pt idx="3813">
                  <c:v>381.3</c:v>
                </c:pt>
                <c:pt idx="3814">
                  <c:v>381.4</c:v>
                </c:pt>
                <c:pt idx="3815">
                  <c:v>381.5</c:v>
                </c:pt>
                <c:pt idx="3816">
                  <c:v>381.6</c:v>
                </c:pt>
                <c:pt idx="3817">
                  <c:v>381.7</c:v>
                </c:pt>
                <c:pt idx="3818">
                  <c:v>381.8</c:v>
                </c:pt>
                <c:pt idx="3819">
                  <c:v>381.9</c:v>
                </c:pt>
                <c:pt idx="3820">
                  <c:v>382</c:v>
                </c:pt>
                <c:pt idx="3821">
                  <c:v>382.1</c:v>
                </c:pt>
                <c:pt idx="3822">
                  <c:v>382.2</c:v>
                </c:pt>
                <c:pt idx="3823">
                  <c:v>382.3</c:v>
                </c:pt>
                <c:pt idx="3824">
                  <c:v>382.4</c:v>
                </c:pt>
                <c:pt idx="3825">
                  <c:v>382.5</c:v>
                </c:pt>
                <c:pt idx="3826">
                  <c:v>382.6</c:v>
                </c:pt>
                <c:pt idx="3827">
                  <c:v>382.7</c:v>
                </c:pt>
                <c:pt idx="3828">
                  <c:v>382.8</c:v>
                </c:pt>
                <c:pt idx="3829">
                  <c:v>382.9</c:v>
                </c:pt>
                <c:pt idx="3830">
                  <c:v>383</c:v>
                </c:pt>
                <c:pt idx="3831">
                  <c:v>383.1</c:v>
                </c:pt>
                <c:pt idx="3832">
                  <c:v>383.2</c:v>
                </c:pt>
                <c:pt idx="3833">
                  <c:v>383.3</c:v>
                </c:pt>
                <c:pt idx="3834">
                  <c:v>383.4</c:v>
                </c:pt>
                <c:pt idx="3835">
                  <c:v>383.5</c:v>
                </c:pt>
                <c:pt idx="3836">
                  <c:v>383.6</c:v>
                </c:pt>
                <c:pt idx="3837">
                  <c:v>383.7</c:v>
                </c:pt>
                <c:pt idx="3838">
                  <c:v>383.8</c:v>
                </c:pt>
                <c:pt idx="3839">
                  <c:v>383.9</c:v>
                </c:pt>
                <c:pt idx="3840">
                  <c:v>384</c:v>
                </c:pt>
                <c:pt idx="3841">
                  <c:v>384.1</c:v>
                </c:pt>
                <c:pt idx="3842">
                  <c:v>384.2</c:v>
                </c:pt>
                <c:pt idx="3843">
                  <c:v>384.3</c:v>
                </c:pt>
                <c:pt idx="3844">
                  <c:v>384.4</c:v>
                </c:pt>
                <c:pt idx="3845">
                  <c:v>384.5</c:v>
                </c:pt>
                <c:pt idx="3846">
                  <c:v>384.6</c:v>
                </c:pt>
                <c:pt idx="3847">
                  <c:v>384.7</c:v>
                </c:pt>
                <c:pt idx="3848">
                  <c:v>384.8</c:v>
                </c:pt>
                <c:pt idx="3849">
                  <c:v>384.9</c:v>
                </c:pt>
                <c:pt idx="3850">
                  <c:v>385</c:v>
                </c:pt>
                <c:pt idx="3851">
                  <c:v>385.1</c:v>
                </c:pt>
                <c:pt idx="3852">
                  <c:v>385.2</c:v>
                </c:pt>
                <c:pt idx="3853">
                  <c:v>385.3</c:v>
                </c:pt>
                <c:pt idx="3854">
                  <c:v>385.4</c:v>
                </c:pt>
                <c:pt idx="3855">
                  <c:v>385.5</c:v>
                </c:pt>
                <c:pt idx="3856">
                  <c:v>385.6</c:v>
                </c:pt>
                <c:pt idx="3857">
                  <c:v>385.7</c:v>
                </c:pt>
                <c:pt idx="3858">
                  <c:v>385.8</c:v>
                </c:pt>
                <c:pt idx="3859">
                  <c:v>385.9</c:v>
                </c:pt>
                <c:pt idx="3860">
                  <c:v>386</c:v>
                </c:pt>
                <c:pt idx="3861">
                  <c:v>386.1</c:v>
                </c:pt>
                <c:pt idx="3862">
                  <c:v>386.2</c:v>
                </c:pt>
                <c:pt idx="3863">
                  <c:v>386.3</c:v>
                </c:pt>
                <c:pt idx="3864">
                  <c:v>386.4</c:v>
                </c:pt>
                <c:pt idx="3865">
                  <c:v>386.5</c:v>
                </c:pt>
                <c:pt idx="3866">
                  <c:v>386.6</c:v>
                </c:pt>
                <c:pt idx="3867">
                  <c:v>386.7</c:v>
                </c:pt>
                <c:pt idx="3868">
                  <c:v>386.8</c:v>
                </c:pt>
                <c:pt idx="3869">
                  <c:v>386.9</c:v>
                </c:pt>
                <c:pt idx="3870">
                  <c:v>387</c:v>
                </c:pt>
                <c:pt idx="3871">
                  <c:v>387.1</c:v>
                </c:pt>
                <c:pt idx="3872">
                  <c:v>387.2</c:v>
                </c:pt>
                <c:pt idx="3873">
                  <c:v>387.3</c:v>
                </c:pt>
                <c:pt idx="3874">
                  <c:v>387.4</c:v>
                </c:pt>
                <c:pt idx="3875">
                  <c:v>387.5</c:v>
                </c:pt>
                <c:pt idx="3876">
                  <c:v>387.6</c:v>
                </c:pt>
                <c:pt idx="3877">
                  <c:v>387.7</c:v>
                </c:pt>
                <c:pt idx="3878">
                  <c:v>387.8</c:v>
                </c:pt>
                <c:pt idx="3879">
                  <c:v>387.9</c:v>
                </c:pt>
                <c:pt idx="3880">
                  <c:v>388</c:v>
                </c:pt>
                <c:pt idx="3881">
                  <c:v>388.1</c:v>
                </c:pt>
                <c:pt idx="3882">
                  <c:v>388.2</c:v>
                </c:pt>
                <c:pt idx="3883">
                  <c:v>388.3</c:v>
                </c:pt>
                <c:pt idx="3884">
                  <c:v>388.4</c:v>
                </c:pt>
                <c:pt idx="3885">
                  <c:v>388.5</c:v>
                </c:pt>
                <c:pt idx="3886">
                  <c:v>388.6</c:v>
                </c:pt>
                <c:pt idx="3887">
                  <c:v>388.7</c:v>
                </c:pt>
                <c:pt idx="3888">
                  <c:v>388.8</c:v>
                </c:pt>
                <c:pt idx="3889">
                  <c:v>388.9</c:v>
                </c:pt>
                <c:pt idx="3890">
                  <c:v>389</c:v>
                </c:pt>
                <c:pt idx="3891">
                  <c:v>389.1</c:v>
                </c:pt>
                <c:pt idx="3892">
                  <c:v>389.2</c:v>
                </c:pt>
                <c:pt idx="3893">
                  <c:v>389.3</c:v>
                </c:pt>
                <c:pt idx="3894">
                  <c:v>389.4</c:v>
                </c:pt>
                <c:pt idx="3895">
                  <c:v>389.5</c:v>
                </c:pt>
                <c:pt idx="3896">
                  <c:v>389.6</c:v>
                </c:pt>
                <c:pt idx="3897">
                  <c:v>389.7</c:v>
                </c:pt>
                <c:pt idx="3898">
                  <c:v>389.8</c:v>
                </c:pt>
                <c:pt idx="3899">
                  <c:v>389.9</c:v>
                </c:pt>
                <c:pt idx="3900">
                  <c:v>390</c:v>
                </c:pt>
                <c:pt idx="3901">
                  <c:v>390.1</c:v>
                </c:pt>
                <c:pt idx="3902">
                  <c:v>390.2</c:v>
                </c:pt>
                <c:pt idx="3903">
                  <c:v>390.3</c:v>
                </c:pt>
                <c:pt idx="3904">
                  <c:v>390.4</c:v>
                </c:pt>
                <c:pt idx="3905">
                  <c:v>390.5</c:v>
                </c:pt>
                <c:pt idx="3906">
                  <c:v>390.6</c:v>
                </c:pt>
                <c:pt idx="3907">
                  <c:v>390.7</c:v>
                </c:pt>
                <c:pt idx="3908">
                  <c:v>390.8</c:v>
                </c:pt>
                <c:pt idx="3909">
                  <c:v>390.9</c:v>
                </c:pt>
                <c:pt idx="3910">
                  <c:v>391</c:v>
                </c:pt>
                <c:pt idx="3911">
                  <c:v>391.1</c:v>
                </c:pt>
                <c:pt idx="3912">
                  <c:v>391.2</c:v>
                </c:pt>
                <c:pt idx="3913">
                  <c:v>391.3</c:v>
                </c:pt>
                <c:pt idx="3914">
                  <c:v>391.4</c:v>
                </c:pt>
                <c:pt idx="3915">
                  <c:v>391.5</c:v>
                </c:pt>
                <c:pt idx="3916">
                  <c:v>391.6</c:v>
                </c:pt>
                <c:pt idx="3917">
                  <c:v>391.7</c:v>
                </c:pt>
                <c:pt idx="3918">
                  <c:v>391.8</c:v>
                </c:pt>
                <c:pt idx="3919">
                  <c:v>391.9</c:v>
                </c:pt>
                <c:pt idx="3920">
                  <c:v>392</c:v>
                </c:pt>
                <c:pt idx="3921">
                  <c:v>392.1</c:v>
                </c:pt>
                <c:pt idx="3922">
                  <c:v>392.2</c:v>
                </c:pt>
                <c:pt idx="3923">
                  <c:v>392.3</c:v>
                </c:pt>
                <c:pt idx="3924">
                  <c:v>392.4</c:v>
                </c:pt>
                <c:pt idx="3925">
                  <c:v>392.5</c:v>
                </c:pt>
                <c:pt idx="3926">
                  <c:v>392.6</c:v>
                </c:pt>
                <c:pt idx="3927">
                  <c:v>392.7</c:v>
                </c:pt>
                <c:pt idx="3928">
                  <c:v>392.8</c:v>
                </c:pt>
                <c:pt idx="3929">
                  <c:v>392.9</c:v>
                </c:pt>
                <c:pt idx="3930">
                  <c:v>393</c:v>
                </c:pt>
                <c:pt idx="3931">
                  <c:v>393.1</c:v>
                </c:pt>
                <c:pt idx="3932">
                  <c:v>393.2</c:v>
                </c:pt>
                <c:pt idx="3933">
                  <c:v>393.3</c:v>
                </c:pt>
                <c:pt idx="3934">
                  <c:v>393.4</c:v>
                </c:pt>
                <c:pt idx="3935">
                  <c:v>393.5</c:v>
                </c:pt>
                <c:pt idx="3936">
                  <c:v>393.6</c:v>
                </c:pt>
                <c:pt idx="3937">
                  <c:v>393.7</c:v>
                </c:pt>
                <c:pt idx="3938">
                  <c:v>393.8</c:v>
                </c:pt>
                <c:pt idx="3939">
                  <c:v>393.9</c:v>
                </c:pt>
                <c:pt idx="3940">
                  <c:v>394</c:v>
                </c:pt>
                <c:pt idx="3941">
                  <c:v>394.1</c:v>
                </c:pt>
                <c:pt idx="3942">
                  <c:v>394.2</c:v>
                </c:pt>
                <c:pt idx="3943">
                  <c:v>394.3</c:v>
                </c:pt>
                <c:pt idx="3944">
                  <c:v>394.4</c:v>
                </c:pt>
                <c:pt idx="3945">
                  <c:v>394.5</c:v>
                </c:pt>
                <c:pt idx="3946">
                  <c:v>394.6</c:v>
                </c:pt>
                <c:pt idx="3947">
                  <c:v>394.7</c:v>
                </c:pt>
                <c:pt idx="3948">
                  <c:v>394.8</c:v>
                </c:pt>
                <c:pt idx="3949">
                  <c:v>394.9</c:v>
                </c:pt>
                <c:pt idx="3950">
                  <c:v>395</c:v>
                </c:pt>
                <c:pt idx="3951">
                  <c:v>395.1</c:v>
                </c:pt>
                <c:pt idx="3952">
                  <c:v>395.2</c:v>
                </c:pt>
                <c:pt idx="3953">
                  <c:v>395.3</c:v>
                </c:pt>
                <c:pt idx="3954">
                  <c:v>395.4</c:v>
                </c:pt>
                <c:pt idx="3955">
                  <c:v>395.5</c:v>
                </c:pt>
                <c:pt idx="3956">
                  <c:v>395.6</c:v>
                </c:pt>
                <c:pt idx="3957">
                  <c:v>395.7</c:v>
                </c:pt>
                <c:pt idx="3958">
                  <c:v>395.8</c:v>
                </c:pt>
                <c:pt idx="3959">
                  <c:v>395.9</c:v>
                </c:pt>
                <c:pt idx="3960">
                  <c:v>396</c:v>
                </c:pt>
                <c:pt idx="3961">
                  <c:v>396.1</c:v>
                </c:pt>
                <c:pt idx="3962">
                  <c:v>396.2</c:v>
                </c:pt>
                <c:pt idx="3963">
                  <c:v>396.3</c:v>
                </c:pt>
                <c:pt idx="3964">
                  <c:v>396.4</c:v>
                </c:pt>
                <c:pt idx="3965">
                  <c:v>396.5</c:v>
                </c:pt>
                <c:pt idx="3966">
                  <c:v>396.6</c:v>
                </c:pt>
                <c:pt idx="3967">
                  <c:v>396.7</c:v>
                </c:pt>
                <c:pt idx="3968">
                  <c:v>396.8</c:v>
                </c:pt>
                <c:pt idx="3969">
                  <c:v>396.9</c:v>
                </c:pt>
                <c:pt idx="3970">
                  <c:v>397</c:v>
                </c:pt>
                <c:pt idx="3971">
                  <c:v>397.1</c:v>
                </c:pt>
                <c:pt idx="3972">
                  <c:v>397.2</c:v>
                </c:pt>
                <c:pt idx="3973">
                  <c:v>397.3</c:v>
                </c:pt>
                <c:pt idx="3974">
                  <c:v>397.4</c:v>
                </c:pt>
                <c:pt idx="3975">
                  <c:v>397.5</c:v>
                </c:pt>
                <c:pt idx="3976">
                  <c:v>397.6</c:v>
                </c:pt>
                <c:pt idx="3977">
                  <c:v>397.7</c:v>
                </c:pt>
                <c:pt idx="3978">
                  <c:v>397.8</c:v>
                </c:pt>
                <c:pt idx="3979">
                  <c:v>397.9</c:v>
                </c:pt>
                <c:pt idx="3980">
                  <c:v>398</c:v>
                </c:pt>
                <c:pt idx="3981">
                  <c:v>398.1</c:v>
                </c:pt>
                <c:pt idx="3982">
                  <c:v>398.2</c:v>
                </c:pt>
                <c:pt idx="3983">
                  <c:v>398.3</c:v>
                </c:pt>
                <c:pt idx="3984">
                  <c:v>398.4</c:v>
                </c:pt>
                <c:pt idx="3985">
                  <c:v>398.5</c:v>
                </c:pt>
                <c:pt idx="3986">
                  <c:v>398.6</c:v>
                </c:pt>
                <c:pt idx="3987">
                  <c:v>398.7</c:v>
                </c:pt>
                <c:pt idx="3988">
                  <c:v>398.8</c:v>
                </c:pt>
                <c:pt idx="3989">
                  <c:v>398.9</c:v>
                </c:pt>
                <c:pt idx="3990">
                  <c:v>399</c:v>
                </c:pt>
                <c:pt idx="3991">
                  <c:v>399.1</c:v>
                </c:pt>
                <c:pt idx="3992">
                  <c:v>399.2</c:v>
                </c:pt>
                <c:pt idx="3993">
                  <c:v>399.3</c:v>
                </c:pt>
                <c:pt idx="3994">
                  <c:v>399.4</c:v>
                </c:pt>
                <c:pt idx="3995">
                  <c:v>399.5</c:v>
                </c:pt>
                <c:pt idx="3996">
                  <c:v>399.6</c:v>
                </c:pt>
                <c:pt idx="3997">
                  <c:v>399.7</c:v>
                </c:pt>
                <c:pt idx="3998">
                  <c:v>399.8</c:v>
                </c:pt>
                <c:pt idx="3999">
                  <c:v>399.9</c:v>
                </c:pt>
                <c:pt idx="4000">
                  <c:v>400</c:v>
                </c:pt>
                <c:pt idx="4001">
                  <c:v>400.1</c:v>
                </c:pt>
                <c:pt idx="4002">
                  <c:v>400.2</c:v>
                </c:pt>
                <c:pt idx="4003">
                  <c:v>400.3</c:v>
                </c:pt>
                <c:pt idx="4004">
                  <c:v>400.4</c:v>
                </c:pt>
                <c:pt idx="4005">
                  <c:v>400.5</c:v>
                </c:pt>
                <c:pt idx="4006">
                  <c:v>400.6</c:v>
                </c:pt>
                <c:pt idx="4007">
                  <c:v>400.7</c:v>
                </c:pt>
                <c:pt idx="4008">
                  <c:v>400.8</c:v>
                </c:pt>
                <c:pt idx="4009">
                  <c:v>400.9</c:v>
                </c:pt>
                <c:pt idx="4010">
                  <c:v>401</c:v>
                </c:pt>
                <c:pt idx="4011">
                  <c:v>401.1</c:v>
                </c:pt>
                <c:pt idx="4012">
                  <c:v>401.2</c:v>
                </c:pt>
                <c:pt idx="4013">
                  <c:v>401.3</c:v>
                </c:pt>
                <c:pt idx="4014">
                  <c:v>401.4</c:v>
                </c:pt>
                <c:pt idx="4015">
                  <c:v>401.5</c:v>
                </c:pt>
                <c:pt idx="4016">
                  <c:v>401.6</c:v>
                </c:pt>
                <c:pt idx="4017">
                  <c:v>401.7</c:v>
                </c:pt>
                <c:pt idx="4018">
                  <c:v>401.8</c:v>
                </c:pt>
                <c:pt idx="4019">
                  <c:v>401.9</c:v>
                </c:pt>
                <c:pt idx="4020">
                  <c:v>402</c:v>
                </c:pt>
                <c:pt idx="4021">
                  <c:v>402.1</c:v>
                </c:pt>
                <c:pt idx="4022">
                  <c:v>402.2</c:v>
                </c:pt>
                <c:pt idx="4023">
                  <c:v>402.3</c:v>
                </c:pt>
                <c:pt idx="4024">
                  <c:v>402.4</c:v>
                </c:pt>
                <c:pt idx="4025">
                  <c:v>402.5</c:v>
                </c:pt>
                <c:pt idx="4026">
                  <c:v>402.6</c:v>
                </c:pt>
                <c:pt idx="4027">
                  <c:v>402.7</c:v>
                </c:pt>
                <c:pt idx="4028">
                  <c:v>402.8</c:v>
                </c:pt>
                <c:pt idx="4029">
                  <c:v>402.9</c:v>
                </c:pt>
                <c:pt idx="4030">
                  <c:v>403</c:v>
                </c:pt>
                <c:pt idx="4031">
                  <c:v>403.1</c:v>
                </c:pt>
                <c:pt idx="4032">
                  <c:v>403.2</c:v>
                </c:pt>
                <c:pt idx="4033">
                  <c:v>403.3</c:v>
                </c:pt>
                <c:pt idx="4034">
                  <c:v>403.4</c:v>
                </c:pt>
                <c:pt idx="4035">
                  <c:v>403.5</c:v>
                </c:pt>
                <c:pt idx="4036">
                  <c:v>403.6</c:v>
                </c:pt>
                <c:pt idx="4037">
                  <c:v>403.7</c:v>
                </c:pt>
                <c:pt idx="4038">
                  <c:v>403.8</c:v>
                </c:pt>
                <c:pt idx="4039">
                  <c:v>403.9</c:v>
                </c:pt>
                <c:pt idx="4040">
                  <c:v>404</c:v>
                </c:pt>
                <c:pt idx="4041">
                  <c:v>404.1</c:v>
                </c:pt>
                <c:pt idx="4042">
                  <c:v>404.2</c:v>
                </c:pt>
                <c:pt idx="4043">
                  <c:v>404.3</c:v>
                </c:pt>
                <c:pt idx="4044">
                  <c:v>404.4</c:v>
                </c:pt>
                <c:pt idx="4045">
                  <c:v>404.5</c:v>
                </c:pt>
                <c:pt idx="4046">
                  <c:v>404.6</c:v>
                </c:pt>
                <c:pt idx="4047">
                  <c:v>404.7</c:v>
                </c:pt>
                <c:pt idx="4048">
                  <c:v>404.8</c:v>
                </c:pt>
                <c:pt idx="4049">
                  <c:v>404.9</c:v>
                </c:pt>
                <c:pt idx="4050">
                  <c:v>405</c:v>
                </c:pt>
                <c:pt idx="4051">
                  <c:v>405.1</c:v>
                </c:pt>
                <c:pt idx="4052">
                  <c:v>405.2</c:v>
                </c:pt>
                <c:pt idx="4053">
                  <c:v>405.3</c:v>
                </c:pt>
                <c:pt idx="4054">
                  <c:v>405.4</c:v>
                </c:pt>
                <c:pt idx="4055">
                  <c:v>405.5</c:v>
                </c:pt>
                <c:pt idx="4056">
                  <c:v>405.6</c:v>
                </c:pt>
                <c:pt idx="4057">
                  <c:v>405.7</c:v>
                </c:pt>
                <c:pt idx="4058">
                  <c:v>405.8</c:v>
                </c:pt>
                <c:pt idx="4059">
                  <c:v>405.9</c:v>
                </c:pt>
                <c:pt idx="4060">
                  <c:v>406</c:v>
                </c:pt>
                <c:pt idx="4061">
                  <c:v>406.1</c:v>
                </c:pt>
                <c:pt idx="4062">
                  <c:v>406.2</c:v>
                </c:pt>
                <c:pt idx="4063">
                  <c:v>406.3</c:v>
                </c:pt>
                <c:pt idx="4064">
                  <c:v>406.4</c:v>
                </c:pt>
                <c:pt idx="4065">
                  <c:v>406.5</c:v>
                </c:pt>
                <c:pt idx="4066">
                  <c:v>406.6</c:v>
                </c:pt>
                <c:pt idx="4067">
                  <c:v>406.7</c:v>
                </c:pt>
                <c:pt idx="4068">
                  <c:v>406.8</c:v>
                </c:pt>
                <c:pt idx="4069">
                  <c:v>406.9</c:v>
                </c:pt>
                <c:pt idx="4070">
                  <c:v>407</c:v>
                </c:pt>
                <c:pt idx="4071">
                  <c:v>407.1</c:v>
                </c:pt>
                <c:pt idx="4072">
                  <c:v>407.2</c:v>
                </c:pt>
                <c:pt idx="4073">
                  <c:v>407.3</c:v>
                </c:pt>
                <c:pt idx="4074">
                  <c:v>407.4</c:v>
                </c:pt>
                <c:pt idx="4075">
                  <c:v>407.5</c:v>
                </c:pt>
                <c:pt idx="4076">
                  <c:v>407.6</c:v>
                </c:pt>
                <c:pt idx="4077">
                  <c:v>407.7</c:v>
                </c:pt>
                <c:pt idx="4078">
                  <c:v>407.8</c:v>
                </c:pt>
                <c:pt idx="4079">
                  <c:v>407.9</c:v>
                </c:pt>
                <c:pt idx="4080">
                  <c:v>408</c:v>
                </c:pt>
                <c:pt idx="4081">
                  <c:v>408.1</c:v>
                </c:pt>
                <c:pt idx="4082">
                  <c:v>408.2</c:v>
                </c:pt>
                <c:pt idx="4083">
                  <c:v>408.3</c:v>
                </c:pt>
                <c:pt idx="4084">
                  <c:v>408.4</c:v>
                </c:pt>
                <c:pt idx="4085">
                  <c:v>408.5</c:v>
                </c:pt>
                <c:pt idx="4086">
                  <c:v>408.6</c:v>
                </c:pt>
                <c:pt idx="4087">
                  <c:v>408.7</c:v>
                </c:pt>
                <c:pt idx="4088">
                  <c:v>408.8</c:v>
                </c:pt>
                <c:pt idx="4089">
                  <c:v>408.9</c:v>
                </c:pt>
                <c:pt idx="4090">
                  <c:v>409</c:v>
                </c:pt>
                <c:pt idx="4091">
                  <c:v>409.1</c:v>
                </c:pt>
                <c:pt idx="4092">
                  <c:v>409.2</c:v>
                </c:pt>
                <c:pt idx="4093">
                  <c:v>409.3</c:v>
                </c:pt>
                <c:pt idx="4094">
                  <c:v>409.4</c:v>
                </c:pt>
                <c:pt idx="4095">
                  <c:v>409.5</c:v>
                </c:pt>
                <c:pt idx="4096">
                  <c:v>409.6</c:v>
                </c:pt>
                <c:pt idx="4097">
                  <c:v>409.7</c:v>
                </c:pt>
                <c:pt idx="4098">
                  <c:v>409.8</c:v>
                </c:pt>
                <c:pt idx="4099">
                  <c:v>409.9</c:v>
                </c:pt>
                <c:pt idx="4100">
                  <c:v>410</c:v>
                </c:pt>
                <c:pt idx="4101">
                  <c:v>410.1</c:v>
                </c:pt>
                <c:pt idx="4102">
                  <c:v>410.2</c:v>
                </c:pt>
                <c:pt idx="4103">
                  <c:v>410.3</c:v>
                </c:pt>
                <c:pt idx="4104">
                  <c:v>410.4</c:v>
                </c:pt>
                <c:pt idx="4105">
                  <c:v>410.5</c:v>
                </c:pt>
                <c:pt idx="4106">
                  <c:v>410.6</c:v>
                </c:pt>
                <c:pt idx="4107">
                  <c:v>410.7</c:v>
                </c:pt>
                <c:pt idx="4108">
                  <c:v>410.8</c:v>
                </c:pt>
                <c:pt idx="4109">
                  <c:v>410.9</c:v>
                </c:pt>
                <c:pt idx="4110">
                  <c:v>411</c:v>
                </c:pt>
                <c:pt idx="4111">
                  <c:v>411.1</c:v>
                </c:pt>
                <c:pt idx="4112">
                  <c:v>411.2</c:v>
                </c:pt>
                <c:pt idx="4113">
                  <c:v>411.3</c:v>
                </c:pt>
                <c:pt idx="4114">
                  <c:v>411.4</c:v>
                </c:pt>
                <c:pt idx="4115">
                  <c:v>411.5</c:v>
                </c:pt>
                <c:pt idx="4116">
                  <c:v>411.6</c:v>
                </c:pt>
                <c:pt idx="4117">
                  <c:v>411.7</c:v>
                </c:pt>
                <c:pt idx="4118">
                  <c:v>411.8</c:v>
                </c:pt>
                <c:pt idx="4119">
                  <c:v>411.9</c:v>
                </c:pt>
                <c:pt idx="4120">
                  <c:v>412</c:v>
                </c:pt>
                <c:pt idx="4121">
                  <c:v>412.1</c:v>
                </c:pt>
                <c:pt idx="4122">
                  <c:v>412.2</c:v>
                </c:pt>
                <c:pt idx="4123">
                  <c:v>412.3</c:v>
                </c:pt>
                <c:pt idx="4124">
                  <c:v>412.4</c:v>
                </c:pt>
                <c:pt idx="4125">
                  <c:v>412.5</c:v>
                </c:pt>
                <c:pt idx="4126">
                  <c:v>412.6</c:v>
                </c:pt>
                <c:pt idx="4127">
                  <c:v>412.7</c:v>
                </c:pt>
                <c:pt idx="4128">
                  <c:v>412.8</c:v>
                </c:pt>
                <c:pt idx="4129">
                  <c:v>412.9</c:v>
                </c:pt>
                <c:pt idx="4130">
                  <c:v>413</c:v>
                </c:pt>
                <c:pt idx="4131">
                  <c:v>413.1</c:v>
                </c:pt>
                <c:pt idx="4132">
                  <c:v>413.2</c:v>
                </c:pt>
                <c:pt idx="4133">
                  <c:v>413.3</c:v>
                </c:pt>
                <c:pt idx="4134">
                  <c:v>413.4</c:v>
                </c:pt>
                <c:pt idx="4135">
                  <c:v>413.5</c:v>
                </c:pt>
                <c:pt idx="4136">
                  <c:v>413.6</c:v>
                </c:pt>
                <c:pt idx="4137">
                  <c:v>413.7</c:v>
                </c:pt>
                <c:pt idx="4138">
                  <c:v>413.8</c:v>
                </c:pt>
                <c:pt idx="4139">
                  <c:v>413.9</c:v>
                </c:pt>
                <c:pt idx="4140">
                  <c:v>414</c:v>
                </c:pt>
                <c:pt idx="4141">
                  <c:v>414.1</c:v>
                </c:pt>
                <c:pt idx="4142">
                  <c:v>414.2</c:v>
                </c:pt>
                <c:pt idx="4143">
                  <c:v>414.3</c:v>
                </c:pt>
                <c:pt idx="4144">
                  <c:v>414.4</c:v>
                </c:pt>
                <c:pt idx="4145">
                  <c:v>414.5</c:v>
                </c:pt>
                <c:pt idx="4146">
                  <c:v>414.6</c:v>
                </c:pt>
                <c:pt idx="4147">
                  <c:v>414.7</c:v>
                </c:pt>
                <c:pt idx="4148">
                  <c:v>414.8</c:v>
                </c:pt>
                <c:pt idx="4149">
                  <c:v>414.9</c:v>
                </c:pt>
                <c:pt idx="4150">
                  <c:v>415</c:v>
                </c:pt>
                <c:pt idx="4151">
                  <c:v>415.1</c:v>
                </c:pt>
                <c:pt idx="4152">
                  <c:v>415.2</c:v>
                </c:pt>
                <c:pt idx="4153">
                  <c:v>415.3</c:v>
                </c:pt>
                <c:pt idx="4154">
                  <c:v>415.4</c:v>
                </c:pt>
                <c:pt idx="4155">
                  <c:v>415.5</c:v>
                </c:pt>
                <c:pt idx="4156">
                  <c:v>415.6</c:v>
                </c:pt>
                <c:pt idx="4157">
                  <c:v>415.7</c:v>
                </c:pt>
                <c:pt idx="4158">
                  <c:v>415.8</c:v>
                </c:pt>
                <c:pt idx="4159">
                  <c:v>415.9</c:v>
                </c:pt>
                <c:pt idx="4160">
                  <c:v>416</c:v>
                </c:pt>
                <c:pt idx="4161">
                  <c:v>416.1</c:v>
                </c:pt>
                <c:pt idx="4162">
                  <c:v>416.2</c:v>
                </c:pt>
                <c:pt idx="4163">
                  <c:v>416.3</c:v>
                </c:pt>
                <c:pt idx="4164">
                  <c:v>416.4</c:v>
                </c:pt>
                <c:pt idx="4165">
                  <c:v>416.5</c:v>
                </c:pt>
                <c:pt idx="4166">
                  <c:v>416.6</c:v>
                </c:pt>
                <c:pt idx="4167">
                  <c:v>416.7</c:v>
                </c:pt>
                <c:pt idx="4168">
                  <c:v>416.8</c:v>
                </c:pt>
                <c:pt idx="4169">
                  <c:v>416.9</c:v>
                </c:pt>
                <c:pt idx="4170">
                  <c:v>417</c:v>
                </c:pt>
                <c:pt idx="4171">
                  <c:v>417.1</c:v>
                </c:pt>
                <c:pt idx="4172">
                  <c:v>417.2</c:v>
                </c:pt>
                <c:pt idx="4173">
                  <c:v>417.3</c:v>
                </c:pt>
                <c:pt idx="4174">
                  <c:v>417.4</c:v>
                </c:pt>
                <c:pt idx="4175">
                  <c:v>417.5</c:v>
                </c:pt>
                <c:pt idx="4176">
                  <c:v>417.6</c:v>
                </c:pt>
                <c:pt idx="4177">
                  <c:v>417.7</c:v>
                </c:pt>
                <c:pt idx="4178">
                  <c:v>417.8</c:v>
                </c:pt>
                <c:pt idx="4179">
                  <c:v>417.9</c:v>
                </c:pt>
                <c:pt idx="4180">
                  <c:v>418</c:v>
                </c:pt>
                <c:pt idx="4181">
                  <c:v>418.1</c:v>
                </c:pt>
                <c:pt idx="4182">
                  <c:v>418.2</c:v>
                </c:pt>
                <c:pt idx="4183">
                  <c:v>418.3</c:v>
                </c:pt>
                <c:pt idx="4184">
                  <c:v>418.4</c:v>
                </c:pt>
                <c:pt idx="4185">
                  <c:v>418.5</c:v>
                </c:pt>
                <c:pt idx="4186">
                  <c:v>418.6</c:v>
                </c:pt>
                <c:pt idx="4187">
                  <c:v>418.7</c:v>
                </c:pt>
                <c:pt idx="4188">
                  <c:v>418.8</c:v>
                </c:pt>
                <c:pt idx="4189">
                  <c:v>418.9</c:v>
                </c:pt>
                <c:pt idx="4190">
                  <c:v>419</c:v>
                </c:pt>
                <c:pt idx="4191">
                  <c:v>419.1</c:v>
                </c:pt>
                <c:pt idx="4192">
                  <c:v>419.2</c:v>
                </c:pt>
                <c:pt idx="4193">
                  <c:v>419.3</c:v>
                </c:pt>
                <c:pt idx="4194">
                  <c:v>419.4</c:v>
                </c:pt>
                <c:pt idx="4195">
                  <c:v>419.5</c:v>
                </c:pt>
                <c:pt idx="4196">
                  <c:v>419.6</c:v>
                </c:pt>
                <c:pt idx="4197">
                  <c:v>419.7</c:v>
                </c:pt>
                <c:pt idx="4198">
                  <c:v>419.8</c:v>
                </c:pt>
                <c:pt idx="4199">
                  <c:v>419.9</c:v>
                </c:pt>
                <c:pt idx="4200">
                  <c:v>420</c:v>
                </c:pt>
                <c:pt idx="4201">
                  <c:v>420.1</c:v>
                </c:pt>
                <c:pt idx="4202">
                  <c:v>420.2</c:v>
                </c:pt>
                <c:pt idx="4203">
                  <c:v>420.3</c:v>
                </c:pt>
                <c:pt idx="4204">
                  <c:v>420.4</c:v>
                </c:pt>
                <c:pt idx="4205">
                  <c:v>420.5</c:v>
                </c:pt>
                <c:pt idx="4206">
                  <c:v>420.6</c:v>
                </c:pt>
                <c:pt idx="4207">
                  <c:v>420.7</c:v>
                </c:pt>
                <c:pt idx="4208">
                  <c:v>420.8</c:v>
                </c:pt>
                <c:pt idx="4209">
                  <c:v>420.9</c:v>
                </c:pt>
                <c:pt idx="4210">
                  <c:v>421</c:v>
                </c:pt>
                <c:pt idx="4211">
                  <c:v>421.1</c:v>
                </c:pt>
                <c:pt idx="4212">
                  <c:v>421.2</c:v>
                </c:pt>
                <c:pt idx="4213">
                  <c:v>421.3</c:v>
                </c:pt>
                <c:pt idx="4214">
                  <c:v>421.4</c:v>
                </c:pt>
                <c:pt idx="4215">
                  <c:v>421.5</c:v>
                </c:pt>
                <c:pt idx="4216">
                  <c:v>421.6</c:v>
                </c:pt>
                <c:pt idx="4217">
                  <c:v>421.7</c:v>
                </c:pt>
                <c:pt idx="4218">
                  <c:v>421.8</c:v>
                </c:pt>
                <c:pt idx="4219">
                  <c:v>421.9</c:v>
                </c:pt>
                <c:pt idx="4220">
                  <c:v>422</c:v>
                </c:pt>
                <c:pt idx="4221">
                  <c:v>422.1</c:v>
                </c:pt>
                <c:pt idx="4222">
                  <c:v>422.2</c:v>
                </c:pt>
                <c:pt idx="4223">
                  <c:v>422.3</c:v>
                </c:pt>
                <c:pt idx="4224">
                  <c:v>422.4</c:v>
                </c:pt>
                <c:pt idx="4225">
                  <c:v>422.5</c:v>
                </c:pt>
                <c:pt idx="4226">
                  <c:v>422.6</c:v>
                </c:pt>
                <c:pt idx="4227">
                  <c:v>422.7</c:v>
                </c:pt>
                <c:pt idx="4228">
                  <c:v>422.8</c:v>
                </c:pt>
                <c:pt idx="4229">
                  <c:v>422.9</c:v>
                </c:pt>
                <c:pt idx="4230">
                  <c:v>423</c:v>
                </c:pt>
                <c:pt idx="4231">
                  <c:v>423.1</c:v>
                </c:pt>
                <c:pt idx="4232">
                  <c:v>423.2</c:v>
                </c:pt>
                <c:pt idx="4233">
                  <c:v>423.3</c:v>
                </c:pt>
                <c:pt idx="4234">
                  <c:v>423.4</c:v>
                </c:pt>
                <c:pt idx="4235">
                  <c:v>423.5</c:v>
                </c:pt>
                <c:pt idx="4236">
                  <c:v>423.6</c:v>
                </c:pt>
                <c:pt idx="4237">
                  <c:v>423.7</c:v>
                </c:pt>
                <c:pt idx="4238">
                  <c:v>423.8</c:v>
                </c:pt>
                <c:pt idx="4239">
                  <c:v>423.9</c:v>
                </c:pt>
                <c:pt idx="4240">
                  <c:v>424</c:v>
                </c:pt>
                <c:pt idx="4241">
                  <c:v>424.1</c:v>
                </c:pt>
                <c:pt idx="4242">
                  <c:v>424.2</c:v>
                </c:pt>
                <c:pt idx="4243">
                  <c:v>424.3</c:v>
                </c:pt>
                <c:pt idx="4244">
                  <c:v>424.4</c:v>
                </c:pt>
                <c:pt idx="4245">
                  <c:v>424.5</c:v>
                </c:pt>
                <c:pt idx="4246">
                  <c:v>424.6</c:v>
                </c:pt>
                <c:pt idx="4247">
                  <c:v>424.7</c:v>
                </c:pt>
                <c:pt idx="4248">
                  <c:v>424.8</c:v>
                </c:pt>
                <c:pt idx="4249">
                  <c:v>424.9</c:v>
                </c:pt>
                <c:pt idx="4250">
                  <c:v>425</c:v>
                </c:pt>
                <c:pt idx="4251">
                  <c:v>425.1</c:v>
                </c:pt>
                <c:pt idx="4252">
                  <c:v>425.2</c:v>
                </c:pt>
                <c:pt idx="4253">
                  <c:v>425.3</c:v>
                </c:pt>
                <c:pt idx="4254">
                  <c:v>425.4</c:v>
                </c:pt>
                <c:pt idx="4255">
                  <c:v>425.5</c:v>
                </c:pt>
                <c:pt idx="4256">
                  <c:v>425.6</c:v>
                </c:pt>
                <c:pt idx="4257">
                  <c:v>425.7</c:v>
                </c:pt>
                <c:pt idx="4258">
                  <c:v>425.8</c:v>
                </c:pt>
                <c:pt idx="4259">
                  <c:v>425.9</c:v>
                </c:pt>
                <c:pt idx="4260">
                  <c:v>426</c:v>
                </c:pt>
                <c:pt idx="4261">
                  <c:v>426.1</c:v>
                </c:pt>
                <c:pt idx="4262">
                  <c:v>426.2</c:v>
                </c:pt>
                <c:pt idx="4263">
                  <c:v>426.3</c:v>
                </c:pt>
                <c:pt idx="4264">
                  <c:v>426.4</c:v>
                </c:pt>
                <c:pt idx="4265">
                  <c:v>426.5</c:v>
                </c:pt>
                <c:pt idx="4266">
                  <c:v>426.6</c:v>
                </c:pt>
                <c:pt idx="4267">
                  <c:v>426.7</c:v>
                </c:pt>
                <c:pt idx="4268">
                  <c:v>426.8</c:v>
                </c:pt>
                <c:pt idx="4269">
                  <c:v>426.9</c:v>
                </c:pt>
                <c:pt idx="4270">
                  <c:v>427</c:v>
                </c:pt>
                <c:pt idx="4271">
                  <c:v>427.1</c:v>
                </c:pt>
                <c:pt idx="4272">
                  <c:v>427.2</c:v>
                </c:pt>
                <c:pt idx="4273">
                  <c:v>427.3</c:v>
                </c:pt>
                <c:pt idx="4274">
                  <c:v>427.4</c:v>
                </c:pt>
                <c:pt idx="4275">
                  <c:v>427.5</c:v>
                </c:pt>
                <c:pt idx="4276">
                  <c:v>427.6</c:v>
                </c:pt>
                <c:pt idx="4277">
                  <c:v>427.7</c:v>
                </c:pt>
                <c:pt idx="4278">
                  <c:v>427.8</c:v>
                </c:pt>
                <c:pt idx="4279">
                  <c:v>427.9</c:v>
                </c:pt>
                <c:pt idx="4280">
                  <c:v>428</c:v>
                </c:pt>
                <c:pt idx="4281">
                  <c:v>428.1</c:v>
                </c:pt>
                <c:pt idx="4282">
                  <c:v>428.2</c:v>
                </c:pt>
                <c:pt idx="4283">
                  <c:v>428.3</c:v>
                </c:pt>
                <c:pt idx="4284">
                  <c:v>428.4</c:v>
                </c:pt>
                <c:pt idx="4285">
                  <c:v>428.5</c:v>
                </c:pt>
                <c:pt idx="4286">
                  <c:v>428.6</c:v>
                </c:pt>
                <c:pt idx="4287">
                  <c:v>428.7</c:v>
                </c:pt>
                <c:pt idx="4288">
                  <c:v>428.8</c:v>
                </c:pt>
                <c:pt idx="4289">
                  <c:v>428.9</c:v>
                </c:pt>
                <c:pt idx="4290">
                  <c:v>429</c:v>
                </c:pt>
                <c:pt idx="4291">
                  <c:v>429.1</c:v>
                </c:pt>
                <c:pt idx="4292">
                  <c:v>429.2</c:v>
                </c:pt>
                <c:pt idx="4293">
                  <c:v>429.3</c:v>
                </c:pt>
                <c:pt idx="4294">
                  <c:v>429.4</c:v>
                </c:pt>
                <c:pt idx="4295">
                  <c:v>429.5</c:v>
                </c:pt>
                <c:pt idx="4296">
                  <c:v>429.6</c:v>
                </c:pt>
                <c:pt idx="4297">
                  <c:v>429.7</c:v>
                </c:pt>
                <c:pt idx="4298">
                  <c:v>429.8</c:v>
                </c:pt>
                <c:pt idx="4299">
                  <c:v>429.9</c:v>
                </c:pt>
                <c:pt idx="4300">
                  <c:v>430</c:v>
                </c:pt>
                <c:pt idx="4301">
                  <c:v>430.1</c:v>
                </c:pt>
                <c:pt idx="4302">
                  <c:v>430.2</c:v>
                </c:pt>
                <c:pt idx="4303">
                  <c:v>430.3</c:v>
                </c:pt>
                <c:pt idx="4304">
                  <c:v>430.4</c:v>
                </c:pt>
                <c:pt idx="4305">
                  <c:v>430.5</c:v>
                </c:pt>
                <c:pt idx="4306">
                  <c:v>430.6</c:v>
                </c:pt>
                <c:pt idx="4307">
                  <c:v>430.7</c:v>
                </c:pt>
                <c:pt idx="4308">
                  <c:v>430.8</c:v>
                </c:pt>
                <c:pt idx="4309">
                  <c:v>430.9</c:v>
                </c:pt>
                <c:pt idx="4310">
                  <c:v>431</c:v>
                </c:pt>
                <c:pt idx="4311">
                  <c:v>431.1</c:v>
                </c:pt>
                <c:pt idx="4312">
                  <c:v>431.2</c:v>
                </c:pt>
                <c:pt idx="4313">
                  <c:v>431.3</c:v>
                </c:pt>
                <c:pt idx="4314">
                  <c:v>431.4</c:v>
                </c:pt>
                <c:pt idx="4315">
                  <c:v>431.5</c:v>
                </c:pt>
                <c:pt idx="4316">
                  <c:v>431.6</c:v>
                </c:pt>
                <c:pt idx="4317">
                  <c:v>431.7</c:v>
                </c:pt>
                <c:pt idx="4318">
                  <c:v>431.8</c:v>
                </c:pt>
                <c:pt idx="4319">
                  <c:v>431.9</c:v>
                </c:pt>
                <c:pt idx="4320">
                  <c:v>432</c:v>
                </c:pt>
                <c:pt idx="4321">
                  <c:v>432.1</c:v>
                </c:pt>
                <c:pt idx="4322">
                  <c:v>432.2</c:v>
                </c:pt>
                <c:pt idx="4323">
                  <c:v>432.3</c:v>
                </c:pt>
                <c:pt idx="4324">
                  <c:v>432.4</c:v>
                </c:pt>
                <c:pt idx="4325">
                  <c:v>432.5</c:v>
                </c:pt>
                <c:pt idx="4326">
                  <c:v>432.6</c:v>
                </c:pt>
                <c:pt idx="4327">
                  <c:v>432.7</c:v>
                </c:pt>
                <c:pt idx="4328">
                  <c:v>432.8</c:v>
                </c:pt>
                <c:pt idx="4329">
                  <c:v>432.9</c:v>
                </c:pt>
                <c:pt idx="4330">
                  <c:v>433</c:v>
                </c:pt>
                <c:pt idx="4331">
                  <c:v>433.1</c:v>
                </c:pt>
                <c:pt idx="4332">
                  <c:v>433.2</c:v>
                </c:pt>
                <c:pt idx="4333">
                  <c:v>433.3</c:v>
                </c:pt>
                <c:pt idx="4334">
                  <c:v>433.4</c:v>
                </c:pt>
                <c:pt idx="4335">
                  <c:v>433.5</c:v>
                </c:pt>
                <c:pt idx="4336">
                  <c:v>433.6</c:v>
                </c:pt>
                <c:pt idx="4337">
                  <c:v>433.7</c:v>
                </c:pt>
                <c:pt idx="4338">
                  <c:v>433.8</c:v>
                </c:pt>
                <c:pt idx="4339">
                  <c:v>433.9</c:v>
                </c:pt>
                <c:pt idx="4340">
                  <c:v>434</c:v>
                </c:pt>
                <c:pt idx="4341">
                  <c:v>434.1</c:v>
                </c:pt>
                <c:pt idx="4342">
                  <c:v>434.2</c:v>
                </c:pt>
                <c:pt idx="4343">
                  <c:v>434.3</c:v>
                </c:pt>
                <c:pt idx="4344">
                  <c:v>434.4</c:v>
                </c:pt>
                <c:pt idx="4345">
                  <c:v>434.5</c:v>
                </c:pt>
                <c:pt idx="4346">
                  <c:v>434.6</c:v>
                </c:pt>
                <c:pt idx="4347">
                  <c:v>434.7</c:v>
                </c:pt>
                <c:pt idx="4348">
                  <c:v>434.8</c:v>
                </c:pt>
                <c:pt idx="4349">
                  <c:v>434.9</c:v>
                </c:pt>
                <c:pt idx="4350">
                  <c:v>435</c:v>
                </c:pt>
                <c:pt idx="4351">
                  <c:v>435.1</c:v>
                </c:pt>
                <c:pt idx="4352">
                  <c:v>435.2</c:v>
                </c:pt>
                <c:pt idx="4353">
                  <c:v>435.3</c:v>
                </c:pt>
                <c:pt idx="4354">
                  <c:v>435.4</c:v>
                </c:pt>
                <c:pt idx="4355">
                  <c:v>435.5</c:v>
                </c:pt>
                <c:pt idx="4356">
                  <c:v>435.6</c:v>
                </c:pt>
                <c:pt idx="4357">
                  <c:v>435.7</c:v>
                </c:pt>
                <c:pt idx="4358">
                  <c:v>435.8</c:v>
                </c:pt>
                <c:pt idx="4359">
                  <c:v>435.9</c:v>
                </c:pt>
                <c:pt idx="4360">
                  <c:v>436</c:v>
                </c:pt>
                <c:pt idx="4361">
                  <c:v>436.1</c:v>
                </c:pt>
                <c:pt idx="4362">
                  <c:v>436.2</c:v>
                </c:pt>
                <c:pt idx="4363">
                  <c:v>436.3</c:v>
                </c:pt>
                <c:pt idx="4364">
                  <c:v>436.4</c:v>
                </c:pt>
                <c:pt idx="4365">
                  <c:v>436.5</c:v>
                </c:pt>
                <c:pt idx="4366">
                  <c:v>436.6</c:v>
                </c:pt>
                <c:pt idx="4367">
                  <c:v>436.7</c:v>
                </c:pt>
                <c:pt idx="4368">
                  <c:v>436.8</c:v>
                </c:pt>
                <c:pt idx="4369">
                  <c:v>436.9</c:v>
                </c:pt>
                <c:pt idx="4370">
                  <c:v>437</c:v>
                </c:pt>
                <c:pt idx="4371">
                  <c:v>437.1</c:v>
                </c:pt>
                <c:pt idx="4372">
                  <c:v>437.2</c:v>
                </c:pt>
                <c:pt idx="4373">
                  <c:v>437.3</c:v>
                </c:pt>
                <c:pt idx="4374">
                  <c:v>437.4</c:v>
                </c:pt>
                <c:pt idx="4375">
                  <c:v>437.5</c:v>
                </c:pt>
                <c:pt idx="4376">
                  <c:v>437.6</c:v>
                </c:pt>
                <c:pt idx="4377">
                  <c:v>437.7</c:v>
                </c:pt>
                <c:pt idx="4378">
                  <c:v>437.8</c:v>
                </c:pt>
                <c:pt idx="4379">
                  <c:v>437.9</c:v>
                </c:pt>
                <c:pt idx="4380">
                  <c:v>438</c:v>
                </c:pt>
                <c:pt idx="4381">
                  <c:v>438.1</c:v>
                </c:pt>
                <c:pt idx="4382">
                  <c:v>438.2</c:v>
                </c:pt>
                <c:pt idx="4383">
                  <c:v>438.3</c:v>
                </c:pt>
                <c:pt idx="4384">
                  <c:v>438.4</c:v>
                </c:pt>
                <c:pt idx="4385">
                  <c:v>438.5</c:v>
                </c:pt>
                <c:pt idx="4386">
                  <c:v>438.6</c:v>
                </c:pt>
                <c:pt idx="4387">
                  <c:v>438.7</c:v>
                </c:pt>
                <c:pt idx="4388">
                  <c:v>438.8</c:v>
                </c:pt>
                <c:pt idx="4389">
                  <c:v>438.9</c:v>
                </c:pt>
                <c:pt idx="4390">
                  <c:v>439</c:v>
                </c:pt>
                <c:pt idx="4391">
                  <c:v>439.1</c:v>
                </c:pt>
                <c:pt idx="4392">
                  <c:v>439.2</c:v>
                </c:pt>
                <c:pt idx="4393">
                  <c:v>439.3</c:v>
                </c:pt>
                <c:pt idx="4394">
                  <c:v>439.4</c:v>
                </c:pt>
                <c:pt idx="4395">
                  <c:v>439.5</c:v>
                </c:pt>
                <c:pt idx="4396">
                  <c:v>439.6</c:v>
                </c:pt>
                <c:pt idx="4397">
                  <c:v>439.7</c:v>
                </c:pt>
                <c:pt idx="4398">
                  <c:v>439.8</c:v>
                </c:pt>
                <c:pt idx="4399">
                  <c:v>439.9</c:v>
                </c:pt>
                <c:pt idx="4400">
                  <c:v>440</c:v>
                </c:pt>
                <c:pt idx="4401">
                  <c:v>440.1</c:v>
                </c:pt>
                <c:pt idx="4402">
                  <c:v>440.2</c:v>
                </c:pt>
                <c:pt idx="4403">
                  <c:v>440.3</c:v>
                </c:pt>
                <c:pt idx="4404">
                  <c:v>440.4</c:v>
                </c:pt>
                <c:pt idx="4405">
                  <c:v>440.5</c:v>
                </c:pt>
                <c:pt idx="4406">
                  <c:v>440.6</c:v>
                </c:pt>
                <c:pt idx="4407">
                  <c:v>440.7</c:v>
                </c:pt>
                <c:pt idx="4408">
                  <c:v>440.8</c:v>
                </c:pt>
                <c:pt idx="4409">
                  <c:v>440.9</c:v>
                </c:pt>
                <c:pt idx="4410">
                  <c:v>441</c:v>
                </c:pt>
                <c:pt idx="4411">
                  <c:v>441.1</c:v>
                </c:pt>
                <c:pt idx="4412">
                  <c:v>441.2</c:v>
                </c:pt>
                <c:pt idx="4413">
                  <c:v>441.3</c:v>
                </c:pt>
                <c:pt idx="4414">
                  <c:v>441.4</c:v>
                </c:pt>
                <c:pt idx="4415">
                  <c:v>441.5</c:v>
                </c:pt>
                <c:pt idx="4416">
                  <c:v>441.6</c:v>
                </c:pt>
                <c:pt idx="4417">
                  <c:v>441.7</c:v>
                </c:pt>
                <c:pt idx="4418">
                  <c:v>441.8</c:v>
                </c:pt>
                <c:pt idx="4419">
                  <c:v>441.9</c:v>
                </c:pt>
                <c:pt idx="4420">
                  <c:v>442</c:v>
                </c:pt>
                <c:pt idx="4421">
                  <c:v>442.1</c:v>
                </c:pt>
                <c:pt idx="4422">
                  <c:v>442.2</c:v>
                </c:pt>
                <c:pt idx="4423">
                  <c:v>442.3</c:v>
                </c:pt>
                <c:pt idx="4424">
                  <c:v>442.4</c:v>
                </c:pt>
                <c:pt idx="4425">
                  <c:v>442.5</c:v>
                </c:pt>
                <c:pt idx="4426">
                  <c:v>442.6</c:v>
                </c:pt>
                <c:pt idx="4427">
                  <c:v>442.7</c:v>
                </c:pt>
                <c:pt idx="4428">
                  <c:v>442.8</c:v>
                </c:pt>
                <c:pt idx="4429">
                  <c:v>442.9</c:v>
                </c:pt>
                <c:pt idx="4430">
                  <c:v>443</c:v>
                </c:pt>
                <c:pt idx="4431">
                  <c:v>443.1</c:v>
                </c:pt>
                <c:pt idx="4432">
                  <c:v>443.2</c:v>
                </c:pt>
                <c:pt idx="4433">
                  <c:v>443.3</c:v>
                </c:pt>
                <c:pt idx="4434">
                  <c:v>443.4</c:v>
                </c:pt>
                <c:pt idx="4435">
                  <c:v>443.5</c:v>
                </c:pt>
                <c:pt idx="4436">
                  <c:v>443.6</c:v>
                </c:pt>
                <c:pt idx="4437">
                  <c:v>443.7</c:v>
                </c:pt>
                <c:pt idx="4438">
                  <c:v>443.8</c:v>
                </c:pt>
                <c:pt idx="4439">
                  <c:v>443.9</c:v>
                </c:pt>
                <c:pt idx="4440">
                  <c:v>444</c:v>
                </c:pt>
                <c:pt idx="4441">
                  <c:v>444.1</c:v>
                </c:pt>
                <c:pt idx="4442">
                  <c:v>444.2</c:v>
                </c:pt>
                <c:pt idx="4443">
                  <c:v>444.3</c:v>
                </c:pt>
                <c:pt idx="4444">
                  <c:v>444.4</c:v>
                </c:pt>
                <c:pt idx="4445">
                  <c:v>444.5</c:v>
                </c:pt>
                <c:pt idx="4446">
                  <c:v>444.6</c:v>
                </c:pt>
                <c:pt idx="4447">
                  <c:v>444.7</c:v>
                </c:pt>
                <c:pt idx="4448">
                  <c:v>444.8</c:v>
                </c:pt>
                <c:pt idx="4449">
                  <c:v>444.9</c:v>
                </c:pt>
                <c:pt idx="4450">
                  <c:v>445</c:v>
                </c:pt>
                <c:pt idx="4451">
                  <c:v>445.1</c:v>
                </c:pt>
                <c:pt idx="4452">
                  <c:v>445.2</c:v>
                </c:pt>
                <c:pt idx="4453">
                  <c:v>445.3</c:v>
                </c:pt>
                <c:pt idx="4454">
                  <c:v>445.4</c:v>
                </c:pt>
                <c:pt idx="4455">
                  <c:v>445.5</c:v>
                </c:pt>
                <c:pt idx="4456">
                  <c:v>445.6</c:v>
                </c:pt>
                <c:pt idx="4457">
                  <c:v>445.7</c:v>
                </c:pt>
                <c:pt idx="4458">
                  <c:v>445.8</c:v>
                </c:pt>
                <c:pt idx="4459">
                  <c:v>445.9</c:v>
                </c:pt>
                <c:pt idx="4460">
                  <c:v>446</c:v>
                </c:pt>
                <c:pt idx="4461">
                  <c:v>446.1</c:v>
                </c:pt>
                <c:pt idx="4462">
                  <c:v>446.2</c:v>
                </c:pt>
                <c:pt idx="4463">
                  <c:v>446.3</c:v>
                </c:pt>
                <c:pt idx="4464">
                  <c:v>446.4</c:v>
                </c:pt>
                <c:pt idx="4465">
                  <c:v>446.5</c:v>
                </c:pt>
                <c:pt idx="4466">
                  <c:v>446.6</c:v>
                </c:pt>
                <c:pt idx="4467">
                  <c:v>446.7</c:v>
                </c:pt>
                <c:pt idx="4468">
                  <c:v>446.8</c:v>
                </c:pt>
                <c:pt idx="4469">
                  <c:v>446.9</c:v>
                </c:pt>
                <c:pt idx="4470">
                  <c:v>447</c:v>
                </c:pt>
                <c:pt idx="4471">
                  <c:v>447.1</c:v>
                </c:pt>
                <c:pt idx="4472">
                  <c:v>447.2</c:v>
                </c:pt>
                <c:pt idx="4473">
                  <c:v>447.3</c:v>
                </c:pt>
                <c:pt idx="4474">
                  <c:v>447.4</c:v>
                </c:pt>
                <c:pt idx="4475">
                  <c:v>447.5</c:v>
                </c:pt>
                <c:pt idx="4476">
                  <c:v>447.6</c:v>
                </c:pt>
                <c:pt idx="4477">
                  <c:v>447.7</c:v>
                </c:pt>
                <c:pt idx="4478">
                  <c:v>447.8</c:v>
                </c:pt>
                <c:pt idx="4479">
                  <c:v>447.9</c:v>
                </c:pt>
                <c:pt idx="4480">
                  <c:v>448</c:v>
                </c:pt>
                <c:pt idx="4481">
                  <c:v>448.1</c:v>
                </c:pt>
                <c:pt idx="4482">
                  <c:v>448.2</c:v>
                </c:pt>
                <c:pt idx="4483">
                  <c:v>448.3</c:v>
                </c:pt>
                <c:pt idx="4484">
                  <c:v>448.4</c:v>
                </c:pt>
                <c:pt idx="4485">
                  <c:v>448.5</c:v>
                </c:pt>
                <c:pt idx="4486">
                  <c:v>448.6</c:v>
                </c:pt>
                <c:pt idx="4487">
                  <c:v>448.7</c:v>
                </c:pt>
                <c:pt idx="4488">
                  <c:v>448.8</c:v>
                </c:pt>
                <c:pt idx="4489">
                  <c:v>448.9</c:v>
                </c:pt>
                <c:pt idx="4490">
                  <c:v>449</c:v>
                </c:pt>
                <c:pt idx="4491">
                  <c:v>449.1</c:v>
                </c:pt>
                <c:pt idx="4492">
                  <c:v>449.2</c:v>
                </c:pt>
                <c:pt idx="4493">
                  <c:v>449.3</c:v>
                </c:pt>
                <c:pt idx="4494">
                  <c:v>449.4</c:v>
                </c:pt>
                <c:pt idx="4495">
                  <c:v>449.5</c:v>
                </c:pt>
                <c:pt idx="4496">
                  <c:v>449.6</c:v>
                </c:pt>
                <c:pt idx="4497">
                  <c:v>449.7</c:v>
                </c:pt>
                <c:pt idx="4498">
                  <c:v>449.8</c:v>
                </c:pt>
                <c:pt idx="4499">
                  <c:v>449.9</c:v>
                </c:pt>
                <c:pt idx="4500">
                  <c:v>450</c:v>
                </c:pt>
                <c:pt idx="4501">
                  <c:v>450.1</c:v>
                </c:pt>
                <c:pt idx="4502">
                  <c:v>450.2</c:v>
                </c:pt>
                <c:pt idx="4503">
                  <c:v>450.3</c:v>
                </c:pt>
                <c:pt idx="4504">
                  <c:v>450.4</c:v>
                </c:pt>
                <c:pt idx="4505">
                  <c:v>450.5</c:v>
                </c:pt>
                <c:pt idx="4506">
                  <c:v>450.6</c:v>
                </c:pt>
                <c:pt idx="4507">
                  <c:v>450.7</c:v>
                </c:pt>
                <c:pt idx="4508">
                  <c:v>450.8</c:v>
                </c:pt>
                <c:pt idx="4509">
                  <c:v>450.9</c:v>
                </c:pt>
                <c:pt idx="4510">
                  <c:v>451</c:v>
                </c:pt>
                <c:pt idx="4511">
                  <c:v>451.1</c:v>
                </c:pt>
                <c:pt idx="4512">
                  <c:v>451.2</c:v>
                </c:pt>
                <c:pt idx="4513">
                  <c:v>451.3</c:v>
                </c:pt>
                <c:pt idx="4514">
                  <c:v>451.4</c:v>
                </c:pt>
                <c:pt idx="4515">
                  <c:v>451.5</c:v>
                </c:pt>
                <c:pt idx="4516">
                  <c:v>451.6</c:v>
                </c:pt>
                <c:pt idx="4517">
                  <c:v>451.7</c:v>
                </c:pt>
                <c:pt idx="4518">
                  <c:v>451.8</c:v>
                </c:pt>
                <c:pt idx="4519">
                  <c:v>451.9</c:v>
                </c:pt>
                <c:pt idx="4520">
                  <c:v>452</c:v>
                </c:pt>
                <c:pt idx="4521">
                  <c:v>452.1</c:v>
                </c:pt>
                <c:pt idx="4522">
                  <c:v>452.2</c:v>
                </c:pt>
                <c:pt idx="4523">
                  <c:v>452.3</c:v>
                </c:pt>
                <c:pt idx="4524">
                  <c:v>452.4</c:v>
                </c:pt>
                <c:pt idx="4525">
                  <c:v>452.5</c:v>
                </c:pt>
                <c:pt idx="4526">
                  <c:v>452.6</c:v>
                </c:pt>
                <c:pt idx="4527">
                  <c:v>452.7</c:v>
                </c:pt>
                <c:pt idx="4528">
                  <c:v>452.8</c:v>
                </c:pt>
                <c:pt idx="4529">
                  <c:v>452.9</c:v>
                </c:pt>
                <c:pt idx="4530">
                  <c:v>453</c:v>
                </c:pt>
                <c:pt idx="4531">
                  <c:v>453.1</c:v>
                </c:pt>
                <c:pt idx="4532">
                  <c:v>453.2</c:v>
                </c:pt>
                <c:pt idx="4533">
                  <c:v>453.3</c:v>
                </c:pt>
                <c:pt idx="4534">
                  <c:v>453.4</c:v>
                </c:pt>
                <c:pt idx="4535">
                  <c:v>453.5</c:v>
                </c:pt>
                <c:pt idx="4536">
                  <c:v>453.6</c:v>
                </c:pt>
                <c:pt idx="4537">
                  <c:v>453.7</c:v>
                </c:pt>
                <c:pt idx="4538">
                  <c:v>453.8</c:v>
                </c:pt>
                <c:pt idx="4539">
                  <c:v>453.9</c:v>
                </c:pt>
                <c:pt idx="4540">
                  <c:v>454</c:v>
                </c:pt>
                <c:pt idx="4541">
                  <c:v>454.1</c:v>
                </c:pt>
                <c:pt idx="4542">
                  <c:v>454.2</c:v>
                </c:pt>
                <c:pt idx="4543">
                  <c:v>454.3</c:v>
                </c:pt>
                <c:pt idx="4544">
                  <c:v>454.4</c:v>
                </c:pt>
                <c:pt idx="4545">
                  <c:v>454.5</c:v>
                </c:pt>
                <c:pt idx="4546">
                  <c:v>454.6</c:v>
                </c:pt>
                <c:pt idx="4547">
                  <c:v>454.7</c:v>
                </c:pt>
                <c:pt idx="4548">
                  <c:v>454.8</c:v>
                </c:pt>
                <c:pt idx="4549">
                  <c:v>454.9</c:v>
                </c:pt>
                <c:pt idx="4550">
                  <c:v>455</c:v>
                </c:pt>
                <c:pt idx="4551">
                  <c:v>455.1</c:v>
                </c:pt>
                <c:pt idx="4552">
                  <c:v>455.2</c:v>
                </c:pt>
                <c:pt idx="4553">
                  <c:v>455.3</c:v>
                </c:pt>
                <c:pt idx="4554">
                  <c:v>455.4</c:v>
                </c:pt>
                <c:pt idx="4555">
                  <c:v>455.5</c:v>
                </c:pt>
                <c:pt idx="4556">
                  <c:v>455.6</c:v>
                </c:pt>
                <c:pt idx="4557">
                  <c:v>455.7</c:v>
                </c:pt>
                <c:pt idx="4558">
                  <c:v>455.8</c:v>
                </c:pt>
                <c:pt idx="4559">
                  <c:v>455.9</c:v>
                </c:pt>
                <c:pt idx="4560">
                  <c:v>456</c:v>
                </c:pt>
                <c:pt idx="4561">
                  <c:v>456.1</c:v>
                </c:pt>
                <c:pt idx="4562">
                  <c:v>456.2</c:v>
                </c:pt>
                <c:pt idx="4563">
                  <c:v>456.3</c:v>
                </c:pt>
                <c:pt idx="4564">
                  <c:v>456.4</c:v>
                </c:pt>
                <c:pt idx="4565">
                  <c:v>456.5</c:v>
                </c:pt>
                <c:pt idx="4566">
                  <c:v>456.6</c:v>
                </c:pt>
                <c:pt idx="4567">
                  <c:v>456.7</c:v>
                </c:pt>
                <c:pt idx="4568">
                  <c:v>456.8</c:v>
                </c:pt>
                <c:pt idx="4569">
                  <c:v>456.9</c:v>
                </c:pt>
                <c:pt idx="4570">
                  <c:v>457</c:v>
                </c:pt>
                <c:pt idx="4571">
                  <c:v>457.1</c:v>
                </c:pt>
                <c:pt idx="4572">
                  <c:v>457.2</c:v>
                </c:pt>
                <c:pt idx="4573">
                  <c:v>457.3</c:v>
                </c:pt>
                <c:pt idx="4574">
                  <c:v>457.4</c:v>
                </c:pt>
                <c:pt idx="4575">
                  <c:v>457.5</c:v>
                </c:pt>
                <c:pt idx="4576">
                  <c:v>457.6</c:v>
                </c:pt>
                <c:pt idx="4577">
                  <c:v>457.7</c:v>
                </c:pt>
                <c:pt idx="4578">
                  <c:v>457.8</c:v>
                </c:pt>
                <c:pt idx="4579">
                  <c:v>457.9</c:v>
                </c:pt>
                <c:pt idx="4580">
                  <c:v>458</c:v>
                </c:pt>
                <c:pt idx="4581">
                  <c:v>458.1</c:v>
                </c:pt>
                <c:pt idx="4582">
                  <c:v>458.2</c:v>
                </c:pt>
                <c:pt idx="4583">
                  <c:v>458.3</c:v>
                </c:pt>
                <c:pt idx="4584">
                  <c:v>458.4</c:v>
                </c:pt>
                <c:pt idx="4585">
                  <c:v>458.5</c:v>
                </c:pt>
                <c:pt idx="4586">
                  <c:v>458.6</c:v>
                </c:pt>
                <c:pt idx="4587">
                  <c:v>458.7</c:v>
                </c:pt>
                <c:pt idx="4588">
                  <c:v>458.8</c:v>
                </c:pt>
                <c:pt idx="4589">
                  <c:v>458.9</c:v>
                </c:pt>
                <c:pt idx="4590">
                  <c:v>459</c:v>
                </c:pt>
                <c:pt idx="4591">
                  <c:v>459.1</c:v>
                </c:pt>
                <c:pt idx="4592">
                  <c:v>459.2</c:v>
                </c:pt>
                <c:pt idx="4593">
                  <c:v>459.3</c:v>
                </c:pt>
                <c:pt idx="4594">
                  <c:v>459.4</c:v>
                </c:pt>
                <c:pt idx="4595">
                  <c:v>459.5</c:v>
                </c:pt>
                <c:pt idx="4596">
                  <c:v>459.6</c:v>
                </c:pt>
                <c:pt idx="4597">
                  <c:v>459.7</c:v>
                </c:pt>
                <c:pt idx="4598">
                  <c:v>459.8</c:v>
                </c:pt>
                <c:pt idx="4599">
                  <c:v>459.9</c:v>
                </c:pt>
                <c:pt idx="4600">
                  <c:v>460</c:v>
                </c:pt>
                <c:pt idx="4601">
                  <c:v>460.1</c:v>
                </c:pt>
                <c:pt idx="4602">
                  <c:v>460.2</c:v>
                </c:pt>
                <c:pt idx="4603">
                  <c:v>460.3</c:v>
                </c:pt>
                <c:pt idx="4604">
                  <c:v>460.4</c:v>
                </c:pt>
                <c:pt idx="4605">
                  <c:v>460.5</c:v>
                </c:pt>
                <c:pt idx="4606">
                  <c:v>460.6</c:v>
                </c:pt>
                <c:pt idx="4607">
                  <c:v>460.7</c:v>
                </c:pt>
                <c:pt idx="4608">
                  <c:v>460.8</c:v>
                </c:pt>
                <c:pt idx="4609">
                  <c:v>460.9</c:v>
                </c:pt>
                <c:pt idx="4610">
                  <c:v>461</c:v>
                </c:pt>
                <c:pt idx="4611">
                  <c:v>461.1</c:v>
                </c:pt>
                <c:pt idx="4612">
                  <c:v>461.2</c:v>
                </c:pt>
                <c:pt idx="4613">
                  <c:v>461.3</c:v>
                </c:pt>
                <c:pt idx="4614">
                  <c:v>461.4</c:v>
                </c:pt>
                <c:pt idx="4615">
                  <c:v>461.5</c:v>
                </c:pt>
                <c:pt idx="4616">
                  <c:v>461.6</c:v>
                </c:pt>
                <c:pt idx="4617">
                  <c:v>461.7</c:v>
                </c:pt>
                <c:pt idx="4618">
                  <c:v>461.8</c:v>
                </c:pt>
                <c:pt idx="4619">
                  <c:v>461.9</c:v>
                </c:pt>
                <c:pt idx="4620">
                  <c:v>462</c:v>
                </c:pt>
                <c:pt idx="4621">
                  <c:v>462.1</c:v>
                </c:pt>
                <c:pt idx="4622">
                  <c:v>462.2</c:v>
                </c:pt>
                <c:pt idx="4623">
                  <c:v>462.3</c:v>
                </c:pt>
                <c:pt idx="4624">
                  <c:v>462.4</c:v>
                </c:pt>
                <c:pt idx="4625">
                  <c:v>462.5</c:v>
                </c:pt>
                <c:pt idx="4626">
                  <c:v>462.6</c:v>
                </c:pt>
                <c:pt idx="4627">
                  <c:v>462.7</c:v>
                </c:pt>
                <c:pt idx="4628">
                  <c:v>462.8</c:v>
                </c:pt>
                <c:pt idx="4629">
                  <c:v>462.9</c:v>
                </c:pt>
                <c:pt idx="4630">
                  <c:v>463</c:v>
                </c:pt>
                <c:pt idx="4631">
                  <c:v>463.1</c:v>
                </c:pt>
                <c:pt idx="4632">
                  <c:v>463.2</c:v>
                </c:pt>
                <c:pt idx="4633">
                  <c:v>463.3</c:v>
                </c:pt>
                <c:pt idx="4634">
                  <c:v>463.4</c:v>
                </c:pt>
                <c:pt idx="4635">
                  <c:v>463.5</c:v>
                </c:pt>
                <c:pt idx="4636">
                  <c:v>463.6</c:v>
                </c:pt>
                <c:pt idx="4637">
                  <c:v>463.7</c:v>
                </c:pt>
                <c:pt idx="4638">
                  <c:v>463.8</c:v>
                </c:pt>
                <c:pt idx="4639">
                  <c:v>463.9</c:v>
                </c:pt>
                <c:pt idx="4640">
                  <c:v>464</c:v>
                </c:pt>
                <c:pt idx="4641">
                  <c:v>464.1</c:v>
                </c:pt>
                <c:pt idx="4642">
                  <c:v>464.2</c:v>
                </c:pt>
                <c:pt idx="4643">
                  <c:v>464.3</c:v>
                </c:pt>
                <c:pt idx="4644">
                  <c:v>464.4</c:v>
                </c:pt>
                <c:pt idx="4645">
                  <c:v>464.5</c:v>
                </c:pt>
                <c:pt idx="4646">
                  <c:v>464.6</c:v>
                </c:pt>
                <c:pt idx="4647">
                  <c:v>464.7</c:v>
                </c:pt>
                <c:pt idx="4648">
                  <c:v>464.8</c:v>
                </c:pt>
                <c:pt idx="4649">
                  <c:v>464.9</c:v>
                </c:pt>
                <c:pt idx="4650">
                  <c:v>465</c:v>
                </c:pt>
                <c:pt idx="4651">
                  <c:v>465.1</c:v>
                </c:pt>
                <c:pt idx="4652">
                  <c:v>465.2</c:v>
                </c:pt>
                <c:pt idx="4653">
                  <c:v>465.3</c:v>
                </c:pt>
                <c:pt idx="4654">
                  <c:v>465.4</c:v>
                </c:pt>
                <c:pt idx="4655">
                  <c:v>465.5</c:v>
                </c:pt>
                <c:pt idx="4656">
                  <c:v>465.6</c:v>
                </c:pt>
                <c:pt idx="4657">
                  <c:v>465.7</c:v>
                </c:pt>
                <c:pt idx="4658">
                  <c:v>465.8</c:v>
                </c:pt>
                <c:pt idx="4659">
                  <c:v>465.9</c:v>
                </c:pt>
                <c:pt idx="4660">
                  <c:v>466</c:v>
                </c:pt>
                <c:pt idx="4661">
                  <c:v>466.1</c:v>
                </c:pt>
                <c:pt idx="4662">
                  <c:v>466.2</c:v>
                </c:pt>
                <c:pt idx="4663">
                  <c:v>466.3</c:v>
                </c:pt>
                <c:pt idx="4664">
                  <c:v>466.4</c:v>
                </c:pt>
                <c:pt idx="4665">
                  <c:v>466.5</c:v>
                </c:pt>
                <c:pt idx="4666">
                  <c:v>466.6</c:v>
                </c:pt>
                <c:pt idx="4667">
                  <c:v>466.7</c:v>
                </c:pt>
                <c:pt idx="4668">
                  <c:v>466.8</c:v>
                </c:pt>
                <c:pt idx="4669">
                  <c:v>466.9</c:v>
                </c:pt>
                <c:pt idx="4670">
                  <c:v>467</c:v>
                </c:pt>
                <c:pt idx="4671">
                  <c:v>467.1</c:v>
                </c:pt>
                <c:pt idx="4672">
                  <c:v>467.2</c:v>
                </c:pt>
                <c:pt idx="4673">
                  <c:v>467.3</c:v>
                </c:pt>
                <c:pt idx="4674">
                  <c:v>467.4</c:v>
                </c:pt>
                <c:pt idx="4675">
                  <c:v>467.5</c:v>
                </c:pt>
                <c:pt idx="4676">
                  <c:v>467.6</c:v>
                </c:pt>
                <c:pt idx="4677">
                  <c:v>467.7</c:v>
                </c:pt>
                <c:pt idx="4678">
                  <c:v>467.8</c:v>
                </c:pt>
                <c:pt idx="4679">
                  <c:v>467.9</c:v>
                </c:pt>
                <c:pt idx="4680">
                  <c:v>468</c:v>
                </c:pt>
                <c:pt idx="4681">
                  <c:v>468.1</c:v>
                </c:pt>
                <c:pt idx="4682">
                  <c:v>468.2</c:v>
                </c:pt>
                <c:pt idx="4683">
                  <c:v>468.3</c:v>
                </c:pt>
                <c:pt idx="4684">
                  <c:v>468.4</c:v>
                </c:pt>
                <c:pt idx="4685">
                  <c:v>468.5</c:v>
                </c:pt>
                <c:pt idx="4686">
                  <c:v>468.6</c:v>
                </c:pt>
                <c:pt idx="4687">
                  <c:v>468.7</c:v>
                </c:pt>
                <c:pt idx="4688">
                  <c:v>468.8</c:v>
                </c:pt>
                <c:pt idx="4689">
                  <c:v>468.9</c:v>
                </c:pt>
                <c:pt idx="4690">
                  <c:v>469</c:v>
                </c:pt>
                <c:pt idx="4691">
                  <c:v>469.1</c:v>
                </c:pt>
                <c:pt idx="4692">
                  <c:v>469.2</c:v>
                </c:pt>
                <c:pt idx="4693">
                  <c:v>469.3</c:v>
                </c:pt>
                <c:pt idx="4694">
                  <c:v>469.4</c:v>
                </c:pt>
                <c:pt idx="4695">
                  <c:v>469.5</c:v>
                </c:pt>
                <c:pt idx="4696">
                  <c:v>469.6</c:v>
                </c:pt>
                <c:pt idx="4697">
                  <c:v>469.7</c:v>
                </c:pt>
                <c:pt idx="4698">
                  <c:v>469.8</c:v>
                </c:pt>
                <c:pt idx="4699">
                  <c:v>469.9</c:v>
                </c:pt>
                <c:pt idx="4700">
                  <c:v>470</c:v>
                </c:pt>
                <c:pt idx="4701">
                  <c:v>470.1</c:v>
                </c:pt>
                <c:pt idx="4702">
                  <c:v>470.2</c:v>
                </c:pt>
                <c:pt idx="4703">
                  <c:v>470.3</c:v>
                </c:pt>
                <c:pt idx="4704">
                  <c:v>470.4</c:v>
                </c:pt>
                <c:pt idx="4705">
                  <c:v>470.5</c:v>
                </c:pt>
                <c:pt idx="4706">
                  <c:v>470.6</c:v>
                </c:pt>
                <c:pt idx="4707">
                  <c:v>470.7</c:v>
                </c:pt>
                <c:pt idx="4708">
                  <c:v>470.8</c:v>
                </c:pt>
                <c:pt idx="4709">
                  <c:v>470.9</c:v>
                </c:pt>
                <c:pt idx="4710">
                  <c:v>471</c:v>
                </c:pt>
                <c:pt idx="4711">
                  <c:v>471.1</c:v>
                </c:pt>
                <c:pt idx="4712">
                  <c:v>471.2</c:v>
                </c:pt>
                <c:pt idx="4713">
                  <c:v>471.3</c:v>
                </c:pt>
                <c:pt idx="4714">
                  <c:v>471.4</c:v>
                </c:pt>
                <c:pt idx="4715">
                  <c:v>471.5</c:v>
                </c:pt>
                <c:pt idx="4716">
                  <c:v>471.6</c:v>
                </c:pt>
                <c:pt idx="4717">
                  <c:v>471.7</c:v>
                </c:pt>
                <c:pt idx="4718">
                  <c:v>471.8</c:v>
                </c:pt>
                <c:pt idx="4719">
                  <c:v>471.9</c:v>
                </c:pt>
                <c:pt idx="4720">
                  <c:v>472</c:v>
                </c:pt>
                <c:pt idx="4721">
                  <c:v>472.1</c:v>
                </c:pt>
                <c:pt idx="4722">
                  <c:v>472.2</c:v>
                </c:pt>
                <c:pt idx="4723">
                  <c:v>472.3</c:v>
                </c:pt>
                <c:pt idx="4724">
                  <c:v>472.4</c:v>
                </c:pt>
                <c:pt idx="4725">
                  <c:v>472.5</c:v>
                </c:pt>
                <c:pt idx="4726">
                  <c:v>472.6</c:v>
                </c:pt>
                <c:pt idx="4727">
                  <c:v>472.7</c:v>
                </c:pt>
                <c:pt idx="4728">
                  <c:v>472.8</c:v>
                </c:pt>
                <c:pt idx="4729">
                  <c:v>472.9</c:v>
                </c:pt>
                <c:pt idx="4730">
                  <c:v>473</c:v>
                </c:pt>
                <c:pt idx="4731">
                  <c:v>473.1</c:v>
                </c:pt>
                <c:pt idx="4732">
                  <c:v>473.2</c:v>
                </c:pt>
                <c:pt idx="4733">
                  <c:v>473.3</c:v>
                </c:pt>
                <c:pt idx="4734">
                  <c:v>473.4</c:v>
                </c:pt>
                <c:pt idx="4735">
                  <c:v>473.5</c:v>
                </c:pt>
                <c:pt idx="4736">
                  <c:v>473.6</c:v>
                </c:pt>
                <c:pt idx="4737">
                  <c:v>473.7</c:v>
                </c:pt>
                <c:pt idx="4738">
                  <c:v>473.8</c:v>
                </c:pt>
                <c:pt idx="4739">
                  <c:v>473.9</c:v>
                </c:pt>
                <c:pt idx="4740">
                  <c:v>474</c:v>
                </c:pt>
                <c:pt idx="4741">
                  <c:v>474.1</c:v>
                </c:pt>
                <c:pt idx="4742">
                  <c:v>474.2</c:v>
                </c:pt>
                <c:pt idx="4743">
                  <c:v>474.3</c:v>
                </c:pt>
                <c:pt idx="4744">
                  <c:v>474.4</c:v>
                </c:pt>
                <c:pt idx="4745">
                  <c:v>474.5</c:v>
                </c:pt>
                <c:pt idx="4746">
                  <c:v>474.6</c:v>
                </c:pt>
                <c:pt idx="4747">
                  <c:v>474.7</c:v>
                </c:pt>
                <c:pt idx="4748">
                  <c:v>474.8</c:v>
                </c:pt>
                <c:pt idx="4749">
                  <c:v>474.9</c:v>
                </c:pt>
                <c:pt idx="4750">
                  <c:v>475</c:v>
                </c:pt>
                <c:pt idx="4751">
                  <c:v>475.1</c:v>
                </c:pt>
                <c:pt idx="4752">
                  <c:v>475.2</c:v>
                </c:pt>
                <c:pt idx="4753">
                  <c:v>475.3</c:v>
                </c:pt>
                <c:pt idx="4754">
                  <c:v>475.4</c:v>
                </c:pt>
                <c:pt idx="4755">
                  <c:v>475.5</c:v>
                </c:pt>
                <c:pt idx="4756">
                  <c:v>475.6</c:v>
                </c:pt>
                <c:pt idx="4757">
                  <c:v>475.7</c:v>
                </c:pt>
                <c:pt idx="4758">
                  <c:v>475.8</c:v>
                </c:pt>
                <c:pt idx="4759">
                  <c:v>475.9</c:v>
                </c:pt>
                <c:pt idx="4760">
                  <c:v>476</c:v>
                </c:pt>
                <c:pt idx="4761">
                  <c:v>476.1</c:v>
                </c:pt>
                <c:pt idx="4762">
                  <c:v>476.2</c:v>
                </c:pt>
                <c:pt idx="4763">
                  <c:v>476.3</c:v>
                </c:pt>
                <c:pt idx="4764">
                  <c:v>476.4</c:v>
                </c:pt>
                <c:pt idx="4765">
                  <c:v>476.5</c:v>
                </c:pt>
                <c:pt idx="4766">
                  <c:v>476.6</c:v>
                </c:pt>
                <c:pt idx="4767">
                  <c:v>476.7</c:v>
                </c:pt>
                <c:pt idx="4768">
                  <c:v>476.8</c:v>
                </c:pt>
                <c:pt idx="4769">
                  <c:v>476.9</c:v>
                </c:pt>
                <c:pt idx="4770">
                  <c:v>477</c:v>
                </c:pt>
                <c:pt idx="4771">
                  <c:v>477.1</c:v>
                </c:pt>
                <c:pt idx="4772">
                  <c:v>477.2</c:v>
                </c:pt>
                <c:pt idx="4773">
                  <c:v>477.3</c:v>
                </c:pt>
                <c:pt idx="4774">
                  <c:v>477.4</c:v>
                </c:pt>
                <c:pt idx="4775">
                  <c:v>477.5</c:v>
                </c:pt>
                <c:pt idx="4776">
                  <c:v>477.6</c:v>
                </c:pt>
                <c:pt idx="4777">
                  <c:v>477.7</c:v>
                </c:pt>
                <c:pt idx="4778">
                  <c:v>477.8</c:v>
                </c:pt>
                <c:pt idx="4779">
                  <c:v>477.9</c:v>
                </c:pt>
                <c:pt idx="4780">
                  <c:v>478</c:v>
                </c:pt>
                <c:pt idx="4781">
                  <c:v>478.1</c:v>
                </c:pt>
                <c:pt idx="4782">
                  <c:v>478.2</c:v>
                </c:pt>
                <c:pt idx="4783">
                  <c:v>478.3</c:v>
                </c:pt>
                <c:pt idx="4784">
                  <c:v>478.4</c:v>
                </c:pt>
                <c:pt idx="4785">
                  <c:v>478.5</c:v>
                </c:pt>
                <c:pt idx="4786">
                  <c:v>478.6</c:v>
                </c:pt>
                <c:pt idx="4787">
                  <c:v>478.7</c:v>
                </c:pt>
                <c:pt idx="4788">
                  <c:v>478.8</c:v>
                </c:pt>
                <c:pt idx="4789">
                  <c:v>478.9</c:v>
                </c:pt>
                <c:pt idx="4790">
                  <c:v>479</c:v>
                </c:pt>
                <c:pt idx="4791">
                  <c:v>479.1</c:v>
                </c:pt>
                <c:pt idx="4792">
                  <c:v>479.2</c:v>
                </c:pt>
                <c:pt idx="4793">
                  <c:v>479.3</c:v>
                </c:pt>
                <c:pt idx="4794">
                  <c:v>479.4</c:v>
                </c:pt>
                <c:pt idx="4795">
                  <c:v>479.5</c:v>
                </c:pt>
                <c:pt idx="4796">
                  <c:v>479.6</c:v>
                </c:pt>
                <c:pt idx="4797">
                  <c:v>479.7</c:v>
                </c:pt>
                <c:pt idx="4798">
                  <c:v>479.8</c:v>
                </c:pt>
                <c:pt idx="4799">
                  <c:v>479.9</c:v>
                </c:pt>
                <c:pt idx="4800">
                  <c:v>480</c:v>
                </c:pt>
                <c:pt idx="4801">
                  <c:v>480.1</c:v>
                </c:pt>
                <c:pt idx="4802">
                  <c:v>480.2</c:v>
                </c:pt>
                <c:pt idx="4803">
                  <c:v>480.3</c:v>
                </c:pt>
                <c:pt idx="4804">
                  <c:v>480.4</c:v>
                </c:pt>
                <c:pt idx="4805">
                  <c:v>480.5</c:v>
                </c:pt>
                <c:pt idx="4806">
                  <c:v>480.6</c:v>
                </c:pt>
                <c:pt idx="4807">
                  <c:v>480.7</c:v>
                </c:pt>
                <c:pt idx="4808">
                  <c:v>480.8</c:v>
                </c:pt>
                <c:pt idx="4809">
                  <c:v>480.9</c:v>
                </c:pt>
                <c:pt idx="4810">
                  <c:v>481</c:v>
                </c:pt>
                <c:pt idx="4811">
                  <c:v>481.1</c:v>
                </c:pt>
                <c:pt idx="4812">
                  <c:v>481.2</c:v>
                </c:pt>
                <c:pt idx="4813">
                  <c:v>481.3</c:v>
                </c:pt>
                <c:pt idx="4814">
                  <c:v>481.4</c:v>
                </c:pt>
                <c:pt idx="4815">
                  <c:v>481.5</c:v>
                </c:pt>
                <c:pt idx="4816">
                  <c:v>481.6</c:v>
                </c:pt>
                <c:pt idx="4817">
                  <c:v>481.7</c:v>
                </c:pt>
                <c:pt idx="4818">
                  <c:v>481.8</c:v>
                </c:pt>
                <c:pt idx="4819">
                  <c:v>481.9</c:v>
                </c:pt>
                <c:pt idx="4820">
                  <c:v>482</c:v>
                </c:pt>
                <c:pt idx="4821">
                  <c:v>482.1</c:v>
                </c:pt>
                <c:pt idx="4822">
                  <c:v>482.2</c:v>
                </c:pt>
                <c:pt idx="4823">
                  <c:v>482.3</c:v>
                </c:pt>
                <c:pt idx="4824">
                  <c:v>482.4</c:v>
                </c:pt>
                <c:pt idx="4825">
                  <c:v>482.5</c:v>
                </c:pt>
                <c:pt idx="4826">
                  <c:v>482.6</c:v>
                </c:pt>
                <c:pt idx="4827">
                  <c:v>482.7</c:v>
                </c:pt>
                <c:pt idx="4828">
                  <c:v>482.8</c:v>
                </c:pt>
                <c:pt idx="4829">
                  <c:v>482.9</c:v>
                </c:pt>
                <c:pt idx="4830">
                  <c:v>483</c:v>
                </c:pt>
                <c:pt idx="4831">
                  <c:v>483.1</c:v>
                </c:pt>
                <c:pt idx="4832">
                  <c:v>483.2</c:v>
                </c:pt>
                <c:pt idx="4833">
                  <c:v>483.3</c:v>
                </c:pt>
                <c:pt idx="4834">
                  <c:v>483.4</c:v>
                </c:pt>
                <c:pt idx="4835">
                  <c:v>483.5</c:v>
                </c:pt>
                <c:pt idx="4836">
                  <c:v>483.6</c:v>
                </c:pt>
                <c:pt idx="4837">
                  <c:v>483.7</c:v>
                </c:pt>
                <c:pt idx="4838">
                  <c:v>483.8</c:v>
                </c:pt>
                <c:pt idx="4839">
                  <c:v>483.9</c:v>
                </c:pt>
                <c:pt idx="4840">
                  <c:v>484</c:v>
                </c:pt>
                <c:pt idx="4841">
                  <c:v>484.1</c:v>
                </c:pt>
                <c:pt idx="4842">
                  <c:v>484.2</c:v>
                </c:pt>
                <c:pt idx="4843">
                  <c:v>484.3</c:v>
                </c:pt>
                <c:pt idx="4844">
                  <c:v>484.4</c:v>
                </c:pt>
                <c:pt idx="4845">
                  <c:v>484.5</c:v>
                </c:pt>
                <c:pt idx="4846">
                  <c:v>484.6</c:v>
                </c:pt>
                <c:pt idx="4847">
                  <c:v>484.7</c:v>
                </c:pt>
                <c:pt idx="4848">
                  <c:v>484.8</c:v>
                </c:pt>
                <c:pt idx="4849">
                  <c:v>484.9</c:v>
                </c:pt>
                <c:pt idx="4850">
                  <c:v>485</c:v>
                </c:pt>
                <c:pt idx="4851">
                  <c:v>485.1</c:v>
                </c:pt>
                <c:pt idx="4852">
                  <c:v>485.2</c:v>
                </c:pt>
                <c:pt idx="4853">
                  <c:v>485.3</c:v>
                </c:pt>
                <c:pt idx="4854">
                  <c:v>485.4</c:v>
                </c:pt>
                <c:pt idx="4855">
                  <c:v>485.5</c:v>
                </c:pt>
                <c:pt idx="4856">
                  <c:v>485.6</c:v>
                </c:pt>
                <c:pt idx="4857">
                  <c:v>485.7</c:v>
                </c:pt>
                <c:pt idx="4858">
                  <c:v>485.8</c:v>
                </c:pt>
                <c:pt idx="4859">
                  <c:v>485.9</c:v>
                </c:pt>
                <c:pt idx="4860">
                  <c:v>486</c:v>
                </c:pt>
                <c:pt idx="4861">
                  <c:v>486.1</c:v>
                </c:pt>
                <c:pt idx="4862">
                  <c:v>486.2</c:v>
                </c:pt>
                <c:pt idx="4863">
                  <c:v>486.3</c:v>
                </c:pt>
                <c:pt idx="4864">
                  <c:v>486.4</c:v>
                </c:pt>
                <c:pt idx="4865">
                  <c:v>486.5</c:v>
                </c:pt>
                <c:pt idx="4866">
                  <c:v>486.6</c:v>
                </c:pt>
                <c:pt idx="4867">
                  <c:v>486.7</c:v>
                </c:pt>
                <c:pt idx="4868">
                  <c:v>486.8</c:v>
                </c:pt>
                <c:pt idx="4869">
                  <c:v>486.9</c:v>
                </c:pt>
                <c:pt idx="4870">
                  <c:v>487</c:v>
                </c:pt>
                <c:pt idx="4871">
                  <c:v>487.1</c:v>
                </c:pt>
                <c:pt idx="4872">
                  <c:v>487.2</c:v>
                </c:pt>
                <c:pt idx="4873">
                  <c:v>487.3</c:v>
                </c:pt>
                <c:pt idx="4874">
                  <c:v>487.4</c:v>
                </c:pt>
                <c:pt idx="4875">
                  <c:v>487.5</c:v>
                </c:pt>
                <c:pt idx="4876">
                  <c:v>487.6</c:v>
                </c:pt>
                <c:pt idx="4877">
                  <c:v>487.7</c:v>
                </c:pt>
                <c:pt idx="4878">
                  <c:v>487.8</c:v>
                </c:pt>
                <c:pt idx="4879">
                  <c:v>487.9</c:v>
                </c:pt>
                <c:pt idx="4880">
                  <c:v>488</c:v>
                </c:pt>
                <c:pt idx="4881">
                  <c:v>488.1</c:v>
                </c:pt>
                <c:pt idx="4882">
                  <c:v>488.2</c:v>
                </c:pt>
                <c:pt idx="4883">
                  <c:v>488.3</c:v>
                </c:pt>
                <c:pt idx="4884">
                  <c:v>488.4</c:v>
                </c:pt>
                <c:pt idx="4885">
                  <c:v>488.5</c:v>
                </c:pt>
                <c:pt idx="4886">
                  <c:v>488.6</c:v>
                </c:pt>
                <c:pt idx="4887">
                  <c:v>488.7</c:v>
                </c:pt>
                <c:pt idx="4888">
                  <c:v>488.8</c:v>
                </c:pt>
                <c:pt idx="4889">
                  <c:v>488.9</c:v>
                </c:pt>
                <c:pt idx="4890">
                  <c:v>489</c:v>
                </c:pt>
                <c:pt idx="4891">
                  <c:v>489.1</c:v>
                </c:pt>
                <c:pt idx="4892">
                  <c:v>489.2</c:v>
                </c:pt>
                <c:pt idx="4893">
                  <c:v>489.3</c:v>
                </c:pt>
                <c:pt idx="4894">
                  <c:v>489.4</c:v>
                </c:pt>
                <c:pt idx="4895">
                  <c:v>489.5</c:v>
                </c:pt>
                <c:pt idx="4896">
                  <c:v>489.6</c:v>
                </c:pt>
                <c:pt idx="4897">
                  <c:v>489.7</c:v>
                </c:pt>
                <c:pt idx="4898">
                  <c:v>489.8</c:v>
                </c:pt>
                <c:pt idx="4899">
                  <c:v>489.9</c:v>
                </c:pt>
                <c:pt idx="4900">
                  <c:v>490</c:v>
                </c:pt>
                <c:pt idx="4901">
                  <c:v>490.1</c:v>
                </c:pt>
                <c:pt idx="4902">
                  <c:v>490.2</c:v>
                </c:pt>
                <c:pt idx="4903">
                  <c:v>490.3</c:v>
                </c:pt>
                <c:pt idx="4904">
                  <c:v>490.4</c:v>
                </c:pt>
                <c:pt idx="4905">
                  <c:v>490.5</c:v>
                </c:pt>
                <c:pt idx="4906">
                  <c:v>490.6</c:v>
                </c:pt>
                <c:pt idx="4907">
                  <c:v>490.7</c:v>
                </c:pt>
                <c:pt idx="4908">
                  <c:v>490.8</c:v>
                </c:pt>
                <c:pt idx="4909">
                  <c:v>490.9</c:v>
                </c:pt>
                <c:pt idx="4910">
                  <c:v>491</c:v>
                </c:pt>
                <c:pt idx="4911">
                  <c:v>491.1</c:v>
                </c:pt>
                <c:pt idx="4912">
                  <c:v>491.2</c:v>
                </c:pt>
                <c:pt idx="4913">
                  <c:v>491.3</c:v>
                </c:pt>
                <c:pt idx="4914">
                  <c:v>491.4</c:v>
                </c:pt>
                <c:pt idx="4915">
                  <c:v>491.5</c:v>
                </c:pt>
                <c:pt idx="4916">
                  <c:v>491.6</c:v>
                </c:pt>
                <c:pt idx="4917">
                  <c:v>491.7</c:v>
                </c:pt>
                <c:pt idx="4918">
                  <c:v>491.8</c:v>
                </c:pt>
                <c:pt idx="4919">
                  <c:v>491.9</c:v>
                </c:pt>
                <c:pt idx="4920">
                  <c:v>492</c:v>
                </c:pt>
                <c:pt idx="4921">
                  <c:v>492.1</c:v>
                </c:pt>
                <c:pt idx="4922">
                  <c:v>492.2</c:v>
                </c:pt>
                <c:pt idx="4923">
                  <c:v>492.3</c:v>
                </c:pt>
                <c:pt idx="4924">
                  <c:v>492.4</c:v>
                </c:pt>
                <c:pt idx="4925">
                  <c:v>492.5</c:v>
                </c:pt>
                <c:pt idx="4926">
                  <c:v>492.6</c:v>
                </c:pt>
                <c:pt idx="4927">
                  <c:v>492.7</c:v>
                </c:pt>
                <c:pt idx="4928">
                  <c:v>492.8</c:v>
                </c:pt>
                <c:pt idx="4929">
                  <c:v>492.9</c:v>
                </c:pt>
                <c:pt idx="4930">
                  <c:v>493</c:v>
                </c:pt>
                <c:pt idx="4931">
                  <c:v>493.1</c:v>
                </c:pt>
                <c:pt idx="4932">
                  <c:v>493.2</c:v>
                </c:pt>
                <c:pt idx="4933">
                  <c:v>493.3</c:v>
                </c:pt>
                <c:pt idx="4934">
                  <c:v>493.4</c:v>
                </c:pt>
                <c:pt idx="4935">
                  <c:v>493.5</c:v>
                </c:pt>
                <c:pt idx="4936">
                  <c:v>493.6</c:v>
                </c:pt>
                <c:pt idx="4937">
                  <c:v>493.7</c:v>
                </c:pt>
                <c:pt idx="4938">
                  <c:v>493.8</c:v>
                </c:pt>
                <c:pt idx="4939">
                  <c:v>493.9</c:v>
                </c:pt>
                <c:pt idx="4940">
                  <c:v>494</c:v>
                </c:pt>
                <c:pt idx="4941">
                  <c:v>494.1</c:v>
                </c:pt>
                <c:pt idx="4942">
                  <c:v>494.2</c:v>
                </c:pt>
                <c:pt idx="4943">
                  <c:v>494.3</c:v>
                </c:pt>
                <c:pt idx="4944">
                  <c:v>494.4</c:v>
                </c:pt>
                <c:pt idx="4945">
                  <c:v>494.5</c:v>
                </c:pt>
                <c:pt idx="4946">
                  <c:v>494.6</c:v>
                </c:pt>
                <c:pt idx="4947">
                  <c:v>494.7</c:v>
                </c:pt>
                <c:pt idx="4948">
                  <c:v>494.8</c:v>
                </c:pt>
                <c:pt idx="4949">
                  <c:v>494.9</c:v>
                </c:pt>
                <c:pt idx="4950">
                  <c:v>495</c:v>
                </c:pt>
                <c:pt idx="4951">
                  <c:v>495.1</c:v>
                </c:pt>
                <c:pt idx="4952">
                  <c:v>495.2</c:v>
                </c:pt>
                <c:pt idx="4953">
                  <c:v>495.3</c:v>
                </c:pt>
                <c:pt idx="4954">
                  <c:v>495.4</c:v>
                </c:pt>
                <c:pt idx="4955">
                  <c:v>495.5</c:v>
                </c:pt>
                <c:pt idx="4956">
                  <c:v>495.6</c:v>
                </c:pt>
                <c:pt idx="4957">
                  <c:v>495.7</c:v>
                </c:pt>
                <c:pt idx="4958">
                  <c:v>495.8</c:v>
                </c:pt>
                <c:pt idx="4959">
                  <c:v>495.9</c:v>
                </c:pt>
                <c:pt idx="4960">
                  <c:v>496</c:v>
                </c:pt>
                <c:pt idx="4961">
                  <c:v>496.1</c:v>
                </c:pt>
                <c:pt idx="4962">
                  <c:v>496.2</c:v>
                </c:pt>
                <c:pt idx="4963">
                  <c:v>496.3</c:v>
                </c:pt>
                <c:pt idx="4964">
                  <c:v>496.4</c:v>
                </c:pt>
                <c:pt idx="4965">
                  <c:v>496.5</c:v>
                </c:pt>
                <c:pt idx="4966">
                  <c:v>496.6</c:v>
                </c:pt>
                <c:pt idx="4967">
                  <c:v>496.7</c:v>
                </c:pt>
                <c:pt idx="4968">
                  <c:v>496.8</c:v>
                </c:pt>
                <c:pt idx="4969">
                  <c:v>496.9</c:v>
                </c:pt>
                <c:pt idx="4970">
                  <c:v>497</c:v>
                </c:pt>
                <c:pt idx="4971">
                  <c:v>497.1</c:v>
                </c:pt>
                <c:pt idx="4972">
                  <c:v>497.2</c:v>
                </c:pt>
                <c:pt idx="4973">
                  <c:v>497.3</c:v>
                </c:pt>
                <c:pt idx="4974">
                  <c:v>497.4</c:v>
                </c:pt>
                <c:pt idx="4975">
                  <c:v>497.5</c:v>
                </c:pt>
                <c:pt idx="4976">
                  <c:v>497.6</c:v>
                </c:pt>
                <c:pt idx="4977">
                  <c:v>497.7</c:v>
                </c:pt>
                <c:pt idx="4978">
                  <c:v>497.8</c:v>
                </c:pt>
                <c:pt idx="4979">
                  <c:v>497.9</c:v>
                </c:pt>
                <c:pt idx="4980">
                  <c:v>498</c:v>
                </c:pt>
                <c:pt idx="4981">
                  <c:v>498.1</c:v>
                </c:pt>
                <c:pt idx="4982">
                  <c:v>498.2</c:v>
                </c:pt>
                <c:pt idx="4983">
                  <c:v>498.3</c:v>
                </c:pt>
                <c:pt idx="4984">
                  <c:v>498.4</c:v>
                </c:pt>
                <c:pt idx="4985">
                  <c:v>498.5</c:v>
                </c:pt>
                <c:pt idx="4986">
                  <c:v>498.6</c:v>
                </c:pt>
                <c:pt idx="4987">
                  <c:v>498.7</c:v>
                </c:pt>
                <c:pt idx="4988">
                  <c:v>498.8</c:v>
                </c:pt>
                <c:pt idx="4989">
                  <c:v>498.9</c:v>
                </c:pt>
                <c:pt idx="4990">
                  <c:v>499</c:v>
                </c:pt>
                <c:pt idx="4991">
                  <c:v>499.1</c:v>
                </c:pt>
                <c:pt idx="4992">
                  <c:v>499.2</c:v>
                </c:pt>
                <c:pt idx="4993">
                  <c:v>499.3</c:v>
                </c:pt>
                <c:pt idx="4994">
                  <c:v>499.4</c:v>
                </c:pt>
                <c:pt idx="4995">
                  <c:v>499.5</c:v>
                </c:pt>
                <c:pt idx="4996">
                  <c:v>499.6</c:v>
                </c:pt>
                <c:pt idx="4997">
                  <c:v>499.7</c:v>
                </c:pt>
                <c:pt idx="4998">
                  <c:v>499.8</c:v>
                </c:pt>
                <c:pt idx="4999">
                  <c:v>499.9</c:v>
                </c:pt>
                <c:pt idx="5000">
                  <c:v>500</c:v>
                </c:pt>
                <c:pt idx="5001">
                  <c:v>500.1</c:v>
                </c:pt>
                <c:pt idx="5002">
                  <c:v>500.2</c:v>
                </c:pt>
                <c:pt idx="5003">
                  <c:v>500.3</c:v>
                </c:pt>
                <c:pt idx="5004">
                  <c:v>500.4</c:v>
                </c:pt>
                <c:pt idx="5005">
                  <c:v>500.5</c:v>
                </c:pt>
                <c:pt idx="5006">
                  <c:v>500.6</c:v>
                </c:pt>
                <c:pt idx="5007">
                  <c:v>500.7</c:v>
                </c:pt>
                <c:pt idx="5008">
                  <c:v>500.8</c:v>
                </c:pt>
                <c:pt idx="5009">
                  <c:v>500.9</c:v>
                </c:pt>
                <c:pt idx="5010">
                  <c:v>501</c:v>
                </c:pt>
                <c:pt idx="5011">
                  <c:v>501.1</c:v>
                </c:pt>
                <c:pt idx="5012">
                  <c:v>501.2</c:v>
                </c:pt>
                <c:pt idx="5013">
                  <c:v>501.3</c:v>
                </c:pt>
                <c:pt idx="5014">
                  <c:v>501.4</c:v>
                </c:pt>
                <c:pt idx="5015">
                  <c:v>501.5</c:v>
                </c:pt>
                <c:pt idx="5016">
                  <c:v>501.6</c:v>
                </c:pt>
                <c:pt idx="5017">
                  <c:v>501.7</c:v>
                </c:pt>
                <c:pt idx="5018">
                  <c:v>501.8</c:v>
                </c:pt>
                <c:pt idx="5019">
                  <c:v>501.9</c:v>
                </c:pt>
                <c:pt idx="5020">
                  <c:v>502</c:v>
                </c:pt>
                <c:pt idx="5021">
                  <c:v>502.1</c:v>
                </c:pt>
                <c:pt idx="5022">
                  <c:v>502.2</c:v>
                </c:pt>
                <c:pt idx="5023">
                  <c:v>502.3</c:v>
                </c:pt>
                <c:pt idx="5024">
                  <c:v>502.4</c:v>
                </c:pt>
                <c:pt idx="5025">
                  <c:v>502.5</c:v>
                </c:pt>
                <c:pt idx="5026">
                  <c:v>502.6</c:v>
                </c:pt>
                <c:pt idx="5027">
                  <c:v>502.7</c:v>
                </c:pt>
                <c:pt idx="5028">
                  <c:v>502.8</c:v>
                </c:pt>
                <c:pt idx="5029">
                  <c:v>502.9</c:v>
                </c:pt>
                <c:pt idx="5030">
                  <c:v>503</c:v>
                </c:pt>
                <c:pt idx="5031">
                  <c:v>503.1</c:v>
                </c:pt>
                <c:pt idx="5032">
                  <c:v>503.2</c:v>
                </c:pt>
                <c:pt idx="5033">
                  <c:v>503.3</c:v>
                </c:pt>
                <c:pt idx="5034">
                  <c:v>503.4</c:v>
                </c:pt>
                <c:pt idx="5035">
                  <c:v>503.5</c:v>
                </c:pt>
                <c:pt idx="5036">
                  <c:v>503.6</c:v>
                </c:pt>
                <c:pt idx="5037">
                  <c:v>503.7</c:v>
                </c:pt>
                <c:pt idx="5038">
                  <c:v>503.8</c:v>
                </c:pt>
                <c:pt idx="5039">
                  <c:v>503.9</c:v>
                </c:pt>
                <c:pt idx="5040">
                  <c:v>504</c:v>
                </c:pt>
                <c:pt idx="5041">
                  <c:v>504.1</c:v>
                </c:pt>
                <c:pt idx="5042">
                  <c:v>504.2</c:v>
                </c:pt>
                <c:pt idx="5043">
                  <c:v>504.3</c:v>
                </c:pt>
                <c:pt idx="5044">
                  <c:v>504.4</c:v>
                </c:pt>
                <c:pt idx="5045">
                  <c:v>504.5</c:v>
                </c:pt>
                <c:pt idx="5046">
                  <c:v>504.6</c:v>
                </c:pt>
                <c:pt idx="5047">
                  <c:v>504.7</c:v>
                </c:pt>
                <c:pt idx="5048">
                  <c:v>504.8</c:v>
                </c:pt>
                <c:pt idx="5049">
                  <c:v>504.9</c:v>
                </c:pt>
                <c:pt idx="5050">
                  <c:v>505</c:v>
                </c:pt>
                <c:pt idx="5051">
                  <c:v>505.1</c:v>
                </c:pt>
                <c:pt idx="5052">
                  <c:v>505.2</c:v>
                </c:pt>
                <c:pt idx="5053">
                  <c:v>505.3</c:v>
                </c:pt>
                <c:pt idx="5054">
                  <c:v>505.4</c:v>
                </c:pt>
                <c:pt idx="5055">
                  <c:v>505.5</c:v>
                </c:pt>
                <c:pt idx="5056">
                  <c:v>505.6</c:v>
                </c:pt>
                <c:pt idx="5057">
                  <c:v>505.7</c:v>
                </c:pt>
                <c:pt idx="5058">
                  <c:v>505.8</c:v>
                </c:pt>
                <c:pt idx="5059">
                  <c:v>505.9</c:v>
                </c:pt>
                <c:pt idx="5060">
                  <c:v>506</c:v>
                </c:pt>
                <c:pt idx="5061">
                  <c:v>506.1</c:v>
                </c:pt>
                <c:pt idx="5062">
                  <c:v>506.2</c:v>
                </c:pt>
                <c:pt idx="5063">
                  <c:v>506.3</c:v>
                </c:pt>
                <c:pt idx="5064">
                  <c:v>506.4</c:v>
                </c:pt>
                <c:pt idx="5065">
                  <c:v>506.5</c:v>
                </c:pt>
                <c:pt idx="5066">
                  <c:v>506.6</c:v>
                </c:pt>
                <c:pt idx="5067">
                  <c:v>506.7</c:v>
                </c:pt>
                <c:pt idx="5068">
                  <c:v>506.8</c:v>
                </c:pt>
                <c:pt idx="5069">
                  <c:v>506.9</c:v>
                </c:pt>
                <c:pt idx="5070">
                  <c:v>507</c:v>
                </c:pt>
                <c:pt idx="5071">
                  <c:v>507.1</c:v>
                </c:pt>
                <c:pt idx="5072">
                  <c:v>507.2</c:v>
                </c:pt>
                <c:pt idx="5073">
                  <c:v>507.3</c:v>
                </c:pt>
                <c:pt idx="5074">
                  <c:v>507.4</c:v>
                </c:pt>
                <c:pt idx="5075">
                  <c:v>507.5</c:v>
                </c:pt>
                <c:pt idx="5076">
                  <c:v>507.6</c:v>
                </c:pt>
                <c:pt idx="5077">
                  <c:v>507.7</c:v>
                </c:pt>
                <c:pt idx="5078">
                  <c:v>507.8</c:v>
                </c:pt>
                <c:pt idx="5079">
                  <c:v>507.9</c:v>
                </c:pt>
                <c:pt idx="5080">
                  <c:v>508</c:v>
                </c:pt>
                <c:pt idx="5081">
                  <c:v>508.1</c:v>
                </c:pt>
                <c:pt idx="5082">
                  <c:v>508.2</c:v>
                </c:pt>
                <c:pt idx="5083">
                  <c:v>508.3</c:v>
                </c:pt>
                <c:pt idx="5084">
                  <c:v>508.4</c:v>
                </c:pt>
                <c:pt idx="5085">
                  <c:v>508.5</c:v>
                </c:pt>
                <c:pt idx="5086">
                  <c:v>508.6</c:v>
                </c:pt>
                <c:pt idx="5087">
                  <c:v>508.7</c:v>
                </c:pt>
                <c:pt idx="5088">
                  <c:v>508.8</c:v>
                </c:pt>
                <c:pt idx="5089">
                  <c:v>508.9</c:v>
                </c:pt>
                <c:pt idx="5090">
                  <c:v>509</c:v>
                </c:pt>
                <c:pt idx="5091">
                  <c:v>509.1</c:v>
                </c:pt>
                <c:pt idx="5092">
                  <c:v>509.2</c:v>
                </c:pt>
                <c:pt idx="5093">
                  <c:v>509.3</c:v>
                </c:pt>
                <c:pt idx="5094">
                  <c:v>509.4</c:v>
                </c:pt>
                <c:pt idx="5095">
                  <c:v>509.5</c:v>
                </c:pt>
                <c:pt idx="5096">
                  <c:v>509.6</c:v>
                </c:pt>
                <c:pt idx="5097">
                  <c:v>509.7</c:v>
                </c:pt>
                <c:pt idx="5098">
                  <c:v>509.8</c:v>
                </c:pt>
                <c:pt idx="5099">
                  <c:v>509.9</c:v>
                </c:pt>
                <c:pt idx="5100">
                  <c:v>510</c:v>
                </c:pt>
                <c:pt idx="5101">
                  <c:v>510.1</c:v>
                </c:pt>
                <c:pt idx="5102">
                  <c:v>510.2</c:v>
                </c:pt>
                <c:pt idx="5103">
                  <c:v>510.3</c:v>
                </c:pt>
                <c:pt idx="5104">
                  <c:v>510.4</c:v>
                </c:pt>
                <c:pt idx="5105">
                  <c:v>510.5</c:v>
                </c:pt>
                <c:pt idx="5106">
                  <c:v>510.6</c:v>
                </c:pt>
                <c:pt idx="5107">
                  <c:v>510.7</c:v>
                </c:pt>
                <c:pt idx="5108">
                  <c:v>510.8</c:v>
                </c:pt>
                <c:pt idx="5109">
                  <c:v>510.9</c:v>
                </c:pt>
                <c:pt idx="5110">
                  <c:v>511</c:v>
                </c:pt>
                <c:pt idx="5111">
                  <c:v>511.1</c:v>
                </c:pt>
                <c:pt idx="5112">
                  <c:v>511.2</c:v>
                </c:pt>
                <c:pt idx="5113">
                  <c:v>511.3</c:v>
                </c:pt>
                <c:pt idx="5114">
                  <c:v>511.4</c:v>
                </c:pt>
                <c:pt idx="5115">
                  <c:v>511.5</c:v>
                </c:pt>
                <c:pt idx="5116">
                  <c:v>511.6</c:v>
                </c:pt>
                <c:pt idx="5117">
                  <c:v>511.7</c:v>
                </c:pt>
                <c:pt idx="5118">
                  <c:v>511.8</c:v>
                </c:pt>
                <c:pt idx="5119">
                  <c:v>511.9</c:v>
                </c:pt>
                <c:pt idx="5120">
                  <c:v>512</c:v>
                </c:pt>
                <c:pt idx="5121">
                  <c:v>512.1</c:v>
                </c:pt>
                <c:pt idx="5122">
                  <c:v>512.20000000000005</c:v>
                </c:pt>
                <c:pt idx="5123">
                  <c:v>512.29999999999995</c:v>
                </c:pt>
                <c:pt idx="5124">
                  <c:v>512.4</c:v>
                </c:pt>
                <c:pt idx="5125">
                  <c:v>512.5</c:v>
                </c:pt>
                <c:pt idx="5126">
                  <c:v>512.6</c:v>
                </c:pt>
                <c:pt idx="5127">
                  <c:v>512.70000000000005</c:v>
                </c:pt>
                <c:pt idx="5128">
                  <c:v>512.79999999999995</c:v>
                </c:pt>
                <c:pt idx="5129">
                  <c:v>512.9</c:v>
                </c:pt>
                <c:pt idx="5130">
                  <c:v>513</c:v>
                </c:pt>
                <c:pt idx="5131">
                  <c:v>513.1</c:v>
                </c:pt>
                <c:pt idx="5132">
                  <c:v>513.20000000000005</c:v>
                </c:pt>
                <c:pt idx="5133">
                  <c:v>513.29999999999995</c:v>
                </c:pt>
                <c:pt idx="5134">
                  <c:v>513.4</c:v>
                </c:pt>
                <c:pt idx="5135">
                  <c:v>513.5</c:v>
                </c:pt>
                <c:pt idx="5136">
                  <c:v>513.6</c:v>
                </c:pt>
                <c:pt idx="5137">
                  <c:v>513.70000000000005</c:v>
                </c:pt>
                <c:pt idx="5138">
                  <c:v>513.79999999999995</c:v>
                </c:pt>
                <c:pt idx="5139">
                  <c:v>513.9</c:v>
                </c:pt>
                <c:pt idx="5140">
                  <c:v>514</c:v>
                </c:pt>
                <c:pt idx="5141">
                  <c:v>514.1</c:v>
                </c:pt>
                <c:pt idx="5142">
                  <c:v>514.20000000000005</c:v>
                </c:pt>
                <c:pt idx="5143">
                  <c:v>514.29999999999995</c:v>
                </c:pt>
                <c:pt idx="5144">
                  <c:v>514.4</c:v>
                </c:pt>
                <c:pt idx="5145">
                  <c:v>514.5</c:v>
                </c:pt>
                <c:pt idx="5146">
                  <c:v>514.6</c:v>
                </c:pt>
                <c:pt idx="5147">
                  <c:v>514.70000000000005</c:v>
                </c:pt>
                <c:pt idx="5148">
                  <c:v>514.79999999999995</c:v>
                </c:pt>
                <c:pt idx="5149">
                  <c:v>514.9</c:v>
                </c:pt>
                <c:pt idx="5150">
                  <c:v>515</c:v>
                </c:pt>
                <c:pt idx="5151">
                  <c:v>515.1</c:v>
                </c:pt>
                <c:pt idx="5152">
                  <c:v>515.20000000000005</c:v>
                </c:pt>
                <c:pt idx="5153">
                  <c:v>515.29999999999995</c:v>
                </c:pt>
                <c:pt idx="5154">
                  <c:v>515.4</c:v>
                </c:pt>
                <c:pt idx="5155">
                  <c:v>515.5</c:v>
                </c:pt>
                <c:pt idx="5156">
                  <c:v>515.6</c:v>
                </c:pt>
                <c:pt idx="5157">
                  <c:v>515.70000000000005</c:v>
                </c:pt>
                <c:pt idx="5158">
                  <c:v>515.79999999999995</c:v>
                </c:pt>
                <c:pt idx="5159">
                  <c:v>515.9</c:v>
                </c:pt>
                <c:pt idx="5160">
                  <c:v>516</c:v>
                </c:pt>
                <c:pt idx="5161">
                  <c:v>516.1</c:v>
                </c:pt>
                <c:pt idx="5162">
                  <c:v>516.20000000000005</c:v>
                </c:pt>
                <c:pt idx="5163">
                  <c:v>516.29999999999995</c:v>
                </c:pt>
                <c:pt idx="5164">
                  <c:v>516.4</c:v>
                </c:pt>
                <c:pt idx="5165">
                  <c:v>516.5</c:v>
                </c:pt>
                <c:pt idx="5166">
                  <c:v>516.6</c:v>
                </c:pt>
                <c:pt idx="5167">
                  <c:v>516.70000000000005</c:v>
                </c:pt>
                <c:pt idx="5168">
                  <c:v>516.79999999999995</c:v>
                </c:pt>
                <c:pt idx="5169">
                  <c:v>516.9</c:v>
                </c:pt>
                <c:pt idx="5170">
                  <c:v>517</c:v>
                </c:pt>
                <c:pt idx="5171">
                  <c:v>517.1</c:v>
                </c:pt>
                <c:pt idx="5172">
                  <c:v>517.20000000000005</c:v>
                </c:pt>
                <c:pt idx="5173">
                  <c:v>517.29999999999995</c:v>
                </c:pt>
                <c:pt idx="5174">
                  <c:v>517.4</c:v>
                </c:pt>
                <c:pt idx="5175">
                  <c:v>517.5</c:v>
                </c:pt>
                <c:pt idx="5176">
                  <c:v>517.6</c:v>
                </c:pt>
                <c:pt idx="5177">
                  <c:v>517.70000000000005</c:v>
                </c:pt>
                <c:pt idx="5178">
                  <c:v>517.79999999999995</c:v>
                </c:pt>
                <c:pt idx="5179">
                  <c:v>517.9</c:v>
                </c:pt>
                <c:pt idx="5180">
                  <c:v>518</c:v>
                </c:pt>
                <c:pt idx="5181">
                  <c:v>518.1</c:v>
                </c:pt>
                <c:pt idx="5182">
                  <c:v>518.20000000000005</c:v>
                </c:pt>
                <c:pt idx="5183">
                  <c:v>518.29999999999995</c:v>
                </c:pt>
                <c:pt idx="5184">
                  <c:v>518.4</c:v>
                </c:pt>
                <c:pt idx="5185">
                  <c:v>518.5</c:v>
                </c:pt>
                <c:pt idx="5186">
                  <c:v>518.6</c:v>
                </c:pt>
                <c:pt idx="5187">
                  <c:v>518.70000000000005</c:v>
                </c:pt>
                <c:pt idx="5188">
                  <c:v>518.79999999999995</c:v>
                </c:pt>
                <c:pt idx="5189">
                  <c:v>518.9</c:v>
                </c:pt>
                <c:pt idx="5190">
                  <c:v>519</c:v>
                </c:pt>
                <c:pt idx="5191">
                  <c:v>519.1</c:v>
                </c:pt>
                <c:pt idx="5192">
                  <c:v>519.20000000000005</c:v>
                </c:pt>
                <c:pt idx="5193">
                  <c:v>519.29999999999995</c:v>
                </c:pt>
                <c:pt idx="5194">
                  <c:v>519.4</c:v>
                </c:pt>
                <c:pt idx="5195">
                  <c:v>519.5</c:v>
                </c:pt>
                <c:pt idx="5196">
                  <c:v>519.6</c:v>
                </c:pt>
                <c:pt idx="5197">
                  <c:v>519.70000000000005</c:v>
                </c:pt>
                <c:pt idx="5198">
                  <c:v>519.79999999999995</c:v>
                </c:pt>
                <c:pt idx="5199">
                  <c:v>519.9</c:v>
                </c:pt>
                <c:pt idx="5200">
                  <c:v>520</c:v>
                </c:pt>
                <c:pt idx="5201">
                  <c:v>520.1</c:v>
                </c:pt>
                <c:pt idx="5202">
                  <c:v>520.20000000000005</c:v>
                </c:pt>
                <c:pt idx="5203">
                  <c:v>520.29999999999995</c:v>
                </c:pt>
                <c:pt idx="5204">
                  <c:v>520.4</c:v>
                </c:pt>
                <c:pt idx="5205">
                  <c:v>520.5</c:v>
                </c:pt>
                <c:pt idx="5206">
                  <c:v>520.6</c:v>
                </c:pt>
                <c:pt idx="5207">
                  <c:v>520.70000000000005</c:v>
                </c:pt>
                <c:pt idx="5208">
                  <c:v>520.79999999999995</c:v>
                </c:pt>
                <c:pt idx="5209">
                  <c:v>520.9</c:v>
                </c:pt>
                <c:pt idx="5210">
                  <c:v>521</c:v>
                </c:pt>
                <c:pt idx="5211">
                  <c:v>521.1</c:v>
                </c:pt>
                <c:pt idx="5212">
                  <c:v>521.20000000000005</c:v>
                </c:pt>
                <c:pt idx="5213">
                  <c:v>521.29999999999995</c:v>
                </c:pt>
                <c:pt idx="5214">
                  <c:v>521.4</c:v>
                </c:pt>
                <c:pt idx="5215">
                  <c:v>521.5</c:v>
                </c:pt>
                <c:pt idx="5216">
                  <c:v>521.6</c:v>
                </c:pt>
                <c:pt idx="5217">
                  <c:v>521.70000000000005</c:v>
                </c:pt>
                <c:pt idx="5218">
                  <c:v>521.79999999999995</c:v>
                </c:pt>
                <c:pt idx="5219">
                  <c:v>521.9</c:v>
                </c:pt>
                <c:pt idx="5220">
                  <c:v>522</c:v>
                </c:pt>
                <c:pt idx="5221">
                  <c:v>522.1</c:v>
                </c:pt>
                <c:pt idx="5222">
                  <c:v>522.20000000000005</c:v>
                </c:pt>
                <c:pt idx="5223">
                  <c:v>522.29999999999995</c:v>
                </c:pt>
                <c:pt idx="5224">
                  <c:v>522.4</c:v>
                </c:pt>
                <c:pt idx="5225">
                  <c:v>522.5</c:v>
                </c:pt>
                <c:pt idx="5226">
                  <c:v>522.6</c:v>
                </c:pt>
                <c:pt idx="5227">
                  <c:v>522.70000000000005</c:v>
                </c:pt>
                <c:pt idx="5228">
                  <c:v>522.79999999999995</c:v>
                </c:pt>
                <c:pt idx="5229">
                  <c:v>522.9</c:v>
                </c:pt>
                <c:pt idx="5230">
                  <c:v>523</c:v>
                </c:pt>
                <c:pt idx="5231">
                  <c:v>523.1</c:v>
                </c:pt>
                <c:pt idx="5232">
                  <c:v>523.20000000000005</c:v>
                </c:pt>
                <c:pt idx="5233">
                  <c:v>523.29999999999995</c:v>
                </c:pt>
                <c:pt idx="5234">
                  <c:v>523.4</c:v>
                </c:pt>
                <c:pt idx="5235">
                  <c:v>523.5</c:v>
                </c:pt>
                <c:pt idx="5236">
                  <c:v>523.6</c:v>
                </c:pt>
                <c:pt idx="5237">
                  <c:v>523.70000000000005</c:v>
                </c:pt>
                <c:pt idx="5238">
                  <c:v>523.79999999999995</c:v>
                </c:pt>
                <c:pt idx="5239">
                  <c:v>523.9</c:v>
                </c:pt>
                <c:pt idx="5240">
                  <c:v>524</c:v>
                </c:pt>
                <c:pt idx="5241">
                  <c:v>524.1</c:v>
                </c:pt>
                <c:pt idx="5242">
                  <c:v>524.20000000000005</c:v>
                </c:pt>
                <c:pt idx="5243">
                  <c:v>524.29999999999995</c:v>
                </c:pt>
                <c:pt idx="5244">
                  <c:v>524.4</c:v>
                </c:pt>
                <c:pt idx="5245">
                  <c:v>524.5</c:v>
                </c:pt>
                <c:pt idx="5246">
                  <c:v>524.6</c:v>
                </c:pt>
                <c:pt idx="5247">
                  <c:v>524.70000000000005</c:v>
                </c:pt>
                <c:pt idx="5248">
                  <c:v>524.79999999999995</c:v>
                </c:pt>
                <c:pt idx="5249">
                  <c:v>524.9</c:v>
                </c:pt>
                <c:pt idx="5250">
                  <c:v>525</c:v>
                </c:pt>
                <c:pt idx="5251">
                  <c:v>525.1</c:v>
                </c:pt>
                <c:pt idx="5252">
                  <c:v>525.20000000000005</c:v>
                </c:pt>
                <c:pt idx="5253">
                  <c:v>525.29999999999995</c:v>
                </c:pt>
                <c:pt idx="5254">
                  <c:v>525.4</c:v>
                </c:pt>
                <c:pt idx="5255">
                  <c:v>525.5</c:v>
                </c:pt>
                <c:pt idx="5256">
                  <c:v>525.6</c:v>
                </c:pt>
                <c:pt idx="5257">
                  <c:v>525.70000000000005</c:v>
                </c:pt>
                <c:pt idx="5258">
                  <c:v>525.79999999999995</c:v>
                </c:pt>
                <c:pt idx="5259">
                  <c:v>525.9</c:v>
                </c:pt>
                <c:pt idx="5260">
                  <c:v>526</c:v>
                </c:pt>
                <c:pt idx="5261">
                  <c:v>526.1</c:v>
                </c:pt>
                <c:pt idx="5262">
                  <c:v>526.20000000000005</c:v>
                </c:pt>
                <c:pt idx="5263">
                  <c:v>526.29999999999995</c:v>
                </c:pt>
                <c:pt idx="5264">
                  <c:v>526.4</c:v>
                </c:pt>
                <c:pt idx="5265">
                  <c:v>526.5</c:v>
                </c:pt>
                <c:pt idx="5266">
                  <c:v>526.6</c:v>
                </c:pt>
                <c:pt idx="5267">
                  <c:v>526.70000000000005</c:v>
                </c:pt>
                <c:pt idx="5268">
                  <c:v>526.79999999999995</c:v>
                </c:pt>
                <c:pt idx="5269">
                  <c:v>526.9</c:v>
                </c:pt>
                <c:pt idx="5270">
                  <c:v>527</c:v>
                </c:pt>
                <c:pt idx="5271">
                  <c:v>527.1</c:v>
                </c:pt>
                <c:pt idx="5272">
                  <c:v>527.20000000000005</c:v>
                </c:pt>
                <c:pt idx="5273">
                  <c:v>527.29999999999995</c:v>
                </c:pt>
                <c:pt idx="5274">
                  <c:v>527.4</c:v>
                </c:pt>
                <c:pt idx="5275">
                  <c:v>527.5</c:v>
                </c:pt>
                <c:pt idx="5276">
                  <c:v>527.6</c:v>
                </c:pt>
                <c:pt idx="5277">
                  <c:v>527.70000000000005</c:v>
                </c:pt>
                <c:pt idx="5278">
                  <c:v>527.79999999999995</c:v>
                </c:pt>
                <c:pt idx="5279">
                  <c:v>527.9</c:v>
                </c:pt>
                <c:pt idx="5280">
                  <c:v>528</c:v>
                </c:pt>
                <c:pt idx="5281">
                  <c:v>528.1</c:v>
                </c:pt>
                <c:pt idx="5282">
                  <c:v>528.20000000000005</c:v>
                </c:pt>
                <c:pt idx="5283">
                  <c:v>528.29999999999995</c:v>
                </c:pt>
                <c:pt idx="5284">
                  <c:v>528.4</c:v>
                </c:pt>
                <c:pt idx="5285">
                  <c:v>528.5</c:v>
                </c:pt>
                <c:pt idx="5286">
                  <c:v>528.6</c:v>
                </c:pt>
                <c:pt idx="5287">
                  <c:v>528.70000000000005</c:v>
                </c:pt>
                <c:pt idx="5288">
                  <c:v>528.79999999999995</c:v>
                </c:pt>
                <c:pt idx="5289">
                  <c:v>528.9</c:v>
                </c:pt>
                <c:pt idx="5290">
                  <c:v>529</c:v>
                </c:pt>
                <c:pt idx="5291">
                  <c:v>529.1</c:v>
                </c:pt>
                <c:pt idx="5292">
                  <c:v>529.20000000000005</c:v>
                </c:pt>
                <c:pt idx="5293">
                  <c:v>529.29999999999995</c:v>
                </c:pt>
                <c:pt idx="5294">
                  <c:v>529.4</c:v>
                </c:pt>
                <c:pt idx="5295">
                  <c:v>529.5</c:v>
                </c:pt>
                <c:pt idx="5296">
                  <c:v>529.6</c:v>
                </c:pt>
                <c:pt idx="5297">
                  <c:v>529.70000000000005</c:v>
                </c:pt>
                <c:pt idx="5298">
                  <c:v>529.79999999999995</c:v>
                </c:pt>
                <c:pt idx="5299">
                  <c:v>529.9</c:v>
                </c:pt>
                <c:pt idx="5300">
                  <c:v>530</c:v>
                </c:pt>
                <c:pt idx="5301">
                  <c:v>530.1</c:v>
                </c:pt>
                <c:pt idx="5302">
                  <c:v>530.20000000000005</c:v>
                </c:pt>
                <c:pt idx="5303">
                  <c:v>530.29999999999995</c:v>
                </c:pt>
                <c:pt idx="5304">
                  <c:v>530.4</c:v>
                </c:pt>
                <c:pt idx="5305">
                  <c:v>530.5</c:v>
                </c:pt>
                <c:pt idx="5306">
                  <c:v>530.6</c:v>
                </c:pt>
                <c:pt idx="5307">
                  <c:v>530.70000000000005</c:v>
                </c:pt>
                <c:pt idx="5308">
                  <c:v>530.79999999999995</c:v>
                </c:pt>
                <c:pt idx="5309">
                  <c:v>530.9</c:v>
                </c:pt>
                <c:pt idx="5310">
                  <c:v>531</c:v>
                </c:pt>
                <c:pt idx="5311">
                  <c:v>531.1</c:v>
                </c:pt>
                <c:pt idx="5312">
                  <c:v>531.20000000000005</c:v>
                </c:pt>
                <c:pt idx="5313">
                  <c:v>531.29999999999995</c:v>
                </c:pt>
                <c:pt idx="5314">
                  <c:v>531.4</c:v>
                </c:pt>
                <c:pt idx="5315">
                  <c:v>531.5</c:v>
                </c:pt>
                <c:pt idx="5316">
                  <c:v>531.6</c:v>
                </c:pt>
                <c:pt idx="5317">
                  <c:v>531.70000000000005</c:v>
                </c:pt>
                <c:pt idx="5318">
                  <c:v>531.79999999999995</c:v>
                </c:pt>
                <c:pt idx="5319">
                  <c:v>531.9</c:v>
                </c:pt>
                <c:pt idx="5320">
                  <c:v>532</c:v>
                </c:pt>
                <c:pt idx="5321">
                  <c:v>532.1</c:v>
                </c:pt>
                <c:pt idx="5322">
                  <c:v>532.20000000000005</c:v>
                </c:pt>
                <c:pt idx="5323">
                  <c:v>532.29999999999995</c:v>
                </c:pt>
                <c:pt idx="5324">
                  <c:v>532.4</c:v>
                </c:pt>
                <c:pt idx="5325">
                  <c:v>532.5</c:v>
                </c:pt>
                <c:pt idx="5326">
                  <c:v>532.6</c:v>
                </c:pt>
                <c:pt idx="5327">
                  <c:v>532.70000000000005</c:v>
                </c:pt>
                <c:pt idx="5328">
                  <c:v>532.79999999999995</c:v>
                </c:pt>
                <c:pt idx="5329">
                  <c:v>532.9</c:v>
                </c:pt>
                <c:pt idx="5330">
                  <c:v>533</c:v>
                </c:pt>
                <c:pt idx="5331">
                  <c:v>533.1</c:v>
                </c:pt>
                <c:pt idx="5332">
                  <c:v>533.20000000000005</c:v>
                </c:pt>
                <c:pt idx="5333">
                  <c:v>533.29999999999995</c:v>
                </c:pt>
                <c:pt idx="5334">
                  <c:v>533.4</c:v>
                </c:pt>
                <c:pt idx="5335">
                  <c:v>533.5</c:v>
                </c:pt>
                <c:pt idx="5336">
                  <c:v>533.6</c:v>
                </c:pt>
                <c:pt idx="5337">
                  <c:v>533.70000000000005</c:v>
                </c:pt>
                <c:pt idx="5338">
                  <c:v>533.79999999999995</c:v>
                </c:pt>
                <c:pt idx="5339">
                  <c:v>533.9</c:v>
                </c:pt>
                <c:pt idx="5340">
                  <c:v>534</c:v>
                </c:pt>
                <c:pt idx="5341">
                  <c:v>534.1</c:v>
                </c:pt>
                <c:pt idx="5342">
                  <c:v>534.20000000000005</c:v>
                </c:pt>
                <c:pt idx="5343">
                  <c:v>534.29999999999995</c:v>
                </c:pt>
                <c:pt idx="5344">
                  <c:v>534.4</c:v>
                </c:pt>
                <c:pt idx="5345">
                  <c:v>534.5</c:v>
                </c:pt>
                <c:pt idx="5346">
                  <c:v>534.6</c:v>
                </c:pt>
                <c:pt idx="5347">
                  <c:v>534.70000000000005</c:v>
                </c:pt>
                <c:pt idx="5348">
                  <c:v>534.79999999999995</c:v>
                </c:pt>
                <c:pt idx="5349">
                  <c:v>534.9</c:v>
                </c:pt>
                <c:pt idx="5350">
                  <c:v>535</c:v>
                </c:pt>
                <c:pt idx="5351">
                  <c:v>535.1</c:v>
                </c:pt>
                <c:pt idx="5352">
                  <c:v>535.20000000000005</c:v>
                </c:pt>
                <c:pt idx="5353">
                  <c:v>535.29999999999995</c:v>
                </c:pt>
                <c:pt idx="5354">
                  <c:v>535.4</c:v>
                </c:pt>
                <c:pt idx="5355">
                  <c:v>535.5</c:v>
                </c:pt>
                <c:pt idx="5356">
                  <c:v>535.6</c:v>
                </c:pt>
                <c:pt idx="5357">
                  <c:v>535.70000000000005</c:v>
                </c:pt>
                <c:pt idx="5358">
                  <c:v>535.79999999999995</c:v>
                </c:pt>
                <c:pt idx="5359">
                  <c:v>535.9</c:v>
                </c:pt>
                <c:pt idx="5360">
                  <c:v>536</c:v>
                </c:pt>
                <c:pt idx="5361">
                  <c:v>536.1</c:v>
                </c:pt>
                <c:pt idx="5362">
                  <c:v>536.20000000000005</c:v>
                </c:pt>
                <c:pt idx="5363">
                  <c:v>536.29999999999995</c:v>
                </c:pt>
                <c:pt idx="5364">
                  <c:v>536.4</c:v>
                </c:pt>
                <c:pt idx="5365">
                  <c:v>536.5</c:v>
                </c:pt>
                <c:pt idx="5366">
                  <c:v>536.6</c:v>
                </c:pt>
                <c:pt idx="5367">
                  <c:v>536.70000000000005</c:v>
                </c:pt>
                <c:pt idx="5368">
                  <c:v>536.79999999999995</c:v>
                </c:pt>
                <c:pt idx="5369">
                  <c:v>536.9</c:v>
                </c:pt>
                <c:pt idx="5370">
                  <c:v>537</c:v>
                </c:pt>
                <c:pt idx="5371">
                  <c:v>537.1</c:v>
                </c:pt>
                <c:pt idx="5372">
                  <c:v>537.20000000000005</c:v>
                </c:pt>
                <c:pt idx="5373">
                  <c:v>537.29999999999995</c:v>
                </c:pt>
                <c:pt idx="5374">
                  <c:v>537.4</c:v>
                </c:pt>
                <c:pt idx="5375">
                  <c:v>537.5</c:v>
                </c:pt>
                <c:pt idx="5376">
                  <c:v>537.6</c:v>
                </c:pt>
                <c:pt idx="5377">
                  <c:v>537.70000000000005</c:v>
                </c:pt>
                <c:pt idx="5378">
                  <c:v>537.79999999999995</c:v>
                </c:pt>
                <c:pt idx="5379">
                  <c:v>537.9</c:v>
                </c:pt>
                <c:pt idx="5380">
                  <c:v>538</c:v>
                </c:pt>
                <c:pt idx="5381">
                  <c:v>538.1</c:v>
                </c:pt>
                <c:pt idx="5382">
                  <c:v>538.20000000000005</c:v>
                </c:pt>
                <c:pt idx="5383">
                  <c:v>538.29999999999995</c:v>
                </c:pt>
                <c:pt idx="5384">
                  <c:v>538.4</c:v>
                </c:pt>
                <c:pt idx="5385">
                  <c:v>538.5</c:v>
                </c:pt>
                <c:pt idx="5386">
                  <c:v>538.6</c:v>
                </c:pt>
                <c:pt idx="5387">
                  <c:v>538.70000000000005</c:v>
                </c:pt>
                <c:pt idx="5388">
                  <c:v>538.79999999999995</c:v>
                </c:pt>
                <c:pt idx="5389">
                  <c:v>538.9</c:v>
                </c:pt>
                <c:pt idx="5390">
                  <c:v>539</c:v>
                </c:pt>
                <c:pt idx="5391">
                  <c:v>539.1</c:v>
                </c:pt>
                <c:pt idx="5392">
                  <c:v>539.20000000000005</c:v>
                </c:pt>
                <c:pt idx="5393">
                  <c:v>539.29999999999995</c:v>
                </c:pt>
                <c:pt idx="5394">
                  <c:v>539.4</c:v>
                </c:pt>
                <c:pt idx="5395">
                  <c:v>539.5</c:v>
                </c:pt>
                <c:pt idx="5396">
                  <c:v>539.6</c:v>
                </c:pt>
                <c:pt idx="5397">
                  <c:v>539.70000000000005</c:v>
                </c:pt>
                <c:pt idx="5398">
                  <c:v>539.79999999999995</c:v>
                </c:pt>
                <c:pt idx="5399">
                  <c:v>539.9</c:v>
                </c:pt>
                <c:pt idx="5400">
                  <c:v>540</c:v>
                </c:pt>
                <c:pt idx="5401">
                  <c:v>540.1</c:v>
                </c:pt>
                <c:pt idx="5402">
                  <c:v>540.20000000000005</c:v>
                </c:pt>
                <c:pt idx="5403">
                  <c:v>540.29999999999995</c:v>
                </c:pt>
                <c:pt idx="5404">
                  <c:v>540.4</c:v>
                </c:pt>
                <c:pt idx="5405">
                  <c:v>540.5</c:v>
                </c:pt>
                <c:pt idx="5406">
                  <c:v>540.6</c:v>
                </c:pt>
                <c:pt idx="5407">
                  <c:v>540.70000000000005</c:v>
                </c:pt>
                <c:pt idx="5408">
                  <c:v>540.79999999999995</c:v>
                </c:pt>
                <c:pt idx="5409">
                  <c:v>540.9</c:v>
                </c:pt>
                <c:pt idx="5410">
                  <c:v>541</c:v>
                </c:pt>
                <c:pt idx="5411">
                  <c:v>541.1</c:v>
                </c:pt>
                <c:pt idx="5412">
                  <c:v>541.20000000000005</c:v>
                </c:pt>
                <c:pt idx="5413">
                  <c:v>541.29999999999995</c:v>
                </c:pt>
                <c:pt idx="5414">
                  <c:v>541.4</c:v>
                </c:pt>
                <c:pt idx="5415">
                  <c:v>541.5</c:v>
                </c:pt>
                <c:pt idx="5416">
                  <c:v>541.6</c:v>
                </c:pt>
                <c:pt idx="5417">
                  <c:v>541.70000000000005</c:v>
                </c:pt>
                <c:pt idx="5418">
                  <c:v>541.79999999999995</c:v>
                </c:pt>
                <c:pt idx="5419">
                  <c:v>541.9</c:v>
                </c:pt>
                <c:pt idx="5420">
                  <c:v>542</c:v>
                </c:pt>
                <c:pt idx="5421">
                  <c:v>542.1</c:v>
                </c:pt>
                <c:pt idx="5422">
                  <c:v>542.20000000000005</c:v>
                </c:pt>
                <c:pt idx="5423">
                  <c:v>542.29999999999995</c:v>
                </c:pt>
                <c:pt idx="5424">
                  <c:v>542.4</c:v>
                </c:pt>
                <c:pt idx="5425">
                  <c:v>542.5</c:v>
                </c:pt>
                <c:pt idx="5426">
                  <c:v>542.6</c:v>
                </c:pt>
                <c:pt idx="5427">
                  <c:v>542.70000000000005</c:v>
                </c:pt>
                <c:pt idx="5428">
                  <c:v>542.79999999999995</c:v>
                </c:pt>
                <c:pt idx="5429">
                  <c:v>542.9</c:v>
                </c:pt>
                <c:pt idx="5430">
                  <c:v>543</c:v>
                </c:pt>
                <c:pt idx="5431">
                  <c:v>543.1</c:v>
                </c:pt>
                <c:pt idx="5432">
                  <c:v>543.20000000000005</c:v>
                </c:pt>
                <c:pt idx="5433">
                  <c:v>543.29999999999995</c:v>
                </c:pt>
                <c:pt idx="5434">
                  <c:v>543.4</c:v>
                </c:pt>
                <c:pt idx="5435">
                  <c:v>543.5</c:v>
                </c:pt>
                <c:pt idx="5436">
                  <c:v>543.6</c:v>
                </c:pt>
                <c:pt idx="5437">
                  <c:v>543.70000000000005</c:v>
                </c:pt>
                <c:pt idx="5438">
                  <c:v>543.79999999999995</c:v>
                </c:pt>
                <c:pt idx="5439">
                  <c:v>543.9</c:v>
                </c:pt>
                <c:pt idx="5440">
                  <c:v>544</c:v>
                </c:pt>
                <c:pt idx="5441">
                  <c:v>544.1</c:v>
                </c:pt>
                <c:pt idx="5442">
                  <c:v>544.20000000000005</c:v>
                </c:pt>
                <c:pt idx="5443">
                  <c:v>544.29999999999995</c:v>
                </c:pt>
                <c:pt idx="5444">
                  <c:v>544.4</c:v>
                </c:pt>
                <c:pt idx="5445">
                  <c:v>544.5</c:v>
                </c:pt>
                <c:pt idx="5446">
                  <c:v>544.6</c:v>
                </c:pt>
                <c:pt idx="5447">
                  <c:v>544.70000000000005</c:v>
                </c:pt>
                <c:pt idx="5448">
                  <c:v>544.79999999999995</c:v>
                </c:pt>
                <c:pt idx="5449">
                  <c:v>544.9</c:v>
                </c:pt>
                <c:pt idx="5450">
                  <c:v>545</c:v>
                </c:pt>
                <c:pt idx="5451">
                  <c:v>545.1</c:v>
                </c:pt>
                <c:pt idx="5452">
                  <c:v>545.20000000000005</c:v>
                </c:pt>
                <c:pt idx="5453">
                  <c:v>545.29999999999995</c:v>
                </c:pt>
                <c:pt idx="5454">
                  <c:v>545.4</c:v>
                </c:pt>
                <c:pt idx="5455">
                  <c:v>545.5</c:v>
                </c:pt>
                <c:pt idx="5456">
                  <c:v>545.6</c:v>
                </c:pt>
                <c:pt idx="5457">
                  <c:v>545.70000000000005</c:v>
                </c:pt>
                <c:pt idx="5458">
                  <c:v>545.79999999999995</c:v>
                </c:pt>
                <c:pt idx="5459">
                  <c:v>545.9</c:v>
                </c:pt>
                <c:pt idx="5460">
                  <c:v>546</c:v>
                </c:pt>
                <c:pt idx="5461">
                  <c:v>546.1</c:v>
                </c:pt>
                <c:pt idx="5462">
                  <c:v>546.20000000000005</c:v>
                </c:pt>
                <c:pt idx="5463">
                  <c:v>546.29999999999995</c:v>
                </c:pt>
                <c:pt idx="5464">
                  <c:v>546.4</c:v>
                </c:pt>
                <c:pt idx="5465">
                  <c:v>546.5</c:v>
                </c:pt>
                <c:pt idx="5466">
                  <c:v>546.6</c:v>
                </c:pt>
                <c:pt idx="5467">
                  <c:v>546.70000000000005</c:v>
                </c:pt>
                <c:pt idx="5468">
                  <c:v>546.79999999999995</c:v>
                </c:pt>
                <c:pt idx="5469">
                  <c:v>546.9</c:v>
                </c:pt>
                <c:pt idx="5470">
                  <c:v>547</c:v>
                </c:pt>
                <c:pt idx="5471">
                  <c:v>547.1</c:v>
                </c:pt>
                <c:pt idx="5472">
                  <c:v>547.20000000000005</c:v>
                </c:pt>
                <c:pt idx="5473">
                  <c:v>547.29999999999995</c:v>
                </c:pt>
                <c:pt idx="5474">
                  <c:v>547.4</c:v>
                </c:pt>
                <c:pt idx="5475">
                  <c:v>547.5</c:v>
                </c:pt>
                <c:pt idx="5476">
                  <c:v>547.6</c:v>
                </c:pt>
                <c:pt idx="5477">
                  <c:v>547.70000000000005</c:v>
                </c:pt>
                <c:pt idx="5478">
                  <c:v>547.79999999999995</c:v>
                </c:pt>
                <c:pt idx="5479">
                  <c:v>547.9</c:v>
                </c:pt>
                <c:pt idx="5480">
                  <c:v>548</c:v>
                </c:pt>
                <c:pt idx="5481">
                  <c:v>548.1</c:v>
                </c:pt>
                <c:pt idx="5482">
                  <c:v>548.20000000000005</c:v>
                </c:pt>
                <c:pt idx="5483">
                  <c:v>548.29999999999995</c:v>
                </c:pt>
                <c:pt idx="5484">
                  <c:v>548.4</c:v>
                </c:pt>
                <c:pt idx="5485">
                  <c:v>548.5</c:v>
                </c:pt>
                <c:pt idx="5486">
                  <c:v>548.6</c:v>
                </c:pt>
                <c:pt idx="5487">
                  <c:v>548.70000000000005</c:v>
                </c:pt>
                <c:pt idx="5488">
                  <c:v>548.79999999999995</c:v>
                </c:pt>
                <c:pt idx="5489">
                  <c:v>548.9</c:v>
                </c:pt>
                <c:pt idx="5490">
                  <c:v>549</c:v>
                </c:pt>
                <c:pt idx="5491">
                  <c:v>549.1</c:v>
                </c:pt>
                <c:pt idx="5492">
                  <c:v>549.20000000000005</c:v>
                </c:pt>
                <c:pt idx="5493">
                  <c:v>549.29999999999995</c:v>
                </c:pt>
                <c:pt idx="5494">
                  <c:v>549.4</c:v>
                </c:pt>
                <c:pt idx="5495">
                  <c:v>549.5</c:v>
                </c:pt>
                <c:pt idx="5496">
                  <c:v>549.6</c:v>
                </c:pt>
                <c:pt idx="5497">
                  <c:v>549.70000000000005</c:v>
                </c:pt>
                <c:pt idx="5498">
                  <c:v>549.79999999999995</c:v>
                </c:pt>
                <c:pt idx="5499">
                  <c:v>549.9</c:v>
                </c:pt>
                <c:pt idx="5500">
                  <c:v>550</c:v>
                </c:pt>
                <c:pt idx="5501">
                  <c:v>550.1</c:v>
                </c:pt>
                <c:pt idx="5502">
                  <c:v>550.20000000000005</c:v>
                </c:pt>
                <c:pt idx="5503">
                  <c:v>550.29999999999995</c:v>
                </c:pt>
                <c:pt idx="5504">
                  <c:v>550.4</c:v>
                </c:pt>
                <c:pt idx="5505">
                  <c:v>550.5</c:v>
                </c:pt>
                <c:pt idx="5506">
                  <c:v>550.6</c:v>
                </c:pt>
                <c:pt idx="5507">
                  <c:v>550.70000000000005</c:v>
                </c:pt>
                <c:pt idx="5508">
                  <c:v>550.79999999999995</c:v>
                </c:pt>
                <c:pt idx="5509">
                  <c:v>550.9</c:v>
                </c:pt>
                <c:pt idx="5510">
                  <c:v>551</c:v>
                </c:pt>
                <c:pt idx="5511">
                  <c:v>551.1</c:v>
                </c:pt>
                <c:pt idx="5512">
                  <c:v>551.20000000000005</c:v>
                </c:pt>
                <c:pt idx="5513">
                  <c:v>551.29999999999995</c:v>
                </c:pt>
                <c:pt idx="5514">
                  <c:v>551.4</c:v>
                </c:pt>
                <c:pt idx="5515">
                  <c:v>551.5</c:v>
                </c:pt>
                <c:pt idx="5516">
                  <c:v>551.6</c:v>
                </c:pt>
                <c:pt idx="5517">
                  <c:v>551.70000000000005</c:v>
                </c:pt>
                <c:pt idx="5518">
                  <c:v>551.79999999999995</c:v>
                </c:pt>
                <c:pt idx="5519">
                  <c:v>551.9</c:v>
                </c:pt>
                <c:pt idx="5520">
                  <c:v>552</c:v>
                </c:pt>
                <c:pt idx="5521">
                  <c:v>552.1</c:v>
                </c:pt>
                <c:pt idx="5522">
                  <c:v>552.20000000000005</c:v>
                </c:pt>
                <c:pt idx="5523">
                  <c:v>552.29999999999995</c:v>
                </c:pt>
                <c:pt idx="5524">
                  <c:v>552.4</c:v>
                </c:pt>
                <c:pt idx="5525">
                  <c:v>552.5</c:v>
                </c:pt>
                <c:pt idx="5526">
                  <c:v>552.6</c:v>
                </c:pt>
                <c:pt idx="5527">
                  <c:v>552.70000000000005</c:v>
                </c:pt>
                <c:pt idx="5528">
                  <c:v>552.79999999999995</c:v>
                </c:pt>
                <c:pt idx="5529">
                  <c:v>552.9</c:v>
                </c:pt>
                <c:pt idx="5530">
                  <c:v>553</c:v>
                </c:pt>
                <c:pt idx="5531">
                  <c:v>553.1</c:v>
                </c:pt>
                <c:pt idx="5532">
                  <c:v>553.20000000000005</c:v>
                </c:pt>
                <c:pt idx="5533">
                  <c:v>553.29999999999995</c:v>
                </c:pt>
                <c:pt idx="5534">
                  <c:v>553.4</c:v>
                </c:pt>
                <c:pt idx="5535">
                  <c:v>553.5</c:v>
                </c:pt>
                <c:pt idx="5536">
                  <c:v>553.6</c:v>
                </c:pt>
                <c:pt idx="5537">
                  <c:v>553.70000000000005</c:v>
                </c:pt>
                <c:pt idx="5538">
                  <c:v>553.79999999999995</c:v>
                </c:pt>
                <c:pt idx="5539">
                  <c:v>553.9</c:v>
                </c:pt>
                <c:pt idx="5540">
                  <c:v>554</c:v>
                </c:pt>
                <c:pt idx="5541">
                  <c:v>554.1</c:v>
                </c:pt>
                <c:pt idx="5542">
                  <c:v>554.20000000000005</c:v>
                </c:pt>
                <c:pt idx="5543">
                  <c:v>554.29999999999995</c:v>
                </c:pt>
                <c:pt idx="5544">
                  <c:v>554.4</c:v>
                </c:pt>
                <c:pt idx="5545">
                  <c:v>554.5</c:v>
                </c:pt>
                <c:pt idx="5546">
                  <c:v>554.6</c:v>
                </c:pt>
                <c:pt idx="5547">
                  <c:v>554.70000000000005</c:v>
                </c:pt>
                <c:pt idx="5548">
                  <c:v>554.79999999999995</c:v>
                </c:pt>
                <c:pt idx="5549">
                  <c:v>554.9</c:v>
                </c:pt>
                <c:pt idx="5550">
                  <c:v>555</c:v>
                </c:pt>
                <c:pt idx="5551">
                  <c:v>555.1</c:v>
                </c:pt>
                <c:pt idx="5552">
                  <c:v>555.20000000000005</c:v>
                </c:pt>
                <c:pt idx="5553">
                  <c:v>555.29999999999995</c:v>
                </c:pt>
                <c:pt idx="5554">
                  <c:v>555.4</c:v>
                </c:pt>
                <c:pt idx="5555">
                  <c:v>555.5</c:v>
                </c:pt>
                <c:pt idx="5556">
                  <c:v>555.6</c:v>
                </c:pt>
                <c:pt idx="5557">
                  <c:v>555.70000000000005</c:v>
                </c:pt>
                <c:pt idx="5558">
                  <c:v>555.79999999999995</c:v>
                </c:pt>
                <c:pt idx="5559">
                  <c:v>555.9</c:v>
                </c:pt>
                <c:pt idx="5560">
                  <c:v>556</c:v>
                </c:pt>
                <c:pt idx="5561">
                  <c:v>556.1</c:v>
                </c:pt>
                <c:pt idx="5562">
                  <c:v>556.20000000000005</c:v>
                </c:pt>
                <c:pt idx="5563">
                  <c:v>556.29999999999995</c:v>
                </c:pt>
                <c:pt idx="5564">
                  <c:v>556.4</c:v>
                </c:pt>
                <c:pt idx="5565">
                  <c:v>556.5</c:v>
                </c:pt>
                <c:pt idx="5566">
                  <c:v>556.6</c:v>
                </c:pt>
                <c:pt idx="5567">
                  <c:v>556.70000000000005</c:v>
                </c:pt>
                <c:pt idx="5568">
                  <c:v>556.79999999999995</c:v>
                </c:pt>
                <c:pt idx="5569">
                  <c:v>556.9</c:v>
                </c:pt>
                <c:pt idx="5570">
                  <c:v>557</c:v>
                </c:pt>
                <c:pt idx="5571">
                  <c:v>557.1</c:v>
                </c:pt>
                <c:pt idx="5572">
                  <c:v>557.20000000000005</c:v>
                </c:pt>
                <c:pt idx="5573">
                  <c:v>557.29999999999995</c:v>
                </c:pt>
                <c:pt idx="5574">
                  <c:v>557.4</c:v>
                </c:pt>
                <c:pt idx="5575">
                  <c:v>557.5</c:v>
                </c:pt>
                <c:pt idx="5576">
                  <c:v>557.6</c:v>
                </c:pt>
                <c:pt idx="5577">
                  <c:v>557.70000000000005</c:v>
                </c:pt>
                <c:pt idx="5578">
                  <c:v>557.79999999999995</c:v>
                </c:pt>
                <c:pt idx="5579">
                  <c:v>557.9</c:v>
                </c:pt>
                <c:pt idx="5580">
                  <c:v>558</c:v>
                </c:pt>
                <c:pt idx="5581">
                  <c:v>558.1</c:v>
                </c:pt>
                <c:pt idx="5582">
                  <c:v>558.20000000000005</c:v>
                </c:pt>
                <c:pt idx="5583">
                  <c:v>558.29999999999995</c:v>
                </c:pt>
                <c:pt idx="5584">
                  <c:v>558.4</c:v>
                </c:pt>
                <c:pt idx="5585">
                  <c:v>558.5</c:v>
                </c:pt>
                <c:pt idx="5586">
                  <c:v>558.6</c:v>
                </c:pt>
                <c:pt idx="5587">
                  <c:v>558.70000000000005</c:v>
                </c:pt>
                <c:pt idx="5588">
                  <c:v>558.79999999999995</c:v>
                </c:pt>
                <c:pt idx="5589">
                  <c:v>558.9</c:v>
                </c:pt>
                <c:pt idx="5590">
                  <c:v>559</c:v>
                </c:pt>
                <c:pt idx="5591">
                  <c:v>559.1</c:v>
                </c:pt>
                <c:pt idx="5592">
                  <c:v>559.20000000000005</c:v>
                </c:pt>
                <c:pt idx="5593">
                  <c:v>559.29999999999995</c:v>
                </c:pt>
                <c:pt idx="5594">
                  <c:v>559.4</c:v>
                </c:pt>
                <c:pt idx="5595">
                  <c:v>559.5</c:v>
                </c:pt>
                <c:pt idx="5596">
                  <c:v>559.6</c:v>
                </c:pt>
                <c:pt idx="5597">
                  <c:v>559.70000000000005</c:v>
                </c:pt>
                <c:pt idx="5598">
                  <c:v>559.79999999999995</c:v>
                </c:pt>
                <c:pt idx="5599">
                  <c:v>559.9</c:v>
                </c:pt>
                <c:pt idx="5600">
                  <c:v>560</c:v>
                </c:pt>
                <c:pt idx="5601">
                  <c:v>560.1</c:v>
                </c:pt>
                <c:pt idx="5602">
                  <c:v>560.20000000000005</c:v>
                </c:pt>
                <c:pt idx="5603">
                  <c:v>560.29999999999995</c:v>
                </c:pt>
                <c:pt idx="5604">
                  <c:v>560.4</c:v>
                </c:pt>
                <c:pt idx="5605">
                  <c:v>560.5</c:v>
                </c:pt>
                <c:pt idx="5606">
                  <c:v>560.6</c:v>
                </c:pt>
                <c:pt idx="5607">
                  <c:v>560.70000000000005</c:v>
                </c:pt>
                <c:pt idx="5608">
                  <c:v>560.79999999999995</c:v>
                </c:pt>
                <c:pt idx="5609">
                  <c:v>560.9</c:v>
                </c:pt>
                <c:pt idx="5610">
                  <c:v>561</c:v>
                </c:pt>
                <c:pt idx="5611">
                  <c:v>561.1</c:v>
                </c:pt>
                <c:pt idx="5612">
                  <c:v>561.20000000000005</c:v>
                </c:pt>
                <c:pt idx="5613">
                  <c:v>561.29999999999995</c:v>
                </c:pt>
                <c:pt idx="5614">
                  <c:v>561.4</c:v>
                </c:pt>
                <c:pt idx="5615">
                  <c:v>561.5</c:v>
                </c:pt>
                <c:pt idx="5616">
                  <c:v>561.6</c:v>
                </c:pt>
                <c:pt idx="5617">
                  <c:v>561.70000000000005</c:v>
                </c:pt>
                <c:pt idx="5618">
                  <c:v>561.79999999999995</c:v>
                </c:pt>
                <c:pt idx="5619">
                  <c:v>561.9</c:v>
                </c:pt>
                <c:pt idx="5620">
                  <c:v>562</c:v>
                </c:pt>
                <c:pt idx="5621">
                  <c:v>562.1</c:v>
                </c:pt>
                <c:pt idx="5622">
                  <c:v>562.20000000000005</c:v>
                </c:pt>
                <c:pt idx="5623">
                  <c:v>562.29999999999995</c:v>
                </c:pt>
                <c:pt idx="5624">
                  <c:v>562.4</c:v>
                </c:pt>
                <c:pt idx="5625">
                  <c:v>562.5</c:v>
                </c:pt>
                <c:pt idx="5626">
                  <c:v>562.6</c:v>
                </c:pt>
                <c:pt idx="5627">
                  <c:v>562.70000000000005</c:v>
                </c:pt>
                <c:pt idx="5628">
                  <c:v>562.79999999999995</c:v>
                </c:pt>
                <c:pt idx="5629">
                  <c:v>562.9</c:v>
                </c:pt>
                <c:pt idx="5630">
                  <c:v>563</c:v>
                </c:pt>
                <c:pt idx="5631">
                  <c:v>563.1</c:v>
                </c:pt>
                <c:pt idx="5632">
                  <c:v>563.20000000000005</c:v>
                </c:pt>
                <c:pt idx="5633">
                  <c:v>563.29999999999995</c:v>
                </c:pt>
                <c:pt idx="5634">
                  <c:v>563.4</c:v>
                </c:pt>
                <c:pt idx="5635">
                  <c:v>563.5</c:v>
                </c:pt>
                <c:pt idx="5636">
                  <c:v>563.6</c:v>
                </c:pt>
                <c:pt idx="5637">
                  <c:v>563.70000000000005</c:v>
                </c:pt>
                <c:pt idx="5638">
                  <c:v>563.79999999999995</c:v>
                </c:pt>
                <c:pt idx="5639">
                  <c:v>563.9</c:v>
                </c:pt>
                <c:pt idx="5640">
                  <c:v>564</c:v>
                </c:pt>
                <c:pt idx="5641">
                  <c:v>564.1</c:v>
                </c:pt>
                <c:pt idx="5642">
                  <c:v>564.20000000000005</c:v>
                </c:pt>
                <c:pt idx="5643">
                  <c:v>564.29999999999995</c:v>
                </c:pt>
                <c:pt idx="5644">
                  <c:v>564.4</c:v>
                </c:pt>
                <c:pt idx="5645">
                  <c:v>564.5</c:v>
                </c:pt>
                <c:pt idx="5646">
                  <c:v>564.6</c:v>
                </c:pt>
                <c:pt idx="5647">
                  <c:v>564.70000000000005</c:v>
                </c:pt>
                <c:pt idx="5648">
                  <c:v>564.79999999999995</c:v>
                </c:pt>
                <c:pt idx="5649">
                  <c:v>564.9</c:v>
                </c:pt>
                <c:pt idx="5650">
                  <c:v>565</c:v>
                </c:pt>
                <c:pt idx="5651">
                  <c:v>565.1</c:v>
                </c:pt>
                <c:pt idx="5652">
                  <c:v>565.20000000000005</c:v>
                </c:pt>
                <c:pt idx="5653">
                  <c:v>565.29999999999995</c:v>
                </c:pt>
                <c:pt idx="5654">
                  <c:v>565.4</c:v>
                </c:pt>
                <c:pt idx="5655">
                  <c:v>565.5</c:v>
                </c:pt>
                <c:pt idx="5656">
                  <c:v>565.6</c:v>
                </c:pt>
                <c:pt idx="5657">
                  <c:v>565.70000000000005</c:v>
                </c:pt>
                <c:pt idx="5658">
                  <c:v>565.79999999999995</c:v>
                </c:pt>
                <c:pt idx="5659">
                  <c:v>565.9</c:v>
                </c:pt>
                <c:pt idx="5660">
                  <c:v>566</c:v>
                </c:pt>
                <c:pt idx="5661">
                  <c:v>566.1</c:v>
                </c:pt>
                <c:pt idx="5662">
                  <c:v>566.20000000000005</c:v>
                </c:pt>
                <c:pt idx="5663">
                  <c:v>566.29999999999995</c:v>
                </c:pt>
                <c:pt idx="5664">
                  <c:v>566.4</c:v>
                </c:pt>
                <c:pt idx="5665">
                  <c:v>566.5</c:v>
                </c:pt>
                <c:pt idx="5666">
                  <c:v>566.6</c:v>
                </c:pt>
                <c:pt idx="5667">
                  <c:v>566.70000000000005</c:v>
                </c:pt>
                <c:pt idx="5668">
                  <c:v>566.79999999999995</c:v>
                </c:pt>
                <c:pt idx="5669">
                  <c:v>566.9</c:v>
                </c:pt>
                <c:pt idx="5670">
                  <c:v>567</c:v>
                </c:pt>
                <c:pt idx="5671">
                  <c:v>567.1</c:v>
                </c:pt>
                <c:pt idx="5672">
                  <c:v>567.20000000000005</c:v>
                </c:pt>
                <c:pt idx="5673">
                  <c:v>567.29999999999995</c:v>
                </c:pt>
                <c:pt idx="5674">
                  <c:v>567.4</c:v>
                </c:pt>
                <c:pt idx="5675">
                  <c:v>567.5</c:v>
                </c:pt>
                <c:pt idx="5676">
                  <c:v>567.6</c:v>
                </c:pt>
                <c:pt idx="5677">
                  <c:v>567.70000000000005</c:v>
                </c:pt>
                <c:pt idx="5678">
                  <c:v>567.79999999999995</c:v>
                </c:pt>
                <c:pt idx="5679">
                  <c:v>567.9</c:v>
                </c:pt>
                <c:pt idx="5680">
                  <c:v>568</c:v>
                </c:pt>
                <c:pt idx="5681">
                  <c:v>568.1</c:v>
                </c:pt>
                <c:pt idx="5682">
                  <c:v>568.20000000000005</c:v>
                </c:pt>
                <c:pt idx="5683">
                  <c:v>568.29999999999995</c:v>
                </c:pt>
                <c:pt idx="5684">
                  <c:v>568.4</c:v>
                </c:pt>
                <c:pt idx="5685">
                  <c:v>568.5</c:v>
                </c:pt>
                <c:pt idx="5686">
                  <c:v>568.6</c:v>
                </c:pt>
                <c:pt idx="5687">
                  <c:v>568.70000000000005</c:v>
                </c:pt>
                <c:pt idx="5688">
                  <c:v>568.79999999999995</c:v>
                </c:pt>
                <c:pt idx="5689">
                  <c:v>568.9</c:v>
                </c:pt>
                <c:pt idx="5690">
                  <c:v>569</c:v>
                </c:pt>
                <c:pt idx="5691">
                  <c:v>569.1</c:v>
                </c:pt>
                <c:pt idx="5692">
                  <c:v>569.20000000000005</c:v>
                </c:pt>
                <c:pt idx="5693">
                  <c:v>569.29999999999995</c:v>
                </c:pt>
                <c:pt idx="5694">
                  <c:v>569.4</c:v>
                </c:pt>
                <c:pt idx="5695">
                  <c:v>569.5</c:v>
                </c:pt>
                <c:pt idx="5696">
                  <c:v>569.6</c:v>
                </c:pt>
                <c:pt idx="5697">
                  <c:v>569.70000000000005</c:v>
                </c:pt>
                <c:pt idx="5698">
                  <c:v>569.79999999999995</c:v>
                </c:pt>
                <c:pt idx="5699">
                  <c:v>569.9</c:v>
                </c:pt>
                <c:pt idx="5700">
                  <c:v>570</c:v>
                </c:pt>
                <c:pt idx="5701">
                  <c:v>570.1</c:v>
                </c:pt>
                <c:pt idx="5702">
                  <c:v>570.20000000000005</c:v>
                </c:pt>
                <c:pt idx="5703">
                  <c:v>570.29999999999995</c:v>
                </c:pt>
                <c:pt idx="5704">
                  <c:v>570.4</c:v>
                </c:pt>
                <c:pt idx="5705">
                  <c:v>570.5</c:v>
                </c:pt>
                <c:pt idx="5706">
                  <c:v>570.6</c:v>
                </c:pt>
                <c:pt idx="5707">
                  <c:v>570.70000000000005</c:v>
                </c:pt>
                <c:pt idx="5708">
                  <c:v>570.79999999999995</c:v>
                </c:pt>
                <c:pt idx="5709">
                  <c:v>570.9</c:v>
                </c:pt>
                <c:pt idx="5710">
                  <c:v>571</c:v>
                </c:pt>
                <c:pt idx="5711">
                  <c:v>571.1</c:v>
                </c:pt>
                <c:pt idx="5712">
                  <c:v>571.20000000000005</c:v>
                </c:pt>
                <c:pt idx="5713">
                  <c:v>571.29999999999995</c:v>
                </c:pt>
                <c:pt idx="5714">
                  <c:v>571.4</c:v>
                </c:pt>
                <c:pt idx="5715">
                  <c:v>571.5</c:v>
                </c:pt>
                <c:pt idx="5716">
                  <c:v>571.6</c:v>
                </c:pt>
                <c:pt idx="5717">
                  <c:v>571.70000000000005</c:v>
                </c:pt>
                <c:pt idx="5718">
                  <c:v>571.79999999999995</c:v>
                </c:pt>
                <c:pt idx="5719">
                  <c:v>571.9</c:v>
                </c:pt>
                <c:pt idx="5720">
                  <c:v>572</c:v>
                </c:pt>
                <c:pt idx="5721">
                  <c:v>572.1</c:v>
                </c:pt>
                <c:pt idx="5722">
                  <c:v>572.20000000000005</c:v>
                </c:pt>
                <c:pt idx="5723">
                  <c:v>572.29999999999995</c:v>
                </c:pt>
                <c:pt idx="5724">
                  <c:v>572.4</c:v>
                </c:pt>
                <c:pt idx="5725">
                  <c:v>572.5</c:v>
                </c:pt>
                <c:pt idx="5726">
                  <c:v>572.6</c:v>
                </c:pt>
                <c:pt idx="5727">
                  <c:v>572.70000000000005</c:v>
                </c:pt>
                <c:pt idx="5728">
                  <c:v>572.79999999999995</c:v>
                </c:pt>
                <c:pt idx="5729">
                  <c:v>572.9</c:v>
                </c:pt>
                <c:pt idx="5730">
                  <c:v>573</c:v>
                </c:pt>
                <c:pt idx="5731">
                  <c:v>573.1</c:v>
                </c:pt>
                <c:pt idx="5732">
                  <c:v>573.20000000000005</c:v>
                </c:pt>
                <c:pt idx="5733">
                  <c:v>573.29999999999995</c:v>
                </c:pt>
                <c:pt idx="5734">
                  <c:v>573.4</c:v>
                </c:pt>
                <c:pt idx="5735">
                  <c:v>573.5</c:v>
                </c:pt>
                <c:pt idx="5736">
                  <c:v>573.6</c:v>
                </c:pt>
                <c:pt idx="5737">
                  <c:v>573.70000000000005</c:v>
                </c:pt>
                <c:pt idx="5738">
                  <c:v>573.79999999999995</c:v>
                </c:pt>
                <c:pt idx="5739">
                  <c:v>573.9</c:v>
                </c:pt>
                <c:pt idx="5740">
                  <c:v>574</c:v>
                </c:pt>
                <c:pt idx="5741">
                  <c:v>574.1</c:v>
                </c:pt>
                <c:pt idx="5742">
                  <c:v>574.20000000000005</c:v>
                </c:pt>
                <c:pt idx="5743">
                  <c:v>574.29999999999995</c:v>
                </c:pt>
                <c:pt idx="5744">
                  <c:v>574.4</c:v>
                </c:pt>
                <c:pt idx="5745">
                  <c:v>574.5</c:v>
                </c:pt>
                <c:pt idx="5746">
                  <c:v>574.6</c:v>
                </c:pt>
                <c:pt idx="5747">
                  <c:v>574.70000000000005</c:v>
                </c:pt>
                <c:pt idx="5748">
                  <c:v>574.79999999999995</c:v>
                </c:pt>
                <c:pt idx="5749">
                  <c:v>574.9</c:v>
                </c:pt>
                <c:pt idx="5750">
                  <c:v>575</c:v>
                </c:pt>
                <c:pt idx="5751">
                  <c:v>575.1</c:v>
                </c:pt>
                <c:pt idx="5752">
                  <c:v>575.20000000000005</c:v>
                </c:pt>
                <c:pt idx="5753">
                  <c:v>575.29999999999995</c:v>
                </c:pt>
                <c:pt idx="5754">
                  <c:v>575.4</c:v>
                </c:pt>
                <c:pt idx="5755">
                  <c:v>575.5</c:v>
                </c:pt>
                <c:pt idx="5756">
                  <c:v>575.6</c:v>
                </c:pt>
                <c:pt idx="5757">
                  <c:v>575.70000000000005</c:v>
                </c:pt>
                <c:pt idx="5758">
                  <c:v>575.79999999999995</c:v>
                </c:pt>
                <c:pt idx="5759">
                  <c:v>575.9</c:v>
                </c:pt>
                <c:pt idx="5760">
                  <c:v>576</c:v>
                </c:pt>
                <c:pt idx="5761">
                  <c:v>576.1</c:v>
                </c:pt>
                <c:pt idx="5762">
                  <c:v>576.20000000000005</c:v>
                </c:pt>
                <c:pt idx="5763">
                  <c:v>576.29999999999995</c:v>
                </c:pt>
                <c:pt idx="5764">
                  <c:v>576.4</c:v>
                </c:pt>
                <c:pt idx="5765">
                  <c:v>576.5</c:v>
                </c:pt>
                <c:pt idx="5766">
                  <c:v>576.6</c:v>
                </c:pt>
                <c:pt idx="5767">
                  <c:v>576.70000000000005</c:v>
                </c:pt>
                <c:pt idx="5768">
                  <c:v>576.79999999999995</c:v>
                </c:pt>
                <c:pt idx="5769">
                  <c:v>576.9</c:v>
                </c:pt>
                <c:pt idx="5770">
                  <c:v>577</c:v>
                </c:pt>
                <c:pt idx="5771">
                  <c:v>577.1</c:v>
                </c:pt>
                <c:pt idx="5772">
                  <c:v>577.20000000000005</c:v>
                </c:pt>
                <c:pt idx="5773">
                  <c:v>577.29999999999995</c:v>
                </c:pt>
                <c:pt idx="5774">
                  <c:v>577.4</c:v>
                </c:pt>
                <c:pt idx="5775">
                  <c:v>577.5</c:v>
                </c:pt>
                <c:pt idx="5776">
                  <c:v>577.6</c:v>
                </c:pt>
                <c:pt idx="5777">
                  <c:v>577.70000000000005</c:v>
                </c:pt>
                <c:pt idx="5778">
                  <c:v>577.79999999999995</c:v>
                </c:pt>
                <c:pt idx="5779">
                  <c:v>577.9</c:v>
                </c:pt>
                <c:pt idx="5780">
                  <c:v>578</c:v>
                </c:pt>
                <c:pt idx="5781">
                  <c:v>578.1</c:v>
                </c:pt>
                <c:pt idx="5782">
                  <c:v>578.20000000000005</c:v>
                </c:pt>
                <c:pt idx="5783">
                  <c:v>578.29999999999995</c:v>
                </c:pt>
                <c:pt idx="5784">
                  <c:v>578.4</c:v>
                </c:pt>
                <c:pt idx="5785">
                  <c:v>578.5</c:v>
                </c:pt>
                <c:pt idx="5786">
                  <c:v>578.6</c:v>
                </c:pt>
                <c:pt idx="5787">
                  <c:v>578.70000000000005</c:v>
                </c:pt>
                <c:pt idx="5788">
                  <c:v>578.79999999999995</c:v>
                </c:pt>
                <c:pt idx="5789">
                  <c:v>578.9</c:v>
                </c:pt>
                <c:pt idx="5790">
                  <c:v>579</c:v>
                </c:pt>
                <c:pt idx="5791">
                  <c:v>579.1</c:v>
                </c:pt>
                <c:pt idx="5792">
                  <c:v>579.20000000000005</c:v>
                </c:pt>
                <c:pt idx="5793">
                  <c:v>579.29999999999995</c:v>
                </c:pt>
                <c:pt idx="5794">
                  <c:v>579.4</c:v>
                </c:pt>
                <c:pt idx="5795">
                  <c:v>579.5</c:v>
                </c:pt>
                <c:pt idx="5796">
                  <c:v>579.6</c:v>
                </c:pt>
                <c:pt idx="5797">
                  <c:v>579.70000000000005</c:v>
                </c:pt>
                <c:pt idx="5798">
                  <c:v>579.79999999999995</c:v>
                </c:pt>
                <c:pt idx="5799">
                  <c:v>579.9</c:v>
                </c:pt>
                <c:pt idx="5800">
                  <c:v>580</c:v>
                </c:pt>
                <c:pt idx="5801">
                  <c:v>580.1</c:v>
                </c:pt>
                <c:pt idx="5802">
                  <c:v>580.20000000000005</c:v>
                </c:pt>
                <c:pt idx="5803">
                  <c:v>580.29999999999995</c:v>
                </c:pt>
                <c:pt idx="5804">
                  <c:v>580.4</c:v>
                </c:pt>
                <c:pt idx="5805">
                  <c:v>580.5</c:v>
                </c:pt>
                <c:pt idx="5806">
                  <c:v>580.6</c:v>
                </c:pt>
                <c:pt idx="5807">
                  <c:v>580.70000000000005</c:v>
                </c:pt>
                <c:pt idx="5808">
                  <c:v>580.79999999999995</c:v>
                </c:pt>
                <c:pt idx="5809">
                  <c:v>580.9</c:v>
                </c:pt>
                <c:pt idx="5810">
                  <c:v>581</c:v>
                </c:pt>
                <c:pt idx="5811">
                  <c:v>581.1</c:v>
                </c:pt>
                <c:pt idx="5812">
                  <c:v>581.20000000000005</c:v>
                </c:pt>
                <c:pt idx="5813">
                  <c:v>581.29999999999995</c:v>
                </c:pt>
                <c:pt idx="5814">
                  <c:v>581.4</c:v>
                </c:pt>
                <c:pt idx="5815">
                  <c:v>581.5</c:v>
                </c:pt>
                <c:pt idx="5816">
                  <c:v>581.6</c:v>
                </c:pt>
                <c:pt idx="5817">
                  <c:v>581.70000000000005</c:v>
                </c:pt>
                <c:pt idx="5818">
                  <c:v>581.79999999999995</c:v>
                </c:pt>
                <c:pt idx="5819">
                  <c:v>581.9</c:v>
                </c:pt>
                <c:pt idx="5820">
                  <c:v>582</c:v>
                </c:pt>
                <c:pt idx="5821">
                  <c:v>582.1</c:v>
                </c:pt>
                <c:pt idx="5822">
                  <c:v>582.20000000000005</c:v>
                </c:pt>
                <c:pt idx="5823">
                  <c:v>582.29999999999995</c:v>
                </c:pt>
                <c:pt idx="5824">
                  <c:v>582.4</c:v>
                </c:pt>
                <c:pt idx="5825">
                  <c:v>582.5</c:v>
                </c:pt>
                <c:pt idx="5826">
                  <c:v>582.6</c:v>
                </c:pt>
                <c:pt idx="5827">
                  <c:v>582.70000000000005</c:v>
                </c:pt>
                <c:pt idx="5828">
                  <c:v>582.79999999999995</c:v>
                </c:pt>
                <c:pt idx="5829">
                  <c:v>582.9</c:v>
                </c:pt>
                <c:pt idx="5830">
                  <c:v>583</c:v>
                </c:pt>
                <c:pt idx="5831">
                  <c:v>583.1</c:v>
                </c:pt>
                <c:pt idx="5832">
                  <c:v>583.20000000000005</c:v>
                </c:pt>
                <c:pt idx="5833">
                  <c:v>583.29999999999995</c:v>
                </c:pt>
                <c:pt idx="5834">
                  <c:v>583.4</c:v>
                </c:pt>
                <c:pt idx="5835">
                  <c:v>583.5</c:v>
                </c:pt>
                <c:pt idx="5836">
                  <c:v>583.6</c:v>
                </c:pt>
                <c:pt idx="5837">
                  <c:v>583.70000000000005</c:v>
                </c:pt>
                <c:pt idx="5838">
                  <c:v>583.79999999999995</c:v>
                </c:pt>
                <c:pt idx="5839">
                  <c:v>583.9</c:v>
                </c:pt>
                <c:pt idx="5840">
                  <c:v>584</c:v>
                </c:pt>
                <c:pt idx="5841">
                  <c:v>584.1</c:v>
                </c:pt>
                <c:pt idx="5842">
                  <c:v>584.20000000000005</c:v>
                </c:pt>
                <c:pt idx="5843">
                  <c:v>584.29999999999995</c:v>
                </c:pt>
                <c:pt idx="5844">
                  <c:v>584.4</c:v>
                </c:pt>
                <c:pt idx="5845">
                  <c:v>584.5</c:v>
                </c:pt>
                <c:pt idx="5846">
                  <c:v>584.6</c:v>
                </c:pt>
                <c:pt idx="5847">
                  <c:v>584.70000000000005</c:v>
                </c:pt>
                <c:pt idx="5848">
                  <c:v>584.79999999999995</c:v>
                </c:pt>
                <c:pt idx="5849">
                  <c:v>584.9</c:v>
                </c:pt>
                <c:pt idx="5850">
                  <c:v>585</c:v>
                </c:pt>
                <c:pt idx="5851">
                  <c:v>585.1</c:v>
                </c:pt>
                <c:pt idx="5852">
                  <c:v>585.20000000000005</c:v>
                </c:pt>
                <c:pt idx="5853">
                  <c:v>585.29999999999995</c:v>
                </c:pt>
                <c:pt idx="5854">
                  <c:v>585.4</c:v>
                </c:pt>
                <c:pt idx="5855">
                  <c:v>585.5</c:v>
                </c:pt>
                <c:pt idx="5856">
                  <c:v>585.6</c:v>
                </c:pt>
                <c:pt idx="5857">
                  <c:v>585.70000000000005</c:v>
                </c:pt>
                <c:pt idx="5858">
                  <c:v>585.79999999999995</c:v>
                </c:pt>
                <c:pt idx="5859">
                  <c:v>585.9</c:v>
                </c:pt>
                <c:pt idx="5860">
                  <c:v>586</c:v>
                </c:pt>
                <c:pt idx="5861">
                  <c:v>586.1</c:v>
                </c:pt>
                <c:pt idx="5862">
                  <c:v>586.20000000000005</c:v>
                </c:pt>
                <c:pt idx="5863">
                  <c:v>586.29999999999995</c:v>
                </c:pt>
                <c:pt idx="5864">
                  <c:v>586.4</c:v>
                </c:pt>
                <c:pt idx="5865">
                  <c:v>586.5</c:v>
                </c:pt>
                <c:pt idx="5866">
                  <c:v>586.6</c:v>
                </c:pt>
                <c:pt idx="5867">
                  <c:v>586.70000000000005</c:v>
                </c:pt>
                <c:pt idx="5868">
                  <c:v>586.79999999999995</c:v>
                </c:pt>
                <c:pt idx="5869">
                  <c:v>586.9</c:v>
                </c:pt>
                <c:pt idx="5870">
                  <c:v>587</c:v>
                </c:pt>
                <c:pt idx="5871">
                  <c:v>587.1</c:v>
                </c:pt>
                <c:pt idx="5872">
                  <c:v>587.20000000000005</c:v>
                </c:pt>
                <c:pt idx="5873">
                  <c:v>587.29999999999995</c:v>
                </c:pt>
                <c:pt idx="5874">
                  <c:v>587.4</c:v>
                </c:pt>
                <c:pt idx="5875">
                  <c:v>587.5</c:v>
                </c:pt>
                <c:pt idx="5876">
                  <c:v>587.6</c:v>
                </c:pt>
                <c:pt idx="5877">
                  <c:v>587.70000000000005</c:v>
                </c:pt>
                <c:pt idx="5878">
                  <c:v>587.79999999999995</c:v>
                </c:pt>
                <c:pt idx="5879">
                  <c:v>587.9</c:v>
                </c:pt>
                <c:pt idx="5880">
                  <c:v>588</c:v>
                </c:pt>
                <c:pt idx="5881">
                  <c:v>588.1</c:v>
                </c:pt>
                <c:pt idx="5882">
                  <c:v>588.20000000000005</c:v>
                </c:pt>
                <c:pt idx="5883">
                  <c:v>588.29999999999995</c:v>
                </c:pt>
                <c:pt idx="5884">
                  <c:v>588.4</c:v>
                </c:pt>
                <c:pt idx="5885">
                  <c:v>588.5</c:v>
                </c:pt>
                <c:pt idx="5886">
                  <c:v>588.6</c:v>
                </c:pt>
                <c:pt idx="5887">
                  <c:v>588.70000000000005</c:v>
                </c:pt>
                <c:pt idx="5888">
                  <c:v>588.79999999999995</c:v>
                </c:pt>
                <c:pt idx="5889">
                  <c:v>588.9</c:v>
                </c:pt>
                <c:pt idx="5890">
                  <c:v>589</c:v>
                </c:pt>
                <c:pt idx="5891">
                  <c:v>589.1</c:v>
                </c:pt>
                <c:pt idx="5892">
                  <c:v>589.20000000000005</c:v>
                </c:pt>
                <c:pt idx="5893">
                  <c:v>589.29999999999995</c:v>
                </c:pt>
                <c:pt idx="5894">
                  <c:v>589.4</c:v>
                </c:pt>
                <c:pt idx="5895">
                  <c:v>589.5</c:v>
                </c:pt>
                <c:pt idx="5896">
                  <c:v>589.6</c:v>
                </c:pt>
                <c:pt idx="5897">
                  <c:v>589.70000000000005</c:v>
                </c:pt>
                <c:pt idx="5898">
                  <c:v>589.79999999999995</c:v>
                </c:pt>
                <c:pt idx="5899">
                  <c:v>589.9</c:v>
                </c:pt>
                <c:pt idx="5900">
                  <c:v>590</c:v>
                </c:pt>
                <c:pt idx="5901">
                  <c:v>590.1</c:v>
                </c:pt>
                <c:pt idx="5902">
                  <c:v>590.20000000000005</c:v>
                </c:pt>
                <c:pt idx="5903">
                  <c:v>590.29999999999995</c:v>
                </c:pt>
                <c:pt idx="5904">
                  <c:v>590.4</c:v>
                </c:pt>
                <c:pt idx="5905">
                  <c:v>590.5</c:v>
                </c:pt>
                <c:pt idx="5906">
                  <c:v>590.6</c:v>
                </c:pt>
                <c:pt idx="5907">
                  <c:v>590.70000000000005</c:v>
                </c:pt>
                <c:pt idx="5908">
                  <c:v>590.79999999999995</c:v>
                </c:pt>
                <c:pt idx="5909">
                  <c:v>590.9</c:v>
                </c:pt>
                <c:pt idx="5910">
                  <c:v>591</c:v>
                </c:pt>
                <c:pt idx="5911">
                  <c:v>591.1</c:v>
                </c:pt>
                <c:pt idx="5912">
                  <c:v>591.20000000000005</c:v>
                </c:pt>
                <c:pt idx="5913">
                  <c:v>591.29999999999995</c:v>
                </c:pt>
                <c:pt idx="5914">
                  <c:v>591.4</c:v>
                </c:pt>
                <c:pt idx="5915">
                  <c:v>591.5</c:v>
                </c:pt>
                <c:pt idx="5916">
                  <c:v>591.6</c:v>
                </c:pt>
                <c:pt idx="5917">
                  <c:v>591.70000000000005</c:v>
                </c:pt>
                <c:pt idx="5918">
                  <c:v>591.79999999999995</c:v>
                </c:pt>
                <c:pt idx="5919">
                  <c:v>591.9</c:v>
                </c:pt>
                <c:pt idx="5920">
                  <c:v>592</c:v>
                </c:pt>
                <c:pt idx="5921">
                  <c:v>592.1</c:v>
                </c:pt>
                <c:pt idx="5922">
                  <c:v>592.20000000000005</c:v>
                </c:pt>
                <c:pt idx="5923">
                  <c:v>592.29999999999995</c:v>
                </c:pt>
                <c:pt idx="5924">
                  <c:v>592.4</c:v>
                </c:pt>
                <c:pt idx="5925">
                  <c:v>592.5</c:v>
                </c:pt>
                <c:pt idx="5926">
                  <c:v>592.6</c:v>
                </c:pt>
                <c:pt idx="5927">
                  <c:v>592.70000000000005</c:v>
                </c:pt>
                <c:pt idx="5928">
                  <c:v>592.79999999999995</c:v>
                </c:pt>
                <c:pt idx="5929">
                  <c:v>592.9</c:v>
                </c:pt>
                <c:pt idx="5930">
                  <c:v>593</c:v>
                </c:pt>
                <c:pt idx="5931">
                  <c:v>593.1</c:v>
                </c:pt>
                <c:pt idx="5932">
                  <c:v>593.20000000000005</c:v>
                </c:pt>
                <c:pt idx="5933">
                  <c:v>593.29999999999995</c:v>
                </c:pt>
                <c:pt idx="5934">
                  <c:v>593.4</c:v>
                </c:pt>
                <c:pt idx="5935">
                  <c:v>593.5</c:v>
                </c:pt>
                <c:pt idx="5936">
                  <c:v>593.6</c:v>
                </c:pt>
                <c:pt idx="5937">
                  <c:v>593.70000000000005</c:v>
                </c:pt>
                <c:pt idx="5938">
                  <c:v>593.79999999999995</c:v>
                </c:pt>
                <c:pt idx="5939">
                  <c:v>593.9</c:v>
                </c:pt>
                <c:pt idx="5940">
                  <c:v>594</c:v>
                </c:pt>
                <c:pt idx="5941">
                  <c:v>594.1</c:v>
                </c:pt>
                <c:pt idx="5942">
                  <c:v>594.20000000000005</c:v>
                </c:pt>
                <c:pt idx="5943">
                  <c:v>594.29999999999995</c:v>
                </c:pt>
                <c:pt idx="5944">
                  <c:v>594.4</c:v>
                </c:pt>
                <c:pt idx="5945">
                  <c:v>594.5</c:v>
                </c:pt>
                <c:pt idx="5946">
                  <c:v>594.6</c:v>
                </c:pt>
                <c:pt idx="5947">
                  <c:v>594.70000000000005</c:v>
                </c:pt>
                <c:pt idx="5948">
                  <c:v>594.79999999999995</c:v>
                </c:pt>
                <c:pt idx="5949">
                  <c:v>594.9</c:v>
                </c:pt>
                <c:pt idx="5950">
                  <c:v>595</c:v>
                </c:pt>
                <c:pt idx="5951">
                  <c:v>595.1</c:v>
                </c:pt>
                <c:pt idx="5952">
                  <c:v>595.20000000000005</c:v>
                </c:pt>
                <c:pt idx="5953">
                  <c:v>595.29999999999995</c:v>
                </c:pt>
                <c:pt idx="5954">
                  <c:v>595.4</c:v>
                </c:pt>
                <c:pt idx="5955">
                  <c:v>595.5</c:v>
                </c:pt>
                <c:pt idx="5956">
                  <c:v>595.6</c:v>
                </c:pt>
                <c:pt idx="5957">
                  <c:v>595.70000000000005</c:v>
                </c:pt>
                <c:pt idx="5958">
                  <c:v>595.79999999999995</c:v>
                </c:pt>
                <c:pt idx="5959">
                  <c:v>595.9</c:v>
                </c:pt>
                <c:pt idx="5960">
                  <c:v>596</c:v>
                </c:pt>
                <c:pt idx="5961">
                  <c:v>596.1</c:v>
                </c:pt>
                <c:pt idx="5962">
                  <c:v>596.20000000000005</c:v>
                </c:pt>
                <c:pt idx="5963">
                  <c:v>596.29999999999995</c:v>
                </c:pt>
                <c:pt idx="5964">
                  <c:v>596.4</c:v>
                </c:pt>
                <c:pt idx="5965">
                  <c:v>596.5</c:v>
                </c:pt>
                <c:pt idx="5966">
                  <c:v>596.6</c:v>
                </c:pt>
                <c:pt idx="5967">
                  <c:v>596.70000000000005</c:v>
                </c:pt>
                <c:pt idx="5968">
                  <c:v>596.79999999999995</c:v>
                </c:pt>
                <c:pt idx="5969">
                  <c:v>596.9</c:v>
                </c:pt>
                <c:pt idx="5970">
                  <c:v>597</c:v>
                </c:pt>
                <c:pt idx="5971">
                  <c:v>597.1</c:v>
                </c:pt>
                <c:pt idx="5972">
                  <c:v>597.20000000000005</c:v>
                </c:pt>
                <c:pt idx="5973">
                  <c:v>597.29999999999995</c:v>
                </c:pt>
                <c:pt idx="5974">
                  <c:v>597.4</c:v>
                </c:pt>
                <c:pt idx="5975">
                  <c:v>597.5</c:v>
                </c:pt>
                <c:pt idx="5976">
                  <c:v>597.6</c:v>
                </c:pt>
                <c:pt idx="5977">
                  <c:v>597.70000000000005</c:v>
                </c:pt>
                <c:pt idx="5978">
                  <c:v>597.79999999999995</c:v>
                </c:pt>
                <c:pt idx="5979">
                  <c:v>597.9</c:v>
                </c:pt>
                <c:pt idx="5980">
                  <c:v>598</c:v>
                </c:pt>
                <c:pt idx="5981">
                  <c:v>598.1</c:v>
                </c:pt>
                <c:pt idx="5982">
                  <c:v>598.20000000000005</c:v>
                </c:pt>
                <c:pt idx="5983">
                  <c:v>598.29999999999995</c:v>
                </c:pt>
                <c:pt idx="5984">
                  <c:v>598.4</c:v>
                </c:pt>
                <c:pt idx="5985">
                  <c:v>598.5</c:v>
                </c:pt>
                <c:pt idx="5986">
                  <c:v>598.6</c:v>
                </c:pt>
                <c:pt idx="5987">
                  <c:v>598.70000000000005</c:v>
                </c:pt>
                <c:pt idx="5988">
                  <c:v>598.79999999999995</c:v>
                </c:pt>
                <c:pt idx="5989">
                  <c:v>598.9</c:v>
                </c:pt>
                <c:pt idx="5990">
                  <c:v>599</c:v>
                </c:pt>
                <c:pt idx="5991">
                  <c:v>599.1</c:v>
                </c:pt>
                <c:pt idx="5992">
                  <c:v>599.20000000000005</c:v>
                </c:pt>
                <c:pt idx="5993">
                  <c:v>599.29999999999995</c:v>
                </c:pt>
                <c:pt idx="5994">
                  <c:v>599.4</c:v>
                </c:pt>
                <c:pt idx="5995">
                  <c:v>599.5</c:v>
                </c:pt>
                <c:pt idx="5996">
                  <c:v>599.6</c:v>
                </c:pt>
                <c:pt idx="5997">
                  <c:v>599.70000000000005</c:v>
                </c:pt>
                <c:pt idx="5998">
                  <c:v>599.79999999999995</c:v>
                </c:pt>
                <c:pt idx="5999">
                  <c:v>599.9</c:v>
                </c:pt>
                <c:pt idx="6000">
                  <c:v>600</c:v>
                </c:pt>
                <c:pt idx="6001">
                  <c:v>600.1</c:v>
                </c:pt>
                <c:pt idx="6002">
                  <c:v>600.20000000000005</c:v>
                </c:pt>
                <c:pt idx="6003">
                  <c:v>600.29999999999995</c:v>
                </c:pt>
                <c:pt idx="6004">
                  <c:v>600.4</c:v>
                </c:pt>
                <c:pt idx="6005">
                  <c:v>600.5</c:v>
                </c:pt>
                <c:pt idx="6006">
                  <c:v>600.6</c:v>
                </c:pt>
                <c:pt idx="6007">
                  <c:v>600.70000000000005</c:v>
                </c:pt>
                <c:pt idx="6008">
                  <c:v>600.79999999999995</c:v>
                </c:pt>
                <c:pt idx="6009">
                  <c:v>600.9</c:v>
                </c:pt>
                <c:pt idx="6010">
                  <c:v>601</c:v>
                </c:pt>
                <c:pt idx="6011">
                  <c:v>601.1</c:v>
                </c:pt>
                <c:pt idx="6012">
                  <c:v>601.20000000000005</c:v>
                </c:pt>
                <c:pt idx="6013">
                  <c:v>601.29999999999995</c:v>
                </c:pt>
                <c:pt idx="6014">
                  <c:v>601.4</c:v>
                </c:pt>
                <c:pt idx="6015">
                  <c:v>601.5</c:v>
                </c:pt>
                <c:pt idx="6016">
                  <c:v>601.6</c:v>
                </c:pt>
                <c:pt idx="6017">
                  <c:v>601.70000000000005</c:v>
                </c:pt>
                <c:pt idx="6018">
                  <c:v>601.79999999999995</c:v>
                </c:pt>
                <c:pt idx="6019">
                  <c:v>601.9</c:v>
                </c:pt>
                <c:pt idx="6020">
                  <c:v>602</c:v>
                </c:pt>
                <c:pt idx="6021">
                  <c:v>602.1</c:v>
                </c:pt>
                <c:pt idx="6022">
                  <c:v>602.20000000000005</c:v>
                </c:pt>
                <c:pt idx="6023">
                  <c:v>602.29999999999995</c:v>
                </c:pt>
                <c:pt idx="6024">
                  <c:v>602.4</c:v>
                </c:pt>
                <c:pt idx="6025">
                  <c:v>602.5</c:v>
                </c:pt>
                <c:pt idx="6026">
                  <c:v>602.6</c:v>
                </c:pt>
                <c:pt idx="6027">
                  <c:v>602.70000000000005</c:v>
                </c:pt>
                <c:pt idx="6028">
                  <c:v>602.79999999999995</c:v>
                </c:pt>
                <c:pt idx="6029">
                  <c:v>602.9</c:v>
                </c:pt>
                <c:pt idx="6030">
                  <c:v>603</c:v>
                </c:pt>
                <c:pt idx="6031">
                  <c:v>603.1</c:v>
                </c:pt>
                <c:pt idx="6032">
                  <c:v>603.20000000000005</c:v>
                </c:pt>
                <c:pt idx="6033">
                  <c:v>603.29999999999995</c:v>
                </c:pt>
                <c:pt idx="6034">
                  <c:v>603.4</c:v>
                </c:pt>
                <c:pt idx="6035">
                  <c:v>603.5</c:v>
                </c:pt>
                <c:pt idx="6036">
                  <c:v>603.6</c:v>
                </c:pt>
                <c:pt idx="6037">
                  <c:v>603.70000000000005</c:v>
                </c:pt>
                <c:pt idx="6038">
                  <c:v>603.79999999999995</c:v>
                </c:pt>
                <c:pt idx="6039">
                  <c:v>603.9</c:v>
                </c:pt>
                <c:pt idx="6040">
                  <c:v>604</c:v>
                </c:pt>
                <c:pt idx="6041">
                  <c:v>604.1</c:v>
                </c:pt>
                <c:pt idx="6042">
                  <c:v>604.20000000000005</c:v>
                </c:pt>
                <c:pt idx="6043">
                  <c:v>604.29999999999995</c:v>
                </c:pt>
                <c:pt idx="6044">
                  <c:v>604.4</c:v>
                </c:pt>
                <c:pt idx="6045">
                  <c:v>604.5</c:v>
                </c:pt>
                <c:pt idx="6046">
                  <c:v>604.6</c:v>
                </c:pt>
                <c:pt idx="6047">
                  <c:v>604.70000000000005</c:v>
                </c:pt>
                <c:pt idx="6048">
                  <c:v>604.79999999999995</c:v>
                </c:pt>
                <c:pt idx="6049">
                  <c:v>604.9</c:v>
                </c:pt>
                <c:pt idx="6050">
                  <c:v>605</c:v>
                </c:pt>
                <c:pt idx="6051">
                  <c:v>605.1</c:v>
                </c:pt>
                <c:pt idx="6052">
                  <c:v>605.20000000000005</c:v>
                </c:pt>
                <c:pt idx="6053">
                  <c:v>605.29999999999995</c:v>
                </c:pt>
                <c:pt idx="6054">
                  <c:v>605.4</c:v>
                </c:pt>
                <c:pt idx="6055">
                  <c:v>605.5</c:v>
                </c:pt>
                <c:pt idx="6056">
                  <c:v>605.6</c:v>
                </c:pt>
                <c:pt idx="6057">
                  <c:v>605.70000000000005</c:v>
                </c:pt>
                <c:pt idx="6058">
                  <c:v>605.79999999999995</c:v>
                </c:pt>
                <c:pt idx="6059">
                  <c:v>605.9</c:v>
                </c:pt>
                <c:pt idx="6060">
                  <c:v>606</c:v>
                </c:pt>
                <c:pt idx="6061">
                  <c:v>606.1</c:v>
                </c:pt>
                <c:pt idx="6062">
                  <c:v>606.20000000000005</c:v>
                </c:pt>
                <c:pt idx="6063">
                  <c:v>606.29999999999995</c:v>
                </c:pt>
                <c:pt idx="6064">
                  <c:v>606.4</c:v>
                </c:pt>
                <c:pt idx="6065">
                  <c:v>606.5</c:v>
                </c:pt>
                <c:pt idx="6066">
                  <c:v>606.6</c:v>
                </c:pt>
                <c:pt idx="6067">
                  <c:v>606.70000000000005</c:v>
                </c:pt>
                <c:pt idx="6068">
                  <c:v>606.79999999999995</c:v>
                </c:pt>
                <c:pt idx="6069">
                  <c:v>606.9</c:v>
                </c:pt>
                <c:pt idx="6070">
                  <c:v>607</c:v>
                </c:pt>
                <c:pt idx="6071">
                  <c:v>607.1</c:v>
                </c:pt>
                <c:pt idx="6072">
                  <c:v>607.20000000000005</c:v>
                </c:pt>
                <c:pt idx="6073">
                  <c:v>607.29999999999995</c:v>
                </c:pt>
                <c:pt idx="6074">
                  <c:v>607.4</c:v>
                </c:pt>
                <c:pt idx="6075">
                  <c:v>607.5</c:v>
                </c:pt>
                <c:pt idx="6076">
                  <c:v>607.6</c:v>
                </c:pt>
                <c:pt idx="6077">
                  <c:v>607.70000000000005</c:v>
                </c:pt>
                <c:pt idx="6078">
                  <c:v>607.79999999999995</c:v>
                </c:pt>
                <c:pt idx="6079">
                  <c:v>607.9</c:v>
                </c:pt>
                <c:pt idx="6080">
                  <c:v>608</c:v>
                </c:pt>
                <c:pt idx="6081">
                  <c:v>608.1</c:v>
                </c:pt>
                <c:pt idx="6082">
                  <c:v>608.20000000000005</c:v>
                </c:pt>
                <c:pt idx="6083">
                  <c:v>608.29999999999995</c:v>
                </c:pt>
                <c:pt idx="6084">
                  <c:v>608.4</c:v>
                </c:pt>
                <c:pt idx="6085">
                  <c:v>608.5</c:v>
                </c:pt>
                <c:pt idx="6086">
                  <c:v>608.6</c:v>
                </c:pt>
                <c:pt idx="6087">
                  <c:v>608.70000000000005</c:v>
                </c:pt>
                <c:pt idx="6088">
                  <c:v>608.79999999999995</c:v>
                </c:pt>
                <c:pt idx="6089">
                  <c:v>608.9</c:v>
                </c:pt>
                <c:pt idx="6090">
                  <c:v>609</c:v>
                </c:pt>
                <c:pt idx="6091">
                  <c:v>609.1</c:v>
                </c:pt>
                <c:pt idx="6092">
                  <c:v>609.20000000000005</c:v>
                </c:pt>
                <c:pt idx="6093">
                  <c:v>609.29999999999995</c:v>
                </c:pt>
                <c:pt idx="6094">
                  <c:v>609.4</c:v>
                </c:pt>
                <c:pt idx="6095">
                  <c:v>609.5</c:v>
                </c:pt>
                <c:pt idx="6096">
                  <c:v>609.6</c:v>
                </c:pt>
                <c:pt idx="6097">
                  <c:v>609.70000000000005</c:v>
                </c:pt>
                <c:pt idx="6098">
                  <c:v>609.79999999999995</c:v>
                </c:pt>
                <c:pt idx="6099">
                  <c:v>609.9</c:v>
                </c:pt>
                <c:pt idx="6100">
                  <c:v>610</c:v>
                </c:pt>
                <c:pt idx="6101">
                  <c:v>610.1</c:v>
                </c:pt>
                <c:pt idx="6102">
                  <c:v>610.20000000000005</c:v>
                </c:pt>
                <c:pt idx="6103">
                  <c:v>610.29999999999995</c:v>
                </c:pt>
                <c:pt idx="6104">
                  <c:v>610.4</c:v>
                </c:pt>
                <c:pt idx="6105">
                  <c:v>610.5</c:v>
                </c:pt>
                <c:pt idx="6106">
                  <c:v>610.6</c:v>
                </c:pt>
                <c:pt idx="6107">
                  <c:v>610.70000000000005</c:v>
                </c:pt>
                <c:pt idx="6108">
                  <c:v>610.79999999999995</c:v>
                </c:pt>
                <c:pt idx="6109">
                  <c:v>610.9</c:v>
                </c:pt>
                <c:pt idx="6110">
                  <c:v>611</c:v>
                </c:pt>
                <c:pt idx="6111">
                  <c:v>611.1</c:v>
                </c:pt>
                <c:pt idx="6112">
                  <c:v>611.20000000000005</c:v>
                </c:pt>
                <c:pt idx="6113">
                  <c:v>611.29999999999995</c:v>
                </c:pt>
                <c:pt idx="6114">
                  <c:v>611.4</c:v>
                </c:pt>
                <c:pt idx="6115">
                  <c:v>611.5</c:v>
                </c:pt>
                <c:pt idx="6116">
                  <c:v>611.6</c:v>
                </c:pt>
                <c:pt idx="6117">
                  <c:v>611.70000000000005</c:v>
                </c:pt>
                <c:pt idx="6118">
                  <c:v>611.79999999999995</c:v>
                </c:pt>
                <c:pt idx="6119">
                  <c:v>611.9</c:v>
                </c:pt>
                <c:pt idx="6120">
                  <c:v>612</c:v>
                </c:pt>
                <c:pt idx="6121">
                  <c:v>612.1</c:v>
                </c:pt>
                <c:pt idx="6122">
                  <c:v>612.20000000000005</c:v>
                </c:pt>
                <c:pt idx="6123">
                  <c:v>612.29999999999995</c:v>
                </c:pt>
                <c:pt idx="6124">
                  <c:v>612.4</c:v>
                </c:pt>
                <c:pt idx="6125">
                  <c:v>612.5</c:v>
                </c:pt>
                <c:pt idx="6126">
                  <c:v>612.6</c:v>
                </c:pt>
                <c:pt idx="6127">
                  <c:v>612.70000000000005</c:v>
                </c:pt>
                <c:pt idx="6128">
                  <c:v>612.79999999999995</c:v>
                </c:pt>
                <c:pt idx="6129">
                  <c:v>612.9</c:v>
                </c:pt>
                <c:pt idx="6130">
                  <c:v>613</c:v>
                </c:pt>
                <c:pt idx="6131">
                  <c:v>613.1</c:v>
                </c:pt>
                <c:pt idx="6132">
                  <c:v>613.20000000000005</c:v>
                </c:pt>
                <c:pt idx="6133">
                  <c:v>613.29999999999995</c:v>
                </c:pt>
                <c:pt idx="6134">
                  <c:v>613.4</c:v>
                </c:pt>
                <c:pt idx="6135">
                  <c:v>613.5</c:v>
                </c:pt>
                <c:pt idx="6136">
                  <c:v>613.6</c:v>
                </c:pt>
                <c:pt idx="6137">
                  <c:v>613.70000000000005</c:v>
                </c:pt>
                <c:pt idx="6138">
                  <c:v>613.79999999999995</c:v>
                </c:pt>
                <c:pt idx="6139">
                  <c:v>613.9</c:v>
                </c:pt>
                <c:pt idx="6140">
                  <c:v>614</c:v>
                </c:pt>
                <c:pt idx="6141">
                  <c:v>614.1</c:v>
                </c:pt>
                <c:pt idx="6142">
                  <c:v>614.20000000000005</c:v>
                </c:pt>
                <c:pt idx="6143">
                  <c:v>614.29999999999995</c:v>
                </c:pt>
                <c:pt idx="6144">
                  <c:v>614.4</c:v>
                </c:pt>
                <c:pt idx="6145">
                  <c:v>614.5</c:v>
                </c:pt>
                <c:pt idx="6146">
                  <c:v>614.6</c:v>
                </c:pt>
                <c:pt idx="6147">
                  <c:v>614.70000000000005</c:v>
                </c:pt>
                <c:pt idx="6148">
                  <c:v>614.79999999999995</c:v>
                </c:pt>
                <c:pt idx="6149">
                  <c:v>614.9</c:v>
                </c:pt>
                <c:pt idx="6150">
                  <c:v>615</c:v>
                </c:pt>
                <c:pt idx="6151">
                  <c:v>615.1</c:v>
                </c:pt>
                <c:pt idx="6152">
                  <c:v>615.20000000000005</c:v>
                </c:pt>
                <c:pt idx="6153">
                  <c:v>615.29999999999995</c:v>
                </c:pt>
                <c:pt idx="6154">
                  <c:v>615.4</c:v>
                </c:pt>
                <c:pt idx="6155">
                  <c:v>615.5</c:v>
                </c:pt>
                <c:pt idx="6156">
                  <c:v>615.6</c:v>
                </c:pt>
                <c:pt idx="6157">
                  <c:v>615.70000000000005</c:v>
                </c:pt>
                <c:pt idx="6158">
                  <c:v>615.79999999999995</c:v>
                </c:pt>
                <c:pt idx="6159">
                  <c:v>615.9</c:v>
                </c:pt>
                <c:pt idx="6160">
                  <c:v>616</c:v>
                </c:pt>
                <c:pt idx="6161">
                  <c:v>616.1</c:v>
                </c:pt>
                <c:pt idx="6162">
                  <c:v>616.20000000000005</c:v>
                </c:pt>
                <c:pt idx="6163">
                  <c:v>616.29999999999995</c:v>
                </c:pt>
                <c:pt idx="6164">
                  <c:v>616.4</c:v>
                </c:pt>
                <c:pt idx="6165">
                  <c:v>616.5</c:v>
                </c:pt>
                <c:pt idx="6166">
                  <c:v>616.6</c:v>
                </c:pt>
                <c:pt idx="6167">
                  <c:v>616.70000000000005</c:v>
                </c:pt>
                <c:pt idx="6168">
                  <c:v>616.79999999999995</c:v>
                </c:pt>
                <c:pt idx="6169">
                  <c:v>616.9</c:v>
                </c:pt>
                <c:pt idx="6170">
                  <c:v>617</c:v>
                </c:pt>
                <c:pt idx="6171">
                  <c:v>617.1</c:v>
                </c:pt>
                <c:pt idx="6172">
                  <c:v>617.20000000000005</c:v>
                </c:pt>
                <c:pt idx="6173">
                  <c:v>617.29999999999995</c:v>
                </c:pt>
                <c:pt idx="6174">
                  <c:v>617.4</c:v>
                </c:pt>
                <c:pt idx="6175">
                  <c:v>617.5</c:v>
                </c:pt>
                <c:pt idx="6176">
                  <c:v>617.6</c:v>
                </c:pt>
                <c:pt idx="6177">
                  <c:v>617.70000000000005</c:v>
                </c:pt>
                <c:pt idx="6178">
                  <c:v>617.79999999999995</c:v>
                </c:pt>
                <c:pt idx="6179">
                  <c:v>617.9</c:v>
                </c:pt>
                <c:pt idx="6180">
                  <c:v>618</c:v>
                </c:pt>
                <c:pt idx="6181">
                  <c:v>618.1</c:v>
                </c:pt>
                <c:pt idx="6182">
                  <c:v>618.20000000000005</c:v>
                </c:pt>
                <c:pt idx="6183">
                  <c:v>618.29999999999995</c:v>
                </c:pt>
                <c:pt idx="6184">
                  <c:v>618.4</c:v>
                </c:pt>
                <c:pt idx="6185">
                  <c:v>618.5</c:v>
                </c:pt>
                <c:pt idx="6186">
                  <c:v>618.6</c:v>
                </c:pt>
                <c:pt idx="6187">
                  <c:v>618.70000000000005</c:v>
                </c:pt>
                <c:pt idx="6188">
                  <c:v>618.79999999999995</c:v>
                </c:pt>
                <c:pt idx="6189">
                  <c:v>618.9</c:v>
                </c:pt>
                <c:pt idx="6190">
                  <c:v>619</c:v>
                </c:pt>
                <c:pt idx="6191">
                  <c:v>619.1</c:v>
                </c:pt>
                <c:pt idx="6192">
                  <c:v>619.20000000000005</c:v>
                </c:pt>
                <c:pt idx="6193">
                  <c:v>619.29999999999995</c:v>
                </c:pt>
                <c:pt idx="6194">
                  <c:v>619.4</c:v>
                </c:pt>
                <c:pt idx="6195">
                  <c:v>619.5</c:v>
                </c:pt>
                <c:pt idx="6196">
                  <c:v>619.6</c:v>
                </c:pt>
                <c:pt idx="6197">
                  <c:v>619.70000000000005</c:v>
                </c:pt>
                <c:pt idx="6198">
                  <c:v>619.79999999999995</c:v>
                </c:pt>
                <c:pt idx="6199">
                  <c:v>619.9</c:v>
                </c:pt>
                <c:pt idx="6200">
                  <c:v>620</c:v>
                </c:pt>
                <c:pt idx="6201">
                  <c:v>620.1</c:v>
                </c:pt>
                <c:pt idx="6202">
                  <c:v>620.20000000000005</c:v>
                </c:pt>
                <c:pt idx="6203">
                  <c:v>620.29999999999995</c:v>
                </c:pt>
                <c:pt idx="6204">
                  <c:v>620.4</c:v>
                </c:pt>
                <c:pt idx="6205">
                  <c:v>620.5</c:v>
                </c:pt>
                <c:pt idx="6206">
                  <c:v>620.6</c:v>
                </c:pt>
                <c:pt idx="6207">
                  <c:v>620.70000000000005</c:v>
                </c:pt>
                <c:pt idx="6208">
                  <c:v>620.79999999999995</c:v>
                </c:pt>
                <c:pt idx="6209">
                  <c:v>620.9</c:v>
                </c:pt>
                <c:pt idx="6210">
                  <c:v>621</c:v>
                </c:pt>
                <c:pt idx="6211">
                  <c:v>621.1</c:v>
                </c:pt>
                <c:pt idx="6212">
                  <c:v>621.20000000000005</c:v>
                </c:pt>
                <c:pt idx="6213">
                  <c:v>621.29999999999995</c:v>
                </c:pt>
                <c:pt idx="6214">
                  <c:v>621.4</c:v>
                </c:pt>
                <c:pt idx="6215">
                  <c:v>621.5</c:v>
                </c:pt>
                <c:pt idx="6216">
                  <c:v>621.6</c:v>
                </c:pt>
                <c:pt idx="6217">
                  <c:v>621.70000000000005</c:v>
                </c:pt>
                <c:pt idx="6218">
                  <c:v>621.79999999999995</c:v>
                </c:pt>
                <c:pt idx="6219">
                  <c:v>621.9</c:v>
                </c:pt>
                <c:pt idx="6220">
                  <c:v>622</c:v>
                </c:pt>
                <c:pt idx="6221">
                  <c:v>622.1</c:v>
                </c:pt>
                <c:pt idx="6222">
                  <c:v>622.20000000000005</c:v>
                </c:pt>
                <c:pt idx="6223">
                  <c:v>622.29999999999995</c:v>
                </c:pt>
                <c:pt idx="6224">
                  <c:v>622.4</c:v>
                </c:pt>
                <c:pt idx="6225">
                  <c:v>622.5</c:v>
                </c:pt>
                <c:pt idx="6226">
                  <c:v>622.6</c:v>
                </c:pt>
                <c:pt idx="6227">
                  <c:v>622.70000000000005</c:v>
                </c:pt>
                <c:pt idx="6228">
                  <c:v>622.79999999999995</c:v>
                </c:pt>
                <c:pt idx="6229">
                  <c:v>622.9</c:v>
                </c:pt>
                <c:pt idx="6230">
                  <c:v>623</c:v>
                </c:pt>
                <c:pt idx="6231">
                  <c:v>623.1</c:v>
                </c:pt>
                <c:pt idx="6232">
                  <c:v>623.20000000000005</c:v>
                </c:pt>
                <c:pt idx="6233">
                  <c:v>623.29999999999995</c:v>
                </c:pt>
                <c:pt idx="6234">
                  <c:v>623.4</c:v>
                </c:pt>
                <c:pt idx="6235">
                  <c:v>623.5</c:v>
                </c:pt>
                <c:pt idx="6236">
                  <c:v>623.6</c:v>
                </c:pt>
                <c:pt idx="6237">
                  <c:v>623.70000000000005</c:v>
                </c:pt>
                <c:pt idx="6238">
                  <c:v>623.79999999999995</c:v>
                </c:pt>
                <c:pt idx="6239">
                  <c:v>623.9</c:v>
                </c:pt>
                <c:pt idx="6240">
                  <c:v>624</c:v>
                </c:pt>
                <c:pt idx="6241">
                  <c:v>624.1</c:v>
                </c:pt>
                <c:pt idx="6242">
                  <c:v>624.20000000000005</c:v>
                </c:pt>
                <c:pt idx="6243">
                  <c:v>624.29999999999995</c:v>
                </c:pt>
                <c:pt idx="6244">
                  <c:v>624.4</c:v>
                </c:pt>
                <c:pt idx="6245">
                  <c:v>624.5</c:v>
                </c:pt>
                <c:pt idx="6246">
                  <c:v>624.6</c:v>
                </c:pt>
                <c:pt idx="6247">
                  <c:v>624.70000000000005</c:v>
                </c:pt>
                <c:pt idx="6248">
                  <c:v>624.79999999999995</c:v>
                </c:pt>
                <c:pt idx="6249">
                  <c:v>624.9</c:v>
                </c:pt>
                <c:pt idx="6250">
                  <c:v>625</c:v>
                </c:pt>
                <c:pt idx="6251">
                  <c:v>625.1</c:v>
                </c:pt>
                <c:pt idx="6252">
                  <c:v>625.20000000000005</c:v>
                </c:pt>
                <c:pt idx="6253">
                  <c:v>625.29999999999995</c:v>
                </c:pt>
                <c:pt idx="6254">
                  <c:v>625.4</c:v>
                </c:pt>
                <c:pt idx="6255">
                  <c:v>625.5</c:v>
                </c:pt>
                <c:pt idx="6256">
                  <c:v>625.6</c:v>
                </c:pt>
                <c:pt idx="6257">
                  <c:v>625.70000000000005</c:v>
                </c:pt>
                <c:pt idx="6258">
                  <c:v>625.79999999999995</c:v>
                </c:pt>
                <c:pt idx="6259">
                  <c:v>625.9</c:v>
                </c:pt>
                <c:pt idx="6260">
                  <c:v>626</c:v>
                </c:pt>
                <c:pt idx="6261">
                  <c:v>626.1</c:v>
                </c:pt>
                <c:pt idx="6262">
                  <c:v>626.20000000000005</c:v>
                </c:pt>
                <c:pt idx="6263">
                  <c:v>626.29999999999995</c:v>
                </c:pt>
                <c:pt idx="6264">
                  <c:v>626.4</c:v>
                </c:pt>
                <c:pt idx="6265">
                  <c:v>626.5</c:v>
                </c:pt>
                <c:pt idx="6266">
                  <c:v>626.6</c:v>
                </c:pt>
                <c:pt idx="6267">
                  <c:v>626.70000000000005</c:v>
                </c:pt>
                <c:pt idx="6268">
                  <c:v>626.79999999999995</c:v>
                </c:pt>
                <c:pt idx="6269">
                  <c:v>626.9</c:v>
                </c:pt>
                <c:pt idx="6270">
                  <c:v>627</c:v>
                </c:pt>
                <c:pt idx="6271">
                  <c:v>627.1</c:v>
                </c:pt>
                <c:pt idx="6272">
                  <c:v>627.20000000000005</c:v>
                </c:pt>
                <c:pt idx="6273">
                  <c:v>627.29999999999995</c:v>
                </c:pt>
                <c:pt idx="6274">
                  <c:v>627.4</c:v>
                </c:pt>
                <c:pt idx="6275">
                  <c:v>627.5</c:v>
                </c:pt>
                <c:pt idx="6276">
                  <c:v>627.6</c:v>
                </c:pt>
                <c:pt idx="6277">
                  <c:v>627.70000000000005</c:v>
                </c:pt>
                <c:pt idx="6278">
                  <c:v>627.79999999999995</c:v>
                </c:pt>
                <c:pt idx="6279">
                  <c:v>627.9</c:v>
                </c:pt>
                <c:pt idx="6280">
                  <c:v>628</c:v>
                </c:pt>
                <c:pt idx="6281">
                  <c:v>628.1</c:v>
                </c:pt>
                <c:pt idx="6282">
                  <c:v>628.20000000000005</c:v>
                </c:pt>
                <c:pt idx="6283">
                  <c:v>628.29999999999995</c:v>
                </c:pt>
                <c:pt idx="6284">
                  <c:v>628.4</c:v>
                </c:pt>
                <c:pt idx="6285">
                  <c:v>628.5</c:v>
                </c:pt>
                <c:pt idx="6286">
                  <c:v>628.6</c:v>
                </c:pt>
                <c:pt idx="6287">
                  <c:v>628.70000000000005</c:v>
                </c:pt>
                <c:pt idx="6288">
                  <c:v>628.79999999999995</c:v>
                </c:pt>
                <c:pt idx="6289">
                  <c:v>628.9</c:v>
                </c:pt>
                <c:pt idx="6290">
                  <c:v>629</c:v>
                </c:pt>
                <c:pt idx="6291">
                  <c:v>629.1</c:v>
                </c:pt>
                <c:pt idx="6292">
                  <c:v>629.20000000000005</c:v>
                </c:pt>
                <c:pt idx="6293">
                  <c:v>629.29999999999995</c:v>
                </c:pt>
                <c:pt idx="6294">
                  <c:v>629.4</c:v>
                </c:pt>
                <c:pt idx="6295">
                  <c:v>629.5</c:v>
                </c:pt>
                <c:pt idx="6296">
                  <c:v>629.6</c:v>
                </c:pt>
                <c:pt idx="6297">
                  <c:v>629.70000000000005</c:v>
                </c:pt>
                <c:pt idx="6298">
                  <c:v>629.79999999999995</c:v>
                </c:pt>
                <c:pt idx="6299">
                  <c:v>629.9</c:v>
                </c:pt>
                <c:pt idx="6300">
                  <c:v>630</c:v>
                </c:pt>
                <c:pt idx="6301">
                  <c:v>630.1</c:v>
                </c:pt>
                <c:pt idx="6302">
                  <c:v>630.20000000000005</c:v>
                </c:pt>
                <c:pt idx="6303">
                  <c:v>630.29999999999995</c:v>
                </c:pt>
                <c:pt idx="6304">
                  <c:v>630.4</c:v>
                </c:pt>
                <c:pt idx="6305">
                  <c:v>630.5</c:v>
                </c:pt>
                <c:pt idx="6306">
                  <c:v>630.6</c:v>
                </c:pt>
                <c:pt idx="6307">
                  <c:v>630.70000000000005</c:v>
                </c:pt>
                <c:pt idx="6308">
                  <c:v>630.79999999999995</c:v>
                </c:pt>
                <c:pt idx="6309">
                  <c:v>630.9</c:v>
                </c:pt>
                <c:pt idx="6310">
                  <c:v>631</c:v>
                </c:pt>
                <c:pt idx="6311">
                  <c:v>631.1</c:v>
                </c:pt>
                <c:pt idx="6312">
                  <c:v>631.20000000000005</c:v>
                </c:pt>
                <c:pt idx="6313">
                  <c:v>631.29999999999995</c:v>
                </c:pt>
                <c:pt idx="6314">
                  <c:v>631.4</c:v>
                </c:pt>
                <c:pt idx="6315">
                  <c:v>631.5</c:v>
                </c:pt>
                <c:pt idx="6316">
                  <c:v>631.6</c:v>
                </c:pt>
                <c:pt idx="6317">
                  <c:v>631.70000000000005</c:v>
                </c:pt>
                <c:pt idx="6318">
                  <c:v>631.79999999999995</c:v>
                </c:pt>
                <c:pt idx="6319">
                  <c:v>631.9</c:v>
                </c:pt>
                <c:pt idx="6320">
                  <c:v>632</c:v>
                </c:pt>
                <c:pt idx="6321">
                  <c:v>632.1</c:v>
                </c:pt>
                <c:pt idx="6322">
                  <c:v>632.20000000000005</c:v>
                </c:pt>
                <c:pt idx="6323">
                  <c:v>632.29999999999995</c:v>
                </c:pt>
                <c:pt idx="6324">
                  <c:v>632.4</c:v>
                </c:pt>
                <c:pt idx="6325">
                  <c:v>632.5</c:v>
                </c:pt>
                <c:pt idx="6326">
                  <c:v>632.6</c:v>
                </c:pt>
                <c:pt idx="6327">
                  <c:v>632.70000000000005</c:v>
                </c:pt>
                <c:pt idx="6328">
                  <c:v>632.79999999999995</c:v>
                </c:pt>
                <c:pt idx="6329">
                  <c:v>632.9</c:v>
                </c:pt>
                <c:pt idx="6330">
                  <c:v>633</c:v>
                </c:pt>
                <c:pt idx="6331">
                  <c:v>633.1</c:v>
                </c:pt>
                <c:pt idx="6332">
                  <c:v>633.20000000000005</c:v>
                </c:pt>
                <c:pt idx="6333">
                  <c:v>633.29999999999995</c:v>
                </c:pt>
                <c:pt idx="6334">
                  <c:v>633.4</c:v>
                </c:pt>
                <c:pt idx="6335">
                  <c:v>633.5</c:v>
                </c:pt>
                <c:pt idx="6336">
                  <c:v>633.6</c:v>
                </c:pt>
                <c:pt idx="6337">
                  <c:v>633.70000000000005</c:v>
                </c:pt>
                <c:pt idx="6338">
                  <c:v>633.79999999999995</c:v>
                </c:pt>
                <c:pt idx="6339">
                  <c:v>633.9</c:v>
                </c:pt>
                <c:pt idx="6340">
                  <c:v>634</c:v>
                </c:pt>
                <c:pt idx="6341">
                  <c:v>634.1</c:v>
                </c:pt>
                <c:pt idx="6342">
                  <c:v>634.20000000000005</c:v>
                </c:pt>
                <c:pt idx="6343">
                  <c:v>634.29999999999995</c:v>
                </c:pt>
                <c:pt idx="6344">
                  <c:v>634.4</c:v>
                </c:pt>
                <c:pt idx="6345">
                  <c:v>634.5</c:v>
                </c:pt>
                <c:pt idx="6346">
                  <c:v>634.6</c:v>
                </c:pt>
                <c:pt idx="6347">
                  <c:v>634.70000000000005</c:v>
                </c:pt>
                <c:pt idx="6348">
                  <c:v>634.79999999999995</c:v>
                </c:pt>
                <c:pt idx="6349">
                  <c:v>634.9</c:v>
                </c:pt>
                <c:pt idx="6350">
                  <c:v>635</c:v>
                </c:pt>
                <c:pt idx="6351">
                  <c:v>635.1</c:v>
                </c:pt>
                <c:pt idx="6352">
                  <c:v>635.20000000000005</c:v>
                </c:pt>
                <c:pt idx="6353">
                  <c:v>635.29999999999995</c:v>
                </c:pt>
                <c:pt idx="6354">
                  <c:v>635.4</c:v>
                </c:pt>
                <c:pt idx="6355">
                  <c:v>635.5</c:v>
                </c:pt>
                <c:pt idx="6356">
                  <c:v>635.6</c:v>
                </c:pt>
                <c:pt idx="6357">
                  <c:v>635.70000000000005</c:v>
                </c:pt>
                <c:pt idx="6358">
                  <c:v>635.79999999999995</c:v>
                </c:pt>
                <c:pt idx="6359">
                  <c:v>635.9</c:v>
                </c:pt>
                <c:pt idx="6360">
                  <c:v>636</c:v>
                </c:pt>
                <c:pt idx="6361">
                  <c:v>636.1</c:v>
                </c:pt>
                <c:pt idx="6362">
                  <c:v>636.20000000000005</c:v>
                </c:pt>
                <c:pt idx="6363">
                  <c:v>636.29999999999995</c:v>
                </c:pt>
                <c:pt idx="6364">
                  <c:v>636.4</c:v>
                </c:pt>
                <c:pt idx="6365">
                  <c:v>636.5</c:v>
                </c:pt>
                <c:pt idx="6366">
                  <c:v>636.6</c:v>
                </c:pt>
                <c:pt idx="6367">
                  <c:v>636.70000000000005</c:v>
                </c:pt>
                <c:pt idx="6368">
                  <c:v>636.79999999999995</c:v>
                </c:pt>
                <c:pt idx="6369">
                  <c:v>636.9</c:v>
                </c:pt>
                <c:pt idx="6370">
                  <c:v>637</c:v>
                </c:pt>
                <c:pt idx="6371">
                  <c:v>637.1</c:v>
                </c:pt>
                <c:pt idx="6372">
                  <c:v>637.20000000000005</c:v>
                </c:pt>
                <c:pt idx="6373">
                  <c:v>637.29999999999995</c:v>
                </c:pt>
                <c:pt idx="6374">
                  <c:v>637.4</c:v>
                </c:pt>
                <c:pt idx="6375">
                  <c:v>637.5</c:v>
                </c:pt>
                <c:pt idx="6376">
                  <c:v>637.6</c:v>
                </c:pt>
                <c:pt idx="6377">
                  <c:v>637.70000000000005</c:v>
                </c:pt>
                <c:pt idx="6378">
                  <c:v>637.79999999999995</c:v>
                </c:pt>
                <c:pt idx="6379">
                  <c:v>637.9</c:v>
                </c:pt>
                <c:pt idx="6380">
                  <c:v>638</c:v>
                </c:pt>
                <c:pt idx="6381">
                  <c:v>638.1</c:v>
                </c:pt>
                <c:pt idx="6382">
                  <c:v>638.20000000000005</c:v>
                </c:pt>
                <c:pt idx="6383">
                  <c:v>638.29999999999995</c:v>
                </c:pt>
                <c:pt idx="6384">
                  <c:v>638.4</c:v>
                </c:pt>
                <c:pt idx="6385">
                  <c:v>638.5</c:v>
                </c:pt>
                <c:pt idx="6386">
                  <c:v>638.6</c:v>
                </c:pt>
                <c:pt idx="6387">
                  <c:v>638.70000000000005</c:v>
                </c:pt>
                <c:pt idx="6388">
                  <c:v>638.79999999999995</c:v>
                </c:pt>
                <c:pt idx="6389">
                  <c:v>638.9</c:v>
                </c:pt>
                <c:pt idx="6390">
                  <c:v>639</c:v>
                </c:pt>
                <c:pt idx="6391">
                  <c:v>639.1</c:v>
                </c:pt>
                <c:pt idx="6392">
                  <c:v>639.20000000000005</c:v>
                </c:pt>
                <c:pt idx="6393">
                  <c:v>639.29999999999995</c:v>
                </c:pt>
                <c:pt idx="6394">
                  <c:v>639.4</c:v>
                </c:pt>
                <c:pt idx="6395">
                  <c:v>639.5</c:v>
                </c:pt>
                <c:pt idx="6396">
                  <c:v>639.6</c:v>
                </c:pt>
                <c:pt idx="6397">
                  <c:v>639.70000000000005</c:v>
                </c:pt>
                <c:pt idx="6398">
                  <c:v>639.79999999999995</c:v>
                </c:pt>
                <c:pt idx="6399">
                  <c:v>639.9</c:v>
                </c:pt>
                <c:pt idx="6400">
                  <c:v>640</c:v>
                </c:pt>
                <c:pt idx="6401">
                  <c:v>640.1</c:v>
                </c:pt>
                <c:pt idx="6402">
                  <c:v>640.20000000000005</c:v>
                </c:pt>
                <c:pt idx="6403">
                  <c:v>640.29999999999995</c:v>
                </c:pt>
                <c:pt idx="6404">
                  <c:v>640.4</c:v>
                </c:pt>
                <c:pt idx="6405">
                  <c:v>640.5</c:v>
                </c:pt>
                <c:pt idx="6406">
                  <c:v>640.6</c:v>
                </c:pt>
                <c:pt idx="6407">
                  <c:v>640.70000000000005</c:v>
                </c:pt>
                <c:pt idx="6408">
                  <c:v>640.79999999999995</c:v>
                </c:pt>
                <c:pt idx="6409">
                  <c:v>640.9</c:v>
                </c:pt>
                <c:pt idx="6410">
                  <c:v>641</c:v>
                </c:pt>
                <c:pt idx="6411">
                  <c:v>641.1</c:v>
                </c:pt>
                <c:pt idx="6412">
                  <c:v>641.20000000000005</c:v>
                </c:pt>
                <c:pt idx="6413">
                  <c:v>641.29999999999995</c:v>
                </c:pt>
                <c:pt idx="6414">
                  <c:v>641.4</c:v>
                </c:pt>
                <c:pt idx="6415">
                  <c:v>641.5</c:v>
                </c:pt>
                <c:pt idx="6416">
                  <c:v>641.6</c:v>
                </c:pt>
                <c:pt idx="6417">
                  <c:v>641.70000000000005</c:v>
                </c:pt>
                <c:pt idx="6418">
                  <c:v>641.79999999999995</c:v>
                </c:pt>
                <c:pt idx="6419">
                  <c:v>641.9</c:v>
                </c:pt>
                <c:pt idx="6420">
                  <c:v>642</c:v>
                </c:pt>
                <c:pt idx="6421">
                  <c:v>642.1</c:v>
                </c:pt>
                <c:pt idx="6422">
                  <c:v>642.20000000000005</c:v>
                </c:pt>
                <c:pt idx="6423">
                  <c:v>642.29999999999995</c:v>
                </c:pt>
                <c:pt idx="6424">
                  <c:v>642.4</c:v>
                </c:pt>
                <c:pt idx="6425">
                  <c:v>642.5</c:v>
                </c:pt>
                <c:pt idx="6426">
                  <c:v>642.6</c:v>
                </c:pt>
                <c:pt idx="6427">
                  <c:v>642.70000000000005</c:v>
                </c:pt>
                <c:pt idx="6428">
                  <c:v>642.79999999999995</c:v>
                </c:pt>
                <c:pt idx="6429">
                  <c:v>642.9</c:v>
                </c:pt>
                <c:pt idx="6430">
                  <c:v>643</c:v>
                </c:pt>
                <c:pt idx="6431">
                  <c:v>643.1</c:v>
                </c:pt>
                <c:pt idx="6432">
                  <c:v>643.20000000000005</c:v>
                </c:pt>
                <c:pt idx="6433">
                  <c:v>643.29999999999995</c:v>
                </c:pt>
                <c:pt idx="6434">
                  <c:v>643.4</c:v>
                </c:pt>
                <c:pt idx="6435">
                  <c:v>643.5</c:v>
                </c:pt>
                <c:pt idx="6436">
                  <c:v>643.6</c:v>
                </c:pt>
                <c:pt idx="6437">
                  <c:v>643.70000000000005</c:v>
                </c:pt>
                <c:pt idx="6438">
                  <c:v>643.79999999999995</c:v>
                </c:pt>
                <c:pt idx="6439">
                  <c:v>643.9</c:v>
                </c:pt>
                <c:pt idx="6440">
                  <c:v>644</c:v>
                </c:pt>
                <c:pt idx="6441">
                  <c:v>644.1</c:v>
                </c:pt>
                <c:pt idx="6442">
                  <c:v>644.20000000000005</c:v>
                </c:pt>
                <c:pt idx="6443">
                  <c:v>644.29999999999995</c:v>
                </c:pt>
                <c:pt idx="6444">
                  <c:v>644.4</c:v>
                </c:pt>
                <c:pt idx="6445">
                  <c:v>644.5</c:v>
                </c:pt>
                <c:pt idx="6446">
                  <c:v>644.6</c:v>
                </c:pt>
                <c:pt idx="6447">
                  <c:v>644.70000000000005</c:v>
                </c:pt>
                <c:pt idx="6448">
                  <c:v>644.79999999999995</c:v>
                </c:pt>
                <c:pt idx="6449">
                  <c:v>644.9</c:v>
                </c:pt>
                <c:pt idx="6450">
                  <c:v>645</c:v>
                </c:pt>
                <c:pt idx="6451">
                  <c:v>645.1</c:v>
                </c:pt>
                <c:pt idx="6452">
                  <c:v>645.20000000000005</c:v>
                </c:pt>
                <c:pt idx="6453">
                  <c:v>645.29999999999995</c:v>
                </c:pt>
                <c:pt idx="6454">
                  <c:v>645.4</c:v>
                </c:pt>
                <c:pt idx="6455">
                  <c:v>645.5</c:v>
                </c:pt>
                <c:pt idx="6456">
                  <c:v>645.6</c:v>
                </c:pt>
                <c:pt idx="6457">
                  <c:v>645.70000000000005</c:v>
                </c:pt>
                <c:pt idx="6458">
                  <c:v>645.79999999999995</c:v>
                </c:pt>
                <c:pt idx="6459">
                  <c:v>645.9</c:v>
                </c:pt>
                <c:pt idx="6460">
                  <c:v>646</c:v>
                </c:pt>
                <c:pt idx="6461">
                  <c:v>646.1</c:v>
                </c:pt>
                <c:pt idx="6462">
                  <c:v>646.20000000000005</c:v>
                </c:pt>
                <c:pt idx="6463">
                  <c:v>646.29999999999995</c:v>
                </c:pt>
                <c:pt idx="6464">
                  <c:v>646.4</c:v>
                </c:pt>
                <c:pt idx="6465">
                  <c:v>646.5</c:v>
                </c:pt>
                <c:pt idx="6466">
                  <c:v>646.6</c:v>
                </c:pt>
                <c:pt idx="6467">
                  <c:v>646.70000000000005</c:v>
                </c:pt>
                <c:pt idx="6468">
                  <c:v>646.79999999999995</c:v>
                </c:pt>
                <c:pt idx="6469">
                  <c:v>646.9</c:v>
                </c:pt>
                <c:pt idx="6470">
                  <c:v>647</c:v>
                </c:pt>
                <c:pt idx="6471">
                  <c:v>647.1</c:v>
                </c:pt>
                <c:pt idx="6472">
                  <c:v>647.20000000000005</c:v>
                </c:pt>
                <c:pt idx="6473">
                  <c:v>647.29999999999995</c:v>
                </c:pt>
                <c:pt idx="6474">
                  <c:v>647.4</c:v>
                </c:pt>
                <c:pt idx="6475">
                  <c:v>647.5</c:v>
                </c:pt>
                <c:pt idx="6476">
                  <c:v>647.6</c:v>
                </c:pt>
                <c:pt idx="6477">
                  <c:v>647.70000000000005</c:v>
                </c:pt>
                <c:pt idx="6478">
                  <c:v>647.79999999999995</c:v>
                </c:pt>
                <c:pt idx="6479">
                  <c:v>647.9</c:v>
                </c:pt>
                <c:pt idx="6480">
                  <c:v>648</c:v>
                </c:pt>
                <c:pt idx="6481">
                  <c:v>648.1</c:v>
                </c:pt>
                <c:pt idx="6482">
                  <c:v>648.20000000000005</c:v>
                </c:pt>
                <c:pt idx="6483">
                  <c:v>648.29999999999995</c:v>
                </c:pt>
                <c:pt idx="6484">
                  <c:v>648.4</c:v>
                </c:pt>
                <c:pt idx="6485">
                  <c:v>648.5</c:v>
                </c:pt>
                <c:pt idx="6486">
                  <c:v>648.6</c:v>
                </c:pt>
                <c:pt idx="6487">
                  <c:v>648.70000000000005</c:v>
                </c:pt>
                <c:pt idx="6488">
                  <c:v>648.79999999999995</c:v>
                </c:pt>
                <c:pt idx="6489">
                  <c:v>648.9</c:v>
                </c:pt>
                <c:pt idx="6490">
                  <c:v>649</c:v>
                </c:pt>
                <c:pt idx="6491">
                  <c:v>649.1</c:v>
                </c:pt>
                <c:pt idx="6492">
                  <c:v>649.20000000000005</c:v>
                </c:pt>
                <c:pt idx="6493">
                  <c:v>649.29999999999995</c:v>
                </c:pt>
                <c:pt idx="6494">
                  <c:v>649.4</c:v>
                </c:pt>
                <c:pt idx="6495">
                  <c:v>649.5</c:v>
                </c:pt>
                <c:pt idx="6496">
                  <c:v>649.6</c:v>
                </c:pt>
                <c:pt idx="6497">
                  <c:v>649.70000000000005</c:v>
                </c:pt>
                <c:pt idx="6498">
                  <c:v>649.79999999999995</c:v>
                </c:pt>
                <c:pt idx="6499">
                  <c:v>649.9</c:v>
                </c:pt>
                <c:pt idx="6500">
                  <c:v>650</c:v>
                </c:pt>
                <c:pt idx="6501">
                  <c:v>650.1</c:v>
                </c:pt>
                <c:pt idx="6502">
                  <c:v>650.20000000000005</c:v>
                </c:pt>
                <c:pt idx="6503">
                  <c:v>650.29999999999995</c:v>
                </c:pt>
                <c:pt idx="6504">
                  <c:v>650.4</c:v>
                </c:pt>
                <c:pt idx="6505">
                  <c:v>650.5</c:v>
                </c:pt>
                <c:pt idx="6506">
                  <c:v>650.6</c:v>
                </c:pt>
                <c:pt idx="6507">
                  <c:v>650.70000000000005</c:v>
                </c:pt>
                <c:pt idx="6508">
                  <c:v>650.79999999999995</c:v>
                </c:pt>
                <c:pt idx="6509">
                  <c:v>650.9</c:v>
                </c:pt>
                <c:pt idx="6510">
                  <c:v>651</c:v>
                </c:pt>
                <c:pt idx="6511">
                  <c:v>651.1</c:v>
                </c:pt>
                <c:pt idx="6512">
                  <c:v>651.20000000000005</c:v>
                </c:pt>
                <c:pt idx="6513">
                  <c:v>651.29999999999995</c:v>
                </c:pt>
                <c:pt idx="6514">
                  <c:v>651.4</c:v>
                </c:pt>
                <c:pt idx="6515">
                  <c:v>651.5</c:v>
                </c:pt>
                <c:pt idx="6516">
                  <c:v>651.6</c:v>
                </c:pt>
                <c:pt idx="6517">
                  <c:v>651.70000000000005</c:v>
                </c:pt>
                <c:pt idx="6518">
                  <c:v>651.79999999999995</c:v>
                </c:pt>
                <c:pt idx="6519">
                  <c:v>651.9</c:v>
                </c:pt>
                <c:pt idx="6520">
                  <c:v>652</c:v>
                </c:pt>
                <c:pt idx="6521">
                  <c:v>652.1</c:v>
                </c:pt>
                <c:pt idx="6522">
                  <c:v>652.20000000000005</c:v>
                </c:pt>
                <c:pt idx="6523">
                  <c:v>652.29999999999995</c:v>
                </c:pt>
                <c:pt idx="6524">
                  <c:v>652.4</c:v>
                </c:pt>
                <c:pt idx="6525">
                  <c:v>652.5</c:v>
                </c:pt>
                <c:pt idx="6526">
                  <c:v>652.6</c:v>
                </c:pt>
                <c:pt idx="6527">
                  <c:v>652.70000000000005</c:v>
                </c:pt>
                <c:pt idx="6528">
                  <c:v>652.79999999999995</c:v>
                </c:pt>
                <c:pt idx="6529">
                  <c:v>652.9</c:v>
                </c:pt>
                <c:pt idx="6530">
                  <c:v>653</c:v>
                </c:pt>
                <c:pt idx="6531">
                  <c:v>653.1</c:v>
                </c:pt>
                <c:pt idx="6532">
                  <c:v>653.20000000000005</c:v>
                </c:pt>
                <c:pt idx="6533">
                  <c:v>653.29999999999995</c:v>
                </c:pt>
                <c:pt idx="6534">
                  <c:v>653.4</c:v>
                </c:pt>
                <c:pt idx="6535">
                  <c:v>653.5</c:v>
                </c:pt>
                <c:pt idx="6536">
                  <c:v>653.6</c:v>
                </c:pt>
                <c:pt idx="6537">
                  <c:v>653.70000000000005</c:v>
                </c:pt>
                <c:pt idx="6538">
                  <c:v>653.79999999999995</c:v>
                </c:pt>
                <c:pt idx="6539">
                  <c:v>653.9</c:v>
                </c:pt>
                <c:pt idx="6540">
                  <c:v>654</c:v>
                </c:pt>
                <c:pt idx="6541">
                  <c:v>654.1</c:v>
                </c:pt>
                <c:pt idx="6542">
                  <c:v>654.20000000000005</c:v>
                </c:pt>
                <c:pt idx="6543">
                  <c:v>654.29999999999995</c:v>
                </c:pt>
                <c:pt idx="6544">
                  <c:v>654.4</c:v>
                </c:pt>
                <c:pt idx="6545">
                  <c:v>654.5</c:v>
                </c:pt>
                <c:pt idx="6546">
                  <c:v>654.6</c:v>
                </c:pt>
                <c:pt idx="6547">
                  <c:v>654.70000000000005</c:v>
                </c:pt>
                <c:pt idx="6548">
                  <c:v>654.79999999999995</c:v>
                </c:pt>
                <c:pt idx="6549">
                  <c:v>654.9</c:v>
                </c:pt>
                <c:pt idx="6550">
                  <c:v>655</c:v>
                </c:pt>
                <c:pt idx="6551">
                  <c:v>655.1</c:v>
                </c:pt>
                <c:pt idx="6552">
                  <c:v>655.20000000000005</c:v>
                </c:pt>
                <c:pt idx="6553">
                  <c:v>655.29999999999995</c:v>
                </c:pt>
                <c:pt idx="6554">
                  <c:v>655.4</c:v>
                </c:pt>
                <c:pt idx="6555">
                  <c:v>655.5</c:v>
                </c:pt>
                <c:pt idx="6556">
                  <c:v>655.6</c:v>
                </c:pt>
                <c:pt idx="6557">
                  <c:v>655.7</c:v>
                </c:pt>
                <c:pt idx="6558">
                  <c:v>655.8</c:v>
                </c:pt>
                <c:pt idx="6559">
                  <c:v>655.9</c:v>
                </c:pt>
                <c:pt idx="6560">
                  <c:v>656</c:v>
                </c:pt>
                <c:pt idx="6561">
                  <c:v>656.1</c:v>
                </c:pt>
                <c:pt idx="6562">
                  <c:v>656.2</c:v>
                </c:pt>
                <c:pt idx="6563">
                  <c:v>656.3</c:v>
                </c:pt>
                <c:pt idx="6564">
                  <c:v>656.4</c:v>
                </c:pt>
                <c:pt idx="6565">
                  <c:v>656.5</c:v>
                </c:pt>
                <c:pt idx="6566">
                  <c:v>656.6</c:v>
                </c:pt>
                <c:pt idx="6567">
                  <c:v>656.7</c:v>
                </c:pt>
                <c:pt idx="6568">
                  <c:v>656.8</c:v>
                </c:pt>
                <c:pt idx="6569">
                  <c:v>656.9</c:v>
                </c:pt>
                <c:pt idx="6570">
                  <c:v>657</c:v>
                </c:pt>
                <c:pt idx="6571">
                  <c:v>657.1</c:v>
                </c:pt>
                <c:pt idx="6572">
                  <c:v>657.2</c:v>
                </c:pt>
                <c:pt idx="6573">
                  <c:v>657.3</c:v>
                </c:pt>
                <c:pt idx="6574">
                  <c:v>657.4</c:v>
                </c:pt>
                <c:pt idx="6575">
                  <c:v>657.5</c:v>
                </c:pt>
                <c:pt idx="6576">
                  <c:v>657.6</c:v>
                </c:pt>
                <c:pt idx="6577">
                  <c:v>657.7</c:v>
                </c:pt>
                <c:pt idx="6578">
                  <c:v>657.8</c:v>
                </c:pt>
                <c:pt idx="6579">
                  <c:v>657.9</c:v>
                </c:pt>
                <c:pt idx="6580">
                  <c:v>658</c:v>
                </c:pt>
                <c:pt idx="6581">
                  <c:v>658.1</c:v>
                </c:pt>
                <c:pt idx="6582">
                  <c:v>658.2</c:v>
                </c:pt>
                <c:pt idx="6583">
                  <c:v>658.3</c:v>
                </c:pt>
                <c:pt idx="6584">
                  <c:v>658.4</c:v>
                </c:pt>
                <c:pt idx="6585">
                  <c:v>658.5</c:v>
                </c:pt>
                <c:pt idx="6586">
                  <c:v>658.6</c:v>
                </c:pt>
                <c:pt idx="6587">
                  <c:v>658.7</c:v>
                </c:pt>
                <c:pt idx="6588">
                  <c:v>658.8</c:v>
                </c:pt>
                <c:pt idx="6589">
                  <c:v>658.9</c:v>
                </c:pt>
                <c:pt idx="6590">
                  <c:v>659</c:v>
                </c:pt>
                <c:pt idx="6591">
                  <c:v>659.1</c:v>
                </c:pt>
                <c:pt idx="6592">
                  <c:v>659.2</c:v>
                </c:pt>
                <c:pt idx="6593">
                  <c:v>659.3</c:v>
                </c:pt>
                <c:pt idx="6594">
                  <c:v>659.4</c:v>
                </c:pt>
                <c:pt idx="6595">
                  <c:v>659.5</c:v>
                </c:pt>
                <c:pt idx="6596">
                  <c:v>659.6</c:v>
                </c:pt>
                <c:pt idx="6597">
                  <c:v>659.7</c:v>
                </c:pt>
                <c:pt idx="6598">
                  <c:v>659.8</c:v>
                </c:pt>
                <c:pt idx="6599">
                  <c:v>659.9</c:v>
                </c:pt>
                <c:pt idx="6600">
                  <c:v>660</c:v>
                </c:pt>
                <c:pt idx="6601">
                  <c:v>660.1</c:v>
                </c:pt>
                <c:pt idx="6602">
                  <c:v>660.2</c:v>
                </c:pt>
                <c:pt idx="6603">
                  <c:v>660.3</c:v>
                </c:pt>
                <c:pt idx="6604">
                  <c:v>660.4</c:v>
                </c:pt>
                <c:pt idx="6605">
                  <c:v>660.5</c:v>
                </c:pt>
                <c:pt idx="6606">
                  <c:v>660.6</c:v>
                </c:pt>
                <c:pt idx="6607">
                  <c:v>660.7</c:v>
                </c:pt>
                <c:pt idx="6608">
                  <c:v>660.8</c:v>
                </c:pt>
                <c:pt idx="6609">
                  <c:v>660.9</c:v>
                </c:pt>
                <c:pt idx="6610">
                  <c:v>661</c:v>
                </c:pt>
                <c:pt idx="6611">
                  <c:v>661.1</c:v>
                </c:pt>
                <c:pt idx="6612">
                  <c:v>661.2</c:v>
                </c:pt>
                <c:pt idx="6613">
                  <c:v>661.3</c:v>
                </c:pt>
                <c:pt idx="6614">
                  <c:v>661.4</c:v>
                </c:pt>
                <c:pt idx="6615">
                  <c:v>661.5</c:v>
                </c:pt>
                <c:pt idx="6616">
                  <c:v>661.6</c:v>
                </c:pt>
                <c:pt idx="6617">
                  <c:v>661.7</c:v>
                </c:pt>
                <c:pt idx="6618">
                  <c:v>661.8</c:v>
                </c:pt>
                <c:pt idx="6619">
                  <c:v>661.9</c:v>
                </c:pt>
                <c:pt idx="6620">
                  <c:v>662</c:v>
                </c:pt>
                <c:pt idx="6621">
                  <c:v>662.1</c:v>
                </c:pt>
                <c:pt idx="6622">
                  <c:v>662.2</c:v>
                </c:pt>
                <c:pt idx="6623">
                  <c:v>662.3</c:v>
                </c:pt>
                <c:pt idx="6624">
                  <c:v>662.4</c:v>
                </c:pt>
                <c:pt idx="6625">
                  <c:v>662.5</c:v>
                </c:pt>
                <c:pt idx="6626">
                  <c:v>662.6</c:v>
                </c:pt>
                <c:pt idx="6627">
                  <c:v>662.7</c:v>
                </c:pt>
                <c:pt idx="6628">
                  <c:v>662.8</c:v>
                </c:pt>
                <c:pt idx="6629">
                  <c:v>662.9</c:v>
                </c:pt>
                <c:pt idx="6630">
                  <c:v>663</c:v>
                </c:pt>
                <c:pt idx="6631">
                  <c:v>663.1</c:v>
                </c:pt>
                <c:pt idx="6632">
                  <c:v>663.2</c:v>
                </c:pt>
                <c:pt idx="6633">
                  <c:v>663.3</c:v>
                </c:pt>
                <c:pt idx="6634">
                  <c:v>663.4</c:v>
                </c:pt>
                <c:pt idx="6635">
                  <c:v>663.5</c:v>
                </c:pt>
                <c:pt idx="6636">
                  <c:v>663.6</c:v>
                </c:pt>
                <c:pt idx="6637">
                  <c:v>663.7</c:v>
                </c:pt>
                <c:pt idx="6638">
                  <c:v>663.8</c:v>
                </c:pt>
                <c:pt idx="6639">
                  <c:v>663.9</c:v>
                </c:pt>
                <c:pt idx="6640">
                  <c:v>664</c:v>
                </c:pt>
                <c:pt idx="6641">
                  <c:v>664.1</c:v>
                </c:pt>
                <c:pt idx="6642">
                  <c:v>664.2</c:v>
                </c:pt>
                <c:pt idx="6643">
                  <c:v>664.3</c:v>
                </c:pt>
                <c:pt idx="6644">
                  <c:v>664.4</c:v>
                </c:pt>
                <c:pt idx="6645">
                  <c:v>664.5</c:v>
                </c:pt>
                <c:pt idx="6646">
                  <c:v>664.6</c:v>
                </c:pt>
                <c:pt idx="6647">
                  <c:v>664.7</c:v>
                </c:pt>
                <c:pt idx="6648">
                  <c:v>664.8</c:v>
                </c:pt>
                <c:pt idx="6649">
                  <c:v>664.9</c:v>
                </c:pt>
                <c:pt idx="6650">
                  <c:v>665</c:v>
                </c:pt>
                <c:pt idx="6651">
                  <c:v>665.1</c:v>
                </c:pt>
                <c:pt idx="6652">
                  <c:v>665.2</c:v>
                </c:pt>
                <c:pt idx="6653">
                  <c:v>665.3</c:v>
                </c:pt>
                <c:pt idx="6654">
                  <c:v>665.4</c:v>
                </c:pt>
                <c:pt idx="6655">
                  <c:v>665.5</c:v>
                </c:pt>
                <c:pt idx="6656">
                  <c:v>665.6</c:v>
                </c:pt>
                <c:pt idx="6657">
                  <c:v>665.7</c:v>
                </c:pt>
                <c:pt idx="6658">
                  <c:v>665.8</c:v>
                </c:pt>
                <c:pt idx="6659">
                  <c:v>665.9</c:v>
                </c:pt>
                <c:pt idx="6660">
                  <c:v>666</c:v>
                </c:pt>
                <c:pt idx="6661">
                  <c:v>666.1</c:v>
                </c:pt>
                <c:pt idx="6662">
                  <c:v>666.2</c:v>
                </c:pt>
                <c:pt idx="6663">
                  <c:v>666.3</c:v>
                </c:pt>
                <c:pt idx="6664">
                  <c:v>666.4</c:v>
                </c:pt>
                <c:pt idx="6665">
                  <c:v>666.5</c:v>
                </c:pt>
                <c:pt idx="6666">
                  <c:v>666.6</c:v>
                </c:pt>
                <c:pt idx="6667">
                  <c:v>666.7</c:v>
                </c:pt>
                <c:pt idx="6668">
                  <c:v>666.8</c:v>
                </c:pt>
                <c:pt idx="6669">
                  <c:v>666.9</c:v>
                </c:pt>
                <c:pt idx="6670">
                  <c:v>667</c:v>
                </c:pt>
                <c:pt idx="6671">
                  <c:v>667.1</c:v>
                </c:pt>
                <c:pt idx="6672">
                  <c:v>667.2</c:v>
                </c:pt>
                <c:pt idx="6673">
                  <c:v>667.3</c:v>
                </c:pt>
                <c:pt idx="6674">
                  <c:v>667.4</c:v>
                </c:pt>
                <c:pt idx="6675">
                  <c:v>667.5</c:v>
                </c:pt>
                <c:pt idx="6676">
                  <c:v>667.6</c:v>
                </c:pt>
                <c:pt idx="6677">
                  <c:v>667.7</c:v>
                </c:pt>
                <c:pt idx="6678">
                  <c:v>667.8</c:v>
                </c:pt>
                <c:pt idx="6679">
                  <c:v>667.9</c:v>
                </c:pt>
                <c:pt idx="6680">
                  <c:v>668</c:v>
                </c:pt>
                <c:pt idx="6681">
                  <c:v>668.1</c:v>
                </c:pt>
                <c:pt idx="6682">
                  <c:v>668.2</c:v>
                </c:pt>
                <c:pt idx="6683">
                  <c:v>668.3</c:v>
                </c:pt>
                <c:pt idx="6684">
                  <c:v>668.4</c:v>
                </c:pt>
                <c:pt idx="6685">
                  <c:v>668.5</c:v>
                </c:pt>
                <c:pt idx="6686">
                  <c:v>668.6</c:v>
                </c:pt>
                <c:pt idx="6687">
                  <c:v>668.7</c:v>
                </c:pt>
                <c:pt idx="6688">
                  <c:v>668.8</c:v>
                </c:pt>
                <c:pt idx="6689">
                  <c:v>668.9</c:v>
                </c:pt>
                <c:pt idx="6690">
                  <c:v>669</c:v>
                </c:pt>
                <c:pt idx="6691">
                  <c:v>669.1</c:v>
                </c:pt>
                <c:pt idx="6692">
                  <c:v>669.2</c:v>
                </c:pt>
                <c:pt idx="6693">
                  <c:v>669.3</c:v>
                </c:pt>
                <c:pt idx="6694">
                  <c:v>669.4</c:v>
                </c:pt>
                <c:pt idx="6695">
                  <c:v>669.5</c:v>
                </c:pt>
                <c:pt idx="6696">
                  <c:v>669.6</c:v>
                </c:pt>
                <c:pt idx="6697">
                  <c:v>669.7</c:v>
                </c:pt>
                <c:pt idx="6698">
                  <c:v>669.8</c:v>
                </c:pt>
                <c:pt idx="6699">
                  <c:v>669.9</c:v>
                </c:pt>
                <c:pt idx="6700">
                  <c:v>670</c:v>
                </c:pt>
                <c:pt idx="6701">
                  <c:v>670.1</c:v>
                </c:pt>
                <c:pt idx="6702">
                  <c:v>670.2</c:v>
                </c:pt>
                <c:pt idx="6703">
                  <c:v>670.3</c:v>
                </c:pt>
                <c:pt idx="6704">
                  <c:v>670.4</c:v>
                </c:pt>
                <c:pt idx="6705">
                  <c:v>670.5</c:v>
                </c:pt>
                <c:pt idx="6706">
                  <c:v>670.6</c:v>
                </c:pt>
                <c:pt idx="6707">
                  <c:v>670.7</c:v>
                </c:pt>
                <c:pt idx="6708">
                  <c:v>670.8</c:v>
                </c:pt>
                <c:pt idx="6709">
                  <c:v>670.9</c:v>
                </c:pt>
                <c:pt idx="6710">
                  <c:v>671</c:v>
                </c:pt>
                <c:pt idx="6711">
                  <c:v>671.1</c:v>
                </c:pt>
                <c:pt idx="6712">
                  <c:v>671.2</c:v>
                </c:pt>
                <c:pt idx="6713">
                  <c:v>671.3</c:v>
                </c:pt>
                <c:pt idx="6714">
                  <c:v>671.4</c:v>
                </c:pt>
                <c:pt idx="6715">
                  <c:v>671.5</c:v>
                </c:pt>
                <c:pt idx="6716">
                  <c:v>671.6</c:v>
                </c:pt>
                <c:pt idx="6717">
                  <c:v>671.7</c:v>
                </c:pt>
                <c:pt idx="6718">
                  <c:v>671.8</c:v>
                </c:pt>
                <c:pt idx="6719">
                  <c:v>671.9</c:v>
                </c:pt>
                <c:pt idx="6720">
                  <c:v>672</c:v>
                </c:pt>
                <c:pt idx="6721">
                  <c:v>672.1</c:v>
                </c:pt>
                <c:pt idx="6722">
                  <c:v>672.2</c:v>
                </c:pt>
                <c:pt idx="6723">
                  <c:v>672.3</c:v>
                </c:pt>
                <c:pt idx="6724">
                  <c:v>672.4</c:v>
                </c:pt>
                <c:pt idx="6725">
                  <c:v>672.5</c:v>
                </c:pt>
                <c:pt idx="6726">
                  <c:v>672.6</c:v>
                </c:pt>
                <c:pt idx="6727">
                  <c:v>672.7</c:v>
                </c:pt>
                <c:pt idx="6728">
                  <c:v>672.8</c:v>
                </c:pt>
                <c:pt idx="6729">
                  <c:v>672.9</c:v>
                </c:pt>
                <c:pt idx="6730">
                  <c:v>673</c:v>
                </c:pt>
                <c:pt idx="6731">
                  <c:v>673.1</c:v>
                </c:pt>
                <c:pt idx="6732">
                  <c:v>673.2</c:v>
                </c:pt>
                <c:pt idx="6733">
                  <c:v>673.3</c:v>
                </c:pt>
                <c:pt idx="6734">
                  <c:v>673.4</c:v>
                </c:pt>
                <c:pt idx="6735">
                  <c:v>673.5</c:v>
                </c:pt>
                <c:pt idx="6736">
                  <c:v>673.6</c:v>
                </c:pt>
                <c:pt idx="6737">
                  <c:v>673.7</c:v>
                </c:pt>
                <c:pt idx="6738">
                  <c:v>673.8</c:v>
                </c:pt>
                <c:pt idx="6739">
                  <c:v>673.9</c:v>
                </c:pt>
                <c:pt idx="6740">
                  <c:v>674</c:v>
                </c:pt>
                <c:pt idx="6741">
                  <c:v>674.1</c:v>
                </c:pt>
                <c:pt idx="6742">
                  <c:v>674.2</c:v>
                </c:pt>
                <c:pt idx="6743">
                  <c:v>674.3</c:v>
                </c:pt>
                <c:pt idx="6744">
                  <c:v>674.4</c:v>
                </c:pt>
                <c:pt idx="6745">
                  <c:v>674.5</c:v>
                </c:pt>
                <c:pt idx="6746">
                  <c:v>674.6</c:v>
                </c:pt>
                <c:pt idx="6747">
                  <c:v>674.7</c:v>
                </c:pt>
                <c:pt idx="6748">
                  <c:v>674.8</c:v>
                </c:pt>
                <c:pt idx="6749">
                  <c:v>674.9</c:v>
                </c:pt>
                <c:pt idx="6750">
                  <c:v>675</c:v>
                </c:pt>
                <c:pt idx="6751">
                  <c:v>675.1</c:v>
                </c:pt>
                <c:pt idx="6752">
                  <c:v>675.2</c:v>
                </c:pt>
                <c:pt idx="6753">
                  <c:v>675.3</c:v>
                </c:pt>
                <c:pt idx="6754">
                  <c:v>675.4</c:v>
                </c:pt>
                <c:pt idx="6755">
                  <c:v>675.5</c:v>
                </c:pt>
                <c:pt idx="6756">
                  <c:v>675.6</c:v>
                </c:pt>
                <c:pt idx="6757">
                  <c:v>675.7</c:v>
                </c:pt>
                <c:pt idx="6758">
                  <c:v>675.8</c:v>
                </c:pt>
                <c:pt idx="6759">
                  <c:v>675.9</c:v>
                </c:pt>
                <c:pt idx="6760">
                  <c:v>676</c:v>
                </c:pt>
                <c:pt idx="6761">
                  <c:v>676.1</c:v>
                </c:pt>
                <c:pt idx="6762">
                  <c:v>676.2</c:v>
                </c:pt>
                <c:pt idx="6763">
                  <c:v>676.3</c:v>
                </c:pt>
                <c:pt idx="6764">
                  <c:v>676.4</c:v>
                </c:pt>
                <c:pt idx="6765">
                  <c:v>676.5</c:v>
                </c:pt>
                <c:pt idx="6766">
                  <c:v>676.6</c:v>
                </c:pt>
                <c:pt idx="6767">
                  <c:v>676.7</c:v>
                </c:pt>
                <c:pt idx="6768">
                  <c:v>676.8</c:v>
                </c:pt>
                <c:pt idx="6769">
                  <c:v>676.9</c:v>
                </c:pt>
                <c:pt idx="6770">
                  <c:v>677</c:v>
                </c:pt>
                <c:pt idx="6771">
                  <c:v>677.1</c:v>
                </c:pt>
                <c:pt idx="6772">
                  <c:v>677.2</c:v>
                </c:pt>
                <c:pt idx="6773">
                  <c:v>677.3</c:v>
                </c:pt>
                <c:pt idx="6774">
                  <c:v>677.4</c:v>
                </c:pt>
                <c:pt idx="6775">
                  <c:v>677.5</c:v>
                </c:pt>
                <c:pt idx="6776">
                  <c:v>677.6</c:v>
                </c:pt>
                <c:pt idx="6777">
                  <c:v>677.7</c:v>
                </c:pt>
                <c:pt idx="6778">
                  <c:v>677.8</c:v>
                </c:pt>
                <c:pt idx="6779">
                  <c:v>677.9</c:v>
                </c:pt>
                <c:pt idx="6780">
                  <c:v>678</c:v>
                </c:pt>
                <c:pt idx="6781">
                  <c:v>678.1</c:v>
                </c:pt>
                <c:pt idx="6782">
                  <c:v>678.2</c:v>
                </c:pt>
                <c:pt idx="6783">
                  <c:v>678.3</c:v>
                </c:pt>
                <c:pt idx="6784">
                  <c:v>678.4</c:v>
                </c:pt>
                <c:pt idx="6785">
                  <c:v>678.5</c:v>
                </c:pt>
                <c:pt idx="6786">
                  <c:v>678.6</c:v>
                </c:pt>
                <c:pt idx="6787">
                  <c:v>678.7</c:v>
                </c:pt>
                <c:pt idx="6788">
                  <c:v>678.8</c:v>
                </c:pt>
                <c:pt idx="6789">
                  <c:v>678.9</c:v>
                </c:pt>
                <c:pt idx="6790">
                  <c:v>679</c:v>
                </c:pt>
                <c:pt idx="6791">
                  <c:v>679.1</c:v>
                </c:pt>
                <c:pt idx="6792">
                  <c:v>679.2</c:v>
                </c:pt>
                <c:pt idx="6793">
                  <c:v>679.3</c:v>
                </c:pt>
                <c:pt idx="6794">
                  <c:v>679.4</c:v>
                </c:pt>
                <c:pt idx="6795">
                  <c:v>679.5</c:v>
                </c:pt>
                <c:pt idx="6796">
                  <c:v>679.6</c:v>
                </c:pt>
                <c:pt idx="6797">
                  <c:v>679.7</c:v>
                </c:pt>
                <c:pt idx="6798">
                  <c:v>679.8</c:v>
                </c:pt>
                <c:pt idx="6799">
                  <c:v>679.9</c:v>
                </c:pt>
                <c:pt idx="6800">
                  <c:v>680</c:v>
                </c:pt>
                <c:pt idx="6801">
                  <c:v>680.1</c:v>
                </c:pt>
                <c:pt idx="6802">
                  <c:v>680.2</c:v>
                </c:pt>
                <c:pt idx="6803">
                  <c:v>680.3</c:v>
                </c:pt>
                <c:pt idx="6804">
                  <c:v>680.4</c:v>
                </c:pt>
                <c:pt idx="6805">
                  <c:v>680.5</c:v>
                </c:pt>
                <c:pt idx="6806">
                  <c:v>680.6</c:v>
                </c:pt>
                <c:pt idx="6807">
                  <c:v>680.7</c:v>
                </c:pt>
                <c:pt idx="6808">
                  <c:v>680.8</c:v>
                </c:pt>
                <c:pt idx="6809">
                  <c:v>680.9</c:v>
                </c:pt>
                <c:pt idx="6810">
                  <c:v>681</c:v>
                </c:pt>
                <c:pt idx="6811">
                  <c:v>681.1</c:v>
                </c:pt>
                <c:pt idx="6812">
                  <c:v>681.2</c:v>
                </c:pt>
                <c:pt idx="6813">
                  <c:v>681.3</c:v>
                </c:pt>
                <c:pt idx="6814">
                  <c:v>681.4</c:v>
                </c:pt>
                <c:pt idx="6815">
                  <c:v>681.5</c:v>
                </c:pt>
                <c:pt idx="6816">
                  <c:v>681.6</c:v>
                </c:pt>
                <c:pt idx="6817">
                  <c:v>681.7</c:v>
                </c:pt>
                <c:pt idx="6818">
                  <c:v>681.8</c:v>
                </c:pt>
                <c:pt idx="6819">
                  <c:v>681.9</c:v>
                </c:pt>
                <c:pt idx="6820">
                  <c:v>682</c:v>
                </c:pt>
                <c:pt idx="6821">
                  <c:v>682.1</c:v>
                </c:pt>
                <c:pt idx="6822">
                  <c:v>682.2</c:v>
                </c:pt>
                <c:pt idx="6823">
                  <c:v>682.3</c:v>
                </c:pt>
                <c:pt idx="6824">
                  <c:v>682.4</c:v>
                </c:pt>
                <c:pt idx="6825">
                  <c:v>682.5</c:v>
                </c:pt>
                <c:pt idx="6826">
                  <c:v>682.6</c:v>
                </c:pt>
                <c:pt idx="6827">
                  <c:v>682.7</c:v>
                </c:pt>
                <c:pt idx="6828">
                  <c:v>682.8</c:v>
                </c:pt>
                <c:pt idx="6829">
                  <c:v>682.9</c:v>
                </c:pt>
                <c:pt idx="6830">
                  <c:v>683</c:v>
                </c:pt>
                <c:pt idx="6831">
                  <c:v>683.1</c:v>
                </c:pt>
                <c:pt idx="6832">
                  <c:v>683.2</c:v>
                </c:pt>
                <c:pt idx="6833">
                  <c:v>683.3</c:v>
                </c:pt>
                <c:pt idx="6834">
                  <c:v>683.4</c:v>
                </c:pt>
                <c:pt idx="6835">
                  <c:v>683.5</c:v>
                </c:pt>
                <c:pt idx="6836">
                  <c:v>683.6</c:v>
                </c:pt>
                <c:pt idx="6837">
                  <c:v>683.7</c:v>
                </c:pt>
                <c:pt idx="6838">
                  <c:v>683.8</c:v>
                </c:pt>
                <c:pt idx="6839">
                  <c:v>683.9</c:v>
                </c:pt>
                <c:pt idx="6840">
                  <c:v>684</c:v>
                </c:pt>
                <c:pt idx="6841">
                  <c:v>684.1</c:v>
                </c:pt>
                <c:pt idx="6842">
                  <c:v>684.2</c:v>
                </c:pt>
                <c:pt idx="6843">
                  <c:v>684.3</c:v>
                </c:pt>
                <c:pt idx="6844">
                  <c:v>684.4</c:v>
                </c:pt>
                <c:pt idx="6845">
                  <c:v>684.5</c:v>
                </c:pt>
                <c:pt idx="6846">
                  <c:v>684.6</c:v>
                </c:pt>
                <c:pt idx="6847">
                  <c:v>684.7</c:v>
                </c:pt>
                <c:pt idx="6848">
                  <c:v>684.8</c:v>
                </c:pt>
                <c:pt idx="6849">
                  <c:v>684.9</c:v>
                </c:pt>
                <c:pt idx="6850">
                  <c:v>685</c:v>
                </c:pt>
                <c:pt idx="6851">
                  <c:v>685.1</c:v>
                </c:pt>
                <c:pt idx="6852">
                  <c:v>685.2</c:v>
                </c:pt>
                <c:pt idx="6853">
                  <c:v>685.3</c:v>
                </c:pt>
                <c:pt idx="6854">
                  <c:v>685.4</c:v>
                </c:pt>
                <c:pt idx="6855">
                  <c:v>685.5</c:v>
                </c:pt>
                <c:pt idx="6856">
                  <c:v>685.6</c:v>
                </c:pt>
                <c:pt idx="6857">
                  <c:v>685.7</c:v>
                </c:pt>
                <c:pt idx="6858">
                  <c:v>685.8</c:v>
                </c:pt>
                <c:pt idx="6859">
                  <c:v>685.9</c:v>
                </c:pt>
                <c:pt idx="6860">
                  <c:v>686</c:v>
                </c:pt>
                <c:pt idx="6861">
                  <c:v>686.1</c:v>
                </c:pt>
                <c:pt idx="6862">
                  <c:v>686.2</c:v>
                </c:pt>
                <c:pt idx="6863">
                  <c:v>686.3</c:v>
                </c:pt>
                <c:pt idx="6864">
                  <c:v>686.4</c:v>
                </c:pt>
                <c:pt idx="6865">
                  <c:v>686.5</c:v>
                </c:pt>
                <c:pt idx="6866">
                  <c:v>686.6</c:v>
                </c:pt>
                <c:pt idx="6867">
                  <c:v>686.7</c:v>
                </c:pt>
                <c:pt idx="6868">
                  <c:v>686.8</c:v>
                </c:pt>
                <c:pt idx="6869">
                  <c:v>686.9</c:v>
                </c:pt>
                <c:pt idx="6870">
                  <c:v>687</c:v>
                </c:pt>
                <c:pt idx="6871">
                  <c:v>687.1</c:v>
                </c:pt>
                <c:pt idx="6872">
                  <c:v>687.2</c:v>
                </c:pt>
                <c:pt idx="6873">
                  <c:v>687.3</c:v>
                </c:pt>
                <c:pt idx="6874">
                  <c:v>687.4</c:v>
                </c:pt>
                <c:pt idx="6875">
                  <c:v>687.5</c:v>
                </c:pt>
                <c:pt idx="6876">
                  <c:v>687.6</c:v>
                </c:pt>
                <c:pt idx="6877">
                  <c:v>687.7</c:v>
                </c:pt>
                <c:pt idx="6878">
                  <c:v>687.8</c:v>
                </c:pt>
                <c:pt idx="6879">
                  <c:v>687.9</c:v>
                </c:pt>
                <c:pt idx="6880">
                  <c:v>688</c:v>
                </c:pt>
                <c:pt idx="6881">
                  <c:v>688.1</c:v>
                </c:pt>
                <c:pt idx="6882">
                  <c:v>688.2</c:v>
                </c:pt>
                <c:pt idx="6883">
                  <c:v>688.3</c:v>
                </c:pt>
                <c:pt idx="6884">
                  <c:v>688.4</c:v>
                </c:pt>
                <c:pt idx="6885">
                  <c:v>688.5</c:v>
                </c:pt>
                <c:pt idx="6886">
                  <c:v>688.6</c:v>
                </c:pt>
                <c:pt idx="6887">
                  <c:v>688.7</c:v>
                </c:pt>
                <c:pt idx="6888">
                  <c:v>688.8</c:v>
                </c:pt>
                <c:pt idx="6889">
                  <c:v>688.9</c:v>
                </c:pt>
                <c:pt idx="6890">
                  <c:v>689</c:v>
                </c:pt>
                <c:pt idx="6891">
                  <c:v>689.1</c:v>
                </c:pt>
                <c:pt idx="6892">
                  <c:v>689.2</c:v>
                </c:pt>
                <c:pt idx="6893">
                  <c:v>689.3</c:v>
                </c:pt>
                <c:pt idx="6894">
                  <c:v>689.4</c:v>
                </c:pt>
                <c:pt idx="6895">
                  <c:v>689.5</c:v>
                </c:pt>
                <c:pt idx="6896">
                  <c:v>689.6</c:v>
                </c:pt>
                <c:pt idx="6897">
                  <c:v>689.7</c:v>
                </c:pt>
                <c:pt idx="6898">
                  <c:v>689.8</c:v>
                </c:pt>
                <c:pt idx="6899">
                  <c:v>689.9</c:v>
                </c:pt>
                <c:pt idx="6900">
                  <c:v>690</c:v>
                </c:pt>
                <c:pt idx="6901">
                  <c:v>690.1</c:v>
                </c:pt>
                <c:pt idx="6902">
                  <c:v>690.2</c:v>
                </c:pt>
                <c:pt idx="6903">
                  <c:v>690.3</c:v>
                </c:pt>
                <c:pt idx="6904">
                  <c:v>690.4</c:v>
                </c:pt>
                <c:pt idx="6905">
                  <c:v>690.5</c:v>
                </c:pt>
                <c:pt idx="6906">
                  <c:v>690.6</c:v>
                </c:pt>
                <c:pt idx="6907">
                  <c:v>690.7</c:v>
                </c:pt>
                <c:pt idx="6908">
                  <c:v>690.8</c:v>
                </c:pt>
                <c:pt idx="6909">
                  <c:v>690.9</c:v>
                </c:pt>
                <c:pt idx="6910">
                  <c:v>691</c:v>
                </c:pt>
                <c:pt idx="6911">
                  <c:v>691.1</c:v>
                </c:pt>
                <c:pt idx="6912">
                  <c:v>691.2</c:v>
                </c:pt>
                <c:pt idx="6913">
                  <c:v>691.3</c:v>
                </c:pt>
                <c:pt idx="6914">
                  <c:v>691.4</c:v>
                </c:pt>
                <c:pt idx="6915">
                  <c:v>691.5</c:v>
                </c:pt>
                <c:pt idx="6916">
                  <c:v>691.6</c:v>
                </c:pt>
                <c:pt idx="6917">
                  <c:v>691.7</c:v>
                </c:pt>
                <c:pt idx="6918">
                  <c:v>691.8</c:v>
                </c:pt>
                <c:pt idx="6919">
                  <c:v>691.9</c:v>
                </c:pt>
                <c:pt idx="6920">
                  <c:v>692</c:v>
                </c:pt>
                <c:pt idx="6921">
                  <c:v>692.1</c:v>
                </c:pt>
                <c:pt idx="6922">
                  <c:v>692.2</c:v>
                </c:pt>
                <c:pt idx="6923">
                  <c:v>692.3</c:v>
                </c:pt>
                <c:pt idx="6924">
                  <c:v>692.4</c:v>
                </c:pt>
                <c:pt idx="6925">
                  <c:v>692.5</c:v>
                </c:pt>
                <c:pt idx="6926">
                  <c:v>692.6</c:v>
                </c:pt>
                <c:pt idx="6927">
                  <c:v>692.7</c:v>
                </c:pt>
                <c:pt idx="6928">
                  <c:v>692.8</c:v>
                </c:pt>
                <c:pt idx="6929">
                  <c:v>692.9</c:v>
                </c:pt>
                <c:pt idx="6930">
                  <c:v>693</c:v>
                </c:pt>
                <c:pt idx="6931">
                  <c:v>693.1</c:v>
                </c:pt>
                <c:pt idx="6932">
                  <c:v>693.2</c:v>
                </c:pt>
                <c:pt idx="6933">
                  <c:v>693.3</c:v>
                </c:pt>
                <c:pt idx="6934">
                  <c:v>693.4</c:v>
                </c:pt>
                <c:pt idx="6935">
                  <c:v>693.5</c:v>
                </c:pt>
                <c:pt idx="6936">
                  <c:v>693.6</c:v>
                </c:pt>
                <c:pt idx="6937">
                  <c:v>693.7</c:v>
                </c:pt>
                <c:pt idx="6938">
                  <c:v>693.8</c:v>
                </c:pt>
                <c:pt idx="6939">
                  <c:v>693.9</c:v>
                </c:pt>
                <c:pt idx="6940">
                  <c:v>694</c:v>
                </c:pt>
                <c:pt idx="6941">
                  <c:v>694.1</c:v>
                </c:pt>
                <c:pt idx="6942">
                  <c:v>694.2</c:v>
                </c:pt>
                <c:pt idx="6943">
                  <c:v>694.3</c:v>
                </c:pt>
                <c:pt idx="6944">
                  <c:v>694.4</c:v>
                </c:pt>
                <c:pt idx="6945">
                  <c:v>694.5</c:v>
                </c:pt>
                <c:pt idx="6946">
                  <c:v>694.6</c:v>
                </c:pt>
                <c:pt idx="6947">
                  <c:v>694.7</c:v>
                </c:pt>
                <c:pt idx="6948">
                  <c:v>694.8</c:v>
                </c:pt>
                <c:pt idx="6949">
                  <c:v>694.9</c:v>
                </c:pt>
                <c:pt idx="6950">
                  <c:v>695</c:v>
                </c:pt>
                <c:pt idx="6951">
                  <c:v>695.1</c:v>
                </c:pt>
                <c:pt idx="6952">
                  <c:v>695.2</c:v>
                </c:pt>
                <c:pt idx="6953">
                  <c:v>695.3</c:v>
                </c:pt>
                <c:pt idx="6954">
                  <c:v>695.4</c:v>
                </c:pt>
                <c:pt idx="6955">
                  <c:v>695.5</c:v>
                </c:pt>
                <c:pt idx="6956">
                  <c:v>695.6</c:v>
                </c:pt>
                <c:pt idx="6957">
                  <c:v>695.7</c:v>
                </c:pt>
                <c:pt idx="6958">
                  <c:v>695.8</c:v>
                </c:pt>
                <c:pt idx="6959">
                  <c:v>695.9</c:v>
                </c:pt>
                <c:pt idx="6960">
                  <c:v>696</c:v>
                </c:pt>
                <c:pt idx="6961">
                  <c:v>696.1</c:v>
                </c:pt>
                <c:pt idx="6962">
                  <c:v>696.2</c:v>
                </c:pt>
                <c:pt idx="6963">
                  <c:v>696.3</c:v>
                </c:pt>
                <c:pt idx="6964">
                  <c:v>696.4</c:v>
                </c:pt>
                <c:pt idx="6965">
                  <c:v>696.5</c:v>
                </c:pt>
                <c:pt idx="6966">
                  <c:v>696.6</c:v>
                </c:pt>
                <c:pt idx="6967">
                  <c:v>696.7</c:v>
                </c:pt>
                <c:pt idx="6968">
                  <c:v>696.8</c:v>
                </c:pt>
                <c:pt idx="6969">
                  <c:v>696.9</c:v>
                </c:pt>
                <c:pt idx="6970">
                  <c:v>697</c:v>
                </c:pt>
                <c:pt idx="6971">
                  <c:v>697.1</c:v>
                </c:pt>
                <c:pt idx="6972">
                  <c:v>697.2</c:v>
                </c:pt>
                <c:pt idx="6973">
                  <c:v>697.3</c:v>
                </c:pt>
                <c:pt idx="6974">
                  <c:v>697.4</c:v>
                </c:pt>
                <c:pt idx="6975">
                  <c:v>697.5</c:v>
                </c:pt>
                <c:pt idx="6976">
                  <c:v>697.6</c:v>
                </c:pt>
                <c:pt idx="6977">
                  <c:v>697.7</c:v>
                </c:pt>
                <c:pt idx="6978">
                  <c:v>697.8</c:v>
                </c:pt>
                <c:pt idx="6979">
                  <c:v>697.9</c:v>
                </c:pt>
                <c:pt idx="6980">
                  <c:v>698</c:v>
                </c:pt>
                <c:pt idx="6981">
                  <c:v>698.1</c:v>
                </c:pt>
                <c:pt idx="6982">
                  <c:v>698.2</c:v>
                </c:pt>
                <c:pt idx="6983">
                  <c:v>698.3</c:v>
                </c:pt>
                <c:pt idx="6984">
                  <c:v>698.4</c:v>
                </c:pt>
                <c:pt idx="6985">
                  <c:v>698.5</c:v>
                </c:pt>
                <c:pt idx="6986">
                  <c:v>698.6</c:v>
                </c:pt>
                <c:pt idx="6987">
                  <c:v>698.7</c:v>
                </c:pt>
                <c:pt idx="6988">
                  <c:v>698.8</c:v>
                </c:pt>
                <c:pt idx="6989">
                  <c:v>698.9</c:v>
                </c:pt>
                <c:pt idx="6990">
                  <c:v>699</c:v>
                </c:pt>
                <c:pt idx="6991">
                  <c:v>699.1</c:v>
                </c:pt>
                <c:pt idx="6992">
                  <c:v>699.2</c:v>
                </c:pt>
                <c:pt idx="6993">
                  <c:v>699.3</c:v>
                </c:pt>
                <c:pt idx="6994">
                  <c:v>699.4</c:v>
                </c:pt>
                <c:pt idx="6995">
                  <c:v>699.5</c:v>
                </c:pt>
                <c:pt idx="6996">
                  <c:v>699.6</c:v>
                </c:pt>
                <c:pt idx="6997">
                  <c:v>699.7</c:v>
                </c:pt>
                <c:pt idx="6998">
                  <c:v>699.8</c:v>
                </c:pt>
                <c:pt idx="6999">
                  <c:v>699.9</c:v>
                </c:pt>
                <c:pt idx="7000">
                  <c:v>700</c:v>
                </c:pt>
                <c:pt idx="7001">
                  <c:v>700.1</c:v>
                </c:pt>
                <c:pt idx="7002">
                  <c:v>700.2</c:v>
                </c:pt>
                <c:pt idx="7003">
                  <c:v>700.3</c:v>
                </c:pt>
                <c:pt idx="7004">
                  <c:v>700.4</c:v>
                </c:pt>
                <c:pt idx="7005">
                  <c:v>700.5</c:v>
                </c:pt>
                <c:pt idx="7006">
                  <c:v>700.6</c:v>
                </c:pt>
                <c:pt idx="7007">
                  <c:v>700.7</c:v>
                </c:pt>
                <c:pt idx="7008">
                  <c:v>700.8</c:v>
                </c:pt>
                <c:pt idx="7009">
                  <c:v>700.9</c:v>
                </c:pt>
                <c:pt idx="7010">
                  <c:v>701</c:v>
                </c:pt>
                <c:pt idx="7011">
                  <c:v>701.1</c:v>
                </c:pt>
                <c:pt idx="7012">
                  <c:v>701.2</c:v>
                </c:pt>
                <c:pt idx="7013">
                  <c:v>701.3</c:v>
                </c:pt>
                <c:pt idx="7014">
                  <c:v>701.4</c:v>
                </c:pt>
                <c:pt idx="7015">
                  <c:v>701.5</c:v>
                </c:pt>
                <c:pt idx="7016">
                  <c:v>701.6</c:v>
                </c:pt>
                <c:pt idx="7017">
                  <c:v>701.7</c:v>
                </c:pt>
                <c:pt idx="7018">
                  <c:v>701.8</c:v>
                </c:pt>
                <c:pt idx="7019">
                  <c:v>701.9</c:v>
                </c:pt>
                <c:pt idx="7020">
                  <c:v>702</c:v>
                </c:pt>
                <c:pt idx="7021">
                  <c:v>702.1</c:v>
                </c:pt>
                <c:pt idx="7022">
                  <c:v>702.2</c:v>
                </c:pt>
                <c:pt idx="7023">
                  <c:v>702.3</c:v>
                </c:pt>
                <c:pt idx="7024">
                  <c:v>702.4</c:v>
                </c:pt>
                <c:pt idx="7025">
                  <c:v>702.5</c:v>
                </c:pt>
                <c:pt idx="7026">
                  <c:v>702.6</c:v>
                </c:pt>
                <c:pt idx="7027">
                  <c:v>702.7</c:v>
                </c:pt>
                <c:pt idx="7028">
                  <c:v>702.8</c:v>
                </c:pt>
                <c:pt idx="7029">
                  <c:v>702.9</c:v>
                </c:pt>
                <c:pt idx="7030">
                  <c:v>703</c:v>
                </c:pt>
                <c:pt idx="7031">
                  <c:v>703.1</c:v>
                </c:pt>
                <c:pt idx="7032">
                  <c:v>703.2</c:v>
                </c:pt>
                <c:pt idx="7033">
                  <c:v>703.3</c:v>
                </c:pt>
                <c:pt idx="7034">
                  <c:v>703.4</c:v>
                </c:pt>
                <c:pt idx="7035">
                  <c:v>703.5</c:v>
                </c:pt>
                <c:pt idx="7036">
                  <c:v>703.6</c:v>
                </c:pt>
                <c:pt idx="7037">
                  <c:v>703.7</c:v>
                </c:pt>
                <c:pt idx="7038">
                  <c:v>703.8</c:v>
                </c:pt>
                <c:pt idx="7039">
                  <c:v>703.9</c:v>
                </c:pt>
                <c:pt idx="7040">
                  <c:v>704</c:v>
                </c:pt>
                <c:pt idx="7041">
                  <c:v>704.1</c:v>
                </c:pt>
                <c:pt idx="7042">
                  <c:v>704.2</c:v>
                </c:pt>
                <c:pt idx="7043">
                  <c:v>704.3</c:v>
                </c:pt>
                <c:pt idx="7044">
                  <c:v>704.4</c:v>
                </c:pt>
                <c:pt idx="7045">
                  <c:v>704.5</c:v>
                </c:pt>
                <c:pt idx="7046">
                  <c:v>704.6</c:v>
                </c:pt>
                <c:pt idx="7047">
                  <c:v>704.7</c:v>
                </c:pt>
                <c:pt idx="7048">
                  <c:v>704.8</c:v>
                </c:pt>
                <c:pt idx="7049">
                  <c:v>704.9</c:v>
                </c:pt>
                <c:pt idx="7050">
                  <c:v>705</c:v>
                </c:pt>
                <c:pt idx="7051">
                  <c:v>705.1</c:v>
                </c:pt>
                <c:pt idx="7052">
                  <c:v>705.2</c:v>
                </c:pt>
                <c:pt idx="7053">
                  <c:v>705.3</c:v>
                </c:pt>
                <c:pt idx="7054">
                  <c:v>705.4</c:v>
                </c:pt>
                <c:pt idx="7055">
                  <c:v>705.5</c:v>
                </c:pt>
                <c:pt idx="7056">
                  <c:v>705.6</c:v>
                </c:pt>
                <c:pt idx="7057">
                  <c:v>705.7</c:v>
                </c:pt>
                <c:pt idx="7058">
                  <c:v>705.8</c:v>
                </c:pt>
                <c:pt idx="7059">
                  <c:v>705.9</c:v>
                </c:pt>
                <c:pt idx="7060">
                  <c:v>706</c:v>
                </c:pt>
                <c:pt idx="7061">
                  <c:v>706.1</c:v>
                </c:pt>
                <c:pt idx="7062">
                  <c:v>706.2</c:v>
                </c:pt>
                <c:pt idx="7063">
                  <c:v>706.3</c:v>
                </c:pt>
                <c:pt idx="7064">
                  <c:v>706.4</c:v>
                </c:pt>
                <c:pt idx="7065">
                  <c:v>706.5</c:v>
                </c:pt>
                <c:pt idx="7066">
                  <c:v>706.6</c:v>
                </c:pt>
                <c:pt idx="7067">
                  <c:v>706.7</c:v>
                </c:pt>
                <c:pt idx="7068">
                  <c:v>706.8</c:v>
                </c:pt>
                <c:pt idx="7069">
                  <c:v>706.9</c:v>
                </c:pt>
                <c:pt idx="7070">
                  <c:v>707</c:v>
                </c:pt>
                <c:pt idx="7071">
                  <c:v>707.1</c:v>
                </c:pt>
                <c:pt idx="7072">
                  <c:v>707.2</c:v>
                </c:pt>
                <c:pt idx="7073">
                  <c:v>707.3</c:v>
                </c:pt>
                <c:pt idx="7074">
                  <c:v>707.4</c:v>
                </c:pt>
                <c:pt idx="7075">
                  <c:v>707.5</c:v>
                </c:pt>
                <c:pt idx="7076">
                  <c:v>707.6</c:v>
                </c:pt>
                <c:pt idx="7077">
                  <c:v>707.7</c:v>
                </c:pt>
                <c:pt idx="7078">
                  <c:v>707.8</c:v>
                </c:pt>
                <c:pt idx="7079">
                  <c:v>707.9</c:v>
                </c:pt>
                <c:pt idx="7080">
                  <c:v>708</c:v>
                </c:pt>
                <c:pt idx="7081">
                  <c:v>708.1</c:v>
                </c:pt>
                <c:pt idx="7082">
                  <c:v>708.2</c:v>
                </c:pt>
                <c:pt idx="7083">
                  <c:v>708.3</c:v>
                </c:pt>
                <c:pt idx="7084">
                  <c:v>708.4</c:v>
                </c:pt>
                <c:pt idx="7085">
                  <c:v>708.5</c:v>
                </c:pt>
                <c:pt idx="7086">
                  <c:v>708.6</c:v>
                </c:pt>
                <c:pt idx="7087">
                  <c:v>708.7</c:v>
                </c:pt>
                <c:pt idx="7088">
                  <c:v>708.8</c:v>
                </c:pt>
                <c:pt idx="7089">
                  <c:v>708.9</c:v>
                </c:pt>
                <c:pt idx="7090">
                  <c:v>709</c:v>
                </c:pt>
                <c:pt idx="7091">
                  <c:v>709.1</c:v>
                </c:pt>
                <c:pt idx="7092">
                  <c:v>709.2</c:v>
                </c:pt>
                <c:pt idx="7093">
                  <c:v>709.3</c:v>
                </c:pt>
                <c:pt idx="7094">
                  <c:v>709.4</c:v>
                </c:pt>
                <c:pt idx="7095">
                  <c:v>709.5</c:v>
                </c:pt>
                <c:pt idx="7096">
                  <c:v>709.6</c:v>
                </c:pt>
                <c:pt idx="7097">
                  <c:v>709.7</c:v>
                </c:pt>
                <c:pt idx="7098">
                  <c:v>709.8</c:v>
                </c:pt>
                <c:pt idx="7099">
                  <c:v>709.9</c:v>
                </c:pt>
                <c:pt idx="7100">
                  <c:v>710</c:v>
                </c:pt>
                <c:pt idx="7101">
                  <c:v>710.1</c:v>
                </c:pt>
                <c:pt idx="7102">
                  <c:v>710.2</c:v>
                </c:pt>
                <c:pt idx="7103">
                  <c:v>710.3</c:v>
                </c:pt>
                <c:pt idx="7104">
                  <c:v>710.4</c:v>
                </c:pt>
                <c:pt idx="7105">
                  <c:v>710.5</c:v>
                </c:pt>
                <c:pt idx="7106">
                  <c:v>710.6</c:v>
                </c:pt>
                <c:pt idx="7107">
                  <c:v>710.7</c:v>
                </c:pt>
                <c:pt idx="7108">
                  <c:v>710.8</c:v>
                </c:pt>
                <c:pt idx="7109">
                  <c:v>710.9</c:v>
                </c:pt>
                <c:pt idx="7110">
                  <c:v>711</c:v>
                </c:pt>
                <c:pt idx="7111">
                  <c:v>711.1</c:v>
                </c:pt>
                <c:pt idx="7112">
                  <c:v>711.2</c:v>
                </c:pt>
                <c:pt idx="7113">
                  <c:v>711.3</c:v>
                </c:pt>
                <c:pt idx="7114">
                  <c:v>711.4</c:v>
                </c:pt>
                <c:pt idx="7115">
                  <c:v>711.5</c:v>
                </c:pt>
                <c:pt idx="7116">
                  <c:v>711.6</c:v>
                </c:pt>
                <c:pt idx="7117">
                  <c:v>711.7</c:v>
                </c:pt>
                <c:pt idx="7118">
                  <c:v>711.8</c:v>
                </c:pt>
                <c:pt idx="7119">
                  <c:v>711.9</c:v>
                </c:pt>
                <c:pt idx="7120">
                  <c:v>712</c:v>
                </c:pt>
                <c:pt idx="7121">
                  <c:v>712.1</c:v>
                </c:pt>
                <c:pt idx="7122">
                  <c:v>712.2</c:v>
                </c:pt>
                <c:pt idx="7123">
                  <c:v>712.3</c:v>
                </c:pt>
                <c:pt idx="7124">
                  <c:v>712.4</c:v>
                </c:pt>
                <c:pt idx="7125">
                  <c:v>712.5</c:v>
                </c:pt>
                <c:pt idx="7126">
                  <c:v>712.6</c:v>
                </c:pt>
                <c:pt idx="7127">
                  <c:v>712.7</c:v>
                </c:pt>
                <c:pt idx="7128">
                  <c:v>712.8</c:v>
                </c:pt>
                <c:pt idx="7129">
                  <c:v>712.9</c:v>
                </c:pt>
                <c:pt idx="7130">
                  <c:v>713</c:v>
                </c:pt>
                <c:pt idx="7131">
                  <c:v>713.1</c:v>
                </c:pt>
                <c:pt idx="7132">
                  <c:v>713.2</c:v>
                </c:pt>
                <c:pt idx="7133">
                  <c:v>713.3</c:v>
                </c:pt>
                <c:pt idx="7134">
                  <c:v>713.4</c:v>
                </c:pt>
                <c:pt idx="7135">
                  <c:v>713.5</c:v>
                </c:pt>
                <c:pt idx="7136">
                  <c:v>713.6</c:v>
                </c:pt>
                <c:pt idx="7137">
                  <c:v>713.7</c:v>
                </c:pt>
                <c:pt idx="7138">
                  <c:v>713.8</c:v>
                </c:pt>
                <c:pt idx="7139">
                  <c:v>713.9</c:v>
                </c:pt>
                <c:pt idx="7140">
                  <c:v>714</c:v>
                </c:pt>
                <c:pt idx="7141">
                  <c:v>714.1</c:v>
                </c:pt>
                <c:pt idx="7142">
                  <c:v>714.2</c:v>
                </c:pt>
                <c:pt idx="7143">
                  <c:v>714.3</c:v>
                </c:pt>
                <c:pt idx="7144">
                  <c:v>714.4</c:v>
                </c:pt>
                <c:pt idx="7145">
                  <c:v>714.5</c:v>
                </c:pt>
                <c:pt idx="7146">
                  <c:v>714.6</c:v>
                </c:pt>
                <c:pt idx="7147">
                  <c:v>714.7</c:v>
                </c:pt>
                <c:pt idx="7148">
                  <c:v>714.8</c:v>
                </c:pt>
                <c:pt idx="7149">
                  <c:v>714.9</c:v>
                </c:pt>
                <c:pt idx="7150">
                  <c:v>715</c:v>
                </c:pt>
                <c:pt idx="7151">
                  <c:v>715.1</c:v>
                </c:pt>
                <c:pt idx="7152">
                  <c:v>715.2</c:v>
                </c:pt>
                <c:pt idx="7153">
                  <c:v>715.3</c:v>
                </c:pt>
                <c:pt idx="7154">
                  <c:v>715.4</c:v>
                </c:pt>
                <c:pt idx="7155">
                  <c:v>715.5</c:v>
                </c:pt>
                <c:pt idx="7156">
                  <c:v>715.6</c:v>
                </c:pt>
                <c:pt idx="7157">
                  <c:v>715.7</c:v>
                </c:pt>
                <c:pt idx="7158">
                  <c:v>715.8</c:v>
                </c:pt>
                <c:pt idx="7159">
                  <c:v>715.9</c:v>
                </c:pt>
                <c:pt idx="7160">
                  <c:v>716</c:v>
                </c:pt>
                <c:pt idx="7161">
                  <c:v>716.1</c:v>
                </c:pt>
                <c:pt idx="7162">
                  <c:v>716.2</c:v>
                </c:pt>
                <c:pt idx="7163">
                  <c:v>716.3</c:v>
                </c:pt>
                <c:pt idx="7164">
                  <c:v>716.4</c:v>
                </c:pt>
                <c:pt idx="7165">
                  <c:v>716.5</c:v>
                </c:pt>
                <c:pt idx="7166">
                  <c:v>716.6</c:v>
                </c:pt>
                <c:pt idx="7167">
                  <c:v>716.7</c:v>
                </c:pt>
                <c:pt idx="7168">
                  <c:v>716.8</c:v>
                </c:pt>
                <c:pt idx="7169">
                  <c:v>716.9</c:v>
                </c:pt>
                <c:pt idx="7170">
                  <c:v>717</c:v>
                </c:pt>
                <c:pt idx="7171">
                  <c:v>717.1</c:v>
                </c:pt>
                <c:pt idx="7172">
                  <c:v>717.2</c:v>
                </c:pt>
                <c:pt idx="7173">
                  <c:v>717.3</c:v>
                </c:pt>
                <c:pt idx="7174">
                  <c:v>717.4</c:v>
                </c:pt>
                <c:pt idx="7175">
                  <c:v>717.5</c:v>
                </c:pt>
                <c:pt idx="7176">
                  <c:v>717.6</c:v>
                </c:pt>
                <c:pt idx="7177">
                  <c:v>717.7</c:v>
                </c:pt>
                <c:pt idx="7178">
                  <c:v>717.8</c:v>
                </c:pt>
                <c:pt idx="7179">
                  <c:v>717.9</c:v>
                </c:pt>
                <c:pt idx="7180">
                  <c:v>718</c:v>
                </c:pt>
                <c:pt idx="7181">
                  <c:v>718.1</c:v>
                </c:pt>
                <c:pt idx="7182">
                  <c:v>718.2</c:v>
                </c:pt>
                <c:pt idx="7183">
                  <c:v>718.3</c:v>
                </c:pt>
                <c:pt idx="7184">
                  <c:v>718.4</c:v>
                </c:pt>
                <c:pt idx="7185">
                  <c:v>718.5</c:v>
                </c:pt>
                <c:pt idx="7186">
                  <c:v>718.6</c:v>
                </c:pt>
                <c:pt idx="7187">
                  <c:v>718.7</c:v>
                </c:pt>
                <c:pt idx="7188">
                  <c:v>718.8</c:v>
                </c:pt>
                <c:pt idx="7189">
                  <c:v>718.9</c:v>
                </c:pt>
                <c:pt idx="7190">
                  <c:v>719</c:v>
                </c:pt>
                <c:pt idx="7191">
                  <c:v>719.1</c:v>
                </c:pt>
                <c:pt idx="7192">
                  <c:v>719.2</c:v>
                </c:pt>
                <c:pt idx="7193">
                  <c:v>719.3</c:v>
                </c:pt>
                <c:pt idx="7194">
                  <c:v>719.4</c:v>
                </c:pt>
                <c:pt idx="7195">
                  <c:v>719.5</c:v>
                </c:pt>
                <c:pt idx="7196">
                  <c:v>719.6</c:v>
                </c:pt>
                <c:pt idx="7197">
                  <c:v>719.7</c:v>
                </c:pt>
                <c:pt idx="7198">
                  <c:v>719.8</c:v>
                </c:pt>
                <c:pt idx="7199">
                  <c:v>719.9</c:v>
                </c:pt>
                <c:pt idx="7200">
                  <c:v>720</c:v>
                </c:pt>
                <c:pt idx="7201">
                  <c:v>720.1</c:v>
                </c:pt>
                <c:pt idx="7202">
                  <c:v>720.2</c:v>
                </c:pt>
                <c:pt idx="7203">
                  <c:v>720.3</c:v>
                </c:pt>
                <c:pt idx="7204">
                  <c:v>720.4</c:v>
                </c:pt>
                <c:pt idx="7205">
                  <c:v>720.5</c:v>
                </c:pt>
                <c:pt idx="7206">
                  <c:v>720.6</c:v>
                </c:pt>
                <c:pt idx="7207">
                  <c:v>720.7</c:v>
                </c:pt>
                <c:pt idx="7208">
                  <c:v>720.8</c:v>
                </c:pt>
                <c:pt idx="7209">
                  <c:v>720.9</c:v>
                </c:pt>
                <c:pt idx="7210">
                  <c:v>721</c:v>
                </c:pt>
                <c:pt idx="7211">
                  <c:v>721.1</c:v>
                </c:pt>
                <c:pt idx="7212">
                  <c:v>721.2</c:v>
                </c:pt>
                <c:pt idx="7213">
                  <c:v>721.3</c:v>
                </c:pt>
                <c:pt idx="7214">
                  <c:v>721.4</c:v>
                </c:pt>
                <c:pt idx="7215">
                  <c:v>721.5</c:v>
                </c:pt>
                <c:pt idx="7216">
                  <c:v>721.6</c:v>
                </c:pt>
                <c:pt idx="7217">
                  <c:v>721.7</c:v>
                </c:pt>
                <c:pt idx="7218">
                  <c:v>721.8</c:v>
                </c:pt>
                <c:pt idx="7219">
                  <c:v>721.9</c:v>
                </c:pt>
                <c:pt idx="7220">
                  <c:v>722</c:v>
                </c:pt>
                <c:pt idx="7221">
                  <c:v>722.1</c:v>
                </c:pt>
                <c:pt idx="7222">
                  <c:v>722.2</c:v>
                </c:pt>
                <c:pt idx="7223">
                  <c:v>722.3</c:v>
                </c:pt>
                <c:pt idx="7224">
                  <c:v>722.4</c:v>
                </c:pt>
                <c:pt idx="7225">
                  <c:v>722.5</c:v>
                </c:pt>
                <c:pt idx="7226">
                  <c:v>722.6</c:v>
                </c:pt>
                <c:pt idx="7227">
                  <c:v>722.7</c:v>
                </c:pt>
                <c:pt idx="7228">
                  <c:v>722.8</c:v>
                </c:pt>
                <c:pt idx="7229">
                  <c:v>722.9</c:v>
                </c:pt>
                <c:pt idx="7230">
                  <c:v>723</c:v>
                </c:pt>
                <c:pt idx="7231">
                  <c:v>723.1</c:v>
                </c:pt>
                <c:pt idx="7232">
                  <c:v>723.2</c:v>
                </c:pt>
                <c:pt idx="7233">
                  <c:v>723.3</c:v>
                </c:pt>
                <c:pt idx="7234">
                  <c:v>723.4</c:v>
                </c:pt>
                <c:pt idx="7235">
                  <c:v>723.5</c:v>
                </c:pt>
                <c:pt idx="7236">
                  <c:v>723.6</c:v>
                </c:pt>
                <c:pt idx="7237">
                  <c:v>723.7</c:v>
                </c:pt>
                <c:pt idx="7238">
                  <c:v>723.8</c:v>
                </c:pt>
                <c:pt idx="7239">
                  <c:v>723.9</c:v>
                </c:pt>
                <c:pt idx="7240">
                  <c:v>724</c:v>
                </c:pt>
                <c:pt idx="7241">
                  <c:v>724.1</c:v>
                </c:pt>
                <c:pt idx="7242">
                  <c:v>724.2</c:v>
                </c:pt>
                <c:pt idx="7243">
                  <c:v>724.3</c:v>
                </c:pt>
                <c:pt idx="7244">
                  <c:v>724.4</c:v>
                </c:pt>
                <c:pt idx="7245">
                  <c:v>724.5</c:v>
                </c:pt>
                <c:pt idx="7246">
                  <c:v>724.6</c:v>
                </c:pt>
                <c:pt idx="7247">
                  <c:v>724.7</c:v>
                </c:pt>
                <c:pt idx="7248">
                  <c:v>724.8</c:v>
                </c:pt>
                <c:pt idx="7249">
                  <c:v>724.9</c:v>
                </c:pt>
                <c:pt idx="7250">
                  <c:v>725</c:v>
                </c:pt>
                <c:pt idx="7251">
                  <c:v>725.1</c:v>
                </c:pt>
                <c:pt idx="7252">
                  <c:v>725.2</c:v>
                </c:pt>
                <c:pt idx="7253">
                  <c:v>725.3</c:v>
                </c:pt>
                <c:pt idx="7254">
                  <c:v>725.4</c:v>
                </c:pt>
                <c:pt idx="7255">
                  <c:v>725.5</c:v>
                </c:pt>
                <c:pt idx="7256">
                  <c:v>725.6</c:v>
                </c:pt>
                <c:pt idx="7257">
                  <c:v>725.7</c:v>
                </c:pt>
                <c:pt idx="7258">
                  <c:v>725.8</c:v>
                </c:pt>
                <c:pt idx="7259">
                  <c:v>725.9</c:v>
                </c:pt>
                <c:pt idx="7260">
                  <c:v>726</c:v>
                </c:pt>
                <c:pt idx="7261">
                  <c:v>726.1</c:v>
                </c:pt>
                <c:pt idx="7262">
                  <c:v>726.2</c:v>
                </c:pt>
                <c:pt idx="7263">
                  <c:v>726.3</c:v>
                </c:pt>
                <c:pt idx="7264">
                  <c:v>726.4</c:v>
                </c:pt>
                <c:pt idx="7265">
                  <c:v>726.5</c:v>
                </c:pt>
                <c:pt idx="7266">
                  <c:v>726.6</c:v>
                </c:pt>
                <c:pt idx="7267">
                  <c:v>726.7</c:v>
                </c:pt>
                <c:pt idx="7268">
                  <c:v>726.8</c:v>
                </c:pt>
                <c:pt idx="7269">
                  <c:v>726.9</c:v>
                </c:pt>
                <c:pt idx="7270">
                  <c:v>727</c:v>
                </c:pt>
                <c:pt idx="7271">
                  <c:v>727.1</c:v>
                </c:pt>
                <c:pt idx="7272">
                  <c:v>727.2</c:v>
                </c:pt>
                <c:pt idx="7273">
                  <c:v>727.3</c:v>
                </c:pt>
                <c:pt idx="7274">
                  <c:v>727.4</c:v>
                </c:pt>
                <c:pt idx="7275">
                  <c:v>727.5</c:v>
                </c:pt>
                <c:pt idx="7276">
                  <c:v>727.6</c:v>
                </c:pt>
                <c:pt idx="7277">
                  <c:v>727.7</c:v>
                </c:pt>
                <c:pt idx="7278">
                  <c:v>727.8</c:v>
                </c:pt>
                <c:pt idx="7279">
                  <c:v>727.9</c:v>
                </c:pt>
                <c:pt idx="7280">
                  <c:v>728</c:v>
                </c:pt>
                <c:pt idx="7281">
                  <c:v>728.1</c:v>
                </c:pt>
                <c:pt idx="7282">
                  <c:v>728.2</c:v>
                </c:pt>
                <c:pt idx="7283">
                  <c:v>728.3</c:v>
                </c:pt>
                <c:pt idx="7284">
                  <c:v>728.4</c:v>
                </c:pt>
                <c:pt idx="7285">
                  <c:v>728.5</c:v>
                </c:pt>
                <c:pt idx="7286">
                  <c:v>728.6</c:v>
                </c:pt>
                <c:pt idx="7287">
                  <c:v>728.7</c:v>
                </c:pt>
                <c:pt idx="7288">
                  <c:v>728.8</c:v>
                </c:pt>
                <c:pt idx="7289">
                  <c:v>728.9</c:v>
                </c:pt>
                <c:pt idx="7290">
                  <c:v>729</c:v>
                </c:pt>
                <c:pt idx="7291">
                  <c:v>729.1</c:v>
                </c:pt>
                <c:pt idx="7292">
                  <c:v>729.2</c:v>
                </c:pt>
                <c:pt idx="7293">
                  <c:v>729.3</c:v>
                </c:pt>
                <c:pt idx="7294">
                  <c:v>729.4</c:v>
                </c:pt>
                <c:pt idx="7295">
                  <c:v>729.5</c:v>
                </c:pt>
                <c:pt idx="7296">
                  <c:v>729.6</c:v>
                </c:pt>
                <c:pt idx="7297">
                  <c:v>729.7</c:v>
                </c:pt>
                <c:pt idx="7298">
                  <c:v>729.8</c:v>
                </c:pt>
                <c:pt idx="7299">
                  <c:v>729.9</c:v>
                </c:pt>
                <c:pt idx="7300">
                  <c:v>730</c:v>
                </c:pt>
                <c:pt idx="7301">
                  <c:v>730.1</c:v>
                </c:pt>
                <c:pt idx="7302">
                  <c:v>730.2</c:v>
                </c:pt>
                <c:pt idx="7303">
                  <c:v>730.3</c:v>
                </c:pt>
                <c:pt idx="7304">
                  <c:v>730.4</c:v>
                </c:pt>
                <c:pt idx="7305">
                  <c:v>730.5</c:v>
                </c:pt>
                <c:pt idx="7306">
                  <c:v>730.6</c:v>
                </c:pt>
                <c:pt idx="7307">
                  <c:v>730.7</c:v>
                </c:pt>
                <c:pt idx="7308">
                  <c:v>730.8</c:v>
                </c:pt>
                <c:pt idx="7309">
                  <c:v>730.9</c:v>
                </c:pt>
                <c:pt idx="7310">
                  <c:v>731</c:v>
                </c:pt>
                <c:pt idx="7311">
                  <c:v>731.1</c:v>
                </c:pt>
                <c:pt idx="7312">
                  <c:v>731.2</c:v>
                </c:pt>
                <c:pt idx="7313">
                  <c:v>731.3</c:v>
                </c:pt>
                <c:pt idx="7314">
                  <c:v>731.4</c:v>
                </c:pt>
                <c:pt idx="7315">
                  <c:v>731.5</c:v>
                </c:pt>
                <c:pt idx="7316">
                  <c:v>731.6</c:v>
                </c:pt>
                <c:pt idx="7317">
                  <c:v>731.7</c:v>
                </c:pt>
                <c:pt idx="7318">
                  <c:v>731.8</c:v>
                </c:pt>
                <c:pt idx="7319">
                  <c:v>731.9</c:v>
                </c:pt>
                <c:pt idx="7320">
                  <c:v>732</c:v>
                </c:pt>
                <c:pt idx="7321">
                  <c:v>732.1</c:v>
                </c:pt>
                <c:pt idx="7322">
                  <c:v>732.2</c:v>
                </c:pt>
                <c:pt idx="7323">
                  <c:v>732.3</c:v>
                </c:pt>
                <c:pt idx="7324">
                  <c:v>732.4</c:v>
                </c:pt>
                <c:pt idx="7325">
                  <c:v>732.5</c:v>
                </c:pt>
                <c:pt idx="7326">
                  <c:v>732.6</c:v>
                </c:pt>
                <c:pt idx="7327">
                  <c:v>732.7</c:v>
                </c:pt>
                <c:pt idx="7328">
                  <c:v>732.8</c:v>
                </c:pt>
                <c:pt idx="7329">
                  <c:v>732.9</c:v>
                </c:pt>
                <c:pt idx="7330">
                  <c:v>733</c:v>
                </c:pt>
                <c:pt idx="7331">
                  <c:v>733.1</c:v>
                </c:pt>
                <c:pt idx="7332">
                  <c:v>733.2</c:v>
                </c:pt>
                <c:pt idx="7333">
                  <c:v>733.3</c:v>
                </c:pt>
                <c:pt idx="7334">
                  <c:v>733.4</c:v>
                </c:pt>
                <c:pt idx="7335">
                  <c:v>733.5</c:v>
                </c:pt>
                <c:pt idx="7336">
                  <c:v>733.6</c:v>
                </c:pt>
                <c:pt idx="7337">
                  <c:v>733.7</c:v>
                </c:pt>
                <c:pt idx="7338">
                  <c:v>733.8</c:v>
                </c:pt>
                <c:pt idx="7339">
                  <c:v>733.9</c:v>
                </c:pt>
                <c:pt idx="7340">
                  <c:v>734</c:v>
                </c:pt>
                <c:pt idx="7341">
                  <c:v>734.1</c:v>
                </c:pt>
                <c:pt idx="7342">
                  <c:v>734.2</c:v>
                </c:pt>
                <c:pt idx="7343">
                  <c:v>734.3</c:v>
                </c:pt>
                <c:pt idx="7344">
                  <c:v>734.4</c:v>
                </c:pt>
                <c:pt idx="7345">
                  <c:v>734.5</c:v>
                </c:pt>
                <c:pt idx="7346">
                  <c:v>734.6</c:v>
                </c:pt>
                <c:pt idx="7347">
                  <c:v>734.7</c:v>
                </c:pt>
                <c:pt idx="7348">
                  <c:v>734.8</c:v>
                </c:pt>
                <c:pt idx="7349">
                  <c:v>734.9</c:v>
                </c:pt>
                <c:pt idx="7350">
                  <c:v>735</c:v>
                </c:pt>
                <c:pt idx="7351">
                  <c:v>735.1</c:v>
                </c:pt>
                <c:pt idx="7352">
                  <c:v>735.2</c:v>
                </c:pt>
                <c:pt idx="7353">
                  <c:v>735.3</c:v>
                </c:pt>
                <c:pt idx="7354">
                  <c:v>735.4</c:v>
                </c:pt>
                <c:pt idx="7355">
                  <c:v>735.5</c:v>
                </c:pt>
                <c:pt idx="7356">
                  <c:v>735.6</c:v>
                </c:pt>
                <c:pt idx="7357">
                  <c:v>735.7</c:v>
                </c:pt>
                <c:pt idx="7358">
                  <c:v>735.8</c:v>
                </c:pt>
                <c:pt idx="7359">
                  <c:v>735.9</c:v>
                </c:pt>
                <c:pt idx="7360">
                  <c:v>736</c:v>
                </c:pt>
                <c:pt idx="7361">
                  <c:v>736.1</c:v>
                </c:pt>
                <c:pt idx="7362">
                  <c:v>736.2</c:v>
                </c:pt>
                <c:pt idx="7363">
                  <c:v>736.3</c:v>
                </c:pt>
                <c:pt idx="7364">
                  <c:v>736.4</c:v>
                </c:pt>
                <c:pt idx="7365">
                  <c:v>736.5</c:v>
                </c:pt>
                <c:pt idx="7366">
                  <c:v>736.6</c:v>
                </c:pt>
                <c:pt idx="7367">
                  <c:v>736.7</c:v>
                </c:pt>
                <c:pt idx="7368">
                  <c:v>736.8</c:v>
                </c:pt>
                <c:pt idx="7369">
                  <c:v>736.9</c:v>
                </c:pt>
                <c:pt idx="7370">
                  <c:v>737</c:v>
                </c:pt>
                <c:pt idx="7371">
                  <c:v>737.1</c:v>
                </c:pt>
                <c:pt idx="7372">
                  <c:v>737.2</c:v>
                </c:pt>
                <c:pt idx="7373">
                  <c:v>737.3</c:v>
                </c:pt>
                <c:pt idx="7374">
                  <c:v>737.4</c:v>
                </c:pt>
                <c:pt idx="7375">
                  <c:v>737.5</c:v>
                </c:pt>
                <c:pt idx="7376">
                  <c:v>737.6</c:v>
                </c:pt>
                <c:pt idx="7377">
                  <c:v>737.7</c:v>
                </c:pt>
                <c:pt idx="7378">
                  <c:v>737.8</c:v>
                </c:pt>
                <c:pt idx="7379">
                  <c:v>737.9</c:v>
                </c:pt>
                <c:pt idx="7380">
                  <c:v>738</c:v>
                </c:pt>
                <c:pt idx="7381">
                  <c:v>738.1</c:v>
                </c:pt>
                <c:pt idx="7382">
                  <c:v>738.2</c:v>
                </c:pt>
                <c:pt idx="7383">
                  <c:v>738.3</c:v>
                </c:pt>
                <c:pt idx="7384">
                  <c:v>738.4</c:v>
                </c:pt>
                <c:pt idx="7385">
                  <c:v>738.5</c:v>
                </c:pt>
                <c:pt idx="7386">
                  <c:v>738.6</c:v>
                </c:pt>
                <c:pt idx="7387">
                  <c:v>738.7</c:v>
                </c:pt>
                <c:pt idx="7388">
                  <c:v>738.8</c:v>
                </c:pt>
                <c:pt idx="7389">
                  <c:v>738.9</c:v>
                </c:pt>
                <c:pt idx="7390">
                  <c:v>739</c:v>
                </c:pt>
                <c:pt idx="7391">
                  <c:v>739.1</c:v>
                </c:pt>
                <c:pt idx="7392">
                  <c:v>739.2</c:v>
                </c:pt>
                <c:pt idx="7393">
                  <c:v>739.3</c:v>
                </c:pt>
                <c:pt idx="7394">
                  <c:v>739.4</c:v>
                </c:pt>
                <c:pt idx="7395">
                  <c:v>739.5</c:v>
                </c:pt>
                <c:pt idx="7396">
                  <c:v>739.6</c:v>
                </c:pt>
                <c:pt idx="7397">
                  <c:v>739.7</c:v>
                </c:pt>
                <c:pt idx="7398">
                  <c:v>739.8</c:v>
                </c:pt>
                <c:pt idx="7399">
                  <c:v>739.9</c:v>
                </c:pt>
                <c:pt idx="7400">
                  <c:v>740</c:v>
                </c:pt>
                <c:pt idx="7401">
                  <c:v>740.1</c:v>
                </c:pt>
                <c:pt idx="7402">
                  <c:v>740.2</c:v>
                </c:pt>
                <c:pt idx="7403">
                  <c:v>740.3</c:v>
                </c:pt>
                <c:pt idx="7404">
                  <c:v>740.4</c:v>
                </c:pt>
                <c:pt idx="7405">
                  <c:v>740.5</c:v>
                </c:pt>
                <c:pt idx="7406">
                  <c:v>740.6</c:v>
                </c:pt>
                <c:pt idx="7407">
                  <c:v>740.7</c:v>
                </c:pt>
                <c:pt idx="7408">
                  <c:v>740.8</c:v>
                </c:pt>
                <c:pt idx="7409">
                  <c:v>740.9</c:v>
                </c:pt>
                <c:pt idx="7410">
                  <c:v>741</c:v>
                </c:pt>
                <c:pt idx="7411">
                  <c:v>741.1</c:v>
                </c:pt>
                <c:pt idx="7412">
                  <c:v>741.2</c:v>
                </c:pt>
                <c:pt idx="7413">
                  <c:v>741.3</c:v>
                </c:pt>
                <c:pt idx="7414">
                  <c:v>741.4</c:v>
                </c:pt>
                <c:pt idx="7415">
                  <c:v>741.5</c:v>
                </c:pt>
                <c:pt idx="7416">
                  <c:v>741.6</c:v>
                </c:pt>
                <c:pt idx="7417">
                  <c:v>741.7</c:v>
                </c:pt>
                <c:pt idx="7418">
                  <c:v>741.8</c:v>
                </c:pt>
                <c:pt idx="7419">
                  <c:v>741.9</c:v>
                </c:pt>
                <c:pt idx="7420">
                  <c:v>742</c:v>
                </c:pt>
                <c:pt idx="7421">
                  <c:v>742.1</c:v>
                </c:pt>
                <c:pt idx="7422">
                  <c:v>742.2</c:v>
                </c:pt>
                <c:pt idx="7423">
                  <c:v>742.3</c:v>
                </c:pt>
                <c:pt idx="7424">
                  <c:v>742.4</c:v>
                </c:pt>
                <c:pt idx="7425">
                  <c:v>742.5</c:v>
                </c:pt>
                <c:pt idx="7426">
                  <c:v>742.6</c:v>
                </c:pt>
                <c:pt idx="7427">
                  <c:v>742.7</c:v>
                </c:pt>
                <c:pt idx="7428">
                  <c:v>742.8</c:v>
                </c:pt>
                <c:pt idx="7429">
                  <c:v>742.9</c:v>
                </c:pt>
                <c:pt idx="7430">
                  <c:v>743</c:v>
                </c:pt>
                <c:pt idx="7431">
                  <c:v>743.1</c:v>
                </c:pt>
                <c:pt idx="7432">
                  <c:v>743.2</c:v>
                </c:pt>
                <c:pt idx="7433">
                  <c:v>743.3</c:v>
                </c:pt>
                <c:pt idx="7434">
                  <c:v>743.4</c:v>
                </c:pt>
                <c:pt idx="7435">
                  <c:v>743.5</c:v>
                </c:pt>
                <c:pt idx="7436">
                  <c:v>743.6</c:v>
                </c:pt>
                <c:pt idx="7437">
                  <c:v>743.7</c:v>
                </c:pt>
                <c:pt idx="7438">
                  <c:v>743.8</c:v>
                </c:pt>
                <c:pt idx="7439">
                  <c:v>743.9</c:v>
                </c:pt>
                <c:pt idx="7440">
                  <c:v>744</c:v>
                </c:pt>
                <c:pt idx="7441">
                  <c:v>744.1</c:v>
                </c:pt>
                <c:pt idx="7442">
                  <c:v>744.2</c:v>
                </c:pt>
                <c:pt idx="7443">
                  <c:v>744.3</c:v>
                </c:pt>
                <c:pt idx="7444">
                  <c:v>744.4</c:v>
                </c:pt>
                <c:pt idx="7445">
                  <c:v>744.5</c:v>
                </c:pt>
                <c:pt idx="7446">
                  <c:v>744.6</c:v>
                </c:pt>
                <c:pt idx="7447">
                  <c:v>744.7</c:v>
                </c:pt>
                <c:pt idx="7448">
                  <c:v>744.8</c:v>
                </c:pt>
                <c:pt idx="7449">
                  <c:v>744.9</c:v>
                </c:pt>
                <c:pt idx="7450">
                  <c:v>745</c:v>
                </c:pt>
                <c:pt idx="7451">
                  <c:v>745.1</c:v>
                </c:pt>
                <c:pt idx="7452">
                  <c:v>745.2</c:v>
                </c:pt>
                <c:pt idx="7453">
                  <c:v>745.3</c:v>
                </c:pt>
                <c:pt idx="7454">
                  <c:v>745.4</c:v>
                </c:pt>
                <c:pt idx="7455">
                  <c:v>745.5</c:v>
                </c:pt>
                <c:pt idx="7456">
                  <c:v>745.6</c:v>
                </c:pt>
                <c:pt idx="7457">
                  <c:v>745.7</c:v>
                </c:pt>
                <c:pt idx="7458">
                  <c:v>745.8</c:v>
                </c:pt>
                <c:pt idx="7459">
                  <c:v>745.9</c:v>
                </c:pt>
                <c:pt idx="7460">
                  <c:v>746</c:v>
                </c:pt>
                <c:pt idx="7461">
                  <c:v>746.1</c:v>
                </c:pt>
                <c:pt idx="7462">
                  <c:v>746.2</c:v>
                </c:pt>
                <c:pt idx="7463">
                  <c:v>746.3</c:v>
                </c:pt>
                <c:pt idx="7464">
                  <c:v>746.4</c:v>
                </c:pt>
                <c:pt idx="7465">
                  <c:v>746.5</c:v>
                </c:pt>
                <c:pt idx="7466">
                  <c:v>746.6</c:v>
                </c:pt>
                <c:pt idx="7467">
                  <c:v>746.7</c:v>
                </c:pt>
                <c:pt idx="7468">
                  <c:v>746.8</c:v>
                </c:pt>
                <c:pt idx="7469">
                  <c:v>746.9</c:v>
                </c:pt>
                <c:pt idx="7470">
                  <c:v>747</c:v>
                </c:pt>
                <c:pt idx="7471">
                  <c:v>747.1</c:v>
                </c:pt>
                <c:pt idx="7472">
                  <c:v>747.2</c:v>
                </c:pt>
                <c:pt idx="7473">
                  <c:v>747.3</c:v>
                </c:pt>
                <c:pt idx="7474">
                  <c:v>747.4</c:v>
                </c:pt>
                <c:pt idx="7475">
                  <c:v>747.5</c:v>
                </c:pt>
                <c:pt idx="7476">
                  <c:v>747.6</c:v>
                </c:pt>
                <c:pt idx="7477">
                  <c:v>747.7</c:v>
                </c:pt>
                <c:pt idx="7478">
                  <c:v>747.8</c:v>
                </c:pt>
                <c:pt idx="7479">
                  <c:v>747.9</c:v>
                </c:pt>
                <c:pt idx="7480">
                  <c:v>748</c:v>
                </c:pt>
                <c:pt idx="7481">
                  <c:v>748.1</c:v>
                </c:pt>
                <c:pt idx="7482">
                  <c:v>748.2</c:v>
                </c:pt>
                <c:pt idx="7483">
                  <c:v>748.3</c:v>
                </c:pt>
                <c:pt idx="7484">
                  <c:v>748.4</c:v>
                </c:pt>
                <c:pt idx="7485">
                  <c:v>748.5</c:v>
                </c:pt>
                <c:pt idx="7486">
                  <c:v>748.6</c:v>
                </c:pt>
                <c:pt idx="7487">
                  <c:v>748.7</c:v>
                </c:pt>
                <c:pt idx="7488">
                  <c:v>748.8</c:v>
                </c:pt>
                <c:pt idx="7489">
                  <c:v>748.9</c:v>
                </c:pt>
                <c:pt idx="7490">
                  <c:v>749</c:v>
                </c:pt>
                <c:pt idx="7491">
                  <c:v>749.1</c:v>
                </c:pt>
                <c:pt idx="7492">
                  <c:v>749.2</c:v>
                </c:pt>
                <c:pt idx="7493">
                  <c:v>749.3</c:v>
                </c:pt>
                <c:pt idx="7494">
                  <c:v>749.4</c:v>
                </c:pt>
                <c:pt idx="7495">
                  <c:v>749.5</c:v>
                </c:pt>
                <c:pt idx="7496">
                  <c:v>749.6</c:v>
                </c:pt>
                <c:pt idx="7497">
                  <c:v>749.7</c:v>
                </c:pt>
                <c:pt idx="7498">
                  <c:v>749.8</c:v>
                </c:pt>
                <c:pt idx="7499">
                  <c:v>749.9</c:v>
                </c:pt>
                <c:pt idx="7500">
                  <c:v>750</c:v>
                </c:pt>
                <c:pt idx="7501">
                  <c:v>750.1</c:v>
                </c:pt>
                <c:pt idx="7502">
                  <c:v>750.2</c:v>
                </c:pt>
                <c:pt idx="7503">
                  <c:v>750.3</c:v>
                </c:pt>
                <c:pt idx="7504">
                  <c:v>750.4</c:v>
                </c:pt>
                <c:pt idx="7505">
                  <c:v>750.5</c:v>
                </c:pt>
                <c:pt idx="7506">
                  <c:v>750.6</c:v>
                </c:pt>
                <c:pt idx="7507">
                  <c:v>750.7</c:v>
                </c:pt>
                <c:pt idx="7508">
                  <c:v>750.8</c:v>
                </c:pt>
                <c:pt idx="7509">
                  <c:v>750.9</c:v>
                </c:pt>
                <c:pt idx="7510">
                  <c:v>751</c:v>
                </c:pt>
                <c:pt idx="7511">
                  <c:v>751.1</c:v>
                </c:pt>
                <c:pt idx="7512">
                  <c:v>751.2</c:v>
                </c:pt>
                <c:pt idx="7513">
                  <c:v>751.3</c:v>
                </c:pt>
                <c:pt idx="7514">
                  <c:v>751.4</c:v>
                </c:pt>
                <c:pt idx="7515">
                  <c:v>751.5</c:v>
                </c:pt>
                <c:pt idx="7516">
                  <c:v>751.6</c:v>
                </c:pt>
                <c:pt idx="7517">
                  <c:v>751.7</c:v>
                </c:pt>
                <c:pt idx="7518">
                  <c:v>751.8</c:v>
                </c:pt>
                <c:pt idx="7519">
                  <c:v>751.9</c:v>
                </c:pt>
                <c:pt idx="7520">
                  <c:v>752</c:v>
                </c:pt>
                <c:pt idx="7521">
                  <c:v>752.1</c:v>
                </c:pt>
                <c:pt idx="7522">
                  <c:v>752.2</c:v>
                </c:pt>
                <c:pt idx="7523">
                  <c:v>752.3</c:v>
                </c:pt>
                <c:pt idx="7524">
                  <c:v>752.4</c:v>
                </c:pt>
                <c:pt idx="7525">
                  <c:v>752.5</c:v>
                </c:pt>
                <c:pt idx="7526">
                  <c:v>752.6</c:v>
                </c:pt>
                <c:pt idx="7527">
                  <c:v>752.7</c:v>
                </c:pt>
                <c:pt idx="7528">
                  <c:v>752.8</c:v>
                </c:pt>
                <c:pt idx="7529">
                  <c:v>752.9</c:v>
                </c:pt>
                <c:pt idx="7530">
                  <c:v>753</c:v>
                </c:pt>
                <c:pt idx="7531">
                  <c:v>753.1</c:v>
                </c:pt>
                <c:pt idx="7532">
                  <c:v>753.2</c:v>
                </c:pt>
                <c:pt idx="7533">
                  <c:v>753.3</c:v>
                </c:pt>
                <c:pt idx="7534">
                  <c:v>753.4</c:v>
                </c:pt>
                <c:pt idx="7535">
                  <c:v>753.5</c:v>
                </c:pt>
                <c:pt idx="7536">
                  <c:v>753.6</c:v>
                </c:pt>
                <c:pt idx="7537">
                  <c:v>753.7</c:v>
                </c:pt>
                <c:pt idx="7538">
                  <c:v>753.8</c:v>
                </c:pt>
                <c:pt idx="7539">
                  <c:v>753.9</c:v>
                </c:pt>
                <c:pt idx="7540">
                  <c:v>754</c:v>
                </c:pt>
                <c:pt idx="7541">
                  <c:v>754.1</c:v>
                </c:pt>
                <c:pt idx="7542">
                  <c:v>754.2</c:v>
                </c:pt>
                <c:pt idx="7543">
                  <c:v>754.3</c:v>
                </c:pt>
                <c:pt idx="7544">
                  <c:v>754.4</c:v>
                </c:pt>
                <c:pt idx="7545">
                  <c:v>754.5</c:v>
                </c:pt>
                <c:pt idx="7546">
                  <c:v>754.6</c:v>
                </c:pt>
                <c:pt idx="7547">
                  <c:v>754.7</c:v>
                </c:pt>
                <c:pt idx="7548">
                  <c:v>754.8</c:v>
                </c:pt>
                <c:pt idx="7549">
                  <c:v>754.9</c:v>
                </c:pt>
                <c:pt idx="7550">
                  <c:v>755</c:v>
                </c:pt>
                <c:pt idx="7551">
                  <c:v>755.1</c:v>
                </c:pt>
                <c:pt idx="7552">
                  <c:v>755.2</c:v>
                </c:pt>
                <c:pt idx="7553">
                  <c:v>755.3</c:v>
                </c:pt>
                <c:pt idx="7554">
                  <c:v>755.4</c:v>
                </c:pt>
                <c:pt idx="7555">
                  <c:v>755.5</c:v>
                </c:pt>
                <c:pt idx="7556">
                  <c:v>755.6</c:v>
                </c:pt>
                <c:pt idx="7557">
                  <c:v>755.7</c:v>
                </c:pt>
                <c:pt idx="7558">
                  <c:v>755.8</c:v>
                </c:pt>
                <c:pt idx="7559">
                  <c:v>755.9</c:v>
                </c:pt>
                <c:pt idx="7560">
                  <c:v>756</c:v>
                </c:pt>
                <c:pt idx="7561">
                  <c:v>756.1</c:v>
                </c:pt>
                <c:pt idx="7562">
                  <c:v>756.2</c:v>
                </c:pt>
                <c:pt idx="7563">
                  <c:v>756.3</c:v>
                </c:pt>
                <c:pt idx="7564">
                  <c:v>756.4</c:v>
                </c:pt>
                <c:pt idx="7565">
                  <c:v>756.5</c:v>
                </c:pt>
                <c:pt idx="7566">
                  <c:v>756.6</c:v>
                </c:pt>
                <c:pt idx="7567">
                  <c:v>756.7</c:v>
                </c:pt>
                <c:pt idx="7568">
                  <c:v>756.8</c:v>
                </c:pt>
                <c:pt idx="7569">
                  <c:v>756.9</c:v>
                </c:pt>
                <c:pt idx="7570">
                  <c:v>757</c:v>
                </c:pt>
                <c:pt idx="7571">
                  <c:v>757.1</c:v>
                </c:pt>
                <c:pt idx="7572">
                  <c:v>757.2</c:v>
                </c:pt>
                <c:pt idx="7573">
                  <c:v>757.3</c:v>
                </c:pt>
                <c:pt idx="7574">
                  <c:v>757.4</c:v>
                </c:pt>
                <c:pt idx="7575">
                  <c:v>757.5</c:v>
                </c:pt>
                <c:pt idx="7576">
                  <c:v>757.6</c:v>
                </c:pt>
                <c:pt idx="7577">
                  <c:v>757.7</c:v>
                </c:pt>
                <c:pt idx="7578">
                  <c:v>757.8</c:v>
                </c:pt>
                <c:pt idx="7579">
                  <c:v>757.9</c:v>
                </c:pt>
                <c:pt idx="7580">
                  <c:v>758</c:v>
                </c:pt>
                <c:pt idx="7581">
                  <c:v>758.1</c:v>
                </c:pt>
                <c:pt idx="7582">
                  <c:v>758.2</c:v>
                </c:pt>
                <c:pt idx="7583">
                  <c:v>758.3</c:v>
                </c:pt>
                <c:pt idx="7584">
                  <c:v>758.4</c:v>
                </c:pt>
                <c:pt idx="7585">
                  <c:v>758.5</c:v>
                </c:pt>
                <c:pt idx="7586">
                  <c:v>758.6</c:v>
                </c:pt>
                <c:pt idx="7587">
                  <c:v>758.7</c:v>
                </c:pt>
                <c:pt idx="7588">
                  <c:v>758.8</c:v>
                </c:pt>
                <c:pt idx="7589">
                  <c:v>758.9</c:v>
                </c:pt>
                <c:pt idx="7590">
                  <c:v>759</c:v>
                </c:pt>
                <c:pt idx="7591">
                  <c:v>759.1</c:v>
                </c:pt>
                <c:pt idx="7592">
                  <c:v>759.2</c:v>
                </c:pt>
                <c:pt idx="7593">
                  <c:v>759.3</c:v>
                </c:pt>
                <c:pt idx="7594">
                  <c:v>759.4</c:v>
                </c:pt>
                <c:pt idx="7595">
                  <c:v>759.5</c:v>
                </c:pt>
                <c:pt idx="7596">
                  <c:v>759.6</c:v>
                </c:pt>
                <c:pt idx="7597">
                  <c:v>759.7</c:v>
                </c:pt>
                <c:pt idx="7598">
                  <c:v>759.8</c:v>
                </c:pt>
                <c:pt idx="7599">
                  <c:v>759.9</c:v>
                </c:pt>
                <c:pt idx="7600">
                  <c:v>760</c:v>
                </c:pt>
                <c:pt idx="7601">
                  <c:v>760.1</c:v>
                </c:pt>
                <c:pt idx="7602">
                  <c:v>760.2</c:v>
                </c:pt>
                <c:pt idx="7603">
                  <c:v>760.3</c:v>
                </c:pt>
                <c:pt idx="7604">
                  <c:v>760.4</c:v>
                </c:pt>
                <c:pt idx="7605">
                  <c:v>760.5</c:v>
                </c:pt>
                <c:pt idx="7606">
                  <c:v>760.6</c:v>
                </c:pt>
                <c:pt idx="7607">
                  <c:v>760.7</c:v>
                </c:pt>
                <c:pt idx="7608">
                  <c:v>760.8</c:v>
                </c:pt>
                <c:pt idx="7609">
                  <c:v>760.9</c:v>
                </c:pt>
                <c:pt idx="7610">
                  <c:v>761</c:v>
                </c:pt>
                <c:pt idx="7611">
                  <c:v>761.1</c:v>
                </c:pt>
                <c:pt idx="7612">
                  <c:v>761.2</c:v>
                </c:pt>
                <c:pt idx="7613">
                  <c:v>761.3</c:v>
                </c:pt>
                <c:pt idx="7614">
                  <c:v>761.4</c:v>
                </c:pt>
                <c:pt idx="7615">
                  <c:v>761.5</c:v>
                </c:pt>
                <c:pt idx="7616">
                  <c:v>761.6</c:v>
                </c:pt>
                <c:pt idx="7617">
                  <c:v>761.7</c:v>
                </c:pt>
                <c:pt idx="7618">
                  <c:v>761.8</c:v>
                </c:pt>
                <c:pt idx="7619">
                  <c:v>761.9</c:v>
                </c:pt>
                <c:pt idx="7620">
                  <c:v>762</c:v>
                </c:pt>
                <c:pt idx="7621">
                  <c:v>762.1</c:v>
                </c:pt>
                <c:pt idx="7622">
                  <c:v>762.2</c:v>
                </c:pt>
                <c:pt idx="7623">
                  <c:v>762.3</c:v>
                </c:pt>
                <c:pt idx="7624">
                  <c:v>762.4</c:v>
                </c:pt>
                <c:pt idx="7625">
                  <c:v>762.5</c:v>
                </c:pt>
                <c:pt idx="7626">
                  <c:v>762.6</c:v>
                </c:pt>
                <c:pt idx="7627">
                  <c:v>762.7</c:v>
                </c:pt>
                <c:pt idx="7628">
                  <c:v>762.8</c:v>
                </c:pt>
                <c:pt idx="7629">
                  <c:v>762.9</c:v>
                </c:pt>
                <c:pt idx="7630">
                  <c:v>763</c:v>
                </c:pt>
                <c:pt idx="7631">
                  <c:v>763.1</c:v>
                </c:pt>
                <c:pt idx="7632">
                  <c:v>763.2</c:v>
                </c:pt>
                <c:pt idx="7633">
                  <c:v>763.3</c:v>
                </c:pt>
                <c:pt idx="7634">
                  <c:v>763.4</c:v>
                </c:pt>
                <c:pt idx="7635">
                  <c:v>763.5</c:v>
                </c:pt>
                <c:pt idx="7636">
                  <c:v>763.6</c:v>
                </c:pt>
                <c:pt idx="7637">
                  <c:v>763.7</c:v>
                </c:pt>
                <c:pt idx="7638">
                  <c:v>763.8</c:v>
                </c:pt>
                <c:pt idx="7639">
                  <c:v>763.9</c:v>
                </c:pt>
                <c:pt idx="7640">
                  <c:v>764</c:v>
                </c:pt>
                <c:pt idx="7641">
                  <c:v>764.1</c:v>
                </c:pt>
                <c:pt idx="7642">
                  <c:v>764.2</c:v>
                </c:pt>
                <c:pt idx="7643">
                  <c:v>764.3</c:v>
                </c:pt>
                <c:pt idx="7644">
                  <c:v>764.4</c:v>
                </c:pt>
                <c:pt idx="7645">
                  <c:v>764.5</c:v>
                </c:pt>
                <c:pt idx="7646">
                  <c:v>764.6</c:v>
                </c:pt>
                <c:pt idx="7647">
                  <c:v>764.7</c:v>
                </c:pt>
                <c:pt idx="7648">
                  <c:v>764.8</c:v>
                </c:pt>
                <c:pt idx="7649">
                  <c:v>764.9</c:v>
                </c:pt>
                <c:pt idx="7650">
                  <c:v>765</c:v>
                </c:pt>
                <c:pt idx="7651">
                  <c:v>765.1</c:v>
                </c:pt>
                <c:pt idx="7652">
                  <c:v>765.2</c:v>
                </c:pt>
                <c:pt idx="7653">
                  <c:v>765.3</c:v>
                </c:pt>
                <c:pt idx="7654">
                  <c:v>765.4</c:v>
                </c:pt>
                <c:pt idx="7655">
                  <c:v>765.5</c:v>
                </c:pt>
                <c:pt idx="7656">
                  <c:v>765.6</c:v>
                </c:pt>
                <c:pt idx="7657">
                  <c:v>765.7</c:v>
                </c:pt>
                <c:pt idx="7658">
                  <c:v>765.8</c:v>
                </c:pt>
                <c:pt idx="7659">
                  <c:v>765.9</c:v>
                </c:pt>
                <c:pt idx="7660">
                  <c:v>766</c:v>
                </c:pt>
                <c:pt idx="7661">
                  <c:v>766.1</c:v>
                </c:pt>
                <c:pt idx="7662">
                  <c:v>766.2</c:v>
                </c:pt>
                <c:pt idx="7663">
                  <c:v>766.3</c:v>
                </c:pt>
                <c:pt idx="7664">
                  <c:v>766.4</c:v>
                </c:pt>
                <c:pt idx="7665">
                  <c:v>766.5</c:v>
                </c:pt>
                <c:pt idx="7666">
                  <c:v>766.6</c:v>
                </c:pt>
                <c:pt idx="7667">
                  <c:v>766.7</c:v>
                </c:pt>
                <c:pt idx="7668">
                  <c:v>766.8</c:v>
                </c:pt>
                <c:pt idx="7669">
                  <c:v>766.9</c:v>
                </c:pt>
                <c:pt idx="7670">
                  <c:v>767</c:v>
                </c:pt>
                <c:pt idx="7671">
                  <c:v>767.1</c:v>
                </c:pt>
                <c:pt idx="7672">
                  <c:v>767.2</c:v>
                </c:pt>
                <c:pt idx="7673">
                  <c:v>767.3</c:v>
                </c:pt>
                <c:pt idx="7674">
                  <c:v>767.4</c:v>
                </c:pt>
                <c:pt idx="7675">
                  <c:v>767.5</c:v>
                </c:pt>
                <c:pt idx="7676">
                  <c:v>767.6</c:v>
                </c:pt>
                <c:pt idx="7677">
                  <c:v>767.7</c:v>
                </c:pt>
                <c:pt idx="7678">
                  <c:v>767.8</c:v>
                </c:pt>
                <c:pt idx="7679">
                  <c:v>767.9</c:v>
                </c:pt>
                <c:pt idx="7680">
                  <c:v>768</c:v>
                </c:pt>
                <c:pt idx="7681">
                  <c:v>768.1</c:v>
                </c:pt>
                <c:pt idx="7682">
                  <c:v>768.2</c:v>
                </c:pt>
                <c:pt idx="7683">
                  <c:v>768.3</c:v>
                </c:pt>
                <c:pt idx="7684">
                  <c:v>768.4</c:v>
                </c:pt>
                <c:pt idx="7685">
                  <c:v>768.5</c:v>
                </c:pt>
                <c:pt idx="7686">
                  <c:v>768.6</c:v>
                </c:pt>
                <c:pt idx="7687">
                  <c:v>768.7</c:v>
                </c:pt>
                <c:pt idx="7688">
                  <c:v>768.8</c:v>
                </c:pt>
                <c:pt idx="7689">
                  <c:v>768.9</c:v>
                </c:pt>
                <c:pt idx="7690">
                  <c:v>769</c:v>
                </c:pt>
                <c:pt idx="7691">
                  <c:v>769.1</c:v>
                </c:pt>
                <c:pt idx="7692">
                  <c:v>769.2</c:v>
                </c:pt>
                <c:pt idx="7693">
                  <c:v>769.3</c:v>
                </c:pt>
                <c:pt idx="7694">
                  <c:v>769.4</c:v>
                </c:pt>
                <c:pt idx="7695">
                  <c:v>769.5</c:v>
                </c:pt>
                <c:pt idx="7696">
                  <c:v>769.6</c:v>
                </c:pt>
                <c:pt idx="7697">
                  <c:v>769.7</c:v>
                </c:pt>
                <c:pt idx="7698">
                  <c:v>769.8</c:v>
                </c:pt>
                <c:pt idx="7699">
                  <c:v>769.9</c:v>
                </c:pt>
                <c:pt idx="7700">
                  <c:v>770</c:v>
                </c:pt>
                <c:pt idx="7701">
                  <c:v>770.1</c:v>
                </c:pt>
                <c:pt idx="7702">
                  <c:v>770.2</c:v>
                </c:pt>
                <c:pt idx="7703">
                  <c:v>770.3</c:v>
                </c:pt>
                <c:pt idx="7704">
                  <c:v>770.4</c:v>
                </c:pt>
                <c:pt idx="7705">
                  <c:v>770.5</c:v>
                </c:pt>
                <c:pt idx="7706">
                  <c:v>770.6</c:v>
                </c:pt>
                <c:pt idx="7707">
                  <c:v>770.7</c:v>
                </c:pt>
                <c:pt idx="7708">
                  <c:v>770.8</c:v>
                </c:pt>
                <c:pt idx="7709">
                  <c:v>770.9</c:v>
                </c:pt>
                <c:pt idx="7710">
                  <c:v>771</c:v>
                </c:pt>
                <c:pt idx="7711">
                  <c:v>771.1</c:v>
                </c:pt>
                <c:pt idx="7712">
                  <c:v>771.2</c:v>
                </c:pt>
                <c:pt idx="7713">
                  <c:v>771.3</c:v>
                </c:pt>
                <c:pt idx="7714">
                  <c:v>771.4</c:v>
                </c:pt>
                <c:pt idx="7715">
                  <c:v>771.5</c:v>
                </c:pt>
                <c:pt idx="7716">
                  <c:v>771.6</c:v>
                </c:pt>
                <c:pt idx="7717">
                  <c:v>771.7</c:v>
                </c:pt>
                <c:pt idx="7718">
                  <c:v>771.8</c:v>
                </c:pt>
                <c:pt idx="7719">
                  <c:v>771.9</c:v>
                </c:pt>
                <c:pt idx="7720">
                  <c:v>772</c:v>
                </c:pt>
                <c:pt idx="7721">
                  <c:v>772.1</c:v>
                </c:pt>
                <c:pt idx="7722">
                  <c:v>772.2</c:v>
                </c:pt>
                <c:pt idx="7723">
                  <c:v>772.3</c:v>
                </c:pt>
                <c:pt idx="7724">
                  <c:v>772.4</c:v>
                </c:pt>
                <c:pt idx="7725">
                  <c:v>772.5</c:v>
                </c:pt>
                <c:pt idx="7726">
                  <c:v>772.6</c:v>
                </c:pt>
                <c:pt idx="7727">
                  <c:v>772.7</c:v>
                </c:pt>
                <c:pt idx="7728">
                  <c:v>772.8</c:v>
                </c:pt>
                <c:pt idx="7729">
                  <c:v>772.9</c:v>
                </c:pt>
                <c:pt idx="7730">
                  <c:v>773</c:v>
                </c:pt>
                <c:pt idx="7731">
                  <c:v>773.1</c:v>
                </c:pt>
                <c:pt idx="7732">
                  <c:v>773.2</c:v>
                </c:pt>
                <c:pt idx="7733">
                  <c:v>773.3</c:v>
                </c:pt>
                <c:pt idx="7734">
                  <c:v>773.4</c:v>
                </c:pt>
                <c:pt idx="7735">
                  <c:v>773.5</c:v>
                </c:pt>
                <c:pt idx="7736">
                  <c:v>773.6</c:v>
                </c:pt>
                <c:pt idx="7737">
                  <c:v>773.7</c:v>
                </c:pt>
                <c:pt idx="7738">
                  <c:v>773.8</c:v>
                </c:pt>
                <c:pt idx="7739">
                  <c:v>773.9</c:v>
                </c:pt>
                <c:pt idx="7740">
                  <c:v>774</c:v>
                </c:pt>
                <c:pt idx="7741">
                  <c:v>774.1</c:v>
                </c:pt>
                <c:pt idx="7742">
                  <c:v>774.2</c:v>
                </c:pt>
                <c:pt idx="7743">
                  <c:v>774.3</c:v>
                </c:pt>
                <c:pt idx="7744">
                  <c:v>774.4</c:v>
                </c:pt>
                <c:pt idx="7745">
                  <c:v>774.5</c:v>
                </c:pt>
                <c:pt idx="7746">
                  <c:v>774.6</c:v>
                </c:pt>
                <c:pt idx="7747">
                  <c:v>774.7</c:v>
                </c:pt>
                <c:pt idx="7748">
                  <c:v>774.8</c:v>
                </c:pt>
                <c:pt idx="7749">
                  <c:v>774.9</c:v>
                </c:pt>
                <c:pt idx="7750">
                  <c:v>775</c:v>
                </c:pt>
                <c:pt idx="7751">
                  <c:v>775.1</c:v>
                </c:pt>
                <c:pt idx="7752">
                  <c:v>775.2</c:v>
                </c:pt>
                <c:pt idx="7753">
                  <c:v>775.3</c:v>
                </c:pt>
                <c:pt idx="7754">
                  <c:v>775.4</c:v>
                </c:pt>
                <c:pt idx="7755">
                  <c:v>775.5</c:v>
                </c:pt>
                <c:pt idx="7756">
                  <c:v>775.6</c:v>
                </c:pt>
                <c:pt idx="7757">
                  <c:v>775.7</c:v>
                </c:pt>
                <c:pt idx="7758">
                  <c:v>775.8</c:v>
                </c:pt>
                <c:pt idx="7759">
                  <c:v>775.9</c:v>
                </c:pt>
                <c:pt idx="7760">
                  <c:v>776</c:v>
                </c:pt>
                <c:pt idx="7761">
                  <c:v>776.1</c:v>
                </c:pt>
                <c:pt idx="7762">
                  <c:v>776.2</c:v>
                </c:pt>
                <c:pt idx="7763">
                  <c:v>776.3</c:v>
                </c:pt>
                <c:pt idx="7764">
                  <c:v>776.4</c:v>
                </c:pt>
                <c:pt idx="7765">
                  <c:v>776.5</c:v>
                </c:pt>
                <c:pt idx="7766">
                  <c:v>776.6</c:v>
                </c:pt>
                <c:pt idx="7767">
                  <c:v>776.7</c:v>
                </c:pt>
                <c:pt idx="7768">
                  <c:v>776.8</c:v>
                </c:pt>
                <c:pt idx="7769">
                  <c:v>776.9</c:v>
                </c:pt>
                <c:pt idx="7770">
                  <c:v>777</c:v>
                </c:pt>
                <c:pt idx="7771">
                  <c:v>777.1</c:v>
                </c:pt>
                <c:pt idx="7772">
                  <c:v>777.2</c:v>
                </c:pt>
                <c:pt idx="7773">
                  <c:v>777.3</c:v>
                </c:pt>
                <c:pt idx="7774">
                  <c:v>777.4</c:v>
                </c:pt>
                <c:pt idx="7775">
                  <c:v>777.5</c:v>
                </c:pt>
                <c:pt idx="7776">
                  <c:v>777.6</c:v>
                </c:pt>
                <c:pt idx="7777">
                  <c:v>777.7</c:v>
                </c:pt>
                <c:pt idx="7778">
                  <c:v>777.8</c:v>
                </c:pt>
                <c:pt idx="7779">
                  <c:v>777.9</c:v>
                </c:pt>
                <c:pt idx="7780">
                  <c:v>778</c:v>
                </c:pt>
                <c:pt idx="7781">
                  <c:v>778.1</c:v>
                </c:pt>
                <c:pt idx="7782">
                  <c:v>778.2</c:v>
                </c:pt>
                <c:pt idx="7783">
                  <c:v>778.3</c:v>
                </c:pt>
                <c:pt idx="7784">
                  <c:v>778.4</c:v>
                </c:pt>
                <c:pt idx="7785">
                  <c:v>778.5</c:v>
                </c:pt>
                <c:pt idx="7786">
                  <c:v>778.6</c:v>
                </c:pt>
                <c:pt idx="7787">
                  <c:v>778.7</c:v>
                </c:pt>
                <c:pt idx="7788">
                  <c:v>778.8</c:v>
                </c:pt>
                <c:pt idx="7789">
                  <c:v>778.9</c:v>
                </c:pt>
                <c:pt idx="7790">
                  <c:v>779</c:v>
                </c:pt>
                <c:pt idx="7791">
                  <c:v>779.1</c:v>
                </c:pt>
                <c:pt idx="7792">
                  <c:v>779.2</c:v>
                </c:pt>
                <c:pt idx="7793">
                  <c:v>779.3</c:v>
                </c:pt>
                <c:pt idx="7794">
                  <c:v>779.4</c:v>
                </c:pt>
                <c:pt idx="7795">
                  <c:v>779.5</c:v>
                </c:pt>
                <c:pt idx="7796">
                  <c:v>779.6</c:v>
                </c:pt>
                <c:pt idx="7797">
                  <c:v>779.7</c:v>
                </c:pt>
                <c:pt idx="7798">
                  <c:v>779.8</c:v>
                </c:pt>
                <c:pt idx="7799">
                  <c:v>779.9</c:v>
                </c:pt>
                <c:pt idx="7800">
                  <c:v>780</c:v>
                </c:pt>
                <c:pt idx="7801">
                  <c:v>780.1</c:v>
                </c:pt>
                <c:pt idx="7802">
                  <c:v>780.2</c:v>
                </c:pt>
                <c:pt idx="7803">
                  <c:v>780.3</c:v>
                </c:pt>
                <c:pt idx="7804">
                  <c:v>780.4</c:v>
                </c:pt>
                <c:pt idx="7805">
                  <c:v>780.5</c:v>
                </c:pt>
                <c:pt idx="7806">
                  <c:v>780.6</c:v>
                </c:pt>
                <c:pt idx="7807">
                  <c:v>780.7</c:v>
                </c:pt>
                <c:pt idx="7808">
                  <c:v>780.8</c:v>
                </c:pt>
                <c:pt idx="7809">
                  <c:v>780.9</c:v>
                </c:pt>
                <c:pt idx="7810">
                  <c:v>781</c:v>
                </c:pt>
                <c:pt idx="7811">
                  <c:v>781.1</c:v>
                </c:pt>
                <c:pt idx="7812">
                  <c:v>781.2</c:v>
                </c:pt>
                <c:pt idx="7813">
                  <c:v>781.3</c:v>
                </c:pt>
                <c:pt idx="7814">
                  <c:v>781.4</c:v>
                </c:pt>
                <c:pt idx="7815">
                  <c:v>781.5</c:v>
                </c:pt>
                <c:pt idx="7816">
                  <c:v>781.6</c:v>
                </c:pt>
                <c:pt idx="7817">
                  <c:v>781.7</c:v>
                </c:pt>
                <c:pt idx="7818">
                  <c:v>781.8</c:v>
                </c:pt>
                <c:pt idx="7819">
                  <c:v>781.9</c:v>
                </c:pt>
                <c:pt idx="7820">
                  <c:v>782</c:v>
                </c:pt>
                <c:pt idx="7821">
                  <c:v>782.1</c:v>
                </c:pt>
                <c:pt idx="7822">
                  <c:v>782.2</c:v>
                </c:pt>
                <c:pt idx="7823">
                  <c:v>782.3</c:v>
                </c:pt>
                <c:pt idx="7824">
                  <c:v>782.4</c:v>
                </c:pt>
                <c:pt idx="7825">
                  <c:v>782.5</c:v>
                </c:pt>
                <c:pt idx="7826">
                  <c:v>782.6</c:v>
                </c:pt>
                <c:pt idx="7827">
                  <c:v>782.7</c:v>
                </c:pt>
                <c:pt idx="7828">
                  <c:v>782.8</c:v>
                </c:pt>
                <c:pt idx="7829">
                  <c:v>782.9</c:v>
                </c:pt>
                <c:pt idx="7830">
                  <c:v>783</c:v>
                </c:pt>
                <c:pt idx="7831">
                  <c:v>783.1</c:v>
                </c:pt>
                <c:pt idx="7832">
                  <c:v>783.2</c:v>
                </c:pt>
                <c:pt idx="7833">
                  <c:v>783.3</c:v>
                </c:pt>
                <c:pt idx="7834">
                  <c:v>783.4</c:v>
                </c:pt>
                <c:pt idx="7835">
                  <c:v>783.5</c:v>
                </c:pt>
                <c:pt idx="7836">
                  <c:v>783.6</c:v>
                </c:pt>
                <c:pt idx="7837">
                  <c:v>783.7</c:v>
                </c:pt>
                <c:pt idx="7838">
                  <c:v>783.8</c:v>
                </c:pt>
                <c:pt idx="7839">
                  <c:v>783.9</c:v>
                </c:pt>
                <c:pt idx="7840">
                  <c:v>784</c:v>
                </c:pt>
                <c:pt idx="7841">
                  <c:v>784.1</c:v>
                </c:pt>
                <c:pt idx="7842">
                  <c:v>784.2</c:v>
                </c:pt>
                <c:pt idx="7843">
                  <c:v>784.3</c:v>
                </c:pt>
                <c:pt idx="7844">
                  <c:v>784.4</c:v>
                </c:pt>
                <c:pt idx="7845">
                  <c:v>784.5</c:v>
                </c:pt>
                <c:pt idx="7846">
                  <c:v>784.6</c:v>
                </c:pt>
                <c:pt idx="7847">
                  <c:v>784.7</c:v>
                </c:pt>
                <c:pt idx="7848">
                  <c:v>784.8</c:v>
                </c:pt>
                <c:pt idx="7849">
                  <c:v>784.9</c:v>
                </c:pt>
                <c:pt idx="7850">
                  <c:v>785</c:v>
                </c:pt>
                <c:pt idx="7851">
                  <c:v>785.1</c:v>
                </c:pt>
                <c:pt idx="7852">
                  <c:v>785.2</c:v>
                </c:pt>
                <c:pt idx="7853">
                  <c:v>785.3</c:v>
                </c:pt>
                <c:pt idx="7854">
                  <c:v>785.4</c:v>
                </c:pt>
                <c:pt idx="7855">
                  <c:v>785.5</c:v>
                </c:pt>
                <c:pt idx="7856">
                  <c:v>785.6</c:v>
                </c:pt>
                <c:pt idx="7857">
                  <c:v>785.7</c:v>
                </c:pt>
                <c:pt idx="7858">
                  <c:v>785.8</c:v>
                </c:pt>
                <c:pt idx="7859">
                  <c:v>785.9</c:v>
                </c:pt>
                <c:pt idx="7860">
                  <c:v>786</c:v>
                </c:pt>
                <c:pt idx="7861">
                  <c:v>786.1</c:v>
                </c:pt>
                <c:pt idx="7862">
                  <c:v>786.2</c:v>
                </c:pt>
                <c:pt idx="7863">
                  <c:v>786.3</c:v>
                </c:pt>
                <c:pt idx="7864">
                  <c:v>786.4</c:v>
                </c:pt>
                <c:pt idx="7865">
                  <c:v>786.5</c:v>
                </c:pt>
                <c:pt idx="7866">
                  <c:v>786.6</c:v>
                </c:pt>
                <c:pt idx="7867">
                  <c:v>786.7</c:v>
                </c:pt>
                <c:pt idx="7868">
                  <c:v>786.8</c:v>
                </c:pt>
                <c:pt idx="7869">
                  <c:v>786.9</c:v>
                </c:pt>
                <c:pt idx="7870">
                  <c:v>787</c:v>
                </c:pt>
                <c:pt idx="7871">
                  <c:v>787.1</c:v>
                </c:pt>
                <c:pt idx="7872">
                  <c:v>787.2</c:v>
                </c:pt>
                <c:pt idx="7873">
                  <c:v>787.3</c:v>
                </c:pt>
                <c:pt idx="7874">
                  <c:v>787.4</c:v>
                </c:pt>
                <c:pt idx="7875">
                  <c:v>787.5</c:v>
                </c:pt>
                <c:pt idx="7876">
                  <c:v>787.6</c:v>
                </c:pt>
                <c:pt idx="7877">
                  <c:v>787.7</c:v>
                </c:pt>
                <c:pt idx="7878">
                  <c:v>787.8</c:v>
                </c:pt>
                <c:pt idx="7879">
                  <c:v>787.9</c:v>
                </c:pt>
                <c:pt idx="7880">
                  <c:v>788</c:v>
                </c:pt>
                <c:pt idx="7881">
                  <c:v>788.1</c:v>
                </c:pt>
                <c:pt idx="7882">
                  <c:v>788.2</c:v>
                </c:pt>
                <c:pt idx="7883">
                  <c:v>788.3</c:v>
                </c:pt>
                <c:pt idx="7884">
                  <c:v>788.4</c:v>
                </c:pt>
                <c:pt idx="7885">
                  <c:v>788.5</c:v>
                </c:pt>
                <c:pt idx="7886">
                  <c:v>788.6</c:v>
                </c:pt>
                <c:pt idx="7887">
                  <c:v>788.7</c:v>
                </c:pt>
                <c:pt idx="7888">
                  <c:v>788.8</c:v>
                </c:pt>
                <c:pt idx="7889">
                  <c:v>788.9</c:v>
                </c:pt>
                <c:pt idx="7890">
                  <c:v>789</c:v>
                </c:pt>
                <c:pt idx="7891">
                  <c:v>789.1</c:v>
                </c:pt>
                <c:pt idx="7892">
                  <c:v>789.2</c:v>
                </c:pt>
                <c:pt idx="7893">
                  <c:v>789.3</c:v>
                </c:pt>
                <c:pt idx="7894">
                  <c:v>789.4</c:v>
                </c:pt>
                <c:pt idx="7895">
                  <c:v>789.5</c:v>
                </c:pt>
                <c:pt idx="7896">
                  <c:v>789.6</c:v>
                </c:pt>
                <c:pt idx="7897">
                  <c:v>789.7</c:v>
                </c:pt>
                <c:pt idx="7898">
                  <c:v>789.8</c:v>
                </c:pt>
                <c:pt idx="7899">
                  <c:v>789.9</c:v>
                </c:pt>
                <c:pt idx="7900">
                  <c:v>790</c:v>
                </c:pt>
                <c:pt idx="7901">
                  <c:v>790.1</c:v>
                </c:pt>
                <c:pt idx="7902">
                  <c:v>790.2</c:v>
                </c:pt>
                <c:pt idx="7903">
                  <c:v>790.3</c:v>
                </c:pt>
                <c:pt idx="7904">
                  <c:v>790.4</c:v>
                </c:pt>
                <c:pt idx="7905">
                  <c:v>790.5</c:v>
                </c:pt>
                <c:pt idx="7906">
                  <c:v>790.6</c:v>
                </c:pt>
                <c:pt idx="7907">
                  <c:v>790.7</c:v>
                </c:pt>
                <c:pt idx="7908">
                  <c:v>790.8</c:v>
                </c:pt>
                <c:pt idx="7909">
                  <c:v>790.9</c:v>
                </c:pt>
                <c:pt idx="7910">
                  <c:v>791</c:v>
                </c:pt>
                <c:pt idx="7911">
                  <c:v>791.1</c:v>
                </c:pt>
                <c:pt idx="7912">
                  <c:v>791.2</c:v>
                </c:pt>
                <c:pt idx="7913">
                  <c:v>791.3</c:v>
                </c:pt>
                <c:pt idx="7914">
                  <c:v>791.4</c:v>
                </c:pt>
                <c:pt idx="7915">
                  <c:v>791.5</c:v>
                </c:pt>
                <c:pt idx="7916">
                  <c:v>791.6</c:v>
                </c:pt>
                <c:pt idx="7917">
                  <c:v>791.7</c:v>
                </c:pt>
                <c:pt idx="7918">
                  <c:v>791.8</c:v>
                </c:pt>
                <c:pt idx="7919">
                  <c:v>791.9</c:v>
                </c:pt>
                <c:pt idx="7920">
                  <c:v>792</c:v>
                </c:pt>
                <c:pt idx="7921">
                  <c:v>792.1</c:v>
                </c:pt>
                <c:pt idx="7922">
                  <c:v>792.2</c:v>
                </c:pt>
                <c:pt idx="7923">
                  <c:v>792.3</c:v>
                </c:pt>
                <c:pt idx="7924">
                  <c:v>792.4</c:v>
                </c:pt>
                <c:pt idx="7925">
                  <c:v>792.5</c:v>
                </c:pt>
                <c:pt idx="7926">
                  <c:v>792.6</c:v>
                </c:pt>
                <c:pt idx="7927">
                  <c:v>792.7</c:v>
                </c:pt>
                <c:pt idx="7928">
                  <c:v>792.8</c:v>
                </c:pt>
                <c:pt idx="7929">
                  <c:v>792.9</c:v>
                </c:pt>
                <c:pt idx="7930">
                  <c:v>793</c:v>
                </c:pt>
                <c:pt idx="7931">
                  <c:v>793.1</c:v>
                </c:pt>
                <c:pt idx="7932">
                  <c:v>793.2</c:v>
                </c:pt>
                <c:pt idx="7933">
                  <c:v>793.3</c:v>
                </c:pt>
                <c:pt idx="7934">
                  <c:v>793.4</c:v>
                </c:pt>
                <c:pt idx="7935">
                  <c:v>793.5</c:v>
                </c:pt>
                <c:pt idx="7936">
                  <c:v>793.6</c:v>
                </c:pt>
                <c:pt idx="7937">
                  <c:v>793.7</c:v>
                </c:pt>
                <c:pt idx="7938">
                  <c:v>793.8</c:v>
                </c:pt>
                <c:pt idx="7939">
                  <c:v>793.9</c:v>
                </c:pt>
                <c:pt idx="7940">
                  <c:v>794</c:v>
                </c:pt>
                <c:pt idx="7941">
                  <c:v>794.1</c:v>
                </c:pt>
                <c:pt idx="7942">
                  <c:v>794.2</c:v>
                </c:pt>
                <c:pt idx="7943">
                  <c:v>794.3</c:v>
                </c:pt>
                <c:pt idx="7944">
                  <c:v>794.4</c:v>
                </c:pt>
                <c:pt idx="7945">
                  <c:v>794.5</c:v>
                </c:pt>
                <c:pt idx="7946">
                  <c:v>794.6</c:v>
                </c:pt>
                <c:pt idx="7947">
                  <c:v>794.7</c:v>
                </c:pt>
                <c:pt idx="7948">
                  <c:v>794.8</c:v>
                </c:pt>
                <c:pt idx="7949">
                  <c:v>794.9</c:v>
                </c:pt>
                <c:pt idx="7950">
                  <c:v>795</c:v>
                </c:pt>
                <c:pt idx="7951">
                  <c:v>795.1</c:v>
                </c:pt>
                <c:pt idx="7952">
                  <c:v>795.2</c:v>
                </c:pt>
                <c:pt idx="7953">
                  <c:v>795.3</c:v>
                </c:pt>
                <c:pt idx="7954">
                  <c:v>795.4</c:v>
                </c:pt>
                <c:pt idx="7955">
                  <c:v>795.5</c:v>
                </c:pt>
                <c:pt idx="7956">
                  <c:v>795.6</c:v>
                </c:pt>
                <c:pt idx="7957">
                  <c:v>795.7</c:v>
                </c:pt>
                <c:pt idx="7958">
                  <c:v>795.8</c:v>
                </c:pt>
                <c:pt idx="7959">
                  <c:v>795.9</c:v>
                </c:pt>
                <c:pt idx="7960">
                  <c:v>796</c:v>
                </c:pt>
                <c:pt idx="7961">
                  <c:v>796.1</c:v>
                </c:pt>
                <c:pt idx="7962">
                  <c:v>796.2</c:v>
                </c:pt>
                <c:pt idx="7963">
                  <c:v>796.3</c:v>
                </c:pt>
                <c:pt idx="7964">
                  <c:v>796.4</c:v>
                </c:pt>
                <c:pt idx="7965">
                  <c:v>796.5</c:v>
                </c:pt>
                <c:pt idx="7966">
                  <c:v>796.6</c:v>
                </c:pt>
                <c:pt idx="7967">
                  <c:v>796.7</c:v>
                </c:pt>
                <c:pt idx="7968">
                  <c:v>796.8</c:v>
                </c:pt>
                <c:pt idx="7969">
                  <c:v>796.9</c:v>
                </c:pt>
                <c:pt idx="7970">
                  <c:v>797</c:v>
                </c:pt>
                <c:pt idx="7971">
                  <c:v>797.1</c:v>
                </c:pt>
                <c:pt idx="7972">
                  <c:v>797.2</c:v>
                </c:pt>
                <c:pt idx="7973">
                  <c:v>797.3</c:v>
                </c:pt>
                <c:pt idx="7974">
                  <c:v>797.4</c:v>
                </c:pt>
                <c:pt idx="7975">
                  <c:v>797.5</c:v>
                </c:pt>
                <c:pt idx="7976">
                  <c:v>797.6</c:v>
                </c:pt>
                <c:pt idx="7977">
                  <c:v>797.7</c:v>
                </c:pt>
                <c:pt idx="7978">
                  <c:v>797.8</c:v>
                </c:pt>
                <c:pt idx="7979">
                  <c:v>797.9</c:v>
                </c:pt>
                <c:pt idx="7980">
                  <c:v>798</c:v>
                </c:pt>
                <c:pt idx="7981">
                  <c:v>798.1</c:v>
                </c:pt>
                <c:pt idx="7982">
                  <c:v>798.2</c:v>
                </c:pt>
                <c:pt idx="7983">
                  <c:v>798.3</c:v>
                </c:pt>
                <c:pt idx="7984">
                  <c:v>798.4</c:v>
                </c:pt>
                <c:pt idx="7985">
                  <c:v>798.5</c:v>
                </c:pt>
                <c:pt idx="7986">
                  <c:v>798.6</c:v>
                </c:pt>
                <c:pt idx="7987">
                  <c:v>798.7</c:v>
                </c:pt>
                <c:pt idx="7988">
                  <c:v>798.8</c:v>
                </c:pt>
                <c:pt idx="7989">
                  <c:v>798.9</c:v>
                </c:pt>
                <c:pt idx="7990">
                  <c:v>799</c:v>
                </c:pt>
                <c:pt idx="7991">
                  <c:v>799.1</c:v>
                </c:pt>
                <c:pt idx="7992">
                  <c:v>799.2</c:v>
                </c:pt>
                <c:pt idx="7993">
                  <c:v>799.3</c:v>
                </c:pt>
                <c:pt idx="7994">
                  <c:v>799.4</c:v>
                </c:pt>
                <c:pt idx="7995">
                  <c:v>799.5</c:v>
                </c:pt>
                <c:pt idx="7996">
                  <c:v>799.6</c:v>
                </c:pt>
                <c:pt idx="7997">
                  <c:v>799.7</c:v>
                </c:pt>
                <c:pt idx="7998">
                  <c:v>799.8</c:v>
                </c:pt>
                <c:pt idx="7999">
                  <c:v>799.9</c:v>
                </c:pt>
                <c:pt idx="8000">
                  <c:v>800</c:v>
                </c:pt>
                <c:pt idx="8001">
                  <c:v>800.1</c:v>
                </c:pt>
                <c:pt idx="8002">
                  <c:v>800.2</c:v>
                </c:pt>
                <c:pt idx="8003">
                  <c:v>800.3</c:v>
                </c:pt>
                <c:pt idx="8004">
                  <c:v>800.4</c:v>
                </c:pt>
                <c:pt idx="8005">
                  <c:v>800.5</c:v>
                </c:pt>
                <c:pt idx="8006">
                  <c:v>800.6</c:v>
                </c:pt>
                <c:pt idx="8007">
                  <c:v>800.7</c:v>
                </c:pt>
                <c:pt idx="8008">
                  <c:v>800.8</c:v>
                </c:pt>
                <c:pt idx="8009">
                  <c:v>800.9</c:v>
                </c:pt>
                <c:pt idx="8010">
                  <c:v>801</c:v>
                </c:pt>
                <c:pt idx="8011">
                  <c:v>801.1</c:v>
                </c:pt>
                <c:pt idx="8012">
                  <c:v>801.2</c:v>
                </c:pt>
                <c:pt idx="8013">
                  <c:v>801.3</c:v>
                </c:pt>
                <c:pt idx="8014">
                  <c:v>801.4</c:v>
                </c:pt>
                <c:pt idx="8015">
                  <c:v>801.5</c:v>
                </c:pt>
                <c:pt idx="8016">
                  <c:v>801.6</c:v>
                </c:pt>
                <c:pt idx="8017">
                  <c:v>801.7</c:v>
                </c:pt>
                <c:pt idx="8018">
                  <c:v>801.8</c:v>
                </c:pt>
                <c:pt idx="8019">
                  <c:v>801.9</c:v>
                </c:pt>
                <c:pt idx="8020">
                  <c:v>802</c:v>
                </c:pt>
                <c:pt idx="8021">
                  <c:v>802.1</c:v>
                </c:pt>
                <c:pt idx="8022">
                  <c:v>802.2</c:v>
                </c:pt>
                <c:pt idx="8023">
                  <c:v>802.3</c:v>
                </c:pt>
                <c:pt idx="8024">
                  <c:v>802.4</c:v>
                </c:pt>
                <c:pt idx="8025">
                  <c:v>802.5</c:v>
                </c:pt>
                <c:pt idx="8026">
                  <c:v>802.6</c:v>
                </c:pt>
                <c:pt idx="8027">
                  <c:v>802.7</c:v>
                </c:pt>
                <c:pt idx="8028">
                  <c:v>802.8</c:v>
                </c:pt>
                <c:pt idx="8029">
                  <c:v>802.9</c:v>
                </c:pt>
                <c:pt idx="8030">
                  <c:v>803</c:v>
                </c:pt>
                <c:pt idx="8031">
                  <c:v>803.1</c:v>
                </c:pt>
                <c:pt idx="8032">
                  <c:v>803.2</c:v>
                </c:pt>
                <c:pt idx="8033">
                  <c:v>803.3</c:v>
                </c:pt>
                <c:pt idx="8034">
                  <c:v>803.4</c:v>
                </c:pt>
                <c:pt idx="8035">
                  <c:v>803.5</c:v>
                </c:pt>
                <c:pt idx="8036">
                  <c:v>803.6</c:v>
                </c:pt>
                <c:pt idx="8037">
                  <c:v>803.7</c:v>
                </c:pt>
                <c:pt idx="8038">
                  <c:v>803.8</c:v>
                </c:pt>
                <c:pt idx="8039">
                  <c:v>803.9</c:v>
                </c:pt>
                <c:pt idx="8040">
                  <c:v>804</c:v>
                </c:pt>
                <c:pt idx="8041">
                  <c:v>804.1</c:v>
                </c:pt>
                <c:pt idx="8042">
                  <c:v>804.2</c:v>
                </c:pt>
                <c:pt idx="8043">
                  <c:v>804.3</c:v>
                </c:pt>
                <c:pt idx="8044">
                  <c:v>804.4</c:v>
                </c:pt>
                <c:pt idx="8045">
                  <c:v>804.5</c:v>
                </c:pt>
                <c:pt idx="8046">
                  <c:v>804.6</c:v>
                </c:pt>
                <c:pt idx="8047">
                  <c:v>804.7</c:v>
                </c:pt>
                <c:pt idx="8048">
                  <c:v>804.8</c:v>
                </c:pt>
                <c:pt idx="8049">
                  <c:v>804.9</c:v>
                </c:pt>
                <c:pt idx="8050">
                  <c:v>805</c:v>
                </c:pt>
                <c:pt idx="8051">
                  <c:v>805.1</c:v>
                </c:pt>
                <c:pt idx="8052">
                  <c:v>805.2</c:v>
                </c:pt>
                <c:pt idx="8053">
                  <c:v>805.3</c:v>
                </c:pt>
                <c:pt idx="8054">
                  <c:v>805.4</c:v>
                </c:pt>
                <c:pt idx="8055">
                  <c:v>805.5</c:v>
                </c:pt>
                <c:pt idx="8056">
                  <c:v>805.6</c:v>
                </c:pt>
                <c:pt idx="8057">
                  <c:v>805.7</c:v>
                </c:pt>
                <c:pt idx="8058">
                  <c:v>805.8</c:v>
                </c:pt>
                <c:pt idx="8059">
                  <c:v>805.9</c:v>
                </c:pt>
                <c:pt idx="8060">
                  <c:v>806</c:v>
                </c:pt>
                <c:pt idx="8061">
                  <c:v>806.1</c:v>
                </c:pt>
                <c:pt idx="8062">
                  <c:v>806.2</c:v>
                </c:pt>
                <c:pt idx="8063">
                  <c:v>806.3</c:v>
                </c:pt>
                <c:pt idx="8064">
                  <c:v>806.4</c:v>
                </c:pt>
                <c:pt idx="8065">
                  <c:v>806.5</c:v>
                </c:pt>
                <c:pt idx="8066">
                  <c:v>806.6</c:v>
                </c:pt>
                <c:pt idx="8067">
                  <c:v>806.7</c:v>
                </c:pt>
                <c:pt idx="8068">
                  <c:v>806.8</c:v>
                </c:pt>
                <c:pt idx="8069">
                  <c:v>806.9</c:v>
                </c:pt>
                <c:pt idx="8070">
                  <c:v>807</c:v>
                </c:pt>
                <c:pt idx="8071">
                  <c:v>807.1</c:v>
                </c:pt>
                <c:pt idx="8072">
                  <c:v>807.2</c:v>
                </c:pt>
                <c:pt idx="8073">
                  <c:v>807.3</c:v>
                </c:pt>
                <c:pt idx="8074">
                  <c:v>807.4</c:v>
                </c:pt>
                <c:pt idx="8075">
                  <c:v>807.5</c:v>
                </c:pt>
                <c:pt idx="8076">
                  <c:v>807.6</c:v>
                </c:pt>
                <c:pt idx="8077">
                  <c:v>807.7</c:v>
                </c:pt>
                <c:pt idx="8078">
                  <c:v>807.8</c:v>
                </c:pt>
                <c:pt idx="8079">
                  <c:v>807.9</c:v>
                </c:pt>
                <c:pt idx="8080">
                  <c:v>808</c:v>
                </c:pt>
                <c:pt idx="8081">
                  <c:v>808.1</c:v>
                </c:pt>
                <c:pt idx="8082">
                  <c:v>808.2</c:v>
                </c:pt>
                <c:pt idx="8083">
                  <c:v>808.3</c:v>
                </c:pt>
                <c:pt idx="8084">
                  <c:v>808.4</c:v>
                </c:pt>
                <c:pt idx="8085">
                  <c:v>808.5</c:v>
                </c:pt>
                <c:pt idx="8086">
                  <c:v>808.6</c:v>
                </c:pt>
                <c:pt idx="8087">
                  <c:v>808.7</c:v>
                </c:pt>
                <c:pt idx="8088">
                  <c:v>808.8</c:v>
                </c:pt>
                <c:pt idx="8089">
                  <c:v>808.9</c:v>
                </c:pt>
                <c:pt idx="8090">
                  <c:v>809</c:v>
                </c:pt>
                <c:pt idx="8091">
                  <c:v>809.1</c:v>
                </c:pt>
                <c:pt idx="8092">
                  <c:v>809.2</c:v>
                </c:pt>
                <c:pt idx="8093">
                  <c:v>809.3</c:v>
                </c:pt>
                <c:pt idx="8094">
                  <c:v>809.4</c:v>
                </c:pt>
                <c:pt idx="8095">
                  <c:v>809.5</c:v>
                </c:pt>
                <c:pt idx="8096">
                  <c:v>809.6</c:v>
                </c:pt>
                <c:pt idx="8097">
                  <c:v>809.7</c:v>
                </c:pt>
                <c:pt idx="8098">
                  <c:v>809.8</c:v>
                </c:pt>
                <c:pt idx="8099">
                  <c:v>809.9</c:v>
                </c:pt>
                <c:pt idx="8100">
                  <c:v>810</c:v>
                </c:pt>
                <c:pt idx="8101">
                  <c:v>810.1</c:v>
                </c:pt>
                <c:pt idx="8102">
                  <c:v>810.2</c:v>
                </c:pt>
                <c:pt idx="8103">
                  <c:v>810.3</c:v>
                </c:pt>
                <c:pt idx="8104">
                  <c:v>810.4</c:v>
                </c:pt>
                <c:pt idx="8105">
                  <c:v>810.5</c:v>
                </c:pt>
                <c:pt idx="8106">
                  <c:v>810.6</c:v>
                </c:pt>
                <c:pt idx="8107">
                  <c:v>810.7</c:v>
                </c:pt>
                <c:pt idx="8108">
                  <c:v>810.8</c:v>
                </c:pt>
                <c:pt idx="8109">
                  <c:v>810.9</c:v>
                </c:pt>
                <c:pt idx="8110">
                  <c:v>811</c:v>
                </c:pt>
                <c:pt idx="8111">
                  <c:v>811.1</c:v>
                </c:pt>
                <c:pt idx="8112">
                  <c:v>811.2</c:v>
                </c:pt>
                <c:pt idx="8113">
                  <c:v>811.3</c:v>
                </c:pt>
                <c:pt idx="8114">
                  <c:v>811.4</c:v>
                </c:pt>
                <c:pt idx="8115">
                  <c:v>811.5</c:v>
                </c:pt>
                <c:pt idx="8116">
                  <c:v>811.6</c:v>
                </c:pt>
                <c:pt idx="8117">
                  <c:v>811.7</c:v>
                </c:pt>
                <c:pt idx="8118">
                  <c:v>811.8</c:v>
                </c:pt>
                <c:pt idx="8119">
                  <c:v>811.9</c:v>
                </c:pt>
                <c:pt idx="8120">
                  <c:v>812</c:v>
                </c:pt>
                <c:pt idx="8121">
                  <c:v>812.1</c:v>
                </c:pt>
                <c:pt idx="8122">
                  <c:v>812.2</c:v>
                </c:pt>
                <c:pt idx="8123">
                  <c:v>812.3</c:v>
                </c:pt>
                <c:pt idx="8124">
                  <c:v>812.4</c:v>
                </c:pt>
                <c:pt idx="8125">
                  <c:v>812.5</c:v>
                </c:pt>
                <c:pt idx="8126">
                  <c:v>812.6</c:v>
                </c:pt>
                <c:pt idx="8127">
                  <c:v>812.7</c:v>
                </c:pt>
                <c:pt idx="8128">
                  <c:v>812.8</c:v>
                </c:pt>
                <c:pt idx="8129">
                  <c:v>812.9</c:v>
                </c:pt>
                <c:pt idx="8130">
                  <c:v>813</c:v>
                </c:pt>
                <c:pt idx="8131">
                  <c:v>813.1</c:v>
                </c:pt>
                <c:pt idx="8132">
                  <c:v>813.2</c:v>
                </c:pt>
                <c:pt idx="8133">
                  <c:v>813.3</c:v>
                </c:pt>
                <c:pt idx="8134">
                  <c:v>813.4</c:v>
                </c:pt>
                <c:pt idx="8135">
                  <c:v>813.5</c:v>
                </c:pt>
                <c:pt idx="8136">
                  <c:v>813.6</c:v>
                </c:pt>
                <c:pt idx="8137">
                  <c:v>813.7</c:v>
                </c:pt>
                <c:pt idx="8138">
                  <c:v>813.8</c:v>
                </c:pt>
                <c:pt idx="8139">
                  <c:v>813.9</c:v>
                </c:pt>
                <c:pt idx="8140">
                  <c:v>814</c:v>
                </c:pt>
                <c:pt idx="8141">
                  <c:v>814.1</c:v>
                </c:pt>
                <c:pt idx="8142">
                  <c:v>814.2</c:v>
                </c:pt>
                <c:pt idx="8143">
                  <c:v>814.3</c:v>
                </c:pt>
                <c:pt idx="8144">
                  <c:v>814.4</c:v>
                </c:pt>
                <c:pt idx="8145">
                  <c:v>814.5</c:v>
                </c:pt>
                <c:pt idx="8146">
                  <c:v>814.6</c:v>
                </c:pt>
                <c:pt idx="8147">
                  <c:v>814.7</c:v>
                </c:pt>
                <c:pt idx="8148">
                  <c:v>814.8</c:v>
                </c:pt>
                <c:pt idx="8149">
                  <c:v>814.9</c:v>
                </c:pt>
                <c:pt idx="8150">
                  <c:v>815</c:v>
                </c:pt>
                <c:pt idx="8151">
                  <c:v>815.1</c:v>
                </c:pt>
                <c:pt idx="8152">
                  <c:v>815.2</c:v>
                </c:pt>
                <c:pt idx="8153">
                  <c:v>815.3</c:v>
                </c:pt>
                <c:pt idx="8154">
                  <c:v>815.4</c:v>
                </c:pt>
                <c:pt idx="8155">
                  <c:v>815.5</c:v>
                </c:pt>
                <c:pt idx="8156">
                  <c:v>815.6</c:v>
                </c:pt>
                <c:pt idx="8157">
                  <c:v>815.7</c:v>
                </c:pt>
                <c:pt idx="8158">
                  <c:v>815.8</c:v>
                </c:pt>
                <c:pt idx="8159">
                  <c:v>815.9</c:v>
                </c:pt>
                <c:pt idx="8160">
                  <c:v>816</c:v>
                </c:pt>
                <c:pt idx="8161">
                  <c:v>816.1</c:v>
                </c:pt>
                <c:pt idx="8162">
                  <c:v>816.2</c:v>
                </c:pt>
                <c:pt idx="8163">
                  <c:v>816.3</c:v>
                </c:pt>
                <c:pt idx="8164">
                  <c:v>816.4</c:v>
                </c:pt>
                <c:pt idx="8165">
                  <c:v>816.5</c:v>
                </c:pt>
                <c:pt idx="8166">
                  <c:v>816.6</c:v>
                </c:pt>
                <c:pt idx="8167">
                  <c:v>816.7</c:v>
                </c:pt>
                <c:pt idx="8168">
                  <c:v>816.8</c:v>
                </c:pt>
                <c:pt idx="8169">
                  <c:v>816.9</c:v>
                </c:pt>
                <c:pt idx="8170">
                  <c:v>817</c:v>
                </c:pt>
                <c:pt idx="8171">
                  <c:v>817.1</c:v>
                </c:pt>
                <c:pt idx="8172">
                  <c:v>817.2</c:v>
                </c:pt>
                <c:pt idx="8173">
                  <c:v>817.3</c:v>
                </c:pt>
                <c:pt idx="8174">
                  <c:v>817.4</c:v>
                </c:pt>
                <c:pt idx="8175">
                  <c:v>817.5</c:v>
                </c:pt>
                <c:pt idx="8176">
                  <c:v>817.6</c:v>
                </c:pt>
                <c:pt idx="8177">
                  <c:v>817.7</c:v>
                </c:pt>
                <c:pt idx="8178">
                  <c:v>817.8</c:v>
                </c:pt>
                <c:pt idx="8179">
                  <c:v>817.9</c:v>
                </c:pt>
                <c:pt idx="8180">
                  <c:v>818</c:v>
                </c:pt>
                <c:pt idx="8181">
                  <c:v>818.1</c:v>
                </c:pt>
                <c:pt idx="8182">
                  <c:v>818.2</c:v>
                </c:pt>
                <c:pt idx="8183">
                  <c:v>818.3</c:v>
                </c:pt>
                <c:pt idx="8184">
                  <c:v>818.4</c:v>
                </c:pt>
                <c:pt idx="8185">
                  <c:v>818.5</c:v>
                </c:pt>
                <c:pt idx="8186">
                  <c:v>818.6</c:v>
                </c:pt>
                <c:pt idx="8187">
                  <c:v>818.7</c:v>
                </c:pt>
                <c:pt idx="8188">
                  <c:v>818.8</c:v>
                </c:pt>
                <c:pt idx="8189">
                  <c:v>818.9</c:v>
                </c:pt>
                <c:pt idx="8190">
                  <c:v>819</c:v>
                </c:pt>
                <c:pt idx="8191">
                  <c:v>819.1</c:v>
                </c:pt>
                <c:pt idx="8192">
                  <c:v>819.2</c:v>
                </c:pt>
                <c:pt idx="8193">
                  <c:v>819.3</c:v>
                </c:pt>
                <c:pt idx="8194">
                  <c:v>819.4</c:v>
                </c:pt>
                <c:pt idx="8195">
                  <c:v>819.5</c:v>
                </c:pt>
                <c:pt idx="8196">
                  <c:v>819.6</c:v>
                </c:pt>
                <c:pt idx="8197">
                  <c:v>819.7</c:v>
                </c:pt>
                <c:pt idx="8198">
                  <c:v>819.8</c:v>
                </c:pt>
                <c:pt idx="8199">
                  <c:v>819.9</c:v>
                </c:pt>
                <c:pt idx="8200">
                  <c:v>820</c:v>
                </c:pt>
                <c:pt idx="8201">
                  <c:v>820.1</c:v>
                </c:pt>
                <c:pt idx="8202">
                  <c:v>820.2</c:v>
                </c:pt>
                <c:pt idx="8203">
                  <c:v>820.3</c:v>
                </c:pt>
                <c:pt idx="8204">
                  <c:v>820.4</c:v>
                </c:pt>
                <c:pt idx="8205">
                  <c:v>820.5</c:v>
                </c:pt>
                <c:pt idx="8206">
                  <c:v>820.6</c:v>
                </c:pt>
                <c:pt idx="8207">
                  <c:v>820.7</c:v>
                </c:pt>
                <c:pt idx="8208">
                  <c:v>820.8</c:v>
                </c:pt>
                <c:pt idx="8209">
                  <c:v>820.9</c:v>
                </c:pt>
                <c:pt idx="8210">
                  <c:v>821</c:v>
                </c:pt>
                <c:pt idx="8211">
                  <c:v>821.1</c:v>
                </c:pt>
                <c:pt idx="8212">
                  <c:v>821.2</c:v>
                </c:pt>
                <c:pt idx="8213">
                  <c:v>821.3</c:v>
                </c:pt>
                <c:pt idx="8214">
                  <c:v>821.4</c:v>
                </c:pt>
                <c:pt idx="8215">
                  <c:v>821.5</c:v>
                </c:pt>
                <c:pt idx="8216">
                  <c:v>821.6</c:v>
                </c:pt>
                <c:pt idx="8217">
                  <c:v>821.7</c:v>
                </c:pt>
                <c:pt idx="8218">
                  <c:v>821.8</c:v>
                </c:pt>
                <c:pt idx="8219">
                  <c:v>821.9</c:v>
                </c:pt>
                <c:pt idx="8220">
                  <c:v>822</c:v>
                </c:pt>
                <c:pt idx="8221">
                  <c:v>822.1</c:v>
                </c:pt>
                <c:pt idx="8222">
                  <c:v>822.2</c:v>
                </c:pt>
                <c:pt idx="8223">
                  <c:v>822.3</c:v>
                </c:pt>
                <c:pt idx="8224">
                  <c:v>822.4</c:v>
                </c:pt>
                <c:pt idx="8225">
                  <c:v>822.5</c:v>
                </c:pt>
                <c:pt idx="8226">
                  <c:v>822.6</c:v>
                </c:pt>
                <c:pt idx="8227">
                  <c:v>822.7</c:v>
                </c:pt>
                <c:pt idx="8228">
                  <c:v>822.8</c:v>
                </c:pt>
                <c:pt idx="8229">
                  <c:v>822.9</c:v>
                </c:pt>
                <c:pt idx="8230">
                  <c:v>823</c:v>
                </c:pt>
                <c:pt idx="8231">
                  <c:v>823.1</c:v>
                </c:pt>
                <c:pt idx="8232">
                  <c:v>823.2</c:v>
                </c:pt>
                <c:pt idx="8233">
                  <c:v>823.3</c:v>
                </c:pt>
                <c:pt idx="8234">
                  <c:v>823.4</c:v>
                </c:pt>
                <c:pt idx="8235">
                  <c:v>823.5</c:v>
                </c:pt>
                <c:pt idx="8236">
                  <c:v>823.6</c:v>
                </c:pt>
                <c:pt idx="8237">
                  <c:v>823.7</c:v>
                </c:pt>
                <c:pt idx="8238">
                  <c:v>823.8</c:v>
                </c:pt>
                <c:pt idx="8239">
                  <c:v>823.9</c:v>
                </c:pt>
                <c:pt idx="8240">
                  <c:v>824</c:v>
                </c:pt>
                <c:pt idx="8241">
                  <c:v>824.1</c:v>
                </c:pt>
                <c:pt idx="8242">
                  <c:v>824.2</c:v>
                </c:pt>
                <c:pt idx="8243">
                  <c:v>824.3</c:v>
                </c:pt>
                <c:pt idx="8244">
                  <c:v>824.4</c:v>
                </c:pt>
                <c:pt idx="8245">
                  <c:v>824.5</c:v>
                </c:pt>
                <c:pt idx="8246">
                  <c:v>824.6</c:v>
                </c:pt>
                <c:pt idx="8247">
                  <c:v>824.7</c:v>
                </c:pt>
                <c:pt idx="8248">
                  <c:v>824.8</c:v>
                </c:pt>
                <c:pt idx="8249">
                  <c:v>824.9</c:v>
                </c:pt>
                <c:pt idx="8250">
                  <c:v>825</c:v>
                </c:pt>
                <c:pt idx="8251">
                  <c:v>825.1</c:v>
                </c:pt>
                <c:pt idx="8252">
                  <c:v>825.2</c:v>
                </c:pt>
                <c:pt idx="8253">
                  <c:v>825.3</c:v>
                </c:pt>
                <c:pt idx="8254">
                  <c:v>825.4</c:v>
                </c:pt>
                <c:pt idx="8255">
                  <c:v>825.5</c:v>
                </c:pt>
                <c:pt idx="8256">
                  <c:v>825.6</c:v>
                </c:pt>
                <c:pt idx="8257">
                  <c:v>825.7</c:v>
                </c:pt>
                <c:pt idx="8258">
                  <c:v>825.8</c:v>
                </c:pt>
                <c:pt idx="8259">
                  <c:v>825.9</c:v>
                </c:pt>
                <c:pt idx="8260">
                  <c:v>826</c:v>
                </c:pt>
                <c:pt idx="8261">
                  <c:v>826.1</c:v>
                </c:pt>
                <c:pt idx="8262">
                  <c:v>826.2</c:v>
                </c:pt>
                <c:pt idx="8263">
                  <c:v>826.3</c:v>
                </c:pt>
                <c:pt idx="8264">
                  <c:v>826.4</c:v>
                </c:pt>
                <c:pt idx="8265">
                  <c:v>826.5</c:v>
                </c:pt>
                <c:pt idx="8266">
                  <c:v>826.6</c:v>
                </c:pt>
                <c:pt idx="8267">
                  <c:v>826.7</c:v>
                </c:pt>
                <c:pt idx="8268">
                  <c:v>826.8</c:v>
                </c:pt>
                <c:pt idx="8269">
                  <c:v>826.9</c:v>
                </c:pt>
                <c:pt idx="8270">
                  <c:v>827</c:v>
                </c:pt>
                <c:pt idx="8271">
                  <c:v>827.1</c:v>
                </c:pt>
                <c:pt idx="8272">
                  <c:v>827.2</c:v>
                </c:pt>
                <c:pt idx="8273">
                  <c:v>827.3</c:v>
                </c:pt>
                <c:pt idx="8274">
                  <c:v>827.4</c:v>
                </c:pt>
                <c:pt idx="8275">
                  <c:v>827.5</c:v>
                </c:pt>
                <c:pt idx="8276">
                  <c:v>827.6</c:v>
                </c:pt>
                <c:pt idx="8277">
                  <c:v>827.7</c:v>
                </c:pt>
                <c:pt idx="8278">
                  <c:v>827.8</c:v>
                </c:pt>
                <c:pt idx="8279">
                  <c:v>827.9</c:v>
                </c:pt>
                <c:pt idx="8280">
                  <c:v>828</c:v>
                </c:pt>
                <c:pt idx="8281">
                  <c:v>828.1</c:v>
                </c:pt>
                <c:pt idx="8282">
                  <c:v>828.2</c:v>
                </c:pt>
                <c:pt idx="8283">
                  <c:v>828.3</c:v>
                </c:pt>
                <c:pt idx="8284">
                  <c:v>828.4</c:v>
                </c:pt>
                <c:pt idx="8285">
                  <c:v>828.5</c:v>
                </c:pt>
                <c:pt idx="8286">
                  <c:v>828.6</c:v>
                </c:pt>
                <c:pt idx="8287">
                  <c:v>828.7</c:v>
                </c:pt>
                <c:pt idx="8288">
                  <c:v>828.8</c:v>
                </c:pt>
                <c:pt idx="8289">
                  <c:v>828.9</c:v>
                </c:pt>
                <c:pt idx="8290">
                  <c:v>829</c:v>
                </c:pt>
                <c:pt idx="8291">
                  <c:v>829.1</c:v>
                </c:pt>
                <c:pt idx="8292">
                  <c:v>829.2</c:v>
                </c:pt>
                <c:pt idx="8293">
                  <c:v>829.3</c:v>
                </c:pt>
                <c:pt idx="8294">
                  <c:v>829.4</c:v>
                </c:pt>
                <c:pt idx="8295">
                  <c:v>829.5</c:v>
                </c:pt>
                <c:pt idx="8296">
                  <c:v>829.6</c:v>
                </c:pt>
                <c:pt idx="8297">
                  <c:v>829.7</c:v>
                </c:pt>
                <c:pt idx="8298">
                  <c:v>829.8</c:v>
                </c:pt>
                <c:pt idx="8299">
                  <c:v>829.9</c:v>
                </c:pt>
                <c:pt idx="8300">
                  <c:v>830</c:v>
                </c:pt>
                <c:pt idx="8301">
                  <c:v>830.1</c:v>
                </c:pt>
                <c:pt idx="8302">
                  <c:v>830.2</c:v>
                </c:pt>
                <c:pt idx="8303">
                  <c:v>830.3</c:v>
                </c:pt>
                <c:pt idx="8304">
                  <c:v>830.4</c:v>
                </c:pt>
                <c:pt idx="8305">
                  <c:v>830.5</c:v>
                </c:pt>
                <c:pt idx="8306">
                  <c:v>830.6</c:v>
                </c:pt>
                <c:pt idx="8307">
                  <c:v>830.7</c:v>
                </c:pt>
                <c:pt idx="8308">
                  <c:v>830.8</c:v>
                </c:pt>
                <c:pt idx="8309">
                  <c:v>830.9</c:v>
                </c:pt>
                <c:pt idx="8310">
                  <c:v>831</c:v>
                </c:pt>
                <c:pt idx="8311">
                  <c:v>831.1</c:v>
                </c:pt>
                <c:pt idx="8312">
                  <c:v>831.2</c:v>
                </c:pt>
                <c:pt idx="8313">
                  <c:v>831.3</c:v>
                </c:pt>
                <c:pt idx="8314">
                  <c:v>831.4</c:v>
                </c:pt>
                <c:pt idx="8315">
                  <c:v>831.5</c:v>
                </c:pt>
                <c:pt idx="8316">
                  <c:v>831.6</c:v>
                </c:pt>
                <c:pt idx="8317">
                  <c:v>831.7</c:v>
                </c:pt>
                <c:pt idx="8318">
                  <c:v>831.8</c:v>
                </c:pt>
                <c:pt idx="8319">
                  <c:v>831.9</c:v>
                </c:pt>
                <c:pt idx="8320">
                  <c:v>832</c:v>
                </c:pt>
                <c:pt idx="8321">
                  <c:v>832.1</c:v>
                </c:pt>
                <c:pt idx="8322">
                  <c:v>832.2</c:v>
                </c:pt>
                <c:pt idx="8323">
                  <c:v>832.3</c:v>
                </c:pt>
                <c:pt idx="8324">
                  <c:v>832.4</c:v>
                </c:pt>
                <c:pt idx="8325">
                  <c:v>832.5</c:v>
                </c:pt>
                <c:pt idx="8326">
                  <c:v>832.6</c:v>
                </c:pt>
                <c:pt idx="8327">
                  <c:v>832.7</c:v>
                </c:pt>
                <c:pt idx="8328">
                  <c:v>832.8</c:v>
                </c:pt>
                <c:pt idx="8329">
                  <c:v>832.9</c:v>
                </c:pt>
                <c:pt idx="8330">
                  <c:v>833</c:v>
                </c:pt>
                <c:pt idx="8331">
                  <c:v>833.1</c:v>
                </c:pt>
                <c:pt idx="8332">
                  <c:v>833.2</c:v>
                </c:pt>
                <c:pt idx="8333">
                  <c:v>833.3</c:v>
                </c:pt>
                <c:pt idx="8334">
                  <c:v>833.4</c:v>
                </c:pt>
                <c:pt idx="8335">
                  <c:v>833.5</c:v>
                </c:pt>
                <c:pt idx="8336">
                  <c:v>833.6</c:v>
                </c:pt>
                <c:pt idx="8337">
                  <c:v>833.7</c:v>
                </c:pt>
                <c:pt idx="8338">
                  <c:v>833.8</c:v>
                </c:pt>
                <c:pt idx="8339">
                  <c:v>833.9</c:v>
                </c:pt>
                <c:pt idx="8340">
                  <c:v>834</c:v>
                </c:pt>
                <c:pt idx="8341">
                  <c:v>834.1</c:v>
                </c:pt>
                <c:pt idx="8342">
                  <c:v>834.2</c:v>
                </c:pt>
                <c:pt idx="8343">
                  <c:v>834.3</c:v>
                </c:pt>
                <c:pt idx="8344">
                  <c:v>834.4</c:v>
                </c:pt>
                <c:pt idx="8345">
                  <c:v>834.5</c:v>
                </c:pt>
                <c:pt idx="8346">
                  <c:v>834.6</c:v>
                </c:pt>
                <c:pt idx="8347">
                  <c:v>834.7</c:v>
                </c:pt>
                <c:pt idx="8348">
                  <c:v>834.8</c:v>
                </c:pt>
                <c:pt idx="8349">
                  <c:v>834.9</c:v>
                </c:pt>
                <c:pt idx="8350">
                  <c:v>835</c:v>
                </c:pt>
                <c:pt idx="8351">
                  <c:v>835.1</c:v>
                </c:pt>
                <c:pt idx="8352">
                  <c:v>835.2</c:v>
                </c:pt>
                <c:pt idx="8353">
                  <c:v>835.3</c:v>
                </c:pt>
                <c:pt idx="8354">
                  <c:v>835.4</c:v>
                </c:pt>
                <c:pt idx="8355">
                  <c:v>835.5</c:v>
                </c:pt>
                <c:pt idx="8356">
                  <c:v>835.6</c:v>
                </c:pt>
                <c:pt idx="8357">
                  <c:v>835.7</c:v>
                </c:pt>
                <c:pt idx="8358">
                  <c:v>835.8</c:v>
                </c:pt>
                <c:pt idx="8359">
                  <c:v>835.9</c:v>
                </c:pt>
                <c:pt idx="8360">
                  <c:v>836</c:v>
                </c:pt>
                <c:pt idx="8361">
                  <c:v>836.1</c:v>
                </c:pt>
                <c:pt idx="8362">
                  <c:v>836.2</c:v>
                </c:pt>
                <c:pt idx="8363">
                  <c:v>836.3</c:v>
                </c:pt>
                <c:pt idx="8364">
                  <c:v>836.4</c:v>
                </c:pt>
                <c:pt idx="8365">
                  <c:v>836.5</c:v>
                </c:pt>
                <c:pt idx="8366">
                  <c:v>836.6</c:v>
                </c:pt>
                <c:pt idx="8367">
                  <c:v>836.7</c:v>
                </c:pt>
                <c:pt idx="8368">
                  <c:v>836.8</c:v>
                </c:pt>
                <c:pt idx="8369">
                  <c:v>836.9</c:v>
                </c:pt>
                <c:pt idx="8370">
                  <c:v>837</c:v>
                </c:pt>
                <c:pt idx="8371">
                  <c:v>837.1</c:v>
                </c:pt>
                <c:pt idx="8372">
                  <c:v>837.2</c:v>
                </c:pt>
                <c:pt idx="8373">
                  <c:v>837.3</c:v>
                </c:pt>
                <c:pt idx="8374">
                  <c:v>837.4</c:v>
                </c:pt>
                <c:pt idx="8375">
                  <c:v>837.5</c:v>
                </c:pt>
                <c:pt idx="8376">
                  <c:v>837.6</c:v>
                </c:pt>
                <c:pt idx="8377">
                  <c:v>837.7</c:v>
                </c:pt>
                <c:pt idx="8378">
                  <c:v>837.8</c:v>
                </c:pt>
                <c:pt idx="8379">
                  <c:v>837.9</c:v>
                </c:pt>
                <c:pt idx="8380">
                  <c:v>838</c:v>
                </c:pt>
                <c:pt idx="8381">
                  <c:v>838.1</c:v>
                </c:pt>
                <c:pt idx="8382">
                  <c:v>838.2</c:v>
                </c:pt>
                <c:pt idx="8383">
                  <c:v>838.3</c:v>
                </c:pt>
                <c:pt idx="8384">
                  <c:v>838.4</c:v>
                </c:pt>
                <c:pt idx="8385">
                  <c:v>838.5</c:v>
                </c:pt>
                <c:pt idx="8386">
                  <c:v>838.6</c:v>
                </c:pt>
                <c:pt idx="8387">
                  <c:v>838.7</c:v>
                </c:pt>
                <c:pt idx="8388">
                  <c:v>838.8</c:v>
                </c:pt>
                <c:pt idx="8389">
                  <c:v>838.9</c:v>
                </c:pt>
                <c:pt idx="8390">
                  <c:v>839</c:v>
                </c:pt>
                <c:pt idx="8391">
                  <c:v>839.1</c:v>
                </c:pt>
                <c:pt idx="8392">
                  <c:v>839.2</c:v>
                </c:pt>
                <c:pt idx="8393">
                  <c:v>839.3</c:v>
                </c:pt>
                <c:pt idx="8394">
                  <c:v>839.4</c:v>
                </c:pt>
                <c:pt idx="8395">
                  <c:v>839.5</c:v>
                </c:pt>
                <c:pt idx="8396">
                  <c:v>839.6</c:v>
                </c:pt>
                <c:pt idx="8397">
                  <c:v>839.7</c:v>
                </c:pt>
                <c:pt idx="8398">
                  <c:v>839.8</c:v>
                </c:pt>
                <c:pt idx="8399">
                  <c:v>839.9</c:v>
                </c:pt>
                <c:pt idx="8400">
                  <c:v>840</c:v>
                </c:pt>
                <c:pt idx="8401">
                  <c:v>840.1</c:v>
                </c:pt>
                <c:pt idx="8402">
                  <c:v>840.2</c:v>
                </c:pt>
                <c:pt idx="8403">
                  <c:v>840.3</c:v>
                </c:pt>
                <c:pt idx="8404">
                  <c:v>840.4</c:v>
                </c:pt>
                <c:pt idx="8405">
                  <c:v>840.5</c:v>
                </c:pt>
                <c:pt idx="8406">
                  <c:v>840.6</c:v>
                </c:pt>
                <c:pt idx="8407">
                  <c:v>840.7</c:v>
                </c:pt>
                <c:pt idx="8408">
                  <c:v>840.8</c:v>
                </c:pt>
                <c:pt idx="8409">
                  <c:v>840.9</c:v>
                </c:pt>
                <c:pt idx="8410">
                  <c:v>841</c:v>
                </c:pt>
                <c:pt idx="8411">
                  <c:v>841.1</c:v>
                </c:pt>
                <c:pt idx="8412">
                  <c:v>841.2</c:v>
                </c:pt>
                <c:pt idx="8413">
                  <c:v>841.3</c:v>
                </c:pt>
                <c:pt idx="8414">
                  <c:v>841.4</c:v>
                </c:pt>
                <c:pt idx="8415">
                  <c:v>841.5</c:v>
                </c:pt>
                <c:pt idx="8416">
                  <c:v>841.6</c:v>
                </c:pt>
                <c:pt idx="8417">
                  <c:v>841.7</c:v>
                </c:pt>
                <c:pt idx="8418">
                  <c:v>841.8</c:v>
                </c:pt>
                <c:pt idx="8419">
                  <c:v>841.9</c:v>
                </c:pt>
                <c:pt idx="8420">
                  <c:v>842</c:v>
                </c:pt>
                <c:pt idx="8421">
                  <c:v>842.1</c:v>
                </c:pt>
                <c:pt idx="8422">
                  <c:v>842.2</c:v>
                </c:pt>
                <c:pt idx="8423">
                  <c:v>842.3</c:v>
                </c:pt>
                <c:pt idx="8424">
                  <c:v>842.4</c:v>
                </c:pt>
                <c:pt idx="8425">
                  <c:v>842.5</c:v>
                </c:pt>
                <c:pt idx="8426">
                  <c:v>842.6</c:v>
                </c:pt>
                <c:pt idx="8427">
                  <c:v>842.7</c:v>
                </c:pt>
                <c:pt idx="8428">
                  <c:v>842.8</c:v>
                </c:pt>
                <c:pt idx="8429">
                  <c:v>842.9</c:v>
                </c:pt>
                <c:pt idx="8430">
                  <c:v>843</c:v>
                </c:pt>
                <c:pt idx="8431">
                  <c:v>843.1</c:v>
                </c:pt>
                <c:pt idx="8432">
                  <c:v>843.2</c:v>
                </c:pt>
                <c:pt idx="8433">
                  <c:v>843.3</c:v>
                </c:pt>
                <c:pt idx="8434">
                  <c:v>843.4</c:v>
                </c:pt>
                <c:pt idx="8435">
                  <c:v>843.5</c:v>
                </c:pt>
                <c:pt idx="8436">
                  <c:v>843.6</c:v>
                </c:pt>
                <c:pt idx="8437">
                  <c:v>843.7</c:v>
                </c:pt>
                <c:pt idx="8438">
                  <c:v>843.8</c:v>
                </c:pt>
                <c:pt idx="8439">
                  <c:v>843.9</c:v>
                </c:pt>
                <c:pt idx="8440">
                  <c:v>844</c:v>
                </c:pt>
                <c:pt idx="8441">
                  <c:v>844.1</c:v>
                </c:pt>
                <c:pt idx="8442">
                  <c:v>844.2</c:v>
                </c:pt>
                <c:pt idx="8443">
                  <c:v>844.3</c:v>
                </c:pt>
                <c:pt idx="8444">
                  <c:v>844.4</c:v>
                </c:pt>
                <c:pt idx="8445">
                  <c:v>844.5</c:v>
                </c:pt>
                <c:pt idx="8446">
                  <c:v>844.6</c:v>
                </c:pt>
                <c:pt idx="8447">
                  <c:v>844.7</c:v>
                </c:pt>
                <c:pt idx="8448">
                  <c:v>844.8</c:v>
                </c:pt>
                <c:pt idx="8449">
                  <c:v>844.9</c:v>
                </c:pt>
                <c:pt idx="8450">
                  <c:v>845</c:v>
                </c:pt>
                <c:pt idx="8451">
                  <c:v>845.1</c:v>
                </c:pt>
                <c:pt idx="8452">
                  <c:v>845.2</c:v>
                </c:pt>
                <c:pt idx="8453">
                  <c:v>845.3</c:v>
                </c:pt>
                <c:pt idx="8454">
                  <c:v>845.4</c:v>
                </c:pt>
                <c:pt idx="8455">
                  <c:v>845.5</c:v>
                </c:pt>
                <c:pt idx="8456">
                  <c:v>845.6</c:v>
                </c:pt>
                <c:pt idx="8457">
                  <c:v>845.7</c:v>
                </c:pt>
                <c:pt idx="8458">
                  <c:v>845.8</c:v>
                </c:pt>
                <c:pt idx="8459">
                  <c:v>845.9</c:v>
                </c:pt>
                <c:pt idx="8460">
                  <c:v>846</c:v>
                </c:pt>
                <c:pt idx="8461">
                  <c:v>846.1</c:v>
                </c:pt>
                <c:pt idx="8462">
                  <c:v>846.2</c:v>
                </c:pt>
                <c:pt idx="8463">
                  <c:v>846.3</c:v>
                </c:pt>
                <c:pt idx="8464">
                  <c:v>846.4</c:v>
                </c:pt>
                <c:pt idx="8465">
                  <c:v>846.5</c:v>
                </c:pt>
                <c:pt idx="8466">
                  <c:v>846.6</c:v>
                </c:pt>
                <c:pt idx="8467">
                  <c:v>846.7</c:v>
                </c:pt>
                <c:pt idx="8468">
                  <c:v>846.8</c:v>
                </c:pt>
                <c:pt idx="8469">
                  <c:v>846.9</c:v>
                </c:pt>
                <c:pt idx="8470">
                  <c:v>847</c:v>
                </c:pt>
                <c:pt idx="8471">
                  <c:v>847.1</c:v>
                </c:pt>
                <c:pt idx="8472">
                  <c:v>847.2</c:v>
                </c:pt>
                <c:pt idx="8473">
                  <c:v>847.3</c:v>
                </c:pt>
                <c:pt idx="8474">
                  <c:v>847.4</c:v>
                </c:pt>
                <c:pt idx="8475">
                  <c:v>847.5</c:v>
                </c:pt>
                <c:pt idx="8476">
                  <c:v>847.6</c:v>
                </c:pt>
                <c:pt idx="8477">
                  <c:v>847.7</c:v>
                </c:pt>
                <c:pt idx="8478">
                  <c:v>847.8</c:v>
                </c:pt>
                <c:pt idx="8479">
                  <c:v>847.9</c:v>
                </c:pt>
                <c:pt idx="8480">
                  <c:v>848</c:v>
                </c:pt>
                <c:pt idx="8481">
                  <c:v>848.1</c:v>
                </c:pt>
                <c:pt idx="8482">
                  <c:v>848.2</c:v>
                </c:pt>
                <c:pt idx="8483">
                  <c:v>848.3</c:v>
                </c:pt>
                <c:pt idx="8484">
                  <c:v>848.4</c:v>
                </c:pt>
                <c:pt idx="8485">
                  <c:v>848.5</c:v>
                </c:pt>
                <c:pt idx="8486">
                  <c:v>848.6</c:v>
                </c:pt>
                <c:pt idx="8487">
                  <c:v>848.7</c:v>
                </c:pt>
                <c:pt idx="8488">
                  <c:v>848.8</c:v>
                </c:pt>
                <c:pt idx="8489">
                  <c:v>848.9</c:v>
                </c:pt>
                <c:pt idx="8490">
                  <c:v>849</c:v>
                </c:pt>
                <c:pt idx="8491">
                  <c:v>849.1</c:v>
                </c:pt>
                <c:pt idx="8492">
                  <c:v>849.2</c:v>
                </c:pt>
                <c:pt idx="8493">
                  <c:v>849.3</c:v>
                </c:pt>
                <c:pt idx="8494">
                  <c:v>849.4</c:v>
                </c:pt>
                <c:pt idx="8495">
                  <c:v>849.5</c:v>
                </c:pt>
                <c:pt idx="8496">
                  <c:v>849.6</c:v>
                </c:pt>
                <c:pt idx="8497">
                  <c:v>849.7</c:v>
                </c:pt>
                <c:pt idx="8498">
                  <c:v>849.8</c:v>
                </c:pt>
                <c:pt idx="8499">
                  <c:v>849.9</c:v>
                </c:pt>
                <c:pt idx="8500">
                  <c:v>850</c:v>
                </c:pt>
                <c:pt idx="8501">
                  <c:v>850.1</c:v>
                </c:pt>
                <c:pt idx="8502">
                  <c:v>850.2</c:v>
                </c:pt>
                <c:pt idx="8503">
                  <c:v>850.3</c:v>
                </c:pt>
                <c:pt idx="8504">
                  <c:v>850.4</c:v>
                </c:pt>
                <c:pt idx="8505">
                  <c:v>850.5</c:v>
                </c:pt>
                <c:pt idx="8506">
                  <c:v>850.6</c:v>
                </c:pt>
                <c:pt idx="8507">
                  <c:v>850.7</c:v>
                </c:pt>
                <c:pt idx="8508">
                  <c:v>850.8</c:v>
                </c:pt>
                <c:pt idx="8509">
                  <c:v>850.9</c:v>
                </c:pt>
                <c:pt idx="8510">
                  <c:v>851</c:v>
                </c:pt>
                <c:pt idx="8511">
                  <c:v>851.1</c:v>
                </c:pt>
                <c:pt idx="8512">
                  <c:v>851.2</c:v>
                </c:pt>
                <c:pt idx="8513">
                  <c:v>851.3</c:v>
                </c:pt>
                <c:pt idx="8514">
                  <c:v>851.4</c:v>
                </c:pt>
                <c:pt idx="8515">
                  <c:v>851.5</c:v>
                </c:pt>
                <c:pt idx="8516">
                  <c:v>851.6</c:v>
                </c:pt>
                <c:pt idx="8517">
                  <c:v>851.7</c:v>
                </c:pt>
                <c:pt idx="8518">
                  <c:v>851.8</c:v>
                </c:pt>
                <c:pt idx="8519">
                  <c:v>851.9</c:v>
                </c:pt>
                <c:pt idx="8520">
                  <c:v>852</c:v>
                </c:pt>
                <c:pt idx="8521">
                  <c:v>852.1</c:v>
                </c:pt>
                <c:pt idx="8522">
                  <c:v>852.2</c:v>
                </c:pt>
                <c:pt idx="8523">
                  <c:v>852.3</c:v>
                </c:pt>
                <c:pt idx="8524">
                  <c:v>852.4</c:v>
                </c:pt>
                <c:pt idx="8525">
                  <c:v>852.5</c:v>
                </c:pt>
                <c:pt idx="8526">
                  <c:v>852.6</c:v>
                </c:pt>
                <c:pt idx="8527">
                  <c:v>852.7</c:v>
                </c:pt>
                <c:pt idx="8528">
                  <c:v>852.8</c:v>
                </c:pt>
                <c:pt idx="8529">
                  <c:v>852.9</c:v>
                </c:pt>
                <c:pt idx="8530">
                  <c:v>853</c:v>
                </c:pt>
                <c:pt idx="8531">
                  <c:v>853.1</c:v>
                </c:pt>
                <c:pt idx="8532">
                  <c:v>853.2</c:v>
                </c:pt>
                <c:pt idx="8533">
                  <c:v>853.3</c:v>
                </c:pt>
                <c:pt idx="8534">
                  <c:v>853.4</c:v>
                </c:pt>
                <c:pt idx="8535">
                  <c:v>853.5</c:v>
                </c:pt>
                <c:pt idx="8536">
                  <c:v>853.6</c:v>
                </c:pt>
                <c:pt idx="8537">
                  <c:v>853.7</c:v>
                </c:pt>
                <c:pt idx="8538">
                  <c:v>853.8</c:v>
                </c:pt>
                <c:pt idx="8539">
                  <c:v>853.9</c:v>
                </c:pt>
                <c:pt idx="8540">
                  <c:v>854</c:v>
                </c:pt>
                <c:pt idx="8541">
                  <c:v>854.1</c:v>
                </c:pt>
                <c:pt idx="8542">
                  <c:v>854.2</c:v>
                </c:pt>
                <c:pt idx="8543">
                  <c:v>854.3</c:v>
                </c:pt>
                <c:pt idx="8544">
                  <c:v>854.4</c:v>
                </c:pt>
                <c:pt idx="8545">
                  <c:v>854.5</c:v>
                </c:pt>
                <c:pt idx="8546">
                  <c:v>854.6</c:v>
                </c:pt>
                <c:pt idx="8547">
                  <c:v>854.7</c:v>
                </c:pt>
                <c:pt idx="8548">
                  <c:v>854.8</c:v>
                </c:pt>
                <c:pt idx="8549">
                  <c:v>854.9</c:v>
                </c:pt>
                <c:pt idx="8550">
                  <c:v>855</c:v>
                </c:pt>
                <c:pt idx="8551">
                  <c:v>855.1</c:v>
                </c:pt>
                <c:pt idx="8552">
                  <c:v>855.2</c:v>
                </c:pt>
                <c:pt idx="8553">
                  <c:v>855.3</c:v>
                </c:pt>
                <c:pt idx="8554">
                  <c:v>855.4</c:v>
                </c:pt>
                <c:pt idx="8555">
                  <c:v>855.5</c:v>
                </c:pt>
                <c:pt idx="8556">
                  <c:v>855.6</c:v>
                </c:pt>
                <c:pt idx="8557">
                  <c:v>855.7</c:v>
                </c:pt>
                <c:pt idx="8558">
                  <c:v>855.8</c:v>
                </c:pt>
                <c:pt idx="8559">
                  <c:v>855.9</c:v>
                </c:pt>
                <c:pt idx="8560">
                  <c:v>856</c:v>
                </c:pt>
                <c:pt idx="8561">
                  <c:v>856.1</c:v>
                </c:pt>
                <c:pt idx="8562">
                  <c:v>856.2</c:v>
                </c:pt>
                <c:pt idx="8563">
                  <c:v>856.3</c:v>
                </c:pt>
                <c:pt idx="8564">
                  <c:v>856.4</c:v>
                </c:pt>
                <c:pt idx="8565">
                  <c:v>856.5</c:v>
                </c:pt>
                <c:pt idx="8566">
                  <c:v>856.6</c:v>
                </c:pt>
                <c:pt idx="8567">
                  <c:v>856.7</c:v>
                </c:pt>
                <c:pt idx="8568">
                  <c:v>856.8</c:v>
                </c:pt>
                <c:pt idx="8569">
                  <c:v>856.9</c:v>
                </c:pt>
                <c:pt idx="8570">
                  <c:v>857</c:v>
                </c:pt>
                <c:pt idx="8571">
                  <c:v>857.1</c:v>
                </c:pt>
                <c:pt idx="8572">
                  <c:v>857.2</c:v>
                </c:pt>
                <c:pt idx="8573">
                  <c:v>857.3</c:v>
                </c:pt>
                <c:pt idx="8574">
                  <c:v>857.4</c:v>
                </c:pt>
                <c:pt idx="8575">
                  <c:v>857.5</c:v>
                </c:pt>
                <c:pt idx="8576">
                  <c:v>857.6</c:v>
                </c:pt>
                <c:pt idx="8577">
                  <c:v>857.7</c:v>
                </c:pt>
                <c:pt idx="8578">
                  <c:v>857.8</c:v>
                </c:pt>
                <c:pt idx="8579">
                  <c:v>857.9</c:v>
                </c:pt>
                <c:pt idx="8580">
                  <c:v>858</c:v>
                </c:pt>
                <c:pt idx="8581">
                  <c:v>858.1</c:v>
                </c:pt>
                <c:pt idx="8582">
                  <c:v>858.2</c:v>
                </c:pt>
                <c:pt idx="8583">
                  <c:v>858.3</c:v>
                </c:pt>
                <c:pt idx="8584">
                  <c:v>858.4</c:v>
                </c:pt>
                <c:pt idx="8585">
                  <c:v>858.5</c:v>
                </c:pt>
                <c:pt idx="8586">
                  <c:v>858.6</c:v>
                </c:pt>
                <c:pt idx="8587">
                  <c:v>858.7</c:v>
                </c:pt>
                <c:pt idx="8588">
                  <c:v>858.8</c:v>
                </c:pt>
                <c:pt idx="8589">
                  <c:v>858.9</c:v>
                </c:pt>
                <c:pt idx="8590">
                  <c:v>859</c:v>
                </c:pt>
                <c:pt idx="8591">
                  <c:v>859.1</c:v>
                </c:pt>
                <c:pt idx="8592">
                  <c:v>859.2</c:v>
                </c:pt>
                <c:pt idx="8593">
                  <c:v>859.3</c:v>
                </c:pt>
                <c:pt idx="8594">
                  <c:v>859.4</c:v>
                </c:pt>
                <c:pt idx="8595">
                  <c:v>859.5</c:v>
                </c:pt>
                <c:pt idx="8596">
                  <c:v>859.6</c:v>
                </c:pt>
                <c:pt idx="8597">
                  <c:v>859.7</c:v>
                </c:pt>
                <c:pt idx="8598">
                  <c:v>859.8</c:v>
                </c:pt>
                <c:pt idx="8599">
                  <c:v>859.9</c:v>
                </c:pt>
                <c:pt idx="8600">
                  <c:v>860</c:v>
                </c:pt>
                <c:pt idx="8601">
                  <c:v>860.1</c:v>
                </c:pt>
                <c:pt idx="8602">
                  <c:v>860.2</c:v>
                </c:pt>
                <c:pt idx="8603">
                  <c:v>860.3</c:v>
                </c:pt>
                <c:pt idx="8604">
                  <c:v>860.4</c:v>
                </c:pt>
                <c:pt idx="8605">
                  <c:v>860.5</c:v>
                </c:pt>
                <c:pt idx="8606">
                  <c:v>860.6</c:v>
                </c:pt>
                <c:pt idx="8607">
                  <c:v>860.7</c:v>
                </c:pt>
                <c:pt idx="8608">
                  <c:v>860.8</c:v>
                </c:pt>
                <c:pt idx="8609">
                  <c:v>860.9</c:v>
                </c:pt>
                <c:pt idx="8610">
                  <c:v>861</c:v>
                </c:pt>
                <c:pt idx="8611">
                  <c:v>861.1</c:v>
                </c:pt>
                <c:pt idx="8612">
                  <c:v>861.2</c:v>
                </c:pt>
                <c:pt idx="8613">
                  <c:v>861.3</c:v>
                </c:pt>
                <c:pt idx="8614">
                  <c:v>861.4</c:v>
                </c:pt>
                <c:pt idx="8615">
                  <c:v>861.5</c:v>
                </c:pt>
                <c:pt idx="8616">
                  <c:v>861.6</c:v>
                </c:pt>
                <c:pt idx="8617">
                  <c:v>861.7</c:v>
                </c:pt>
                <c:pt idx="8618">
                  <c:v>861.8</c:v>
                </c:pt>
                <c:pt idx="8619">
                  <c:v>861.9</c:v>
                </c:pt>
                <c:pt idx="8620">
                  <c:v>862</c:v>
                </c:pt>
                <c:pt idx="8621">
                  <c:v>862.1</c:v>
                </c:pt>
                <c:pt idx="8622">
                  <c:v>862.2</c:v>
                </c:pt>
                <c:pt idx="8623">
                  <c:v>862.3</c:v>
                </c:pt>
                <c:pt idx="8624">
                  <c:v>862.4</c:v>
                </c:pt>
                <c:pt idx="8625">
                  <c:v>862.5</c:v>
                </c:pt>
                <c:pt idx="8626">
                  <c:v>862.6</c:v>
                </c:pt>
                <c:pt idx="8627">
                  <c:v>862.7</c:v>
                </c:pt>
                <c:pt idx="8628">
                  <c:v>862.8</c:v>
                </c:pt>
                <c:pt idx="8629">
                  <c:v>862.9</c:v>
                </c:pt>
                <c:pt idx="8630">
                  <c:v>863</c:v>
                </c:pt>
                <c:pt idx="8631">
                  <c:v>863.1</c:v>
                </c:pt>
                <c:pt idx="8632">
                  <c:v>863.2</c:v>
                </c:pt>
                <c:pt idx="8633">
                  <c:v>863.3</c:v>
                </c:pt>
                <c:pt idx="8634">
                  <c:v>863.4</c:v>
                </c:pt>
                <c:pt idx="8635">
                  <c:v>863.5</c:v>
                </c:pt>
                <c:pt idx="8636">
                  <c:v>863.6</c:v>
                </c:pt>
                <c:pt idx="8637">
                  <c:v>863.7</c:v>
                </c:pt>
                <c:pt idx="8638">
                  <c:v>863.8</c:v>
                </c:pt>
                <c:pt idx="8639">
                  <c:v>863.9</c:v>
                </c:pt>
                <c:pt idx="8640">
                  <c:v>864</c:v>
                </c:pt>
                <c:pt idx="8641">
                  <c:v>864.1</c:v>
                </c:pt>
                <c:pt idx="8642">
                  <c:v>864.2</c:v>
                </c:pt>
                <c:pt idx="8643">
                  <c:v>864.3</c:v>
                </c:pt>
                <c:pt idx="8644">
                  <c:v>864.4</c:v>
                </c:pt>
                <c:pt idx="8645">
                  <c:v>864.5</c:v>
                </c:pt>
                <c:pt idx="8646">
                  <c:v>864.6</c:v>
                </c:pt>
                <c:pt idx="8647">
                  <c:v>864.7</c:v>
                </c:pt>
                <c:pt idx="8648">
                  <c:v>864.8</c:v>
                </c:pt>
                <c:pt idx="8649">
                  <c:v>864.9</c:v>
                </c:pt>
                <c:pt idx="8650">
                  <c:v>865</c:v>
                </c:pt>
                <c:pt idx="8651">
                  <c:v>865.1</c:v>
                </c:pt>
                <c:pt idx="8652">
                  <c:v>865.2</c:v>
                </c:pt>
                <c:pt idx="8653">
                  <c:v>865.3</c:v>
                </c:pt>
                <c:pt idx="8654">
                  <c:v>865.4</c:v>
                </c:pt>
                <c:pt idx="8655">
                  <c:v>865.5</c:v>
                </c:pt>
                <c:pt idx="8656">
                  <c:v>865.6</c:v>
                </c:pt>
                <c:pt idx="8657">
                  <c:v>865.7</c:v>
                </c:pt>
                <c:pt idx="8658">
                  <c:v>865.8</c:v>
                </c:pt>
                <c:pt idx="8659">
                  <c:v>865.9</c:v>
                </c:pt>
                <c:pt idx="8660">
                  <c:v>866</c:v>
                </c:pt>
                <c:pt idx="8661">
                  <c:v>866.1</c:v>
                </c:pt>
                <c:pt idx="8662">
                  <c:v>866.2</c:v>
                </c:pt>
                <c:pt idx="8663">
                  <c:v>866.3</c:v>
                </c:pt>
                <c:pt idx="8664">
                  <c:v>866.4</c:v>
                </c:pt>
                <c:pt idx="8665">
                  <c:v>866.5</c:v>
                </c:pt>
                <c:pt idx="8666">
                  <c:v>866.6</c:v>
                </c:pt>
                <c:pt idx="8667">
                  <c:v>866.7</c:v>
                </c:pt>
                <c:pt idx="8668">
                  <c:v>866.8</c:v>
                </c:pt>
                <c:pt idx="8669">
                  <c:v>866.9</c:v>
                </c:pt>
                <c:pt idx="8670">
                  <c:v>867</c:v>
                </c:pt>
                <c:pt idx="8671">
                  <c:v>867.1</c:v>
                </c:pt>
                <c:pt idx="8672">
                  <c:v>867.2</c:v>
                </c:pt>
                <c:pt idx="8673">
                  <c:v>867.3</c:v>
                </c:pt>
                <c:pt idx="8674">
                  <c:v>867.4</c:v>
                </c:pt>
                <c:pt idx="8675">
                  <c:v>867.5</c:v>
                </c:pt>
                <c:pt idx="8676">
                  <c:v>867.6</c:v>
                </c:pt>
                <c:pt idx="8677">
                  <c:v>867.7</c:v>
                </c:pt>
                <c:pt idx="8678">
                  <c:v>867.8</c:v>
                </c:pt>
                <c:pt idx="8679">
                  <c:v>867.9</c:v>
                </c:pt>
                <c:pt idx="8680">
                  <c:v>868</c:v>
                </c:pt>
                <c:pt idx="8681">
                  <c:v>868.1</c:v>
                </c:pt>
                <c:pt idx="8682">
                  <c:v>868.2</c:v>
                </c:pt>
                <c:pt idx="8683">
                  <c:v>868.3</c:v>
                </c:pt>
                <c:pt idx="8684">
                  <c:v>868.4</c:v>
                </c:pt>
                <c:pt idx="8685">
                  <c:v>868.5</c:v>
                </c:pt>
                <c:pt idx="8686">
                  <c:v>868.6</c:v>
                </c:pt>
                <c:pt idx="8687">
                  <c:v>868.7</c:v>
                </c:pt>
                <c:pt idx="8688">
                  <c:v>868.8</c:v>
                </c:pt>
                <c:pt idx="8689">
                  <c:v>868.9</c:v>
                </c:pt>
                <c:pt idx="8690">
                  <c:v>869</c:v>
                </c:pt>
                <c:pt idx="8691">
                  <c:v>869.1</c:v>
                </c:pt>
                <c:pt idx="8692">
                  <c:v>869.2</c:v>
                </c:pt>
                <c:pt idx="8693">
                  <c:v>869.3</c:v>
                </c:pt>
                <c:pt idx="8694">
                  <c:v>869.4</c:v>
                </c:pt>
                <c:pt idx="8695">
                  <c:v>869.5</c:v>
                </c:pt>
                <c:pt idx="8696">
                  <c:v>869.6</c:v>
                </c:pt>
                <c:pt idx="8697">
                  <c:v>869.7</c:v>
                </c:pt>
                <c:pt idx="8698">
                  <c:v>869.8</c:v>
                </c:pt>
                <c:pt idx="8699">
                  <c:v>869.9</c:v>
                </c:pt>
                <c:pt idx="8700">
                  <c:v>870</c:v>
                </c:pt>
                <c:pt idx="8701">
                  <c:v>870.1</c:v>
                </c:pt>
                <c:pt idx="8702">
                  <c:v>870.2</c:v>
                </c:pt>
                <c:pt idx="8703">
                  <c:v>870.3</c:v>
                </c:pt>
                <c:pt idx="8704">
                  <c:v>870.4</c:v>
                </c:pt>
                <c:pt idx="8705">
                  <c:v>870.5</c:v>
                </c:pt>
                <c:pt idx="8706">
                  <c:v>870.6</c:v>
                </c:pt>
                <c:pt idx="8707">
                  <c:v>870.7</c:v>
                </c:pt>
                <c:pt idx="8708">
                  <c:v>870.8</c:v>
                </c:pt>
                <c:pt idx="8709">
                  <c:v>870.9</c:v>
                </c:pt>
                <c:pt idx="8710">
                  <c:v>871</c:v>
                </c:pt>
                <c:pt idx="8711">
                  <c:v>871.1</c:v>
                </c:pt>
                <c:pt idx="8712">
                  <c:v>871.2</c:v>
                </c:pt>
                <c:pt idx="8713">
                  <c:v>871.3</c:v>
                </c:pt>
                <c:pt idx="8714">
                  <c:v>871.4</c:v>
                </c:pt>
                <c:pt idx="8715">
                  <c:v>871.5</c:v>
                </c:pt>
                <c:pt idx="8716">
                  <c:v>871.6</c:v>
                </c:pt>
                <c:pt idx="8717">
                  <c:v>871.7</c:v>
                </c:pt>
                <c:pt idx="8718">
                  <c:v>871.8</c:v>
                </c:pt>
                <c:pt idx="8719">
                  <c:v>871.9</c:v>
                </c:pt>
                <c:pt idx="8720">
                  <c:v>872</c:v>
                </c:pt>
                <c:pt idx="8721">
                  <c:v>872.1</c:v>
                </c:pt>
                <c:pt idx="8722">
                  <c:v>872.2</c:v>
                </c:pt>
                <c:pt idx="8723">
                  <c:v>872.3</c:v>
                </c:pt>
                <c:pt idx="8724">
                  <c:v>872.4</c:v>
                </c:pt>
                <c:pt idx="8725">
                  <c:v>872.5</c:v>
                </c:pt>
                <c:pt idx="8726">
                  <c:v>872.6</c:v>
                </c:pt>
                <c:pt idx="8727">
                  <c:v>872.7</c:v>
                </c:pt>
                <c:pt idx="8728">
                  <c:v>872.8</c:v>
                </c:pt>
                <c:pt idx="8729">
                  <c:v>872.9</c:v>
                </c:pt>
                <c:pt idx="8730">
                  <c:v>873</c:v>
                </c:pt>
                <c:pt idx="8731">
                  <c:v>873.1</c:v>
                </c:pt>
                <c:pt idx="8732">
                  <c:v>873.2</c:v>
                </c:pt>
                <c:pt idx="8733">
                  <c:v>873.3</c:v>
                </c:pt>
                <c:pt idx="8734">
                  <c:v>873.4</c:v>
                </c:pt>
                <c:pt idx="8735">
                  <c:v>873.5</c:v>
                </c:pt>
                <c:pt idx="8736">
                  <c:v>873.6</c:v>
                </c:pt>
                <c:pt idx="8737">
                  <c:v>873.7</c:v>
                </c:pt>
                <c:pt idx="8738">
                  <c:v>873.8</c:v>
                </c:pt>
                <c:pt idx="8739">
                  <c:v>873.9</c:v>
                </c:pt>
                <c:pt idx="8740">
                  <c:v>874</c:v>
                </c:pt>
                <c:pt idx="8741">
                  <c:v>874.1</c:v>
                </c:pt>
                <c:pt idx="8742">
                  <c:v>874.2</c:v>
                </c:pt>
                <c:pt idx="8743">
                  <c:v>874.3</c:v>
                </c:pt>
                <c:pt idx="8744">
                  <c:v>874.4</c:v>
                </c:pt>
                <c:pt idx="8745">
                  <c:v>874.5</c:v>
                </c:pt>
                <c:pt idx="8746">
                  <c:v>874.6</c:v>
                </c:pt>
                <c:pt idx="8747">
                  <c:v>874.7</c:v>
                </c:pt>
                <c:pt idx="8748">
                  <c:v>874.8</c:v>
                </c:pt>
                <c:pt idx="8749">
                  <c:v>874.9</c:v>
                </c:pt>
                <c:pt idx="8750">
                  <c:v>875</c:v>
                </c:pt>
                <c:pt idx="8751">
                  <c:v>875.1</c:v>
                </c:pt>
                <c:pt idx="8752">
                  <c:v>875.2</c:v>
                </c:pt>
                <c:pt idx="8753">
                  <c:v>875.3</c:v>
                </c:pt>
                <c:pt idx="8754">
                  <c:v>875.4</c:v>
                </c:pt>
                <c:pt idx="8755">
                  <c:v>875.5</c:v>
                </c:pt>
                <c:pt idx="8756">
                  <c:v>875.6</c:v>
                </c:pt>
                <c:pt idx="8757">
                  <c:v>875.7</c:v>
                </c:pt>
                <c:pt idx="8758">
                  <c:v>875.8</c:v>
                </c:pt>
                <c:pt idx="8759">
                  <c:v>875.9</c:v>
                </c:pt>
                <c:pt idx="8760">
                  <c:v>876</c:v>
                </c:pt>
                <c:pt idx="8761">
                  <c:v>876.1</c:v>
                </c:pt>
                <c:pt idx="8762">
                  <c:v>876.2</c:v>
                </c:pt>
                <c:pt idx="8763">
                  <c:v>876.3</c:v>
                </c:pt>
                <c:pt idx="8764">
                  <c:v>876.4</c:v>
                </c:pt>
                <c:pt idx="8765">
                  <c:v>876.5</c:v>
                </c:pt>
                <c:pt idx="8766">
                  <c:v>876.6</c:v>
                </c:pt>
                <c:pt idx="8767">
                  <c:v>876.7</c:v>
                </c:pt>
                <c:pt idx="8768">
                  <c:v>876.8</c:v>
                </c:pt>
                <c:pt idx="8769">
                  <c:v>876.9</c:v>
                </c:pt>
                <c:pt idx="8770">
                  <c:v>877</c:v>
                </c:pt>
                <c:pt idx="8771">
                  <c:v>877.1</c:v>
                </c:pt>
                <c:pt idx="8772">
                  <c:v>877.2</c:v>
                </c:pt>
                <c:pt idx="8773">
                  <c:v>877.3</c:v>
                </c:pt>
                <c:pt idx="8774">
                  <c:v>877.4</c:v>
                </c:pt>
                <c:pt idx="8775">
                  <c:v>877.5</c:v>
                </c:pt>
                <c:pt idx="8776">
                  <c:v>877.6</c:v>
                </c:pt>
                <c:pt idx="8777">
                  <c:v>877.7</c:v>
                </c:pt>
                <c:pt idx="8778">
                  <c:v>877.8</c:v>
                </c:pt>
                <c:pt idx="8779">
                  <c:v>877.9</c:v>
                </c:pt>
                <c:pt idx="8780">
                  <c:v>878</c:v>
                </c:pt>
                <c:pt idx="8781">
                  <c:v>878.1</c:v>
                </c:pt>
                <c:pt idx="8782">
                  <c:v>878.2</c:v>
                </c:pt>
                <c:pt idx="8783">
                  <c:v>878.3</c:v>
                </c:pt>
                <c:pt idx="8784">
                  <c:v>878.4</c:v>
                </c:pt>
                <c:pt idx="8785">
                  <c:v>878.5</c:v>
                </c:pt>
                <c:pt idx="8786">
                  <c:v>878.6</c:v>
                </c:pt>
                <c:pt idx="8787">
                  <c:v>878.7</c:v>
                </c:pt>
                <c:pt idx="8788">
                  <c:v>878.8</c:v>
                </c:pt>
                <c:pt idx="8789">
                  <c:v>878.9</c:v>
                </c:pt>
                <c:pt idx="8790">
                  <c:v>879</c:v>
                </c:pt>
                <c:pt idx="8791">
                  <c:v>879.1</c:v>
                </c:pt>
                <c:pt idx="8792">
                  <c:v>879.2</c:v>
                </c:pt>
                <c:pt idx="8793">
                  <c:v>879.3</c:v>
                </c:pt>
                <c:pt idx="8794">
                  <c:v>879.4</c:v>
                </c:pt>
                <c:pt idx="8795">
                  <c:v>879.5</c:v>
                </c:pt>
                <c:pt idx="8796">
                  <c:v>879.6</c:v>
                </c:pt>
                <c:pt idx="8797">
                  <c:v>879.7</c:v>
                </c:pt>
                <c:pt idx="8798">
                  <c:v>879.8</c:v>
                </c:pt>
                <c:pt idx="8799">
                  <c:v>879.9</c:v>
                </c:pt>
                <c:pt idx="8800">
                  <c:v>880</c:v>
                </c:pt>
                <c:pt idx="8801">
                  <c:v>880.1</c:v>
                </c:pt>
                <c:pt idx="8802">
                  <c:v>880.2</c:v>
                </c:pt>
                <c:pt idx="8803">
                  <c:v>880.3</c:v>
                </c:pt>
                <c:pt idx="8804">
                  <c:v>880.4</c:v>
                </c:pt>
                <c:pt idx="8805">
                  <c:v>880.5</c:v>
                </c:pt>
                <c:pt idx="8806">
                  <c:v>880.6</c:v>
                </c:pt>
                <c:pt idx="8807">
                  <c:v>880.7</c:v>
                </c:pt>
                <c:pt idx="8808">
                  <c:v>880.8</c:v>
                </c:pt>
                <c:pt idx="8809">
                  <c:v>880.9</c:v>
                </c:pt>
                <c:pt idx="8810">
                  <c:v>881</c:v>
                </c:pt>
                <c:pt idx="8811">
                  <c:v>881.1</c:v>
                </c:pt>
                <c:pt idx="8812">
                  <c:v>881.2</c:v>
                </c:pt>
                <c:pt idx="8813">
                  <c:v>881.3</c:v>
                </c:pt>
                <c:pt idx="8814">
                  <c:v>881.4</c:v>
                </c:pt>
                <c:pt idx="8815">
                  <c:v>881.5</c:v>
                </c:pt>
                <c:pt idx="8816">
                  <c:v>881.6</c:v>
                </c:pt>
                <c:pt idx="8817">
                  <c:v>881.7</c:v>
                </c:pt>
                <c:pt idx="8818">
                  <c:v>881.8</c:v>
                </c:pt>
                <c:pt idx="8819">
                  <c:v>881.9</c:v>
                </c:pt>
                <c:pt idx="8820">
                  <c:v>882</c:v>
                </c:pt>
                <c:pt idx="8821">
                  <c:v>882.1</c:v>
                </c:pt>
                <c:pt idx="8822">
                  <c:v>882.2</c:v>
                </c:pt>
                <c:pt idx="8823">
                  <c:v>882.3</c:v>
                </c:pt>
                <c:pt idx="8824">
                  <c:v>882.4</c:v>
                </c:pt>
                <c:pt idx="8825">
                  <c:v>882.5</c:v>
                </c:pt>
                <c:pt idx="8826">
                  <c:v>882.6</c:v>
                </c:pt>
                <c:pt idx="8827">
                  <c:v>882.7</c:v>
                </c:pt>
                <c:pt idx="8828">
                  <c:v>882.8</c:v>
                </c:pt>
                <c:pt idx="8829">
                  <c:v>882.9</c:v>
                </c:pt>
                <c:pt idx="8830">
                  <c:v>883</c:v>
                </c:pt>
                <c:pt idx="8831">
                  <c:v>883.1</c:v>
                </c:pt>
                <c:pt idx="8832">
                  <c:v>883.2</c:v>
                </c:pt>
                <c:pt idx="8833">
                  <c:v>883.3</c:v>
                </c:pt>
                <c:pt idx="8834">
                  <c:v>883.4</c:v>
                </c:pt>
                <c:pt idx="8835">
                  <c:v>883.5</c:v>
                </c:pt>
                <c:pt idx="8836">
                  <c:v>883.6</c:v>
                </c:pt>
                <c:pt idx="8837">
                  <c:v>883.7</c:v>
                </c:pt>
                <c:pt idx="8838">
                  <c:v>883.8</c:v>
                </c:pt>
                <c:pt idx="8839">
                  <c:v>883.9</c:v>
                </c:pt>
                <c:pt idx="8840">
                  <c:v>884</c:v>
                </c:pt>
                <c:pt idx="8841">
                  <c:v>884.1</c:v>
                </c:pt>
                <c:pt idx="8842">
                  <c:v>884.2</c:v>
                </c:pt>
                <c:pt idx="8843">
                  <c:v>884.3</c:v>
                </c:pt>
                <c:pt idx="8844">
                  <c:v>884.4</c:v>
                </c:pt>
                <c:pt idx="8845">
                  <c:v>884.5</c:v>
                </c:pt>
                <c:pt idx="8846">
                  <c:v>884.6</c:v>
                </c:pt>
                <c:pt idx="8847">
                  <c:v>884.7</c:v>
                </c:pt>
                <c:pt idx="8848">
                  <c:v>884.8</c:v>
                </c:pt>
                <c:pt idx="8849">
                  <c:v>884.9</c:v>
                </c:pt>
                <c:pt idx="8850">
                  <c:v>885</c:v>
                </c:pt>
                <c:pt idx="8851">
                  <c:v>885.1</c:v>
                </c:pt>
                <c:pt idx="8852">
                  <c:v>885.2</c:v>
                </c:pt>
                <c:pt idx="8853">
                  <c:v>885.3</c:v>
                </c:pt>
                <c:pt idx="8854">
                  <c:v>885.4</c:v>
                </c:pt>
                <c:pt idx="8855">
                  <c:v>885.5</c:v>
                </c:pt>
                <c:pt idx="8856">
                  <c:v>885.6</c:v>
                </c:pt>
                <c:pt idx="8857">
                  <c:v>885.7</c:v>
                </c:pt>
                <c:pt idx="8858">
                  <c:v>885.8</c:v>
                </c:pt>
                <c:pt idx="8859">
                  <c:v>885.9</c:v>
                </c:pt>
                <c:pt idx="8860">
                  <c:v>886</c:v>
                </c:pt>
                <c:pt idx="8861">
                  <c:v>886.1</c:v>
                </c:pt>
                <c:pt idx="8862">
                  <c:v>886.2</c:v>
                </c:pt>
                <c:pt idx="8863">
                  <c:v>886.3</c:v>
                </c:pt>
                <c:pt idx="8864">
                  <c:v>886.4</c:v>
                </c:pt>
                <c:pt idx="8865">
                  <c:v>886.5</c:v>
                </c:pt>
                <c:pt idx="8866">
                  <c:v>886.6</c:v>
                </c:pt>
                <c:pt idx="8867">
                  <c:v>886.7</c:v>
                </c:pt>
                <c:pt idx="8868">
                  <c:v>886.8</c:v>
                </c:pt>
                <c:pt idx="8869">
                  <c:v>886.9</c:v>
                </c:pt>
                <c:pt idx="8870">
                  <c:v>887</c:v>
                </c:pt>
                <c:pt idx="8871">
                  <c:v>887.1</c:v>
                </c:pt>
                <c:pt idx="8872">
                  <c:v>887.2</c:v>
                </c:pt>
                <c:pt idx="8873">
                  <c:v>887.3</c:v>
                </c:pt>
                <c:pt idx="8874">
                  <c:v>887.4</c:v>
                </c:pt>
                <c:pt idx="8875">
                  <c:v>887.5</c:v>
                </c:pt>
                <c:pt idx="8876">
                  <c:v>887.6</c:v>
                </c:pt>
                <c:pt idx="8877">
                  <c:v>887.7</c:v>
                </c:pt>
                <c:pt idx="8878">
                  <c:v>887.8</c:v>
                </c:pt>
                <c:pt idx="8879">
                  <c:v>887.9</c:v>
                </c:pt>
                <c:pt idx="8880">
                  <c:v>888</c:v>
                </c:pt>
                <c:pt idx="8881">
                  <c:v>888.1</c:v>
                </c:pt>
                <c:pt idx="8882">
                  <c:v>888.2</c:v>
                </c:pt>
                <c:pt idx="8883">
                  <c:v>888.3</c:v>
                </c:pt>
                <c:pt idx="8884">
                  <c:v>888.4</c:v>
                </c:pt>
                <c:pt idx="8885">
                  <c:v>888.5</c:v>
                </c:pt>
                <c:pt idx="8886">
                  <c:v>888.6</c:v>
                </c:pt>
                <c:pt idx="8887">
                  <c:v>888.7</c:v>
                </c:pt>
                <c:pt idx="8888">
                  <c:v>888.8</c:v>
                </c:pt>
                <c:pt idx="8889">
                  <c:v>888.9</c:v>
                </c:pt>
                <c:pt idx="8890">
                  <c:v>889</c:v>
                </c:pt>
                <c:pt idx="8891">
                  <c:v>889.1</c:v>
                </c:pt>
                <c:pt idx="8892">
                  <c:v>889.2</c:v>
                </c:pt>
                <c:pt idx="8893">
                  <c:v>889.3</c:v>
                </c:pt>
                <c:pt idx="8894">
                  <c:v>889.4</c:v>
                </c:pt>
                <c:pt idx="8895">
                  <c:v>889.5</c:v>
                </c:pt>
                <c:pt idx="8896">
                  <c:v>889.6</c:v>
                </c:pt>
                <c:pt idx="8897">
                  <c:v>889.7</c:v>
                </c:pt>
                <c:pt idx="8898">
                  <c:v>889.8</c:v>
                </c:pt>
                <c:pt idx="8899">
                  <c:v>889.9</c:v>
                </c:pt>
                <c:pt idx="8900">
                  <c:v>890</c:v>
                </c:pt>
                <c:pt idx="8901">
                  <c:v>890.1</c:v>
                </c:pt>
                <c:pt idx="8902">
                  <c:v>890.2</c:v>
                </c:pt>
                <c:pt idx="8903">
                  <c:v>890.3</c:v>
                </c:pt>
                <c:pt idx="8904">
                  <c:v>890.4</c:v>
                </c:pt>
                <c:pt idx="8905">
                  <c:v>890.5</c:v>
                </c:pt>
                <c:pt idx="8906">
                  <c:v>890.6</c:v>
                </c:pt>
                <c:pt idx="8907">
                  <c:v>890.7</c:v>
                </c:pt>
                <c:pt idx="8908">
                  <c:v>890.8</c:v>
                </c:pt>
                <c:pt idx="8909">
                  <c:v>890.9</c:v>
                </c:pt>
                <c:pt idx="8910">
                  <c:v>891</c:v>
                </c:pt>
                <c:pt idx="8911">
                  <c:v>891.1</c:v>
                </c:pt>
                <c:pt idx="8912">
                  <c:v>891.2</c:v>
                </c:pt>
                <c:pt idx="8913">
                  <c:v>891.3</c:v>
                </c:pt>
                <c:pt idx="8914">
                  <c:v>891.4</c:v>
                </c:pt>
                <c:pt idx="8915">
                  <c:v>891.5</c:v>
                </c:pt>
                <c:pt idx="8916">
                  <c:v>891.6</c:v>
                </c:pt>
                <c:pt idx="8917">
                  <c:v>891.7</c:v>
                </c:pt>
                <c:pt idx="8918">
                  <c:v>891.8</c:v>
                </c:pt>
                <c:pt idx="8919">
                  <c:v>891.9</c:v>
                </c:pt>
                <c:pt idx="8920">
                  <c:v>892</c:v>
                </c:pt>
                <c:pt idx="8921">
                  <c:v>892.1</c:v>
                </c:pt>
                <c:pt idx="8922">
                  <c:v>892.2</c:v>
                </c:pt>
                <c:pt idx="8923">
                  <c:v>892.3</c:v>
                </c:pt>
                <c:pt idx="8924">
                  <c:v>892.4</c:v>
                </c:pt>
                <c:pt idx="8925">
                  <c:v>892.5</c:v>
                </c:pt>
                <c:pt idx="8926">
                  <c:v>892.6</c:v>
                </c:pt>
                <c:pt idx="8927">
                  <c:v>892.7</c:v>
                </c:pt>
                <c:pt idx="8928">
                  <c:v>892.8</c:v>
                </c:pt>
                <c:pt idx="8929">
                  <c:v>892.9</c:v>
                </c:pt>
                <c:pt idx="8930">
                  <c:v>893</c:v>
                </c:pt>
                <c:pt idx="8931">
                  <c:v>893.1</c:v>
                </c:pt>
                <c:pt idx="8932">
                  <c:v>893.2</c:v>
                </c:pt>
                <c:pt idx="8933">
                  <c:v>893.3</c:v>
                </c:pt>
                <c:pt idx="8934">
                  <c:v>893.4</c:v>
                </c:pt>
                <c:pt idx="8935">
                  <c:v>893.5</c:v>
                </c:pt>
                <c:pt idx="8936">
                  <c:v>893.6</c:v>
                </c:pt>
                <c:pt idx="8937">
                  <c:v>893.7</c:v>
                </c:pt>
                <c:pt idx="8938">
                  <c:v>893.8</c:v>
                </c:pt>
                <c:pt idx="8939">
                  <c:v>893.9</c:v>
                </c:pt>
                <c:pt idx="8940">
                  <c:v>894</c:v>
                </c:pt>
                <c:pt idx="8941">
                  <c:v>894.1</c:v>
                </c:pt>
                <c:pt idx="8942">
                  <c:v>894.2</c:v>
                </c:pt>
                <c:pt idx="8943">
                  <c:v>894.3</c:v>
                </c:pt>
                <c:pt idx="8944">
                  <c:v>894.4</c:v>
                </c:pt>
                <c:pt idx="8945">
                  <c:v>894.5</c:v>
                </c:pt>
                <c:pt idx="8946">
                  <c:v>894.6</c:v>
                </c:pt>
                <c:pt idx="8947">
                  <c:v>894.7</c:v>
                </c:pt>
                <c:pt idx="8948">
                  <c:v>894.8</c:v>
                </c:pt>
                <c:pt idx="8949">
                  <c:v>894.9</c:v>
                </c:pt>
                <c:pt idx="8950">
                  <c:v>895</c:v>
                </c:pt>
                <c:pt idx="8951">
                  <c:v>895.1</c:v>
                </c:pt>
                <c:pt idx="8952">
                  <c:v>895.2</c:v>
                </c:pt>
                <c:pt idx="8953">
                  <c:v>895.3</c:v>
                </c:pt>
                <c:pt idx="8954">
                  <c:v>895.4</c:v>
                </c:pt>
                <c:pt idx="8955">
                  <c:v>895.5</c:v>
                </c:pt>
                <c:pt idx="8956">
                  <c:v>895.6</c:v>
                </c:pt>
                <c:pt idx="8957">
                  <c:v>895.7</c:v>
                </c:pt>
                <c:pt idx="8958">
                  <c:v>895.8</c:v>
                </c:pt>
                <c:pt idx="8959">
                  <c:v>895.9</c:v>
                </c:pt>
                <c:pt idx="8960">
                  <c:v>896</c:v>
                </c:pt>
                <c:pt idx="8961">
                  <c:v>896.1</c:v>
                </c:pt>
                <c:pt idx="8962">
                  <c:v>896.2</c:v>
                </c:pt>
                <c:pt idx="8963">
                  <c:v>896.3</c:v>
                </c:pt>
                <c:pt idx="8964">
                  <c:v>896.4</c:v>
                </c:pt>
                <c:pt idx="8965">
                  <c:v>896.5</c:v>
                </c:pt>
                <c:pt idx="8966">
                  <c:v>896.6</c:v>
                </c:pt>
                <c:pt idx="8967">
                  <c:v>896.7</c:v>
                </c:pt>
                <c:pt idx="8968">
                  <c:v>896.8</c:v>
                </c:pt>
                <c:pt idx="8969">
                  <c:v>896.9</c:v>
                </c:pt>
                <c:pt idx="8970">
                  <c:v>897</c:v>
                </c:pt>
                <c:pt idx="8971">
                  <c:v>897.1</c:v>
                </c:pt>
                <c:pt idx="8972">
                  <c:v>897.2</c:v>
                </c:pt>
                <c:pt idx="8973">
                  <c:v>897.3</c:v>
                </c:pt>
                <c:pt idx="8974">
                  <c:v>897.4</c:v>
                </c:pt>
                <c:pt idx="8975">
                  <c:v>897.5</c:v>
                </c:pt>
                <c:pt idx="8976">
                  <c:v>897.6</c:v>
                </c:pt>
                <c:pt idx="8977">
                  <c:v>897.7</c:v>
                </c:pt>
                <c:pt idx="8978">
                  <c:v>897.8</c:v>
                </c:pt>
                <c:pt idx="8979">
                  <c:v>897.9</c:v>
                </c:pt>
                <c:pt idx="8980">
                  <c:v>898</c:v>
                </c:pt>
                <c:pt idx="8981">
                  <c:v>898.1</c:v>
                </c:pt>
                <c:pt idx="8982">
                  <c:v>898.2</c:v>
                </c:pt>
                <c:pt idx="8983">
                  <c:v>898.3</c:v>
                </c:pt>
                <c:pt idx="8984">
                  <c:v>898.4</c:v>
                </c:pt>
                <c:pt idx="8985">
                  <c:v>898.5</c:v>
                </c:pt>
                <c:pt idx="8986">
                  <c:v>898.6</c:v>
                </c:pt>
                <c:pt idx="8987">
                  <c:v>898.7</c:v>
                </c:pt>
                <c:pt idx="8988">
                  <c:v>898.8</c:v>
                </c:pt>
                <c:pt idx="8989">
                  <c:v>898.9</c:v>
                </c:pt>
                <c:pt idx="8990">
                  <c:v>899</c:v>
                </c:pt>
                <c:pt idx="8991">
                  <c:v>899.1</c:v>
                </c:pt>
                <c:pt idx="8992">
                  <c:v>899.2</c:v>
                </c:pt>
                <c:pt idx="8993">
                  <c:v>899.3</c:v>
                </c:pt>
                <c:pt idx="8994">
                  <c:v>899.4</c:v>
                </c:pt>
                <c:pt idx="8995">
                  <c:v>899.5</c:v>
                </c:pt>
                <c:pt idx="8996">
                  <c:v>899.6</c:v>
                </c:pt>
                <c:pt idx="8997">
                  <c:v>899.7</c:v>
                </c:pt>
                <c:pt idx="8998">
                  <c:v>899.8</c:v>
                </c:pt>
                <c:pt idx="8999">
                  <c:v>899.9</c:v>
                </c:pt>
                <c:pt idx="9000">
                  <c:v>900</c:v>
                </c:pt>
                <c:pt idx="9001">
                  <c:v>900.1</c:v>
                </c:pt>
                <c:pt idx="9002">
                  <c:v>900.2</c:v>
                </c:pt>
                <c:pt idx="9003">
                  <c:v>900.3</c:v>
                </c:pt>
                <c:pt idx="9004">
                  <c:v>900.4</c:v>
                </c:pt>
                <c:pt idx="9005">
                  <c:v>900.5</c:v>
                </c:pt>
                <c:pt idx="9006">
                  <c:v>900.6</c:v>
                </c:pt>
                <c:pt idx="9007">
                  <c:v>900.7</c:v>
                </c:pt>
                <c:pt idx="9008">
                  <c:v>900.8</c:v>
                </c:pt>
                <c:pt idx="9009">
                  <c:v>900.9</c:v>
                </c:pt>
                <c:pt idx="9010">
                  <c:v>901</c:v>
                </c:pt>
                <c:pt idx="9011">
                  <c:v>901.1</c:v>
                </c:pt>
                <c:pt idx="9012">
                  <c:v>901.2</c:v>
                </c:pt>
                <c:pt idx="9013">
                  <c:v>901.3</c:v>
                </c:pt>
                <c:pt idx="9014">
                  <c:v>901.4</c:v>
                </c:pt>
                <c:pt idx="9015">
                  <c:v>901.5</c:v>
                </c:pt>
                <c:pt idx="9016">
                  <c:v>901.6</c:v>
                </c:pt>
                <c:pt idx="9017">
                  <c:v>901.7</c:v>
                </c:pt>
                <c:pt idx="9018">
                  <c:v>901.8</c:v>
                </c:pt>
                <c:pt idx="9019">
                  <c:v>901.9</c:v>
                </c:pt>
                <c:pt idx="9020">
                  <c:v>902</c:v>
                </c:pt>
                <c:pt idx="9021">
                  <c:v>902.1</c:v>
                </c:pt>
                <c:pt idx="9022">
                  <c:v>902.2</c:v>
                </c:pt>
                <c:pt idx="9023">
                  <c:v>902.3</c:v>
                </c:pt>
                <c:pt idx="9024">
                  <c:v>902.4</c:v>
                </c:pt>
                <c:pt idx="9025">
                  <c:v>902.5</c:v>
                </c:pt>
                <c:pt idx="9026">
                  <c:v>902.6</c:v>
                </c:pt>
                <c:pt idx="9027">
                  <c:v>902.7</c:v>
                </c:pt>
                <c:pt idx="9028">
                  <c:v>902.8</c:v>
                </c:pt>
                <c:pt idx="9029">
                  <c:v>902.9</c:v>
                </c:pt>
                <c:pt idx="9030">
                  <c:v>903</c:v>
                </c:pt>
                <c:pt idx="9031">
                  <c:v>903.1</c:v>
                </c:pt>
                <c:pt idx="9032">
                  <c:v>903.2</c:v>
                </c:pt>
                <c:pt idx="9033">
                  <c:v>903.3</c:v>
                </c:pt>
                <c:pt idx="9034">
                  <c:v>903.4</c:v>
                </c:pt>
                <c:pt idx="9035">
                  <c:v>903.5</c:v>
                </c:pt>
                <c:pt idx="9036">
                  <c:v>903.6</c:v>
                </c:pt>
                <c:pt idx="9037">
                  <c:v>903.7</c:v>
                </c:pt>
                <c:pt idx="9038">
                  <c:v>903.8</c:v>
                </c:pt>
                <c:pt idx="9039">
                  <c:v>903.9</c:v>
                </c:pt>
                <c:pt idx="9040">
                  <c:v>904</c:v>
                </c:pt>
                <c:pt idx="9041">
                  <c:v>904.1</c:v>
                </c:pt>
                <c:pt idx="9042">
                  <c:v>904.2</c:v>
                </c:pt>
                <c:pt idx="9043">
                  <c:v>904.3</c:v>
                </c:pt>
                <c:pt idx="9044">
                  <c:v>904.4</c:v>
                </c:pt>
                <c:pt idx="9045">
                  <c:v>904.5</c:v>
                </c:pt>
                <c:pt idx="9046">
                  <c:v>904.6</c:v>
                </c:pt>
                <c:pt idx="9047">
                  <c:v>904.7</c:v>
                </c:pt>
                <c:pt idx="9048">
                  <c:v>904.8</c:v>
                </c:pt>
                <c:pt idx="9049">
                  <c:v>904.9</c:v>
                </c:pt>
                <c:pt idx="9050">
                  <c:v>905</c:v>
                </c:pt>
                <c:pt idx="9051">
                  <c:v>905.1</c:v>
                </c:pt>
                <c:pt idx="9052">
                  <c:v>905.2</c:v>
                </c:pt>
                <c:pt idx="9053">
                  <c:v>905.3</c:v>
                </c:pt>
                <c:pt idx="9054">
                  <c:v>905.4</c:v>
                </c:pt>
                <c:pt idx="9055">
                  <c:v>905.5</c:v>
                </c:pt>
                <c:pt idx="9056">
                  <c:v>905.6</c:v>
                </c:pt>
                <c:pt idx="9057">
                  <c:v>905.7</c:v>
                </c:pt>
                <c:pt idx="9058">
                  <c:v>905.8</c:v>
                </c:pt>
                <c:pt idx="9059">
                  <c:v>905.9</c:v>
                </c:pt>
                <c:pt idx="9060">
                  <c:v>906</c:v>
                </c:pt>
                <c:pt idx="9061">
                  <c:v>906.1</c:v>
                </c:pt>
                <c:pt idx="9062">
                  <c:v>906.2</c:v>
                </c:pt>
                <c:pt idx="9063">
                  <c:v>906.3</c:v>
                </c:pt>
                <c:pt idx="9064">
                  <c:v>906.4</c:v>
                </c:pt>
                <c:pt idx="9065">
                  <c:v>906.5</c:v>
                </c:pt>
                <c:pt idx="9066">
                  <c:v>906.6</c:v>
                </c:pt>
                <c:pt idx="9067">
                  <c:v>906.7</c:v>
                </c:pt>
                <c:pt idx="9068">
                  <c:v>906.8</c:v>
                </c:pt>
                <c:pt idx="9069">
                  <c:v>906.9</c:v>
                </c:pt>
                <c:pt idx="9070">
                  <c:v>907</c:v>
                </c:pt>
                <c:pt idx="9071">
                  <c:v>907.1</c:v>
                </c:pt>
                <c:pt idx="9072">
                  <c:v>907.2</c:v>
                </c:pt>
                <c:pt idx="9073">
                  <c:v>907.3</c:v>
                </c:pt>
                <c:pt idx="9074">
                  <c:v>907.4</c:v>
                </c:pt>
                <c:pt idx="9075">
                  <c:v>907.5</c:v>
                </c:pt>
                <c:pt idx="9076">
                  <c:v>907.6</c:v>
                </c:pt>
                <c:pt idx="9077">
                  <c:v>907.7</c:v>
                </c:pt>
                <c:pt idx="9078">
                  <c:v>907.8</c:v>
                </c:pt>
                <c:pt idx="9079">
                  <c:v>907.9</c:v>
                </c:pt>
                <c:pt idx="9080">
                  <c:v>908</c:v>
                </c:pt>
                <c:pt idx="9081">
                  <c:v>908.1</c:v>
                </c:pt>
                <c:pt idx="9082">
                  <c:v>908.2</c:v>
                </c:pt>
                <c:pt idx="9083">
                  <c:v>908.3</c:v>
                </c:pt>
                <c:pt idx="9084">
                  <c:v>908.4</c:v>
                </c:pt>
                <c:pt idx="9085">
                  <c:v>908.5</c:v>
                </c:pt>
                <c:pt idx="9086">
                  <c:v>908.6</c:v>
                </c:pt>
                <c:pt idx="9087">
                  <c:v>908.7</c:v>
                </c:pt>
                <c:pt idx="9088">
                  <c:v>908.8</c:v>
                </c:pt>
                <c:pt idx="9089">
                  <c:v>908.9</c:v>
                </c:pt>
                <c:pt idx="9090">
                  <c:v>909</c:v>
                </c:pt>
                <c:pt idx="9091">
                  <c:v>909.1</c:v>
                </c:pt>
                <c:pt idx="9092">
                  <c:v>909.2</c:v>
                </c:pt>
                <c:pt idx="9093">
                  <c:v>909.3</c:v>
                </c:pt>
                <c:pt idx="9094">
                  <c:v>909.4</c:v>
                </c:pt>
                <c:pt idx="9095">
                  <c:v>909.5</c:v>
                </c:pt>
                <c:pt idx="9096">
                  <c:v>909.6</c:v>
                </c:pt>
                <c:pt idx="9097">
                  <c:v>909.7</c:v>
                </c:pt>
                <c:pt idx="9098">
                  <c:v>909.8</c:v>
                </c:pt>
                <c:pt idx="9099">
                  <c:v>909.9</c:v>
                </c:pt>
                <c:pt idx="9100">
                  <c:v>910</c:v>
                </c:pt>
                <c:pt idx="9101">
                  <c:v>910.1</c:v>
                </c:pt>
                <c:pt idx="9102">
                  <c:v>910.2</c:v>
                </c:pt>
                <c:pt idx="9103">
                  <c:v>910.3</c:v>
                </c:pt>
                <c:pt idx="9104">
                  <c:v>910.4</c:v>
                </c:pt>
                <c:pt idx="9105">
                  <c:v>910.5</c:v>
                </c:pt>
                <c:pt idx="9106">
                  <c:v>910.6</c:v>
                </c:pt>
                <c:pt idx="9107">
                  <c:v>910.7</c:v>
                </c:pt>
                <c:pt idx="9108">
                  <c:v>910.8</c:v>
                </c:pt>
                <c:pt idx="9109">
                  <c:v>910.9</c:v>
                </c:pt>
                <c:pt idx="9110">
                  <c:v>911</c:v>
                </c:pt>
                <c:pt idx="9111">
                  <c:v>911.1</c:v>
                </c:pt>
                <c:pt idx="9112">
                  <c:v>911.2</c:v>
                </c:pt>
                <c:pt idx="9113">
                  <c:v>911.3</c:v>
                </c:pt>
                <c:pt idx="9114">
                  <c:v>911.4</c:v>
                </c:pt>
                <c:pt idx="9115">
                  <c:v>911.5</c:v>
                </c:pt>
                <c:pt idx="9116">
                  <c:v>911.6</c:v>
                </c:pt>
                <c:pt idx="9117">
                  <c:v>911.7</c:v>
                </c:pt>
                <c:pt idx="9118">
                  <c:v>911.8</c:v>
                </c:pt>
                <c:pt idx="9119">
                  <c:v>911.9</c:v>
                </c:pt>
                <c:pt idx="9120">
                  <c:v>912</c:v>
                </c:pt>
                <c:pt idx="9121">
                  <c:v>912.1</c:v>
                </c:pt>
                <c:pt idx="9122">
                  <c:v>912.2</c:v>
                </c:pt>
                <c:pt idx="9123">
                  <c:v>912.3</c:v>
                </c:pt>
                <c:pt idx="9124">
                  <c:v>912.4</c:v>
                </c:pt>
                <c:pt idx="9125">
                  <c:v>912.5</c:v>
                </c:pt>
                <c:pt idx="9126">
                  <c:v>912.6</c:v>
                </c:pt>
                <c:pt idx="9127">
                  <c:v>912.7</c:v>
                </c:pt>
                <c:pt idx="9128">
                  <c:v>912.8</c:v>
                </c:pt>
                <c:pt idx="9129">
                  <c:v>912.9</c:v>
                </c:pt>
                <c:pt idx="9130">
                  <c:v>913</c:v>
                </c:pt>
                <c:pt idx="9131">
                  <c:v>913.1</c:v>
                </c:pt>
                <c:pt idx="9132">
                  <c:v>913.2</c:v>
                </c:pt>
                <c:pt idx="9133">
                  <c:v>913.3</c:v>
                </c:pt>
                <c:pt idx="9134">
                  <c:v>913.4</c:v>
                </c:pt>
                <c:pt idx="9135">
                  <c:v>913.5</c:v>
                </c:pt>
                <c:pt idx="9136">
                  <c:v>913.6</c:v>
                </c:pt>
                <c:pt idx="9137">
                  <c:v>913.7</c:v>
                </c:pt>
                <c:pt idx="9138">
                  <c:v>913.8</c:v>
                </c:pt>
                <c:pt idx="9139">
                  <c:v>913.9</c:v>
                </c:pt>
                <c:pt idx="9140">
                  <c:v>914</c:v>
                </c:pt>
                <c:pt idx="9141">
                  <c:v>914.1</c:v>
                </c:pt>
                <c:pt idx="9142">
                  <c:v>914.2</c:v>
                </c:pt>
                <c:pt idx="9143">
                  <c:v>914.3</c:v>
                </c:pt>
                <c:pt idx="9144">
                  <c:v>914.4</c:v>
                </c:pt>
                <c:pt idx="9145">
                  <c:v>914.5</c:v>
                </c:pt>
                <c:pt idx="9146">
                  <c:v>914.6</c:v>
                </c:pt>
                <c:pt idx="9147">
                  <c:v>914.7</c:v>
                </c:pt>
                <c:pt idx="9148">
                  <c:v>914.8</c:v>
                </c:pt>
                <c:pt idx="9149">
                  <c:v>914.9</c:v>
                </c:pt>
                <c:pt idx="9150">
                  <c:v>915</c:v>
                </c:pt>
                <c:pt idx="9151">
                  <c:v>915.1</c:v>
                </c:pt>
                <c:pt idx="9152">
                  <c:v>915.2</c:v>
                </c:pt>
                <c:pt idx="9153">
                  <c:v>915.3</c:v>
                </c:pt>
                <c:pt idx="9154">
                  <c:v>915.4</c:v>
                </c:pt>
                <c:pt idx="9155">
                  <c:v>915.5</c:v>
                </c:pt>
                <c:pt idx="9156">
                  <c:v>915.6</c:v>
                </c:pt>
                <c:pt idx="9157">
                  <c:v>915.7</c:v>
                </c:pt>
                <c:pt idx="9158">
                  <c:v>915.8</c:v>
                </c:pt>
                <c:pt idx="9159">
                  <c:v>915.9</c:v>
                </c:pt>
                <c:pt idx="9160">
                  <c:v>916</c:v>
                </c:pt>
                <c:pt idx="9161">
                  <c:v>916.1</c:v>
                </c:pt>
                <c:pt idx="9162">
                  <c:v>916.2</c:v>
                </c:pt>
                <c:pt idx="9163">
                  <c:v>916.3</c:v>
                </c:pt>
                <c:pt idx="9164">
                  <c:v>916.4</c:v>
                </c:pt>
                <c:pt idx="9165">
                  <c:v>916.5</c:v>
                </c:pt>
                <c:pt idx="9166">
                  <c:v>916.6</c:v>
                </c:pt>
                <c:pt idx="9167">
                  <c:v>916.7</c:v>
                </c:pt>
                <c:pt idx="9168">
                  <c:v>916.8</c:v>
                </c:pt>
                <c:pt idx="9169">
                  <c:v>916.9</c:v>
                </c:pt>
                <c:pt idx="9170">
                  <c:v>917</c:v>
                </c:pt>
                <c:pt idx="9171">
                  <c:v>917.1</c:v>
                </c:pt>
                <c:pt idx="9172">
                  <c:v>917.2</c:v>
                </c:pt>
                <c:pt idx="9173">
                  <c:v>917.3</c:v>
                </c:pt>
                <c:pt idx="9174">
                  <c:v>917.4</c:v>
                </c:pt>
                <c:pt idx="9175">
                  <c:v>917.5</c:v>
                </c:pt>
                <c:pt idx="9176">
                  <c:v>917.6</c:v>
                </c:pt>
                <c:pt idx="9177">
                  <c:v>917.7</c:v>
                </c:pt>
                <c:pt idx="9178">
                  <c:v>917.8</c:v>
                </c:pt>
                <c:pt idx="9179">
                  <c:v>917.9</c:v>
                </c:pt>
                <c:pt idx="9180">
                  <c:v>918</c:v>
                </c:pt>
                <c:pt idx="9181">
                  <c:v>918.1</c:v>
                </c:pt>
                <c:pt idx="9182">
                  <c:v>918.2</c:v>
                </c:pt>
                <c:pt idx="9183">
                  <c:v>918.3</c:v>
                </c:pt>
                <c:pt idx="9184">
                  <c:v>918.4</c:v>
                </c:pt>
                <c:pt idx="9185">
                  <c:v>918.5</c:v>
                </c:pt>
                <c:pt idx="9186">
                  <c:v>918.6</c:v>
                </c:pt>
                <c:pt idx="9187">
                  <c:v>918.7</c:v>
                </c:pt>
                <c:pt idx="9188">
                  <c:v>918.8</c:v>
                </c:pt>
                <c:pt idx="9189">
                  <c:v>918.9</c:v>
                </c:pt>
                <c:pt idx="9190">
                  <c:v>919</c:v>
                </c:pt>
                <c:pt idx="9191">
                  <c:v>919.1</c:v>
                </c:pt>
                <c:pt idx="9192">
                  <c:v>919.2</c:v>
                </c:pt>
                <c:pt idx="9193">
                  <c:v>919.3</c:v>
                </c:pt>
                <c:pt idx="9194">
                  <c:v>919.4</c:v>
                </c:pt>
                <c:pt idx="9195">
                  <c:v>919.5</c:v>
                </c:pt>
                <c:pt idx="9196">
                  <c:v>919.6</c:v>
                </c:pt>
                <c:pt idx="9197">
                  <c:v>919.7</c:v>
                </c:pt>
                <c:pt idx="9198">
                  <c:v>919.8</c:v>
                </c:pt>
                <c:pt idx="9199">
                  <c:v>919.9</c:v>
                </c:pt>
                <c:pt idx="9200">
                  <c:v>920</c:v>
                </c:pt>
                <c:pt idx="9201">
                  <c:v>920.1</c:v>
                </c:pt>
                <c:pt idx="9202">
                  <c:v>920.2</c:v>
                </c:pt>
                <c:pt idx="9203">
                  <c:v>920.3</c:v>
                </c:pt>
                <c:pt idx="9204">
                  <c:v>920.4</c:v>
                </c:pt>
                <c:pt idx="9205">
                  <c:v>920.5</c:v>
                </c:pt>
                <c:pt idx="9206">
                  <c:v>920.6</c:v>
                </c:pt>
                <c:pt idx="9207">
                  <c:v>920.7</c:v>
                </c:pt>
                <c:pt idx="9208">
                  <c:v>920.8</c:v>
                </c:pt>
                <c:pt idx="9209">
                  <c:v>920.9</c:v>
                </c:pt>
                <c:pt idx="9210">
                  <c:v>921</c:v>
                </c:pt>
                <c:pt idx="9211">
                  <c:v>921.1</c:v>
                </c:pt>
                <c:pt idx="9212">
                  <c:v>921.2</c:v>
                </c:pt>
                <c:pt idx="9213">
                  <c:v>921.3</c:v>
                </c:pt>
                <c:pt idx="9214">
                  <c:v>921.4</c:v>
                </c:pt>
                <c:pt idx="9215">
                  <c:v>921.5</c:v>
                </c:pt>
                <c:pt idx="9216">
                  <c:v>921.6</c:v>
                </c:pt>
                <c:pt idx="9217">
                  <c:v>921.7</c:v>
                </c:pt>
                <c:pt idx="9218">
                  <c:v>921.8</c:v>
                </c:pt>
                <c:pt idx="9219">
                  <c:v>921.9</c:v>
                </c:pt>
                <c:pt idx="9220">
                  <c:v>922</c:v>
                </c:pt>
                <c:pt idx="9221">
                  <c:v>922.1</c:v>
                </c:pt>
                <c:pt idx="9222">
                  <c:v>922.2</c:v>
                </c:pt>
                <c:pt idx="9223">
                  <c:v>922.3</c:v>
                </c:pt>
                <c:pt idx="9224">
                  <c:v>922.4</c:v>
                </c:pt>
                <c:pt idx="9225">
                  <c:v>922.5</c:v>
                </c:pt>
                <c:pt idx="9226">
                  <c:v>922.6</c:v>
                </c:pt>
                <c:pt idx="9227">
                  <c:v>922.7</c:v>
                </c:pt>
                <c:pt idx="9228">
                  <c:v>922.8</c:v>
                </c:pt>
                <c:pt idx="9229">
                  <c:v>922.9</c:v>
                </c:pt>
                <c:pt idx="9230">
                  <c:v>923</c:v>
                </c:pt>
                <c:pt idx="9231">
                  <c:v>923.1</c:v>
                </c:pt>
                <c:pt idx="9232">
                  <c:v>923.2</c:v>
                </c:pt>
                <c:pt idx="9233">
                  <c:v>923.3</c:v>
                </c:pt>
                <c:pt idx="9234">
                  <c:v>923.4</c:v>
                </c:pt>
                <c:pt idx="9235">
                  <c:v>923.5</c:v>
                </c:pt>
                <c:pt idx="9236">
                  <c:v>923.6</c:v>
                </c:pt>
                <c:pt idx="9237">
                  <c:v>923.7</c:v>
                </c:pt>
                <c:pt idx="9238">
                  <c:v>923.8</c:v>
                </c:pt>
                <c:pt idx="9239">
                  <c:v>923.9</c:v>
                </c:pt>
                <c:pt idx="9240">
                  <c:v>924</c:v>
                </c:pt>
                <c:pt idx="9241">
                  <c:v>924.1</c:v>
                </c:pt>
                <c:pt idx="9242">
                  <c:v>924.2</c:v>
                </c:pt>
                <c:pt idx="9243">
                  <c:v>924.3</c:v>
                </c:pt>
                <c:pt idx="9244">
                  <c:v>924.4</c:v>
                </c:pt>
                <c:pt idx="9245">
                  <c:v>924.5</c:v>
                </c:pt>
                <c:pt idx="9246">
                  <c:v>924.6</c:v>
                </c:pt>
                <c:pt idx="9247">
                  <c:v>924.7</c:v>
                </c:pt>
                <c:pt idx="9248">
                  <c:v>924.8</c:v>
                </c:pt>
                <c:pt idx="9249">
                  <c:v>924.9</c:v>
                </c:pt>
                <c:pt idx="9250">
                  <c:v>925</c:v>
                </c:pt>
                <c:pt idx="9251">
                  <c:v>925.1</c:v>
                </c:pt>
                <c:pt idx="9252">
                  <c:v>925.2</c:v>
                </c:pt>
                <c:pt idx="9253">
                  <c:v>925.3</c:v>
                </c:pt>
                <c:pt idx="9254">
                  <c:v>925.4</c:v>
                </c:pt>
                <c:pt idx="9255">
                  <c:v>925.5</c:v>
                </c:pt>
                <c:pt idx="9256">
                  <c:v>925.6</c:v>
                </c:pt>
                <c:pt idx="9257">
                  <c:v>925.7</c:v>
                </c:pt>
                <c:pt idx="9258">
                  <c:v>925.8</c:v>
                </c:pt>
                <c:pt idx="9259">
                  <c:v>925.9</c:v>
                </c:pt>
                <c:pt idx="9260">
                  <c:v>926</c:v>
                </c:pt>
                <c:pt idx="9261">
                  <c:v>926.1</c:v>
                </c:pt>
                <c:pt idx="9262">
                  <c:v>926.2</c:v>
                </c:pt>
                <c:pt idx="9263">
                  <c:v>926.3</c:v>
                </c:pt>
                <c:pt idx="9264">
                  <c:v>926.4</c:v>
                </c:pt>
                <c:pt idx="9265">
                  <c:v>926.5</c:v>
                </c:pt>
                <c:pt idx="9266">
                  <c:v>926.6</c:v>
                </c:pt>
                <c:pt idx="9267">
                  <c:v>926.7</c:v>
                </c:pt>
                <c:pt idx="9268">
                  <c:v>926.8</c:v>
                </c:pt>
                <c:pt idx="9269">
                  <c:v>926.9</c:v>
                </c:pt>
                <c:pt idx="9270">
                  <c:v>927</c:v>
                </c:pt>
                <c:pt idx="9271">
                  <c:v>927.1</c:v>
                </c:pt>
                <c:pt idx="9272">
                  <c:v>927.2</c:v>
                </c:pt>
                <c:pt idx="9273">
                  <c:v>927.3</c:v>
                </c:pt>
                <c:pt idx="9274">
                  <c:v>927.4</c:v>
                </c:pt>
                <c:pt idx="9275">
                  <c:v>927.5</c:v>
                </c:pt>
                <c:pt idx="9276">
                  <c:v>927.6</c:v>
                </c:pt>
                <c:pt idx="9277">
                  <c:v>927.7</c:v>
                </c:pt>
                <c:pt idx="9278">
                  <c:v>927.8</c:v>
                </c:pt>
                <c:pt idx="9279">
                  <c:v>927.9</c:v>
                </c:pt>
                <c:pt idx="9280">
                  <c:v>928</c:v>
                </c:pt>
                <c:pt idx="9281">
                  <c:v>928.1</c:v>
                </c:pt>
                <c:pt idx="9282">
                  <c:v>928.2</c:v>
                </c:pt>
                <c:pt idx="9283">
                  <c:v>928.3</c:v>
                </c:pt>
                <c:pt idx="9284">
                  <c:v>928.4</c:v>
                </c:pt>
                <c:pt idx="9285">
                  <c:v>928.5</c:v>
                </c:pt>
                <c:pt idx="9286">
                  <c:v>928.6</c:v>
                </c:pt>
                <c:pt idx="9287">
                  <c:v>928.7</c:v>
                </c:pt>
                <c:pt idx="9288">
                  <c:v>928.8</c:v>
                </c:pt>
                <c:pt idx="9289">
                  <c:v>928.9</c:v>
                </c:pt>
                <c:pt idx="9290">
                  <c:v>929</c:v>
                </c:pt>
                <c:pt idx="9291">
                  <c:v>929.1</c:v>
                </c:pt>
                <c:pt idx="9292">
                  <c:v>929.2</c:v>
                </c:pt>
                <c:pt idx="9293">
                  <c:v>929.3</c:v>
                </c:pt>
                <c:pt idx="9294">
                  <c:v>929.4</c:v>
                </c:pt>
                <c:pt idx="9295">
                  <c:v>929.5</c:v>
                </c:pt>
                <c:pt idx="9296">
                  <c:v>929.6</c:v>
                </c:pt>
                <c:pt idx="9297">
                  <c:v>929.7</c:v>
                </c:pt>
                <c:pt idx="9298">
                  <c:v>929.8</c:v>
                </c:pt>
                <c:pt idx="9299">
                  <c:v>929.9</c:v>
                </c:pt>
                <c:pt idx="9300">
                  <c:v>930</c:v>
                </c:pt>
                <c:pt idx="9301">
                  <c:v>930.1</c:v>
                </c:pt>
                <c:pt idx="9302">
                  <c:v>930.2</c:v>
                </c:pt>
                <c:pt idx="9303">
                  <c:v>930.3</c:v>
                </c:pt>
                <c:pt idx="9304">
                  <c:v>930.4</c:v>
                </c:pt>
                <c:pt idx="9305">
                  <c:v>930.5</c:v>
                </c:pt>
                <c:pt idx="9306">
                  <c:v>930.6</c:v>
                </c:pt>
                <c:pt idx="9307">
                  <c:v>930.7</c:v>
                </c:pt>
                <c:pt idx="9308">
                  <c:v>930.8</c:v>
                </c:pt>
                <c:pt idx="9309">
                  <c:v>930.9</c:v>
                </c:pt>
                <c:pt idx="9310">
                  <c:v>931</c:v>
                </c:pt>
                <c:pt idx="9311">
                  <c:v>931.1</c:v>
                </c:pt>
                <c:pt idx="9312">
                  <c:v>931.2</c:v>
                </c:pt>
                <c:pt idx="9313">
                  <c:v>931.3</c:v>
                </c:pt>
                <c:pt idx="9314">
                  <c:v>931.4</c:v>
                </c:pt>
                <c:pt idx="9315">
                  <c:v>931.5</c:v>
                </c:pt>
                <c:pt idx="9316">
                  <c:v>931.6</c:v>
                </c:pt>
                <c:pt idx="9317">
                  <c:v>931.7</c:v>
                </c:pt>
                <c:pt idx="9318">
                  <c:v>931.8</c:v>
                </c:pt>
                <c:pt idx="9319">
                  <c:v>931.9</c:v>
                </c:pt>
                <c:pt idx="9320">
                  <c:v>932</c:v>
                </c:pt>
                <c:pt idx="9321">
                  <c:v>932.1</c:v>
                </c:pt>
                <c:pt idx="9322">
                  <c:v>932.2</c:v>
                </c:pt>
                <c:pt idx="9323">
                  <c:v>932.3</c:v>
                </c:pt>
                <c:pt idx="9324">
                  <c:v>932.4</c:v>
                </c:pt>
                <c:pt idx="9325">
                  <c:v>932.5</c:v>
                </c:pt>
                <c:pt idx="9326">
                  <c:v>932.6</c:v>
                </c:pt>
                <c:pt idx="9327">
                  <c:v>932.7</c:v>
                </c:pt>
                <c:pt idx="9328">
                  <c:v>932.8</c:v>
                </c:pt>
                <c:pt idx="9329">
                  <c:v>932.9</c:v>
                </c:pt>
                <c:pt idx="9330">
                  <c:v>933</c:v>
                </c:pt>
                <c:pt idx="9331">
                  <c:v>933.1</c:v>
                </c:pt>
                <c:pt idx="9332">
                  <c:v>933.2</c:v>
                </c:pt>
                <c:pt idx="9333">
                  <c:v>933.3</c:v>
                </c:pt>
                <c:pt idx="9334">
                  <c:v>933.4</c:v>
                </c:pt>
                <c:pt idx="9335">
                  <c:v>933.5</c:v>
                </c:pt>
                <c:pt idx="9336">
                  <c:v>933.6</c:v>
                </c:pt>
                <c:pt idx="9337">
                  <c:v>933.7</c:v>
                </c:pt>
                <c:pt idx="9338">
                  <c:v>933.8</c:v>
                </c:pt>
                <c:pt idx="9339">
                  <c:v>933.9</c:v>
                </c:pt>
                <c:pt idx="9340">
                  <c:v>934</c:v>
                </c:pt>
                <c:pt idx="9341">
                  <c:v>934.1</c:v>
                </c:pt>
                <c:pt idx="9342">
                  <c:v>934.2</c:v>
                </c:pt>
                <c:pt idx="9343">
                  <c:v>934.3</c:v>
                </c:pt>
                <c:pt idx="9344">
                  <c:v>934.4</c:v>
                </c:pt>
                <c:pt idx="9345">
                  <c:v>934.5</c:v>
                </c:pt>
                <c:pt idx="9346">
                  <c:v>934.6</c:v>
                </c:pt>
                <c:pt idx="9347">
                  <c:v>934.7</c:v>
                </c:pt>
                <c:pt idx="9348">
                  <c:v>934.8</c:v>
                </c:pt>
                <c:pt idx="9349">
                  <c:v>934.9</c:v>
                </c:pt>
                <c:pt idx="9350">
                  <c:v>935</c:v>
                </c:pt>
                <c:pt idx="9351">
                  <c:v>935.1</c:v>
                </c:pt>
                <c:pt idx="9352">
                  <c:v>935.2</c:v>
                </c:pt>
                <c:pt idx="9353">
                  <c:v>935.3</c:v>
                </c:pt>
                <c:pt idx="9354">
                  <c:v>935.4</c:v>
                </c:pt>
                <c:pt idx="9355">
                  <c:v>935.5</c:v>
                </c:pt>
                <c:pt idx="9356">
                  <c:v>935.6</c:v>
                </c:pt>
                <c:pt idx="9357">
                  <c:v>935.7</c:v>
                </c:pt>
                <c:pt idx="9358">
                  <c:v>935.8</c:v>
                </c:pt>
                <c:pt idx="9359">
                  <c:v>935.9</c:v>
                </c:pt>
                <c:pt idx="9360">
                  <c:v>936</c:v>
                </c:pt>
                <c:pt idx="9361">
                  <c:v>936.1</c:v>
                </c:pt>
                <c:pt idx="9362">
                  <c:v>936.2</c:v>
                </c:pt>
                <c:pt idx="9363">
                  <c:v>936.3</c:v>
                </c:pt>
                <c:pt idx="9364">
                  <c:v>936.4</c:v>
                </c:pt>
                <c:pt idx="9365">
                  <c:v>936.5</c:v>
                </c:pt>
                <c:pt idx="9366">
                  <c:v>936.6</c:v>
                </c:pt>
                <c:pt idx="9367">
                  <c:v>936.7</c:v>
                </c:pt>
                <c:pt idx="9368">
                  <c:v>936.8</c:v>
                </c:pt>
                <c:pt idx="9369">
                  <c:v>936.9</c:v>
                </c:pt>
                <c:pt idx="9370">
                  <c:v>937</c:v>
                </c:pt>
                <c:pt idx="9371">
                  <c:v>937.1</c:v>
                </c:pt>
                <c:pt idx="9372">
                  <c:v>937.2</c:v>
                </c:pt>
                <c:pt idx="9373">
                  <c:v>937.3</c:v>
                </c:pt>
                <c:pt idx="9374">
                  <c:v>937.4</c:v>
                </c:pt>
                <c:pt idx="9375">
                  <c:v>937.5</c:v>
                </c:pt>
                <c:pt idx="9376">
                  <c:v>937.6</c:v>
                </c:pt>
                <c:pt idx="9377">
                  <c:v>937.7</c:v>
                </c:pt>
                <c:pt idx="9378">
                  <c:v>937.8</c:v>
                </c:pt>
                <c:pt idx="9379">
                  <c:v>937.9</c:v>
                </c:pt>
                <c:pt idx="9380">
                  <c:v>938</c:v>
                </c:pt>
                <c:pt idx="9381">
                  <c:v>938.1</c:v>
                </c:pt>
                <c:pt idx="9382">
                  <c:v>938.2</c:v>
                </c:pt>
                <c:pt idx="9383">
                  <c:v>938.3</c:v>
                </c:pt>
                <c:pt idx="9384">
                  <c:v>938.4</c:v>
                </c:pt>
                <c:pt idx="9385">
                  <c:v>938.5</c:v>
                </c:pt>
                <c:pt idx="9386">
                  <c:v>938.6</c:v>
                </c:pt>
                <c:pt idx="9387">
                  <c:v>938.7</c:v>
                </c:pt>
                <c:pt idx="9388">
                  <c:v>938.8</c:v>
                </c:pt>
                <c:pt idx="9389">
                  <c:v>938.9</c:v>
                </c:pt>
                <c:pt idx="9390">
                  <c:v>939</c:v>
                </c:pt>
                <c:pt idx="9391">
                  <c:v>939.1</c:v>
                </c:pt>
                <c:pt idx="9392">
                  <c:v>939.2</c:v>
                </c:pt>
                <c:pt idx="9393">
                  <c:v>939.3</c:v>
                </c:pt>
                <c:pt idx="9394">
                  <c:v>939.4</c:v>
                </c:pt>
                <c:pt idx="9395">
                  <c:v>939.5</c:v>
                </c:pt>
                <c:pt idx="9396">
                  <c:v>939.6</c:v>
                </c:pt>
                <c:pt idx="9397">
                  <c:v>939.7</c:v>
                </c:pt>
                <c:pt idx="9398">
                  <c:v>939.8</c:v>
                </c:pt>
                <c:pt idx="9399">
                  <c:v>939.9</c:v>
                </c:pt>
                <c:pt idx="9400">
                  <c:v>940</c:v>
                </c:pt>
                <c:pt idx="9401">
                  <c:v>940.1</c:v>
                </c:pt>
                <c:pt idx="9402">
                  <c:v>940.2</c:v>
                </c:pt>
                <c:pt idx="9403">
                  <c:v>940.3</c:v>
                </c:pt>
                <c:pt idx="9404">
                  <c:v>940.4</c:v>
                </c:pt>
                <c:pt idx="9405">
                  <c:v>940.5</c:v>
                </c:pt>
                <c:pt idx="9406">
                  <c:v>940.6</c:v>
                </c:pt>
                <c:pt idx="9407">
                  <c:v>940.7</c:v>
                </c:pt>
                <c:pt idx="9408">
                  <c:v>940.8</c:v>
                </c:pt>
                <c:pt idx="9409">
                  <c:v>940.9</c:v>
                </c:pt>
                <c:pt idx="9410">
                  <c:v>941</c:v>
                </c:pt>
                <c:pt idx="9411">
                  <c:v>941.1</c:v>
                </c:pt>
                <c:pt idx="9412">
                  <c:v>941.2</c:v>
                </c:pt>
                <c:pt idx="9413">
                  <c:v>941.3</c:v>
                </c:pt>
                <c:pt idx="9414">
                  <c:v>941.4</c:v>
                </c:pt>
                <c:pt idx="9415">
                  <c:v>941.5</c:v>
                </c:pt>
                <c:pt idx="9416">
                  <c:v>941.6</c:v>
                </c:pt>
                <c:pt idx="9417">
                  <c:v>941.7</c:v>
                </c:pt>
                <c:pt idx="9418">
                  <c:v>941.8</c:v>
                </c:pt>
                <c:pt idx="9419">
                  <c:v>941.9</c:v>
                </c:pt>
                <c:pt idx="9420">
                  <c:v>942</c:v>
                </c:pt>
                <c:pt idx="9421">
                  <c:v>942.1</c:v>
                </c:pt>
                <c:pt idx="9422">
                  <c:v>942.2</c:v>
                </c:pt>
                <c:pt idx="9423">
                  <c:v>942.3</c:v>
                </c:pt>
                <c:pt idx="9424">
                  <c:v>942.4</c:v>
                </c:pt>
                <c:pt idx="9425">
                  <c:v>942.5</c:v>
                </c:pt>
                <c:pt idx="9426">
                  <c:v>942.6</c:v>
                </c:pt>
                <c:pt idx="9427">
                  <c:v>942.7</c:v>
                </c:pt>
                <c:pt idx="9428">
                  <c:v>942.8</c:v>
                </c:pt>
                <c:pt idx="9429">
                  <c:v>942.9</c:v>
                </c:pt>
                <c:pt idx="9430">
                  <c:v>943</c:v>
                </c:pt>
                <c:pt idx="9431">
                  <c:v>943.1</c:v>
                </c:pt>
                <c:pt idx="9432">
                  <c:v>943.2</c:v>
                </c:pt>
                <c:pt idx="9433">
                  <c:v>943.3</c:v>
                </c:pt>
                <c:pt idx="9434">
                  <c:v>943.4</c:v>
                </c:pt>
                <c:pt idx="9435">
                  <c:v>943.5</c:v>
                </c:pt>
                <c:pt idx="9436">
                  <c:v>943.6</c:v>
                </c:pt>
                <c:pt idx="9437">
                  <c:v>943.7</c:v>
                </c:pt>
                <c:pt idx="9438">
                  <c:v>943.8</c:v>
                </c:pt>
                <c:pt idx="9439">
                  <c:v>943.9</c:v>
                </c:pt>
                <c:pt idx="9440">
                  <c:v>944</c:v>
                </c:pt>
                <c:pt idx="9441">
                  <c:v>944.1</c:v>
                </c:pt>
                <c:pt idx="9442">
                  <c:v>944.2</c:v>
                </c:pt>
                <c:pt idx="9443">
                  <c:v>944.3</c:v>
                </c:pt>
                <c:pt idx="9444">
                  <c:v>944.4</c:v>
                </c:pt>
                <c:pt idx="9445">
                  <c:v>944.5</c:v>
                </c:pt>
                <c:pt idx="9446">
                  <c:v>944.6</c:v>
                </c:pt>
                <c:pt idx="9447">
                  <c:v>944.7</c:v>
                </c:pt>
                <c:pt idx="9448">
                  <c:v>944.8</c:v>
                </c:pt>
                <c:pt idx="9449">
                  <c:v>944.9</c:v>
                </c:pt>
                <c:pt idx="9450">
                  <c:v>945</c:v>
                </c:pt>
                <c:pt idx="9451">
                  <c:v>945.1</c:v>
                </c:pt>
                <c:pt idx="9452">
                  <c:v>945.2</c:v>
                </c:pt>
                <c:pt idx="9453">
                  <c:v>945.3</c:v>
                </c:pt>
                <c:pt idx="9454">
                  <c:v>945.4</c:v>
                </c:pt>
                <c:pt idx="9455">
                  <c:v>945.5</c:v>
                </c:pt>
                <c:pt idx="9456">
                  <c:v>945.6</c:v>
                </c:pt>
                <c:pt idx="9457">
                  <c:v>945.7</c:v>
                </c:pt>
                <c:pt idx="9458">
                  <c:v>945.8</c:v>
                </c:pt>
                <c:pt idx="9459">
                  <c:v>945.9</c:v>
                </c:pt>
                <c:pt idx="9460">
                  <c:v>946</c:v>
                </c:pt>
                <c:pt idx="9461">
                  <c:v>946.1</c:v>
                </c:pt>
                <c:pt idx="9462">
                  <c:v>946.2</c:v>
                </c:pt>
                <c:pt idx="9463">
                  <c:v>946.3</c:v>
                </c:pt>
                <c:pt idx="9464">
                  <c:v>946.4</c:v>
                </c:pt>
                <c:pt idx="9465">
                  <c:v>946.5</c:v>
                </c:pt>
                <c:pt idx="9466">
                  <c:v>946.6</c:v>
                </c:pt>
                <c:pt idx="9467">
                  <c:v>946.7</c:v>
                </c:pt>
                <c:pt idx="9468">
                  <c:v>946.8</c:v>
                </c:pt>
                <c:pt idx="9469">
                  <c:v>946.9</c:v>
                </c:pt>
                <c:pt idx="9470">
                  <c:v>947</c:v>
                </c:pt>
                <c:pt idx="9471">
                  <c:v>947.1</c:v>
                </c:pt>
                <c:pt idx="9472">
                  <c:v>947.2</c:v>
                </c:pt>
                <c:pt idx="9473">
                  <c:v>947.3</c:v>
                </c:pt>
                <c:pt idx="9474">
                  <c:v>947.4</c:v>
                </c:pt>
                <c:pt idx="9475">
                  <c:v>947.5</c:v>
                </c:pt>
                <c:pt idx="9476">
                  <c:v>947.6</c:v>
                </c:pt>
                <c:pt idx="9477">
                  <c:v>947.7</c:v>
                </c:pt>
                <c:pt idx="9478">
                  <c:v>947.8</c:v>
                </c:pt>
                <c:pt idx="9479">
                  <c:v>947.9</c:v>
                </c:pt>
                <c:pt idx="9480">
                  <c:v>948</c:v>
                </c:pt>
                <c:pt idx="9481">
                  <c:v>948.1</c:v>
                </c:pt>
                <c:pt idx="9482">
                  <c:v>948.2</c:v>
                </c:pt>
                <c:pt idx="9483">
                  <c:v>948.3</c:v>
                </c:pt>
                <c:pt idx="9484">
                  <c:v>948.4</c:v>
                </c:pt>
                <c:pt idx="9485">
                  <c:v>948.5</c:v>
                </c:pt>
                <c:pt idx="9486">
                  <c:v>948.6</c:v>
                </c:pt>
                <c:pt idx="9487">
                  <c:v>948.7</c:v>
                </c:pt>
                <c:pt idx="9488">
                  <c:v>948.8</c:v>
                </c:pt>
                <c:pt idx="9489">
                  <c:v>948.9</c:v>
                </c:pt>
                <c:pt idx="9490">
                  <c:v>949</c:v>
                </c:pt>
                <c:pt idx="9491">
                  <c:v>949.1</c:v>
                </c:pt>
                <c:pt idx="9492">
                  <c:v>949.2</c:v>
                </c:pt>
                <c:pt idx="9493">
                  <c:v>949.3</c:v>
                </c:pt>
                <c:pt idx="9494">
                  <c:v>949.4</c:v>
                </c:pt>
                <c:pt idx="9495">
                  <c:v>949.5</c:v>
                </c:pt>
                <c:pt idx="9496">
                  <c:v>949.6</c:v>
                </c:pt>
                <c:pt idx="9497">
                  <c:v>949.7</c:v>
                </c:pt>
                <c:pt idx="9498">
                  <c:v>949.8</c:v>
                </c:pt>
                <c:pt idx="9499">
                  <c:v>949.9</c:v>
                </c:pt>
                <c:pt idx="9500">
                  <c:v>950</c:v>
                </c:pt>
                <c:pt idx="9501">
                  <c:v>950.1</c:v>
                </c:pt>
                <c:pt idx="9502">
                  <c:v>950.2</c:v>
                </c:pt>
                <c:pt idx="9503">
                  <c:v>950.3</c:v>
                </c:pt>
                <c:pt idx="9504">
                  <c:v>950.4</c:v>
                </c:pt>
                <c:pt idx="9505">
                  <c:v>950.5</c:v>
                </c:pt>
                <c:pt idx="9506">
                  <c:v>950.6</c:v>
                </c:pt>
                <c:pt idx="9507">
                  <c:v>950.7</c:v>
                </c:pt>
                <c:pt idx="9508">
                  <c:v>950.8</c:v>
                </c:pt>
                <c:pt idx="9509">
                  <c:v>950.9</c:v>
                </c:pt>
                <c:pt idx="9510">
                  <c:v>951</c:v>
                </c:pt>
                <c:pt idx="9511">
                  <c:v>951.1</c:v>
                </c:pt>
                <c:pt idx="9512">
                  <c:v>951.2</c:v>
                </c:pt>
                <c:pt idx="9513">
                  <c:v>951.3</c:v>
                </c:pt>
                <c:pt idx="9514">
                  <c:v>951.4</c:v>
                </c:pt>
                <c:pt idx="9515">
                  <c:v>951.5</c:v>
                </c:pt>
                <c:pt idx="9516">
                  <c:v>951.6</c:v>
                </c:pt>
                <c:pt idx="9517">
                  <c:v>951.7</c:v>
                </c:pt>
                <c:pt idx="9518">
                  <c:v>951.8</c:v>
                </c:pt>
                <c:pt idx="9519">
                  <c:v>951.9</c:v>
                </c:pt>
                <c:pt idx="9520">
                  <c:v>952</c:v>
                </c:pt>
                <c:pt idx="9521">
                  <c:v>952.1</c:v>
                </c:pt>
                <c:pt idx="9522">
                  <c:v>952.2</c:v>
                </c:pt>
                <c:pt idx="9523">
                  <c:v>952.3</c:v>
                </c:pt>
                <c:pt idx="9524">
                  <c:v>952.4</c:v>
                </c:pt>
                <c:pt idx="9525">
                  <c:v>952.5</c:v>
                </c:pt>
                <c:pt idx="9526">
                  <c:v>952.6</c:v>
                </c:pt>
                <c:pt idx="9527">
                  <c:v>952.7</c:v>
                </c:pt>
                <c:pt idx="9528">
                  <c:v>952.8</c:v>
                </c:pt>
                <c:pt idx="9529">
                  <c:v>952.9</c:v>
                </c:pt>
                <c:pt idx="9530">
                  <c:v>953</c:v>
                </c:pt>
                <c:pt idx="9531">
                  <c:v>953.1</c:v>
                </c:pt>
                <c:pt idx="9532">
                  <c:v>953.2</c:v>
                </c:pt>
                <c:pt idx="9533">
                  <c:v>953.3</c:v>
                </c:pt>
                <c:pt idx="9534">
                  <c:v>953.4</c:v>
                </c:pt>
                <c:pt idx="9535">
                  <c:v>953.5</c:v>
                </c:pt>
                <c:pt idx="9536">
                  <c:v>953.6</c:v>
                </c:pt>
                <c:pt idx="9537">
                  <c:v>953.7</c:v>
                </c:pt>
                <c:pt idx="9538">
                  <c:v>953.8</c:v>
                </c:pt>
                <c:pt idx="9539">
                  <c:v>953.9</c:v>
                </c:pt>
                <c:pt idx="9540">
                  <c:v>954</c:v>
                </c:pt>
                <c:pt idx="9541">
                  <c:v>954.1</c:v>
                </c:pt>
                <c:pt idx="9542">
                  <c:v>954.2</c:v>
                </c:pt>
                <c:pt idx="9543">
                  <c:v>954.3</c:v>
                </c:pt>
                <c:pt idx="9544">
                  <c:v>954.4</c:v>
                </c:pt>
                <c:pt idx="9545">
                  <c:v>954.5</c:v>
                </c:pt>
                <c:pt idx="9546">
                  <c:v>954.6</c:v>
                </c:pt>
                <c:pt idx="9547">
                  <c:v>954.7</c:v>
                </c:pt>
                <c:pt idx="9548">
                  <c:v>954.8</c:v>
                </c:pt>
                <c:pt idx="9549">
                  <c:v>954.9</c:v>
                </c:pt>
                <c:pt idx="9550">
                  <c:v>955</c:v>
                </c:pt>
                <c:pt idx="9551">
                  <c:v>955.1</c:v>
                </c:pt>
                <c:pt idx="9552">
                  <c:v>955.2</c:v>
                </c:pt>
                <c:pt idx="9553">
                  <c:v>955.3</c:v>
                </c:pt>
                <c:pt idx="9554">
                  <c:v>955.4</c:v>
                </c:pt>
                <c:pt idx="9555">
                  <c:v>955.5</c:v>
                </c:pt>
                <c:pt idx="9556">
                  <c:v>955.6</c:v>
                </c:pt>
                <c:pt idx="9557">
                  <c:v>955.7</c:v>
                </c:pt>
                <c:pt idx="9558">
                  <c:v>955.8</c:v>
                </c:pt>
                <c:pt idx="9559">
                  <c:v>955.9</c:v>
                </c:pt>
                <c:pt idx="9560">
                  <c:v>956</c:v>
                </c:pt>
                <c:pt idx="9561">
                  <c:v>956.1</c:v>
                </c:pt>
                <c:pt idx="9562">
                  <c:v>956.2</c:v>
                </c:pt>
                <c:pt idx="9563">
                  <c:v>956.3</c:v>
                </c:pt>
                <c:pt idx="9564">
                  <c:v>956.4</c:v>
                </c:pt>
                <c:pt idx="9565">
                  <c:v>956.5</c:v>
                </c:pt>
                <c:pt idx="9566">
                  <c:v>956.6</c:v>
                </c:pt>
                <c:pt idx="9567">
                  <c:v>956.7</c:v>
                </c:pt>
                <c:pt idx="9568">
                  <c:v>956.8</c:v>
                </c:pt>
                <c:pt idx="9569">
                  <c:v>956.9</c:v>
                </c:pt>
                <c:pt idx="9570">
                  <c:v>957</c:v>
                </c:pt>
                <c:pt idx="9571">
                  <c:v>957.1</c:v>
                </c:pt>
                <c:pt idx="9572">
                  <c:v>957.2</c:v>
                </c:pt>
                <c:pt idx="9573">
                  <c:v>957.3</c:v>
                </c:pt>
                <c:pt idx="9574">
                  <c:v>957.4</c:v>
                </c:pt>
                <c:pt idx="9575">
                  <c:v>957.5</c:v>
                </c:pt>
                <c:pt idx="9576">
                  <c:v>957.6</c:v>
                </c:pt>
                <c:pt idx="9577">
                  <c:v>957.7</c:v>
                </c:pt>
                <c:pt idx="9578">
                  <c:v>957.8</c:v>
                </c:pt>
                <c:pt idx="9579">
                  <c:v>957.9</c:v>
                </c:pt>
                <c:pt idx="9580">
                  <c:v>958</c:v>
                </c:pt>
                <c:pt idx="9581">
                  <c:v>958.1</c:v>
                </c:pt>
                <c:pt idx="9582">
                  <c:v>958.2</c:v>
                </c:pt>
                <c:pt idx="9583">
                  <c:v>958.3</c:v>
                </c:pt>
                <c:pt idx="9584">
                  <c:v>958.4</c:v>
                </c:pt>
                <c:pt idx="9585">
                  <c:v>958.5</c:v>
                </c:pt>
                <c:pt idx="9586">
                  <c:v>958.6</c:v>
                </c:pt>
                <c:pt idx="9587">
                  <c:v>958.7</c:v>
                </c:pt>
                <c:pt idx="9588">
                  <c:v>958.8</c:v>
                </c:pt>
                <c:pt idx="9589">
                  <c:v>958.9</c:v>
                </c:pt>
                <c:pt idx="9590">
                  <c:v>959</c:v>
                </c:pt>
                <c:pt idx="9591">
                  <c:v>959.1</c:v>
                </c:pt>
                <c:pt idx="9592">
                  <c:v>959.2</c:v>
                </c:pt>
                <c:pt idx="9593">
                  <c:v>959.3</c:v>
                </c:pt>
                <c:pt idx="9594">
                  <c:v>959.4</c:v>
                </c:pt>
                <c:pt idx="9595">
                  <c:v>959.5</c:v>
                </c:pt>
                <c:pt idx="9596">
                  <c:v>959.6</c:v>
                </c:pt>
                <c:pt idx="9597">
                  <c:v>959.7</c:v>
                </c:pt>
                <c:pt idx="9598">
                  <c:v>959.8</c:v>
                </c:pt>
                <c:pt idx="9599">
                  <c:v>959.9</c:v>
                </c:pt>
                <c:pt idx="9600">
                  <c:v>960</c:v>
                </c:pt>
              </c:numCache>
            </c:numRef>
          </c:xVal>
          <c:yVal>
            <c:numRef>
              <c:f>'Jacob 1950 Analytical'!$D$5:$D$9605</c:f>
              <c:numCache>
                <c:formatCode>General</c:formatCode>
                <c:ptCount val="9601"/>
                <c:pt idx="0">
                  <c:v>0</c:v>
                </c:pt>
                <c:pt idx="1">
                  <c:v>5.0649168838712712E-2</c:v>
                </c:pt>
                <c:pt idx="2">
                  <c:v>0.10116832198743217</c:v>
                </c:pt>
                <c:pt idx="3">
                  <c:v>0.15142777750457667</c:v>
                </c:pt>
                <c:pt idx="4">
                  <c:v>0.20129852008866006</c:v>
                </c:pt>
                <c:pt idx="5">
                  <c:v>0.25065253225872053</c:v>
                </c:pt>
                <c:pt idx="6">
                  <c:v>0.29936312297335793</c:v>
                </c:pt>
                <c:pt idx="7">
                  <c:v>0.34730525284482028</c:v>
                </c:pt>
                <c:pt idx="8">
                  <c:v>0.39435585511331855</c:v>
                </c:pt>
                <c:pt idx="9">
                  <c:v>0.44039415155763428</c:v>
                </c:pt>
                <c:pt idx="10">
                  <c:v>0.48530196253108104</c:v>
                </c:pt>
                <c:pt idx="11">
                  <c:v>0.5289640103269625</c:v>
                </c:pt>
                <c:pt idx="12">
                  <c:v>0.57126821509479231</c:v>
                </c:pt>
                <c:pt idx="13">
                  <c:v>0.6121059825476628</c:v>
                </c:pt>
                <c:pt idx="14">
                  <c:v>0.65137248272222215</c:v>
                </c:pt>
                <c:pt idx="15">
                  <c:v>0.68896691907568652</c:v>
                </c:pt>
                <c:pt idx="16">
                  <c:v>0.72479278722911988</c:v>
                </c:pt>
                <c:pt idx="17">
                  <c:v>0.75875812269279086</c:v>
                </c:pt>
                <c:pt idx="18">
                  <c:v>0.79077573693769854</c:v>
                </c:pt>
                <c:pt idx="19">
                  <c:v>0.82076344120727629</c:v>
                </c:pt>
                <c:pt idx="20">
                  <c:v>0.84864425749475092</c:v>
                </c:pt>
                <c:pt idx="21">
                  <c:v>0.87434661614458209</c:v>
                </c:pt>
                <c:pt idx="22">
                  <c:v>0.89780453957074169</c:v>
                </c:pt>
                <c:pt idx="23">
                  <c:v>0.91895781162023049</c:v>
                </c:pt>
                <c:pt idx="24">
                  <c:v>0.93775213214708042</c:v>
                </c:pt>
                <c:pt idx="25">
                  <c:v>0.95413925640004882</c:v>
                </c:pt>
                <c:pt idx="26">
                  <c:v>0.96807711886620429</c:v>
                </c:pt>
                <c:pt idx="27">
                  <c:v>0.97952994125249448</c:v>
                </c:pt>
                <c:pt idx="28">
                  <c:v>0.98846832432811138</c:v>
                </c:pt>
                <c:pt idx="29">
                  <c:v>0.99486932339189516</c:v>
                </c:pt>
                <c:pt idx="30">
                  <c:v>0.99871650717105276</c:v>
                </c:pt>
                <c:pt idx="31">
                  <c:v>1</c:v>
                </c:pt>
                <c:pt idx="32">
                  <c:v>0.99871650717105276</c:v>
                </c:pt>
                <c:pt idx="33">
                  <c:v>0.99486932339189516</c:v>
                </c:pt>
                <c:pt idx="34">
                  <c:v>0.98846832432811138</c:v>
                </c:pt>
                <c:pt idx="35">
                  <c:v>0.97952994125249448</c:v>
                </c:pt>
                <c:pt idx="36">
                  <c:v>0.96807711886620429</c:v>
                </c:pt>
                <c:pt idx="37">
                  <c:v>0.95413925640004893</c:v>
                </c:pt>
                <c:pt idx="38">
                  <c:v>0.93775213214708053</c:v>
                </c:pt>
                <c:pt idx="39">
                  <c:v>0.91895781162023071</c:v>
                </c:pt>
                <c:pt idx="40">
                  <c:v>0.89780453957074158</c:v>
                </c:pt>
                <c:pt idx="41">
                  <c:v>0.87434661614458242</c:v>
                </c:pt>
                <c:pt idx="42">
                  <c:v>0.84864425749475092</c:v>
                </c:pt>
                <c:pt idx="43">
                  <c:v>0.8207634412072764</c:v>
                </c:pt>
                <c:pt idx="44">
                  <c:v>0.79077573693769854</c:v>
                </c:pt>
                <c:pt idx="45">
                  <c:v>0.75875812269279097</c:v>
                </c:pt>
                <c:pt idx="46">
                  <c:v>0.72479278722912022</c:v>
                </c:pt>
                <c:pt idx="47">
                  <c:v>0.68896691907568675</c:v>
                </c:pt>
                <c:pt idx="48">
                  <c:v>0.65137248272222226</c:v>
                </c:pt>
                <c:pt idx="49">
                  <c:v>0.61210598254766269</c:v>
                </c:pt>
                <c:pt idx="50">
                  <c:v>0.57126821509479231</c:v>
                </c:pt>
                <c:pt idx="51">
                  <c:v>0.52896401032696272</c:v>
                </c:pt>
                <c:pt idx="52">
                  <c:v>0.48530196253108104</c:v>
                </c:pt>
                <c:pt idx="53">
                  <c:v>0.44039415155763456</c:v>
                </c:pt>
                <c:pt idx="54">
                  <c:v>0.39435585511331861</c:v>
                </c:pt>
                <c:pt idx="55">
                  <c:v>0.34730525284482056</c:v>
                </c:pt>
                <c:pt idx="56">
                  <c:v>0.29936312297335804</c:v>
                </c:pt>
                <c:pt idx="57">
                  <c:v>0.25065253225872042</c:v>
                </c:pt>
                <c:pt idx="58">
                  <c:v>0.20129852008866017</c:v>
                </c:pt>
                <c:pt idx="59">
                  <c:v>0.15142777750457653</c:v>
                </c:pt>
                <c:pt idx="60">
                  <c:v>0.10116832198743228</c:v>
                </c:pt>
                <c:pt idx="61">
                  <c:v>5.0649168838713045E-2</c:v>
                </c:pt>
                <c:pt idx="62">
                  <c:v>1.22514845490862E-16</c:v>
                </c:pt>
                <c:pt idx="63">
                  <c:v>-5.0649168838712358E-2</c:v>
                </c:pt>
                <c:pt idx="64">
                  <c:v>-0.10116832198743204</c:v>
                </c:pt>
                <c:pt idx="65">
                  <c:v>-0.15142777750457673</c:v>
                </c:pt>
                <c:pt idx="66">
                  <c:v>-0.20129852008865992</c:v>
                </c:pt>
                <c:pt idx="67">
                  <c:v>-0.25065253225872058</c:v>
                </c:pt>
                <c:pt idx="68">
                  <c:v>-0.29936312297335776</c:v>
                </c:pt>
                <c:pt idx="69">
                  <c:v>-0.34730525284482033</c:v>
                </c:pt>
                <c:pt idx="70">
                  <c:v>-0.39435585511331839</c:v>
                </c:pt>
                <c:pt idx="71">
                  <c:v>-0.44039415155763395</c:v>
                </c:pt>
                <c:pt idx="72">
                  <c:v>-0.48530196253108082</c:v>
                </c:pt>
                <c:pt idx="73">
                  <c:v>-0.52896401032696205</c:v>
                </c:pt>
                <c:pt idx="74">
                  <c:v>-0.57126821509479209</c:v>
                </c:pt>
                <c:pt idx="75">
                  <c:v>-0.61210598254766246</c:v>
                </c:pt>
                <c:pt idx="76">
                  <c:v>-0.65137248272222203</c:v>
                </c:pt>
                <c:pt idx="77">
                  <c:v>-0.68896691907568652</c:v>
                </c:pt>
                <c:pt idx="78">
                  <c:v>-0.72479278722911977</c:v>
                </c:pt>
                <c:pt idx="79">
                  <c:v>-0.75875812269279119</c:v>
                </c:pt>
                <c:pt idx="80">
                  <c:v>-0.79077573693769865</c:v>
                </c:pt>
                <c:pt idx="81">
                  <c:v>-0.82076344120727573</c:v>
                </c:pt>
                <c:pt idx="82">
                  <c:v>-0.84864425749475036</c:v>
                </c:pt>
                <c:pt idx="83">
                  <c:v>-0.87434661614458231</c:v>
                </c:pt>
                <c:pt idx="84">
                  <c:v>-0.89780453957074169</c:v>
                </c:pt>
                <c:pt idx="85">
                  <c:v>-0.9189578116202306</c:v>
                </c:pt>
                <c:pt idx="86">
                  <c:v>-0.93775213214708031</c:v>
                </c:pt>
                <c:pt idx="87">
                  <c:v>-0.95413925640004871</c:v>
                </c:pt>
                <c:pt idx="88">
                  <c:v>-0.96807711886620429</c:v>
                </c:pt>
                <c:pt idx="89">
                  <c:v>-0.97952994125249448</c:v>
                </c:pt>
                <c:pt idx="90">
                  <c:v>-0.98846832432811138</c:v>
                </c:pt>
                <c:pt idx="91">
                  <c:v>-0.99486932339189504</c:v>
                </c:pt>
                <c:pt idx="92">
                  <c:v>-0.99871650717105276</c:v>
                </c:pt>
                <c:pt idx="93">
                  <c:v>-1</c:v>
                </c:pt>
                <c:pt idx="94">
                  <c:v>-0.99871650717105287</c:v>
                </c:pt>
                <c:pt idx="95">
                  <c:v>-0.99486932339189527</c:v>
                </c:pt>
                <c:pt idx="96">
                  <c:v>-0.98846832432811138</c:v>
                </c:pt>
                <c:pt idx="97">
                  <c:v>-0.97952994125249448</c:v>
                </c:pt>
                <c:pt idx="98">
                  <c:v>-0.96807711886620418</c:v>
                </c:pt>
                <c:pt idx="99">
                  <c:v>-0.95413925640004882</c:v>
                </c:pt>
                <c:pt idx="100">
                  <c:v>-0.93775213214708042</c:v>
                </c:pt>
                <c:pt idx="101">
                  <c:v>-0.91895781162023071</c:v>
                </c:pt>
                <c:pt idx="102">
                  <c:v>-0.89780453957074191</c:v>
                </c:pt>
                <c:pt idx="103">
                  <c:v>-0.87434661614458209</c:v>
                </c:pt>
                <c:pt idx="104">
                  <c:v>-0.84864425749475103</c:v>
                </c:pt>
                <c:pt idx="105">
                  <c:v>-0.82076344120727651</c:v>
                </c:pt>
                <c:pt idx="106">
                  <c:v>-0.79077573693769887</c:v>
                </c:pt>
                <c:pt idx="107">
                  <c:v>-0.75875812269279141</c:v>
                </c:pt>
                <c:pt idx="108">
                  <c:v>-0.72479278722911999</c:v>
                </c:pt>
                <c:pt idx="109">
                  <c:v>-0.68896691907568686</c:v>
                </c:pt>
                <c:pt idx="110">
                  <c:v>-0.65137248272222259</c:v>
                </c:pt>
                <c:pt idx="111">
                  <c:v>-0.61210598254766346</c:v>
                </c:pt>
                <c:pt idx="112">
                  <c:v>-0.57126821509479242</c:v>
                </c:pt>
                <c:pt idx="113">
                  <c:v>-0.52896401032696272</c:v>
                </c:pt>
                <c:pt idx="114">
                  <c:v>-0.48530196253108077</c:v>
                </c:pt>
                <c:pt idx="115">
                  <c:v>-0.44039415155763506</c:v>
                </c:pt>
                <c:pt idx="116">
                  <c:v>-0.39435585511331872</c:v>
                </c:pt>
                <c:pt idx="117">
                  <c:v>-0.3473052528448215</c:v>
                </c:pt>
                <c:pt idx="118">
                  <c:v>-0.29936312297335771</c:v>
                </c:pt>
                <c:pt idx="119">
                  <c:v>-0.25065253225872136</c:v>
                </c:pt>
                <c:pt idx="120">
                  <c:v>-0.20129852008866028</c:v>
                </c:pt>
                <c:pt idx="121">
                  <c:v>-0.15142777750457709</c:v>
                </c:pt>
                <c:pt idx="122">
                  <c:v>-0.10116832198743285</c:v>
                </c:pt>
                <c:pt idx="123">
                  <c:v>-5.0649168838711837E-2</c:v>
                </c:pt>
                <c:pt idx="124">
                  <c:v>-2.45029690981724E-16</c:v>
                </c:pt>
                <c:pt idx="125">
                  <c:v>5.064916883871224E-2</c:v>
                </c:pt>
                <c:pt idx="126">
                  <c:v>0.10116832198743148</c:v>
                </c:pt>
                <c:pt idx="127">
                  <c:v>0.15142777750457573</c:v>
                </c:pt>
                <c:pt idx="128">
                  <c:v>0.20129852008865981</c:v>
                </c:pt>
                <c:pt idx="129">
                  <c:v>0.25065253225872003</c:v>
                </c:pt>
                <c:pt idx="130">
                  <c:v>0.2993631229733581</c:v>
                </c:pt>
                <c:pt idx="131">
                  <c:v>0.34730525284481939</c:v>
                </c:pt>
                <c:pt idx="132">
                  <c:v>0.39435585511331828</c:v>
                </c:pt>
                <c:pt idx="133">
                  <c:v>0.44039415155763384</c:v>
                </c:pt>
                <c:pt idx="134">
                  <c:v>0.4853019625310811</c:v>
                </c:pt>
                <c:pt idx="135">
                  <c:v>0.52896401032696161</c:v>
                </c:pt>
                <c:pt idx="136">
                  <c:v>0.57126821509479198</c:v>
                </c:pt>
                <c:pt idx="137">
                  <c:v>0.61210598254766169</c:v>
                </c:pt>
                <c:pt idx="138">
                  <c:v>0.65137248272222226</c:v>
                </c:pt>
                <c:pt idx="139">
                  <c:v>0.68896691907568586</c:v>
                </c:pt>
                <c:pt idx="140">
                  <c:v>0.72479278722911966</c:v>
                </c:pt>
                <c:pt idx="141">
                  <c:v>0.75875812269279053</c:v>
                </c:pt>
                <c:pt idx="142">
                  <c:v>0.79077573693769809</c:v>
                </c:pt>
                <c:pt idx="143">
                  <c:v>0.82076344120727673</c:v>
                </c:pt>
                <c:pt idx="144">
                  <c:v>0.8486442574947507</c:v>
                </c:pt>
                <c:pt idx="145">
                  <c:v>0.8743466161445822</c:v>
                </c:pt>
                <c:pt idx="146">
                  <c:v>0.89780453957074124</c:v>
                </c:pt>
                <c:pt idx="147">
                  <c:v>0.91895781162023016</c:v>
                </c:pt>
                <c:pt idx="148">
                  <c:v>0.93775213214708031</c:v>
                </c:pt>
                <c:pt idx="149">
                  <c:v>0.95413925640004893</c:v>
                </c:pt>
                <c:pt idx="150">
                  <c:v>0.96807711886620407</c:v>
                </c:pt>
                <c:pt idx="151">
                  <c:v>0.97952994125249426</c:v>
                </c:pt>
                <c:pt idx="152">
                  <c:v>0.98846832432811127</c:v>
                </c:pt>
                <c:pt idx="153">
                  <c:v>0.99486932339189516</c:v>
                </c:pt>
                <c:pt idx="154">
                  <c:v>0.99871650717105276</c:v>
                </c:pt>
                <c:pt idx="155">
                  <c:v>1</c:v>
                </c:pt>
                <c:pt idx="156">
                  <c:v>0.99871650717105287</c:v>
                </c:pt>
                <c:pt idx="157">
                  <c:v>0.99486932339189527</c:v>
                </c:pt>
                <c:pt idx="158">
                  <c:v>0.98846832432811127</c:v>
                </c:pt>
                <c:pt idx="159">
                  <c:v>0.97952994125249471</c:v>
                </c:pt>
                <c:pt idx="160">
                  <c:v>0.96807711886620418</c:v>
                </c:pt>
                <c:pt idx="161">
                  <c:v>0.95413925640004882</c:v>
                </c:pt>
                <c:pt idx="162">
                  <c:v>0.93775213214708109</c:v>
                </c:pt>
                <c:pt idx="163">
                  <c:v>0.91895781162023082</c:v>
                </c:pt>
                <c:pt idx="164">
                  <c:v>0.89780453957074269</c:v>
                </c:pt>
                <c:pt idx="165">
                  <c:v>0.87434661614458253</c:v>
                </c:pt>
                <c:pt idx="166">
                  <c:v>0.84864425749475059</c:v>
                </c:pt>
                <c:pt idx="167">
                  <c:v>0.82076344120727707</c:v>
                </c:pt>
                <c:pt idx="168">
                  <c:v>0.79077573693769843</c:v>
                </c:pt>
                <c:pt idx="169">
                  <c:v>0.75875812269279208</c:v>
                </c:pt>
                <c:pt idx="170">
                  <c:v>0.72479278722912011</c:v>
                </c:pt>
                <c:pt idx="171">
                  <c:v>0.68896691907568686</c:v>
                </c:pt>
                <c:pt idx="172">
                  <c:v>0.6513724827222227</c:v>
                </c:pt>
                <c:pt idx="173">
                  <c:v>0.61210598254766357</c:v>
                </c:pt>
                <c:pt idx="174">
                  <c:v>0.5712682150947932</c:v>
                </c:pt>
                <c:pt idx="175">
                  <c:v>0.52896401032696361</c:v>
                </c:pt>
                <c:pt idx="176">
                  <c:v>0.48530196253108088</c:v>
                </c:pt>
                <c:pt idx="177">
                  <c:v>0.44039415155763595</c:v>
                </c:pt>
                <c:pt idx="178">
                  <c:v>0.39435585511331883</c:v>
                </c:pt>
                <c:pt idx="179">
                  <c:v>0.34730525284482078</c:v>
                </c:pt>
                <c:pt idx="180">
                  <c:v>0.29936312297335865</c:v>
                </c:pt>
                <c:pt idx="181">
                  <c:v>0.25065253225872147</c:v>
                </c:pt>
                <c:pt idx="182">
                  <c:v>0.20129852008866128</c:v>
                </c:pt>
                <c:pt idx="183">
                  <c:v>0.15142777750457634</c:v>
                </c:pt>
                <c:pt idx="184">
                  <c:v>0.10116832198743385</c:v>
                </c:pt>
                <c:pt idx="185">
                  <c:v>5.0649168838712851E-2</c:v>
                </c:pt>
                <c:pt idx="186">
                  <c:v>3.67544536472586E-16</c:v>
                </c:pt>
                <c:pt idx="187">
                  <c:v>-5.0649168838712115E-2</c:v>
                </c:pt>
                <c:pt idx="188">
                  <c:v>-0.10116832198743135</c:v>
                </c:pt>
                <c:pt idx="189">
                  <c:v>-0.15142777750457562</c:v>
                </c:pt>
                <c:pt idx="190">
                  <c:v>-0.20129852008865881</c:v>
                </c:pt>
                <c:pt idx="191">
                  <c:v>-0.25065253225872081</c:v>
                </c:pt>
                <c:pt idx="192">
                  <c:v>-0.29936312297335799</c:v>
                </c:pt>
                <c:pt idx="193">
                  <c:v>-0.34730525284482011</c:v>
                </c:pt>
                <c:pt idx="194">
                  <c:v>-0.39435585511331817</c:v>
                </c:pt>
                <c:pt idx="195">
                  <c:v>-0.44039415155763373</c:v>
                </c:pt>
                <c:pt idx="196">
                  <c:v>-0.48530196253108177</c:v>
                </c:pt>
                <c:pt idx="197">
                  <c:v>-0.5289640103269615</c:v>
                </c:pt>
                <c:pt idx="198">
                  <c:v>-0.57126821509479264</c:v>
                </c:pt>
                <c:pt idx="199">
                  <c:v>-0.61210598254766158</c:v>
                </c:pt>
                <c:pt idx="200">
                  <c:v>-0.65137248272222215</c:v>
                </c:pt>
                <c:pt idx="201">
                  <c:v>-0.68896691907568641</c:v>
                </c:pt>
                <c:pt idx="202">
                  <c:v>-0.72479278722911955</c:v>
                </c:pt>
                <c:pt idx="203">
                  <c:v>-0.75875812269279153</c:v>
                </c:pt>
                <c:pt idx="204">
                  <c:v>-0.79077573693769798</c:v>
                </c:pt>
                <c:pt idx="205">
                  <c:v>-0.82076344120727562</c:v>
                </c:pt>
                <c:pt idx="206">
                  <c:v>-0.84864425749475114</c:v>
                </c:pt>
                <c:pt idx="207">
                  <c:v>-0.87434661614458131</c:v>
                </c:pt>
                <c:pt idx="208">
                  <c:v>-0.89780453957074158</c:v>
                </c:pt>
                <c:pt idx="209">
                  <c:v>-0.91895781162023049</c:v>
                </c:pt>
                <c:pt idx="210">
                  <c:v>-0.93775213214708031</c:v>
                </c:pt>
                <c:pt idx="211">
                  <c:v>-0.95413925640004915</c:v>
                </c:pt>
                <c:pt idx="212">
                  <c:v>-0.96807711886620407</c:v>
                </c:pt>
                <c:pt idx="213">
                  <c:v>-0.9795299412524946</c:v>
                </c:pt>
                <c:pt idx="214">
                  <c:v>-0.98846832432811116</c:v>
                </c:pt>
                <c:pt idx="215">
                  <c:v>-0.99486932339189493</c:v>
                </c:pt>
                <c:pt idx="216">
                  <c:v>-0.99871650717105276</c:v>
                </c:pt>
                <c:pt idx="217">
                  <c:v>-1</c:v>
                </c:pt>
                <c:pt idx="218">
                  <c:v>-0.99871650717105287</c:v>
                </c:pt>
                <c:pt idx="219">
                  <c:v>-0.99486932339189538</c:v>
                </c:pt>
                <c:pt idx="220">
                  <c:v>-0.9884683243281116</c:v>
                </c:pt>
                <c:pt idx="221">
                  <c:v>-0.97952994125249437</c:v>
                </c:pt>
                <c:pt idx="222">
                  <c:v>-0.96807711886620473</c:v>
                </c:pt>
                <c:pt idx="223">
                  <c:v>-0.95413925640004937</c:v>
                </c:pt>
                <c:pt idx="224">
                  <c:v>-0.93775213214708053</c:v>
                </c:pt>
                <c:pt idx="225">
                  <c:v>-0.91895781162023082</c:v>
                </c:pt>
                <c:pt idx="226">
                  <c:v>-0.89780453957074202</c:v>
                </c:pt>
                <c:pt idx="227">
                  <c:v>-0.87434661614458342</c:v>
                </c:pt>
                <c:pt idx="228">
                  <c:v>-0.8486442574947507</c:v>
                </c:pt>
                <c:pt idx="229">
                  <c:v>-0.82076344120727718</c:v>
                </c:pt>
                <c:pt idx="230">
                  <c:v>-0.79077573693769965</c:v>
                </c:pt>
                <c:pt idx="231">
                  <c:v>-0.75875812269279208</c:v>
                </c:pt>
                <c:pt idx="232">
                  <c:v>-0.72479278722912022</c:v>
                </c:pt>
                <c:pt idx="233">
                  <c:v>-0.68896691907568697</c:v>
                </c:pt>
                <c:pt idx="234">
                  <c:v>-0.65137248272222414</c:v>
                </c:pt>
                <c:pt idx="235">
                  <c:v>-0.61210598254766224</c:v>
                </c:pt>
                <c:pt idx="236">
                  <c:v>-0.57126821509479186</c:v>
                </c:pt>
                <c:pt idx="237">
                  <c:v>-0.52896401032696372</c:v>
                </c:pt>
                <c:pt idx="238">
                  <c:v>-0.48530196253108254</c:v>
                </c:pt>
                <c:pt idx="239">
                  <c:v>-0.44039415155763606</c:v>
                </c:pt>
                <c:pt idx="240">
                  <c:v>-0.39435585511331894</c:v>
                </c:pt>
                <c:pt idx="241">
                  <c:v>-0.34730525284482089</c:v>
                </c:pt>
                <c:pt idx="242">
                  <c:v>-0.29936312297335882</c:v>
                </c:pt>
                <c:pt idx="243">
                  <c:v>-0.25065253225871992</c:v>
                </c:pt>
                <c:pt idx="244">
                  <c:v>-0.20129852008866139</c:v>
                </c:pt>
                <c:pt idx="245">
                  <c:v>-0.15142777750457823</c:v>
                </c:pt>
                <c:pt idx="246">
                  <c:v>-0.10116832198743043</c:v>
                </c:pt>
                <c:pt idx="247">
                  <c:v>-5.0649168838712968E-2</c:v>
                </c:pt>
                <c:pt idx="248">
                  <c:v>-4.90059381963448E-16</c:v>
                </c:pt>
                <c:pt idx="249">
                  <c:v>5.064916883871199E-2</c:v>
                </c:pt>
                <c:pt idx="250">
                  <c:v>0.10116832198743123</c:v>
                </c:pt>
                <c:pt idx="251">
                  <c:v>0.15142777750457725</c:v>
                </c:pt>
                <c:pt idx="252">
                  <c:v>0.2012985200886587</c:v>
                </c:pt>
                <c:pt idx="253">
                  <c:v>0.25065253225872064</c:v>
                </c:pt>
                <c:pt idx="254">
                  <c:v>0.29936312297335615</c:v>
                </c:pt>
                <c:pt idx="255">
                  <c:v>0.34730525284482</c:v>
                </c:pt>
                <c:pt idx="256">
                  <c:v>0.39435585511331805</c:v>
                </c:pt>
                <c:pt idx="257">
                  <c:v>0.44039415155763362</c:v>
                </c:pt>
                <c:pt idx="258">
                  <c:v>0.48530196253108016</c:v>
                </c:pt>
                <c:pt idx="259">
                  <c:v>0.52896401032695983</c:v>
                </c:pt>
                <c:pt idx="260">
                  <c:v>0.57126821509479253</c:v>
                </c:pt>
                <c:pt idx="261">
                  <c:v>0.61210598254766291</c:v>
                </c:pt>
                <c:pt idx="262">
                  <c:v>0.6513724827222207</c:v>
                </c:pt>
                <c:pt idx="263">
                  <c:v>0.6889669190756863</c:v>
                </c:pt>
                <c:pt idx="264">
                  <c:v>0.72479278722911955</c:v>
                </c:pt>
                <c:pt idx="265">
                  <c:v>0.7587581226927903</c:v>
                </c:pt>
                <c:pt idx="266">
                  <c:v>0.79077573693769787</c:v>
                </c:pt>
                <c:pt idx="267">
                  <c:v>0.82076344120727451</c:v>
                </c:pt>
                <c:pt idx="268">
                  <c:v>0.84864425749475103</c:v>
                </c:pt>
                <c:pt idx="269">
                  <c:v>0.8743466161445812</c:v>
                </c:pt>
                <c:pt idx="270">
                  <c:v>0.8978045395707408</c:v>
                </c:pt>
                <c:pt idx="271">
                  <c:v>0.91895781162023049</c:v>
                </c:pt>
                <c:pt idx="272">
                  <c:v>0.9377521321470802</c:v>
                </c:pt>
                <c:pt idx="273">
                  <c:v>0.9541392564000486</c:v>
                </c:pt>
                <c:pt idx="274">
                  <c:v>0.96807711886620351</c:v>
                </c:pt>
                <c:pt idx="275">
                  <c:v>0.9795299412524946</c:v>
                </c:pt>
                <c:pt idx="276">
                  <c:v>0.98846832432811138</c:v>
                </c:pt>
                <c:pt idx="277">
                  <c:v>0.99486932339189493</c:v>
                </c:pt>
                <c:pt idx="278">
                  <c:v>0.99871650717105265</c:v>
                </c:pt>
                <c:pt idx="279">
                  <c:v>1</c:v>
                </c:pt>
                <c:pt idx="280">
                  <c:v>0.99871650717105287</c:v>
                </c:pt>
                <c:pt idx="281">
                  <c:v>0.99486932339189527</c:v>
                </c:pt>
                <c:pt idx="282">
                  <c:v>0.9884683243281116</c:v>
                </c:pt>
                <c:pt idx="283">
                  <c:v>0.97952994125249448</c:v>
                </c:pt>
                <c:pt idx="284">
                  <c:v>0.96807711886620473</c:v>
                </c:pt>
                <c:pt idx="285">
                  <c:v>0.95413925640004948</c:v>
                </c:pt>
                <c:pt idx="286">
                  <c:v>0.93775213214707998</c:v>
                </c:pt>
                <c:pt idx="287">
                  <c:v>0.91895781162023082</c:v>
                </c:pt>
                <c:pt idx="288">
                  <c:v>0.89780453957074202</c:v>
                </c:pt>
                <c:pt idx="289">
                  <c:v>0.87434661614458264</c:v>
                </c:pt>
                <c:pt idx="290">
                  <c:v>0.8486442574947507</c:v>
                </c:pt>
                <c:pt idx="291">
                  <c:v>0.82076344120727618</c:v>
                </c:pt>
                <c:pt idx="292">
                  <c:v>0.79077573693769965</c:v>
                </c:pt>
                <c:pt idx="293">
                  <c:v>0.75875812269279108</c:v>
                </c:pt>
                <c:pt idx="294">
                  <c:v>0.72479278722912155</c:v>
                </c:pt>
                <c:pt idx="295">
                  <c:v>0.68896691907568708</c:v>
                </c:pt>
                <c:pt idx="296">
                  <c:v>0.65137248272222292</c:v>
                </c:pt>
                <c:pt idx="297">
                  <c:v>0.6121059825476638</c:v>
                </c:pt>
                <c:pt idx="298">
                  <c:v>0.57126821509479198</c:v>
                </c:pt>
                <c:pt idx="299">
                  <c:v>0.52896401032696383</c:v>
                </c:pt>
                <c:pt idx="300">
                  <c:v>0.48530196253108265</c:v>
                </c:pt>
                <c:pt idx="301">
                  <c:v>0.44039415155763456</c:v>
                </c:pt>
                <c:pt idx="302">
                  <c:v>0.39435585511332072</c:v>
                </c:pt>
                <c:pt idx="303">
                  <c:v>0.347305252844821</c:v>
                </c:pt>
                <c:pt idx="304">
                  <c:v>0.29936312297335893</c:v>
                </c:pt>
                <c:pt idx="305">
                  <c:v>0.25065253225872175</c:v>
                </c:pt>
                <c:pt idx="306">
                  <c:v>0.20129852008865978</c:v>
                </c:pt>
                <c:pt idx="307">
                  <c:v>0.15142777750457834</c:v>
                </c:pt>
                <c:pt idx="308">
                  <c:v>0.10116832198743232</c:v>
                </c:pt>
                <c:pt idx="309">
                  <c:v>5.064916883871487E-2</c:v>
                </c:pt>
                <c:pt idx="310">
                  <c:v>2.3889310668545605E-15</c:v>
                </c:pt>
                <c:pt idx="311">
                  <c:v>-5.0649168838711872E-2</c:v>
                </c:pt>
                <c:pt idx="312">
                  <c:v>-0.10116832198743111</c:v>
                </c:pt>
                <c:pt idx="313">
                  <c:v>-0.15142777750457537</c:v>
                </c:pt>
                <c:pt idx="314">
                  <c:v>-0.20129852008865684</c:v>
                </c:pt>
                <c:pt idx="315">
                  <c:v>-0.25065253225872053</c:v>
                </c:pt>
                <c:pt idx="316">
                  <c:v>-0.29936312297335943</c:v>
                </c:pt>
                <c:pt idx="317">
                  <c:v>-0.34730525284481983</c:v>
                </c:pt>
                <c:pt idx="318">
                  <c:v>-0.39435585511331633</c:v>
                </c:pt>
                <c:pt idx="319">
                  <c:v>-0.44039415155763351</c:v>
                </c:pt>
                <c:pt idx="320">
                  <c:v>-0.4853019625310816</c:v>
                </c:pt>
                <c:pt idx="321">
                  <c:v>-0.52896401032696128</c:v>
                </c:pt>
                <c:pt idx="322">
                  <c:v>-0.57126821509479242</c:v>
                </c:pt>
                <c:pt idx="323">
                  <c:v>-0.61210598254766135</c:v>
                </c:pt>
                <c:pt idx="324">
                  <c:v>-0.65137248272221926</c:v>
                </c:pt>
                <c:pt idx="325">
                  <c:v>-0.68896691907568486</c:v>
                </c:pt>
                <c:pt idx="326">
                  <c:v>-0.72479278722911944</c:v>
                </c:pt>
                <c:pt idx="327">
                  <c:v>-0.75875812269279141</c:v>
                </c:pt>
                <c:pt idx="328">
                  <c:v>-0.79077573693769565</c:v>
                </c:pt>
                <c:pt idx="329">
                  <c:v>-0.82076344120727651</c:v>
                </c:pt>
                <c:pt idx="330">
                  <c:v>-0.84864425749475003</c:v>
                </c:pt>
                <c:pt idx="331">
                  <c:v>-0.87434661614458209</c:v>
                </c:pt>
                <c:pt idx="332">
                  <c:v>-0.89780453957074224</c:v>
                </c:pt>
                <c:pt idx="333">
                  <c:v>-0.91895781162023038</c:v>
                </c:pt>
                <c:pt idx="334">
                  <c:v>-0.93775213214707953</c:v>
                </c:pt>
                <c:pt idx="335">
                  <c:v>-0.95413925640004849</c:v>
                </c:pt>
                <c:pt idx="336">
                  <c:v>-0.9680771188662044</c:v>
                </c:pt>
                <c:pt idx="337">
                  <c:v>-0.97952994125249493</c:v>
                </c:pt>
                <c:pt idx="338">
                  <c:v>-0.98846832432811083</c:v>
                </c:pt>
                <c:pt idx="339">
                  <c:v>-0.99486932339189493</c:v>
                </c:pt>
                <c:pt idx="340">
                  <c:v>-0.99871650717105276</c:v>
                </c:pt>
                <c:pt idx="341">
                  <c:v>-1</c:v>
                </c:pt>
                <c:pt idx="342">
                  <c:v>-0.99871650717105287</c:v>
                </c:pt>
                <c:pt idx="343">
                  <c:v>-0.99486932339189549</c:v>
                </c:pt>
                <c:pt idx="344">
                  <c:v>-0.9884683243281116</c:v>
                </c:pt>
                <c:pt idx="345">
                  <c:v>-0.97952994125249448</c:v>
                </c:pt>
                <c:pt idx="346">
                  <c:v>-0.96807711886620473</c:v>
                </c:pt>
                <c:pt idx="347">
                  <c:v>-0.95413925640004893</c:v>
                </c:pt>
                <c:pt idx="348">
                  <c:v>-0.93775213214708131</c:v>
                </c:pt>
                <c:pt idx="349">
                  <c:v>-0.91895781162023094</c:v>
                </c:pt>
                <c:pt idx="350">
                  <c:v>-0.89780453957074291</c:v>
                </c:pt>
                <c:pt idx="351">
                  <c:v>-0.87434661614458276</c:v>
                </c:pt>
                <c:pt idx="352">
                  <c:v>-0.84864425749475081</c:v>
                </c:pt>
                <c:pt idx="353">
                  <c:v>-0.82076344120727729</c:v>
                </c:pt>
                <c:pt idx="354">
                  <c:v>-0.79077573693770087</c:v>
                </c:pt>
                <c:pt idx="355">
                  <c:v>-0.75875812269278997</c:v>
                </c:pt>
                <c:pt idx="356">
                  <c:v>-0.72479278722912033</c:v>
                </c:pt>
                <c:pt idx="357">
                  <c:v>-0.68896691907568586</c:v>
                </c:pt>
                <c:pt idx="358">
                  <c:v>-0.65137248272222303</c:v>
                </c:pt>
                <c:pt idx="359">
                  <c:v>-0.61210598254766524</c:v>
                </c:pt>
                <c:pt idx="360">
                  <c:v>-0.57126821509479353</c:v>
                </c:pt>
                <c:pt idx="361">
                  <c:v>-0.52896401032696239</c:v>
                </c:pt>
                <c:pt idx="362">
                  <c:v>-0.48530196253108276</c:v>
                </c:pt>
                <c:pt idx="363">
                  <c:v>-0.44039415155763789</c:v>
                </c:pt>
                <c:pt idx="364">
                  <c:v>-0.39435585511332083</c:v>
                </c:pt>
                <c:pt idx="365">
                  <c:v>-0.34730525284482111</c:v>
                </c:pt>
                <c:pt idx="366">
                  <c:v>-0.29936312297335732</c:v>
                </c:pt>
                <c:pt idx="367">
                  <c:v>-0.25065253225871842</c:v>
                </c:pt>
                <c:pt idx="368">
                  <c:v>-0.20129852008866336</c:v>
                </c:pt>
                <c:pt idx="369">
                  <c:v>-0.15142777750457845</c:v>
                </c:pt>
                <c:pt idx="370">
                  <c:v>-0.10116832198743245</c:v>
                </c:pt>
                <c:pt idx="371">
                  <c:v>-5.0649168838711442E-2</c:v>
                </c:pt>
                <c:pt idx="372">
                  <c:v>-7.3508907294517201E-16</c:v>
                </c:pt>
                <c:pt idx="373">
                  <c:v>5.0649168838709971E-2</c:v>
                </c:pt>
                <c:pt idx="374">
                  <c:v>0.10116832198743099</c:v>
                </c:pt>
                <c:pt idx="375">
                  <c:v>0.15142777750457351</c:v>
                </c:pt>
                <c:pt idx="376">
                  <c:v>0.20129852008865845</c:v>
                </c:pt>
                <c:pt idx="377">
                  <c:v>0.25065253225872042</c:v>
                </c:pt>
                <c:pt idx="378">
                  <c:v>0.29936312297335593</c:v>
                </c:pt>
                <c:pt idx="379">
                  <c:v>0.34730525284481639</c:v>
                </c:pt>
                <c:pt idx="380">
                  <c:v>0.39435585511331622</c:v>
                </c:pt>
                <c:pt idx="381">
                  <c:v>0.4403941515576334</c:v>
                </c:pt>
                <c:pt idx="382">
                  <c:v>0.48530196253108149</c:v>
                </c:pt>
                <c:pt idx="383">
                  <c:v>0.52896401032695817</c:v>
                </c:pt>
                <c:pt idx="384">
                  <c:v>0.57126821509479231</c:v>
                </c:pt>
                <c:pt idx="385">
                  <c:v>0.61210598254766124</c:v>
                </c:pt>
                <c:pt idx="386">
                  <c:v>0.65137248272222192</c:v>
                </c:pt>
                <c:pt idx="387">
                  <c:v>0.68896691907568741</c:v>
                </c:pt>
                <c:pt idx="388">
                  <c:v>0.72479278722911933</c:v>
                </c:pt>
                <c:pt idx="389">
                  <c:v>0.75875812269278897</c:v>
                </c:pt>
                <c:pt idx="390">
                  <c:v>0.79077573693769776</c:v>
                </c:pt>
                <c:pt idx="391">
                  <c:v>0.8207634412072744</c:v>
                </c:pt>
                <c:pt idx="392">
                  <c:v>0.84864425749475192</c:v>
                </c:pt>
                <c:pt idx="393">
                  <c:v>0.87434661614458031</c:v>
                </c:pt>
                <c:pt idx="394">
                  <c:v>0.89780453957074069</c:v>
                </c:pt>
                <c:pt idx="395">
                  <c:v>0.91895781162023038</c:v>
                </c:pt>
                <c:pt idx="396">
                  <c:v>0.93775213214708075</c:v>
                </c:pt>
                <c:pt idx="397">
                  <c:v>0.95413925640004849</c:v>
                </c:pt>
                <c:pt idx="398">
                  <c:v>0.96807711886620351</c:v>
                </c:pt>
                <c:pt idx="399">
                  <c:v>0.97952994125249415</c:v>
                </c:pt>
                <c:pt idx="400">
                  <c:v>0.98846832432811138</c:v>
                </c:pt>
                <c:pt idx="401">
                  <c:v>0.99486932339189493</c:v>
                </c:pt>
                <c:pt idx="402">
                  <c:v>0.99871650717105276</c:v>
                </c:pt>
                <c:pt idx="403">
                  <c:v>1</c:v>
                </c:pt>
                <c:pt idx="404">
                  <c:v>0.99871650717105287</c:v>
                </c:pt>
                <c:pt idx="405">
                  <c:v>0.99486932339189549</c:v>
                </c:pt>
                <c:pt idx="406">
                  <c:v>0.98846832432811105</c:v>
                </c:pt>
                <c:pt idx="407">
                  <c:v>0.97952994125249448</c:v>
                </c:pt>
                <c:pt idx="408">
                  <c:v>0.96807711886620484</c:v>
                </c:pt>
                <c:pt idx="409">
                  <c:v>0.95413925640004893</c:v>
                </c:pt>
                <c:pt idx="410">
                  <c:v>0.93775213214708131</c:v>
                </c:pt>
                <c:pt idx="411">
                  <c:v>0.91895781162023094</c:v>
                </c:pt>
                <c:pt idx="412">
                  <c:v>0.89780453957074136</c:v>
                </c:pt>
                <c:pt idx="413">
                  <c:v>0.87434661614458453</c:v>
                </c:pt>
                <c:pt idx="414">
                  <c:v>0.8486442574947527</c:v>
                </c:pt>
                <c:pt idx="415">
                  <c:v>0.82076344120727529</c:v>
                </c:pt>
                <c:pt idx="416">
                  <c:v>0.79077573693769876</c:v>
                </c:pt>
                <c:pt idx="417">
                  <c:v>0.75875812269279008</c:v>
                </c:pt>
                <c:pt idx="418">
                  <c:v>0.72479278722912044</c:v>
                </c:pt>
                <c:pt idx="419">
                  <c:v>0.68896691907568852</c:v>
                </c:pt>
                <c:pt idx="420">
                  <c:v>0.65137248272222315</c:v>
                </c:pt>
                <c:pt idx="421">
                  <c:v>0.61210598254766535</c:v>
                </c:pt>
                <c:pt idx="422">
                  <c:v>0.57126821509479075</c:v>
                </c:pt>
                <c:pt idx="423">
                  <c:v>0.5289640103269625</c:v>
                </c:pt>
                <c:pt idx="424">
                  <c:v>0.48530196253108288</c:v>
                </c:pt>
                <c:pt idx="425">
                  <c:v>0.44039415155763478</c:v>
                </c:pt>
                <c:pt idx="426">
                  <c:v>0.39435585511331767</c:v>
                </c:pt>
                <c:pt idx="427">
                  <c:v>0.34730525284482122</c:v>
                </c:pt>
                <c:pt idx="428">
                  <c:v>0.29936312297336082</c:v>
                </c:pt>
                <c:pt idx="429">
                  <c:v>0.25065253225872197</c:v>
                </c:pt>
                <c:pt idx="430">
                  <c:v>0.2012985200886635</c:v>
                </c:pt>
                <c:pt idx="431">
                  <c:v>0.15142777750457506</c:v>
                </c:pt>
                <c:pt idx="432">
                  <c:v>0.10116832198743257</c:v>
                </c:pt>
                <c:pt idx="433">
                  <c:v>5.0649168838715113E-2</c:v>
                </c:pt>
                <c:pt idx="434">
                  <c:v>8.5760391843603401E-16</c:v>
                </c:pt>
                <c:pt idx="435">
                  <c:v>-5.0649168838709853E-2</c:v>
                </c:pt>
                <c:pt idx="436">
                  <c:v>-0.10116832198743086</c:v>
                </c:pt>
                <c:pt idx="437">
                  <c:v>-0.15142777750458039</c:v>
                </c:pt>
                <c:pt idx="438">
                  <c:v>-0.20129852008865484</c:v>
                </c:pt>
                <c:pt idx="439">
                  <c:v>-0.25065253225872031</c:v>
                </c:pt>
                <c:pt idx="440">
                  <c:v>-0.29936312297335582</c:v>
                </c:pt>
                <c:pt idx="441">
                  <c:v>-0.34730525284481961</c:v>
                </c:pt>
                <c:pt idx="442">
                  <c:v>-0.39435585511331933</c:v>
                </c:pt>
                <c:pt idx="443">
                  <c:v>-0.44039415155763006</c:v>
                </c:pt>
                <c:pt idx="444">
                  <c:v>-0.48530196253107827</c:v>
                </c:pt>
                <c:pt idx="445">
                  <c:v>-0.52896401032696105</c:v>
                </c:pt>
                <c:pt idx="446">
                  <c:v>-0.57126821509478931</c:v>
                </c:pt>
                <c:pt idx="447">
                  <c:v>-0.61210598254766402</c:v>
                </c:pt>
                <c:pt idx="448">
                  <c:v>-0.65137248272222181</c:v>
                </c:pt>
                <c:pt idx="449">
                  <c:v>-0.68896691907568475</c:v>
                </c:pt>
                <c:pt idx="450">
                  <c:v>-0.72479278722911922</c:v>
                </c:pt>
                <c:pt idx="451">
                  <c:v>-0.75875812269278897</c:v>
                </c:pt>
                <c:pt idx="452">
                  <c:v>-0.79077573693769765</c:v>
                </c:pt>
                <c:pt idx="453">
                  <c:v>-0.82076344120727429</c:v>
                </c:pt>
                <c:pt idx="454">
                  <c:v>-0.84864425749474803</c:v>
                </c:pt>
                <c:pt idx="455">
                  <c:v>-0.87434661614458198</c:v>
                </c:pt>
                <c:pt idx="456">
                  <c:v>-0.89780453957074213</c:v>
                </c:pt>
                <c:pt idx="457">
                  <c:v>-0.91895781162023027</c:v>
                </c:pt>
                <c:pt idx="458">
                  <c:v>-0.93775213214707942</c:v>
                </c:pt>
                <c:pt idx="459">
                  <c:v>-0.95413925640004849</c:v>
                </c:pt>
                <c:pt idx="460">
                  <c:v>-0.96807711886620351</c:v>
                </c:pt>
                <c:pt idx="461">
                  <c:v>-0.97952994125249415</c:v>
                </c:pt>
                <c:pt idx="462">
                  <c:v>-0.98846832432811083</c:v>
                </c:pt>
                <c:pt idx="463">
                  <c:v>-0.9948693233918946</c:v>
                </c:pt>
                <c:pt idx="464">
                  <c:v>-0.99871650717105276</c:v>
                </c:pt>
                <c:pt idx="465">
                  <c:v>-1</c:v>
                </c:pt>
                <c:pt idx="466">
                  <c:v>-0.99871650717105287</c:v>
                </c:pt>
                <c:pt idx="467">
                  <c:v>-0.99486932339189516</c:v>
                </c:pt>
                <c:pt idx="468">
                  <c:v>-0.98846832432811216</c:v>
                </c:pt>
                <c:pt idx="469">
                  <c:v>-0.97952994125249526</c:v>
                </c:pt>
                <c:pt idx="470">
                  <c:v>-0.96807711886620396</c:v>
                </c:pt>
                <c:pt idx="471">
                  <c:v>-0.95413925640004904</c:v>
                </c:pt>
                <c:pt idx="472">
                  <c:v>-0.93775213214708009</c:v>
                </c:pt>
                <c:pt idx="473">
                  <c:v>-0.91895781162023105</c:v>
                </c:pt>
                <c:pt idx="474">
                  <c:v>-0.89780453957074302</c:v>
                </c:pt>
                <c:pt idx="475">
                  <c:v>-0.87434661614458287</c:v>
                </c:pt>
                <c:pt idx="476">
                  <c:v>-0.84864425749475281</c:v>
                </c:pt>
                <c:pt idx="477">
                  <c:v>-0.8207634412072774</c:v>
                </c:pt>
                <c:pt idx="478">
                  <c:v>-0.79077573693770098</c:v>
                </c:pt>
                <c:pt idx="479">
                  <c:v>-0.75875812269279475</c:v>
                </c:pt>
                <c:pt idx="480">
                  <c:v>-0.72479278722912055</c:v>
                </c:pt>
                <c:pt idx="481">
                  <c:v>-0.68896691907568608</c:v>
                </c:pt>
                <c:pt idx="482">
                  <c:v>-0.65137248272222315</c:v>
                </c:pt>
                <c:pt idx="483">
                  <c:v>-0.61210598254766546</c:v>
                </c:pt>
                <c:pt idx="484">
                  <c:v>-0.57126821509479375</c:v>
                </c:pt>
                <c:pt idx="485">
                  <c:v>-0.52896401032696561</c:v>
                </c:pt>
                <c:pt idx="486">
                  <c:v>-0.48530196253107988</c:v>
                </c:pt>
                <c:pt idx="487">
                  <c:v>-0.44039415155763489</c:v>
                </c:pt>
                <c:pt idx="488">
                  <c:v>-0.39435585511332105</c:v>
                </c:pt>
                <c:pt idx="489">
                  <c:v>-0.34730525284482133</c:v>
                </c:pt>
                <c:pt idx="490">
                  <c:v>-0.29936312297336093</c:v>
                </c:pt>
                <c:pt idx="491">
                  <c:v>-0.25065253225872208</c:v>
                </c:pt>
                <c:pt idx="492">
                  <c:v>-0.20129852008865665</c:v>
                </c:pt>
                <c:pt idx="493">
                  <c:v>-0.15142777750458222</c:v>
                </c:pt>
                <c:pt idx="494">
                  <c:v>-0.1011683219874327</c:v>
                </c:pt>
                <c:pt idx="495">
                  <c:v>-5.0649168838711685E-2</c:v>
                </c:pt>
                <c:pt idx="496">
                  <c:v>-9.8011876392689601E-16</c:v>
                </c:pt>
                <c:pt idx="497">
                  <c:v>5.0649168838713274E-2</c:v>
                </c:pt>
                <c:pt idx="498">
                  <c:v>0.10116832198743074</c:v>
                </c:pt>
                <c:pt idx="499">
                  <c:v>0.15142777750457326</c:v>
                </c:pt>
                <c:pt idx="500">
                  <c:v>0.2012985200886582</c:v>
                </c:pt>
                <c:pt idx="501">
                  <c:v>0.25065253225871675</c:v>
                </c:pt>
                <c:pt idx="502">
                  <c:v>0.2993631229733591</c:v>
                </c:pt>
                <c:pt idx="503">
                  <c:v>0.3473052528448195</c:v>
                </c:pt>
                <c:pt idx="504">
                  <c:v>0.394355855113316</c:v>
                </c:pt>
                <c:pt idx="505">
                  <c:v>0.44039415155763317</c:v>
                </c:pt>
                <c:pt idx="506">
                  <c:v>0.48530196253108127</c:v>
                </c:pt>
                <c:pt idx="507">
                  <c:v>0.52896401032696094</c:v>
                </c:pt>
                <c:pt idx="508">
                  <c:v>0.5712682150947892</c:v>
                </c:pt>
                <c:pt idx="509">
                  <c:v>0.61210598254766391</c:v>
                </c:pt>
                <c:pt idx="510">
                  <c:v>0.6513724827222217</c:v>
                </c:pt>
                <c:pt idx="511">
                  <c:v>0.68896691907568719</c:v>
                </c:pt>
                <c:pt idx="512">
                  <c:v>0.72479278722911922</c:v>
                </c:pt>
                <c:pt idx="513">
                  <c:v>0.75875812269278886</c:v>
                </c:pt>
                <c:pt idx="514">
                  <c:v>0.79077573693769765</c:v>
                </c:pt>
                <c:pt idx="515">
                  <c:v>0.82076344120727429</c:v>
                </c:pt>
                <c:pt idx="516">
                  <c:v>0.84864425749474992</c:v>
                </c:pt>
                <c:pt idx="517">
                  <c:v>0.87434661614458364</c:v>
                </c:pt>
                <c:pt idx="518">
                  <c:v>0.89780453957073902</c:v>
                </c:pt>
                <c:pt idx="519">
                  <c:v>0.91895781162023027</c:v>
                </c:pt>
                <c:pt idx="520">
                  <c:v>0.93775213214708064</c:v>
                </c:pt>
                <c:pt idx="521">
                  <c:v>0.95413925640004837</c:v>
                </c:pt>
                <c:pt idx="522">
                  <c:v>0.96807711886620429</c:v>
                </c:pt>
                <c:pt idx="523">
                  <c:v>0.97952994125249337</c:v>
                </c:pt>
                <c:pt idx="524">
                  <c:v>0.98846832432811083</c:v>
                </c:pt>
                <c:pt idx="525">
                  <c:v>0.99486932339189527</c:v>
                </c:pt>
                <c:pt idx="526">
                  <c:v>0.99871650717105276</c:v>
                </c:pt>
                <c:pt idx="527">
                  <c:v>1</c:v>
                </c:pt>
                <c:pt idx="528">
                  <c:v>0.99871650717105287</c:v>
                </c:pt>
                <c:pt idx="529">
                  <c:v>0.99486932339189549</c:v>
                </c:pt>
                <c:pt idx="530">
                  <c:v>0.98846832432811171</c:v>
                </c:pt>
                <c:pt idx="531">
                  <c:v>0.97952994125249526</c:v>
                </c:pt>
                <c:pt idx="532">
                  <c:v>0.96807711886620484</c:v>
                </c:pt>
                <c:pt idx="533">
                  <c:v>0.95413925640005015</c:v>
                </c:pt>
                <c:pt idx="534">
                  <c:v>0.93775213214708264</c:v>
                </c:pt>
                <c:pt idx="535">
                  <c:v>0.91895781162023105</c:v>
                </c:pt>
                <c:pt idx="536">
                  <c:v>0.89780453957074147</c:v>
                </c:pt>
                <c:pt idx="537">
                  <c:v>0.87434661614458287</c:v>
                </c:pt>
                <c:pt idx="538">
                  <c:v>0.84864425749475281</c:v>
                </c:pt>
                <c:pt idx="539">
                  <c:v>0.82076344120727751</c:v>
                </c:pt>
                <c:pt idx="540">
                  <c:v>0.79077573693770109</c:v>
                </c:pt>
                <c:pt idx="541">
                  <c:v>0.75875812269279019</c:v>
                </c:pt>
                <c:pt idx="542">
                  <c:v>0.72479278722912066</c:v>
                </c:pt>
                <c:pt idx="543">
                  <c:v>0.68896691907568874</c:v>
                </c:pt>
                <c:pt idx="544">
                  <c:v>0.65137248272222326</c:v>
                </c:pt>
                <c:pt idx="545">
                  <c:v>0.61210598254766557</c:v>
                </c:pt>
                <c:pt idx="546">
                  <c:v>0.57126821509479386</c:v>
                </c:pt>
                <c:pt idx="547">
                  <c:v>0.52896401032696272</c:v>
                </c:pt>
                <c:pt idx="548">
                  <c:v>0.48530196253108621</c:v>
                </c:pt>
                <c:pt idx="549">
                  <c:v>0.44039415155763822</c:v>
                </c:pt>
                <c:pt idx="550">
                  <c:v>0.39435585511331789</c:v>
                </c:pt>
                <c:pt idx="551">
                  <c:v>0.34730525284482144</c:v>
                </c:pt>
                <c:pt idx="552">
                  <c:v>0.29936312297335771</c:v>
                </c:pt>
                <c:pt idx="553">
                  <c:v>0.25065253225872219</c:v>
                </c:pt>
                <c:pt idx="554">
                  <c:v>0.20129852008866372</c:v>
                </c:pt>
                <c:pt idx="555">
                  <c:v>0.15142777750457884</c:v>
                </c:pt>
                <c:pt idx="556">
                  <c:v>0.10116832198743635</c:v>
                </c:pt>
                <c:pt idx="557">
                  <c:v>5.064916883871181E-2</c:v>
                </c:pt>
                <c:pt idx="558">
                  <c:v>1.102633609417758E-15</c:v>
                </c:pt>
                <c:pt idx="559">
                  <c:v>-5.0649168838709603E-2</c:v>
                </c:pt>
                <c:pt idx="560">
                  <c:v>-0.10116832198743061</c:v>
                </c:pt>
                <c:pt idx="561">
                  <c:v>-0.15142777750457664</c:v>
                </c:pt>
                <c:pt idx="562">
                  <c:v>-0.20129852008865809</c:v>
                </c:pt>
                <c:pt idx="563">
                  <c:v>-0.25065253225871664</c:v>
                </c:pt>
                <c:pt idx="564">
                  <c:v>-0.2993631229733556</c:v>
                </c:pt>
                <c:pt idx="565">
                  <c:v>-0.34730525284481606</c:v>
                </c:pt>
                <c:pt idx="566">
                  <c:v>-0.39435585511331911</c:v>
                </c:pt>
                <c:pt idx="567">
                  <c:v>-0.44039415155763306</c:v>
                </c:pt>
                <c:pt idx="568">
                  <c:v>-0.48530196253107805</c:v>
                </c:pt>
                <c:pt idx="569">
                  <c:v>-0.52896401032696083</c:v>
                </c:pt>
                <c:pt idx="570">
                  <c:v>-0.57126821509478909</c:v>
                </c:pt>
                <c:pt idx="571">
                  <c:v>-0.61210598254766102</c:v>
                </c:pt>
                <c:pt idx="572">
                  <c:v>-0.65137248272222426</c:v>
                </c:pt>
                <c:pt idx="573">
                  <c:v>-0.68896691907568197</c:v>
                </c:pt>
                <c:pt idx="574">
                  <c:v>-0.72479278722911911</c:v>
                </c:pt>
                <c:pt idx="575">
                  <c:v>-0.75875812269279108</c:v>
                </c:pt>
                <c:pt idx="576">
                  <c:v>-0.79077573693769754</c:v>
                </c:pt>
                <c:pt idx="577">
                  <c:v>-0.82076344120727618</c:v>
                </c:pt>
                <c:pt idx="578">
                  <c:v>-0.84864425749474981</c:v>
                </c:pt>
                <c:pt idx="579">
                  <c:v>-0.87434661614458009</c:v>
                </c:pt>
                <c:pt idx="580">
                  <c:v>-0.89780453957074202</c:v>
                </c:pt>
                <c:pt idx="581">
                  <c:v>-0.91895781162023016</c:v>
                </c:pt>
                <c:pt idx="582">
                  <c:v>-0.93775213214708064</c:v>
                </c:pt>
                <c:pt idx="583">
                  <c:v>-0.95413925640004837</c:v>
                </c:pt>
                <c:pt idx="584">
                  <c:v>-0.9680771188662034</c:v>
                </c:pt>
                <c:pt idx="585">
                  <c:v>-0.97952994125249404</c:v>
                </c:pt>
                <c:pt idx="586">
                  <c:v>-0.98846832432811138</c:v>
                </c:pt>
                <c:pt idx="587">
                  <c:v>-0.99486932339189493</c:v>
                </c:pt>
                <c:pt idx="588">
                  <c:v>-0.99871650717105254</c:v>
                </c:pt>
                <c:pt idx="589">
                  <c:v>-1</c:v>
                </c:pt>
                <c:pt idx="590">
                  <c:v>-0.99871650717105287</c:v>
                </c:pt>
                <c:pt idx="591">
                  <c:v>-0.99486932339189516</c:v>
                </c:pt>
                <c:pt idx="592">
                  <c:v>-0.98846832432811171</c:v>
                </c:pt>
                <c:pt idx="593">
                  <c:v>-0.97952994125249526</c:v>
                </c:pt>
                <c:pt idx="594">
                  <c:v>-0.96807711886620484</c:v>
                </c:pt>
                <c:pt idx="595">
                  <c:v>-0.95413925640005015</c:v>
                </c:pt>
                <c:pt idx="596">
                  <c:v>-0.9377521321470802</c:v>
                </c:pt>
                <c:pt idx="597">
                  <c:v>-0.91895781162022971</c:v>
                </c:pt>
                <c:pt idx="598">
                  <c:v>-0.89780453957074313</c:v>
                </c:pt>
                <c:pt idx="599">
                  <c:v>-0.87434661614458298</c:v>
                </c:pt>
                <c:pt idx="600">
                  <c:v>-0.84864425749475292</c:v>
                </c:pt>
                <c:pt idx="601">
                  <c:v>-0.82076344120727751</c:v>
                </c:pt>
                <c:pt idx="602">
                  <c:v>-0.79077573693769898</c:v>
                </c:pt>
                <c:pt idx="603">
                  <c:v>-0.75875812269279497</c:v>
                </c:pt>
                <c:pt idx="604">
                  <c:v>-0.7247927872291231</c:v>
                </c:pt>
                <c:pt idx="605">
                  <c:v>-0.68896691907568619</c:v>
                </c:pt>
                <c:pt idx="606">
                  <c:v>-0.65137248272222337</c:v>
                </c:pt>
                <c:pt idx="607">
                  <c:v>-0.6121059825476628</c:v>
                </c:pt>
                <c:pt idx="608">
                  <c:v>-0.57126821509479397</c:v>
                </c:pt>
                <c:pt idx="609">
                  <c:v>-0.52896401032696583</c:v>
                </c:pt>
                <c:pt idx="610">
                  <c:v>-0.48530196253108321</c:v>
                </c:pt>
                <c:pt idx="611">
                  <c:v>-0.44039415155763834</c:v>
                </c:pt>
                <c:pt idx="612">
                  <c:v>-0.394355855113318</c:v>
                </c:pt>
                <c:pt idx="613">
                  <c:v>-0.34730525284482161</c:v>
                </c:pt>
                <c:pt idx="614">
                  <c:v>-0.29936312297336121</c:v>
                </c:pt>
                <c:pt idx="615">
                  <c:v>-0.2506525322587223</c:v>
                </c:pt>
                <c:pt idx="616">
                  <c:v>-0.20129852008866037</c:v>
                </c:pt>
                <c:pt idx="617">
                  <c:v>-0.15142777750457895</c:v>
                </c:pt>
                <c:pt idx="618">
                  <c:v>-0.10116832198743647</c:v>
                </c:pt>
                <c:pt idx="619">
                  <c:v>-5.064916883871548E-2</c:v>
                </c:pt>
                <c:pt idx="620">
                  <c:v>-4.7778621337091209E-15</c:v>
                </c:pt>
                <c:pt idx="621">
                  <c:v>5.0649168838713031E-2</c:v>
                </c:pt>
                <c:pt idx="622">
                  <c:v>0.1011683219874305</c:v>
                </c:pt>
                <c:pt idx="623">
                  <c:v>0.15142777750457301</c:v>
                </c:pt>
                <c:pt idx="624">
                  <c:v>0.20129852008865798</c:v>
                </c:pt>
                <c:pt idx="625">
                  <c:v>0.25065253225871653</c:v>
                </c:pt>
                <c:pt idx="626">
                  <c:v>0.29936312297335549</c:v>
                </c:pt>
                <c:pt idx="627">
                  <c:v>0.34730525284482261</c:v>
                </c:pt>
                <c:pt idx="628">
                  <c:v>0.3943558551133125</c:v>
                </c:pt>
                <c:pt idx="629">
                  <c:v>0.44039415155763295</c:v>
                </c:pt>
                <c:pt idx="630">
                  <c:v>0.48530196253108104</c:v>
                </c:pt>
                <c:pt idx="631">
                  <c:v>0.52896401032696072</c:v>
                </c:pt>
                <c:pt idx="632">
                  <c:v>0.57126821509479486</c:v>
                </c:pt>
                <c:pt idx="633">
                  <c:v>0.61210598254766369</c:v>
                </c:pt>
                <c:pt idx="634">
                  <c:v>0.65137248272222148</c:v>
                </c:pt>
                <c:pt idx="635">
                  <c:v>0.68896691907568441</c:v>
                </c:pt>
                <c:pt idx="636">
                  <c:v>0.72479278722911655</c:v>
                </c:pt>
                <c:pt idx="637">
                  <c:v>0.75875812269279097</c:v>
                </c:pt>
                <c:pt idx="638">
                  <c:v>0.79077573693769743</c:v>
                </c:pt>
                <c:pt idx="639">
                  <c:v>0.82076344120727418</c:v>
                </c:pt>
                <c:pt idx="640">
                  <c:v>0.84864425749475159</c:v>
                </c:pt>
                <c:pt idx="641">
                  <c:v>0.87434661614458176</c:v>
                </c:pt>
                <c:pt idx="642">
                  <c:v>0.89780453957074047</c:v>
                </c:pt>
                <c:pt idx="643">
                  <c:v>0.91895781162022872</c:v>
                </c:pt>
                <c:pt idx="644">
                  <c:v>0.93775213214708053</c:v>
                </c:pt>
                <c:pt idx="645">
                  <c:v>0.95413925640004837</c:v>
                </c:pt>
                <c:pt idx="646">
                  <c:v>0.9680771188662034</c:v>
                </c:pt>
                <c:pt idx="647">
                  <c:v>0.97952994125249337</c:v>
                </c:pt>
                <c:pt idx="648">
                  <c:v>0.98846832432811027</c:v>
                </c:pt>
                <c:pt idx="649">
                  <c:v>0.9948693233918956</c:v>
                </c:pt>
                <c:pt idx="650">
                  <c:v>0.99871650717105254</c:v>
                </c:pt>
                <c:pt idx="651">
                  <c:v>1</c:v>
                </c:pt>
                <c:pt idx="652">
                  <c:v>0.99871650717105287</c:v>
                </c:pt>
                <c:pt idx="653">
                  <c:v>0.99486932339189549</c:v>
                </c:pt>
                <c:pt idx="654">
                  <c:v>0.98846832432811116</c:v>
                </c:pt>
                <c:pt idx="655">
                  <c:v>0.9795299412524946</c:v>
                </c:pt>
                <c:pt idx="656">
                  <c:v>0.96807711886620673</c:v>
                </c:pt>
                <c:pt idx="657">
                  <c:v>0.95413925640004804</c:v>
                </c:pt>
                <c:pt idx="658">
                  <c:v>0.9377521321470802</c:v>
                </c:pt>
                <c:pt idx="659">
                  <c:v>0.91895781162023116</c:v>
                </c:pt>
                <c:pt idx="660">
                  <c:v>0.89780453957074313</c:v>
                </c:pt>
                <c:pt idx="661">
                  <c:v>0.87434661614458475</c:v>
                </c:pt>
                <c:pt idx="662">
                  <c:v>0.84864425749475114</c:v>
                </c:pt>
                <c:pt idx="663">
                  <c:v>0.82076344120727762</c:v>
                </c:pt>
                <c:pt idx="664">
                  <c:v>0.79077573693769687</c:v>
                </c:pt>
                <c:pt idx="665">
                  <c:v>0.75875812269279042</c:v>
                </c:pt>
                <c:pt idx="666">
                  <c:v>0.72479278722912077</c:v>
                </c:pt>
                <c:pt idx="667">
                  <c:v>0.68896691907568886</c:v>
                </c:pt>
                <c:pt idx="668">
                  <c:v>0.65137248272222614</c:v>
                </c:pt>
                <c:pt idx="669">
                  <c:v>0.61210598254766291</c:v>
                </c:pt>
                <c:pt idx="670">
                  <c:v>0.57126821509479397</c:v>
                </c:pt>
                <c:pt idx="671">
                  <c:v>0.52896401032696594</c:v>
                </c:pt>
                <c:pt idx="672">
                  <c:v>0.48530196253108016</c:v>
                </c:pt>
                <c:pt idx="673">
                  <c:v>0.44039415155763523</c:v>
                </c:pt>
                <c:pt idx="674">
                  <c:v>0.39435585511331483</c:v>
                </c:pt>
                <c:pt idx="675">
                  <c:v>0.34730525284482505</c:v>
                </c:pt>
                <c:pt idx="676">
                  <c:v>0.2993631229733647</c:v>
                </c:pt>
                <c:pt idx="677">
                  <c:v>0.25065253225872247</c:v>
                </c:pt>
                <c:pt idx="678">
                  <c:v>0.20129852008866397</c:v>
                </c:pt>
                <c:pt idx="679">
                  <c:v>0.15142777750457556</c:v>
                </c:pt>
                <c:pt idx="680">
                  <c:v>0.10116832198743306</c:v>
                </c:pt>
                <c:pt idx="681">
                  <c:v>5.0649168838722697E-2</c:v>
                </c:pt>
                <c:pt idx="682">
                  <c:v>-2.2050503784010189E-15</c:v>
                </c:pt>
                <c:pt idx="683">
                  <c:v>-5.0649168838705814E-2</c:v>
                </c:pt>
                <c:pt idx="684">
                  <c:v>-0.10116832198743038</c:v>
                </c:pt>
                <c:pt idx="685">
                  <c:v>-0.1514277775045729</c:v>
                </c:pt>
                <c:pt idx="686">
                  <c:v>-0.20129852008865437</c:v>
                </c:pt>
                <c:pt idx="687">
                  <c:v>-0.25065253225871986</c:v>
                </c:pt>
                <c:pt idx="688">
                  <c:v>-0.29936312297335532</c:v>
                </c:pt>
                <c:pt idx="689">
                  <c:v>-0.3473052528448225</c:v>
                </c:pt>
                <c:pt idx="690">
                  <c:v>-0.39435585511331889</c:v>
                </c:pt>
                <c:pt idx="691">
                  <c:v>-0.44039415155763284</c:v>
                </c:pt>
                <c:pt idx="692">
                  <c:v>-0.48530196253107782</c:v>
                </c:pt>
                <c:pt idx="693">
                  <c:v>-0.52896401032695761</c:v>
                </c:pt>
                <c:pt idx="694">
                  <c:v>-0.57126821509479186</c:v>
                </c:pt>
                <c:pt idx="695">
                  <c:v>-0.6121059825476608</c:v>
                </c:pt>
                <c:pt idx="696">
                  <c:v>-0.6513724827222187</c:v>
                </c:pt>
                <c:pt idx="697">
                  <c:v>-0.68896691907568697</c:v>
                </c:pt>
                <c:pt idx="698">
                  <c:v>-0.72479278722911888</c:v>
                </c:pt>
                <c:pt idx="699">
                  <c:v>-0.75875812269278864</c:v>
                </c:pt>
                <c:pt idx="700">
                  <c:v>-0.79077573693769521</c:v>
                </c:pt>
                <c:pt idx="701">
                  <c:v>-0.82076344120727207</c:v>
                </c:pt>
                <c:pt idx="702">
                  <c:v>-0.8486442574947497</c:v>
                </c:pt>
                <c:pt idx="703">
                  <c:v>-0.87434661614457998</c:v>
                </c:pt>
                <c:pt idx="704">
                  <c:v>-0.89780453957074191</c:v>
                </c:pt>
                <c:pt idx="705">
                  <c:v>-0.91895781162023005</c:v>
                </c:pt>
                <c:pt idx="706">
                  <c:v>-0.93775213214707931</c:v>
                </c:pt>
                <c:pt idx="707">
                  <c:v>-0.95413925640004937</c:v>
                </c:pt>
                <c:pt idx="708">
                  <c:v>-0.96807711886620251</c:v>
                </c:pt>
                <c:pt idx="709">
                  <c:v>-0.97952994125249548</c:v>
                </c:pt>
                <c:pt idx="710">
                  <c:v>-0.98846832432811182</c:v>
                </c:pt>
                <c:pt idx="711">
                  <c:v>-0.99486932339189449</c:v>
                </c:pt>
                <c:pt idx="712">
                  <c:v>-0.99871650717105276</c:v>
                </c:pt>
                <c:pt idx="713">
                  <c:v>-1</c:v>
                </c:pt>
                <c:pt idx="714">
                  <c:v>-0.99871650717105276</c:v>
                </c:pt>
                <c:pt idx="715">
                  <c:v>-0.99486932339189516</c:v>
                </c:pt>
                <c:pt idx="716">
                  <c:v>-0.98846832432811171</c:v>
                </c:pt>
                <c:pt idx="717">
                  <c:v>-0.97952994125249537</c:v>
                </c:pt>
                <c:pt idx="718">
                  <c:v>-0.96807711886620584</c:v>
                </c:pt>
                <c:pt idx="719">
                  <c:v>-0.95413925640004915</c:v>
                </c:pt>
                <c:pt idx="720">
                  <c:v>-0.93775213214708153</c:v>
                </c:pt>
                <c:pt idx="721">
                  <c:v>-0.9189578116202326</c:v>
                </c:pt>
                <c:pt idx="722">
                  <c:v>-0.89780453957074158</c:v>
                </c:pt>
                <c:pt idx="723">
                  <c:v>-0.87434661614458309</c:v>
                </c:pt>
                <c:pt idx="724">
                  <c:v>-0.84864425749475303</c:v>
                </c:pt>
                <c:pt idx="725">
                  <c:v>-0.82076344120727973</c:v>
                </c:pt>
                <c:pt idx="726">
                  <c:v>-0.79077573693770342</c:v>
                </c:pt>
                <c:pt idx="727">
                  <c:v>-0.75875812269279275</c:v>
                </c:pt>
                <c:pt idx="728">
                  <c:v>-0.72479278722912333</c:v>
                </c:pt>
                <c:pt idx="729">
                  <c:v>-0.68896691907568641</c:v>
                </c:pt>
                <c:pt idx="730">
                  <c:v>-0.65137248272222359</c:v>
                </c:pt>
                <c:pt idx="731">
                  <c:v>-0.61210598254766579</c:v>
                </c:pt>
                <c:pt idx="732">
                  <c:v>-0.5712682150947912</c:v>
                </c:pt>
                <c:pt idx="733">
                  <c:v>-0.52896401032696905</c:v>
                </c:pt>
                <c:pt idx="734">
                  <c:v>-0.48530196253107716</c:v>
                </c:pt>
                <c:pt idx="735">
                  <c:v>-0.44039415155763217</c:v>
                </c:pt>
                <c:pt idx="736">
                  <c:v>-0.39435585511332477</c:v>
                </c:pt>
                <c:pt idx="737">
                  <c:v>-0.34730525284482183</c:v>
                </c:pt>
                <c:pt idx="738">
                  <c:v>-0.29936312297336143</c:v>
                </c:pt>
                <c:pt idx="739">
                  <c:v>-0.25065253225871914</c:v>
                </c:pt>
                <c:pt idx="740">
                  <c:v>-0.20129852008866062</c:v>
                </c:pt>
                <c:pt idx="741">
                  <c:v>-0.1514277775045792</c:v>
                </c:pt>
                <c:pt idx="742">
                  <c:v>-0.10116832198742964</c:v>
                </c:pt>
                <c:pt idx="743">
                  <c:v>-5.0649168838712177E-2</c:v>
                </c:pt>
                <c:pt idx="744">
                  <c:v>-1.470178145890344E-15</c:v>
                </c:pt>
                <c:pt idx="745">
                  <c:v>5.0649168838709242E-2</c:v>
                </c:pt>
                <c:pt idx="746">
                  <c:v>0.10116832198742672</c:v>
                </c:pt>
                <c:pt idx="747">
                  <c:v>0.15142777750457628</c:v>
                </c:pt>
                <c:pt idx="748">
                  <c:v>0.20129852008865773</c:v>
                </c:pt>
                <c:pt idx="749">
                  <c:v>0.25065253225871625</c:v>
                </c:pt>
                <c:pt idx="750">
                  <c:v>0.29936312297335183</c:v>
                </c:pt>
                <c:pt idx="751">
                  <c:v>0.3473052528448124</c:v>
                </c:pt>
                <c:pt idx="752">
                  <c:v>0.39435585511331556</c:v>
                </c:pt>
                <c:pt idx="753">
                  <c:v>0.44039415155762951</c:v>
                </c:pt>
                <c:pt idx="754">
                  <c:v>0.48530196253108082</c:v>
                </c:pt>
                <c:pt idx="755">
                  <c:v>0.52896401032696061</c:v>
                </c:pt>
                <c:pt idx="756">
                  <c:v>0.57126821509478876</c:v>
                </c:pt>
                <c:pt idx="757">
                  <c:v>0.61210598254766357</c:v>
                </c:pt>
                <c:pt idx="758">
                  <c:v>0.65137248272221593</c:v>
                </c:pt>
                <c:pt idx="759">
                  <c:v>0.68896691907568941</c:v>
                </c:pt>
                <c:pt idx="760">
                  <c:v>0.72479278722911644</c:v>
                </c:pt>
                <c:pt idx="761">
                  <c:v>0.7587581226927862</c:v>
                </c:pt>
                <c:pt idx="762">
                  <c:v>0.79077573693769732</c:v>
                </c:pt>
                <c:pt idx="763">
                  <c:v>0.82076344120727396</c:v>
                </c:pt>
                <c:pt idx="764">
                  <c:v>0.84864425749475147</c:v>
                </c:pt>
                <c:pt idx="765">
                  <c:v>0.87434661614458165</c:v>
                </c:pt>
                <c:pt idx="766">
                  <c:v>0.89780453957073725</c:v>
                </c:pt>
                <c:pt idx="767">
                  <c:v>0.91895781162023149</c:v>
                </c:pt>
                <c:pt idx="768">
                  <c:v>0.93775213214708053</c:v>
                </c:pt>
                <c:pt idx="769">
                  <c:v>0.95413925640004826</c:v>
                </c:pt>
                <c:pt idx="770">
                  <c:v>0.96807711886620329</c:v>
                </c:pt>
                <c:pt idx="771">
                  <c:v>0.97952994125249326</c:v>
                </c:pt>
                <c:pt idx="772">
                  <c:v>0.98846832432811127</c:v>
                </c:pt>
                <c:pt idx="773">
                  <c:v>0.99486932339189482</c:v>
                </c:pt>
                <c:pt idx="774">
                  <c:v>0.99871650717105287</c:v>
                </c:pt>
                <c:pt idx="775">
                  <c:v>1</c:v>
                </c:pt>
                <c:pt idx="776">
                  <c:v>0.99871650717105287</c:v>
                </c:pt>
                <c:pt idx="777">
                  <c:v>0.99486932339189549</c:v>
                </c:pt>
                <c:pt idx="778">
                  <c:v>0.98846832432811227</c:v>
                </c:pt>
                <c:pt idx="779">
                  <c:v>0.9795299412524946</c:v>
                </c:pt>
                <c:pt idx="780">
                  <c:v>0.96807711886620496</c:v>
                </c:pt>
                <c:pt idx="781">
                  <c:v>0.95413925640005026</c:v>
                </c:pt>
                <c:pt idx="782">
                  <c:v>0.93775213214708275</c:v>
                </c:pt>
                <c:pt idx="783">
                  <c:v>0.91895781162023404</c:v>
                </c:pt>
                <c:pt idx="784">
                  <c:v>0.89780453957074013</c:v>
                </c:pt>
                <c:pt idx="785">
                  <c:v>0.87434661614458487</c:v>
                </c:pt>
                <c:pt idx="786">
                  <c:v>0.84864425749475503</c:v>
                </c:pt>
                <c:pt idx="787">
                  <c:v>0.82076344120727773</c:v>
                </c:pt>
                <c:pt idx="788">
                  <c:v>0.79077573693770131</c:v>
                </c:pt>
                <c:pt idx="789">
                  <c:v>0.75875812269279053</c:v>
                </c:pt>
                <c:pt idx="790">
                  <c:v>0.72479278722912099</c:v>
                </c:pt>
                <c:pt idx="791">
                  <c:v>0.68896691907569418</c:v>
                </c:pt>
                <c:pt idx="792">
                  <c:v>0.65137248272222092</c:v>
                </c:pt>
                <c:pt idx="793">
                  <c:v>0.61210598254766313</c:v>
                </c:pt>
                <c:pt idx="794">
                  <c:v>0.5712682150947942</c:v>
                </c:pt>
                <c:pt idx="795">
                  <c:v>0.52896401032696616</c:v>
                </c:pt>
                <c:pt idx="796">
                  <c:v>0.48530196253108659</c:v>
                </c:pt>
                <c:pt idx="797">
                  <c:v>0.44039415155763545</c:v>
                </c:pt>
                <c:pt idx="798">
                  <c:v>0.39435585511332161</c:v>
                </c:pt>
                <c:pt idx="799">
                  <c:v>0.34730525284481861</c:v>
                </c:pt>
                <c:pt idx="800">
                  <c:v>0.29936312297335815</c:v>
                </c:pt>
                <c:pt idx="801">
                  <c:v>0.25065253225872269</c:v>
                </c:pt>
                <c:pt idx="802">
                  <c:v>0.20129852008866422</c:v>
                </c:pt>
                <c:pt idx="803">
                  <c:v>0.15142777750458283</c:v>
                </c:pt>
                <c:pt idx="804">
                  <c:v>0.10116832198743331</c:v>
                </c:pt>
                <c:pt idx="805">
                  <c:v>5.0649168838715848E-2</c:v>
                </c:pt>
                <c:pt idx="806">
                  <c:v>5.1454066701817069E-15</c:v>
                </c:pt>
                <c:pt idx="807">
                  <c:v>-5.0649168838712663E-2</c:v>
                </c:pt>
                <c:pt idx="808">
                  <c:v>-0.10116832198743013</c:v>
                </c:pt>
                <c:pt idx="809">
                  <c:v>-0.15142777750457967</c:v>
                </c:pt>
                <c:pt idx="810">
                  <c:v>-0.20129852008865412</c:v>
                </c:pt>
                <c:pt idx="811">
                  <c:v>-0.2506525322587127</c:v>
                </c:pt>
                <c:pt idx="812">
                  <c:v>-0.29936312297336187</c:v>
                </c:pt>
                <c:pt idx="813">
                  <c:v>-0.34730525284481562</c:v>
                </c:pt>
                <c:pt idx="814">
                  <c:v>-0.39435585511331867</c:v>
                </c:pt>
                <c:pt idx="815">
                  <c:v>-0.44039415155763262</c:v>
                </c:pt>
                <c:pt idx="816">
                  <c:v>-0.4853019625310776</c:v>
                </c:pt>
                <c:pt idx="817">
                  <c:v>-0.5289640103269635</c:v>
                </c:pt>
                <c:pt idx="818">
                  <c:v>-0.57126821509479164</c:v>
                </c:pt>
                <c:pt idx="819">
                  <c:v>-0.61210598254766058</c:v>
                </c:pt>
                <c:pt idx="820">
                  <c:v>-0.65137248272221859</c:v>
                </c:pt>
                <c:pt idx="821">
                  <c:v>-0.68896691907568164</c:v>
                </c:pt>
                <c:pt idx="822">
                  <c:v>-0.72479278722911877</c:v>
                </c:pt>
                <c:pt idx="823">
                  <c:v>-0.75875812269278842</c:v>
                </c:pt>
                <c:pt idx="824">
                  <c:v>-0.79077573693769942</c:v>
                </c:pt>
                <c:pt idx="825">
                  <c:v>-0.82076344120727185</c:v>
                </c:pt>
                <c:pt idx="826">
                  <c:v>-0.84864425749474581</c:v>
                </c:pt>
                <c:pt idx="827">
                  <c:v>-0.87434661614457987</c:v>
                </c:pt>
                <c:pt idx="828">
                  <c:v>-0.89780453957073869</c:v>
                </c:pt>
                <c:pt idx="829">
                  <c:v>-0.91895781162023282</c:v>
                </c:pt>
                <c:pt idx="830">
                  <c:v>-0.93775213214708164</c:v>
                </c:pt>
                <c:pt idx="831">
                  <c:v>-0.95413925640004504</c:v>
                </c:pt>
                <c:pt idx="832">
                  <c:v>-0.96807711886620418</c:v>
                </c:pt>
                <c:pt idx="833">
                  <c:v>-0.97952994125249404</c:v>
                </c:pt>
                <c:pt idx="834">
                  <c:v>-0.98846832432811182</c:v>
                </c:pt>
                <c:pt idx="835">
                  <c:v>-0.99486932339189516</c:v>
                </c:pt>
                <c:pt idx="836">
                  <c:v>-0.99871650717105276</c:v>
                </c:pt>
                <c:pt idx="837">
                  <c:v>-1</c:v>
                </c:pt>
                <c:pt idx="838">
                  <c:v>-0.99871650717105309</c:v>
                </c:pt>
                <c:pt idx="839">
                  <c:v>-0.99486932339189516</c:v>
                </c:pt>
                <c:pt idx="840">
                  <c:v>-0.98846832432811171</c:v>
                </c:pt>
                <c:pt idx="841">
                  <c:v>-0.97952994125249537</c:v>
                </c:pt>
                <c:pt idx="842">
                  <c:v>-0.96807711886620595</c:v>
                </c:pt>
                <c:pt idx="843">
                  <c:v>-0.95413925640005137</c:v>
                </c:pt>
                <c:pt idx="844">
                  <c:v>-0.93775213214707909</c:v>
                </c:pt>
                <c:pt idx="845">
                  <c:v>-0.91895781162022994</c:v>
                </c:pt>
                <c:pt idx="846">
                  <c:v>-0.89780453957074169</c:v>
                </c:pt>
                <c:pt idx="847">
                  <c:v>-0.8743466161445832</c:v>
                </c:pt>
                <c:pt idx="848">
                  <c:v>-0.84864425749475314</c:v>
                </c:pt>
                <c:pt idx="849">
                  <c:v>-0.82076344120727585</c:v>
                </c:pt>
                <c:pt idx="850">
                  <c:v>-0.79077573693769931</c:v>
                </c:pt>
                <c:pt idx="851">
                  <c:v>-0.75875812269279297</c:v>
                </c:pt>
                <c:pt idx="852">
                  <c:v>-0.72479278722911855</c:v>
                </c:pt>
                <c:pt idx="853">
                  <c:v>-0.68896691907569174</c:v>
                </c:pt>
                <c:pt idx="854">
                  <c:v>-0.6513724827222237</c:v>
                </c:pt>
                <c:pt idx="855">
                  <c:v>-0.61210598254766602</c:v>
                </c:pt>
                <c:pt idx="856">
                  <c:v>-0.57126821509479719</c:v>
                </c:pt>
                <c:pt idx="857">
                  <c:v>-0.52896401032696327</c:v>
                </c:pt>
                <c:pt idx="858">
                  <c:v>-0.4853019625310836</c:v>
                </c:pt>
                <c:pt idx="859">
                  <c:v>-0.44039415155763878</c:v>
                </c:pt>
                <c:pt idx="860">
                  <c:v>-0.39435585511332499</c:v>
                </c:pt>
                <c:pt idx="861">
                  <c:v>-0.34730525284482872</c:v>
                </c:pt>
                <c:pt idx="862">
                  <c:v>-0.29936312297335488</c:v>
                </c:pt>
                <c:pt idx="863">
                  <c:v>-0.25065253225871936</c:v>
                </c:pt>
                <c:pt idx="864">
                  <c:v>-0.20129852008866086</c:v>
                </c:pt>
                <c:pt idx="865">
                  <c:v>-0.15142777750457942</c:v>
                </c:pt>
                <c:pt idx="866">
                  <c:v>-0.10116832198743696</c:v>
                </c:pt>
                <c:pt idx="867">
                  <c:v>-5.064916883871242E-2</c:v>
                </c:pt>
                <c:pt idx="868">
                  <c:v>-1.715207836872068E-15</c:v>
                </c:pt>
                <c:pt idx="869">
                  <c:v>5.0649168838708993E-2</c:v>
                </c:pt>
                <c:pt idx="870">
                  <c:v>0.10116832198742648</c:v>
                </c:pt>
                <c:pt idx="871">
                  <c:v>0.15142777750456901</c:v>
                </c:pt>
                <c:pt idx="872">
                  <c:v>0.20129852008865751</c:v>
                </c:pt>
                <c:pt idx="873">
                  <c:v>0.25065253225871603</c:v>
                </c:pt>
                <c:pt idx="874">
                  <c:v>0.29936312297336515</c:v>
                </c:pt>
                <c:pt idx="875">
                  <c:v>0.34730525284481217</c:v>
                </c:pt>
                <c:pt idx="876">
                  <c:v>0.39435585511330878</c:v>
                </c:pt>
                <c:pt idx="877">
                  <c:v>0.44039415155763567</c:v>
                </c:pt>
                <c:pt idx="878">
                  <c:v>0.4853019625310806</c:v>
                </c:pt>
                <c:pt idx="879">
                  <c:v>0.52896401032696638</c:v>
                </c:pt>
                <c:pt idx="880">
                  <c:v>0.57126821509478865</c:v>
                </c:pt>
                <c:pt idx="881">
                  <c:v>0.61210598254765769</c:v>
                </c:pt>
                <c:pt idx="882">
                  <c:v>0.65137248272222115</c:v>
                </c:pt>
                <c:pt idx="883">
                  <c:v>0.68896691907568408</c:v>
                </c:pt>
                <c:pt idx="884">
                  <c:v>0.7247927872291211</c:v>
                </c:pt>
                <c:pt idx="885">
                  <c:v>0.75875812269279075</c:v>
                </c:pt>
                <c:pt idx="886">
                  <c:v>0.79077573693769276</c:v>
                </c:pt>
                <c:pt idx="887">
                  <c:v>0.82076344120727385</c:v>
                </c:pt>
                <c:pt idx="888">
                  <c:v>0.84864425749474759</c:v>
                </c:pt>
                <c:pt idx="889">
                  <c:v>0.87434661614458153</c:v>
                </c:pt>
                <c:pt idx="890">
                  <c:v>0.89780453957074025</c:v>
                </c:pt>
                <c:pt idx="891">
                  <c:v>0.9189578116202286</c:v>
                </c:pt>
                <c:pt idx="892">
                  <c:v>0.93775213214707798</c:v>
                </c:pt>
                <c:pt idx="893">
                  <c:v>0.95413925640004604</c:v>
                </c:pt>
                <c:pt idx="894">
                  <c:v>0.96807711886620507</c:v>
                </c:pt>
                <c:pt idx="895">
                  <c:v>0.97952994125249471</c:v>
                </c:pt>
                <c:pt idx="896">
                  <c:v>0.98846832432811127</c:v>
                </c:pt>
                <c:pt idx="897">
                  <c:v>0.99486932339189482</c:v>
                </c:pt>
                <c:pt idx="898">
                  <c:v>0.99871650717105254</c:v>
                </c:pt>
                <c:pt idx="899">
                  <c:v>1</c:v>
                </c:pt>
                <c:pt idx="900">
                  <c:v>0.99871650717105287</c:v>
                </c:pt>
                <c:pt idx="901">
                  <c:v>0.9948693233918956</c:v>
                </c:pt>
                <c:pt idx="902">
                  <c:v>0.98846832432811227</c:v>
                </c:pt>
                <c:pt idx="903">
                  <c:v>0.97952994125249615</c:v>
                </c:pt>
                <c:pt idx="904">
                  <c:v>0.96807711886620507</c:v>
                </c:pt>
                <c:pt idx="905">
                  <c:v>0.95413925640005037</c:v>
                </c:pt>
                <c:pt idx="906">
                  <c:v>0.93775213214708286</c:v>
                </c:pt>
                <c:pt idx="907">
                  <c:v>0.9189578116202286</c:v>
                </c:pt>
                <c:pt idx="908">
                  <c:v>0.89780453957074646</c:v>
                </c:pt>
                <c:pt idx="909">
                  <c:v>0.87434661614458153</c:v>
                </c:pt>
                <c:pt idx="910">
                  <c:v>0.84864425749475136</c:v>
                </c:pt>
                <c:pt idx="911">
                  <c:v>0.82076344120727796</c:v>
                </c:pt>
                <c:pt idx="912">
                  <c:v>0.7907757369376972</c:v>
                </c:pt>
                <c:pt idx="913">
                  <c:v>0.75875812269279075</c:v>
                </c:pt>
                <c:pt idx="914">
                  <c:v>0.7247927872291211</c:v>
                </c:pt>
                <c:pt idx="915">
                  <c:v>0.6889669190756893</c:v>
                </c:pt>
                <c:pt idx="916">
                  <c:v>0.65137248272222659</c:v>
                </c:pt>
                <c:pt idx="917">
                  <c:v>0.61210598254766335</c:v>
                </c:pt>
                <c:pt idx="918">
                  <c:v>0.57126821509479442</c:v>
                </c:pt>
                <c:pt idx="919">
                  <c:v>0.52896401032696638</c:v>
                </c:pt>
                <c:pt idx="920">
                  <c:v>0.48530196253108682</c:v>
                </c:pt>
                <c:pt idx="921">
                  <c:v>0.44039415155764206</c:v>
                </c:pt>
                <c:pt idx="922">
                  <c:v>0.39435585511332183</c:v>
                </c:pt>
                <c:pt idx="923">
                  <c:v>0.3473052528448255</c:v>
                </c:pt>
                <c:pt idx="924">
                  <c:v>0.29936312297336515</c:v>
                </c:pt>
                <c:pt idx="925">
                  <c:v>0.2506525322587298</c:v>
                </c:pt>
                <c:pt idx="926">
                  <c:v>0.20129852008867141</c:v>
                </c:pt>
                <c:pt idx="927">
                  <c:v>0.15142777750457603</c:v>
                </c:pt>
                <c:pt idx="928">
                  <c:v>0.10116832198743354</c:v>
                </c:pt>
                <c:pt idx="929">
                  <c:v>5.0649168838708993E-2</c:v>
                </c:pt>
                <c:pt idx="930">
                  <c:v>5.3904363611634309E-15</c:v>
                </c:pt>
                <c:pt idx="931">
                  <c:v>-5.0649168838705322E-2</c:v>
                </c:pt>
                <c:pt idx="932">
                  <c:v>-0.10116832198742989</c:v>
                </c:pt>
                <c:pt idx="933">
                  <c:v>-0.1514277775045724</c:v>
                </c:pt>
                <c:pt idx="934">
                  <c:v>-0.20129852008866086</c:v>
                </c:pt>
                <c:pt idx="935">
                  <c:v>-0.25065253225871936</c:v>
                </c:pt>
                <c:pt idx="936">
                  <c:v>-0.29936312297334811</c:v>
                </c:pt>
                <c:pt idx="937">
                  <c:v>-0.34730525284481539</c:v>
                </c:pt>
                <c:pt idx="938">
                  <c:v>-0.39435585511331195</c:v>
                </c:pt>
                <c:pt idx="939">
                  <c:v>-0.44039415155763878</c:v>
                </c:pt>
                <c:pt idx="940">
                  <c:v>-0.4853019625310836</c:v>
                </c:pt>
                <c:pt idx="941">
                  <c:v>-0.52896401032696327</c:v>
                </c:pt>
                <c:pt idx="942">
                  <c:v>-0.57126821509479142</c:v>
                </c:pt>
                <c:pt idx="943">
                  <c:v>-0.61210598254766047</c:v>
                </c:pt>
                <c:pt idx="944">
                  <c:v>-0.6513724827222237</c:v>
                </c:pt>
                <c:pt idx="945">
                  <c:v>-0.68896691907568663</c:v>
                </c:pt>
                <c:pt idx="946">
                  <c:v>-0.72479278722911855</c:v>
                </c:pt>
                <c:pt idx="947">
                  <c:v>-0.75875812269278831</c:v>
                </c:pt>
                <c:pt idx="948">
                  <c:v>-0.79077573693769487</c:v>
                </c:pt>
                <c:pt idx="949">
                  <c:v>-0.82076344120727585</c:v>
                </c:pt>
                <c:pt idx="950">
                  <c:v>-0.84864425749474937</c:v>
                </c:pt>
                <c:pt idx="951">
                  <c:v>-0.87434661614457976</c:v>
                </c:pt>
                <c:pt idx="952">
                  <c:v>-0.89780453957073858</c:v>
                </c:pt>
                <c:pt idx="953">
                  <c:v>-0.91895781162022716</c:v>
                </c:pt>
                <c:pt idx="954">
                  <c:v>-0.93775213214707909</c:v>
                </c:pt>
                <c:pt idx="955">
                  <c:v>-0.95413925640004715</c:v>
                </c:pt>
                <c:pt idx="956">
                  <c:v>-0.96807711886620229</c:v>
                </c:pt>
                <c:pt idx="957">
                  <c:v>-0.97952994125249537</c:v>
                </c:pt>
                <c:pt idx="958">
                  <c:v>-0.9884683243281096</c:v>
                </c:pt>
                <c:pt idx="959">
                  <c:v>-0.99486932339189516</c:v>
                </c:pt>
                <c:pt idx="960">
                  <c:v>-0.99871650717105276</c:v>
                </c:pt>
                <c:pt idx="961">
                  <c:v>-1</c:v>
                </c:pt>
                <c:pt idx="962">
                  <c:v>-0.99871650717105276</c:v>
                </c:pt>
                <c:pt idx="963">
                  <c:v>-0.99486932339189593</c:v>
                </c:pt>
                <c:pt idx="964">
                  <c:v>-0.98846832432811182</c:v>
                </c:pt>
                <c:pt idx="965">
                  <c:v>-0.97952994125249537</c:v>
                </c:pt>
                <c:pt idx="966">
                  <c:v>-0.96807711886620595</c:v>
                </c:pt>
                <c:pt idx="967">
                  <c:v>-0.95413925640004926</c:v>
                </c:pt>
                <c:pt idx="968">
                  <c:v>-0.93775213214708164</c:v>
                </c:pt>
                <c:pt idx="969">
                  <c:v>-0.91895781162023282</c:v>
                </c:pt>
                <c:pt idx="970">
                  <c:v>-0.89780453957074502</c:v>
                </c:pt>
                <c:pt idx="971">
                  <c:v>-0.87434661614458675</c:v>
                </c:pt>
                <c:pt idx="972">
                  <c:v>-0.84864425749474959</c:v>
                </c:pt>
                <c:pt idx="973">
                  <c:v>-0.82076344120727596</c:v>
                </c:pt>
                <c:pt idx="974">
                  <c:v>-0.79077573693769942</c:v>
                </c:pt>
                <c:pt idx="975">
                  <c:v>-0.75875812269279308</c:v>
                </c:pt>
                <c:pt idx="976">
                  <c:v>-0.72479278722912366</c:v>
                </c:pt>
                <c:pt idx="977">
                  <c:v>-0.68896691907568675</c:v>
                </c:pt>
                <c:pt idx="978">
                  <c:v>-0.65137248272222392</c:v>
                </c:pt>
                <c:pt idx="979">
                  <c:v>-0.61210598254766624</c:v>
                </c:pt>
                <c:pt idx="980">
                  <c:v>-0.57126821509479742</c:v>
                </c:pt>
                <c:pt idx="981">
                  <c:v>-0.52896401032696949</c:v>
                </c:pt>
                <c:pt idx="982">
                  <c:v>-0.48530196253108382</c:v>
                </c:pt>
                <c:pt idx="983">
                  <c:v>-0.440394151557639</c:v>
                </c:pt>
                <c:pt idx="984">
                  <c:v>-0.39435585511331217</c:v>
                </c:pt>
                <c:pt idx="985">
                  <c:v>-0.34730525284482894</c:v>
                </c:pt>
                <c:pt idx="986">
                  <c:v>-0.29936312297336864</c:v>
                </c:pt>
                <c:pt idx="987">
                  <c:v>-0.25065253225871958</c:v>
                </c:pt>
                <c:pt idx="988">
                  <c:v>-0.20129852008866109</c:v>
                </c:pt>
                <c:pt idx="989">
                  <c:v>-0.15142777750457265</c:v>
                </c:pt>
                <c:pt idx="990">
                  <c:v>-0.10116832198743013</c:v>
                </c:pt>
                <c:pt idx="991">
                  <c:v>-5.0649168838719762E-2</c:v>
                </c:pt>
                <c:pt idx="992">
                  <c:v>-1.960237527853792E-15</c:v>
                </c:pt>
                <c:pt idx="993">
                  <c:v>5.064916883870875E-2</c:v>
                </c:pt>
                <c:pt idx="994">
                  <c:v>0.10116832198743331</c:v>
                </c:pt>
                <c:pt idx="995">
                  <c:v>0.15142777750457578</c:v>
                </c:pt>
                <c:pt idx="996">
                  <c:v>0.20129852008865726</c:v>
                </c:pt>
                <c:pt idx="997">
                  <c:v>0.25065253225871581</c:v>
                </c:pt>
                <c:pt idx="998">
                  <c:v>0.29936312297335138</c:v>
                </c:pt>
                <c:pt idx="999">
                  <c:v>0.34730525284481861</c:v>
                </c:pt>
                <c:pt idx="1000">
                  <c:v>0.39435585511331506</c:v>
                </c:pt>
                <c:pt idx="1001">
                  <c:v>0.44039415155762907</c:v>
                </c:pt>
                <c:pt idx="1002">
                  <c:v>0.48530196253107416</c:v>
                </c:pt>
                <c:pt idx="1003">
                  <c:v>0.52896401032695406</c:v>
                </c:pt>
                <c:pt idx="1004">
                  <c:v>0.5712682150947942</c:v>
                </c:pt>
                <c:pt idx="1005">
                  <c:v>0.61210598254766313</c:v>
                </c:pt>
                <c:pt idx="1006">
                  <c:v>0.65137248272222092</c:v>
                </c:pt>
                <c:pt idx="1007">
                  <c:v>0.68896691907568397</c:v>
                </c:pt>
                <c:pt idx="1008">
                  <c:v>0.72479278722911611</c:v>
                </c:pt>
                <c:pt idx="1009">
                  <c:v>0.75875812269279053</c:v>
                </c:pt>
                <c:pt idx="1010">
                  <c:v>0.79077573693769698</c:v>
                </c:pt>
                <c:pt idx="1011">
                  <c:v>0.82076344120727374</c:v>
                </c:pt>
                <c:pt idx="1012">
                  <c:v>0.84864425749475125</c:v>
                </c:pt>
                <c:pt idx="1013">
                  <c:v>0.87434661614457798</c:v>
                </c:pt>
                <c:pt idx="1014">
                  <c:v>0.89780453957074013</c:v>
                </c:pt>
                <c:pt idx="1015">
                  <c:v>0.91895781162022849</c:v>
                </c:pt>
                <c:pt idx="1016">
                  <c:v>0.93775213214707787</c:v>
                </c:pt>
                <c:pt idx="1017">
                  <c:v>0.95413925640005026</c:v>
                </c:pt>
                <c:pt idx="1018">
                  <c:v>0.96807711886620496</c:v>
                </c:pt>
                <c:pt idx="1019">
                  <c:v>0.9795299412524946</c:v>
                </c:pt>
                <c:pt idx="1020">
                  <c:v>0.98846832432811116</c:v>
                </c:pt>
                <c:pt idx="1021">
                  <c:v>0.99486932339189482</c:v>
                </c:pt>
                <c:pt idx="1022">
                  <c:v>0.99871650717105287</c:v>
                </c:pt>
                <c:pt idx="1023">
                  <c:v>1</c:v>
                </c:pt>
                <c:pt idx="1024">
                  <c:v>0.99871650717105287</c:v>
                </c:pt>
                <c:pt idx="1025">
                  <c:v>0.9948693233918956</c:v>
                </c:pt>
                <c:pt idx="1026">
                  <c:v>0.98846832432811238</c:v>
                </c:pt>
                <c:pt idx="1027">
                  <c:v>0.97952994125249471</c:v>
                </c:pt>
                <c:pt idx="1028">
                  <c:v>0.96807711886620507</c:v>
                </c:pt>
                <c:pt idx="1029">
                  <c:v>0.95413925640005037</c:v>
                </c:pt>
                <c:pt idx="1030">
                  <c:v>0.93775213214708297</c:v>
                </c:pt>
                <c:pt idx="1031">
                  <c:v>0.91895781162023427</c:v>
                </c:pt>
                <c:pt idx="1032">
                  <c:v>0.89780453957074347</c:v>
                </c:pt>
                <c:pt idx="1033">
                  <c:v>0.87434661614458509</c:v>
                </c:pt>
                <c:pt idx="1034">
                  <c:v>0.8486442574947477</c:v>
                </c:pt>
                <c:pt idx="1035">
                  <c:v>0.82076344120728206</c:v>
                </c:pt>
                <c:pt idx="1036">
                  <c:v>0.79077573693770598</c:v>
                </c:pt>
                <c:pt idx="1037">
                  <c:v>0.75875812269279086</c:v>
                </c:pt>
                <c:pt idx="1038">
                  <c:v>0.72479278722912133</c:v>
                </c:pt>
                <c:pt idx="1039">
                  <c:v>0.6889669190756843</c:v>
                </c:pt>
                <c:pt idx="1040">
                  <c:v>0.65137248272222137</c:v>
                </c:pt>
                <c:pt idx="1041">
                  <c:v>0.61210598254766913</c:v>
                </c:pt>
                <c:pt idx="1042">
                  <c:v>0.57126821509479464</c:v>
                </c:pt>
                <c:pt idx="1043">
                  <c:v>0.5289640103269666</c:v>
                </c:pt>
                <c:pt idx="1044">
                  <c:v>0.48530196253108082</c:v>
                </c:pt>
                <c:pt idx="1045">
                  <c:v>0.44039415155763589</c:v>
                </c:pt>
                <c:pt idx="1046">
                  <c:v>0.3943558551133286</c:v>
                </c:pt>
                <c:pt idx="1047">
                  <c:v>0.34730525284482572</c:v>
                </c:pt>
                <c:pt idx="1048">
                  <c:v>0.29936312297336537</c:v>
                </c:pt>
                <c:pt idx="1049">
                  <c:v>0.25065253225871625</c:v>
                </c:pt>
                <c:pt idx="1050">
                  <c:v>0.20129852008865773</c:v>
                </c:pt>
                <c:pt idx="1051">
                  <c:v>0.15142777750457628</c:v>
                </c:pt>
                <c:pt idx="1052">
                  <c:v>0.10116832198743379</c:v>
                </c:pt>
                <c:pt idx="1053">
                  <c:v>5.0649168838716334E-2</c:v>
                </c:pt>
                <c:pt idx="1054">
                  <c:v>-1.4699613054558469E-15</c:v>
                </c:pt>
                <c:pt idx="1055">
                  <c:v>-5.0649168838712177E-2</c:v>
                </c:pt>
                <c:pt idx="1056">
                  <c:v>-0.10116832198742964</c:v>
                </c:pt>
                <c:pt idx="1057">
                  <c:v>-0.15142777750457218</c:v>
                </c:pt>
                <c:pt idx="1058">
                  <c:v>-0.20129852008865365</c:v>
                </c:pt>
                <c:pt idx="1059">
                  <c:v>-0.25065253225871914</c:v>
                </c:pt>
                <c:pt idx="1060">
                  <c:v>-0.29936312297335466</c:v>
                </c:pt>
                <c:pt idx="1061">
                  <c:v>-0.34730525284481517</c:v>
                </c:pt>
                <c:pt idx="1062">
                  <c:v>-0.39435585511331173</c:v>
                </c:pt>
                <c:pt idx="1063">
                  <c:v>-0.44039415155762579</c:v>
                </c:pt>
                <c:pt idx="1064">
                  <c:v>-0.48530196253107716</c:v>
                </c:pt>
                <c:pt idx="1065">
                  <c:v>-0.52896401032695706</c:v>
                </c:pt>
                <c:pt idx="1066">
                  <c:v>-0.57126821509478543</c:v>
                </c:pt>
                <c:pt idx="1067">
                  <c:v>-0.61210598254766579</c:v>
                </c:pt>
                <c:pt idx="1068">
                  <c:v>-0.65137248272221282</c:v>
                </c:pt>
                <c:pt idx="1069">
                  <c:v>-0.68896691907568641</c:v>
                </c:pt>
                <c:pt idx="1070">
                  <c:v>-0.72479278722911844</c:v>
                </c:pt>
                <c:pt idx="1071">
                  <c:v>-0.75875812269278819</c:v>
                </c:pt>
                <c:pt idx="1072">
                  <c:v>-0.79077573693769909</c:v>
                </c:pt>
                <c:pt idx="1073">
                  <c:v>-0.82076344120727562</c:v>
                </c:pt>
                <c:pt idx="1074">
                  <c:v>-0.84864425749474925</c:v>
                </c:pt>
                <c:pt idx="1075">
                  <c:v>-0.87434661614457965</c:v>
                </c:pt>
                <c:pt idx="1076">
                  <c:v>-0.89780453957073847</c:v>
                </c:pt>
                <c:pt idx="1077">
                  <c:v>-0.91895781162022983</c:v>
                </c:pt>
                <c:pt idx="1078">
                  <c:v>-0.93775213214707909</c:v>
                </c:pt>
                <c:pt idx="1079">
                  <c:v>-0.95413925640004704</c:v>
                </c:pt>
                <c:pt idx="1080">
                  <c:v>-0.96807711886620229</c:v>
                </c:pt>
                <c:pt idx="1081">
                  <c:v>-0.97952994125249249</c:v>
                </c:pt>
                <c:pt idx="1082">
                  <c:v>-0.98846832432811171</c:v>
                </c:pt>
                <c:pt idx="1083">
                  <c:v>-0.99486932339189516</c:v>
                </c:pt>
                <c:pt idx="1084">
                  <c:v>-0.99871650717105276</c:v>
                </c:pt>
                <c:pt idx="1085">
                  <c:v>-1</c:v>
                </c:pt>
                <c:pt idx="1086">
                  <c:v>-0.99871650717105309</c:v>
                </c:pt>
                <c:pt idx="1087">
                  <c:v>-0.99486932339189527</c:v>
                </c:pt>
                <c:pt idx="1088">
                  <c:v>-0.98846832432811182</c:v>
                </c:pt>
                <c:pt idx="1089">
                  <c:v>-0.97952994125249404</c:v>
                </c:pt>
                <c:pt idx="1090">
                  <c:v>-0.96807711886620607</c:v>
                </c:pt>
                <c:pt idx="1091">
                  <c:v>-0.95413925640005148</c:v>
                </c:pt>
                <c:pt idx="1092">
                  <c:v>-0.93775213214708175</c:v>
                </c:pt>
                <c:pt idx="1093">
                  <c:v>-0.91895781162023293</c:v>
                </c:pt>
                <c:pt idx="1094">
                  <c:v>-0.89780453957074191</c:v>
                </c:pt>
                <c:pt idx="1095">
                  <c:v>-0.87434661614458342</c:v>
                </c:pt>
                <c:pt idx="1096">
                  <c:v>-0.84864425749475714</c:v>
                </c:pt>
                <c:pt idx="1097">
                  <c:v>-0.82076344120728018</c:v>
                </c:pt>
                <c:pt idx="1098">
                  <c:v>-0.79077573693770387</c:v>
                </c:pt>
                <c:pt idx="1099">
                  <c:v>-0.75875812269278864</c:v>
                </c:pt>
                <c:pt idx="1100">
                  <c:v>-0.72479278722911888</c:v>
                </c:pt>
                <c:pt idx="1101">
                  <c:v>-0.68896691907568697</c:v>
                </c:pt>
                <c:pt idx="1102">
                  <c:v>-0.65137248272222414</c:v>
                </c:pt>
                <c:pt idx="1103">
                  <c:v>-0.61210598254766646</c:v>
                </c:pt>
                <c:pt idx="1104">
                  <c:v>-0.57126821509479186</c:v>
                </c:pt>
                <c:pt idx="1105">
                  <c:v>-0.52896401032696372</c:v>
                </c:pt>
                <c:pt idx="1106">
                  <c:v>-0.48530196253108404</c:v>
                </c:pt>
                <c:pt idx="1107">
                  <c:v>-0.44039415155763922</c:v>
                </c:pt>
                <c:pt idx="1108">
                  <c:v>-0.39435585511332544</c:v>
                </c:pt>
                <c:pt idx="1109">
                  <c:v>-0.3473052528448225</c:v>
                </c:pt>
                <c:pt idx="1110">
                  <c:v>-0.29936312297336215</c:v>
                </c:pt>
                <c:pt idx="1111">
                  <c:v>-0.25065253225872669</c:v>
                </c:pt>
                <c:pt idx="1112">
                  <c:v>-0.2012985200886683</c:v>
                </c:pt>
                <c:pt idx="1113">
                  <c:v>-0.15142777750458694</c:v>
                </c:pt>
                <c:pt idx="1114">
                  <c:v>-0.10116832198743038</c:v>
                </c:pt>
                <c:pt idx="1115">
                  <c:v>-5.0649168838712913E-2</c:v>
                </c:pt>
                <c:pt idx="1116">
                  <c:v>-2.205267218835516E-15</c:v>
                </c:pt>
                <c:pt idx="1117">
                  <c:v>5.0649168838715598E-2</c:v>
                </c:pt>
                <c:pt idx="1118">
                  <c:v>0.10116832198742599</c:v>
                </c:pt>
                <c:pt idx="1119">
                  <c:v>0.15142777750457556</c:v>
                </c:pt>
                <c:pt idx="1120">
                  <c:v>0.20129852008865701</c:v>
                </c:pt>
                <c:pt idx="1121">
                  <c:v>0.25065253225871559</c:v>
                </c:pt>
                <c:pt idx="1122">
                  <c:v>0.29936312297335793</c:v>
                </c:pt>
                <c:pt idx="1123">
                  <c:v>0.34730525284481173</c:v>
                </c:pt>
                <c:pt idx="1124">
                  <c:v>0.39435585511331483</c:v>
                </c:pt>
                <c:pt idx="1125">
                  <c:v>0.44039415155762884</c:v>
                </c:pt>
                <c:pt idx="1126">
                  <c:v>0.48530196253107399</c:v>
                </c:pt>
                <c:pt idx="1127">
                  <c:v>0.52896401032695994</c:v>
                </c:pt>
                <c:pt idx="1128">
                  <c:v>0.5712682150947882</c:v>
                </c:pt>
                <c:pt idx="1129">
                  <c:v>0.61210598254765736</c:v>
                </c:pt>
                <c:pt idx="1130">
                  <c:v>0.65137248272221537</c:v>
                </c:pt>
                <c:pt idx="1131">
                  <c:v>0.68896691907567864</c:v>
                </c:pt>
                <c:pt idx="1132">
                  <c:v>0.72479278722912077</c:v>
                </c:pt>
                <c:pt idx="1133">
                  <c:v>0.75875812269279042</c:v>
                </c:pt>
                <c:pt idx="1134">
                  <c:v>0.79077573693769687</c:v>
                </c:pt>
                <c:pt idx="1135">
                  <c:v>0.82076344120727363</c:v>
                </c:pt>
                <c:pt idx="1136">
                  <c:v>0.84864425749474737</c:v>
                </c:pt>
                <c:pt idx="1137">
                  <c:v>0.87434661614458131</c:v>
                </c:pt>
                <c:pt idx="1138">
                  <c:v>0.89780453957074002</c:v>
                </c:pt>
                <c:pt idx="1139">
                  <c:v>0.91895781162022838</c:v>
                </c:pt>
                <c:pt idx="1140">
                  <c:v>0.93775213214707775</c:v>
                </c:pt>
                <c:pt idx="1141">
                  <c:v>0.95413925640004593</c:v>
                </c:pt>
                <c:pt idx="1142">
                  <c:v>0.96807711886620318</c:v>
                </c:pt>
                <c:pt idx="1143">
                  <c:v>0.97952994125249315</c:v>
                </c:pt>
                <c:pt idx="1144">
                  <c:v>0.98846832432811227</c:v>
                </c:pt>
                <c:pt idx="1145">
                  <c:v>0.99486932339189404</c:v>
                </c:pt>
                <c:pt idx="1146">
                  <c:v>0.9987165071710522</c:v>
                </c:pt>
                <c:pt idx="1147">
                  <c:v>1</c:v>
                </c:pt>
                <c:pt idx="1148">
                  <c:v>0.99871650717105298</c:v>
                </c:pt>
                <c:pt idx="1149">
                  <c:v>0.99486932339189493</c:v>
                </c:pt>
                <c:pt idx="1150">
                  <c:v>0.98846832432811127</c:v>
                </c:pt>
                <c:pt idx="1151">
                  <c:v>0.97952994125249626</c:v>
                </c:pt>
                <c:pt idx="1152">
                  <c:v>0.96807711886620518</c:v>
                </c:pt>
                <c:pt idx="1153">
                  <c:v>0.95413925640005048</c:v>
                </c:pt>
                <c:pt idx="1154">
                  <c:v>0.93775213214708053</c:v>
                </c:pt>
                <c:pt idx="1155">
                  <c:v>0.9189578116202316</c:v>
                </c:pt>
                <c:pt idx="1156">
                  <c:v>0.89780453957074358</c:v>
                </c:pt>
                <c:pt idx="1157">
                  <c:v>0.8743466161445852</c:v>
                </c:pt>
                <c:pt idx="1158">
                  <c:v>0.84864425749475536</c:v>
                </c:pt>
                <c:pt idx="1159">
                  <c:v>0.82076344120727418</c:v>
                </c:pt>
                <c:pt idx="1160">
                  <c:v>0.79077573693769743</c:v>
                </c:pt>
                <c:pt idx="1161">
                  <c:v>0.75875812269279097</c:v>
                </c:pt>
                <c:pt idx="1162">
                  <c:v>0.72479278722912144</c:v>
                </c:pt>
                <c:pt idx="1163">
                  <c:v>0.68896691907568963</c:v>
                </c:pt>
                <c:pt idx="1164">
                  <c:v>0.65137248272222148</c:v>
                </c:pt>
                <c:pt idx="1165">
                  <c:v>0.61210598254766369</c:v>
                </c:pt>
                <c:pt idx="1166">
                  <c:v>0.57126821509479486</c:v>
                </c:pt>
                <c:pt idx="1167">
                  <c:v>0.52896401032696683</c:v>
                </c:pt>
                <c:pt idx="1168">
                  <c:v>0.48530196253108726</c:v>
                </c:pt>
                <c:pt idx="1169">
                  <c:v>0.44039415155763612</c:v>
                </c:pt>
                <c:pt idx="1170">
                  <c:v>0.39435585511332227</c:v>
                </c:pt>
                <c:pt idx="1171">
                  <c:v>0.34730525284482594</c:v>
                </c:pt>
                <c:pt idx="1172">
                  <c:v>0.29936312297335888</c:v>
                </c:pt>
                <c:pt idx="1173">
                  <c:v>0.2506525322587303</c:v>
                </c:pt>
                <c:pt idx="1174">
                  <c:v>0.20129852008866495</c:v>
                </c:pt>
                <c:pt idx="1175">
                  <c:v>0.15142777750458356</c:v>
                </c:pt>
                <c:pt idx="1176">
                  <c:v>0.10116832198744111</c:v>
                </c:pt>
                <c:pt idx="1177">
                  <c:v>5.0649168838709485E-2</c:v>
                </c:pt>
                <c:pt idx="1178">
                  <c:v>-1.2249316144741229E-15</c:v>
                </c:pt>
                <c:pt idx="1179">
                  <c:v>-5.0649168838711928E-2</c:v>
                </c:pt>
                <c:pt idx="1180">
                  <c:v>-0.10116832198742941</c:v>
                </c:pt>
                <c:pt idx="1181">
                  <c:v>-0.15142777750457193</c:v>
                </c:pt>
                <c:pt idx="1182">
                  <c:v>-0.20129852008866037</c:v>
                </c:pt>
                <c:pt idx="1183">
                  <c:v>-0.25065253225871886</c:v>
                </c:pt>
                <c:pt idx="1184">
                  <c:v>-0.29936312297335443</c:v>
                </c:pt>
                <c:pt idx="1185">
                  <c:v>-0.34730525284481489</c:v>
                </c:pt>
                <c:pt idx="1186">
                  <c:v>-0.3943558551133115</c:v>
                </c:pt>
                <c:pt idx="1187">
                  <c:v>-0.44039415155763195</c:v>
                </c:pt>
                <c:pt idx="1188">
                  <c:v>-0.48530196253107699</c:v>
                </c:pt>
                <c:pt idx="1189">
                  <c:v>-0.52896401032695683</c:v>
                </c:pt>
                <c:pt idx="1190">
                  <c:v>-0.5712682150947852</c:v>
                </c:pt>
                <c:pt idx="1191">
                  <c:v>-0.61210598254765436</c:v>
                </c:pt>
                <c:pt idx="1192">
                  <c:v>-0.65137248272222337</c:v>
                </c:pt>
                <c:pt idx="1193">
                  <c:v>-0.68896691907568619</c:v>
                </c:pt>
                <c:pt idx="1194">
                  <c:v>-0.7247927872291231</c:v>
                </c:pt>
                <c:pt idx="1195">
                  <c:v>-0.75875812269278797</c:v>
                </c:pt>
                <c:pt idx="1196">
                  <c:v>-0.79077573693769465</c:v>
                </c:pt>
                <c:pt idx="1197">
                  <c:v>-0.82076344120727551</c:v>
                </c:pt>
                <c:pt idx="1198">
                  <c:v>-0.84864425749474914</c:v>
                </c:pt>
                <c:pt idx="1199">
                  <c:v>-0.87434661614458298</c:v>
                </c:pt>
                <c:pt idx="1200">
                  <c:v>-0.89780453957073836</c:v>
                </c:pt>
                <c:pt idx="1201">
                  <c:v>-0.91895781162022694</c:v>
                </c:pt>
                <c:pt idx="1202">
                  <c:v>-0.93775213214707898</c:v>
                </c:pt>
                <c:pt idx="1203">
                  <c:v>-0.95413925640004693</c:v>
                </c:pt>
                <c:pt idx="1204">
                  <c:v>-0.96807711886620396</c:v>
                </c:pt>
                <c:pt idx="1205">
                  <c:v>-0.97952994125249382</c:v>
                </c:pt>
                <c:pt idx="1206">
                  <c:v>-0.98846832432810949</c:v>
                </c:pt>
                <c:pt idx="1207">
                  <c:v>-0.99486932339189438</c:v>
                </c:pt>
                <c:pt idx="1208">
                  <c:v>-0.99871650717105231</c:v>
                </c:pt>
                <c:pt idx="1209">
                  <c:v>-1</c:v>
                </c:pt>
                <c:pt idx="1210">
                  <c:v>-0.99871650717105276</c:v>
                </c:pt>
                <c:pt idx="1211">
                  <c:v>-0.99486932339189527</c:v>
                </c:pt>
                <c:pt idx="1212">
                  <c:v>-0.98846832432811182</c:v>
                </c:pt>
                <c:pt idx="1213">
                  <c:v>-0.97952994125249548</c:v>
                </c:pt>
                <c:pt idx="1214">
                  <c:v>-0.96807711886620429</c:v>
                </c:pt>
                <c:pt idx="1215">
                  <c:v>-0.95413925640004948</c:v>
                </c:pt>
                <c:pt idx="1216">
                  <c:v>-0.93775213214708186</c:v>
                </c:pt>
                <c:pt idx="1217">
                  <c:v>-0.91895781162023304</c:v>
                </c:pt>
                <c:pt idx="1218">
                  <c:v>-0.89780453957074524</c:v>
                </c:pt>
                <c:pt idx="1219">
                  <c:v>-0.87434661614458353</c:v>
                </c:pt>
                <c:pt idx="1220">
                  <c:v>-0.84864425749475358</c:v>
                </c:pt>
                <c:pt idx="1221">
                  <c:v>-0.82076344120728029</c:v>
                </c:pt>
                <c:pt idx="1222">
                  <c:v>-0.79077573693770409</c:v>
                </c:pt>
                <c:pt idx="1223">
                  <c:v>-0.75875812269279808</c:v>
                </c:pt>
                <c:pt idx="1224">
                  <c:v>-0.72479278722911911</c:v>
                </c:pt>
                <c:pt idx="1225">
                  <c:v>-0.68896691907568708</c:v>
                </c:pt>
                <c:pt idx="1226">
                  <c:v>-0.65137248272222426</c:v>
                </c:pt>
                <c:pt idx="1227">
                  <c:v>-0.61210598254766102</c:v>
                </c:pt>
                <c:pt idx="1228">
                  <c:v>-0.57126821509479786</c:v>
                </c:pt>
                <c:pt idx="1229">
                  <c:v>-0.52896401032696394</c:v>
                </c:pt>
                <c:pt idx="1230">
                  <c:v>-0.48530196253108426</c:v>
                </c:pt>
                <c:pt idx="1231">
                  <c:v>-0.44039415155763945</c:v>
                </c:pt>
                <c:pt idx="1232">
                  <c:v>-0.39435585511331911</c:v>
                </c:pt>
                <c:pt idx="1233">
                  <c:v>-0.34730525284482272</c:v>
                </c:pt>
                <c:pt idx="1234">
                  <c:v>-0.29936312297336237</c:v>
                </c:pt>
                <c:pt idx="1235">
                  <c:v>-0.25065253225872697</c:v>
                </c:pt>
                <c:pt idx="1236">
                  <c:v>-0.20129852008866853</c:v>
                </c:pt>
                <c:pt idx="1237">
                  <c:v>-0.15142777750458017</c:v>
                </c:pt>
                <c:pt idx="1238">
                  <c:v>-0.10116832198743769</c:v>
                </c:pt>
                <c:pt idx="1239">
                  <c:v>-5.0649168838720247E-2</c:v>
                </c:pt>
                <c:pt idx="1240">
                  <c:v>-9.5557242674182419E-15</c:v>
                </c:pt>
                <c:pt idx="1241">
                  <c:v>5.0649168838701165E-2</c:v>
                </c:pt>
                <c:pt idx="1242">
                  <c:v>0.10116832198743281</c:v>
                </c:pt>
                <c:pt idx="1243">
                  <c:v>0.15142777750457531</c:v>
                </c:pt>
                <c:pt idx="1244">
                  <c:v>0.20129852008865678</c:v>
                </c:pt>
                <c:pt idx="1245">
                  <c:v>0.25065253225871531</c:v>
                </c:pt>
                <c:pt idx="1246">
                  <c:v>0.29936312297335088</c:v>
                </c:pt>
                <c:pt idx="1247">
                  <c:v>0.34730525284481811</c:v>
                </c:pt>
                <c:pt idx="1248">
                  <c:v>0.39435585511331461</c:v>
                </c:pt>
                <c:pt idx="1249">
                  <c:v>0.44039415155763501</c:v>
                </c:pt>
                <c:pt idx="1250">
                  <c:v>0.48530196253107377</c:v>
                </c:pt>
                <c:pt idx="1251">
                  <c:v>0.52896401032695373</c:v>
                </c:pt>
                <c:pt idx="1252">
                  <c:v>0.57126821509478798</c:v>
                </c:pt>
                <c:pt idx="1253">
                  <c:v>0.61210598254765713</c:v>
                </c:pt>
                <c:pt idx="1254">
                  <c:v>0.65137248272222603</c:v>
                </c:pt>
                <c:pt idx="1255">
                  <c:v>0.68896691907568874</c:v>
                </c:pt>
                <c:pt idx="1256">
                  <c:v>0.72479278722911078</c:v>
                </c:pt>
                <c:pt idx="1257">
                  <c:v>0.75875812269279019</c:v>
                </c:pt>
                <c:pt idx="1258">
                  <c:v>0.79077573693769676</c:v>
                </c:pt>
                <c:pt idx="1259">
                  <c:v>0.82076344120727751</c:v>
                </c:pt>
                <c:pt idx="1260">
                  <c:v>0.84864425749475092</c:v>
                </c:pt>
                <c:pt idx="1261">
                  <c:v>0.8743466161445812</c:v>
                </c:pt>
                <c:pt idx="1262">
                  <c:v>0.89780453957073991</c:v>
                </c:pt>
                <c:pt idx="1263">
                  <c:v>0.91895781162022827</c:v>
                </c:pt>
                <c:pt idx="1264">
                  <c:v>0.93775213214708264</c:v>
                </c:pt>
                <c:pt idx="1265">
                  <c:v>0.95413925640005015</c:v>
                </c:pt>
                <c:pt idx="1266">
                  <c:v>0.96807711886620484</c:v>
                </c:pt>
                <c:pt idx="1267">
                  <c:v>0.97952994125249448</c:v>
                </c:pt>
                <c:pt idx="1268">
                  <c:v>0.98846832432811116</c:v>
                </c:pt>
                <c:pt idx="1269">
                  <c:v>0.99486932339189471</c:v>
                </c:pt>
                <c:pt idx="1270">
                  <c:v>0.99871650717105254</c:v>
                </c:pt>
                <c:pt idx="1271">
                  <c:v>1</c:v>
                </c:pt>
                <c:pt idx="1272">
                  <c:v>0.99871650717105331</c:v>
                </c:pt>
                <c:pt idx="1273">
                  <c:v>0.99486932339189638</c:v>
                </c:pt>
                <c:pt idx="1274">
                  <c:v>0.98846832432811138</c:v>
                </c:pt>
                <c:pt idx="1275">
                  <c:v>0.97952994125249482</c:v>
                </c:pt>
                <c:pt idx="1276">
                  <c:v>0.96807711886620518</c:v>
                </c:pt>
                <c:pt idx="1277">
                  <c:v>0.95413925640004627</c:v>
                </c:pt>
                <c:pt idx="1278">
                  <c:v>0.93775213214708308</c:v>
                </c:pt>
                <c:pt idx="1279">
                  <c:v>0.91895781162022883</c:v>
                </c:pt>
                <c:pt idx="1280">
                  <c:v>0.89780453957074058</c:v>
                </c:pt>
                <c:pt idx="1281">
                  <c:v>0.87434661614458187</c:v>
                </c:pt>
                <c:pt idx="1282">
                  <c:v>0.8486442574947517</c:v>
                </c:pt>
                <c:pt idx="1283">
                  <c:v>0.82076344120727829</c:v>
                </c:pt>
                <c:pt idx="1284">
                  <c:v>0.79077573693770198</c:v>
                </c:pt>
                <c:pt idx="1285">
                  <c:v>0.75875812269279586</c:v>
                </c:pt>
                <c:pt idx="1286">
                  <c:v>0.72479278722912654</c:v>
                </c:pt>
                <c:pt idx="1287">
                  <c:v>0.68896691907569496</c:v>
                </c:pt>
                <c:pt idx="1288">
                  <c:v>0.6513724827222217</c:v>
                </c:pt>
                <c:pt idx="1289">
                  <c:v>0.61210598254766391</c:v>
                </c:pt>
                <c:pt idx="1290">
                  <c:v>0.57126821509479508</c:v>
                </c:pt>
                <c:pt idx="1291">
                  <c:v>0.52896401032696705</c:v>
                </c:pt>
                <c:pt idx="1292">
                  <c:v>0.48530196253108748</c:v>
                </c:pt>
                <c:pt idx="1293">
                  <c:v>0.44039415155764272</c:v>
                </c:pt>
                <c:pt idx="1294">
                  <c:v>0.39435585511332905</c:v>
                </c:pt>
                <c:pt idx="1295">
                  <c:v>0.34730525284483282</c:v>
                </c:pt>
                <c:pt idx="1296">
                  <c:v>0.29936312297337264</c:v>
                </c:pt>
                <c:pt idx="1297">
                  <c:v>0.2506525322587374</c:v>
                </c:pt>
                <c:pt idx="1298">
                  <c:v>0.20129852008865126</c:v>
                </c:pt>
                <c:pt idx="1299">
                  <c:v>0.15142777750458378</c:v>
                </c:pt>
                <c:pt idx="1300">
                  <c:v>0.10116832198744134</c:v>
                </c:pt>
                <c:pt idx="1301">
                  <c:v>5.0649168838723918E-2</c:v>
                </c:pt>
                <c:pt idx="1302">
                  <c:v>1.3230952791709605E-14</c:v>
                </c:pt>
                <c:pt idx="1303">
                  <c:v>-5.0649168838711685E-2</c:v>
                </c:pt>
                <c:pt idx="1304">
                  <c:v>-0.10116832198742916</c:v>
                </c:pt>
                <c:pt idx="1305">
                  <c:v>-0.15142777750457168</c:v>
                </c:pt>
                <c:pt idx="1306">
                  <c:v>-0.20129852008865318</c:v>
                </c:pt>
                <c:pt idx="1307">
                  <c:v>-0.25065253225871176</c:v>
                </c:pt>
                <c:pt idx="1308">
                  <c:v>-0.29936312297336093</c:v>
                </c:pt>
                <c:pt idx="1309">
                  <c:v>-0.34730525284482133</c:v>
                </c:pt>
                <c:pt idx="1310">
                  <c:v>-0.39435585511331778</c:v>
                </c:pt>
                <c:pt idx="1311">
                  <c:v>-0.44039415155761896</c:v>
                </c:pt>
                <c:pt idx="1312">
                  <c:v>-0.48530196253106433</c:v>
                </c:pt>
                <c:pt idx="1313">
                  <c:v>-0.52896401032696871</c:v>
                </c:pt>
                <c:pt idx="1314">
                  <c:v>-0.57126821509479664</c:v>
                </c:pt>
                <c:pt idx="1315">
                  <c:v>-0.61210598254766546</c:v>
                </c:pt>
                <c:pt idx="1316">
                  <c:v>-0.65137248272222315</c:v>
                </c:pt>
                <c:pt idx="1317">
                  <c:v>-0.68896691907567575</c:v>
                </c:pt>
                <c:pt idx="1318">
                  <c:v>-0.72479278722911811</c:v>
                </c:pt>
                <c:pt idx="1319">
                  <c:v>-0.75875812269278786</c:v>
                </c:pt>
                <c:pt idx="1320">
                  <c:v>-0.79077573693769443</c:v>
                </c:pt>
                <c:pt idx="1321">
                  <c:v>-0.82076344120727129</c:v>
                </c:pt>
                <c:pt idx="1322">
                  <c:v>-0.84864425749474526</c:v>
                </c:pt>
                <c:pt idx="1323">
                  <c:v>-0.87434661614458287</c:v>
                </c:pt>
                <c:pt idx="1324">
                  <c:v>-0.89780453957074147</c:v>
                </c:pt>
                <c:pt idx="1325">
                  <c:v>-0.9189578116202296</c:v>
                </c:pt>
                <c:pt idx="1326">
                  <c:v>-0.93775213214707887</c:v>
                </c:pt>
                <c:pt idx="1327">
                  <c:v>-0.95413925640004693</c:v>
                </c:pt>
                <c:pt idx="1328">
                  <c:v>-0.96807711886620573</c:v>
                </c:pt>
                <c:pt idx="1329">
                  <c:v>-0.97952994125249526</c:v>
                </c:pt>
                <c:pt idx="1330">
                  <c:v>-0.9884683243281116</c:v>
                </c:pt>
                <c:pt idx="1331">
                  <c:v>-0.99486932339189516</c:v>
                </c:pt>
                <c:pt idx="1332">
                  <c:v>-0.99871650717105265</c:v>
                </c:pt>
                <c:pt idx="1333">
                  <c:v>-1</c:v>
                </c:pt>
                <c:pt idx="1334">
                  <c:v>-0.99871650717105309</c:v>
                </c:pt>
                <c:pt idx="1335">
                  <c:v>-0.99486932339189604</c:v>
                </c:pt>
                <c:pt idx="1336">
                  <c:v>-0.98846832432811294</c:v>
                </c:pt>
                <c:pt idx="1337">
                  <c:v>-0.97952994125249704</c:v>
                </c:pt>
                <c:pt idx="1338">
                  <c:v>-0.9680771188662044</c:v>
                </c:pt>
                <c:pt idx="1339">
                  <c:v>-0.95413925640004948</c:v>
                </c:pt>
                <c:pt idx="1340">
                  <c:v>-0.93775213214708197</c:v>
                </c:pt>
                <c:pt idx="1341">
                  <c:v>-0.91895781162023304</c:v>
                </c:pt>
                <c:pt idx="1342">
                  <c:v>-0.89780453957074535</c:v>
                </c:pt>
                <c:pt idx="1343">
                  <c:v>-0.8743466161445802</c:v>
                </c:pt>
                <c:pt idx="1344">
                  <c:v>-0.84864425749474992</c:v>
                </c:pt>
                <c:pt idx="1345">
                  <c:v>-0.8207634412072764</c:v>
                </c:pt>
                <c:pt idx="1346">
                  <c:v>-0.79077573693769987</c:v>
                </c:pt>
                <c:pt idx="1347">
                  <c:v>-0.75875812269279352</c:v>
                </c:pt>
                <c:pt idx="1348">
                  <c:v>-0.72479278722911433</c:v>
                </c:pt>
                <c:pt idx="1349">
                  <c:v>-0.68896691907569241</c:v>
                </c:pt>
                <c:pt idx="1350">
                  <c:v>-0.65137248272222992</c:v>
                </c:pt>
                <c:pt idx="1351">
                  <c:v>-0.61210598254767246</c:v>
                </c:pt>
                <c:pt idx="1352">
                  <c:v>-0.57126821509480386</c:v>
                </c:pt>
                <c:pt idx="1353">
                  <c:v>-0.52896401032696405</c:v>
                </c:pt>
                <c:pt idx="1354">
                  <c:v>-0.48530196253108449</c:v>
                </c:pt>
                <c:pt idx="1355">
                  <c:v>-0.44039415155763967</c:v>
                </c:pt>
                <c:pt idx="1356">
                  <c:v>-0.39435585511332588</c:v>
                </c:pt>
                <c:pt idx="1357">
                  <c:v>-0.3473052528448296</c:v>
                </c:pt>
                <c:pt idx="1358">
                  <c:v>-0.29936312297335582</c:v>
                </c:pt>
                <c:pt idx="1359">
                  <c:v>-0.25065253225872031</c:v>
                </c:pt>
                <c:pt idx="1360">
                  <c:v>-0.20129852008866181</c:v>
                </c:pt>
                <c:pt idx="1361">
                  <c:v>-0.15142777750459444</c:v>
                </c:pt>
                <c:pt idx="1362">
                  <c:v>-0.10116832198745207</c:v>
                </c:pt>
                <c:pt idx="1363">
                  <c:v>-5.06491688387063E-2</c:v>
                </c:pt>
                <c:pt idx="1364">
                  <c:v>4.4101007568020378E-15</c:v>
                </c:pt>
                <c:pt idx="1365">
                  <c:v>5.0649168838715113E-2</c:v>
                </c:pt>
                <c:pt idx="1366">
                  <c:v>0.10116832198741843</c:v>
                </c:pt>
                <c:pt idx="1367">
                  <c:v>0.15142777750456102</c:v>
                </c:pt>
                <c:pt idx="1368">
                  <c:v>0.20129852008865654</c:v>
                </c:pt>
                <c:pt idx="1369">
                  <c:v>0.25065253225871509</c:v>
                </c:pt>
                <c:pt idx="1370">
                  <c:v>0.29936312297335066</c:v>
                </c:pt>
                <c:pt idx="1371">
                  <c:v>0.34730525284481123</c:v>
                </c:pt>
                <c:pt idx="1372">
                  <c:v>0.3943558551133079</c:v>
                </c:pt>
                <c:pt idx="1373">
                  <c:v>0.44039415155763478</c:v>
                </c:pt>
                <c:pt idx="1374">
                  <c:v>0.48530196253107977</c:v>
                </c:pt>
                <c:pt idx="1375">
                  <c:v>0.5289640103269595</c:v>
                </c:pt>
                <c:pt idx="1376">
                  <c:v>0.57126821509478776</c:v>
                </c:pt>
                <c:pt idx="1377">
                  <c:v>0.61210598254765691</c:v>
                </c:pt>
                <c:pt idx="1378">
                  <c:v>0.65137248272222581</c:v>
                </c:pt>
                <c:pt idx="1379">
                  <c:v>0.68896691907568852</c:v>
                </c:pt>
                <c:pt idx="1380">
                  <c:v>0.72479278722912044</c:v>
                </c:pt>
                <c:pt idx="1381">
                  <c:v>0.75875812269279008</c:v>
                </c:pt>
                <c:pt idx="1382">
                  <c:v>0.79077573693769654</c:v>
                </c:pt>
                <c:pt idx="1383">
                  <c:v>0.82076344120727329</c:v>
                </c:pt>
                <c:pt idx="1384">
                  <c:v>0.84864425749474703</c:v>
                </c:pt>
                <c:pt idx="1385">
                  <c:v>0.87434661614457754</c:v>
                </c:pt>
                <c:pt idx="1386">
                  <c:v>0.89780453957073669</c:v>
                </c:pt>
                <c:pt idx="1387">
                  <c:v>0.91895781162022538</c:v>
                </c:pt>
                <c:pt idx="1388">
                  <c:v>0.93775213214708009</c:v>
                </c:pt>
                <c:pt idx="1389">
                  <c:v>0.95413925640004793</c:v>
                </c:pt>
                <c:pt idx="1390">
                  <c:v>0.96807711886620307</c:v>
                </c:pt>
                <c:pt idx="1391">
                  <c:v>0.97952994125249304</c:v>
                </c:pt>
                <c:pt idx="1392">
                  <c:v>0.98846832432811005</c:v>
                </c:pt>
                <c:pt idx="1393">
                  <c:v>0.99486932339189549</c:v>
                </c:pt>
                <c:pt idx="1394">
                  <c:v>0.99871650717105287</c:v>
                </c:pt>
                <c:pt idx="1395">
                  <c:v>1</c:v>
                </c:pt>
                <c:pt idx="1396">
                  <c:v>0.99871650717105298</c:v>
                </c:pt>
                <c:pt idx="1397">
                  <c:v>0.9948693233918956</c:v>
                </c:pt>
                <c:pt idx="1398">
                  <c:v>0.98846832432811249</c:v>
                </c:pt>
                <c:pt idx="1399">
                  <c:v>0.97952994125249626</c:v>
                </c:pt>
                <c:pt idx="1400">
                  <c:v>0.96807711886620706</c:v>
                </c:pt>
                <c:pt idx="1401">
                  <c:v>0.9541392564000527</c:v>
                </c:pt>
                <c:pt idx="1402">
                  <c:v>0.93775213214708564</c:v>
                </c:pt>
                <c:pt idx="1403">
                  <c:v>0.91895781162022616</c:v>
                </c:pt>
                <c:pt idx="1404">
                  <c:v>0.8978045395707438</c:v>
                </c:pt>
                <c:pt idx="1405">
                  <c:v>0.87434661614458542</c:v>
                </c:pt>
                <c:pt idx="1406">
                  <c:v>0.84864425749475558</c:v>
                </c:pt>
                <c:pt idx="1407">
                  <c:v>0.82076344120728251</c:v>
                </c:pt>
                <c:pt idx="1408">
                  <c:v>0.79077573693769776</c:v>
                </c:pt>
                <c:pt idx="1409">
                  <c:v>0.7587581226927913</c:v>
                </c:pt>
                <c:pt idx="1410">
                  <c:v>0.72479278722912177</c:v>
                </c:pt>
                <c:pt idx="1411">
                  <c:v>0.68896691907568997</c:v>
                </c:pt>
                <c:pt idx="1412">
                  <c:v>0.65137248272222725</c:v>
                </c:pt>
                <c:pt idx="1413">
                  <c:v>0.61210598254765847</c:v>
                </c:pt>
                <c:pt idx="1414">
                  <c:v>0.57126821509478942</c:v>
                </c:pt>
                <c:pt idx="1415">
                  <c:v>0.52896401032696116</c:v>
                </c:pt>
                <c:pt idx="1416">
                  <c:v>0.48530196253109387</c:v>
                </c:pt>
                <c:pt idx="1417">
                  <c:v>0.44039415155764933</c:v>
                </c:pt>
                <c:pt idx="1418">
                  <c:v>0.39435585511330967</c:v>
                </c:pt>
                <c:pt idx="1419">
                  <c:v>0.34730525284481306</c:v>
                </c:pt>
                <c:pt idx="1420">
                  <c:v>0.29936312297335255</c:v>
                </c:pt>
                <c:pt idx="1421">
                  <c:v>0.25065253225873074</c:v>
                </c:pt>
                <c:pt idx="1422">
                  <c:v>0.20129852008867238</c:v>
                </c:pt>
                <c:pt idx="1423">
                  <c:v>0.151427777504577</c:v>
                </c:pt>
                <c:pt idx="1424">
                  <c:v>0.10116832198743451</c:v>
                </c:pt>
                <c:pt idx="1425">
                  <c:v>5.0649168838717069E-2</c:v>
                </c:pt>
                <c:pt idx="1426">
                  <c:v>6.370555125090327E-15</c:v>
                </c:pt>
                <c:pt idx="1427">
                  <c:v>-5.0649168838704343E-2</c:v>
                </c:pt>
                <c:pt idx="1428">
                  <c:v>-0.10116832198743599</c:v>
                </c:pt>
                <c:pt idx="1429">
                  <c:v>-0.15142777750457845</c:v>
                </c:pt>
                <c:pt idx="1430">
                  <c:v>-0.20129852008865989</c:v>
                </c:pt>
                <c:pt idx="1431">
                  <c:v>-0.25065253225871842</c:v>
                </c:pt>
                <c:pt idx="1432">
                  <c:v>-0.29936312297335393</c:v>
                </c:pt>
                <c:pt idx="1433">
                  <c:v>-0.34730525284481445</c:v>
                </c:pt>
                <c:pt idx="1434">
                  <c:v>-0.394355855113311</c:v>
                </c:pt>
                <c:pt idx="1435">
                  <c:v>-0.44039415155762512</c:v>
                </c:pt>
                <c:pt idx="1436">
                  <c:v>-0.48530196253107033</c:v>
                </c:pt>
                <c:pt idx="1437">
                  <c:v>-0.5289640103269504</c:v>
                </c:pt>
                <c:pt idx="1438">
                  <c:v>-0.57126821509479064</c:v>
                </c:pt>
                <c:pt idx="1439">
                  <c:v>-0.61210598254765969</c:v>
                </c:pt>
                <c:pt idx="1440">
                  <c:v>-0.65137248272221759</c:v>
                </c:pt>
                <c:pt idx="1441">
                  <c:v>-0.68896691907568075</c:v>
                </c:pt>
                <c:pt idx="1442">
                  <c:v>-0.724792787229113</c:v>
                </c:pt>
                <c:pt idx="1443">
                  <c:v>-0.7587581226927923</c:v>
                </c:pt>
                <c:pt idx="1444">
                  <c:v>-0.79077573693769865</c:v>
                </c:pt>
                <c:pt idx="1445">
                  <c:v>-0.82076344120727529</c:v>
                </c:pt>
                <c:pt idx="1446">
                  <c:v>-0.84864425749474892</c:v>
                </c:pt>
                <c:pt idx="1447">
                  <c:v>-0.8743466161445792</c:v>
                </c:pt>
                <c:pt idx="1448">
                  <c:v>-0.89780453957073814</c:v>
                </c:pt>
                <c:pt idx="1449">
                  <c:v>-0.91895781162022672</c:v>
                </c:pt>
                <c:pt idx="1450">
                  <c:v>-0.93775213214707631</c:v>
                </c:pt>
                <c:pt idx="1451">
                  <c:v>-0.95413925640004471</c:v>
                </c:pt>
                <c:pt idx="1452">
                  <c:v>-0.96807711886620029</c:v>
                </c:pt>
                <c:pt idx="1453">
                  <c:v>-0.97952994125249371</c:v>
                </c:pt>
                <c:pt idx="1454">
                  <c:v>-0.98846832432811049</c:v>
                </c:pt>
                <c:pt idx="1455">
                  <c:v>-0.99486932339189438</c:v>
                </c:pt>
                <c:pt idx="1456">
                  <c:v>-0.99871650717105231</c:v>
                </c:pt>
                <c:pt idx="1457">
                  <c:v>-1</c:v>
                </c:pt>
                <c:pt idx="1458">
                  <c:v>-0.99871650717105276</c:v>
                </c:pt>
                <c:pt idx="1459">
                  <c:v>-0.99486932339189527</c:v>
                </c:pt>
                <c:pt idx="1460">
                  <c:v>-0.98846832432811194</c:v>
                </c:pt>
                <c:pt idx="1461">
                  <c:v>-0.9795299412524956</c:v>
                </c:pt>
                <c:pt idx="1462">
                  <c:v>-0.96807711886620618</c:v>
                </c:pt>
                <c:pt idx="1463">
                  <c:v>-0.95413925640004749</c:v>
                </c:pt>
                <c:pt idx="1464">
                  <c:v>-0.93775213214707953</c:v>
                </c:pt>
                <c:pt idx="1465">
                  <c:v>-0.91895781162023604</c:v>
                </c:pt>
                <c:pt idx="1466">
                  <c:v>-0.89780453957074857</c:v>
                </c:pt>
                <c:pt idx="1467">
                  <c:v>-0.87434661614459064</c:v>
                </c:pt>
                <c:pt idx="1468">
                  <c:v>-0.84864425749474626</c:v>
                </c:pt>
                <c:pt idx="1469">
                  <c:v>-0.8207634412072724</c:v>
                </c:pt>
                <c:pt idx="1470">
                  <c:v>-0.79077573693769565</c:v>
                </c:pt>
                <c:pt idx="1471">
                  <c:v>-0.75875812269279841</c:v>
                </c:pt>
                <c:pt idx="1472">
                  <c:v>-0.72479278722912921</c:v>
                </c:pt>
                <c:pt idx="1473">
                  <c:v>-0.68896691907568752</c:v>
                </c:pt>
                <c:pt idx="1474">
                  <c:v>-0.6513724827222247</c:v>
                </c:pt>
                <c:pt idx="1475">
                  <c:v>-0.61210598254766702</c:v>
                </c:pt>
                <c:pt idx="1476">
                  <c:v>-0.57126821509479819</c:v>
                </c:pt>
                <c:pt idx="1477">
                  <c:v>-0.52896401032697038</c:v>
                </c:pt>
                <c:pt idx="1478">
                  <c:v>-0.48530196253107849</c:v>
                </c:pt>
                <c:pt idx="1479">
                  <c:v>-0.44039415155763351</c:v>
                </c:pt>
                <c:pt idx="1480">
                  <c:v>-0.39435585511331961</c:v>
                </c:pt>
                <c:pt idx="1481">
                  <c:v>-0.34730525284482316</c:v>
                </c:pt>
                <c:pt idx="1482">
                  <c:v>-0.29936312297336282</c:v>
                </c:pt>
                <c:pt idx="1483">
                  <c:v>-0.25065253225871365</c:v>
                </c:pt>
                <c:pt idx="1484">
                  <c:v>-0.20129852008865509</c:v>
                </c:pt>
                <c:pt idx="1485">
                  <c:v>-0.15142777750457362</c:v>
                </c:pt>
                <c:pt idx="1486">
                  <c:v>-0.10116832198743111</c:v>
                </c:pt>
                <c:pt idx="1487">
                  <c:v>-5.0649168838713642E-2</c:v>
                </c:pt>
                <c:pt idx="1488">
                  <c:v>-2.940356291780688E-15</c:v>
                </c:pt>
                <c:pt idx="1489">
                  <c:v>5.0649168838707771E-2</c:v>
                </c:pt>
                <c:pt idx="1490">
                  <c:v>0.10116832198742526</c:v>
                </c:pt>
                <c:pt idx="1491">
                  <c:v>0.15142777750456782</c:v>
                </c:pt>
                <c:pt idx="1492">
                  <c:v>0.20129852008864935</c:v>
                </c:pt>
                <c:pt idx="1493">
                  <c:v>0.25065253225872175</c:v>
                </c:pt>
                <c:pt idx="1494">
                  <c:v>0.29936312297335721</c:v>
                </c:pt>
                <c:pt idx="1495">
                  <c:v>0.34730525284481767</c:v>
                </c:pt>
                <c:pt idx="1496">
                  <c:v>0.39435585511331417</c:v>
                </c:pt>
                <c:pt idx="1497">
                  <c:v>0.44039415155762823</c:v>
                </c:pt>
                <c:pt idx="1498">
                  <c:v>0.48530196253107333</c:v>
                </c:pt>
                <c:pt idx="1499">
                  <c:v>0.52896401032695328</c:v>
                </c:pt>
                <c:pt idx="1500">
                  <c:v>0.57126821509478176</c:v>
                </c:pt>
                <c:pt idx="1501">
                  <c:v>0.61210598254765114</c:v>
                </c:pt>
                <c:pt idx="1502">
                  <c:v>0.65137248272220938</c:v>
                </c:pt>
                <c:pt idx="1503">
                  <c:v>0.68896691907568319</c:v>
                </c:pt>
                <c:pt idx="1504">
                  <c:v>0.72479278722911533</c:v>
                </c:pt>
                <c:pt idx="1505">
                  <c:v>0.75875812269278531</c:v>
                </c:pt>
                <c:pt idx="1506">
                  <c:v>0.7907757369376921</c:v>
                </c:pt>
                <c:pt idx="1507">
                  <c:v>0.82076344120726907</c:v>
                </c:pt>
                <c:pt idx="1508">
                  <c:v>0.8486442574947507</c:v>
                </c:pt>
                <c:pt idx="1509">
                  <c:v>0.87434661614458087</c:v>
                </c:pt>
                <c:pt idx="1510">
                  <c:v>0.89780453957073969</c:v>
                </c:pt>
                <c:pt idx="1511">
                  <c:v>0.91895781162022805</c:v>
                </c:pt>
                <c:pt idx="1512">
                  <c:v>0.93775213214707753</c:v>
                </c:pt>
                <c:pt idx="1513">
                  <c:v>0.95413925640004993</c:v>
                </c:pt>
                <c:pt idx="1514">
                  <c:v>0.96807711886620473</c:v>
                </c:pt>
                <c:pt idx="1515">
                  <c:v>0.9795299412524916</c:v>
                </c:pt>
                <c:pt idx="1516">
                  <c:v>0.98846832432810894</c:v>
                </c:pt>
                <c:pt idx="1517">
                  <c:v>0.99486932339189327</c:v>
                </c:pt>
                <c:pt idx="1518">
                  <c:v>0.9987165071710532</c:v>
                </c:pt>
                <c:pt idx="1519">
                  <c:v>1</c:v>
                </c:pt>
                <c:pt idx="1520">
                  <c:v>0.99871650717105331</c:v>
                </c:pt>
                <c:pt idx="1521">
                  <c:v>0.99486932339189638</c:v>
                </c:pt>
                <c:pt idx="1522">
                  <c:v>0.9884683243281136</c:v>
                </c:pt>
                <c:pt idx="1523">
                  <c:v>0.97952994125249493</c:v>
                </c:pt>
                <c:pt idx="1524">
                  <c:v>0.9680771188662054</c:v>
                </c:pt>
                <c:pt idx="1525">
                  <c:v>0.95413925640005071</c:v>
                </c:pt>
                <c:pt idx="1526">
                  <c:v>0.93775213214708331</c:v>
                </c:pt>
                <c:pt idx="1527">
                  <c:v>0.9189578116202346</c:v>
                </c:pt>
                <c:pt idx="1528">
                  <c:v>0.8978045395707408</c:v>
                </c:pt>
                <c:pt idx="1529">
                  <c:v>0.87434661614458209</c:v>
                </c:pt>
                <c:pt idx="1530">
                  <c:v>0.84864425749475203</c:v>
                </c:pt>
                <c:pt idx="1531">
                  <c:v>0.82076344120727862</c:v>
                </c:pt>
                <c:pt idx="1532">
                  <c:v>0.79077573693771097</c:v>
                </c:pt>
                <c:pt idx="1533">
                  <c:v>0.75875812269278686</c:v>
                </c:pt>
                <c:pt idx="1534">
                  <c:v>0.72479278722911711</c:v>
                </c:pt>
                <c:pt idx="1535">
                  <c:v>0.68896691907568497</c:v>
                </c:pt>
                <c:pt idx="1536">
                  <c:v>0.65137248272222203</c:v>
                </c:pt>
                <c:pt idx="1537">
                  <c:v>0.61210598254766424</c:v>
                </c:pt>
                <c:pt idx="1538">
                  <c:v>0.57126821509479542</c:v>
                </c:pt>
                <c:pt idx="1539">
                  <c:v>0.52896401032696738</c:v>
                </c:pt>
                <c:pt idx="1540">
                  <c:v>0.48530196253108787</c:v>
                </c:pt>
                <c:pt idx="1541">
                  <c:v>0.44039415155764317</c:v>
                </c:pt>
                <c:pt idx="1542">
                  <c:v>0.39435585511332949</c:v>
                </c:pt>
                <c:pt idx="1543">
                  <c:v>0.34730525284482</c:v>
                </c:pt>
                <c:pt idx="1544">
                  <c:v>0.29936312297335954</c:v>
                </c:pt>
                <c:pt idx="1545">
                  <c:v>0.25065253225872408</c:v>
                </c:pt>
                <c:pt idx="1546">
                  <c:v>0.20129852008866567</c:v>
                </c:pt>
                <c:pt idx="1547">
                  <c:v>0.15142777750458428</c:v>
                </c:pt>
                <c:pt idx="1548">
                  <c:v>0.1011683219874277</c:v>
                </c:pt>
                <c:pt idx="1549">
                  <c:v>5.0649168838710221E-2</c:v>
                </c:pt>
                <c:pt idx="1550">
                  <c:v>-4.898425415289509E-16</c:v>
                </c:pt>
                <c:pt idx="1551">
                  <c:v>-5.0649168838711199E-2</c:v>
                </c:pt>
                <c:pt idx="1552">
                  <c:v>-0.10116832198742867</c:v>
                </c:pt>
                <c:pt idx="1553">
                  <c:v>-0.1514277775045712</c:v>
                </c:pt>
                <c:pt idx="1554">
                  <c:v>-0.2012985200886527</c:v>
                </c:pt>
                <c:pt idx="1555">
                  <c:v>-0.25065253225871131</c:v>
                </c:pt>
                <c:pt idx="1556">
                  <c:v>-0.29936312297334694</c:v>
                </c:pt>
                <c:pt idx="1557">
                  <c:v>-0.34730525284480757</c:v>
                </c:pt>
                <c:pt idx="1558">
                  <c:v>-0.39435585511331733</c:v>
                </c:pt>
                <c:pt idx="1559">
                  <c:v>-0.44039415155763129</c:v>
                </c:pt>
                <c:pt idx="1560">
                  <c:v>-0.48530196253107633</c:v>
                </c:pt>
                <c:pt idx="1561">
                  <c:v>-0.52896401032695617</c:v>
                </c:pt>
                <c:pt idx="1562">
                  <c:v>-0.57126821509478454</c:v>
                </c:pt>
                <c:pt idx="1563">
                  <c:v>-0.61210598254766502</c:v>
                </c:pt>
                <c:pt idx="1564">
                  <c:v>-0.65137248272221204</c:v>
                </c:pt>
                <c:pt idx="1565">
                  <c:v>-0.68896691907567542</c:v>
                </c:pt>
                <c:pt idx="1566">
                  <c:v>-0.724792787229108</c:v>
                </c:pt>
                <c:pt idx="1567">
                  <c:v>-0.7587581226927782</c:v>
                </c:pt>
                <c:pt idx="1568">
                  <c:v>-0.79077573693770287</c:v>
                </c:pt>
                <c:pt idx="1569">
                  <c:v>-0.82076344120727918</c:v>
                </c:pt>
                <c:pt idx="1570">
                  <c:v>-0.84864425749474504</c:v>
                </c:pt>
                <c:pt idx="1571">
                  <c:v>-0.87434661614457565</c:v>
                </c:pt>
                <c:pt idx="1572">
                  <c:v>-0.89780453957073492</c:v>
                </c:pt>
                <c:pt idx="1573">
                  <c:v>-0.91895781162022938</c:v>
                </c:pt>
                <c:pt idx="1574">
                  <c:v>-0.93775213214707875</c:v>
                </c:pt>
                <c:pt idx="1575">
                  <c:v>-0.95413925640004671</c:v>
                </c:pt>
                <c:pt idx="1576">
                  <c:v>-0.96807711886620207</c:v>
                </c:pt>
                <c:pt idx="1577">
                  <c:v>-0.97952994125249226</c:v>
                </c:pt>
                <c:pt idx="1578">
                  <c:v>-0.9884683243281116</c:v>
                </c:pt>
                <c:pt idx="1579">
                  <c:v>-0.99486932339189504</c:v>
                </c:pt>
                <c:pt idx="1580">
                  <c:v>-0.99871650717105265</c:v>
                </c:pt>
                <c:pt idx="1581">
                  <c:v>-1</c:v>
                </c:pt>
                <c:pt idx="1582">
                  <c:v>-0.99871650717105387</c:v>
                </c:pt>
                <c:pt idx="1583">
                  <c:v>-0.9948693233918946</c:v>
                </c:pt>
                <c:pt idx="1584">
                  <c:v>-0.98846832432811094</c:v>
                </c:pt>
                <c:pt idx="1585">
                  <c:v>-0.97952994125249426</c:v>
                </c:pt>
                <c:pt idx="1586">
                  <c:v>-0.96807711886620451</c:v>
                </c:pt>
                <c:pt idx="1587">
                  <c:v>-0.95413925640004971</c:v>
                </c:pt>
                <c:pt idx="1588">
                  <c:v>-0.93775213214708208</c:v>
                </c:pt>
                <c:pt idx="1589">
                  <c:v>-0.91895781162023327</c:v>
                </c:pt>
                <c:pt idx="1590">
                  <c:v>-0.89780453957074546</c:v>
                </c:pt>
                <c:pt idx="1591">
                  <c:v>-0.87434661614458731</c:v>
                </c:pt>
                <c:pt idx="1592">
                  <c:v>-0.84864425749475769</c:v>
                </c:pt>
                <c:pt idx="1593">
                  <c:v>-0.82076344120727662</c:v>
                </c:pt>
                <c:pt idx="1594">
                  <c:v>-0.7907757369377002</c:v>
                </c:pt>
                <c:pt idx="1595">
                  <c:v>-0.75875812269279386</c:v>
                </c:pt>
                <c:pt idx="1596">
                  <c:v>-0.72479278722912455</c:v>
                </c:pt>
                <c:pt idx="1597">
                  <c:v>-0.68896691907569285</c:v>
                </c:pt>
                <c:pt idx="1598">
                  <c:v>-0.65137248272221948</c:v>
                </c:pt>
                <c:pt idx="1599">
                  <c:v>-0.61210598254766158</c:v>
                </c:pt>
                <c:pt idx="1600">
                  <c:v>-0.57126821509479264</c:v>
                </c:pt>
                <c:pt idx="1601">
                  <c:v>-0.5289640103269645</c:v>
                </c:pt>
                <c:pt idx="1602">
                  <c:v>-0.48530196253108487</c:v>
                </c:pt>
                <c:pt idx="1603">
                  <c:v>-0.44039415155764011</c:v>
                </c:pt>
                <c:pt idx="1604">
                  <c:v>-0.39435585511332633</c:v>
                </c:pt>
                <c:pt idx="1605">
                  <c:v>-0.3473052528448301</c:v>
                </c:pt>
                <c:pt idx="1606">
                  <c:v>-0.29936312297336987</c:v>
                </c:pt>
                <c:pt idx="1607">
                  <c:v>-0.25065253225873452</c:v>
                </c:pt>
                <c:pt idx="1608">
                  <c:v>-0.20129852008866228</c:v>
                </c:pt>
                <c:pt idx="1609">
                  <c:v>-0.15142777750458089</c:v>
                </c:pt>
                <c:pt idx="1610">
                  <c:v>-0.10116832198743843</c:v>
                </c:pt>
                <c:pt idx="1611">
                  <c:v>-5.0649168838720983E-2</c:v>
                </c:pt>
                <c:pt idx="1612">
                  <c:v>-1.0290813340363414E-14</c:v>
                </c:pt>
                <c:pt idx="1613">
                  <c:v>5.064916883871462E-2</c:v>
                </c:pt>
                <c:pt idx="1614">
                  <c:v>0.10116832198743209</c:v>
                </c:pt>
                <c:pt idx="1615">
                  <c:v>0.15142777750457459</c:v>
                </c:pt>
                <c:pt idx="1616">
                  <c:v>0.20129852008865606</c:v>
                </c:pt>
                <c:pt idx="1617">
                  <c:v>0.25065253225871464</c:v>
                </c:pt>
                <c:pt idx="1618">
                  <c:v>0.29936312297336376</c:v>
                </c:pt>
                <c:pt idx="1619">
                  <c:v>0.34730525284481079</c:v>
                </c:pt>
                <c:pt idx="1620">
                  <c:v>0.3943558551133074</c:v>
                </c:pt>
                <c:pt idx="1621">
                  <c:v>0.44039415155762163</c:v>
                </c:pt>
                <c:pt idx="1622">
                  <c:v>0.48530196253106689</c:v>
                </c:pt>
                <c:pt idx="1623">
                  <c:v>0.52896401032697116</c:v>
                </c:pt>
                <c:pt idx="1624">
                  <c:v>0.57126821509479908</c:v>
                </c:pt>
                <c:pt idx="1625">
                  <c:v>0.61210598254765658</c:v>
                </c:pt>
                <c:pt idx="1626">
                  <c:v>0.6513724827222146</c:v>
                </c:pt>
                <c:pt idx="1627">
                  <c:v>0.68896691907567786</c:v>
                </c:pt>
                <c:pt idx="1628">
                  <c:v>0.72479278722912011</c:v>
                </c:pt>
                <c:pt idx="1629">
                  <c:v>0.75875812269278975</c:v>
                </c:pt>
                <c:pt idx="1630">
                  <c:v>0.79077573693769621</c:v>
                </c:pt>
                <c:pt idx="1631">
                  <c:v>0.82076344120727296</c:v>
                </c:pt>
                <c:pt idx="1632">
                  <c:v>0.84864425749474681</c:v>
                </c:pt>
                <c:pt idx="1633">
                  <c:v>0.8743466161445842</c:v>
                </c:pt>
                <c:pt idx="1634">
                  <c:v>0.89780453957074269</c:v>
                </c:pt>
                <c:pt idx="1635">
                  <c:v>0.91895781162023082</c:v>
                </c:pt>
                <c:pt idx="1636">
                  <c:v>0.93775213214707986</c:v>
                </c:pt>
                <c:pt idx="1637">
                  <c:v>0.95413925640004771</c:v>
                </c:pt>
                <c:pt idx="1638">
                  <c:v>0.96807711886620285</c:v>
                </c:pt>
                <c:pt idx="1639">
                  <c:v>0.97952994125249293</c:v>
                </c:pt>
                <c:pt idx="1640">
                  <c:v>0.98846832432810994</c:v>
                </c:pt>
                <c:pt idx="1641">
                  <c:v>0.99486932339189393</c:v>
                </c:pt>
                <c:pt idx="1642">
                  <c:v>0.99871650717105209</c:v>
                </c:pt>
                <c:pt idx="1643">
                  <c:v>1</c:v>
                </c:pt>
                <c:pt idx="1644">
                  <c:v>0.99871650717105298</c:v>
                </c:pt>
                <c:pt idx="1645">
                  <c:v>0.99486932339189571</c:v>
                </c:pt>
                <c:pt idx="1646">
                  <c:v>0.98846832432811249</c:v>
                </c:pt>
                <c:pt idx="1647">
                  <c:v>0.97952994125249637</c:v>
                </c:pt>
                <c:pt idx="1648">
                  <c:v>0.96807711886620362</c:v>
                </c:pt>
                <c:pt idx="1649">
                  <c:v>0.9541392564000486</c:v>
                </c:pt>
                <c:pt idx="1650">
                  <c:v>0.93775213214708586</c:v>
                </c:pt>
                <c:pt idx="1651">
                  <c:v>0.9189578116202376</c:v>
                </c:pt>
                <c:pt idx="1652">
                  <c:v>0.89780453957075024</c:v>
                </c:pt>
                <c:pt idx="1653">
                  <c:v>0.87434661614458564</c:v>
                </c:pt>
                <c:pt idx="1654">
                  <c:v>0.84864425749475592</c:v>
                </c:pt>
                <c:pt idx="1655">
                  <c:v>0.82076344120728284</c:v>
                </c:pt>
                <c:pt idx="1656">
                  <c:v>0.79077573693770675</c:v>
                </c:pt>
                <c:pt idx="1657">
                  <c:v>0.75875812269280096</c:v>
                </c:pt>
                <c:pt idx="1658">
                  <c:v>0.72479278722911233</c:v>
                </c:pt>
                <c:pt idx="1659">
                  <c:v>0.68896691907567997</c:v>
                </c:pt>
                <c:pt idx="1660">
                  <c:v>0.65137248272221682</c:v>
                </c:pt>
                <c:pt idx="1661">
                  <c:v>0.61210598254765891</c:v>
                </c:pt>
                <c:pt idx="1662">
                  <c:v>0.57126821509481318</c:v>
                </c:pt>
                <c:pt idx="1663">
                  <c:v>0.52896401032696161</c:v>
                </c:pt>
                <c:pt idx="1664">
                  <c:v>0.48530196253108188</c:v>
                </c:pt>
                <c:pt idx="1665">
                  <c:v>0.440394151557637</c:v>
                </c:pt>
                <c:pt idx="1666">
                  <c:v>0.39435585511332316</c:v>
                </c:pt>
                <c:pt idx="1667">
                  <c:v>0.34730525284482688</c:v>
                </c:pt>
                <c:pt idx="1668">
                  <c:v>0.29936312297335299</c:v>
                </c:pt>
                <c:pt idx="1669">
                  <c:v>0.25065253225871748</c:v>
                </c:pt>
                <c:pt idx="1670">
                  <c:v>0.20129852008865892</c:v>
                </c:pt>
                <c:pt idx="1671">
                  <c:v>0.1514277775045775</c:v>
                </c:pt>
                <c:pt idx="1672">
                  <c:v>0.10116832198743501</c:v>
                </c:pt>
                <c:pt idx="1673">
                  <c:v>5.0649168838717562E-2</c:v>
                </c:pt>
                <c:pt idx="1674">
                  <c:v>6.860614507053775E-15</c:v>
                </c:pt>
                <c:pt idx="1675">
                  <c:v>-5.0649168838703858E-2</c:v>
                </c:pt>
                <c:pt idx="1676">
                  <c:v>-0.10116832198742136</c:v>
                </c:pt>
                <c:pt idx="1677">
                  <c:v>-0.15142777750456393</c:v>
                </c:pt>
                <c:pt idx="1678">
                  <c:v>-0.20129852008865942</c:v>
                </c:pt>
                <c:pt idx="1679">
                  <c:v>-0.25065253225871792</c:v>
                </c:pt>
                <c:pt idx="1680">
                  <c:v>-0.29936312297335349</c:v>
                </c:pt>
                <c:pt idx="1681">
                  <c:v>-0.34730525284481401</c:v>
                </c:pt>
                <c:pt idx="1682">
                  <c:v>-0.39435585511331056</c:v>
                </c:pt>
                <c:pt idx="1683">
                  <c:v>-0.44039415155762468</c:v>
                </c:pt>
                <c:pt idx="1684">
                  <c:v>-0.48530196253106989</c:v>
                </c:pt>
                <c:pt idx="1685">
                  <c:v>-0.52896401032694995</c:v>
                </c:pt>
                <c:pt idx="1686">
                  <c:v>-0.57126821509477854</c:v>
                </c:pt>
                <c:pt idx="1687">
                  <c:v>-0.61210598254764803</c:v>
                </c:pt>
                <c:pt idx="1688">
                  <c:v>-0.65137248272222803</c:v>
                </c:pt>
                <c:pt idx="1689">
                  <c:v>-0.68896691907569063</c:v>
                </c:pt>
                <c:pt idx="1690">
                  <c:v>-0.72479278722912244</c:v>
                </c:pt>
                <c:pt idx="1691">
                  <c:v>-0.75875812269279197</c:v>
                </c:pt>
                <c:pt idx="1692">
                  <c:v>-0.79077573693769831</c:v>
                </c:pt>
                <c:pt idx="1693">
                  <c:v>-0.82076344120727496</c:v>
                </c:pt>
                <c:pt idx="1694">
                  <c:v>-0.84864425749474859</c:v>
                </c:pt>
                <c:pt idx="1695">
                  <c:v>-0.87434661614457898</c:v>
                </c:pt>
                <c:pt idx="1696">
                  <c:v>-0.89780453957073791</c:v>
                </c:pt>
                <c:pt idx="1697">
                  <c:v>-0.91895781162022649</c:v>
                </c:pt>
                <c:pt idx="1698">
                  <c:v>-0.93775213214708109</c:v>
                </c:pt>
                <c:pt idx="1699">
                  <c:v>-0.95413925640004882</c:v>
                </c:pt>
                <c:pt idx="1700">
                  <c:v>-0.96807711886620373</c:v>
                </c:pt>
                <c:pt idx="1701">
                  <c:v>-0.9795299412524936</c:v>
                </c:pt>
                <c:pt idx="1702">
                  <c:v>-0.98846832432811049</c:v>
                </c:pt>
                <c:pt idx="1703">
                  <c:v>-0.99486932339189571</c:v>
                </c:pt>
                <c:pt idx="1704">
                  <c:v>-0.99871650717105298</c:v>
                </c:pt>
                <c:pt idx="1705">
                  <c:v>-1</c:v>
                </c:pt>
                <c:pt idx="1706">
                  <c:v>-0.99871650717105354</c:v>
                </c:pt>
                <c:pt idx="1707">
                  <c:v>-0.99486932339189682</c:v>
                </c:pt>
                <c:pt idx="1708">
                  <c:v>-0.98846832432811205</c:v>
                </c:pt>
                <c:pt idx="1709">
                  <c:v>-0.97952994125249571</c:v>
                </c:pt>
                <c:pt idx="1710">
                  <c:v>-0.96807711886620629</c:v>
                </c:pt>
                <c:pt idx="1711">
                  <c:v>-0.95413925640005182</c:v>
                </c:pt>
                <c:pt idx="1712">
                  <c:v>-0.93775213214708464</c:v>
                </c:pt>
                <c:pt idx="1713">
                  <c:v>-0.9189578116202306</c:v>
                </c:pt>
                <c:pt idx="1714">
                  <c:v>-0.89780453957074247</c:v>
                </c:pt>
                <c:pt idx="1715">
                  <c:v>-0.87434661614458398</c:v>
                </c:pt>
                <c:pt idx="1716">
                  <c:v>-0.84864425749475403</c:v>
                </c:pt>
                <c:pt idx="1717">
                  <c:v>-0.82076344120728895</c:v>
                </c:pt>
                <c:pt idx="1718">
                  <c:v>-0.79077573693770464</c:v>
                </c:pt>
                <c:pt idx="1719">
                  <c:v>-0.75875812269279863</c:v>
                </c:pt>
                <c:pt idx="1720">
                  <c:v>-0.72479278722912954</c:v>
                </c:pt>
                <c:pt idx="1721">
                  <c:v>-0.68896691907569818</c:v>
                </c:pt>
                <c:pt idx="1722">
                  <c:v>-0.6513724827222358</c:v>
                </c:pt>
                <c:pt idx="1723">
                  <c:v>-0.61210598254765614</c:v>
                </c:pt>
                <c:pt idx="1724">
                  <c:v>-0.57126821509478698</c:v>
                </c:pt>
                <c:pt idx="1725">
                  <c:v>-0.52896401032695872</c:v>
                </c:pt>
                <c:pt idx="1726">
                  <c:v>-0.48530196253107888</c:v>
                </c:pt>
                <c:pt idx="1727">
                  <c:v>-0.44039415155763395</c:v>
                </c:pt>
                <c:pt idx="1728">
                  <c:v>-0.39435585511332005</c:v>
                </c:pt>
                <c:pt idx="1729">
                  <c:v>-0.34730525284482366</c:v>
                </c:pt>
                <c:pt idx="1730">
                  <c:v>-0.29936312297336332</c:v>
                </c:pt>
                <c:pt idx="1731">
                  <c:v>-0.25065253225872791</c:v>
                </c:pt>
                <c:pt idx="1732">
                  <c:v>-0.2012985200886695</c:v>
                </c:pt>
                <c:pt idx="1733">
                  <c:v>-0.15142777750457409</c:v>
                </c:pt>
                <c:pt idx="1734">
                  <c:v>-0.1011683219874316</c:v>
                </c:pt>
                <c:pt idx="1735">
                  <c:v>-5.0649168838714134E-2</c:v>
                </c:pt>
                <c:pt idx="1736">
                  <c:v>-3.430415673744136E-15</c:v>
                </c:pt>
                <c:pt idx="1737">
                  <c:v>5.0649168838707279E-2</c:v>
                </c:pt>
                <c:pt idx="1738">
                  <c:v>0.10116832198742477</c:v>
                </c:pt>
                <c:pt idx="1739">
                  <c:v>0.15142777750456732</c:v>
                </c:pt>
                <c:pt idx="1740">
                  <c:v>0.20129852008864885</c:v>
                </c:pt>
                <c:pt idx="1741">
                  <c:v>0.25065253225870748</c:v>
                </c:pt>
                <c:pt idx="1742">
                  <c:v>0.29936312297334317</c:v>
                </c:pt>
                <c:pt idx="1743">
                  <c:v>0.34730525284481722</c:v>
                </c:pt>
                <c:pt idx="1744">
                  <c:v>0.39435585511331372</c:v>
                </c:pt>
                <c:pt idx="1745">
                  <c:v>0.44039415155762779</c:v>
                </c:pt>
                <c:pt idx="1746">
                  <c:v>0.48530196253107288</c:v>
                </c:pt>
                <c:pt idx="1747">
                  <c:v>0.52896401032695284</c:v>
                </c:pt>
                <c:pt idx="1748">
                  <c:v>0.57126821509480463</c:v>
                </c:pt>
                <c:pt idx="1749">
                  <c:v>0.6121059825476507</c:v>
                </c:pt>
                <c:pt idx="1750">
                  <c:v>0.65137248272220905</c:v>
                </c:pt>
                <c:pt idx="1751">
                  <c:v>0.68896691907567253</c:v>
                </c:pt>
                <c:pt idx="1752">
                  <c:v>0.72479278722910523</c:v>
                </c:pt>
                <c:pt idx="1753">
                  <c:v>0.75875812269279419</c:v>
                </c:pt>
                <c:pt idx="1754">
                  <c:v>0.79077573693770042</c:v>
                </c:pt>
                <c:pt idx="1755">
                  <c:v>0.82076344120727696</c:v>
                </c:pt>
                <c:pt idx="1756">
                  <c:v>0.84864425749475048</c:v>
                </c:pt>
                <c:pt idx="1757">
                  <c:v>0.87434661614458065</c:v>
                </c:pt>
                <c:pt idx="1758">
                  <c:v>0.89780453957074569</c:v>
                </c:pt>
                <c:pt idx="1759">
                  <c:v>0.91895781162023349</c:v>
                </c:pt>
                <c:pt idx="1760">
                  <c:v>0.93775213214707731</c:v>
                </c:pt>
                <c:pt idx="1761">
                  <c:v>0.9541392564000456</c:v>
                </c:pt>
                <c:pt idx="1762">
                  <c:v>0.96807711886620107</c:v>
                </c:pt>
                <c:pt idx="1763">
                  <c:v>0.97952994125249437</c:v>
                </c:pt>
                <c:pt idx="1764">
                  <c:v>0.98846832432811094</c:v>
                </c:pt>
                <c:pt idx="1765">
                  <c:v>0.99486932339189471</c:v>
                </c:pt>
                <c:pt idx="1766">
                  <c:v>0.99871650717105243</c:v>
                </c:pt>
                <c:pt idx="1767">
                  <c:v>1</c:v>
                </c:pt>
                <c:pt idx="1768">
                  <c:v>0.99871650717105265</c:v>
                </c:pt>
                <c:pt idx="1769">
                  <c:v>0.99486932339189504</c:v>
                </c:pt>
                <c:pt idx="1770">
                  <c:v>0.98846832432811149</c:v>
                </c:pt>
                <c:pt idx="1771">
                  <c:v>0.97952994125249504</c:v>
                </c:pt>
                <c:pt idx="1772">
                  <c:v>0.96807711886620906</c:v>
                </c:pt>
                <c:pt idx="1773">
                  <c:v>0.95413925640005082</c:v>
                </c:pt>
                <c:pt idx="1774">
                  <c:v>0.93775213214708342</c:v>
                </c:pt>
                <c:pt idx="1775">
                  <c:v>0.91895781162023482</c:v>
                </c:pt>
                <c:pt idx="1776">
                  <c:v>0.89780453957074724</c:v>
                </c:pt>
                <c:pt idx="1777">
                  <c:v>0.87434661614458919</c:v>
                </c:pt>
                <c:pt idx="1778">
                  <c:v>0.84864425749475225</c:v>
                </c:pt>
                <c:pt idx="1779">
                  <c:v>0.82076344120727884</c:v>
                </c:pt>
                <c:pt idx="1780">
                  <c:v>0.79077573693770253</c:v>
                </c:pt>
                <c:pt idx="1781">
                  <c:v>0.75875812269279641</c:v>
                </c:pt>
                <c:pt idx="1782">
                  <c:v>0.72479278722912721</c:v>
                </c:pt>
                <c:pt idx="1783">
                  <c:v>0.68896691907569563</c:v>
                </c:pt>
                <c:pt idx="1784">
                  <c:v>0.65137248272223325</c:v>
                </c:pt>
                <c:pt idx="1785">
                  <c:v>0.6121059825476759</c:v>
                </c:pt>
                <c:pt idx="1786">
                  <c:v>0.57126821509480752</c:v>
                </c:pt>
                <c:pt idx="1787">
                  <c:v>0.52896401032697993</c:v>
                </c:pt>
                <c:pt idx="1788">
                  <c:v>0.48530196253107588</c:v>
                </c:pt>
                <c:pt idx="1789">
                  <c:v>0.44039415155763084</c:v>
                </c:pt>
                <c:pt idx="1790">
                  <c:v>0.39435585511331689</c:v>
                </c:pt>
                <c:pt idx="1791">
                  <c:v>0.34730525284482044</c:v>
                </c:pt>
                <c:pt idx="1792">
                  <c:v>0.29936312297336004</c:v>
                </c:pt>
                <c:pt idx="1793">
                  <c:v>0.25065253225872458</c:v>
                </c:pt>
                <c:pt idx="1794">
                  <c:v>0.20129852008866614</c:v>
                </c:pt>
                <c:pt idx="1795">
                  <c:v>0.15142777750458475</c:v>
                </c:pt>
                <c:pt idx="1796">
                  <c:v>0.10116832198744233</c:v>
                </c:pt>
                <c:pt idx="1797">
                  <c:v>5.0649168838724903E-2</c:v>
                </c:pt>
                <c:pt idx="1798">
                  <c:v>2.1684043449710089E-19</c:v>
                </c:pt>
                <c:pt idx="1799">
                  <c:v>-5.0649168838710706E-2</c:v>
                </c:pt>
                <c:pt idx="1800">
                  <c:v>-0.10116832198742819</c:v>
                </c:pt>
                <c:pt idx="1801">
                  <c:v>-0.1514277775045707</c:v>
                </c:pt>
                <c:pt idx="1802">
                  <c:v>-0.20129852008865221</c:v>
                </c:pt>
                <c:pt idx="1803">
                  <c:v>-0.25065253225872458</c:v>
                </c:pt>
                <c:pt idx="1804">
                  <c:v>-0.29936312297334644</c:v>
                </c:pt>
                <c:pt idx="1805">
                  <c:v>-0.34730525284480712</c:v>
                </c:pt>
                <c:pt idx="1806">
                  <c:v>-0.39435585511330384</c:v>
                </c:pt>
                <c:pt idx="1807">
                  <c:v>-0.44039415155761807</c:v>
                </c:pt>
                <c:pt idx="1808">
                  <c:v>-0.48530196253107588</c:v>
                </c:pt>
                <c:pt idx="1809">
                  <c:v>-0.52896401032695572</c:v>
                </c:pt>
                <c:pt idx="1810">
                  <c:v>-0.5712682150947842</c:v>
                </c:pt>
                <c:pt idx="1811">
                  <c:v>-0.61210598254765347</c:v>
                </c:pt>
                <c:pt idx="1812">
                  <c:v>-0.65137248272221171</c:v>
                </c:pt>
                <c:pt idx="1813">
                  <c:v>-0.68896691907569563</c:v>
                </c:pt>
                <c:pt idx="1814">
                  <c:v>-0.72479278722912721</c:v>
                </c:pt>
                <c:pt idx="1815">
                  <c:v>-0.75875812269279641</c:v>
                </c:pt>
                <c:pt idx="1816">
                  <c:v>-0.79077573693768521</c:v>
                </c:pt>
                <c:pt idx="1817">
                  <c:v>-0.82076344120726263</c:v>
                </c:pt>
                <c:pt idx="1818">
                  <c:v>-0.84864425749475225</c:v>
                </c:pt>
                <c:pt idx="1819">
                  <c:v>-0.87434661614458231</c:v>
                </c:pt>
                <c:pt idx="1820">
                  <c:v>-0.89780453957074102</c:v>
                </c:pt>
                <c:pt idx="1821">
                  <c:v>-0.91895781162022927</c:v>
                </c:pt>
                <c:pt idx="1822">
                  <c:v>-0.93775213214707853</c:v>
                </c:pt>
                <c:pt idx="1823">
                  <c:v>-0.95413925640005082</c:v>
                </c:pt>
                <c:pt idx="1824">
                  <c:v>-0.96807711886620551</c:v>
                </c:pt>
                <c:pt idx="1825">
                  <c:v>-0.97952994125249504</c:v>
                </c:pt>
                <c:pt idx="1826">
                  <c:v>-0.98846832432811149</c:v>
                </c:pt>
                <c:pt idx="1827">
                  <c:v>-0.99486932339189504</c:v>
                </c:pt>
                <c:pt idx="1828">
                  <c:v>-0.99871650717105265</c:v>
                </c:pt>
                <c:pt idx="1829">
                  <c:v>-1</c:v>
                </c:pt>
                <c:pt idx="1830">
                  <c:v>-0.9987165071710532</c:v>
                </c:pt>
                <c:pt idx="1831">
                  <c:v>-0.99486932339189604</c:v>
                </c:pt>
                <c:pt idx="1832">
                  <c:v>-0.98846832432811316</c:v>
                </c:pt>
                <c:pt idx="1833">
                  <c:v>-0.97952994125249437</c:v>
                </c:pt>
                <c:pt idx="1834">
                  <c:v>-0.96807711886620462</c:v>
                </c:pt>
                <c:pt idx="1835">
                  <c:v>-0.95413925640004982</c:v>
                </c:pt>
                <c:pt idx="1836">
                  <c:v>-0.93775213214708231</c:v>
                </c:pt>
                <c:pt idx="1837">
                  <c:v>-0.91895781162023349</c:v>
                </c:pt>
                <c:pt idx="1838">
                  <c:v>-0.89780453957074569</c:v>
                </c:pt>
                <c:pt idx="1839">
                  <c:v>-0.87434661614458753</c:v>
                </c:pt>
                <c:pt idx="1840">
                  <c:v>-0.84864425749475791</c:v>
                </c:pt>
                <c:pt idx="1841">
                  <c:v>-0.82076344120728506</c:v>
                </c:pt>
                <c:pt idx="1842">
                  <c:v>-0.79077573693770919</c:v>
                </c:pt>
                <c:pt idx="1843">
                  <c:v>-0.75875812269279419</c:v>
                </c:pt>
                <c:pt idx="1844">
                  <c:v>-0.72479278722912488</c:v>
                </c:pt>
                <c:pt idx="1845">
                  <c:v>-0.68896691907569318</c:v>
                </c:pt>
                <c:pt idx="1846">
                  <c:v>-0.65137248272223058</c:v>
                </c:pt>
                <c:pt idx="1847">
                  <c:v>-0.61210598254767323</c:v>
                </c:pt>
                <c:pt idx="1848">
                  <c:v>-0.57126821509480463</c:v>
                </c:pt>
                <c:pt idx="1849">
                  <c:v>-0.52896401032697704</c:v>
                </c:pt>
                <c:pt idx="1850">
                  <c:v>-0.48530196253109775</c:v>
                </c:pt>
                <c:pt idx="1851">
                  <c:v>-0.44039415155765327</c:v>
                </c:pt>
                <c:pt idx="1852">
                  <c:v>-0.39435585511333987</c:v>
                </c:pt>
                <c:pt idx="1853">
                  <c:v>-0.34730525284481722</c:v>
                </c:pt>
                <c:pt idx="1854">
                  <c:v>-0.29936312297335677</c:v>
                </c:pt>
                <c:pt idx="1855">
                  <c:v>-0.25065253225872125</c:v>
                </c:pt>
                <c:pt idx="1856">
                  <c:v>-0.20129852008866278</c:v>
                </c:pt>
                <c:pt idx="1857">
                  <c:v>-0.15142777750458136</c:v>
                </c:pt>
                <c:pt idx="1858">
                  <c:v>-0.10116832198742477</c:v>
                </c:pt>
                <c:pt idx="1859">
                  <c:v>-5.0649168838721476E-2</c:v>
                </c:pt>
                <c:pt idx="1860">
                  <c:v>-1.0780872722326862E-14</c:v>
                </c:pt>
                <c:pt idx="1861">
                  <c:v>5.0649168838699937E-2</c:v>
                </c:pt>
                <c:pt idx="1862">
                  <c:v>0.10116832198741746</c:v>
                </c:pt>
                <c:pt idx="1863">
                  <c:v>0.15142777750457409</c:v>
                </c:pt>
                <c:pt idx="1864">
                  <c:v>0.20129852008865556</c:v>
                </c:pt>
                <c:pt idx="1865">
                  <c:v>0.25065253225871414</c:v>
                </c:pt>
                <c:pt idx="1866">
                  <c:v>0.29936312297334972</c:v>
                </c:pt>
                <c:pt idx="1867">
                  <c:v>0.34730525284481034</c:v>
                </c:pt>
                <c:pt idx="1868">
                  <c:v>0.39435585511332005</c:v>
                </c:pt>
                <c:pt idx="1869">
                  <c:v>0.44039415155763395</c:v>
                </c:pt>
                <c:pt idx="1870">
                  <c:v>0.48530196253107888</c:v>
                </c:pt>
                <c:pt idx="1871">
                  <c:v>0.52896401032694662</c:v>
                </c:pt>
                <c:pt idx="1872">
                  <c:v>0.57126821509477532</c:v>
                </c:pt>
                <c:pt idx="1873">
                  <c:v>0.61210598254765614</c:v>
                </c:pt>
                <c:pt idx="1874">
                  <c:v>0.65137248272221426</c:v>
                </c:pt>
                <c:pt idx="1875">
                  <c:v>0.68896691907567753</c:v>
                </c:pt>
                <c:pt idx="1876">
                  <c:v>0.72479278722911</c:v>
                </c:pt>
                <c:pt idx="1877">
                  <c:v>0.7587581226927802</c:v>
                </c:pt>
                <c:pt idx="1878">
                  <c:v>0.79077573693770464</c:v>
                </c:pt>
                <c:pt idx="1879">
                  <c:v>0.82076344120728084</c:v>
                </c:pt>
                <c:pt idx="1880">
                  <c:v>0.84864425749475403</c:v>
                </c:pt>
                <c:pt idx="1881">
                  <c:v>0.87434661614458398</c:v>
                </c:pt>
                <c:pt idx="1882">
                  <c:v>0.89780453957074247</c:v>
                </c:pt>
                <c:pt idx="1883">
                  <c:v>0.9189578116202306</c:v>
                </c:pt>
                <c:pt idx="1884">
                  <c:v>0.93775213214707975</c:v>
                </c:pt>
                <c:pt idx="1885">
                  <c:v>0.9541392564000476</c:v>
                </c:pt>
                <c:pt idx="1886">
                  <c:v>0.96807711886620273</c:v>
                </c:pt>
                <c:pt idx="1887">
                  <c:v>0.97952994125249282</c:v>
                </c:pt>
                <c:pt idx="1888">
                  <c:v>0.98846832432811205</c:v>
                </c:pt>
                <c:pt idx="1889">
                  <c:v>0.99486932339189538</c:v>
                </c:pt>
                <c:pt idx="1890">
                  <c:v>0.99871650717105276</c:v>
                </c:pt>
                <c:pt idx="1891">
                  <c:v>1</c:v>
                </c:pt>
                <c:pt idx="1892">
                  <c:v>0.99871650717105298</c:v>
                </c:pt>
                <c:pt idx="1893">
                  <c:v>0.99486932339189571</c:v>
                </c:pt>
                <c:pt idx="1894">
                  <c:v>0.9884683243281126</c:v>
                </c:pt>
                <c:pt idx="1895">
                  <c:v>0.97952994125249648</c:v>
                </c:pt>
                <c:pt idx="1896">
                  <c:v>0.96807711886620729</c:v>
                </c:pt>
                <c:pt idx="1897">
                  <c:v>0.95413925640005304</c:v>
                </c:pt>
                <c:pt idx="1898">
                  <c:v>0.93775213214708109</c:v>
                </c:pt>
                <c:pt idx="1899">
                  <c:v>0.91895781162023216</c:v>
                </c:pt>
                <c:pt idx="1900">
                  <c:v>0.89780453957074424</c:v>
                </c:pt>
                <c:pt idx="1901">
                  <c:v>0.87434661614458586</c:v>
                </c:pt>
                <c:pt idx="1902">
                  <c:v>0.84864425749475614</c:v>
                </c:pt>
                <c:pt idx="1903">
                  <c:v>0.82076344120728306</c:v>
                </c:pt>
                <c:pt idx="1904">
                  <c:v>0.79077573693770709</c:v>
                </c:pt>
                <c:pt idx="1905">
                  <c:v>0.75875812269280118</c:v>
                </c:pt>
                <c:pt idx="1906">
                  <c:v>0.72479278722913232</c:v>
                </c:pt>
                <c:pt idx="1907">
                  <c:v>0.68896691907570096</c:v>
                </c:pt>
                <c:pt idx="1908">
                  <c:v>0.65137248272222803</c:v>
                </c:pt>
                <c:pt idx="1909">
                  <c:v>0.61210598254767046</c:v>
                </c:pt>
                <c:pt idx="1910">
                  <c:v>0.57126821509480186</c:v>
                </c:pt>
                <c:pt idx="1911">
                  <c:v>0.52896401032697404</c:v>
                </c:pt>
                <c:pt idx="1912">
                  <c:v>0.48530196253109475</c:v>
                </c:pt>
                <c:pt idx="1913">
                  <c:v>0.44039415155762468</c:v>
                </c:pt>
                <c:pt idx="1914">
                  <c:v>0.39435585511331056</c:v>
                </c:pt>
                <c:pt idx="1915">
                  <c:v>0.34730525284484065</c:v>
                </c:pt>
                <c:pt idx="1916">
                  <c:v>0.29936312297338058</c:v>
                </c:pt>
                <c:pt idx="1917">
                  <c:v>0.25065253225874545</c:v>
                </c:pt>
                <c:pt idx="1918">
                  <c:v>0.20129852008865942</c:v>
                </c:pt>
                <c:pt idx="1919">
                  <c:v>0.15142777750457798</c:v>
                </c:pt>
                <c:pt idx="1920">
                  <c:v>0.1011683219874355</c:v>
                </c:pt>
                <c:pt idx="1921">
                  <c:v>5.0649168838718048E-2</c:v>
                </c:pt>
                <c:pt idx="1922">
                  <c:v>7.350673889017223E-15</c:v>
                </c:pt>
                <c:pt idx="1923">
                  <c:v>-5.0649168838717562E-2</c:v>
                </c:pt>
                <c:pt idx="1924">
                  <c:v>-0.10116832198743501</c:v>
                </c:pt>
                <c:pt idx="1925">
                  <c:v>-0.1514277775045775</c:v>
                </c:pt>
                <c:pt idx="1926">
                  <c:v>-0.20129852008864502</c:v>
                </c:pt>
                <c:pt idx="1927">
                  <c:v>-0.25065253225870371</c:v>
                </c:pt>
                <c:pt idx="1928">
                  <c:v>-0.29936312297335299</c:v>
                </c:pt>
                <c:pt idx="1929">
                  <c:v>-0.34730525284481356</c:v>
                </c:pt>
                <c:pt idx="1930">
                  <c:v>-0.39435585511331012</c:v>
                </c:pt>
                <c:pt idx="1931">
                  <c:v>-0.44039415155762424</c:v>
                </c:pt>
                <c:pt idx="1932">
                  <c:v>-0.4853019625310695</c:v>
                </c:pt>
                <c:pt idx="1933">
                  <c:v>-0.52896401032696161</c:v>
                </c:pt>
                <c:pt idx="1934">
                  <c:v>-0.57126821509478976</c:v>
                </c:pt>
                <c:pt idx="1935">
                  <c:v>-0.61210598254765891</c:v>
                </c:pt>
                <c:pt idx="1936">
                  <c:v>-0.65137248272221682</c:v>
                </c:pt>
                <c:pt idx="1937">
                  <c:v>-0.68896691907567997</c:v>
                </c:pt>
                <c:pt idx="1938">
                  <c:v>-0.72479278722911233</c:v>
                </c:pt>
                <c:pt idx="1939">
                  <c:v>-0.75875812269278242</c:v>
                </c:pt>
                <c:pt idx="1940">
                  <c:v>-0.79077573693768932</c:v>
                </c:pt>
                <c:pt idx="1941">
                  <c:v>-0.82076344120726652</c:v>
                </c:pt>
                <c:pt idx="1942">
                  <c:v>-0.84864425749474082</c:v>
                </c:pt>
                <c:pt idx="1943">
                  <c:v>-0.87434661614458564</c:v>
                </c:pt>
                <c:pt idx="1944">
                  <c:v>-0.89780453957074402</c:v>
                </c:pt>
                <c:pt idx="1945">
                  <c:v>-0.91895781162023193</c:v>
                </c:pt>
                <c:pt idx="1946">
                  <c:v>-0.93775213214708086</c:v>
                </c:pt>
                <c:pt idx="1947">
                  <c:v>-0.9541392564000486</c:v>
                </c:pt>
                <c:pt idx="1948">
                  <c:v>-0.96807711886620362</c:v>
                </c:pt>
                <c:pt idx="1949">
                  <c:v>-0.9795299412524936</c:v>
                </c:pt>
                <c:pt idx="1950">
                  <c:v>-0.98846832432811038</c:v>
                </c:pt>
                <c:pt idx="1951">
                  <c:v>-0.99486932339189427</c:v>
                </c:pt>
                <c:pt idx="1952">
                  <c:v>-0.99871650717105231</c:v>
                </c:pt>
                <c:pt idx="1953">
                  <c:v>-1</c:v>
                </c:pt>
                <c:pt idx="1954">
                  <c:v>-0.99871650717105287</c:v>
                </c:pt>
                <c:pt idx="1955">
                  <c:v>-0.99486932339189538</c:v>
                </c:pt>
                <c:pt idx="1956">
                  <c:v>-0.98846832432811205</c:v>
                </c:pt>
                <c:pt idx="1957">
                  <c:v>-0.97952994125249582</c:v>
                </c:pt>
                <c:pt idx="1958">
                  <c:v>-0.9680771188662064</c:v>
                </c:pt>
                <c:pt idx="1959">
                  <c:v>-0.95413925640005204</c:v>
                </c:pt>
                <c:pt idx="1960">
                  <c:v>-0.93775213214708486</c:v>
                </c:pt>
                <c:pt idx="1961">
                  <c:v>-0.91895781162023638</c:v>
                </c:pt>
                <c:pt idx="1962">
                  <c:v>-0.89780453957074902</c:v>
                </c:pt>
                <c:pt idx="1963">
                  <c:v>-0.8743466161445842</c:v>
                </c:pt>
                <c:pt idx="1964">
                  <c:v>-0.84864425749475436</c:v>
                </c:pt>
                <c:pt idx="1965">
                  <c:v>-0.82076344120728117</c:v>
                </c:pt>
                <c:pt idx="1966">
                  <c:v>-0.79077573693770498</c:v>
                </c:pt>
                <c:pt idx="1967">
                  <c:v>-0.75875812269279896</c:v>
                </c:pt>
                <c:pt idx="1968">
                  <c:v>-0.72479278722911034</c:v>
                </c:pt>
                <c:pt idx="1969">
                  <c:v>-0.68896691907567786</c:v>
                </c:pt>
                <c:pt idx="1970">
                  <c:v>-0.65137248272223625</c:v>
                </c:pt>
                <c:pt idx="1971">
                  <c:v>-0.61210598254767901</c:v>
                </c:pt>
                <c:pt idx="1972">
                  <c:v>-0.57126821509481074</c:v>
                </c:pt>
                <c:pt idx="1973">
                  <c:v>-0.52896401032695906</c:v>
                </c:pt>
                <c:pt idx="1974">
                  <c:v>-0.48530196253107932</c:v>
                </c:pt>
                <c:pt idx="1975">
                  <c:v>-0.44039415155763434</c:v>
                </c:pt>
                <c:pt idx="1976">
                  <c:v>-0.3943558551133205</c:v>
                </c:pt>
                <c:pt idx="1977">
                  <c:v>-0.34730525284482411</c:v>
                </c:pt>
                <c:pt idx="1978">
                  <c:v>-0.29936312297335022</c:v>
                </c:pt>
                <c:pt idx="1979">
                  <c:v>-0.25065253225871464</c:v>
                </c:pt>
                <c:pt idx="1980">
                  <c:v>-0.20129852008865606</c:v>
                </c:pt>
                <c:pt idx="1981">
                  <c:v>-0.15142777750457459</c:v>
                </c:pt>
                <c:pt idx="1982">
                  <c:v>-0.10116832198744623</c:v>
                </c:pt>
                <c:pt idx="1983">
                  <c:v>-5.064916883871462E-2</c:v>
                </c:pt>
                <c:pt idx="1984">
                  <c:v>-3.920475055707584E-15</c:v>
                </c:pt>
                <c:pt idx="1985">
                  <c:v>5.0649168838706793E-2</c:v>
                </c:pt>
                <c:pt idx="1986">
                  <c:v>0.10116832198742429</c:v>
                </c:pt>
                <c:pt idx="1987">
                  <c:v>0.15142777750456685</c:v>
                </c:pt>
                <c:pt idx="1988">
                  <c:v>0.20129852008866228</c:v>
                </c:pt>
                <c:pt idx="1989">
                  <c:v>0.25065253225872081</c:v>
                </c:pt>
                <c:pt idx="1990">
                  <c:v>0.29936312297335627</c:v>
                </c:pt>
                <c:pt idx="1991">
                  <c:v>0.34730525284481678</c:v>
                </c:pt>
                <c:pt idx="1992">
                  <c:v>0.39435585511331328</c:v>
                </c:pt>
                <c:pt idx="1993">
                  <c:v>0.44039415155762734</c:v>
                </c:pt>
                <c:pt idx="1994">
                  <c:v>0.48530196253107249</c:v>
                </c:pt>
                <c:pt idx="1995">
                  <c:v>0.52896401032695251</c:v>
                </c:pt>
                <c:pt idx="1996">
                  <c:v>0.57126821509478098</c:v>
                </c:pt>
                <c:pt idx="1997">
                  <c:v>0.61210598254765036</c:v>
                </c:pt>
                <c:pt idx="1998">
                  <c:v>0.65137248272221948</c:v>
                </c:pt>
                <c:pt idx="1999">
                  <c:v>0.68896691907568253</c:v>
                </c:pt>
                <c:pt idx="2000">
                  <c:v>0.72479278722911467</c:v>
                </c:pt>
                <c:pt idx="2001">
                  <c:v>0.75875812269278464</c:v>
                </c:pt>
                <c:pt idx="2002">
                  <c:v>0.79077573693769143</c:v>
                </c:pt>
                <c:pt idx="2003">
                  <c:v>0.82076344120726852</c:v>
                </c:pt>
                <c:pt idx="2004">
                  <c:v>0.8486442574947427</c:v>
                </c:pt>
                <c:pt idx="2005">
                  <c:v>0.87434661614457354</c:v>
                </c:pt>
                <c:pt idx="2006">
                  <c:v>0.89780453957073303</c:v>
                </c:pt>
                <c:pt idx="2007">
                  <c:v>0.91895781162022205</c:v>
                </c:pt>
                <c:pt idx="2008">
                  <c:v>0.93775213214708208</c:v>
                </c:pt>
                <c:pt idx="2009">
                  <c:v>0.95413925640004971</c:v>
                </c:pt>
                <c:pt idx="2010">
                  <c:v>0.96807711886620451</c:v>
                </c:pt>
                <c:pt idx="2011">
                  <c:v>0.97952994125249426</c:v>
                </c:pt>
                <c:pt idx="2012">
                  <c:v>0.98846832432811094</c:v>
                </c:pt>
                <c:pt idx="2013">
                  <c:v>0.9948693233918946</c:v>
                </c:pt>
                <c:pt idx="2014">
                  <c:v>0.99871650717105243</c:v>
                </c:pt>
                <c:pt idx="2015">
                  <c:v>1</c:v>
                </c:pt>
                <c:pt idx="2016">
                  <c:v>0.99871650717105342</c:v>
                </c:pt>
                <c:pt idx="2017">
                  <c:v>0.99486932339189649</c:v>
                </c:pt>
                <c:pt idx="2018">
                  <c:v>0.9884683243281116</c:v>
                </c:pt>
                <c:pt idx="2019">
                  <c:v>0.97952994125249515</c:v>
                </c:pt>
                <c:pt idx="2020">
                  <c:v>0.96807711886620562</c:v>
                </c:pt>
                <c:pt idx="2021">
                  <c:v>0.95413925640005104</c:v>
                </c:pt>
                <c:pt idx="2022">
                  <c:v>0.93775213214708364</c:v>
                </c:pt>
                <c:pt idx="2023">
                  <c:v>0.91895781162022938</c:v>
                </c:pt>
                <c:pt idx="2024">
                  <c:v>0.89780453957074124</c:v>
                </c:pt>
                <c:pt idx="2025">
                  <c:v>0.87434661614458953</c:v>
                </c:pt>
                <c:pt idx="2026">
                  <c:v>0.84864425749476002</c:v>
                </c:pt>
                <c:pt idx="2027">
                  <c:v>0.82076344120728728</c:v>
                </c:pt>
                <c:pt idx="2028">
                  <c:v>0.79077573693770287</c:v>
                </c:pt>
                <c:pt idx="2029">
                  <c:v>0.75875812269279674</c:v>
                </c:pt>
                <c:pt idx="2030">
                  <c:v>0.72479278722912754</c:v>
                </c:pt>
                <c:pt idx="2031">
                  <c:v>0.68896691907569596</c:v>
                </c:pt>
                <c:pt idx="2032">
                  <c:v>0.65137248272223358</c:v>
                </c:pt>
                <c:pt idx="2033">
                  <c:v>0.6121059825476538</c:v>
                </c:pt>
                <c:pt idx="2034">
                  <c:v>0.57126821509478454</c:v>
                </c:pt>
                <c:pt idx="2035">
                  <c:v>0.52896401032695617</c:v>
                </c:pt>
                <c:pt idx="2036">
                  <c:v>0.48530196253107633</c:v>
                </c:pt>
                <c:pt idx="2037">
                  <c:v>0.44039415155765682</c:v>
                </c:pt>
                <c:pt idx="2038">
                  <c:v>0.39435585511331733</c:v>
                </c:pt>
                <c:pt idx="2039">
                  <c:v>0.34730525284482089</c:v>
                </c:pt>
                <c:pt idx="2040">
                  <c:v>0.29936312297336048</c:v>
                </c:pt>
                <c:pt idx="2041">
                  <c:v>0.25065253225872508</c:v>
                </c:pt>
                <c:pt idx="2042">
                  <c:v>0.20129852008866661</c:v>
                </c:pt>
                <c:pt idx="2043">
                  <c:v>0.1514277775045712</c:v>
                </c:pt>
                <c:pt idx="2044">
                  <c:v>0.10116832198742867</c:v>
                </c:pt>
                <c:pt idx="2045">
                  <c:v>5.0649168838711199E-2</c:v>
                </c:pt>
                <c:pt idx="2046">
                  <c:v>4.9027622239794511E-16</c:v>
                </c:pt>
                <c:pt idx="2047">
                  <c:v>-5.0649168838710221E-2</c:v>
                </c:pt>
                <c:pt idx="2048">
                  <c:v>-0.1011683219874277</c:v>
                </c:pt>
                <c:pt idx="2049">
                  <c:v>-0.15142777750457023</c:v>
                </c:pt>
                <c:pt idx="2050">
                  <c:v>-0.20129852008865173</c:v>
                </c:pt>
                <c:pt idx="2051">
                  <c:v>-0.25065253225871037</c:v>
                </c:pt>
                <c:pt idx="2052">
                  <c:v>-0.299363122973346</c:v>
                </c:pt>
                <c:pt idx="2053">
                  <c:v>-0.34730525284482</c:v>
                </c:pt>
                <c:pt idx="2054">
                  <c:v>-0.39435585511331644</c:v>
                </c:pt>
                <c:pt idx="2055">
                  <c:v>-0.4403941515576304</c:v>
                </c:pt>
                <c:pt idx="2056">
                  <c:v>-0.48530196253107549</c:v>
                </c:pt>
                <c:pt idx="2057">
                  <c:v>-0.52896401032695539</c:v>
                </c:pt>
                <c:pt idx="2058">
                  <c:v>-0.57126821509478376</c:v>
                </c:pt>
                <c:pt idx="2059">
                  <c:v>-0.61210598254765303</c:v>
                </c:pt>
                <c:pt idx="2060">
                  <c:v>-0.65137248272221127</c:v>
                </c:pt>
                <c:pt idx="2061">
                  <c:v>-0.68896691907567464</c:v>
                </c:pt>
                <c:pt idx="2062">
                  <c:v>-0.72479278722910723</c:v>
                </c:pt>
                <c:pt idx="2063">
                  <c:v>-0.75875812269278686</c:v>
                </c:pt>
                <c:pt idx="2064">
                  <c:v>-0.79077573693769354</c:v>
                </c:pt>
                <c:pt idx="2065">
                  <c:v>-0.82076344120727052</c:v>
                </c:pt>
                <c:pt idx="2066">
                  <c:v>-0.84864425749474448</c:v>
                </c:pt>
                <c:pt idx="2067">
                  <c:v>-0.87434661614457521</c:v>
                </c:pt>
                <c:pt idx="2068">
                  <c:v>-0.89780453957074702</c:v>
                </c:pt>
                <c:pt idx="2069">
                  <c:v>-0.91895781162022339</c:v>
                </c:pt>
                <c:pt idx="2070">
                  <c:v>-0.93775213214707343</c:v>
                </c:pt>
                <c:pt idx="2071">
                  <c:v>-0.95413925640004216</c:v>
                </c:pt>
                <c:pt idx="2072">
                  <c:v>-0.96807711886619818</c:v>
                </c:pt>
                <c:pt idx="2073">
                  <c:v>-0.97952994125249493</c:v>
                </c:pt>
                <c:pt idx="2074">
                  <c:v>-0.98846832432811138</c:v>
                </c:pt>
                <c:pt idx="2075">
                  <c:v>-0.99486932339189493</c:v>
                </c:pt>
                <c:pt idx="2076">
                  <c:v>-0.99871650717105265</c:v>
                </c:pt>
                <c:pt idx="2077">
                  <c:v>-1</c:v>
                </c:pt>
                <c:pt idx="2078">
                  <c:v>-0.99871650717105254</c:v>
                </c:pt>
                <c:pt idx="2079">
                  <c:v>-0.99486932339189471</c:v>
                </c:pt>
                <c:pt idx="2080">
                  <c:v>-0.98846832432811105</c:v>
                </c:pt>
                <c:pt idx="2081">
                  <c:v>-0.97952994125249726</c:v>
                </c:pt>
                <c:pt idx="2082">
                  <c:v>-0.96807711886620829</c:v>
                </c:pt>
                <c:pt idx="2083">
                  <c:v>-0.95413925640004993</c:v>
                </c:pt>
                <c:pt idx="2084">
                  <c:v>-0.93775213214708242</c:v>
                </c:pt>
                <c:pt idx="2085">
                  <c:v>-0.91895781162023371</c:v>
                </c:pt>
                <c:pt idx="2086">
                  <c:v>-0.89780453957074591</c:v>
                </c:pt>
                <c:pt idx="2087">
                  <c:v>-0.87434661614458786</c:v>
                </c:pt>
                <c:pt idx="2088">
                  <c:v>-0.8486442574947507</c:v>
                </c:pt>
                <c:pt idx="2089">
                  <c:v>-0.82076344120727718</c:v>
                </c:pt>
                <c:pt idx="2090">
                  <c:v>-0.79077573693770076</c:v>
                </c:pt>
                <c:pt idx="2091">
                  <c:v>-0.75875812269279452</c:v>
                </c:pt>
                <c:pt idx="2092">
                  <c:v>-0.72479278722913498</c:v>
                </c:pt>
                <c:pt idx="2093">
                  <c:v>-0.68896691907569352</c:v>
                </c:pt>
                <c:pt idx="2094">
                  <c:v>-0.65137248272223103</c:v>
                </c:pt>
                <c:pt idx="2095">
                  <c:v>-0.61210598254767357</c:v>
                </c:pt>
                <c:pt idx="2096">
                  <c:v>-0.57126821509480508</c:v>
                </c:pt>
                <c:pt idx="2097">
                  <c:v>-0.52896401032697737</c:v>
                </c:pt>
                <c:pt idx="2098">
                  <c:v>-0.48530196253107333</c:v>
                </c:pt>
                <c:pt idx="2099">
                  <c:v>-0.44039415155762823</c:v>
                </c:pt>
                <c:pt idx="2100">
                  <c:v>-0.39435585511331417</c:v>
                </c:pt>
                <c:pt idx="2101">
                  <c:v>-0.34730525284481767</c:v>
                </c:pt>
                <c:pt idx="2102">
                  <c:v>-0.29936312297335721</c:v>
                </c:pt>
                <c:pt idx="2103">
                  <c:v>-0.25065253225872175</c:v>
                </c:pt>
                <c:pt idx="2104">
                  <c:v>-0.20129852008866325</c:v>
                </c:pt>
                <c:pt idx="2105">
                  <c:v>-0.15142777750458186</c:v>
                </c:pt>
                <c:pt idx="2106">
                  <c:v>-0.1011683219874394</c:v>
                </c:pt>
                <c:pt idx="2107">
                  <c:v>-5.0649168838721961E-2</c:v>
                </c:pt>
                <c:pt idx="2108">
                  <c:v>2.9399226109116938E-15</c:v>
                </c:pt>
                <c:pt idx="2109">
                  <c:v>5.0649168838713642E-2</c:v>
                </c:pt>
                <c:pt idx="2110">
                  <c:v>0.10116832198743111</c:v>
                </c:pt>
                <c:pt idx="2111">
                  <c:v>0.15142777750457362</c:v>
                </c:pt>
                <c:pt idx="2112">
                  <c:v>0.20129852008865509</c:v>
                </c:pt>
                <c:pt idx="2113">
                  <c:v>0.25065253225871365</c:v>
                </c:pt>
                <c:pt idx="2114">
                  <c:v>0.29936312297334927</c:v>
                </c:pt>
                <c:pt idx="2115">
                  <c:v>0.34730525284480984</c:v>
                </c:pt>
                <c:pt idx="2116">
                  <c:v>0.39435585511330651</c:v>
                </c:pt>
                <c:pt idx="2117">
                  <c:v>0.44039415155762074</c:v>
                </c:pt>
                <c:pt idx="2118">
                  <c:v>0.48530196253107849</c:v>
                </c:pt>
                <c:pt idx="2119">
                  <c:v>0.52896401032695828</c:v>
                </c:pt>
                <c:pt idx="2120">
                  <c:v>0.57126821509478654</c:v>
                </c:pt>
                <c:pt idx="2121">
                  <c:v>0.6121059825476558</c:v>
                </c:pt>
                <c:pt idx="2122">
                  <c:v>0.65137248272221393</c:v>
                </c:pt>
                <c:pt idx="2123">
                  <c:v>0.68896691907568752</c:v>
                </c:pt>
                <c:pt idx="2124">
                  <c:v>0.72479278722910967</c:v>
                </c:pt>
                <c:pt idx="2125">
                  <c:v>0.75875812269277987</c:v>
                </c:pt>
                <c:pt idx="2126">
                  <c:v>0.79077573693768699</c:v>
                </c:pt>
                <c:pt idx="2127">
                  <c:v>0.8207634412072643</c:v>
                </c:pt>
                <c:pt idx="2128">
                  <c:v>0.84864425749474626</c:v>
                </c:pt>
                <c:pt idx="2129">
                  <c:v>0.87434661614457687</c:v>
                </c:pt>
                <c:pt idx="2130">
                  <c:v>0.89780453957073603</c:v>
                </c:pt>
                <c:pt idx="2131">
                  <c:v>0.91895781162022483</c:v>
                </c:pt>
                <c:pt idx="2132">
                  <c:v>0.93775213214707465</c:v>
                </c:pt>
                <c:pt idx="2133">
                  <c:v>0.95413925640005171</c:v>
                </c:pt>
                <c:pt idx="2134">
                  <c:v>0.96807711886620618</c:v>
                </c:pt>
                <c:pt idx="2135">
                  <c:v>0.9795299412524956</c:v>
                </c:pt>
                <c:pt idx="2136">
                  <c:v>0.98846832432810761</c:v>
                </c:pt>
                <c:pt idx="2137">
                  <c:v>0.99486932339189238</c:v>
                </c:pt>
                <c:pt idx="2138">
                  <c:v>0.99871650717105276</c:v>
                </c:pt>
                <c:pt idx="2139">
                  <c:v>1</c:v>
                </c:pt>
                <c:pt idx="2140">
                  <c:v>0.99871650717105298</c:v>
                </c:pt>
                <c:pt idx="2141">
                  <c:v>0.99486932339189582</c:v>
                </c:pt>
                <c:pt idx="2142">
                  <c:v>0.98846832432811271</c:v>
                </c:pt>
                <c:pt idx="2143">
                  <c:v>0.97952994125249371</c:v>
                </c:pt>
                <c:pt idx="2144">
                  <c:v>0.96807711886620385</c:v>
                </c:pt>
                <c:pt idx="2145">
                  <c:v>0.95413925640004893</c:v>
                </c:pt>
                <c:pt idx="2146">
                  <c:v>0.93775213214708131</c:v>
                </c:pt>
                <c:pt idx="2147">
                  <c:v>0.91895781162023238</c:v>
                </c:pt>
                <c:pt idx="2148">
                  <c:v>0.89780453957074446</c:v>
                </c:pt>
                <c:pt idx="2149">
                  <c:v>0.8743466161445862</c:v>
                </c:pt>
                <c:pt idx="2150">
                  <c:v>0.84864425749475636</c:v>
                </c:pt>
                <c:pt idx="2151">
                  <c:v>0.8207634412072834</c:v>
                </c:pt>
                <c:pt idx="2152">
                  <c:v>0.79077573693770731</c:v>
                </c:pt>
                <c:pt idx="2153">
                  <c:v>0.7587581226927923</c:v>
                </c:pt>
                <c:pt idx="2154">
                  <c:v>0.72479278722912277</c:v>
                </c:pt>
                <c:pt idx="2155">
                  <c:v>0.68896691907569108</c:v>
                </c:pt>
                <c:pt idx="2156">
                  <c:v>0.65137248272222836</c:v>
                </c:pt>
                <c:pt idx="2157">
                  <c:v>0.6121059825476709</c:v>
                </c:pt>
                <c:pt idx="2158">
                  <c:v>0.5712682150948023</c:v>
                </c:pt>
                <c:pt idx="2159">
                  <c:v>0.52896401032697449</c:v>
                </c:pt>
                <c:pt idx="2160">
                  <c:v>0.4853019625310952</c:v>
                </c:pt>
                <c:pt idx="2161">
                  <c:v>0.44039415155765066</c:v>
                </c:pt>
                <c:pt idx="2162">
                  <c:v>0.39435585511333715</c:v>
                </c:pt>
                <c:pt idx="2163">
                  <c:v>0.34730525284481445</c:v>
                </c:pt>
                <c:pt idx="2164">
                  <c:v>0.29936312297335393</c:v>
                </c:pt>
                <c:pt idx="2165">
                  <c:v>0.25065253225871842</c:v>
                </c:pt>
                <c:pt idx="2166">
                  <c:v>0.20129852008865989</c:v>
                </c:pt>
                <c:pt idx="2167">
                  <c:v>0.15142777750457845</c:v>
                </c:pt>
                <c:pt idx="2168">
                  <c:v>0.10116832198743599</c:v>
                </c:pt>
                <c:pt idx="2169">
                  <c:v>5.064916883871854E-2</c:v>
                </c:pt>
                <c:pt idx="2170">
                  <c:v>7.840733270980671E-15</c:v>
                </c:pt>
                <c:pt idx="2171">
                  <c:v>-5.0649168838702879E-2</c:v>
                </c:pt>
                <c:pt idx="2172">
                  <c:v>-0.10116832198742039</c:v>
                </c:pt>
                <c:pt idx="2173">
                  <c:v>-0.151427777504577</c:v>
                </c:pt>
                <c:pt idx="2174">
                  <c:v>-0.20129852008865845</c:v>
                </c:pt>
                <c:pt idx="2175">
                  <c:v>-0.25065253225871698</c:v>
                </c:pt>
                <c:pt idx="2176">
                  <c:v>-0.29936312297335255</c:v>
                </c:pt>
                <c:pt idx="2177">
                  <c:v>-0.34730525284481306</c:v>
                </c:pt>
                <c:pt idx="2178">
                  <c:v>-0.39435585511332272</c:v>
                </c:pt>
                <c:pt idx="2179">
                  <c:v>-0.44039415155762379</c:v>
                </c:pt>
                <c:pt idx="2180">
                  <c:v>-0.48530196253106905</c:v>
                </c:pt>
                <c:pt idx="2181">
                  <c:v>-0.52896401032694917</c:v>
                </c:pt>
                <c:pt idx="2182">
                  <c:v>-0.57126821509477776</c:v>
                </c:pt>
                <c:pt idx="2183">
                  <c:v>-0.61210598254765847</c:v>
                </c:pt>
                <c:pt idx="2184">
                  <c:v>-0.65137248272221648</c:v>
                </c:pt>
                <c:pt idx="2185">
                  <c:v>-0.68896691907567964</c:v>
                </c:pt>
                <c:pt idx="2186">
                  <c:v>-0.724792787229112</c:v>
                </c:pt>
                <c:pt idx="2187">
                  <c:v>-0.75875812269278209</c:v>
                </c:pt>
                <c:pt idx="2188">
                  <c:v>-0.79077573693769776</c:v>
                </c:pt>
                <c:pt idx="2189">
                  <c:v>-0.8207634412072744</c:v>
                </c:pt>
                <c:pt idx="2190">
                  <c:v>-0.84864425749474814</c:v>
                </c:pt>
                <c:pt idx="2191">
                  <c:v>-0.87434661614457165</c:v>
                </c:pt>
                <c:pt idx="2192">
                  <c:v>-0.89780453957073125</c:v>
                </c:pt>
                <c:pt idx="2193">
                  <c:v>-0.91895781162022616</c:v>
                </c:pt>
                <c:pt idx="2194">
                  <c:v>-0.93775213214707576</c:v>
                </c:pt>
                <c:pt idx="2195">
                  <c:v>-0.95413925640004427</c:v>
                </c:pt>
                <c:pt idx="2196">
                  <c:v>-0.96807711886619996</c:v>
                </c:pt>
                <c:pt idx="2197">
                  <c:v>-0.9795299412524906</c:v>
                </c:pt>
                <c:pt idx="2198">
                  <c:v>-0.98846832432811249</c:v>
                </c:pt>
                <c:pt idx="2199">
                  <c:v>-0.9948693233918956</c:v>
                </c:pt>
                <c:pt idx="2200">
                  <c:v>-0.99871650717105298</c:v>
                </c:pt>
                <c:pt idx="2201">
                  <c:v>-1</c:v>
                </c:pt>
                <c:pt idx="2202">
                  <c:v>-0.99871650717105287</c:v>
                </c:pt>
                <c:pt idx="2203">
                  <c:v>-0.99486932339189549</c:v>
                </c:pt>
                <c:pt idx="2204">
                  <c:v>-0.98846832432811216</c:v>
                </c:pt>
                <c:pt idx="2205">
                  <c:v>-0.97952994125249593</c:v>
                </c:pt>
                <c:pt idx="2206">
                  <c:v>-0.96807711886620662</c:v>
                </c:pt>
                <c:pt idx="2207">
                  <c:v>-0.95413925640005215</c:v>
                </c:pt>
                <c:pt idx="2208">
                  <c:v>-0.93775213214708009</c:v>
                </c:pt>
                <c:pt idx="2209">
                  <c:v>-0.91895781162023094</c:v>
                </c:pt>
                <c:pt idx="2210">
                  <c:v>-0.89780453957074291</c:v>
                </c:pt>
                <c:pt idx="2211">
                  <c:v>-0.87434661614458453</c:v>
                </c:pt>
                <c:pt idx="2212">
                  <c:v>-0.84864425749475458</c:v>
                </c:pt>
                <c:pt idx="2213">
                  <c:v>-0.8207634412072814</c:v>
                </c:pt>
                <c:pt idx="2214">
                  <c:v>-0.79077573693770531</c:v>
                </c:pt>
                <c:pt idx="2215">
                  <c:v>-0.7587581226927993</c:v>
                </c:pt>
                <c:pt idx="2216">
                  <c:v>-0.72479278722913021</c:v>
                </c:pt>
                <c:pt idx="2217">
                  <c:v>-0.68896691907569885</c:v>
                </c:pt>
                <c:pt idx="2218">
                  <c:v>-0.65137248272222581</c:v>
                </c:pt>
                <c:pt idx="2219">
                  <c:v>-0.61210598254766813</c:v>
                </c:pt>
                <c:pt idx="2220">
                  <c:v>-0.57126821509479941</c:v>
                </c:pt>
                <c:pt idx="2221">
                  <c:v>-0.5289640103269716</c:v>
                </c:pt>
                <c:pt idx="2222">
                  <c:v>-0.4853019625310922</c:v>
                </c:pt>
                <c:pt idx="2223">
                  <c:v>-0.44039415155764755</c:v>
                </c:pt>
                <c:pt idx="2224">
                  <c:v>-0.39435585511333399</c:v>
                </c:pt>
                <c:pt idx="2225">
                  <c:v>-0.34730525284483788</c:v>
                </c:pt>
                <c:pt idx="2226">
                  <c:v>-0.2993631229733778</c:v>
                </c:pt>
                <c:pt idx="2227">
                  <c:v>-0.25065253225874262</c:v>
                </c:pt>
                <c:pt idx="2228">
                  <c:v>-0.20129852008865654</c:v>
                </c:pt>
                <c:pt idx="2229">
                  <c:v>-0.15142777750457506</c:v>
                </c:pt>
                <c:pt idx="2230">
                  <c:v>-0.10116832198743257</c:v>
                </c:pt>
                <c:pt idx="2231">
                  <c:v>-5.0649168838715113E-2</c:v>
                </c:pt>
                <c:pt idx="2232">
                  <c:v>-4.410534437671032E-15</c:v>
                </c:pt>
                <c:pt idx="2233">
                  <c:v>5.0649168838720497E-2</c:v>
                </c:pt>
                <c:pt idx="2234">
                  <c:v>0.10116832198743793</c:v>
                </c:pt>
                <c:pt idx="2235">
                  <c:v>0.15142777750456635</c:v>
                </c:pt>
                <c:pt idx="2236">
                  <c:v>0.2012985200886479</c:v>
                </c:pt>
                <c:pt idx="2237">
                  <c:v>0.25065253225870654</c:v>
                </c:pt>
                <c:pt idx="2238">
                  <c:v>0.29936312297335582</c:v>
                </c:pt>
                <c:pt idx="2239">
                  <c:v>0.34730525284481628</c:v>
                </c:pt>
                <c:pt idx="2240">
                  <c:v>0.39435585511331284</c:v>
                </c:pt>
                <c:pt idx="2241">
                  <c:v>0.4403941515576269</c:v>
                </c:pt>
                <c:pt idx="2242">
                  <c:v>0.48530196253107205</c:v>
                </c:pt>
                <c:pt idx="2243">
                  <c:v>0.52896401032696405</c:v>
                </c:pt>
                <c:pt idx="2244">
                  <c:v>0.5712682150947922</c:v>
                </c:pt>
                <c:pt idx="2245">
                  <c:v>0.61210598254766124</c:v>
                </c:pt>
                <c:pt idx="2246">
                  <c:v>0.65137248272220827</c:v>
                </c:pt>
                <c:pt idx="2247">
                  <c:v>0.68896691907567187</c:v>
                </c:pt>
                <c:pt idx="2248">
                  <c:v>0.72479278722911433</c:v>
                </c:pt>
                <c:pt idx="2249">
                  <c:v>0.75875812269278431</c:v>
                </c:pt>
                <c:pt idx="2250">
                  <c:v>0.79077573693769121</c:v>
                </c:pt>
                <c:pt idx="2251">
                  <c:v>0.8207634412072683</c:v>
                </c:pt>
                <c:pt idx="2252">
                  <c:v>0.84864425749474237</c:v>
                </c:pt>
                <c:pt idx="2253">
                  <c:v>0.8743466161445802</c:v>
                </c:pt>
                <c:pt idx="2254">
                  <c:v>0.89780453957073902</c:v>
                </c:pt>
                <c:pt idx="2255">
                  <c:v>0.91895781162022749</c:v>
                </c:pt>
                <c:pt idx="2256">
                  <c:v>0.93775213214707698</c:v>
                </c:pt>
                <c:pt idx="2257">
                  <c:v>0.95413925640004527</c:v>
                </c:pt>
                <c:pt idx="2258">
                  <c:v>0.96807711886620085</c:v>
                </c:pt>
                <c:pt idx="2259">
                  <c:v>0.97952994125249127</c:v>
                </c:pt>
                <c:pt idx="2260">
                  <c:v>0.98846832432810872</c:v>
                </c:pt>
                <c:pt idx="2261">
                  <c:v>0.99486932339189316</c:v>
                </c:pt>
                <c:pt idx="2262">
                  <c:v>0.99871650717105165</c:v>
                </c:pt>
                <c:pt idx="2263">
                  <c:v>1</c:v>
                </c:pt>
                <c:pt idx="2264">
                  <c:v>0.99871650717105265</c:v>
                </c:pt>
                <c:pt idx="2265">
                  <c:v>0.99486932339189516</c:v>
                </c:pt>
                <c:pt idx="2266">
                  <c:v>0.9884683243281116</c:v>
                </c:pt>
                <c:pt idx="2267">
                  <c:v>0.97952994125249526</c:v>
                </c:pt>
                <c:pt idx="2268">
                  <c:v>0.96807711886620573</c:v>
                </c:pt>
                <c:pt idx="2269">
                  <c:v>0.95413925640005115</c:v>
                </c:pt>
                <c:pt idx="2270">
                  <c:v>0.93775213214708386</c:v>
                </c:pt>
                <c:pt idx="2271">
                  <c:v>0.91895781162023527</c:v>
                </c:pt>
                <c:pt idx="2272">
                  <c:v>0.89780453957074768</c:v>
                </c:pt>
                <c:pt idx="2273">
                  <c:v>0.87434661614458287</c:v>
                </c:pt>
                <c:pt idx="2274">
                  <c:v>0.84864425749475281</c:v>
                </c:pt>
                <c:pt idx="2275">
                  <c:v>0.8207634412072794</c:v>
                </c:pt>
                <c:pt idx="2276">
                  <c:v>0.7907757369377032</c:v>
                </c:pt>
                <c:pt idx="2277">
                  <c:v>0.75875812269279708</c:v>
                </c:pt>
                <c:pt idx="2278">
                  <c:v>0.72479278722912788</c:v>
                </c:pt>
                <c:pt idx="2279">
                  <c:v>0.6889669190756964</c:v>
                </c:pt>
                <c:pt idx="2280">
                  <c:v>0.65137248272223403</c:v>
                </c:pt>
                <c:pt idx="2281">
                  <c:v>0.61210598254767667</c:v>
                </c:pt>
                <c:pt idx="2282">
                  <c:v>0.5712682150948083</c:v>
                </c:pt>
                <c:pt idx="2283">
                  <c:v>0.52896401032696871</c:v>
                </c:pt>
                <c:pt idx="2284">
                  <c:v>0.4853019625310892</c:v>
                </c:pt>
                <c:pt idx="2285">
                  <c:v>0.4403941515576445</c:v>
                </c:pt>
                <c:pt idx="2286">
                  <c:v>0.39435585511333082</c:v>
                </c:pt>
                <c:pt idx="2287">
                  <c:v>0.34730525284483466</c:v>
                </c:pt>
                <c:pt idx="2288">
                  <c:v>0.29936312297334738</c:v>
                </c:pt>
                <c:pt idx="2289">
                  <c:v>0.25065253225871176</c:v>
                </c:pt>
                <c:pt idx="2290">
                  <c:v>0.20129852008868102</c:v>
                </c:pt>
                <c:pt idx="2291">
                  <c:v>0.15142777750459976</c:v>
                </c:pt>
                <c:pt idx="2292">
                  <c:v>0.10116832198745744</c:v>
                </c:pt>
                <c:pt idx="2293">
                  <c:v>5.0649168838711685E-2</c:v>
                </c:pt>
                <c:pt idx="2294">
                  <c:v>9.8033560436139311E-16</c:v>
                </c:pt>
                <c:pt idx="2295">
                  <c:v>-5.0649168838709728E-2</c:v>
                </c:pt>
                <c:pt idx="2296">
                  <c:v>-0.10116832198742721</c:v>
                </c:pt>
                <c:pt idx="2297">
                  <c:v>-0.15142777750456973</c:v>
                </c:pt>
                <c:pt idx="2298">
                  <c:v>-0.20129852008866517</c:v>
                </c:pt>
                <c:pt idx="2299">
                  <c:v>-0.25065253225872364</c:v>
                </c:pt>
                <c:pt idx="2300">
                  <c:v>-0.2993631229733591</c:v>
                </c:pt>
                <c:pt idx="2301">
                  <c:v>-0.3473052528448195</c:v>
                </c:pt>
                <c:pt idx="2302">
                  <c:v>-0.3943558551133029</c:v>
                </c:pt>
                <c:pt idx="2303">
                  <c:v>-0.44039415155762995</c:v>
                </c:pt>
                <c:pt idx="2304">
                  <c:v>-0.48530196253107505</c:v>
                </c:pt>
                <c:pt idx="2305">
                  <c:v>-0.52896401032695495</c:v>
                </c:pt>
                <c:pt idx="2306">
                  <c:v>-0.57126821509478332</c:v>
                </c:pt>
                <c:pt idx="2307">
                  <c:v>-0.61210598254765269</c:v>
                </c:pt>
                <c:pt idx="2308">
                  <c:v>-0.6513724827222217</c:v>
                </c:pt>
                <c:pt idx="2309">
                  <c:v>-0.68896691907568464</c:v>
                </c:pt>
                <c:pt idx="2310">
                  <c:v>-0.72479278722911678</c:v>
                </c:pt>
                <c:pt idx="2311">
                  <c:v>-0.75875812269278653</c:v>
                </c:pt>
                <c:pt idx="2312">
                  <c:v>-0.79077573693769321</c:v>
                </c:pt>
                <c:pt idx="2313">
                  <c:v>-0.82076344120727018</c:v>
                </c:pt>
                <c:pt idx="2314">
                  <c:v>-0.84864425749474426</c:v>
                </c:pt>
                <c:pt idx="2315">
                  <c:v>-0.87434661614457498</c:v>
                </c:pt>
                <c:pt idx="2316">
                  <c:v>-0.89780453957073425</c:v>
                </c:pt>
                <c:pt idx="2317">
                  <c:v>-0.91895781162022327</c:v>
                </c:pt>
                <c:pt idx="2318">
                  <c:v>-0.93775213214708308</c:v>
                </c:pt>
                <c:pt idx="2319">
                  <c:v>-0.95413925640005059</c:v>
                </c:pt>
                <c:pt idx="2320">
                  <c:v>-0.96807711886620518</c:v>
                </c:pt>
                <c:pt idx="2321">
                  <c:v>-0.97952994125249482</c:v>
                </c:pt>
                <c:pt idx="2322">
                  <c:v>-0.98846832432811138</c:v>
                </c:pt>
                <c:pt idx="2323">
                  <c:v>-0.99486932339189493</c:v>
                </c:pt>
                <c:pt idx="2324">
                  <c:v>-0.99871650717105254</c:v>
                </c:pt>
                <c:pt idx="2325">
                  <c:v>-1</c:v>
                </c:pt>
                <c:pt idx="2326">
                  <c:v>-0.9987165071710532</c:v>
                </c:pt>
                <c:pt idx="2327">
                  <c:v>-0.99486932339189615</c:v>
                </c:pt>
                <c:pt idx="2328">
                  <c:v>-0.98846832432811116</c:v>
                </c:pt>
                <c:pt idx="2329">
                  <c:v>-0.97952994125249448</c:v>
                </c:pt>
                <c:pt idx="2330">
                  <c:v>-0.96807711886620484</c:v>
                </c:pt>
                <c:pt idx="2331">
                  <c:v>-0.95413925640005015</c:v>
                </c:pt>
                <c:pt idx="2332">
                  <c:v>-0.93775213214708264</c:v>
                </c:pt>
                <c:pt idx="2333">
                  <c:v>-0.91895781162023382</c:v>
                </c:pt>
                <c:pt idx="2334">
                  <c:v>-0.89780453957074613</c:v>
                </c:pt>
                <c:pt idx="2335">
                  <c:v>-0.87434661614458808</c:v>
                </c:pt>
                <c:pt idx="2336">
                  <c:v>-0.84864425749475847</c:v>
                </c:pt>
                <c:pt idx="2337">
                  <c:v>-0.82076344120728562</c:v>
                </c:pt>
                <c:pt idx="2338">
                  <c:v>-0.79077573693770109</c:v>
                </c:pt>
                <c:pt idx="2339">
                  <c:v>-0.75875812269279486</c:v>
                </c:pt>
                <c:pt idx="2340">
                  <c:v>-0.72479278722912555</c:v>
                </c:pt>
                <c:pt idx="2341">
                  <c:v>-0.68896691907569385</c:v>
                </c:pt>
                <c:pt idx="2342">
                  <c:v>-0.65137248272223136</c:v>
                </c:pt>
                <c:pt idx="2343">
                  <c:v>-0.6121059825476628</c:v>
                </c:pt>
                <c:pt idx="2344">
                  <c:v>-0.57126821509479386</c:v>
                </c:pt>
                <c:pt idx="2345">
                  <c:v>-0.52896401032697782</c:v>
                </c:pt>
                <c:pt idx="2346">
                  <c:v>-0.48530196253109859</c:v>
                </c:pt>
                <c:pt idx="2347">
                  <c:v>-0.44039415155765416</c:v>
                </c:pt>
                <c:pt idx="2348">
                  <c:v>-0.39435585511332771</c:v>
                </c:pt>
                <c:pt idx="2349">
                  <c:v>-0.34730525284483144</c:v>
                </c:pt>
                <c:pt idx="2350">
                  <c:v>-0.29936312297337125</c:v>
                </c:pt>
                <c:pt idx="2351">
                  <c:v>-0.25065253225873596</c:v>
                </c:pt>
                <c:pt idx="2352">
                  <c:v>-0.20129852008867766</c:v>
                </c:pt>
                <c:pt idx="2353">
                  <c:v>-0.15142777750456829</c:v>
                </c:pt>
                <c:pt idx="2354">
                  <c:v>-0.10116832198742574</c:v>
                </c:pt>
                <c:pt idx="2355">
                  <c:v>-5.0649168838708264E-2</c:v>
                </c:pt>
                <c:pt idx="2356">
                  <c:v>2.4498632289482458E-15</c:v>
                </c:pt>
                <c:pt idx="2357">
                  <c:v>5.0649168838684769E-2</c:v>
                </c:pt>
                <c:pt idx="2358">
                  <c:v>0.10116832198743061</c:v>
                </c:pt>
                <c:pt idx="2359">
                  <c:v>0.15142777750457312</c:v>
                </c:pt>
                <c:pt idx="2360">
                  <c:v>0.20129852008865462</c:v>
                </c:pt>
                <c:pt idx="2361">
                  <c:v>0.2506525322587132</c:v>
                </c:pt>
                <c:pt idx="2362">
                  <c:v>0.29936312297334877</c:v>
                </c:pt>
                <c:pt idx="2363">
                  <c:v>0.34730525284482272</c:v>
                </c:pt>
                <c:pt idx="2364">
                  <c:v>0.39435585511331911</c:v>
                </c:pt>
                <c:pt idx="2365">
                  <c:v>0.44039415155763306</c:v>
                </c:pt>
                <c:pt idx="2366">
                  <c:v>0.48530196253107805</c:v>
                </c:pt>
                <c:pt idx="2367">
                  <c:v>0.52896401032695783</c:v>
                </c:pt>
                <c:pt idx="2368">
                  <c:v>0.5712682150947862</c:v>
                </c:pt>
                <c:pt idx="2369">
                  <c:v>0.61210598254765536</c:v>
                </c:pt>
                <c:pt idx="2370">
                  <c:v>0.65137248272221349</c:v>
                </c:pt>
                <c:pt idx="2371">
                  <c:v>0.68896691907567686</c:v>
                </c:pt>
                <c:pt idx="2372">
                  <c:v>0.72479278722910934</c:v>
                </c:pt>
                <c:pt idx="2373">
                  <c:v>0.75875812269278875</c:v>
                </c:pt>
                <c:pt idx="2374">
                  <c:v>0.79077573693769532</c:v>
                </c:pt>
                <c:pt idx="2375">
                  <c:v>0.82076344120727218</c:v>
                </c:pt>
                <c:pt idx="2376">
                  <c:v>0.84864425749474603</c:v>
                </c:pt>
                <c:pt idx="2377">
                  <c:v>0.87434661614457665</c:v>
                </c:pt>
                <c:pt idx="2378">
                  <c:v>0.8978045395707358</c:v>
                </c:pt>
                <c:pt idx="2379">
                  <c:v>0.91895781162022461</c:v>
                </c:pt>
                <c:pt idx="2380">
                  <c:v>0.93775213214707442</c:v>
                </c:pt>
                <c:pt idx="2381">
                  <c:v>0.95413925640004305</c:v>
                </c:pt>
                <c:pt idx="2382">
                  <c:v>0.96807711886619896</c:v>
                </c:pt>
                <c:pt idx="2383">
                  <c:v>0.97952994125249548</c:v>
                </c:pt>
                <c:pt idx="2384">
                  <c:v>0.98846832432811182</c:v>
                </c:pt>
                <c:pt idx="2385">
                  <c:v>0.99486932339189527</c:v>
                </c:pt>
                <c:pt idx="2386">
                  <c:v>0.99871650717105276</c:v>
                </c:pt>
                <c:pt idx="2387">
                  <c:v>1</c:v>
                </c:pt>
                <c:pt idx="2388">
                  <c:v>0.99871650717105231</c:v>
                </c:pt>
                <c:pt idx="2389">
                  <c:v>0.99486932339189582</c:v>
                </c:pt>
                <c:pt idx="2390">
                  <c:v>0.98846832432811271</c:v>
                </c:pt>
                <c:pt idx="2391">
                  <c:v>0.97952994125249671</c:v>
                </c:pt>
                <c:pt idx="2392">
                  <c:v>0.96807711886620751</c:v>
                </c:pt>
                <c:pt idx="2393">
                  <c:v>0.95413925640004904</c:v>
                </c:pt>
                <c:pt idx="2394">
                  <c:v>0.93775213214708142</c:v>
                </c:pt>
                <c:pt idx="2395">
                  <c:v>0.91895781162023249</c:v>
                </c:pt>
                <c:pt idx="2396">
                  <c:v>0.89780453957074469</c:v>
                </c:pt>
                <c:pt idx="2397">
                  <c:v>0.87434661614458642</c:v>
                </c:pt>
                <c:pt idx="2398">
                  <c:v>0.84864425749474914</c:v>
                </c:pt>
                <c:pt idx="2399">
                  <c:v>0.82076344120727551</c:v>
                </c:pt>
                <c:pt idx="2400">
                  <c:v>0.79077573693770764</c:v>
                </c:pt>
                <c:pt idx="2401">
                  <c:v>0.75875812269280185</c:v>
                </c:pt>
                <c:pt idx="2402">
                  <c:v>0.72479278722913298</c:v>
                </c:pt>
                <c:pt idx="2403">
                  <c:v>0.68896691907569141</c:v>
                </c:pt>
                <c:pt idx="2404">
                  <c:v>0.65137248272222881</c:v>
                </c:pt>
                <c:pt idx="2405">
                  <c:v>0.61210598254767123</c:v>
                </c:pt>
                <c:pt idx="2406">
                  <c:v>0.57126821509480263</c:v>
                </c:pt>
                <c:pt idx="2407">
                  <c:v>0.52896401032697493</c:v>
                </c:pt>
                <c:pt idx="2408">
                  <c:v>0.48530196253108321</c:v>
                </c:pt>
                <c:pt idx="2409">
                  <c:v>0.44039415155763834</c:v>
                </c:pt>
                <c:pt idx="2410">
                  <c:v>0.39435585511332455</c:v>
                </c:pt>
                <c:pt idx="2411">
                  <c:v>0.34730525284482827</c:v>
                </c:pt>
                <c:pt idx="2412">
                  <c:v>0.29936312297338152</c:v>
                </c:pt>
                <c:pt idx="2413">
                  <c:v>0.25065253225873263</c:v>
                </c:pt>
                <c:pt idx="2414">
                  <c:v>0.2012985200886743</c:v>
                </c:pt>
                <c:pt idx="2415">
                  <c:v>0.15142777750459299</c:v>
                </c:pt>
                <c:pt idx="2416">
                  <c:v>0.10116832198745061</c:v>
                </c:pt>
                <c:pt idx="2417">
                  <c:v>5.0649168838733223E-2</c:v>
                </c:pt>
                <c:pt idx="2418">
                  <c:v>-5.8800620622578847E-15</c:v>
                </c:pt>
                <c:pt idx="2419">
                  <c:v>-5.0649168838716577E-2</c:v>
                </c:pt>
                <c:pt idx="2420">
                  <c:v>-0.10116832198743403</c:v>
                </c:pt>
                <c:pt idx="2421">
                  <c:v>-0.15142777750457653</c:v>
                </c:pt>
                <c:pt idx="2422">
                  <c:v>-0.20129852008865798</c:v>
                </c:pt>
                <c:pt idx="2423">
                  <c:v>-0.25065253225871653</c:v>
                </c:pt>
                <c:pt idx="2424">
                  <c:v>-0.29936312297335205</c:v>
                </c:pt>
                <c:pt idx="2425">
                  <c:v>-0.34730525284481262</c:v>
                </c:pt>
                <c:pt idx="2426">
                  <c:v>-0.39435585511330923</c:v>
                </c:pt>
                <c:pt idx="2427">
                  <c:v>-0.44039415155762335</c:v>
                </c:pt>
                <c:pt idx="2428">
                  <c:v>-0.48530196253108104</c:v>
                </c:pt>
                <c:pt idx="2429">
                  <c:v>-0.52896401032696072</c:v>
                </c:pt>
                <c:pt idx="2430">
                  <c:v>-0.57126821509478898</c:v>
                </c:pt>
                <c:pt idx="2431">
                  <c:v>-0.61210598254765813</c:v>
                </c:pt>
                <c:pt idx="2432">
                  <c:v>-0.65137248272221615</c:v>
                </c:pt>
                <c:pt idx="2433">
                  <c:v>-0.68896691907567931</c:v>
                </c:pt>
                <c:pt idx="2434">
                  <c:v>-0.72479278722911167</c:v>
                </c:pt>
                <c:pt idx="2435">
                  <c:v>-0.75875812269278176</c:v>
                </c:pt>
                <c:pt idx="2436">
                  <c:v>-0.79077573693768877</c:v>
                </c:pt>
                <c:pt idx="2437">
                  <c:v>-0.82076344120726596</c:v>
                </c:pt>
                <c:pt idx="2438">
                  <c:v>-0.84864425749474781</c:v>
                </c:pt>
                <c:pt idx="2439">
                  <c:v>-0.87434661614457831</c:v>
                </c:pt>
                <c:pt idx="2440">
                  <c:v>-0.89780453957073736</c:v>
                </c:pt>
                <c:pt idx="2441">
                  <c:v>-0.91895781162022594</c:v>
                </c:pt>
                <c:pt idx="2442">
                  <c:v>-0.93775213214707565</c:v>
                </c:pt>
                <c:pt idx="2443">
                  <c:v>-0.95413925640005259</c:v>
                </c:pt>
                <c:pt idx="2444">
                  <c:v>-0.96807711886619985</c:v>
                </c:pt>
                <c:pt idx="2445">
                  <c:v>-0.97952994125249049</c:v>
                </c:pt>
                <c:pt idx="2446">
                  <c:v>-0.98846832432810805</c:v>
                </c:pt>
                <c:pt idx="2447">
                  <c:v>-0.99486932339189271</c:v>
                </c:pt>
                <c:pt idx="2448">
                  <c:v>-0.99871650717105298</c:v>
                </c:pt>
                <c:pt idx="2449">
                  <c:v>-1</c:v>
                </c:pt>
                <c:pt idx="2450">
                  <c:v>-0.99871650717105287</c:v>
                </c:pt>
                <c:pt idx="2451">
                  <c:v>-0.99486932339189549</c:v>
                </c:pt>
                <c:pt idx="2452">
                  <c:v>-0.98846832432811227</c:v>
                </c:pt>
                <c:pt idx="2453">
                  <c:v>-0.97952994125249315</c:v>
                </c:pt>
                <c:pt idx="2454">
                  <c:v>-0.96807711886620318</c:v>
                </c:pt>
                <c:pt idx="2455">
                  <c:v>-0.95413925640004804</c:v>
                </c:pt>
                <c:pt idx="2456">
                  <c:v>-0.93775213214708519</c:v>
                </c:pt>
                <c:pt idx="2457">
                  <c:v>-0.91895781162023682</c:v>
                </c:pt>
                <c:pt idx="2458">
                  <c:v>-0.89780453957074313</c:v>
                </c:pt>
                <c:pt idx="2459">
                  <c:v>-0.87434661614458475</c:v>
                </c:pt>
                <c:pt idx="2460">
                  <c:v>-0.84864425749475481</c:v>
                </c:pt>
                <c:pt idx="2461">
                  <c:v>-0.82076344120728173</c:v>
                </c:pt>
                <c:pt idx="2462">
                  <c:v>-0.79077573693770553</c:v>
                </c:pt>
                <c:pt idx="2463">
                  <c:v>-0.75875812269279042</c:v>
                </c:pt>
                <c:pt idx="2464">
                  <c:v>-0.72479278722912077</c:v>
                </c:pt>
                <c:pt idx="2465">
                  <c:v>-0.68896691907568886</c:v>
                </c:pt>
                <c:pt idx="2466">
                  <c:v>-0.65137248272222614</c:v>
                </c:pt>
                <c:pt idx="2467">
                  <c:v>-0.61210598254766857</c:v>
                </c:pt>
                <c:pt idx="2468">
                  <c:v>-0.57126821509479986</c:v>
                </c:pt>
                <c:pt idx="2469">
                  <c:v>-0.52896401032697205</c:v>
                </c:pt>
                <c:pt idx="2470">
                  <c:v>-0.48530196253109259</c:v>
                </c:pt>
                <c:pt idx="2471">
                  <c:v>-0.44039415155764799</c:v>
                </c:pt>
                <c:pt idx="2472">
                  <c:v>-0.39435585511333443</c:v>
                </c:pt>
                <c:pt idx="2473">
                  <c:v>-0.34730525284482505</c:v>
                </c:pt>
                <c:pt idx="2474">
                  <c:v>-0.2993631229733647</c:v>
                </c:pt>
                <c:pt idx="2475">
                  <c:v>-0.2506525322587293</c:v>
                </c:pt>
                <c:pt idx="2476">
                  <c:v>-0.20129852008867094</c:v>
                </c:pt>
                <c:pt idx="2477">
                  <c:v>-0.15142777750458961</c:v>
                </c:pt>
                <c:pt idx="2478">
                  <c:v>-0.1011683219874472</c:v>
                </c:pt>
                <c:pt idx="2479">
                  <c:v>-5.0649168838729795E-2</c:v>
                </c:pt>
                <c:pt idx="2480">
                  <c:v>-1.9111448534836484E-14</c:v>
                </c:pt>
                <c:pt idx="2481">
                  <c:v>5.0649168838691618E-2</c:v>
                </c:pt>
                <c:pt idx="2482">
                  <c:v>0.10116832198740917</c:v>
                </c:pt>
                <c:pt idx="2483">
                  <c:v>0.15142777750457992</c:v>
                </c:pt>
                <c:pt idx="2484">
                  <c:v>0.20129852008866134</c:v>
                </c:pt>
                <c:pt idx="2485">
                  <c:v>0.25065253225871986</c:v>
                </c:pt>
                <c:pt idx="2486">
                  <c:v>0.29936312297335532</c:v>
                </c:pt>
                <c:pt idx="2487">
                  <c:v>0.34730525284481584</c:v>
                </c:pt>
                <c:pt idx="2488">
                  <c:v>0.39435585511331239</c:v>
                </c:pt>
                <c:pt idx="2489">
                  <c:v>0.44039415155762646</c:v>
                </c:pt>
                <c:pt idx="2490">
                  <c:v>0.48530196253107161</c:v>
                </c:pt>
                <c:pt idx="2491">
                  <c:v>0.52896401032695162</c:v>
                </c:pt>
                <c:pt idx="2492">
                  <c:v>0.5712682150947801</c:v>
                </c:pt>
                <c:pt idx="2493">
                  <c:v>0.6121059825476608</c:v>
                </c:pt>
                <c:pt idx="2494">
                  <c:v>0.6513724827222187</c:v>
                </c:pt>
                <c:pt idx="2495">
                  <c:v>0.68896691907568175</c:v>
                </c:pt>
                <c:pt idx="2496">
                  <c:v>0.724792787229114</c:v>
                </c:pt>
                <c:pt idx="2497">
                  <c:v>0.75875812269278398</c:v>
                </c:pt>
                <c:pt idx="2498">
                  <c:v>0.79077573693769954</c:v>
                </c:pt>
                <c:pt idx="2499">
                  <c:v>0.82076344120726796</c:v>
                </c:pt>
                <c:pt idx="2500">
                  <c:v>0.84864425749474215</c:v>
                </c:pt>
                <c:pt idx="2501">
                  <c:v>0.8743466161445731</c:v>
                </c:pt>
                <c:pt idx="2502">
                  <c:v>0.89780453957073258</c:v>
                </c:pt>
                <c:pt idx="2503">
                  <c:v>0.91895781162022727</c:v>
                </c:pt>
                <c:pt idx="2504">
                  <c:v>0.93775213214707687</c:v>
                </c:pt>
                <c:pt idx="2505">
                  <c:v>0.95413925640004515</c:v>
                </c:pt>
                <c:pt idx="2506">
                  <c:v>0.96807711886620063</c:v>
                </c:pt>
                <c:pt idx="2507">
                  <c:v>0.97952994125249115</c:v>
                </c:pt>
                <c:pt idx="2508">
                  <c:v>0.98846832432811294</c:v>
                </c:pt>
                <c:pt idx="2509">
                  <c:v>0.99486932339189593</c:v>
                </c:pt>
                <c:pt idx="2510">
                  <c:v>0.99871650717105309</c:v>
                </c:pt>
                <c:pt idx="2511">
                  <c:v>1</c:v>
                </c:pt>
                <c:pt idx="2512">
                  <c:v>0.9987165071710542</c:v>
                </c:pt>
                <c:pt idx="2513">
                  <c:v>0.99486932339189516</c:v>
                </c:pt>
                <c:pt idx="2514">
                  <c:v>0.98846832432811171</c:v>
                </c:pt>
                <c:pt idx="2515">
                  <c:v>0.97952994125249537</c:v>
                </c:pt>
                <c:pt idx="2516">
                  <c:v>0.96807711886620584</c:v>
                </c:pt>
                <c:pt idx="2517">
                  <c:v>0.95413925640005126</c:v>
                </c:pt>
                <c:pt idx="2518">
                  <c:v>0.93775213214707909</c:v>
                </c:pt>
                <c:pt idx="2519">
                  <c:v>0.91895781162022983</c:v>
                </c:pt>
                <c:pt idx="2520">
                  <c:v>0.89780453957074158</c:v>
                </c:pt>
                <c:pt idx="2521">
                  <c:v>0.87434661614458309</c:v>
                </c:pt>
                <c:pt idx="2522">
                  <c:v>0.84864425749475303</c:v>
                </c:pt>
                <c:pt idx="2523">
                  <c:v>0.82076344120727973</c:v>
                </c:pt>
                <c:pt idx="2524">
                  <c:v>0.79077573693770342</c:v>
                </c:pt>
                <c:pt idx="2525">
                  <c:v>0.75875812269279741</c:v>
                </c:pt>
                <c:pt idx="2526">
                  <c:v>0.72479278722912821</c:v>
                </c:pt>
                <c:pt idx="2527">
                  <c:v>0.68896691907569674</c:v>
                </c:pt>
                <c:pt idx="2528">
                  <c:v>0.65137248272221282</c:v>
                </c:pt>
                <c:pt idx="2529">
                  <c:v>0.61210598254765458</c:v>
                </c:pt>
                <c:pt idx="2530">
                  <c:v>0.57126821509478543</c:v>
                </c:pt>
                <c:pt idx="2531">
                  <c:v>0.52896401032695706</c:v>
                </c:pt>
                <c:pt idx="2532">
                  <c:v>0.48530196253107716</c:v>
                </c:pt>
                <c:pt idx="2533">
                  <c:v>0.44039415155763217</c:v>
                </c:pt>
                <c:pt idx="2534">
                  <c:v>0.39435585511331822</c:v>
                </c:pt>
                <c:pt idx="2535">
                  <c:v>0.34730525284482183</c:v>
                </c:pt>
                <c:pt idx="2536">
                  <c:v>0.29936312297336143</c:v>
                </c:pt>
                <c:pt idx="2537">
                  <c:v>0.25065253225872602</c:v>
                </c:pt>
                <c:pt idx="2538">
                  <c:v>0.20129852008866758</c:v>
                </c:pt>
                <c:pt idx="2539">
                  <c:v>0.15142777750458622</c:v>
                </c:pt>
                <c:pt idx="2540">
                  <c:v>0.10116832198744379</c:v>
                </c:pt>
                <c:pt idx="2541">
                  <c:v>5.0649168838726367E-2</c:v>
                </c:pt>
                <c:pt idx="2542">
                  <c:v>1.5681249701526845E-14</c:v>
                </c:pt>
                <c:pt idx="2543">
                  <c:v>-5.0649168838695045E-2</c:v>
                </c:pt>
                <c:pt idx="2544">
                  <c:v>-0.10116832198741259</c:v>
                </c:pt>
                <c:pt idx="2545">
                  <c:v>-0.15142777750455522</c:v>
                </c:pt>
                <c:pt idx="2546">
                  <c:v>-0.20129852008863686</c:v>
                </c:pt>
                <c:pt idx="2547">
                  <c:v>-0.25065253225869566</c:v>
                </c:pt>
                <c:pt idx="2548">
                  <c:v>-0.2993631229733586</c:v>
                </c:pt>
                <c:pt idx="2549">
                  <c:v>-0.34730525284481906</c:v>
                </c:pt>
                <c:pt idx="2550">
                  <c:v>-0.39435585511331556</c:v>
                </c:pt>
                <c:pt idx="2551">
                  <c:v>-0.44039415155762951</c:v>
                </c:pt>
                <c:pt idx="2552">
                  <c:v>-0.4853019625310746</c:v>
                </c:pt>
                <c:pt idx="2553">
                  <c:v>-0.5289640103269786</c:v>
                </c:pt>
                <c:pt idx="2554">
                  <c:v>-0.5712682150948063</c:v>
                </c:pt>
                <c:pt idx="2555">
                  <c:v>-0.61210598254765225</c:v>
                </c:pt>
                <c:pt idx="2556">
                  <c:v>-0.6513724827222106</c:v>
                </c:pt>
                <c:pt idx="2557">
                  <c:v>-0.68896691907567398</c:v>
                </c:pt>
                <c:pt idx="2558">
                  <c:v>-0.72479278722912621</c:v>
                </c:pt>
                <c:pt idx="2559">
                  <c:v>-0.75875812269279552</c:v>
                </c:pt>
                <c:pt idx="2560">
                  <c:v>-0.79077573693770165</c:v>
                </c:pt>
                <c:pt idx="2561">
                  <c:v>-0.82076344120727807</c:v>
                </c:pt>
                <c:pt idx="2562">
                  <c:v>-0.84864425749475147</c:v>
                </c:pt>
                <c:pt idx="2563">
                  <c:v>-0.87434661614458165</c:v>
                </c:pt>
                <c:pt idx="2564">
                  <c:v>-0.89780453957074036</c:v>
                </c:pt>
                <c:pt idx="2565">
                  <c:v>-0.9189578116202286</c:v>
                </c:pt>
                <c:pt idx="2566">
                  <c:v>-0.93775213214707798</c:v>
                </c:pt>
                <c:pt idx="2567">
                  <c:v>-0.95413925640004615</c:v>
                </c:pt>
                <c:pt idx="2568">
                  <c:v>-0.96807711886620151</c:v>
                </c:pt>
                <c:pt idx="2569">
                  <c:v>-0.97952994125249182</c:v>
                </c:pt>
                <c:pt idx="2570">
                  <c:v>-0.98846832432810916</c:v>
                </c:pt>
                <c:pt idx="2571">
                  <c:v>-0.99486932339189627</c:v>
                </c:pt>
                <c:pt idx="2572">
                  <c:v>-0.99871650717105187</c:v>
                </c:pt>
                <c:pt idx="2573">
                  <c:v>-1</c:v>
                </c:pt>
                <c:pt idx="2574">
                  <c:v>-0.99871650717105398</c:v>
                </c:pt>
                <c:pt idx="2575">
                  <c:v>-0.99486932339189482</c:v>
                </c:pt>
                <c:pt idx="2576">
                  <c:v>-0.98846832432811116</c:v>
                </c:pt>
                <c:pt idx="2577">
                  <c:v>-0.9795299412524946</c:v>
                </c:pt>
                <c:pt idx="2578">
                  <c:v>-0.96807711886620496</c:v>
                </c:pt>
                <c:pt idx="2579">
                  <c:v>-0.95413925640005881</c:v>
                </c:pt>
                <c:pt idx="2580">
                  <c:v>-0.93775213214708275</c:v>
                </c:pt>
                <c:pt idx="2581">
                  <c:v>-0.91895781162023404</c:v>
                </c:pt>
                <c:pt idx="2582">
                  <c:v>-0.89780453957074635</c:v>
                </c:pt>
                <c:pt idx="2583">
                  <c:v>-0.87434661614458831</c:v>
                </c:pt>
                <c:pt idx="2584">
                  <c:v>-0.84864425749475869</c:v>
                </c:pt>
                <c:pt idx="2585">
                  <c:v>-0.82076344120728584</c:v>
                </c:pt>
                <c:pt idx="2586">
                  <c:v>-0.79077573693771008</c:v>
                </c:pt>
                <c:pt idx="2587">
                  <c:v>-0.7587581226928044</c:v>
                </c:pt>
                <c:pt idx="2588">
                  <c:v>-0.72479278722913565</c:v>
                </c:pt>
                <c:pt idx="2589">
                  <c:v>-0.68896691907570451</c:v>
                </c:pt>
                <c:pt idx="2590">
                  <c:v>-0.65137248272224257</c:v>
                </c:pt>
                <c:pt idx="2591">
                  <c:v>-0.61210598254766313</c:v>
                </c:pt>
                <c:pt idx="2592">
                  <c:v>-0.57126821509481751</c:v>
                </c:pt>
                <c:pt idx="2593">
                  <c:v>-0.52896401032696616</c:v>
                </c:pt>
                <c:pt idx="2594">
                  <c:v>-0.48530196253111146</c:v>
                </c:pt>
                <c:pt idx="2595">
                  <c:v>-0.44039415155764183</c:v>
                </c:pt>
                <c:pt idx="2596">
                  <c:v>-0.39435585511330201</c:v>
                </c:pt>
                <c:pt idx="2597">
                  <c:v>-0.34730525284483194</c:v>
                </c:pt>
                <c:pt idx="2598">
                  <c:v>-0.2993631229733717</c:v>
                </c:pt>
                <c:pt idx="2599">
                  <c:v>-0.25065253225873646</c:v>
                </c:pt>
                <c:pt idx="2600">
                  <c:v>-0.20129852008867813</c:v>
                </c:pt>
                <c:pt idx="2601">
                  <c:v>-0.15142777750456876</c:v>
                </c:pt>
                <c:pt idx="2602">
                  <c:v>-0.10116832198745451</c:v>
                </c:pt>
                <c:pt idx="2603">
                  <c:v>-5.064916883870875E-2</c:v>
                </c:pt>
                <c:pt idx="2604">
                  <c:v>-2.646190558341921E-14</c:v>
                </c:pt>
                <c:pt idx="2605">
                  <c:v>5.0649168838712663E-2</c:v>
                </c:pt>
                <c:pt idx="2606">
                  <c:v>0.10116832198743013</c:v>
                </c:pt>
                <c:pt idx="2607">
                  <c:v>0.15142777750457265</c:v>
                </c:pt>
                <c:pt idx="2608">
                  <c:v>0.20129852008865412</c:v>
                </c:pt>
                <c:pt idx="2609">
                  <c:v>0.2506525322587127</c:v>
                </c:pt>
                <c:pt idx="2610">
                  <c:v>0.29936312297334833</c:v>
                </c:pt>
                <c:pt idx="2611">
                  <c:v>0.34730525284480895</c:v>
                </c:pt>
                <c:pt idx="2612">
                  <c:v>0.39435585511330562</c:v>
                </c:pt>
                <c:pt idx="2613">
                  <c:v>0.44039415155761985</c:v>
                </c:pt>
                <c:pt idx="2614">
                  <c:v>0.48530196253106517</c:v>
                </c:pt>
                <c:pt idx="2615">
                  <c:v>0.5289640103269454</c:v>
                </c:pt>
                <c:pt idx="2616">
                  <c:v>0.57126821509479742</c:v>
                </c:pt>
                <c:pt idx="2617">
                  <c:v>0.6121059825476437</c:v>
                </c:pt>
                <c:pt idx="2618">
                  <c:v>0.65137248272222392</c:v>
                </c:pt>
                <c:pt idx="2619">
                  <c:v>0.68896691907566621</c:v>
                </c:pt>
                <c:pt idx="2620">
                  <c:v>0.72479278722911877</c:v>
                </c:pt>
                <c:pt idx="2621">
                  <c:v>0.75875812269278842</c:v>
                </c:pt>
                <c:pt idx="2622">
                  <c:v>0.79077573693767766</c:v>
                </c:pt>
                <c:pt idx="2623">
                  <c:v>0.82076344120727185</c:v>
                </c:pt>
                <c:pt idx="2624">
                  <c:v>0.84864425749473071</c:v>
                </c:pt>
                <c:pt idx="2625">
                  <c:v>0.87434661614457643</c:v>
                </c:pt>
                <c:pt idx="2626">
                  <c:v>0.89780453957074813</c:v>
                </c:pt>
                <c:pt idx="2627">
                  <c:v>0.91895781162022439</c:v>
                </c:pt>
                <c:pt idx="2628">
                  <c:v>0.93775213214708419</c:v>
                </c:pt>
                <c:pt idx="2629">
                  <c:v>0.95413925640004293</c:v>
                </c:pt>
                <c:pt idx="2630">
                  <c:v>0.96807711886620595</c:v>
                </c:pt>
                <c:pt idx="2631">
                  <c:v>0.97952994125249537</c:v>
                </c:pt>
                <c:pt idx="2632">
                  <c:v>0.98846832432811182</c:v>
                </c:pt>
                <c:pt idx="2633">
                  <c:v>0.99486932339189516</c:v>
                </c:pt>
                <c:pt idx="2634">
                  <c:v>0.99871650717105132</c:v>
                </c:pt>
                <c:pt idx="2635">
                  <c:v>1</c:v>
                </c:pt>
                <c:pt idx="2636">
                  <c:v>0.99871650717105309</c:v>
                </c:pt>
                <c:pt idx="2637">
                  <c:v>0.99486932339189593</c:v>
                </c:pt>
                <c:pt idx="2638">
                  <c:v>0.98846832432811282</c:v>
                </c:pt>
                <c:pt idx="2639">
                  <c:v>0.97952994125249682</c:v>
                </c:pt>
                <c:pt idx="2640">
                  <c:v>0.96807711886620773</c:v>
                </c:pt>
                <c:pt idx="2641">
                  <c:v>0.95413925640005348</c:v>
                </c:pt>
                <c:pt idx="2642">
                  <c:v>0.93775213214708653</c:v>
                </c:pt>
                <c:pt idx="2643">
                  <c:v>0.91895781162023826</c:v>
                </c:pt>
                <c:pt idx="2644">
                  <c:v>0.89780453957075113</c:v>
                </c:pt>
                <c:pt idx="2645">
                  <c:v>0.87434661614459352</c:v>
                </c:pt>
                <c:pt idx="2646">
                  <c:v>0.84864425749474937</c:v>
                </c:pt>
                <c:pt idx="2647">
                  <c:v>0.82076344120729205</c:v>
                </c:pt>
                <c:pt idx="2648">
                  <c:v>0.79077573693769931</c:v>
                </c:pt>
                <c:pt idx="2649">
                  <c:v>0.7587581226928114</c:v>
                </c:pt>
                <c:pt idx="2650">
                  <c:v>0.72479278722912344</c:v>
                </c:pt>
                <c:pt idx="2651">
                  <c:v>0.68896691907567109</c:v>
                </c:pt>
                <c:pt idx="2652">
                  <c:v>0.65137248272222914</c:v>
                </c:pt>
                <c:pt idx="2653">
                  <c:v>0.61210598254767168</c:v>
                </c:pt>
                <c:pt idx="2654">
                  <c:v>0.57126821509480308</c:v>
                </c:pt>
                <c:pt idx="2655">
                  <c:v>0.52896401032697538</c:v>
                </c:pt>
                <c:pt idx="2656">
                  <c:v>0.48530196253107116</c:v>
                </c:pt>
                <c:pt idx="2657">
                  <c:v>0.44039415155765155</c:v>
                </c:pt>
                <c:pt idx="2658">
                  <c:v>0.39435585511331195</c:v>
                </c:pt>
                <c:pt idx="2659">
                  <c:v>0.34730525284484204</c:v>
                </c:pt>
                <c:pt idx="2660">
                  <c:v>0.29936312297335488</c:v>
                </c:pt>
                <c:pt idx="2661">
                  <c:v>0.25065253225871936</c:v>
                </c:pt>
                <c:pt idx="2662">
                  <c:v>0.20129852008866086</c:v>
                </c:pt>
                <c:pt idx="2663">
                  <c:v>0.15142777750457942</c:v>
                </c:pt>
                <c:pt idx="2664">
                  <c:v>0.10116832198743696</c:v>
                </c:pt>
                <c:pt idx="2665">
                  <c:v>5.0649168838719519E-2</c:v>
                </c:pt>
                <c:pt idx="2666">
                  <c:v>8.820852034907567E-15</c:v>
                </c:pt>
                <c:pt idx="2667">
                  <c:v>-5.0649168838701901E-2</c:v>
                </c:pt>
                <c:pt idx="2668">
                  <c:v>-0.1011683219874194</c:v>
                </c:pt>
                <c:pt idx="2669">
                  <c:v>-0.15142777750456199</c:v>
                </c:pt>
                <c:pt idx="2670">
                  <c:v>-0.20129852008864357</c:v>
                </c:pt>
                <c:pt idx="2671">
                  <c:v>-0.2506525322587298</c:v>
                </c:pt>
                <c:pt idx="2672">
                  <c:v>-0.29936312297333806</c:v>
                </c:pt>
                <c:pt idx="2673">
                  <c:v>-0.3473052528448255</c:v>
                </c:pt>
                <c:pt idx="2674">
                  <c:v>-0.39435585511329574</c:v>
                </c:pt>
                <c:pt idx="2675">
                  <c:v>-0.44039415155763567</c:v>
                </c:pt>
                <c:pt idx="2676">
                  <c:v>-0.4853019625310806</c:v>
                </c:pt>
                <c:pt idx="2677">
                  <c:v>-0.52896401032693618</c:v>
                </c:pt>
                <c:pt idx="2678">
                  <c:v>-0.57126821509478865</c:v>
                </c:pt>
                <c:pt idx="2679">
                  <c:v>-0.61210598254763526</c:v>
                </c:pt>
                <c:pt idx="2680">
                  <c:v>-0.65137248272221571</c:v>
                </c:pt>
                <c:pt idx="2681">
                  <c:v>-0.68896691907569951</c:v>
                </c:pt>
                <c:pt idx="2682">
                  <c:v>-0.72479278722911133</c:v>
                </c:pt>
                <c:pt idx="2683">
                  <c:v>-0.75875812269279996</c:v>
                </c:pt>
                <c:pt idx="2684">
                  <c:v>-0.79077573693768843</c:v>
                </c:pt>
                <c:pt idx="2685">
                  <c:v>-0.82076344120728195</c:v>
                </c:pt>
                <c:pt idx="2686">
                  <c:v>-0.84864425749475514</c:v>
                </c:pt>
                <c:pt idx="2687">
                  <c:v>-0.87434661614458498</c:v>
                </c:pt>
                <c:pt idx="2688">
                  <c:v>-0.89780453957074335</c:v>
                </c:pt>
                <c:pt idx="2689">
                  <c:v>-0.91895781162022017</c:v>
                </c:pt>
                <c:pt idx="2690">
                  <c:v>-0.93775213214708042</c:v>
                </c:pt>
                <c:pt idx="2691">
                  <c:v>-0.95413925640004815</c:v>
                </c:pt>
                <c:pt idx="2692">
                  <c:v>-0.96807711886620329</c:v>
                </c:pt>
                <c:pt idx="2693">
                  <c:v>-0.97952994125249326</c:v>
                </c:pt>
                <c:pt idx="2694">
                  <c:v>-0.98846832432811016</c:v>
                </c:pt>
                <c:pt idx="2695">
                  <c:v>-0.99486932339189416</c:v>
                </c:pt>
                <c:pt idx="2696">
                  <c:v>-0.99871650717105365</c:v>
                </c:pt>
                <c:pt idx="2697">
                  <c:v>-1</c:v>
                </c:pt>
                <c:pt idx="2698">
                  <c:v>-0.99871650717105365</c:v>
                </c:pt>
                <c:pt idx="2699">
                  <c:v>-0.99486932339189704</c:v>
                </c:pt>
                <c:pt idx="2700">
                  <c:v>-0.98846832432811449</c:v>
                </c:pt>
                <c:pt idx="2701">
                  <c:v>-0.97952994125249326</c:v>
                </c:pt>
                <c:pt idx="2702">
                  <c:v>-0.9680771188662104</c:v>
                </c:pt>
                <c:pt idx="2703">
                  <c:v>-0.95413925640004815</c:v>
                </c:pt>
                <c:pt idx="2704">
                  <c:v>-0.9377521321470903</c:v>
                </c:pt>
                <c:pt idx="2705">
                  <c:v>-0.91895781162023138</c:v>
                </c:pt>
                <c:pt idx="2706">
                  <c:v>-0.89780453957074335</c:v>
                </c:pt>
                <c:pt idx="2707">
                  <c:v>-0.87434661614458498</c:v>
                </c:pt>
                <c:pt idx="2708">
                  <c:v>-0.84864425749475514</c:v>
                </c:pt>
                <c:pt idx="2709">
                  <c:v>-0.82076344120728195</c:v>
                </c:pt>
                <c:pt idx="2710">
                  <c:v>-0.79077573693770586</c:v>
                </c:pt>
                <c:pt idx="2711">
                  <c:v>-0.75875812269279996</c:v>
                </c:pt>
                <c:pt idx="2712">
                  <c:v>-0.72479278722913087</c:v>
                </c:pt>
                <c:pt idx="2713">
                  <c:v>-0.68896691907569951</c:v>
                </c:pt>
                <c:pt idx="2714">
                  <c:v>-0.65137248272223736</c:v>
                </c:pt>
                <c:pt idx="2715">
                  <c:v>-0.61210598254768023</c:v>
                </c:pt>
                <c:pt idx="2716">
                  <c:v>-0.57126821509478865</c:v>
                </c:pt>
                <c:pt idx="2717">
                  <c:v>-0.52896401032698448</c:v>
                </c:pt>
                <c:pt idx="2718">
                  <c:v>-0.4853019625310806</c:v>
                </c:pt>
                <c:pt idx="2719">
                  <c:v>-0.44039415155766121</c:v>
                </c:pt>
                <c:pt idx="2720">
                  <c:v>-0.39435585511332183</c:v>
                </c:pt>
                <c:pt idx="2721">
                  <c:v>-0.3473052528448255</c:v>
                </c:pt>
                <c:pt idx="2722">
                  <c:v>-0.29936312297339229</c:v>
                </c:pt>
                <c:pt idx="2723">
                  <c:v>-0.2506525322587298</c:v>
                </c:pt>
                <c:pt idx="2724">
                  <c:v>-0.20129852008869925</c:v>
                </c:pt>
                <c:pt idx="2725">
                  <c:v>-0.15142777750459008</c:v>
                </c:pt>
                <c:pt idx="2726">
                  <c:v>-0.1011683219874194</c:v>
                </c:pt>
                <c:pt idx="2727">
                  <c:v>-5.0649168838730281E-2</c:v>
                </c:pt>
                <c:pt idx="2728">
                  <c:v>8.8202015136040757E-15</c:v>
                </c:pt>
                <c:pt idx="2729">
                  <c:v>5.0649168838691132E-2</c:v>
                </c:pt>
                <c:pt idx="2730">
                  <c:v>0.10116832198743696</c:v>
                </c:pt>
                <c:pt idx="2731">
                  <c:v>0.15142777750457942</c:v>
                </c:pt>
                <c:pt idx="2732">
                  <c:v>0.20129852008863303</c:v>
                </c:pt>
                <c:pt idx="2733">
                  <c:v>0.25065253225871936</c:v>
                </c:pt>
                <c:pt idx="2734">
                  <c:v>0.29936312297332773</c:v>
                </c:pt>
                <c:pt idx="2735">
                  <c:v>0.34730525284481539</c:v>
                </c:pt>
                <c:pt idx="2736">
                  <c:v>0.39435585511331195</c:v>
                </c:pt>
                <c:pt idx="2737">
                  <c:v>0.44039415155762601</c:v>
                </c:pt>
                <c:pt idx="2738">
                  <c:v>0.48530196253107116</c:v>
                </c:pt>
                <c:pt idx="2739">
                  <c:v>0.52896401032695117</c:v>
                </c:pt>
                <c:pt idx="2740">
                  <c:v>0.57126821509477976</c:v>
                </c:pt>
                <c:pt idx="2741">
                  <c:v>0.61210598254764914</c:v>
                </c:pt>
                <c:pt idx="2742">
                  <c:v>0.6513724827222076</c:v>
                </c:pt>
                <c:pt idx="2743">
                  <c:v>0.68896691907567109</c:v>
                </c:pt>
                <c:pt idx="2744">
                  <c:v>0.7247927872291039</c:v>
                </c:pt>
                <c:pt idx="2745">
                  <c:v>0.75875812269277443</c:v>
                </c:pt>
                <c:pt idx="2746">
                  <c:v>0.79077573693769931</c:v>
                </c:pt>
                <c:pt idx="2747">
                  <c:v>0.82076344120725953</c:v>
                </c:pt>
                <c:pt idx="2748">
                  <c:v>0.84864425749474937</c:v>
                </c:pt>
                <c:pt idx="2749">
                  <c:v>0.87434661614456599</c:v>
                </c:pt>
                <c:pt idx="2750">
                  <c:v>0.89780453957073858</c:v>
                </c:pt>
                <c:pt idx="2751">
                  <c:v>0.91895781162023826</c:v>
                </c:pt>
                <c:pt idx="2752">
                  <c:v>0.93775213214707664</c:v>
                </c:pt>
                <c:pt idx="2753">
                  <c:v>0.95413925640004493</c:v>
                </c:pt>
                <c:pt idx="2754">
                  <c:v>0.96807711886620051</c:v>
                </c:pt>
                <c:pt idx="2755">
                  <c:v>0.97952994125249104</c:v>
                </c:pt>
                <c:pt idx="2756">
                  <c:v>0.98846832432811282</c:v>
                </c:pt>
                <c:pt idx="2757">
                  <c:v>0.99486932339189305</c:v>
                </c:pt>
                <c:pt idx="2758">
                  <c:v>0.99871650717105309</c:v>
                </c:pt>
                <c:pt idx="2759">
                  <c:v>1</c:v>
                </c:pt>
                <c:pt idx="2760">
                  <c:v>0.99871650717105276</c:v>
                </c:pt>
                <c:pt idx="2761">
                  <c:v>0.99486932339189516</c:v>
                </c:pt>
                <c:pt idx="2762">
                  <c:v>0.98846832432811182</c:v>
                </c:pt>
                <c:pt idx="2763">
                  <c:v>0.97952994125249537</c:v>
                </c:pt>
                <c:pt idx="2764">
                  <c:v>0.96807711886620595</c:v>
                </c:pt>
                <c:pt idx="2765">
                  <c:v>0.95413925640005148</c:v>
                </c:pt>
                <c:pt idx="2766">
                  <c:v>0.93775213214708419</c:v>
                </c:pt>
                <c:pt idx="2767">
                  <c:v>0.9189578116202356</c:v>
                </c:pt>
                <c:pt idx="2768">
                  <c:v>0.89780453957074813</c:v>
                </c:pt>
                <c:pt idx="2769">
                  <c:v>0.87434661614459019</c:v>
                </c:pt>
                <c:pt idx="2770">
                  <c:v>0.8486442574947608</c:v>
                </c:pt>
                <c:pt idx="2771">
                  <c:v>0.82076344120727185</c:v>
                </c:pt>
                <c:pt idx="2772">
                  <c:v>0.79077573693771241</c:v>
                </c:pt>
                <c:pt idx="2773">
                  <c:v>0.75875812269278842</c:v>
                </c:pt>
                <c:pt idx="2774">
                  <c:v>0.72479278722913831</c:v>
                </c:pt>
                <c:pt idx="2775">
                  <c:v>0.68896691907568675</c:v>
                </c:pt>
                <c:pt idx="2776">
                  <c:v>0.65137248272222392</c:v>
                </c:pt>
                <c:pt idx="2777">
                  <c:v>0.61210598254768867</c:v>
                </c:pt>
                <c:pt idx="2778">
                  <c:v>0.57126821509479742</c:v>
                </c:pt>
                <c:pt idx="2779">
                  <c:v>0.52896401032699358</c:v>
                </c:pt>
                <c:pt idx="2780">
                  <c:v>0.48530196253109004</c:v>
                </c:pt>
                <c:pt idx="2781">
                  <c:v>0.44039415155761985</c:v>
                </c:pt>
                <c:pt idx="2782">
                  <c:v>0.39435585511333177</c:v>
                </c:pt>
                <c:pt idx="2783">
                  <c:v>0.34730525284480895</c:v>
                </c:pt>
                <c:pt idx="2784">
                  <c:v>0.29936312297337547</c:v>
                </c:pt>
                <c:pt idx="2785">
                  <c:v>0.2506525322587127</c:v>
                </c:pt>
                <c:pt idx="2786">
                  <c:v>0.20129852008865412</c:v>
                </c:pt>
                <c:pt idx="2787">
                  <c:v>0.15142777750457265</c:v>
                </c:pt>
                <c:pt idx="2788">
                  <c:v>0.10116832198743013</c:v>
                </c:pt>
                <c:pt idx="2789">
                  <c:v>5.064916883874105E-2</c:v>
                </c:pt>
                <c:pt idx="2790">
                  <c:v>1.9604543682882891E-15</c:v>
                </c:pt>
                <c:pt idx="2791">
                  <c:v>-5.064916883870875E-2</c:v>
                </c:pt>
                <c:pt idx="2792">
                  <c:v>-0.10116832198742623</c:v>
                </c:pt>
                <c:pt idx="2793">
                  <c:v>-0.15142777750456876</c:v>
                </c:pt>
                <c:pt idx="2794">
                  <c:v>-0.20129852008865029</c:v>
                </c:pt>
                <c:pt idx="2795">
                  <c:v>-0.25065253225870893</c:v>
                </c:pt>
                <c:pt idx="2796">
                  <c:v>-0.29936312297334461</c:v>
                </c:pt>
                <c:pt idx="2797">
                  <c:v>-0.34730525284480529</c:v>
                </c:pt>
                <c:pt idx="2798">
                  <c:v>-0.39435585511330201</c:v>
                </c:pt>
                <c:pt idx="2799">
                  <c:v>-0.44039415155761635</c:v>
                </c:pt>
                <c:pt idx="2800">
                  <c:v>-0.48530196253106178</c:v>
                </c:pt>
                <c:pt idx="2801">
                  <c:v>-0.52896401032696616</c:v>
                </c:pt>
                <c:pt idx="2802">
                  <c:v>-0.57126821509477088</c:v>
                </c:pt>
                <c:pt idx="2803">
                  <c:v>-0.61210598254766313</c:v>
                </c:pt>
                <c:pt idx="2804">
                  <c:v>-0.65137248272219939</c:v>
                </c:pt>
                <c:pt idx="2805">
                  <c:v>-0.68896691907568397</c:v>
                </c:pt>
                <c:pt idx="2806">
                  <c:v>-0.72479278722913565</c:v>
                </c:pt>
                <c:pt idx="2807">
                  <c:v>-0.75875812269278586</c:v>
                </c:pt>
                <c:pt idx="2808">
                  <c:v>-0.79077573693769265</c:v>
                </c:pt>
                <c:pt idx="2809">
                  <c:v>-0.82076344120726963</c:v>
                </c:pt>
                <c:pt idx="2810">
                  <c:v>-0.8486442574947437</c:v>
                </c:pt>
                <c:pt idx="2811">
                  <c:v>-0.87434661614458831</c:v>
                </c:pt>
                <c:pt idx="2812">
                  <c:v>-0.89780453957073381</c:v>
                </c:pt>
                <c:pt idx="2813">
                  <c:v>-0.91895781162023404</c:v>
                </c:pt>
                <c:pt idx="2814">
                  <c:v>-0.93775213214707287</c:v>
                </c:pt>
                <c:pt idx="2815">
                  <c:v>-0.95413925640005026</c:v>
                </c:pt>
                <c:pt idx="2816">
                  <c:v>-0.96807711886620496</c:v>
                </c:pt>
                <c:pt idx="2817">
                  <c:v>-0.9795299412524946</c:v>
                </c:pt>
                <c:pt idx="2818">
                  <c:v>-0.98846832432811116</c:v>
                </c:pt>
                <c:pt idx="2819">
                  <c:v>-0.99486932339189482</c:v>
                </c:pt>
                <c:pt idx="2820">
                  <c:v>-0.99871650717105254</c:v>
                </c:pt>
                <c:pt idx="2821">
                  <c:v>-1</c:v>
                </c:pt>
                <c:pt idx="2822">
                  <c:v>-0.99871650717105331</c:v>
                </c:pt>
                <c:pt idx="2823">
                  <c:v>-0.99486932339189627</c:v>
                </c:pt>
                <c:pt idx="2824">
                  <c:v>-0.98846832432811338</c:v>
                </c:pt>
                <c:pt idx="2825">
                  <c:v>-0.97952994125249759</c:v>
                </c:pt>
                <c:pt idx="2826">
                  <c:v>-0.96807711886620151</c:v>
                </c:pt>
                <c:pt idx="2827">
                  <c:v>-0.9541392564000547</c:v>
                </c:pt>
                <c:pt idx="2828">
                  <c:v>-0.93775213214707798</c:v>
                </c:pt>
                <c:pt idx="2829">
                  <c:v>-0.91895781162023982</c:v>
                </c:pt>
                <c:pt idx="2830">
                  <c:v>-0.89780453957074036</c:v>
                </c:pt>
                <c:pt idx="2831">
                  <c:v>-0.87434661614458165</c:v>
                </c:pt>
                <c:pt idx="2832">
                  <c:v>-0.84864425749476657</c:v>
                </c:pt>
                <c:pt idx="2833">
                  <c:v>-0.82076344120727807</c:v>
                </c:pt>
                <c:pt idx="2834">
                  <c:v>-0.79077573693771908</c:v>
                </c:pt>
                <c:pt idx="2835">
                  <c:v>-0.75875812269279552</c:v>
                </c:pt>
                <c:pt idx="2836">
                  <c:v>-0.72479278722910656</c:v>
                </c:pt>
                <c:pt idx="2837">
                  <c:v>-0.68896691907569463</c:v>
                </c:pt>
                <c:pt idx="2838">
                  <c:v>-0.6513724827222106</c:v>
                </c:pt>
                <c:pt idx="2839">
                  <c:v>-0.61210598254767479</c:v>
                </c:pt>
                <c:pt idx="2840">
                  <c:v>-0.57126821509478298</c:v>
                </c:pt>
                <c:pt idx="2841">
                  <c:v>-0.5289640103269545</c:v>
                </c:pt>
                <c:pt idx="2842">
                  <c:v>-0.48530196253109947</c:v>
                </c:pt>
                <c:pt idx="2843">
                  <c:v>-0.44039415155765504</c:v>
                </c:pt>
                <c:pt idx="2844">
                  <c:v>-0.39435585511334165</c:v>
                </c:pt>
                <c:pt idx="2845">
                  <c:v>-0.3473052528448457</c:v>
                </c:pt>
                <c:pt idx="2846">
                  <c:v>-0.2993631229733586</c:v>
                </c:pt>
                <c:pt idx="2847">
                  <c:v>-0.25065253225875067</c:v>
                </c:pt>
                <c:pt idx="2848">
                  <c:v>-0.2012985200886647</c:v>
                </c:pt>
                <c:pt idx="2849">
                  <c:v>-0.15142777750461139</c:v>
                </c:pt>
                <c:pt idx="2850">
                  <c:v>-0.10116832198744086</c:v>
                </c:pt>
                <c:pt idx="2851">
                  <c:v>-5.0649168838723432E-2</c:v>
                </c:pt>
                <c:pt idx="2852">
                  <c:v>-1.2741110250180654E-14</c:v>
                </c:pt>
                <c:pt idx="2853">
                  <c:v>5.064916883869798E-2</c:v>
                </c:pt>
                <c:pt idx="2854">
                  <c:v>0.1011683219874155</c:v>
                </c:pt>
                <c:pt idx="2855">
                  <c:v>0.1514277775045581</c:v>
                </c:pt>
                <c:pt idx="2856">
                  <c:v>0.20129852008866758</c:v>
                </c:pt>
                <c:pt idx="2857">
                  <c:v>0.25065253225869849</c:v>
                </c:pt>
                <c:pt idx="2858">
                  <c:v>0.29936312297336143</c:v>
                </c:pt>
                <c:pt idx="2859">
                  <c:v>0.34730525284479519</c:v>
                </c:pt>
                <c:pt idx="2860">
                  <c:v>0.39435585511331822</c:v>
                </c:pt>
                <c:pt idx="2861">
                  <c:v>0.44039415155763217</c:v>
                </c:pt>
                <c:pt idx="2862">
                  <c:v>0.48530196253107716</c:v>
                </c:pt>
                <c:pt idx="2863">
                  <c:v>0.52896401032695706</c:v>
                </c:pt>
                <c:pt idx="2864">
                  <c:v>0.57126821509478543</c:v>
                </c:pt>
                <c:pt idx="2865">
                  <c:v>0.61210598254765458</c:v>
                </c:pt>
                <c:pt idx="2866">
                  <c:v>0.65137248272221282</c:v>
                </c:pt>
                <c:pt idx="2867">
                  <c:v>0.68896691907567609</c:v>
                </c:pt>
                <c:pt idx="2868">
                  <c:v>0.72479278722910867</c:v>
                </c:pt>
                <c:pt idx="2869">
                  <c:v>0.75875812269277887</c:v>
                </c:pt>
                <c:pt idx="2870">
                  <c:v>0.7907757369376861</c:v>
                </c:pt>
                <c:pt idx="2871">
                  <c:v>0.82076344120727973</c:v>
                </c:pt>
                <c:pt idx="2872">
                  <c:v>0.84864425749473804</c:v>
                </c:pt>
                <c:pt idx="2873">
                  <c:v>0.87434661614458309</c:v>
                </c:pt>
                <c:pt idx="2874">
                  <c:v>0.89780453957072914</c:v>
                </c:pt>
                <c:pt idx="2875">
                  <c:v>0.91895781162021861</c:v>
                </c:pt>
                <c:pt idx="2876">
                  <c:v>0.93775213214707909</c:v>
                </c:pt>
                <c:pt idx="2877">
                  <c:v>0.95413925640003849</c:v>
                </c:pt>
                <c:pt idx="2878">
                  <c:v>0.96807711886620229</c:v>
                </c:pt>
                <c:pt idx="2879">
                  <c:v>0.97952994125248671</c:v>
                </c:pt>
                <c:pt idx="2880">
                  <c:v>0.9884683243281096</c:v>
                </c:pt>
                <c:pt idx="2881">
                  <c:v>0.9948693233918966</c:v>
                </c:pt>
                <c:pt idx="2882">
                  <c:v>0.99871650717105198</c:v>
                </c:pt>
                <c:pt idx="2883">
                  <c:v>1</c:v>
                </c:pt>
                <c:pt idx="2884">
                  <c:v>0.99871650717105387</c:v>
                </c:pt>
                <c:pt idx="2885">
                  <c:v>0.99486932339189449</c:v>
                </c:pt>
                <c:pt idx="2886">
                  <c:v>0.98846832432811071</c:v>
                </c:pt>
                <c:pt idx="2887">
                  <c:v>0.97952994125249981</c:v>
                </c:pt>
                <c:pt idx="2888">
                  <c:v>0.96807711886620429</c:v>
                </c:pt>
                <c:pt idx="2889">
                  <c:v>0.95413925640005792</c:v>
                </c:pt>
                <c:pt idx="2890">
                  <c:v>0.93775213214708175</c:v>
                </c:pt>
                <c:pt idx="2891">
                  <c:v>0.91895781162023293</c:v>
                </c:pt>
                <c:pt idx="2892">
                  <c:v>0.89780453957074513</c:v>
                </c:pt>
                <c:pt idx="2893">
                  <c:v>0.87434661614458686</c:v>
                </c:pt>
                <c:pt idx="2894">
                  <c:v>0.84864425749475714</c:v>
                </c:pt>
                <c:pt idx="2895">
                  <c:v>0.82076344120728417</c:v>
                </c:pt>
                <c:pt idx="2896">
                  <c:v>0.79077573693770831</c:v>
                </c:pt>
                <c:pt idx="2897">
                  <c:v>0.75875812269280252</c:v>
                </c:pt>
                <c:pt idx="2898">
                  <c:v>0.72479278722913365</c:v>
                </c:pt>
                <c:pt idx="2899">
                  <c:v>0.6889669190757024</c:v>
                </c:pt>
                <c:pt idx="2900">
                  <c:v>0.65137248272224024</c:v>
                </c:pt>
                <c:pt idx="2901">
                  <c:v>0.6121059825476608</c:v>
                </c:pt>
                <c:pt idx="2902">
                  <c:v>0.57126821509481518</c:v>
                </c:pt>
                <c:pt idx="2903">
                  <c:v>0.52896401032696372</c:v>
                </c:pt>
                <c:pt idx="2904">
                  <c:v>0.48530196253110891</c:v>
                </c:pt>
                <c:pt idx="2905">
                  <c:v>0.44039415155763922</c:v>
                </c:pt>
                <c:pt idx="2906">
                  <c:v>0.39435585511332544</c:v>
                </c:pt>
                <c:pt idx="2907">
                  <c:v>0.34730525284482916</c:v>
                </c:pt>
                <c:pt idx="2908">
                  <c:v>0.29936312297336892</c:v>
                </c:pt>
                <c:pt idx="2909">
                  <c:v>0.25065253225873357</c:v>
                </c:pt>
                <c:pt idx="2910">
                  <c:v>0.20129852008867524</c:v>
                </c:pt>
                <c:pt idx="2911">
                  <c:v>0.15142777750456587</c:v>
                </c:pt>
                <c:pt idx="2912">
                  <c:v>0.10116832198745158</c:v>
                </c:pt>
                <c:pt idx="2913">
                  <c:v>5.0649168838705814E-2</c:v>
                </c:pt>
                <c:pt idx="2914">
                  <c:v>2.3521766132073019E-14</c:v>
                </c:pt>
                <c:pt idx="2915">
                  <c:v>-5.0649168838715598E-2</c:v>
                </c:pt>
                <c:pt idx="2916">
                  <c:v>-0.10116832198743306</c:v>
                </c:pt>
                <c:pt idx="2917">
                  <c:v>-0.15142777750457556</c:v>
                </c:pt>
                <c:pt idx="2918">
                  <c:v>-0.20129852008865701</c:v>
                </c:pt>
                <c:pt idx="2919">
                  <c:v>-0.25065253225871559</c:v>
                </c:pt>
                <c:pt idx="2920">
                  <c:v>-0.29936312297335116</c:v>
                </c:pt>
                <c:pt idx="2921">
                  <c:v>-0.34730525284481173</c:v>
                </c:pt>
                <c:pt idx="2922">
                  <c:v>-0.39435585511330834</c:v>
                </c:pt>
                <c:pt idx="2923">
                  <c:v>-0.44039415155762246</c:v>
                </c:pt>
                <c:pt idx="2924">
                  <c:v>-0.48530196253106778</c:v>
                </c:pt>
                <c:pt idx="2925">
                  <c:v>-0.52896401032694784</c:v>
                </c:pt>
                <c:pt idx="2926">
                  <c:v>-0.57126821509479986</c:v>
                </c:pt>
                <c:pt idx="2927">
                  <c:v>-0.61210598254764603</c:v>
                </c:pt>
                <c:pt idx="2928">
                  <c:v>-0.65137248272222614</c:v>
                </c:pt>
                <c:pt idx="2929">
                  <c:v>-0.68896691907566832</c:v>
                </c:pt>
                <c:pt idx="2930">
                  <c:v>-0.72479278722910123</c:v>
                </c:pt>
                <c:pt idx="2931">
                  <c:v>-0.75875812269279042</c:v>
                </c:pt>
                <c:pt idx="2932">
                  <c:v>-0.79077573693767944</c:v>
                </c:pt>
                <c:pt idx="2933">
                  <c:v>-0.82076344120727363</c:v>
                </c:pt>
                <c:pt idx="2934">
                  <c:v>-0.84864425749473227</c:v>
                </c:pt>
                <c:pt idx="2935">
                  <c:v>-0.87434661614457787</c:v>
                </c:pt>
                <c:pt idx="2936">
                  <c:v>-0.89780453957074935</c:v>
                </c:pt>
                <c:pt idx="2937">
                  <c:v>-0.91895781162022561</c:v>
                </c:pt>
                <c:pt idx="2938">
                  <c:v>-0.93775213214708519</c:v>
                </c:pt>
                <c:pt idx="2939">
                  <c:v>-0.95413925640004382</c:v>
                </c:pt>
                <c:pt idx="2940">
                  <c:v>-0.96807711886620673</c:v>
                </c:pt>
                <c:pt idx="2941">
                  <c:v>-0.97952994125249604</c:v>
                </c:pt>
                <c:pt idx="2942">
                  <c:v>-0.98846832432810794</c:v>
                </c:pt>
                <c:pt idx="2943">
                  <c:v>-0.99486932339189549</c:v>
                </c:pt>
                <c:pt idx="2944">
                  <c:v>-0.99871650717105143</c:v>
                </c:pt>
                <c:pt idx="2945">
                  <c:v>-1</c:v>
                </c:pt>
                <c:pt idx="2946">
                  <c:v>-0.99871650717105298</c:v>
                </c:pt>
                <c:pt idx="2947">
                  <c:v>-0.9948693233918956</c:v>
                </c:pt>
                <c:pt idx="2948">
                  <c:v>-0.98846832432811238</c:v>
                </c:pt>
                <c:pt idx="2949">
                  <c:v>-0.97952994125249626</c:v>
                </c:pt>
                <c:pt idx="2950">
                  <c:v>-0.96807711886620695</c:v>
                </c:pt>
                <c:pt idx="2951">
                  <c:v>-0.95413925640005259</c:v>
                </c:pt>
                <c:pt idx="2952">
                  <c:v>-0.93775213214708553</c:v>
                </c:pt>
                <c:pt idx="2953">
                  <c:v>-0.91895781162023715</c:v>
                </c:pt>
                <c:pt idx="2954">
                  <c:v>-0.89780453957074979</c:v>
                </c:pt>
                <c:pt idx="2955">
                  <c:v>-0.87434661614459208</c:v>
                </c:pt>
                <c:pt idx="2956">
                  <c:v>-0.84864425749474781</c:v>
                </c:pt>
                <c:pt idx="2957">
                  <c:v>-0.82076344120729039</c:v>
                </c:pt>
                <c:pt idx="2958">
                  <c:v>-0.79077573693769743</c:v>
                </c:pt>
                <c:pt idx="2959">
                  <c:v>-0.75875812269280951</c:v>
                </c:pt>
                <c:pt idx="2960">
                  <c:v>-0.72479278722912144</c:v>
                </c:pt>
                <c:pt idx="2961">
                  <c:v>-0.68896691907568963</c:v>
                </c:pt>
                <c:pt idx="2962">
                  <c:v>-0.65137248272222692</c:v>
                </c:pt>
                <c:pt idx="2963">
                  <c:v>-0.61210598254766935</c:v>
                </c:pt>
                <c:pt idx="2964">
                  <c:v>-0.57126821509480064</c:v>
                </c:pt>
                <c:pt idx="2965">
                  <c:v>-0.52896401032697282</c:v>
                </c:pt>
                <c:pt idx="2966">
                  <c:v>-0.48530196253106861</c:v>
                </c:pt>
                <c:pt idx="2967">
                  <c:v>-0.44039415155764888</c:v>
                </c:pt>
                <c:pt idx="2968">
                  <c:v>-0.39435585511330923</c:v>
                </c:pt>
                <c:pt idx="2969">
                  <c:v>-0.34730525284483926</c:v>
                </c:pt>
                <c:pt idx="2970">
                  <c:v>-0.29936312297335205</c:v>
                </c:pt>
                <c:pt idx="2971">
                  <c:v>-0.25065253225871653</c:v>
                </c:pt>
                <c:pt idx="2972">
                  <c:v>-0.20129852008865798</c:v>
                </c:pt>
                <c:pt idx="2973">
                  <c:v>-0.15142777750457653</c:v>
                </c:pt>
                <c:pt idx="2974">
                  <c:v>-0.10116832198743403</c:v>
                </c:pt>
                <c:pt idx="2975">
                  <c:v>-5.0649168838716584E-2</c:v>
                </c:pt>
                <c:pt idx="2976">
                  <c:v>-5.8807125835613761E-15</c:v>
                </c:pt>
                <c:pt idx="2977">
                  <c:v>5.0649168838704836E-2</c:v>
                </c:pt>
                <c:pt idx="2978">
                  <c:v>0.10116832198742233</c:v>
                </c:pt>
                <c:pt idx="2979">
                  <c:v>0.1514277775045649</c:v>
                </c:pt>
                <c:pt idx="2980">
                  <c:v>0.20129852008864646</c:v>
                </c:pt>
                <c:pt idx="2981">
                  <c:v>0.25065253225873263</c:v>
                </c:pt>
                <c:pt idx="2982">
                  <c:v>0.29936312297334083</c:v>
                </c:pt>
                <c:pt idx="2983">
                  <c:v>0.34730525284482827</c:v>
                </c:pt>
                <c:pt idx="2984">
                  <c:v>0.3943558551132984</c:v>
                </c:pt>
                <c:pt idx="2985">
                  <c:v>0.4403941515576128</c:v>
                </c:pt>
                <c:pt idx="2986">
                  <c:v>0.48530196253108321</c:v>
                </c:pt>
                <c:pt idx="2987">
                  <c:v>0.52896401032693874</c:v>
                </c:pt>
                <c:pt idx="2988">
                  <c:v>0.57126821509479098</c:v>
                </c:pt>
                <c:pt idx="2989">
                  <c:v>0.61210598254763759</c:v>
                </c:pt>
                <c:pt idx="2990">
                  <c:v>0.65137248272221804</c:v>
                </c:pt>
                <c:pt idx="2991">
                  <c:v>0.68896691907568108</c:v>
                </c:pt>
                <c:pt idx="2992">
                  <c:v>0.72479278722911333</c:v>
                </c:pt>
                <c:pt idx="2993">
                  <c:v>0.75875812269278331</c:v>
                </c:pt>
                <c:pt idx="2994">
                  <c:v>0.79077573693769021</c:v>
                </c:pt>
                <c:pt idx="2995">
                  <c:v>0.82076344120726741</c:v>
                </c:pt>
                <c:pt idx="2996">
                  <c:v>0.84864425749474159</c:v>
                </c:pt>
                <c:pt idx="2997">
                  <c:v>0.87434661614457265</c:v>
                </c:pt>
                <c:pt idx="2998">
                  <c:v>0.89780453957073214</c:v>
                </c:pt>
                <c:pt idx="2999">
                  <c:v>0.91895781162022128</c:v>
                </c:pt>
                <c:pt idx="3000">
                  <c:v>0.93775213214707154</c:v>
                </c:pt>
                <c:pt idx="3001">
                  <c:v>0.95413925640004904</c:v>
                </c:pt>
                <c:pt idx="3002">
                  <c:v>0.96807711886619685</c:v>
                </c:pt>
                <c:pt idx="3003">
                  <c:v>0.97952994125249382</c:v>
                </c:pt>
                <c:pt idx="3004">
                  <c:v>0.98846832432810627</c:v>
                </c:pt>
                <c:pt idx="3005">
                  <c:v>0.99486932339189438</c:v>
                </c:pt>
                <c:pt idx="3006">
                  <c:v>0.99871650717105231</c:v>
                </c:pt>
                <c:pt idx="3007">
                  <c:v>1</c:v>
                </c:pt>
                <c:pt idx="3008">
                  <c:v>0.99871650717105342</c:v>
                </c:pt>
                <c:pt idx="3009">
                  <c:v>0.9948693233918996</c:v>
                </c:pt>
                <c:pt idx="3010">
                  <c:v>0.98846832432811405</c:v>
                </c:pt>
                <c:pt idx="3011">
                  <c:v>0.97952994125249271</c:v>
                </c:pt>
                <c:pt idx="3012">
                  <c:v>0.96807711886620962</c:v>
                </c:pt>
                <c:pt idx="3013">
                  <c:v>0.95413925640004738</c:v>
                </c:pt>
                <c:pt idx="3014">
                  <c:v>0.9377521321470893</c:v>
                </c:pt>
                <c:pt idx="3015">
                  <c:v>0.91895781162023016</c:v>
                </c:pt>
                <c:pt idx="3016">
                  <c:v>0.89780453957074202</c:v>
                </c:pt>
                <c:pt idx="3017">
                  <c:v>0.87434661614458353</c:v>
                </c:pt>
                <c:pt idx="3018">
                  <c:v>0.84864425749475358</c:v>
                </c:pt>
                <c:pt idx="3019">
                  <c:v>0.82076344120728029</c:v>
                </c:pt>
                <c:pt idx="3020">
                  <c:v>0.79077573693770409</c:v>
                </c:pt>
                <c:pt idx="3021">
                  <c:v>0.75875812269279808</c:v>
                </c:pt>
                <c:pt idx="3022">
                  <c:v>0.72479278722912888</c:v>
                </c:pt>
                <c:pt idx="3023">
                  <c:v>0.6889669190756974</c:v>
                </c:pt>
                <c:pt idx="3024">
                  <c:v>0.65137248272223514</c:v>
                </c:pt>
                <c:pt idx="3025">
                  <c:v>0.6121059825476779</c:v>
                </c:pt>
                <c:pt idx="3026">
                  <c:v>0.5712682150947862</c:v>
                </c:pt>
                <c:pt idx="3027">
                  <c:v>0.52896401032698193</c:v>
                </c:pt>
                <c:pt idx="3028">
                  <c:v>0.48530196253107805</c:v>
                </c:pt>
                <c:pt idx="3029">
                  <c:v>0.44039415155765854</c:v>
                </c:pt>
                <c:pt idx="3030">
                  <c:v>0.39435585511334525</c:v>
                </c:pt>
                <c:pt idx="3031">
                  <c:v>0.34730525284482272</c:v>
                </c:pt>
                <c:pt idx="3032">
                  <c:v>0.29936312297338946</c:v>
                </c:pt>
                <c:pt idx="3033">
                  <c:v>0.25065253225872697</c:v>
                </c:pt>
                <c:pt idx="3034">
                  <c:v>0.20129852008869636</c:v>
                </c:pt>
                <c:pt idx="3035">
                  <c:v>0.15142777750458719</c:v>
                </c:pt>
                <c:pt idx="3036">
                  <c:v>0.10116832198741649</c:v>
                </c:pt>
                <c:pt idx="3037">
                  <c:v>5.0649168838727346E-2</c:v>
                </c:pt>
                <c:pt idx="3038">
                  <c:v>-1.1760340964950267E-14</c:v>
                </c:pt>
                <c:pt idx="3039">
                  <c:v>-5.0649168838694067E-2</c:v>
                </c:pt>
                <c:pt idx="3040">
                  <c:v>-0.1011683219874116</c:v>
                </c:pt>
                <c:pt idx="3041">
                  <c:v>-0.15142777750458233</c:v>
                </c:pt>
                <c:pt idx="3042">
                  <c:v>-0.20129852008863588</c:v>
                </c:pt>
                <c:pt idx="3043">
                  <c:v>-0.25065253225872219</c:v>
                </c:pt>
                <c:pt idx="3044">
                  <c:v>-0.29936312297333056</c:v>
                </c:pt>
                <c:pt idx="3045">
                  <c:v>-0.34730525284481811</c:v>
                </c:pt>
                <c:pt idx="3046">
                  <c:v>-0.39435585511331461</c:v>
                </c:pt>
                <c:pt idx="3047">
                  <c:v>-0.44039415155762862</c:v>
                </c:pt>
                <c:pt idx="3048">
                  <c:v>-0.48530196253107377</c:v>
                </c:pt>
                <c:pt idx="3049">
                  <c:v>-0.52896401032695373</c:v>
                </c:pt>
                <c:pt idx="3050">
                  <c:v>-0.57126821509478221</c:v>
                </c:pt>
                <c:pt idx="3051">
                  <c:v>-0.61210598254765147</c:v>
                </c:pt>
                <c:pt idx="3052">
                  <c:v>-0.65137248272220982</c:v>
                </c:pt>
                <c:pt idx="3053">
                  <c:v>-0.68896691907567331</c:v>
                </c:pt>
                <c:pt idx="3054">
                  <c:v>-0.72479278722910589</c:v>
                </c:pt>
                <c:pt idx="3055">
                  <c:v>-0.75875812269277632</c:v>
                </c:pt>
                <c:pt idx="3056">
                  <c:v>-0.79077573693770109</c:v>
                </c:pt>
                <c:pt idx="3057">
                  <c:v>-0.8207634412072613</c:v>
                </c:pt>
                <c:pt idx="3058">
                  <c:v>-0.84864425749475092</c:v>
                </c:pt>
                <c:pt idx="3059">
                  <c:v>-0.87434661614456732</c:v>
                </c:pt>
                <c:pt idx="3060">
                  <c:v>-0.89780453957073991</c:v>
                </c:pt>
                <c:pt idx="3061">
                  <c:v>-0.91895781162022827</c:v>
                </c:pt>
                <c:pt idx="3062">
                  <c:v>-0.93775213214707764</c:v>
                </c:pt>
                <c:pt idx="3063">
                  <c:v>-0.95413925640004582</c:v>
                </c:pt>
                <c:pt idx="3064">
                  <c:v>-0.96807711886619419</c:v>
                </c:pt>
                <c:pt idx="3065">
                  <c:v>-0.97952994125249171</c:v>
                </c:pt>
                <c:pt idx="3066">
                  <c:v>-0.98846832432811327</c:v>
                </c:pt>
                <c:pt idx="3067">
                  <c:v>-0.99486932339189327</c:v>
                </c:pt>
                <c:pt idx="3068">
                  <c:v>-0.9987165071710532</c:v>
                </c:pt>
                <c:pt idx="3069">
                  <c:v>-1</c:v>
                </c:pt>
                <c:pt idx="3070">
                  <c:v>-0.99871650717105254</c:v>
                </c:pt>
                <c:pt idx="3071">
                  <c:v>-0.99486932339189493</c:v>
                </c:pt>
                <c:pt idx="3072">
                  <c:v>-0.98846832432811138</c:v>
                </c:pt>
                <c:pt idx="3073">
                  <c:v>-0.97952994125249482</c:v>
                </c:pt>
                <c:pt idx="3074">
                  <c:v>-0.96807711886620518</c:v>
                </c:pt>
                <c:pt idx="3075">
                  <c:v>-0.95413925640005059</c:v>
                </c:pt>
                <c:pt idx="3076">
                  <c:v>-0.93775213214708308</c:v>
                </c:pt>
                <c:pt idx="3077">
                  <c:v>-0.91895781162023449</c:v>
                </c:pt>
                <c:pt idx="3078">
                  <c:v>-0.8978045395707468</c:v>
                </c:pt>
                <c:pt idx="3079">
                  <c:v>-0.87434661614458875</c:v>
                </c:pt>
                <c:pt idx="3080">
                  <c:v>-0.84864425749475925</c:v>
                </c:pt>
                <c:pt idx="3081">
                  <c:v>-0.82076344120727018</c:v>
                </c:pt>
                <c:pt idx="3082">
                  <c:v>-0.79077573693771064</c:v>
                </c:pt>
                <c:pt idx="3083">
                  <c:v>-0.75875812269278653</c:v>
                </c:pt>
                <c:pt idx="3084">
                  <c:v>-0.72479278722913631</c:v>
                </c:pt>
                <c:pt idx="3085">
                  <c:v>-0.68896691907570529</c:v>
                </c:pt>
                <c:pt idx="3086">
                  <c:v>-0.6513724827222217</c:v>
                </c:pt>
                <c:pt idx="3087">
                  <c:v>-0.61210598254768633</c:v>
                </c:pt>
                <c:pt idx="3088">
                  <c:v>-0.57126821509479508</c:v>
                </c:pt>
                <c:pt idx="3089">
                  <c:v>-0.52896401032699114</c:v>
                </c:pt>
                <c:pt idx="3090">
                  <c:v>-0.48530196253108748</c:v>
                </c:pt>
                <c:pt idx="3091">
                  <c:v>-0.44039415155761719</c:v>
                </c:pt>
                <c:pt idx="3092">
                  <c:v>-0.39435585511332905</c:v>
                </c:pt>
                <c:pt idx="3093">
                  <c:v>-0.34730525284480618</c:v>
                </c:pt>
                <c:pt idx="3094">
                  <c:v>-0.29936312297337264</c:v>
                </c:pt>
                <c:pt idx="3095">
                  <c:v>-0.25065253225870987</c:v>
                </c:pt>
                <c:pt idx="3096">
                  <c:v>-0.20129852008865126</c:v>
                </c:pt>
                <c:pt idx="3097">
                  <c:v>-0.15142777750459785</c:v>
                </c:pt>
                <c:pt idx="3098">
                  <c:v>-0.10116832198742721</c:v>
                </c:pt>
                <c:pt idx="3099">
                  <c:v>-5.0649168838738115E-2</c:v>
                </c:pt>
                <c:pt idx="3100">
                  <c:v>9.7968508305790181E-16</c:v>
                </c:pt>
                <c:pt idx="3101">
                  <c:v>5.0649168838711685E-2</c:v>
                </c:pt>
                <c:pt idx="3102">
                  <c:v>0.10116832198742916</c:v>
                </c:pt>
                <c:pt idx="3103">
                  <c:v>0.15142777750457168</c:v>
                </c:pt>
                <c:pt idx="3104">
                  <c:v>0.20129852008865318</c:v>
                </c:pt>
                <c:pt idx="3105">
                  <c:v>0.25065253225871176</c:v>
                </c:pt>
                <c:pt idx="3106">
                  <c:v>0.29936312297334738</c:v>
                </c:pt>
                <c:pt idx="3107">
                  <c:v>0.34730525284480801</c:v>
                </c:pt>
                <c:pt idx="3108">
                  <c:v>0.39435585511330473</c:v>
                </c:pt>
                <c:pt idx="3109">
                  <c:v>0.44039415155761896</c:v>
                </c:pt>
                <c:pt idx="3110">
                  <c:v>0.48530196253106433</c:v>
                </c:pt>
                <c:pt idx="3111">
                  <c:v>0.52896401032696871</c:v>
                </c:pt>
                <c:pt idx="3112">
                  <c:v>0.57126821509477332</c:v>
                </c:pt>
                <c:pt idx="3113">
                  <c:v>0.61210598254766546</c:v>
                </c:pt>
                <c:pt idx="3114">
                  <c:v>0.65137248272220161</c:v>
                </c:pt>
                <c:pt idx="3115">
                  <c:v>0.68896691907568608</c:v>
                </c:pt>
                <c:pt idx="3116">
                  <c:v>0.72479278722911811</c:v>
                </c:pt>
                <c:pt idx="3117">
                  <c:v>0.75875812269278786</c:v>
                </c:pt>
                <c:pt idx="3118">
                  <c:v>0.79077573693769443</c:v>
                </c:pt>
                <c:pt idx="3119">
                  <c:v>0.82076344120727129</c:v>
                </c:pt>
                <c:pt idx="3120">
                  <c:v>0.84864425749474526</c:v>
                </c:pt>
                <c:pt idx="3121">
                  <c:v>0.87434661614457598</c:v>
                </c:pt>
                <c:pt idx="3122">
                  <c:v>0.89780453957073514</c:v>
                </c:pt>
                <c:pt idx="3123">
                  <c:v>0.91895781162022405</c:v>
                </c:pt>
                <c:pt idx="3124">
                  <c:v>0.93775213214707398</c:v>
                </c:pt>
                <c:pt idx="3125">
                  <c:v>0.9541392564000426</c:v>
                </c:pt>
                <c:pt idx="3126">
                  <c:v>0.96807711886620573</c:v>
                </c:pt>
                <c:pt idx="3127">
                  <c:v>0.97952994125248949</c:v>
                </c:pt>
                <c:pt idx="3128">
                  <c:v>0.98846832432810738</c:v>
                </c:pt>
                <c:pt idx="3129">
                  <c:v>0.99486932339189227</c:v>
                </c:pt>
                <c:pt idx="3130">
                  <c:v>0.9987165071710512</c:v>
                </c:pt>
                <c:pt idx="3131">
                  <c:v>1</c:v>
                </c:pt>
                <c:pt idx="3132">
                  <c:v>0.99871650717105453</c:v>
                </c:pt>
                <c:pt idx="3133">
                  <c:v>0.99486932339189604</c:v>
                </c:pt>
                <c:pt idx="3134">
                  <c:v>0.98846832432811726</c:v>
                </c:pt>
                <c:pt idx="3135">
                  <c:v>0.97952994125249704</c:v>
                </c:pt>
                <c:pt idx="3136">
                  <c:v>0.96807711886620085</c:v>
                </c:pt>
                <c:pt idx="3137">
                  <c:v>0.95413925640005381</c:v>
                </c:pt>
                <c:pt idx="3138">
                  <c:v>0.93775213214707698</c:v>
                </c:pt>
                <c:pt idx="3139">
                  <c:v>0.91895781162023871</c:v>
                </c:pt>
                <c:pt idx="3140">
                  <c:v>0.89780453957075157</c:v>
                </c:pt>
                <c:pt idx="3141">
                  <c:v>0.8743466161445802</c:v>
                </c:pt>
                <c:pt idx="3142">
                  <c:v>0.84864425749476502</c:v>
                </c:pt>
                <c:pt idx="3143">
                  <c:v>0.8207634412072764</c:v>
                </c:pt>
                <c:pt idx="3144">
                  <c:v>0.7907757369377173</c:v>
                </c:pt>
                <c:pt idx="3145">
                  <c:v>0.75875812269279352</c:v>
                </c:pt>
                <c:pt idx="3146">
                  <c:v>0.72479278722912421</c:v>
                </c:pt>
                <c:pt idx="3147">
                  <c:v>0.68896691907569241</c:v>
                </c:pt>
                <c:pt idx="3148">
                  <c:v>0.65137248272222992</c:v>
                </c:pt>
                <c:pt idx="3149">
                  <c:v>0.61210598254767246</c:v>
                </c:pt>
                <c:pt idx="3150">
                  <c:v>0.57126821509480386</c:v>
                </c:pt>
                <c:pt idx="3151">
                  <c:v>0.52896401032697615</c:v>
                </c:pt>
                <c:pt idx="3152">
                  <c:v>0.48530196253109692</c:v>
                </c:pt>
                <c:pt idx="3153">
                  <c:v>0.44039415155765238</c:v>
                </c:pt>
                <c:pt idx="3154">
                  <c:v>0.39435585511333893</c:v>
                </c:pt>
                <c:pt idx="3155">
                  <c:v>0.34730525284484293</c:v>
                </c:pt>
                <c:pt idx="3156">
                  <c:v>0.29936312297335582</c:v>
                </c:pt>
                <c:pt idx="3157">
                  <c:v>0.25065253225874784</c:v>
                </c:pt>
                <c:pt idx="3158">
                  <c:v>0.20129852008866181</c:v>
                </c:pt>
                <c:pt idx="3159">
                  <c:v>0.15142777750460848</c:v>
                </c:pt>
                <c:pt idx="3160">
                  <c:v>0.10116832198743793</c:v>
                </c:pt>
                <c:pt idx="3161">
                  <c:v>5.0649168838720497E-2</c:v>
                </c:pt>
                <c:pt idx="3162">
                  <c:v>9.800970798834463E-15</c:v>
                </c:pt>
                <c:pt idx="3163">
                  <c:v>-5.0649168838700916E-2</c:v>
                </c:pt>
                <c:pt idx="3164">
                  <c:v>-0.10116832198739016</c:v>
                </c:pt>
                <c:pt idx="3165">
                  <c:v>-0.15142777750456102</c:v>
                </c:pt>
                <c:pt idx="3166">
                  <c:v>-0.20129852008867044</c:v>
                </c:pt>
                <c:pt idx="3167">
                  <c:v>-0.25065253225870132</c:v>
                </c:pt>
                <c:pt idx="3168">
                  <c:v>-0.2993631229733642</c:v>
                </c:pt>
                <c:pt idx="3169">
                  <c:v>-0.34730525284479791</c:v>
                </c:pt>
                <c:pt idx="3170">
                  <c:v>-0.39435585511332094</c:v>
                </c:pt>
                <c:pt idx="3171">
                  <c:v>-0.44039415155763478</c:v>
                </c:pt>
                <c:pt idx="3172">
                  <c:v>-0.48530196253107977</c:v>
                </c:pt>
                <c:pt idx="3173">
                  <c:v>-0.5289640103269595</c:v>
                </c:pt>
                <c:pt idx="3174">
                  <c:v>-0.57126821509478776</c:v>
                </c:pt>
                <c:pt idx="3175">
                  <c:v>-0.61210598254765691</c:v>
                </c:pt>
                <c:pt idx="3176">
                  <c:v>-0.65137248272221504</c:v>
                </c:pt>
                <c:pt idx="3177">
                  <c:v>-0.6889669190756782</c:v>
                </c:pt>
                <c:pt idx="3178">
                  <c:v>-0.72479278722911067</c:v>
                </c:pt>
                <c:pt idx="3179">
                  <c:v>-0.75875812269278076</c:v>
                </c:pt>
                <c:pt idx="3180">
                  <c:v>-0.79077573693768788</c:v>
                </c:pt>
                <c:pt idx="3181">
                  <c:v>-0.8207634412072814</c:v>
                </c:pt>
                <c:pt idx="3182">
                  <c:v>-0.8486442574947396</c:v>
                </c:pt>
                <c:pt idx="3183">
                  <c:v>-0.87434661614457065</c:v>
                </c:pt>
                <c:pt idx="3184">
                  <c:v>-0.89780453957073036</c:v>
                </c:pt>
                <c:pt idx="3185">
                  <c:v>-0.91895781162021972</c:v>
                </c:pt>
                <c:pt idx="3186">
                  <c:v>-0.93775213214708009</c:v>
                </c:pt>
                <c:pt idx="3187">
                  <c:v>-0.95413925640003938</c:v>
                </c:pt>
                <c:pt idx="3188">
                  <c:v>-0.96807711886620307</c:v>
                </c:pt>
                <c:pt idx="3189">
                  <c:v>-0.97952994125248738</c:v>
                </c:pt>
                <c:pt idx="3190">
                  <c:v>-0.98846832432811005</c:v>
                </c:pt>
                <c:pt idx="3191">
                  <c:v>-0.99486932339189693</c:v>
                </c:pt>
                <c:pt idx="3192">
                  <c:v>-0.99871650717105209</c:v>
                </c:pt>
                <c:pt idx="3193">
                  <c:v>-1</c:v>
                </c:pt>
                <c:pt idx="3194">
                  <c:v>-0.99871650717105365</c:v>
                </c:pt>
                <c:pt idx="3195">
                  <c:v>-0.99486932339189704</c:v>
                </c:pt>
                <c:pt idx="3196">
                  <c:v>-0.98846832432811027</c:v>
                </c:pt>
                <c:pt idx="3197">
                  <c:v>-0.97952994125249915</c:v>
                </c:pt>
                <c:pt idx="3198">
                  <c:v>-0.96807711886620351</c:v>
                </c:pt>
                <c:pt idx="3199">
                  <c:v>-0.95413925640005703</c:v>
                </c:pt>
                <c:pt idx="3200">
                  <c:v>-0.93775213214708075</c:v>
                </c:pt>
                <c:pt idx="3201">
                  <c:v>-0.91895781162023171</c:v>
                </c:pt>
                <c:pt idx="3202">
                  <c:v>-0.8978045395707438</c:v>
                </c:pt>
                <c:pt idx="3203">
                  <c:v>-0.87434661614458542</c:v>
                </c:pt>
                <c:pt idx="3204">
                  <c:v>-0.84864425749475558</c:v>
                </c:pt>
                <c:pt idx="3205">
                  <c:v>-0.82076344120728251</c:v>
                </c:pt>
                <c:pt idx="3206">
                  <c:v>-0.79077573693770642</c:v>
                </c:pt>
                <c:pt idx="3207">
                  <c:v>-0.75875812269280063</c:v>
                </c:pt>
                <c:pt idx="3208">
                  <c:v>-0.72479278722913154</c:v>
                </c:pt>
                <c:pt idx="3209">
                  <c:v>-0.68896691907570029</c:v>
                </c:pt>
                <c:pt idx="3210">
                  <c:v>-0.65137248272223802</c:v>
                </c:pt>
                <c:pt idx="3211">
                  <c:v>-0.61210598254765847</c:v>
                </c:pt>
                <c:pt idx="3212">
                  <c:v>-0.57126821509481274</c:v>
                </c:pt>
                <c:pt idx="3213">
                  <c:v>-0.52896401032696116</c:v>
                </c:pt>
                <c:pt idx="3214">
                  <c:v>-0.4853019625311063</c:v>
                </c:pt>
                <c:pt idx="3215">
                  <c:v>-0.44039415155763656</c:v>
                </c:pt>
                <c:pt idx="3216">
                  <c:v>-0.39435585511332272</c:v>
                </c:pt>
                <c:pt idx="3217">
                  <c:v>-0.34730525284482638</c:v>
                </c:pt>
                <c:pt idx="3218">
                  <c:v>-0.29936312297336609</c:v>
                </c:pt>
                <c:pt idx="3219">
                  <c:v>-0.25065253225875828</c:v>
                </c:pt>
                <c:pt idx="3220">
                  <c:v>-0.20129852008867238</c:v>
                </c:pt>
                <c:pt idx="3221">
                  <c:v>-0.15142777750456296</c:v>
                </c:pt>
                <c:pt idx="3222">
                  <c:v>-0.10116832198744866</c:v>
                </c:pt>
                <c:pt idx="3223">
                  <c:v>-5.0649168838702879E-2</c:v>
                </c:pt>
                <c:pt idx="3224">
                  <c:v>-2.0581626680726828E-14</c:v>
                </c:pt>
                <c:pt idx="3225">
                  <c:v>5.064916883871854E-2</c:v>
                </c:pt>
                <c:pt idx="3226">
                  <c:v>0.10116832198743599</c:v>
                </c:pt>
                <c:pt idx="3227">
                  <c:v>0.15142777750457845</c:v>
                </c:pt>
                <c:pt idx="3228">
                  <c:v>0.20129852008865989</c:v>
                </c:pt>
                <c:pt idx="3229">
                  <c:v>0.25065253225871842</c:v>
                </c:pt>
                <c:pt idx="3230">
                  <c:v>0.29936312297335393</c:v>
                </c:pt>
                <c:pt idx="3231">
                  <c:v>0.34730525284481445</c:v>
                </c:pt>
                <c:pt idx="3232">
                  <c:v>0.394355855113311</c:v>
                </c:pt>
                <c:pt idx="3233">
                  <c:v>0.44039415155762512</c:v>
                </c:pt>
                <c:pt idx="3234">
                  <c:v>0.48530196253107033</c:v>
                </c:pt>
                <c:pt idx="3235">
                  <c:v>0.5289640103269504</c:v>
                </c:pt>
                <c:pt idx="3236">
                  <c:v>0.5712682150948023</c:v>
                </c:pt>
                <c:pt idx="3237">
                  <c:v>0.61210598254764836</c:v>
                </c:pt>
                <c:pt idx="3238">
                  <c:v>0.65137248272220682</c:v>
                </c:pt>
                <c:pt idx="3239">
                  <c:v>0.68896691907567043</c:v>
                </c:pt>
                <c:pt idx="3240">
                  <c:v>0.72479278722910323</c:v>
                </c:pt>
                <c:pt idx="3241">
                  <c:v>0.7587581226927923</c:v>
                </c:pt>
                <c:pt idx="3242">
                  <c:v>0.79077573693768122</c:v>
                </c:pt>
                <c:pt idx="3243">
                  <c:v>0.82076344120727529</c:v>
                </c:pt>
                <c:pt idx="3244">
                  <c:v>0.84864425749473382</c:v>
                </c:pt>
                <c:pt idx="3245">
                  <c:v>0.8743466161445792</c:v>
                </c:pt>
                <c:pt idx="3246">
                  <c:v>0.89780453957075068</c:v>
                </c:pt>
                <c:pt idx="3247">
                  <c:v>0.91895781162022672</c:v>
                </c:pt>
                <c:pt idx="3248">
                  <c:v>0.93775213214708619</c:v>
                </c:pt>
                <c:pt idx="3249">
                  <c:v>0.95413925640004471</c:v>
                </c:pt>
                <c:pt idx="3250">
                  <c:v>0.96807711886620029</c:v>
                </c:pt>
                <c:pt idx="3251">
                  <c:v>0.97952994125249659</c:v>
                </c:pt>
                <c:pt idx="3252">
                  <c:v>0.98846832432810838</c:v>
                </c:pt>
                <c:pt idx="3253">
                  <c:v>0.99486932339189582</c:v>
                </c:pt>
                <c:pt idx="3254">
                  <c:v>0.99871650717105165</c:v>
                </c:pt>
                <c:pt idx="3255">
                  <c:v>1</c:v>
                </c:pt>
                <c:pt idx="3256">
                  <c:v>0.99871650717105276</c:v>
                </c:pt>
                <c:pt idx="3257">
                  <c:v>0.99486932339189527</c:v>
                </c:pt>
                <c:pt idx="3258">
                  <c:v>0.98846832432811194</c:v>
                </c:pt>
                <c:pt idx="3259">
                  <c:v>0.9795299412524956</c:v>
                </c:pt>
                <c:pt idx="3260">
                  <c:v>0.96807711886620618</c:v>
                </c:pt>
                <c:pt idx="3261">
                  <c:v>0.95413925640004327</c:v>
                </c:pt>
                <c:pt idx="3262">
                  <c:v>0.93775213214708453</c:v>
                </c:pt>
                <c:pt idx="3263">
                  <c:v>0.91895781162022483</c:v>
                </c:pt>
                <c:pt idx="3264">
                  <c:v>0.89780453957074857</c:v>
                </c:pt>
                <c:pt idx="3265">
                  <c:v>0.87434661614457687</c:v>
                </c:pt>
                <c:pt idx="3266">
                  <c:v>0.84864425749474626</c:v>
                </c:pt>
                <c:pt idx="3267">
                  <c:v>0.8207634412072724</c:v>
                </c:pt>
                <c:pt idx="3268">
                  <c:v>0.79077573693769565</c:v>
                </c:pt>
                <c:pt idx="3269">
                  <c:v>0.75875812269280762</c:v>
                </c:pt>
                <c:pt idx="3270">
                  <c:v>0.72479278722911944</c:v>
                </c:pt>
                <c:pt idx="3271">
                  <c:v>0.68896691907568752</c:v>
                </c:pt>
                <c:pt idx="3272">
                  <c:v>0.6513724827222247</c:v>
                </c:pt>
                <c:pt idx="3273">
                  <c:v>0.61210598254766702</c:v>
                </c:pt>
                <c:pt idx="3274">
                  <c:v>0.57126821509479819</c:v>
                </c:pt>
                <c:pt idx="3275">
                  <c:v>0.52896401032697038</c:v>
                </c:pt>
                <c:pt idx="3276">
                  <c:v>0.48530196253109087</c:v>
                </c:pt>
                <c:pt idx="3277">
                  <c:v>0.44039415155764622</c:v>
                </c:pt>
                <c:pt idx="3278">
                  <c:v>0.39435585511333265</c:v>
                </c:pt>
                <c:pt idx="3279">
                  <c:v>0.34730525284483654</c:v>
                </c:pt>
                <c:pt idx="3280">
                  <c:v>0.29936312297337636</c:v>
                </c:pt>
                <c:pt idx="3281">
                  <c:v>0.25065253225871365</c:v>
                </c:pt>
                <c:pt idx="3282">
                  <c:v>0.20129852008868293</c:v>
                </c:pt>
                <c:pt idx="3283">
                  <c:v>0.15142777750457362</c:v>
                </c:pt>
                <c:pt idx="3284">
                  <c:v>0.10116832198745938</c:v>
                </c:pt>
                <c:pt idx="3285">
                  <c:v>5.0649168838713642E-2</c:v>
                </c:pt>
                <c:pt idx="3286">
                  <c:v>2.9405731322151851E-15</c:v>
                </c:pt>
                <c:pt idx="3287">
                  <c:v>-5.0649168838707771E-2</c:v>
                </c:pt>
                <c:pt idx="3288">
                  <c:v>-0.10116832198742526</c:v>
                </c:pt>
                <c:pt idx="3289">
                  <c:v>-0.15142777750456782</c:v>
                </c:pt>
                <c:pt idx="3290">
                  <c:v>-0.20129852008864935</c:v>
                </c:pt>
                <c:pt idx="3291">
                  <c:v>-0.25065253225870798</c:v>
                </c:pt>
                <c:pt idx="3292">
                  <c:v>-0.29936312297334366</c:v>
                </c:pt>
                <c:pt idx="3293">
                  <c:v>-0.34730525284480435</c:v>
                </c:pt>
                <c:pt idx="3294">
                  <c:v>-0.39435585511330112</c:v>
                </c:pt>
                <c:pt idx="3295">
                  <c:v>-0.44039415155761547</c:v>
                </c:pt>
                <c:pt idx="3296">
                  <c:v>-0.48530196253108576</c:v>
                </c:pt>
                <c:pt idx="3297">
                  <c:v>-0.52896401032694118</c:v>
                </c:pt>
                <c:pt idx="3298">
                  <c:v>-0.57126821509479342</c:v>
                </c:pt>
                <c:pt idx="3299">
                  <c:v>-0.61210598254763993</c:v>
                </c:pt>
                <c:pt idx="3300">
                  <c:v>-0.65137248272219861</c:v>
                </c:pt>
                <c:pt idx="3301">
                  <c:v>-0.68896691907568319</c:v>
                </c:pt>
                <c:pt idx="3302">
                  <c:v>-0.72479278722909579</c:v>
                </c:pt>
                <c:pt idx="3303">
                  <c:v>-0.75875812269278531</c:v>
                </c:pt>
                <c:pt idx="3304">
                  <c:v>-0.79077573693767467</c:v>
                </c:pt>
                <c:pt idx="3305">
                  <c:v>-0.82076344120726907</c:v>
                </c:pt>
                <c:pt idx="3306">
                  <c:v>-0.84864425749474315</c:v>
                </c:pt>
                <c:pt idx="3307">
                  <c:v>-0.87434661614457398</c:v>
                </c:pt>
                <c:pt idx="3308">
                  <c:v>-0.89780453957073347</c:v>
                </c:pt>
                <c:pt idx="3309">
                  <c:v>-0.9189578116202225</c:v>
                </c:pt>
                <c:pt idx="3310">
                  <c:v>-0.93775213214707254</c:v>
                </c:pt>
                <c:pt idx="3311">
                  <c:v>-0.95413925640004149</c:v>
                </c:pt>
                <c:pt idx="3312">
                  <c:v>-0.96807711886619763</c:v>
                </c:pt>
                <c:pt idx="3313">
                  <c:v>-0.97952994125248871</c:v>
                </c:pt>
                <c:pt idx="3314">
                  <c:v>-0.98846832432810672</c:v>
                </c:pt>
                <c:pt idx="3315">
                  <c:v>-0.99486932339189182</c:v>
                </c:pt>
                <c:pt idx="3316">
                  <c:v>-0.99871650717105398</c:v>
                </c:pt>
                <c:pt idx="3317">
                  <c:v>-1</c:v>
                </c:pt>
                <c:pt idx="3318">
                  <c:v>-0.99871650717105187</c:v>
                </c:pt>
                <c:pt idx="3319">
                  <c:v>-0.99486932339189926</c:v>
                </c:pt>
                <c:pt idx="3320">
                  <c:v>-0.98846832432810927</c:v>
                </c:pt>
                <c:pt idx="3321">
                  <c:v>-0.97952994125249204</c:v>
                </c:pt>
                <c:pt idx="3322">
                  <c:v>-0.96807711886620174</c:v>
                </c:pt>
                <c:pt idx="3323">
                  <c:v>-0.95413925640004649</c:v>
                </c:pt>
                <c:pt idx="3324">
                  <c:v>-0.93775213214709807</c:v>
                </c:pt>
                <c:pt idx="3325">
                  <c:v>-0.91895781162022905</c:v>
                </c:pt>
                <c:pt idx="3326">
                  <c:v>-0.8978045395707408</c:v>
                </c:pt>
                <c:pt idx="3327">
                  <c:v>-0.87434661614458209</c:v>
                </c:pt>
                <c:pt idx="3328">
                  <c:v>-0.84864425749475203</c:v>
                </c:pt>
                <c:pt idx="3329">
                  <c:v>-0.82076344120727862</c:v>
                </c:pt>
                <c:pt idx="3330">
                  <c:v>-0.79077573693770231</c:v>
                </c:pt>
                <c:pt idx="3331">
                  <c:v>-0.75875812269279608</c:v>
                </c:pt>
                <c:pt idx="3332">
                  <c:v>-0.72479278722912688</c:v>
                </c:pt>
                <c:pt idx="3333">
                  <c:v>-0.68896691907569529</c:v>
                </c:pt>
                <c:pt idx="3334">
                  <c:v>-0.6513724827222328</c:v>
                </c:pt>
                <c:pt idx="3335">
                  <c:v>-0.61210598254767556</c:v>
                </c:pt>
                <c:pt idx="3336">
                  <c:v>-0.57126821509478376</c:v>
                </c:pt>
                <c:pt idx="3337">
                  <c:v>-0.52896401032697948</c:v>
                </c:pt>
                <c:pt idx="3338">
                  <c:v>-0.48530196253107549</c:v>
                </c:pt>
                <c:pt idx="3339">
                  <c:v>-0.44039415155765593</c:v>
                </c:pt>
                <c:pt idx="3340">
                  <c:v>-0.39435585511331644</c:v>
                </c:pt>
                <c:pt idx="3341">
                  <c:v>-0.34730525284482</c:v>
                </c:pt>
                <c:pt idx="3342">
                  <c:v>-0.29936312297335954</c:v>
                </c:pt>
                <c:pt idx="3343">
                  <c:v>-0.25065253225872408</c:v>
                </c:pt>
                <c:pt idx="3344">
                  <c:v>-0.20129852008866567</c:v>
                </c:pt>
                <c:pt idx="3345">
                  <c:v>-0.15142777750458428</c:v>
                </c:pt>
                <c:pt idx="3346">
                  <c:v>-0.10116832198744183</c:v>
                </c:pt>
                <c:pt idx="3347">
                  <c:v>-5.0649168838724411E-2</c:v>
                </c:pt>
                <c:pt idx="3348">
                  <c:v>-1.372122901410755E-14</c:v>
                </c:pt>
                <c:pt idx="3349">
                  <c:v>5.0649168838697002E-2</c:v>
                </c:pt>
                <c:pt idx="3350">
                  <c:v>0.10116832198741453</c:v>
                </c:pt>
                <c:pt idx="3351">
                  <c:v>0.15142777750458525</c:v>
                </c:pt>
                <c:pt idx="3352">
                  <c:v>0.20129852008863877</c:v>
                </c:pt>
                <c:pt idx="3353">
                  <c:v>0.25065253225872508</c:v>
                </c:pt>
                <c:pt idx="3354">
                  <c:v>0.2993631229733334</c:v>
                </c:pt>
                <c:pt idx="3355">
                  <c:v>0.34730525284479424</c:v>
                </c:pt>
                <c:pt idx="3356">
                  <c:v>0.39435585511331733</c:v>
                </c:pt>
                <c:pt idx="3357">
                  <c:v>0.44039415155760575</c:v>
                </c:pt>
                <c:pt idx="3358">
                  <c:v>0.48530196253107633</c:v>
                </c:pt>
                <c:pt idx="3359">
                  <c:v>0.52896401032693208</c:v>
                </c:pt>
                <c:pt idx="3360">
                  <c:v>0.57126821509478454</c:v>
                </c:pt>
                <c:pt idx="3361">
                  <c:v>0.6121059825476538</c:v>
                </c:pt>
                <c:pt idx="3362">
                  <c:v>0.65137248272221204</c:v>
                </c:pt>
                <c:pt idx="3363">
                  <c:v>0.68896691907567542</c:v>
                </c:pt>
                <c:pt idx="3364">
                  <c:v>0.724792787229108</c:v>
                </c:pt>
                <c:pt idx="3365">
                  <c:v>0.7587581226927782</c:v>
                </c:pt>
                <c:pt idx="3366">
                  <c:v>0.79077573693768544</c:v>
                </c:pt>
                <c:pt idx="3367">
                  <c:v>0.82076344120726297</c:v>
                </c:pt>
                <c:pt idx="3368">
                  <c:v>0.84864425749473749</c:v>
                </c:pt>
                <c:pt idx="3369">
                  <c:v>0.87434661614456877</c:v>
                </c:pt>
                <c:pt idx="3370">
                  <c:v>0.8978045395707287</c:v>
                </c:pt>
                <c:pt idx="3371">
                  <c:v>0.91895781162024059</c:v>
                </c:pt>
                <c:pt idx="3372">
                  <c:v>0.93775213214706887</c:v>
                </c:pt>
                <c:pt idx="3373">
                  <c:v>0.95413925640005526</c:v>
                </c:pt>
                <c:pt idx="3374">
                  <c:v>0.96807711886619485</c:v>
                </c:pt>
                <c:pt idx="3375">
                  <c:v>0.97952994125249804</c:v>
                </c:pt>
                <c:pt idx="3376">
                  <c:v>0.98846832432811371</c:v>
                </c:pt>
                <c:pt idx="3377">
                  <c:v>0.99486932339189649</c:v>
                </c:pt>
                <c:pt idx="3378">
                  <c:v>0.99871650717105342</c:v>
                </c:pt>
                <c:pt idx="3379">
                  <c:v>1</c:v>
                </c:pt>
                <c:pt idx="3380">
                  <c:v>0.99871650717105243</c:v>
                </c:pt>
                <c:pt idx="3381">
                  <c:v>0.9948693233918946</c:v>
                </c:pt>
                <c:pt idx="3382">
                  <c:v>0.98846832432811094</c:v>
                </c:pt>
                <c:pt idx="3383">
                  <c:v>0.97952994125249426</c:v>
                </c:pt>
                <c:pt idx="3384">
                  <c:v>0.96807711886620451</c:v>
                </c:pt>
                <c:pt idx="3385">
                  <c:v>0.95413925640004971</c:v>
                </c:pt>
                <c:pt idx="3386">
                  <c:v>0.93775213214708208</c:v>
                </c:pt>
                <c:pt idx="3387">
                  <c:v>0.91895781162023327</c:v>
                </c:pt>
                <c:pt idx="3388">
                  <c:v>0.89780453957074546</c:v>
                </c:pt>
                <c:pt idx="3389">
                  <c:v>0.87434661614458731</c:v>
                </c:pt>
                <c:pt idx="3390">
                  <c:v>0.84864425749475769</c:v>
                </c:pt>
                <c:pt idx="3391">
                  <c:v>0.82076344120726852</c:v>
                </c:pt>
                <c:pt idx="3392">
                  <c:v>0.79077573693770886</c:v>
                </c:pt>
                <c:pt idx="3393">
                  <c:v>0.75875812269278464</c:v>
                </c:pt>
                <c:pt idx="3394">
                  <c:v>0.72479278722913432</c:v>
                </c:pt>
                <c:pt idx="3395">
                  <c:v>0.68896691907568253</c:v>
                </c:pt>
                <c:pt idx="3396">
                  <c:v>0.65137248272221948</c:v>
                </c:pt>
                <c:pt idx="3397">
                  <c:v>0.61210598254766158</c:v>
                </c:pt>
                <c:pt idx="3398">
                  <c:v>0.57126821509479264</c:v>
                </c:pt>
                <c:pt idx="3399">
                  <c:v>0.5289640103269645</c:v>
                </c:pt>
                <c:pt idx="3400">
                  <c:v>0.48530196253108487</c:v>
                </c:pt>
                <c:pt idx="3401">
                  <c:v>0.44039415155764011</c:v>
                </c:pt>
                <c:pt idx="3402">
                  <c:v>0.39435585511332633</c:v>
                </c:pt>
                <c:pt idx="3403">
                  <c:v>0.3473052528448301</c:v>
                </c:pt>
                <c:pt idx="3404">
                  <c:v>0.29936312297336987</c:v>
                </c:pt>
                <c:pt idx="3405">
                  <c:v>0.25065253225873452</c:v>
                </c:pt>
                <c:pt idx="3406">
                  <c:v>0.20129852008864837</c:v>
                </c:pt>
                <c:pt idx="3407">
                  <c:v>0.15142777750459493</c:v>
                </c:pt>
                <c:pt idx="3408">
                  <c:v>0.10116832198742429</c:v>
                </c:pt>
                <c:pt idx="3409">
                  <c:v>5.064916883873518E-2</c:v>
                </c:pt>
                <c:pt idx="3410">
                  <c:v>2.4501884895999915E-14</c:v>
                </c:pt>
                <c:pt idx="3411">
                  <c:v>-5.064916883871462E-2</c:v>
                </c:pt>
                <c:pt idx="3412">
                  <c:v>-0.1011683219874038</c:v>
                </c:pt>
                <c:pt idx="3413">
                  <c:v>-0.15142777750457459</c:v>
                </c:pt>
                <c:pt idx="3414">
                  <c:v>-0.20129852008862822</c:v>
                </c:pt>
                <c:pt idx="3415">
                  <c:v>-0.25065253225871464</c:v>
                </c:pt>
                <c:pt idx="3416">
                  <c:v>-0.29936312297335022</c:v>
                </c:pt>
                <c:pt idx="3417">
                  <c:v>-0.34730525284481079</c:v>
                </c:pt>
                <c:pt idx="3418">
                  <c:v>-0.3943558551133074</c:v>
                </c:pt>
                <c:pt idx="3419">
                  <c:v>-0.44039415155762163</c:v>
                </c:pt>
                <c:pt idx="3420">
                  <c:v>-0.48530196253106689</c:v>
                </c:pt>
                <c:pt idx="3421">
                  <c:v>-0.52896401032694707</c:v>
                </c:pt>
                <c:pt idx="3422">
                  <c:v>-0.57126821509477577</c:v>
                </c:pt>
                <c:pt idx="3423">
                  <c:v>-0.61210598254764526</c:v>
                </c:pt>
                <c:pt idx="3424">
                  <c:v>-0.65137248272220383</c:v>
                </c:pt>
                <c:pt idx="3425">
                  <c:v>-0.68896691907566754</c:v>
                </c:pt>
                <c:pt idx="3426">
                  <c:v>-0.72479278722912011</c:v>
                </c:pt>
                <c:pt idx="3427">
                  <c:v>-0.75875812269277121</c:v>
                </c:pt>
                <c:pt idx="3428">
                  <c:v>-0.79077573693769621</c:v>
                </c:pt>
                <c:pt idx="3429">
                  <c:v>-0.82076344120725675</c:v>
                </c:pt>
                <c:pt idx="3430">
                  <c:v>-0.84864425749474681</c:v>
                </c:pt>
                <c:pt idx="3431">
                  <c:v>-0.87434661614457732</c:v>
                </c:pt>
                <c:pt idx="3432">
                  <c:v>-0.89780453957073647</c:v>
                </c:pt>
                <c:pt idx="3433">
                  <c:v>-0.91895781162022516</c:v>
                </c:pt>
                <c:pt idx="3434">
                  <c:v>-0.9377521321470651</c:v>
                </c:pt>
                <c:pt idx="3435">
                  <c:v>-0.95413925640004349</c:v>
                </c:pt>
                <c:pt idx="3436">
                  <c:v>-0.96807711886619929</c:v>
                </c:pt>
                <c:pt idx="3437">
                  <c:v>-0.97952994125249004</c:v>
                </c:pt>
                <c:pt idx="3438">
                  <c:v>-0.98846832432810783</c:v>
                </c:pt>
                <c:pt idx="3439">
                  <c:v>-0.99486932339189249</c:v>
                </c:pt>
                <c:pt idx="3440">
                  <c:v>-0.99871650717105143</c:v>
                </c:pt>
                <c:pt idx="3441">
                  <c:v>-1</c:v>
                </c:pt>
                <c:pt idx="3442">
                  <c:v>-0.99871650717105442</c:v>
                </c:pt>
                <c:pt idx="3443">
                  <c:v>-0.9948693233918986</c:v>
                </c:pt>
                <c:pt idx="3444">
                  <c:v>-0.98846832432811682</c:v>
                </c:pt>
                <c:pt idx="3445">
                  <c:v>-0.97952994125250215</c:v>
                </c:pt>
                <c:pt idx="3446">
                  <c:v>-0.96807711886620007</c:v>
                </c:pt>
                <c:pt idx="3447">
                  <c:v>-0.95413925640006136</c:v>
                </c:pt>
                <c:pt idx="3448">
                  <c:v>-0.93775213214707598</c:v>
                </c:pt>
                <c:pt idx="3449">
                  <c:v>-0.9189578116202487</c:v>
                </c:pt>
                <c:pt idx="3450">
                  <c:v>-0.89780453957073769</c:v>
                </c:pt>
                <c:pt idx="3451">
                  <c:v>-0.87434661614457876</c:v>
                </c:pt>
                <c:pt idx="3452">
                  <c:v>-0.84864425749474837</c:v>
                </c:pt>
                <c:pt idx="3453">
                  <c:v>-0.82076344120727474</c:v>
                </c:pt>
                <c:pt idx="3454">
                  <c:v>-0.79077573693769809</c:v>
                </c:pt>
                <c:pt idx="3455">
                  <c:v>-0.75875812269279164</c:v>
                </c:pt>
                <c:pt idx="3456">
                  <c:v>-0.7247927872291221</c:v>
                </c:pt>
                <c:pt idx="3457">
                  <c:v>-0.6889669190756903</c:v>
                </c:pt>
                <c:pt idx="3458">
                  <c:v>-0.6513724827222277</c:v>
                </c:pt>
                <c:pt idx="3459">
                  <c:v>-0.61210598254767012</c:v>
                </c:pt>
                <c:pt idx="3460">
                  <c:v>-0.57126821509480141</c:v>
                </c:pt>
                <c:pt idx="3461">
                  <c:v>-0.52896401032694951</c:v>
                </c:pt>
                <c:pt idx="3462">
                  <c:v>-0.48530196253109431</c:v>
                </c:pt>
                <c:pt idx="3463">
                  <c:v>-0.44039415155762424</c:v>
                </c:pt>
                <c:pt idx="3464">
                  <c:v>-0.39435585511333626</c:v>
                </c:pt>
                <c:pt idx="3465">
                  <c:v>-0.34730525284484021</c:v>
                </c:pt>
                <c:pt idx="3466">
                  <c:v>-0.29936312297335299</c:v>
                </c:pt>
                <c:pt idx="3467">
                  <c:v>-0.25065253225874495</c:v>
                </c:pt>
                <c:pt idx="3468">
                  <c:v>-0.20129852008865892</c:v>
                </c:pt>
                <c:pt idx="3469">
                  <c:v>-0.15142777750460559</c:v>
                </c:pt>
                <c:pt idx="3470">
                  <c:v>-0.10116832198743501</c:v>
                </c:pt>
                <c:pt idx="3471">
                  <c:v>-5.0649168838717562E-2</c:v>
                </c:pt>
                <c:pt idx="3472">
                  <c:v>-6.8608313474882721E-15</c:v>
                </c:pt>
                <c:pt idx="3473">
                  <c:v>5.0649168838703858E-2</c:v>
                </c:pt>
                <c:pt idx="3474">
                  <c:v>0.10116832198742136</c:v>
                </c:pt>
                <c:pt idx="3475">
                  <c:v>0.15142777750456393</c:v>
                </c:pt>
                <c:pt idx="3476">
                  <c:v>0.20129852008864549</c:v>
                </c:pt>
                <c:pt idx="3477">
                  <c:v>0.25065253225870415</c:v>
                </c:pt>
                <c:pt idx="3478">
                  <c:v>0.29936312297333989</c:v>
                </c:pt>
                <c:pt idx="3479">
                  <c:v>0.34730525284480068</c:v>
                </c:pt>
                <c:pt idx="3480">
                  <c:v>0.39435585511329752</c:v>
                </c:pt>
                <c:pt idx="3481">
                  <c:v>0.44039415155763745</c:v>
                </c:pt>
                <c:pt idx="3482">
                  <c:v>0.48530196253105745</c:v>
                </c:pt>
                <c:pt idx="3483">
                  <c:v>0.52896401032696205</c:v>
                </c:pt>
                <c:pt idx="3484">
                  <c:v>0.57126821509476688</c:v>
                </c:pt>
                <c:pt idx="3485">
                  <c:v>0.61210598254765924</c:v>
                </c:pt>
                <c:pt idx="3486">
                  <c:v>0.65137248272221726</c:v>
                </c:pt>
                <c:pt idx="3487">
                  <c:v>0.68896691907568042</c:v>
                </c:pt>
                <c:pt idx="3488">
                  <c:v>0.72479278722911267</c:v>
                </c:pt>
                <c:pt idx="3489">
                  <c:v>0.75875812269276421</c:v>
                </c:pt>
                <c:pt idx="3490">
                  <c:v>0.79077573693768966</c:v>
                </c:pt>
                <c:pt idx="3491">
                  <c:v>0.82076344120726685</c:v>
                </c:pt>
                <c:pt idx="3492">
                  <c:v>0.84864425749474115</c:v>
                </c:pt>
                <c:pt idx="3493">
                  <c:v>0.8743466161445721</c:v>
                </c:pt>
                <c:pt idx="3494">
                  <c:v>0.8978045395707317</c:v>
                </c:pt>
                <c:pt idx="3495">
                  <c:v>0.91895781162022094</c:v>
                </c:pt>
                <c:pt idx="3496">
                  <c:v>0.93775213214709097</c:v>
                </c:pt>
                <c:pt idx="3497">
                  <c:v>0.95413925640004027</c:v>
                </c:pt>
                <c:pt idx="3498">
                  <c:v>0.96807711886619663</c:v>
                </c:pt>
                <c:pt idx="3499">
                  <c:v>0.97952994125248793</c:v>
                </c:pt>
                <c:pt idx="3500">
                  <c:v>0.98846832432810616</c:v>
                </c:pt>
                <c:pt idx="3501">
                  <c:v>0.99486932339189715</c:v>
                </c:pt>
                <c:pt idx="3502">
                  <c:v>0.99871650717105087</c:v>
                </c:pt>
                <c:pt idx="3503">
                  <c:v>1</c:v>
                </c:pt>
                <c:pt idx="3504">
                  <c:v>0.99871650717105498</c:v>
                </c:pt>
                <c:pt idx="3505">
                  <c:v>0.99486932339189393</c:v>
                </c:pt>
                <c:pt idx="3506">
                  <c:v>0.98846832432810983</c:v>
                </c:pt>
                <c:pt idx="3507">
                  <c:v>0.97952994125249282</c:v>
                </c:pt>
                <c:pt idx="3508">
                  <c:v>0.96807711886620273</c:v>
                </c:pt>
                <c:pt idx="3509">
                  <c:v>0.9541392564000476</c:v>
                </c:pt>
                <c:pt idx="3510">
                  <c:v>0.93775213214707975</c:v>
                </c:pt>
                <c:pt idx="3511">
                  <c:v>0.9189578116202306</c:v>
                </c:pt>
                <c:pt idx="3512">
                  <c:v>0.89780453957074247</c:v>
                </c:pt>
                <c:pt idx="3513">
                  <c:v>0.87434661614458398</c:v>
                </c:pt>
                <c:pt idx="3514">
                  <c:v>0.84864425749475403</c:v>
                </c:pt>
                <c:pt idx="3515">
                  <c:v>0.82076344120728084</c:v>
                </c:pt>
                <c:pt idx="3516">
                  <c:v>0.79077573693768721</c:v>
                </c:pt>
                <c:pt idx="3517">
                  <c:v>0.75875812269279863</c:v>
                </c:pt>
                <c:pt idx="3518">
                  <c:v>0.72479278722911</c:v>
                </c:pt>
                <c:pt idx="3519">
                  <c:v>0.68896691907569818</c:v>
                </c:pt>
                <c:pt idx="3520">
                  <c:v>0.6513724827222358</c:v>
                </c:pt>
                <c:pt idx="3521">
                  <c:v>0.61210598254765614</c:v>
                </c:pt>
                <c:pt idx="3522">
                  <c:v>0.57126821509481029</c:v>
                </c:pt>
                <c:pt idx="3523">
                  <c:v>0.52896401032695872</c:v>
                </c:pt>
                <c:pt idx="3524">
                  <c:v>0.48530196253110375</c:v>
                </c:pt>
                <c:pt idx="3525">
                  <c:v>0.44039415155763395</c:v>
                </c:pt>
                <c:pt idx="3526">
                  <c:v>0.39435585511332005</c:v>
                </c:pt>
                <c:pt idx="3527">
                  <c:v>0.34730525284482366</c:v>
                </c:pt>
                <c:pt idx="3528">
                  <c:v>0.29936312297336332</c:v>
                </c:pt>
                <c:pt idx="3529">
                  <c:v>0.25065253225872791</c:v>
                </c:pt>
                <c:pt idx="3530">
                  <c:v>0.2012985200886695</c:v>
                </c:pt>
                <c:pt idx="3531">
                  <c:v>0.15142777750458813</c:v>
                </c:pt>
                <c:pt idx="3532">
                  <c:v>0.10116832198744573</c:v>
                </c:pt>
                <c:pt idx="3533">
                  <c:v>5.0649168838728324E-2</c:v>
                </c:pt>
                <c:pt idx="3534">
                  <c:v>1.7641487229380637E-14</c:v>
                </c:pt>
                <c:pt idx="3535">
                  <c:v>-5.0649168838693089E-2</c:v>
                </c:pt>
                <c:pt idx="3536">
                  <c:v>-0.10116832198743891</c:v>
                </c:pt>
                <c:pt idx="3537">
                  <c:v>-0.15142777750455327</c:v>
                </c:pt>
                <c:pt idx="3538">
                  <c:v>-0.20129852008866278</c:v>
                </c:pt>
                <c:pt idx="3539">
                  <c:v>-0.25065253225869372</c:v>
                </c:pt>
                <c:pt idx="3540">
                  <c:v>-0.29936312297335677</c:v>
                </c:pt>
                <c:pt idx="3541">
                  <c:v>-0.34730525284481722</c:v>
                </c:pt>
                <c:pt idx="3542">
                  <c:v>-0.39435585511331372</c:v>
                </c:pt>
                <c:pt idx="3543">
                  <c:v>-0.44039415155762779</c:v>
                </c:pt>
                <c:pt idx="3544">
                  <c:v>-0.48530196253104807</c:v>
                </c:pt>
                <c:pt idx="3545">
                  <c:v>-0.52896401032695284</c:v>
                </c:pt>
                <c:pt idx="3546">
                  <c:v>-0.57126821509478132</c:v>
                </c:pt>
                <c:pt idx="3547">
                  <c:v>-0.6121059825476507</c:v>
                </c:pt>
                <c:pt idx="3548">
                  <c:v>-0.65137248272220905</c:v>
                </c:pt>
                <c:pt idx="3549">
                  <c:v>-0.68896691907567253</c:v>
                </c:pt>
                <c:pt idx="3550">
                  <c:v>-0.72479278722910523</c:v>
                </c:pt>
                <c:pt idx="3551">
                  <c:v>-0.75875812269279419</c:v>
                </c:pt>
                <c:pt idx="3552">
                  <c:v>-0.7907757369376831</c:v>
                </c:pt>
                <c:pt idx="3553">
                  <c:v>-0.82076344120726075</c:v>
                </c:pt>
                <c:pt idx="3554">
                  <c:v>-0.84864425749473538</c:v>
                </c:pt>
                <c:pt idx="3555">
                  <c:v>-0.87434661614456688</c:v>
                </c:pt>
                <c:pt idx="3556">
                  <c:v>-0.89780453957073947</c:v>
                </c:pt>
                <c:pt idx="3557">
                  <c:v>-0.91895781162021672</c:v>
                </c:pt>
                <c:pt idx="3558">
                  <c:v>-0.93775213214707731</c:v>
                </c:pt>
                <c:pt idx="3559">
                  <c:v>-0.95413925640003705</c:v>
                </c:pt>
                <c:pt idx="3560">
                  <c:v>-0.96807711886620107</c:v>
                </c:pt>
                <c:pt idx="3561">
                  <c:v>-0.97952994125249149</c:v>
                </c:pt>
                <c:pt idx="3562">
                  <c:v>-0.98846832432810883</c:v>
                </c:pt>
                <c:pt idx="3563">
                  <c:v>-0.99486932339189327</c:v>
                </c:pt>
                <c:pt idx="3564">
                  <c:v>-0.99871650717105176</c:v>
                </c:pt>
                <c:pt idx="3565">
                  <c:v>-1</c:v>
                </c:pt>
                <c:pt idx="3566">
                  <c:v>-0.99871650717105409</c:v>
                </c:pt>
                <c:pt idx="3567">
                  <c:v>-0.99486932339189793</c:v>
                </c:pt>
                <c:pt idx="3568">
                  <c:v>-0.98846832432811582</c:v>
                </c:pt>
                <c:pt idx="3569">
                  <c:v>-0.9795299412525007</c:v>
                </c:pt>
                <c:pt idx="3570">
                  <c:v>-0.96807711886621262</c:v>
                </c:pt>
                <c:pt idx="3571">
                  <c:v>-0.95413925640004238</c:v>
                </c:pt>
                <c:pt idx="3572">
                  <c:v>-0.9377521321470933</c:v>
                </c:pt>
                <c:pt idx="3573">
                  <c:v>-0.91895781162022361</c:v>
                </c:pt>
                <c:pt idx="3574">
                  <c:v>-0.89780453957075979</c:v>
                </c:pt>
                <c:pt idx="3575">
                  <c:v>-0.87434661614457543</c:v>
                </c:pt>
                <c:pt idx="3576">
                  <c:v>-0.8486442574947447</c:v>
                </c:pt>
                <c:pt idx="3577">
                  <c:v>-0.82076344120730327</c:v>
                </c:pt>
                <c:pt idx="3578">
                  <c:v>-0.79077573693769387</c:v>
                </c:pt>
                <c:pt idx="3579">
                  <c:v>-0.75875812269282417</c:v>
                </c:pt>
                <c:pt idx="3580">
                  <c:v>-0.72479278722911744</c:v>
                </c:pt>
                <c:pt idx="3581">
                  <c:v>-0.6889669190756853</c:v>
                </c:pt>
                <c:pt idx="3582">
                  <c:v>-0.65137248272222248</c:v>
                </c:pt>
                <c:pt idx="3583">
                  <c:v>-0.61210598254766468</c:v>
                </c:pt>
                <c:pt idx="3584">
                  <c:v>-0.57126821509479586</c:v>
                </c:pt>
                <c:pt idx="3585">
                  <c:v>-0.52896401032696783</c:v>
                </c:pt>
                <c:pt idx="3586">
                  <c:v>-0.48530196253108832</c:v>
                </c:pt>
                <c:pt idx="3587">
                  <c:v>-0.44039415155764361</c:v>
                </c:pt>
                <c:pt idx="3588">
                  <c:v>-0.39435585511332993</c:v>
                </c:pt>
                <c:pt idx="3589">
                  <c:v>-0.34730525284483377</c:v>
                </c:pt>
                <c:pt idx="3590">
                  <c:v>-0.29936312297337359</c:v>
                </c:pt>
                <c:pt idx="3591">
                  <c:v>-0.25065253225871081</c:v>
                </c:pt>
                <c:pt idx="3592">
                  <c:v>-0.20129852008868004</c:v>
                </c:pt>
                <c:pt idx="3593">
                  <c:v>-0.1514277775045707</c:v>
                </c:pt>
                <c:pt idx="3594">
                  <c:v>-0.10116832198745646</c:v>
                </c:pt>
                <c:pt idx="3595">
                  <c:v>-5.0649168838710706E-2</c:v>
                </c:pt>
                <c:pt idx="3596">
                  <c:v>-4.3368086899420177E-19</c:v>
                </c:pt>
                <c:pt idx="3597">
                  <c:v>5.0649168838710706E-2</c:v>
                </c:pt>
                <c:pt idx="3598">
                  <c:v>0.10116832198742819</c:v>
                </c:pt>
                <c:pt idx="3599">
                  <c:v>0.1514277775045707</c:v>
                </c:pt>
                <c:pt idx="3600">
                  <c:v>0.20129852008865221</c:v>
                </c:pt>
                <c:pt idx="3601">
                  <c:v>0.25065253225871081</c:v>
                </c:pt>
                <c:pt idx="3602">
                  <c:v>0.29936312297334644</c:v>
                </c:pt>
                <c:pt idx="3603">
                  <c:v>0.34730525284480712</c:v>
                </c:pt>
                <c:pt idx="3604">
                  <c:v>0.39435585511330384</c:v>
                </c:pt>
                <c:pt idx="3605">
                  <c:v>0.44039415155761807</c:v>
                </c:pt>
                <c:pt idx="3606">
                  <c:v>0.48530196253108832</c:v>
                </c:pt>
                <c:pt idx="3607">
                  <c:v>0.52896401032694373</c:v>
                </c:pt>
                <c:pt idx="3608">
                  <c:v>0.57126821509477255</c:v>
                </c:pt>
                <c:pt idx="3609">
                  <c:v>0.61210598254764226</c:v>
                </c:pt>
                <c:pt idx="3610">
                  <c:v>0.65137248272220083</c:v>
                </c:pt>
                <c:pt idx="3611">
                  <c:v>0.6889669190756853</c:v>
                </c:pt>
                <c:pt idx="3612">
                  <c:v>0.72479278722909779</c:v>
                </c:pt>
                <c:pt idx="3613">
                  <c:v>0.7587581226927872</c:v>
                </c:pt>
                <c:pt idx="3614">
                  <c:v>0.79077573693767644</c:v>
                </c:pt>
                <c:pt idx="3615">
                  <c:v>0.82076344120727074</c:v>
                </c:pt>
                <c:pt idx="3616">
                  <c:v>0.8486442574947447</c:v>
                </c:pt>
                <c:pt idx="3617">
                  <c:v>0.87434661614457543</c:v>
                </c:pt>
                <c:pt idx="3618">
                  <c:v>0.89780453957073469</c:v>
                </c:pt>
                <c:pt idx="3619">
                  <c:v>0.91895781162022361</c:v>
                </c:pt>
                <c:pt idx="3620">
                  <c:v>0.93775213214707365</c:v>
                </c:pt>
                <c:pt idx="3621">
                  <c:v>0.95413925640004238</c:v>
                </c:pt>
                <c:pt idx="3622">
                  <c:v>0.96807711886619829</c:v>
                </c:pt>
                <c:pt idx="3623">
                  <c:v>0.97952994125248927</c:v>
                </c:pt>
                <c:pt idx="3624">
                  <c:v>0.98846832432810716</c:v>
                </c:pt>
                <c:pt idx="3625">
                  <c:v>0.99486932339189216</c:v>
                </c:pt>
                <c:pt idx="3626">
                  <c:v>0.99871650717105409</c:v>
                </c:pt>
                <c:pt idx="3627">
                  <c:v>1</c:v>
                </c:pt>
                <c:pt idx="3628">
                  <c:v>0.99871650717105176</c:v>
                </c:pt>
                <c:pt idx="3629">
                  <c:v>0.99486932339189893</c:v>
                </c:pt>
                <c:pt idx="3630">
                  <c:v>0.98846832432810883</c:v>
                </c:pt>
                <c:pt idx="3631">
                  <c:v>0.97952994125249149</c:v>
                </c:pt>
                <c:pt idx="3632">
                  <c:v>0.96807711886621528</c:v>
                </c:pt>
                <c:pt idx="3633">
                  <c:v>0.9541392564000456</c:v>
                </c:pt>
                <c:pt idx="3634">
                  <c:v>0.93775213214709707</c:v>
                </c:pt>
                <c:pt idx="3635">
                  <c:v>0.91895781162022783</c:v>
                </c:pt>
                <c:pt idx="3636">
                  <c:v>0.89780453957073947</c:v>
                </c:pt>
                <c:pt idx="3637">
                  <c:v>0.87434661614458065</c:v>
                </c:pt>
                <c:pt idx="3638">
                  <c:v>0.84864425749475048</c:v>
                </c:pt>
                <c:pt idx="3639">
                  <c:v>0.82076344120727696</c:v>
                </c:pt>
                <c:pt idx="3640">
                  <c:v>0.79077573693770042</c:v>
                </c:pt>
                <c:pt idx="3641">
                  <c:v>0.75875812269279419</c:v>
                </c:pt>
                <c:pt idx="3642">
                  <c:v>0.72479278722912488</c:v>
                </c:pt>
                <c:pt idx="3643">
                  <c:v>0.68896691907569318</c:v>
                </c:pt>
                <c:pt idx="3644">
                  <c:v>0.65137248272223058</c:v>
                </c:pt>
                <c:pt idx="3645">
                  <c:v>0.61210598254767323</c:v>
                </c:pt>
                <c:pt idx="3646">
                  <c:v>0.57126821509478132</c:v>
                </c:pt>
                <c:pt idx="3647">
                  <c:v>0.52896401032697704</c:v>
                </c:pt>
                <c:pt idx="3648">
                  <c:v>0.48530196253107288</c:v>
                </c:pt>
                <c:pt idx="3649">
                  <c:v>0.44039415155765327</c:v>
                </c:pt>
                <c:pt idx="3650">
                  <c:v>0.39435585511331372</c:v>
                </c:pt>
                <c:pt idx="3651">
                  <c:v>0.34730525284481722</c:v>
                </c:pt>
                <c:pt idx="3652">
                  <c:v>0.29936312297335677</c:v>
                </c:pt>
                <c:pt idx="3653">
                  <c:v>0.25065253225872125</c:v>
                </c:pt>
                <c:pt idx="3654">
                  <c:v>0.20129852008866278</c:v>
                </c:pt>
                <c:pt idx="3655">
                  <c:v>0.15142777750458136</c:v>
                </c:pt>
                <c:pt idx="3656">
                  <c:v>0.10116832198743891</c:v>
                </c:pt>
                <c:pt idx="3657">
                  <c:v>5.0649168838721476E-2</c:v>
                </c:pt>
                <c:pt idx="3658">
                  <c:v>1.0781089562761359E-14</c:v>
                </c:pt>
                <c:pt idx="3659">
                  <c:v>-5.0649168838699937E-2</c:v>
                </c:pt>
                <c:pt idx="3660">
                  <c:v>-0.10116832198741746</c:v>
                </c:pt>
                <c:pt idx="3661">
                  <c:v>-0.15142777750458813</c:v>
                </c:pt>
                <c:pt idx="3662">
                  <c:v>-0.20129852008864166</c:v>
                </c:pt>
                <c:pt idx="3663">
                  <c:v>-0.25065253225870038</c:v>
                </c:pt>
                <c:pt idx="3664">
                  <c:v>-0.29936312297333617</c:v>
                </c:pt>
                <c:pt idx="3665">
                  <c:v>-0.34730525284479702</c:v>
                </c:pt>
                <c:pt idx="3666">
                  <c:v>-0.39435585511332005</c:v>
                </c:pt>
                <c:pt idx="3667">
                  <c:v>-0.44039415155760842</c:v>
                </c:pt>
                <c:pt idx="3668">
                  <c:v>-0.48530196253107888</c:v>
                </c:pt>
                <c:pt idx="3669">
                  <c:v>-0.52896401032693452</c:v>
                </c:pt>
                <c:pt idx="3670">
                  <c:v>-0.57126821509478698</c:v>
                </c:pt>
                <c:pt idx="3671">
                  <c:v>-0.61210598254765614</c:v>
                </c:pt>
                <c:pt idx="3672">
                  <c:v>-0.65137248272221426</c:v>
                </c:pt>
                <c:pt idx="3673">
                  <c:v>-0.68896691907567753</c:v>
                </c:pt>
                <c:pt idx="3674">
                  <c:v>-0.72479278722911</c:v>
                </c:pt>
                <c:pt idx="3675">
                  <c:v>-0.7587581226927802</c:v>
                </c:pt>
                <c:pt idx="3676">
                  <c:v>-0.79077573693768721</c:v>
                </c:pt>
                <c:pt idx="3677">
                  <c:v>-0.82076344120726463</c:v>
                </c:pt>
                <c:pt idx="3678">
                  <c:v>-0.84864425749473904</c:v>
                </c:pt>
                <c:pt idx="3679">
                  <c:v>-0.87434661614457021</c:v>
                </c:pt>
                <c:pt idx="3680">
                  <c:v>-0.89780453957072992</c:v>
                </c:pt>
                <c:pt idx="3681">
                  <c:v>-0.9189578116202306</c:v>
                </c:pt>
                <c:pt idx="3682">
                  <c:v>-0.93775213214706987</c:v>
                </c:pt>
                <c:pt idx="3683">
                  <c:v>-0.9541392564000476</c:v>
                </c:pt>
                <c:pt idx="3684">
                  <c:v>-0.96807711886619563</c:v>
                </c:pt>
                <c:pt idx="3685">
                  <c:v>-0.97952994125249282</c:v>
                </c:pt>
                <c:pt idx="3686">
                  <c:v>-0.98846832432810983</c:v>
                </c:pt>
                <c:pt idx="3687">
                  <c:v>-0.99486932339189105</c:v>
                </c:pt>
                <c:pt idx="3688">
                  <c:v>-0.99871650717105209</c:v>
                </c:pt>
                <c:pt idx="3689">
                  <c:v>-1</c:v>
                </c:pt>
                <c:pt idx="3690">
                  <c:v>-0.99871650717105376</c:v>
                </c:pt>
                <c:pt idx="3691">
                  <c:v>-0.99486932339189715</c:v>
                </c:pt>
                <c:pt idx="3692">
                  <c:v>-0.98846832432811471</c:v>
                </c:pt>
                <c:pt idx="3693">
                  <c:v>-0.97952994125249937</c:v>
                </c:pt>
                <c:pt idx="3694">
                  <c:v>-0.96807711886621084</c:v>
                </c:pt>
                <c:pt idx="3695">
                  <c:v>-0.95413925640005726</c:v>
                </c:pt>
                <c:pt idx="3696">
                  <c:v>-0.93775213214709097</c:v>
                </c:pt>
                <c:pt idx="3697">
                  <c:v>-0.91895781162024337</c:v>
                </c:pt>
                <c:pt idx="3698">
                  <c:v>-0.89780453957075679</c:v>
                </c:pt>
                <c:pt idx="3699">
                  <c:v>-0.87434661614459974</c:v>
                </c:pt>
                <c:pt idx="3700">
                  <c:v>-0.84864425749477124</c:v>
                </c:pt>
                <c:pt idx="3701">
                  <c:v>-0.82076344120726685</c:v>
                </c:pt>
                <c:pt idx="3702">
                  <c:v>-0.7907757369377244</c:v>
                </c:pt>
                <c:pt idx="3703">
                  <c:v>-0.75875812269278275</c:v>
                </c:pt>
                <c:pt idx="3704">
                  <c:v>-0.72479278722915186</c:v>
                </c:pt>
                <c:pt idx="3705">
                  <c:v>-0.68896691907568042</c:v>
                </c:pt>
                <c:pt idx="3706">
                  <c:v>-0.65137248272221726</c:v>
                </c:pt>
                <c:pt idx="3707">
                  <c:v>-0.61210598254765924</c:v>
                </c:pt>
                <c:pt idx="3708">
                  <c:v>-0.5712682150947902</c:v>
                </c:pt>
                <c:pt idx="3709">
                  <c:v>-0.52896401032696205</c:v>
                </c:pt>
                <c:pt idx="3710">
                  <c:v>-0.48530196253108232</c:v>
                </c:pt>
                <c:pt idx="3711">
                  <c:v>-0.44039415155763745</c:v>
                </c:pt>
                <c:pt idx="3712">
                  <c:v>-0.39435585511332366</c:v>
                </c:pt>
                <c:pt idx="3713">
                  <c:v>-0.34730525284482733</c:v>
                </c:pt>
                <c:pt idx="3714">
                  <c:v>-0.29936312297336704</c:v>
                </c:pt>
                <c:pt idx="3715">
                  <c:v>-0.25065253225873169</c:v>
                </c:pt>
                <c:pt idx="3716">
                  <c:v>-0.20129852008864549</c:v>
                </c:pt>
                <c:pt idx="3717">
                  <c:v>-0.15142777750459202</c:v>
                </c:pt>
                <c:pt idx="3718">
                  <c:v>-0.10116832198744963</c:v>
                </c:pt>
                <c:pt idx="3719">
                  <c:v>-5.0649168838732245E-2</c:v>
                </c:pt>
                <c:pt idx="3720">
                  <c:v>-2.1561745444653724E-14</c:v>
                </c:pt>
                <c:pt idx="3721">
                  <c:v>5.0649168838717555E-2</c:v>
                </c:pt>
                <c:pt idx="3722">
                  <c:v>0.10116832198740673</c:v>
                </c:pt>
                <c:pt idx="3723">
                  <c:v>0.1514277775045775</c:v>
                </c:pt>
                <c:pt idx="3724">
                  <c:v>0.20129852008863108</c:v>
                </c:pt>
                <c:pt idx="3725">
                  <c:v>0.25065253225871748</c:v>
                </c:pt>
                <c:pt idx="3726">
                  <c:v>0.29936312297335299</c:v>
                </c:pt>
                <c:pt idx="3727">
                  <c:v>0.34730525284481356</c:v>
                </c:pt>
                <c:pt idx="3728">
                  <c:v>0.39435585511331012</c:v>
                </c:pt>
                <c:pt idx="3729">
                  <c:v>0.44039415155762424</c:v>
                </c:pt>
                <c:pt idx="3730">
                  <c:v>0.4853019625310695</c:v>
                </c:pt>
                <c:pt idx="3731">
                  <c:v>0.52896401032694951</c:v>
                </c:pt>
                <c:pt idx="3732">
                  <c:v>0.5712682150947781</c:v>
                </c:pt>
                <c:pt idx="3733">
                  <c:v>0.61210598254764759</c:v>
                </c:pt>
                <c:pt idx="3734">
                  <c:v>0.65137248272220605</c:v>
                </c:pt>
                <c:pt idx="3735">
                  <c:v>0.68896691907566976</c:v>
                </c:pt>
                <c:pt idx="3736">
                  <c:v>0.7247927872291221</c:v>
                </c:pt>
                <c:pt idx="3737">
                  <c:v>0.7587581226927731</c:v>
                </c:pt>
                <c:pt idx="3738">
                  <c:v>0.79077573693769809</c:v>
                </c:pt>
                <c:pt idx="3739">
                  <c:v>0.82076344120725842</c:v>
                </c:pt>
                <c:pt idx="3740">
                  <c:v>0.84864425749474837</c:v>
                </c:pt>
                <c:pt idx="3741">
                  <c:v>0.87434661614457876</c:v>
                </c:pt>
                <c:pt idx="3742">
                  <c:v>0.89780453957072526</c:v>
                </c:pt>
                <c:pt idx="3743">
                  <c:v>0.91895781162022638</c:v>
                </c:pt>
                <c:pt idx="3744">
                  <c:v>0.9377521321470661</c:v>
                </c:pt>
                <c:pt idx="3745">
                  <c:v>0.95413925640004438</c:v>
                </c:pt>
                <c:pt idx="3746">
                  <c:v>0.96807711886620007</c:v>
                </c:pt>
                <c:pt idx="3747">
                  <c:v>0.97952994125249071</c:v>
                </c:pt>
                <c:pt idx="3748">
                  <c:v>0.98846832432810827</c:v>
                </c:pt>
                <c:pt idx="3749">
                  <c:v>0.99486932339189282</c:v>
                </c:pt>
                <c:pt idx="3750">
                  <c:v>0.99871650717105154</c:v>
                </c:pt>
                <c:pt idx="3751">
                  <c:v>1</c:v>
                </c:pt>
                <c:pt idx="3752">
                  <c:v>0.99871650717105431</c:v>
                </c:pt>
                <c:pt idx="3753">
                  <c:v>0.99486932339189826</c:v>
                </c:pt>
                <c:pt idx="3754">
                  <c:v>0.98846832432811638</c:v>
                </c:pt>
                <c:pt idx="3755">
                  <c:v>0.97952994125250159</c:v>
                </c:pt>
                <c:pt idx="3756">
                  <c:v>0.96807711886619929</c:v>
                </c:pt>
                <c:pt idx="3757">
                  <c:v>0.95413925640006048</c:v>
                </c:pt>
                <c:pt idx="3758">
                  <c:v>0.93775213214707498</c:v>
                </c:pt>
                <c:pt idx="3759">
                  <c:v>0.91895781162024759</c:v>
                </c:pt>
                <c:pt idx="3760">
                  <c:v>0.89780453957073647</c:v>
                </c:pt>
                <c:pt idx="3761">
                  <c:v>0.87434661614457732</c:v>
                </c:pt>
                <c:pt idx="3762">
                  <c:v>0.84864425749474681</c:v>
                </c:pt>
                <c:pt idx="3763">
                  <c:v>0.82076344120727296</c:v>
                </c:pt>
                <c:pt idx="3764">
                  <c:v>0.79077573693769621</c:v>
                </c:pt>
                <c:pt idx="3765">
                  <c:v>0.75875812269278975</c:v>
                </c:pt>
                <c:pt idx="3766">
                  <c:v>0.72479278722912011</c:v>
                </c:pt>
                <c:pt idx="3767">
                  <c:v>0.68896691907568819</c:v>
                </c:pt>
                <c:pt idx="3768">
                  <c:v>0.65137248272222548</c:v>
                </c:pt>
                <c:pt idx="3769">
                  <c:v>0.61210598254766779</c:v>
                </c:pt>
                <c:pt idx="3770">
                  <c:v>0.57126821509479908</c:v>
                </c:pt>
                <c:pt idx="3771">
                  <c:v>0.52896401032694707</c:v>
                </c:pt>
                <c:pt idx="3772">
                  <c:v>0.48530196253109176</c:v>
                </c:pt>
                <c:pt idx="3773">
                  <c:v>0.44039415155764711</c:v>
                </c:pt>
                <c:pt idx="3774">
                  <c:v>0.39435585511333354</c:v>
                </c:pt>
                <c:pt idx="3775">
                  <c:v>0.34730525284483743</c:v>
                </c:pt>
                <c:pt idx="3776">
                  <c:v>0.29936312297335022</c:v>
                </c:pt>
                <c:pt idx="3777">
                  <c:v>0.25065253225874212</c:v>
                </c:pt>
                <c:pt idx="3778">
                  <c:v>0.20129852008865606</c:v>
                </c:pt>
                <c:pt idx="3779">
                  <c:v>0.15142777750460268</c:v>
                </c:pt>
                <c:pt idx="3780">
                  <c:v>0.10116832198743209</c:v>
                </c:pt>
                <c:pt idx="3781">
                  <c:v>5.064916883871462E-2</c:v>
                </c:pt>
                <c:pt idx="3782">
                  <c:v>3.9206918961420811E-15</c:v>
                </c:pt>
                <c:pt idx="3783">
                  <c:v>-5.0649168838706793E-2</c:v>
                </c:pt>
                <c:pt idx="3784">
                  <c:v>-0.10116832198742429</c:v>
                </c:pt>
                <c:pt idx="3785">
                  <c:v>-0.15142777750456685</c:v>
                </c:pt>
                <c:pt idx="3786">
                  <c:v>-0.20129852008864837</c:v>
                </c:pt>
                <c:pt idx="3787">
                  <c:v>-0.25065253225870704</c:v>
                </c:pt>
                <c:pt idx="3788">
                  <c:v>-0.29936312297334272</c:v>
                </c:pt>
                <c:pt idx="3789">
                  <c:v>-0.34730525284480346</c:v>
                </c:pt>
                <c:pt idx="3790">
                  <c:v>-0.39435585511330024</c:v>
                </c:pt>
                <c:pt idx="3791">
                  <c:v>-0.44039415155764011</c:v>
                </c:pt>
                <c:pt idx="3792">
                  <c:v>-0.48530196253106006</c:v>
                </c:pt>
                <c:pt idx="3793">
                  <c:v>-0.5289640103269645</c:v>
                </c:pt>
                <c:pt idx="3794">
                  <c:v>-0.57126821509476933</c:v>
                </c:pt>
                <c:pt idx="3795">
                  <c:v>-0.61210598254766158</c:v>
                </c:pt>
                <c:pt idx="3796">
                  <c:v>-0.65137248272221948</c:v>
                </c:pt>
                <c:pt idx="3797">
                  <c:v>-0.68896691907566188</c:v>
                </c:pt>
                <c:pt idx="3798">
                  <c:v>-0.72479278722911467</c:v>
                </c:pt>
                <c:pt idx="3799">
                  <c:v>-0.7587581226927661</c:v>
                </c:pt>
                <c:pt idx="3800">
                  <c:v>-0.79077573693769143</c:v>
                </c:pt>
                <c:pt idx="3801">
                  <c:v>-0.82076344120726852</c:v>
                </c:pt>
                <c:pt idx="3802">
                  <c:v>-0.8486442574947427</c:v>
                </c:pt>
                <c:pt idx="3803">
                  <c:v>-0.87434661614457354</c:v>
                </c:pt>
                <c:pt idx="3804">
                  <c:v>-0.89780453957073303</c:v>
                </c:pt>
                <c:pt idx="3805">
                  <c:v>-0.91895781162022205</c:v>
                </c:pt>
                <c:pt idx="3806">
                  <c:v>-0.9377521321470722</c:v>
                </c:pt>
                <c:pt idx="3807">
                  <c:v>-0.95413925640004116</c:v>
                </c:pt>
                <c:pt idx="3808">
                  <c:v>-0.96807711886619741</c:v>
                </c:pt>
                <c:pt idx="3809">
                  <c:v>-0.97952994125248849</c:v>
                </c:pt>
                <c:pt idx="3810">
                  <c:v>-0.98846832432810661</c:v>
                </c:pt>
                <c:pt idx="3811">
                  <c:v>-0.9948693233918946</c:v>
                </c:pt>
                <c:pt idx="3812">
                  <c:v>-0.99871650717105098</c:v>
                </c:pt>
                <c:pt idx="3813">
                  <c:v>-1</c:v>
                </c:pt>
                <c:pt idx="3814">
                  <c:v>-0.99871650717105487</c:v>
                </c:pt>
                <c:pt idx="3815">
                  <c:v>-0.99486932339189649</c:v>
                </c:pt>
                <c:pt idx="3816">
                  <c:v>-0.98846832432811371</c:v>
                </c:pt>
                <c:pt idx="3817">
                  <c:v>-0.97952994125249804</c:v>
                </c:pt>
                <c:pt idx="3818">
                  <c:v>-0.96807711886620917</c:v>
                </c:pt>
                <c:pt idx="3819">
                  <c:v>-0.95413925640005526</c:v>
                </c:pt>
                <c:pt idx="3820">
                  <c:v>-0.93775213214708852</c:v>
                </c:pt>
                <c:pt idx="3821">
                  <c:v>-0.91895781162024059</c:v>
                </c:pt>
                <c:pt idx="3822">
                  <c:v>-0.89780453957075368</c:v>
                </c:pt>
                <c:pt idx="3823">
                  <c:v>-0.87434661614459641</c:v>
                </c:pt>
                <c:pt idx="3824">
                  <c:v>-0.84864425749476757</c:v>
                </c:pt>
                <c:pt idx="3825">
                  <c:v>-0.82076344120729539</c:v>
                </c:pt>
                <c:pt idx="3826">
                  <c:v>-0.79077573693768544</c:v>
                </c:pt>
                <c:pt idx="3827">
                  <c:v>-0.75875812269281528</c:v>
                </c:pt>
                <c:pt idx="3828">
                  <c:v>-0.724792787229108</c:v>
                </c:pt>
                <c:pt idx="3829">
                  <c:v>-0.68896691907571661</c:v>
                </c:pt>
                <c:pt idx="3830">
                  <c:v>-0.65137248272225512</c:v>
                </c:pt>
                <c:pt idx="3831">
                  <c:v>-0.6121059825476538</c:v>
                </c:pt>
                <c:pt idx="3832">
                  <c:v>-0.57126821509483128</c:v>
                </c:pt>
                <c:pt idx="3833">
                  <c:v>-0.52896401032695617</c:v>
                </c:pt>
                <c:pt idx="3834">
                  <c:v>-0.48530196253112601</c:v>
                </c:pt>
                <c:pt idx="3835">
                  <c:v>-0.44039415155763129</c:v>
                </c:pt>
                <c:pt idx="3836">
                  <c:v>-0.39435585511331733</c:v>
                </c:pt>
                <c:pt idx="3837">
                  <c:v>-0.34730525284482089</c:v>
                </c:pt>
                <c:pt idx="3838">
                  <c:v>-0.29936312297336048</c:v>
                </c:pt>
                <c:pt idx="3839">
                  <c:v>-0.25065253225872508</c:v>
                </c:pt>
                <c:pt idx="3840">
                  <c:v>-0.20129852008866661</c:v>
                </c:pt>
                <c:pt idx="3841">
                  <c:v>-0.15142777750458525</c:v>
                </c:pt>
                <c:pt idx="3842">
                  <c:v>-0.10116832198744281</c:v>
                </c:pt>
                <c:pt idx="3843">
                  <c:v>-5.0649168838725389E-2</c:v>
                </c:pt>
                <c:pt idx="3844">
                  <c:v>-1.4701347778034446E-14</c:v>
                </c:pt>
                <c:pt idx="3845">
                  <c:v>5.0649168838696024E-2</c:v>
                </c:pt>
                <c:pt idx="3846">
                  <c:v>0.10116832198744183</c:v>
                </c:pt>
                <c:pt idx="3847">
                  <c:v>0.15142777750455619</c:v>
                </c:pt>
                <c:pt idx="3848">
                  <c:v>0.20129852008866567</c:v>
                </c:pt>
                <c:pt idx="3849">
                  <c:v>0.2506525322586966</c:v>
                </c:pt>
                <c:pt idx="3850">
                  <c:v>0.29936312297335954</c:v>
                </c:pt>
                <c:pt idx="3851">
                  <c:v>0.34730525284482</c:v>
                </c:pt>
                <c:pt idx="3852">
                  <c:v>0.3943558551132903</c:v>
                </c:pt>
                <c:pt idx="3853">
                  <c:v>0.4403941515576304</c:v>
                </c:pt>
                <c:pt idx="3854">
                  <c:v>0.48530196253105062</c:v>
                </c:pt>
                <c:pt idx="3855">
                  <c:v>0.52896401032695539</c:v>
                </c:pt>
                <c:pt idx="3856">
                  <c:v>0.57126821509478376</c:v>
                </c:pt>
                <c:pt idx="3857">
                  <c:v>0.61210598254765303</c:v>
                </c:pt>
                <c:pt idx="3858">
                  <c:v>0.65137248272221127</c:v>
                </c:pt>
                <c:pt idx="3859">
                  <c:v>0.68896691907567464</c:v>
                </c:pt>
                <c:pt idx="3860">
                  <c:v>0.72479278722910723</c:v>
                </c:pt>
                <c:pt idx="3861">
                  <c:v>0.75875812269277765</c:v>
                </c:pt>
                <c:pt idx="3862">
                  <c:v>0.79077573693768488</c:v>
                </c:pt>
                <c:pt idx="3863">
                  <c:v>0.82076344120726241</c:v>
                </c:pt>
                <c:pt idx="3864">
                  <c:v>0.84864425749473693</c:v>
                </c:pt>
                <c:pt idx="3865">
                  <c:v>0.87434661614456832</c:v>
                </c:pt>
                <c:pt idx="3866">
                  <c:v>0.8978045395707408</c:v>
                </c:pt>
                <c:pt idx="3867">
                  <c:v>0.91895781162021783</c:v>
                </c:pt>
                <c:pt idx="3868">
                  <c:v>0.93775213214707831</c:v>
                </c:pt>
                <c:pt idx="3869">
                  <c:v>0.95413925640003794</c:v>
                </c:pt>
                <c:pt idx="3870">
                  <c:v>0.96807711886620174</c:v>
                </c:pt>
                <c:pt idx="3871">
                  <c:v>0.97952994125249204</c:v>
                </c:pt>
                <c:pt idx="3872">
                  <c:v>0.98846832432810927</c:v>
                </c:pt>
                <c:pt idx="3873">
                  <c:v>0.99486932339189349</c:v>
                </c:pt>
                <c:pt idx="3874">
                  <c:v>0.99871650717105187</c:v>
                </c:pt>
                <c:pt idx="3875">
                  <c:v>1</c:v>
                </c:pt>
                <c:pt idx="3876">
                  <c:v>0.99871650717105398</c:v>
                </c:pt>
                <c:pt idx="3877">
                  <c:v>0.9948693233918976</c:v>
                </c:pt>
                <c:pt idx="3878">
                  <c:v>0.98846832432811538</c:v>
                </c:pt>
                <c:pt idx="3879">
                  <c:v>0.97952994125250015</c:v>
                </c:pt>
                <c:pt idx="3880">
                  <c:v>0.96807711886621184</c:v>
                </c:pt>
                <c:pt idx="3881">
                  <c:v>0.95413925640004149</c:v>
                </c:pt>
                <c:pt idx="3882">
                  <c:v>0.9377521321470923</c:v>
                </c:pt>
                <c:pt idx="3883">
                  <c:v>0.9189578116202225</c:v>
                </c:pt>
                <c:pt idx="3884">
                  <c:v>0.89780453957075845</c:v>
                </c:pt>
                <c:pt idx="3885">
                  <c:v>0.87434661614460163</c:v>
                </c:pt>
                <c:pt idx="3886">
                  <c:v>0.84864425749474315</c:v>
                </c:pt>
                <c:pt idx="3887">
                  <c:v>0.8207634412073016</c:v>
                </c:pt>
                <c:pt idx="3888">
                  <c:v>0.7907757369376921</c:v>
                </c:pt>
                <c:pt idx="3889">
                  <c:v>0.75875812269282228</c:v>
                </c:pt>
                <c:pt idx="3890">
                  <c:v>0.72479278722911533</c:v>
                </c:pt>
                <c:pt idx="3891">
                  <c:v>0.68896691907568319</c:v>
                </c:pt>
                <c:pt idx="3892">
                  <c:v>0.65137248272222026</c:v>
                </c:pt>
                <c:pt idx="3893">
                  <c:v>0.61210598254766235</c:v>
                </c:pt>
                <c:pt idx="3894">
                  <c:v>0.57126821509479342</c:v>
                </c:pt>
                <c:pt idx="3895">
                  <c:v>0.52896401032696538</c:v>
                </c:pt>
                <c:pt idx="3896">
                  <c:v>0.48530196253108576</c:v>
                </c:pt>
                <c:pt idx="3897">
                  <c:v>0.44039415155764094</c:v>
                </c:pt>
                <c:pt idx="3898">
                  <c:v>0.39435585511332721</c:v>
                </c:pt>
                <c:pt idx="3899">
                  <c:v>0.34730525284483099</c:v>
                </c:pt>
                <c:pt idx="3900">
                  <c:v>0.29936312297337075</c:v>
                </c:pt>
                <c:pt idx="3901">
                  <c:v>0.25065253225870798</c:v>
                </c:pt>
                <c:pt idx="3902">
                  <c:v>0.20129852008867719</c:v>
                </c:pt>
                <c:pt idx="3903">
                  <c:v>0.15142777750456782</c:v>
                </c:pt>
                <c:pt idx="3904">
                  <c:v>0.10116832198745354</c:v>
                </c:pt>
                <c:pt idx="3905">
                  <c:v>5.0649168838707771E-2</c:v>
                </c:pt>
                <c:pt idx="3906">
                  <c:v>-2.9397057704771967E-15</c:v>
                </c:pt>
                <c:pt idx="3907">
                  <c:v>-5.0649168838713642E-2</c:v>
                </c:pt>
                <c:pt idx="3908">
                  <c:v>-0.10116832198743111</c:v>
                </c:pt>
                <c:pt idx="3909">
                  <c:v>-0.15142777750454553</c:v>
                </c:pt>
                <c:pt idx="3910">
                  <c:v>-0.20129852008865509</c:v>
                </c:pt>
                <c:pt idx="3911">
                  <c:v>-0.25065253225871365</c:v>
                </c:pt>
                <c:pt idx="3912">
                  <c:v>-0.29936312297334927</c:v>
                </c:pt>
                <c:pt idx="3913">
                  <c:v>-0.34730525284480984</c:v>
                </c:pt>
                <c:pt idx="3914">
                  <c:v>-0.39435585511330651</c:v>
                </c:pt>
                <c:pt idx="3915">
                  <c:v>-0.44039415155762074</c:v>
                </c:pt>
                <c:pt idx="3916">
                  <c:v>-0.48530196253106606</c:v>
                </c:pt>
                <c:pt idx="3917">
                  <c:v>-0.52896401032694618</c:v>
                </c:pt>
                <c:pt idx="3918">
                  <c:v>-0.57126821509477488</c:v>
                </c:pt>
                <c:pt idx="3919">
                  <c:v>-0.61210598254764448</c:v>
                </c:pt>
                <c:pt idx="3920">
                  <c:v>-0.65137248272220316</c:v>
                </c:pt>
                <c:pt idx="3921">
                  <c:v>-0.68896691907568752</c:v>
                </c:pt>
                <c:pt idx="3922">
                  <c:v>-0.7247927872290999</c:v>
                </c:pt>
                <c:pt idx="3923">
                  <c:v>-0.75875812269278908</c:v>
                </c:pt>
                <c:pt idx="3924">
                  <c:v>-0.79077573693767822</c:v>
                </c:pt>
                <c:pt idx="3925">
                  <c:v>-0.8207634412072724</c:v>
                </c:pt>
                <c:pt idx="3926">
                  <c:v>-0.84864425749474626</c:v>
                </c:pt>
                <c:pt idx="3927">
                  <c:v>-0.87434661614457687</c:v>
                </c:pt>
                <c:pt idx="3928">
                  <c:v>-0.89780453957073603</c:v>
                </c:pt>
                <c:pt idx="3929">
                  <c:v>-0.91895781162022483</c:v>
                </c:pt>
                <c:pt idx="3930">
                  <c:v>-0.93775213214707465</c:v>
                </c:pt>
                <c:pt idx="3931">
                  <c:v>-0.95413925640004327</c:v>
                </c:pt>
                <c:pt idx="3932">
                  <c:v>-0.96807711886619907</c:v>
                </c:pt>
                <c:pt idx="3933">
                  <c:v>-0.97952994125248993</c:v>
                </c:pt>
                <c:pt idx="3934">
                  <c:v>-0.98846832432810761</c:v>
                </c:pt>
                <c:pt idx="3935">
                  <c:v>-0.99486932339189238</c:v>
                </c:pt>
                <c:pt idx="3936">
                  <c:v>-0.9987165071710542</c:v>
                </c:pt>
                <c:pt idx="3937">
                  <c:v>-1</c:v>
                </c:pt>
                <c:pt idx="3938">
                  <c:v>-0.99871650717105165</c:v>
                </c:pt>
                <c:pt idx="3939">
                  <c:v>-0.99486932339189871</c:v>
                </c:pt>
                <c:pt idx="3940">
                  <c:v>-0.98846832432811693</c:v>
                </c:pt>
                <c:pt idx="3941">
                  <c:v>-0.97952994125249093</c:v>
                </c:pt>
                <c:pt idx="3942">
                  <c:v>-0.96807711886621461</c:v>
                </c:pt>
                <c:pt idx="3943">
                  <c:v>-0.95413925640004471</c:v>
                </c:pt>
                <c:pt idx="3944">
                  <c:v>-0.93775213214709607</c:v>
                </c:pt>
                <c:pt idx="3945">
                  <c:v>-0.91895781162022672</c:v>
                </c:pt>
                <c:pt idx="3946">
                  <c:v>-0.89780453957073814</c:v>
                </c:pt>
                <c:pt idx="3947">
                  <c:v>-0.8743466161445792</c:v>
                </c:pt>
                <c:pt idx="3948">
                  <c:v>-0.84864425749474892</c:v>
                </c:pt>
                <c:pt idx="3949">
                  <c:v>-0.82076344120727529</c:v>
                </c:pt>
                <c:pt idx="3950">
                  <c:v>-0.79077573693769865</c:v>
                </c:pt>
                <c:pt idx="3951">
                  <c:v>-0.7587581226927923</c:v>
                </c:pt>
                <c:pt idx="3952">
                  <c:v>-0.72479278722912277</c:v>
                </c:pt>
                <c:pt idx="3953">
                  <c:v>-0.68896691907569108</c:v>
                </c:pt>
                <c:pt idx="3954">
                  <c:v>-0.65137248272222836</c:v>
                </c:pt>
                <c:pt idx="3955">
                  <c:v>-0.6121059825476709</c:v>
                </c:pt>
                <c:pt idx="3956">
                  <c:v>-0.57126821509477899</c:v>
                </c:pt>
                <c:pt idx="3957">
                  <c:v>-0.52896401032697449</c:v>
                </c:pt>
                <c:pt idx="3958">
                  <c:v>-0.48530196253107033</c:v>
                </c:pt>
                <c:pt idx="3959">
                  <c:v>-0.44039415155765066</c:v>
                </c:pt>
                <c:pt idx="3960">
                  <c:v>-0.394355855113311</c:v>
                </c:pt>
                <c:pt idx="3961">
                  <c:v>-0.34730525284481445</c:v>
                </c:pt>
                <c:pt idx="3962">
                  <c:v>-0.29936312297335393</c:v>
                </c:pt>
                <c:pt idx="3963">
                  <c:v>-0.25065253225871842</c:v>
                </c:pt>
                <c:pt idx="3964">
                  <c:v>-0.20129852008868773</c:v>
                </c:pt>
                <c:pt idx="3965">
                  <c:v>-0.15142777750457845</c:v>
                </c:pt>
                <c:pt idx="3966">
                  <c:v>-0.10116832198743599</c:v>
                </c:pt>
                <c:pt idx="3967">
                  <c:v>-5.064916883871854E-2</c:v>
                </c:pt>
                <c:pt idx="3968">
                  <c:v>-7.8409501114151681E-15</c:v>
                </c:pt>
                <c:pt idx="3969">
                  <c:v>5.0649168838702879E-2</c:v>
                </c:pt>
                <c:pt idx="3970">
                  <c:v>0.10116832198742039</c:v>
                </c:pt>
                <c:pt idx="3971">
                  <c:v>0.15142777750456296</c:v>
                </c:pt>
                <c:pt idx="3972">
                  <c:v>0.20129852008864454</c:v>
                </c:pt>
                <c:pt idx="3973">
                  <c:v>0.25065253225870321</c:v>
                </c:pt>
                <c:pt idx="3974">
                  <c:v>0.299363122973339</c:v>
                </c:pt>
                <c:pt idx="3975">
                  <c:v>0.34730525284479974</c:v>
                </c:pt>
                <c:pt idx="3976">
                  <c:v>0.39435585511332272</c:v>
                </c:pt>
                <c:pt idx="3977">
                  <c:v>0.44039415155761102</c:v>
                </c:pt>
                <c:pt idx="3978">
                  <c:v>0.48530196253108149</c:v>
                </c:pt>
                <c:pt idx="3979">
                  <c:v>0.52896401032693707</c:v>
                </c:pt>
                <c:pt idx="3980">
                  <c:v>0.57126821509478942</c:v>
                </c:pt>
                <c:pt idx="3981">
                  <c:v>0.61210598254765847</c:v>
                </c:pt>
                <c:pt idx="3982">
                  <c:v>0.65137248272221648</c:v>
                </c:pt>
                <c:pt idx="3983">
                  <c:v>0.68896691907567964</c:v>
                </c:pt>
                <c:pt idx="3984">
                  <c:v>0.724792787229112</c:v>
                </c:pt>
                <c:pt idx="3985">
                  <c:v>0.75875812269278209</c:v>
                </c:pt>
                <c:pt idx="3986">
                  <c:v>0.7907757369376891</c:v>
                </c:pt>
                <c:pt idx="3987">
                  <c:v>0.8207634412072663</c:v>
                </c:pt>
                <c:pt idx="3988">
                  <c:v>0.84864425749474059</c:v>
                </c:pt>
                <c:pt idx="3989">
                  <c:v>0.87434661614457165</c:v>
                </c:pt>
                <c:pt idx="3990">
                  <c:v>0.89780453957073125</c:v>
                </c:pt>
                <c:pt idx="3991">
                  <c:v>0.91895781162023171</c:v>
                </c:pt>
                <c:pt idx="3992">
                  <c:v>0.93775213214707087</c:v>
                </c:pt>
                <c:pt idx="3993">
                  <c:v>0.95413925640004849</c:v>
                </c:pt>
                <c:pt idx="3994">
                  <c:v>0.96807711886619641</c:v>
                </c:pt>
                <c:pt idx="3995">
                  <c:v>0.97952994125248771</c:v>
                </c:pt>
                <c:pt idx="3996">
                  <c:v>0.98846832432811027</c:v>
                </c:pt>
                <c:pt idx="3997">
                  <c:v>0.99486932339189138</c:v>
                </c:pt>
                <c:pt idx="3998">
                  <c:v>0.9987165071710522</c:v>
                </c:pt>
                <c:pt idx="3999">
                  <c:v>1</c:v>
                </c:pt>
                <c:pt idx="4000">
                  <c:v>0.99871650717105354</c:v>
                </c:pt>
                <c:pt idx="4001">
                  <c:v>0.99486932339189693</c:v>
                </c:pt>
                <c:pt idx="4002">
                  <c:v>0.98846832432811427</c:v>
                </c:pt>
                <c:pt idx="4003">
                  <c:v>0.97952994125249881</c:v>
                </c:pt>
                <c:pt idx="4004">
                  <c:v>0.96807711886621017</c:v>
                </c:pt>
                <c:pt idx="4005">
                  <c:v>0.95413925640005637</c:v>
                </c:pt>
                <c:pt idx="4006">
                  <c:v>0.93775213214708997</c:v>
                </c:pt>
                <c:pt idx="4007">
                  <c:v>0.91895781162024215</c:v>
                </c:pt>
                <c:pt idx="4008">
                  <c:v>0.89780453957075546</c:v>
                </c:pt>
                <c:pt idx="4009">
                  <c:v>0.8743466161445983</c:v>
                </c:pt>
                <c:pt idx="4010">
                  <c:v>0.84864425749476968</c:v>
                </c:pt>
                <c:pt idx="4011">
                  <c:v>0.82076344120726519</c:v>
                </c:pt>
                <c:pt idx="4012">
                  <c:v>0.79077573693772263</c:v>
                </c:pt>
                <c:pt idx="4013">
                  <c:v>0.75875812269278076</c:v>
                </c:pt>
                <c:pt idx="4014">
                  <c:v>0.72479278722914986</c:v>
                </c:pt>
                <c:pt idx="4015">
                  <c:v>0.6889669190756782</c:v>
                </c:pt>
                <c:pt idx="4016">
                  <c:v>0.65137248272221504</c:v>
                </c:pt>
                <c:pt idx="4017">
                  <c:v>0.61210598254765691</c:v>
                </c:pt>
                <c:pt idx="4018">
                  <c:v>0.57126821509478776</c:v>
                </c:pt>
                <c:pt idx="4019">
                  <c:v>0.52896401032700779</c:v>
                </c:pt>
                <c:pt idx="4020">
                  <c:v>0.48530196253107977</c:v>
                </c:pt>
                <c:pt idx="4021">
                  <c:v>0.44039415155763478</c:v>
                </c:pt>
                <c:pt idx="4022">
                  <c:v>0.39435585511332094</c:v>
                </c:pt>
                <c:pt idx="4023">
                  <c:v>0.34730525284482455</c:v>
                </c:pt>
                <c:pt idx="4024">
                  <c:v>0.2993631229733642</c:v>
                </c:pt>
                <c:pt idx="4025">
                  <c:v>0.25065253225872886</c:v>
                </c:pt>
                <c:pt idx="4026">
                  <c:v>0.20129852008867044</c:v>
                </c:pt>
                <c:pt idx="4027">
                  <c:v>0.15142777750458911</c:v>
                </c:pt>
                <c:pt idx="4028">
                  <c:v>0.10116832198744671</c:v>
                </c:pt>
                <c:pt idx="4029">
                  <c:v>5.0649168838729303E-2</c:v>
                </c:pt>
                <c:pt idx="4030">
                  <c:v>1.8621605993307533E-14</c:v>
                </c:pt>
                <c:pt idx="4031">
                  <c:v>-5.0649168838720497E-2</c:v>
                </c:pt>
                <c:pt idx="4032">
                  <c:v>-0.10116832198740966</c:v>
                </c:pt>
                <c:pt idx="4033">
                  <c:v>-0.15142777750458039</c:v>
                </c:pt>
                <c:pt idx="4034">
                  <c:v>-0.20129852008863397</c:v>
                </c:pt>
                <c:pt idx="4035">
                  <c:v>-0.25065253225872031</c:v>
                </c:pt>
                <c:pt idx="4036">
                  <c:v>-0.29936312297335582</c:v>
                </c:pt>
                <c:pt idx="4037">
                  <c:v>-0.34730525284481628</c:v>
                </c:pt>
                <c:pt idx="4038">
                  <c:v>-0.39435585511331284</c:v>
                </c:pt>
                <c:pt idx="4039">
                  <c:v>-0.4403941515576269</c:v>
                </c:pt>
                <c:pt idx="4040">
                  <c:v>-0.48530196253107205</c:v>
                </c:pt>
                <c:pt idx="4041">
                  <c:v>-0.52896401032695206</c:v>
                </c:pt>
                <c:pt idx="4042">
                  <c:v>-0.57126821509478054</c:v>
                </c:pt>
                <c:pt idx="4043">
                  <c:v>-0.61210598254764992</c:v>
                </c:pt>
                <c:pt idx="4044">
                  <c:v>-0.65137248272220827</c:v>
                </c:pt>
                <c:pt idx="4045">
                  <c:v>-0.68896691907567187</c:v>
                </c:pt>
                <c:pt idx="4046">
                  <c:v>-0.72479278722912421</c:v>
                </c:pt>
                <c:pt idx="4047">
                  <c:v>-0.75875812269277509</c:v>
                </c:pt>
                <c:pt idx="4048">
                  <c:v>-0.79077573693769987</c:v>
                </c:pt>
                <c:pt idx="4049">
                  <c:v>-0.82076344120726008</c:v>
                </c:pt>
                <c:pt idx="4050">
                  <c:v>-0.84864425749473493</c:v>
                </c:pt>
                <c:pt idx="4051">
                  <c:v>-0.8743466161445802</c:v>
                </c:pt>
                <c:pt idx="4052">
                  <c:v>-0.89780453957072648</c:v>
                </c:pt>
                <c:pt idx="4053">
                  <c:v>-0.91895781162022749</c:v>
                </c:pt>
                <c:pt idx="4054">
                  <c:v>-0.9377521321470671</c:v>
                </c:pt>
                <c:pt idx="4055">
                  <c:v>-0.95413925640004527</c:v>
                </c:pt>
                <c:pt idx="4056">
                  <c:v>-0.96807711886620085</c:v>
                </c:pt>
                <c:pt idx="4057">
                  <c:v>-0.97952994125249127</c:v>
                </c:pt>
                <c:pt idx="4058">
                  <c:v>-0.98846832432810872</c:v>
                </c:pt>
                <c:pt idx="4059">
                  <c:v>-0.99486932339189316</c:v>
                </c:pt>
                <c:pt idx="4060">
                  <c:v>-0.99871650717105165</c:v>
                </c:pt>
                <c:pt idx="4061">
                  <c:v>-1</c:v>
                </c:pt>
                <c:pt idx="4062">
                  <c:v>-0.99871650717105409</c:v>
                </c:pt>
                <c:pt idx="4063">
                  <c:v>-0.99486932339189793</c:v>
                </c:pt>
                <c:pt idx="4064">
                  <c:v>-0.98846832432811593</c:v>
                </c:pt>
                <c:pt idx="4065">
                  <c:v>-0.97952994125250092</c:v>
                </c:pt>
                <c:pt idx="4066">
                  <c:v>-0.96807711886619863</c:v>
                </c:pt>
                <c:pt idx="4067">
                  <c:v>-0.9541392564000597</c:v>
                </c:pt>
                <c:pt idx="4068">
                  <c:v>-0.93775213214707398</c:v>
                </c:pt>
                <c:pt idx="4069">
                  <c:v>-0.91895781162024648</c:v>
                </c:pt>
                <c:pt idx="4070">
                  <c:v>-0.89780453957073514</c:v>
                </c:pt>
                <c:pt idx="4071">
                  <c:v>-0.87434661614457598</c:v>
                </c:pt>
                <c:pt idx="4072">
                  <c:v>-0.84864425749474526</c:v>
                </c:pt>
                <c:pt idx="4073">
                  <c:v>-0.82076344120727129</c:v>
                </c:pt>
                <c:pt idx="4074">
                  <c:v>-0.79077573693772929</c:v>
                </c:pt>
                <c:pt idx="4075">
                  <c:v>-0.75875812269278786</c:v>
                </c:pt>
                <c:pt idx="4076">
                  <c:v>-0.72479278722911811</c:v>
                </c:pt>
                <c:pt idx="4077">
                  <c:v>-0.68896691907568608</c:v>
                </c:pt>
                <c:pt idx="4078">
                  <c:v>-0.65137248272222315</c:v>
                </c:pt>
                <c:pt idx="4079">
                  <c:v>-0.61210598254766546</c:v>
                </c:pt>
                <c:pt idx="4080">
                  <c:v>-0.57126821509479664</c:v>
                </c:pt>
                <c:pt idx="4081">
                  <c:v>-0.52896401032696871</c:v>
                </c:pt>
                <c:pt idx="4082">
                  <c:v>-0.4853019625310892</c:v>
                </c:pt>
                <c:pt idx="4083">
                  <c:v>-0.4403941515576445</c:v>
                </c:pt>
                <c:pt idx="4084">
                  <c:v>-0.39435585511333082</c:v>
                </c:pt>
                <c:pt idx="4085">
                  <c:v>-0.34730525284483466</c:v>
                </c:pt>
                <c:pt idx="4086">
                  <c:v>-0.29936312297334738</c:v>
                </c:pt>
                <c:pt idx="4087">
                  <c:v>-0.25065253225873929</c:v>
                </c:pt>
                <c:pt idx="4088">
                  <c:v>-0.20129852008865318</c:v>
                </c:pt>
                <c:pt idx="4089">
                  <c:v>-0.15142777750459976</c:v>
                </c:pt>
                <c:pt idx="4090">
                  <c:v>-0.10116832198742916</c:v>
                </c:pt>
                <c:pt idx="4091">
                  <c:v>-5.0649168838711685E-2</c:v>
                </c:pt>
                <c:pt idx="4092">
                  <c:v>-9.8055244479589021E-16</c:v>
                </c:pt>
                <c:pt idx="4093">
                  <c:v>5.0649168838709728E-2</c:v>
                </c:pt>
                <c:pt idx="4094">
                  <c:v>0.1011683219874272</c:v>
                </c:pt>
                <c:pt idx="4095">
                  <c:v>0.15142777750456973</c:v>
                </c:pt>
                <c:pt idx="4096">
                  <c:v>0.20129852008865126</c:v>
                </c:pt>
                <c:pt idx="4097">
                  <c:v>0.25065253225870987</c:v>
                </c:pt>
                <c:pt idx="4098">
                  <c:v>0.29936312297334555</c:v>
                </c:pt>
                <c:pt idx="4099">
                  <c:v>0.34730525284480618</c:v>
                </c:pt>
                <c:pt idx="4100">
                  <c:v>0.3943558551133029</c:v>
                </c:pt>
                <c:pt idx="4101">
                  <c:v>0.44039415155764272</c:v>
                </c:pt>
                <c:pt idx="4102">
                  <c:v>0.48530196253106261</c:v>
                </c:pt>
                <c:pt idx="4103">
                  <c:v>0.52896401032696705</c:v>
                </c:pt>
                <c:pt idx="4104">
                  <c:v>0.57126821509477166</c:v>
                </c:pt>
                <c:pt idx="4105">
                  <c:v>0.61210598254764148</c:v>
                </c:pt>
                <c:pt idx="4106">
                  <c:v>0.6513724827222217</c:v>
                </c:pt>
                <c:pt idx="4107">
                  <c:v>0.68896691907566399</c:v>
                </c:pt>
                <c:pt idx="4108">
                  <c:v>0.72479278722911678</c:v>
                </c:pt>
                <c:pt idx="4109">
                  <c:v>0.75875812269276799</c:v>
                </c:pt>
                <c:pt idx="4110">
                  <c:v>0.79077573693769321</c:v>
                </c:pt>
                <c:pt idx="4111">
                  <c:v>0.82076344120727018</c:v>
                </c:pt>
                <c:pt idx="4112">
                  <c:v>0.84864425749474426</c:v>
                </c:pt>
                <c:pt idx="4113">
                  <c:v>0.87434661614457498</c:v>
                </c:pt>
                <c:pt idx="4114">
                  <c:v>0.89780453957073425</c:v>
                </c:pt>
                <c:pt idx="4115">
                  <c:v>0.91895781162022327</c:v>
                </c:pt>
                <c:pt idx="4116">
                  <c:v>0.9377521321470732</c:v>
                </c:pt>
                <c:pt idx="4117">
                  <c:v>0.95413925640004205</c:v>
                </c:pt>
                <c:pt idx="4118">
                  <c:v>0.96807711886619807</c:v>
                </c:pt>
                <c:pt idx="4119">
                  <c:v>0.97952994125248916</c:v>
                </c:pt>
                <c:pt idx="4120">
                  <c:v>0.98846832432810705</c:v>
                </c:pt>
                <c:pt idx="4121">
                  <c:v>0.99486932339189493</c:v>
                </c:pt>
                <c:pt idx="4122">
                  <c:v>0.99871650717105109</c:v>
                </c:pt>
                <c:pt idx="4123">
                  <c:v>1</c:v>
                </c:pt>
                <c:pt idx="4124">
                  <c:v>0.99871650717105465</c:v>
                </c:pt>
                <c:pt idx="4125">
                  <c:v>0.99486932339189615</c:v>
                </c:pt>
                <c:pt idx="4126">
                  <c:v>0.98846832432811327</c:v>
                </c:pt>
                <c:pt idx="4127">
                  <c:v>0.97952994125249737</c:v>
                </c:pt>
                <c:pt idx="4128">
                  <c:v>0.9680771188662084</c:v>
                </c:pt>
                <c:pt idx="4129">
                  <c:v>0.95413925640006292</c:v>
                </c:pt>
                <c:pt idx="4130">
                  <c:v>0.93775213214708752</c:v>
                </c:pt>
                <c:pt idx="4131">
                  <c:v>0.91895781162023948</c:v>
                </c:pt>
                <c:pt idx="4132">
                  <c:v>0.89780453957075246</c:v>
                </c:pt>
                <c:pt idx="4133">
                  <c:v>0.87434661614459497</c:v>
                </c:pt>
                <c:pt idx="4134">
                  <c:v>0.84864425749476602</c:v>
                </c:pt>
                <c:pt idx="4135">
                  <c:v>0.82076344120729372</c:v>
                </c:pt>
                <c:pt idx="4136">
                  <c:v>0.79077573693768366</c:v>
                </c:pt>
                <c:pt idx="4137">
                  <c:v>0.7587581226928134</c:v>
                </c:pt>
                <c:pt idx="4138">
                  <c:v>0.72479278722914509</c:v>
                </c:pt>
                <c:pt idx="4139">
                  <c:v>0.6889669190757145</c:v>
                </c:pt>
                <c:pt idx="4140">
                  <c:v>0.6513724827222529</c:v>
                </c:pt>
                <c:pt idx="4141">
                  <c:v>0.61210598254765147</c:v>
                </c:pt>
                <c:pt idx="4142">
                  <c:v>0.57126821509482884</c:v>
                </c:pt>
                <c:pt idx="4143">
                  <c:v>0.52896401032695373</c:v>
                </c:pt>
                <c:pt idx="4144">
                  <c:v>0.48530196253112345</c:v>
                </c:pt>
                <c:pt idx="4145">
                  <c:v>0.44039415155762862</c:v>
                </c:pt>
                <c:pt idx="4146">
                  <c:v>0.39435585511331461</c:v>
                </c:pt>
                <c:pt idx="4147">
                  <c:v>0.34730525284481811</c:v>
                </c:pt>
                <c:pt idx="4148">
                  <c:v>0.29936312297335771</c:v>
                </c:pt>
                <c:pt idx="4149">
                  <c:v>0.25065253225872219</c:v>
                </c:pt>
                <c:pt idx="4150">
                  <c:v>0.20129852008866372</c:v>
                </c:pt>
                <c:pt idx="4151">
                  <c:v>0.15142777750458233</c:v>
                </c:pt>
                <c:pt idx="4152">
                  <c:v>0.10116832198743989</c:v>
                </c:pt>
                <c:pt idx="4153">
                  <c:v>5.0649168838722454E-2</c:v>
                </c:pt>
                <c:pt idx="4154">
                  <c:v>1.1761208326688255E-14</c:v>
                </c:pt>
                <c:pt idx="4155">
                  <c:v>-5.0649168838698959E-2</c:v>
                </c:pt>
                <c:pt idx="4156">
                  <c:v>-0.10116832198744476</c:v>
                </c:pt>
                <c:pt idx="4157">
                  <c:v>-0.15142777750455907</c:v>
                </c:pt>
                <c:pt idx="4158">
                  <c:v>-0.20129852008866853</c:v>
                </c:pt>
                <c:pt idx="4159">
                  <c:v>-0.25065253225869943</c:v>
                </c:pt>
                <c:pt idx="4160">
                  <c:v>-0.29936312297336237</c:v>
                </c:pt>
                <c:pt idx="4161">
                  <c:v>-0.34730525284482272</c:v>
                </c:pt>
                <c:pt idx="4162">
                  <c:v>-0.39435585511329302</c:v>
                </c:pt>
                <c:pt idx="4163">
                  <c:v>-0.44039415155763306</c:v>
                </c:pt>
                <c:pt idx="4164">
                  <c:v>-0.48530196253105318</c:v>
                </c:pt>
                <c:pt idx="4165">
                  <c:v>-0.52896401032695783</c:v>
                </c:pt>
                <c:pt idx="4166">
                  <c:v>-0.5712682150947862</c:v>
                </c:pt>
                <c:pt idx="4167">
                  <c:v>-0.61210598254765536</c:v>
                </c:pt>
                <c:pt idx="4168">
                  <c:v>-0.65137248272221349</c:v>
                </c:pt>
                <c:pt idx="4169">
                  <c:v>-0.68896691907567686</c:v>
                </c:pt>
                <c:pt idx="4170">
                  <c:v>-0.72479278722910934</c:v>
                </c:pt>
                <c:pt idx="4171">
                  <c:v>-0.75875812269277954</c:v>
                </c:pt>
                <c:pt idx="4172">
                  <c:v>-0.79077573693768666</c:v>
                </c:pt>
                <c:pt idx="4173">
                  <c:v>-0.82076344120726408</c:v>
                </c:pt>
                <c:pt idx="4174">
                  <c:v>-0.84864425749473849</c:v>
                </c:pt>
                <c:pt idx="4175">
                  <c:v>-0.87434661614456977</c:v>
                </c:pt>
                <c:pt idx="4176">
                  <c:v>-0.89780453957074202</c:v>
                </c:pt>
                <c:pt idx="4177">
                  <c:v>-0.91895781162021895</c:v>
                </c:pt>
                <c:pt idx="4178">
                  <c:v>-0.93775213214707942</c:v>
                </c:pt>
                <c:pt idx="4179">
                  <c:v>-0.95413925640003883</c:v>
                </c:pt>
                <c:pt idx="4180">
                  <c:v>-0.96807711886620251</c:v>
                </c:pt>
                <c:pt idx="4181">
                  <c:v>-0.97952994125249271</c:v>
                </c:pt>
                <c:pt idx="4182">
                  <c:v>-0.98846832432810972</c:v>
                </c:pt>
                <c:pt idx="4183">
                  <c:v>-0.99486932339189382</c:v>
                </c:pt>
                <c:pt idx="4184">
                  <c:v>-0.99871650717105065</c:v>
                </c:pt>
                <c:pt idx="4185">
                  <c:v>-1</c:v>
                </c:pt>
                <c:pt idx="4186">
                  <c:v>-0.99871650717105376</c:v>
                </c:pt>
                <c:pt idx="4187">
                  <c:v>-0.99486932339189726</c:v>
                </c:pt>
                <c:pt idx="4188">
                  <c:v>-0.98846832432811493</c:v>
                </c:pt>
                <c:pt idx="4189">
                  <c:v>-0.97952994125249959</c:v>
                </c:pt>
                <c:pt idx="4190">
                  <c:v>-0.96807711886621117</c:v>
                </c:pt>
                <c:pt idx="4191">
                  <c:v>-0.9541392564000406</c:v>
                </c:pt>
                <c:pt idx="4192">
                  <c:v>-0.9377521321470913</c:v>
                </c:pt>
                <c:pt idx="4193">
                  <c:v>-0.9189578116202437</c:v>
                </c:pt>
                <c:pt idx="4194">
                  <c:v>-0.89780453957075712</c:v>
                </c:pt>
                <c:pt idx="4195">
                  <c:v>-0.87434661614460019</c:v>
                </c:pt>
                <c:pt idx="4196">
                  <c:v>-0.84864425749474159</c:v>
                </c:pt>
                <c:pt idx="4197">
                  <c:v>-0.82076344120729994</c:v>
                </c:pt>
                <c:pt idx="4198">
                  <c:v>-0.79077573693769021</c:v>
                </c:pt>
                <c:pt idx="4199">
                  <c:v>-0.75875812269282039</c:v>
                </c:pt>
                <c:pt idx="4200">
                  <c:v>-0.72479278722911333</c:v>
                </c:pt>
                <c:pt idx="4201">
                  <c:v>-0.68896691907568108</c:v>
                </c:pt>
                <c:pt idx="4202">
                  <c:v>-0.65137248272221804</c:v>
                </c:pt>
                <c:pt idx="4203">
                  <c:v>-0.61210598254766002</c:v>
                </c:pt>
                <c:pt idx="4204">
                  <c:v>-0.57126821509479098</c:v>
                </c:pt>
                <c:pt idx="4205">
                  <c:v>-0.52896401032696283</c:v>
                </c:pt>
                <c:pt idx="4206">
                  <c:v>-0.48530196253108321</c:v>
                </c:pt>
                <c:pt idx="4207">
                  <c:v>-0.44039415155763834</c:v>
                </c:pt>
                <c:pt idx="4208">
                  <c:v>-0.39435585511332455</c:v>
                </c:pt>
                <c:pt idx="4209">
                  <c:v>-0.34730525284482827</c:v>
                </c:pt>
                <c:pt idx="4210">
                  <c:v>-0.29936312297336798</c:v>
                </c:pt>
                <c:pt idx="4211">
                  <c:v>-0.25065253225870515</c:v>
                </c:pt>
                <c:pt idx="4212">
                  <c:v>-0.2012985200886743</c:v>
                </c:pt>
                <c:pt idx="4213">
                  <c:v>-0.1514277775045649</c:v>
                </c:pt>
                <c:pt idx="4214">
                  <c:v>-0.10116832198745061</c:v>
                </c:pt>
                <c:pt idx="4215">
                  <c:v>-5.0649168838704836E-2</c:v>
                </c:pt>
                <c:pt idx="4216">
                  <c:v>5.8798452218233876E-15</c:v>
                </c:pt>
                <c:pt idx="4217">
                  <c:v>5.0649168838688197E-2</c:v>
                </c:pt>
                <c:pt idx="4218">
                  <c:v>0.10116832198743403</c:v>
                </c:pt>
                <c:pt idx="4219">
                  <c:v>0.15142777750454842</c:v>
                </c:pt>
                <c:pt idx="4220">
                  <c:v>0.20129852008865798</c:v>
                </c:pt>
                <c:pt idx="4221">
                  <c:v>0.25065253225871653</c:v>
                </c:pt>
                <c:pt idx="4222">
                  <c:v>0.29936312297335205</c:v>
                </c:pt>
                <c:pt idx="4223">
                  <c:v>0.34730525284481262</c:v>
                </c:pt>
                <c:pt idx="4224">
                  <c:v>0.39435585511330923</c:v>
                </c:pt>
                <c:pt idx="4225">
                  <c:v>0.44039415155762335</c:v>
                </c:pt>
                <c:pt idx="4226">
                  <c:v>0.48530196253106861</c:v>
                </c:pt>
                <c:pt idx="4227">
                  <c:v>0.52896401032694873</c:v>
                </c:pt>
                <c:pt idx="4228">
                  <c:v>0.57126821509477732</c:v>
                </c:pt>
                <c:pt idx="4229">
                  <c:v>0.61210598254764681</c:v>
                </c:pt>
                <c:pt idx="4230">
                  <c:v>0.65137248272220538</c:v>
                </c:pt>
                <c:pt idx="4231">
                  <c:v>0.68896691907568963</c:v>
                </c:pt>
                <c:pt idx="4232">
                  <c:v>0.7247927872291019</c:v>
                </c:pt>
                <c:pt idx="4233">
                  <c:v>0.75875812269279097</c:v>
                </c:pt>
                <c:pt idx="4234">
                  <c:v>0.79077573693768011</c:v>
                </c:pt>
                <c:pt idx="4235">
                  <c:v>0.82076344120727418</c:v>
                </c:pt>
                <c:pt idx="4236">
                  <c:v>0.84864425749474781</c:v>
                </c:pt>
                <c:pt idx="4237">
                  <c:v>0.87434661614457831</c:v>
                </c:pt>
                <c:pt idx="4238">
                  <c:v>0.89780453957073736</c:v>
                </c:pt>
                <c:pt idx="4239">
                  <c:v>0.91895781162022594</c:v>
                </c:pt>
                <c:pt idx="4240">
                  <c:v>0.93775213214707565</c:v>
                </c:pt>
                <c:pt idx="4241">
                  <c:v>0.95413925640004404</c:v>
                </c:pt>
                <c:pt idx="4242">
                  <c:v>0.96807711886619985</c:v>
                </c:pt>
                <c:pt idx="4243">
                  <c:v>0.97952994125249049</c:v>
                </c:pt>
                <c:pt idx="4244">
                  <c:v>0.98846832432810805</c:v>
                </c:pt>
                <c:pt idx="4245">
                  <c:v>0.99486932339189271</c:v>
                </c:pt>
                <c:pt idx="4246">
                  <c:v>0.99871650717105298</c:v>
                </c:pt>
                <c:pt idx="4247">
                  <c:v>1</c:v>
                </c:pt>
                <c:pt idx="4248">
                  <c:v>0.99871650717105431</c:v>
                </c:pt>
                <c:pt idx="4249">
                  <c:v>0.99486932339189837</c:v>
                </c:pt>
                <c:pt idx="4250">
                  <c:v>0.98846832432811649</c:v>
                </c:pt>
                <c:pt idx="4251">
                  <c:v>0.97952994125249604</c:v>
                </c:pt>
                <c:pt idx="4252">
                  <c:v>0.96807711886621384</c:v>
                </c:pt>
                <c:pt idx="4253">
                  <c:v>0.95413925640005226</c:v>
                </c:pt>
                <c:pt idx="4254">
                  <c:v>0.93775213214709507</c:v>
                </c:pt>
                <c:pt idx="4255">
                  <c:v>0.91895781162023682</c:v>
                </c:pt>
                <c:pt idx="4256">
                  <c:v>0.89780453957074935</c:v>
                </c:pt>
                <c:pt idx="4257">
                  <c:v>0.87434661614459164</c:v>
                </c:pt>
                <c:pt idx="4258">
                  <c:v>0.84864425749476236</c:v>
                </c:pt>
                <c:pt idx="4259">
                  <c:v>0.82076344120728983</c:v>
                </c:pt>
                <c:pt idx="4260">
                  <c:v>0.7907757369377143</c:v>
                </c:pt>
                <c:pt idx="4261">
                  <c:v>0.75875812269280885</c:v>
                </c:pt>
                <c:pt idx="4262">
                  <c:v>0.72479278722914042</c:v>
                </c:pt>
                <c:pt idx="4263">
                  <c:v>0.68896691907570951</c:v>
                </c:pt>
                <c:pt idx="4264">
                  <c:v>0.65137248272224768</c:v>
                </c:pt>
                <c:pt idx="4265">
                  <c:v>0.612105982547691</c:v>
                </c:pt>
                <c:pt idx="4266">
                  <c:v>0.57126821509477654</c:v>
                </c:pt>
                <c:pt idx="4267">
                  <c:v>0.52896401032699614</c:v>
                </c:pt>
                <c:pt idx="4268">
                  <c:v>0.48530196253106778</c:v>
                </c:pt>
                <c:pt idx="4269">
                  <c:v>0.44039415155767353</c:v>
                </c:pt>
                <c:pt idx="4270">
                  <c:v>0.39435585511330834</c:v>
                </c:pt>
                <c:pt idx="4271">
                  <c:v>0.34730525284481173</c:v>
                </c:pt>
                <c:pt idx="4272">
                  <c:v>0.29936312297340539</c:v>
                </c:pt>
                <c:pt idx="4273">
                  <c:v>0.25065253225871559</c:v>
                </c:pt>
                <c:pt idx="4274">
                  <c:v>0.20129852008871268</c:v>
                </c:pt>
                <c:pt idx="4275">
                  <c:v>0.15142777750457556</c:v>
                </c:pt>
                <c:pt idx="4276">
                  <c:v>0.10116832198743306</c:v>
                </c:pt>
                <c:pt idx="4277">
                  <c:v>5.0649168838715605E-2</c:v>
                </c:pt>
                <c:pt idx="4278">
                  <c:v>4.9008106600689771E-15</c:v>
                </c:pt>
                <c:pt idx="4279">
                  <c:v>-5.0649168838705814E-2</c:v>
                </c:pt>
                <c:pt idx="4280">
                  <c:v>-0.1011683219874233</c:v>
                </c:pt>
                <c:pt idx="4281">
                  <c:v>-0.15142777750456587</c:v>
                </c:pt>
                <c:pt idx="4282">
                  <c:v>-0.2012985200886474</c:v>
                </c:pt>
                <c:pt idx="4283">
                  <c:v>-0.2506525322587061</c:v>
                </c:pt>
                <c:pt idx="4284">
                  <c:v>-0.29936312297334178</c:v>
                </c:pt>
                <c:pt idx="4285">
                  <c:v>-0.34730525284480251</c:v>
                </c:pt>
                <c:pt idx="4286">
                  <c:v>-0.39435585511332544</c:v>
                </c:pt>
                <c:pt idx="4287">
                  <c:v>-0.44039415155761369</c:v>
                </c:pt>
                <c:pt idx="4288">
                  <c:v>-0.48530196253108404</c:v>
                </c:pt>
                <c:pt idx="4289">
                  <c:v>-0.52896401032693952</c:v>
                </c:pt>
                <c:pt idx="4290">
                  <c:v>-0.57126821509479186</c:v>
                </c:pt>
                <c:pt idx="4291">
                  <c:v>-0.6121059825476608</c:v>
                </c:pt>
                <c:pt idx="4292">
                  <c:v>-0.6513724827222187</c:v>
                </c:pt>
                <c:pt idx="4293">
                  <c:v>-0.68896691907568175</c:v>
                </c:pt>
                <c:pt idx="4294">
                  <c:v>-0.724792787229114</c:v>
                </c:pt>
                <c:pt idx="4295">
                  <c:v>-0.75875812269278398</c:v>
                </c:pt>
                <c:pt idx="4296">
                  <c:v>-0.79077573693769088</c:v>
                </c:pt>
                <c:pt idx="4297">
                  <c:v>-0.82076344120726796</c:v>
                </c:pt>
                <c:pt idx="4298">
                  <c:v>-0.84864425749474215</c:v>
                </c:pt>
                <c:pt idx="4299">
                  <c:v>-0.8743466161445731</c:v>
                </c:pt>
                <c:pt idx="4300">
                  <c:v>-0.89780453957073258</c:v>
                </c:pt>
                <c:pt idx="4301">
                  <c:v>-0.91895781162023293</c:v>
                </c:pt>
                <c:pt idx="4302">
                  <c:v>-0.93775213214707187</c:v>
                </c:pt>
                <c:pt idx="4303">
                  <c:v>-0.95413925640004082</c:v>
                </c:pt>
                <c:pt idx="4304">
                  <c:v>-0.96807711886619707</c:v>
                </c:pt>
                <c:pt idx="4305">
                  <c:v>-0.97952994125248827</c:v>
                </c:pt>
                <c:pt idx="4306">
                  <c:v>-0.98846832432811071</c:v>
                </c:pt>
                <c:pt idx="4307">
                  <c:v>-0.9948693233918916</c:v>
                </c:pt>
                <c:pt idx="4308">
                  <c:v>-0.99871650717105243</c:v>
                </c:pt>
                <c:pt idx="4309">
                  <c:v>-1</c:v>
                </c:pt>
                <c:pt idx="4310">
                  <c:v>-0.99871650717105342</c:v>
                </c:pt>
                <c:pt idx="4311">
                  <c:v>-0.9948693233918966</c:v>
                </c:pt>
                <c:pt idx="4312">
                  <c:v>-0.98846832432811382</c:v>
                </c:pt>
                <c:pt idx="4313">
                  <c:v>-0.97952994125249815</c:v>
                </c:pt>
                <c:pt idx="4314">
                  <c:v>-0.9680771188662094</c:v>
                </c:pt>
                <c:pt idx="4315">
                  <c:v>-0.95413925640005559</c:v>
                </c:pt>
                <c:pt idx="4316">
                  <c:v>-0.93775213214708897</c:v>
                </c:pt>
                <c:pt idx="4317">
                  <c:v>-0.91895781162024104</c:v>
                </c:pt>
                <c:pt idx="4318">
                  <c:v>-0.89780453957075412</c:v>
                </c:pt>
                <c:pt idx="4319">
                  <c:v>-0.87434661614459686</c:v>
                </c:pt>
                <c:pt idx="4320">
                  <c:v>-0.84864425749476813</c:v>
                </c:pt>
                <c:pt idx="4321">
                  <c:v>-0.82076344120726352</c:v>
                </c:pt>
                <c:pt idx="4322">
                  <c:v>-0.79077573693772085</c:v>
                </c:pt>
                <c:pt idx="4323">
                  <c:v>-0.75875812269277887</c:v>
                </c:pt>
                <c:pt idx="4324">
                  <c:v>-0.72479278722914775</c:v>
                </c:pt>
                <c:pt idx="4325">
                  <c:v>-0.68896691907567609</c:v>
                </c:pt>
                <c:pt idx="4326">
                  <c:v>-0.65137248272221282</c:v>
                </c:pt>
                <c:pt idx="4327">
                  <c:v>-0.61210598254769955</c:v>
                </c:pt>
                <c:pt idx="4328">
                  <c:v>-0.57126821509478543</c:v>
                </c:pt>
                <c:pt idx="4329">
                  <c:v>-0.52896401032700524</c:v>
                </c:pt>
                <c:pt idx="4330">
                  <c:v>-0.48530196253107716</c:v>
                </c:pt>
                <c:pt idx="4331">
                  <c:v>-0.44039415155763217</c:v>
                </c:pt>
                <c:pt idx="4332">
                  <c:v>-0.39435585511331822</c:v>
                </c:pt>
                <c:pt idx="4333">
                  <c:v>-0.34730525284482183</c:v>
                </c:pt>
                <c:pt idx="4334">
                  <c:v>-0.29936312297336143</c:v>
                </c:pt>
                <c:pt idx="4335">
                  <c:v>-0.25065253225872602</c:v>
                </c:pt>
                <c:pt idx="4336">
                  <c:v>-0.20129852008866758</c:v>
                </c:pt>
                <c:pt idx="4337">
                  <c:v>-0.15142777750458622</c:v>
                </c:pt>
                <c:pt idx="4338">
                  <c:v>-0.10116832198744379</c:v>
                </c:pt>
                <c:pt idx="4339">
                  <c:v>-5.0649168838726367E-2</c:v>
                </c:pt>
                <c:pt idx="4340">
                  <c:v>-1.5681466541961342E-14</c:v>
                </c:pt>
                <c:pt idx="4341">
                  <c:v>5.0649168838723432E-2</c:v>
                </c:pt>
                <c:pt idx="4342">
                  <c:v>0.10116832198741259</c:v>
                </c:pt>
                <c:pt idx="4343">
                  <c:v>0.15142777750458331</c:v>
                </c:pt>
                <c:pt idx="4344">
                  <c:v>0.20129852008863686</c:v>
                </c:pt>
                <c:pt idx="4345">
                  <c:v>0.25065253225872314</c:v>
                </c:pt>
                <c:pt idx="4346">
                  <c:v>0.2993631229733586</c:v>
                </c:pt>
                <c:pt idx="4347">
                  <c:v>0.34730525284481906</c:v>
                </c:pt>
                <c:pt idx="4348">
                  <c:v>0.39435585511331556</c:v>
                </c:pt>
                <c:pt idx="4349">
                  <c:v>0.44039415155762951</c:v>
                </c:pt>
                <c:pt idx="4350">
                  <c:v>0.4853019625310746</c:v>
                </c:pt>
                <c:pt idx="4351">
                  <c:v>0.5289640103269545</c:v>
                </c:pt>
                <c:pt idx="4352">
                  <c:v>0.57126821509478298</c:v>
                </c:pt>
                <c:pt idx="4353">
                  <c:v>0.61210598254765225</c:v>
                </c:pt>
                <c:pt idx="4354">
                  <c:v>0.6513724827222106</c:v>
                </c:pt>
                <c:pt idx="4355">
                  <c:v>0.68896691907567398</c:v>
                </c:pt>
                <c:pt idx="4356">
                  <c:v>0.72479278722912621</c:v>
                </c:pt>
                <c:pt idx="4357">
                  <c:v>0.75875812269277698</c:v>
                </c:pt>
                <c:pt idx="4358">
                  <c:v>0.79077573693768421</c:v>
                </c:pt>
                <c:pt idx="4359">
                  <c:v>0.82076344120726186</c:v>
                </c:pt>
                <c:pt idx="4360">
                  <c:v>0.84864425749473649</c:v>
                </c:pt>
                <c:pt idx="4361">
                  <c:v>0.87434661614458165</c:v>
                </c:pt>
                <c:pt idx="4362">
                  <c:v>0.89780453957072781</c:v>
                </c:pt>
                <c:pt idx="4363">
                  <c:v>0.9189578116202286</c:v>
                </c:pt>
                <c:pt idx="4364">
                  <c:v>0.9377521321470681</c:v>
                </c:pt>
                <c:pt idx="4365">
                  <c:v>0.95413925640004615</c:v>
                </c:pt>
                <c:pt idx="4366">
                  <c:v>0.96807711886620151</c:v>
                </c:pt>
                <c:pt idx="4367">
                  <c:v>0.97952994125249182</c:v>
                </c:pt>
                <c:pt idx="4368">
                  <c:v>0.98846832432810916</c:v>
                </c:pt>
                <c:pt idx="4369">
                  <c:v>0.99486932339189338</c:v>
                </c:pt>
                <c:pt idx="4370">
                  <c:v>0.99871650717105187</c:v>
                </c:pt>
                <c:pt idx="4371">
                  <c:v>1</c:v>
                </c:pt>
                <c:pt idx="4372">
                  <c:v>0.99871650717105398</c:v>
                </c:pt>
                <c:pt idx="4373">
                  <c:v>0.99486932339189771</c:v>
                </c:pt>
                <c:pt idx="4374">
                  <c:v>0.98846832432811549</c:v>
                </c:pt>
                <c:pt idx="4375">
                  <c:v>0.97952994125250037</c:v>
                </c:pt>
                <c:pt idx="4376">
                  <c:v>0.96807711886620496</c:v>
                </c:pt>
                <c:pt idx="4377">
                  <c:v>0.95413925640005881</c:v>
                </c:pt>
                <c:pt idx="4378">
                  <c:v>0.93775213214708275</c:v>
                </c:pt>
                <c:pt idx="4379">
                  <c:v>0.91895781162024526</c:v>
                </c:pt>
                <c:pt idx="4380">
                  <c:v>0.89780453957074635</c:v>
                </c:pt>
                <c:pt idx="4381">
                  <c:v>0.87434661614458831</c:v>
                </c:pt>
                <c:pt idx="4382">
                  <c:v>0.84864425749477379</c:v>
                </c:pt>
                <c:pt idx="4383">
                  <c:v>0.82076344120728584</c:v>
                </c:pt>
                <c:pt idx="4384">
                  <c:v>0.7907757369377274</c:v>
                </c:pt>
                <c:pt idx="4385">
                  <c:v>0.7587581226928044</c:v>
                </c:pt>
                <c:pt idx="4386">
                  <c:v>0.72479278722913565</c:v>
                </c:pt>
                <c:pt idx="4387">
                  <c:v>0.68896691907570451</c:v>
                </c:pt>
                <c:pt idx="4388">
                  <c:v>0.65137248272224257</c:v>
                </c:pt>
                <c:pt idx="4389">
                  <c:v>0.61210598254768556</c:v>
                </c:pt>
                <c:pt idx="4390">
                  <c:v>0.57126821509481751</c:v>
                </c:pt>
                <c:pt idx="4391">
                  <c:v>0.52896401032699025</c:v>
                </c:pt>
                <c:pt idx="4392">
                  <c:v>0.48530196253111146</c:v>
                </c:pt>
                <c:pt idx="4393">
                  <c:v>0.44039415155766737</c:v>
                </c:pt>
                <c:pt idx="4394">
                  <c:v>0.39435585511335425</c:v>
                </c:pt>
                <c:pt idx="4395">
                  <c:v>0.34730525284485858</c:v>
                </c:pt>
                <c:pt idx="4396">
                  <c:v>0.29936312297334461</c:v>
                </c:pt>
                <c:pt idx="4397">
                  <c:v>0.25065253225876394</c:v>
                </c:pt>
                <c:pt idx="4398">
                  <c:v>0.20129852008865029</c:v>
                </c:pt>
                <c:pt idx="4399">
                  <c:v>0.15142777750462497</c:v>
                </c:pt>
                <c:pt idx="4400">
                  <c:v>0.10116832198742623</c:v>
                </c:pt>
                <c:pt idx="4401">
                  <c:v>5.064916883870875E-2</c:v>
                </c:pt>
                <c:pt idx="4402">
                  <c:v>-1.9595870065503007E-15</c:v>
                </c:pt>
                <c:pt idx="4403">
                  <c:v>-5.0649168838712663E-2</c:v>
                </c:pt>
                <c:pt idx="4404">
                  <c:v>-0.10116832198743013</c:v>
                </c:pt>
                <c:pt idx="4405">
                  <c:v>-0.15142777750457265</c:v>
                </c:pt>
                <c:pt idx="4406">
                  <c:v>-0.20129852008865412</c:v>
                </c:pt>
                <c:pt idx="4407">
                  <c:v>-0.2506525322587127</c:v>
                </c:pt>
                <c:pt idx="4408">
                  <c:v>-0.29936312297334833</c:v>
                </c:pt>
                <c:pt idx="4409">
                  <c:v>-0.34730525284480895</c:v>
                </c:pt>
                <c:pt idx="4410">
                  <c:v>-0.39435585511330562</c:v>
                </c:pt>
                <c:pt idx="4411">
                  <c:v>-0.44039415155764539</c:v>
                </c:pt>
                <c:pt idx="4412">
                  <c:v>-0.48530196253106517</c:v>
                </c:pt>
                <c:pt idx="4413">
                  <c:v>-0.5289640103269454</c:v>
                </c:pt>
                <c:pt idx="4414">
                  <c:v>-0.5712682150947741</c:v>
                </c:pt>
                <c:pt idx="4415">
                  <c:v>-0.6121059825476437</c:v>
                </c:pt>
                <c:pt idx="4416">
                  <c:v>-0.65137248272222392</c:v>
                </c:pt>
                <c:pt idx="4417">
                  <c:v>-0.68896691907566621</c:v>
                </c:pt>
                <c:pt idx="4418">
                  <c:v>-0.72479278722911877</c:v>
                </c:pt>
                <c:pt idx="4419">
                  <c:v>-0.75875812269276999</c:v>
                </c:pt>
                <c:pt idx="4420">
                  <c:v>-0.7907757369376951</c:v>
                </c:pt>
                <c:pt idx="4421">
                  <c:v>-0.82076344120727185</c:v>
                </c:pt>
                <c:pt idx="4422">
                  <c:v>-0.84864425749474581</c:v>
                </c:pt>
                <c:pt idx="4423">
                  <c:v>-0.87434661614457643</c:v>
                </c:pt>
                <c:pt idx="4424">
                  <c:v>-0.89780453957073558</c:v>
                </c:pt>
                <c:pt idx="4425">
                  <c:v>-0.91895781162022439</c:v>
                </c:pt>
                <c:pt idx="4426">
                  <c:v>-0.93775213214707431</c:v>
                </c:pt>
                <c:pt idx="4427">
                  <c:v>-0.95413925640004293</c:v>
                </c:pt>
                <c:pt idx="4428">
                  <c:v>-0.96807711886619885</c:v>
                </c:pt>
                <c:pt idx="4429">
                  <c:v>-0.97952994125248971</c:v>
                </c:pt>
                <c:pt idx="4430">
                  <c:v>-0.98846832432810749</c:v>
                </c:pt>
                <c:pt idx="4431">
                  <c:v>-0.99486932339189516</c:v>
                </c:pt>
                <c:pt idx="4432">
                  <c:v>-0.99871650717105132</c:v>
                </c:pt>
                <c:pt idx="4433">
                  <c:v>-1</c:v>
                </c:pt>
                <c:pt idx="4434">
                  <c:v>-0.99871650717105453</c:v>
                </c:pt>
                <c:pt idx="4435">
                  <c:v>-0.99486932339189593</c:v>
                </c:pt>
                <c:pt idx="4436">
                  <c:v>-0.98846832432811282</c:v>
                </c:pt>
                <c:pt idx="4437">
                  <c:v>-0.97952994125250248</c:v>
                </c:pt>
                <c:pt idx="4438">
                  <c:v>-0.96807711886620773</c:v>
                </c:pt>
                <c:pt idx="4439">
                  <c:v>-0.95413925640006203</c:v>
                </c:pt>
                <c:pt idx="4440">
                  <c:v>-0.93775213214708653</c:v>
                </c:pt>
                <c:pt idx="4441">
                  <c:v>-0.91895781162023826</c:v>
                </c:pt>
                <c:pt idx="4442">
                  <c:v>-0.89780453957075113</c:v>
                </c:pt>
                <c:pt idx="4443">
                  <c:v>-0.87434661614459352</c:v>
                </c:pt>
                <c:pt idx="4444">
                  <c:v>-0.84864425749476446</c:v>
                </c:pt>
                <c:pt idx="4445">
                  <c:v>-0.82076344120729205</c:v>
                </c:pt>
                <c:pt idx="4446">
                  <c:v>-0.79077573693771663</c:v>
                </c:pt>
                <c:pt idx="4447">
                  <c:v>-0.7587581226928114</c:v>
                </c:pt>
                <c:pt idx="4448">
                  <c:v>-0.72479278722914309</c:v>
                </c:pt>
                <c:pt idx="4449">
                  <c:v>-0.68896691907571228</c:v>
                </c:pt>
                <c:pt idx="4450">
                  <c:v>-0.65137248272225068</c:v>
                </c:pt>
                <c:pt idx="4451">
                  <c:v>-0.61210598254764914</c:v>
                </c:pt>
                <c:pt idx="4452">
                  <c:v>-0.57126821509482639</c:v>
                </c:pt>
                <c:pt idx="4453">
                  <c:v>-0.52896401032695117</c:v>
                </c:pt>
                <c:pt idx="4454">
                  <c:v>-0.4853019625311209</c:v>
                </c:pt>
                <c:pt idx="4455">
                  <c:v>-0.44039415155762601</c:v>
                </c:pt>
                <c:pt idx="4456">
                  <c:v>-0.39435585511331195</c:v>
                </c:pt>
                <c:pt idx="4457">
                  <c:v>-0.34730525284481539</c:v>
                </c:pt>
                <c:pt idx="4458">
                  <c:v>-0.29936312297335488</c:v>
                </c:pt>
                <c:pt idx="4459">
                  <c:v>-0.25065253225871936</c:v>
                </c:pt>
                <c:pt idx="4460">
                  <c:v>-0.20129852008866086</c:v>
                </c:pt>
                <c:pt idx="4461">
                  <c:v>-0.15142777750457942</c:v>
                </c:pt>
                <c:pt idx="4462">
                  <c:v>-0.10116832198743696</c:v>
                </c:pt>
                <c:pt idx="4463">
                  <c:v>-5.0649168838719519E-2</c:v>
                </c:pt>
                <c:pt idx="4464">
                  <c:v>-8.8210688753420641E-15</c:v>
                </c:pt>
                <c:pt idx="4465">
                  <c:v>5.0649168838701901E-2</c:v>
                </c:pt>
                <c:pt idx="4466">
                  <c:v>0.10116832198744768</c:v>
                </c:pt>
                <c:pt idx="4467">
                  <c:v>0.15142777750456199</c:v>
                </c:pt>
                <c:pt idx="4468">
                  <c:v>0.20129852008867141</c:v>
                </c:pt>
                <c:pt idx="4469">
                  <c:v>0.25065253225870227</c:v>
                </c:pt>
                <c:pt idx="4470">
                  <c:v>0.29936312297333806</c:v>
                </c:pt>
                <c:pt idx="4471">
                  <c:v>0.3473052528448255</c:v>
                </c:pt>
                <c:pt idx="4472">
                  <c:v>0.39435585511329574</c:v>
                </c:pt>
                <c:pt idx="4473">
                  <c:v>0.44039415155763567</c:v>
                </c:pt>
                <c:pt idx="4474">
                  <c:v>0.48530196253105579</c:v>
                </c:pt>
                <c:pt idx="4475">
                  <c:v>0.52896401032696039</c:v>
                </c:pt>
                <c:pt idx="4476">
                  <c:v>0.57126821509478865</c:v>
                </c:pt>
                <c:pt idx="4477">
                  <c:v>0.61210598254765769</c:v>
                </c:pt>
                <c:pt idx="4478">
                  <c:v>0.65137248272221571</c:v>
                </c:pt>
                <c:pt idx="4479">
                  <c:v>0.68896691907567897</c:v>
                </c:pt>
                <c:pt idx="4480">
                  <c:v>0.72479278722911133</c:v>
                </c:pt>
                <c:pt idx="4481">
                  <c:v>0.75875812269278142</c:v>
                </c:pt>
                <c:pt idx="4482">
                  <c:v>0.79077573693768843</c:v>
                </c:pt>
                <c:pt idx="4483">
                  <c:v>0.82076344120726574</c:v>
                </c:pt>
                <c:pt idx="4484">
                  <c:v>0.84864425749474004</c:v>
                </c:pt>
                <c:pt idx="4485">
                  <c:v>0.87434661614457121</c:v>
                </c:pt>
                <c:pt idx="4486">
                  <c:v>0.89780453957074335</c:v>
                </c:pt>
                <c:pt idx="4487">
                  <c:v>0.91895781162022017</c:v>
                </c:pt>
                <c:pt idx="4488">
                  <c:v>0.93775213214708042</c:v>
                </c:pt>
                <c:pt idx="4489">
                  <c:v>0.95413925640003971</c:v>
                </c:pt>
                <c:pt idx="4490">
                  <c:v>0.96807711886620329</c:v>
                </c:pt>
                <c:pt idx="4491">
                  <c:v>0.97952994125249326</c:v>
                </c:pt>
                <c:pt idx="4492">
                  <c:v>0.98846832432810583</c:v>
                </c:pt>
                <c:pt idx="4493">
                  <c:v>0.99486932339189416</c:v>
                </c:pt>
                <c:pt idx="4494">
                  <c:v>0.99871650717105076</c:v>
                </c:pt>
                <c:pt idx="4495">
                  <c:v>1</c:v>
                </c:pt>
                <c:pt idx="4496">
                  <c:v>0.99871650717105365</c:v>
                </c:pt>
                <c:pt idx="4497">
                  <c:v>0.99486932339189704</c:v>
                </c:pt>
                <c:pt idx="4498">
                  <c:v>0.98846832432811449</c:v>
                </c:pt>
                <c:pt idx="4499">
                  <c:v>0.97952994125249893</c:v>
                </c:pt>
                <c:pt idx="4500">
                  <c:v>0.9680771188662104</c:v>
                </c:pt>
                <c:pt idx="4501">
                  <c:v>0.9541392564000567</c:v>
                </c:pt>
                <c:pt idx="4502">
                  <c:v>0.9377521321470903</c:v>
                </c:pt>
                <c:pt idx="4503">
                  <c:v>0.91895781162024259</c:v>
                </c:pt>
                <c:pt idx="4504">
                  <c:v>0.8978045395707559</c:v>
                </c:pt>
                <c:pt idx="4505">
                  <c:v>0.87434661614459874</c:v>
                </c:pt>
                <c:pt idx="4506">
                  <c:v>0.84864425749475514</c:v>
                </c:pt>
                <c:pt idx="4507">
                  <c:v>0.82076344120729816</c:v>
                </c:pt>
                <c:pt idx="4508">
                  <c:v>0.79077573693770586</c:v>
                </c:pt>
                <c:pt idx="4509">
                  <c:v>0.7587581226928185</c:v>
                </c:pt>
                <c:pt idx="4510">
                  <c:v>0.72479278722913087</c:v>
                </c:pt>
                <c:pt idx="4511">
                  <c:v>0.68896691907569951</c:v>
                </c:pt>
                <c:pt idx="4512">
                  <c:v>0.65137248272223736</c:v>
                </c:pt>
                <c:pt idx="4513">
                  <c:v>0.61210598254768023</c:v>
                </c:pt>
                <c:pt idx="4514">
                  <c:v>0.57126821509481196</c:v>
                </c:pt>
                <c:pt idx="4515">
                  <c:v>0.52896401032698448</c:v>
                </c:pt>
                <c:pt idx="4516">
                  <c:v>0.48530196253110547</c:v>
                </c:pt>
                <c:pt idx="4517">
                  <c:v>0.44039415155766121</c:v>
                </c:pt>
                <c:pt idx="4518">
                  <c:v>0.39435585511334798</c:v>
                </c:pt>
                <c:pt idx="4519">
                  <c:v>0.34730525284485214</c:v>
                </c:pt>
                <c:pt idx="4520">
                  <c:v>0.29936312297339229</c:v>
                </c:pt>
                <c:pt idx="4521">
                  <c:v>0.25065253225870227</c:v>
                </c:pt>
                <c:pt idx="4522">
                  <c:v>0.20129852008869925</c:v>
                </c:pt>
                <c:pt idx="4523">
                  <c:v>0.15142777750456199</c:v>
                </c:pt>
                <c:pt idx="4524">
                  <c:v>0.10116832198747595</c:v>
                </c:pt>
                <c:pt idx="4525">
                  <c:v>5.0649168838758668E-2</c:v>
                </c:pt>
                <c:pt idx="4526">
                  <c:v>-8.8199846731695786E-15</c:v>
                </c:pt>
                <c:pt idx="4527">
                  <c:v>-5.0649168838662745E-2</c:v>
                </c:pt>
                <c:pt idx="4528">
                  <c:v>-0.10116832198743696</c:v>
                </c:pt>
                <c:pt idx="4529">
                  <c:v>-0.15142777750452324</c:v>
                </c:pt>
                <c:pt idx="4530">
                  <c:v>-0.20129852008866086</c:v>
                </c:pt>
                <c:pt idx="4531">
                  <c:v>-0.25065253225871936</c:v>
                </c:pt>
                <c:pt idx="4532">
                  <c:v>-0.29936312297335488</c:v>
                </c:pt>
                <c:pt idx="4533">
                  <c:v>-0.34730525284481539</c:v>
                </c:pt>
                <c:pt idx="4534">
                  <c:v>-0.39435585511331195</c:v>
                </c:pt>
                <c:pt idx="4535">
                  <c:v>-0.44039415155762601</c:v>
                </c:pt>
                <c:pt idx="4536">
                  <c:v>-0.48530196253107116</c:v>
                </c:pt>
                <c:pt idx="4537">
                  <c:v>-0.52896401032695117</c:v>
                </c:pt>
                <c:pt idx="4538">
                  <c:v>-0.57126821509477976</c:v>
                </c:pt>
                <c:pt idx="4539">
                  <c:v>-0.61210598254764914</c:v>
                </c:pt>
                <c:pt idx="4540">
                  <c:v>-0.6513724827222076</c:v>
                </c:pt>
                <c:pt idx="4541">
                  <c:v>-0.68896691907569174</c:v>
                </c:pt>
                <c:pt idx="4542">
                  <c:v>-0.7247927872291039</c:v>
                </c:pt>
                <c:pt idx="4543">
                  <c:v>-0.75875812269279297</c:v>
                </c:pt>
                <c:pt idx="4544">
                  <c:v>-0.79077573693768188</c:v>
                </c:pt>
                <c:pt idx="4545">
                  <c:v>-0.82076344120727585</c:v>
                </c:pt>
                <c:pt idx="4546">
                  <c:v>-0.84864425749474937</c:v>
                </c:pt>
                <c:pt idx="4547">
                  <c:v>-0.87434661614457976</c:v>
                </c:pt>
                <c:pt idx="4548">
                  <c:v>-0.89780453957073858</c:v>
                </c:pt>
                <c:pt idx="4549">
                  <c:v>-0.91895781162021595</c:v>
                </c:pt>
                <c:pt idx="4550">
                  <c:v>-0.93775213214707664</c:v>
                </c:pt>
                <c:pt idx="4551">
                  <c:v>-0.95413925640004493</c:v>
                </c:pt>
                <c:pt idx="4552">
                  <c:v>-0.96807711886620051</c:v>
                </c:pt>
                <c:pt idx="4553">
                  <c:v>-0.97952994125249104</c:v>
                </c:pt>
                <c:pt idx="4554">
                  <c:v>-0.98846832432810849</c:v>
                </c:pt>
                <c:pt idx="4555">
                  <c:v>-0.99486932339189305</c:v>
                </c:pt>
                <c:pt idx="4556">
                  <c:v>-0.99871650717105165</c:v>
                </c:pt>
                <c:pt idx="4557">
                  <c:v>-1</c:v>
                </c:pt>
                <c:pt idx="4558">
                  <c:v>-0.9987165071710542</c:v>
                </c:pt>
                <c:pt idx="4559">
                  <c:v>-0.99486932339189804</c:v>
                </c:pt>
                <c:pt idx="4560">
                  <c:v>-0.98846832432811604</c:v>
                </c:pt>
                <c:pt idx="4561">
                  <c:v>-0.97952994125249537</c:v>
                </c:pt>
                <c:pt idx="4562">
                  <c:v>-0.96807711886621306</c:v>
                </c:pt>
                <c:pt idx="4563">
                  <c:v>-0.95413925640005148</c:v>
                </c:pt>
                <c:pt idx="4564">
                  <c:v>-0.93775213214709396</c:v>
                </c:pt>
                <c:pt idx="4565">
                  <c:v>-0.9189578116202356</c:v>
                </c:pt>
                <c:pt idx="4566">
                  <c:v>-0.89780453957074813</c:v>
                </c:pt>
                <c:pt idx="4567">
                  <c:v>-0.87434661614459019</c:v>
                </c:pt>
                <c:pt idx="4568">
                  <c:v>-0.8486442574947608</c:v>
                </c:pt>
                <c:pt idx="4569">
                  <c:v>-0.82076344120728817</c:v>
                </c:pt>
                <c:pt idx="4570">
                  <c:v>-0.79077573693771241</c:v>
                </c:pt>
                <c:pt idx="4571">
                  <c:v>-0.75875812269280696</c:v>
                </c:pt>
                <c:pt idx="4572">
                  <c:v>-0.72479278722913831</c:v>
                </c:pt>
                <c:pt idx="4573">
                  <c:v>-0.6889669190757074</c:v>
                </c:pt>
                <c:pt idx="4574">
                  <c:v>-0.65137248272224546</c:v>
                </c:pt>
                <c:pt idx="4575">
                  <c:v>-0.61210598254768867</c:v>
                </c:pt>
                <c:pt idx="4576">
                  <c:v>-0.5712682150947741</c:v>
                </c:pt>
                <c:pt idx="4577">
                  <c:v>-0.52896401032699358</c:v>
                </c:pt>
                <c:pt idx="4578">
                  <c:v>-0.48530196253106517</c:v>
                </c:pt>
                <c:pt idx="4579">
                  <c:v>-0.44039415155767087</c:v>
                </c:pt>
                <c:pt idx="4580">
                  <c:v>-0.39435585511335786</c:v>
                </c:pt>
                <c:pt idx="4581">
                  <c:v>-0.34730525284480895</c:v>
                </c:pt>
                <c:pt idx="4582">
                  <c:v>-0.29936312297340256</c:v>
                </c:pt>
                <c:pt idx="4583">
                  <c:v>-0.2506525322587127</c:v>
                </c:pt>
                <c:pt idx="4584">
                  <c:v>-0.20129852008870983</c:v>
                </c:pt>
                <c:pt idx="4585">
                  <c:v>-0.15142777750457265</c:v>
                </c:pt>
                <c:pt idx="4586">
                  <c:v>-0.10116832198743013</c:v>
                </c:pt>
                <c:pt idx="4587">
                  <c:v>-5.0649168838712663E-2</c:v>
                </c:pt>
                <c:pt idx="4588">
                  <c:v>-1.9606712087227862E-15</c:v>
                </c:pt>
                <c:pt idx="4589">
                  <c:v>5.064916883870875E-2</c:v>
                </c:pt>
                <c:pt idx="4590">
                  <c:v>0.10116832198742623</c:v>
                </c:pt>
                <c:pt idx="4591">
                  <c:v>0.15142777750456876</c:v>
                </c:pt>
                <c:pt idx="4592">
                  <c:v>0.20129852008865029</c:v>
                </c:pt>
                <c:pt idx="4593">
                  <c:v>0.25065253225870893</c:v>
                </c:pt>
                <c:pt idx="4594">
                  <c:v>0.29936312297334461</c:v>
                </c:pt>
                <c:pt idx="4595">
                  <c:v>0.34730525284480529</c:v>
                </c:pt>
                <c:pt idx="4596">
                  <c:v>0.39435585511332816</c:v>
                </c:pt>
                <c:pt idx="4597">
                  <c:v>0.44039415155761635</c:v>
                </c:pt>
                <c:pt idx="4598">
                  <c:v>0.48530196253108659</c:v>
                </c:pt>
                <c:pt idx="4599">
                  <c:v>0.52896401032694207</c:v>
                </c:pt>
                <c:pt idx="4600">
                  <c:v>0.5712682150947942</c:v>
                </c:pt>
                <c:pt idx="4601">
                  <c:v>0.61210598254766313</c:v>
                </c:pt>
                <c:pt idx="4602">
                  <c:v>0.65137248272222092</c:v>
                </c:pt>
                <c:pt idx="4603">
                  <c:v>0.68896691907568397</c:v>
                </c:pt>
                <c:pt idx="4604">
                  <c:v>0.72479278722909646</c:v>
                </c:pt>
                <c:pt idx="4605">
                  <c:v>0.75875812269278586</c:v>
                </c:pt>
                <c:pt idx="4606">
                  <c:v>0.79077573693769265</c:v>
                </c:pt>
                <c:pt idx="4607">
                  <c:v>0.82076344120726963</c:v>
                </c:pt>
                <c:pt idx="4608">
                  <c:v>0.8486442574947437</c:v>
                </c:pt>
                <c:pt idx="4609">
                  <c:v>0.87434661614457454</c:v>
                </c:pt>
                <c:pt idx="4610">
                  <c:v>0.89780453957073381</c:v>
                </c:pt>
                <c:pt idx="4611">
                  <c:v>0.91895781162022283</c:v>
                </c:pt>
                <c:pt idx="4612">
                  <c:v>0.93775213214707287</c:v>
                </c:pt>
                <c:pt idx="4613">
                  <c:v>0.95413925640004171</c:v>
                </c:pt>
                <c:pt idx="4614">
                  <c:v>0.96807711886619785</c:v>
                </c:pt>
                <c:pt idx="4615">
                  <c:v>0.97952994125248893</c:v>
                </c:pt>
                <c:pt idx="4616">
                  <c:v>0.98846832432811116</c:v>
                </c:pt>
                <c:pt idx="4617">
                  <c:v>0.99486932339189194</c:v>
                </c:pt>
                <c:pt idx="4618">
                  <c:v>0.99871650717105254</c:v>
                </c:pt>
                <c:pt idx="4619">
                  <c:v>1</c:v>
                </c:pt>
                <c:pt idx="4620">
                  <c:v>0.99871650717105331</c:v>
                </c:pt>
                <c:pt idx="4621">
                  <c:v>0.99486932339189627</c:v>
                </c:pt>
                <c:pt idx="4622">
                  <c:v>0.98846832432811338</c:v>
                </c:pt>
                <c:pt idx="4623">
                  <c:v>0.97952994125249759</c:v>
                </c:pt>
                <c:pt idx="4624">
                  <c:v>0.96807711886620862</c:v>
                </c:pt>
                <c:pt idx="4625">
                  <c:v>0.9541392564000547</c:v>
                </c:pt>
                <c:pt idx="4626">
                  <c:v>0.93775213214708786</c:v>
                </c:pt>
                <c:pt idx="4627">
                  <c:v>0.91895781162023982</c:v>
                </c:pt>
                <c:pt idx="4628">
                  <c:v>0.8978045395707529</c:v>
                </c:pt>
                <c:pt idx="4629">
                  <c:v>0.87434661614459541</c:v>
                </c:pt>
                <c:pt idx="4630">
                  <c:v>0.84864425749476657</c:v>
                </c:pt>
                <c:pt idx="4631">
                  <c:v>0.82076344120726186</c:v>
                </c:pt>
                <c:pt idx="4632">
                  <c:v>0.79077573693771908</c:v>
                </c:pt>
                <c:pt idx="4633">
                  <c:v>0.75875812269277698</c:v>
                </c:pt>
                <c:pt idx="4634">
                  <c:v>0.72479278722914575</c:v>
                </c:pt>
                <c:pt idx="4635">
                  <c:v>0.68896691907571517</c:v>
                </c:pt>
                <c:pt idx="4636">
                  <c:v>0.6513724827222106</c:v>
                </c:pt>
                <c:pt idx="4637">
                  <c:v>0.61210598254769721</c:v>
                </c:pt>
                <c:pt idx="4638">
                  <c:v>0.57126821509478298</c:v>
                </c:pt>
                <c:pt idx="4639">
                  <c:v>0.5289640103270028</c:v>
                </c:pt>
                <c:pt idx="4640">
                  <c:v>0.4853019625310746</c:v>
                </c:pt>
                <c:pt idx="4641">
                  <c:v>0.44039415155762951</c:v>
                </c:pt>
                <c:pt idx="4642">
                  <c:v>0.39435585511331556</c:v>
                </c:pt>
                <c:pt idx="4643">
                  <c:v>0.34730525284481906</c:v>
                </c:pt>
                <c:pt idx="4644">
                  <c:v>0.2993631229733586</c:v>
                </c:pt>
                <c:pt idx="4645">
                  <c:v>0.25065253225872314</c:v>
                </c:pt>
                <c:pt idx="4646">
                  <c:v>0.2012985200886647</c:v>
                </c:pt>
                <c:pt idx="4647">
                  <c:v>0.15142777750458331</c:v>
                </c:pt>
                <c:pt idx="4648">
                  <c:v>0.10116832198744086</c:v>
                </c:pt>
                <c:pt idx="4649">
                  <c:v>5.0649168838723432E-2</c:v>
                </c:pt>
                <c:pt idx="4650">
                  <c:v>1.2741327090615151E-14</c:v>
                </c:pt>
                <c:pt idx="4651">
                  <c:v>-5.0649168838726367E-2</c:v>
                </c:pt>
                <c:pt idx="4652">
                  <c:v>-0.1011683219874155</c:v>
                </c:pt>
                <c:pt idx="4653">
                  <c:v>-0.15142777750458622</c:v>
                </c:pt>
                <c:pt idx="4654">
                  <c:v>-0.20129852008863974</c:v>
                </c:pt>
                <c:pt idx="4655">
                  <c:v>-0.25065253225872602</c:v>
                </c:pt>
                <c:pt idx="4656">
                  <c:v>-0.29936312297336143</c:v>
                </c:pt>
                <c:pt idx="4657">
                  <c:v>-0.34730525284482183</c:v>
                </c:pt>
                <c:pt idx="4658">
                  <c:v>-0.39435585511331822</c:v>
                </c:pt>
                <c:pt idx="4659">
                  <c:v>-0.44039415155760664</c:v>
                </c:pt>
                <c:pt idx="4660">
                  <c:v>-0.48530196253107716</c:v>
                </c:pt>
                <c:pt idx="4661">
                  <c:v>-0.52896401032695706</c:v>
                </c:pt>
                <c:pt idx="4662">
                  <c:v>-0.57126821509478543</c:v>
                </c:pt>
                <c:pt idx="4663">
                  <c:v>-0.61210598254765458</c:v>
                </c:pt>
                <c:pt idx="4664">
                  <c:v>-0.65137248272221282</c:v>
                </c:pt>
                <c:pt idx="4665">
                  <c:v>-0.68896691907567609</c:v>
                </c:pt>
                <c:pt idx="4666">
                  <c:v>-0.72479278722910867</c:v>
                </c:pt>
                <c:pt idx="4667">
                  <c:v>-0.75875812269277887</c:v>
                </c:pt>
                <c:pt idx="4668">
                  <c:v>-0.7907757369376861</c:v>
                </c:pt>
                <c:pt idx="4669">
                  <c:v>-0.82076344120726352</c:v>
                </c:pt>
                <c:pt idx="4670">
                  <c:v>-0.84864425749473804</c:v>
                </c:pt>
                <c:pt idx="4671">
                  <c:v>-0.87434661614458309</c:v>
                </c:pt>
                <c:pt idx="4672">
                  <c:v>-0.89780453957072914</c:v>
                </c:pt>
                <c:pt idx="4673">
                  <c:v>-0.91895781162022983</c:v>
                </c:pt>
                <c:pt idx="4674">
                  <c:v>-0.93775213214706921</c:v>
                </c:pt>
                <c:pt idx="4675">
                  <c:v>-0.95413925640004704</c:v>
                </c:pt>
                <c:pt idx="4676">
                  <c:v>-0.96807711886620229</c:v>
                </c:pt>
                <c:pt idx="4677">
                  <c:v>-0.97952994125249249</c:v>
                </c:pt>
                <c:pt idx="4678">
                  <c:v>-0.9884683243281096</c:v>
                </c:pt>
                <c:pt idx="4679">
                  <c:v>-0.99486932339189371</c:v>
                </c:pt>
                <c:pt idx="4680">
                  <c:v>-0.99871650717105198</c:v>
                </c:pt>
                <c:pt idx="4681">
                  <c:v>-1</c:v>
                </c:pt>
                <c:pt idx="4682">
                  <c:v>-0.99871650717105387</c:v>
                </c:pt>
                <c:pt idx="4683">
                  <c:v>-0.99486932339189738</c:v>
                </c:pt>
                <c:pt idx="4684">
                  <c:v>-0.98846832432811504</c:v>
                </c:pt>
                <c:pt idx="4685">
                  <c:v>-0.97952994125249981</c:v>
                </c:pt>
                <c:pt idx="4686">
                  <c:v>-0.96807711886620429</c:v>
                </c:pt>
                <c:pt idx="4687">
                  <c:v>-0.95413925640005792</c:v>
                </c:pt>
                <c:pt idx="4688">
                  <c:v>-0.93775213214708175</c:v>
                </c:pt>
                <c:pt idx="4689">
                  <c:v>-0.91895781162024415</c:v>
                </c:pt>
                <c:pt idx="4690">
                  <c:v>-0.89780453957075756</c:v>
                </c:pt>
                <c:pt idx="4691">
                  <c:v>-0.87434661614458686</c:v>
                </c:pt>
                <c:pt idx="4692">
                  <c:v>-0.84864425749477224</c:v>
                </c:pt>
                <c:pt idx="4693">
                  <c:v>-0.82076344120728417</c:v>
                </c:pt>
                <c:pt idx="4694">
                  <c:v>-0.79077573693772563</c:v>
                </c:pt>
                <c:pt idx="4695">
                  <c:v>-0.75875812269280252</c:v>
                </c:pt>
                <c:pt idx="4696">
                  <c:v>-0.72479278722913365</c:v>
                </c:pt>
                <c:pt idx="4697">
                  <c:v>-0.6889669190757024</c:v>
                </c:pt>
                <c:pt idx="4698">
                  <c:v>-0.65137248272224024</c:v>
                </c:pt>
                <c:pt idx="4699">
                  <c:v>-0.61210598254768334</c:v>
                </c:pt>
                <c:pt idx="4700">
                  <c:v>-0.57126821509481518</c:v>
                </c:pt>
                <c:pt idx="4701">
                  <c:v>-0.52896401032698781</c:v>
                </c:pt>
                <c:pt idx="4702">
                  <c:v>-0.48530196253110891</c:v>
                </c:pt>
                <c:pt idx="4703">
                  <c:v>-0.4403941515576647</c:v>
                </c:pt>
                <c:pt idx="4704">
                  <c:v>-0.39435585511335153</c:v>
                </c:pt>
                <c:pt idx="4705">
                  <c:v>-0.34730525284485581</c:v>
                </c:pt>
                <c:pt idx="4706">
                  <c:v>-0.29936312297334178</c:v>
                </c:pt>
                <c:pt idx="4707">
                  <c:v>-0.25065253225876111</c:v>
                </c:pt>
                <c:pt idx="4708">
                  <c:v>-0.2012985200886474</c:v>
                </c:pt>
                <c:pt idx="4709">
                  <c:v>-0.15142777750462205</c:v>
                </c:pt>
                <c:pt idx="4710">
                  <c:v>-0.10116832198742332</c:v>
                </c:pt>
                <c:pt idx="4711">
                  <c:v>-5.0649168838705814E-2</c:v>
                </c:pt>
                <c:pt idx="4712">
                  <c:v>4.8997264578964916E-15</c:v>
                </c:pt>
                <c:pt idx="4713">
                  <c:v>5.0649168838715598E-2</c:v>
                </c:pt>
                <c:pt idx="4714">
                  <c:v>0.10116832198737651</c:v>
                </c:pt>
                <c:pt idx="4715">
                  <c:v>0.15142777750457556</c:v>
                </c:pt>
                <c:pt idx="4716">
                  <c:v>0.20129852008865701</c:v>
                </c:pt>
                <c:pt idx="4717">
                  <c:v>0.25065253225871559</c:v>
                </c:pt>
                <c:pt idx="4718">
                  <c:v>0.29936312297335116</c:v>
                </c:pt>
                <c:pt idx="4719">
                  <c:v>0.34730525284481173</c:v>
                </c:pt>
                <c:pt idx="4720">
                  <c:v>0.39435585511330834</c:v>
                </c:pt>
                <c:pt idx="4721">
                  <c:v>0.44039415155762246</c:v>
                </c:pt>
                <c:pt idx="4722">
                  <c:v>0.48530196253106778</c:v>
                </c:pt>
                <c:pt idx="4723">
                  <c:v>0.52896401032694784</c:v>
                </c:pt>
                <c:pt idx="4724">
                  <c:v>0.57126821509477654</c:v>
                </c:pt>
                <c:pt idx="4725">
                  <c:v>0.61210598254764603</c:v>
                </c:pt>
                <c:pt idx="4726">
                  <c:v>0.65137248272222614</c:v>
                </c:pt>
                <c:pt idx="4727">
                  <c:v>0.68896691907566832</c:v>
                </c:pt>
                <c:pt idx="4728">
                  <c:v>0.72479278722912077</c:v>
                </c:pt>
                <c:pt idx="4729">
                  <c:v>0.75875812269277187</c:v>
                </c:pt>
                <c:pt idx="4730">
                  <c:v>0.79077573693769687</c:v>
                </c:pt>
                <c:pt idx="4731">
                  <c:v>0.82076344120727363</c:v>
                </c:pt>
                <c:pt idx="4732">
                  <c:v>0.84864425749474737</c:v>
                </c:pt>
                <c:pt idx="4733">
                  <c:v>0.87434661614457787</c:v>
                </c:pt>
                <c:pt idx="4734">
                  <c:v>0.89780453957073691</c:v>
                </c:pt>
                <c:pt idx="4735">
                  <c:v>0.91895781162022561</c:v>
                </c:pt>
                <c:pt idx="4736">
                  <c:v>0.93775213214707531</c:v>
                </c:pt>
                <c:pt idx="4737">
                  <c:v>0.95413925640004382</c:v>
                </c:pt>
                <c:pt idx="4738">
                  <c:v>0.96807711886619963</c:v>
                </c:pt>
                <c:pt idx="4739">
                  <c:v>0.97952994125249027</c:v>
                </c:pt>
                <c:pt idx="4740">
                  <c:v>0.98846832432810794</c:v>
                </c:pt>
                <c:pt idx="4741">
                  <c:v>0.99486932339189549</c:v>
                </c:pt>
                <c:pt idx="4742">
                  <c:v>0.99871650717105143</c:v>
                </c:pt>
                <c:pt idx="4743">
                  <c:v>1</c:v>
                </c:pt>
                <c:pt idx="4744">
                  <c:v>0.99871650717105442</c:v>
                </c:pt>
                <c:pt idx="4745">
                  <c:v>0.99486932339189849</c:v>
                </c:pt>
                <c:pt idx="4746">
                  <c:v>0.98846832432811238</c:v>
                </c:pt>
                <c:pt idx="4747">
                  <c:v>0.97952994125250192</c:v>
                </c:pt>
                <c:pt idx="4748">
                  <c:v>0.96807711886620695</c:v>
                </c:pt>
                <c:pt idx="4749">
                  <c:v>0.95413925640006114</c:v>
                </c:pt>
                <c:pt idx="4750">
                  <c:v>0.93775213214708553</c:v>
                </c:pt>
                <c:pt idx="4751">
                  <c:v>0.91895781162023715</c:v>
                </c:pt>
                <c:pt idx="4752">
                  <c:v>0.89780453957074979</c:v>
                </c:pt>
                <c:pt idx="4753">
                  <c:v>0.87434661614459208</c:v>
                </c:pt>
                <c:pt idx="4754">
                  <c:v>0.84864425749476291</c:v>
                </c:pt>
                <c:pt idx="4755">
                  <c:v>0.82076344120729039</c:v>
                </c:pt>
                <c:pt idx="4756">
                  <c:v>0.79077573693771486</c:v>
                </c:pt>
                <c:pt idx="4757">
                  <c:v>0.75875812269280951</c:v>
                </c:pt>
                <c:pt idx="4758">
                  <c:v>0.72479278722914109</c:v>
                </c:pt>
                <c:pt idx="4759">
                  <c:v>0.68896691907571017</c:v>
                </c:pt>
                <c:pt idx="4760">
                  <c:v>0.65137248272224846</c:v>
                </c:pt>
                <c:pt idx="4761">
                  <c:v>0.61210598254764681</c:v>
                </c:pt>
                <c:pt idx="4762">
                  <c:v>0.57126821509482395</c:v>
                </c:pt>
                <c:pt idx="4763">
                  <c:v>0.52896401032694873</c:v>
                </c:pt>
                <c:pt idx="4764">
                  <c:v>0.48530196253111829</c:v>
                </c:pt>
                <c:pt idx="4765">
                  <c:v>0.44039415155762335</c:v>
                </c:pt>
                <c:pt idx="4766">
                  <c:v>0.39435585511330923</c:v>
                </c:pt>
                <c:pt idx="4767">
                  <c:v>0.34730525284481262</c:v>
                </c:pt>
                <c:pt idx="4768">
                  <c:v>0.29936312297335205</c:v>
                </c:pt>
                <c:pt idx="4769">
                  <c:v>0.25065253225877154</c:v>
                </c:pt>
                <c:pt idx="4770">
                  <c:v>0.20129852008865798</c:v>
                </c:pt>
                <c:pt idx="4771">
                  <c:v>0.15142777750457653</c:v>
                </c:pt>
                <c:pt idx="4772">
                  <c:v>0.10116832198743403</c:v>
                </c:pt>
                <c:pt idx="4773">
                  <c:v>5.0649168838716584E-2</c:v>
                </c:pt>
                <c:pt idx="4774">
                  <c:v>5.8809294239958732E-15</c:v>
                </c:pt>
                <c:pt idx="4775">
                  <c:v>-5.0649168838704836E-2</c:v>
                </c:pt>
                <c:pt idx="4776">
                  <c:v>-0.10116832198745061</c:v>
                </c:pt>
                <c:pt idx="4777">
                  <c:v>-0.1514277775045649</c:v>
                </c:pt>
                <c:pt idx="4778">
                  <c:v>-0.20129852008864646</c:v>
                </c:pt>
                <c:pt idx="4779">
                  <c:v>-0.25065253225870515</c:v>
                </c:pt>
                <c:pt idx="4780">
                  <c:v>-0.29936312297334083</c:v>
                </c:pt>
                <c:pt idx="4781">
                  <c:v>-0.34730525284482827</c:v>
                </c:pt>
                <c:pt idx="4782">
                  <c:v>-0.3943558551132984</c:v>
                </c:pt>
                <c:pt idx="4783">
                  <c:v>-0.44039415155763834</c:v>
                </c:pt>
                <c:pt idx="4784">
                  <c:v>-0.48530196253105834</c:v>
                </c:pt>
                <c:pt idx="4785">
                  <c:v>-0.52896401032696283</c:v>
                </c:pt>
                <c:pt idx="4786">
                  <c:v>-0.57126821509479098</c:v>
                </c:pt>
                <c:pt idx="4787">
                  <c:v>-0.61210598254766002</c:v>
                </c:pt>
                <c:pt idx="4788">
                  <c:v>-0.65137248272221804</c:v>
                </c:pt>
                <c:pt idx="4789">
                  <c:v>-0.68896691907568108</c:v>
                </c:pt>
                <c:pt idx="4790">
                  <c:v>-0.72479278722911333</c:v>
                </c:pt>
                <c:pt idx="4791">
                  <c:v>-0.75875812269278331</c:v>
                </c:pt>
                <c:pt idx="4792">
                  <c:v>-0.79077573693769021</c:v>
                </c:pt>
                <c:pt idx="4793">
                  <c:v>-0.82076344120726741</c:v>
                </c:pt>
                <c:pt idx="4794">
                  <c:v>-0.84864425749474159</c:v>
                </c:pt>
                <c:pt idx="4795">
                  <c:v>-0.87434661614457265</c:v>
                </c:pt>
                <c:pt idx="4796">
                  <c:v>-0.89780453957074469</c:v>
                </c:pt>
                <c:pt idx="4797">
                  <c:v>-0.91895781162022128</c:v>
                </c:pt>
                <c:pt idx="4798">
                  <c:v>-0.93775213214708142</c:v>
                </c:pt>
                <c:pt idx="4799">
                  <c:v>-0.9541392564000406</c:v>
                </c:pt>
                <c:pt idx="4800">
                  <c:v>-0.96807711886619685</c:v>
                </c:pt>
                <c:pt idx="4801">
                  <c:v>-0.97952994125249382</c:v>
                </c:pt>
                <c:pt idx="4802">
                  <c:v>-0.98846832432810627</c:v>
                </c:pt>
                <c:pt idx="4803">
                  <c:v>-0.99486932339189438</c:v>
                </c:pt>
                <c:pt idx="4804">
                  <c:v>-0.99871650717105087</c:v>
                </c:pt>
                <c:pt idx="4805">
                  <c:v>-1</c:v>
                </c:pt>
                <c:pt idx="4806">
                  <c:v>-0.99871650717105342</c:v>
                </c:pt>
                <c:pt idx="4807">
                  <c:v>-0.99486932339189671</c:v>
                </c:pt>
                <c:pt idx="4808">
                  <c:v>-0.98846832432811405</c:v>
                </c:pt>
                <c:pt idx="4809">
                  <c:v>-0.97952994125249837</c:v>
                </c:pt>
                <c:pt idx="4810">
                  <c:v>-0.96807711886620962</c:v>
                </c:pt>
                <c:pt idx="4811">
                  <c:v>-0.95413925640005581</c:v>
                </c:pt>
                <c:pt idx="4812">
                  <c:v>-0.9377521321470893</c:v>
                </c:pt>
                <c:pt idx="4813">
                  <c:v>-0.91895781162024137</c:v>
                </c:pt>
                <c:pt idx="4814">
                  <c:v>-0.89780453957075457</c:v>
                </c:pt>
                <c:pt idx="4815">
                  <c:v>-0.8743466161445973</c:v>
                </c:pt>
                <c:pt idx="4816">
                  <c:v>-0.84864425749475358</c:v>
                </c:pt>
                <c:pt idx="4817">
                  <c:v>-0.8207634412072965</c:v>
                </c:pt>
                <c:pt idx="4818">
                  <c:v>-0.79077573693770409</c:v>
                </c:pt>
                <c:pt idx="4819">
                  <c:v>-0.75875812269281651</c:v>
                </c:pt>
                <c:pt idx="4820">
                  <c:v>-0.72479278722912888</c:v>
                </c:pt>
                <c:pt idx="4821">
                  <c:v>-0.6889669190756974</c:v>
                </c:pt>
                <c:pt idx="4822">
                  <c:v>-0.65137248272223514</c:v>
                </c:pt>
                <c:pt idx="4823">
                  <c:v>-0.6121059825476779</c:v>
                </c:pt>
                <c:pt idx="4824">
                  <c:v>-0.57126821509483283</c:v>
                </c:pt>
                <c:pt idx="4825">
                  <c:v>-0.52896401032698193</c:v>
                </c:pt>
                <c:pt idx="4826">
                  <c:v>-0.48530196253110292</c:v>
                </c:pt>
                <c:pt idx="4827">
                  <c:v>-0.44039415155765854</c:v>
                </c:pt>
                <c:pt idx="4828">
                  <c:v>-0.39435585511334525</c:v>
                </c:pt>
                <c:pt idx="4829">
                  <c:v>-0.34730525284484937</c:v>
                </c:pt>
                <c:pt idx="4830">
                  <c:v>-0.29936312297338946</c:v>
                </c:pt>
                <c:pt idx="4831">
                  <c:v>-0.25065253225869943</c:v>
                </c:pt>
                <c:pt idx="4832">
                  <c:v>-0.20129852008869636</c:v>
                </c:pt>
                <c:pt idx="4833">
                  <c:v>-0.15142777750461528</c:v>
                </c:pt>
                <c:pt idx="4834">
                  <c:v>-0.10116832198747304</c:v>
                </c:pt>
                <c:pt idx="4835">
                  <c:v>-5.0649168838755733E-2</c:v>
                </c:pt>
                <c:pt idx="4836">
                  <c:v>1.1760124124515769E-14</c:v>
                </c:pt>
                <c:pt idx="4837">
                  <c:v>5.064916883866568E-2</c:v>
                </c:pt>
                <c:pt idx="4838">
                  <c:v>0.10116832198743989</c:v>
                </c:pt>
                <c:pt idx="4839">
                  <c:v>0.15142777750452616</c:v>
                </c:pt>
                <c:pt idx="4840">
                  <c:v>0.20129852008866372</c:v>
                </c:pt>
                <c:pt idx="4841">
                  <c:v>0.25065253225872219</c:v>
                </c:pt>
                <c:pt idx="4842">
                  <c:v>0.29936312297335771</c:v>
                </c:pt>
                <c:pt idx="4843">
                  <c:v>0.34730525284481811</c:v>
                </c:pt>
                <c:pt idx="4844">
                  <c:v>0.39435585511331461</c:v>
                </c:pt>
                <c:pt idx="4845">
                  <c:v>0.44039415155762862</c:v>
                </c:pt>
                <c:pt idx="4846">
                  <c:v>0.48530196253107377</c:v>
                </c:pt>
                <c:pt idx="4847">
                  <c:v>0.52896401032695373</c:v>
                </c:pt>
                <c:pt idx="4848">
                  <c:v>0.57126821509478221</c:v>
                </c:pt>
                <c:pt idx="4849">
                  <c:v>0.61210598254765147</c:v>
                </c:pt>
                <c:pt idx="4850">
                  <c:v>0.65137248272220982</c:v>
                </c:pt>
                <c:pt idx="4851">
                  <c:v>0.68896691907569385</c:v>
                </c:pt>
                <c:pt idx="4852">
                  <c:v>0.72479278722910589</c:v>
                </c:pt>
                <c:pt idx="4853">
                  <c:v>0.75875812269279486</c:v>
                </c:pt>
                <c:pt idx="4854">
                  <c:v>0.79077573693768366</c:v>
                </c:pt>
                <c:pt idx="4855">
                  <c:v>0.82076344120727751</c:v>
                </c:pt>
                <c:pt idx="4856">
                  <c:v>0.84864425749475092</c:v>
                </c:pt>
                <c:pt idx="4857">
                  <c:v>0.87434661614456732</c:v>
                </c:pt>
                <c:pt idx="4858">
                  <c:v>0.89780453957073991</c:v>
                </c:pt>
                <c:pt idx="4859">
                  <c:v>0.91895781162021706</c:v>
                </c:pt>
                <c:pt idx="4860">
                  <c:v>0.93775213214707764</c:v>
                </c:pt>
                <c:pt idx="4861">
                  <c:v>0.95413925640004582</c:v>
                </c:pt>
                <c:pt idx="4862">
                  <c:v>0.96807711886620129</c:v>
                </c:pt>
                <c:pt idx="4863">
                  <c:v>0.97952994125249171</c:v>
                </c:pt>
                <c:pt idx="4864">
                  <c:v>0.98846832432810894</c:v>
                </c:pt>
                <c:pt idx="4865">
                  <c:v>0.99486932339189327</c:v>
                </c:pt>
                <c:pt idx="4866">
                  <c:v>0.99871650717105176</c:v>
                </c:pt>
                <c:pt idx="4867">
                  <c:v>1</c:v>
                </c:pt>
                <c:pt idx="4868">
                  <c:v>0.99871650717105398</c:v>
                </c:pt>
                <c:pt idx="4869">
                  <c:v>0.99486932339189782</c:v>
                </c:pt>
                <c:pt idx="4870">
                  <c:v>0.9884683243281156</c:v>
                </c:pt>
                <c:pt idx="4871">
                  <c:v>0.97952994125249482</c:v>
                </c:pt>
                <c:pt idx="4872">
                  <c:v>0.96807711886621239</c:v>
                </c:pt>
                <c:pt idx="4873">
                  <c:v>0.95413925640005059</c:v>
                </c:pt>
                <c:pt idx="4874">
                  <c:v>0.93775213214709296</c:v>
                </c:pt>
                <c:pt idx="4875">
                  <c:v>0.91895781162023449</c:v>
                </c:pt>
                <c:pt idx="4876">
                  <c:v>0.8978045395707468</c:v>
                </c:pt>
                <c:pt idx="4877">
                  <c:v>0.87434661614458875</c:v>
                </c:pt>
                <c:pt idx="4878">
                  <c:v>0.84864425749475925</c:v>
                </c:pt>
                <c:pt idx="4879">
                  <c:v>0.8207634412072865</c:v>
                </c:pt>
                <c:pt idx="4880">
                  <c:v>0.79077573693771064</c:v>
                </c:pt>
                <c:pt idx="4881">
                  <c:v>0.75875812269280507</c:v>
                </c:pt>
                <c:pt idx="4882">
                  <c:v>0.72479278722913631</c:v>
                </c:pt>
                <c:pt idx="4883">
                  <c:v>0.68896691907570529</c:v>
                </c:pt>
                <c:pt idx="4884">
                  <c:v>0.65137248272224324</c:v>
                </c:pt>
                <c:pt idx="4885">
                  <c:v>0.61210598254768633</c:v>
                </c:pt>
                <c:pt idx="4886">
                  <c:v>0.57126821509477166</c:v>
                </c:pt>
                <c:pt idx="4887">
                  <c:v>0.52896401032699114</c:v>
                </c:pt>
                <c:pt idx="4888">
                  <c:v>0.4853019625311123</c:v>
                </c:pt>
                <c:pt idx="4889">
                  <c:v>0.44039415155766826</c:v>
                </c:pt>
                <c:pt idx="4890">
                  <c:v>0.39435585511335514</c:v>
                </c:pt>
                <c:pt idx="4891">
                  <c:v>0.34730525284480618</c:v>
                </c:pt>
                <c:pt idx="4892">
                  <c:v>0.29936312297339979</c:v>
                </c:pt>
                <c:pt idx="4893">
                  <c:v>0.25065253225870987</c:v>
                </c:pt>
                <c:pt idx="4894">
                  <c:v>0.20129852008870694</c:v>
                </c:pt>
                <c:pt idx="4895">
                  <c:v>0.15142777750456973</c:v>
                </c:pt>
                <c:pt idx="4896">
                  <c:v>0.10116832198742721</c:v>
                </c:pt>
                <c:pt idx="4897">
                  <c:v>5.0649168838709728E-2</c:v>
                </c:pt>
                <c:pt idx="4898">
                  <c:v>-9.7946824262340471E-16</c:v>
                </c:pt>
                <c:pt idx="4899">
                  <c:v>-5.0649168838711685E-2</c:v>
                </c:pt>
                <c:pt idx="4900">
                  <c:v>-0.10116832198742916</c:v>
                </c:pt>
                <c:pt idx="4901">
                  <c:v>-0.15142777750457168</c:v>
                </c:pt>
                <c:pt idx="4902">
                  <c:v>-0.20129852008865318</c:v>
                </c:pt>
                <c:pt idx="4903">
                  <c:v>-0.25065253225871176</c:v>
                </c:pt>
                <c:pt idx="4904">
                  <c:v>-0.29936312297334738</c:v>
                </c:pt>
                <c:pt idx="4905">
                  <c:v>-0.34730525284480801</c:v>
                </c:pt>
                <c:pt idx="4906">
                  <c:v>-0.39435585511333082</c:v>
                </c:pt>
                <c:pt idx="4907">
                  <c:v>-0.44039415155761896</c:v>
                </c:pt>
                <c:pt idx="4908">
                  <c:v>-0.4853019625310892</c:v>
                </c:pt>
                <c:pt idx="4909">
                  <c:v>-0.52896401032694451</c:v>
                </c:pt>
                <c:pt idx="4910">
                  <c:v>-0.57126821509479664</c:v>
                </c:pt>
                <c:pt idx="4911">
                  <c:v>-0.61210598254766546</c:v>
                </c:pt>
                <c:pt idx="4912">
                  <c:v>-0.65137248272220161</c:v>
                </c:pt>
                <c:pt idx="4913">
                  <c:v>-0.68896691907568608</c:v>
                </c:pt>
                <c:pt idx="4914">
                  <c:v>-0.72479278722909846</c:v>
                </c:pt>
                <c:pt idx="4915">
                  <c:v>-0.75875812269278786</c:v>
                </c:pt>
                <c:pt idx="4916">
                  <c:v>-0.79077573693769443</c:v>
                </c:pt>
                <c:pt idx="4917">
                  <c:v>-0.82076344120727129</c:v>
                </c:pt>
                <c:pt idx="4918">
                  <c:v>-0.84864425749474526</c:v>
                </c:pt>
                <c:pt idx="4919">
                  <c:v>-0.87434661614457587</c:v>
                </c:pt>
                <c:pt idx="4920">
                  <c:v>-0.89780453957073514</c:v>
                </c:pt>
                <c:pt idx="4921">
                  <c:v>-0.91895781162022405</c:v>
                </c:pt>
                <c:pt idx="4922">
                  <c:v>-0.93775213214707398</c:v>
                </c:pt>
                <c:pt idx="4923">
                  <c:v>-0.9541392564000426</c:v>
                </c:pt>
                <c:pt idx="4924">
                  <c:v>-0.96807711886619863</c:v>
                </c:pt>
                <c:pt idx="4925">
                  <c:v>-0.97952994125248949</c:v>
                </c:pt>
                <c:pt idx="4926">
                  <c:v>-0.9884683243281116</c:v>
                </c:pt>
                <c:pt idx="4927">
                  <c:v>-0.99486932339189227</c:v>
                </c:pt>
                <c:pt idx="4928">
                  <c:v>-0.99871650717105265</c:v>
                </c:pt>
                <c:pt idx="4929">
                  <c:v>-1</c:v>
                </c:pt>
                <c:pt idx="4930">
                  <c:v>-0.99871650717105309</c:v>
                </c:pt>
                <c:pt idx="4931">
                  <c:v>-0.99486932339189604</c:v>
                </c:pt>
                <c:pt idx="4932">
                  <c:v>-0.98846832432811294</c:v>
                </c:pt>
                <c:pt idx="4933">
                  <c:v>-0.97952994125249704</c:v>
                </c:pt>
                <c:pt idx="4934">
                  <c:v>-0.96807711886620795</c:v>
                </c:pt>
                <c:pt idx="4935">
                  <c:v>-0.95413925640005381</c:v>
                </c:pt>
                <c:pt idx="4936">
                  <c:v>-0.93775213214708686</c:v>
                </c:pt>
                <c:pt idx="4937">
                  <c:v>-0.91895781162023871</c:v>
                </c:pt>
                <c:pt idx="4938">
                  <c:v>-0.89780453957075157</c:v>
                </c:pt>
                <c:pt idx="4939">
                  <c:v>-0.87434661614459397</c:v>
                </c:pt>
                <c:pt idx="4940">
                  <c:v>-0.84864425749476502</c:v>
                </c:pt>
                <c:pt idx="4941">
                  <c:v>-0.8207634412072764</c:v>
                </c:pt>
                <c:pt idx="4942">
                  <c:v>-0.7907757369377173</c:v>
                </c:pt>
                <c:pt idx="4943">
                  <c:v>-0.75875812269281206</c:v>
                </c:pt>
                <c:pt idx="4944">
                  <c:v>-0.72479278722914375</c:v>
                </c:pt>
                <c:pt idx="4945">
                  <c:v>-0.68896691907571306</c:v>
                </c:pt>
                <c:pt idx="4946">
                  <c:v>-0.65137248272222992</c:v>
                </c:pt>
                <c:pt idx="4947">
                  <c:v>-0.61210598254769488</c:v>
                </c:pt>
                <c:pt idx="4948">
                  <c:v>-0.57126821509480386</c:v>
                </c:pt>
                <c:pt idx="4949">
                  <c:v>-0.52896401032700024</c:v>
                </c:pt>
                <c:pt idx="4950">
                  <c:v>-0.48530196253109692</c:v>
                </c:pt>
                <c:pt idx="4951">
                  <c:v>-0.44039415155765238</c:v>
                </c:pt>
                <c:pt idx="4952">
                  <c:v>-0.39435585511333893</c:v>
                </c:pt>
                <c:pt idx="4953">
                  <c:v>-0.34730525284484293</c:v>
                </c:pt>
                <c:pt idx="4954">
                  <c:v>-0.29936312297338291</c:v>
                </c:pt>
                <c:pt idx="4955">
                  <c:v>-0.25065253225874784</c:v>
                </c:pt>
                <c:pt idx="4956">
                  <c:v>-0.20129852008868965</c:v>
                </c:pt>
                <c:pt idx="4957">
                  <c:v>-0.15142777750460848</c:v>
                </c:pt>
                <c:pt idx="4958">
                  <c:v>-0.10116832198746621</c:v>
                </c:pt>
                <c:pt idx="4959">
                  <c:v>-5.0649168838748884E-2</c:v>
                </c:pt>
                <c:pt idx="4960">
                  <c:v>-3.8222897069672968E-14</c:v>
                </c:pt>
                <c:pt idx="4961">
                  <c:v>5.0649168838729303E-2</c:v>
                </c:pt>
                <c:pt idx="4962">
                  <c:v>0.10116832198739016</c:v>
                </c:pt>
                <c:pt idx="4963">
                  <c:v>0.15142777750458911</c:v>
                </c:pt>
                <c:pt idx="4964">
                  <c:v>0.20129852008861476</c:v>
                </c:pt>
                <c:pt idx="4965">
                  <c:v>0.25065253225872886</c:v>
                </c:pt>
                <c:pt idx="4966">
                  <c:v>0.2993631229733642</c:v>
                </c:pt>
                <c:pt idx="4967">
                  <c:v>0.34730525284477126</c:v>
                </c:pt>
                <c:pt idx="4968">
                  <c:v>0.39435585511332094</c:v>
                </c:pt>
                <c:pt idx="4969">
                  <c:v>0.44039415155758377</c:v>
                </c:pt>
                <c:pt idx="4970">
                  <c:v>0.48530196253107977</c:v>
                </c:pt>
                <c:pt idx="4971">
                  <c:v>0.5289640103269595</c:v>
                </c:pt>
                <c:pt idx="4972">
                  <c:v>0.57126821509478776</c:v>
                </c:pt>
                <c:pt idx="4973">
                  <c:v>0.61210598254765691</c:v>
                </c:pt>
                <c:pt idx="4974">
                  <c:v>0.65137248272221504</c:v>
                </c:pt>
                <c:pt idx="4975">
                  <c:v>0.6889669190756782</c:v>
                </c:pt>
                <c:pt idx="4976">
                  <c:v>0.72479278722911067</c:v>
                </c:pt>
                <c:pt idx="4977">
                  <c:v>0.75875812269278076</c:v>
                </c:pt>
                <c:pt idx="4978">
                  <c:v>0.79077573693768788</c:v>
                </c:pt>
                <c:pt idx="4979">
                  <c:v>0.82076344120726519</c:v>
                </c:pt>
                <c:pt idx="4980">
                  <c:v>0.8486442574947396</c:v>
                </c:pt>
                <c:pt idx="4981">
                  <c:v>0.87434661614458453</c:v>
                </c:pt>
                <c:pt idx="4982">
                  <c:v>0.89780453957073036</c:v>
                </c:pt>
                <c:pt idx="4983">
                  <c:v>0.91895781162023094</c:v>
                </c:pt>
                <c:pt idx="4984">
                  <c:v>0.93775213214707021</c:v>
                </c:pt>
                <c:pt idx="4985">
                  <c:v>0.95413925640004793</c:v>
                </c:pt>
                <c:pt idx="4986">
                  <c:v>0.96807711886620307</c:v>
                </c:pt>
                <c:pt idx="4987">
                  <c:v>0.97952994125249304</c:v>
                </c:pt>
                <c:pt idx="4988">
                  <c:v>0.98846832432811005</c:v>
                </c:pt>
                <c:pt idx="4989">
                  <c:v>0.99486932339189404</c:v>
                </c:pt>
                <c:pt idx="4990">
                  <c:v>0.99871650717105209</c:v>
                </c:pt>
                <c:pt idx="4991">
                  <c:v>1</c:v>
                </c:pt>
                <c:pt idx="4992">
                  <c:v>0.99871650717105365</c:v>
                </c:pt>
                <c:pt idx="4993">
                  <c:v>0.99486932339189704</c:v>
                </c:pt>
                <c:pt idx="4994">
                  <c:v>0.9884683243281146</c:v>
                </c:pt>
                <c:pt idx="4995">
                  <c:v>0.97952994125249915</c:v>
                </c:pt>
                <c:pt idx="4996">
                  <c:v>0.96807711886620351</c:v>
                </c:pt>
                <c:pt idx="4997">
                  <c:v>0.95413925640005703</c:v>
                </c:pt>
                <c:pt idx="4998">
                  <c:v>0.93775213214709063</c:v>
                </c:pt>
                <c:pt idx="4999">
                  <c:v>0.91895781162024293</c:v>
                </c:pt>
                <c:pt idx="5000">
                  <c:v>0.89780453957075634</c:v>
                </c:pt>
                <c:pt idx="5001">
                  <c:v>0.87434661614458542</c:v>
                </c:pt>
                <c:pt idx="5002">
                  <c:v>0.84864425749477068</c:v>
                </c:pt>
                <c:pt idx="5003">
                  <c:v>0.82076344120728251</c:v>
                </c:pt>
                <c:pt idx="5004">
                  <c:v>0.79077573693772385</c:v>
                </c:pt>
                <c:pt idx="5005">
                  <c:v>0.75875812269280063</c:v>
                </c:pt>
                <c:pt idx="5006">
                  <c:v>0.72479278722913154</c:v>
                </c:pt>
                <c:pt idx="5007">
                  <c:v>0.68896691907570029</c:v>
                </c:pt>
                <c:pt idx="5008">
                  <c:v>0.65137248272223802</c:v>
                </c:pt>
                <c:pt idx="5009">
                  <c:v>0.612105982547681</c:v>
                </c:pt>
                <c:pt idx="5010">
                  <c:v>0.57126821509481274</c:v>
                </c:pt>
                <c:pt idx="5011">
                  <c:v>0.52896401032698526</c:v>
                </c:pt>
                <c:pt idx="5012">
                  <c:v>0.4853019625311063</c:v>
                </c:pt>
                <c:pt idx="5013">
                  <c:v>0.44039415155766209</c:v>
                </c:pt>
                <c:pt idx="5014">
                  <c:v>0.39435585511334886</c:v>
                </c:pt>
                <c:pt idx="5015">
                  <c:v>0.34730525284485309</c:v>
                </c:pt>
                <c:pt idx="5016">
                  <c:v>0.299363122973339</c:v>
                </c:pt>
                <c:pt idx="5017">
                  <c:v>0.25065253225875828</c:v>
                </c:pt>
                <c:pt idx="5018">
                  <c:v>0.20129852008864454</c:v>
                </c:pt>
                <c:pt idx="5019">
                  <c:v>0.15142777750461914</c:v>
                </c:pt>
                <c:pt idx="5020">
                  <c:v>0.10116832198742039</c:v>
                </c:pt>
                <c:pt idx="5021">
                  <c:v>5.0649168838702879E-2</c:v>
                </c:pt>
                <c:pt idx="5022">
                  <c:v>4.9003552951565332E-14</c:v>
                </c:pt>
                <c:pt idx="5023">
                  <c:v>-5.064916883871854E-2</c:v>
                </c:pt>
                <c:pt idx="5024">
                  <c:v>-0.10116832198737943</c:v>
                </c:pt>
                <c:pt idx="5025">
                  <c:v>-0.15142777750457845</c:v>
                </c:pt>
                <c:pt idx="5026">
                  <c:v>-0.20129852008865989</c:v>
                </c:pt>
                <c:pt idx="5027">
                  <c:v>-0.25065253225871842</c:v>
                </c:pt>
                <c:pt idx="5028">
                  <c:v>-0.29936312297335393</c:v>
                </c:pt>
                <c:pt idx="5029">
                  <c:v>-0.34730525284481445</c:v>
                </c:pt>
                <c:pt idx="5030">
                  <c:v>-0.394355855113311</c:v>
                </c:pt>
                <c:pt idx="5031">
                  <c:v>-0.44039415155762512</c:v>
                </c:pt>
                <c:pt idx="5032">
                  <c:v>-0.48530196253107033</c:v>
                </c:pt>
                <c:pt idx="5033">
                  <c:v>-0.5289640103269504</c:v>
                </c:pt>
                <c:pt idx="5034">
                  <c:v>-0.57126821509477899</c:v>
                </c:pt>
                <c:pt idx="5035">
                  <c:v>-0.61210598254764836</c:v>
                </c:pt>
                <c:pt idx="5036">
                  <c:v>-0.65137248272222836</c:v>
                </c:pt>
                <c:pt idx="5037">
                  <c:v>-0.68896691907567043</c:v>
                </c:pt>
                <c:pt idx="5038">
                  <c:v>-0.72479278722912277</c:v>
                </c:pt>
                <c:pt idx="5039">
                  <c:v>-0.75875812269277376</c:v>
                </c:pt>
                <c:pt idx="5040">
                  <c:v>-0.79077573693769865</c:v>
                </c:pt>
                <c:pt idx="5041">
                  <c:v>-0.82076344120727529</c:v>
                </c:pt>
                <c:pt idx="5042">
                  <c:v>-0.84864425749474892</c:v>
                </c:pt>
                <c:pt idx="5043">
                  <c:v>-0.8743466161445792</c:v>
                </c:pt>
                <c:pt idx="5044">
                  <c:v>-0.89780453957073814</c:v>
                </c:pt>
                <c:pt idx="5045">
                  <c:v>-0.91895781162022672</c:v>
                </c:pt>
                <c:pt idx="5046">
                  <c:v>-0.93775213214707631</c:v>
                </c:pt>
                <c:pt idx="5047">
                  <c:v>-0.95413925640004471</c:v>
                </c:pt>
                <c:pt idx="5048">
                  <c:v>-0.96807711886620029</c:v>
                </c:pt>
                <c:pt idx="5049">
                  <c:v>-0.97952994125249093</c:v>
                </c:pt>
                <c:pt idx="5050">
                  <c:v>-0.98846832432810838</c:v>
                </c:pt>
                <c:pt idx="5051">
                  <c:v>-0.99486932339189582</c:v>
                </c:pt>
                <c:pt idx="5052">
                  <c:v>-0.99871650717105165</c:v>
                </c:pt>
                <c:pt idx="5053">
                  <c:v>-1</c:v>
                </c:pt>
                <c:pt idx="5054">
                  <c:v>-0.9987165071710542</c:v>
                </c:pt>
                <c:pt idx="5055">
                  <c:v>-0.99486932339189815</c:v>
                </c:pt>
                <c:pt idx="5056">
                  <c:v>-0.98846832432810761</c:v>
                </c:pt>
                <c:pt idx="5057">
                  <c:v>-0.97952994125250137</c:v>
                </c:pt>
                <c:pt idx="5058">
                  <c:v>-0.96807711886619907</c:v>
                </c:pt>
                <c:pt idx="5059">
                  <c:v>-0.95413925640006025</c:v>
                </c:pt>
                <c:pt idx="5060">
                  <c:v>-0.93775213214707465</c:v>
                </c:pt>
                <c:pt idx="5061">
                  <c:v>-0.91895781162022483</c:v>
                </c:pt>
                <c:pt idx="5062">
                  <c:v>-0.89780453957073603</c:v>
                </c:pt>
                <c:pt idx="5063">
                  <c:v>-0.87434661614457687</c:v>
                </c:pt>
                <c:pt idx="5064">
                  <c:v>-0.84864425749474626</c:v>
                </c:pt>
                <c:pt idx="5065">
                  <c:v>-0.8207634412072724</c:v>
                </c:pt>
                <c:pt idx="5066">
                  <c:v>-0.79077573693769565</c:v>
                </c:pt>
                <c:pt idx="5067">
                  <c:v>-0.75875812269278908</c:v>
                </c:pt>
                <c:pt idx="5068">
                  <c:v>-0.72479278722911944</c:v>
                </c:pt>
                <c:pt idx="5069">
                  <c:v>-0.68896691907568752</c:v>
                </c:pt>
                <c:pt idx="5070">
                  <c:v>-0.6513724827222247</c:v>
                </c:pt>
                <c:pt idx="5071">
                  <c:v>-0.61210598254766702</c:v>
                </c:pt>
                <c:pt idx="5072">
                  <c:v>-0.57126821509479819</c:v>
                </c:pt>
                <c:pt idx="5073">
                  <c:v>-0.52896401032697038</c:v>
                </c:pt>
                <c:pt idx="5074">
                  <c:v>-0.48530196253109087</c:v>
                </c:pt>
                <c:pt idx="5075">
                  <c:v>-0.44039415155764622</c:v>
                </c:pt>
                <c:pt idx="5076">
                  <c:v>-0.39435585511333265</c:v>
                </c:pt>
                <c:pt idx="5077">
                  <c:v>-0.34730525284483654</c:v>
                </c:pt>
                <c:pt idx="5078">
                  <c:v>-0.29936312297337636</c:v>
                </c:pt>
                <c:pt idx="5079">
                  <c:v>-0.25065253225874118</c:v>
                </c:pt>
                <c:pt idx="5080">
                  <c:v>-0.20129852008868293</c:v>
                </c:pt>
                <c:pt idx="5081">
                  <c:v>-0.15142777750460171</c:v>
                </c:pt>
                <c:pt idx="5082">
                  <c:v>-0.10116832198745938</c:v>
                </c:pt>
                <c:pt idx="5083">
                  <c:v>-5.0649168838742029E-2</c:v>
                </c:pt>
                <c:pt idx="5084">
                  <c:v>-3.136249940305369E-14</c:v>
                </c:pt>
                <c:pt idx="5085">
                  <c:v>5.0649168838679384E-2</c:v>
                </c:pt>
                <c:pt idx="5086">
                  <c:v>0.10116832198739698</c:v>
                </c:pt>
                <c:pt idx="5087">
                  <c:v>0.1514277775045397</c:v>
                </c:pt>
                <c:pt idx="5088">
                  <c:v>0.20129852008862148</c:v>
                </c:pt>
                <c:pt idx="5089">
                  <c:v>0.25065253225868045</c:v>
                </c:pt>
                <c:pt idx="5090">
                  <c:v>0.29936312297331652</c:v>
                </c:pt>
                <c:pt idx="5091">
                  <c:v>0.34730525284483099</c:v>
                </c:pt>
                <c:pt idx="5092">
                  <c:v>0.39435585511327498</c:v>
                </c:pt>
                <c:pt idx="5093">
                  <c:v>0.44039415155764094</c:v>
                </c:pt>
                <c:pt idx="5094">
                  <c:v>0.48530196253103602</c:v>
                </c:pt>
                <c:pt idx="5095">
                  <c:v>0.52896401032696538</c:v>
                </c:pt>
                <c:pt idx="5096">
                  <c:v>0.57126821509479342</c:v>
                </c:pt>
                <c:pt idx="5097">
                  <c:v>0.61210598254766235</c:v>
                </c:pt>
                <c:pt idx="5098">
                  <c:v>0.65137248272222026</c:v>
                </c:pt>
                <c:pt idx="5099">
                  <c:v>0.68896691907568319</c:v>
                </c:pt>
                <c:pt idx="5100">
                  <c:v>0.72479278722911533</c:v>
                </c:pt>
                <c:pt idx="5101">
                  <c:v>0.75875812269278531</c:v>
                </c:pt>
                <c:pt idx="5102">
                  <c:v>0.7907757369376921</c:v>
                </c:pt>
                <c:pt idx="5103">
                  <c:v>0.82076344120726907</c:v>
                </c:pt>
                <c:pt idx="5104">
                  <c:v>0.84864425749474315</c:v>
                </c:pt>
                <c:pt idx="5105">
                  <c:v>0.87434661614457398</c:v>
                </c:pt>
                <c:pt idx="5106">
                  <c:v>0.89780453957075845</c:v>
                </c:pt>
                <c:pt idx="5107">
                  <c:v>0.9189578116202225</c:v>
                </c:pt>
                <c:pt idx="5108">
                  <c:v>0.9377521321470923</c:v>
                </c:pt>
                <c:pt idx="5109">
                  <c:v>0.95413925640004149</c:v>
                </c:pt>
                <c:pt idx="5110">
                  <c:v>0.96807711886619763</c:v>
                </c:pt>
                <c:pt idx="5111">
                  <c:v>0.97952994125250015</c:v>
                </c:pt>
                <c:pt idx="5112">
                  <c:v>0.98846832432810672</c:v>
                </c:pt>
                <c:pt idx="5113">
                  <c:v>0.9948693233918976</c:v>
                </c:pt>
                <c:pt idx="5114">
                  <c:v>0.99871650717105109</c:v>
                </c:pt>
                <c:pt idx="5115">
                  <c:v>1</c:v>
                </c:pt>
                <c:pt idx="5116">
                  <c:v>0.99871650717105187</c:v>
                </c:pt>
                <c:pt idx="5117">
                  <c:v>0.99486932339189349</c:v>
                </c:pt>
                <c:pt idx="5118">
                  <c:v>0.98846832432810927</c:v>
                </c:pt>
                <c:pt idx="5119">
                  <c:v>0.97952994125249204</c:v>
                </c:pt>
                <c:pt idx="5120">
                  <c:v>0.96807711886620174</c:v>
                </c:pt>
                <c:pt idx="5121">
                  <c:v>0.95413925640004649</c:v>
                </c:pt>
                <c:pt idx="5122">
                  <c:v>0.93775213214707831</c:v>
                </c:pt>
                <c:pt idx="5123">
                  <c:v>0.91895781162022905</c:v>
                </c:pt>
                <c:pt idx="5124">
                  <c:v>0.8978045395707408</c:v>
                </c:pt>
                <c:pt idx="5125">
                  <c:v>0.87434661614458209</c:v>
                </c:pt>
                <c:pt idx="5126">
                  <c:v>0.84864425749475203</c:v>
                </c:pt>
                <c:pt idx="5127">
                  <c:v>0.82076344120727862</c:v>
                </c:pt>
                <c:pt idx="5128">
                  <c:v>0.79077573693770231</c:v>
                </c:pt>
                <c:pt idx="5129">
                  <c:v>0.75875812269279608</c:v>
                </c:pt>
                <c:pt idx="5130">
                  <c:v>0.72479278722912688</c:v>
                </c:pt>
                <c:pt idx="5131">
                  <c:v>0.68896691907569529</c:v>
                </c:pt>
                <c:pt idx="5132">
                  <c:v>0.6513724827222328</c:v>
                </c:pt>
                <c:pt idx="5133">
                  <c:v>0.61210598254767556</c:v>
                </c:pt>
                <c:pt idx="5134">
                  <c:v>0.57126821509480707</c:v>
                </c:pt>
                <c:pt idx="5135">
                  <c:v>0.52896401032697948</c:v>
                </c:pt>
                <c:pt idx="5136">
                  <c:v>0.48530196253110031</c:v>
                </c:pt>
                <c:pt idx="5137">
                  <c:v>0.44039415155760486</c:v>
                </c:pt>
                <c:pt idx="5138">
                  <c:v>0.39435585511334253</c:v>
                </c:pt>
                <c:pt idx="5139">
                  <c:v>0.34730525284484665</c:v>
                </c:pt>
                <c:pt idx="5140">
                  <c:v>0.29936312297338669</c:v>
                </c:pt>
                <c:pt idx="5141">
                  <c:v>0.25065253225875161</c:v>
                </c:pt>
                <c:pt idx="5142">
                  <c:v>0.20129852008863783</c:v>
                </c:pt>
                <c:pt idx="5143">
                  <c:v>0.15142777750461237</c:v>
                </c:pt>
                <c:pt idx="5144">
                  <c:v>0.10116832198747011</c:v>
                </c:pt>
                <c:pt idx="5145">
                  <c:v>5.0649168838752798E-2</c:v>
                </c:pt>
                <c:pt idx="5146">
                  <c:v>-1.470026357586196E-14</c:v>
                </c:pt>
                <c:pt idx="5147">
                  <c:v>-5.0649168838725389E-2</c:v>
                </c:pt>
                <c:pt idx="5148">
                  <c:v>-0.10116832198738626</c:v>
                </c:pt>
                <c:pt idx="5149">
                  <c:v>-0.15142777750452904</c:v>
                </c:pt>
                <c:pt idx="5150">
                  <c:v>-0.20129852008866661</c:v>
                </c:pt>
                <c:pt idx="5151">
                  <c:v>-0.25065253225872508</c:v>
                </c:pt>
                <c:pt idx="5152">
                  <c:v>-0.29936312297336048</c:v>
                </c:pt>
                <c:pt idx="5153">
                  <c:v>-0.3473052528447676</c:v>
                </c:pt>
                <c:pt idx="5154">
                  <c:v>-0.39435585511331733</c:v>
                </c:pt>
                <c:pt idx="5155">
                  <c:v>-0.44039415155763129</c:v>
                </c:pt>
                <c:pt idx="5156">
                  <c:v>-0.48530196253107633</c:v>
                </c:pt>
                <c:pt idx="5157">
                  <c:v>-0.52896401032695617</c:v>
                </c:pt>
                <c:pt idx="5158">
                  <c:v>-0.57126821509473791</c:v>
                </c:pt>
                <c:pt idx="5159">
                  <c:v>-0.6121059825476538</c:v>
                </c:pt>
                <c:pt idx="5160">
                  <c:v>-0.65137248272221204</c:v>
                </c:pt>
                <c:pt idx="5161">
                  <c:v>-0.68896691907567542</c:v>
                </c:pt>
                <c:pt idx="5162">
                  <c:v>-0.724792787229108</c:v>
                </c:pt>
                <c:pt idx="5163">
                  <c:v>-0.7587581226927782</c:v>
                </c:pt>
                <c:pt idx="5164">
                  <c:v>-0.79077573693768544</c:v>
                </c:pt>
                <c:pt idx="5165">
                  <c:v>-0.82076344120726297</c:v>
                </c:pt>
                <c:pt idx="5166">
                  <c:v>-0.84864425749473749</c:v>
                </c:pt>
                <c:pt idx="5167">
                  <c:v>-0.87434661614456877</c:v>
                </c:pt>
                <c:pt idx="5168">
                  <c:v>-0.8978045395707287</c:v>
                </c:pt>
                <c:pt idx="5169">
                  <c:v>-0.91895781162021817</c:v>
                </c:pt>
                <c:pt idx="5170">
                  <c:v>-0.93775213214706887</c:v>
                </c:pt>
                <c:pt idx="5171">
                  <c:v>-0.95413925640003827</c:v>
                </c:pt>
                <c:pt idx="5172">
                  <c:v>-0.96807711886619485</c:v>
                </c:pt>
                <c:pt idx="5173">
                  <c:v>-0.97952994125248649</c:v>
                </c:pt>
                <c:pt idx="5174">
                  <c:v>-0.98846832432810516</c:v>
                </c:pt>
                <c:pt idx="5175">
                  <c:v>-0.99486932339189071</c:v>
                </c:pt>
                <c:pt idx="5176">
                  <c:v>-0.99871650717105054</c:v>
                </c:pt>
                <c:pt idx="5177">
                  <c:v>-1</c:v>
                </c:pt>
                <c:pt idx="5178">
                  <c:v>-0.99871650717105531</c:v>
                </c:pt>
                <c:pt idx="5179">
                  <c:v>-0.99486932339190037</c:v>
                </c:pt>
                <c:pt idx="5180">
                  <c:v>-0.98846832432811949</c:v>
                </c:pt>
                <c:pt idx="5181">
                  <c:v>-0.97952994125249426</c:v>
                </c:pt>
                <c:pt idx="5182">
                  <c:v>-0.96807711886620451</c:v>
                </c:pt>
                <c:pt idx="5183">
                  <c:v>-0.95413925640006669</c:v>
                </c:pt>
                <c:pt idx="5184">
                  <c:v>-0.93775213214710185</c:v>
                </c:pt>
                <c:pt idx="5185">
                  <c:v>-0.91895781162023327</c:v>
                </c:pt>
                <c:pt idx="5186">
                  <c:v>-0.89780453957074546</c:v>
                </c:pt>
                <c:pt idx="5187">
                  <c:v>-0.87434661614458731</c:v>
                </c:pt>
                <c:pt idx="5188">
                  <c:v>-0.84864425749478778</c:v>
                </c:pt>
                <c:pt idx="5189">
                  <c:v>-0.82076344120731726</c:v>
                </c:pt>
                <c:pt idx="5190">
                  <c:v>-0.79077573693770886</c:v>
                </c:pt>
                <c:pt idx="5191">
                  <c:v>-0.75875812269280318</c:v>
                </c:pt>
                <c:pt idx="5192">
                  <c:v>-0.72479278722909513</c:v>
                </c:pt>
                <c:pt idx="5193">
                  <c:v>-0.68896691907574426</c:v>
                </c:pt>
                <c:pt idx="5194">
                  <c:v>-0.65137248272224102</c:v>
                </c:pt>
                <c:pt idx="5195">
                  <c:v>-0.612105982547684</c:v>
                </c:pt>
                <c:pt idx="5196">
                  <c:v>-0.57126821509481596</c:v>
                </c:pt>
                <c:pt idx="5197">
                  <c:v>-0.5289640103269404</c:v>
                </c:pt>
                <c:pt idx="5198">
                  <c:v>-0.48530196253110974</c:v>
                </c:pt>
                <c:pt idx="5199">
                  <c:v>-0.44039415155766559</c:v>
                </c:pt>
                <c:pt idx="5200">
                  <c:v>-0.39435585511335247</c:v>
                </c:pt>
                <c:pt idx="5201">
                  <c:v>-0.34730525284480346</c:v>
                </c:pt>
                <c:pt idx="5202">
                  <c:v>-0.29936312297334272</c:v>
                </c:pt>
                <c:pt idx="5203">
                  <c:v>-0.25065253225876205</c:v>
                </c:pt>
                <c:pt idx="5204">
                  <c:v>-0.20129852008870405</c:v>
                </c:pt>
                <c:pt idx="5205">
                  <c:v>-0.15142777750456685</c:v>
                </c:pt>
                <c:pt idx="5206">
                  <c:v>-0.10116832198742429</c:v>
                </c:pt>
                <c:pt idx="5207">
                  <c:v>-5.0649168838706793E-2</c:v>
                </c:pt>
                <c:pt idx="5208">
                  <c:v>-5.2923811166838419E-14</c:v>
                </c:pt>
                <c:pt idx="5209">
                  <c:v>5.064916883871462E-2</c:v>
                </c:pt>
                <c:pt idx="5210">
                  <c:v>0.10116832198743209</c:v>
                </c:pt>
                <c:pt idx="5211">
                  <c:v>0.15142777750457459</c:v>
                </c:pt>
                <c:pt idx="5212">
                  <c:v>0.20129852008865606</c:v>
                </c:pt>
                <c:pt idx="5213">
                  <c:v>0.25065253225865958</c:v>
                </c:pt>
                <c:pt idx="5214">
                  <c:v>0.29936312297335022</c:v>
                </c:pt>
                <c:pt idx="5215">
                  <c:v>0.34730525284481079</c:v>
                </c:pt>
                <c:pt idx="5216">
                  <c:v>0.3943558551133074</c:v>
                </c:pt>
                <c:pt idx="5217">
                  <c:v>0.44039415155762163</c:v>
                </c:pt>
                <c:pt idx="5218">
                  <c:v>0.48530196253106689</c:v>
                </c:pt>
                <c:pt idx="5219">
                  <c:v>0.52896401032694707</c:v>
                </c:pt>
                <c:pt idx="5220">
                  <c:v>0.57126821509477577</c:v>
                </c:pt>
                <c:pt idx="5221">
                  <c:v>0.61210598254764526</c:v>
                </c:pt>
                <c:pt idx="5222">
                  <c:v>0.65137248272220383</c:v>
                </c:pt>
                <c:pt idx="5223">
                  <c:v>0.68896691907566754</c:v>
                </c:pt>
                <c:pt idx="5224">
                  <c:v>0.72479278722910057</c:v>
                </c:pt>
                <c:pt idx="5225">
                  <c:v>0.75875812269277121</c:v>
                </c:pt>
                <c:pt idx="5226">
                  <c:v>0.79077573693767889</c:v>
                </c:pt>
                <c:pt idx="5227">
                  <c:v>0.82076344120725675</c:v>
                </c:pt>
                <c:pt idx="5228">
                  <c:v>0.84864425749473182</c:v>
                </c:pt>
                <c:pt idx="5229">
                  <c:v>0.87434661614456355</c:v>
                </c:pt>
                <c:pt idx="5230">
                  <c:v>0.89780453957072393</c:v>
                </c:pt>
                <c:pt idx="5231">
                  <c:v>0.91895781162021395</c:v>
                </c:pt>
                <c:pt idx="5232">
                  <c:v>0.93775213214708486</c:v>
                </c:pt>
                <c:pt idx="5233">
                  <c:v>0.95413925640003505</c:v>
                </c:pt>
                <c:pt idx="5234">
                  <c:v>0.96807711886619219</c:v>
                </c:pt>
                <c:pt idx="5235">
                  <c:v>0.97952994125248438</c:v>
                </c:pt>
                <c:pt idx="5236">
                  <c:v>0.98846832432811205</c:v>
                </c:pt>
                <c:pt idx="5237">
                  <c:v>0.99486932339189538</c:v>
                </c:pt>
                <c:pt idx="5238">
                  <c:v>0.99871650717104998</c:v>
                </c:pt>
                <c:pt idx="5239">
                  <c:v>1</c:v>
                </c:pt>
                <c:pt idx="5240">
                  <c:v>0.99871650717105298</c:v>
                </c:pt>
                <c:pt idx="5241">
                  <c:v>0.99486932339189571</c:v>
                </c:pt>
                <c:pt idx="5242">
                  <c:v>0.98846832432811249</c:v>
                </c:pt>
                <c:pt idx="5243">
                  <c:v>0.97952994125250781</c:v>
                </c:pt>
                <c:pt idx="5244">
                  <c:v>0.96807711886622139</c:v>
                </c:pt>
                <c:pt idx="5245">
                  <c:v>0.95413925640005293</c:v>
                </c:pt>
                <c:pt idx="5246">
                  <c:v>0.93775213214708586</c:v>
                </c:pt>
                <c:pt idx="5247">
                  <c:v>0.91895781162021517</c:v>
                </c:pt>
                <c:pt idx="5248">
                  <c:v>0.89780453957077533</c:v>
                </c:pt>
                <c:pt idx="5249">
                  <c:v>0.87434661614459253</c:v>
                </c:pt>
                <c:pt idx="5250">
                  <c:v>0.84864425749476335</c:v>
                </c:pt>
                <c:pt idx="5251">
                  <c:v>0.82076344120729094</c:v>
                </c:pt>
                <c:pt idx="5252">
                  <c:v>0.79077573693768066</c:v>
                </c:pt>
                <c:pt idx="5253">
                  <c:v>0.75875812269281018</c:v>
                </c:pt>
                <c:pt idx="5254">
                  <c:v>0.72479278722914176</c:v>
                </c:pt>
                <c:pt idx="5255">
                  <c:v>0.68896691907571095</c:v>
                </c:pt>
                <c:pt idx="5256">
                  <c:v>0.65137248272220605</c:v>
                </c:pt>
                <c:pt idx="5257">
                  <c:v>0.61210598254764759</c:v>
                </c:pt>
                <c:pt idx="5258">
                  <c:v>0.57126821509482484</c:v>
                </c:pt>
                <c:pt idx="5259">
                  <c:v>0.5289640103269978</c:v>
                </c:pt>
                <c:pt idx="5260">
                  <c:v>0.4853019625310695</c:v>
                </c:pt>
                <c:pt idx="5261">
                  <c:v>0.44039415155762424</c:v>
                </c:pt>
                <c:pt idx="5262">
                  <c:v>0.39435585511331012</c:v>
                </c:pt>
                <c:pt idx="5263">
                  <c:v>0.34730525284486685</c:v>
                </c:pt>
                <c:pt idx="5264">
                  <c:v>0.29936312297335299</c:v>
                </c:pt>
                <c:pt idx="5265">
                  <c:v>0.25065253225871748</c:v>
                </c:pt>
                <c:pt idx="5266">
                  <c:v>0.20129852008865892</c:v>
                </c:pt>
                <c:pt idx="5267">
                  <c:v>0.1514277775045775</c:v>
                </c:pt>
                <c:pt idx="5268">
                  <c:v>0.10116832198749157</c:v>
                </c:pt>
                <c:pt idx="5269">
                  <c:v>5.0649168838717562E-2</c:v>
                </c:pt>
                <c:pt idx="5270">
                  <c:v>6.8610481879227692E-15</c:v>
                </c:pt>
                <c:pt idx="5271">
                  <c:v>-5.0649168838703858E-2</c:v>
                </c:pt>
                <c:pt idx="5272">
                  <c:v>-0.10116832198742136</c:v>
                </c:pt>
                <c:pt idx="5273">
                  <c:v>-0.15142777750456393</c:v>
                </c:pt>
                <c:pt idx="5274">
                  <c:v>-0.20129852008864549</c:v>
                </c:pt>
                <c:pt idx="5275">
                  <c:v>-0.25065253225870415</c:v>
                </c:pt>
                <c:pt idx="5276">
                  <c:v>-0.29936312297333989</c:v>
                </c:pt>
                <c:pt idx="5277">
                  <c:v>-0.34730525284480068</c:v>
                </c:pt>
                <c:pt idx="5278">
                  <c:v>-0.39435585511329752</c:v>
                </c:pt>
                <c:pt idx="5279">
                  <c:v>-0.44039415155761191</c:v>
                </c:pt>
                <c:pt idx="5280">
                  <c:v>-0.48530196253105745</c:v>
                </c:pt>
                <c:pt idx="5281">
                  <c:v>-0.52896401032693785</c:v>
                </c:pt>
                <c:pt idx="5282">
                  <c:v>-0.57126821509476688</c:v>
                </c:pt>
                <c:pt idx="5283">
                  <c:v>-0.61210598254763682</c:v>
                </c:pt>
                <c:pt idx="5284">
                  <c:v>-0.65137248272219572</c:v>
                </c:pt>
                <c:pt idx="5285">
                  <c:v>-0.68896691907565977</c:v>
                </c:pt>
                <c:pt idx="5286">
                  <c:v>-0.72479278722909313</c:v>
                </c:pt>
                <c:pt idx="5287">
                  <c:v>-0.75875812269280118</c:v>
                </c:pt>
                <c:pt idx="5288">
                  <c:v>-0.79077573693767222</c:v>
                </c:pt>
                <c:pt idx="5289">
                  <c:v>-0.82076344120725064</c:v>
                </c:pt>
                <c:pt idx="5290">
                  <c:v>-0.84864425749472605</c:v>
                </c:pt>
                <c:pt idx="5291">
                  <c:v>-0.87434661614458586</c:v>
                </c:pt>
                <c:pt idx="5292">
                  <c:v>-0.89780453957074424</c:v>
                </c:pt>
                <c:pt idx="5293">
                  <c:v>-0.91895781162020973</c:v>
                </c:pt>
                <c:pt idx="5294">
                  <c:v>-0.93775213214706132</c:v>
                </c:pt>
                <c:pt idx="5295">
                  <c:v>-0.95413925640004882</c:v>
                </c:pt>
                <c:pt idx="5296">
                  <c:v>-0.96807711886620373</c:v>
                </c:pt>
                <c:pt idx="5297">
                  <c:v>-0.9795299412524936</c:v>
                </c:pt>
                <c:pt idx="5298">
                  <c:v>-0.98846832432810183</c:v>
                </c:pt>
                <c:pt idx="5299">
                  <c:v>-0.9948693233918886</c:v>
                </c:pt>
                <c:pt idx="5300">
                  <c:v>-0.99871650717105231</c:v>
                </c:pt>
                <c:pt idx="5301">
                  <c:v>-1</c:v>
                </c:pt>
                <c:pt idx="5302">
                  <c:v>-0.99871650717105065</c:v>
                </c:pt>
                <c:pt idx="5303">
                  <c:v>-0.99486932339190259</c:v>
                </c:pt>
                <c:pt idx="5304">
                  <c:v>-0.98846832432811416</c:v>
                </c:pt>
                <c:pt idx="5305">
                  <c:v>-0.97952994125249859</c:v>
                </c:pt>
                <c:pt idx="5306">
                  <c:v>-0.96807711886620984</c:v>
                </c:pt>
                <c:pt idx="5307">
                  <c:v>-0.95413925640003916</c:v>
                </c:pt>
                <c:pt idx="5308">
                  <c:v>-0.93775213214708963</c:v>
                </c:pt>
                <c:pt idx="5309">
                  <c:v>-0.91895781162024182</c:v>
                </c:pt>
                <c:pt idx="5310">
                  <c:v>-0.89780453957075501</c:v>
                </c:pt>
                <c:pt idx="5311">
                  <c:v>-0.87434661614457021</c:v>
                </c:pt>
                <c:pt idx="5312">
                  <c:v>-0.84864425749473904</c:v>
                </c:pt>
                <c:pt idx="5313">
                  <c:v>-0.82076344120729705</c:v>
                </c:pt>
                <c:pt idx="5314">
                  <c:v>-0.79077573693772207</c:v>
                </c:pt>
                <c:pt idx="5315">
                  <c:v>-0.7587581226927802</c:v>
                </c:pt>
                <c:pt idx="5316">
                  <c:v>-0.72479278722911</c:v>
                </c:pt>
                <c:pt idx="5317">
                  <c:v>-0.68896691907567753</c:v>
                </c:pt>
                <c:pt idx="5318">
                  <c:v>-0.65137248272225745</c:v>
                </c:pt>
                <c:pt idx="5319">
                  <c:v>-0.61210598254765614</c:v>
                </c:pt>
                <c:pt idx="5320">
                  <c:v>-0.57126821509478698</c:v>
                </c:pt>
                <c:pt idx="5321">
                  <c:v>-0.52896401032695872</c:v>
                </c:pt>
                <c:pt idx="5322">
                  <c:v>-0.48530196253107888</c:v>
                </c:pt>
                <c:pt idx="5323">
                  <c:v>-0.44039415155768497</c:v>
                </c:pt>
                <c:pt idx="5324">
                  <c:v>-0.39435585511332005</c:v>
                </c:pt>
                <c:pt idx="5325">
                  <c:v>-0.34730525284482366</c:v>
                </c:pt>
                <c:pt idx="5326">
                  <c:v>-0.29936312297336332</c:v>
                </c:pt>
                <c:pt idx="5327">
                  <c:v>-0.25065253225872791</c:v>
                </c:pt>
                <c:pt idx="5328">
                  <c:v>-0.2012985200886695</c:v>
                </c:pt>
                <c:pt idx="5329">
                  <c:v>-0.15142777750458816</c:v>
                </c:pt>
                <c:pt idx="5330">
                  <c:v>-0.10116832198744573</c:v>
                </c:pt>
                <c:pt idx="5331">
                  <c:v>-5.0649168838728324E-2</c:v>
                </c:pt>
                <c:pt idx="5332">
                  <c:v>-1.7641704069815134E-14</c:v>
                </c:pt>
                <c:pt idx="5333">
                  <c:v>5.0649168838693089E-2</c:v>
                </c:pt>
                <c:pt idx="5334">
                  <c:v>0.10116832198741063</c:v>
                </c:pt>
                <c:pt idx="5335">
                  <c:v>0.15142777750455327</c:v>
                </c:pt>
                <c:pt idx="5336">
                  <c:v>0.20129852008863494</c:v>
                </c:pt>
                <c:pt idx="5337">
                  <c:v>0.25065253225869372</c:v>
                </c:pt>
                <c:pt idx="5338">
                  <c:v>0.29936312297332962</c:v>
                </c:pt>
                <c:pt idx="5339">
                  <c:v>0.34730525284479058</c:v>
                </c:pt>
                <c:pt idx="5340">
                  <c:v>0.39435585511328763</c:v>
                </c:pt>
                <c:pt idx="5341">
                  <c:v>0.44039415155760225</c:v>
                </c:pt>
                <c:pt idx="5342">
                  <c:v>0.48530196253109775</c:v>
                </c:pt>
                <c:pt idx="5343">
                  <c:v>0.52896401032692875</c:v>
                </c:pt>
                <c:pt idx="5344">
                  <c:v>0.571268215094758</c:v>
                </c:pt>
                <c:pt idx="5345">
                  <c:v>0.61210598254762827</c:v>
                </c:pt>
                <c:pt idx="5346">
                  <c:v>0.65137248272223058</c:v>
                </c:pt>
                <c:pt idx="5347">
                  <c:v>0.68896691907569318</c:v>
                </c:pt>
                <c:pt idx="5348">
                  <c:v>0.72479278722908569</c:v>
                </c:pt>
                <c:pt idx="5349">
                  <c:v>0.75875812269275722</c:v>
                </c:pt>
                <c:pt idx="5350">
                  <c:v>0.79077573693770042</c:v>
                </c:pt>
                <c:pt idx="5351">
                  <c:v>0.82076344120727696</c:v>
                </c:pt>
                <c:pt idx="5352">
                  <c:v>0.84864425749475048</c:v>
                </c:pt>
                <c:pt idx="5353">
                  <c:v>0.87434661614455311</c:v>
                </c:pt>
                <c:pt idx="5354">
                  <c:v>0.89780453957071449</c:v>
                </c:pt>
                <c:pt idx="5355">
                  <c:v>0.91895781162022783</c:v>
                </c:pt>
                <c:pt idx="5356">
                  <c:v>0.93775213214707731</c:v>
                </c:pt>
                <c:pt idx="5357">
                  <c:v>0.95413925640006259</c:v>
                </c:pt>
                <c:pt idx="5358">
                  <c:v>0.96807711886618675</c:v>
                </c:pt>
                <c:pt idx="5359">
                  <c:v>0.97952994125249149</c:v>
                </c:pt>
                <c:pt idx="5360">
                  <c:v>0.98846832432810883</c:v>
                </c:pt>
                <c:pt idx="5361">
                  <c:v>0.99486932339189327</c:v>
                </c:pt>
                <c:pt idx="5362">
                  <c:v>0.99871650717105465</c:v>
                </c:pt>
                <c:pt idx="5363">
                  <c:v>1</c:v>
                </c:pt>
                <c:pt idx="5364">
                  <c:v>0.99871650717105409</c:v>
                </c:pt>
                <c:pt idx="5365">
                  <c:v>0.99486932339189793</c:v>
                </c:pt>
                <c:pt idx="5366">
                  <c:v>0.98846832432810716</c:v>
                </c:pt>
                <c:pt idx="5367">
                  <c:v>0.97952994125248927</c:v>
                </c:pt>
                <c:pt idx="5368">
                  <c:v>0.96807711886621262</c:v>
                </c:pt>
                <c:pt idx="5369">
                  <c:v>0.95413925640005937</c:v>
                </c:pt>
                <c:pt idx="5370">
                  <c:v>0.93775213214707365</c:v>
                </c:pt>
                <c:pt idx="5371">
                  <c:v>0.91895781162022361</c:v>
                </c:pt>
                <c:pt idx="5372">
                  <c:v>0.89780453957073469</c:v>
                </c:pt>
                <c:pt idx="5373">
                  <c:v>0.87434661614460307</c:v>
                </c:pt>
                <c:pt idx="5374">
                  <c:v>0.8486442574947447</c:v>
                </c:pt>
                <c:pt idx="5375">
                  <c:v>0.82076344120727074</c:v>
                </c:pt>
                <c:pt idx="5376">
                  <c:v>0.79077573693769387</c:v>
                </c:pt>
                <c:pt idx="5377">
                  <c:v>0.7587581226927872</c:v>
                </c:pt>
                <c:pt idx="5378">
                  <c:v>0.72479278722915652</c:v>
                </c:pt>
                <c:pt idx="5379">
                  <c:v>0.6889669190756853</c:v>
                </c:pt>
                <c:pt idx="5380">
                  <c:v>0.65137248272222248</c:v>
                </c:pt>
                <c:pt idx="5381">
                  <c:v>0.61210598254766468</c:v>
                </c:pt>
                <c:pt idx="5382">
                  <c:v>0.57126821509479586</c:v>
                </c:pt>
                <c:pt idx="5383">
                  <c:v>0.52896401032696783</c:v>
                </c:pt>
                <c:pt idx="5384">
                  <c:v>0.48530196253108832</c:v>
                </c:pt>
                <c:pt idx="5385">
                  <c:v>0.44039415155764361</c:v>
                </c:pt>
                <c:pt idx="5386">
                  <c:v>0.39435585511332993</c:v>
                </c:pt>
                <c:pt idx="5387">
                  <c:v>0.34730525284483377</c:v>
                </c:pt>
                <c:pt idx="5388">
                  <c:v>0.29936312297337359</c:v>
                </c:pt>
                <c:pt idx="5389">
                  <c:v>0.25065253225873835</c:v>
                </c:pt>
                <c:pt idx="5390">
                  <c:v>0.20129852008868004</c:v>
                </c:pt>
                <c:pt idx="5391">
                  <c:v>0.15142777750459879</c:v>
                </c:pt>
                <c:pt idx="5392">
                  <c:v>0.1011683219873999</c:v>
                </c:pt>
                <c:pt idx="5393">
                  <c:v>5.0649168838739093E-2</c:v>
                </c:pt>
                <c:pt idx="5394">
                  <c:v>2.8422359951707499E-14</c:v>
                </c:pt>
                <c:pt idx="5395">
                  <c:v>-5.0649168838682319E-2</c:v>
                </c:pt>
                <c:pt idx="5396">
                  <c:v>-0.1011683219873999</c:v>
                </c:pt>
                <c:pt idx="5397">
                  <c:v>-0.15142777750459879</c:v>
                </c:pt>
                <c:pt idx="5398">
                  <c:v>-0.20129852008862437</c:v>
                </c:pt>
                <c:pt idx="5399">
                  <c:v>-0.25065253225868328</c:v>
                </c:pt>
                <c:pt idx="5400">
                  <c:v>-0.29936312297331935</c:v>
                </c:pt>
                <c:pt idx="5401">
                  <c:v>-0.34730525284483377</c:v>
                </c:pt>
                <c:pt idx="5402">
                  <c:v>-0.39435585511332993</c:v>
                </c:pt>
                <c:pt idx="5403">
                  <c:v>-0.44039415155759259</c:v>
                </c:pt>
                <c:pt idx="5404">
                  <c:v>-0.48530196253103863</c:v>
                </c:pt>
                <c:pt idx="5405">
                  <c:v>-0.52896401032696783</c:v>
                </c:pt>
                <c:pt idx="5406">
                  <c:v>-0.57126821509479586</c:v>
                </c:pt>
                <c:pt idx="5407">
                  <c:v>-0.61210598254766468</c:v>
                </c:pt>
                <c:pt idx="5408">
                  <c:v>-0.65137248272217929</c:v>
                </c:pt>
                <c:pt idx="5409">
                  <c:v>-0.68896691907564411</c:v>
                </c:pt>
                <c:pt idx="5410">
                  <c:v>-0.72479278722911744</c:v>
                </c:pt>
                <c:pt idx="5411">
                  <c:v>-0.7587581226927872</c:v>
                </c:pt>
                <c:pt idx="5412">
                  <c:v>-0.79077573693769387</c:v>
                </c:pt>
                <c:pt idx="5413">
                  <c:v>-0.82076344120723832</c:v>
                </c:pt>
                <c:pt idx="5414">
                  <c:v>-0.8486442574947447</c:v>
                </c:pt>
                <c:pt idx="5415">
                  <c:v>-0.87434661614457543</c:v>
                </c:pt>
                <c:pt idx="5416">
                  <c:v>-0.89780453957073469</c:v>
                </c:pt>
                <c:pt idx="5417">
                  <c:v>-0.91895781162022361</c:v>
                </c:pt>
                <c:pt idx="5418">
                  <c:v>-0.93775213214707365</c:v>
                </c:pt>
                <c:pt idx="5419">
                  <c:v>-0.95413925640004238</c:v>
                </c:pt>
                <c:pt idx="5420">
                  <c:v>-0.96807711886619829</c:v>
                </c:pt>
                <c:pt idx="5421">
                  <c:v>-0.97952994125248927</c:v>
                </c:pt>
                <c:pt idx="5422">
                  <c:v>-0.98846832432810716</c:v>
                </c:pt>
                <c:pt idx="5423">
                  <c:v>-0.99486932339189216</c:v>
                </c:pt>
                <c:pt idx="5424">
                  <c:v>-0.9987165071710512</c:v>
                </c:pt>
                <c:pt idx="5425">
                  <c:v>-1</c:v>
                </c:pt>
                <c:pt idx="5426">
                  <c:v>-0.99871650717105465</c:v>
                </c:pt>
                <c:pt idx="5427">
                  <c:v>-0.99486932339189893</c:v>
                </c:pt>
                <c:pt idx="5428">
                  <c:v>-0.98846832432811738</c:v>
                </c:pt>
                <c:pt idx="5429">
                  <c:v>-0.97952994125250292</c:v>
                </c:pt>
                <c:pt idx="5430">
                  <c:v>-0.96807711886621528</c:v>
                </c:pt>
                <c:pt idx="5431">
                  <c:v>-0.95413925640006259</c:v>
                </c:pt>
                <c:pt idx="5432">
                  <c:v>-0.93775213214707731</c:v>
                </c:pt>
                <c:pt idx="5433">
                  <c:v>-0.91895781162025025</c:v>
                </c:pt>
                <c:pt idx="5434">
                  <c:v>-0.89780453957076456</c:v>
                </c:pt>
                <c:pt idx="5435">
                  <c:v>-0.87434661614460829</c:v>
                </c:pt>
                <c:pt idx="5436">
                  <c:v>-0.84864425749475048</c:v>
                </c:pt>
                <c:pt idx="5437">
                  <c:v>-0.82076344120727696</c:v>
                </c:pt>
                <c:pt idx="5438">
                  <c:v>-0.79077573693773529</c:v>
                </c:pt>
                <c:pt idx="5439">
                  <c:v>-0.75875812269283127</c:v>
                </c:pt>
                <c:pt idx="5440">
                  <c:v>-0.72479278722912488</c:v>
                </c:pt>
                <c:pt idx="5441">
                  <c:v>-0.68896691907569318</c:v>
                </c:pt>
                <c:pt idx="5442">
                  <c:v>-0.65137248272223058</c:v>
                </c:pt>
                <c:pt idx="5443">
                  <c:v>-0.6121059825477182</c:v>
                </c:pt>
                <c:pt idx="5444">
                  <c:v>-0.57126821509485137</c:v>
                </c:pt>
                <c:pt idx="5445">
                  <c:v>-0.52896401032697704</c:v>
                </c:pt>
                <c:pt idx="5446">
                  <c:v>-0.48530196253109775</c:v>
                </c:pt>
                <c:pt idx="5447">
                  <c:v>-0.44039415155760225</c:v>
                </c:pt>
                <c:pt idx="5448">
                  <c:v>-0.39435585511339211</c:v>
                </c:pt>
                <c:pt idx="5449">
                  <c:v>-0.34730525284484387</c:v>
                </c:pt>
                <c:pt idx="5450">
                  <c:v>-0.29936312297338386</c:v>
                </c:pt>
                <c:pt idx="5451">
                  <c:v>-0.25065253225874878</c:v>
                </c:pt>
                <c:pt idx="5452">
                  <c:v>-0.20129852008863494</c:v>
                </c:pt>
                <c:pt idx="5453">
                  <c:v>-0.15142777750460945</c:v>
                </c:pt>
                <c:pt idx="5454">
                  <c:v>-0.10116832198746718</c:v>
                </c:pt>
                <c:pt idx="5455">
                  <c:v>-5.0649168838749863E-2</c:v>
                </c:pt>
                <c:pt idx="5456">
                  <c:v>1.7640403027208151E-14</c:v>
                </c:pt>
                <c:pt idx="5457">
                  <c:v>5.0649168838728324E-2</c:v>
                </c:pt>
                <c:pt idx="5458">
                  <c:v>0.10116832198738918</c:v>
                </c:pt>
                <c:pt idx="5459">
                  <c:v>0.15142777750453196</c:v>
                </c:pt>
                <c:pt idx="5460">
                  <c:v>0.2012985200886695</c:v>
                </c:pt>
                <c:pt idx="5461">
                  <c:v>0.25065253225872791</c:v>
                </c:pt>
                <c:pt idx="5462">
                  <c:v>0.29936312297336332</c:v>
                </c:pt>
                <c:pt idx="5463">
                  <c:v>0.34730525284477032</c:v>
                </c:pt>
                <c:pt idx="5464">
                  <c:v>0.39435585511326782</c:v>
                </c:pt>
                <c:pt idx="5465">
                  <c:v>0.44039415155763395</c:v>
                </c:pt>
                <c:pt idx="5466">
                  <c:v>0.48530196253107888</c:v>
                </c:pt>
                <c:pt idx="5467">
                  <c:v>0.52896401032695872</c:v>
                </c:pt>
                <c:pt idx="5468">
                  <c:v>0.57126821509474035</c:v>
                </c:pt>
                <c:pt idx="5469">
                  <c:v>0.61210598254765614</c:v>
                </c:pt>
                <c:pt idx="5470">
                  <c:v>0.65137248272221426</c:v>
                </c:pt>
                <c:pt idx="5471">
                  <c:v>0.68896691907567753</c:v>
                </c:pt>
                <c:pt idx="5472">
                  <c:v>0.72479278722911</c:v>
                </c:pt>
                <c:pt idx="5473">
                  <c:v>0.7587581226927802</c:v>
                </c:pt>
                <c:pt idx="5474">
                  <c:v>0.79077573693768721</c:v>
                </c:pt>
                <c:pt idx="5475">
                  <c:v>0.82076344120726463</c:v>
                </c:pt>
                <c:pt idx="5476">
                  <c:v>0.84864425749473904</c:v>
                </c:pt>
                <c:pt idx="5477">
                  <c:v>0.87434661614457021</c:v>
                </c:pt>
                <c:pt idx="5478">
                  <c:v>0.89780453957072992</c:v>
                </c:pt>
                <c:pt idx="5479">
                  <c:v>0.91895781162021939</c:v>
                </c:pt>
                <c:pt idx="5480">
                  <c:v>0.93775213214706987</c:v>
                </c:pt>
                <c:pt idx="5481">
                  <c:v>0.95413925640003916</c:v>
                </c:pt>
                <c:pt idx="5482">
                  <c:v>0.96807711886619563</c:v>
                </c:pt>
                <c:pt idx="5483">
                  <c:v>0.97952994125248716</c:v>
                </c:pt>
                <c:pt idx="5484">
                  <c:v>0.98846832432810561</c:v>
                </c:pt>
                <c:pt idx="5485">
                  <c:v>0.99486932339189105</c:v>
                </c:pt>
                <c:pt idx="5486">
                  <c:v>0.99871650717105065</c:v>
                </c:pt>
                <c:pt idx="5487">
                  <c:v>1</c:v>
                </c:pt>
                <c:pt idx="5488">
                  <c:v>0.9987165071710552</c:v>
                </c:pt>
                <c:pt idx="5489">
                  <c:v>0.99486932339190004</c:v>
                </c:pt>
                <c:pt idx="5490">
                  <c:v>0.98846832432811904</c:v>
                </c:pt>
                <c:pt idx="5491">
                  <c:v>0.9795299412524936</c:v>
                </c:pt>
                <c:pt idx="5492">
                  <c:v>0.96807711886620373</c:v>
                </c:pt>
                <c:pt idx="5493">
                  <c:v>0.9541392564000658</c:v>
                </c:pt>
                <c:pt idx="5494">
                  <c:v>0.93775213214710085</c:v>
                </c:pt>
                <c:pt idx="5495">
                  <c:v>0.91895781162023216</c:v>
                </c:pt>
                <c:pt idx="5496">
                  <c:v>0.89780453957074424</c:v>
                </c:pt>
                <c:pt idx="5497">
                  <c:v>0.87434661614458586</c:v>
                </c:pt>
                <c:pt idx="5498">
                  <c:v>0.84864425749478622</c:v>
                </c:pt>
                <c:pt idx="5499">
                  <c:v>0.82076344120731559</c:v>
                </c:pt>
                <c:pt idx="5500">
                  <c:v>0.79077573693770709</c:v>
                </c:pt>
                <c:pt idx="5501">
                  <c:v>0.75875812269280118</c:v>
                </c:pt>
                <c:pt idx="5502">
                  <c:v>0.72479278722909313</c:v>
                </c:pt>
                <c:pt idx="5503">
                  <c:v>0.68896691907574215</c:v>
                </c:pt>
                <c:pt idx="5504">
                  <c:v>0.6513724827222388</c:v>
                </c:pt>
                <c:pt idx="5505">
                  <c:v>0.61210598254768178</c:v>
                </c:pt>
                <c:pt idx="5506">
                  <c:v>0.57126821509481351</c:v>
                </c:pt>
                <c:pt idx="5507">
                  <c:v>0.52896401032693785</c:v>
                </c:pt>
                <c:pt idx="5508">
                  <c:v>0.48530196253110719</c:v>
                </c:pt>
                <c:pt idx="5509">
                  <c:v>0.44039415155766298</c:v>
                </c:pt>
                <c:pt idx="5510">
                  <c:v>0.39435585511334975</c:v>
                </c:pt>
                <c:pt idx="5511">
                  <c:v>0.34730525284480068</c:v>
                </c:pt>
                <c:pt idx="5512">
                  <c:v>0.29936312297333989</c:v>
                </c:pt>
                <c:pt idx="5513">
                  <c:v>0.25065253225875922</c:v>
                </c:pt>
                <c:pt idx="5514">
                  <c:v>0.20129852008870117</c:v>
                </c:pt>
                <c:pt idx="5515">
                  <c:v>0.15142777750456393</c:v>
                </c:pt>
                <c:pt idx="5516">
                  <c:v>0.10116832198742136</c:v>
                </c:pt>
                <c:pt idx="5517">
                  <c:v>5.0649168838703858E-2</c:v>
                </c:pt>
                <c:pt idx="5518">
                  <c:v>4.9983671715492228E-14</c:v>
                </c:pt>
                <c:pt idx="5519">
                  <c:v>-5.0649168838717555E-2</c:v>
                </c:pt>
                <c:pt idx="5520">
                  <c:v>-0.10116832198743501</c:v>
                </c:pt>
                <c:pt idx="5521">
                  <c:v>-0.1514277775045775</c:v>
                </c:pt>
                <c:pt idx="5522">
                  <c:v>-0.20129852008865892</c:v>
                </c:pt>
                <c:pt idx="5523">
                  <c:v>-0.25065253225866241</c:v>
                </c:pt>
                <c:pt idx="5524">
                  <c:v>-0.29936312297335299</c:v>
                </c:pt>
                <c:pt idx="5525">
                  <c:v>-0.34730525284481356</c:v>
                </c:pt>
                <c:pt idx="5526">
                  <c:v>-0.39435585511331012</c:v>
                </c:pt>
                <c:pt idx="5527">
                  <c:v>-0.44039415155762424</c:v>
                </c:pt>
                <c:pt idx="5528">
                  <c:v>-0.4853019625310695</c:v>
                </c:pt>
                <c:pt idx="5529">
                  <c:v>-0.52896401032694951</c:v>
                </c:pt>
                <c:pt idx="5530">
                  <c:v>-0.5712682150947781</c:v>
                </c:pt>
                <c:pt idx="5531">
                  <c:v>-0.61210598254764759</c:v>
                </c:pt>
                <c:pt idx="5532">
                  <c:v>-0.65137248272220605</c:v>
                </c:pt>
                <c:pt idx="5533">
                  <c:v>-0.68896691907566976</c:v>
                </c:pt>
                <c:pt idx="5534">
                  <c:v>-0.72479278722910256</c:v>
                </c:pt>
                <c:pt idx="5535">
                  <c:v>-0.7587581226927731</c:v>
                </c:pt>
                <c:pt idx="5536">
                  <c:v>-0.79077573693768066</c:v>
                </c:pt>
                <c:pt idx="5537">
                  <c:v>-0.82076344120725842</c:v>
                </c:pt>
                <c:pt idx="5538">
                  <c:v>-0.84864425749473338</c:v>
                </c:pt>
                <c:pt idx="5539">
                  <c:v>-0.87434661614456499</c:v>
                </c:pt>
                <c:pt idx="5540">
                  <c:v>-0.89780453957072526</c:v>
                </c:pt>
                <c:pt idx="5541">
                  <c:v>-0.91895781162021517</c:v>
                </c:pt>
                <c:pt idx="5542">
                  <c:v>-0.93775213214708586</c:v>
                </c:pt>
                <c:pt idx="5543">
                  <c:v>-0.95413925640003583</c:v>
                </c:pt>
                <c:pt idx="5544">
                  <c:v>-0.96807711886619296</c:v>
                </c:pt>
                <c:pt idx="5545">
                  <c:v>-0.97952994125248494</c:v>
                </c:pt>
                <c:pt idx="5546">
                  <c:v>-0.98846832432811249</c:v>
                </c:pt>
                <c:pt idx="5547">
                  <c:v>-0.99486932339189571</c:v>
                </c:pt>
                <c:pt idx="5548">
                  <c:v>-0.99871650717105009</c:v>
                </c:pt>
                <c:pt idx="5549">
                  <c:v>-1</c:v>
                </c:pt>
                <c:pt idx="5550">
                  <c:v>-0.99871650717105287</c:v>
                </c:pt>
                <c:pt idx="5551">
                  <c:v>-0.99486932339189538</c:v>
                </c:pt>
                <c:pt idx="5552">
                  <c:v>-0.98846832432811205</c:v>
                </c:pt>
                <c:pt idx="5553">
                  <c:v>-0.97952994125250725</c:v>
                </c:pt>
                <c:pt idx="5554">
                  <c:v>-0.96807711886622072</c:v>
                </c:pt>
                <c:pt idx="5555">
                  <c:v>-0.95413925640005204</c:v>
                </c:pt>
                <c:pt idx="5556">
                  <c:v>-0.93775213214708486</c:v>
                </c:pt>
                <c:pt idx="5557">
                  <c:v>-0.91895781162021395</c:v>
                </c:pt>
                <c:pt idx="5558">
                  <c:v>-0.897804539570774</c:v>
                </c:pt>
                <c:pt idx="5559">
                  <c:v>-0.87434661614459119</c:v>
                </c:pt>
                <c:pt idx="5560">
                  <c:v>-0.8486442574947618</c:v>
                </c:pt>
                <c:pt idx="5561">
                  <c:v>-0.82076344120728928</c:v>
                </c:pt>
                <c:pt idx="5562">
                  <c:v>-0.79077573693767889</c:v>
                </c:pt>
                <c:pt idx="5563">
                  <c:v>-0.75875812269280829</c:v>
                </c:pt>
                <c:pt idx="5564">
                  <c:v>-0.72479278722913965</c:v>
                </c:pt>
                <c:pt idx="5565">
                  <c:v>-0.68896691907570884</c:v>
                </c:pt>
                <c:pt idx="5566">
                  <c:v>-0.65137248272220383</c:v>
                </c:pt>
                <c:pt idx="5567">
                  <c:v>-0.61210598254764526</c:v>
                </c:pt>
                <c:pt idx="5568">
                  <c:v>-0.5712682150948224</c:v>
                </c:pt>
                <c:pt idx="5569">
                  <c:v>-0.52896401032699525</c:v>
                </c:pt>
                <c:pt idx="5570">
                  <c:v>-0.48530196253106689</c:v>
                </c:pt>
                <c:pt idx="5571">
                  <c:v>-0.44039415155762163</c:v>
                </c:pt>
                <c:pt idx="5572">
                  <c:v>-0.39435585511330745</c:v>
                </c:pt>
                <c:pt idx="5573">
                  <c:v>-0.34730525284486408</c:v>
                </c:pt>
                <c:pt idx="5574">
                  <c:v>-0.29936312297335022</c:v>
                </c:pt>
                <c:pt idx="5575">
                  <c:v>-0.25065253225871464</c:v>
                </c:pt>
                <c:pt idx="5576">
                  <c:v>-0.20129852008865606</c:v>
                </c:pt>
                <c:pt idx="5577">
                  <c:v>-0.15142777750457459</c:v>
                </c:pt>
                <c:pt idx="5578">
                  <c:v>-0.10116832198748864</c:v>
                </c:pt>
                <c:pt idx="5579">
                  <c:v>-5.064916883871462E-2</c:v>
                </c:pt>
                <c:pt idx="5580">
                  <c:v>-3.9209087365765782E-15</c:v>
                </c:pt>
                <c:pt idx="5581">
                  <c:v>5.0649168838706793E-2</c:v>
                </c:pt>
                <c:pt idx="5582">
                  <c:v>0.10116832198742429</c:v>
                </c:pt>
                <c:pt idx="5583">
                  <c:v>0.15142777750456685</c:v>
                </c:pt>
                <c:pt idx="5584">
                  <c:v>0.20129852008864837</c:v>
                </c:pt>
                <c:pt idx="5585">
                  <c:v>0.25065253225870704</c:v>
                </c:pt>
                <c:pt idx="5586">
                  <c:v>0.29936312297334272</c:v>
                </c:pt>
                <c:pt idx="5587">
                  <c:v>0.34730525284480346</c:v>
                </c:pt>
                <c:pt idx="5588">
                  <c:v>0.39435585511330024</c:v>
                </c:pt>
                <c:pt idx="5589">
                  <c:v>0.44039415155761458</c:v>
                </c:pt>
                <c:pt idx="5590">
                  <c:v>0.48530196253106006</c:v>
                </c:pt>
                <c:pt idx="5591">
                  <c:v>0.5289640103269404</c:v>
                </c:pt>
                <c:pt idx="5592">
                  <c:v>0.57126821509476933</c:v>
                </c:pt>
                <c:pt idx="5593">
                  <c:v>0.61210598254763915</c:v>
                </c:pt>
                <c:pt idx="5594">
                  <c:v>0.65137248272219794</c:v>
                </c:pt>
                <c:pt idx="5595">
                  <c:v>0.68896691907566188</c:v>
                </c:pt>
                <c:pt idx="5596">
                  <c:v>0.72479278722909513</c:v>
                </c:pt>
                <c:pt idx="5597">
                  <c:v>0.75875812269280318</c:v>
                </c:pt>
                <c:pt idx="5598">
                  <c:v>0.79077573693767411</c:v>
                </c:pt>
                <c:pt idx="5599">
                  <c:v>0.82076344120725231</c:v>
                </c:pt>
                <c:pt idx="5600">
                  <c:v>0.84864425749472761</c:v>
                </c:pt>
                <c:pt idx="5601">
                  <c:v>0.87434661614458731</c:v>
                </c:pt>
                <c:pt idx="5602">
                  <c:v>0.89780453957074546</c:v>
                </c:pt>
                <c:pt idx="5603">
                  <c:v>0.91895781162021084</c:v>
                </c:pt>
                <c:pt idx="5604">
                  <c:v>0.93775213214706232</c:v>
                </c:pt>
                <c:pt idx="5605">
                  <c:v>0.95413925640004971</c:v>
                </c:pt>
                <c:pt idx="5606">
                  <c:v>0.96807711886620451</c:v>
                </c:pt>
                <c:pt idx="5607">
                  <c:v>0.97952994125249426</c:v>
                </c:pt>
                <c:pt idx="5608">
                  <c:v>0.98846832432810228</c:v>
                </c:pt>
                <c:pt idx="5609">
                  <c:v>0.99486932339188883</c:v>
                </c:pt>
                <c:pt idx="5610">
                  <c:v>0.99871650717105243</c:v>
                </c:pt>
                <c:pt idx="5611">
                  <c:v>1</c:v>
                </c:pt>
                <c:pt idx="5612">
                  <c:v>0.99871650717105054</c:v>
                </c:pt>
                <c:pt idx="5613">
                  <c:v>0.99486932339190226</c:v>
                </c:pt>
                <c:pt idx="5614">
                  <c:v>0.98846832432811371</c:v>
                </c:pt>
                <c:pt idx="5615">
                  <c:v>0.97952994125249804</c:v>
                </c:pt>
                <c:pt idx="5616">
                  <c:v>0.96807711886620917</c:v>
                </c:pt>
                <c:pt idx="5617">
                  <c:v>0.95413925640003827</c:v>
                </c:pt>
                <c:pt idx="5618">
                  <c:v>0.93775213214708852</c:v>
                </c:pt>
                <c:pt idx="5619">
                  <c:v>0.91895781162024059</c:v>
                </c:pt>
                <c:pt idx="5620">
                  <c:v>0.89780453957075368</c:v>
                </c:pt>
                <c:pt idx="5621">
                  <c:v>0.87434661614456877</c:v>
                </c:pt>
                <c:pt idx="5622">
                  <c:v>0.84864425749473749</c:v>
                </c:pt>
                <c:pt idx="5623">
                  <c:v>0.82076344120729539</c:v>
                </c:pt>
                <c:pt idx="5624">
                  <c:v>0.7907757369377203</c:v>
                </c:pt>
                <c:pt idx="5625">
                  <c:v>0.7587581226927782</c:v>
                </c:pt>
                <c:pt idx="5626">
                  <c:v>0.724792787229108</c:v>
                </c:pt>
                <c:pt idx="5627">
                  <c:v>0.68896691907567542</c:v>
                </c:pt>
                <c:pt idx="5628">
                  <c:v>0.65137248272225512</c:v>
                </c:pt>
                <c:pt idx="5629">
                  <c:v>0.6121059825476538</c:v>
                </c:pt>
                <c:pt idx="5630">
                  <c:v>0.57126821509478454</c:v>
                </c:pt>
                <c:pt idx="5631">
                  <c:v>0.52896401032695617</c:v>
                </c:pt>
                <c:pt idx="5632">
                  <c:v>0.48530196253107633</c:v>
                </c:pt>
                <c:pt idx="5633">
                  <c:v>0.4403941515576823</c:v>
                </c:pt>
                <c:pt idx="5634">
                  <c:v>0.39435585511331733</c:v>
                </c:pt>
                <c:pt idx="5635">
                  <c:v>0.34730525284482089</c:v>
                </c:pt>
                <c:pt idx="5636">
                  <c:v>0.29936312297336048</c:v>
                </c:pt>
                <c:pt idx="5637">
                  <c:v>0.25065253225872508</c:v>
                </c:pt>
                <c:pt idx="5638">
                  <c:v>0.20129852008866661</c:v>
                </c:pt>
                <c:pt idx="5639">
                  <c:v>0.15142777750458525</c:v>
                </c:pt>
                <c:pt idx="5640">
                  <c:v>0.10116832198744281</c:v>
                </c:pt>
                <c:pt idx="5641">
                  <c:v>5.0649168838725389E-2</c:v>
                </c:pt>
                <c:pt idx="5642">
                  <c:v>1.4701564618468943E-14</c:v>
                </c:pt>
                <c:pt idx="5643">
                  <c:v>-5.0649168838696024E-2</c:v>
                </c:pt>
                <c:pt idx="5644">
                  <c:v>-0.10116832198741356</c:v>
                </c:pt>
                <c:pt idx="5645">
                  <c:v>-0.15142777750455619</c:v>
                </c:pt>
                <c:pt idx="5646">
                  <c:v>-0.2012985200886378</c:v>
                </c:pt>
                <c:pt idx="5647">
                  <c:v>-0.2506525322586966</c:v>
                </c:pt>
                <c:pt idx="5648">
                  <c:v>-0.29936312297333245</c:v>
                </c:pt>
                <c:pt idx="5649">
                  <c:v>-0.3473052528447933</c:v>
                </c:pt>
                <c:pt idx="5650">
                  <c:v>-0.3943558551132903</c:v>
                </c:pt>
                <c:pt idx="5651">
                  <c:v>-0.44039415155760486</c:v>
                </c:pt>
                <c:pt idx="5652">
                  <c:v>-0.48530196253110031</c:v>
                </c:pt>
                <c:pt idx="5653">
                  <c:v>-0.52896401032693119</c:v>
                </c:pt>
                <c:pt idx="5654">
                  <c:v>-0.57126821509476045</c:v>
                </c:pt>
                <c:pt idx="5655">
                  <c:v>-0.6121059825476306</c:v>
                </c:pt>
                <c:pt idx="5656">
                  <c:v>-0.6513724827222328</c:v>
                </c:pt>
                <c:pt idx="5657">
                  <c:v>-0.68896691907569529</c:v>
                </c:pt>
                <c:pt idx="5658">
                  <c:v>-0.72479278722908769</c:v>
                </c:pt>
                <c:pt idx="5659">
                  <c:v>-0.75875812269275911</c:v>
                </c:pt>
                <c:pt idx="5660">
                  <c:v>-0.79077573693770231</c:v>
                </c:pt>
                <c:pt idx="5661">
                  <c:v>-0.82076344120727862</c:v>
                </c:pt>
                <c:pt idx="5662">
                  <c:v>-0.84864425749475203</c:v>
                </c:pt>
                <c:pt idx="5663">
                  <c:v>-0.87434661614455456</c:v>
                </c:pt>
                <c:pt idx="5664">
                  <c:v>-0.89780453957071571</c:v>
                </c:pt>
                <c:pt idx="5665">
                  <c:v>-0.91895781162022905</c:v>
                </c:pt>
                <c:pt idx="5666">
                  <c:v>-0.93775213214707831</c:v>
                </c:pt>
                <c:pt idx="5667">
                  <c:v>-0.95413925640006347</c:v>
                </c:pt>
                <c:pt idx="5668">
                  <c:v>-0.96807711886618752</c:v>
                </c:pt>
                <c:pt idx="5669">
                  <c:v>-0.97952994125249204</c:v>
                </c:pt>
                <c:pt idx="5670">
                  <c:v>-0.98846832432810927</c:v>
                </c:pt>
                <c:pt idx="5671">
                  <c:v>-0.99486932339189349</c:v>
                </c:pt>
                <c:pt idx="5672">
                  <c:v>-0.99871650717105476</c:v>
                </c:pt>
                <c:pt idx="5673">
                  <c:v>-1</c:v>
                </c:pt>
                <c:pt idx="5674">
                  <c:v>-0.99871650717105398</c:v>
                </c:pt>
                <c:pt idx="5675">
                  <c:v>-0.9948693233918976</c:v>
                </c:pt>
                <c:pt idx="5676">
                  <c:v>-0.98846832432810672</c:v>
                </c:pt>
                <c:pt idx="5677">
                  <c:v>-0.97952994125248871</c:v>
                </c:pt>
                <c:pt idx="5678">
                  <c:v>-0.96807711886621184</c:v>
                </c:pt>
                <c:pt idx="5679">
                  <c:v>-0.95413925640005848</c:v>
                </c:pt>
                <c:pt idx="5680">
                  <c:v>-0.93775213214707254</c:v>
                </c:pt>
                <c:pt idx="5681">
                  <c:v>-0.9189578116202225</c:v>
                </c:pt>
                <c:pt idx="5682">
                  <c:v>-0.89780453957073347</c:v>
                </c:pt>
                <c:pt idx="5683">
                  <c:v>-0.87434661614460163</c:v>
                </c:pt>
                <c:pt idx="5684">
                  <c:v>-0.84864425749477324</c:v>
                </c:pt>
                <c:pt idx="5685">
                  <c:v>-0.8207634412073016</c:v>
                </c:pt>
                <c:pt idx="5686">
                  <c:v>-0.79077573693772685</c:v>
                </c:pt>
                <c:pt idx="5687">
                  <c:v>-0.75875812269278531</c:v>
                </c:pt>
                <c:pt idx="5688">
                  <c:v>-0.72479278722915452</c:v>
                </c:pt>
                <c:pt idx="5689">
                  <c:v>-0.68896691907572438</c:v>
                </c:pt>
                <c:pt idx="5690">
                  <c:v>-0.65137248272226334</c:v>
                </c:pt>
                <c:pt idx="5691">
                  <c:v>-0.61210598254766235</c:v>
                </c:pt>
                <c:pt idx="5692">
                  <c:v>-0.57126821509479342</c:v>
                </c:pt>
                <c:pt idx="5693">
                  <c:v>-0.52896401032701357</c:v>
                </c:pt>
                <c:pt idx="5694">
                  <c:v>-0.48530196253113544</c:v>
                </c:pt>
                <c:pt idx="5695">
                  <c:v>-0.44039415155769202</c:v>
                </c:pt>
                <c:pt idx="5696">
                  <c:v>-0.39435585511332721</c:v>
                </c:pt>
                <c:pt idx="5697">
                  <c:v>-0.34730525284483099</c:v>
                </c:pt>
                <c:pt idx="5698">
                  <c:v>-0.29936312297342499</c:v>
                </c:pt>
                <c:pt idx="5699">
                  <c:v>-0.25065253225879053</c:v>
                </c:pt>
                <c:pt idx="5700">
                  <c:v>-0.20129852008867719</c:v>
                </c:pt>
                <c:pt idx="5701">
                  <c:v>-0.15142777750459591</c:v>
                </c:pt>
                <c:pt idx="5702">
                  <c:v>-0.10116832198745354</c:v>
                </c:pt>
                <c:pt idx="5703">
                  <c:v>-5.0649168838792925E-2</c:v>
                </c:pt>
                <c:pt idx="5704">
                  <c:v>-2.5482220500361308E-14</c:v>
                </c:pt>
                <c:pt idx="5705">
                  <c:v>5.0649168838685255E-2</c:v>
                </c:pt>
                <c:pt idx="5706">
                  <c:v>0.10116832198740283</c:v>
                </c:pt>
                <c:pt idx="5707">
                  <c:v>0.15142777750460171</c:v>
                </c:pt>
                <c:pt idx="5708">
                  <c:v>0.20129852008862725</c:v>
                </c:pt>
                <c:pt idx="5709">
                  <c:v>0.25065253225868617</c:v>
                </c:pt>
                <c:pt idx="5710">
                  <c:v>0.29936312297332213</c:v>
                </c:pt>
                <c:pt idx="5711">
                  <c:v>0.34730525284483654</c:v>
                </c:pt>
                <c:pt idx="5712">
                  <c:v>0.39435585511333265</c:v>
                </c:pt>
                <c:pt idx="5713">
                  <c:v>0.4403941515575952</c:v>
                </c:pt>
                <c:pt idx="5714">
                  <c:v>0.48530196253104119</c:v>
                </c:pt>
                <c:pt idx="5715">
                  <c:v>0.52896401032697038</c:v>
                </c:pt>
                <c:pt idx="5716">
                  <c:v>0.57126821509479819</c:v>
                </c:pt>
                <c:pt idx="5717">
                  <c:v>0.61210598254766702</c:v>
                </c:pt>
                <c:pt idx="5718">
                  <c:v>0.65137248272218151</c:v>
                </c:pt>
                <c:pt idx="5719">
                  <c:v>0.68896691907564622</c:v>
                </c:pt>
                <c:pt idx="5720">
                  <c:v>0.72479278722911944</c:v>
                </c:pt>
                <c:pt idx="5721">
                  <c:v>0.75875812269278908</c:v>
                </c:pt>
                <c:pt idx="5722">
                  <c:v>0.79077573693769565</c:v>
                </c:pt>
                <c:pt idx="5723">
                  <c:v>0.82076344120723999</c:v>
                </c:pt>
                <c:pt idx="5724">
                  <c:v>0.84864425749474626</c:v>
                </c:pt>
                <c:pt idx="5725">
                  <c:v>0.87434661614457687</c:v>
                </c:pt>
                <c:pt idx="5726">
                  <c:v>0.89780453957073603</c:v>
                </c:pt>
                <c:pt idx="5727">
                  <c:v>0.91895781162022483</c:v>
                </c:pt>
                <c:pt idx="5728">
                  <c:v>0.93775213214707465</c:v>
                </c:pt>
                <c:pt idx="5729">
                  <c:v>0.95413925640004327</c:v>
                </c:pt>
                <c:pt idx="5730">
                  <c:v>0.96807711886619907</c:v>
                </c:pt>
                <c:pt idx="5731">
                  <c:v>0.97952994125248993</c:v>
                </c:pt>
                <c:pt idx="5732">
                  <c:v>0.98846832432810761</c:v>
                </c:pt>
                <c:pt idx="5733">
                  <c:v>0.99486932339189238</c:v>
                </c:pt>
                <c:pt idx="5734">
                  <c:v>0.99871650717105132</c:v>
                </c:pt>
                <c:pt idx="5735">
                  <c:v>1</c:v>
                </c:pt>
                <c:pt idx="5736">
                  <c:v>0.99871650717105442</c:v>
                </c:pt>
                <c:pt idx="5737">
                  <c:v>0.99486932339189871</c:v>
                </c:pt>
                <c:pt idx="5738">
                  <c:v>0.98846832432811693</c:v>
                </c:pt>
                <c:pt idx="5739">
                  <c:v>0.97952994125250237</c:v>
                </c:pt>
                <c:pt idx="5740">
                  <c:v>0.96807711886621461</c:v>
                </c:pt>
                <c:pt idx="5741">
                  <c:v>0.9541392564000617</c:v>
                </c:pt>
                <c:pt idx="5742">
                  <c:v>0.93775213214707631</c:v>
                </c:pt>
                <c:pt idx="5743">
                  <c:v>0.91895781162024914</c:v>
                </c:pt>
                <c:pt idx="5744">
                  <c:v>0.89780453957076323</c:v>
                </c:pt>
                <c:pt idx="5745">
                  <c:v>0.87434661614460685</c:v>
                </c:pt>
                <c:pt idx="5746">
                  <c:v>0.84864425749474892</c:v>
                </c:pt>
                <c:pt idx="5747">
                  <c:v>0.82076344120727529</c:v>
                </c:pt>
                <c:pt idx="5748">
                  <c:v>0.79077573693773351</c:v>
                </c:pt>
                <c:pt idx="5749">
                  <c:v>0.75875812269282927</c:v>
                </c:pt>
                <c:pt idx="5750">
                  <c:v>0.72479278722916196</c:v>
                </c:pt>
                <c:pt idx="5751">
                  <c:v>0.68896691907569108</c:v>
                </c:pt>
                <c:pt idx="5752">
                  <c:v>0.65137248272222836</c:v>
                </c:pt>
                <c:pt idx="5753">
                  <c:v>0.61210598254771587</c:v>
                </c:pt>
                <c:pt idx="5754">
                  <c:v>0.57126821509484893</c:v>
                </c:pt>
                <c:pt idx="5755">
                  <c:v>0.52896401032697449</c:v>
                </c:pt>
                <c:pt idx="5756">
                  <c:v>0.4853019625310952</c:v>
                </c:pt>
                <c:pt idx="5757">
                  <c:v>0.44039415155765066</c:v>
                </c:pt>
                <c:pt idx="5758">
                  <c:v>0.39435585511338939</c:v>
                </c:pt>
                <c:pt idx="5759">
                  <c:v>0.34730525284484109</c:v>
                </c:pt>
                <c:pt idx="5760">
                  <c:v>0.29936312297338108</c:v>
                </c:pt>
                <c:pt idx="5761">
                  <c:v>0.25065253225874595</c:v>
                </c:pt>
                <c:pt idx="5762">
                  <c:v>0.20129852008863205</c:v>
                </c:pt>
                <c:pt idx="5763">
                  <c:v>0.15142777750460656</c:v>
                </c:pt>
                <c:pt idx="5764">
                  <c:v>0.10116832198746425</c:v>
                </c:pt>
                <c:pt idx="5765">
                  <c:v>5.064916883874692E-2</c:v>
                </c:pt>
                <c:pt idx="5766">
                  <c:v>-2.0580542478554342E-14</c:v>
                </c:pt>
                <c:pt idx="5767">
                  <c:v>-5.0649168838731259E-2</c:v>
                </c:pt>
                <c:pt idx="5768">
                  <c:v>-0.1011683219873921</c:v>
                </c:pt>
                <c:pt idx="5769">
                  <c:v>-0.15142777750453487</c:v>
                </c:pt>
                <c:pt idx="5770">
                  <c:v>-0.20129852008867238</c:v>
                </c:pt>
                <c:pt idx="5771">
                  <c:v>-0.25065253225873074</c:v>
                </c:pt>
                <c:pt idx="5772">
                  <c:v>-0.29936312297336609</c:v>
                </c:pt>
                <c:pt idx="5773">
                  <c:v>-0.34730525284477309</c:v>
                </c:pt>
                <c:pt idx="5774">
                  <c:v>-0.39435585511327048</c:v>
                </c:pt>
                <c:pt idx="5775">
                  <c:v>-0.44039415155763656</c:v>
                </c:pt>
                <c:pt idx="5776">
                  <c:v>-0.48530196253108149</c:v>
                </c:pt>
                <c:pt idx="5777">
                  <c:v>-0.52896401032696116</c:v>
                </c:pt>
                <c:pt idx="5778">
                  <c:v>-0.57126821509474279</c:v>
                </c:pt>
                <c:pt idx="5779">
                  <c:v>-0.61210598254765847</c:v>
                </c:pt>
                <c:pt idx="5780">
                  <c:v>-0.65137248272221648</c:v>
                </c:pt>
                <c:pt idx="5781">
                  <c:v>-0.68896691907567964</c:v>
                </c:pt>
                <c:pt idx="5782">
                  <c:v>-0.724792787229112</c:v>
                </c:pt>
                <c:pt idx="5783">
                  <c:v>-0.75875812269278209</c:v>
                </c:pt>
                <c:pt idx="5784">
                  <c:v>-0.7907757369376891</c:v>
                </c:pt>
                <c:pt idx="5785">
                  <c:v>-0.8207634412072663</c:v>
                </c:pt>
                <c:pt idx="5786">
                  <c:v>-0.84864425749474059</c:v>
                </c:pt>
                <c:pt idx="5787">
                  <c:v>-0.87434661614457165</c:v>
                </c:pt>
                <c:pt idx="5788">
                  <c:v>-0.89780453957073125</c:v>
                </c:pt>
                <c:pt idx="5789">
                  <c:v>-0.9189578116202205</c:v>
                </c:pt>
                <c:pt idx="5790">
                  <c:v>-0.93775213214707087</c:v>
                </c:pt>
                <c:pt idx="5791">
                  <c:v>-0.95413925640003994</c:v>
                </c:pt>
                <c:pt idx="5792">
                  <c:v>-0.96807711886619641</c:v>
                </c:pt>
                <c:pt idx="5793">
                  <c:v>-0.97952994125248771</c:v>
                </c:pt>
                <c:pt idx="5794">
                  <c:v>-0.98846832432810605</c:v>
                </c:pt>
                <c:pt idx="5795">
                  <c:v>-0.99486932339189138</c:v>
                </c:pt>
                <c:pt idx="5796">
                  <c:v>-0.99871650717105076</c:v>
                </c:pt>
                <c:pt idx="5797">
                  <c:v>-1</c:v>
                </c:pt>
                <c:pt idx="5798">
                  <c:v>-0.99871650717105498</c:v>
                </c:pt>
                <c:pt idx="5799">
                  <c:v>-0.99486932339189982</c:v>
                </c:pt>
                <c:pt idx="5800">
                  <c:v>-0.9884683243281186</c:v>
                </c:pt>
                <c:pt idx="5801">
                  <c:v>-0.97952994125249304</c:v>
                </c:pt>
                <c:pt idx="5802">
                  <c:v>-0.96807711886620307</c:v>
                </c:pt>
                <c:pt idx="5803">
                  <c:v>-0.95413925640006492</c:v>
                </c:pt>
                <c:pt idx="5804">
                  <c:v>-0.93775213214709985</c:v>
                </c:pt>
                <c:pt idx="5805">
                  <c:v>-0.91895781162025336</c:v>
                </c:pt>
                <c:pt idx="5806">
                  <c:v>-0.89780453957074291</c:v>
                </c:pt>
                <c:pt idx="5807">
                  <c:v>-0.87434661614458453</c:v>
                </c:pt>
                <c:pt idx="5808">
                  <c:v>-0.84864425749478467</c:v>
                </c:pt>
                <c:pt idx="5809">
                  <c:v>-0.82076344120731393</c:v>
                </c:pt>
                <c:pt idx="5810">
                  <c:v>-0.79077573693770531</c:v>
                </c:pt>
                <c:pt idx="5811">
                  <c:v>-0.7587581226927993</c:v>
                </c:pt>
                <c:pt idx="5812">
                  <c:v>-0.72479278722913021</c:v>
                </c:pt>
                <c:pt idx="5813">
                  <c:v>-0.68896691907574004</c:v>
                </c:pt>
                <c:pt idx="5814">
                  <c:v>-0.65137248272223658</c:v>
                </c:pt>
                <c:pt idx="5815">
                  <c:v>-0.61210598254767945</c:v>
                </c:pt>
                <c:pt idx="5816">
                  <c:v>-0.57126821509481107</c:v>
                </c:pt>
                <c:pt idx="5817">
                  <c:v>-0.52896401032693541</c:v>
                </c:pt>
                <c:pt idx="5818">
                  <c:v>-0.48530196253110458</c:v>
                </c:pt>
                <c:pt idx="5819">
                  <c:v>-0.44039415155766032</c:v>
                </c:pt>
                <c:pt idx="5820">
                  <c:v>-0.39435585511334703</c:v>
                </c:pt>
                <c:pt idx="5821">
                  <c:v>-0.34730525284479791</c:v>
                </c:pt>
                <c:pt idx="5822">
                  <c:v>-0.29936312297333711</c:v>
                </c:pt>
                <c:pt idx="5823">
                  <c:v>-0.25065253225875639</c:v>
                </c:pt>
                <c:pt idx="5824">
                  <c:v>-0.20129852008869831</c:v>
                </c:pt>
                <c:pt idx="5825">
                  <c:v>-0.15142777750456102</c:v>
                </c:pt>
                <c:pt idx="5826">
                  <c:v>-0.10116832198741843</c:v>
                </c:pt>
                <c:pt idx="5827">
                  <c:v>-5.0649168838700923E-2</c:v>
                </c:pt>
                <c:pt idx="5828">
                  <c:v>-4.7043532264146037E-14</c:v>
                </c:pt>
                <c:pt idx="5829">
                  <c:v>5.0649168838663723E-2</c:v>
                </c:pt>
                <c:pt idx="5830">
                  <c:v>0.10116832198743793</c:v>
                </c:pt>
                <c:pt idx="5831">
                  <c:v>0.15142777750458039</c:v>
                </c:pt>
                <c:pt idx="5832">
                  <c:v>0.20129852008866181</c:v>
                </c:pt>
                <c:pt idx="5833">
                  <c:v>0.25065253225866529</c:v>
                </c:pt>
                <c:pt idx="5834">
                  <c:v>0.29936312297335582</c:v>
                </c:pt>
                <c:pt idx="5835">
                  <c:v>0.34730525284481628</c:v>
                </c:pt>
                <c:pt idx="5836">
                  <c:v>0.39435585511331284</c:v>
                </c:pt>
                <c:pt idx="5837">
                  <c:v>0.4403941515576269</c:v>
                </c:pt>
                <c:pt idx="5838">
                  <c:v>0.48530196253107205</c:v>
                </c:pt>
                <c:pt idx="5839">
                  <c:v>0.52896401032695206</c:v>
                </c:pt>
                <c:pt idx="5840">
                  <c:v>0.57126821509478054</c:v>
                </c:pt>
                <c:pt idx="5841">
                  <c:v>0.61210598254764992</c:v>
                </c:pt>
                <c:pt idx="5842">
                  <c:v>0.65137248272220827</c:v>
                </c:pt>
                <c:pt idx="5843">
                  <c:v>0.68896691907567187</c:v>
                </c:pt>
                <c:pt idx="5844">
                  <c:v>0.72479278722910456</c:v>
                </c:pt>
                <c:pt idx="5845">
                  <c:v>0.75875812269277509</c:v>
                </c:pt>
                <c:pt idx="5846">
                  <c:v>0.79077573693768244</c:v>
                </c:pt>
                <c:pt idx="5847">
                  <c:v>0.82076344120726008</c:v>
                </c:pt>
                <c:pt idx="5848">
                  <c:v>0.84864425749473493</c:v>
                </c:pt>
                <c:pt idx="5849">
                  <c:v>0.87434661614456644</c:v>
                </c:pt>
                <c:pt idx="5850">
                  <c:v>0.89780453957072648</c:v>
                </c:pt>
                <c:pt idx="5851">
                  <c:v>0.91895781162021628</c:v>
                </c:pt>
                <c:pt idx="5852">
                  <c:v>0.93775213214708686</c:v>
                </c:pt>
                <c:pt idx="5853">
                  <c:v>0.95413925640003672</c:v>
                </c:pt>
                <c:pt idx="5854">
                  <c:v>0.96807711886619363</c:v>
                </c:pt>
                <c:pt idx="5855">
                  <c:v>0.9795299412524856</c:v>
                </c:pt>
                <c:pt idx="5856">
                  <c:v>0.98846832432811294</c:v>
                </c:pt>
                <c:pt idx="5857">
                  <c:v>0.99486932339189604</c:v>
                </c:pt>
                <c:pt idx="5858">
                  <c:v>0.99871650717105021</c:v>
                </c:pt>
                <c:pt idx="5859">
                  <c:v>1</c:v>
                </c:pt>
                <c:pt idx="5860">
                  <c:v>0.99871650717105553</c:v>
                </c:pt>
                <c:pt idx="5861">
                  <c:v>0.99486932339189516</c:v>
                </c:pt>
                <c:pt idx="5862">
                  <c:v>0.9884683243281116</c:v>
                </c:pt>
                <c:pt idx="5863">
                  <c:v>0.9795299412525067</c:v>
                </c:pt>
                <c:pt idx="5864">
                  <c:v>0.96807711886621994</c:v>
                </c:pt>
                <c:pt idx="5865">
                  <c:v>0.95413925640005115</c:v>
                </c:pt>
                <c:pt idx="5866">
                  <c:v>0.93775213214708386</c:v>
                </c:pt>
                <c:pt idx="5867">
                  <c:v>0.91895781162023527</c:v>
                </c:pt>
                <c:pt idx="5868">
                  <c:v>0.89780453957077266</c:v>
                </c:pt>
                <c:pt idx="5869">
                  <c:v>0.87434661614458975</c:v>
                </c:pt>
                <c:pt idx="5870">
                  <c:v>0.84864425749476025</c:v>
                </c:pt>
                <c:pt idx="5871">
                  <c:v>0.82076344120728761</c:v>
                </c:pt>
                <c:pt idx="5872">
                  <c:v>0.79077573693767711</c:v>
                </c:pt>
                <c:pt idx="5873">
                  <c:v>0.75875812269280629</c:v>
                </c:pt>
                <c:pt idx="5874">
                  <c:v>0.72479278722913765</c:v>
                </c:pt>
                <c:pt idx="5875">
                  <c:v>0.68896691907570662</c:v>
                </c:pt>
                <c:pt idx="5876">
                  <c:v>0.65137248272220161</c:v>
                </c:pt>
                <c:pt idx="5877">
                  <c:v>0.61210598254764303</c:v>
                </c:pt>
                <c:pt idx="5878">
                  <c:v>0.57126821509481995</c:v>
                </c:pt>
                <c:pt idx="5879">
                  <c:v>0.52896401032699281</c:v>
                </c:pt>
                <c:pt idx="5880">
                  <c:v>0.48530196253106433</c:v>
                </c:pt>
                <c:pt idx="5881">
                  <c:v>0.44039415155761896</c:v>
                </c:pt>
                <c:pt idx="5882">
                  <c:v>0.39435585511330473</c:v>
                </c:pt>
                <c:pt idx="5883">
                  <c:v>0.34730525284486136</c:v>
                </c:pt>
                <c:pt idx="5884">
                  <c:v>0.29936312297340162</c:v>
                </c:pt>
                <c:pt idx="5885">
                  <c:v>0.25065253225871176</c:v>
                </c:pt>
                <c:pt idx="5886">
                  <c:v>0.20129852008865318</c:v>
                </c:pt>
                <c:pt idx="5887">
                  <c:v>0.15142777750457168</c:v>
                </c:pt>
                <c:pt idx="5888">
                  <c:v>0.10116832198748571</c:v>
                </c:pt>
                <c:pt idx="5889">
                  <c:v>5.0649168838711685E-2</c:v>
                </c:pt>
                <c:pt idx="5890">
                  <c:v>9.8076928523038731E-16</c:v>
                </c:pt>
                <c:pt idx="5891">
                  <c:v>-5.0649168838709728E-2</c:v>
                </c:pt>
                <c:pt idx="5892">
                  <c:v>-0.1011683219874272</c:v>
                </c:pt>
                <c:pt idx="5893">
                  <c:v>-0.15142777750456973</c:v>
                </c:pt>
                <c:pt idx="5894">
                  <c:v>-0.20129852008865126</c:v>
                </c:pt>
                <c:pt idx="5895">
                  <c:v>-0.25065253225870987</c:v>
                </c:pt>
                <c:pt idx="5896">
                  <c:v>-0.29936312297334555</c:v>
                </c:pt>
                <c:pt idx="5897">
                  <c:v>-0.34730525284480618</c:v>
                </c:pt>
                <c:pt idx="5898">
                  <c:v>-0.3943558551133029</c:v>
                </c:pt>
                <c:pt idx="5899">
                  <c:v>-0.44039415155761719</c:v>
                </c:pt>
                <c:pt idx="5900">
                  <c:v>-0.48530196253106261</c:v>
                </c:pt>
                <c:pt idx="5901">
                  <c:v>-0.52896401032694285</c:v>
                </c:pt>
                <c:pt idx="5902">
                  <c:v>-0.57126821509477166</c:v>
                </c:pt>
                <c:pt idx="5903">
                  <c:v>-0.61210598254764148</c:v>
                </c:pt>
                <c:pt idx="5904">
                  <c:v>-0.65137248272220016</c:v>
                </c:pt>
                <c:pt idx="5905">
                  <c:v>-0.68896691907566399</c:v>
                </c:pt>
                <c:pt idx="5906">
                  <c:v>-0.72479278722909712</c:v>
                </c:pt>
                <c:pt idx="5907">
                  <c:v>-0.75875812269280507</c:v>
                </c:pt>
                <c:pt idx="5908">
                  <c:v>-0.79077573693767589</c:v>
                </c:pt>
                <c:pt idx="5909">
                  <c:v>-0.82076344120725397</c:v>
                </c:pt>
                <c:pt idx="5910">
                  <c:v>-0.84864425749472916</c:v>
                </c:pt>
                <c:pt idx="5911">
                  <c:v>-0.87434661614458875</c:v>
                </c:pt>
                <c:pt idx="5912">
                  <c:v>-0.8978045395707468</c:v>
                </c:pt>
                <c:pt idx="5913">
                  <c:v>-0.91895781162021206</c:v>
                </c:pt>
                <c:pt idx="5914">
                  <c:v>-0.93775213214706343</c:v>
                </c:pt>
                <c:pt idx="5915">
                  <c:v>-0.9541392564000335</c:v>
                </c:pt>
                <c:pt idx="5916">
                  <c:v>-0.96807711886620518</c:v>
                </c:pt>
                <c:pt idx="5917">
                  <c:v>-0.97952994125249482</c:v>
                </c:pt>
                <c:pt idx="5918">
                  <c:v>-0.98846832432810272</c:v>
                </c:pt>
                <c:pt idx="5919">
                  <c:v>-0.99486932339188916</c:v>
                </c:pt>
                <c:pt idx="5920">
                  <c:v>-0.99871650717105254</c:v>
                </c:pt>
                <c:pt idx="5921">
                  <c:v>-1</c:v>
                </c:pt>
                <c:pt idx="5922">
                  <c:v>-0.9987165071710532</c:v>
                </c:pt>
                <c:pt idx="5923">
                  <c:v>-0.99486932339190193</c:v>
                </c:pt>
                <c:pt idx="5924">
                  <c:v>-0.98846832432811327</c:v>
                </c:pt>
                <c:pt idx="5925">
                  <c:v>-0.97952994125249737</c:v>
                </c:pt>
                <c:pt idx="5926">
                  <c:v>-0.9680771188662084</c:v>
                </c:pt>
                <c:pt idx="5927">
                  <c:v>-0.95413925640003738</c:v>
                </c:pt>
                <c:pt idx="5928">
                  <c:v>-0.93775213214708752</c:v>
                </c:pt>
                <c:pt idx="5929">
                  <c:v>-0.91895781162023948</c:v>
                </c:pt>
                <c:pt idx="5930">
                  <c:v>-0.89780453957075246</c:v>
                </c:pt>
                <c:pt idx="5931">
                  <c:v>-0.87434661614456732</c:v>
                </c:pt>
                <c:pt idx="5932">
                  <c:v>-0.84864425749473593</c:v>
                </c:pt>
                <c:pt idx="5933">
                  <c:v>-0.82076344120729372</c:v>
                </c:pt>
                <c:pt idx="5934">
                  <c:v>-0.79077573693771841</c:v>
                </c:pt>
                <c:pt idx="5935">
                  <c:v>-0.75875812269277632</c:v>
                </c:pt>
                <c:pt idx="5936">
                  <c:v>-0.72479278722910589</c:v>
                </c:pt>
                <c:pt idx="5937">
                  <c:v>-0.68896691907567331</c:v>
                </c:pt>
                <c:pt idx="5938">
                  <c:v>-0.6513724827222529</c:v>
                </c:pt>
                <c:pt idx="5939">
                  <c:v>-0.61210598254769644</c:v>
                </c:pt>
                <c:pt idx="5940">
                  <c:v>-0.57126821509478221</c:v>
                </c:pt>
                <c:pt idx="5941">
                  <c:v>-0.52896401032695373</c:v>
                </c:pt>
                <c:pt idx="5942">
                  <c:v>-0.48530196253107377</c:v>
                </c:pt>
                <c:pt idx="5943">
                  <c:v>-0.44039415155767969</c:v>
                </c:pt>
                <c:pt idx="5944">
                  <c:v>-0.39435585511331461</c:v>
                </c:pt>
                <c:pt idx="5945">
                  <c:v>-0.34730525284481811</c:v>
                </c:pt>
                <c:pt idx="5946">
                  <c:v>-0.29936312297335771</c:v>
                </c:pt>
                <c:pt idx="5947">
                  <c:v>-0.25065253225872219</c:v>
                </c:pt>
                <c:pt idx="5948">
                  <c:v>-0.20129852008866372</c:v>
                </c:pt>
                <c:pt idx="5949">
                  <c:v>-0.15142777750458233</c:v>
                </c:pt>
                <c:pt idx="5950">
                  <c:v>-0.10116832198743989</c:v>
                </c:pt>
                <c:pt idx="5951">
                  <c:v>-5.0649168838722454E-2</c:v>
                </c:pt>
                <c:pt idx="5952">
                  <c:v>-1.1761425167122752E-14</c:v>
                </c:pt>
                <c:pt idx="5953">
                  <c:v>5.0649168838698959E-2</c:v>
                </c:pt>
                <c:pt idx="5954">
                  <c:v>0.10116832198741649</c:v>
                </c:pt>
                <c:pt idx="5955">
                  <c:v>0.15142777750455907</c:v>
                </c:pt>
                <c:pt idx="5956">
                  <c:v>0.20129852008864069</c:v>
                </c:pt>
                <c:pt idx="5957">
                  <c:v>0.25065253225869943</c:v>
                </c:pt>
                <c:pt idx="5958">
                  <c:v>0.29936312297333523</c:v>
                </c:pt>
                <c:pt idx="5959">
                  <c:v>0.34730525284479608</c:v>
                </c:pt>
                <c:pt idx="5960">
                  <c:v>0.39435585511329302</c:v>
                </c:pt>
                <c:pt idx="5961">
                  <c:v>0.44039415155760753</c:v>
                </c:pt>
                <c:pt idx="5962">
                  <c:v>0.48530196253110292</c:v>
                </c:pt>
                <c:pt idx="5963">
                  <c:v>0.52896401032693374</c:v>
                </c:pt>
                <c:pt idx="5964">
                  <c:v>0.57126821509476289</c:v>
                </c:pt>
                <c:pt idx="5965">
                  <c:v>0.61210598254763293</c:v>
                </c:pt>
                <c:pt idx="5966">
                  <c:v>0.65137248272223514</c:v>
                </c:pt>
                <c:pt idx="5967">
                  <c:v>0.6889669190756974</c:v>
                </c:pt>
                <c:pt idx="5968">
                  <c:v>0.72479278722908969</c:v>
                </c:pt>
                <c:pt idx="5969">
                  <c:v>0.75875812269276099</c:v>
                </c:pt>
                <c:pt idx="5970">
                  <c:v>0.79077573693766923</c:v>
                </c:pt>
                <c:pt idx="5971">
                  <c:v>0.82076344120728029</c:v>
                </c:pt>
                <c:pt idx="5972">
                  <c:v>0.84864425749475358</c:v>
                </c:pt>
                <c:pt idx="5973">
                  <c:v>0.874346616144556</c:v>
                </c:pt>
                <c:pt idx="5974">
                  <c:v>0.89780453957071704</c:v>
                </c:pt>
                <c:pt idx="5975">
                  <c:v>0.91895781162023016</c:v>
                </c:pt>
                <c:pt idx="5976">
                  <c:v>0.93775213214707942</c:v>
                </c:pt>
                <c:pt idx="5977">
                  <c:v>0.95413925640004738</c:v>
                </c:pt>
                <c:pt idx="5978">
                  <c:v>0.9680771188661883</c:v>
                </c:pt>
                <c:pt idx="5979">
                  <c:v>0.97952994125249271</c:v>
                </c:pt>
                <c:pt idx="5980">
                  <c:v>0.98846832432810972</c:v>
                </c:pt>
                <c:pt idx="5981">
                  <c:v>0.99486932339189382</c:v>
                </c:pt>
                <c:pt idx="5982">
                  <c:v>0.99871650717105209</c:v>
                </c:pt>
                <c:pt idx="5983">
                  <c:v>1</c:v>
                </c:pt>
                <c:pt idx="5984">
                  <c:v>0.99871650717105376</c:v>
                </c:pt>
                <c:pt idx="5985">
                  <c:v>0.99486932339189726</c:v>
                </c:pt>
                <c:pt idx="5986">
                  <c:v>0.98846832432811493</c:v>
                </c:pt>
                <c:pt idx="5987">
                  <c:v>0.97952994125249959</c:v>
                </c:pt>
                <c:pt idx="5988">
                  <c:v>0.96807711886621117</c:v>
                </c:pt>
                <c:pt idx="5989">
                  <c:v>0.95413925640005759</c:v>
                </c:pt>
                <c:pt idx="5990">
                  <c:v>0.9377521321470913</c:v>
                </c:pt>
                <c:pt idx="5991">
                  <c:v>0.9189578116202437</c:v>
                </c:pt>
                <c:pt idx="5992">
                  <c:v>0.89780453957075712</c:v>
                </c:pt>
                <c:pt idx="5993">
                  <c:v>0.87434661614460019</c:v>
                </c:pt>
                <c:pt idx="5994">
                  <c:v>0.84864425749477168</c:v>
                </c:pt>
                <c:pt idx="5995">
                  <c:v>0.82076344120729994</c:v>
                </c:pt>
                <c:pt idx="5996">
                  <c:v>0.79077573693772507</c:v>
                </c:pt>
                <c:pt idx="5997">
                  <c:v>0.75875812269278331</c:v>
                </c:pt>
                <c:pt idx="5998">
                  <c:v>0.72479278722915252</c:v>
                </c:pt>
                <c:pt idx="5999">
                  <c:v>0.68896691907572227</c:v>
                </c:pt>
                <c:pt idx="6000">
                  <c:v>0.65137248272226111</c:v>
                </c:pt>
                <c:pt idx="6001">
                  <c:v>0.61210598254770499</c:v>
                </c:pt>
                <c:pt idx="6002">
                  <c:v>0.57126821509479098</c:v>
                </c:pt>
                <c:pt idx="6003">
                  <c:v>0.52896401032701112</c:v>
                </c:pt>
                <c:pt idx="6004">
                  <c:v>0.48530196253113289</c:v>
                </c:pt>
                <c:pt idx="6005">
                  <c:v>0.44039415155768935</c:v>
                </c:pt>
                <c:pt idx="6006">
                  <c:v>0.39435585511332455</c:v>
                </c:pt>
                <c:pt idx="6007">
                  <c:v>0.34730525284482827</c:v>
                </c:pt>
                <c:pt idx="6008">
                  <c:v>0.29936312297342221</c:v>
                </c:pt>
                <c:pt idx="6009">
                  <c:v>0.2506525322587877</c:v>
                </c:pt>
                <c:pt idx="6010">
                  <c:v>0.2012985200886743</c:v>
                </c:pt>
                <c:pt idx="6011">
                  <c:v>0.15142777750459299</c:v>
                </c:pt>
                <c:pt idx="6012">
                  <c:v>0.10116832198745061</c:v>
                </c:pt>
                <c:pt idx="6013">
                  <c:v>5.064916883878999E-2</c:v>
                </c:pt>
                <c:pt idx="6014">
                  <c:v>2.2542081049015117E-14</c:v>
                </c:pt>
                <c:pt idx="6015">
                  <c:v>-5.0649168838688197E-2</c:v>
                </c:pt>
                <c:pt idx="6016">
                  <c:v>-0.10116832198740576</c:v>
                </c:pt>
                <c:pt idx="6017">
                  <c:v>-0.15142777750460462</c:v>
                </c:pt>
                <c:pt idx="6018">
                  <c:v>-0.20129852008857446</c:v>
                </c:pt>
                <c:pt idx="6019">
                  <c:v>-0.250652532258689</c:v>
                </c:pt>
                <c:pt idx="6020">
                  <c:v>-0.29936312297332496</c:v>
                </c:pt>
                <c:pt idx="6021">
                  <c:v>-0.34730525284483926</c:v>
                </c:pt>
                <c:pt idx="6022">
                  <c:v>-0.39435585511333532</c:v>
                </c:pt>
                <c:pt idx="6023">
                  <c:v>-0.44039415155759787</c:v>
                </c:pt>
                <c:pt idx="6024">
                  <c:v>-0.48530196253104374</c:v>
                </c:pt>
                <c:pt idx="6025">
                  <c:v>-0.52896401032692464</c:v>
                </c:pt>
                <c:pt idx="6026">
                  <c:v>-0.57126821509480064</c:v>
                </c:pt>
                <c:pt idx="6027">
                  <c:v>-0.61210598254766935</c:v>
                </c:pt>
                <c:pt idx="6028">
                  <c:v>-0.65137248272218373</c:v>
                </c:pt>
                <c:pt idx="6029">
                  <c:v>-0.68896691907564844</c:v>
                </c:pt>
                <c:pt idx="6030">
                  <c:v>-0.72479278722912144</c:v>
                </c:pt>
                <c:pt idx="6031">
                  <c:v>-0.75875812269279097</c:v>
                </c:pt>
                <c:pt idx="6032">
                  <c:v>-0.79077573693769743</c:v>
                </c:pt>
                <c:pt idx="6033">
                  <c:v>-0.82076344120724165</c:v>
                </c:pt>
                <c:pt idx="6034">
                  <c:v>-0.84864425749474781</c:v>
                </c:pt>
                <c:pt idx="6035">
                  <c:v>-0.87434661614457831</c:v>
                </c:pt>
                <c:pt idx="6036">
                  <c:v>-0.89780453957073736</c:v>
                </c:pt>
                <c:pt idx="6037">
                  <c:v>-0.91895781162022594</c:v>
                </c:pt>
                <c:pt idx="6038">
                  <c:v>-0.93775213214707565</c:v>
                </c:pt>
                <c:pt idx="6039">
                  <c:v>-0.95413925640004404</c:v>
                </c:pt>
                <c:pt idx="6040">
                  <c:v>-0.96807711886619985</c:v>
                </c:pt>
                <c:pt idx="6041">
                  <c:v>-0.97952994125249049</c:v>
                </c:pt>
                <c:pt idx="6042">
                  <c:v>-0.98846832432810805</c:v>
                </c:pt>
                <c:pt idx="6043">
                  <c:v>-0.99486932339189271</c:v>
                </c:pt>
                <c:pt idx="6044">
                  <c:v>-0.99871650717105154</c:v>
                </c:pt>
                <c:pt idx="6045">
                  <c:v>-1</c:v>
                </c:pt>
                <c:pt idx="6046">
                  <c:v>-0.99871650717105431</c:v>
                </c:pt>
                <c:pt idx="6047">
                  <c:v>-0.99486932339189837</c:v>
                </c:pt>
                <c:pt idx="6048">
                  <c:v>-0.98846832432811649</c:v>
                </c:pt>
                <c:pt idx="6049">
                  <c:v>-0.9795299412525017</c:v>
                </c:pt>
                <c:pt idx="6050">
                  <c:v>-0.96807711886621384</c:v>
                </c:pt>
                <c:pt idx="6051">
                  <c:v>-0.95413925640006081</c:v>
                </c:pt>
                <c:pt idx="6052">
                  <c:v>-0.93775213214707531</c:v>
                </c:pt>
                <c:pt idx="6053">
                  <c:v>-0.91895781162024803</c:v>
                </c:pt>
                <c:pt idx="6054">
                  <c:v>-0.89780453957076189</c:v>
                </c:pt>
                <c:pt idx="6055">
                  <c:v>-0.8743466161446054</c:v>
                </c:pt>
                <c:pt idx="6056">
                  <c:v>-0.84864425749474737</c:v>
                </c:pt>
                <c:pt idx="6057">
                  <c:v>-0.82076344120727363</c:v>
                </c:pt>
                <c:pt idx="6058">
                  <c:v>-0.79077573693773162</c:v>
                </c:pt>
                <c:pt idx="6059">
                  <c:v>-0.75875812269282739</c:v>
                </c:pt>
                <c:pt idx="6060">
                  <c:v>-0.72479278722915996</c:v>
                </c:pt>
                <c:pt idx="6061">
                  <c:v>-0.68896691907568886</c:v>
                </c:pt>
                <c:pt idx="6062">
                  <c:v>-0.65137248272222614</c:v>
                </c:pt>
                <c:pt idx="6063">
                  <c:v>-0.61210598254771353</c:v>
                </c:pt>
                <c:pt idx="6064">
                  <c:v>-0.57126821509484649</c:v>
                </c:pt>
                <c:pt idx="6065">
                  <c:v>-0.52896401032697205</c:v>
                </c:pt>
                <c:pt idx="6066">
                  <c:v>-0.48530196253109259</c:v>
                </c:pt>
                <c:pt idx="6067">
                  <c:v>-0.44039415155764799</c:v>
                </c:pt>
                <c:pt idx="6068">
                  <c:v>-0.39435585511338667</c:v>
                </c:pt>
                <c:pt idx="6069">
                  <c:v>-0.34730525284483837</c:v>
                </c:pt>
                <c:pt idx="6070">
                  <c:v>-0.29936312297337825</c:v>
                </c:pt>
                <c:pt idx="6071">
                  <c:v>-0.25065253225874307</c:v>
                </c:pt>
                <c:pt idx="6072">
                  <c:v>-0.20129852008862917</c:v>
                </c:pt>
                <c:pt idx="6073">
                  <c:v>-0.15142777750465983</c:v>
                </c:pt>
                <c:pt idx="6074">
                  <c:v>-0.10116832198746134</c:v>
                </c:pt>
                <c:pt idx="6075">
                  <c:v>-5.0649168838743985E-2</c:v>
                </c:pt>
                <c:pt idx="6076">
                  <c:v>2.3520681929900533E-14</c:v>
                </c:pt>
                <c:pt idx="6077">
                  <c:v>5.0649168838734195E-2</c:v>
                </c:pt>
                <c:pt idx="6078">
                  <c:v>0.10116832198739503</c:v>
                </c:pt>
                <c:pt idx="6079">
                  <c:v>0.15142777750453776</c:v>
                </c:pt>
                <c:pt idx="6080">
                  <c:v>0.20129852008861956</c:v>
                </c:pt>
                <c:pt idx="6081">
                  <c:v>0.25065253225873357</c:v>
                </c:pt>
                <c:pt idx="6082">
                  <c:v>0.29936312297336892</c:v>
                </c:pt>
                <c:pt idx="6083">
                  <c:v>0.34730525284477587</c:v>
                </c:pt>
                <c:pt idx="6084">
                  <c:v>0.3943558551132732</c:v>
                </c:pt>
                <c:pt idx="6085">
                  <c:v>0.44039415155763922</c:v>
                </c:pt>
                <c:pt idx="6086">
                  <c:v>0.48530196253108404</c:v>
                </c:pt>
                <c:pt idx="6087">
                  <c:v>0.52896401032696372</c:v>
                </c:pt>
                <c:pt idx="6088">
                  <c:v>0.57126821509474512</c:v>
                </c:pt>
                <c:pt idx="6089">
                  <c:v>0.6121059825476608</c:v>
                </c:pt>
                <c:pt idx="6090">
                  <c:v>0.6513724827222187</c:v>
                </c:pt>
                <c:pt idx="6091">
                  <c:v>0.68896691907568175</c:v>
                </c:pt>
                <c:pt idx="6092">
                  <c:v>0.724792787229114</c:v>
                </c:pt>
                <c:pt idx="6093">
                  <c:v>0.75875812269278398</c:v>
                </c:pt>
                <c:pt idx="6094">
                  <c:v>0.79077573693769088</c:v>
                </c:pt>
                <c:pt idx="6095">
                  <c:v>0.82076344120726796</c:v>
                </c:pt>
                <c:pt idx="6096">
                  <c:v>0.84864425749474215</c:v>
                </c:pt>
                <c:pt idx="6097">
                  <c:v>0.8743466161445731</c:v>
                </c:pt>
                <c:pt idx="6098">
                  <c:v>0.89780453957073258</c:v>
                </c:pt>
                <c:pt idx="6099">
                  <c:v>0.91895781162022172</c:v>
                </c:pt>
                <c:pt idx="6100">
                  <c:v>0.93775213214707187</c:v>
                </c:pt>
                <c:pt idx="6101">
                  <c:v>0.95413925640004082</c:v>
                </c:pt>
                <c:pt idx="6102">
                  <c:v>0.96807711886619707</c:v>
                </c:pt>
                <c:pt idx="6103">
                  <c:v>0.97952994125248827</c:v>
                </c:pt>
                <c:pt idx="6104">
                  <c:v>0.9884683243281065</c:v>
                </c:pt>
                <c:pt idx="6105">
                  <c:v>0.9948693233918916</c:v>
                </c:pt>
                <c:pt idx="6106">
                  <c:v>0.99871650717105098</c:v>
                </c:pt>
                <c:pt idx="6107">
                  <c:v>1</c:v>
                </c:pt>
                <c:pt idx="6108">
                  <c:v>0.99871650717105487</c:v>
                </c:pt>
                <c:pt idx="6109">
                  <c:v>0.99486932339189948</c:v>
                </c:pt>
                <c:pt idx="6110">
                  <c:v>0.98846832432811815</c:v>
                </c:pt>
                <c:pt idx="6111">
                  <c:v>0.97952994125249249</c:v>
                </c:pt>
                <c:pt idx="6112">
                  <c:v>0.96807711886620229</c:v>
                </c:pt>
                <c:pt idx="6113">
                  <c:v>0.95413925640006403</c:v>
                </c:pt>
                <c:pt idx="6114">
                  <c:v>0.93775213214709874</c:v>
                </c:pt>
                <c:pt idx="6115">
                  <c:v>0.91895781162025225</c:v>
                </c:pt>
                <c:pt idx="6116">
                  <c:v>0.89780453957074158</c:v>
                </c:pt>
                <c:pt idx="6117">
                  <c:v>0.87434661614458309</c:v>
                </c:pt>
                <c:pt idx="6118">
                  <c:v>0.84864425749478312</c:v>
                </c:pt>
                <c:pt idx="6119">
                  <c:v>0.82076344120731215</c:v>
                </c:pt>
                <c:pt idx="6120">
                  <c:v>0.79077573693770342</c:v>
                </c:pt>
                <c:pt idx="6121">
                  <c:v>0.75875812269279741</c:v>
                </c:pt>
                <c:pt idx="6122">
                  <c:v>0.72479278722912821</c:v>
                </c:pt>
                <c:pt idx="6123">
                  <c:v>0.68896691907573793</c:v>
                </c:pt>
                <c:pt idx="6124">
                  <c:v>0.65137248272223436</c:v>
                </c:pt>
                <c:pt idx="6125">
                  <c:v>0.61210598254767712</c:v>
                </c:pt>
                <c:pt idx="6126">
                  <c:v>0.57126821509480874</c:v>
                </c:pt>
                <c:pt idx="6127">
                  <c:v>0.52896401032693285</c:v>
                </c:pt>
                <c:pt idx="6128">
                  <c:v>0.48530196253115171</c:v>
                </c:pt>
                <c:pt idx="6129">
                  <c:v>0.44039415155765771</c:v>
                </c:pt>
                <c:pt idx="6130">
                  <c:v>0.39435585511334437</c:v>
                </c:pt>
                <c:pt idx="6131">
                  <c:v>0.34730525284479519</c:v>
                </c:pt>
                <c:pt idx="6132">
                  <c:v>0.29936312297333428</c:v>
                </c:pt>
                <c:pt idx="6133">
                  <c:v>0.2506525322587535</c:v>
                </c:pt>
                <c:pt idx="6134">
                  <c:v>0.20129852008869542</c:v>
                </c:pt>
                <c:pt idx="6135">
                  <c:v>0.15142777750455813</c:v>
                </c:pt>
                <c:pt idx="6136">
                  <c:v>0.1011683219874155</c:v>
                </c:pt>
                <c:pt idx="6137">
                  <c:v>5.064916883869798E-2</c:v>
                </c:pt>
                <c:pt idx="6138">
                  <c:v>4.4103392812799846E-14</c:v>
                </c:pt>
                <c:pt idx="6139">
                  <c:v>-5.0649168838666658E-2</c:v>
                </c:pt>
                <c:pt idx="6140">
                  <c:v>-0.10116832198744086</c:v>
                </c:pt>
                <c:pt idx="6141">
                  <c:v>-0.15142777750458331</c:v>
                </c:pt>
                <c:pt idx="6142">
                  <c:v>-0.2012985200886647</c:v>
                </c:pt>
                <c:pt idx="6143">
                  <c:v>-0.25065253225866813</c:v>
                </c:pt>
                <c:pt idx="6144">
                  <c:v>-0.2993631229733586</c:v>
                </c:pt>
                <c:pt idx="6145">
                  <c:v>-0.34730525284481906</c:v>
                </c:pt>
                <c:pt idx="6146">
                  <c:v>-0.39435585511331556</c:v>
                </c:pt>
                <c:pt idx="6147">
                  <c:v>-0.44039415155762951</c:v>
                </c:pt>
                <c:pt idx="6148">
                  <c:v>-0.4853019625310746</c:v>
                </c:pt>
                <c:pt idx="6149">
                  <c:v>-0.5289640103269545</c:v>
                </c:pt>
                <c:pt idx="6150">
                  <c:v>-0.57126821509478298</c:v>
                </c:pt>
                <c:pt idx="6151">
                  <c:v>-0.61210598254765225</c:v>
                </c:pt>
                <c:pt idx="6152">
                  <c:v>-0.6513724827222106</c:v>
                </c:pt>
                <c:pt idx="6153">
                  <c:v>-0.68896691907567398</c:v>
                </c:pt>
                <c:pt idx="6154">
                  <c:v>-0.72479278722910656</c:v>
                </c:pt>
                <c:pt idx="6155">
                  <c:v>-0.75875812269277698</c:v>
                </c:pt>
                <c:pt idx="6156">
                  <c:v>-0.79077573693768421</c:v>
                </c:pt>
                <c:pt idx="6157">
                  <c:v>-0.82076344120726186</c:v>
                </c:pt>
                <c:pt idx="6158">
                  <c:v>-0.84864425749473649</c:v>
                </c:pt>
                <c:pt idx="6159">
                  <c:v>-0.87434661614456788</c:v>
                </c:pt>
                <c:pt idx="6160">
                  <c:v>-0.89780453957072781</c:v>
                </c:pt>
                <c:pt idx="6161">
                  <c:v>-0.91895781162021739</c:v>
                </c:pt>
                <c:pt idx="6162">
                  <c:v>-0.93775213214708786</c:v>
                </c:pt>
                <c:pt idx="6163">
                  <c:v>-0.95413925640003761</c:v>
                </c:pt>
                <c:pt idx="6164">
                  <c:v>-0.96807711886619441</c:v>
                </c:pt>
                <c:pt idx="6165">
                  <c:v>-0.97952994125248616</c:v>
                </c:pt>
                <c:pt idx="6166">
                  <c:v>-0.98846832432811338</c:v>
                </c:pt>
                <c:pt idx="6167">
                  <c:v>-0.99486932339189627</c:v>
                </c:pt>
                <c:pt idx="6168">
                  <c:v>-0.99871650717105043</c:v>
                </c:pt>
                <c:pt idx="6169">
                  <c:v>-1</c:v>
                </c:pt>
                <c:pt idx="6170">
                  <c:v>-0.99871650717105542</c:v>
                </c:pt>
                <c:pt idx="6171">
                  <c:v>-0.99486932339189482</c:v>
                </c:pt>
                <c:pt idx="6172">
                  <c:v>-0.98846832432811116</c:v>
                </c:pt>
                <c:pt idx="6173">
                  <c:v>-0.97952994125250603</c:v>
                </c:pt>
                <c:pt idx="6174">
                  <c:v>-0.96807711886621928</c:v>
                </c:pt>
                <c:pt idx="6175">
                  <c:v>-0.95413925640005026</c:v>
                </c:pt>
                <c:pt idx="6176">
                  <c:v>-0.93775213214708275</c:v>
                </c:pt>
                <c:pt idx="6177">
                  <c:v>-0.91895781162023404</c:v>
                </c:pt>
                <c:pt idx="6178">
                  <c:v>-0.89780453957077144</c:v>
                </c:pt>
                <c:pt idx="6179">
                  <c:v>-0.87434661614458831</c:v>
                </c:pt>
                <c:pt idx="6180">
                  <c:v>-0.84864425749475869</c:v>
                </c:pt>
                <c:pt idx="6181">
                  <c:v>-0.82076344120728584</c:v>
                </c:pt>
                <c:pt idx="6182">
                  <c:v>-0.79077573693767522</c:v>
                </c:pt>
                <c:pt idx="6183">
                  <c:v>-0.7587581226928044</c:v>
                </c:pt>
                <c:pt idx="6184">
                  <c:v>-0.72479278722913565</c:v>
                </c:pt>
                <c:pt idx="6185">
                  <c:v>-0.68896691907570451</c:v>
                </c:pt>
                <c:pt idx="6186">
                  <c:v>-0.65137248272219939</c:v>
                </c:pt>
                <c:pt idx="6187">
                  <c:v>-0.6121059825476407</c:v>
                </c:pt>
                <c:pt idx="6188">
                  <c:v>-0.57126821509481751</c:v>
                </c:pt>
                <c:pt idx="6189">
                  <c:v>-0.52896401032699025</c:v>
                </c:pt>
                <c:pt idx="6190">
                  <c:v>-0.48530196253106178</c:v>
                </c:pt>
                <c:pt idx="6191">
                  <c:v>-0.44039415155761635</c:v>
                </c:pt>
                <c:pt idx="6192">
                  <c:v>-0.39435585511330201</c:v>
                </c:pt>
                <c:pt idx="6193">
                  <c:v>-0.34730525284485858</c:v>
                </c:pt>
                <c:pt idx="6194">
                  <c:v>-0.29936312297339884</c:v>
                </c:pt>
                <c:pt idx="6195">
                  <c:v>-0.25065253225870893</c:v>
                </c:pt>
                <c:pt idx="6196">
                  <c:v>-0.20129852008865029</c:v>
                </c:pt>
                <c:pt idx="6197">
                  <c:v>-0.15142777750456876</c:v>
                </c:pt>
                <c:pt idx="6198">
                  <c:v>-0.10116832198748278</c:v>
                </c:pt>
                <c:pt idx="6199">
                  <c:v>-5.064916883870875E-2</c:v>
                </c:pt>
                <c:pt idx="6200">
                  <c:v>1.9593701661158036E-15</c:v>
                </c:pt>
                <c:pt idx="6201">
                  <c:v>5.0649168838712663E-2</c:v>
                </c:pt>
                <c:pt idx="6202">
                  <c:v>0.10116832198743013</c:v>
                </c:pt>
                <c:pt idx="6203">
                  <c:v>0.15142777750457265</c:v>
                </c:pt>
                <c:pt idx="6204">
                  <c:v>0.20129852008865412</c:v>
                </c:pt>
                <c:pt idx="6205">
                  <c:v>0.2506525322587127</c:v>
                </c:pt>
                <c:pt idx="6206">
                  <c:v>0.29936312297334833</c:v>
                </c:pt>
                <c:pt idx="6207">
                  <c:v>0.34730525284480895</c:v>
                </c:pt>
                <c:pt idx="6208">
                  <c:v>0.39435585511330562</c:v>
                </c:pt>
                <c:pt idx="6209">
                  <c:v>0.44039415155761985</c:v>
                </c:pt>
                <c:pt idx="6210">
                  <c:v>0.48530196253106517</c:v>
                </c:pt>
                <c:pt idx="6211">
                  <c:v>0.5289640103269454</c:v>
                </c:pt>
                <c:pt idx="6212">
                  <c:v>0.5712682150947741</c:v>
                </c:pt>
                <c:pt idx="6213">
                  <c:v>0.6121059825476437</c:v>
                </c:pt>
                <c:pt idx="6214">
                  <c:v>0.65137248272220238</c:v>
                </c:pt>
                <c:pt idx="6215">
                  <c:v>0.68896691907566621</c:v>
                </c:pt>
                <c:pt idx="6216">
                  <c:v>0.72479278722909923</c:v>
                </c:pt>
                <c:pt idx="6217">
                  <c:v>0.75875812269280696</c:v>
                </c:pt>
                <c:pt idx="6218">
                  <c:v>0.79077573693767766</c:v>
                </c:pt>
                <c:pt idx="6219">
                  <c:v>0.82076344120725564</c:v>
                </c:pt>
                <c:pt idx="6220">
                  <c:v>0.84864425749473071</c:v>
                </c:pt>
                <c:pt idx="6221">
                  <c:v>0.87434661614459019</c:v>
                </c:pt>
                <c:pt idx="6222">
                  <c:v>0.89780453957074813</c:v>
                </c:pt>
                <c:pt idx="6223">
                  <c:v>0.91895781162021317</c:v>
                </c:pt>
                <c:pt idx="6224">
                  <c:v>0.93775213214706443</c:v>
                </c:pt>
                <c:pt idx="6225">
                  <c:v>0.95413925640003439</c:v>
                </c:pt>
                <c:pt idx="6226">
                  <c:v>0.96807711886620595</c:v>
                </c:pt>
                <c:pt idx="6227">
                  <c:v>0.97952994125249537</c:v>
                </c:pt>
                <c:pt idx="6228">
                  <c:v>0.98846832432810317</c:v>
                </c:pt>
                <c:pt idx="6229">
                  <c:v>0.99486932339188949</c:v>
                </c:pt>
                <c:pt idx="6230">
                  <c:v>0.99871650717105276</c:v>
                </c:pt>
                <c:pt idx="6231">
                  <c:v>1</c:v>
                </c:pt>
                <c:pt idx="6232">
                  <c:v>0.99871650717105309</c:v>
                </c:pt>
                <c:pt idx="6233">
                  <c:v>0.99486932339190171</c:v>
                </c:pt>
                <c:pt idx="6234">
                  <c:v>0.98846832432811282</c:v>
                </c:pt>
                <c:pt idx="6235">
                  <c:v>0.97952994125249682</c:v>
                </c:pt>
                <c:pt idx="6236">
                  <c:v>0.96807711886620773</c:v>
                </c:pt>
                <c:pt idx="6237">
                  <c:v>0.95413925640005348</c:v>
                </c:pt>
                <c:pt idx="6238">
                  <c:v>0.93775213214708653</c:v>
                </c:pt>
                <c:pt idx="6239">
                  <c:v>0.91895781162023826</c:v>
                </c:pt>
                <c:pt idx="6240">
                  <c:v>0.89780453957075113</c:v>
                </c:pt>
                <c:pt idx="6241">
                  <c:v>0.87434661614459352</c:v>
                </c:pt>
                <c:pt idx="6242">
                  <c:v>0.84864425749476446</c:v>
                </c:pt>
                <c:pt idx="6243">
                  <c:v>0.82076344120729205</c:v>
                </c:pt>
                <c:pt idx="6244">
                  <c:v>0.79077573693771663</c:v>
                </c:pt>
                <c:pt idx="6245">
                  <c:v>0.7587581226928114</c:v>
                </c:pt>
                <c:pt idx="6246">
                  <c:v>0.72479278722914309</c:v>
                </c:pt>
                <c:pt idx="6247">
                  <c:v>0.68896691907571228</c:v>
                </c:pt>
                <c:pt idx="6248">
                  <c:v>0.65137248272225068</c:v>
                </c:pt>
                <c:pt idx="6249">
                  <c:v>0.61210598254769411</c:v>
                </c:pt>
                <c:pt idx="6250">
                  <c:v>0.57126821509482639</c:v>
                </c:pt>
                <c:pt idx="6251">
                  <c:v>0.52896401032699947</c:v>
                </c:pt>
                <c:pt idx="6252">
                  <c:v>0.48530196253107116</c:v>
                </c:pt>
                <c:pt idx="6253">
                  <c:v>0.44039415155767703</c:v>
                </c:pt>
                <c:pt idx="6254">
                  <c:v>0.39435585511336418</c:v>
                </c:pt>
                <c:pt idx="6255">
                  <c:v>0.34730525284486868</c:v>
                </c:pt>
                <c:pt idx="6256">
                  <c:v>0.29936312297340911</c:v>
                </c:pt>
                <c:pt idx="6257">
                  <c:v>0.25065253225871936</c:v>
                </c:pt>
                <c:pt idx="6258">
                  <c:v>0.20129852008871654</c:v>
                </c:pt>
                <c:pt idx="6259">
                  <c:v>0.15142777750463562</c:v>
                </c:pt>
                <c:pt idx="6260">
                  <c:v>0.10116832198749351</c:v>
                </c:pt>
                <c:pt idx="6261">
                  <c:v>5.0649168838719519E-2</c:v>
                </c:pt>
                <c:pt idx="6262">
                  <c:v>8.8212857157765612E-15</c:v>
                </c:pt>
                <c:pt idx="6263">
                  <c:v>-5.0649168838645127E-2</c:v>
                </c:pt>
                <c:pt idx="6264">
                  <c:v>-0.10116832198736285</c:v>
                </c:pt>
                <c:pt idx="6265">
                  <c:v>-0.15142777750456199</c:v>
                </c:pt>
                <c:pt idx="6266">
                  <c:v>-0.20129852008864357</c:v>
                </c:pt>
                <c:pt idx="6267">
                  <c:v>-0.25065253225870227</c:v>
                </c:pt>
                <c:pt idx="6268">
                  <c:v>-0.29936312297328382</c:v>
                </c:pt>
                <c:pt idx="6269">
                  <c:v>-0.34730525284479885</c:v>
                </c:pt>
                <c:pt idx="6270">
                  <c:v>-0.39435585511329574</c:v>
                </c:pt>
                <c:pt idx="6271">
                  <c:v>-0.44039415155761019</c:v>
                </c:pt>
                <c:pt idx="6272">
                  <c:v>-0.48530196253110547</c:v>
                </c:pt>
                <c:pt idx="6273">
                  <c:v>-0.528964010326888</c:v>
                </c:pt>
                <c:pt idx="6274">
                  <c:v>-0.57126821509476522</c:v>
                </c:pt>
                <c:pt idx="6275">
                  <c:v>-0.61210598254763526</c:v>
                </c:pt>
                <c:pt idx="6276">
                  <c:v>-0.65137248272223736</c:v>
                </c:pt>
                <c:pt idx="6277">
                  <c:v>-0.68896691907569951</c:v>
                </c:pt>
                <c:pt idx="6278">
                  <c:v>-0.72479278722909179</c:v>
                </c:pt>
                <c:pt idx="6279">
                  <c:v>-0.75875812269276288</c:v>
                </c:pt>
                <c:pt idx="6280">
                  <c:v>-0.79077573693767111</c:v>
                </c:pt>
                <c:pt idx="6281">
                  <c:v>-0.82076344120728195</c:v>
                </c:pt>
                <c:pt idx="6282">
                  <c:v>-0.84864425749475514</c:v>
                </c:pt>
                <c:pt idx="6283">
                  <c:v>-0.87434661614455733</c:v>
                </c:pt>
                <c:pt idx="6284">
                  <c:v>-0.89780453957071837</c:v>
                </c:pt>
                <c:pt idx="6285">
                  <c:v>-0.91895781162023138</c:v>
                </c:pt>
                <c:pt idx="6286">
                  <c:v>-0.93775213214708042</c:v>
                </c:pt>
                <c:pt idx="6287">
                  <c:v>-0.95413925640004815</c:v>
                </c:pt>
                <c:pt idx="6288">
                  <c:v>-0.96807711886618897</c:v>
                </c:pt>
                <c:pt idx="6289">
                  <c:v>-0.97952994125249326</c:v>
                </c:pt>
                <c:pt idx="6290">
                  <c:v>-0.98846832432811016</c:v>
                </c:pt>
                <c:pt idx="6291">
                  <c:v>-0.99486932339189416</c:v>
                </c:pt>
                <c:pt idx="6292">
                  <c:v>-0.9987165071710522</c:v>
                </c:pt>
                <c:pt idx="6293">
                  <c:v>-1</c:v>
                </c:pt>
                <c:pt idx="6294">
                  <c:v>-0.99871650717105365</c:v>
                </c:pt>
                <c:pt idx="6295">
                  <c:v>-0.99486932339189704</c:v>
                </c:pt>
                <c:pt idx="6296">
                  <c:v>-0.98846832432811449</c:v>
                </c:pt>
                <c:pt idx="6297">
                  <c:v>-0.97952994125249893</c:v>
                </c:pt>
                <c:pt idx="6298">
                  <c:v>-0.9680771188662104</c:v>
                </c:pt>
                <c:pt idx="6299">
                  <c:v>-0.9541392564000567</c:v>
                </c:pt>
                <c:pt idx="6300">
                  <c:v>-0.9377521321470903</c:v>
                </c:pt>
                <c:pt idx="6301">
                  <c:v>-0.91895781162024259</c:v>
                </c:pt>
                <c:pt idx="6302">
                  <c:v>-0.8978045395707559</c:v>
                </c:pt>
                <c:pt idx="6303">
                  <c:v>-0.87434661614459874</c:v>
                </c:pt>
                <c:pt idx="6304">
                  <c:v>-0.84864425749477013</c:v>
                </c:pt>
                <c:pt idx="6305">
                  <c:v>-0.82076344120729816</c:v>
                </c:pt>
                <c:pt idx="6306">
                  <c:v>-0.79077573693772329</c:v>
                </c:pt>
                <c:pt idx="6307">
                  <c:v>-0.75875812269278142</c:v>
                </c:pt>
                <c:pt idx="6308">
                  <c:v>-0.72479278722915053</c:v>
                </c:pt>
                <c:pt idx="6309">
                  <c:v>-0.68896691907572016</c:v>
                </c:pt>
                <c:pt idx="6310">
                  <c:v>-0.65137248272225889</c:v>
                </c:pt>
                <c:pt idx="6311">
                  <c:v>-0.61210598254770265</c:v>
                </c:pt>
                <c:pt idx="6312">
                  <c:v>-0.57126821509478865</c:v>
                </c:pt>
                <c:pt idx="6313">
                  <c:v>-0.52896401032700857</c:v>
                </c:pt>
                <c:pt idx="6314">
                  <c:v>-0.48530196253113034</c:v>
                </c:pt>
                <c:pt idx="6315">
                  <c:v>-0.44039415155768674</c:v>
                </c:pt>
                <c:pt idx="6316">
                  <c:v>-0.39435585511332183</c:v>
                </c:pt>
                <c:pt idx="6317">
                  <c:v>-0.3473052528448255</c:v>
                </c:pt>
                <c:pt idx="6318">
                  <c:v>-0.29936312297341938</c:v>
                </c:pt>
                <c:pt idx="6319">
                  <c:v>-0.25065253225878481</c:v>
                </c:pt>
                <c:pt idx="6320">
                  <c:v>-0.20129852008867141</c:v>
                </c:pt>
                <c:pt idx="6321">
                  <c:v>-0.15142777750459008</c:v>
                </c:pt>
                <c:pt idx="6322">
                  <c:v>-0.10116832198744768</c:v>
                </c:pt>
                <c:pt idx="6323">
                  <c:v>-5.0649168838787055E-2</c:v>
                </c:pt>
                <c:pt idx="6324">
                  <c:v>-1.9601941597668926E-14</c:v>
                </c:pt>
                <c:pt idx="6325">
                  <c:v>5.0649168838691132E-2</c:v>
                </c:pt>
                <c:pt idx="6326">
                  <c:v>0.10116832198740869</c:v>
                </c:pt>
                <c:pt idx="6327">
                  <c:v>0.15142777750460754</c:v>
                </c:pt>
                <c:pt idx="6328">
                  <c:v>0.20129852008857732</c:v>
                </c:pt>
                <c:pt idx="6329">
                  <c:v>0.25065253225869183</c:v>
                </c:pt>
                <c:pt idx="6330">
                  <c:v>0.29936312297332773</c:v>
                </c:pt>
                <c:pt idx="6331">
                  <c:v>0.34730525284484204</c:v>
                </c:pt>
                <c:pt idx="6332">
                  <c:v>0.39435585511333804</c:v>
                </c:pt>
                <c:pt idx="6333">
                  <c:v>0.44039415155760048</c:v>
                </c:pt>
                <c:pt idx="6334">
                  <c:v>0.48530196253104635</c:v>
                </c:pt>
                <c:pt idx="6335">
                  <c:v>0.52896401032692708</c:v>
                </c:pt>
                <c:pt idx="6336">
                  <c:v>0.57126821509480308</c:v>
                </c:pt>
                <c:pt idx="6337">
                  <c:v>0.61210598254767168</c:v>
                </c:pt>
                <c:pt idx="6338">
                  <c:v>0.65137248272218606</c:v>
                </c:pt>
                <c:pt idx="6339">
                  <c:v>0.68896691907565055</c:v>
                </c:pt>
                <c:pt idx="6340">
                  <c:v>0.72479278722912344</c:v>
                </c:pt>
                <c:pt idx="6341">
                  <c:v>0.75875812269279297</c:v>
                </c:pt>
                <c:pt idx="6342">
                  <c:v>0.79077573693769931</c:v>
                </c:pt>
                <c:pt idx="6343">
                  <c:v>0.82076344120724332</c:v>
                </c:pt>
                <c:pt idx="6344">
                  <c:v>0.84864425749474937</c:v>
                </c:pt>
                <c:pt idx="6345">
                  <c:v>0.87434661614457976</c:v>
                </c:pt>
                <c:pt idx="6346">
                  <c:v>0.89780453957073858</c:v>
                </c:pt>
                <c:pt idx="6347">
                  <c:v>0.91895781162022716</c:v>
                </c:pt>
                <c:pt idx="6348">
                  <c:v>0.93775213214707664</c:v>
                </c:pt>
                <c:pt idx="6349">
                  <c:v>0.95413925640004493</c:v>
                </c:pt>
                <c:pt idx="6350">
                  <c:v>0.96807711886620051</c:v>
                </c:pt>
                <c:pt idx="6351">
                  <c:v>0.97952994125249104</c:v>
                </c:pt>
                <c:pt idx="6352">
                  <c:v>0.98846832432810849</c:v>
                </c:pt>
                <c:pt idx="6353">
                  <c:v>0.99486932339189305</c:v>
                </c:pt>
                <c:pt idx="6354">
                  <c:v>0.99871650717105165</c:v>
                </c:pt>
                <c:pt idx="6355">
                  <c:v>1</c:v>
                </c:pt>
                <c:pt idx="6356">
                  <c:v>0.9987165071710542</c:v>
                </c:pt>
                <c:pt idx="6357">
                  <c:v>0.99486932339189804</c:v>
                </c:pt>
                <c:pt idx="6358">
                  <c:v>0.98846832432811604</c:v>
                </c:pt>
                <c:pt idx="6359">
                  <c:v>0.97952994125250115</c:v>
                </c:pt>
                <c:pt idx="6360">
                  <c:v>0.96807711886621306</c:v>
                </c:pt>
                <c:pt idx="6361">
                  <c:v>0.95413925640005992</c:v>
                </c:pt>
                <c:pt idx="6362">
                  <c:v>0.93775213214707431</c:v>
                </c:pt>
                <c:pt idx="6363">
                  <c:v>0.91895781162024681</c:v>
                </c:pt>
                <c:pt idx="6364">
                  <c:v>0.89780453957076067</c:v>
                </c:pt>
                <c:pt idx="6365">
                  <c:v>0.87434661614460396</c:v>
                </c:pt>
                <c:pt idx="6366">
                  <c:v>0.8486442574947759</c:v>
                </c:pt>
                <c:pt idx="6367">
                  <c:v>0.82076344120727185</c:v>
                </c:pt>
                <c:pt idx="6368">
                  <c:v>0.79077573693772985</c:v>
                </c:pt>
                <c:pt idx="6369">
                  <c:v>0.7587581226928255</c:v>
                </c:pt>
                <c:pt idx="6370">
                  <c:v>0.72479278722915796</c:v>
                </c:pt>
                <c:pt idx="6371">
                  <c:v>0.68896691907568675</c:v>
                </c:pt>
                <c:pt idx="6372">
                  <c:v>0.65137248272222392</c:v>
                </c:pt>
                <c:pt idx="6373">
                  <c:v>0.6121059825477112</c:v>
                </c:pt>
                <c:pt idx="6374">
                  <c:v>0.57126821509484405</c:v>
                </c:pt>
                <c:pt idx="6375">
                  <c:v>0.52896401032696949</c:v>
                </c:pt>
                <c:pt idx="6376">
                  <c:v>0.48530196253109004</c:v>
                </c:pt>
                <c:pt idx="6377">
                  <c:v>0.44039415155764539</c:v>
                </c:pt>
                <c:pt idx="6378">
                  <c:v>0.394355855113384</c:v>
                </c:pt>
                <c:pt idx="6379">
                  <c:v>0.3473052528448356</c:v>
                </c:pt>
                <c:pt idx="6380">
                  <c:v>0.29936312297337547</c:v>
                </c:pt>
                <c:pt idx="6381">
                  <c:v>0.25065253225874023</c:v>
                </c:pt>
                <c:pt idx="6382">
                  <c:v>0.20129852008862628</c:v>
                </c:pt>
                <c:pt idx="6383">
                  <c:v>0.15142777750465694</c:v>
                </c:pt>
                <c:pt idx="6384">
                  <c:v>0.10116832198745841</c:v>
                </c:pt>
                <c:pt idx="6385">
                  <c:v>5.064916883874105E-2</c:v>
                </c:pt>
                <c:pt idx="6386">
                  <c:v>-2.6460821381246724E-14</c:v>
                </c:pt>
                <c:pt idx="6387">
                  <c:v>-5.0649168838737137E-2</c:v>
                </c:pt>
                <c:pt idx="6388">
                  <c:v>-0.10116832198739796</c:v>
                </c:pt>
                <c:pt idx="6389">
                  <c:v>-0.15142777750454067</c:v>
                </c:pt>
                <c:pt idx="6390">
                  <c:v>-0.20129852008862245</c:v>
                </c:pt>
                <c:pt idx="6391">
                  <c:v>-0.25065253225873646</c:v>
                </c:pt>
                <c:pt idx="6392">
                  <c:v>-0.2993631229733717</c:v>
                </c:pt>
                <c:pt idx="6393">
                  <c:v>-0.34730525284477859</c:v>
                </c:pt>
                <c:pt idx="6394">
                  <c:v>-0.39435585511327592</c:v>
                </c:pt>
                <c:pt idx="6395">
                  <c:v>-0.44039415155764183</c:v>
                </c:pt>
                <c:pt idx="6396">
                  <c:v>-0.48530196253108659</c:v>
                </c:pt>
                <c:pt idx="6397">
                  <c:v>-0.52896401032696616</c:v>
                </c:pt>
                <c:pt idx="6398">
                  <c:v>-0.57126821509474757</c:v>
                </c:pt>
                <c:pt idx="6399">
                  <c:v>-0.61210598254766313</c:v>
                </c:pt>
                <c:pt idx="6400">
                  <c:v>-0.65137248272222092</c:v>
                </c:pt>
                <c:pt idx="6401">
                  <c:v>-0.68896691907568397</c:v>
                </c:pt>
                <c:pt idx="6402">
                  <c:v>-0.72479278722911611</c:v>
                </c:pt>
                <c:pt idx="6403">
                  <c:v>-0.75875812269278586</c:v>
                </c:pt>
                <c:pt idx="6404">
                  <c:v>-0.79077573693769265</c:v>
                </c:pt>
                <c:pt idx="6405">
                  <c:v>-0.82076344120726963</c:v>
                </c:pt>
                <c:pt idx="6406">
                  <c:v>-0.8486442574947437</c:v>
                </c:pt>
                <c:pt idx="6407">
                  <c:v>-0.87434661614457454</c:v>
                </c:pt>
                <c:pt idx="6408">
                  <c:v>-0.89780453957073381</c:v>
                </c:pt>
                <c:pt idx="6409">
                  <c:v>-0.91895781162022283</c:v>
                </c:pt>
                <c:pt idx="6410">
                  <c:v>-0.93775213214707287</c:v>
                </c:pt>
                <c:pt idx="6411">
                  <c:v>-0.95413925640004171</c:v>
                </c:pt>
                <c:pt idx="6412">
                  <c:v>-0.96807711886619785</c:v>
                </c:pt>
                <c:pt idx="6413">
                  <c:v>-0.97952994125248893</c:v>
                </c:pt>
                <c:pt idx="6414">
                  <c:v>-0.98846832432810694</c:v>
                </c:pt>
                <c:pt idx="6415">
                  <c:v>-0.99486932339189194</c:v>
                </c:pt>
                <c:pt idx="6416">
                  <c:v>-0.99871650717105109</c:v>
                </c:pt>
                <c:pt idx="6417">
                  <c:v>-1</c:v>
                </c:pt>
                <c:pt idx="6418">
                  <c:v>-0.99871650717105476</c:v>
                </c:pt>
                <c:pt idx="6419">
                  <c:v>-0.99486932339189915</c:v>
                </c:pt>
                <c:pt idx="6420">
                  <c:v>-0.98846832432811771</c:v>
                </c:pt>
                <c:pt idx="6421">
                  <c:v>-0.97952994125250337</c:v>
                </c:pt>
                <c:pt idx="6422">
                  <c:v>-0.96807711886620151</c:v>
                </c:pt>
                <c:pt idx="6423">
                  <c:v>-0.95413925640006314</c:v>
                </c:pt>
                <c:pt idx="6424">
                  <c:v>-0.93775213214709774</c:v>
                </c:pt>
                <c:pt idx="6425">
                  <c:v>-0.91895781162025103</c:v>
                </c:pt>
                <c:pt idx="6426">
                  <c:v>-0.89780453957074036</c:v>
                </c:pt>
                <c:pt idx="6427">
                  <c:v>-0.87434661614458165</c:v>
                </c:pt>
                <c:pt idx="6428">
                  <c:v>-0.84864425749478156</c:v>
                </c:pt>
                <c:pt idx="6429">
                  <c:v>-0.82076344120731048</c:v>
                </c:pt>
                <c:pt idx="6430">
                  <c:v>-0.79077573693770165</c:v>
                </c:pt>
                <c:pt idx="6431">
                  <c:v>-0.75875812269279552</c:v>
                </c:pt>
                <c:pt idx="6432">
                  <c:v>-0.72479278722912621</c:v>
                </c:pt>
                <c:pt idx="6433">
                  <c:v>-0.68896691907573582</c:v>
                </c:pt>
                <c:pt idx="6434">
                  <c:v>-0.65137248272223214</c:v>
                </c:pt>
                <c:pt idx="6435">
                  <c:v>-0.61210598254767479</c:v>
                </c:pt>
                <c:pt idx="6436">
                  <c:v>-0.5712682150948063</c:v>
                </c:pt>
                <c:pt idx="6437">
                  <c:v>-0.52896401032693041</c:v>
                </c:pt>
                <c:pt idx="6438">
                  <c:v>-0.48530196253114916</c:v>
                </c:pt>
                <c:pt idx="6439">
                  <c:v>-0.44039415155765504</c:v>
                </c:pt>
                <c:pt idx="6440">
                  <c:v>-0.39435585511334165</c:v>
                </c:pt>
                <c:pt idx="6441">
                  <c:v>-0.34730525284479241</c:v>
                </c:pt>
                <c:pt idx="6442">
                  <c:v>-0.29936312297333151</c:v>
                </c:pt>
                <c:pt idx="6443">
                  <c:v>-0.25065253225875067</c:v>
                </c:pt>
                <c:pt idx="6444">
                  <c:v>-0.20129852008869253</c:v>
                </c:pt>
                <c:pt idx="6445">
                  <c:v>-0.15142777750461139</c:v>
                </c:pt>
                <c:pt idx="6446">
                  <c:v>-0.10116832198741259</c:v>
                </c:pt>
                <c:pt idx="6447">
                  <c:v>-5.0649168838695045E-2</c:v>
                </c:pt>
                <c:pt idx="6448">
                  <c:v>-4.1163253361453656E-14</c:v>
                </c:pt>
                <c:pt idx="6449">
                  <c:v>5.0649168838669593E-2</c:v>
                </c:pt>
                <c:pt idx="6450">
                  <c:v>0.10116832198744379</c:v>
                </c:pt>
                <c:pt idx="6451">
                  <c:v>0.15142777750458622</c:v>
                </c:pt>
                <c:pt idx="6452">
                  <c:v>0.20129852008866758</c:v>
                </c:pt>
                <c:pt idx="6453">
                  <c:v>0.25065253225867096</c:v>
                </c:pt>
                <c:pt idx="6454">
                  <c:v>0.29936312297336143</c:v>
                </c:pt>
                <c:pt idx="6455">
                  <c:v>0.34730525284482183</c:v>
                </c:pt>
                <c:pt idx="6456">
                  <c:v>0.39435585511331822</c:v>
                </c:pt>
                <c:pt idx="6457">
                  <c:v>0.44039415155763217</c:v>
                </c:pt>
                <c:pt idx="6458">
                  <c:v>0.48530196253107716</c:v>
                </c:pt>
                <c:pt idx="6459">
                  <c:v>0.52896401032695706</c:v>
                </c:pt>
                <c:pt idx="6460">
                  <c:v>0.57126821509478543</c:v>
                </c:pt>
                <c:pt idx="6461">
                  <c:v>0.61210598254765458</c:v>
                </c:pt>
                <c:pt idx="6462">
                  <c:v>0.65137248272221282</c:v>
                </c:pt>
                <c:pt idx="6463">
                  <c:v>0.68896691907567609</c:v>
                </c:pt>
                <c:pt idx="6464">
                  <c:v>0.72479278722910867</c:v>
                </c:pt>
                <c:pt idx="6465">
                  <c:v>0.75875812269277887</c:v>
                </c:pt>
                <c:pt idx="6466">
                  <c:v>0.7907757369376861</c:v>
                </c:pt>
                <c:pt idx="6467">
                  <c:v>0.82076344120726352</c:v>
                </c:pt>
                <c:pt idx="6468">
                  <c:v>0.84864425749473804</c:v>
                </c:pt>
                <c:pt idx="6469">
                  <c:v>0.87434661614456932</c:v>
                </c:pt>
                <c:pt idx="6470">
                  <c:v>0.89780453957072914</c:v>
                </c:pt>
                <c:pt idx="6471">
                  <c:v>0.91895781162021861</c:v>
                </c:pt>
                <c:pt idx="6472">
                  <c:v>0.93775213214708897</c:v>
                </c:pt>
                <c:pt idx="6473">
                  <c:v>0.95413925640003849</c:v>
                </c:pt>
                <c:pt idx="6474">
                  <c:v>0.96807711886619519</c:v>
                </c:pt>
                <c:pt idx="6475">
                  <c:v>0.97952994125248671</c:v>
                </c:pt>
                <c:pt idx="6476">
                  <c:v>0.98846832432810527</c:v>
                </c:pt>
                <c:pt idx="6477">
                  <c:v>0.9948693233918966</c:v>
                </c:pt>
                <c:pt idx="6478">
                  <c:v>0.99871650717105054</c:v>
                </c:pt>
                <c:pt idx="6479">
                  <c:v>1</c:v>
                </c:pt>
                <c:pt idx="6480">
                  <c:v>0.99871650717105531</c:v>
                </c:pt>
                <c:pt idx="6481">
                  <c:v>0.99486932339189449</c:v>
                </c:pt>
                <c:pt idx="6482">
                  <c:v>0.98846832432811071</c:v>
                </c:pt>
                <c:pt idx="6483">
                  <c:v>0.97952994125250548</c:v>
                </c:pt>
                <c:pt idx="6484">
                  <c:v>0.9680771188662185</c:v>
                </c:pt>
                <c:pt idx="6485">
                  <c:v>0.95413925640004937</c:v>
                </c:pt>
                <c:pt idx="6486">
                  <c:v>0.93775213214708175</c:v>
                </c:pt>
                <c:pt idx="6487">
                  <c:v>0.91895781162023293</c:v>
                </c:pt>
                <c:pt idx="6488">
                  <c:v>0.89780453957077011</c:v>
                </c:pt>
                <c:pt idx="6489">
                  <c:v>0.87434661614458686</c:v>
                </c:pt>
                <c:pt idx="6490">
                  <c:v>0.84864425749475714</c:v>
                </c:pt>
                <c:pt idx="6491">
                  <c:v>0.82076344120728417</c:v>
                </c:pt>
                <c:pt idx="6492">
                  <c:v>0.79077573693767345</c:v>
                </c:pt>
                <c:pt idx="6493">
                  <c:v>0.75875812269283949</c:v>
                </c:pt>
                <c:pt idx="6494">
                  <c:v>0.72479278722913365</c:v>
                </c:pt>
                <c:pt idx="6495">
                  <c:v>0.6889669190757024</c:v>
                </c:pt>
                <c:pt idx="6496">
                  <c:v>0.65137248272219717</c:v>
                </c:pt>
                <c:pt idx="6497">
                  <c:v>0.61210598254763837</c:v>
                </c:pt>
                <c:pt idx="6498">
                  <c:v>0.57126821509481518</c:v>
                </c:pt>
                <c:pt idx="6499">
                  <c:v>0.52896401032698781</c:v>
                </c:pt>
                <c:pt idx="6500">
                  <c:v>0.48530196253110891</c:v>
                </c:pt>
                <c:pt idx="6501">
                  <c:v>0.44039415155761369</c:v>
                </c:pt>
                <c:pt idx="6502">
                  <c:v>0.39435585511329929</c:v>
                </c:pt>
                <c:pt idx="6503">
                  <c:v>0.34730525284485581</c:v>
                </c:pt>
                <c:pt idx="6504">
                  <c:v>0.29936312297339601</c:v>
                </c:pt>
                <c:pt idx="6505">
                  <c:v>0.2506525322587061</c:v>
                </c:pt>
                <c:pt idx="6506">
                  <c:v>0.2012985200886474</c:v>
                </c:pt>
                <c:pt idx="6507">
                  <c:v>0.15142777750456587</c:v>
                </c:pt>
                <c:pt idx="6508">
                  <c:v>0.10116832198747987</c:v>
                </c:pt>
                <c:pt idx="6509">
                  <c:v>5.0649168838705814E-2</c:v>
                </c:pt>
                <c:pt idx="6510">
                  <c:v>-4.8995096174619945E-15</c:v>
                </c:pt>
                <c:pt idx="6511">
                  <c:v>-5.0649168838715598E-2</c:v>
                </c:pt>
                <c:pt idx="6512">
                  <c:v>-0.10116832198743306</c:v>
                </c:pt>
                <c:pt idx="6513">
                  <c:v>-0.15142777750457556</c:v>
                </c:pt>
                <c:pt idx="6514">
                  <c:v>-0.20129852008865701</c:v>
                </c:pt>
                <c:pt idx="6515">
                  <c:v>-0.25065253225871559</c:v>
                </c:pt>
                <c:pt idx="6516">
                  <c:v>-0.29936312297335116</c:v>
                </c:pt>
                <c:pt idx="6517">
                  <c:v>-0.34730525284481173</c:v>
                </c:pt>
                <c:pt idx="6518">
                  <c:v>-0.39435585511330834</c:v>
                </c:pt>
                <c:pt idx="6519">
                  <c:v>-0.44039415155762246</c:v>
                </c:pt>
                <c:pt idx="6520">
                  <c:v>-0.48530196253106778</c:v>
                </c:pt>
                <c:pt idx="6521">
                  <c:v>-0.52896401032694784</c:v>
                </c:pt>
                <c:pt idx="6522">
                  <c:v>-0.57126821509482317</c:v>
                </c:pt>
                <c:pt idx="6523">
                  <c:v>-0.61210598254764603</c:v>
                </c:pt>
                <c:pt idx="6524">
                  <c:v>-0.6513724827222046</c:v>
                </c:pt>
                <c:pt idx="6525">
                  <c:v>-0.68896691907566832</c:v>
                </c:pt>
                <c:pt idx="6526">
                  <c:v>-0.72479278722914042</c:v>
                </c:pt>
                <c:pt idx="6527">
                  <c:v>-0.75875812269277187</c:v>
                </c:pt>
                <c:pt idx="6528">
                  <c:v>-0.79077573693767944</c:v>
                </c:pt>
                <c:pt idx="6529">
                  <c:v>-0.8207634412072573</c:v>
                </c:pt>
                <c:pt idx="6530">
                  <c:v>-0.84864425749476236</c:v>
                </c:pt>
                <c:pt idx="6531">
                  <c:v>-0.87434661614456399</c:v>
                </c:pt>
                <c:pt idx="6532">
                  <c:v>-0.89780453957074935</c:v>
                </c:pt>
                <c:pt idx="6533">
                  <c:v>-0.91895781162021439</c:v>
                </c:pt>
                <c:pt idx="6534">
                  <c:v>-0.93775213214708519</c:v>
                </c:pt>
                <c:pt idx="6535">
                  <c:v>-0.95413925640003527</c:v>
                </c:pt>
                <c:pt idx="6536">
                  <c:v>-0.96807711886620673</c:v>
                </c:pt>
                <c:pt idx="6537">
                  <c:v>-0.97952994125249604</c:v>
                </c:pt>
                <c:pt idx="6538">
                  <c:v>-0.98846832432810361</c:v>
                </c:pt>
                <c:pt idx="6539">
                  <c:v>-0.99486932339188971</c:v>
                </c:pt>
                <c:pt idx="6540">
                  <c:v>-0.99871650717105287</c:v>
                </c:pt>
                <c:pt idx="6541">
                  <c:v>-1</c:v>
                </c:pt>
                <c:pt idx="6542">
                  <c:v>-0.99871650717105298</c:v>
                </c:pt>
                <c:pt idx="6543">
                  <c:v>-0.99486932339190137</c:v>
                </c:pt>
                <c:pt idx="6544">
                  <c:v>-0.98846832432811238</c:v>
                </c:pt>
                <c:pt idx="6545">
                  <c:v>-0.9795299412525077</c:v>
                </c:pt>
                <c:pt idx="6546">
                  <c:v>-0.96807711886620695</c:v>
                </c:pt>
                <c:pt idx="6547">
                  <c:v>-0.95413925640005259</c:v>
                </c:pt>
                <c:pt idx="6548">
                  <c:v>-0.93775213214708553</c:v>
                </c:pt>
                <c:pt idx="6549">
                  <c:v>-0.91895781162025958</c:v>
                </c:pt>
                <c:pt idx="6550">
                  <c:v>-0.89780453957074979</c:v>
                </c:pt>
                <c:pt idx="6551">
                  <c:v>-0.87434661614459208</c:v>
                </c:pt>
                <c:pt idx="6552">
                  <c:v>-0.84864425749476291</c:v>
                </c:pt>
                <c:pt idx="6553">
                  <c:v>-0.82076344120732281</c:v>
                </c:pt>
                <c:pt idx="6554">
                  <c:v>-0.79077573693771486</c:v>
                </c:pt>
                <c:pt idx="6555">
                  <c:v>-0.75875812269280951</c:v>
                </c:pt>
                <c:pt idx="6556">
                  <c:v>-0.72479278722914109</c:v>
                </c:pt>
                <c:pt idx="6557">
                  <c:v>-0.68896691907571017</c:v>
                </c:pt>
                <c:pt idx="6558">
                  <c:v>-0.65137248272224846</c:v>
                </c:pt>
                <c:pt idx="6559">
                  <c:v>-0.61210598254769177</c:v>
                </c:pt>
                <c:pt idx="6560">
                  <c:v>-0.57126821509482395</c:v>
                </c:pt>
                <c:pt idx="6561">
                  <c:v>-0.52896401032699691</c:v>
                </c:pt>
                <c:pt idx="6562">
                  <c:v>-0.48530196253106861</c:v>
                </c:pt>
                <c:pt idx="6563">
                  <c:v>-0.44039415155767442</c:v>
                </c:pt>
                <c:pt idx="6564">
                  <c:v>-0.39435585511336146</c:v>
                </c:pt>
                <c:pt idx="6565">
                  <c:v>-0.34730525284486591</c:v>
                </c:pt>
                <c:pt idx="6566">
                  <c:v>-0.29936312297335205</c:v>
                </c:pt>
                <c:pt idx="6567">
                  <c:v>-0.25065253225877154</c:v>
                </c:pt>
                <c:pt idx="6568">
                  <c:v>-0.20129852008871366</c:v>
                </c:pt>
                <c:pt idx="6569">
                  <c:v>-0.15142777750463271</c:v>
                </c:pt>
                <c:pt idx="6570">
                  <c:v>-0.10116832198743403</c:v>
                </c:pt>
                <c:pt idx="6571">
                  <c:v>-5.0649168838773351E-2</c:v>
                </c:pt>
                <c:pt idx="6572">
                  <c:v>-5.8811462644303703E-15</c:v>
                </c:pt>
                <c:pt idx="6573">
                  <c:v>5.0649168838648062E-2</c:v>
                </c:pt>
                <c:pt idx="6574">
                  <c:v>0.10116832198742233</c:v>
                </c:pt>
                <c:pt idx="6575">
                  <c:v>0.1514277775045087</c:v>
                </c:pt>
                <c:pt idx="6576">
                  <c:v>0.20129852008864646</c:v>
                </c:pt>
                <c:pt idx="6577">
                  <c:v>0.25065253225876016</c:v>
                </c:pt>
                <c:pt idx="6578">
                  <c:v>0.29936312297334083</c:v>
                </c:pt>
                <c:pt idx="6579">
                  <c:v>0.34730525284474828</c:v>
                </c:pt>
                <c:pt idx="6580">
                  <c:v>0.3943558551132984</c:v>
                </c:pt>
                <c:pt idx="6581">
                  <c:v>0.44039415155766382</c:v>
                </c:pt>
                <c:pt idx="6582">
                  <c:v>0.48530196253105834</c:v>
                </c:pt>
                <c:pt idx="6583">
                  <c:v>0.52896401032689044</c:v>
                </c:pt>
                <c:pt idx="6584">
                  <c:v>0.57126821509476766</c:v>
                </c:pt>
                <c:pt idx="6585">
                  <c:v>0.61210598254768256</c:v>
                </c:pt>
                <c:pt idx="6586">
                  <c:v>0.65137248272219639</c:v>
                </c:pt>
                <c:pt idx="6587">
                  <c:v>0.68896691907570173</c:v>
                </c:pt>
                <c:pt idx="6588">
                  <c:v>0.72479278722909379</c:v>
                </c:pt>
                <c:pt idx="6589">
                  <c:v>0.75875812269280185</c:v>
                </c:pt>
                <c:pt idx="6590">
                  <c:v>0.79077573693767289</c:v>
                </c:pt>
                <c:pt idx="6591">
                  <c:v>0.82076344120728362</c:v>
                </c:pt>
                <c:pt idx="6592">
                  <c:v>0.84864425749475669</c:v>
                </c:pt>
                <c:pt idx="6593">
                  <c:v>0.87434661614453124</c:v>
                </c:pt>
                <c:pt idx="6594">
                  <c:v>0.8978045395707196</c:v>
                </c:pt>
                <c:pt idx="6595">
                  <c:v>0.91895781162023249</c:v>
                </c:pt>
                <c:pt idx="6596">
                  <c:v>0.93775213214708142</c:v>
                </c:pt>
                <c:pt idx="6597">
                  <c:v>0.95413925640004904</c:v>
                </c:pt>
                <c:pt idx="6598">
                  <c:v>0.96807711886618975</c:v>
                </c:pt>
                <c:pt idx="6599">
                  <c:v>0.97952994125249382</c:v>
                </c:pt>
                <c:pt idx="6600">
                  <c:v>0.98846832432810194</c:v>
                </c:pt>
                <c:pt idx="6601">
                  <c:v>0.99486932339189438</c:v>
                </c:pt>
                <c:pt idx="6602">
                  <c:v>0.99871650717105231</c:v>
                </c:pt>
                <c:pt idx="6603">
                  <c:v>1</c:v>
                </c:pt>
                <c:pt idx="6604">
                  <c:v>0.99871650717105631</c:v>
                </c:pt>
                <c:pt idx="6605">
                  <c:v>0.99486932339189671</c:v>
                </c:pt>
                <c:pt idx="6606">
                  <c:v>0.98846832432811405</c:v>
                </c:pt>
                <c:pt idx="6607">
                  <c:v>0.97952994125249837</c:v>
                </c:pt>
                <c:pt idx="6608">
                  <c:v>0.96807711886622394</c:v>
                </c:pt>
                <c:pt idx="6609">
                  <c:v>0.95413925640005581</c:v>
                </c:pt>
                <c:pt idx="6610">
                  <c:v>0.9377521321470893</c:v>
                </c:pt>
                <c:pt idx="6611">
                  <c:v>0.91895781162024137</c:v>
                </c:pt>
                <c:pt idx="6612">
                  <c:v>0.89780453957075457</c:v>
                </c:pt>
                <c:pt idx="6613">
                  <c:v>0.8743466161445973</c:v>
                </c:pt>
                <c:pt idx="6614">
                  <c:v>0.84864425749476857</c:v>
                </c:pt>
                <c:pt idx="6615">
                  <c:v>0.8207634412072965</c:v>
                </c:pt>
                <c:pt idx="6616">
                  <c:v>0.79077573693772141</c:v>
                </c:pt>
                <c:pt idx="6617">
                  <c:v>0.75875812269277954</c:v>
                </c:pt>
                <c:pt idx="6618">
                  <c:v>0.72479278722914842</c:v>
                </c:pt>
                <c:pt idx="6619">
                  <c:v>0.68896691907571805</c:v>
                </c:pt>
                <c:pt idx="6620">
                  <c:v>0.65137248272225667</c:v>
                </c:pt>
                <c:pt idx="6621">
                  <c:v>0.61210598254765536</c:v>
                </c:pt>
                <c:pt idx="6622">
                  <c:v>0.57126821509483283</c:v>
                </c:pt>
                <c:pt idx="6623">
                  <c:v>0.52896401032700613</c:v>
                </c:pt>
                <c:pt idx="6624">
                  <c:v>0.48530196253112773</c:v>
                </c:pt>
                <c:pt idx="6625">
                  <c:v>0.44039415155763306</c:v>
                </c:pt>
                <c:pt idx="6626">
                  <c:v>0.39435585511337135</c:v>
                </c:pt>
                <c:pt idx="6627">
                  <c:v>0.34730525284482272</c:v>
                </c:pt>
                <c:pt idx="6628">
                  <c:v>0.29936312297341661</c:v>
                </c:pt>
                <c:pt idx="6629">
                  <c:v>0.25065253225872697</c:v>
                </c:pt>
                <c:pt idx="6630">
                  <c:v>0.2012985200887242</c:v>
                </c:pt>
                <c:pt idx="6631">
                  <c:v>0.15142777750458719</c:v>
                </c:pt>
                <c:pt idx="6632">
                  <c:v>0.1011683219873882</c:v>
                </c:pt>
                <c:pt idx="6633">
                  <c:v>5.0649168838727346E-2</c:v>
                </c:pt>
                <c:pt idx="6634">
                  <c:v>7.350522100713075E-14</c:v>
                </c:pt>
                <c:pt idx="6635">
                  <c:v>-5.0649168838694067E-2</c:v>
                </c:pt>
                <c:pt idx="6636">
                  <c:v>-0.10116832198746815</c:v>
                </c:pt>
                <c:pt idx="6637">
                  <c:v>-0.15142777750455425</c:v>
                </c:pt>
                <c:pt idx="6638">
                  <c:v>-0.20129852008858021</c:v>
                </c:pt>
                <c:pt idx="6639">
                  <c:v>-0.25065253225869472</c:v>
                </c:pt>
                <c:pt idx="6640">
                  <c:v>-0.2993631229733848</c:v>
                </c:pt>
                <c:pt idx="6641">
                  <c:v>-0.34730525284479147</c:v>
                </c:pt>
                <c:pt idx="6642">
                  <c:v>-0.39435585511334076</c:v>
                </c:pt>
                <c:pt idx="6643">
                  <c:v>-0.44039415155760314</c:v>
                </c:pt>
                <c:pt idx="6644">
                  <c:v>-0.48530196253109859</c:v>
                </c:pt>
                <c:pt idx="6645">
                  <c:v>-0.52896401032692952</c:v>
                </c:pt>
                <c:pt idx="6646">
                  <c:v>-0.57126821509480552</c:v>
                </c:pt>
                <c:pt idx="6647">
                  <c:v>-0.61210598254767401</c:v>
                </c:pt>
                <c:pt idx="6648">
                  <c:v>-0.6513724827221451</c:v>
                </c:pt>
                <c:pt idx="6649">
                  <c:v>-0.68896691907565266</c:v>
                </c:pt>
                <c:pt idx="6650">
                  <c:v>-0.72479278722912555</c:v>
                </c:pt>
                <c:pt idx="6651">
                  <c:v>-0.75875812269279486</c:v>
                </c:pt>
                <c:pt idx="6652">
                  <c:v>-0.79077573693770109</c:v>
                </c:pt>
                <c:pt idx="6653">
                  <c:v>-0.82076344120724498</c:v>
                </c:pt>
                <c:pt idx="6654">
                  <c:v>-0.84864425749475092</c:v>
                </c:pt>
                <c:pt idx="6655">
                  <c:v>-0.87434661614455356</c:v>
                </c:pt>
                <c:pt idx="6656">
                  <c:v>-0.89780453957073991</c:v>
                </c:pt>
                <c:pt idx="6657">
                  <c:v>-0.91895781162022827</c:v>
                </c:pt>
                <c:pt idx="6658">
                  <c:v>-0.93775213214707764</c:v>
                </c:pt>
                <c:pt idx="6659">
                  <c:v>-0.95413925640002883</c:v>
                </c:pt>
                <c:pt idx="6660">
                  <c:v>-0.96807711886620129</c:v>
                </c:pt>
                <c:pt idx="6661">
                  <c:v>-0.97952994125249171</c:v>
                </c:pt>
                <c:pt idx="6662">
                  <c:v>-0.98846832432810894</c:v>
                </c:pt>
                <c:pt idx="6663">
                  <c:v>-0.99486932339188761</c:v>
                </c:pt>
                <c:pt idx="6664">
                  <c:v>-0.99871650717105176</c:v>
                </c:pt>
                <c:pt idx="6665">
                  <c:v>-1</c:v>
                </c:pt>
                <c:pt idx="6666">
                  <c:v>-0.99871650717105398</c:v>
                </c:pt>
                <c:pt idx="6667">
                  <c:v>-0.99486932339189782</c:v>
                </c:pt>
                <c:pt idx="6668">
                  <c:v>-0.9884683243281156</c:v>
                </c:pt>
                <c:pt idx="6669">
                  <c:v>-0.97952994125250059</c:v>
                </c:pt>
                <c:pt idx="6670">
                  <c:v>-0.96807711886621239</c:v>
                </c:pt>
                <c:pt idx="6671">
                  <c:v>-0.95413925640005903</c:v>
                </c:pt>
                <c:pt idx="6672">
                  <c:v>-0.9377521321470732</c:v>
                </c:pt>
                <c:pt idx="6673">
                  <c:v>-0.9189578116202457</c:v>
                </c:pt>
                <c:pt idx="6674">
                  <c:v>-0.89780453957075934</c:v>
                </c:pt>
                <c:pt idx="6675">
                  <c:v>-0.87434661614460252</c:v>
                </c:pt>
                <c:pt idx="6676">
                  <c:v>-0.84864425749474426</c:v>
                </c:pt>
                <c:pt idx="6677">
                  <c:v>-0.82076344120730271</c:v>
                </c:pt>
                <c:pt idx="6678">
                  <c:v>-0.79077573693772807</c:v>
                </c:pt>
                <c:pt idx="6679">
                  <c:v>-0.75875812269282361</c:v>
                </c:pt>
                <c:pt idx="6680">
                  <c:v>-0.72479278722911678</c:v>
                </c:pt>
                <c:pt idx="6681">
                  <c:v>-0.68896691907572583</c:v>
                </c:pt>
                <c:pt idx="6682">
                  <c:v>-0.6513724827222217</c:v>
                </c:pt>
                <c:pt idx="6683">
                  <c:v>-0.61210598254770887</c:v>
                </c:pt>
                <c:pt idx="6684">
                  <c:v>-0.57126821509479508</c:v>
                </c:pt>
                <c:pt idx="6685">
                  <c:v>-0.52896401032701523</c:v>
                </c:pt>
                <c:pt idx="6686">
                  <c:v>-0.48530196253108748</c:v>
                </c:pt>
                <c:pt idx="6687">
                  <c:v>-0.44039415155759171</c:v>
                </c:pt>
                <c:pt idx="6688">
                  <c:v>-0.39435585511332905</c:v>
                </c:pt>
                <c:pt idx="6689">
                  <c:v>-0.34730525284488617</c:v>
                </c:pt>
                <c:pt idx="6690">
                  <c:v>-0.29936312297337264</c:v>
                </c:pt>
                <c:pt idx="6691">
                  <c:v>-0.25065253225868234</c:v>
                </c:pt>
                <c:pt idx="6692">
                  <c:v>-0.2012985200886791</c:v>
                </c:pt>
                <c:pt idx="6693">
                  <c:v>-0.15142777750465403</c:v>
                </c:pt>
                <c:pt idx="6694">
                  <c:v>-0.10116832198745548</c:v>
                </c:pt>
                <c:pt idx="6695">
                  <c:v>-5.0649168838681341E-2</c:v>
                </c:pt>
                <c:pt idx="6696">
                  <c:v>-2.74424580282151E-14</c:v>
                </c:pt>
                <c:pt idx="6697">
                  <c:v>5.0649168838740072E-2</c:v>
                </c:pt>
                <c:pt idx="6698">
                  <c:v>0.10116832198740087</c:v>
                </c:pt>
                <c:pt idx="6699">
                  <c:v>0.15142777750459976</c:v>
                </c:pt>
                <c:pt idx="6700">
                  <c:v>0.20129852008862534</c:v>
                </c:pt>
                <c:pt idx="6701">
                  <c:v>0.25065253225873929</c:v>
                </c:pt>
                <c:pt idx="6702">
                  <c:v>0.29936312297337453</c:v>
                </c:pt>
                <c:pt idx="6703">
                  <c:v>0.34730525284472807</c:v>
                </c:pt>
                <c:pt idx="6704">
                  <c:v>0.39435585511327859</c:v>
                </c:pt>
                <c:pt idx="6705">
                  <c:v>0.4403941515576445</c:v>
                </c:pt>
                <c:pt idx="6706">
                  <c:v>0.4853019625310892</c:v>
                </c:pt>
                <c:pt idx="6707">
                  <c:v>0.52896401032696871</c:v>
                </c:pt>
                <c:pt idx="6708">
                  <c:v>0.57126821509475001</c:v>
                </c:pt>
                <c:pt idx="6709">
                  <c:v>0.61210598254766546</c:v>
                </c:pt>
                <c:pt idx="6710">
                  <c:v>0.65137248272218007</c:v>
                </c:pt>
                <c:pt idx="6711">
                  <c:v>0.68896691907568608</c:v>
                </c:pt>
                <c:pt idx="6712">
                  <c:v>0.72479278722911811</c:v>
                </c:pt>
                <c:pt idx="6713">
                  <c:v>0.75875812269278786</c:v>
                </c:pt>
                <c:pt idx="6714">
                  <c:v>0.79077573693765968</c:v>
                </c:pt>
                <c:pt idx="6715">
                  <c:v>0.82076344120727129</c:v>
                </c:pt>
                <c:pt idx="6716">
                  <c:v>0.84864425749474526</c:v>
                </c:pt>
                <c:pt idx="6717">
                  <c:v>0.87434661614457587</c:v>
                </c:pt>
                <c:pt idx="6718">
                  <c:v>0.89780453957071016</c:v>
                </c:pt>
                <c:pt idx="6719">
                  <c:v>0.91895781162022405</c:v>
                </c:pt>
                <c:pt idx="6720">
                  <c:v>0.93775213214707398</c:v>
                </c:pt>
                <c:pt idx="6721">
                  <c:v>0.9541392564000426</c:v>
                </c:pt>
                <c:pt idx="6722">
                  <c:v>0.96807711886619863</c:v>
                </c:pt>
                <c:pt idx="6723">
                  <c:v>0.97952994125248949</c:v>
                </c:pt>
                <c:pt idx="6724">
                  <c:v>0.98846832432810738</c:v>
                </c:pt>
                <c:pt idx="6725">
                  <c:v>0.99486932339189227</c:v>
                </c:pt>
                <c:pt idx="6726">
                  <c:v>0.9987165071710512</c:v>
                </c:pt>
                <c:pt idx="6727">
                  <c:v>1</c:v>
                </c:pt>
                <c:pt idx="6728">
                  <c:v>0.99871650717105453</c:v>
                </c:pt>
                <c:pt idx="6729">
                  <c:v>0.99486932339189882</c:v>
                </c:pt>
                <c:pt idx="6730">
                  <c:v>0.98846832432811726</c:v>
                </c:pt>
                <c:pt idx="6731">
                  <c:v>0.97952994125249127</c:v>
                </c:pt>
                <c:pt idx="6732">
                  <c:v>0.96807711886621506</c:v>
                </c:pt>
                <c:pt idx="6733">
                  <c:v>0.95413925640006225</c:v>
                </c:pt>
                <c:pt idx="6734">
                  <c:v>0.93775213214709674</c:v>
                </c:pt>
                <c:pt idx="6735">
                  <c:v>0.91895781162022749</c:v>
                </c:pt>
                <c:pt idx="6736">
                  <c:v>0.89780453957076412</c:v>
                </c:pt>
                <c:pt idx="6737">
                  <c:v>0.8743466161445802</c:v>
                </c:pt>
                <c:pt idx="6738">
                  <c:v>0.84864425749478001</c:v>
                </c:pt>
                <c:pt idx="6739">
                  <c:v>0.8207634412072764</c:v>
                </c:pt>
                <c:pt idx="6740">
                  <c:v>0.79077573693773462</c:v>
                </c:pt>
                <c:pt idx="6741">
                  <c:v>0.75875812269279352</c:v>
                </c:pt>
                <c:pt idx="6742">
                  <c:v>0.72479278722908502</c:v>
                </c:pt>
                <c:pt idx="6743">
                  <c:v>0.68896691907569241</c:v>
                </c:pt>
                <c:pt idx="6744">
                  <c:v>0.65137248272227299</c:v>
                </c:pt>
                <c:pt idx="6745">
                  <c:v>0.61210598254767246</c:v>
                </c:pt>
                <c:pt idx="6746">
                  <c:v>0.57126821509475723</c:v>
                </c:pt>
                <c:pt idx="6747">
                  <c:v>0.52896401032697615</c:v>
                </c:pt>
                <c:pt idx="6748">
                  <c:v>0.4853019625311466</c:v>
                </c:pt>
                <c:pt idx="6749">
                  <c:v>0.44039415155765238</c:v>
                </c:pt>
                <c:pt idx="6750">
                  <c:v>0.39435585511328669</c:v>
                </c:pt>
                <c:pt idx="6751">
                  <c:v>0.34730525284484293</c:v>
                </c:pt>
                <c:pt idx="6752">
                  <c:v>0.29936312297332868</c:v>
                </c:pt>
                <c:pt idx="6753">
                  <c:v>0.25065253225874784</c:v>
                </c:pt>
                <c:pt idx="6754">
                  <c:v>0.20129852008863397</c:v>
                </c:pt>
                <c:pt idx="6755">
                  <c:v>0.15142777750460848</c:v>
                </c:pt>
                <c:pt idx="6756">
                  <c:v>0.10116832198740966</c:v>
                </c:pt>
                <c:pt idx="6757">
                  <c:v>5.064916883869211E-2</c:v>
                </c:pt>
                <c:pt idx="6758">
                  <c:v>9.5066532770915479E-14</c:v>
                </c:pt>
                <c:pt idx="6759">
                  <c:v>-5.0649168838672536E-2</c:v>
                </c:pt>
                <c:pt idx="6760">
                  <c:v>-0.10116832198744671</c:v>
                </c:pt>
                <c:pt idx="6761">
                  <c:v>-0.15142777750458911</c:v>
                </c:pt>
                <c:pt idx="6762">
                  <c:v>-0.20129852008867044</c:v>
                </c:pt>
                <c:pt idx="6763">
                  <c:v>-0.25065253225867384</c:v>
                </c:pt>
                <c:pt idx="6764">
                  <c:v>-0.2993631229733642</c:v>
                </c:pt>
                <c:pt idx="6765">
                  <c:v>-0.34730525284477126</c:v>
                </c:pt>
                <c:pt idx="6766">
                  <c:v>-0.39435585511332094</c:v>
                </c:pt>
                <c:pt idx="6767">
                  <c:v>-0.44039415155763478</c:v>
                </c:pt>
                <c:pt idx="6768">
                  <c:v>-0.48530196253107977</c:v>
                </c:pt>
                <c:pt idx="6769">
                  <c:v>-0.52896401032691132</c:v>
                </c:pt>
                <c:pt idx="6770">
                  <c:v>-0.57126821509478776</c:v>
                </c:pt>
                <c:pt idx="6771">
                  <c:v>-0.61210598254765691</c:v>
                </c:pt>
                <c:pt idx="6772">
                  <c:v>-0.65137248272221504</c:v>
                </c:pt>
                <c:pt idx="6773">
                  <c:v>-0.68896691907563701</c:v>
                </c:pt>
                <c:pt idx="6774">
                  <c:v>-0.72479278722911067</c:v>
                </c:pt>
                <c:pt idx="6775">
                  <c:v>-0.75875812269278076</c:v>
                </c:pt>
                <c:pt idx="6776">
                  <c:v>-0.79077573693768788</c:v>
                </c:pt>
                <c:pt idx="6777">
                  <c:v>-0.82076344120726519</c:v>
                </c:pt>
                <c:pt idx="6778">
                  <c:v>-0.8486442574947396</c:v>
                </c:pt>
                <c:pt idx="6779">
                  <c:v>-0.87434661614457065</c:v>
                </c:pt>
                <c:pt idx="6780">
                  <c:v>-0.89780453957073036</c:v>
                </c:pt>
                <c:pt idx="6781">
                  <c:v>-0.91895781162021972</c:v>
                </c:pt>
                <c:pt idx="6782">
                  <c:v>-0.93775213214708997</c:v>
                </c:pt>
                <c:pt idx="6783">
                  <c:v>-0.95413925640003938</c:v>
                </c:pt>
                <c:pt idx="6784">
                  <c:v>-0.96807711886619585</c:v>
                </c:pt>
                <c:pt idx="6785">
                  <c:v>-0.97952994125248738</c:v>
                </c:pt>
                <c:pt idx="6786">
                  <c:v>-0.98846832432811427</c:v>
                </c:pt>
                <c:pt idx="6787">
                  <c:v>-0.99486932339189116</c:v>
                </c:pt>
                <c:pt idx="6788">
                  <c:v>-0.99871650717105065</c:v>
                </c:pt>
                <c:pt idx="6789">
                  <c:v>-1</c:v>
                </c:pt>
                <c:pt idx="6790">
                  <c:v>-0.9987165071710522</c:v>
                </c:pt>
                <c:pt idx="6791">
                  <c:v>-0.99486932339189993</c:v>
                </c:pt>
                <c:pt idx="6792">
                  <c:v>-0.98846832432811027</c:v>
                </c:pt>
                <c:pt idx="6793">
                  <c:v>-0.97952994125250492</c:v>
                </c:pt>
                <c:pt idx="6794">
                  <c:v>-0.96807711886620351</c:v>
                </c:pt>
                <c:pt idx="6795">
                  <c:v>-0.95413925640006547</c:v>
                </c:pt>
                <c:pt idx="6796">
                  <c:v>-0.93775213214708075</c:v>
                </c:pt>
                <c:pt idx="6797">
                  <c:v>-0.91895781162023171</c:v>
                </c:pt>
                <c:pt idx="6798">
                  <c:v>-0.8978045395707438</c:v>
                </c:pt>
                <c:pt idx="6799">
                  <c:v>-0.87434661614461306</c:v>
                </c:pt>
                <c:pt idx="6800">
                  <c:v>-0.84864425749475558</c:v>
                </c:pt>
                <c:pt idx="6801">
                  <c:v>-0.82076344120728251</c:v>
                </c:pt>
                <c:pt idx="6802">
                  <c:v>-0.79077573693770642</c:v>
                </c:pt>
                <c:pt idx="6803">
                  <c:v>-0.7587581226928376</c:v>
                </c:pt>
                <c:pt idx="6804">
                  <c:v>-0.72479278722913154</c:v>
                </c:pt>
                <c:pt idx="6805">
                  <c:v>-0.68896691907570029</c:v>
                </c:pt>
                <c:pt idx="6806">
                  <c:v>-0.65137248272223802</c:v>
                </c:pt>
                <c:pt idx="6807">
                  <c:v>-0.612105982547681</c:v>
                </c:pt>
                <c:pt idx="6808">
                  <c:v>-0.57126821509481274</c:v>
                </c:pt>
                <c:pt idx="6809">
                  <c:v>-0.52896401032698526</c:v>
                </c:pt>
                <c:pt idx="6810">
                  <c:v>-0.4853019625311063</c:v>
                </c:pt>
                <c:pt idx="6811">
                  <c:v>-0.44039415155766209</c:v>
                </c:pt>
                <c:pt idx="6812">
                  <c:v>-0.39435585511329663</c:v>
                </c:pt>
                <c:pt idx="6813">
                  <c:v>-0.34730525284490638</c:v>
                </c:pt>
                <c:pt idx="6814">
                  <c:v>-0.29936312297339324</c:v>
                </c:pt>
                <c:pt idx="6815">
                  <c:v>-0.25065253225875828</c:v>
                </c:pt>
                <c:pt idx="6816">
                  <c:v>-0.20129852008864454</c:v>
                </c:pt>
                <c:pt idx="6817">
                  <c:v>-0.15142777750461914</c:v>
                </c:pt>
                <c:pt idx="6818">
                  <c:v>-0.10116832198747694</c:v>
                </c:pt>
                <c:pt idx="6819">
                  <c:v>-5.0649168838759646E-2</c:v>
                </c:pt>
                <c:pt idx="6820">
                  <c:v>-4.9003769791999829E-14</c:v>
                </c:pt>
                <c:pt idx="6821">
                  <c:v>5.0649168838661766E-2</c:v>
                </c:pt>
                <c:pt idx="6822">
                  <c:v>0.10116832198743599</c:v>
                </c:pt>
                <c:pt idx="6823">
                  <c:v>0.15142777750452227</c:v>
                </c:pt>
                <c:pt idx="6824">
                  <c:v>0.20129852008860422</c:v>
                </c:pt>
                <c:pt idx="6825">
                  <c:v>0.25065253225866341</c:v>
                </c:pt>
                <c:pt idx="6826">
                  <c:v>0.29936312297335393</c:v>
                </c:pt>
                <c:pt idx="6827">
                  <c:v>0.34730525284476116</c:v>
                </c:pt>
                <c:pt idx="6828">
                  <c:v>0.39435585511325877</c:v>
                </c:pt>
                <c:pt idx="6829">
                  <c:v>0.44039415155757411</c:v>
                </c:pt>
                <c:pt idx="6830">
                  <c:v>0.48530196253107033</c:v>
                </c:pt>
                <c:pt idx="6831">
                  <c:v>0.5289640103269021</c:v>
                </c:pt>
                <c:pt idx="6832">
                  <c:v>0.57126821509477899</c:v>
                </c:pt>
                <c:pt idx="6833">
                  <c:v>0.6121059825476034</c:v>
                </c:pt>
                <c:pt idx="6834">
                  <c:v>0.65137248272220682</c:v>
                </c:pt>
                <c:pt idx="6835">
                  <c:v>0.68896691907562924</c:v>
                </c:pt>
                <c:pt idx="6836">
                  <c:v>0.72479278722910323</c:v>
                </c:pt>
                <c:pt idx="6837">
                  <c:v>0.75875812269281084</c:v>
                </c:pt>
                <c:pt idx="6838">
                  <c:v>0.79077573693768122</c:v>
                </c:pt>
                <c:pt idx="6839">
                  <c:v>0.82076344120722655</c:v>
                </c:pt>
                <c:pt idx="6840">
                  <c:v>0.84864425749473382</c:v>
                </c:pt>
                <c:pt idx="6841">
                  <c:v>0.87434661614459308</c:v>
                </c:pt>
                <c:pt idx="6842">
                  <c:v>0.8978045395707257</c:v>
                </c:pt>
                <c:pt idx="6843">
                  <c:v>0.91895781162019308</c:v>
                </c:pt>
                <c:pt idx="6844">
                  <c:v>0.93775213214706643</c:v>
                </c:pt>
                <c:pt idx="6845">
                  <c:v>0.95413925640005315</c:v>
                </c:pt>
                <c:pt idx="6846">
                  <c:v>0.96807711886619319</c:v>
                </c:pt>
                <c:pt idx="6847">
                  <c:v>0.97952994125249659</c:v>
                </c:pt>
                <c:pt idx="6848">
                  <c:v>0.98846832432810405</c:v>
                </c:pt>
                <c:pt idx="6849">
                  <c:v>0.99486932339189582</c:v>
                </c:pt>
                <c:pt idx="6850">
                  <c:v>0.99871650717105021</c:v>
                </c:pt>
                <c:pt idx="6851">
                  <c:v>1</c:v>
                </c:pt>
                <c:pt idx="6852">
                  <c:v>0.99871650717105276</c:v>
                </c:pt>
                <c:pt idx="6853">
                  <c:v>0.99486932339189527</c:v>
                </c:pt>
                <c:pt idx="6854">
                  <c:v>0.9884683243281206</c:v>
                </c:pt>
                <c:pt idx="6855">
                  <c:v>0.9795299412524956</c:v>
                </c:pt>
                <c:pt idx="6856">
                  <c:v>0.96807711886620618</c:v>
                </c:pt>
                <c:pt idx="6857">
                  <c:v>0.95413925640005171</c:v>
                </c:pt>
                <c:pt idx="6858">
                  <c:v>0.93775213214710418</c:v>
                </c:pt>
                <c:pt idx="6859">
                  <c:v>0.91895781162023604</c:v>
                </c:pt>
                <c:pt idx="6860">
                  <c:v>0.89780453957074857</c:v>
                </c:pt>
                <c:pt idx="6861">
                  <c:v>0.87434661614459064</c:v>
                </c:pt>
                <c:pt idx="6862">
                  <c:v>0.84864425749476136</c:v>
                </c:pt>
                <c:pt idx="6863">
                  <c:v>0.82076344120728872</c:v>
                </c:pt>
                <c:pt idx="6864">
                  <c:v>0.79077573693771308</c:v>
                </c:pt>
                <c:pt idx="6865">
                  <c:v>0.75875812269280762</c:v>
                </c:pt>
                <c:pt idx="6866">
                  <c:v>0.72479278722913898</c:v>
                </c:pt>
                <c:pt idx="6867">
                  <c:v>0.68896691907566687</c:v>
                </c:pt>
                <c:pt idx="6868">
                  <c:v>0.65137248272228943</c:v>
                </c:pt>
                <c:pt idx="6869">
                  <c:v>0.61210598254768944</c:v>
                </c:pt>
                <c:pt idx="6870">
                  <c:v>0.57126821509482162</c:v>
                </c:pt>
                <c:pt idx="6871">
                  <c:v>0.52896401032694618</c:v>
                </c:pt>
                <c:pt idx="6872">
                  <c:v>0.48530196253111574</c:v>
                </c:pt>
                <c:pt idx="6873">
                  <c:v>0.44039415155767175</c:v>
                </c:pt>
                <c:pt idx="6874">
                  <c:v>0.39435585511335874</c:v>
                </c:pt>
                <c:pt idx="6875">
                  <c:v>0.34730525284486319</c:v>
                </c:pt>
                <c:pt idx="6876">
                  <c:v>0.29936312297340351</c:v>
                </c:pt>
                <c:pt idx="6877">
                  <c:v>0.25065253225871365</c:v>
                </c:pt>
                <c:pt idx="6878">
                  <c:v>0.20129852008871077</c:v>
                </c:pt>
                <c:pt idx="6879">
                  <c:v>0.1514277775046298</c:v>
                </c:pt>
                <c:pt idx="6880">
                  <c:v>0.10116832198748767</c:v>
                </c:pt>
                <c:pt idx="6881">
                  <c:v>5.0649168838713642E-2</c:v>
                </c:pt>
                <c:pt idx="6882">
                  <c:v>5.9784425673892194E-14</c:v>
                </c:pt>
                <c:pt idx="6883">
                  <c:v>-5.0649168838650997E-2</c:v>
                </c:pt>
                <c:pt idx="6884">
                  <c:v>-0.10116832198736871</c:v>
                </c:pt>
                <c:pt idx="6885">
                  <c:v>-0.15142777750456779</c:v>
                </c:pt>
                <c:pt idx="6886">
                  <c:v>-0.20129852008859364</c:v>
                </c:pt>
                <c:pt idx="6887">
                  <c:v>-0.25065253225870798</c:v>
                </c:pt>
                <c:pt idx="6888">
                  <c:v>-0.29936312297328943</c:v>
                </c:pt>
                <c:pt idx="6889">
                  <c:v>-0.34730525284480435</c:v>
                </c:pt>
                <c:pt idx="6890">
                  <c:v>-0.39435585511324889</c:v>
                </c:pt>
                <c:pt idx="6891">
                  <c:v>-0.44039415155761547</c:v>
                </c:pt>
                <c:pt idx="6892">
                  <c:v>-0.48530196253111058</c:v>
                </c:pt>
                <c:pt idx="6893">
                  <c:v>-0.52896401032694118</c:v>
                </c:pt>
                <c:pt idx="6894">
                  <c:v>-0.57126821509472347</c:v>
                </c:pt>
                <c:pt idx="6895">
                  <c:v>-0.61210598254763993</c:v>
                </c:pt>
                <c:pt idx="6896">
                  <c:v>-0.6513724827222418</c:v>
                </c:pt>
                <c:pt idx="6897">
                  <c:v>-0.68896691907566265</c:v>
                </c:pt>
                <c:pt idx="6898">
                  <c:v>-0.7247927872290566</c:v>
                </c:pt>
                <c:pt idx="6899">
                  <c:v>-0.75875812269276677</c:v>
                </c:pt>
                <c:pt idx="6900">
                  <c:v>-0.79077573693770942</c:v>
                </c:pt>
                <c:pt idx="6901">
                  <c:v>-0.82076344120725286</c:v>
                </c:pt>
                <c:pt idx="6902">
                  <c:v>-0.84864425749475825</c:v>
                </c:pt>
                <c:pt idx="6903">
                  <c:v>-0.87434661614456022</c:v>
                </c:pt>
                <c:pt idx="6904">
                  <c:v>-0.89780453957074591</c:v>
                </c:pt>
                <c:pt idx="6905">
                  <c:v>-0.91895781162021128</c:v>
                </c:pt>
                <c:pt idx="6906">
                  <c:v>-0.93775213214708242</c:v>
                </c:pt>
                <c:pt idx="6907">
                  <c:v>-0.95413925640004993</c:v>
                </c:pt>
                <c:pt idx="6908">
                  <c:v>-0.96807711886620473</c:v>
                </c:pt>
                <c:pt idx="6909">
                  <c:v>-0.97952994125248294</c:v>
                </c:pt>
                <c:pt idx="6910">
                  <c:v>-0.98846832432811105</c:v>
                </c:pt>
                <c:pt idx="6911">
                  <c:v>-0.99486932339189471</c:v>
                </c:pt>
                <c:pt idx="6912">
                  <c:v>-0.99871650717105254</c:v>
                </c:pt>
                <c:pt idx="6913">
                  <c:v>-1</c:v>
                </c:pt>
                <c:pt idx="6914">
                  <c:v>-0.99871650717105331</c:v>
                </c:pt>
                <c:pt idx="6915">
                  <c:v>-0.99486932339189638</c:v>
                </c:pt>
                <c:pt idx="6916">
                  <c:v>-0.9884683243281136</c:v>
                </c:pt>
                <c:pt idx="6917">
                  <c:v>-0.97952994125249782</c:v>
                </c:pt>
                <c:pt idx="6918">
                  <c:v>-0.96807711886620895</c:v>
                </c:pt>
                <c:pt idx="6919">
                  <c:v>-0.95413925640005492</c:v>
                </c:pt>
                <c:pt idx="6920">
                  <c:v>-0.93775213214708819</c:v>
                </c:pt>
                <c:pt idx="6921">
                  <c:v>-0.91895781162024026</c:v>
                </c:pt>
                <c:pt idx="6922">
                  <c:v>-0.89780453957072825</c:v>
                </c:pt>
                <c:pt idx="6923">
                  <c:v>-0.8743466161446235</c:v>
                </c:pt>
                <c:pt idx="6924">
                  <c:v>-0.84864425749476702</c:v>
                </c:pt>
                <c:pt idx="6925">
                  <c:v>-0.82076344120729483</c:v>
                </c:pt>
                <c:pt idx="6926">
                  <c:v>-0.79077573693768488</c:v>
                </c:pt>
                <c:pt idx="6927">
                  <c:v>-0.75875812269281462</c:v>
                </c:pt>
                <c:pt idx="6928">
                  <c:v>-0.72479278722914642</c:v>
                </c:pt>
                <c:pt idx="6929">
                  <c:v>-0.68896691907571583</c:v>
                </c:pt>
                <c:pt idx="6930">
                  <c:v>-0.65137248272225445</c:v>
                </c:pt>
                <c:pt idx="6931">
                  <c:v>-0.61210598254769799</c:v>
                </c:pt>
                <c:pt idx="6932">
                  <c:v>-0.57126821509478376</c:v>
                </c:pt>
                <c:pt idx="6933">
                  <c:v>-0.52896401032700358</c:v>
                </c:pt>
                <c:pt idx="6934">
                  <c:v>-0.48530196253112518</c:v>
                </c:pt>
                <c:pt idx="6935">
                  <c:v>-0.44039415155768147</c:v>
                </c:pt>
                <c:pt idx="6936">
                  <c:v>-0.39435585511331644</c:v>
                </c:pt>
                <c:pt idx="6937">
                  <c:v>-0.34730525284487329</c:v>
                </c:pt>
                <c:pt idx="6938">
                  <c:v>-0.29936312297341378</c:v>
                </c:pt>
                <c:pt idx="6939">
                  <c:v>-0.25065253225877915</c:v>
                </c:pt>
                <c:pt idx="6940">
                  <c:v>-0.20129852008866567</c:v>
                </c:pt>
                <c:pt idx="6941">
                  <c:v>-0.15142777750464045</c:v>
                </c:pt>
                <c:pt idx="6942">
                  <c:v>-0.10116832198744183</c:v>
                </c:pt>
                <c:pt idx="6943">
                  <c:v>-5.0649168838781185E-2</c:v>
                </c:pt>
                <c:pt idx="6944">
                  <c:v>-1.3721662694976544E-14</c:v>
                </c:pt>
                <c:pt idx="6945">
                  <c:v>5.0649168838640235E-2</c:v>
                </c:pt>
                <c:pt idx="6946">
                  <c:v>0.10116832198741453</c:v>
                </c:pt>
                <c:pt idx="6947">
                  <c:v>0.15142777750461334</c:v>
                </c:pt>
                <c:pt idx="6948">
                  <c:v>0.20129852008863877</c:v>
                </c:pt>
                <c:pt idx="6949">
                  <c:v>0.25065253225864254</c:v>
                </c:pt>
                <c:pt idx="6950">
                  <c:v>0.2993631229733334</c:v>
                </c:pt>
                <c:pt idx="6951">
                  <c:v>0.34730525284484753</c:v>
                </c:pt>
                <c:pt idx="6952">
                  <c:v>0.39435585511329119</c:v>
                </c:pt>
                <c:pt idx="6953">
                  <c:v>0.44039415155755474</c:v>
                </c:pt>
                <c:pt idx="6954">
                  <c:v>0.48530196253105146</c:v>
                </c:pt>
                <c:pt idx="6955">
                  <c:v>0.52896401032698026</c:v>
                </c:pt>
                <c:pt idx="6956">
                  <c:v>0.57126821509476122</c:v>
                </c:pt>
                <c:pt idx="6957">
                  <c:v>0.61210598254767634</c:v>
                </c:pt>
                <c:pt idx="6958">
                  <c:v>0.6513724827221905</c:v>
                </c:pt>
                <c:pt idx="6959">
                  <c:v>0.68896691907569596</c:v>
                </c:pt>
                <c:pt idx="6960">
                  <c:v>0.72479278722908835</c:v>
                </c:pt>
                <c:pt idx="6961">
                  <c:v>0.75875812269279674</c:v>
                </c:pt>
                <c:pt idx="6962">
                  <c:v>0.79077573693770287</c:v>
                </c:pt>
                <c:pt idx="6963">
                  <c:v>0.82076344120727918</c:v>
                </c:pt>
                <c:pt idx="6964">
                  <c:v>0.8486442574947225</c:v>
                </c:pt>
                <c:pt idx="6965">
                  <c:v>0.87434661614458253</c:v>
                </c:pt>
                <c:pt idx="6966">
                  <c:v>0.89780453957074124</c:v>
                </c:pt>
                <c:pt idx="6967">
                  <c:v>0.91895781162022938</c:v>
                </c:pt>
                <c:pt idx="6968">
                  <c:v>0.93775213214705899</c:v>
                </c:pt>
                <c:pt idx="6969">
                  <c:v>0.95413925640004671</c:v>
                </c:pt>
                <c:pt idx="6970">
                  <c:v>0.96807711886620207</c:v>
                </c:pt>
                <c:pt idx="6971">
                  <c:v>0.97952994125249226</c:v>
                </c:pt>
                <c:pt idx="6972">
                  <c:v>0.98846832432810938</c:v>
                </c:pt>
                <c:pt idx="6973">
                  <c:v>0.9948693233918936</c:v>
                </c:pt>
                <c:pt idx="6974">
                  <c:v>0.99871650717105198</c:v>
                </c:pt>
                <c:pt idx="6975">
                  <c:v>1</c:v>
                </c:pt>
                <c:pt idx="6976">
                  <c:v>0.99871650717105387</c:v>
                </c:pt>
                <c:pt idx="6977">
                  <c:v>0.99486932339189171</c:v>
                </c:pt>
                <c:pt idx="6978">
                  <c:v>0.98846832432812382</c:v>
                </c:pt>
                <c:pt idx="6979">
                  <c:v>0.97952994125249992</c:v>
                </c:pt>
                <c:pt idx="6980">
                  <c:v>0.96807711886621162</c:v>
                </c:pt>
                <c:pt idx="6981">
                  <c:v>0.95413925640004116</c:v>
                </c:pt>
                <c:pt idx="6982">
                  <c:v>0.93775213214709197</c:v>
                </c:pt>
                <c:pt idx="6983">
                  <c:v>0.91895781162024448</c:v>
                </c:pt>
                <c:pt idx="6984">
                  <c:v>0.89780453957075801</c:v>
                </c:pt>
                <c:pt idx="6985">
                  <c:v>0.87434661614460119</c:v>
                </c:pt>
                <c:pt idx="6986">
                  <c:v>0.84864425749477279</c:v>
                </c:pt>
                <c:pt idx="6987">
                  <c:v>0.82076344120726852</c:v>
                </c:pt>
                <c:pt idx="6988">
                  <c:v>0.79077573693772629</c:v>
                </c:pt>
                <c:pt idx="6989">
                  <c:v>0.75875812269282161</c:v>
                </c:pt>
                <c:pt idx="6990">
                  <c:v>0.72479278722915386</c:v>
                </c:pt>
                <c:pt idx="6991">
                  <c:v>0.68896691907568253</c:v>
                </c:pt>
                <c:pt idx="6992">
                  <c:v>0.65137248272217629</c:v>
                </c:pt>
                <c:pt idx="6993">
                  <c:v>0.61210598254770654</c:v>
                </c:pt>
                <c:pt idx="6994">
                  <c:v>0.57126821509483927</c:v>
                </c:pt>
                <c:pt idx="6995">
                  <c:v>0.5289640103269645</c:v>
                </c:pt>
                <c:pt idx="6996">
                  <c:v>0.48530196253113461</c:v>
                </c:pt>
                <c:pt idx="6997">
                  <c:v>0.44039415155764011</c:v>
                </c:pt>
                <c:pt idx="6998">
                  <c:v>0.39435585511337856</c:v>
                </c:pt>
                <c:pt idx="6999">
                  <c:v>0.3473052528448301</c:v>
                </c:pt>
                <c:pt idx="7000">
                  <c:v>0.2993631229734241</c:v>
                </c:pt>
                <c:pt idx="7001">
                  <c:v>0.25065253225873452</c:v>
                </c:pt>
                <c:pt idx="7002">
                  <c:v>0.20129852008862054</c:v>
                </c:pt>
                <c:pt idx="7003">
                  <c:v>0.15142777750459493</c:v>
                </c:pt>
                <c:pt idx="7004">
                  <c:v>0.10116832198750911</c:v>
                </c:pt>
                <c:pt idx="7005">
                  <c:v>5.064916883873518E-2</c:v>
                </c:pt>
                <c:pt idx="7006">
                  <c:v>-3.2341100283939106E-14</c:v>
                </c:pt>
                <c:pt idx="7007">
                  <c:v>-5.064916883868624E-2</c:v>
                </c:pt>
                <c:pt idx="7008">
                  <c:v>-0.10116832198734725</c:v>
                </c:pt>
                <c:pt idx="7009">
                  <c:v>-0.1514277775045465</c:v>
                </c:pt>
                <c:pt idx="7010">
                  <c:v>-0.2012985200886839</c:v>
                </c:pt>
                <c:pt idx="7011">
                  <c:v>-0.25065253225868711</c:v>
                </c:pt>
                <c:pt idx="7012">
                  <c:v>-0.2993631229733773</c:v>
                </c:pt>
                <c:pt idx="7013">
                  <c:v>-0.34730525284478414</c:v>
                </c:pt>
                <c:pt idx="7014">
                  <c:v>-0.39435585511333354</c:v>
                </c:pt>
                <c:pt idx="7015">
                  <c:v>-0.44039415155759609</c:v>
                </c:pt>
                <c:pt idx="7016">
                  <c:v>-0.48530196253109176</c:v>
                </c:pt>
                <c:pt idx="7017">
                  <c:v>-0.52896401032697116</c:v>
                </c:pt>
                <c:pt idx="7018">
                  <c:v>-0.57126821509479908</c:v>
                </c:pt>
                <c:pt idx="7019">
                  <c:v>-0.61210598254762283</c:v>
                </c:pt>
                <c:pt idx="7020">
                  <c:v>-0.65137248272222548</c:v>
                </c:pt>
                <c:pt idx="7021">
                  <c:v>-0.68896691907568819</c:v>
                </c:pt>
                <c:pt idx="7022">
                  <c:v>-0.72479278722912011</c:v>
                </c:pt>
                <c:pt idx="7023">
                  <c:v>-0.75875812269275267</c:v>
                </c:pt>
                <c:pt idx="7024">
                  <c:v>-0.79077573693769621</c:v>
                </c:pt>
                <c:pt idx="7025">
                  <c:v>-0.82076344120727296</c:v>
                </c:pt>
                <c:pt idx="7026">
                  <c:v>-0.84864425749474681</c:v>
                </c:pt>
                <c:pt idx="7027">
                  <c:v>-0.87434661614457732</c:v>
                </c:pt>
                <c:pt idx="7028">
                  <c:v>-0.89780453957073647</c:v>
                </c:pt>
                <c:pt idx="7029">
                  <c:v>-0.91895781162022516</c:v>
                </c:pt>
                <c:pt idx="7030">
                  <c:v>-0.93775213214707498</c:v>
                </c:pt>
                <c:pt idx="7031">
                  <c:v>-0.95413925640004349</c:v>
                </c:pt>
                <c:pt idx="7032">
                  <c:v>-0.96807711886621362</c:v>
                </c:pt>
                <c:pt idx="7033">
                  <c:v>-0.97952994125247861</c:v>
                </c:pt>
                <c:pt idx="7034">
                  <c:v>-0.98846832432810783</c:v>
                </c:pt>
                <c:pt idx="7035">
                  <c:v>-0.99486932339189249</c:v>
                </c:pt>
                <c:pt idx="7036">
                  <c:v>-0.99871650717105431</c:v>
                </c:pt>
                <c:pt idx="7037">
                  <c:v>-1</c:v>
                </c:pt>
                <c:pt idx="7038">
                  <c:v>-0.99871650717105442</c:v>
                </c:pt>
                <c:pt idx="7039">
                  <c:v>-0.9948693233918986</c:v>
                </c:pt>
                <c:pt idx="7040">
                  <c:v>-0.98846832432811682</c:v>
                </c:pt>
                <c:pt idx="7041">
                  <c:v>-0.97952994125250215</c:v>
                </c:pt>
                <c:pt idx="7042">
                  <c:v>-0.96807711886620007</c:v>
                </c:pt>
                <c:pt idx="7043">
                  <c:v>-0.95413925640006136</c:v>
                </c:pt>
                <c:pt idx="7044">
                  <c:v>-0.93775213214709574</c:v>
                </c:pt>
                <c:pt idx="7045">
                  <c:v>-0.9189578116202487</c:v>
                </c:pt>
                <c:pt idx="7046">
                  <c:v>-0.89780453957073769</c:v>
                </c:pt>
                <c:pt idx="7047">
                  <c:v>-0.87434661614457876</c:v>
                </c:pt>
                <c:pt idx="7048">
                  <c:v>-0.84864425749477845</c:v>
                </c:pt>
                <c:pt idx="7049">
                  <c:v>-0.82076344120730715</c:v>
                </c:pt>
                <c:pt idx="7050">
                  <c:v>-0.79077573693769809</c:v>
                </c:pt>
                <c:pt idx="7051">
                  <c:v>-0.75875812269282872</c:v>
                </c:pt>
                <c:pt idx="7052">
                  <c:v>-0.7247927872291221</c:v>
                </c:pt>
                <c:pt idx="7053">
                  <c:v>-0.68896691907573149</c:v>
                </c:pt>
                <c:pt idx="7054">
                  <c:v>-0.6513724827222277</c:v>
                </c:pt>
                <c:pt idx="7055">
                  <c:v>-0.61210598254771509</c:v>
                </c:pt>
                <c:pt idx="7056">
                  <c:v>-0.57126821509480141</c:v>
                </c:pt>
                <c:pt idx="7057">
                  <c:v>-0.52896401032697371</c:v>
                </c:pt>
                <c:pt idx="7058">
                  <c:v>-0.48530196253109431</c:v>
                </c:pt>
                <c:pt idx="7059">
                  <c:v>-0.44039415155770079</c:v>
                </c:pt>
                <c:pt idx="7060">
                  <c:v>-0.39435585511333626</c:v>
                </c:pt>
                <c:pt idx="7061">
                  <c:v>-0.34730525284484021</c:v>
                </c:pt>
                <c:pt idx="7062">
                  <c:v>-0.29936312297338014</c:v>
                </c:pt>
                <c:pt idx="7063">
                  <c:v>-0.25065253225880002</c:v>
                </c:pt>
                <c:pt idx="7064">
                  <c:v>-0.20129852008868676</c:v>
                </c:pt>
                <c:pt idx="7065">
                  <c:v>-0.15142777750460559</c:v>
                </c:pt>
                <c:pt idx="7066">
                  <c:v>-0.10116832198746328</c:v>
                </c:pt>
                <c:pt idx="7067">
                  <c:v>-5.0649168838745942E-2</c:v>
                </c:pt>
                <c:pt idx="7068">
                  <c:v>-3.5282974458761274E-14</c:v>
                </c:pt>
                <c:pt idx="7069">
                  <c:v>5.0649168838675471E-2</c:v>
                </c:pt>
                <c:pt idx="7070">
                  <c:v>0.10116832198739308</c:v>
                </c:pt>
                <c:pt idx="7071">
                  <c:v>0.15142777750453584</c:v>
                </c:pt>
                <c:pt idx="7072">
                  <c:v>0.20129852008867333</c:v>
                </c:pt>
                <c:pt idx="7073">
                  <c:v>0.25065253225867667</c:v>
                </c:pt>
                <c:pt idx="7074">
                  <c:v>0.2993631229733128</c:v>
                </c:pt>
                <c:pt idx="7075">
                  <c:v>0.34730525284477404</c:v>
                </c:pt>
                <c:pt idx="7076">
                  <c:v>0.39435585511332366</c:v>
                </c:pt>
                <c:pt idx="7077">
                  <c:v>0.44039415155758643</c:v>
                </c:pt>
                <c:pt idx="7078">
                  <c:v>0.48530196253103264</c:v>
                </c:pt>
                <c:pt idx="7079">
                  <c:v>0.52896401032691376</c:v>
                </c:pt>
                <c:pt idx="7080">
                  <c:v>0.5712682150947902</c:v>
                </c:pt>
                <c:pt idx="7081">
                  <c:v>0.61210598254761428</c:v>
                </c:pt>
                <c:pt idx="7082">
                  <c:v>0.65137248272221726</c:v>
                </c:pt>
                <c:pt idx="7083">
                  <c:v>0.68896691907563912</c:v>
                </c:pt>
                <c:pt idx="7084">
                  <c:v>0.72479278722911267</c:v>
                </c:pt>
                <c:pt idx="7085">
                  <c:v>0.75875812269274567</c:v>
                </c:pt>
                <c:pt idx="7086">
                  <c:v>0.79077573693768966</c:v>
                </c:pt>
                <c:pt idx="7087">
                  <c:v>0.82076344120729927</c:v>
                </c:pt>
                <c:pt idx="7088">
                  <c:v>0.84864425749471106</c:v>
                </c:pt>
                <c:pt idx="7089">
                  <c:v>0.87434661614454456</c:v>
                </c:pt>
                <c:pt idx="7090">
                  <c:v>0.8978045395707317</c:v>
                </c:pt>
                <c:pt idx="7091">
                  <c:v>0.91895781162024337</c:v>
                </c:pt>
                <c:pt idx="7092">
                  <c:v>0.9377521321470712</c:v>
                </c:pt>
                <c:pt idx="7093">
                  <c:v>0.95413925640002328</c:v>
                </c:pt>
                <c:pt idx="7094">
                  <c:v>0.96807711886619663</c:v>
                </c:pt>
                <c:pt idx="7095">
                  <c:v>0.97952994125249937</c:v>
                </c:pt>
                <c:pt idx="7096">
                  <c:v>0.98846832432810616</c:v>
                </c:pt>
                <c:pt idx="7097">
                  <c:v>0.99486932339189715</c:v>
                </c:pt>
                <c:pt idx="7098">
                  <c:v>0.99871650717105087</c:v>
                </c:pt>
                <c:pt idx="7099">
                  <c:v>1</c:v>
                </c:pt>
                <c:pt idx="7100">
                  <c:v>0.99871650717105498</c:v>
                </c:pt>
                <c:pt idx="7101">
                  <c:v>0.99486932339189393</c:v>
                </c:pt>
                <c:pt idx="7102">
                  <c:v>0.98846832432810983</c:v>
                </c:pt>
                <c:pt idx="7103">
                  <c:v>0.97952994125251569</c:v>
                </c:pt>
                <c:pt idx="7104">
                  <c:v>0.96807711886621706</c:v>
                </c:pt>
                <c:pt idx="7105">
                  <c:v>0.9541392564000476</c:v>
                </c:pt>
                <c:pt idx="7106">
                  <c:v>0.93775213214709952</c:v>
                </c:pt>
                <c:pt idx="7107">
                  <c:v>0.9189578116202306</c:v>
                </c:pt>
                <c:pt idx="7108">
                  <c:v>0.89780453957076756</c:v>
                </c:pt>
                <c:pt idx="7109">
                  <c:v>0.87434661614458398</c:v>
                </c:pt>
                <c:pt idx="7110">
                  <c:v>0.84864425749478412</c:v>
                </c:pt>
                <c:pt idx="7111">
                  <c:v>0.82076344120728084</c:v>
                </c:pt>
                <c:pt idx="7112">
                  <c:v>0.79077573693770464</c:v>
                </c:pt>
                <c:pt idx="7113">
                  <c:v>0.75875812269279863</c:v>
                </c:pt>
                <c:pt idx="7114">
                  <c:v>0.72479278722916873</c:v>
                </c:pt>
                <c:pt idx="7115">
                  <c:v>0.68896691907569818</c:v>
                </c:pt>
                <c:pt idx="7116">
                  <c:v>0.6513724827222358</c:v>
                </c:pt>
                <c:pt idx="7117">
                  <c:v>0.61210598254767867</c:v>
                </c:pt>
                <c:pt idx="7118">
                  <c:v>0.57126821509485692</c:v>
                </c:pt>
                <c:pt idx="7119">
                  <c:v>0.52896401032698281</c:v>
                </c:pt>
                <c:pt idx="7120">
                  <c:v>0.48530196253110375</c:v>
                </c:pt>
                <c:pt idx="7121">
                  <c:v>0.44039415155765943</c:v>
                </c:pt>
                <c:pt idx="7122">
                  <c:v>0.39435585511334614</c:v>
                </c:pt>
                <c:pt idx="7123">
                  <c:v>0.34730525284485031</c:v>
                </c:pt>
                <c:pt idx="7124">
                  <c:v>0.29936312297339041</c:v>
                </c:pt>
                <c:pt idx="7125">
                  <c:v>0.25065253225875539</c:v>
                </c:pt>
                <c:pt idx="7126">
                  <c:v>0.20129852008869734</c:v>
                </c:pt>
                <c:pt idx="7127">
                  <c:v>0.15142777750456005</c:v>
                </c:pt>
                <c:pt idx="7128">
                  <c:v>0.10116832198747401</c:v>
                </c:pt>
                <c:pt idx="7129">
                  <c:v>5.0649168838756711E-2</c:v>
                </c:pt>
                <c:pt idx="7130">
                  <c:v>4.6063630340653638E-14</c:v>
                </c:pt>
                <c:pt idx="7131">
                  <c:v>-5.0649168838721476E-2</c:v>
                </c:pt>
                <c:pt idx="7132">
                  <c:v>-0.10116832198738236</c:v>
                </c:pt>
                <c:pt idx="7133">
                  <c:v>-0.15142777750452519</c:v>
                </c:pt>
                <c:pt idx="7134">
                  <c:v>-0.2012985200886071</c:v>
                </c:pt>
                <c:pt idx="7135">
                  <c:v>-0.25065253225872125</c:v>
                </c:pt>
                <c:pt idx="7136">
                  <c:v>-0.29936312297330253</c:v>
                </c:pt>
                <c:pt idx="7137">
                  <c:v>-0.34730525284481722</c:v>
                </c:pt>
                <c:pt idx="7138">
                  <c:v>-0.39435585511326149</c:v>
                </c:pt>
                <c:pt idx="7139">
                  <c:v>-0.44039415155762779</c:v>
                </c:pt>
                <c:pt idx="7140">
                  <c:v>-0.4853019625310232</c:v>
                </c:pt>
                <c:pt idx="7141">
                  <c:v>-0.52896401032695284</c:v>
                </c:pt>
                <c:pt idx="7142">
                  <c:v>-0.57126821509482806</c:v>
                </c:pt>
                <c:pt idx="7143">
                  <c:v>-0.6121059825476507</c:v>
                </c:pt>
                <c:pt idx="7144">
                  <c:v>-0.65137248272216597</c:v>
                </c:pt>
                <c:pt idx="7145">
                  <c:v>-0.68896691907567253</c:v>
                </c:pt>
                <c:pt idx="7146">
                  <c:v>-0.72479278722914442</c:v>
                </c:pt>
                <c:pt idx="7147">
                  <c:v>-0.75875812269277565</c:v>
                </c:pt>
                <c:pt idx="7148">
                  <c:v>-0.79077573693764824</c:v>
                </c:pt>
                <c:pt idx="7149">
                  <c:v>-0.82076344120726075</c:v>
                </c:pt>
                <c:pt idx="7150">
                  <c:v>-0.84864425749476546</c:v>
                </c:pt>
                <c:pt idx="7151">
                  <c:v>-0.87434661614456688</c:v>
                </c:pt>
                <c:pt idx="7152">
                  <c:v>-0.89780453957075201</c:v>
                </c:pt>
                <c:pt idx="7153">
                  <c:v>-0.91895781162021672</c:v>
                </c:pt>
                <c:pt idx="7154">
                  <c:v>-0.93775213214704778</c:v>
                </c:pt>
                <c:pt idx="7155">
                  <c:v>-0.95413925640003705</c:v>
                </c:pt>
                <c:pt idx="7156">
                  <c:v>-0.96807711886620817</c:v>
                </c:pt>
                <c:pt idx="7157">
                  <c:v>-0.97952994125249715</c:v>
                </c:pt>
                <c:pt idx="7158">
                  <c:v>-0.98846832432809595</c:v>
                </c:pt>
                <c:pt idx="7159">
                  <c:v>-0.99486932339189038</c:v>
                </c:pt>
                <c:pt idx="7160">
                  <c:v>-0.9987165071710532</c:v>
                </c:pt>
                <c:pt idx="7161">
                  <c:v>-1</c:v>
                </c:pt>
                <c:pt idx="7162">
                  <c:v>-0.99871650717105265</c:v>
                </c:pt>
                <c:pt idx="7163">
                  <c:v>-0.99486932339190071</c:v>
                </c:pt>
                <c:pt idx="7164">
                  <c:v>-0.98846832432811149</c:v>
                </c:pt>
                <c:pt idx="7165">
                  <c:v>-0.97952994125250648</c:v>
                </c:pt>
                <c:pt idx="7166">
                  <c:v>-0.96807711886620551</c:v>
                </c:pt>
                <c:pt idx="7167">
                  <c:v>-0.95413925640005082</c:v>
                </c:pt>
                <c:pt idx="7168">
                  <c:v>-0.93775213214708342</c:v>
                </c:pt>
                <c:pt idx="7169">
                  <c:v>-0.91895781162025725</c:v>
                </c:pt>
                <c:pt idx="7170">
                  <c:v>-0.89780453957074724</c:v>
                </c:pt>
                <c:pt idx="7171">
                  <c:v>-0.87434661614458919</c:v>
                </c:pt>
                <c:pt idx="7172">
                  <c:v>-0.8486442574947598</c:v>
                </c:pt>
                <c:pt idx="7173">
                  <c:v>-0.82076344120731948</c:v>
                </c:pt>
                <c:pt idx="7174">
                  <c:v>-0.7907757369377113</c:v>
                </c:pt>
                <c:pt idx="7175">
                  <c:v>-0.75875812269280574</c:v>
                </c:pt>
                <c:pt idx="7176">
                  <c:v>-0.72479278722913698</c:v>
                </c:pt>
                <c:pt idx="7177">
                  <c:v>-0.68896691907570595</c:v>
                </c:pt>
                <c:pt idx="7178">
                  <c:v>-0.65137248272224402</c:v>
                </c:pt>
                <c:pt idx="7179">
                  <c:v>-0.61210598254768711</c:v>
                </c:pt>
                <c:pt idx="7180">
                  <c:v>-0.57126821509481918</c:v>
                </c:pt>
                <c:pt idx="7181">
                  <c:v>-0.52896401032699192</c:v>
                </c:pt>
                <c:pt idx="7182">
                  <c:v>-0.48530196253106345</c:v>
                </c:pt>
                <c:pt idx="7183">
                  <c:v>-0.44039415155766914</c:v>
                </c:pt>
                <c:pt idx="7184">
                  <c:v>-0.39435585511335608</c:v>
                </c:pt>
                <c:pt idx="7185">
                  <c:v>-0.34730525284486041</c:v>
                </c:pt>
                <c:pt idx="7186">
                  <c:v>-0.29936312297334644</c:v>
                </c:pt>
                <c:pt idx="7187">
                  <c:v>-0.25065253225876583</c:v>
                </c:pt>
                <c:pt idx="7188">
                  <c:v>-0.20129852008870788</c:v>
                </c:pt>
                <c:pt idx="7189">
                  <c:v>-0.15142777750462691</c:v>
                </c:pt>
                <c:pt idx="7190">
                  <c:v>-0.10116832198742819</c:v>
                </c:pt>
                <c:pt idx="7191">
                  <c:v>-5.064916883876748E-2</c:v>
                </c:pt>
                <c:pt idx="7192">
                  <c:v>-8.6736173798840355E-19</c:v>
                </c:pt>
                <c:pt idx="7193">
                  <c:v>5.0649168838653939E-2</c:v>
                </c:pt>
                <c:pt idx="7194">
                  <c:v>0.10116832198742819</c:v>
                </c:pt>
                <c:pt idx="7195">
                  <c:v>0.15142777750451453</c:v>
                </c:pt>
                <c:pt idx="7196">
                  <c:v>0.20129852008865221</c:v>
                </c:pt>
                <c:pt idx="7197">
                  <c:v>0.25065253225876583</c:v>
                </c:pt>
                <c:pt idx="7198">
                  <c:v>0.29936312297334644</c:v>
                </c:pt>
                <c:pt idx="7199">
                  <c:v>0.34730525284475378</c:v>
                </c:pt>
                <c:pt idx="7200">
                  <c:v>0.39435585511330384</c:v>
                </c:pt>
                <c:pt idx="7201">
                  <c:v>0.44039415155766914</c:v>
                </c:pt>
                <c:pt idx="7202">
                  <c:v>0.48530196253106345</c:v>
                </c:pt>
                <c:pt idx="7203">
                  <c:v>0.52896401032689544</c:v>
                </c:pt>
                <c:pt idx="7204">
                  <c:v>0.57126821509477255</c:v>
                </c:pt>
                <c:pt idx="7205">
                  <c:v>0.61210598254768711</c:v>
                </c:pt>
                <c:pt idx="7206">
                  <c:v>0.65137248272220083</c:v>
                </c:pt>
                <c:pt idx="7207">
                  <c:v>0.68896691907570595</c:v>
                </c:pt>
                <c:pt idx="7208">
                  <c:v>0.72479278722909779</c:v>
                </c:pt>
                <c:pt idx="7209">
                  <c:v>0.75875812269273168</c:v>
                </c:pt>
                <c:pt idx="7210">
                  <c:v>0.79077573693767644</c:v>
                </c:pt>
                <c:pt idx="7211">
                  <c:v>0.82076344120728706</c:v>
                </c:pt>
                <c:pt idx="7212">
                  <c:v>0.8486442574947598</c:v>
                </c:pt>
                <c:pt idx="7213">
                  <c:v>0.87434661614453413</c:v>
                </c:pt>
                <c:pt idx="7214">
                  <c:v>0.89780453957072226</c:v>
                </c:pt>
                <c:pt idx="7215">
                  <c:v>0.91895781162023482</c:v>
                </c:pt>
                <c:pt idx="7216">
                  <c:v>0.93775213214706377</c:v>
                </c:pt>
                <c:pt idx="7217">
                  <c:v>0.95413925640005082</c:v>
                </c:pt>
                <c:pt idx="7218">
                  <c:v>0.96807711886619119</c:v>
                </c:pt>
                <c:pt idx="7219">
                  <c:v>0.97952994125249504</c:v>
                </c:pt>
                <c:pt idx="7220">
                  <c:v>0.98846832432810283</c:v>
                </c:pt>
                <c:pt idx="7221">
                  <c:v>0.99486932339189504</c:v>
                </c:pt>
                <c:pt idx="7222">
                  <c:v>0.99871650717105265</c:v>
                </c:pt>
                <c:pt idx="7223">
                  <c:v>1</c:v>
                </c:pt>
                <c:pt idx="7224">
                  <c:v>0.99871650717105609</c:v>
                </c:pt>
                <c:pt idx="7225">
                  <c:v>0.99486932339189604</c:v>
                </c:pt>
                <c:pt idx="7226">
                  <c:v>0.98846832432811316</c:v>
                </c:pt>
                <c:pt idx="7227">
                  <c:v>0.97952994125249715</c:v>
                </c:pt>
                <c:pt idx="7228">
                  <c:v>0.96807711886622239</c:v>
                </c:pt>
                <c:pt idx="7229">
                  <c:v>0.95413925640005404</c:v>
                </c:pt>
                <c:pt idx="7230">
                  <c:v>0.93775213214708719</c:v>
                </c:pt>
                <c:pt idx="7231">
                  <c:v>0.91895781162023904</c:v>
                </c:pt>
                <c:pt idx="7232">
                  <c:v>0.89780453957075201</c:v>
                </c:pt>
                <c:pt idx="7233">
                  <c:v>0.87434661614459452</c:v>
                </c:pt>
                <c:pt idx="7234">
                  <c:v>0.84864425749476546</c:v>
                </c:pt>
                <c:pt idx="7235">
                  <c:v>0.82076344120729317</c:v>
                </c:pt>
                <c:pt idx="7236">
                  <c:v>0.79077573693771785</c:v>
                </c:pt>
                <c:pt idx="7237">
                  <c:v>0.75875812269277565</c:v>
                </c:pt>
                <c:pt idx="7238">
                  <c:v>0.72479278722914442</c:v>
                </c:pt>
                <c:pt idx="7239">
                  <c:v>0.68896691907571372</c:v>
                </c:pt>
                <c:pt idx="7240">
                  <c:v>0.65137248272225223</c:v>
                </c:pt>
                <c:pt idx="7241">
                  <c:v>0.6121059825476507</c:v>
                </c:pt>
                <c:pt idx="7242">
                  <c:v>0.57126821509482806</c:v>
                </c:pt>
                <c:pt idx="7243">
                  <c:v>0.52896401032700113</c:v>
                </c:pt>
                <c:pt idx="7244">
                  <c:v>0.48530196253112262</c:v>
                </c:pt>
                <c:pt idx="7245">
                  <c:v>0.44039415155762779</c:v>
                </c:pt>
                <c:pt idx="7246">
                  <c:v>0.39435585511336596</c:v>
                </c:pt>
                <c:pt idx="7247">
                  <c:v>0.34730525284481722</c:v>
                </c:pt>
                <c:pt idx="7248">
                  <c:v>0.299363122973411</c:v>
                </c:pt>
                <c:pt idx="7249">
                  <c:v>0.25065253225872125</c:v>
                </c:pt>
                <c:pt idx="7250">
                  <c:v>0.20129852008871846</c:v>
                </c:pt>
                <c:pt idx="7251">
                  <c:v>0.15142777750458136</c:v>
                </c:pt>
                <c:pt idx="7252">
                  <c:v>0.10116832198738236</c:v>
                </c:pt>
                <c:pt idx="7253">
                  <c:v>5.0649168838721476E-2</c:v>
                </c:pt>
                <c:pt idx="7254">
                  <c:v>6.7624942104438368E-14</c:v>
                </c:pt>
                <c:pt idx="7255">
                  <c:v>-5.0649168838699937E-2</c:v>
                </c:pt>
                <c:pt idx="7256">
                  <c:v>-0.10116832198747401</c:v>
                </c:pt>
                <c:pt idx="7257">
                  <c:v>-0.15142777750456005</c:v>
                </c:pt>
                <c:pt idx="7258">
                  <c:v>-0.20129852008858598</c:v>
                </c:pt>
                <c:pt idx="7259">
                  <c:v>-0.25065253225870038</c:v>
                </c:pt>
                <c:pt idx="7260">
                  <c:v>-0.29936312297339041</c:v>
                </c:pt>
                <c:pt idx="7261">
                  <c:v>-0.34730525284479702</c:v>
                </c:pt>
                <c:pt idx="7262">
                  <c:v>-0.39435585511334614</c:v>
                </c:pt>
                <c:pt idx="7263">
                  <c:v>-0.44039415155760842</c:v>
                </c:pt>
                <c:pt idx="7264">
                  <c:v>-0.48530196253100433</c:v>
                </c:pt>
                <c:pt idx="7265">
                  <c:v>-0.52896401032693452</c:v>
                </c:pt>
                <c:pt idx="7266">
                  <c:v>-0.57126821509481029</c:v>
                </c:pt>
                <c:pt idx="7267">
                  <c:v>-0.61210598254767867</c:v>
                </c:pt>
                <c:pt idx="7268">
                  <c:v>-0.65137248272214954</c:v>
                </c:pt>
                <c:pt idx="7269">
                  <c:v>-0.68896691907565688</c:v>
                </c:pt>
                <c:pt idx="7270">
                  <c:v>-0.72479278722912954</c:v>
                </c:pt>
                <c:pt idx="7271">
                  <c:v>-0.75875812269276166</c:v>
                </c:pt>
                <c:pt idx="7272">
                  <c:v>-0.79077573693770464</c:v>
                </c:pt>
                <c:pt idx="7273">
                  <c:v>-0.82076344120724842</c:v>
                </c:pt>
                <c:pt idx="7274">
                  <c:v>-0.84864425749475403</c:v>
                </c:pt>
                <c:pt idx="7275">
                  <c:v>-0.87434661614455644</c:v>
                </c:pt>
                <c:pt idx="7276">
                  <c:v>-0.89780453957074247</c:v>
                </c:pt>
                <c:pt idx="7277">
                  <c:v>-0.9189578116202306</c:v>
                </c:pt>
                <c:pt idx="7278">
                  <c:v>-0.93775213214707975</c:v>
                </c:pt>
                <c:pt idx="7279">
                  <c:v>-0.95413925640003061</c:v>
                </c:pt>
                <c:pt idx="7280">
                  <c:v>-0.96807711886620273</c:v>
                </c:pt>
                <c:pt idx="7281">
                  <c:v>-0.97952994125249282</c:v>
                </c:pt>
                <c:pt idx="7282">
                  <c:v>-0.98846832432810983</c:v>
                </c:pt>
                <c:pt idx="7283">
                  <c:v>-0.99486932339188816</c:v>
                </c:pt>
                <c:pt idx="7284">
                  <c:v>-0.99871650717105209</c:v>
                </c:pt>
                <c:pt idx="7285">
                  <c:v>-1</c:v>
                </c:pt>
                <c:pt idx="7286">
                  <c:v>-0.99871650717105376</c:v>
                </c:pt>
                <c:pt idx="7287">
                  <c:v>-0.99486932339189715</c:v>
                </c:pt>
                <c:pt idx="7288">
                  <c:v>-0.98846832432811471</c:v>
                </c:pt>
                <c:pt idx="7289">
                  <c:v>-0.97952994125249937</c:v>
                </c:pt>
                <c:pt idx="7290">
                  <c:v>-0.96807711886621084</c:v>
                </c:pt>
                <c:pt idx="7291">
                  <c:v>-0.95413925640005726</c:v>
                </c:pt>
                <c:pt idx="7292">
                  <c:v>-0.9377521321470712</c:v>
                </c:pt>
                <c:pt idx="7293">
                  <c:v>-0.91895781162024337</c:v>
                </c:pt>
                <c:pt idx="7294">
                  <c:v>-0.89780453957075679</c:v>
                </c:pt>
                <c:pt idx="7295">
                  <c:v>-0.87434661614459974</c:v>
                </c:pt>
                <c:pt idx="7296">
                  <c:v>-0.84864425749474115</c:v>
                </c:pt>
                <c:pt idx="7297">
                  <c:v>-0.82076344120729938</c:v>
                </c:pt>
                <c:pt idx="7298">
                  <c:v>-0.7907757369377244</c:v>
                </c:pt>
                <c:pt idx="7299">
                  <c:v>-0.75875812269281973</c:v>
                </c:pt>
                <c:pt idx="7300">
                  <c:v>-0.72479278722911267</c:v>
                </c:pt>
                <c:pt idx="7301">
                  <c:v>-0.68896691907572161</c:v>
                </c:pt>
                <c:pt idx="7302">
                  <c:v>-0.65137248272221726</c:v>
                </c:pt>
                <c:pt idx="7303">
                  <c:v>-0.61210598254770421</c:v>
                </c:pt>
                <c:pt idx="7304">
                  <c:v>-0.5712682150947902</c:v>
                </c:pt>
                <c:pt idx="7305">
                  <c:v>-0.52896401032701024</c:v>
                </c:pt>
                <c:pt idx="7306">
                  <c:v>-0.48530196253108232</c:v>
                </c:pt>
                <c:pt idx="7307">
                  <c:v>-0.44039415155758643</c:v>
                </c:pt>
                <c:pt idx="7308">
                  <c:v>-0.39435585511332366</c:v>
                </c:pt>
                <c:pt idx="7309">
                  <c:v>-0.34730525284488062</c:v>
                </c:pt>
                <c:pt idx="7310">
                  <c:v>-0.29936312297336704</c:v>
                </c:pt>
                <c:pt idx="7311">
                  <c:v>-0.25065253225867667</c:v>
                </c:pt>
                <c:pt idx="7312">
                  <c:v>-0.20129852008867333</c:v>
                </c:pt>
                <c:pt idx="7313">
                  <c:v>-0.15142777750464823</c:v>
                </c:pt>
                <c:pt idx="7314">
                  <c:v>-0.10116832198744964</c:v>
                </c:pt>
                <c:pt idx="7315">
                  <c:v>-5.0649168838675471E-2</c:v>
                </c:pt>
                <c:pt idx="7316">
                  <c:v>-2.1562179125522718E-14</c:v>
                </c:pt>
                <c:pt idx="7317">
                  <c:v>5.0649168838745942E-2</c:v>
                </c:pt>
                <c:pt idx="7318">
                  <c:v>0.10116832198740673</c:v>
                </c:pt>
                <c:pt idx="7319">
                  <c:v>0.15142777750449321</c:v>
                </c:pt>
                <c:pt idx="7320">
                  <c:v>0.20129852008863108</c:v>
                </c:pt>
                <c:pt idx="7321">
                  <c:v>0.25065253225874495</c:v>
                </c:pt>
                <c:pt idx="7322">
                  <c:v>0.29936312297338014</c:v>
                </c:pt>
                <c:pt idx="7323">
                  <c:v>0.34730525284473357</c:v>
                </c:pt>
                <c:pt idx="7324">
                  <c:v>0.39435585511328403</c:v>
                </c:pt>
                <c:pt idx="7325">
                  <c:v>0.44039415155764977</c:v>
                </c:pt>
                <c:pt idx="7326">
                  <c:v>0.48530196253104463</c:v>
                </c:pt>
                <c:pt idx="7327">
                  <c:v>0.52896401032697371</c:v>
                </c:pt>
                <c:pt idx="7328">
                  <c:v>0.57126821509475478</c:v>
                </c:pt>
                <c:pt idx="7329">
                  <c:v>0.61210598254767012</c:v>
                </c:pt>
                <c:pt idx="7330">
                  <c:v>0.65137248272218451</c:v>
                </c:pt>
                <c:pt idx="7331">
                  <c:v>0.6889669190756903</c:v>
                </c:pt>
                <c:pt idx="7332">
                  <c:v>0.7247927872291221</c:v>
                </c:pt>
                <c:pt idx="7333">
                  <c:v>0.75875812269279164</c:v>
                </c:pt>
                <c:pt idx="7334">
                  <c:v>0.79077573693766323</c:v>
                </c:pt>
                <c:pt idx="7335">
                  <c:v>0.82076344120727474</c:v>
                </c:pt>
                <c:pt idx="7336">
                  <c:v>0.84864425749474837</c:v>
                </c:pt>
                <c:pt idx="7337">
                  <c:v>0.87434661614457876</c:v>
                </c:pt>
                <c:pt idx="7338">
                  <c:v>0.89780453957071271</c:v>
                </c:pt>
                <c:pt idx="7339">
                  <c:v>0.91895781162022638</c:v>
                </c:pt>
                <c:pt idx="7340">
                  <c:v>0.93775213214707598</c:v>
                </c:pt>
                <c:pt idx="7341">
                  <c:v>0.95413925640004438</c:v>
                </c:pt>
                <c:pt idx="7342">
                  <c:v>0.96807711886620007</c:v>
                </c:pt>
                <c:pt idx="7343">
                  <c:v>0.97952994125249071</c:v>
                </c:pt>
                <c:pt idx="7344">
                  <c:v>0.98846832432810827</c:v>
                </c:pt>
                <c:pt idx="7345">
                  <c:v>0.99486932339189282</c:v>
                </c:pt>
                <c:pt idx="7346">
                  <c:v>0.99871650717105154</c:v>
                </c:pt>
                <c:pt idx="7347">
                  <c:v>1</c:v>
                </c:pt>
                <c:pt idx="7348">
                  <c:v>0.99871650717105431</c:v>
                </c:pt>
                <c:pt idx="7349">
                  <c:v>0.99486932339189826</c:v>
                </c:pt>
                <c:pt idx="7350">
                  <c:v>0.98846832432811638</c:v>
                </c:pt>
                <c:pt idx="7351">
                  <c:v>0.97952994125249004</c:v>
                </c:pt>
                <c:pt idx="7352">
                  <c:v>0.96807711886621362</c:v>
                </c:pt>
                <c:pt idx="7353">
                  <c:v>0.95413925640006048</c:v>
                </c:pt>
                <c:pt idx="7354">
                  <c:v>0.93775213214709474</c:v>
                </c:pt>
                <c:pt idx="7355">
                  <c:v>0.91895781162022516</c:v>
                </c:pt>
                <c:pt idx="7356">
                  <c:v>0.89780453957076145</c:v>
                </c:pt>
                <c:pt idx="7357">
                  <c:v>0.87434661614457732</c:v>
                </c:pt>
                <c:pt idx="7358">
                  <c:v>0.8486442574947769</c:v>
                </c:pt>
                <c:pt idx="7359">
                  <c:v>0.82076344120727296</c:v>
                </c:pt>
                <c:pt idx="7360">
                  <c:v>0.79077573693773107</c:v>
                </c:pt>
                <c:pt idx="7361">
                  <c:v>0.75875812269278975</c:v>
                </c:pt>
                <c:pt idx="7362">
                  <c:v>0.72479278722912011</c:v>
                </c:pt>
                <c:pt idx="7363">
                  <c:v>0.68896691907568819</c:v>
                </c:pt>
                <c:pt idx="7364">
                  <c:v>0.65137248272226855</c:v>
                </c:pt>
                <c:pt idx="7365">
                  <c:v>0.61210598254766779</c:v>
                </c:pt>
                <c:pt idx="7366">
                  <c:v>0.57126821509479908</c:v>
                </c:pt>
                <c:pt idx="7367">
                  <c:v>0.52896401032697116</c:v>
                </c:pt>
                <c:pt idx="7368">
                  <c:v>0.48530196253114144</c:v>
                </c:pt>
                <c:pt idx="7369">
                  <c:v>0.44039415155764711</c:v>
                </c:pt>
                <c:pt idx="7370">
                  <c:v>0.39435585511333354</c:v>
                </c:pt>
                <c:pt idx="7371">
                  <c:v>0.34730525284483743</c:v>
                </c:pt>
                <c:pt idx="7372">
                  <c:v>0.2993631229733773</c:v>
                </c:pt>
                <c:pt idx="7373">
                  <c:v>0.25065253225874212</c:v>
                </c:pt>
                <c:pt idx="7374">
                  <c:v>0.20129852008873958</c:v>
                </c:pt>
                <c:pt idx="7375">
                  <c:v>0.15142777750460268</c:v>
                </c:pt>
                <c:pt idx="7376">
                  <c:v>0.10116832198746036</c:v>
                </c:pt>
                <c:pt idx="7377">
                  <c:v>5.064916883868624E-2</c:v>
                </c:pt>
                <c:pt idx="7378">
                  <c:v>8.9186253868223098E-14</c:v>
                </c:pt>
                <c:pt idx="7379">
                  <c:v>-5.0649168838678406E-2</c:v>
                </c:pt>
                <c:pt idx="7380">
                  <c:v>-0.101168321987396</c:v>
                </c:pt>
                <c:pt idx="7381">
                  <c:v>-0.15142777750453873</c:v>
                </c:pt>
                <c:pt idx="7382">
                  <c:v>-0.20129852008862054</c:v>
                </c:pt>
                <c:pt idx="7383">
                  <c:v>-0.25065253225867951</c:v>
                </c:pt>
                <c:pt idx="7384">
                  <c:v>-0.29936312297331558</c:v>
                </c:pt>
                <c:pt idx="7385">
                  <c:v>-0.34730525284477676</c:v>
                </c:pt>
                <c:pt idx="7386">
                  <c:v>-0.39435585511327409</c:v>
                </c:pt>
                <c:pt idx="7387">
                  <c:v>-0.44039415155764011</c:v>
                </c:pt>
                <c:pt idx="7388">
                  <c:v>-0.48530196253103519</c:v>
                </c:pt>
                <c:pt idx="7389">
                  <c:v>-0.52896401032691631</c:v>
                </c:pt>
                <c:pt idx="7390">
                  <c:v>-0.57126821509474601</c:v>
                </c:pt>
                <c:pt idx="7391">
                  <c:v>-0.61210598254766158</c:v>
                </c:pt>
                <c:pt idx="7392">
                  <c:v>-0.65137248272217629</c:v>
                </c:pt>
                <c:pt idx="7393">
                  <c:v>-0.68896691907564134</c:v>
                </c:pt>
                <c:pt idx="7394">
                  <c:v>-0.72479278722907559</c:v>
                </c:pt>
                <c:pt idx="7395">
                  <c:v>-0.75875812269278464</c:v>
                </c:pt>
                <c:pt idx="7396">
                  <c:v>-0.79077573693765668</c:v>
                </c:pt>
                <c:pt idx="7397">
                  <c:v>-0.82076344120726852</c:v>
                </c:pt>
                <c:pt idx="7398">
                  <c:v>-0.84864425749471262</c:v>
                </c:pt>
                <c:pt idx="7399">
                  <c:v>-0.87434661614457354</c:v>
                </c:pt>
                <c:pt idx="7400">
                  <c:v>-0.89780453957070794</c:v>
                </c:pt>
                <c:pt idx="7401">
                  <c:v>-0.91895781162022205</c:v>
                </c:pt>
                <c:pt idx="7402">
                  <c:v>-0.93775213214709197</c:v>
                </c:pt>
                <c:pt idx="7403">
                  <c:v>-0.95413925640004116</c:v>
                </c:pt>
                <c:pt idx="7404">
                  <c:v>-0.96807711886618308</c:v>
                </c:pt>
                <c:pt idx="7405">
                  <c:v>-0.97952994125248849</c:v>
                </c:pt>
                <c:pt idx="7406">
                  <c:v>-0.98846832432811516</c:v>
                </c:pt>
                <c:pt idx="7407">
                  <c:v>-0.99486932339189171</c:v>
                </c:pt>
                <c:pt idx="7408">
                  <c:v>-0.9987165071710481</c:v>
                </c:pt>
                <c:pt idx="7409">
                  <c:v>-1</c:v>
                </c:pt>
                <c:pt idx="7410">
                  <c:v>-0.99871650717105198</c:v>
                </c:pt>
                <c:pt idx="7411">
                  <c:v>-0.99486932339189937</c:v>
                </c:pt>
                <c:pt idx="7412">
                  <c:v>-0.98846832432810938</c:v>
                </c:pt>
                <c:pt idx="7413">
                  <c:v>-0.9795299412525037</c:v>
                </c:pt>
                <c:pt idx="7414">
                  <c:v>-0.96807711886620207</c:v>
                </c:pt>
                <c:pt idx="7415">
                  <c:v>-0.95413925640006381</c:v>
                </c:pt>
                <c:pt idx="7416">
                  <c:v>-0.93775213214707875</c:v>
                </c:pt>
                <c:pt idx="7417">
                  <c:v>-0.91895781162022938</c:v>
                </c:pt>
                <c:pt idx="7418">
                  <c:v>-0.89780453957074124</c:v>
                </c:pt>
                <c:pt idx="7419">
                  <c:v>-0.87434661614461018</c:v>
                </c:pt>
                <c:pt idx="7420">
                  <c:v>-0.84864425749475247</c:v>
                </c:pt>
                <c:pt idx="7421">
                  <c:v>-0.82076344120727918</c:v>
                </c:pt>
                <c:pt idx="7422">
                  <c:v>-0.79077573693770287</c:v>
                </c:pt>
                <c:pt idx="7423">
                  <c:v>-0.75875812269283383</c:v>
                </c:pt>
                <c:pt idx="7424">
                  <c:v>-0.72479278722912754</c:v>
                </c:pt>
                <c:pt idx="7425">
                  <c:v>-0.68896691907569596</c:v>
                </c:pt>
                <c:pt idx="7426">
                  <c:v>-0.65137248272223358</c:v>
                </c:pt>
                <c:pt idx="7427">
                  <c:v>-0.61210598254767634</c:v>
                </c:pt>
                <c:pt idx="7428">
                  <c:v>-0.57126821509480785</c:v>
                </c:pt>
                <c:pt idx="7429">
                  <c:v>-0.52896401032702856</c:v>
                </c:pt>
                <c:pt idx="7430">
                  <c:v>-0.48530196253110119</c:v>
                </c:pt>
                <c:pt idx="7431">
                  <c:v>-0.44039415155765682</c:v>
                </c:pt>
                <c:pt idx="7432">
                  <c:v>-0.39435585511329119</c:v>
                </c:pt>
                <c:pt idx="7433">
                  <c:v>-0.34730525284490082</c:v>
                </c:pt>
                <c:pt idx="7434">
                  <c:v>-0.29936312297338763</c:v>
                </c:pt>
                <c:pt idx="7435">
                  <c:v>-0.25065253225875256</c:v>
                </c:pt>
                <c:pt idx="7436">
                  <c:v>-0.20129852008869445</c:v>
                </c:pt>
                <c:pt idx="7437">
                  <c:v>-0.15142777750461334</c:v>
                </c:pt>
                <c:pt idx="7438">
                  <c:v>-0.10116832198747108</c:v>
                </c:pt>
                <c:pt idx="7439">
                  <c:v>-5.0649168838753776E-2</c:v>
                </c:pt>
                <c:pt idx="7440">
                  <c:v>-4.3123490889307448E-14</c:v>
                </c:pt>
                <c:pt idx="7441">
                  <c:v>5.0649168838667637E-2</c:v>
                </c:pt>
                <c:pt idx="7442">
                  <c:v>0.10116832198744183</c:v>
                </c:pt>
                <c:pt idx="7443">
                  <c:v>0.15142777750452807</c:v>
                </c:pt>
                <c:pt idx="7444">
                  <c:v>0.20129852008860996</c:v>
                </c:pt>
                <c:pt idx="7445">
                  <c:v>0.25065253225866907</c:v>
                </c:pt>
                <c:pt idx="7446">
                  <c:v>0.29936312297335954</c:v>
                </c:pt>
                <c:pt idx="7447">
                  <c:v>0.34730525284476665</c:v>
                </c:pt>
                <c:pt idx="7448">
                  <c:v>0.39435585511326421</c:v>
                </c:pt>
                <c:pt idx="7449">
                  <c:v>0.44039415155757938</c:v>
                </c:pt>
                <c:pt idx="7450">
                  <c:v>0.48530196253107549</c:v>
                </c:pt>
                <c:pt idx="7451">
                  <c:v>0.5289640103269071</c:v>
                </c:pt>
                <c:pt idx="7452">
                  <c:v>0.57126821509478376</c:v>
                </c:pt>
                <c:pt idx="7453">
                  <c:v>0.61210598254760806</c:v>
                </c:pt>
                <c:pt idx="7454">
                  <c:v>0.65137248272221127</c:v>
                </c:pt>
                <c:pt idx="7455">
                  <c:v>0.68896691907563345</c:v>
                </c:pt>
                <c:pt idx="7456">
                  <c:v>0.72479278722910723</c:v>
                </c:pt>
                <c:pt idx="7457">
                  <c:v>0.75875812269281462</c:v>
                </c:pt>
                <c:pt idx="7458">
                  <c:v>0.79077573693768488</c:v>
                </c:pt>
                <c:pt idx="7459">
                  <c:v>0.82076344120722988</c:v>
                </c:pt>
                <c:pt idx="7460">
                  <c:v>0.84864425749473693</c:v>
                </c:pt>
                <c:pt idx="7461">
                  <c:v>0.87434661614459586</c:v>
                </c:pt>
                <c:pt idx="7462">
                  <c:v>0.89780453957072825</c:v>
                </c:pt>
                <c:pt idx="7463">
                  <c:v>0.91895781162019541</c:v>
                </c:pt>
                <c:pt idx="7464">
                  <c:v>0.93775213214706854</c:v>
                </c:pt>
                <c:pt idx="7465">
                  <c:v>0.95413925640005492</c:v>
                </c:pt>
                <c:pt idx="7466">
                  <c:v>0.96807711886619463</c:v>
                </c:pt>
                <c:pt idx="7467">
                  <c:v>0.97952994125249782</c:v>
                </c:pt>
                <c:pt idx="7468">
                  <c:v>0.98846832432810494</c:v>
                </c:pt>
                <c:pt idx="7469">
                  <c:v>0.99486932339189638</c:v>
                </c:pt>
                <c:pt idx="7470">
                  <c:v>0.99871650717105043</c:v>
                </c:pt>
                <c:pt idx="7471">
                  <c:v>1</c:v>
                </c:pt>
                <c:pt idx="7472">
                  <c:v>0.99871650717105254</c:v>
                </c:pt>
                <c:pt idx="7473">
                  <c:v>0.99486932339189471</c:v>
                </c:pt>
                <c:pt idx="7474">
                  <c:v>0.98846832432811971</c:v>
                </c:pt>
                <c:pt idx="7475">
                  <c:v>0.97952994125249448</c:v>
                </c:pt>
                <c:pt idx="7476">
                  <c:v>0.96807711886620473</c:v>
                </c:pt>
                <c:pt idx="7477">
                  <c:v>0.95413925640004993</c:v>
                </c:pt>
                <c:pt idx="7478">
                  <c:v>0.93775213214710218</c:v>
                </c:pt>
                <c:pt idx="7479">
                  <c:v>0.91895781162023371</c:v>
                </c:pt>
                <c:pt idx="7480">
                  <c:v>0.89780453957074591</c:v>
                </c:pt>
                <c:pt idx="7481">
                  <c:v>0.87434661614458786</c:v>
                </c:pt>
                <c:pt idx="7482">
                  <c:v>0.84864425749475825</c:v>
                </c:pt>
                <c:pt idx="7483">
                  <c:v>0.82076344120728528</c:v>
                </c:pt>
                <c:pt idx="7484">
                  <c:v>0.79077573693774428</c:v>
                </c:pt>
                <c:pt idx="7485">
                  <c:v>0.75875812269280374</c:v>
                </c:pt>
                <c:pt idx="7486">
                  <c:v>0.72479278722913498</c:v>
                </c:pt>
                <c:pt idx="7487">
                  <c:v>0.68896691907566265</c:v>
                </c:pt>
                <c:pt idx="7488">
                  <c:v>0.65137248272228487</c:v>
                </c:pt>
                <c:pt idx="7489">
                  <c:v>0.61210598254768478</c:v>
                </c:pt>
                <c:pt idx="7490">
                  <c:v>0.57126821509481673</c:v>
                </c:pt>
                <c:pt idx="7491">
                  <c:v>0.52896401032698948</c:v>
                </c:pt>
                <c:pt idx="7492">
                  <c:v>0.48530196253111058</c:v>
                </c:pt>
                <c:pt idx="7493">
                  <c:v>0.44039415155766648</c:v>
                </c:pt>
                <c:pt idx="7494">
                  <c:v>0.39435585511335336</c:v>
                </c:pt>
                <c:pt idx="7495">
                  <c:v>0.34730525284485764</c:v>
                </c:pt>
                <c:pt idx="7496">
                  <c:v>0.2993631229733979</c:v>
                </c:pt>
                <c:pt idx="7497">
                  <c:v>0.25065253225870798</c:v>
                </c:pt>
                <c:pt idx="7498">
                  <c:v>0.20129852008870502</c:v>
                </c:pt>
                <c:pt idx="7499">
                  <c:v>0.15142777750462399</c:v>
                </c:pt>
                <c:pt idx="7500">
                  <c:v>0.10116832198748181</c:v>
                </c:pt>
                <c:pt idx="7501">
                  <c:v>5.0649168838707771E-2</c:v>
                </c:pt>
                <c:pt idx="7502">
                  <c:v>5.3904146771199812E-14</c:v>
                </c:pt>
                <c:pt idx="7503">
                  <c:v>-5.0649168838656874E-2</c:v>
                </c:pt>
                <c:pt idx="7504">
                  <c:v>-0.10116832198737456</c:v>
                </c:pt>
                <c:pt idx="7505">
                  <c:v>-0.15142777750457362</c:v>
                </c:pt>
                <c:pt idx="7506">
                  <c:v>-0.20129852008859941</c:v>
                </c:pt>
                <c:pt idx="7507">
                  <c:v>-0.25065253225871365</c:v>
                </c:pt>
                <c:pt idx="7508">
                  <c:v>-0.29936312297329504</c:v>
                </c:pt>
                <c:pt idx="7509">
                  <c:v>-0.34730525284480984</c:v>
                </c:pt>
                <c:pt idx="7510">
                  <c:v>-0.39435585511325427</c:v>
                </c:pt>
                <c:pt idx="7511">
                  <c:v>-0.44039415155762074</c:v>
                </c:pt>
                <c:pt idx="7512">
                  <c:v>-0.48530196253111574</c:v>
                </c:pt>
                <c:pt idx="7513">
                  <c:v>-0.52896401032694618</c:v>
                </c:pt>
                <c:pt idx="7514">
                  <c:v>-0.57126821509472825</c:v>
                </c:pt>
                <c:pt idx="7515">
                  <c:v>-0.61210598254764448</c:v>
                </c:pt>
                <c:pt idx="7516">
                  <c:v>-0.65137248272224624</c:v>
                </c:pt>
                <c:pt idx="7517">
                  <c:v>-0.68896691907566687</c:v>
                </c:pt>
                <c:pt idx="7518">
                  <c:v>-0.72479278722906071</c:v>
                </c:pt>
                <c:pt idx="7519">
                  <c:v>-0.75875812269277054</c:v>
                </c:pt>
                <c:pt idx="7520">
                  <c:v>-0.79077573693771308</c:v>
                </c:pt>
                <c:pt idx="7521">
                  <c:v>-0.82076344120725619</c:v>
                </c:pt>
                <c:pt idx="7522">
                  <c:v>-0.84864425749476136</c:v>
                </c:pt>
                <c:pt idx="7523">
                  <c:v>-0.8743466161445631</c:v>
                </c:pt>
                <c:pt idx="7524">
                  <c:v>-0.89780453957074857</c:v>
                </c:pt>
                <c:pt idx="7525">
                  <c:v>-0.91895781162021362</c:v>
                </c:pt>
                <c:pt idx="7526">
                  <c:v>-0.93775213214708453</c:v>
                </c:pt>
                <c:pt idx="7527">
                  <c:v>-0.95413925640005171</c:v>
                </c:pt>
                <c:pt idx="7528">
                  <c:v>-0.96807711886620618</c:v>
                </c:pt>
                <c:pt idx="7529">
                  <c:v>-0.97952994125248416</c:v>
                </c:pt>
                <c:pt idx="7530">
                  <c:v>-0.98846832432811194</c:v>
                </c:pt>
                <c:pt idx="7531">
                  <c:v>-0.99486932339189527</c:v>
                </c:pt>
                <c:pt idx="7532">
                  <c:v>-0.99871650717105276</c:v>
                </c:pt>
                <c:pt idx="7533">
                  <c:v>-1</c:v>
                </c:pt>
                <c:pt idx="7534">
                  <c:v>-0.99871650717105298</c:v>
                </c:pt>
                <c:pt idx="7535">
                  <c:v>-0.99486932339189582</c:v>
                </c:pt>
                <c:pt idx="7536">
                  <c:v>-0.98846832432811271</c:v>
                </c:pt>
                <c:pt idx="7537">
                  <c:v>-0.97952994125249659</c:v>
                </c:pt>
                <c:pt idx="7538">
                  <c:v>-0.9680771188662074</c:v>
                </c:pt>
                <c:pt idx="7539">
                  <c:v>-0.95413925640007025</c:v>
                </c:pt>
                <c:pt idx="7540">
                  <c:v>-0.93775213214708619</c:v>
                </c:pt>
                <c:pt idx="7541">
                  <c:v>-0.91895781162023793</c:v>
                </c:pt>
                <c:pt idx="7542">
                  <c:v>-0.8978045395707257</c:v>
                </c:pt>
                <c:pt idx="7543">
                  <c:v>-0.87434661614462061</c:v>
                </c:pt>
                <c:pt idx="7544">
                  <c:v>-0.84864425749476391</c:v>
                </c:pt>
                <c:pt idx="7545">
                  <c:v>-0.8207634412072915</c:v>
                </c:pt>
                <c:pt idx="7546">
                  <c:v>-0.79077573693771608</c:v>
                </c:pt>
                <c:pt idx="7547">
                  <c:v>-0.75875812269281084</c:v>
                </c:pt>
                <c:pt idx="7548">
                  <c:v>-0.72479278722914242</c:v>
                </c:pt>
                <c:pt idx="7549">
                  <c:v>-0.68896691907571161</c:v>
                </c:pt>
                <c:pt idx="7550">
                  <c:v>-0.65137248272225001</c:v>
                </c:pt>
                <c:pt idx="7551">
                  <c:v>-0.61210598254769333</c:v>
                </c:pt>
                <c:pt idx="7552">
                  <c:v>-0.57126821509477899</c:v>
                </c:pt>
                <c:pt idx="7553">
                  <c:v>-0.52896401032699858</c:v>
                </c:pt>
                <c:pt idx="7554">
                  <c:v>-0.48530196253112001</c:v>
                </c:pt>
                <c:pt idx="7555">
                  <c:v>-0.44039415155767614</c:v>
                </c:pt>
                <c:pt idx="7556">
                  <c:v>-0.394355855113311</c:v>
                </c:pt>
                <c:pt idx="7557">
                  <c:v>-0.34730525284486774</c:v>
                </c:pt>
                <c:pt idx="7558">
                  <c:v>-0.29936312297340817</c:v>
                </c:pt>
                <c:pt idx="7559">
                  <c:v>-0.25065253225877343</c:v>
                </c:pt>
                <c:pt idx="7560">
                  <c:v>-0.20129852008865989</c:v>
                </c:pt>
                <c:pt idx="7561">
                  <c:v>-0.15142777750463465</c:v>
                </c:pt>
                <c:pt idx="7562">
                  <c:v>-0.10116832198743599</c:v>
                </c:pt>
                <c:pt idx="7563">
                  <c:v>-5.0649168838775308E-2</c:v>
                </c:pt>
                <c:pt idx="7564">
                  <c:v>-7.8413837922841623E-15</c:v>
                </c:pt>
                <c:pt idx="7565">
                  <c:v>5.0649168838646105E-2</c:v>
                </c:pt>
                <c:pt idx="7566">
                  <c:v>0.10116832198742039</c:v>
                </c:pt>
                <c:pt idx="7567">
                  <c:v>0.15142777750461914</c:v>
                </c:pt>
                <c:pt idx="7568">
                  <c:v>0.20129852008864454</c:v>
                </c:pt>
                <c:pt idx="7569">
                  <c:v>0.2506525322586482</c:v>
                </c:pt>
                <c:pt idx="7570">
                  <c:v>0.299363122973339</c:v>
                </c:pt>
                <c:pt idx="7571">
                  <c:v>0.34730525284485309</c:v>
                </c:pt>
                <c:pt idx="7572">
                  <c:v>0.39435585511329663</c:v>
                </c:pt>
                <c:pt idx="7573">
                  <c:v>0.44039415155756001</c:v>
                </c:pt>
                <c:pt idx="7574">
                  <c:v>0.48530196253105662</c:v>
                </c:pt>
                <c:pt idx="7575">
                  <c:v>0.52896401032698526</c:v>
                </c:pt>
                <c:pt idx="7576">
                  <c:v>0.57126821509476611</c:v>
                </c:pt>
                <c:pt idx="7577">
                  <c:v>0.612105982547681</c:v>
                </c:pt>
                <c:pt idx="7578">
                  <c:v>0.65137248272219495</c:v>
                </c:pt>
                <c:pt idx="7579">
                  <c:v>0.68896691907570029</c:v>
                </c:pt>
                <c:pt idx="7580">
                  <c:v>0.72479278722909246</c:v>
                </c:pt>
                <c:pt idx="7581">
                  <c:v>0.75875812269280063</c:v>
                </c:pt>
                <c:pt idx="7582">
                  <c:v>0.79077573693770642</c:v>
                </c:pt>
                <c:pt idx="7583">
                  <c:v>0.82076344120728251</c:v>
                </c:pt>
                <c:pt idx="7584">
                  <c:v>0.84864425749472561</c:v>
                </c:pt>
                <c:pt idx="7585">
                  <c:v>0.87434661614458542</c:v>
                </c:pt>
                <c:pt idx="7586">
                  <c:v>0.8978045395707438</c:v>
                </c:pt>
                <c:pt idx="7587">
                  <c:v>0.91895781162023171</c:v>
                </c:pt>
                <c:pt idx="7588">
                  <c:v>0.93775213214706099</c:v>
                </c:pt>
                <c:pt idx="7589">
                  <c:v>0.95413925640004849</c:v>
                </c:pt>
                <c:pt idx="7590">
                  <c:v>0.96807711886620351</c:v>
                </c:pt>
                <c:pt idx="7591">
                  <c:v>0.97952994125249349</c:v>
                </c:pt>
                <c:pt idx="7592">
                  <c:v>0.98846832432811027</c:v>
                </c:pt>
                <c:pt idx="7593">
                  <c:v>0.99486932339189427</c:v>
                </c:pt>
                <c:pt idx="7594">
                  <c:v>0.99871650717104932</c:v>
                </c:pt>
                <c:pt idx="7595">
                  <c:v>1</c:v>
                </c:pt>
                <c:pt idx="7596">
                  <c:v>0.99871650717105354</c:v>
                </c:pt>
                <c:pt idx="7597">
                  <c:v>0.99486932339189116</c:v>
                </c:pt>
                <c:pt idx="7598">
                  <c:v>0.98846832432812293</c:v>
                </c:pt>
                <c:pt idx="7599">
                  <c:v>0.97952994125249881</c:v>
                </c:pt>
                <c:pt idx="7600">
                  <c:v>0.96807711886621017</c:v>
                </c:pt>
                <c:pt idx="7601">
                  <c:v>0.95413925640005637</c:v>
                </c:pt>
                <c:pt idx="7602">
                  <c:v>0.93775213214708997</c:v>
                </c:pt>
                <c:pt idx="7603">
                  <c:v>0.91895781162024215</c:v>
                </c:pt>
                <c:pt idx="7604">
                  <c:v>0.89780453957075546</c:v>
                </c:pt>
                <c:pt idx="7605">
                  <c:v>0.8743466161445983</c:v>
                </c:pt>
                <c:pt idx="7606">
                  <c:v>0.84864425749476968</c:v>
                </c:pt>
                <c:pt idx="7607">
                  <c:v>0.82076344120726519</c:v>
                </c:pt>
                <c:pt idx="7608">
                  <c:v>0.79077573693772263</c:v>
                </c:pt>
                <c:pt idx="7609">
                  <c:v>0.75875812269281784</c:v>
                </c:pt>
                <c:pt idx="7610">
                  <c:v>0.72479278722914986</c:v>
                </c:pt>
                <c:pt idx="7611">
                  <c:v>0.6889669190756782</c:v>
                </c:pt>
                <c:pt idx="7612">
                  <c:v>0.65137248272225812</c:v>
                </c:pt>
                <c:pt idx="7613">
                  <c:v>0.61210598254770188</c:v>
                </c:pt>
                <c:pt idx="7614">
                  <c:v>0.5712682150948345</c:v>
                </c:pt>
                <c:pt idx="7615">
                  <c:v>0.5289640103269595</c:v>
                </c:pt>
                <c:pt idx="7616">
                  <c:v>0.48530196253112945</c:v>
                </c:pt>
                <c:pt idx="7617">
                  <c:v>0.44039415155763478</c:v>
                </c:pt>
                <c:pt idx="7618">
                  <c:v>0.39435585511337318</c:v>
                </c:pt>
                <c:pt idx="7619">
                  <c:v>0.34730525284482455</c:v>
                </c:pt>
                <c:pt idx="7620">
                  <c:v>0.29936312297341844</c:v>
                </c:pt>
                <c:pt idx="7621">
                  <c:v>0.25065253225872886</c:v>
                </c:pt>
                <c:pt idx="7622">
                  <c:v>0.20129852008867044</c:v>
                </c:pt>
                <c:pt idx="7623">
                  <c:v>0.15142777750458911</c:v>
                </c:pt>
                <c:pt idx="7624">
                  <c:v>0.10116832198750327</c:v>
                </c:pt>
                <c:pt idx="7625">
                  <c:v>5.0649168838729303E-2</c:v>
                </c:pt>
                <c:pt idx="7626">
                  <c:v>1.8622039674176527E-14</c:v>
                </c:pt>
                <c:pt idx="7627">
                  <c:v>-5.064916883869211E-2</c:v>
                </c:pt>
                <c:pt idx="7628">
                  <c:v>-0.10116832198735311</c:v>
                </c:pt>
                <c:pt idx="7629">
                  <c:v>-0.1514277775045523</c:v>
                </c:pt>
                <c:pt idx="7630">
                  <c:v>-0.20129852008863397</c:v>
                </c:pt>
                <c:pt idx="7631">
                  <c:v>-0.25065253225869277</c:v>
                </c:pt>
                <c:pt idx="7632">
                  <c:v>-0.29936312297332868</c:v>
                </c:pt>
                <c:pt idx="7633">
                  <c:v>-0.34730525284478964</c:v>
                </c:pt>
                <c:pt idx="7634">
                  <c:v>-0.39435585511328669</c:v>
                </c:pt>
                <c:pt idx="7635">
                  <c:v>-0.44039415155760137</c:v>
                </c:pt>
                <c:pt idx="7636">
                  <c:v>-0.48530196253104718</c:v>
                </c:pt>
                <c:pt idx="7637">
                  <c:v>-0.52896401032697615</c:v>
                </c:pt>
                <c:pt idx="7638">
                  <c:v>-0.57126821509475723</c:v>
                </c:pt>
                <c:pt idx="7639">
                  <c:v>-0.61210598254762749</c:v>
                </c:pt>
                <c:pt idx="7640">
                  <c:v>-0.65137248272218673</c:v>
                </c:pt>
                <c:pt idx="7641">
                  <c:v>-0.68896691907569241</c:v>
                </c:pt>
                <c:pt idx="7642">
                  <c:v>-0.72479278722908502</c:v>
                </c:pt>
                <c:pt idx="7643">
                  <c:v>-0.75875812269275655</c:v>
                </c:pt>
                <c:pt idx="7644">
                  <c:v>-0.79077573693766512</c:v>
                </c:pt>
                <c:pt idx="7645">
                  <c:v>-0.8207634412072764</c:v>
                </c:pt>
                <c:pt idx="7646">
                  <c:v>-0.84864425749471983</c:v>
                </c:pt>
                <c:pt idx="7647">
                  <c:v>-0.8743466161445802</c:v>
                </c:pt>
                <c:pt idx="7648">
                  <c:v>-0.89780453957071404</c:v>
                </c:pt>
                <c:pt idx="7649">
                  <c:v>-0.91895781162020507</c:v>
                </c:pt>
                <c:pt idx="7650">
                  <c:v>-0.93775213214705722</c:v>
                </c:pt>
                <c:pt idx="7651">
                  <c:v>-0.95413925640004527</c:v>
                </c:pt>
                <c:pt idx="7652">
                  <c:v>-0.96807711886621506</c:v>
                </c:pt>
                <c:pt idx="7653">
                  <c:v>-0.97952994125247983</c:v>
                </c:pt>
                <c:pt idx="7654">
                  <c:v>-0.98846832432810006</c:v>
                </c:pt>
                <c:pt idx="7655">
                  <c:v>-0.99486932339189316</c:v>
                </c:pt>
                <c:pt idx="7656">
                  <c:v>-0.99871650717105453</c:v>
                </c:pt>
                <c:pt idx="7657">
                  <c:v>-1</c:v>
                </c:pt>
                <c:pt idx="7658">
                  <c:v>-0.99871650717105698</c:v>
                </c:pt>
                <c:pt idx="7659">
                  <c:v>-0.99486932339189793</c:v>
                </c:pt>
                <c:pt idx="7660">
                  <c:v>-0.98846832432812459</c:v>
                </c:pt>
                <c:pt idx="7661">
                  <c:v>-0.97952994125250092</c:v>
                </c:pt>
                <c:pt idx="7662">
                  <c:v>-0.96807711886619863</c:v>
                </c:pt>
                <c:pt idx="7663">
                  <c:v>-0.9541392564000597</c:v>
                </c:pt>
                <c:pt idx="7664">
                  <c:v>-0.93775213214711339</c:v>
                </c:pt>
                <c:pt idx="7665">
                  <c:v>-0.91895781162024648</c:v>
                </c:pt>
                <c:pt idx="7666">
                  <c:v>-0.89780453957073514</c:v>
                </c:pt>
                <c:pt idx="7667">
                  <c:v>-0.87434661614460352</c:v>
                </c:pt>
                <c:pt idx="7668">
                  <c:v>-0.84864425749480543</c:v>
                </c:pt>
                <c:pt idx="7669">
                  <c:v>-0.82076344120730382</c:v>
                </c:pt>
                <c:pt idx="7670">
                  <c:v>-0.79077573693769443</c:v>
                </c:pt>
                <c:pt idx="7671">
                  <c:v>-0.75875812269282483</c:v>
                </c:pt>
                <c:pt idx="7672">
                  <c:v>-0.72479278722911811</c:v>
                </c:pt>
                <c:pt idx="7673">
                  <c:v>-0.68896691907572727</c:v>
                </c:pt>
                <c:pt idx="7674">
                  <c:v>-0.65137248272222315</c:v>
                </c:pt>
                <c:pt idx="7675">
                  <c:v>-0.61210598254771043</c:v>
                </c:pt>
                <c:pt idx="7676">
                  <c:v>-0.57126821509479664</c:v>
                </c:pt>
                <c:pt idx="7677">
                  <c:v>-0.52896401032696871</c:v>
                </c:pt>
                <c:pt idx="7678">
                  <c:v>-0.4853019625310892</c:v>
                </c:pt>
                <c:pt idx="7679">
                  <c:v>-0.44039415155769551</c:v>
                </c:pt>
                <c:pt idx="7680">
                  <c:v>-0.39435585511333082</c:v>
                </c:pt>
                <c:pt idx="7681">
                  <c:v>-0.34730525284483466</c:v>
                </c:pt>
                <c:pt idx="7682">
                  <c:v>-0.29936312297337453</c:v>
                </c:pt>
                <c:pt idx="7683">
                  <c:v>-0.2506525322587943</c:v>
                </c:pt>
                <c:pt idx="7684">
                  <c:v>-0.20129852008868102</c:v>
                </c:pt>
                <c:pt idx="7685">
                  <c:v>-0.15142777750459976</c:v>
                </c:pt>
                <c:pt idx="7686">
                  <c:v>-0.10116832198745744</c:v>
                </c:pt>
                <c:pt idx="7687">
                  <c:v>-5.0649168838740072E-2</c:v>
                </c:pt>
                <c:pt idx="7688">
                  <c:v>-2.9402695556068892E-14</c:v>
                </c:pt>
                <c:pt idx="7689">
                  <c:v>5.0649168838681341E-2</c:v>
                </c:pt>
                <c:pt idx="7690">
                  <c:v>0.10116832198739893</c:v>
                </c:pt>
                <c:pt idx="7691">
                  <c:v>0.15142777750454164</c:v>
                </c:pt>
                <c:pt idx="7692">
                  <c:v>0.2012985200886791</c:v>
                </c:pt>
                <c:pt idx="7693">
                  <c:v>0.25065253225868234</c:v>
                </c:pt>
                <c:pt idx="7694">
                  <c:v>0.29936312297331841</c:v>
                </c:pt>
                <c:pt idx="7695">
                  <c:v>0.34730525284477953</c:v>
                </c:pt>
                <c:pt idx="7696">
                  <c:v>0.39435585511332905</c:v>
                </c:pt>
                <c:pt idx="7697">
                  <c:v>0.44039415155759171</c:v>
                </c:pt>
                <c:pt idx="7698">
                  <c:v>0.48530196253103774</c:v>
                </c:pt>
                <c:pt idx="7699">
                  <c:v>0.52896401032691875</c:v>
                </c:pt>
                <c:pt idx="7700">
                  <c:v>0.57126821509479508</c:v>
                </c:pt>
                <c:pt idx="7701">
                  <c:v>0.61210598254761894</c:v>
                </c:pt>
                <c:pt idx="7702">
                  <c:v>0.6513724827222217</c:v>
                </c:pt>
                <c:pt idx="7703">
                  <c:v>0.68896691907564345</c:v>
                </c:pt>
                <c:pt idx="7704">
                  <c:v>0.72479278722907758</c:v>
                </c:pt>
                <c:pt idx="7705">
                  <c:v>0.75875812269274956</c:v>
                </c:pt>
                <c:pt idx="7706">
                  <c:v>0.79077573693769321</c:v>
                </c:pt>
                <c:pt idx="7707">
                  <c:v>0.82076344120730271</c:v>
                </c:pt>
                <c:pt idx="7708">
                  <c:v>0.84864425749471417</c:v>
                </c:pt>
                <c:pt idx="7709">
                  <c:v>0.87434661614454734</c:v>
                </c:pt>
                <c:pt idx="7710">
                  <c:v>0.89780453957073425</c:v>
                </c:pt>
                <c:pt idx="7711">
                  <c:v>0.9189578116202457</c:v>
                </c:pt>
                <c:pt idx="7712">
                  <c:v>0.9377521321470732</c:v>
                </c:pt>
                <c:pt idx="7713">
                  <c:v>0.95413925640002506</c:v>
                </c:pt>
                <c:pt idx="7714">
                  <c:v>0.96807711886619807</c:v>
                </c:pt>
                <c:pt idx="7715">
                  <c:v>0.97952994125247761</c:v>
                </c:pt>
                <c:pt idx="7716">
                  <c:v>0.98846832432810705</c:v>
                </c:pt>
                <c:pt idx="7717">
                  <c:v>0.99486932339189782</c:v>
                </c:pt>
                <c:pt idx="7718">
                  <c:v>0.99871650717105109</c:v>
                </c:pt>
                <c:pt idx="7719">
                  <c:v>1</c:v>
                </c:pt>
                <c:pt idx="7720">
                  <c:v>0.99871650717105465</c:v>
                </c:pt>
                <c:pt idx="7721">
                  <c:v>0.99486932339189327</c:v>
                </c:pt>
                <c:pt idx="7722">
                  <c:v>0.9884683243281176</c:v>
                </c:pt>
                <c:pt idx="7723">
                  <c:v>0.97952994125251458</c:v>
                </c:pt>
                <c:pt idx="7724">
                  <c:v>0.9680771188662155</c:v>
                </c:pt>
                <c:pt idx="7725">
                  <c:v>0.95413925640004582</c:v>
                </c:pt>
                <c:pt idx="7726">
                  <c:v>0.93775213214709741</c:v>
                </c:pt>
                <c:pt idx="7727">
                  <c:v>0.91895781162022827</c:v>
                </c:pt>
                <c:pt idx="7728">
                  <c:v>0.89780453957076489</c:v>
                </c:pt>
                <c:pt idx="7729">
                  <c:v>0.8743466161445812</c:v>
                </c:pt>
                <c:pt idx="7730">
                  <c:v>0.84864425749478101</c:v>
                </c:pt>
                <c:pt idx="7731">
                  <c:v>0.82076344120727751</c:v>
                </c:pt>
                <c:pt idx="7732">
                  <c:v>0.79077573693770109</c:v>
                </c:pt>
                <c:pt idx="7733">
                  <c:v>0.75875812269279486</c:v>
                </c:pt>
                <c:pt idx="7734">
                  <c:v>0.72479278722916463</c:v>
                </c:pt>
                <c:pt idx="7735">
                  <c:v>0.68896691907569385</c:v>
                </c:pt>
                <c:pt idx="7736">
                  <c:v>0.65137248272223136</c:v>
                </c:pt>
                <c:pt idx="7737">
                  <c:v>0.61210598254767401</c:v>
                </c:pt>
                <c:pt idx="7738">
                  <c:v>0.57126821509485215</c:v>
                </c:pt>
                <c:pt idx="7739">
                  <c:v>0.52896401032697782</c:v>
                </c:pt>
                <c:pt idx="7740">
                  <c:v>0.48530196253109859</c:v>
                </c:pt>
                <c:pt idx="7741">
                  <c:v>0.44039415155765416</c:v>
                </c:pt>
                <c:pt idx="7742">
                  <c:v>0.39435585511334076</c:v>
                </c:pt>
                <c:pt idx="7743">
                  <c:v>0.34730525284484481</c:v>
                </c:pt>
                <c:pt idx="7744">
                  <c:v>0.2993631229733848</c:v>
                </c:pt>
                <c:pt idx="7745">
                  <c:v>0.25065253225874973</c:v>
                </c:pt>
                <c:pt idx="7746">
                  <c:v>0.20129852008869156</c:v>
                </c:pt>
                <c:pt idx="7747">
                  <c:v>0.15142777750455425</c:v>
                </c:pt>
                <c:pt idx="7748">
                  <c:v>0.10116832198746815</c:v>
                </c:pt>
                <c:pt idx="7749">
                  <c:v>5.0649168838750841E-2</c:v>
                </c:pt>
                <c:pt idx="7750">
                  <c:v>4.0183351437961257E-14</c:v>
                </c:pt>
                <c:pt idx="7751">
                  <c:v>-5.0649168838727346E-2</c:v>
                </c:pt>
                <c:pt idx="7752">
                  <c:v>-0.1011683219873882</c:v>
                </c:pt>
                <c:pt idx="7753">
                  <c:v>-0.15142777750453099</c:v>
                </c:pt>
                <c:pt idx="7754">
                  <c:v>-0.20129852008861285</c:v>
                </c:pt>
                <c:pt idx="7755">
                  <c:v>-0.25065253225872697</c:v>
                </c:pt>
                <c:pt idx="7756">
                  <c:v>-0.29936312297330814</c:v>
                </c:pt>
                <c:pt idx="7757">
                  <c:v>-0.34730525284482272</c:v>
                </c:pt>
                <c:pt idx="7758">
                  <c:v>-0.39435585511326687</c:v>
                </c:pt>
                <c:pt idx="7759">
                  <c:v>-0.44039415155763306</c:v>
                </c:pt>
                <c:pt idx="7760">
                  <c:v>-0.48530196253102836</c:v>
                </c:pt>
                <c:pt idx="7761">
                  <c:v>-0.52896401032695783</c:v>
                </c:pt>
                <c:pt idx="7762">
                  <c:v>-0.57126821509483283</c:v>
                </c:pt>
                <c:pt idx="7763">
                  <c:v>-0.61210598254761039</c:v>
                </c:pt>
                <c:pt idx="7764">
                  <c:v>-0.65137248272217041</c:v>
                </c:pt>
                <c:pt idx="7765">
                  <c:v>-0.68896691907567686</c:v>
                </c:pt>
                <c:pt idx="7766">
                  <c:v>-0.72479278722914842</c:v>
                </c:pt>
                <c:pt idx="7767">
                  <c:v>-0.75875812269277954</c:v>
                </c:pt>
                <c:pt idx="7768">
                  <c:v>-0.79077573693765191</c:v>
                </c:pt>
                <c:pt idx="7769">
                  <c:v>-0.82076344120726408</c:v>
                </c:pt>
                <c:pt idx="7770">
                  <c:v>-0.84864425749470851</c:v>
                </c:pt>
                <c:pt idx="7771">
                  <c:v>-0.87434661614456977</c:v>
                </c:pt>
                <c:pt idx="7772">
                  <c:v>-0.89780453957075457</c:v>
                </c:pt>
                <c:pt idx="7773">
                  <c:v>-0.91895781162021895</c:v>
                </c:pt>
                <c:pt idx="7774">
                  <c:v>-0.93775213214704978</c:v>
                </c:pt>
                <c:pt idx="7775">
                  <c:v>-0.95413925640003883</c:v>
                </c:pt>
                <c:pt idx="7776">
                  <c:v>-0.96807711886620962</c:v>
                </c:pt>
                <c:pt idx="7777">
                  <c:v>-0.97952994125248694</c:v>
                </c:pt>
                <c:pt idx="7778">
                  <c:v>-0.98846832432809684</c:v>
                </c:pt>
                <c:pt idx="7779">
                  <c:v>-0.99486932339189094</c:v>
                </c:pt>
                <c:pt idx="7780">
                  <c:v>-0.99871650717105342</c:v>
                </c:pt>
                <c:pt idx="7781">
                  <c:v>-1</c:v>
                </c:pt>
                <c:pt idx="7782">
                  <c:v>-0.99871650717105231</c:v>
                </c:pt>
                <c:pt idx="7783">
                  <c:v>-0.99486932339190015</c:v>
                </c:pt>
                <c:pt idx="7784">
                  <c:v>-0.9884683243281106</c:v>
                </c:pt>
                <c:pt idx="7785">
                  <c:v>-0.97952994125250525</c:v>
                </c:pt>
                <c:pt idx="7786">
                  <c:v>-0.96807711886620396</c:v>
                </c:pt>
                <c:pt idx="7787">
                  <c:v>-0.95413925640004904</c:v>
                </c:pt>
                <c:pt idx="7788">
                  <c:v>-0.93775213214708142</c:v>
                </c:pt>
                <c:pt idx="7789">
                  <c:v>-0.91895781162025492</c:v>
                </c:pt>
                <c:pt idx="7790">
                  <c:v>-0.89780453957074469</c:v>
                </c:pt>
                <c:pt idx="7791">
                  <c:v>-0.87434661614458642</c:v>
                </c:pt>
                <c:pt idx="7792">
                  <c:v>-0.84864425749475669</c:v>
                </c:pt>
                <c:pt idx="7793">
                  <c:v>-0.82076344120731615</c:v>
                </c:pt>
                <c:pt idx="7794">
                  <c:v>-0.79077573693770764</c:v>
                </c:pt>
                <c:pt idx="7795">
                  <c:v>-0.75875812269280185</c:v>
                </c:pt>
                <c:pt idx="7796">
                  <c:v>-0.72479278722913298</c:v>
                </c:pt>
                <c:pt idx="7797">
                  <c:v>-0.68896691907570173</c:v>
                </c:pt>
                <c:pt idx="7798">
                  <c:v>-0.65137248272223958</c:v>
                </c:pt>
                <c:pt idx="7799">
                  <c:v>-0.61210598254768256</c:v>
                </c:pt>
                <c:pt idx="7800">
                  <c:v>-0.57126821509481429</c:v>
                </c:pt>
                <c:pt idx="7801">
                  <c:v>-0.52896401032698692</c:v>
                </c:pt>
                <c:pt idx="7802">
                  <c:v>-0.48530196253105834</c:v>
                </c:pt>
                <c:pt idx="7803">
                  <c:v>-0.44039415155766387</c:v>
                </c:pt>
                <c:pt idx="7804">
                  <c:v>-0.39435585511335064</c:v>
                </c:pt>
                <c:pt idx="7805">
                  <c:v>-0.34730525284485492</c:v>
                </c:pt>
                <c:pt idx="7806">
                  <c:v>-0.29936312297334083</c:v>
                </c:pt>
                <c:pt idx="7807">
                  <c:v>-0.25065253225876016</c:v>
                </c:pt>
                <c:pt idx="7808">
                  <c:v>-0.20129852008870214</c:v>
                </c:pt>
                <c:pt idx="7809">
                  <c:v>-0.15142777750462108</c:v>
                </c:pt>
                <c:pt idx="7810">
                  <c:v>-0.10116832198742233</c:v>
                </c:pt>
                <c:pt idx="7811">
                  <c:v>-5.0649168838761603E-2</c:v>
                </c:pt>
                <c:pt idx="7812">
                  <c:v>5.8794115409543934E-15</c:v>
                </c:pt>
                <c:pt idx="7813">
                  <c:v>5.064916883865981E-2</c:v>
                </c:pt>
                <c:pt idx="7814">
                  <c:v>0.10116832198743403</c:v>
                </c:pt>
                <c:pt idx="7815">
                  <c:v>0.15142777750452033</c:v>
                </c:pt>
                <c:pt idx="7816">
                  <c:v>0.20129852008865798</c:v>
                </c:pt>
                <c:pt idx="7817">
                  <c:v>0.25065253225877154</c:v>
                </c:pt>
                <c:pt idx="7818">
                  <c:v>0.29936312297329781</c:v>
                </c:pt>
                <c:pt idx="7819">
                  <c:v>0.34730525284475933</c:v>
                </c:pt>
                <c:pt idx="7820">
                  <c:v>0.39435585511330923</c:v>
                </c:pt>
                <c:pt idx="7821">
                  <c:v>0.44039415155767442</c:v>
                </c:pt>
                <c:pt idx="7822">
                  <c:v>0.48530196253106861</c:v>
                </c:pt>
                <c:pt idx="7823">
                  <c:v>0.52896401032690044</c:v>
                </c:pt>
                <c:pt idx="7824">
                  <c:v>0.57126821509477732</c:v>
                </c:pt>
                <c:pt idx="7825">
                  <c:v>0.61210598254760196</c:v>
                </c:pt>
                <c:pt idx="7826">
                  <c:v>0.65137248272220538</c:v>
                </c:pt>
                <c:pt idx="7827">
                  <c:v>0.68896691907571017</c:v>
                </c:pt>
                <c:pt idx="7828">
                  <c:v>0.7247927872291019</c:v>
                </c:pt>
                <c:pt idx="7829">
                  <c:v>0.75875812269273546</c:v>
                </c:pt>
                <c:pt idx="7830">
                  <c:v>0.79077573693768011</c:v>
                </c:pt>
                <c:pt idx="7831">
                  <c:v>0.82076344120729039</c:v>
                </c:pt>
                <c:pt idx="7832">
                  <c:v>0.84864425749473282</c:v>
                </c:pt>
                <c:pt idx="7833">
                  <c:v>0.8743466161445369</c:v>
                </c:pt>
                <c:pt idx="7834">
                  <c:v>0.89780453957072481</c:v>
                </c:pt>
                <c:pt idx="7835">
                  <c:v>0.91895781162023715</c:v>
                </c:pt>
                <c:pt idx="7836">
                  <c:v>0.93775213214706576</c:v>
                </c:pt>
                <c:pt idx="7837">
                  <c:v>0.95413925640005259</c:v>
                </c:pt>
                <c:pt idx="7838">
                  <c:v>0.96807711886619274</c:v>
                </c:pt>
                <c:pt idx="7839">
                  <c:v>0.97952994125249626</c:v>
                </c:pt>
                <c:pt idx="7840">
                  <c:v>0.98846832432810383</c:v>
                </c:pt>
                <c:pt idx="7841">
                  <c:v>0.9948693233918956</c:v>
                </c:pt>
                <c:pt idx="7842">
                  <c:v>0.99871650717105298</c:v>
                </c:pt>
                <c:pt idx="7843">
                  <c:v>1</c:v>
                </c:pt>
                <c:pt idx="7844">
                  <c:v>0.99871650717105576</c:v>
                </c:pt>
                <c:pt idx="7845">
                  <c:v>0.99486932339189549</c:v>
                </c:pt>
                <c:pt idx="7846">
                  <c:v>0.98846832432811227</c:v>
                </c:pt>
                <c:pt idx="7847">
                  <c:v>0.97952994125249604</c:v>
                </c:pt>
                <c:pt idx="7848">
                  <c:v>0.96807711886622094</c:v>
                </c:pt>
                <c:pt idx="7849">
                  <c:v>0.95413925640005226</c:v>
                </c:pt>
                <c:pt idx="7850">
                  <c:v>0.93775213214708519</c:v>
                </c:pt>
                <c:pt idx="7851">
                  <c:v>0.91895781162023682</c:v>
                </c:pt>
                <c:pt idx="7852">
                  <c:v>0.89780453957074935</c:v>
                </c:pt>
                <c:pt idx="7853">
                  <c:v>0.87434661614459164</c:v>
                </c:pt>
                <c:pt idx="7854">
                  <c:v>0.84864425749476236</c:v>
                </c:pt>
                <c:pt idx="7855">
                  <c:v>0.82076344120728983</c:v>
                </c:pt>
                <c:pt idx="7856">
                  <c:v>0.7907757369377143</c:v>
                </c:pt>
                <c:pt idx="7857">
                  <c:v>0.75875812269277187</c:v>
                </c:pt>
                <c:pt idx="7858">
                  <c:v>0.72479278722914042</c:v>
                </c:pt>
                <c:pt idx="7859">
                  <c:v>0.68896691907570951</c:v>
                </c:pt>
                <c:pt idx="7860">
                  <c:v>0.65137248272224768</c:v>
                </c:pt>
                <c:pt idx="7861">
                  <c:v>0.61210598254764603</c:v>
                </c:pt>
                <c:pt idx="7862">
                  <c:v>0.57126821509482317</c:v>
                </c:pt>
                <c:pt idx="7863">
                  <c:v>0.52896401032699614</c:v>
                </c:pt>
                <c:pt idx="7864">
                  <c:v>0.48530196253111746</c:v>
                </c:pt>
                <c:pt idx="7865">
                  <c:v>0.44039415155762252</c:v>
                </c:pt>
                <c:pt idx="7866">
                  <c:v>0.39435585511336058</c:v>
                </c:pt>
                <c:pt idx="7867">
                  <c:v>0.34730525284481173</c:v>
                </c:pt>
                <c:pt idx="7868">
                  <c:v>0.29936312297340539</c:v>
                </c:pt>
                <c:pt idx="7869">
                  <c:v>0.25065253225871559</c:v>
                </c:pt>
                <c:pt idx="7870">
                  <c:v>0.20129852008871268</c:v>
                </c:pt>
                <c:pt idx="7871">
                  <c:v>0.15142777750457556</c:v>
                </c:pt>
                <c:pt idx="7872">
                  <c:v>0.10116832198737651</c:v>
                </c:pt>
                <c:pt idx="7873">
                  <c:v>5.0649168838772372E-2</c:v>
                </c:pt>
                <c:pt idx="7874">
                  <c:v>6.1744663201745986E-14</c:v>
                </c:pt>
                <c:pt idx="7875">
                  <c:v>-5.0649168838705814E-2</c:v>
                </c:pt>
                <c:pt idx="7876">
                  <c:v>-0.10116832198747985</c:v>
                </c:pt>
                <c:pt idx="7877">
                  <c:v>-0.15142777750456587</c:v>
                </c:pt>
                <c:pt idx="7878">
                  <c:v>-0.20129852008859173</c:v>
                </c:pt>
                <c:pt idx="7879">
                  <c:v>-0.2506525322587061</c:v>
                </c:pt>
                <c:pt idx="7880">
                  <c:v>-0.29936312297328754</c:v>
                </c:pt>
                <c:pt idx="7881">
                  <c:v>-0.34730525284480251</c:v>
                </c:pt>
                <c:pt idx="7882">
                  <c:v>-0.39435585511335153</c:v>
                </c:pt>
                <c:pt idx="7883">
                  <c:v>-0.44039415155761369</c:v>
                </c:pt>
                <c:pt idx="7884">
                  <c:v>-0.48530196253100949</c:v>
                </c:pt>
                <c:pt idx="7885">
                  <c:v>-0.52896401032693952</c:v>
                </c:pt>
                <c:pt idx="7886">
                  <c:v>-0.57126821509481518</c:v>
                </c:pt>
                <c:pt idx="7887">
                  <c:v>-0.61210598254763837</c:v>
                </c:pt>
                <c:pt idx="7888">
                  <c:v>-0.65137248272215398</c:v>
                </c:pt>
                <c:pt idx="7889">
                  <c:v>-0.68896691907566121</c:v>
                </c:pt>
                <c:pt idx="7890">
                  <c:v>-0.72479278722913365</c:v>
                </c:pt>
                <c:pt idx="7891">
                  <c:v>-0.75875812269276544</c:v>
                </c:pt>
                <c:pt idx="7892">
                  <c:v>-0.79077573693770831</c:v>
                </c:pt>
                <c:pt idx="7893">
                  <c:v>-0.82076344120725175</c:v>
                </c:pt>
                <c:pt idx="7894">
                  <c:v>-0.84864425749475714</c:v>
                </c:pt>
                <c:pt idx="7895">
                  <c:v>-0.87434661614455933</c:v>
                </c:pt>
                <c:pt idx="7896">
                  <c:v>-0.89780453957074513</c:v>
                </c:pt>
                <c:pt idx="7897">
                  <c:v>-0.91895781162023293</c:v>
                </c:pt>
                <c:pt idx="7898">
                  <c:v>-0.93775213214708175</c:v>
                </c:pt>
                <c:pt idx="7899">
                  <c:v>-0.95413925640003239</c:v>
                </c:pt>
                <c:pt idx="7900">
                  <c:v>-0.96807711886620429</c:v>
                </c:pt>
                <c:pt idx="7901">
                  <c:v>-0.97952994125249404</c:v>
                </c:pt>
                <c:pt idx="7902">
                  <c:v>-0.98846832432811071</c:v>
                </c:pt>
                <c:pt idx="7903">
                  <c:v>-0.99486932339188872</c:v>
                </c:pt>
                <c:pt idx="7904">
                  <c:v>-0.99871650717105243</c:v>
                </c:pt>
                <c:pt idx="7905">
                  <c:v>-1</c:v>
                </c:pt>
                <c:pt idx="7906">
                  <c:v>-0.99871650717105342</c:v>
                </c:pt>
                <c:pt idx="7907">
                  <c:v>-0.9948693233918966</c:v>
                </c:pt>
                <c:pt idx="7908">
                  <c:v>-0.98846832432811382</c:v>
                </c:pt>
                <c:pt idx="7909">
                  <c:v>-0.97952994125249815</c:v>
                </c:pt>
                <c:pt idx="7910">
                  <c:v>-0.9680771188662094</c:v>
                </c:pt>
                <c:pt idx="7911">
                  <c:v>-0.95413925640005559</c:v>
                </c:pt>
                <c:pt idx="7912">
                  <c:v>-0.93775213214706921</c:v>
                </c:pt>
                <c:pt idx="7913">
                  <c:v>-0.91895781162024104</c:v>
                </c:pt>
                <c:pt idx="7914">
                  <c:v>-0.89780453957075412</c:v>
                </c:pt>
                <c:pt idx="7915">
                  <c:v>-0.87434661614459686</c:v>
                </c:pt>
                <c:pt idx="7916">
                  <c:v>-0.84864425749473804</c:v>
                </c:pt>
                <c:pt idx="7917">
                  <c:v>-0.82076344120729594</c:v>
                </c:pt>
                <c:pt idx="7918">
                  <c:v>-0.79077573693772085</c:v>
                </c:pt>
                <c:pt idx="7919">
                  <c:v>-0.75875812269281595</c:v>
                </c:pt>
                <c:pt idx="7920">
                  <c:v>-0.72479278722910867</c:v>
                </c:pt>
                <c:pt idx="7921">
                  <c:v>-0.68896691907571728</c:v>
                </c:pt>
                <c:pt idx="7922">
                  <c:v>-0.65137248272221282</c:v>
                </c:pt>
                <c:pt idx="7923">
                  <c:v>-0.61210598254769955</c:v>
                </c:pt>
                <c:pt idx="7924">
                  <c:v>-0.57126821509478543</c:v>
                </c:pt>
                <c:pt idx="7925">
                  <c:v>-0.52896401032700524</c:v>
                </c:pt>
                <c:pt idx="7926">
                  <c:v>-0.48530196253107716</c:v>
                </c:pt>
                <c:pt idx="7927">
                  <c:v>-0.44039415155763217</c:v>
                </c:pt>
                <c:pt idx="7928">
                  <c:v>-0.39435585511337046</c:v>
                </c:pt>
                <c:pt idx="7929">
                  <c:v>-0.34730525284487512</c:v>
                </c:pt>
                <c:pt idx="7930">
                  <c:v>-0.29936312297336143</c:v>
                </c:pt>
                <c:pt idx="7931">
                  <c:v>-0.25065253225872602</c:v>
                </c:pt>
                <c:pt idx="7932">
                  <c:v>-0.20129852008866758</c:v>
                </c:pt>
                <c:pt idx="7933">
                  <c:v>-0.1514277775046424</c:v>
                </c:pt>
                <c:pt idx="7934">
                  <c:v>-0.10116832198744379</c:v>
                </c:pt>
                <c:pt idx="7935">
                  <c:v>-5.0649168838783142E-2</c:v>
                </c:pt>
                <c:pt idx="7936">
                  <c:v>-1.5681900222830336E-14</c:v>
                </c:pt>
                <c:pt idx="7937">
                  <c:v>5.0649168838695045E-2</c:v>
                </c:pt>
                <c:pt idx="7938">
                  <c:v>0.10116832198741259</c:v>
                </c:pt>
                <c:pt idx="7939">
                  <c:v>0.15142777750449901</c:v>
                </c:pt>
                <c:pt idx="7940">
                  <c:v>0.20129852008863686</c:v>
                </c:pt>
                <c:pt idx="7941">
                  <c:v>0.25065253225869566</c:v>
                </c:pt>
                <c:pt idx="7942">
                  <c:v>0.29936312297333151</c:v>
                </c:pt>
                <c:pt idx="7943">
                  <c:v>0.34730525284473912</c:v>
                </c:pt>
                <c:pt idx="7944">
                  <c:v>0.39435585511328941</c:v>
                </c:pt>
                <c:pt idx="7945">
                  <c:v>0.44039415155760403</c:v>
                </c:pt>
                <c:pt idx="7946">
                  <c:v>0.48530196253104974</c:v>
                </c:pt>
                <c:pt idx="7947">
                  <c:v>0.52896401032693041</c:v>
                </c:pt>
                <c:pt idx="7948">
                  <c:v>0.57126821509475967</c:v>
                </c:pt>
                <c:pt idx="7949">
                  <c:v>0.61210598254762982</c:v>
                </c:pt>
                <c:pt idx="7950">
                  <c:v>0.65137248272218895</c:v>
                </c:pt>
                <c:pt idx="7951">
                  <c:v>0.68896691907565333</c:v>
                </c:pt>
                <c:pt idx="7952">
                  <c:v>0.72479278722912621</c:v>
                </c:pt>
                <c:pt idx="7953">
                  <c:v>0.75875812269275844</c:v>
                </c:pt>
                <c:pt idx="7954">
                  <c:v>0.7907757369376669</c:v>
                </c:pt>
                <c:pt idx="7955">
                  <c:v>0.82076344120724554</c:v>
                </c:pt>
                <c:pt idx="7956">
                  <c:v>0.84864425749475147</c:v>
                </c:pt>
                <c:pt idx="7957">
                  <c:v>0.874346616144554</c:v>
                </c:pt>
                <c:pt idx="7958">
                  <c:v>0.89780453957071527</c:v>
                </c:pt>
                <c:pt idx="7959">
                  <c:v>0.91895781162020629</c:v>
                </c:pt>
                <c:pt idx="7960">
                  <c:v>0.93775213214707798</c:v>
                </c:pt>
                <c:pt idx="7961">
                  <c:v>0.95413925640002917</c:v>
                </c:pt>
                <c:pt idx="7962">
                  <c:v>0.96807711886620151</c:v>
                </c:pt>
                <c:pt idx="7963">
                  <c:v>0.97952994125248039</c:v>
                </c:pt>
                <c:pt idx="7964">
                  <c:v>0.98846832432810916</c:v>
                </c:pt>
                <c:pt idx="7965">
                  <c:v>0.99486932339188772</c:v>
                </c:pt>
                <c:pt idx="7966">
                  <c:v>0.99871650717105187</c:v>
                </c:pt>
                <c:pt idx="7967">
                  <c:v>1</c:v>
                </c:pt>
                <c:pt idx="7968">
                  <c:v>0.99871650717105398</c:v>
                </c:pt>
                <c:pt idx="7969">
                  <c:v>0.99486932339190348</c:v>
                </c:pt>
                <c:pt idx="7970">
                  <c:v>0.98846832432811549</c:v>
                </c:pt>
                <c:pt idx="7971">
                  <c:v>0.97952994125248893</c:v>
                </c:pt>
                <c:pt idx="7972">
                  <c:v>0.96807711886621206</c:v>
                </c:pt>
                <c:pt idx="7973">
                  <c:v>0.9541392564000758</c:v>
                </c:pt>
                <c:pt idx="7974">
                  <c:v>0.93775213214709263</c:v>
                </c:pt>
                <c:pt idx="7975">
                  <c:v>0.91895781162022283</c:v>
                </c:pt>
                <c:pt idx="7976">
                  <c:v>0.8978045395707589</c:v>
                </c:pt>
                <c:pt idx="7977">
                  <c:v>0.87434661614457454</c:v>
                </c:pt>
                <c:pt idx="7978">
                  <c:v>0.84864425749477379</c:v>
                </c:pt>
                <c:pt idx="7979">
                  <c:v>0.82076344120726963</c:v>
                </c:pt>
                <c:pt idx="7980">
                  <c:v>0.7907757369377274</c:v>
                </c:pt>
                <c:pt idx="7981">
                  <c:v>0.75875812269278586</c:v>
                </c:pt>
                <c:pt idx="7982">
                  <c:v>0.72479278722911611</c:v>
                </c:pt>
                <c:pt idx="7983">
                  <c:v>0.68896691907576635</c:v>
                </c:pt>
                <c:pt idx="7984">
                  <c:v>0.65137248272226411</c:v>
                </c:pt>
                <c:pt idx="7985">
                  <c:v>0.61210598254766313</c:v>
                </c:pt>
                <c:pt idx="7986">
                  <c:v>0.5712682150947942</c:v>
                </c:pt>
                <c:pt idx="7987">
                  <c:v>0.52896401032696616</c:v>
                </c:pt>
                <c:pt idx="7988">
                  <c:v>0.48530196253113633</c:v>
                </c:pt>
                <c:pt idx="7989">
                  <c:v>0.44039415155764183</c:v>
                </c:pt>
                <c:pt idx="7990">
                  <c:v>0.39435585511338039</c:v>
                </c:pt>
                <c:pt idx="7991">
                  <c:v>0.34730525284483194</c:v>
                </c:pt>
                <c:pt idx="7992">
                  <c:v>0.2993631229733717</c:v>
                </c:pt>
                <c:pt idx="7993">
                  <c:v>0.25065253225873646</c:v>
                </c:pt>
                <c:pt idx="7994">
                  <c:v>0.20129852008873381</c:v>
                </c:pt>
                <c:pt idx="7995">
                  <c:v>0.15142777750459688</c:v>
                </c:pt>
                <c:pt idx="7996">
                  <c:v>0.10116832198745451</c:v>
                </c:pt>
                <c:pt idx="7997">
                  <c:v>5.0649168838737137E-2</c:v>
                </c:pt>
                <c:pt idx="7998">
                  <c:v>8.3305974965530716E-14</c:v>
                </c:pt>
                <c:pt idx="7999">
                  <c:v>-5.0649168838684276E-2</c:v>
                </c:pt>
                <c:pt idx="8000">
                  <c:v>-0.10116832198740186</c:v>
                </c:pt>
                <c:pt idx="8001">
                  <c:v>-0.15142777750454456</c:v>
                </c:pt>
                <c:pt idx="8002">
                  <c:v>-0.20129852008862628</c:v>
                </c:pt>
                <c:pt idx="8003">
                  <c:v>-0.25065253225868522</c:v>
                </c:pt>
                <c:pt idx="8004">
                  <c:v>-0.29936312297332124</c:v>
                </c:pt>
                <c:pt idx="8005">
                  <c:v>-0.34730525284478231</c:v>
                </c:pt>
                <c:pt idx="8006">
                  <c:v>-0.39435585511327953</c:v>
                </c:pt>
                <c:pt idx="8007">
                  <c:v>-0.44039415155764539</c:v>
                </c:pt>
                <c:pt idx="8008">
                  <c:v>-0.48530196253104035</c:v>
                </c:pt>
                <c:pt idx="8009">
                  <c:v>-0.52896401032692131</c:v>
                </c:pt>
                <c:pt idx="8010">
                  <c:v>-0.57126821509475079</c:v>
                </c:pt>
                <c:pt idx="8011">
                  <c:v>-0.61210598254766624</c:v>
                </c:pt>
                <c:pt idx="8012">
                  <c:v>-0.65137248272218085</c:v>
                </c:pt>
                <c:pt idx="8013">
                  <c:v>-0.68896691907564556</c:v>
                </c:pt>
                <c:pt idx="8014">
                  <c:v>-0.72479278722907958</c:v>
                </c:pt>
                <c:pt idx="8015">
                  <c:v>-0.75875812269278842</c:v>
                </c:pt>
                <c:pt idx="8016">
                  <c:v>-0.79077573693766023</c:v>
                </c:pt>
                <c:pt idx="8017">
                  <c:v>-0.82076344120727185</c:v>
                </c:pt>
                <c:pt idx="8018">
                  <c:v>-0.84864425749471573</c:v>
                </c:pt>
                <c:pt idx="8019">
                  <c:v>-0.87434661614457643</c:v>
                </c:pt>
                <c:pt idx="8020">
                  <c:v>-0.8978045395707106</c:v>
                </c:pt>
                <c:pt idx="8021">
                  <c:v>-0.91895781162022439</c:v>
                </c:pt>
                <c:pt idx="8022">
                  <c:v>-0.93775213214709396</c:v>
                </c:pt>
                <c:pt idx="8023">
                  <c:v>-0.95413925640004293</c:v>
                </c:pt>
                <c:pt idx="8024">
                  <c:v>-0.96807711886618464</c:v>
                </c:pt>
                <c:pt idx="8025">
                  <c:v>-0.97952994125248971</c:v>
                </c:pt>
                <c:pt idx="8026">
                  <c:v>-0.98846832432811604</c:v>
                </c:pt>
                <c:pt idx="8027">
                  <c:v>-0.99486932339189238</c:v>
                </c:pt>
                <c:pt idx="8028">
                  <c:v>-0.99871650717104843</c:v>
                </c:pt>
                <c:pt idx="8029">
                  <c:v>-1</c:v>
                </c:pt>
                <c:pt idx="8030">
                  <c:v>-0.99871650717105165</c:v>
                </c:pt>
                <c:pt idx="8031">
                  <c:v>-0.99486932339189882</c:v>
                </c:pt>
                <c:pt idx="8032">
                  <c:v>-0.98846832432810849</c:v>
                </c:pt>
                <c:pt idx="8033">
                  <c:v>-0.97952994125250248</c:v>
                </c:pt>
                <c:pt idx="8034">
                  <c:v>-0.96807711886620051</c:v>
                </c:pt>
                <c:pt idx="8035">
                  <c:v>-0.95413925640006203</c:v>
                </c:pt>
                <c:pt idx="8036">
                  <c:v>-0.93775213214707664</c:v>
                </c:pt>
                <c:pt idx="8037">
                  <c:v>-0.91895781162022716</c:v>
                </c:pt>
                <c:pt idx="8038">
                  <c:v>-0.89780453957078865</c:v>
                </c:pt>
                <c:pt idx="8039">
                  <c:v>-0.87434661614460729</c:v>
                </c:pt>
                <c:pt idx="8040">
                  <c:v>-0.84864425749474937</c:v>
                </c:pt>
                <c:pt idx="8041">
                  <c:v>-0.82076344120727585</c:v>
                </c:pt>
                <c:pt idx="8042">
                  <c:v>-0.79077573693769931</c:v>
                </c:pt>
                <c:pt idx="8043">
                  <c:v>-0.75875812269282994</c:v>
                </c:pt>
                <c:pt idx="8044">
                  <c:v>-0.72479278722912344</c:v>
                </c:pt>
                <c:pt idx="8045">
                  <c:v>-0.68896691907573293</c:v>
                </c:pt>
                <c:pt idx="8046">
                  <c:v>-0.65137248272222914</c:v>
                </c:pt>
                <c:pt idx="8047">
                  <c:v>-0.61210598254767168</c:v>
                </c:pt>
                <c:pt idx="8048">
                  <c:v>-0.57126821509480308</c:v>
                </c:pt>
                <c:pt idx="8049">
                  <c:v>-0.52896401032702356</c:v>
                </c:pt>
                <c:pt idx="8050">
                  <c:v>-0.48530196253109603</c:v>
                </c:pt>
                <c:pt idx="8051">
                  <c:v>-0.44039415155765155</c:v>
                </c:pt>
                <c:pt idx="8052">
                  <c:v>-0.39435585511333804</c:v>
                </c:pt>
                <c:pt idx="8053">
                  <c:v>-0.34730525284489533</c:v>
                </c:pt>
                <c:pt idx="8054">
                  <c:v>-0.29936312297338202</c:v>
                </c:pt>
                <c:pt idx="8055">
                  <c:v>-0.2506525322587469</c:v>
                </c:pt>
                <c:pt idx="8056">
                  <c:v>-0.2012985200886887</c:v>
                </c:pt>
                <c:pt idx="8057">
                  <c:v>-0.15142777750460754</c:v>
                </c:pt>
                <c:pt idx="8058">
                  <c:v>-0.10116832198746524</c:v>
                </c:pt>
                <c:pt idx="8059">
                  <c:v>-5.0649168838747906E-2</c:v>
                </c:pt>
                <c:pt idx="8060">
                  <c:v>-3.7243211986615066E-14</c:v>
                </c:pt>
                <c:pt idx="8061">
                  <c:v>5.0649168838673514E-2</c:v>
                </c:pt>
                <c:pt idx="8062">
                  <c:v>0.10116832198744768</c:v>
                </c:pt>
                <c:pt idx="8063">
                  <c:v>0.1514277775045339</c:v>
                </c:pt>
                <c:pt idx="8064">
                  <c:v>0.20129852008861573</c:v>
                </c:pt>
                <c:pt idx="8065">
                  <c:v>0.25065253225867479</c:v>
                </c:pt>
                <c:pt idx="8066">
                  <c:v>0.29936312297336515</c:v>
                </c:pt>
                <c:pt idx="8067">
                  <c:v>0.34730525284477221</c:v>
                </c:pt>
                <c:pt idx="8068">
                  <c:v>0.39435585511326959</c:v>
                </c:pt>
                <c:pt idx="8069">
                  <c:v>0.44039415155758466</c:v>
                </c:pt>
                <c:pt idx="8070">
                  <c:v>0.4853019625310806</c:v>
                </c:pt>
                <c:pt idx="8071">
                  <c:v>0.52896401032691209</c:v>
                </c:pt>
                <c:pt idx="8072">
                  <c:v>0.57126821509478865</c:v>
                </c:pt>
                <c:pt idx="8073">
                  <c:v>0.61210598254761273</c:v>
                </c:pt>
                <c:pt idx="8074">
                  <c:v>0.65137248272221571</c:v>
                </c:pt>
                <c:pt idx="8075">
                  <c:v>0.68896691907563778</c:v>
                </c:pt>
                <c:pt idx="8076">
                  <c:v>0.72479278722911133</c:v>
                </c:pt>
                <c:pt idx="8077">
                  <c:v>0.7587581226928185</c:v>
                </c:pt>
                <c:pt idx="8078">
                  <c:v>0.79077573693768843</c:v>
                </c:pt>
                <c:pt idx="8079">
                  <c:v>0.82076344120723321</c:v>
                </c:pt>
                <c:pt idx="8080">
                  <c:v>0.84864425749474004</c:v>
                </c:pt>
                <c:pt idx="8081">
                  <c:v>0.87434661614459874</c:v>
                </c:pt>
                <c:pt idx="8082">
                  <c:v>0.89780453957073081</c:v>
                </c:pt>
                <c:pt idx="8083">
                  <c:v>0.91895781162019774</c:v>
                </c:pt>
                <c:pt idx="8084">
                  <c:v>0.93775213214707054</c:v>
                </c:pt>
                <c:pt idx="8085">
                  <c:v>0.9541392564000567</c:v>
                </c:pt>
                <c:pt idx="8086">
                  <c:v>0.96807711886619618</c:v>
                </c:pt>
                <c:pt idx="8087">
                  <c:v>0.97952994125249893</c:v>
                </c:pt>
                <c:pt idx="8088">
                  <c:v>0.98846832432810583</c:v>
                </c:pt>
                <c:pt idx="8089">
                  <c:v>0.99486932339189704</c:v>
                </c:pt>
                <c:pt idx="8090">
                  <c:v>0.99871650717105076</c:v>
                </c:pt>
                <c:pt idx="8091">
                  <c:v>1</c:v>
                </c:pt>
                <c:pt idx="8092">
                  <c:v>0.9987165071710522</c:v>
                </c:pt>
                <c:pt idx="8093">
                  <c:v>0.99486932339190559</c:v>
                </c:pt>
                <c:pt idx="8094">
                  <c:v>0.98846832432811882</c:v>
                </c:pt>
                <c:pt idx="8095">
                  <c:v>0.97952994125249326</c:v>
                </c:pt>
                <c:pt idx="8096">
                  <c:v>0.96807711886620329</c:v>
                </c:pt>
                <c:pt idx="8097">
                  <c:v>0.95413925640004815</c:v>
                </c:pt>
                <c:pt idx="8098">
                  <c:v>0.93775213214710018</c:v>
                </c:pt>
                <c:pt idx="8099">
                  <c:v>0.91895781162023138</c:v>
                </c:pt>
                <c:pt idx="8100">
                  <c:v>0.89780453957076845</c:v>
                </c:pt>
                <c:pt idx="8101">
                  <c:v>0.87434661614458498</c:v>
                </c:pt>
                <c:pt idx="8102">
                  <c:v>0.84864425749475514</c:v>
                </c:pt>
                <c:pt idx="8103">
                  <c:v>0.82076344120728195</c:v>
                </c:pt>
                <c:pt idx="8104">
                  <c:v>0.79077573693774061</c:v>
                </c:pt>
                <c:pt idx="8105">
                  <c:v>0.75875812269279996</c:v>
                </c:pt>
                <c:pt idx="8106">
                  <c:v>0.72479278722913087</c:v>
                </c:pt>
                <c:pt idx="8107">
                  <c:v>0.68896691907569951</c:v>
                </c:pt>
                <c:pt idx="8108">
                  <c:v>0.65137248272228043</c:v>
                </c:pt>
                <c:pt idx="8109">
                  <c:v>0.61210598254768023</c:v>
                </c:pt>
                <c:pt idx="8110">
                  <c:v>0.57126821509481196</c:v>
                </c:pt>
                <c:pt idx="8111">
                  <c:v>0.52896401032698448</c:v>
                </c:pt>
                <c:pt idx="8112">
                  <c:v>0.48530196253110547</c:v>
                </c:pt>
                <c:pt idx="8113">
                  <c:v>0.44039415155766121</c:v>
                </c:pt>
                <c:pt idx="8114">
                  <c:v>0.39435585511334798</c:v>
                </c:pt>
                <c:pt idx="8115">
                  <c:v>0.34730525284485214</c:v>
                </c:pt>
                <c:pt idx="8116">
                  <c:v>0.29936312297339229</c:v>
                </c:pt>
                <c:pt idx="8117">
                  <c:v>0.25065253225870227</c:v>
                </c:pt>
                <c:pt idx="8118">
                  <c:v>0.20129852008869925</c:v>
                </c:pt>
                <c:pt idx="8119">
                  <c:v>0.15142777750461819</c:v>
                </c:pt>
                <c:pt idx="8120">
                  <c:v>0.10116832198747597</c:v>
                </c:pt>
                <c:pt idx="8121">
                  <c:v>5.0649168838701901E-2</c:v>
                </c:pt>
                <c:pt idx="8122">
                  <c:v>4.8023867868507431E-14</c:v>
                </c:pt>
                <c:pt idx="8123">
                  <c:v>-5.0649168838662745E-2</c:v>
                </c:pt>
                <c:pt idx="8124">
                  <c:v>-0.10116832198738041</c:v>
                </c:pt>
                <c:pt idx="8125">
                  <c:v>-0.15142777750457942</c:v>
                </c:pt>
                <c:pt idx="8126">
                  <c:v>-0.20129852008860516</c:v>
                </c:pt>
                <c:pt idx="8127">
                  <c:v>-0.25065253225871936</c:v>
                </c:pt>
                <c:pt idx="8128">
                  <c:v>-0.29936312297330064</c:v>
                </c:pt>
                <c:pt idx="8129">
                  <c:v>-0.34730525284481539</c:v>
                </c:pt>
                <c:pt idx="8130">
                  <c:v>-0.39435585511325971</c:v>
                </c:pt>
                <c:pt idx="8131">
                  <c:v>-0.44039415155762601</c:v>
                </c:pt>
                <c:pt idx="8132">
                  <c:v>-0.4853019625311209</c:v>
                </c:pt>
                <c:pt idx="8133">
                  <c:v>-0.52896401032695117</c:v>
                </c:pt>
                <c:pt idx="8134">
                  <c:v>-0.57126821509473313</c:v>
                </c:pt>
                <c:pt idx="8135">
                  <c:v>-0.61210598254764914</c:v>
                </c:pt>
                <c:pt idx="8136">
                  <c:v>-0.65137248272225068</c:v>
                </c:pt>
                <c:pt idx="8137">
                  <c:v>-0.68896691907567109</c:v>
                </c:pt>
                <c:pt idx="8138">
                  <c:v>-0.72479278722906471</c:v>
                </c:pt>
                <c:pt idx="8139">
                  <c:v>-0.75875812269277443</c:v>
                </c:pt>
                <c:pt idx="8140">
                  <c:v>-0.79077573693771663</c:v>
                </c:pt>
                <c:pt idx="8141">
                  <c:v>-0.82076344120725953</c:v>
                </c:pt>
                <c:pt idx="8142">
                  <c:v>-0.84864425749476446</c:v>
                </c:pt>
                <c:pt idx="8143">
                  <c:v>-0.87434661614456599</c:v>
                </c:pt>
                <c:pt idx="8144">
                  <c:v>-0.89780453957075113</c:v>
                </c:pt>
                <c:pt idx="8145">
                  <c:v>-0.91895781162021595</c:v>
                </c:pt>
                <c:pt idx="8146">
                  <c:v>-0.93775213214708653</c:v>
                </c:pt>
                <c:pt idx="8147">
                  <c:v>-0.95413925640005348</c:v>
                </c:pt>
                <c:pt idx="8148">
                  <c:v>-0.9680771188661792</c:v>
                </c:pt>
                <c:pt idx="8149">
                  <c:v>-0.97952994125248538</c:v>
                </c:pt>
                <c:pt idx="8150">
                  <c:v>-0.98846832432811282</c:v>
                </c:pt>
                <c:pt idx="8151">
                  <c:v>-0.99486932339189593</c:v>
                </c:pt>
                <c:pt idx="8152">
                  <c:v>-0.99871650717105309</c:v>
                </c:pt>
                <c:pt idx="8153">
                  <c:v>-1</c:v>
                </c:pt>
                <c:pt idx="8154">
                  <c:v>-0.99871650717105276</c:v>
                </c:pt>
                <c:pt idx="8155">
                  <c:v>-0.99486932339190093</c:v>
                </c:pt>
                <c:pt idx="8156">
                  <c:v>-0.98846832432811182</c:v>
                </c:pt>
                <c:pt idx="8157">
                  <c:v>-0.97952994125249537</c:v>
                </c:pt>
                <c:pt idx="8158">
                  <c:v>-0.96807711886620595</c:v>
                </c:pt>
                <c:pt idx="8159">
                  <c:v>-0.95413925640006847</c:v>
                </c:pt>
                <c:pt idx="8160">
                  <c:v>-0.93775213214708419</c:v>
                </c:pt>
                <c:pt idx="8161">
                  <c:v>-0.9189578116202356</c:v>
                </c:pt>
                <c:pt idx="8162">
                  <c:v>-0.89780453957074813</c:v>
                </c:pt>
                <c:pt idx="8163">
                  <c:v>-0.87434661614461784</c:v>
                </c:pt>
                <c:pt idx="8164">
                  <c:v>-0.8486442574947608</c:v>
                </c:pt>
                <c:pt idx="8165">
                  <c:v>-0.82076344120728817</c:v>
                </c:pt>
                <c:pt idx="8166">
                  <c:v>-0.79077573693771241</c:v>
                </c:pt>
                <c:pt idx="8167">
                  <c:v>-0.75875812269280696</c:v>
                </c:pt>
                <c:pt idx="8168">
                  <c:v>-0.72479278722913831</c:v>
                </c:pt>
                <c:pt idx="8169">
                  <c:v>-0.6889669190757074</c:v>
                </c:pt>
                <c:pt idx="8170">
                  <c:v>-0.65137248272224546</c:v>
                </c:pt>
                <c:pt idx="8171">
                  <c:v>-0.61210598254768867</c:v>
                </c:pt>
                <c:pt idx="8172">
                  <c:v>-0.5712682150947741</c:v>
                </c:pt>
                <c:pt idx="8173">
                  <c:v>-0.52896401032699358</c:v>
                </c:pt>
                <c:pt idx="8174">
                  <c:v>-0.48530196253111491</c:v>
                </c:pt>
                <c:pt idx="8175">
                  <c:v>-0.44039415155767087</c:v>
                </c:pt>
                <c:pt idx="8176">
                  <c:v>-0.39435585511330562</c:v>
                </c:pt>
                <c:pt idx="8177">
                  <c:v>-0.34730525284486224</c:v>
                </c:pt>
                <c:pt idx="8178">
                  <c:v>-0.29936312297340256</c:v>
                </c:pt>
                <c:pt idx="8179">
                  <c:v>-0.25065253225876777</c:v>
                </c:pt>
                <c:pt idx="8180">
                  <c:v>-0.20129852008865415</c:v>
                </c:pt>
                <c:pt idx="8181">
                  <c:v>-0.15142777750462882</c:v>
                </c:pt>
                <c:pt idx="8182">
                  <c:v>-0.10116832198743013</c:v>
                </c:pt>
                <c:pt idx="8183">
                  <c:v>-5.0649168838769437E-2</c:v>
                </c:pt>
                <c:pt idx="8184">
                  <c:v>-1.9611048895917804E-15</c:v>
                </c:pt>
                <c:pt idx="8185">
                  <c:v>5.0649168838651976E-2</c:v>
                </c:pt>
                <c:pt idx="8186">
                  <c:v>0.10116832198742623</c:v>
                </c:pt>
                <c:pt idx="8187">
                  <c:v>0.15142777750456876</c:v>
                </c:pt>
                <c:pt idx="8188">
                  <c:v>0.20129852008865029</c:v>
                </c:pt>
                <c:pt idx="8189">
                  <c:v>0.25065253225865392</c:v>
                </c:pt>
                <c:pt idx="8190">
                  <c:v>0.29936312297334461</c:v>
                </c:pt>
                <c:pt idx="8191">
                  <c:v>0.34730525284480529</c:v>
                </c:pt>
                <c:pt idx="8192">
                  <c:v>0.39435585511330201</c:v>
                </c:pt>
                <c:pt idx="8193">
                  <c:v>0.44039415155756528</c:v>
                </c:pt>
                <c:pt idx="8194">
                  <c:v>0.48530196253106178</c:v>
                </c:pt>
                <c:pt idx="8195">
                  <c:v>0.52896401032694207</c:v>
                </c:pt>
                <c:pt idx="8196">
                  <c:v>0.57126821509477088</c:v>
                </c:pt>
                <c:pt idx="8197">
                  <c:v>0.6121059825476407</c:v>
                </c:pt>
                <c:pt idx="8198">
                  <c:v>0.65137248272219939</c:v>
                </c:pt>
                <c:pt idx="8199">
                  <c:v>0.68896691907566332</c:v>
                </c:pt>
                <c:pt idx="8200">
                  <c:v>0.72479278722909646</c:v>
                </c:pt>
                <c:pt idx="8201">
                  <c:v>0.75875812269276743</c:v>
                </c:pt>
                <c:pt idx="8202">
                  <c:v>0.79077573693771008</c:v>
                </c:pt>
                <c:pt idx="8203">
                  <c:v>0.82076344120722089</c:v>
                </c:pt>
                <c:pt idx="8204">
                  <c:v>0.84864425749472872</c:v>
                </c:pt>
                <c:pt idx="8205">
                  <c:v>0.87434661614456066</c:v>
                </c:pt>
                <c:pt idx="8206">
                  <c:v>0.89780453957074635</c:v>
                </c:pt>
                <c:pt idx="8207">
                  <c:v>0.91895781162021162</c:v>
                </c:pt>
                <c:pt idx="8208">
                  <c:v>0.93775213214706299</c:v>
                </c:pt>
                <c:pt idx="8209">
                  <c:v>0.95413925640003328</c:v>
                </c:pt>
                <c:pt idx="8210">
                  <c:v>0.96807711886619074</c:v>
                </c:pt>
                <c:pt idx="8211">
                  <c:v>0.97952994125248316</c:v>
                </c:pt>
                <c:pt idx="8212">
                  <c:v>0.98846832432811116</c:v>
                </c:pt>
                <c:pt idx="8213">
                  <c:v>0.99486932339188905</c:v>
                </c:pt>
                <c:pt idx="8214">
                  <c:v>0.99871650717104965</c:v>
                </c:pt>
                <c:pt idx="8215">
                  <c:v>1</c:v>
                </c:pt>
                <c:pt idx="8216">
                  <c:v>0.99871650717105331</c:v>
                </c:pt>
                <c:pt idx="8217">
                  <c:v>0.99486932339190204</c:v>
                </c:pt>
                <c:pt idx="8218">
                  <c:v>0.98846832432812204</c:v>
                </c:pt>
                <c:pt idx="8219">
                  <c:v>0.97952994125250903</c:v>
                </c:pt>
                <c:pt idx="8220">
                  <c:v>0.96807711886620862</c:v>
                </c:pt>
                <c:pt idx="8221">
                  <c:v>0.95413925640007169</c:v>
                </c:pt>
                <c:pt idx="8222">
                  <c:v>0.93775213214708786</c:v>
                </c:pt>
                <c:pt idx="8223">
                  <c:v>0.91895781162026224</c:v>
                </c:pt>
                <c:pt idx="8224">
                  <c:v>0.8978045395707529</c:v>
                </c:pt>
                <c:pt idx="8225">
                  <c:v>0.87434661614462306</c:v>
                </c:pt>
                <c:pt idx="8226">
                  <c:v>0.84864425749476657</c:v>
                </c:pt>
                <c:pt idx="8227">
                  <c:v>0.82076344120726186</c:v>
                </c:pt>
                <c:pt idx="8228">
                  <c:v>0.79077573693771908</c:v>
                </c:pt>
                <c:pt idx="8229">
                  <c:v>0.75875812269285103</c:v>
                </c:pt>
                <c:pt idx="8230">
                  <c:v>0.72479278722914575</c:v>
                </c:pt>
                <c:pt idx="8231">
                  <c:v>0.68896691907567398</c:v>
                </c:pt>
                <c:pt idx="8232">
                  <c:v>0.65137248272225368</c:v>
                </c:pt>
                <c:pt idx="8233">
                  <c:v>0.61210598254774218</c:v>
                </c:pt>
                <c:pt idx="8234">
                  <c:v>0.57126821509482961</c:v>
                </c:pt>
                <c:pt idx="8235">
                  <c:v>0.5289640103269545</c:v>
                </c:pt>
                <c:pt idx="8236">
                  <c:v>0.48530196253112429</c:v>
                </c:pt>
                <c:pt idx="8237">
                  <c:v>0.44039415155762951</c:v>
                </c:pt>
                <c:pt idx="8238">
                  <c:v>0.39435585511336779</c:v>
                </c:pt>
                <c:pt idx="8239">
                  <c:v>0.34730525284481906</c:v>
                </c:pt>
                <c:pt idx="8240">
                  <c:v>0.29936312297341283</c:v>
                </c:pt>
                <c:pt idx="8241">
                  <c:v>0.25065253225872314</c:v>
                </c:pt>
                <c:pt idx="8242">
                  <c:v>0.2012985200886647</c:v>
                </c:pt>
                <c:pt idx="8243">
                  <c:v>0.15142777750458331</c:v>
                </c:pt>
                <c:pt idx="8244">
                  <c:v>0.10116832198749741</c:v>
                </c:pt>
                <c:pt idx="8245">
                  <c:v>5.0649168838723432E-2</c:v>
                </c:pt>
                <c:pt idx="8246">
                  <c:v>1.2741760771484145E-14</c:v>
                </c:pt>
                <c:pt idx="8247">
                  <c:v>-5.064916883869798E-2</c:v>
                </c:pt>
                <c:pt idx="8248">
                  <c:v>-0.10116832198735895</c:v>
                </c:pt>
                <c:pt idx="8249">
                  <c:v>-0.1514277775045581</c:v>
                </c:pt>
                <c:pt idx="8250">
                  <c:v>-0.20129852008863974</c:v>
                </c:pt>
                <c:pt idx="8251">
                  <c:v>-0.25065253225869849</c:v>
                </c:pt>
                <c:pt idx="8252">
                  <c:v>-0.29936312297333428</c:v>
                </c:pt>
                <c:pt idx="8253">
                  <c:v>-0.34730525284479513</c:v>
                </c:pt>
                <c:pt idx="8254">
                  <c:v>-0.39435585511329213</c:v>
                </c:pt>
                <c:pt idx="8255">
                  <c:v>-0.44039415155760664</c:v>
                </c:pt>
                <c:pt idx="8256">
                  <c:v>-0.48530196253105234</c:v>
                </c:pt>
                <c:pt idx="8257">
                  <c:v>-0.52896401032698115</c:v>
                </c:pt>
                <c:pt idx="8258">
                  <c:v>-0.57126821509471537</c:v>
                </c:pt>
                <c:pt idx="8259">
                  <c:v>-0.61210598254763215</c:v>
                </c:pt>
                <c:pt idx="8260">
                  <c:v>-0.65137248272219117</c:v>
                </c:pt>
                <c:pt idx="8261">
                  <c:v>-0.68896691907569674</c:v>
                </c:pt>
                <c:pt idx="8262">
                  <c:v>-0.72479278722908902</c:v>
                </c:pt>
                <c:pt idx="8263">
                  <c:v>-0.75875812269276033</c:v>
                </c:pt>
                <c:pt idx="8264">
                  <c:v>-0.79077573693766867</c:v>
                </c:pt>
                <c:pt idx="8265">
                  <c:v>-0.8207634412072472</c:v>
                </c:pt>
                <c:pt idx="8266">
                  <c:v>-0.84864425749472294</c:v>
                </c:pt>
                <c:pt idx="8267">
                  <c:v>-0.87434661614458309</c:v>
                </c:pt>
                <c:pt idx="8268">
                  <c:v>-0.8978045395707166</c:v>
                </c:pt>
                <c:pt idx="8269">
                  <c:v>-0.9189578116202074</c:v>
                </c:pt>
                <c:pt idx="8270">
                  <c:v>-0.93775213214705933</c:v>
                </c:pt>
                <c:pt idx="8271">
                  <c:v>-0.95413925640004704</c:v>
                </c:pt>
                <c:pt idx="8272">
                  <c:v>-0.9680771188662165</c:v>
                </c:pt>
                <c:pt idx="8273">
                  <c:v>-0.97952994125248105</c:v>
                </c:pt>
                <c:pt idx="8274">
                  <c:v>-0.98846832432810094</c:v>
                </c:pt>
                <c:pt idx="8275">
                  <c:v>-0.99486932339189371</c:v>
                </c:pt>
                <c:pt idx="8276">
                  <c:v>-0.99871650717104909</c:v>
                </c:pt>
                <c:pt idx="8277">
                  <c:v>-1</c:v>
                </c:pt>
                <c:pt idx="8278">
                  <c:v>-0.99871650717105676</c:v>
                </c:pt>
                <c:pt idx="8279">
                  <c:v>-0.99486932339189738</c:v>
                </c:pt>
                <c:pt idx="8280">
                  <c:v>-0.9884683243281237</c:v>
                </c:pt>
                <c:pt idx="8281">
                  <c:v>-0.97952994125249981</c:v>
                </c:pt>
                <c:pt idx="8282">
                  <c:v>-0.96807711886619707</c:v>
                </c:pt>
                <c:pt idx="8283">
                  <c:v>-0.95413925640005792</c:v>
                </c:pt>
                <c:pt idx="8284">
                  <c:v>-0.93775213214711139</c:v>
                </c:pt>
                <c:pt idx="8285">
                  <c:v>-0.91895781162024415</c:v>
                </c:pt>
                <c:pt idx="8286">
                  <c:v>-0.89780453957073258</c:v>
                </c:pt>
                <c:pt idx="8287">
                  <c:v>-0.87434661614460063</c:v>
                </c:pt>
                <c:pt idx="8288">
                  <c:v>-0.84864425749480232</c:v>
                </c:pt>
                <c:pt idx="8289">
                  <c:v>-0.82076344120730049</c:v>
                </c:pt>
                <c:pt idx="8290">
                  <c:v>-0.79077573693769088</c:v>
                </c:pt>
                <c:pt idx="8291">
                  <c:v>-0.75875812269282106</c:v>
                </c:pt>
                <c:pt idx="8292">
                  <c:v>-0.724792787229114</c:v>
                </c:pt>
                <c:pt idx="8293">
                  <c:v>-0.68896691907572294</c:v>
                </c:pt>
                <c:pt idx="8294">
                  <c:v>-0.6513724827222187</c:v>
                </c:pt>
                <c:pt idx="8295">
                  <c:v>-0.61210598254770576</c:v>
                </c:pt>
                <c:pt idx="8296">
                  <c:v>-0.57126821509479186</c:v>
                </c:pt>
                <c:pt idx="8297">
                  <c:v>-0.52896401032696372</c:v>
                </c:pt>
                <c:pt idx="8298">
                  <c:v>-0.48530196253108404</c:v>
                </c:pt>
                <c:pt idx="8299">
                  <c:v>-0.44039415155769024</c:v>
                </c:pt>
                <c:pt idx="8300">
                  <c:v>-0.39435585511332544</c:v>
                </c:pt>
                <c:pt idx="8301">
                  <c:v>-0.34730525284482916</c:v>
                </c:pt>
                <c:pt idx="8302">
                  <c:v>-0.29936312297336892</c:v>
                </c:pt>
                <c:pt idx="8303">
                  <c:v>-0.25065253225878864</c:v>
                </c:pt>
                <c:pt idx="8304">
                  <c:v>-0.20129852008867524</c:v>
                </c:pt>
                <c:pt idx="8305">
                  <c:v>-0.15142777750459396</c:v>
                </c:pt>
                <c:pt idx="8306">
                  <c:v>-0.10116832198745158</c:v>
                </c:pt>
                <c:pt idx="8307">
                  <c:v>-5.0649168838734202E-2</c:v>
                </c:pt>
                <c:pt idx="8308">
                  <c:v>-2.352241665337651E-14</c:v>
                </c:pt>
                <c:pt idx="8309">
                  <c:v>5.0649168838687218E-2</c:v>
                </c:pt>
                <c:pt idx="8310">
                  <c:v>0.10116832198740479</c:v>
                </c:pt>
                <c:pt idx="8311">
                  <c:v>0.15142777750454747</c:v>
                </c:pt>
                <c:pt idx="8312">
                  <c:v>0.20129852008868485</c:v>
                </c:pt>
                <c:pt idx="8313">
                  <c:v>0.25065253225863304</c:v>
                </c:pt>
                <c:pt idx="8314">
                  <c:v>0.29936312297332401</c:v>
                </c:pt>
                <c:pt idx="8315">
                  <c:v>0.34730525284478503</c:v>
                </c:pt>
                <c:pt idx="8316">
                  <c:v>0.39435585511333443</c:v>
                </c:pt>
                <c:pt idx="8317">
                  <c:v>0.44039415155759698</c:v>
                </c:pt>
                <c:pt idx="8318">
                  <c:v>0.48530196253104291</c:v>
                </c:pt>
                <c:pt idx="8319">
                  <c:v>0.52896401032692375</c:v>
                </c:pt>
                <c:pt idx="8320">
                  <c:v>0.57126821509479986</c:v>
                </c:pt>
                <c:pt idx="8321">
                  <c:v>0.61210598254762361</c:v>
                </c:pt>
                <c:pt idx="8322">
                  <c:v>0.65137248272222614</c:v>
                </c:pt>
                <c:pt idx="8323">
                  <c:v>0.68896691907564767</c:v>
                </c:pt>
                <c:pt idx="8324">
                  <c:v>0.72479278722908158</c:v>
                </c:pt>
                <c:pt idx="8325">
                  <c:v>0.75875812269275333</c:v>
                </c:pt>
                <c:pt idx="8326">
                  <c:v>0.79077573693769687</c:v>
                </c:pt>
                <c:pt idx="8327">
                  <c:v>0.82076344120730604</c:v>
                </c:pt>
                <c:pt idx="8328">
                  <c:v>0.84864425749471728</c:v>
                </c:pt>
                <c:pt idx="8329">
                  <c:v>0.87434661614455023</c:v>
                </c:pt>
                <c:pt idx="8330">
                  <c:v>0.89780453957073691</c:v>
                </c:pt>
                <c:pt idx="8331">
                  <c:v>0.91895781162020318</c:v>
                </c:pt>
                <c:pt idx="8332">
                  <c:v>0.93775213214707531</c:v>
                </c:pt>
                <c:pt idx="8333">
                  <c:v>0.95413925640002684</c:v>
                </c:pt>
                <c:pt idx="8334">
                  <c:v>0.96807711886619963</c:v>
                </c:pt>
                <c:pt idx="8335">
                  <c:v>0.97952994125247883</c:v>
                </c:pt>
                <c:pt idx="8336">
                  <c:v>0.98846832432810794</c:v>
                </c:pt>
                <c:pt idx="8337">
                  <c:v>0.99486932339189837</c:v>
                </c:pt>
                <c:pt idx="8338">
                  <c:v>0.99871650717105143</c:v>
                </c:pt>
                <c:pt idx="8339">
                  <c:v>1</c:v>
                </c:pt>
                <c:pt idx="8340">
                  <c:v>0.99871650717105442</c:v>
                </c:pt>
                <c:pt idx="8341">
                  <c:v>0.99486932339189271</c:v>
                </c:pt>
                <c:pt idx="8342">
                  <c:v>0.98846832432811671</c:v>
                </c:pt>
                <c:pt idx="8343">
                  <c:v>0.97952994125251336</c:v>
                </c:pt>
                <c:pt idx="8344">
                  <c:v>0.96807711886621406</c:v>
                </c:pt>
                <c:pt idx="8345">
                  <c:v>0.95413925640004404</c:v>
                </c:pt>
                <c:pt idx="8346">
                  <c:v>0.93775213214709541</c:v>
                </c:pt>
                <c:pt idx="8347">
                  <c:v>0.91895781162022594</c:v>
                </c:pt>
                <c:pt idx="8348">
                  <c:v>0.89780453957076234</c:v>
                </c:pt>
                <c:pt idx="8349">
                  <c:v>0.87434661614457831</c:v>
                </c:pt>
                <c:pt idx="8350">
                  <c:v>0.8486442574947779</c:v>
                </c:pt>
                <c:pt idx="8351">
                  <c:v>0.82076344120727418</c:v>
                </c:pt>
                <c:pt idx="8352">
                  <c:v>0.79077573693769743</c:v>
                </c:pt>
                <c:pt idx="8353">
                  <c:v>0.75875812269279097</c:v>
                </c:pt>
                <c:pt idx="8354">
                  <c:v>0.72479278722916063</c:v>
                </c:pt>
                <c:pt idx="8355">
                  <c:v>0.68896691907568963</c:v>
                </c:pt>
                <c:pt idx="8356">
                  <c:v>0.65137248272222692</c:v>
                </c:pt>
                <c:pt idx="8357">
                  <c:v>0.61210598254766935</c:v>
                </c:pt>
                <c:pt idx="8358">
                  <c:v>0.57126821509484726</c:v>
                </c:pt>
                <c:pt idx="8359">
                  <c:v>0.52896401032697282</c:v>
                </c:pt>
                <c:pt idx="8360">
                  <c:v>0.48530196253109348</c:v>
                </c:pt>
                <c:pt idx="8361">
                  <c:v>0.44039415155764888</c:v>
                </c:pt>
                <c:pt idx="8362">
                  <c:v>0.39435585511333532</c:v>
                </c:pt>
                <c:pt idx="8363">
                  <c:v>0.34730525284483926</c:v>
                </c:pt>
                <c:pt idx="8364">
                  <c:v>0.29936312297337919</c:v>
                </c:pt>
                <c:pt idx="8365">
                  <c:v>0.25065253225874401</c:v>
                </c:pt>
                <c:pt idx="8366">
                  <c:v>0.20129852008868582</c:v>
                </c:pt>
                <c:pt idx="8367">
                  <c:v>0.15142777750454842</c:v>
                </c:pt>
                <c:pt idx="8368">
                  <c:v>0.10116832198751886</c:v>
                </c:pt>
                <c:pt idx="8369">
                  <c:v>5.0649168838744964E-2</c:v>
                </c:pt>
                <c:pt idx="8370">
                  <c:v>3.4303072535268875E-14</c:v>
                </c:pt>
                <c:pt idx="8371">
                  <c:v>-5.0649168838733216E-2</c:v>
                </c:pt>
                <c:pt idx="8372">
                  <c:v>-0.10116832198739406</c:v>
                </c:pt>
                <c:pt idx="8373">
                  <c:v>-0.15142777750453681</c:v>
                </c:pt>
                <c:pt idx="8374">
                  <c:v>-0.20129852008861862</c:v>
                </c:pt>
                <c:pt idx="8375">
                  <c:v>-0.25065253225873263</c:v>
                </c:pt>
                <c:pt idx="8376">
                  <c:v>-0.29936312297331374</c:v>
                </c:pt>
                <c:pt idx="8377">
                  <c:v>-0.34730525284482827</c:v>
                </c:pt>
                <c:pt idx="8378">
                  <c:v>-0.39435585511327231</c:v>
                </c:pt>
                <c:pt idx="8379">
                  <c:v>-0.44039415155758727</c:v>
                </c:pt>
                <c:pt idx="8380">
                  <c:v>-0.48530196253103347</c:v>
                </c:pt>
                <c:pt idx="8381">
                  <c:v>-0.52896401032696283</c:v>
                </c:pt>
                <c:pt idx="8382">
                  <c:v>-0.57126821509483772</c:v>
                </c:pt>
                <c:pt idx="8383">
                  <c:v>-0.61210598254761506</c:v>
                </c:pt>
                <c:pt idx="8384">
                  <c:v>-0.65137248272217485</c:v>
                </c:pt>
                <c:pt idx="8385">
                  <c:v>-0.68896691907568108</c:v>
                </c:pt>
                <c:pt idx="8386">
                  <c:v>-0.72479278722907414</c:v>
                </c:pt>
                <c:pt idx="8387">
                  <c:v>-0.75875812269278331</c:v>
                </c:pt>
                <c:pt idx="8388">
                  <c:v>-0.79077573693765546</c:v>
                </c:pt>
                <c:pt idx="8389">
                  <c:v>-0.82076344120726741</c:v>
                </c:pt>
                <c:pt idx="8390">
                  <c:v>-0.84864425749471162</c:v>
                </c:pt>
                <c:pt idx="8391">
                  <c:v>-0.87434661614457265</c:v>
                </c:pt>
                <c:pt idx="8392">
                  <c:v>-0.89780453957075712</c:v>
                </c:pt>
                <c:pt idx="8393">
                  <c:v>-0.91895781162022128</c:v>
                </c:pt>
                <c:pt idx="8394">
                  <c:v>-0.93775213214705178</c:v>
                </c:pt>
                <c:pt idx="8395">
                  <c:v>-0.9541392564000406</c:v>
                </c:pt>
                <c:pt idx="8396">
                  <c:v>-0.96807711886621117</c:v>
                </c:pt>
                <c:pt idx="8397">
                  <c:v>-0.97952994125248816</c:v>
                </c:pt>
                <c:pt idx="8398">
                  <c:v>-0.98846832432809772</c:v>
                </c:pt>
                <c:pt idx="8399">
                  <c:v>-0.99486932339189149</c:v>
                </c:pt>
                <c:pt idx="8400">
                  <c:v>-0.99871650717105376</c:v>
                </c:pt>
                <c:pt idx="8401">
                  <c:v>-1</c:v>
                </c:pt>
                <c:pt idx="8402">
                  <c:v>-0.99871650717105209</c:v>
                </c:pt>
                <c:pt idx="8403">
                  <c:v>-0.9948693233918996</c:v>
                </c:pt>
                <c:pt idx="8404">
                  <c:v>-0.98846832432810972</c:v>
                </c:pt>
                <c:pt idx="8405">
                  <c:v>-0.97952994125250414</c:v>
                </c:pt>
                <c:pt idx="8406">
                  <c:v>-0.96807711886620251</c:v>
                </c:pt>
                <c:pt idx="8407">
                  <c:v>-0.95413925640004738</c:v>
                </c:pt>
                <c:pt idx="8408">
                  <c:v>-0.93775213214707942</c:v>
                </c:pt>
                <c:pt idx="8409">
                  <c:v>-0.91895781162025258</c:v>
                </c:pt>
                <c:pt idx="8410">
                  <c:v>-0.89780453957074202</c:v>
                </c:pt>
                <c:pt idx="8411">
                  <c:v>-0.87434661614458353</c:v>
                </c:pt>
                <c:pt idx="8412">
                  <c:v>-0.84864425749475358</c:v>
                </c:pt>
                <c:pt idx="8413">
                  <c:v>-0.82076344120731282</c:v>
                </c:pt>
                <c:pt idx="8414">
                  <c:v>-0.79077573693770409</c:v>
                </c:pt>
                <c:pt idx="8415">
                  <c:v>-0.75875812269279808</c:v>
                </c:pt>
                <c:pt idx="8416">
                  <c:v>-0.72479278722912888</c:v>
                </c:pt>
                <c:pt idx="8417">
                  <c:v>-0.6889669190756974</c:v>
                </c:pt>
                <c:pt idx="8418">
                  <c:v>-0.65137248272223514</c:v>
                </c:pt>
                <c:pt idx="8419">
                  <c:v>-0.6121059825476779</c:v>
                </c:pt>
                <c:pt idx="8420">
                  <c:v>-0.57126821509480952</c:v>
                </c:pt>
                <c:pt idx="8421">
                  <c:v>-0.52896401032698193</c:v>
                </c:pt>
                <c:pt idx="8422">
                  <c:v>-0.48530196253105318</c:v>
                </c:pt>
                <c:pt idx="8423">
                  <c:v>-0.44039415155765854</c:v>
                </c:pt>
                <c:pt idx="8424">
                  <c:v>-0.39435585511334525</c:v>
                </c:pt>
                <c:pt idx="8425">
                  <c:v>-0.34730525284484937</c:v>
                </c:pt>
                <c:pt idx="8426">
                  <c:v>-0.29936312297333523</c:v>
                </c:pt>
                <c:pt idx="8427">
                  <c:v>-0.25065253225875445</c:v>
                </c:pt>
                <c:pt idx="8428">
                  <c:v>-0.20129852008869636</c:v>
                </c:pt>
                <c:pt idx="8429">
                  <c:v>-0.15142777750461528</c:v>
                </c:pt>
                <c:pt idx="8430">
                  <c:v>-0.10116832198741649</c:v>
                </c:pt>
                <c:pt idx="8431">
                  <c:v>-5.0649168838755733E-2</c:v>
                </c:pt>
                <c:pt idx="8432">
                  <c:v>1.1759690443646775E-14</c:v>
                </c:pt>
                <c:pt idx="8433">
                  <c:v>5.064916883866568E-2</c:v>
                </c:pt>
                <c:pt idx="8434">
                  <c:v>0.10116832198738333</c:v>
                </c:pt>
                <c:pt idx="8435">
                  <c:v>0.15142777750452616</c:v>
                </c:pt>
                <c:pt idx="8436">
                  <c:v>0.20129852008866372</c:v>
                </c:pt>
                <c:pt idx="8437">
                  <c:v>0.25065253225872219</c:v>
                </c:pt>
                <c:pt idx="8438">
                  <c:v>0.29936312297330342</c:v>
                </c:pt>
                <c:pt idx="8439">
                  <c:v>0.34730525284476482</c:v>
                </c:pt>
                <c:pt idx="8440">
                  <c:v>0.39435585511331461</c:v>
                </c:pt>
                <c:pt idx="8441">
                  <c:v>0.44039415155757761</c:v>
                </c:pt>
                <c:pt idx="8442">
                  <c:v>0.48530196253107377</c:v>
                </c:pt>
                <c:pt idx="8443">
                  <c:v>0.52896401032690543</c:v>
                </c:pt>
                <c:pt idx="8444">
                  <c:v>0.57126821509478221</c:v>
                </c:pt>
                <c:pt idx="8445">
                  <c:v>0.61210598254760651</c:v>
                </c:pt>
                <c:pt idx="8446">
                  <c:v>0.65137248272220982</c:v>
                </c:pt>
                <c:pt idx="8447">
                  <c:v>0.68896691907567331</c:v>
                </c:pt>
                <c:pt idx="8448">
                  <c:v>0.72479278722910589</c:v>
                </c:pt>
                <c:pt idx="8449">
                  <c:v>0.75875812269273935</c:v>
                </c:pt>
                <c:pt idx="8450">
                  <c:v>0.79077573693768366</c:v>
                </c:pt>
                <c:pt idx="8451">
                  <c:v>0.8207634412072613</c:v>
                </c:pt>
                <c:pt idx="8452">
                  <c:v>0.84864425749473593</c:v>
                </c:pt>
                <c:pt idx="8453">
                  <c:v>0.87434661614453979</c:v>
                </c:pt>
                <c:pt idx="8454">
                  <c:v>0.89780453957072737</c:v>
                </c:pt>
                <c:pt idx="8455">
                  <c:v>0.91895781162021706</c:v>
                </c:pt>
                <c:pt idx="8456">
                  <c:v>0.93775213214706776</c:v>
                </c:pt>
                <c:pt idx="8457">
                  <c:v>0.95413925640003738</c:v>
                </c:pt>
                <c:pt idx="8458">
                  <c:v>0.96807711886619419</c:v>
                </c:pt>
                <c:pt idx="8459">
                  <c:v>0.97952994125248594</c:v>
                </c:pt>
                <c:pt idx="8460">
                  <c:v>0.98846832432810472</c:v>
                </c:pt>
                <c:pt idx="8461">
                  <c:v>0.99486932339189049</c:v>
                </c:pt>
                <c:pt idx="8462">
                  <c:v>0.9987165071710532</c:v>
                </c:pt>
                <c:pt idx="8463">
                  <c:v>1</c:v>
                </c:pt>
                <c:pt idx="8464">
                  <c:v>0.99871650717105542</c:v>
                </c:pt>
                <c:pt idx="8465">
                  <c:v>0.99486932339190071</c:v>
                </c:pt>
                <c:pt idx="8466">
                  <c:v>0.98846832432811138</c:v>
                </c:pt>
                <c:pt idx="8467">
                  <c:v>0.97952994125250625</c:v>
                </c:pt>
                <c:pt idx="8468">
                  <c:v>0.9680771188662195</c:v>
                </c:pt>
                <c:pt idx="8469">
                  <c:v>0.95413925640006758</c:v>
                </c:pt>
                <c:pt idx="8470">
                  <c:v>0.93775213214708308</c:v>
                </c:pt>
                <c:pt idx="8471">
                  <c:v>0.91895781162025691</c:v>
                </c:pt>
                <c:pt idx="8472">
                  <c:v>0.8978045395707468</c:v>
                </c:pt>
                <c:pt idx="8473">
                  <c:v>0.8743466161446164</c:v>
                </c:pt>
                <c:pt idx="8474">
                  <c:v>0.84864425749475925</c:v>
                </c:pt>
                <c:pt idx="8475">
                  <c:v>0.82076344120731892</c:v>
                </c:pt>
                <c:pt idx="8476">
                  <c:v>0.79077573693771064</c:v>
                </c:pt>
                <c:pt idx="8477">
                  <c:v>0.75875812269276799</c:v>
                </c:pt>
                <c:pt idx="8478">
                  <c:v>0.72479278722913631</c:v>
                </c:pt>
                <c:pt idx="8479">
                  <c:v>0.68896691907574648</c:v>
                </c:pt>
                <c:pt idx="8480">
                  <c:v>0.65137248272224324</c:v>
                </c:pt>
                <c:pt idx="8481">
                  <c:v>0.61210598254764148</c:v>
                </c:pt>
                <c:pt idx="8482">
                  <c:v>0.5712682150948184</c:v>
                </c:pt>
                <c:pt idx="8483">
                  <c:v>0.52896401032703932</c:v>
                </c:pt>
                <c:pt idx="8484">
                  <c:v>0.4853019625311123</c:v>
                </c:pt>
                <c:pt idx="8485">
                  <c:v>0.44039415155761719</c:v>
                </c:pt>
                <c:pt idx="8486">
                  <c:v>0.39435585511335514</c:v>
                </c:pt>
                <c:pt idx="8487">
                  <c:v>0.34730525284480618</c:v>
                </c:pt>
                <c:pt idx="8488">
                  <c:v>0.29936312297339979</c:v>
                </c:pt>
                <c:pt idx="8489">
                  <c:v>0.25065253225881995</c:v>
                </c:pt>
                <c:pt idx="8490">
                  <c:v>0.20129852008870694</c:v>
                </c:pt>
                <c:pt idx="8491">
                  <c:v>0.15142777750456973</c:v>
                </c:pt>
                <c:pt idx="8492">
                  <c:v>0.10116832198742721</c:v>
                </c:pt>
                <c:pt idx="8493">
                  <c:v>5.0649168838823269E-2</c:v>
                </c:pt>
                <c:pt idx="8494">
                  <c:v>5.5864384299053604E-14</c:v>
                </c:pt>
                <c:pt idx="8495">
                  <c:v>-5.0649168838711685E-2</c:v>
                </c:pt>
                <c:pt idx="8496">
                  <c:v>-0.10116832198737261</c:v>
                </c:pt>
                <c:pt idx="8497">
                  <c:v>-0.15142777750457168</c:v>
                </c:pt>
                <c:pt idx="8498">
                  <c:v>-0.2012985200885975</c:v>
                </c:pt>
                <c:pt idx="8499">
                  <c:v>-0.25065253225871176</c:v>
                </c:pt>
                <c:pt idx="8500">
                  <c:v>-0.29936312297329315</c:v>
                </c:pt>
                <c:pt idx="8501">
                  <c:v>-0.34730525284480801</c:v>
                </c:pt>
                <c:pt idx="8502">
                  <c:v>-0.39435585511330473</c:v>
                </c:pt>
                <c:pt idx="8503">
                  <c:v>-0.44039415155761896</c:v>
                </c:pt>
                <c:pt idx="8504">
                  <c:v>-0.48530196253101465</c:v>
                </c:pt>
                <c:pt idx="8505">
                  <c:v>-0.52896401032694451</c:v>
                </c:pt>
                <c:pt idx="8506">
                  <c:v>-0.57126821509477332</c:v>
                </c:pt>
                <c:pt idx="8507">
                  <c:v>-0.61210598254764303</c:v>
                </c:pt>
                <c:pt idx="8508">
                  <c:v>-0.65137248272215853</c:v>
                </c:pt>
                <c:pt idx="8509">
                  <c:v>-0.68896691907566543</c:v>
                </c:pt>
                <c:pt idx="8510">
                  <c:v>-0.72479278722909846</c:v>
                </c:pt>
                <c:pt idx="8511">
                  <c:v>-0.75875812269276932</c:v>
                </c:pt>
                <c:pt idx="8512">
                  <c:v>-0.79077573693767711</c:v>
                </c:pt>
                <c:pt idx="8513">
                  <c:v>-0.82076344120725508</c:v>
                </c:pt>
                <c:pt idx="8514">
                  <c:v>-0.84864425749473027</c:v>
                </c:pt>
                <c:pt idx="8515">
                  <c:v>-0.87434661614456211</c:v>
                </c:pt>
                <c:pt idx="8516">
                  <c:v>-0.89780453957072259</c:v>
                </c:pt>
                <c:pt idx="8517">
                  <c:v>-0.91895781162023527</c:v>
                </c:pt>
                <c:pt idx="8518">
                  <c:v>-0.9377521321470641</c:v>
                </c:pt>
                <c:pt idx="8519">
                  <c:v>-0.95413925640003416</c:v>
                </c:pt>
                <c:pt idx="8520">
                  <c:v>-0.96807711886619152</c:v>
                </c:pt>
                <c:pt idx="8521">
                  <c:v>-0.97952994125249526</c:v>
                </c:pt>
                <c:pt idx="8522">
                  <c:v>-0.98846832432810305</c:v>
                </c:pt>
                <c:pt idx="8523">
                  <c:v>-0.99486932339188938</c:v>
                </c:pt>
                <c:pt idx="8524">
                  <c:v>-0.99871650717104976</c:v>
                </c:pt>
                <c:pt idx="8525">
                  <c:v>-1</c:v>
                </c:pt>
                <c:pt idx="8526">
                  <c:v>-0.99871650717105598</c:v>
                </c:pt>
                <c:pt idx="8527">
                  <c:v>-0.99486932339189604</c:v>
                </c:pt>
                <c:pt idx="8528">
                  <c:v>-0.98846832432812159</c:v>
                </c:pt>
                <c:pt idx="8529">
                  <c:v>-0.97952994125249704</c:v>
                </c:pt>
                <c:pt idx="8530">
                  <c:v>-0.96807711886622216</c:v>
                </c:pt>
                <c:pt idx="8531">
                  <c:v>-0.95413925640005381</c:v>
                </c:pt>
                <c:pt idx="8532">
                  <c:v>-0.9377521321470671</c:v>
                </c:pt>
                <c:pt idx="8533">
                  <c:v>-0.91895781162023871</c:v>
                </c:pt>
                <c:pt idx="8534">
                  <c:v>-0.89780453957077655</c:v>
                </c:pt>
                <c:pt idx="8535">
                  <c:v>-0.87434661614459397</c:v>
                </c:pt>
                <c:pt idx="8536">
                  <c:v>-0.84864425749473493</c:v>
                </c:pt>
                <c:pt idx="8537">
                  <c:v>-0.82076344120729261</c:v>
                </c:pt>
                <c:pt idx="8538">
                  <c:v>-0.79077573693775205</c:v>
                </c:pt>
                <c:pt idx="8539">
                  <c:v>-0.75875812269281206</c:v>
                </c:pt>
                <c:pt idx="8540">
                  <c:v>-0.72479278722910456</c:v>
                </c:pt>
                <c:pt idx="8541">
                  <c:v>-0.68896691907571306</c:v>
                </c:pt>
                <c:pt idx="8542">
                  <c:v>-0.65137248272220827</c:v>
                </c:pt>
                <c:pt idx="8543">
                  <c:v>-0.61210598254769488</c:v>
                </c:pt>
                <c:pt idx="8544">
                  <c:v>-0.57126821509487391</c:v>
                </c:pt>
                <c:pt idx="8545">
                  <c:v>-0.52896401032700024</c:v>
                </c:pt>
                <c:pt idx="8546">
                  <c:v>-0.48530196253107205</c:v>
                </c:pt>
                <c:pt idx="8547">
                  <c:v>-0.4403941515576269</c:v>
                </c:pt>
                <c:pt idx="8548">
                  <c:v>-0.39435585511341731</c:v>
                </c:pt>
                <c:pt idx="8549">
                  <c:v>-0.34730525284486963</c:v>
                </c:pt>
                <c:pt idx="8550">
                  <c:v>-0.29936312297335582</c:v>
                </c:pt>
                <c:pt idx="8551">
                  <c:v>-0.25065253225877532</c:v>
                </c:pt>
                <c:pt idx="8552">
                  <c:v>-0.20129852008866181</c:v>
                </c:pt>
                <c:pt idx="8553">
                  <c:v>-0.1514277775046366</c:v>
                </c:pt>
                <c:pt idx="8554">
                  <c:v>-0.10116832198743793</c:v>
                </c:pt>
                <c:pt idx="8555">
                  <c:v>-5.0649168838777264E-2</c:v>
                </c:pt>
                <c:pt idx="8556">
                  <c:v>-9.8016213201379543E-15</c:v>
                </c:pt>
                <c:pt idx="8557">
                  <c:v>5.0649168838700916E-2</c:v>
                </c:pt>
                <c:pt idx="8558">
                  <c:v>0.10116832198741843</c:v>
                </c:pt>
                <c:pt idx="8559">
                  <c:v>0.15142777750450484</c:v>
                </c:pt>
                <c:pt idx="8560">
                  <c:v>0.2012985200886426</c:v>
                </c:pt>
                <c:pt idx="8561">
                  <c:v>0.25065253225870132</c:v>
                </c:pt>
                <c:pt idx="8562">
                  <c:v>0.29936312297333711</c:v>
                </c:pt>
                <c:pt idx="8563">
                  <c:v>0.34730525284474462</c:v>
                </c:pt>
                <c:pt idx="8564">
                  <c:v>0.3943558551132948</c:v>
                </c:pt>
                <c:pt idx="8565">
                  <c:v>0.4403941515576093</c:v>
                </c:pt>
                <c:pt idx="8566">
                  <c:v>0.4853019625310549</c:v>
                </c:pt>
                <c:pt idx="8567">
                  <c:v>0.52896401032693541</c:v>
                </c:pt>
                <c:pt idx="8568">
                  <c:v>0.57126821509476444</c:v>
                </c:pt>
                <c:pt idx="8569">
                  <c:v>0.61210598254763449</c:v>
                </c:pt>
                <c:pt idx="8570">
                  <c:v>0.65137248272219339</c:v>
                </c:pt>
                <c:pt idx="8571">
                  <c:v>0.68896691907565766</c:v>
                </c:pt>
                <c:pt idx="8572">
                  <c:v>0.72479278722913021</c:v>
                </c:pt>
                <c:pt idx="8573">
                  <c:v>0.75875812269276233</c:v>
                </c:pt>
                <c:pt idx="8574">
                  <c:v>0.79077573693767045</c:v>
                </c:pt>
                <c:pt idx="8575">
                  <c:v>0.82076344120724898</c:v>
                </c:pt>
                <c:pt idx="8576">
                  <c:v>0.84864425749475458</c:v>
                </c:pt>
                <c:pt idx="8577">
                  <c:v>0.87434661614455689</c:v>
                </c:pt>
                <c:pt idx="8578">
                  <c:v>0.89780453957071793</c:v>
                </c:pt>
                <c:pt idx="8579">
                  <c:v>0.91895781162020851</c:v>
                </c:pt>
                <c:pt idx="8580">
                  <c:v>0.93775213214708009</c:v>
                </c:pt>
                <c:pt idx="8581">
                  <c:v>0.95413925640003094</c:v>
                </c:pt>
                <c:pt idx="8582">
                  <c:v>0.96807711886620307</c:v>
                </c:pt>
                <c:pt idx="8583">
                  <c:v>0.97952994125248161</c:v>
                </c:pt>
                <c:pt idx="8584">
                  <c:v>0.98846832432811005</c:v>
                </c:pt>
                <c:pt idx="8585">
                  <c:v>0.99486932339188827</c:v>
                </c:pt>
                <c:pt idx="8586">
                  <c:v>0.99871650717105209</c:v>
                </c:pt>
                <c:pt idx="8587">
                  <c:v>1</c:v>
                </c:pt>
                <c:pt idx="8588">
                  <c:v>0.99871650717105365</c:v>
                </c:pt>
                <c:pt idx="8589">
                  <c:v>0.99486932339190282</c:v>
                </c:pt>
                <c:pt idx="8590">
                  <c:v>0.9884683243281146</c:v>
                </c:pt>
                <c:pt idx="8591">
                  <c:v>0.97952994125248771</c:v>
                </c:pt>
                <c:pt idx="8592">
                  <c:v>0.96807711886621062</c:v>
                </c:pt>
                <c:pt idx="8593">
                  <c:v>0.95413925640007402</c:v>
                </c:pt>
                <c:pt idx="8594">
                  <c:v>0.93775213214709063</c:v>
                </c:pt>
                <c:pt idx="8595">
                  <c:v>0.9189578116202205</c:v>
                </c:pt>
                <c:pt idx="8596">
                  <c:v>0.89780453957075634</c:v>
                </c:pt>
                <c:pt idx="8597">
                  <c:v>0.87434661614457165</c:v>
                </c:pt>
                <c:pt idx="8598">
                  <c:v>0.84864425749477068</c:v>
                </c:pt>
                <c:pt idx="8599">
                  <c:v>0.82076344120733125</c:v>
                </c:pt>
                <c:pt idx="8600">
                  <c:v>0.79077573693772385</c:v>
                </c:pt>
                <c:pt idx="8601">
                  <c:v>0.75875812269278209</c:v>
                </c:pt>
                <c:pt idx="8602">
                  <c:v>0.724792787229112</c:v>
                </c:pt>
                <c:pt idx="8603">
                  <c:v>0.68896691907576202</c:v>
                </c:pt>
                <c:pt idx="8604">
                  <c:v>0.65137248272225967</c:v>
                </c:pt>
                <c:pt idx="8605">
                  <c:v>0.61210598254765847</c:v>
                </c:pt>
                <c:pt idx="8606">
                  <c:v>0.57126821509483605</c:v>
                </c:pt>
                <c:pt idx="8607">
                  <c:v>0.52896401032696116</c:v>
                </c:pt>
                <c:pt idx="8608">
                  <c:v>0.48530196253113117</c:v>
                </c:pt>
                <c:pt idx="8609">
                  <c:v>0.44039415155763656</c:v>
                </c:pt>
                <c:pt idx="8610">
                  <c:v>0.39435585511337495</c:v>
                </c:pt>
                <c:pt idx="8611">
                  <c:v>0.34730525284482638</c:v>
                </c:pt>
                <c:pt idx="8612">
                  <c:v>0.29936312297336609</c:v>
                </c:pt>
                <c:pt idx="8613">
                  <c:v>0.25065253225873074</c:v>
                </c:pt>
                <c:pt idx="8614">
                  <c:v>0.20129852008872806</c:v>
                </c:pt>
                <c:pt idx="8615">
                  <c:v>0.15142777750459105</c:v>
                </c:pt>
                <c:pt idx="8616">
                  <c:v>0.10116832198744866</c:v>
                </c:pt>
                <c:pt idx="8617">
                  <c:v>5.0649168838731266E-2</c:v>
                </c:pt>
                <c:pt idx="8618">
                  <c:v>7.7425696062838334E-14</c:v>
                </c:pt>
                <c:pt idx="8619">
                  <c:v>-5.0649168838690153E-2</c:v>
                </c:pt>
                <c:pt idx="8620">
                  <c:v>-0.1011683219874077</c:v>
                </c:pt>
                <c:pt idx="8621">
                  <c:v>-0.15142777750455036</c:v>
                </c:pt>
                <c:pt idx="8622">
                  <c:v>-0.20129852008863205</c:v>
                </c:pt>
                <c:pt idx="8623">
                  <c:v>-0.25065253225869089</c:v>
                </c:pt>
                <c:pt idx="8624">
                  <c:v>-0.29936312297332685</c:v>
                </c:pt>
                <c:pt idx="8625">
                  <c:v>-0.3473052528447878</c:v>
                </c:pt>
                <c:pt idx="8626">
                  <c:v>-0.39435585511328491</c:v>
                </c:pt>
                <c:pt idx="8627">
                  <c:v>-0.44039415155765066</c:v>
                </c:pt>
                <c:pt idx="8628">
                  <c:v>-0.48530196253104546</c:v>
                </c:pt>
                <c:pt idx="8629">
                  <c:v>-0.5289640103269263</c:v>
                </c:pt>
                <c:pt idx="8630">
                  <c:v>-0.57126821509475556</c:v>
                </c:pt>
                <c:pt idx="8631">
                  <c:v>-0.6121059825476709</c:v>
                </c:pt>
                <c:pt idx="8632">
                  <c:v>-0.65137248272218529</c:v>
                </c:pt>
                <c:pt idx="8633">
                  <c:v>-0.68896691907564978</c:v>
                </c:pt>
                <c:pt idx="8634">
                  <c:v>-0.72479278722908369</c:v>
                </c:pt>
                <c:pt idx="8635">
                  <c:v>-0.7587581226927923</c:v>
                </c:pt>
                <c:pt idx="8636">
                  <c:v>-0.7907757369376639</c:v>
                </c:pt>
                <c:pt idx="8637">
                  <c:v>-0.82076344120727529</c:v>
                </c:pt>
                <c:pt idx="8638">
                  <c:v>-0.84864425749471883</c:v>
                </c:pt>
                <c:pt idx="8639">
                  <c:v>-0.8743466161445792</c:v>
                </c:pt>
                <c:pt idx="8640">
                  <c:v>-0.89780453957071316</c:v>
                </c:pt>
                <c:pt idx="8641">
                  <c:v>-0.91895781162022672</c:v>
                </c:pt>
                <c:pt idx="8642">
                  <c:v>-0.93775213214709607</c:v>
                </c:pt>
                <c:pt idx="8643">
                  <c:v>-0.95413925640004471</c:v>
                </c:pt>
                <c:pt idx="8644">
                  <c:v>-0.96807711886618608</c:v>
                </c:pt>
                <c:pt idx="8645">
                  <c:v>-0.97952994125249093</c:v>
                </c:pt>
                <c:pt idx="8646">
                  <c:v>-0.98846832432811693</c:v>
                </c:pt>
                <c:pt idx="8647">
                  <c:v>-0.99486932339189293</c:v>
                </c:pt>
                <c:pt idx="8648">
                  <c:v>-0.99871650717104876</c:v>
                </c:pt>
                <c:pt idx="8649">
                  <c:v>-1</c:v>
                </c:pt>
                <c:pt idx="8650">
                  <c:v>-0.99871650717105132</c:v>
                </c:pt>
                <c:pt idx="8651">
                  <c:v>-0.99486932339189815</c:v>
                </c:pt>
                <c:pt idx="8652">
                  <c:v>-0.98846832432810761</c:v>
                </c:pt>
                <c:pt idx="8653">
                  <c:v>-0.97952994125250137</c:v>
                </c:pt>
                <c:pt idx="8654">
                  <c:v>-0.9680771188662276</c:v>
                </c:pt>
                <c:pt idx="8655">
                  <c:v>-0.95413925640006025</c:v>
                </c:pt>
                <c:pt idx="8656">
                  <c:v>-0.93775213214707465</c:v>
                </c:pt>
                <c:pt idx="8657">
                  <c:v>-0.91895781162022483</c:v>
                </c:pt>
                <c:pt idx="8658">
                  <c:v>-0.8978045395707861</c:v>
                </c:pt>
                <c:pt idx="8659">
                  <c:v>-0.87434661614460452</c:v>
                </c:pt>
                <c:pt idx="8660">
                  <c:v>-0.84864425749474626</c:v>
                </c:pt>
                <c:pt idx="8661">
                  <c:v>-0.82076344120730493</c:v>
                </c:pt>
                <c:pt idx="8662">
                  <c:v>-0.79077573693769565</c:v>
                </c:pt>
                <c:pt idx="8663">
                  <c:v>-0.75875812269282616</c:v>
                </c:pt>
                <c:pt idx="8664">
                  <c:v>-0.72479278722911944</c:v>
                </c:pt>
                <c:pt idx="8665">
                  <c:v>-0.68896691907572871</c:v>
                </c:pt>
                <c:pt idx="8666">
                  <c:v>-0.6513724827222247</c:v>
                </c:pt>
                <c:pt idx="8667">
                  <c:v>-0.61210598254766702</c:v>
                </c:pt>
                <c:pt idx="8668">
                  <c:v>-0.57126821509479819</c:v>
                </c:pt>
                <c:pt idx="8669">
                  <c:v>-0.52896401032701856</c:v>
                </c:pt>
                <c:pt idx="8670">
                  <c:v>-0.48530196253109087</c:v>
                </c:pt>
                <c:pt idx="8671">
                  <c:v>-0.44039415155764622</c:v>
                </c:pt>
                <c:pt idx="8672">
                  <c:v>-0.39435585511333265</c:v>
                </c:pt>
                <c:pt idx="8673">
                  <c:v>-0.34730525284488983</c:v>
                </c:pt>
                <c:pt idx="8674">
                  <c:v>-0.29936312297337636</c:v>
                </c:pt>
                <c:pt idx="8675">
                  <c:v>-0.25065253225874118</c:v>
                </c:pt>
                <c:pt idx="8676">
                  <c:v>-0.20129852008868293</c:v>
                </c:pt>
                <c:pt idx="8677">
                  <c:v>-0.15142777750460171</c:v>
                </c:pt>
                <c:pt idx="8678">
                  <c:v>-0.10116832198745938</c:v>
                </c:pt>
                <c:pt idx="8679">
                  <c:v>-5.0649168838742029E-2</c:v>
                </c:pt>
                <c:pt idx="8680">
                  <c:v>-3.1362933083922684E-14</c:v>
                </c:pt>
                <c:pt idx="8681">
                  <c:v>5.0649168838679384E-2</c:v>
                </c:pt>
                <c:pt idx="8682">
                  <c:v>0.10116832198745353</c:v>
                </c:pt>
                <c:pt idx="8683">
                  <c:v>0.1514277775045397</c:v>
                </c:pt>
                <c:pt idx="8684">
                  <c:v>0.20129852008862148</c:v>
                </c:pt>
                <c:pt idx="8685">
                  <c:v>0.25065253225868045</c:v>
                </c:pt>
                <c:pt idx="8686">
                  <c:v>0.29936312297337075</c:v>
                </c:pt>
                <c:pt idx="8687">
                  <c:v>0.3473052528447777</c:v>
                </c:pt>
                <c:pt idx="8688">
                  <c:v>0.39435585511327498</c:v>
                </c:pt>
                <c:pt idx="8689">
                  <c:v>0.44039415155758993</c:v>
                </c:pt>
                <c:pt idx="8690">
                  <c:v>0.48530196253108576</c:v>
                </c:pt>
                <c:pt idx="8691">
                  <c:v>0.52896401032691709</c:v>
                </c:pt>
                <c:pt idx="8692">
                  <c:v>0.57126821509479342</c:v>
                </c:pt>
                <c:pt idx="8693">
                  <c:v>0.61210598254761739</c:v>
                </c:pt>
                <c:pt idx="8694">
                  <c:v>0.65137248272222026</c:v>
                </c:pt>
                <c:pt idx="8695">
                  <c:v>0.688966919075642</c:v>
                </c:pt>
                <c:pt idx="8696">
                  <c:v>0.72479278722911533</c:v>
                </c:pt>
                <c:pt idx="8697">
                  <c:v>0.75875812269282228</c:v>
                </c:pt>
                <c:pt idx="8698">
                  <c:v>0.7907757369376921</c:v>
                </c:pt>
                <c:pt idx="8699">
                  <c:v>0.82076344120723665</c:v>
                </c:pt>
                <c:pt idx="8700">
                  <c:v>0.84864425749474315</c:v>
                </c:pt>
                <c:pt idx="8701">
                  <c:v>0.87434661614460163</c:v>
                </c:pt>
                <c:pt idx="8702">
                  <c:v>0.89780453957073347</c:v>
                </c:pt>
                <c:pt idx="8703">
                  <c:v>0.91895781162020007</c:v>
                </c:pt>
                <c:pt idx="8704">
                  <c:v>0.93775213214707254</c:v>
                </c:pt>
                <c:pt idx="8705">
                  <c:v>0.95413925640005848</c:v>
                </c:pt>
                <c:pt idx="8706">
                  <c:v>0.96807711886619763</c:v>
                </c:pt>
                <c:pt idx="8707">
                  <c:v>0.97952994125250015</c:v>
                </c:pt>
                <c:pt idx="8708">
                  <c:v>0.98846832432810672</c:v>
                </c:pt>
                <c:pt idx="8709">
                  <c:v>0.99486932339188605</c:v>
                </c:pt>
                <c:pt idx="8710">
                  <c:v>0.99871650717105109</c:v>
                </c:pt>
                <c:pt idx="8711">
                  <c:v>1</c:v>
                </c:pt>
                <c:pt idx="8712">
                  <c:v>0.99871650717105187</c:v>
                </c:pt>
                <c:pt idx="8713">
                  <c:v>0.99486932339190504</c:v>
                </c:pt>
                <c:pt idx="8714">
                  <c:v>0.98846832432811793</c:v>
                </c:pt>
                <c:pt idx="8715">
                  <c:v>0.97952994125249204</c:v>
                </c:pt>
                <c:pt idx="8716">
                  <c:v>0.96807711886621606</c:v>
                </c:pt>
                <c:pt idx="8717">
                  <c:v>0.95413925640004649</c:v>
                </c:pt>
                <c:pt idx="8718">
                  <c:v>0.93775213214709807</c:v>
                </c:pt>
                <c:pt idx="8719">
                  <c:v>0.91895781162022905</c:v>
                </c:pt>
                <c:pt idx="8720">
                  <c:v>0.89780453957076578</c:v>
                </c:pt>
                <c:pt idx="8721">
                  <c:v>0.87434661614458209</c:v>
                </c:pt>
                <c:pt idx="8722">
                  <c:v>0.84864425749475203</c:v>
                </c:pt>
                <c:pt idx="8723">
                  <c:v>0.82076344120727862</c:v>
                </c:pt>
                <c:pt idx="8724">
                  <c:v>0.79077573693773706</c:v>
                </c:pt>
                <c:pt idx="8725">
                  <c:v>0.75875812269279608</c:v>
                </c:pt>
                <c:pt idx="8726">
                  <c:v>0.72479278722912688</c:v>
                </c:pt>
                <c:pt idx="8727">
                  <c:v>0.68896691907569529</c:v>
                </c:pt>
                <c:pt idx="8728">
                  <c:v>0.65137248272227599</c:v>
                </c:pt>
                <c:pt idx="8729">
                  <c:v>0.61210598254767556</c:v>
                </c:pt>
                <c:pt idx="8730">
                  <c:v>0.57126821509480707</c:v>
                </c:pt>
                <c:pt idx="8731">
                  <c:v>0.52896401032697948</c:v>
                </c:pt>
                <c:pt idx="8732">
                  <c:v>0.48530196253110031</c:v>
                </c:pt>
                <c:pt idx="8733">
                  <c:v>0.44039415155765593</c:v>
                </c:pt>
                <c:pt idx="8734">
                  <c:v>0.39435585511334253</c:v>
                </c:pt>
                <c:pt idx="8735">
                  <c:v>0.34730525284484665</c:v>
                </c:pt>
                <c:pt idx="8736">
                  <c:v>0.29936312297338669</c:v>
                </c:pt>
                <c:pt idx="8737">
                  <c:v>0.2506525322586966</c:v>
                </c:pt>
                <c:pt idx="8738">
                  <c:v>0.20129852008869351</c:v>
                </c:pt>
                <c:pt idx="8739">
                  <c:v>0.15142777750461237</c:v>
                </c:pt>
                <c:pt idx="8740">
                  <c:v>0.10116832198747011</c:v>
                </c:pt>
                <c:pt idx="8741">
                  <c:v>5.0649168838696024E-2</c:v>
                </c:pt>
                <c:pt idx="8742">
                  <c:v>4.2143588965815049E-14</c:v>
                </c:pt>
                <c:pt idx="8743">
                  <c:v>-5.0649168838668615E-2</c:v>
                </c:pt>
                <c:pt idx="8744">
                  <c:v>-0.10116832198738626</c:v>
                </c:pt>
                <c:pt idx="8745">
                  <c:v>-0.15142777750458525</c:v>
                </c:pt>
                <c:pt idx="8746">
                  <c:v>-0.20129852008861093</c:v>
                </c:pt>
                <c:pt idx="8747">
                  <c:v>-0.25065253225872508</c:v>
                </c:pt>
                <c:pt idx="8748">
                  <c:v>-0.29936312297330625</c:v>
                </c:pt>
                <c:pt idx="8749">
                  <c:v>-0.34730525284482089</c:v>
                </c:pt>
                <c:pt idx="8750">
                  <c:v>-0.3943558551132651</c:v>
                </c:pt>
                <c:pt idx="8751">
                  <c:v>-0.44039415155763129</c:v>
                </c:pt>
                <c:pt idx="8752">
                  <c:v>-0.48530196253107633</c:v>
                </c:pt>
                <c:pt idx="8753">
                  <c:v>-0.52896401032695617</c:v>
                </c:pt>
                <c:pt idx="8754">
                  <c:v>-0.57126821509473791</c:v>
                </c:pt>
                <c:pt idx="8755">
                  <c:v>-0.6121059825476538</c:v>
                </c:pt>
                <c:pt idx="8756">
                  <c:v>-0.65137248272221204</c:v>
                </c:pt>
                <c:pt idx="8757">
                  <c:v>-0.68896691907567542</c:v>
                </c:pt>
                <c:pt idx="8758">
                  <c:v>-0.72479278722906881</c:v>
                </c:pt>
                <c:pt idx="8759">
                  <c:v>-0.7587581226927782</c:v>
                </c:pt>
                <c:pt idx="8760">
                  <c:v>-0.79077573693768544</c:v>
                </c:pt>
                <c:pt idx="8761">
                  <c:v>-0.82076344120726297</c:v>
                </c:pt>
                <c:pt idx="8762">
                  <c:v>-0.84864425749473749</c:v>
                </c:pt>
                <c:pt idx="8763">
                  <c:v>-0.87434661614456877</c:v>
                </c:pt>
                <c:pt idx="8764">
                  <c:v>-0.89780453957070361</c:v>
                </c:pt>
                <c:pt idx="8765">
                  <c:v>-0.91895781162021817</c:v>
                </c:pt>
                <c:pt idx="8766">
                  <c:v>-0.93775213214706887</c:v>
                </c:pt>
                <c:pt idx="8767">
                  <c:v>-0.95413925640005526</c:v>
                </c:pt>
                <c:pt idx="8768">
                  <c:v>-0.96807711886618064</c:v>
                </c:pt>
                <c:pt idx="8769">
                  <c:v>-0.97952994125248649</c:v>
                </c:pt>
                <c:pt idx="8770">
                  <c:v>-0.98846832432810516</c:v>
                </c:pt>
                <c:pt idx="8771">
                  <c:v>-0.99486932339189071</c:v>
                </c:pt>
                <c:pt idx="8772">
                  <c:v>-0.99871650717105054</c:v>
                </c:pt>
                <c:pt idx="8773">
                  <c:v>-1</c:v>
                </c:pt>
                <c:pt idx="8774">
                  <c:v>-0.99871650717105531</c:v>
                </c:pt>
                <c:pt idx="8775">
                  <c:v>-0.99486932339190037</c:v>
                </c:pt>
                <c:pt idx="8776">
                  <c:v>-0.98846832432811949</c:v>
                </c:pt>
                <c:pt idx="8777">
                  <c:v>-0.97952994125249426</c:v>
                </c:pt>
                <c:pt idx="8778">
                  <c:v>-0.96807711886621872</c:v>
                </c:pt>
                <c:pt idx="8779">
                  <c:v>-0.95413925640006669</c:v>
                </c:pt>
                <c:pt idx="8780">
                  <c:v>-0.93775213214710185</c:v>
                </c:pt>
                <c:pt idx="8781">
                  <c:v>-0.91895781162023327</c:v>
                </c:pt>
                <c:pt idx="8782">
                  <c:v>-0.89780453957077055</c:v>
                </c:pt>
                <c:pt idx="8783">
                  <c:v>-0.87434661614461495</c:v>
                </c:pt>
                <c:pt idx="8784">
                  <c:v>-0.84864425749478778</c:v>
                </c:pt>
                <c:pt idx="8785">
                  <c:v>-0.82076344120728473</c:v>
                </c:pt>
                <c:pt idx="8786">
                  <c:v>-0.79077573693774361</c:v>
                </c:pt>
                <c:pt idx="8787">
                  <c:v>-0.75875812269280318</c:v>
                </c:pt>
                <c:pt idx="8788">
                  <c:v>-0.72479278722917351</c:v>
                </c:pt>
                <c:pt idx="8789">
                  <c:v>-0.68896691907570307</c:v>
                </c:pt>
                <c:pt idx="8790">
                  <c:v>-0.65137248272228421</c:v>
                </c:pt>
                <c:pt idx="8791">
                  <c:v>-0.612105982547684</c:v>
                </c:pt>
                <c:pt idx="8792">
                  <c:v>-0.57126821509476933</c:v>
                </c:pt>
                <c:pt idx="8793">
                  <c:v>-0.52896401032698859</c:v>
                </c:pt>
                <c:pt idx="8794">
                  <c:v>-0.48530196253115943</c:v>
                </c:pt>
                <c:pt idx="8795">
                  <c:v>-0.44039415155766559</c:v>
                </c:pt>
                <c:pt idx="8796">
                  <c:v>-0.39435585511330024</c:v>
                </c:pt>
                <c:pt idx="8797">
                  <c:v>-0.34730525284485675</c:v>
                </c:pt>
                <c:pt idx="8798">
                  <c:v>-0.29936312297345119</c:v>
                </c:pt>
                <c:pt idx="8799">
                  <c:v>-0.25065253225876205</c:v>
                </c:pt>
                <c:pt idx="8800">
                  <c:v>-0.20129852008864837</c:v>
                </c:pt>
                <c:pt idx="8801">
                  <c:v>-0.15142777750462302</c:v>
                </c:pt>
                <c:pt idx="8802">
                  <c:v>-0.10116832198742429</c:v>
                </c:pt>
                <c:pt idx="8803">
                  <c:v>-5.0649168838763567E-2</c:v>
                </c:pt>
                <c:pt idx="8804">
                  <c:v>3.9191740131006014E-15</c:v>
                </c:pt>
                <c:pt idx="8805">
                  <c:v>5.0649168838657853E-2</c:v>
                </c:pt>
                <c:pt idx="8806">
                  <c:v>0.10116832198743209</c:v>
                </c:pt>
                <c:pt idx="8807">
                  <c:v>0.15142777750457459</c:v>
                </c:pt>
                <c:pt idx="8808">
                  <c:v>0.20129852008865606</c:v>
                </c:pt>
                <c:pt idx="8809">
                  <c:v>0.25065253225865958</c:v>
                </c:pt>
                <c:pt idx="8810">
                  <c:v>0.29936312297335022</c:v>
                </c:pt>
                <c:pt idx="8811">
                  <c:v>0.34730525284481079</c:v>
                </c:pt>
                <c:pt idx="8812">
                  <c:v>0.3943558551133074</c:v>
                </c:pt>
                <c:pt idx="8813">
                  <c:v>0.44039415155757056</c:v>
                </c:pt>
                <c:pt idx="8814">
                  <c:v>0.48530196253106689</c:v>
                </c:pt>
                <c:pt idx="8815">
                  <c:v>0.52896401032694707</c:v>
                </c:pt>
                <c:pt idx="8816">
                  <c:v>0.57126821509477577</c:v>
                </c:pt>
                <c:pt idx="8817">
                  <c:v>0.61210598254764526</c:v>
                </c:pt>
                <c:pt idx="8818">
                  <c:v>0.65137248272220383</c:v>
                </c:pt>
                <c:pt idx="8819">
                  <c:v>0.68896691907562635</c:v>
                </c:pt>
                <c:pt idx="8820">
                  <c:v>0.72479278722910057</c:v>
                </c:pt>
                <c:pt idx="8821">
                  <c:v>0.75875812269277121</c:v>
                </c:pt>
                <c:pt idx="8822">
                  <c:v>0.79077573693771364</c:v>
                </c:pt>
                <c:pt idx="8823">
                  <c:v>0.82076344120722433</c:v>
                </c:pt>
                <c:pt idx="8824">
                  <c:v>0.84864425749473182</c:v>
                </c:pt>
                <c:pt idx="8825">
                  <c:v>0.87434661614456355</c:v>
                </c:pt>
                <c:pt idx="8826">
                  <c:v>0.89780453957072393</c:v>
                </c:pt>
                <c:pt idx="8827">
                  <c:v>0.91895781162021395</c:v>
                </c:pt>
                <c:pt idx="8828">
                  <c:v>0.9377521321470651</c:v>
                </c:pt>
                <c:pt idx="8829">
                  <c:v>0.95413925640003505</c:v>
                </c:pt>
                <c:pt idx="8830">
                  <c:v>0.96807711886619219</c:v>
                </c:pt>
                <c:pt idx="8831">
                  <c:v>0.97952994125248438</c:v>
                </c:pt>
                <c:pt idx="8832">
                  <c:v>0.98846832432811205</c:v>
                </c:pt>
                <c:pt idx="8833">
                  <c:v>0.9948693233918896</c:v>
                </c:pt>
                <c:pt idx="8834">
                  <c:v>0.99871650717104998</c:v>
                </c:pt>
                <c:pt idx="8835">
                  <c:v>1</c:v>
                </c:pt>
                <c:pt idx="8836">
                  <c:v>0.99871650717105298</c:v>
                </c:pt>
                <c:pt idx="8837">
                  <c:v>0.99486932339190148</c:v>
                </c:pt>
                <c:pt idx="8838">
                  <c:v>0.98846832432812115</c:v>
                </c:pt>
                <c:pt idx="8839">
                  <c:v>0.97952994125250781</c:v>
                </c:pt>
                <c:pt idx="8840">
                  <c:v>0.96807711886620718</c:v>
                </c:pt>
                <c:pt idx="8841">
                  <c:v>0.95413925640006991</c:v>
                </c:pt>
                <c:pt idx="8842">
                  <c:v>0.93775213214708586</c:v>
                </c:pt>
                <c:pt idx="8843">
                  <c:v>0.91895781162025991</c:v>
                </c:pt>
                <c:pt idx="8844">
                  <c:v>0.89780453957075024</c:v>
                </c:pt>
                <c:pt idx="8845">
                  <c:v>0.87434661614462017</c:v>
                </c:pt>
                <c:pt idx="8846">
                  <c:v>0.84864425749476335</c:v>
                </c:pt>
                <c:pt idx="8847">
                  <c:v>0.82076344120725842</c:v>
                </c:pt>
                <c:pt idx="8848">
                  <c:v>0.79077573693771541</c:v>
                </c:pt>
                <c:pt idx="8849">
                  <c:v>0.75875812269284715</c:v>
                </c:pt>
                <c:pt idx="8850">
                  <c:v>0.72479278722914176</c:v>
                </c:pt>
                <c:pt idx="8851">
                  <c:v>0.68896691907566976</c:v>
                </c:pt>
                <c:pt idx="8852">
                  <c:v>0.65137248272224924</c:v>
                </c:pt>
                <c:pt idx="8853">
                  <c:v>0.61210598254773751</c:v>
                </c:pt>
                <c:pt idx="8854">
                  <c:v>0.57126821509482484</c:v>
                </c:pt>
                <c:pt idx="8855">
                  <c:v>0.52896401032694951</c:v>
                </c:pt>
                <c:pt idx="8856">
                  <c:v>0.48530196253111918</c:v>
                </c:pt>
                <c:pt idx="8857">
                  <c:v>0.44039415155762424</c:v>
                </c:pt>
                <c:pt idx="8858">
                  <c:v>0.39435585511336235</c:v>
                </c:pt>
                <c:pt idx="8859">
                  <c:v>0.34730525284481356</c:v>
                </c:pt>
                <c:pt idx="8860">
                  <c:v>0.29936312297340723</c:v>
                </c:pt>
                <c:pt idx="8861">
                  <c:v>0.25065253225871748</c:v>
                </c:pt>
                <c:pt idx="8862">
                  <c:v>0.20129852008865892</c:v>
                </c:pt>
                <c:pt idx="8863">
                  <c:v>0.1514277775045775</c:v>
                </c:pt>
                <c:pt idx="8864">
                  <c:v>0.10116832198749157</c:v>
                </c:pt>
                <c:pt idx="8865">
                  <c:v>5.0649168838717562E-2</c:v>
                </c:pt>
                <c:pt idx="8866">
                  <c:v>6.8614818687917634E-15</c:v>
                </c:pt>
                <c:pt idx="8867">
                  <c:v>-5.0649168838703858E-2</c:v>
                </c:pt>
                <c:pt idx="8868">
                  <c:v>-0.10116832198736481</c:v>
                </c:pt>
                <c:pt idx="8869">
                  <c:v>-0.15142777750456393</c:v>
                </c:pt>
                <c:pt idx="8870">
                  <c:v>-0.20129852008864549</c:v>
                </c:pt>
                <c:pt idx="8871">
                  <c:v>-0.25065253225870415</c:v>
                </c:pt>
                <c:pt idx="8872">
                  <c:v>-0.29936312297333989</c:v>
                </c:pt>
                <c:pt idx="8873">
                  <c:v>-0.34730525284480068</c:v>
                </c:pt>
                <c:pt idx="8874">
                  <c:v>-0.39435585511324528</c:v>
                </c:pt>
                <c:pt idx="8875">
                  <c:v>-0.44039415155761191</c:v>
                </c:pt>
                <c:pt idx="8876">
                  <c:v>-0.48530196253105745</c:v>
                </c:pt>
                <c:pt idx="8877">
                  <c:v>-0.52896401032698614</c:v>
                </c:pt>
                <c:pt idx="8878">
                  <c:v>-0.57126821509472026</c:v>
                </c:pt>
                <c:pt idx="8879">
                  <c:v>-0.61210598254763682</c:v>
                </c:pt>
                <c:pt idx="8880">
                  <c:v>-0.65137248272219572</c:v>
                </c:pt>
                <c:pt idx="8881">
                  <c:v>-0.68896691907565977</c:v>
                </c:pt>
                <c:pt idx="8882">
                  <c:v>-0.72479278722909313</c:v>
                </c:pt>
                <c:pt idx="8883">
                  <c:v>-0.75875812269276421</c:v>
                </c:pt>
                <c:pt idx="8884">
                  <c:v>-0.79077573693767222</c:v>
                </c:pt>
                <c:pt idx="8885">
                  <c:v>-0.82076344120725064</c:v>
                </c:pt>
                <c:pt idx="8886">
                  <c:v>-0.84864425749472605</c:v>
                </c:pt>
                <c:pt idx="8887">
                  <c:v>-0.87434661614458586</c:v>
                </c:pt>
                <c:pt idx="8888">
                  <c:v>-0.89780453957071915</c:v>
                </c:pt>
                <c:pt idx="8889">
                  <c:v>-0.91895781162020973</c:v>
                </c:pt>
                <c:pt idx="8890">
                  <c:v>-0.93775213214706132</c:v>
                </c:pt>
                <c:pt idx="8891">
                  <c:v>-0.95413925640004882</c:v>
                </c:pt>
                <c:pt idx="8892">
                  <c:v>-0.96807711886618952</c:v>
                </c:pt>
                <c:pt idx="8893">
                  <c:v>-0.97952994125248216</c:v>
                </c:pt>
                <c:pt idx="8894">
                  <c:v>-0.98846832432810183</c:v>
                </c:pt>
                <c:pt idx="8895">
                  <c:v>-0.99486932339189427</c:v>
                </c:pt>
                <c:pt idx="8896">
                  <c:v>-0.99871650717104943</c:v>
                </c:pt>
                <c:pt idx="8897">
                  <c:v>-1</c:v>
                </c:pt>
                <c:pt idx="8898">
                  <c:v>-0.99871650717105642</c:v>
                </c:pt>
                <c:pt idx="8899">
                  <c:v>-0.99486932339189682</c:v>
                </c:pt>
                <c:pt idx="8900">
                  <c:v>-0.98846832432812282</c:v>
                </c:pt>
                <c:pt idx="8901">
                  <c:v>-0.97952994125249859</c:v>
                </c:pt>
                <c:pt idx="8902">
                  <c:v>-0.96807711886619563</c:v>
                </c:pt>
                <c:pt idx="8903">
                  <c:v>-0.95413925640005615</c:v>
                </c:pt>
                <c:pt idx="8904">
                  <c:v>-0.93775213214710929</c:v>
                </c:pt>
                <c:pt idx="8905">
                  <c:v>-0.91895781162024182</c:v>
                </c:pt>
                <c:pt idx="8906">
                  <c:v>-0.89780453957073003</c:v>
                </c:pt>
                <c:pt idx="8907">
                  <c:v>-0.87434661614459785</c:v>
                </c:pt>
                <c:pt idx="8908">
                  <c:v>-0.84864425749479921</c:v>
                </c:pt>
                <c:pt idx="8909">
                  <c:v>-0.82076344120729705</c:v>
                </c:pt>
                <c:pt idx="8910">
                  <c:v>-0.79077573693768721</c:v>
                </c:pt>
                <c:pt idx="8911">
                  <c:v>-0.75875812269281717</c:v>
                </c:pt>
                <c:pt idx="8912">
                  <c:v>-0.72479278722911</c:v>
                </c:pt>
                <c:pt idx="8913">
                  <c:v>-0.68896691907571872</c:v>
                </c:pt>
                <c:pt idx="8914">
                  <c:v>-0.65137248272221426</c:v>
                </c:pt>
                <c:pt idx="8915">
                  <c:v>-0.6121059825477011</c:v>
                </c:pt>
                <c:pt idx="8916">
                  <c:v>-0.57126821509478698</c:v>
                </c:pt>
                <c:pt idx="8917">
                  <c:v>-0.52896401032695872</c:v>
                </c:pt>
                <c:pt idx="8918">
                  <c:v>-0.48530196253107888</c:v>
                </c:pt>
                <c:pt idx="8919">
                  <c:v>-0.44039415155768497</c:v>
                </c:pt>
                <c:pt idx="8920">
                  <c:v>-0.39435585511332005</c:v>
                </c:pt>
                <c:pt idx="8921">
                  <c:v>-0.34730525284482366</c:v>
                </c:pt>
                <c:pt idx="8922">
                  <c:v>-0.29936312297336332</c:v>
                </c:pt>
                <c:pt idx="8923">
                  <c:v>-0.25065253225878292</c:v>
                </c:pt>
                <c:pt idx="8924">
                  <c:v>-0.2012985200886695</c:v>
                </c:pt>
                <c:pt idx="8925">
                  <c:v>-0.15142777750458816</c:v>
                </c:pt>
                <c:pt idx="8926">
                  <c:v>-0.10116832198744574</c:v>
                </c:pt>
                <c:pt idx="8927">
                  <c:v>-5.0649168838728324E-2</c:v>
                </c:pt>
                <c:pt idx="8928">
                  <c:v>-1.7642137750684128E-14</c:v>
                </c:pt>
                <c:pt idx="8929">
                  <c:v>5.0649168838636315E-2</c:v>
                </c:pt>
                <c:pt idx="8930">
                  <c:v>0.10116832198741063</c:v>
                </c:pt>
                <c:pt idx="8931">
                  <c:v>0.15142777750455327</c:v>
                </c:pt>
                <c:pt idx="8932">
                  <c:v>0.20129852008869062</c:v>
                </c:pt>
                <c:pt idx="8933">
                  <c:v>0.25065253225863871</c:v>
                </c:pt>
                <c:pt idx="8934">
                  <c:v>0.29936312297332962</c:v>
                </c:pt>
                <c:pt idx="8935">
                  <c:v>0.34730525284479058</c:v>
                </c:pt>
                <c:pt idx="8936">
                  <c:v>0.39435585511333987</c:v>
                </c:pt>
                <c:pt idx="8937">
                  <c:v>0.44039415155760225</c:v>
                </c:pt>
                <c:pt idx="8938">
                  <c:v>0.48530196253104807</c:v>
                </c:pt>
                <c:pt idx="8939">
                  <c:v>0.52896401032692875</c:v>
                </c:pt>
                <c:pt idx="8940">
                  <c:v>0.571268215094758</c:v>
                </c:pt>
                <c:pt idx="8941">
                  <c:v>0.61210598254762827</c:v>
                </c:pt>
                <c:pt idx="8942">
                  <c:v>0.65137248272223058</c:v>
                </c:pt>
                <c:pt idx="8943">
                  <c:v>0.688966919075652</c:v>
                </c:pt>
                <c:pt idx="8944">
                  <c:v>0.72479278722908569</c:v>
                </c:pt>
                <c:pt idx="8945">
                  <c:v>0.75875812269275722</c:v>
                </c:pt>
                <c:pt idx="8946">
                  <c:v>0.79077573693770042</c:v>
                </c:pt>
                <c:pt idx="8947">
                  <c:v>0.82076344120724443</c:v>
                </c:pt>
                <c:pt idx="8948">
                  <c:v>0.84864425749472039</c:v>
                </c:pt>
                <c:pt idx="8949">
                  <c:v>0.87434661614455311</c:v>
                </c:pt>
                <c:pt idx="8950">
                  <c:v>0.89780453957073947</c:v>
                </c:pt>
                <c:pt idx="8951">
                  <c:v>0.91895781162020551</c:v>
                </c:pt>
                <c:pt idx="8952">
                  <c:v>0.93775213214707731</c:v>
                </c:pt>
                <c:pt idx="8953">
                  <c:v>0.9541392564000285</c:v>
                </c:pt>
                <c:pt idx="8954">
                  <c:v>0.96807711886620107</c:v>
                </c:pt>
                <c:pt idx="8955">
                  <c:v>0.97952994125248005</c:v>
                </c:pt>
                <c:pt idx="8956">
                  <c:v>0.98846832432810883</c:v>
                </c:pt>
                <c:pt idx="8957">
                  <c:v>0.99486932339189893</c:v>
                </c:pt>
                <c:pt idx="8958">
                  <c:v>0.99871650717105176</c:v>
                </c:pt>
                <c:pt idx="8959">
                  <c:v>1</c:v>
                </c:pt>
                <c:pt idx="8960">
                  <c:v>0.99871650717105409</c:v>
                </c:pt>
                <c:pt idx="8961">
                  <c:v>0.99486932339189216</c:v>
                </c:pt>
                <c:pt idx="8962">
                  <c:v>0.98846832432811582</c:v>
                </c:pt>
                <c:pt idx="8963">
                  <c:v>0.97952994125251214</c:v>
                </c:pt>
                <c:pt idx="8964">
                  <c:v>0.96807711886621262</c:v>
                </c:pt>
                <c:pt idx="8965">
                  <c:v>0.95413925640004238</c:v>
                </c:pt>
                <c:pt idx="8966">
                  <c:v>0.9377521321470933</c:v>
                </c:pt>
                <c:pt idx="8967">
                  <c:v>0.91895781162022361</c:v>
                </c:pt>
                <c:pt idx="8968">
                  <c:v>0.89780453957075979</c:v>
                </c:pt>
                <c:pt idx="8969">
                  <c:v>0.87434661614457543</c:v>
                </c:pt>
                <c:pt idx="8970">
                  <c:v>0.84864425749477479</c:v>
                </c:pt>
                <c:pt idx="8971">
                  <c:v>0.82076344120727074</c:v>
                </c:pt>
                <c:pt idx="8972">
                  <c:v>0.79077573693769387</c:v>
                </c:pt>
                <c:pt idx="8973">
                  <c:v>0.7587581226927872</c:v>
                </c:pt>
                <c:pt idx="8974">
                  <c:v>0.72479278722915652</c:v>
                </c:pt>
                <c:pt idx="8975">
                  <c:v>0.6889669190756853</c:v>
                </c:pt>
                <c:pt idx="8976">
                  <c:v>0.65137248272222248</c:v>
                </c:pt>
                <c:pt idx="8977">
                  <c:v>0.61210598254766468</c:v>
                </c:pt>
                <c:pt idx="8978">
                  <c:v>0.57126821509484249</c:v>
                </c:pt>
                <c:pt idx="8979">
                  <c:v>0.52896401032696783</c:v>
                </c:pt>
                <c:pt idx="8980">
                  <c:v>0.48530196253108832</c:v>
                </c:pt>
                <c:pt idx="8981">
                  <c:v>0.44039415155764361</c:v>
                </c:pt>
                <c:pt idx="8982">
                  <c:v>0.39435585511332993</c:v>
                </c:pt>
                <c:pt idx="8983">
                  <c:v>0.34730525284483377</c:v>
                </c:pt>
                <c:pt idx="8984">
                  <c:v>0.29936312297342782</c:v>
                </c:pt>
                <c:pt idx="8985">
                  <c:v>0.25065253225873835</c:v>
                </c:pt>
                <c:pt idx="8986">
                  <c:v>0.20129852008868004</c:v>
                </c:pt>
                <c:pt idx="8987">
                  <c:v>0.15142777750454262</c:v>
                </c:pt>
                <c:pt idx="8988">
                  <c:v>0.10116832198751301</c:v>
                </c:pt>
                <c:pt idx="8989">
                  <c:v>5.0649168838739093E-2</c:v>
                </c:pt>
                <c:pt idx="8990">
                  <c:v>2.8422793632576493E-14</c:v>
                </c:pt>
                <c:pt idx="8991">
                  <c:v>-5.0649168838739093E-2</c:v>
                </c:pt>
                <c:pt idx="8992">
                  <c:v>-0.1011683219873999</c:v>
                </c:pt>
                <c:pt idx="8993">
                  <c:v>-0.15142777750454262</c:v>
                </c:pt>
                <c:pt idx="8994">
                  <c:v>-0.20129852008862437</c:v>
                </c:pt>
                <c:pt idx="8995">
                  <c:v>-0.25065253225868328</c:v>
                </c:pt>
                <c:pt idx="8996">
                  <c:v>-0.29936312297331935</c:v>
                </c:pt>
                <c:pt idx="8997">
                  <c:v>-0.34730525284483377</c:v>
                </c:pt>
                <c:pt idx="8998">
                  <c:v>-0.3943558551132777</c:v>
                </c:pt>
                <c:pt idx="8999">
                  <c:v>-0.44039415155759259</c:v>
                </c:pt>
                <c:pt idx="9000">
                  <c:v>-0.48530196253103863</c:v>
                </c:pt>
                <c:pt idx="9001">
                  <c:v>-0.52896401032696783</c:v>
                </c:pt>
                <c:pt idx="9002">
                  <c:v>-0.57126821509474923</c:v>
                </c:pt>
                <c:pt idx="9003">
                  <c:v>-0.61210598254761972</c:v>
                </c:pt>
                <c:pt idx="9004">
                  <c:v>-0.65137248272217929</c:v>
                </c:pt>
                <c:pt idx="9005">
                  <c:v>-0.6889669190756853</c:v>
                </c:pt>
                <c:pt idx="9006">
                  <c:v>-0.72479278722907825</c:v>
                </c:pt>
                <c:pt idx="9007">
                  <c:v>-0.7587581226927872</c:v>
                </c:pt>
                <c:pt idx="9008">
                  <c:v>-0.79077573693765901</c:v>
                </c:pt>
                <c:pt idx="9009">
                  <c:v>-0.82076344120727074</c:v>
                </c:pt>
                <c:pt idx="9010">
                  <c:v>-0.84864425749471473</c:v>
                </c:pt>
                <c:pt idx="9011">
                  <c:v>-0.87434661614457543</c:v>
                </c:pt>
                <c:pt idx="9012">
                  <c:v>-0.89780453957073469</c:v>
                </c:pt>
                <c:pt idx="9013">
                  <c:v>-0.91895781162022361</c:v>
                </c:pt>
                <c:pt idx="9014">
                  <c:v>-0.93775213214705389</c:v>
                </c:pt>
                <c:pt idx="9015">
                  <c:v>-0.95413925640004238</c:v>
                </c:pt>
                <c:pt idx="9016">
                  <c:v>-0.96807711886619829</c:v>
                </c:pt>
                <c:pt idx="9017">
                  <c:v>-0.97952994125248927</c:v>
                </c:pt>
                <c:pt idx="9018">
                  <c:v>-0.98846832432809861</c:v>
                </c:pt>
                <c:pt idx="9019">
                  <c:v>-0.99486932339189216</c:v>
                </c:pt>
                <c:pt idx="9020">
                  <c:v>-0.9987165071710512</c:v>
                </c:pt>
                <c:pt idx="9021">
                  <c:v>-1</c:v>
                </c:pt>
                <c:pt idx="9022">
                  <c:v>-0.99871650717105465</c:v>
                </c:pt>
                <c:pt idx="9023">
                  <c:v>-0.99486932339189893</c:v>
                </c:pt>
                <c:pt idx="9024">
                  <c:v>-0.98846832432811738</c:v>
                </c:pt>
                <c:pt idx="9025">
                  <c:v>-0.97952994125250292</c:v>
                </c:pt>
                <c:pt idx="9026">
                  <c:v>-0.96807711886621528</c:v>
                </c:pt>
                <c:pt idx="9027">
                  <c:v>-0.9541392564000456</c:v>
                </c:pt>
                <c:pt idx="9028">
                  <c:v>-0.93775213214709707</c:v>
                </c:pt>
                <c:pt idx="9029">
                  <c:v>-0.91895781162025025</c:v>
                </c:pt>
                <c:pt idx="9030">
                  <c:v>-0.89780453957076456</c:v>
                </c:pt>
                <c:pt idx="9031">
                  <c:v>-0.87434661614458065</c:v>
                </c:pt>
                <c:pt idx="9032">
                  <c:v>-0.84864425749478056</c:v>
                </c:pt>
                <c:pt idx="9033">
                  <c:v>-0.82076344120730937</c:v>
                </c:pt>
                <c:pt idx="9034">
                  <c:v>-0.79077573693773529</c:v>
                </c:pt>
                <c:pt idx="9035">
                  <c:v>-0.75875812269279419</c:v>
                </c:pt>
                <c:pt idx="9036">
                  <c:v>-0.72479278722916396</c:v>
                </c:pt>
                <c:pt idx="9037">
                  <c:v>-0.68896691907569318</c:v>
                </c:pt>
                <c:pt idx="9038">
                  <c:v>-0.65137248272227377</c:v>
                </c:pt>
                <c:pt idx="9039">
                  <c:v>-0.61210598254767323</c:v>
                </c:pt>
                <c:pt idx="9040">
                  <c:v>-0.57126821509485137</c:v>
                </c:pt>
                <c:pt idx="9041">
                  <c:v>-0.52896401032697704</c:v>
                </c:pt>
                <c:pt idx="9042">
                  <c:v>-0.48530196253104807</c:v>
                </c:pt>
                <c:pt idx="9043">
                  <c:v>-0.44039415155770434</c:v>
                </c:pt>
                <c:pt idx="9044">
                  <c:v>-0.39435585511339211</c:v>
                </c:pt>
                <c:pt idx="9045">
                  <c:v>-0.34730525284484387</c:v>
                </c:pt>
                <c:pt idx="9046">
                  <c:v>-0.29936312297332962</c:v>
                </c:pt>
                <c:pt idx="9047">
                  <c:v>-0.25065253225874878</c:v>
                </c:pt>
                <c:pt idx="9048">
                  <c:v>-0.2012985200887463</c:v>
                </c:pt>
                <c:pt idx="9049">
                  <c:v>-0.15142777750460945</c:v>
                </c:pt>
                <c:pt idx="9050">
                  <c:v>-0.10116832198752373</c:v>
                </c:pt>
                <c:pt idx="9051">
                  <c:v>-5.0649168838749863E-2</c:v>
                </c:pt>
                <c:pt idx="9052">
                  <c:v>1.7639969346339157E-14</c:v>
                </c:pt>
                <c:pt idx="9053">
                  <c:v>5.0649168838671557E-2</c:v>
                </c:pt>
                <c:pt idx="9054">
                  <c:v>0.10116832198733262</c:v>
                </c:pt>
                <c:pt idx="9055">
                  <c:v>0.15142777750453196</c:v>
                </c:pt>
                <c:pt idx="9056">
                  <c:v>0.2012985200886695</c:v>
                </c:pt>
                <c:pt idx="9057">
                  <c:v>0.25065253225867284</c:v>
                </c:pt>
                <c:pt idx="9058">
                  <c:v>0.29936312297325479</c:v>
                </c:pt>
                <c:pt idx="9059">
                  <c:v>0.34730525284477032</c:v>
                </c:pt>
                <c:pt idx="9060">
                  <c:v>0.39435585511332005</c:v>
                </c:pt>
                <c:pt idx="9061">
                  <c:v>0.44039415155758288</c:v>
                </c:pt>
                <c:pt idx="9062">
                  <c:v>0.48530196253107888</c:v>
                </c:pt>
                <c:pt idx="9063">
                  <c:v>0.52896401032691043</c:v>
                </c:pt>
                <c:pt idx="9064">
                  <c:v>0.57126821509478698</c:v>
                </c:pt>
                <c:pt idx="9065">
                  <c:v>0.61210598254761117</c:v>
                </c:pt>
                <c:pt idx="9066">
                  <c:v>0.65137248272221426</c:v>
                </c:pt>
                <c:pt idx="9067">
                  <c:v>0.68896691907567753</c:v>
                </c:pt>
                <c:pt idx="9068">
                  <c:v>0.72479278722911</c:v>
                </c:pt>
                <c:pt idx="9069">
                  <c:v>0.75875812269274312</c:v>
                </c:pt>
                <c:pt idx="9070">
                  <c:v>0.79077573693768721</c:v>
                </c:pt>
                <c:pt idx="9071">
                  <c:v>0.82076344120726463</c:v>
                </c:pt>
                <c:pt idx="9072">
                  <c:v>0.84864425749473904</c:v>
                </c:pt>
                <c:pt idx="9073">
                  <c:v>0.87434661614454268</c:v>
                </c:pt>
                <c:pt idx="9074">
                  <c:v>0.89780453957072992</c:v>
                </c:pt>
                <c:pt idx="9075">
                  <c:v>0.91895781162021939</c:v>
                </c:pt>
                <c:pt idx="9076">
                  <c:v>0.93775213214706987</c:v>
                </c:pt>
                <c:pt idx="9077">
                  <c:v>0.95413925640003916</c:v>
                </c:pt>
                <c:pt idx="9078">
                  <c:v>0.96807711886619563</c:v>
                </c:pt>
                <c:pt idx="9079">
                  <c:v>0.97952994125248716</c:v>
                </c:pt>
                <c:pt idx="9080">
                  <c:v>0.98846832432810561</c:v>
                </c:pt>
                <c:pt idx="9081">
                  <c:v>0.99486932339189105</c:v>
                </c:pt>
                <c:pt idx="9082">
                  <c:v>0.99871650717105354</c:v>
                </c:pt>
                <c:pt idx="9083">
                  <c:v>1</c:v>
                </c:pt>
                <c:pt idx="9084">
                  <c:v>0.9987165071710552</c:v>
                </c:pt>
                <c:pt idx="9085">
                  <c:v>0.99486932339190004</c:v>
                </c:pt>
                <c:pt idx="9086">
                  <c:v>0.98846832432811049</c:v>
                </c:pt>
                <c:pt idx="9087">
                  <c:v>0.97952994125250503</c:v>
                </c:pt>
                <c:pt idx="9088">
                  <c:v>0.96807711886621794</c:v>
                </c:pt>
                <c:pt idx="9089">
                  <c:v>0.9541392564000658</c:v>
                </c:pt>
                <c:pt idx="9090">
                  <c:v>0.93775213214708109</c:v>
                </c:pt>
                <c:pt idx="9091">
                  <c:v>0.91895781162025458</c:v>
                </c:pt>
                <c:pt idx="9092">
                  <c:v>0.89780453957074424</c:v>
                </c:pt>
                <c:pt idx="9093">
                  <c:v>0.87434661614461351</c:v>
                </c:pt>
                <c:pt idx="9094">
                  <c:v>0.84864425749475614</c:v>
                </c:pt>
                <c:pt idx="9095">
                  <c:v>0.82076344120731559</c:v>
                </c:pt>
                <c:pt idx="9096">
                  <c:v>0.79077573693770709</c:v>
                </c:pt>
                <c:pt idx="9097">
                  <c:v>0.75875812269276421</c:v>
                </c:pt>
                <c:pt idx="9098">
                  <c:v>0.7247927872291714</c:v>
                </c:pt>
                <c:pt idx="9099">
                  <c:v>0.68896691907574215</c:v>
                </c:pt>
                <c:pt idx="9100">
                  <c:v>0.6513724827222388</c:v>
                </c:pt>
                <c:pt idx="9101">
                  <c:v>0.61210598254763682</c:v>
                </c:pt>
                <c:pt idx="9102">
                  <c:v>0.57126821509481351</c:v>
                </c:pt>
                <c:pt idx="9103">
                  <c:v>0.52896401032703433</c:v>
                </c:pt>
                <c:pt idx="9104">
                  <c:v>0.48530196253110719</c:v>
                </c:pt>
                <c:pt idx="9105">
                  <c:v>0.440394151557714</c:v>
                </c:pt>
                <c:pt idx="9106">
                  <c:v>0.39435585511334975</c:v>
                </c:pt>
                <c:pt idx="9107">
                  <c:v>0.34730525284480068</c:v>
                </c:pt>
                <c:pt idx="9108">
                  <c:v>0.29936312297339418</c:v>
                </c:pt>
                <c:pt idx="9109">
                  <c:v>0.25065253225881423</c:v>
                </c:pt>
                <c:pt idx="9110">
                  <c:v>0.20129852008870117</c:v>
                </c:pt>
                <c:pt idx="9111">
                  <c:v>0.15142777750456393</c:v>
                </c:pt>
                <c:pt idx="9112">
                  <c:v>0.10116832198747791</c:v>
                </c:pt>
                <c:pt idx="9113">
                  <c:v>5.0649168838817399E-2</c:v>
                </c:pt>
                <c:pt idx="9114">
                  <c:v>4.9984105396361223E-14</c:v>
                </c:pt>
                <c:pt idx="9115">
                  <c:v>-5.0649168838717555E-2</c:v>
                </c:pt>
                <c:pt idx="9116">
                  <c:v>-0.10116832198737846</c:v>
                </c:pt>
                <c:pt idx="9117">
                  <c:v>-0.1514277775045775</c:v>
                </c:pt>
                <c:pt idx="9118">
                  <c:v>-0.20129852008860324</c:v>
                </c:pt>
                <c:pt idx="9119">
                  <c:v>-0.25065253225871748</c:v>
                </c:pt>
                <c:pt idx="9120">
                  <c:v>-0.29936312297329876</c:v>
                </c:pt>
                <c:pt idx="9121">
                  <c:v>-0.34730525284481356</c:v>
                </c:pt>
                <c:pt idx="9122">
                  <c:v>-0.39435585511331012</c:v>
                </c:pt>
                <c:pt idx="9123">
                  <c:v>-0.44039415155762424</c:v>
                </c:pt>
                <c:pt idx="9124">
                  <c:v>-0.48530196253101976</c:v>
                </c:pt>
                <c:pt idx="9125">
                  <c:v>-0.52896401032694951</c:v>
                </c:pt>
                <c:pt idx="9126">
                  <c:v>-0.5712682150947781</c:v>
                </c:pt>
                <c:pt idx="9127">
                  <c:v>-0.61210598254764759</c:v>
                </c:pt>
                <c:pt idx="9128">
                  <c:v>-0.65137248272216297</c:v>
                </c:pt>
                <c:pt idx="9129">
                  <c:v>-0.68896691907566976</c:v>
                </c:pt>
                <c:pt idx="9130">
                  <c:v>-0.72479278722910256</c:v>
                </c:pt>
                <c:pt idx="9131">
                  <c:v>-0.7587581226927731</c:v>
                </c:pt>
                <c:pt idx="9132">
                  <c:v>-0.79077573693768066</c:v>
                </c:pt>
                <c:pt idx="9133">
                  <c:v>-0.82076344120725842</c:v>
                </c:pt>
                <c:pt idx="9134">
                  <c:v>-0.84864425749473338</c:v>
                </c:pt>
                <c:pt idx="9135">
                  <c:v>-0.87434661614456499</c:v>
                </c:pt>
                <c:pt idx="9136">
                  <c:v>-0.89780453957072526</c:v>
                </c:pt>
                <c:pt idx="9137">
                  <c:v>-0.9189578116202376</c:v>
                </c:pt>
                <c:pt idx="9138">
                  <c:v>-0.9377521321470661</c:v>
                </c:pt>
                <c:pt idx="9139">
                  <c:v>-0.95413925640003583</c:v>
                </c:pt>
                <c:pt idx="9140">
                  <c:v>-0.96807711886619296</c:v>
                </c:pt>
                <c:pt idx="9141">
                  <c:v>-0.97952994125249637</c:v>
                </c:pt>
                <c:pt idx="9142">
                  <c:v>-0.98846832432810394</c:v>
                </c:pt>
                <c:pt idx="9143">
                  <c:v>-0.99486932339188994</c:v>
                </c:pt>
                <c:pt idx="9144">
                  <c:v>-0.99871650717105009</c:v>
                </c:pt>
                <c:pt idx="9145">
                  <c:v>-1</c:v>
                </c:pt>
                <c:pt idx="9146">
                  <c:v>-0.99871650717105576</c:v>
                </c:pt>
                <c:pt idx="9147">
                  <c:v>-0.99486932339189538</c:v>
                </c:pt>
                <c:pt idx="9148">
                  <c:v>-0.98846832432812071</c:v>
                </c:pt>
                <c:pt idx="9149">
                  <c:v>-0.97952994125249582</c:v>
                </c:pt>
                <c:pt idx="9150">
                  <c:v>-0.96807711886622072</c:v>
                </c:pt>
                <c:pt idx="9151">
                  <c:v>-0.95413925640005204</c:v>
                </c:pt>
                <c:pt idx="9152">
                  <c:v>-0.9377521321470651</c:v>
                </c:pt>
                <c:pt idx="9153">
                  <c:v>-0.9189578116202588</c:v>
                </c:pt>
                <c:pt idx="9154">
                  <c:v>-0.897804539570774</c:v>
                </c:pt>
                <c:pt idx="9155">
                  <c:v>-0.87434661614459119</c:v>
                </c:pt>
                <c:pt idx="9156">
                  <c:v>-0.84864425749473182</c:v>
                </c:pt>
                <c:pt idx="9157">
                  <c:v>-0.82076344120728928</c:v>
                </c:pt>
                <c:pt idx="9158">
                  <c:v>-0.7907757369377485</c:v>
                </c:pt>
                <c:pt idx="9159">
                  <c:v>-0.75875812269280829</c:v>
                </c:pt>
                <c:pt idx="9160">
                  <c:v>-0.72479278722917884</c:v>
                </c:pt>
                <c:pt idx="9161">
                  <c:v>-0.68896691907570884</c:v>
                </c:pt>
                <c:pt idx="9162">
                  <c:v>-0.65137248272220383</c:v>
                </c:pt>
                <c:pt idx="9163">
                  <c:v>-0.61210598254769022</c:v>
                </c:pt>
                <c:pt idx="9164">
                  <c:v>-0.57126821509486903</c:v>
                </c:pt>
                <c:pt idx="9165">
                  <c:v>-0.52896401032699525</c:v>
                </c:pt>
                <c:pt idx="9166">
                  <c:v>-0.48530196253106689</c:v>
                </c:pt>
                <c:pt idx="9167">
                  <c:v>-0.44039415155767264</c:v>
                </c:pt>
                <c:pt idx="9168">
                  <c:v>-0.39435585511341192</c:v>
                </c:pt>
                <c:pt idx="9169">
                  <c:v>-0.34730525284486408</c:v>
                </c:pt>
                <c:pt idx="9170">
                  <c:v>-0.29936312297335022</c:v>
                </c:pt>
                <c:pt idx="9171">
                  <c:v>-0.25065253225876966</c:v>
                </c:pt>
                <c:pt idx="9172">
                  <c:v>-0.20129852008865606</c:v>
                </c:pt>
                <c:pt idx="9173">
                  <c:v>-0.15142777750463077</c:v>
                </c:pt>
                <c:pt idx="9174">
                  <c:v>-0.10116832198743209</c:v>
                </c:pt>
                <c:pt idx="9175">
                  <c:v>-5.0649168838771394E-2</c:v>
                </c:pt>
                <c:pt idx="9176">
                  <c:v>-3.9213424174455724E-15</c:v>
                </c:pt>
                <c:pt idx="9177">
                  <c:v>5.0649168838706793E-2</c:v>
                </c:pt>
                <c:pt idx="9178">
                  <c:v>0.10116832198742429</c:v>
                </c:pt>
                <c:pt idx="9179">
                  <c:v>0.15142777750451064</c:v>
                </c:pt>
                <c:pt idx="9180">
                  <c:v>0.20129852008864837</c:v>
                </c:pt>
                <c:pt idx="9181">
                  <c:v>0.25065253225870704</c:v>
                </c:pt>
                <c:pt idx="9182">
                  <c:v>0.29936312297334272</c:v>
                </c:pt>
                <c:pt idx="9183">
                  <c:v>0.34730525284475011</c:v>
                </c:pt>
                <c:pt idx="9184">
                  <c:v>0.39435585511330024</c:v>
                </c:pt>
                <c:pt idx="9185">
                  <c:v>0.44039415155761458</c:v>
                </c:pt>
                <c:pt idx="9186">
                  <c:v>0.48530196253106006</c:v>
                </c:pt>
                <c:pt idx="9187">
                  <c:v>0.5289640103269404</c:v>
                </c:pt>
                <c:pt idx="9188">
                  <c:v>0.57126821509476933</c:v>
                </c:pt>
                <c:pt idx="9189">
                  <c:v>0.61210598254763915</c:v>
                </c:pt>
                <c:pt idx="9190">
                  <c:v>0.65137248272219794</c:v>
                </c:pt>
                <c:pt idx="9191">
                  <c:v>0.68896691907566188</c:v>
                </c:pt>
                <c:pt idx="9192">
                  <c:v>0.72479278722913432</c:v>
                </c:pt>
                <c:pt idx="9193">
                  <c:v>0.7587581226927661</c:v>
                </c:pt>
                <c:pt idx="9194">
                  <c:v>0.79077573693767411</c:v>
                </c:pt>
                <c:pt idx="9195">
                  <c:v>0.82076344120725231</c:v>
                </c:pt>
                <c:pt idx="9196">
                  <c:v>0.84864425749475769</c:v>
                </c:pt>
                <c:pt idx="9197">
                  <c:v>0.87434661614455977</c:v>
                </c:pt>
                <c:pt idx="9198">
                  <c:v>0.89780453957072048</c:v>
                </c:pt>
                <c:pt idx="9199">
                  <c:v>0.91895781162021084</c:v>
                </c:pt>
                <c:pt idx="9200">
                  <c:v>0.93775213214708208</c:v>
                </c:pt>
                <c:pt idx="9201">
                  <c:v>0.95413925640003261</c:v>
                </c:pt>
                <c:pt idx="9202">
                  <c:v>0.96807711886620451</c:v>
                </c:pt>
                <c:pt idx="9203">
                  <c:v>0.97952994125248283</c:v>
                </c:pt>
                <c:pt idx="9204">
                  <c:v>0.98846832432811094</c:v>
                </c:pt>
                <c:pt idx="9205">
                  <c:v>0.99486932339188883</c:v>
                </c:pt>
                <c:pt idx="9206">
                  <c:v>0.99871650717105243</c:v>
                </c:pt>
                <c:pt idx="9207">
                  <c:v>1</c:v>
                </c:pt>
                <c:pt idx="9208">
                  <c:v>0.99871650717105631</c:v>
                </c:pt>
                <c:pt idx="9209">
                  <c:v>0.99486932339190226</c:v>
                </c:pt>
                <c:pt idx="9210">
                  <c:v>0.98846832432811371</c:v>
                </c:pt>
                <c:pt idx="9211">
                  <c:v>0.97952994125248649</c:v>
                </c:pt>
                <c:pt idx="9212">
                  <c:v>0.96807711886620917</c:v>
                </c:pt>
                <c:pt idx="9213">
                  <c:v>0.95413925640007224</c:v>
                </c:pt>
                <c:pt idx="9214">
                  <c:v>0.93775213214708852</c:v>
                </c:pt>
                <c:pt idx="9215">
                  <c:v>0.91895781162026302</c:v>
                </c:pt>
                <c:pt idx="9216">
                  <c:v>0.89780453957075368</c:v>
                </c:pt>
                <c:pt idx="9217">
                  <c:v>0.87434661614456877</c:v>
                </c:pt>
                <c:pt idx="9218">
                  <c:v>0.84864425749476757</c:v>
                </c:pt>
                <c:pt idx="9219">
                  <c:v>0.82076344120732792</c:v>
                </c:pt>
                <c:pt idx="9220">
                  <c:v>0.7907757369377203</c:v>
                </c:pt>
                <c:pt idx="9221">
                  <c:v>0.7587581226927782</c:v>
                </c:pt>
                <c:pt idx="9222">
                  <c:v>0.72479278722914708</c:v>
                </c:pt>
                <c:pt idx="9223">
                  <c:v>0.6889669190757578</c:v>
                </c:pt>
                <c:pt idx="9224">
                  <c:v>0.65137248272225512</c:v>
                </c:pt>
                <c:pt idx="9225">
                  <c:v>0.6121059825476538</c:v>
                </c:pt>
                <c:pt idx="9226">
                  <c:v>0.57126821509483128</c:v>
                </c:pt>
                <c:pt idx="9227">
                  <c:v>0.52896401032695617</c:v>
                </c:pt>
                <c:pt idx="9228">
                  <c:v>0.48530196253112601</c:v>
                </c:pt>
                <c:pt idx="9229">
                  <c:v>0.44039415155763129</c:v>
                </c:pt>
                <c:pt idx="9230">
                  <c:v>0.39435585511336957</c:v>
                </c:pt>
                <c:pt idx="9231">
                  <c:v>0.34730525284482089</c:v>
                </c:pt>
                <c:pt idx="9232">
                  <c:v>0.29936312297336048</c:v>
                </c:pt>
                <c:pt idx="9233">
                  <c:v>0.25065253225872508</c:v>
                </c:pt>
                <c:pt idx="9234">
                  <c:v>0.20129852008872229</c:v>
                </c:pt>
                <c:pt idx="9235">
                  <c:v>0.15142777750458525</c:v>
                </c:pt>
                <c:pt idx="9236">
                  <c:v>0.10116832198744281</c:v>
                </c:pt>
                <c:pt idx="9237">
                  <c:v>5.0649168838725389E-2</c:v>
                </c:pt>
                <c:pt idx="9238">
                  <c:v>7.1545417160145952E-14</c:v>
                </c:pt>
                <c:pt idx="9239">
                  <c:v>-5.0649168838696024E-2</c:v>
                </c:pt>
                <c:pt idx="9240">
                  <c:v>-0.10116832198741356</c:v>
                </c:pt>
                <c:pt idx="9241">
                  <c:v>-0.15142777750455619</c:v>
                </c:pt>
                <c:pt idx="9242">
                  <c:v>-0.2012985200886378</c:v>
                </c:pt>
                <c:pt idx="9243">
                  <c:v>-0.2506525322586966</c:v>
                </c:pt>
                <c:pt idx="9244">
                  <c:v>-0.29936312297333245</c:v>
                </c:pt>
                <c:pt idx="9245">
                  <c:v>-0.3473052528447933</c:v>
                </c:pt>
                <c:pt idx="9246">
                  <c:v>-0.3943558551132903</c:v>
                </c:pt>
                <c:pt idx="9247">
                  <c:v>-0.44039415155765593</c:v>
                </c:pt>
                <c:pt idx="9248">
                  <c:v>-0.48530196253105062</c:v>
                </c:pt>
                <c:pt idx="9249">
                  <c:v>-0.52896401032693119</c:v>
                </c:pt>
                <c:pt idx="9250">
                  <c:v>-0.57126821509476045</c:v>
                </c:pt>
                <c:pt idx="9251">
                  <c:v>-0.61210598254767556</c:v>
                </c:pt>
                <c:pt idx="9252">
                  <c:v>-0.65137248272218973</c:v>
                </c:pt>
                <c:pt idx="9253">
                  <c:v>-0.68896691907565411</c:v>
                </c:pt>
                <c:pt idx="9254">
                  <c:v>-0.72479278722908769</c:v>
                </c:pt>
                <c:pt idx="9255">
                  <c:v>-0.75875812269279608</c:v>
                </c:pt>
                <c:pt idx="9256">
                  <c:v>-0.79077573693766745</c:v>
                </c:pt>
                <c:pt idx="9257">
                  <c:v>-0.82076344120727862</c:v>
                </c:pt>
                <c:pt idx="9258">
                  <c:v>-0.84864425749472194</c:v>
                </c:pt>
                <c:pt idx="9259">
                  <c:v>-0.87434661614458209</c:v>
                </c:pt>
                <c:pt idx="9260">
                  <c:v>-0.89780453957071571</c:v>
                </c:pt>
                <c:pt idx="9261">
                  <c:v>-0.91895781162022905</c:v>
                </c:pt>
                <c:pt idx="9262">
                  <c:v>-0.93775213214709807</c:v>
                </c:pt>
                <c:pt idx="9263">
                  <c:v>-0.95413925640002939</c:v>
                </c:pt>
                <c:pt idx="9264">
                  <c:v>-0.96807711886618752</c:v>
                </c:pt>
                <c:pt idx="9265">
                  <c:v>-0.97952994125249204</c:v>
                </c:pt>
                <c:pt idx="9266">
                  <c:v>-0.98846832432811793</c:v>
                </c:pt>
                <c:pt idx="9267">
                  <c:v>-0.99486932339189349</c:v>
                </c:pt>
                <c:pt idx="9268">
                  <c:v>-0.99871650717104898</c:v>
                </c:pt>
                <c:pt idx="9269">
                  <c:v>-1</c:v>
                </c:pt>
                <c:pt idx="9270">
                  <c:v>-0.99871650717105676</c:v>
                </c:pt>
                <c:pt idx="9271">
                  <c:v>-0.9948693233918976</c:v>
                </c:pt>
                <c:pt idx="9272">
                  <c:v>-0.98846832432810672</c:v>
                </c:pt>
                <c:pt idx="9273">
                  <c:v>-0.97952994125250015</c:v>
                </c:pt>
                <c:pt idx="9274">
                  <c:v>-0.96807711886622616</c:v>
                </c:pt>
                <c:pt idx="9275">
                  <c:v>-0.95413925640005848</c:v>
                </c:pt>
                <c:pt idx="9276">
                  <c:v>-0.93775213214707254</c:v>
                </c:pt>
                <c:pt idx="9277">
                  <c:v>-0.91895781162024492</c:v>
                </c:pt>
                <c:pt idx="9278">
                  <c:v>-0.89780453957078354</c:v>
                </c:pt>
                <c:pt idx="9279">
                  <c:v>-0.87434661614460163</c:v>
                </c:pt>
                <c:pt idx="9280">
                  <c:v>-0.84864425749474315</c:v>
                </c:pt>
                <c:pt idx="9281">
                  <c:v>-0.8207634412073016</c:v>
                </c:pt>
                <c:pt idx="9282">
                  <c:v>-0.7907757369376921</c:v>
                </c:pt>
                <c:pt idx="9283">
                  <c:v>-0.75875812269282228</c:v>
                </c:pt>
                <c:pt idx="9284">
                  <c:v>-0.72479278722911533</c:v>
                </c:pt>
                <c:pt idx="9285">
                  <c:v>-0.68896691907572438</c:v>
                </c:pt>
                <c:pt idx="9286">
                  <c:v>-0.65137248272222026</c:v>
                </c:pt>
                <c:pt idx="9287">
                  <c:v>-0.61210598254766235</c:v>
                </c:pt>
                <c:pt idx="9288">
                  <c:v>-0.57126821509479342</c:v>
                </c:pt>
                <c:pt idx="9289">
                  <c:v>-0.52896401032701357</c:v>
                </c:pt>
                <c:pt idx="9290">
                  <c:v>-0.48530196253108576</c:v>
                </c:pt>
                <c:pt idx="9291">
                  <c:v>-0.44039415155764094</c:v>
                </c:pt>
                <c:pt idx="9292">
                  <c:v>-0.39435585511332721</c:v>
                </c:pt>
                <c:pt idx="9293">
                  <c:v>-0.34730525284488428</c:v>
                </c:pt>
                <c:pt idx="9294">
                  <c:v>-0.29936312297337075</c:v>
                </c:pt>
                <c:pt idx="9295">
                  <c:v>-0.25065253225873552</c:v>
                </c:pt>
                <c:pt idx="9296">
                  <c:v>-0.20129852008867719</c:v>
                </c:pt>
                <c:pt idx="9297">
                  <c:v>-0.15142777750459591</c:v>
                </c:pt>
                <c:pt idx="9298">
                  <c:v>-0.10116832198745354</c:v>
                </c:pt>
                <c:pt idx="9299">
                  <c:v>-5.0649168838736158E-2</c:v>
                </c:pt>
                <c:pt idx="9300">
                  <c:v>-2.5482654181230302E-14</c:v>
                </c:pt>
                <c:pt idx="9301">
                  <c:v>5.0649168838685255E-2</c:v>
                </c:pt>
                <c:pt idx="9302">
                  <c:v>0.10116832198745938</c:v>
                </c:pt>
                <c:pt idx="9303">
                  <c:v>0.15142777750454553</c:v>
                </c:pt>
                <c:pt idx="9304">
                  <c:v>0.20129852008862725</c:v>
                </c:pt>
                <c:pt idx="9305">
                  <c:v>0.25065253225868617</c:v>
                </c:pt>
                <c:pt idx="9306">
                  <c:v>0.29936312297337636</c:v>
                </c:pt>
                <c:pt idx="9307">
                  <c:v>0.3473052528447832</c:v>
                </c:pt>
                <c:pt idx="9308">
                  <c:v>0.39435585511328042</c:v>
                </c:pt>
                <c:pt idx="9309">
                  <c:v>0.4403941515575952</c:v>
                </c:pt>
                <c:pt idx="9310">
                  <c:v>0.48530196253109087</c:v>
                </c:pt>
                <c:pt idx="9311">
                  <c:v>0.52896401032692208</c:v>
                </c:pt>
                <c:pt idx="9312">
                  <c:v>0.57126821509479819</c:v>
                </c:pt>
                <c:pt idx="9313">
                  <c:v>0.61210598254762205</c:v>
                </c:pt>
                <c:pt idx="9314">
                  <c:v>0.6513724827222247</c:v>
                </c:pt>
                <c:pt idx="9315">
                  <c:v>0.68896691907564622</c:v>
                </c:pt>
                <c:pt idx="9316">
                  <c:v>0.72479278722911944</c:v>
                </c:pt>
                <c:pt idx="9317">
                  <c:v>0.75875812269278908</c:v>
                </c:pt>
                <c:pt idx="9318">
                  <c:v>0.7907757369376609</c:v>
                </c:pt>
                <c:pt idx="9319">
                  <c:v>0.82076344120723999</c:v>
                </c:pt>
                <c:pt idx="9320">
                  <c:v>0.84864425749474626</c:v>
                </c:pt>
                <c:pt idx="9321">
                  <c:v>0.87434661614457687</c:v>
                </c:pt>
                <c:pt idx="9322">
                  <c:v>0.89780453957073603</c:v>
                </c:pt>
                <c:pt idx="9323">
                  <c:v>0.9189578116202024</c:v>
                </c:pt>
                <c:pt idx="9324">
                  <c:v>0.93775213214707465</c:v>
                </c:pt>
                <c:pt idx="9325">
                  <c:v>0.95413925640002617</c:v>
                </c:pt>
                <c:pt idx="9326">
                  <c:v>0.96807711886619907</c:v>
                </c:pt>
                <c:pt idx="9327">
                  <c:v>0.97952994125248993</c:v>
                </c:pt>
                <c:pt idx="9328">
                  <c:v>0.98846832432810761</c:v>
                </c:pt>
                <c:pt idx="9329">
                  <c:v>0.99486932339188672</c:v>
                </c:pt>
                <c:pt idx="9330">
                  <c:v>0.99871650717105132</c:v>
                </c:pt>
                <c:pt idx="9331">
                  <c:v>1</c:v>
                </c:pt>
                <c:pt idx="9332">
                  <c:v>0.99871650717105442</c:v>
                </c:pt>
                <c:pt idx="9333">
                  <c:v>0.99486932339190448</c:v>
                </c:pt>
                <c:pt idx="9334">
                  <c:v>0.98846832432811693</c:v>
                </c:pt>
                <c:pt idx="9335">
                  <c:v>0.97952994125250237</c:v>
                </c:pt>
                <c:pt idx="9336">
                  <c:v>0.96807711886621461</c:v>
                </c:pt>
                <c:pt idx="9337">
                  <c:v>0.9541392564000617</c:v>
                </c:pt>
                <c:pt idx="9338">
                  <c:v>0.93775213214709607</c:v>
                </c:pt>
                <c:pt idx="9339">
                  <c:v>0.91895781162024914</c:v>
                </c:pt>
                <c:pt idx="9340">
                  <c:v>0.89780453957076323</c:v>
                </c:pt>
                <c:pt idx="9341">
                  <c:v>0.87434661614460685</c:v>
                </c:pt>
                <c:pt idx="9342">
                  <c:v>0.84864425749474892</c:v>
                </c:pt>
                <c:pt idx="9343">
                  <c:v>0.82076344120730771</c:v>
                </c:pt>
                <c:pt idx="9344">
                  <c:v>0.79077573693773351</c:v>
                </c:pt>
                <c:pt idx="9345">
                  <c:v>0.75875812269282927</c:v>
                </c:pt>
                <c:pt idx="9346">
                  <c:v>0.72479278722912277</c:v>
                </c:pt>
                <c:pt idx="9347">
                  <c:v>0.68896691907573226</c:v>
                </c:pt>
                <c:pt idx="9348">
                  <c:v>0.65137248272227155</c:v>
                </c:pt>
                <c:pt idx="9349">
                  <c:v>0.61210598254771587</c:v>
                </c:pt>
                <c:pt idx="9350">
                  <c:v>0.5712682150948023</c:v>
                </c:pt>
                <c:pt idx="9351">
                  <c:v>0.52896401032702278</c:v>
                </c:pt>
                <c:pt idx="9352">
                  <c:v>0.4853019625310952</c:v>
                </c:pt>
                <c:pt idx="9353">
                  <c:v>0.44039415155770167</c:v>
                </c:pt>
                <c:pt idx="9354">
                  <c:v>0.39435585511333715</c:v>
                </c:pt>
                <c:pt idx="9355">
                  <c:v>0.34730525284489444</c:v>
                </c:pt>
                <c:pt idx="9356">
                  <c:v>0.29936312297338108</c:v>
                </c:pt>
                <c:pt idx="9357">
                  <c:v>0.25065253225869089</c:v>
                </c:pt>
                <c:pt idx="9358">
                  <c:v>0.20129852008868773</c:v>
                </c:pt>
                <c:pt idx="9359">
                  <c:v>0.15142777750466274</c:v>
                </c:pt>
                <c:pt idx="9360">
                  <c:v>0.10116832198746425</c:v>
                </c:pt>
                <c:pt idx="9361">
                  <c:v>5.0649168838690153E-2</c:v>
                </c:pt>
                <c:pt idx="9362">
                  <c:v>3.6263310063122667E-14</c:v>
                </c:pt>
                <c:pt idx="9363">
                  <c:v>-5.0649168838617718E-2</c:v>
                </c:pt>
                <c:pt idx="9364">
                  <c:v>-0.1011683219873921</c:v>
                </c:pt>
                <c:pt idx="9365">
                  <c:v>-0.15142777750459105</c:v>
                </c:pt>
                <c:pt idx="9366">
                  <c:v>-0.20129852008861671</c:v>
                </c:pt>
                <c:pt idx="9367">
                  <c:v>-0.25065253225873074</c:v>
                </c:pt>
                <c:pt idx="9368">
                  <c:v>-0.29936312297331186</c:v>
                </c:pt>
                <c:pt idx="9369">
                  <c:v>-0.34730525284482638</c:v>
                </c:pt>
                <c:pt idx="9370">
                  <c:v>-0.39435585511327048</c:v>
                </c:pt>
                <c:pt idx="9371">
                  <c:v>-0.44039415155763656</c:v>
                </c:pt>
                <c:pt idx="9372">
                  <c:v>-0.48530196253108149</c:v>
                </c:pt>
                <c:pt idx="9373">
                  <c:v>-0.52896401032686469</c:v>
                </c:pt>
                <c:pt idx="9374">
                  <c:v>-0.57126821509474279</c:v>
                </c:pt>
                <c:pt idx="9375">
                  <c:v>-0.61210598254765847</c:v>
                </c:pt>
                <c:pt idx="9376">
                  <c:v>-0.65137248272221648</c:v>
                </c:pt>
                <c:pt idx="9377">
                  <c:v>-0.68896691907567964</c:v>
                </c:pt>
                <c:pt idx="9378">
                  <c:v>-0.72479278722907281</c:v>
                </c:pt>
                <c:pt idx="9379">
                  <c:v>-0.75875812269278209</c:v>
                </c:pt>
                <c:pt idx="9380">
                  <c:v>-0.79077573693765424</c:v>
                </c:pt>
                <c:pt idx="9381">
                  <c:v>-0.8207634412072663</c:v>
                </c:pt>
                <c:pt idx="9382">
                  <c:v>-0.84864425749474059</c:v>
                </c:pt>
                <c:pt idx="9383">
                  <c:v>-0.87434661614457165</c:v>
                </c:pt>
                <c:pt idx="9384">
                  <c:v>-0.89780453957070627</c:v>
                </c:pt>
                <c:pt idx="9385">
                  <c:v>-0.9189578116202205</c:v>
                </c:pt>
                <c:pt idx="9386">
                  <c:v>-0.93775213214707087</c:v>
                </c:pt>
                <c:pt idx="9387">
                  <c:v>-0.95413925640003994</c:v>
                </c:pt>
                <c:pt idx="9388">
                  <c:v>-0.96807711886618208</c:v>
                </c:pt>
                <c:pt idx="9389">
                  <c:v>-0.97952994125248771</c:v>
                </c:pt>
                <c:pt idx="9390">
                  <c:v>-0.98846832432810605</c:v>
                </c:pt>
                <c:pt idx="9391">
                  <c:v>-0.99486932339189138</c:v>
                </c:pt>
                <c:pt idx="9392">
                  <c:v>-0.99871650717105076</c:v>
                </c:pt>
                <c:pt idx="9393">
                  <c:v>-1</c:v>
                </c:pt>
                <c:pt idx="9394">
                  <c:v>-0.99871650717105498</c:v>
                </c:pt>
                <c:pt idx="9395">
                  <c:v>-0.99486932339189982</c:v>
                </c:pt>
                <c:pt idx="9396">
                  <c:v>-0.9884683243281186</c:v>
                </c:pt>
                <c:pt idx="9397">
                  <c:v>-0.97952994125249304</c:v>
                </c:pt>
                <c:pt idx="9398">
                  <c:v>-0.96807711886621728</c:v>
                </c:pt>
                <c:pt idx="9399">
                  <c:v>-0.95413925640006492</c:v>
                </c:pt>
                <c:pt idx="9400">
                  <c:v>-0.93775213214709985</c:v>
                </c:pt>
                <c:pt idx="9401">
                  <c:v>-0.91895781162023094</c:v>
                </c:pt>
                <c:pt idx="9402">
                  <c:v>-0.897804539570768</c:v>
                </c:pt>
                <c:pt idx="9403">
                  <c:v>-0.87434661614461207</c:v>
                </c:pt>
                <c:pt idx="9404">
                  <c:v>-0.84864425749478467</c:v>
                </c:pt>
                <c:pt idx="9405">
                  <c:v>-0.8207634412072814</c:v>
                </c:pt>
                <c:pt idx="9406">
                  <c:v>-0.79077573693774006</c:v>
                </c:pt>
                <c:pt idx="9407">
                  <c:v>-0.7587581226927993</c:v>
                </c:pt>
                <c:pt idx="9408">
                  <c:v>-0.7247927872291694</c:v>
                </c:pt>
                <c:pt idx="9409">
                  <c:v>-0.68896691907569885</c:v>
                </c:pt>
                <c:pt idx="9410">
                  <c:v>-0.65137248272227966</c:v>
                </c:pt>
                <c:pt idx="9411">
                  <c:v>-0.61210598254767945</c:v>
                </c:pt>
                <c:pt idx="9412">
                  <c:v>-0.57126821509476444</c:v>
                </c:pt>
                <c:pt idx="9413">
                  <c:v>-0.52896401032698359</c:v>
                </c:pt>
                <c:pt idx="9414">
                  <c:v>-0.48530196253115432</c:v>
                </c:pt>
                <c:pt idx="9415">
                  <c:v>-0.44039415155766032</c:v>
                </c:pt>
                <c:pt idx="9416">
                  <c:v>-0.3943558551132948</c:v>
                </c:pt>
                <c:pt idx="9417">
                  <c:v>-0.3473052528448512</c:v>
                </c:pt>
                <c:pt idx="9418">
                  <c:v>-0.29936312297344558</c:v>
                </c:pt>
                <c:pt idx="9419">
                  <c:v>-0.25065253225875639</c:v>
                </c:pt>
                <c:pt idx="9420">
                  <c:v>-0.2012985200886426</c:v>
                </c:pt>
                <c:pt idx="9421">
                  <c:v>-0.15142777750461722</c:v>
                </c:pt>
                <c:pt idx="9422">
                  <c:v>-0.10116832198741843</c:v>
                </c:pt>
                <c:pt idx="9423">
                  <c:v>-5.064916883875769E-2</c:v>
                </c:pt>
                <c:pt idx="9424">
                  <c:v>9.7994529157929833E-15</c:v>
                </c:pt>
                <c:pt idx="9425">
                  <c:v>5.0649168838663723E-2</c:v>
                </c:pt>
                <c:pt idx="9426">
                  <c:v>0.10116832198743793</c:v>
                </c:pt>
                <c:pt idx="9427">
                  <c:v>0.15142777750458039</c:v>
                </c:pt>
                <c:pt idx="9428">
                  <c:v>0.20129852008855045</c:v>
                </c:pt>
                <c:pt idx="9429">
                  <c:v>0.25065253225866529</c:v>
                </c:pt>
                <c:pt idx="9430">
                  <c:v>0.29936312297335582</c:v>
                </c:pt>
                <c:pt idx="9431">
                  <c:v>0.34730525284481628</c:v>
                </c:pt>
                <c:pt idx="9432">
                  <c:v>0.39435585511331284</c:v>
                </c:pt>
                <c:pt idx="9433">
                  <c:v>0.44039415155757583</c:v>
                </c:pt>
                <c:pt idx="9434">
                  <c:v>0.48530196253107205</c:v>
                </c:pt>
                <c:pt idx="9435">
                  <c:v>0.52896401032690377</c:v>
                </c:pt>
                <c:pt idx="9436">
                  <c:v>0.57126821509478054</c:v>
                </c:pt>
                <c:pt idx="9437">
                  <c:v>0.61210598254764992</c:v>
                </c:pt>
                <c:pt idx="9438">
                  <c:v>0.65137248272220827</c:v>
                </c:pt>
                <c:pt idx="9439">
                  <c:v>0.68896691907563068</c:v>
                </c:pt>
                <c:pt idx="9440">
                  <c:v>0.72479278722910456</c:v>
                </c:pt>
                <c:pt idx="9441">
                  <c:v>0.75875812269277509</c:v>
                </c:pt>
                <c:pt idx="9442">
                  <c:v>0.79077573693768244</c:v>
                </c:pt>
                <c:pt idx="9443">
                  <c:v>0.82076344120722766</c:v>
                </c:pt>
                <c:pt idx="9444">
                  <c:v>0.84864425749473493</c:v>
                </c:pt>
                <c:pt idx="9445">
                  <c:v>0.87434661614456644</c:v>
                </c:pt>
                <c:pt idx="9446">
                  <c:v>0.89780453957072648</c:v>
                </c:pt>
                <c:pt idx="9447">
                  <c:v>0.91895781162021628</c:v>
                </c:pt>
                <c:pt idx="9448">
                  <c:v>0.9377521321470671</c:v>
                </c:pt>
                <c:pt idx="9449">
                  <c:v>0.95413925640003672</c:v>
                </c:pt>
                <c:pt idx="9450">
                  <c:v>0.96807711886619363</c:v>
                </c:pt>
                <c:pt idx="9451">
                  <c:v>0.9795299412524856</c:v>
                </c:pt>
                <c:pt idx="9452">
                  <c:v>0.98846832432811294</c:v>
                </c:pt>
                <c:pt idx="9453">
                  <c:v>0.99486932339189027</c:v>
                </c:pt>
                <c:pt idx="9454">
                  <c:v>0.99871650717105021</c:v>
                </c:pt>
                <c:pt idx="9455">
                  <c:v>1</c:v>
                </c:pt>
                <c:pt idx="9456">
                  <c:v>0.99871650717105265</c:v>
                </c:pt>
                <c:pt idx="9457">
                  <c:v>0.99486932339190082</c:v>
                </c:pt>
                <c:pt idx="9458">
                  <c:v>0.98846832432812026</c:v>
                </c:pt>
                <c:pt idx="9459">
                  <c:v>0.9795299412525067</c:v>
                </c:pt>
                <c:pt idx="9460">
                  <c:v>0.96807711886620573</c:v>
                </c:pt>
                <c:pt idx="9461">
                  <c:v>0.95413925640006814</c:v>
                </c:pt>
                <c:pt idx="9462">
                  <c:v>0.93775213214708386</c:v>
                </c:pt>
                <c:pt idx="9463">
                  <c:v>0.91895781162025769</c:v>
                </c:pt>
                <c:pt idx="9464">
                  <c:v>0.89780453957074768</c:v>
                </c:pt>
                <c:pt idx="9465">
                  <c:v>0.87434661614461728</c:v>
                </c:pt>
                <c:pt idx="9466">
                  <c:v>0.84864425749476025</c:v>
                </c:pt>
                <c:pt idx="9467">
                  <c:v>0.82076344120725508</c:v>
                </c:pt>
                <c:pt idx="9468">
                  <c:v>0.79077573693771186</c:v>
                </c:pt>
                <c:pt idx="9469">
                  <c:v>0.75875812269284337</c:v>
                </c:pt>
                <c:pt idx="9470">
                  <c:v>0.72479278722913765</c:v>
                </c:pt>
                <c:pt idx="9471">
                  <c:v>0.68896691907566543</c:v>
                </c:pt>
                <c:pt idx="9472">
                  <c:v>0.65137248272224479</c:v>
                </c:pt>
                <c:pt idx="9473">
                  <c:v>0.61210598254773285</c:v>
                </c:pt>
                <c:pt idx="9474">
                  <c:v>0.57126821509481995</c:v>
                </c:pt>
                <c:pt idx="9475">
                  <c:v>0.52896401032694451</c:v>
                </c:pt>
                <c:pt idx="9476">
                  <c:v>0.48530196253111402</c:v>
                </c:pt>
                <c:pt idx="9477">
                  <c:v>0.44039415155761896</c:v>
                </c:pt>
                <c:pt idx="9478">
                  <c:v>0.39435585511335697</c:v>
                </c:pt>
                <c:pt idx="9479">
                  <c:v>0.34730525284480801</c:v>
                </c:pt>
                <c:pt idx="9480">
                  <c:v>0.29936312297340162</c:v>
                </c:pt>
                <c:pt idx="9481">
                  <c:v>0.25065253225871176</c:v>
                </c:pt>
                <c:pt idx="9482">
                  <c:v>0.20129852008865318</c:v>
                </c:pt>
                <c:pt idx="9483">
                  <c:v>0.15142777750468406</c:v>
                </c:pt>
                <c:pt idx="9484">
                  <c:v>0.10116832198748571</c:v>
                </c:pt>
                <c:pt idx="9485">
                  <c:v>5.0649168838711685E-2</c:v>
                </c:pt>
                <c:pt idx="9486">
                  <c:v>9.8120296609938151E-16</c:v>
                </c:pt>
                <c:pt idx="9487">
                  <c:v>-5.0649168838709728E-2</c:v>
                </c:pt>
                <c:pt idx="9488">
                  <c:v>-0.10116832198737065</c:v>
                </c:pt>
                <c:pt idx="9489">
                  <c:v>-0.15142777750456973</c:v>
                </c:pt>
                <c:pt idx="9490">
                  <c:v>-0.20129852008859558</c:v>
                </c:pt>
                <c:pt idx="9491">
                  <c:v>-0.25065253225870987</c:v>
                </c:pt>
                <c:pt idx="9492">
                  <c:v>-0.29936312297334555</c:v>
                </c:pt>
                <c:pt idx="9493">
                  <c:v>-0.34730525284480618</c:v>
                </c:pt>
                <c:pt idx="9494">
                  <c:v>-0.39435585511325066</c:v>
                </c:pt>
                <c:pt idx="9495">
                  <c:v>-0.44039415155761719</c:v>
                </c:pt>
                <c:pt idx="9496">
                  <c:v>-0.48530196253106261</c:v>
                </c:pt>
                <c:pt idx="9497">
                  <c:v>-0.52896401032694285</c:v>
                </c:pt>
                <c:pt idx="9498">
                  <c:v>-0.57126821509472503</c:v>
                </c:pt>
                <c:pt idx="9499">
                  <c:v>-0.61210598254764148</c:v>
                </c:pt>
                <c:pt idx="9500">
                  <c:v>-0.65137248272220016</c:v>
                </c:pt>
                <c:pt idx="9501">
                  <c:v>-0.68896691907566399</c:v>
                </c:pt>
                <c:pt idx="9502">
                  <c:v>-0.72479278722909712</c:v>
                </c:pt>
                <c:pt idx="9503">
                  <c:v>-0.75875812269276799</c:v>
                </c:pt>
                <c:pt idx="9504">
                  <c:v>-0.79077573693767589</c:v>
                </c:pt>
                <c:pt idx="9505">
                  <c:v>-0.82076344120725397</c:v>
                </c:pt>
                <c:pt idx="9506">
                  <c:v>-0.84864425749472916</c:v>
                </c:pt>
                <c:pt idx="9507">
                  <c:v>-0.87434661614458875</c:v>
                </c:pt>
                <c:pt idx="9508">
                  <c:v>-0.89780453957072182</c:v>
                </c:pt>
                <c:pt idx="9509">
                  <c:v>-0.91895781162021206</c:v>
                </c:pt>
                <c:pt idx="9510">
                  <c:v>-0.93775213214706343</c:v>
                </c:pt>
                <c:pt idx="9511">
                  <c:v>-0.95413925640005059</c:v>
                </c:pt>
                <c:pt idx="9512">
                  <c:v>-0.96807711886619097</c:v>
                </c:pt>
                <c:pt idx="9513">
                  <c:v>-0.97952994125248338</c:v>
                </c:pt>
                <c:pt idx="9514">
                  <c:v>-0.98846832432810272</c:v>
                </c:pt>
                <c:pt idx="9515">
                  <c:v>-0.99486932339189493</c:v>
                </c:pt>
                <c:pt idx="9516">
                  <c:v>-0.99871650717104976</c:v>
                </c:pt>
                <c:pt idx="9517">
                  <c:v>-1</c:v>
                </c:pt>
                <c:pt idx="9518">
                  <c:v>-0.99871650717105609</c:v>
                </c:pt>
                <c:pt idx="9519">
                  <c:v>-0.99486932339189615</c:v>
                </c:pt>
                <c:pt idx="9520">
                  <c:v>-0.98846832432812193</c:v>
                </c:pt>
                <c:pt idx="9521">
                  <c:v>-0.97952994125249737</c:v>
                </c:pt>
                <c:pt idx="9522">
                  <c:v>-0.96807711886619419</c:v>
                </c:pt>
                <c:pt idx="9523">
                  <c:v>-0.95413925640005437</c:v>
                </c:pt>
                <c:pt idx="9524">
                  <c:v>-0.93775213214710729</c:v>
                </c:pt>
                <c:pt idx="9525">
                  <c:v>-0.91895781162023948</c:v>
                </c:pt>
                <c:pt idx="9526">
                  <c:v>-0.89780453957072737</c:v>
                </c:pt>
                <c:pt idx="9527">
                  <c:v>-0.87434661614459497</c:v>
                </c:pt>
                <c:pt idx="9528">
                  <c:v>-0.84864425749479611</c:v>
                </c:pt>
                <c:pt idx="9529">
                  <c:v>-0.82076344120729372</c:v>
                </c:pt>
                <c:pt idx="9530">
                  <c:v>-0.79077573693768366</c:v>
                </c:pt>
                <c:pt idx="9531">
                  <c:v>-0.7587581226928134</c:v>
                </c:pt>
                <c:pt idx="9532">
                  <c:v>-0.72479278722910589</c:v>
                </c:pt>
                <c:pt idx="9533">
                  <c:v>-0.6889669190757145</c:v>
                </c:pt>
                <c:pt idx="9534">
                  <c:v>-0.65137248272220982</c:v>
                </c:pt>
                <c:pt idx="9535">
                  <c:v>-0.61210598254769644</c:v>
                </c:pt>
                <c:pt idx="9536">
                  <c:v>-0.57126821509478221</c:v>
                </c:pt>
                <c:pt idx="9537">
                  <c:v>-0.52896401032695373</c:v>
                </c:pt>
                <c:pt idx="9538">
                  <c:v>-0.48530196253117314</c:v>
                </c:pt>
                <c:pt idx="9539">
                  <c:v>-0.44039415155767969</c:v>
                </c:pt>
                <c:pt idx="9540">
                  <c:v>-0.39435585511331461</c:v>
                </c:pt>
                <c:pt idx="9541">
                  <c:v>-0.34730525284481811</c:v>
                </c:pt>
                <c:pt idx="9542">
                  <c:v>-0.29936312297335771</c:v>
                </c:pt>
                <c:pt idx="9543">
                  <c:v>-0.25065253225877726</c:v>
                </c:pt>
                <c:pt idx="9544">
                  <c:v>-0.20129852008866372</c:v>
                </c:pt>
                <c:pt idx="9545">
                  <c:v>-0.15142777750463851</c:v>
                </c:pt>
                <c:pt idx="9546">
                  <c:v>-0.10116832198743989</c:v>
                </c:pt>
                <c:pt idx="9547">
                  <c:v>-5.0649168838722454E-2</c:v>
                </c:pt>
                <c:pt idx="9548">
                  <c:v>-1.1761858847991746E-14</c:v>
                </c:pt>
                <c:pt idx="9549">
                  <c:v>5.0649168838642192E-2</c:v>
                </c:pt>
                <c:pt idx="9550">
                  <c:v>0.10116832198741649</c:v>
                </c:pt>
                <c:pt idx="9551">
                  <c:v>0.15142777750455907</c:v>
                </c:pt>
                <c:pt idx="9552">
                  <c:v>0.20129852008869636</c:v>
                </c:pt>
                <c:pt idx="9553">
                  <c:v>0.25065253225864442</c:v>
                </c:pt>
                <c:pt idx="9554">
                  <c:v>0.29936312297333523</c:v>
                </c:pt>
                <c:pt idx="9555">
                  <c:v>0.34730525284479608</c:v>
                </c:pt>
                <c:pt idx="9556">
                  <c:v>0.39435585511329302</c:v>
                </c:pt>
                <c:pt idx="9557">
                  <c:v>0.44039415155760753</c:v>
                </c:pt>
                <c:pt idx="9558">
                  <c:v>0.48530196253105318</c:v>
                </c:pt>
                <c:pt idx="9559">
                  <c:v>0.52896401032693374</c:v>
                </c:pt>
                <c:pt idx="9560">
                  <c:v>0.57126821509476289</c:v>
                </c:pt>
                <c:pt idx="9561">
                  <c:v>0.61210598254763293</c:v>
                </c:pt>
                <c:pt idx="9562">
                  <c:v>0.65137248272223514</c:v>
                </c:pt>
                <c:pt idx="9563">
                  <c:v>0.68896691907565621</c:v>
                </c:pt>
                <c:pt idx="9564">
                  <c:v>0.72479278722908969</c:v>
                </c:pt>
                <c:pt idx="9565">
                  <c:v>0.75875812269276099</c:v>
                </c:pt>
                <c:pt idx="9566">
                  <c:v>0.79077573693770409</c:v>
                </c:pt>
                <c:pt idx="9567">
                  <c:v>0.82076344120724787</c:v>
                </c:pt>
                <c:pt idx="9568">
                  <c:v>0.8486442574947235</c:v>
                </c:pt>
                <c:pt idx="9569">
                  <c:v>0.874346616144556</c:v>
                </c:pt>
                <c:pt idx="9570">
                  <c:v>0.89780453957074202</c:v>
                </c:pt>
                <c:pt idx="9571">
                  <c:v>0.91895781162020773</c:v>
                </c:pt>
                <c:pt idx="9572">
                  <c:v>0.93775213214707942</c:v>
                </c:pt>
                <c:pt idx="9573">
                  <c:v>0.95413925640003028</c:v>
                </c:pt>
                <c:pt idx="9574">
                  <c:v>0.96807711886620251</c:v>
                </c:pt>
                <c:pt idx="9575">
                  <c:v>0.97952994125248116</c:v>
                </c:pt>
                <c:pt idx="9576">
                  <c:v>0.98846832432810972</c:v>
                </c:pt>
                <c:pt idx="9577">
                  <c:v>0.99486932339189382</c:v>
                </c:pt>
                <c:pt idx="9578">
                  <c:v>0.99871650717105209</c:v>
                </c:pt>
                <c:pt idx="9579">
                  <c:v>1</c:v>
                </c:pt>
                <c:pt idx="9580">
                  <c:v>0.99871650717105376</c:v>
                </c:pt>
                <c:pt idx="9581">
                  <c:v>0.99486932339189726</c:v>
                </c:pt>
                <c:pt idx="9582">
                  <c:v>0.98846832432811493</c:v>
                </c:pt>
                <c:pt idx="9583">
                  <c:v>0.97952994125251103</c:v>
                </c:pt>
                <c:pt idx="9584">
                  <c:v>0.96807711886621117</c:v>
                </c:pt>
                <c:pt idx="9585">
                  <c:v>0.95413925640005759</c:v>
                </c:pt>
                <c:pt idx="9586">
                  <c:v>0.9377521321470913</c:v>
                </c:pt>
                <c:pt idx="9587">
                  <c:v>0.9189578116202437</c:v>
                </c:pt>
                <c:pt idx="9588">
                  <c:v>0.89780453957075712</c:v>
                </c:pt>
                <c:pt idx="9589">
                  <c:v>0.87434661614460019</c:v>
                </c:pt>
                <c:pt idx="9590">
                  <c:v>0.84864425749477168</c:v>
                </c:pt>
                <c:pt idx="9591">
                  <c:v>0.82076344120729994</c:v>
                </c:pt>
                <c:pt idx="9592">
                  <c:v>0.79077573693769021</c:v>
                </c:pt>
                <c:pt idx="9593">
                  <c:v>0.75875812269285736</c:v>
                </c:pt>
                <c:pt idx="9594">
                  <c:v>0.72479278722915252</c:v>
                </c:pt>
                <c:pt idx="9595">
                  <c:v>0.68896691907572227</c:v>
                </c:pt>
                <c:pt idx="9596">
                  <c:v>0.65137248272221804</c:v>
                </c:pt>
                <c:pt idx="9597">
                  <c:v>0.61210598254770499</c:v>
                </c:pt>
                <c:pt idx="9598">
                  <c:v>0.57126821509483772</c:v>
                </c:pt>
                <c:pt idx="9599">
                  <c:v>0.52896401032701112</c:v>
                </c:pt>
                <c:pt idx="9600">
                  <c:v>0.48530196253113289</c:v>
                </c:pt>
              </c:numCache>
            </c:numRef>
          </c:yVal>
          <c:smooth val="1"/>
          <c:extLst>
            <c:ext xmlns:c16="http://schemas.microsoft.com/office/drawing/2014/chart" uri="{C3380CC4-5D6E-409C-BE32-E72D297353CC}">
              <c16:uniqueId val="{00000000-B1F1-43C9-8701-CA775C58EE3B}"/>
            </c:ext>
          </c:extLst>
        </c:ser>
        <c:ser>
          <c:idx val="0"/>
          <c:order val="1"/>
          <c:tx>
            <c:v>Jacob (1950) Analytical Soultion 1000 feet</c:v>
          </c:tx>
          <c:spPr>
            <a:ln w="19050" cap="rnd">
              <a:solidFill>
                <a:schemeClr val="accent1"/>
              </a:solidFill>
              <a:round/>
            </a:ln>
            <a:effectLst/>
          </c:spPr>
          <c:marker>
            <c:symbol val="none"/>
          </c:marker>
          <c:xVal>
            <c:numRef>
              <c:f>'Jacob 1950 Analytical'!$A$5:$A$9605</c:f>
              <c:numCache>
                <c:formatCode>General</c:formatCode>
                <c:ptCount val="96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pt idx="2386">
                  <c:v>238.6</c:v>
                </c:pt>
                <c:pt idx="2387">
                  <c:v>238.7</c:v>
                </c:pt>
                <c:pt idx="2388">
                  <c:v>238.8</c:v>
                </c:pt>
                <c:pt idx="2389">
                  <c:v>238.9</c:v>
                </c:pt>
                <c:pt idx="2390">
                  <c:v>239</c:v>
                </c:pt>
                <c:pt idx="2391">
                  <c:v>239.1</c:v>
                </c:pt>
                <c:pt idx="2392">
                  <c:v>239.2</c:v>
                </c:pt>
                <c:pt idx="2393">
                  <c:v>239.3</c:v>
                </c:pt>
                <c:pt idx="2394">
                  <c:v>239.4</c:v>
                </c:pt>
                <c:pt idx="2395">
                  <c:v>239.5</c:v>
                </c:pt>
                <c:pt idx="2396">
                  <c:v>239.6</c:v>
                </c:pt>
                <c:pt idx="2397">
                  <c:v>239.7</c:v>
                </c:pt>
                <c:pt idx="2398">
                  <c:v>239.8</c:v>
                </c:pt>
                <c:pt idx="2399">
                  <c:v>239.9</c:v>
                </c:pt>
                <c:pt idx="2400">
                  <c:v>240</c:v>
                </c:pt>
                <c:pt idx="2401">
                  <c:v>240.1</c:v>
                </c:pt>
                <c:pt idx="2402">
                  <c:v>240.2</c:v>
                </c:pt>
                <c:pt idx="2403">
                  <c:v>240.3</c:v>
                </c:pt>
                <c:pt idx="2404">
                  <c:v>240.4</c:v>
                </c:pt>
                <c:pt idx="2405">
                  <c:v>240.5</c:v>
                </c:pt>
                <c:pt idx="2406">
                  <c:v>240.6</c:v>
                </c:pt>
                <c:pt idx="2407">
                  <c:v>240.7</c:v>
                </c:pt>
                <c:pt idx="2408">
                  <c:v>240.8</c:v>
                </c:pt>
                <c:pt idx="2409">
                  <c:v>240.9</c:v>
                </c:pt>
                <c:pt idx="2410">
                  <c:v>241</c:v>
                </c:pt>
                <c:pt idx="2411">
                  <c:v>241.1</c:v>
                </c:pt>
                <c:pt idx="2412">
                  <c:v>241.2</c:v>
                </c:pt>
                <c:pt idx="2413">
                  <c:v>241.3</c:v>
                </c:pt>
                <c:pt idx="2414">
                  <c:v>241.4</c:v>
                </c:pt>
                <c:pt idx="2415">
                  <c:v>241.5</c:v>
                </c:pt>
                <c:pt idx="2416">
                  <c:v>241.6</c:v>
                </c:pt>
                <c:pt idx="2417">
                  <c:v>241.7</c:v>
                </c:pt>
                <c:pt idx="2418">
                  <c:v>241.8</c:v>
                </c:pt>
                <c:pt idx="2419">
                  <c:v>241.9</c:v>
                </c:pt>
                <c:pt idx="2420">
                  <c:v>242</c:v>
                </c:pt>
                <c:pt idx="2421">
                  <c:v>242.1</c:v>
                </c:pt>
                <c:pt idx="2422">
                  <c:v>242.2</c:v>
                </c:pt>
                <c:pt idx="2423">
                  <c:v>242.3</c:v>
                </c:pt>
                <c:pt idx="2424">
                  <c:v>242.4</c:v>
                </c:pt>
                <c:pt idx="2425">
                  <c:v>242.5</c:v>
                </c:pt>
                <c:pt idx="2426">
                  <c:v>242.6</c:v>
                </c:pt>
                <c:pt idx="2427">
                  <c:v>242.7</c:v>
                </c:pt>
                <c:pt idx="2428">
                  <c:v>242.8</c:v>
                </c:pt>
                <c:pt idx="2429">
                  <c:v>242.9</c:v>
                </c:pt>
                <c:pt idx="2430">
                  <c:v>243</c:v>
                </c:pt>
                <c:pt idx="2431">
                  <c:v>243.1</c:v>
                </c:pt>
                <c:pt idx="2432">
                  <c:v>243.2</c:v>
                </c:pt>
                <c:pt idx="2433">
                  <c:v>243.3</c:v>
                </c:pt>
                <c:pt idx="2434">
                  <c:v>243.4</c:v>
                </c:pt>
                <c:pt idx="2435">
                  <c:v>243.5</c:v>
                </c:pt>
                <c:pt idx="2436">
                  <c:v>243.6</c:v>
                </c:pt>
                <c:pt idx="2437">
                  <c:v>243.7</c:v>
                </c:pt>
                <c:pt idx="2438">
                  <c:v>243.8</c:v>
                </c:pt>
                <c:pt idx="2439">
                  <c:v>243.9</c:v>
                </c:pt>
                <c:pt idx="2440">
                  <c:v>244</c:v>
                </c:pt>
                <c:pt idx="2441">
                  <c:v>244.1</c:v>
                </c:pt>
                <c:pt idx="2442">
                  <c:v>244.2</c:v>
                </c:pt>
                <c:pt idx="2443">
                  <c:v>244.3</c:v>
                </c:pt>
                <c:pt idx="2444">
                  <c:v>244.4</c:v>
                </c:pt>
                <c:pt idx="2445">
                  <c:v>244.5</c:v>
                </c:pt>
                <c:pt idx="2446">
                  <c:v>244.6</c:v>
                </c:pt>
                <c:pt idx="2447">
                  <c:v>244.7</c:v>
                </c:pt>
                <c:pt idx="2448">
                  <c:v>244.8</c:v>
                </c:pt>
                <c:pt idx="2449">
                  <c:v>244.9</c:v>
                </c:pt>
                <c:pt idx="2450">
                  <c:v>245</c:v>
                </c:pt>
                <c:pt idx="2451">
                  <c:v>245.1</c:v>
                </c:pt>
                <c:pt idx="2452">
                  <c:v>245.2</c:v>
                </c:pt>
                <c:pt idx="2453">
                  <c:v>245.3</c:v>
                </c:pt>
                <c:pt idx="2454">
                  <c:v>245.4</c:v>
                </c:pt>
                <c:pt idx="2455">
                  <c:v>245.5</c:v>
                </c:pt>
                <c:pt idx="2456">
                  <c:v>245.6</c:v>
                </c:pt>
                <c:pt idx="2457">
                  <c:v>245.7</c:v>
                </c:pt>
                <c:pt idx="2458">
                  <c:v>245.8</c:v>
                </c:pt>
                <c:pt idx="2459">
                  <c:v>245.9</c:v>
                </c:pt>
                <c:pt idx="2460">
                  <c:v>246</c:v>
                </c:pt>
                <c:pt idx="2461">
                  <c:v>246.1</c:v>
                </c:pt>
                <c:pt idx="2462">
                  <c:v>246.2</c:v>
                </c:pt>
                <c:pt idx="2463">
                  <c:v>246.3</c:v>
                </c:pt>
                <c:pt idx="2464">
                  <c:v>246.4</c:v>
                </c:pt>
                <c:pt idx="2465">
                  <c:v>246.5</c:v>
                </c:pt>
                <c:pt idx="2466">
                  <c:v>246.6</c:v>
                </c:pt>
                <c:pt idx="2467">
                  <c:v>246.7</c:v>
                </c:pt>
                <c:pt idx="2468">
                  <c:v>246.8</c:v>
                </c:pt>
                <c:pt idx="2469">
                  <c:v>246.9</c:v>
                </c:pt>
                <c:pt idx="2470">
                  <c:v>247</c:v>
                </c:pt>
                <c:pt idx="2471">
                  <c:v>247.1</c:v>
                </c:pt>
                <c:pt idx="2472">
                  <c:v>247.2</c:v>
                </c:pt>
                <c:pt idx="2473">
                  <c:v>247.3</c:v>
                </c:pt>
                <c:pt idx="2474">
                  <c:v>247.4</c:v>
                </c:pt>
                <c:pt idx="2475">
                  <c:v>247.5</c:v>
                </c:pt>
                <c:pt idx="2476">
                  <c:v>247.6</c:v>
                </c:pt>
                <c:pt idx="2477">
                  <c:v>247.7</c:v>
                </c:pt>
                <c:pt idx="2478">
                  <c:v>247.8</c:v>
                </c:pt>
                <c:pt idx="2479">
                  <c:v>247.9</c:v>
                </c:pt>
                <c:pt idx="2480">
                  <c:v>248</c:v>
                </c:pt>
                <c:pt idx="2481">
                  <c:v>248.1</c:v>
                </c:pt>
                <c:pt idx="2482">
                  <c:v>248.2</c:v>
                </c:pt>
                <c:pt idx="2483">
                  <c:v>248.3</c:v>
                </c:pt>
                <c:pt idx="2484">
                  <c:v>248.4</c:v>
                </c:pt>
                <c:pt idx="2485">
                  <c:v>248.5</c:v>
                </c:pt>
                <c:pt idx="2486">
                  <c:v>248.6</c:v>
                </c:pt>
                <c:pt idx="2487">
                  <c:v>248.7</c:v>
                </c:pt>
                <c:pt idx="2488">
                  <c:v>248.8</c:v>
                </c:pt>
                <c:pt idx="2489">
                  <c:v>248.9</c:v>
                </c:pt>
                <c:pt idx="2490">
                  <c:v>249</c:v>
                </c:pt>
                <c:pt idx="2491">
                  <c:v>249.1</c:v>
                </c:pt>
                <c:pt idx="2492">
                  <c:v>249.2</c:v>
                </c:pt>
                <c:pt idx="2493">
                  <c:v>249.3</c:v>
                </c:pt>
                <c:pt idx="2494">
                  <c:v>249.4</c:v>
                </c:pt>
                <c:pt idx="2495">
                  <c:v>249.5</c:v>
                </c:pt>
                <c:pt idx="2496">
                  <c:v>249.6</c:v>
                </c:pt>
                <c:pt idx="2497">
                  <c:v>249.7</c:v>
                </c:pt>
                <c:pt idx="2498">
                  <c:v>249.8</c:v>
                </c:pt>
                <c:pt idx="2499">
                  <c:v>249.9</c:v>
                </c:pt>
                <c:pt idx="2500">
                  <c:v>250</c:v>
                </c:pt>
                <c:pt idx="2501">
                  <c:v>250.1</c:v>
                </c:pt>
                <c:pt idx="2502">
                  <c:v>250.2</c:v>
                </c:pt>
                <c:pt idx="2503">
                  <c:v>250.3</c:v>
                </c:pt>
                <c:pt idx="2504">
                  <c:v>250.4</c:v>
                </c:pt>
                <c:pt idx="2505">
                  <c:v>250.5</c:v>
                </c:pt>
                <c:pt idx="2506">
                  <c:v>250.6</c:v>
                </c:pt>
                <c:pt idx="2507">
                  <c:v>250.7</c:v>
                </c:pt>
                <c:pt idx="2508">
                  <c:v>250.8</c:v>
                </c:pt>
                <c:pt idx="2509">
                  <c:v>250.9</c:v>
                </c:pt>
                <c:pt idx="2510">
                  <c:v>251</c:v>
                </c:pt>
                <c:pt idx="2511">
                  <c:v>251.1</c:v>
                </c:pt>
                <c:pt idx="2512">
                  <c:v>251.2</c:v>
                </c:pt>
                <c:pt idx="2513">
                  <c:v>251.3</c:v>
                </c:pt>
                <c:pt idx="2514">
                  <c:v>251.4</c:v>
                </c:pt>
                <c:pt idx="2515">
                  <c:v>251.5</c:v>
                </c:pt>
                <c:pt idx="2516">
                  <c:v>251.6</c:v>
                </c:pt>
                <c:pt idx="2517">
                  <c:v>251.7</c:v>
                </c:pt>
                <c:pt idx="2518">
                  <c:v>251.8</c:v>
                </c:pt>
                <c:pt idx="2519">
                  <c:v>251.9</c:v>
                </c:pt>
                <c:pt idx="2520">
                  <c:v>252</c:v>
                </c:pt>
                <c:pt idx="2521">
                  <c:v>252.1</c:v>
                </c:pt>
                <c:pt idx="2522">
                  <c:v>252.2</c:v>
                </c:pt>
                <c:pt idx="2523">
                  <c:v>252.3</c:v>
                </c:pt>
                <c:pt idx="2524">
                  <c:v>252.4</c:v>
                </c:pt>
                <c:pt idx="2525">
                  <c:v>252.5</c:v>
                </c:pt>
                <c:pt idx="2526">
                  <c:v>252.6</c:v>
                </c:pt>
                <c:pt idx="2527">
                  <c:v>252.7</c:v>
                </c:pt>
                <c:pt idx="2528">
                  <c:v>252.8</c:v>
                </c:pt>
                <c:pt idx="2529">
                  <c:v>252.9</c:v>
                </c:pt>
                <c:pt idx="2530">
                  <c:v>253</c:v>
                </c:pt>
                <c:pt idx="2531">
                  <c:v>253.1</c:v>
                </c:pt>
                <c:pt idx="2532">
                  <c:v>253.2</c:v>
                </c:pt>
                <c:pt idx="2533">
                  <c:v>253.3</c:v>
                </c:pt>
                <c:pt idx="2534">
                  <c:v>253.4</c:v>
                </c:pt>
                <c:pt idx="2535">
                  <c:v>253.5</c:v>
                </c:pt>
                <c:pt idx="2536">
                  <c:v>253.6</c:v>
                </c:pt>
                <c:pt idx="2537">
                  <c:v>253.7</c:v>
                </c:pt>
                <c:pt idx="2538">
                  <c:v>253.8</c:v>
                </c:pt>
                <c:pt idx="2539">
                  <c:v>253.9</c:v>
                </c:pt>
                <c:pt idx="2540">
                  <c:v>254</c:v>
                </c:pt>
                <c:pt idx="2541">
                  <c:v>254.1</c:v>
                </c:pt>
                <c:pt idx="2542">
                  <c:v>254.2</c:v>
                </c:pt>
                <c:pt idx="2543">
                  <c:v>254.3</c:v>
                </c:pt>
                <c:pt idx="2544">
                  <c:v>254.4</c:v>
                </c:pt>
                <c:pt idx="2545">
                  <c:v>254.5</c:v>
                </c:pt>
                <c:pt idx="2546">
                  <c:v>254.6</c:v>
                </c:pt>
                <c:pt idx="2547">
                  <c:v>254.7</c:v>
                </c:pt>
                <c:pt idx="2548">
                  <c:v>254.8</c:v>
                </c:pt>
                <c:pt idx="2549">
                  <c:v>254.9</c:v>
                </c:pt>
                <c:pt idx="2550">
                  <c:v>255</c:v>
                </c:pt>
                <c:pt idx="2551">
                  <c:v>255.1</c:v>
                </c:pt>
                <c:pt idx="2552">
                  <c:v>255.2</c:v>
                </c:pt>
                <c:pt idx="2553">
                  <c:v>255.3</c:v>
                </c:pt>
                <c:pt idx="2554">
                  <c:v>255.4</c:v>
                </c:pt>
                <c:pt idx="2555">
                  <c:v>255.5</c:v>
                </c:pt>
                <c:pt idx="2556">
                  <c:v>255.6</c:v>
                </c:pt>
                <c:pt idx="2557">
                  <c:v>255.7</c:v>
                </c:pt>
                <c:pt idx="2558">
                  <c:v>255.8</c:v>
                </c:pt>
                <c:pt idx="2559">
                  <c:v>255.9</c:v>
                </c:pt>
                <c:pt idx="2560">
                  <c:v>256</c:v>
                </c:pt>
                <c:pt idx="2561">
                  <c:v>256.10000000000002</c:v>
                </c:pt>
                <c:pt idx="2562">
                  <c:v>256.2</c:v>
                </c:pt>
                <c:pt idx="2563">
                  <c:v>256.3</c:v>
                </c:pt>
                <c:pt idx="2564">
                  <c:v>256.39999999999998</c:v>
                </c:pt>
                <c:pt idx="2565">
                  <c:v>256.5</c:v>
                </c:pt>
                <c:pt idx="2566">
                  <c:v>256.60000000000002</c:v>
                </c:pt>
                <c:pt idx="2567">
                  <c:v>256.7</c:v>
                </c:pt>
                <c:pt idx="2568">
                  <c:v>256.8</c:v>
                </c:pt>
                <c:pt idx="2569">
                  <c:v>256.89999999999998</c:v>
                </c:pt>
                <c:pt idx="2570">
                  <c:v>257</c:v>
                </c:pt>
                <c:pt idx="2571">
                  <c:v>257.10000000000002</c:v>
                </c:pt>
                <c:pt idx="2572">
                  <c:v>257.2</c:v>
                </c:pt>
                <c:pt idx="2573">
                  <c:v>257.3</c:v>
                </c:pt>
                <c:pt idx="2574">
                  <c:v>257.39999999999998</c:v>
                </c:pt>
                <c:pt idx="2575">
                  <c:v>257.5</c:v>
                </c:pt>
                <c:pt idx="2576">
                  <c:v>257.60000000000002</c:v>
                </c:pt>
                <c:pt idx="2577">
                  <c:v>257.7</c:v>
                </c:pt>
                <c:pt idx="2578">
                  <c:v>257.8</c:v>
                </c:pt>
                <c:pt idx="2579">
                  <c:v>257.89999999999998</c:v>
                </c:pt>
                <c:pt idx="2580">
                  <c:v>258</c:v>
                </c:pt>
                <c:pt idx="2581">
                  <c:v>258.10000000000002</c:v>
                </c:pt>
                <c:pt idx="2582">
                  <c:v>258.2</c:v>
                </c:pt>
                <c:pt idx="2583">
                  <c:v>258.3</c:v>
                </c:pt>
                <c:pt idx="2584">
                  <c:v>258.39999999999998</c:v>
                </c:pt>
                <c:pt idx="2585">
                  <c:v>258.5</c:v>
                </c:pt>
                <c:pt idx="2586">
                  <c:v>258.60000000000002</c:v>
                </c:pt>
                <c:pt idx="2587">
                  <c:v>258.7</c:v>
                </c:pt>
                <c:pt idx="2588">
                  <c:v>258.8</c:v>
                </c:pt>
                <c:pt idx="2589">
                  <c:v>258.89999999999998</c:v>
                </c:pt>
                <c:pt idx="2590">
                  <c:v>259</c:v>
                </c:pt>
                <c:pt idx="2591">
                  <c:v>259.10000000000002</c:v>
                </c:pt>
                <c:pt idx="2592">
                  <c:v>259.2</c:v>
                </c:pt>
                <c:pt idx="2593">
                  <c:v>259.3</c:v>
                </c:pt>
                <c:pt idx="2594">
                  <c:v>259.39999999999998</c:v>
                </c:pt>
                <c:pt idx="2595">
                  <c:v>259.5</c:v>
                </c:pt>
                <c:pt idx="2596">
                  <c:v>259.60000000000002</c:v>
                </c:pt>
                <c:pt idx="2597">
                  <c:v>259.7</c:v>
                </c:pt>
                <c:pt idx="2598">
                  <c:v>259.8</c:v>
                </c:pt>
                <c:pt idx="2599">
                  <c:v>259.89999999999998</c:v>
                </c:pt>
                <c:pt idx="2600">
                  <c:v>260</c:v>
                </c:pt>
                <c:pt idx="2601">
                  <c:v>260.10000000000002</c:v>
                </c:pt>
                <c:pt idx="2602">
                  <c:v>260.2</c:v>
                </c:pt>
                <c:pt idx="2603">
                  <c:v>260.3</c:v>
                </c:pt>
                <c:pt idx="2604">
                  <c:v>260.39999999999998</c:v>
                </c:pt>
                <c:pt idx="2605">
                  <c:v>260.5</c:v>
                </c:pt>
                <c:pt idx="2606">
                  <c:v>260.60000000000002</c:v>
                </c:pt>
                <c:pt idx="2607">
                  <c:v>260.7</c:v>
                </c:pt>
                <c:pt idx="2608">
                  <c:v>260.8</c:v>
                </c:pt>
                <c:pt idx="2609">
                  <c:v>260.89999999999998</c:v>
                </c:pt>
                <c:pt idx="2610">
                  <c:v>261</c:v>
                </c:pt>
                <c:pt idx="2611">
                  <c:v>261.10000000000002</c:v>
                </c:pt>
                <c:pt idx="2612">
                  <c:v>261.2</c:v>
                </c:pt>
                <c:pt idx="2613">
                  <c:v>261.3</c:v>
                </c:pt>
                <c:pt idx="2614">
                  <c:v>261.39999999999998</c:v>
                </c:pt>
                <c:pt idx="2615">
                  <c:v>261.5</c:v>
                </c:pt>
                <c:pt idx="2616">
                  <c:v>261.60000000000002</c:v>
                </c:pt>
                <c:pt idx="2617">
                  <c:v>261.7</c:v>
                </c:pt>
                <c:pt idx="2618">
                  <c:v>261.8</c:v>
                </c:pt>
                <c:pt idx="2619">
                  <c:v>261.89999999999998</c:v>
                </c:pt>
                <c:pt idx="2620">
                  <c:v>262</c:v>
                </c:pt>
                <c:pt idx="2621">
                  <c:v>262.10000000000002</c:v>
                </c:pt>
                <c:pt idx="2622">
                  <c:v>262.2</c:v>
                </c:pt>
                <c:pt idx="2623">
                  <c:v>262.3</c:v>
                </c:pt>
                <c:pt idx="2624">
                  <c:v>262.39999999999998</c:v>
                </c:pt>
                <c:pt idx="2625">
                  <c:v>262.5</c:v>
                </c:pt>
                <c:pt idx="2626">
                  <c:v>262.60000000000002</c:v>
                </c:pt>
                <c:pt idx="2627">
                  <c:v>262.7</c:v>
                </c:pt>
                <c:pt idx="2628">
                  <c:v>262.8</c:v>
                </c:pt>
                <c:pt idx="2629">
                  <c:v>262.89999999999998</c:v>
                </c:pt>
                <c:pt idx="2630">
                  <c:v>263</c:v>
                </c:pt>
                <c:pt idx="2631">
                  <c:v>263.10000000000002</c:v>
                </c:pt>
                <c:pt idx="2632">
                  <c:v>263.2</c:v>
                </c:pt>
                <c:pt idx="2633">
                  <c:v>263.3</c:v>
                </c:pt>
                <c:pt idx="2634">
                  <c:v>263.39999999999998</c:v>
                </c:pt>
                <c:pt idx="2635">
                  <c:v>263.5</c:v>
                </c:pt>
                <c:pt idx="2636">
                  <c:v>263.60000000000002</c:v>
                </c:pt>
                <c:pt idx="2637">
                  <c:v>263.7</c:v>
                </c:pt>
                <c:pt idx="2638">
                  <c:v>263.8</c:v>
                </c:pt>
                <c:pt idx="2639">
                  <c:v>263.89999999999998</c:v>
                </c:pt>
                <c:pt idx="2640">
                  <c:v>264</c:v>
                </c:pt>
                <c:pt idx="2641">
                  <c:v>264.10000000000002</c:v>
                </c:pt>
                <c:pt idx="2642">
                  <c:v>264.2</c:v>
                </c:pt>
                <c:pt idx="2643">
                  <c:v>264.3</c:v>
                </c:pt>
                <c:pt idx="2644">
                  <c:v>264.39999999999998</c:v>
                </c:pt>
                <c:pt idx="2645">
                  <c:v>264.5</c:v>
                </c:pt>
                <c:pt idx="2646">
                  <c:v>264.60000000000002</c:v>
                </c:pt>
                <c:pt idx="2647">
                  <c:v>264.7</c:v>
                </c:pt>
                <c:pt idx="2648">
                  <c:v>264.8</c:v>
                </c:pt>
                <c:pt idx="2649">
                  <c:v>264.89999999999998</c:v>
                </c:pt>
                <c:pt idx="2650">
                  <c:v>265</c:v>
                </c:pt>
                <c:pt idx="2651">
                  <c:v>265.10000000000002</c:v>
                </c:pt>
                <c:pt idx="2652">
                  <c:v>265.2</c:v>
                </c:pt>
                <c:pt idx="2653">
                  <c:v>265.3</c:v>
                </c:pt>
                <c:pt idx="2654">
                  <c:v>265.39999999999998</c:v>
                </c:pt>
                <c:pt idx="2655">
                  <c:v>265.5</c:v>
                </c:pt>
                <c:pt idx="2656">
                  <c:v>265.60000000000002</c:v>
                </c:pt>
                <c:pt idx="2657">
                  <c:v>265.7</c:v>
                </c:pt>
                <c:pt idx="2658">
                  <c:v>265.8</c:v>
                </c:pt>
                <c:pt idx="2659">
                  <c:v>265.89999999999998</c:v>
                </c:pt>
                <c:pt idx="2660">
                  <c:v>266</c:v>
                </c:pt>
                <c:pt idx="2661">
                  <c:v>266.10000000000002</c:v>
                </c:pt>
                <c:pt idx="2662">
                  <c:v>266.2</c:v>
                </c:pt>
                <c:pt idx="2663">
                  <c:v>266.3</c:v>
                </c:pt>
                <c:pt idx="2664">
                  <c:v>266.39999999999998</c:v>
                </c:pt>
                <c:pt idx="2665">
                  <c:v>266.5</c:v>
                </c:pt>
                <c:pt idx="2666">
                  <c:v>266.60000000000002</c:v>
                </c:pt>
                <c:pt idx="2667">
                  <c:v>266.7</c:v>
                </c:pt>
                <c:pt idx="2668">
                  <c:v>266.8</c:v>
                </c:pt>
                <c:pt idx="2669">
                  <c:v>266.89999999999998</c:v>
                </c:pt>
                <c:pt idx="2670">
                  <c:v>267</c:v>
                </c:pt>
                <c:pt idx="2671">
                  <c:v>267.10000000000002</c:v>
                </c:pt>
                <c:pt idx="2672">
                  <c:v>267.2</c:v>
                </c:pt>
                <c:pt idx="2673">
                  <c:v>267.3</c:v>
                </c:pt>
                <c:pt idx="2674">
                  <c:v>267.39999999999998</c:v>
                </c:pt>
                <c:pt idx="2675">
                  <c:v>267.5</c:v>
                </c:pt>
                <c:pt idx="2676">
                  <c:v>267.60000000000002</c:v>
                </c:pt>
                <c:pt idx="2677">
                  <c:v>267.7</c:v>
                </c:pt>
                <c:pt idx="2678">
                  <c:v>267.8</c:v>
                </c:pt>
                <c:pt idx="2679">
                  <c:v>267.89999999999998</c:v>
                </c:pt>
                <c:pt idx="2680">
                  <c:v>268</c:v>
                </c:pt>
                <c:pt idx="2681">
                  <c:v>268.10000000000002</c:v>
                </c:pt>
                <c:pt idx="2682">
                  <c:v>268.2</c:v>
                </c:pt>
                <c:pt idx="2683">
                  <c:v>268.3</c:v>
                </c:pt>
                <c:pt idx="2684">
                  <c:v>268.39999999999998</c:v>
                </c:pt>
                <c:pt idx="2685">
                  <c:v>268.5</c:v>
                </c:pt>
                <c:pt idx="2686">
                  <c:v>268.60000000000002</c:v>
                </c:pt>
                <c:pt idx="2687">
                  <c:v>268.7</c:v>
                </c:pt>
                <c:pt idx="2688">
                  <c:v>268.8</c:v>
                </c:pt>
                <c:pt idx="2689">
                  <c:v>268.89999999999998</c:v>
                </c:pt>
                <c:pt idx="2690">
                  <c:v>269</c:v>
                </c:pt>
                <c:pt idx="2691">
                  <c:v>269.10000000000002</c:v>
                </c:pt>
                <c:pt idx="2692">
                  <c:v>269.2</c:v>
                </c:pt>
                <c:pt idx="2693">
                  <c:v>269.3</c:v>
                </c:pt>
                <c:pt idx="2694">
                  <c:v>269.39999999999998</c:v>
                </c:pt>
                <c:pt idx="2695">
                  <c:v>269.5</c:v>
                </c:pt>
                <c:pt idx="2696">
                  <c:v>269.60000000000002</c:v>
                </c:pt>
                <c:pt idx="2697">
                  <c:v>269.7</c:v>
                </c:pt>
                <c:pt idx="2698">
                  <c:v>269.8</c:v>
                </c:pt>
                <c:pt idx="2699">
                  <c:v>269.89999999999998</c:v>
                </c:pt>
                <c:pt idx="2700">
                  <c:v>270</c:v>
                </c:pt>
                <c:pt idx="2701">
                  <c:v>270.10000000000002</c:v>
                </c:pt>
                <c:pt idx="2702">
                  <c:v>270.2</c:v>
                </c:pt>
                <c:pt idx="2703">
                  <c:v>270.3</c:v>
                </c:pt>
                <c:pt idx="2704">
                  <c:v>270.39999999999998</c:v>
                </c:pt>
                <c:pt idx="2705">
                  <c:v>270.5</c:v>
                </c:pt>
                <c:pt idx="2706">
                  <c:v>270.60000000000002</c:v>
                </c:pt>
                <c:pt idx="2707">
                  <c:v>270.7</c:v>
                </c:pt>
                <c:pt idx="2708">
                  <c:v>270.8</c:v>
                </c:pt>
                <c:pt idx="2709">
                  <c:v>270.89999999999998</c:v>
                </c:pt>
                <c:pt idx="2710">
                  <c:v>271</c:v>
                </c:pt>
                <c:pt idx="2711">
                  <c:v>271.10000000000002</c:v>
                </c:pt>
                <c:pt idx="2712">
                  <c:v>271.2</c:v>
                </c:pt>
                <c:pt idx="2713">
                  <c:v>271.3</c:v>
                </c:pt>
                <c:pt idx="2714">
                  <c:v>271.39999999999998</c:v>
                </c:pt>
                <c:pt idx="2715">
                  <c:v>271.5</c:v>
                </c:pt>
                <c:pt idx="2716">
                  <c:v>271.60000000000002</c:v>
                </c:pt>
                <c:pt idx="2717">
                  <c:v>271.7</c:v>
                </c:pt>
                <c:pt idx="2718">
                  <c:v>271.8</c:v>
                </c:pt>
                <c:pt idx="2719">
                  <c:v>271.89999999999998</c:v>
                </c:pt>
                <c:pt idx="2720">
                  <c:v>272</c:v>
                </c:pt>
                <c:pt idx="2721">
                  <c:v>272.10000000000002</c:v>
                </c:pt>
                <c:pt idx="2722">
                  <c:v>272.2</c:v>
                </c:pt>
                <c:pt idx="2723">
                  <c:v>272.3</c:v>
                </c:pt>
                <c:pt idx="2724">
                  <c:v>272.39999999999998</c:v>
                </c:pt>
                <c:pt idx="2725">
                  <c:v>272.5</c:v>
                </c:pt>
                <c:pt idx="2726">
                  <c:v>272.60000000000002</c:v>
                </c:pt>
                <c:pt idx="2727">
                  <c:v>272.7</c:v>
                </c:pt>
                <c:pt idx="2728">
                  <c:v>272.8</c:v>
                </c:pt>
                <c:pt idx="2729">
                  <c:v>272.89999999999998</c:v>
                </c:pt>
                <c:pt idx="2730">
                  <c:v>273</c:v>
                </c:pt>
                <c:pt idx="2731">
                  <c:v>273.10000000000002</c:v>
                </c:pt>
                <c:pt idx="2732">
                  <c:v>273.2</c:v>
                </c:pt>
                <c:pt idx="2733">
                  <c:v>273.3</c:v>
                </c:pt>
                <c:pt idx="2734">
                  <c:v>273.39999999999998</c:v>
                </c:pt>
                <c:pt idx="2735">
                  <c:v>273.5</c:v>
                </c:pt>
                <c:pt idx="2736">
                  <c:v>273.60000000000002</c:v>
                </c:pt>
                <c:pt idx="2737">
                  <c:v>273.7</c:v>
                </c:pt>
                <c:pt idx="2738">
                  <c:v>273.8</c:v>
                </c:pt>
                <c:pt idx="2739">
                  <c:v>273.89999999999998</c:v>
                </c:pt>
                <c:pt idx="2740">
                  <c:v>274</c:v>
                </c:pt>
                <c:pt idx="2741">
                  <c:v>274.10000000000002</c:v>
                </c:pt>
                <c:pt idx="2742">
                  <c:v>274.2</c:v>
                </c:pt>
                <c:pt idx="2743">
                  <c:v>274.3</c:v>
                </c:pt>
                <c:pt idx="2744">
                  <c:v>274.39999999999998</c:v>
                </c:pt>
                <c:pt idx="2745">
                  <c:v>274.5</c:v>
                </c:pt>
                <c:pt idx="2746">
                  <c:v>274.60000000000002</c:v>
                </c:pt>
                <c:pt idx="2747">
                  <c:v>274.7</c:v>
                </c:pt>
                <c:pt idx="2748">
                  <c:v>274.8</c:v>
                </c:pt>
                <c:pt idx="2749">
                  <c:v>274.89999999999998</c:v>
                </c:pt>
                <c:pt idx="2750">
                  <c:v>275</c:v>
                </c:pt>
                <c:pt idx="2751">
                  <c:v>275.10000000000002</c:v>
                </c:pt>
                <c:pt idx="2752">
                  <c:v>275.2</c:v>
                </c:pt>
                <c:pt idx="2753">
                  <c:v>275.3</c:v>
                </c:pt>
                <c:pt idx="2754">
                  <c:v>275.39999999999998</c:v>
                </c:pt>
                <c:pt idx="2755">
                  <c:v>275.5</c:v>
                </c:pt>
                <c:pt idx="2756">
                  <c:v>275.60000000000002</c:v>
                </c:pt>
                <c:pt idx="2757">
                  <c:v>275.7</c:v>
                </c:pt>
                <c:pt idx="2758">
                  <c:v>275.8</c:v>
                </c:pt>
                <c:pt idx="2759">
                  <c:v>275.89999999999998</c:v>
                </c:pt>
                <c:pt idx="2760">
                  <c:v>276</c:v>
                </c:pt>
                <c:pt idx="2761">
                  <c:v>276.10000000000002</c:v>
                </c:pt>
                <c:pt idx="2762">
                  <c:v>276.2</c:v>
                </c:pt>
                <c:pt idx="2763">
                  <c:v>276.3</c:v>
                </c:pt>
                <c:pt idx="2764">
                  <c:v>276.39999999999998</c:v>
                </c:pt>
                <c:pt idx="2765">
                  <c:v>276.5</c:v>
                </c:pt>
                <c:pt idx="2766">
                  <c:v>276.60000000000002</c:v>
                </c:pt>
                <c:pt idx="2767">
                  <c:v>276.7</c:v>
                </c:pt>
                <c:pt idx="2768">
                  <c:v>276.8</c:v>
                </c:pt>
                <c:pt idx="2769">
                  <c:v>276.89999999999998</c:v>
                </c:pt>
                <c:pt idx="2770">
                  <c:v>277</c:v>
                </c:pt>
                <c:pt idx="2771">
                  <c:v>277.10000000000002</c:v>
                </c:pt>
                <c:pt idx="2772">
                  <c:v>277.2</c:v>
                </c:pt>
                <c:pt idx="2773">
                  <c:v>277.3</c:v>
                </c:pt>
                <c:pt idx="2774">
                  <c:v>277.39999999999998</c:v>
                </c:pt>
                <c:pt idx="2775">
                  <c:v>277.5</c:v>
                </c:pt>
                <c:pt idx="2776">
                  <c:v>277.60000000000002</c:v>
                </c:pt>
                <c:pt idx="2777">
                  <c:v>277.7</c:v>
                </c:pt>
                <c:pt idx="2778">
                  <c:v>277.8</c:v>
                </c:pt>
                <c:pt idx="2779">
                  <c:v>277.89999999999998</c:v>
                </c:pt>
                <c:pt idx="2780">
                  <c:v>278</c:v>
                </c:pt>
                <c:pt idx="2781">
                  <c:v>278.10000000000002</c:v>
                </c:pt>
                <c:pt idx="2782">
                  <c:v>278.2</c:v>
                </c:pt>
                <c:pt idx="2783">
                  <c:v>278.3</c:v>
                </c:pt>
                <c:pt idx="2784">
                  <c:v>278.39999999999998</c:v>
                </c:pt>
                <c:pt idx="2785">
                  <c:v>278.5</c:v>
                </c:pt>
                <c:pt idx="2786">
                  <c:v>278.60000000000002</c:v>
                </c:pt>
                <c:pt idx="2787">
                  <c:v>278.7</c:v>
                </c:pt>
                <c:pt idx="2788">
                  <c:v>278.8</c:v>
                </c:pt>
                <c:pt idx="2789">
                  <c:v>278.89999999999998</c:v>
                </c:pt>
                <c:pt idx="2790">
                  <c:v>279</c:v>
                </c:pt>
                <c:pt idx="2791">
                  <c:v>279.10000000000002</c:v>
                </c:pt>
                <c:pt idx="2792">
                  <c:v>279.2</c:v>
                </c:pt>
                <c:pt idx="2793">
                  <c:v>279.3</c:v>
                </c:pt>
                <c:pt idx="2794">
                  <c:v>279.39999999999998</c:v>
                </c:pt>
                <c:pt idx="2795">
                  <c:v>279.5</c:v>
                </c:pt>
                <c:pt idx="2796">
                  <c:v>279.60000000000002</c:v>
                </c:pt>
                <c:pt idx="2797">
                  <c:v>279.7</c:v>
                </c:pt>
                <c:pt idx="2798">
                  <c:v>279.8</c:v>
                </c:pt>
                <c:pt idx="2799">
                  <c:v>279.89999999999998</c:v>
                </c:pt>
                <c:pt idx="2800">
                  <c:v>280</c:v>
                </c:pt>
                <c:pt idx="2801">
                  <c:v>280.10000000000002</c:v>
                </c:pt>
                <c:pt idx="2802">
                  <c:v>280.2</c:v>
                </c:pt>
                <c:pt idx="2803">
                  <c:v>280.3</c:v>
                </c:pt>
                <c:pt idx="2804">
                  <c:v>280.39999999999998</c:v>
                </c:pt>
                <c:pt idx="2805">
                  <c:v>280.5</c:v>
                </c:pt>
                <c:pt idx="2806">
                  <c:v>280.60000000000002</c:v>
                </c:pt>
                <c:pt idx="2807">
                  <c:v>280.7</c:v>
                </c:pt>
                <c:pt idx="2808">
                  <c:v>280.8</c:v>
                </c:pt>
                <c:pt idx="2809">
                  <c:v>280.89999999999998</c:v>
                </c:pt>
                <c:pt idx="2810">
                  <c:v>281</c:v>
                </c:pt>
                <c:pt idx="2811">
                  <c:v>281.10000000000002</c:v>
                </c:pt>
                <c:pt idx="2812">
                  <c:v>281.2</c:v>
                </c:pt>
                <c:pt idx="2813">
                  <c:v>281.3</c:v>
                </c:pt>
                <c:pt idx="2814">
                  <c:v>281.39999999999998</c:v>
                </c:pt>
                <c:pt idx="2815">
                  <c:v>281.5</c:v>
                </c:pt>
                <c:pt idx="2816">
                  <c:v>281.60000000000002</c:v>
                </c:pt>
                <c:pt idx="2817">
                  <c:v>281.7</c:v>
                </c:pt>
                <c:pt idx="2818">
                  <c:v>281.8</c:v>
                </c:pt>
                <c:pt idx="2819">
                  <c:v>281.89999999999998</c:v>
                </c:pt>
                <c:pt idx="2820">
                  <c:v>282</c:v>
                </c:pt>
                <c:pt idx="2821">
                  <c:v>282.10000000000002</c:v>
                </c:pt>
                <c:pt idx="2822">
                  <c:v>282.2</c:v>
                </c:pt>
                <c:pt idx="2823">
                  <c:v>282.3</c:v>
                </c:pt>
                <c:pt idx="2824">
                  <c:v>282.39999999999998</c:v>
                </c:pt>
                <c:pt idx="2825">
                  <c:v>282.5</c:v>
                </c:pt>
                <c:pt idx="2826">
                  <c:v>282.60000000000002</c:v>
                </c:pt>
                <c:pt idx="2827">
                  <c:v>282.7</c:v>
                </c:pt>
                <c:pt idx="2828">
                  <c:v>282.8</c:v>
                </c:pt>
                <c:pt idx="2829">
                  <c:v>282.89999999999998</c:v>
                </c:pt>
                <c:pt idx="2830">
                  <c:v>283</c:v>
                </c:pt>
                <c:pt idx="2831">
                  <c:v>283.10000000000002</c:v>
                </c:pt>
                <c:pt idx="2832">
                  <c:v>283.2</c:v>
                </c:pt>
                <c:pt idx="2833">
                  <c:v>283.3</c:v>
                </c:pt>
                <c:pt idx="2834">
                  <c:v>283.39999999999998</c:v>
                </c:pt>
                <c:pt idx="2835">
                  <c:v>283.5</c:v>
                </c:pt>
                <c:pt idx="2836">
                  <c:v>283.60000000000002</c:v>
                </c:pt>
                <c:pt idx="2837">
                  <c:v>283.7</c:v>
                </c:pt>
                <c:pt idx="2838">
                  <c:v>283.8</c:v>
                </c:pt>
                <c:pt idx="2839">
                  <c:v>283.89999999999998</c:v>
                </c:pt>
                <c:pt idx="2840">
                  <c:v>284</c:v>
                </c:pt>
                <c:pt idx="2841">
                  <c:v>284.10000000000002</c:v>
                </c:pt>
                <c:pt idx="2842">
                  <c:v>284.2</c:v>
                </c:pt>
                <c:pt idx="2843">
                  <c:v>284.3</c:v>
                </c:pt>
                <c:pt idx="2844">
                  <c:v>284.39999999999998</c:v>
                </c:pt>
                <c:pt idx="2845">
                  <c:v>284.5</c:v>
                </c:pt>
                <c:pt idx="2846">
                  <c:v>284.60000000000002</c:v>
                </c:pt>
                <c:pt idx="2847">
                  <c:v>284.7</c:v>
                </c:pt>
                <c:pt idx="2848">
                  <c:v>284.8</c:v>
                </c:pt>
                <c:pt idx="2849">
                  <c:v>284.89999999999998</c:v>
                </c:pt>
                <c:pt idx="2850">
                  <c:v>285</c:v>
                </c:pt>
                <c:pt idx="2851">
                  <c:v>285.10000000000002</c:v>
                </c:pt>
                <c:pt idx="2852">
                  <c:v>285.2</c:v>
                </c:pt>
                <c:pt idx="2853">
                  <c:v>285.3</c:v>
                </c:pt>
                <c:pt idx="2854">
                  <c:v>285.39999999999998</c:v>
                </c:pt>
                <c:pt idx="2855">
                  <c:v>285.5</c:v>
                </c:pt>
                <c:pt idx="2856">
                  <c:v>285.60000000000002</c:v>
                </c:pt>
                <c:pt idx="2857">
                  <c:v>285.7</c:v>
                </c:pt>
                <c:pt idx="2858">
                  <c:v>285.8</c:v>
                </c:pt>
                <c:pt idx="2859">
                  <c:v>285.89999999999998</c:v>
                </c:pt>
                <c:pt idx="2860">
                  <c:v>286</c:v>
                </c:pt>
                <c:pt idx="2861">
                  <c:v>286.10000000000002</c:v>
                </c:pt>
                <c:pt idx="2862">
                  <c:v>286.2</c:v>
                </c:pt>
                <c:pt idx="2863">
                  <c:v>286.3</c:v>
                </c:pt>
                <c:pt idx="2864">
                  <c:v>286.39999999999998</c:v>
                </c:pt>
                <c:pt idx="2865">
                  <c:v>286.5</c:v>
                </c:pt>
                <c:pt idx="2866">
                  <c:v>286.60000000000002</c:v>
                </c:pt>
                <c:pt idx="2867">
                  <c:v>286.7</c:v>
                </c:pt>
                <c:pt idx="2868">
                  <c:v>286.8</c:v>
                </c:pt>
                <c:pt idx="2869">
                  <c:v>286.89999999999998</c:v>
                </c:pt>
                <c:pt idx="2870">
                  <c:v>287</c:v>
                </c:pt>
                <c:pt idx="2871">
                  <c:v>287.10000000000002</c:v>
                </c:pt>
                <c:pt idx="2872">
                  <c:v>287.2</c:v>
                </c:pt>
                <c:pt idx="2873">
                  <c:v>287.3</c:v>
                </c:pt>
                <c:pt idx="2874">
                  <c:v>287.39999999999998</c:v>
                </c:pt>
                <c:pt idx="2875">
                  <c:v>287.5</c:v>
                </c:pt>
                <c:pt idx="2876">
                  <c:v>287.60000000000002</c:v>
                </c:pt>
                <c:pt idx="2877">
                  <c:v>287.7</c:v>
                </c:pt>
                <c:pt idx="2878">
                  <c:v>287.8</c:v>
                </c:pt>
                <c:pt idx="2879">
                  <c:v>287.89999999999998</c:v>
                </c:pt>
                <c:pt idx="2880">
                  <c:v>288</c:v>
                </c:pt>
                <c:pt idx="2881">
                  <c:v>288.10000000000002</c:v>
                </c:pt>
                <c:pt idx="2882">
                  <c:v>288.2</c:v>
                </c:pt>
                <c:pt idx="2883">
                  <c:v>288.3</c:v>
                </c:pt>
                <c:pt idx="2884">
                  <c:v>288.39999999999998</c:v>
                </c:pt>
                <c:pt idx="2885">
                  <c:v>288.5</c:v>
                </c:pt>
                <c:pt idx="2886">
                  <c:v>288.60000000000002</c:v>
                </c:pt>
                <c:pt idx="2887">
                  <c:v>288.7</c:v>
                </c:pt>
                <c:pt idx="2888">
                  <c:v>288.8</c:v>
                </c:pt>
                <c:pt idx="2889">
                  <c:v>288.89999999999998</c:v>
                </c:pt>
                <c:pt idx="2890">
                  <c:v>289</c:v>
                </c:pt>
                <c:pt idx="2891">
                  <c:v>289.10000000000002</c:v>
                </c:pt>
                <c:pt idx="2892">
                  <c:v>289.2</c:v>
                </c:pt>
                <c:pt idx="2893">
                  <c:v>289.3</c:v>
                </c:pt>
                <c:pt idx="2894">
                  <c:v>289.39999999999998</c:v>
                </c:pt>
                <c:pt idx="2895">
                  <c:v>289.5</c:v>
                </c:pt>
                <c:pt idx="2896">
                  <c:v>289.60000000000002</c:v>
                </c:pt>
                <c:pt idx="2897">
                  <c:v>289.7</c:v>
                </c:pt>
                <c:pt idx="2898">
                  <c:v>289.8</c:v>
                </c:pt>
                <c:pt idx="2899">
                  <c:v>289.89999999999998</c:v>
                </c:pt>
                <c:pt idx="2900">
                  <c:v>290</c:v>
                </c:pt>
                <c:pt idx="2901">
                  <c:v>290.10000000000002</c:v>
                </c:pt>
                <c:pt idx="2902">
                  <c:v>290.2</c:v>
                </c:pt>
                <c:pt idx="2903">
                  <c:v>290.3</c:v>
                </c:pt>
                <c:pt idx="2904">
                  <c:v>290.39999999999998</c:v>
                </c:pt>
                <c:pt idx="2905">
                  <c:v>290.5</c:v>
                </c:pt>
                <c:pt idx="2906">
                  <c:v>290.60000000000002</c:v>
                </c:pt>
                <c:pt idx="2907">
                  <c:v>290.7</c:v>
                </c:pt>
                <c:pt idx="2908">
                  <c:v>290.8</c:v>
                </c:pt>
                <c:pt idx="2909">
                  <c:v>290.89999999999998</c:v>
                </c:pt>
                <c:pt idx="2910">
                  <c:v>291</c:v>
                </c:pt>
                <c:pt idx="2911">
                  <c:v>291.10000000000002</c:v>
                </c:pt>
                <c:pt idx="2912">
                  <c:v>291.2</c:v>
                </c:pt>
                <c:pt idx="2913">
                  <c:v>291.3</c:v>
                </c:pt>
                <c:pt idx="2914">
                  <c:v>291.39999999999998</c:v>
                </c:pt>
                <c:pt idx="2915">
                  <c:v>291.5</c:v>
                </c:pt>
                <c:pt idx="2916">
                  <c:v>291.60000000000002</c:v>
                </c:pt>
                <c:pt idx="2917">
                  <c:v>291.7</c:v>
                </c:pt>
                <c:pt idx="2918">
                  <c:v>291.8</c:v>
                </c:pt>
                <c:pt idx="2919">
                  <c:v>291.89999999999998</c:v>
                </c:pt>
                <c:pt idx="2920">
                  <c:v>292</c:v>
                </c:pt>
                <c:pt idx="2921">
                  <c:v>292.10000000000002</c:v>
                </c:pt>
                <c:pt idx="2922">
                  <c:v>292.2</c:v>
                </c:pt>
                <c:pt idx="2923">
                  <c:v>292.3</c:v>
                </c:pt>
                <c:pt idx="2924">
                  <c:v>292.39999999999998</c:v>
                </c:pt>
                <c:pt idx="2925">
                  <c:v>292.5</c:v>
                </c:pt>
                <c:pt idx="2926">
                  <c:v>292.60000000000002</c:v>
                </c:pt>
                <c:pt idx="2927">
                  <c:v>292.7</c:v>
                </c:pt>
                <c:pt idx="2928">
                  <c:v>292.8</c:v>
                </c:pt>
                <c:pt idx="2929">
                  <c:v>292.89999999999998</c:v>
                </c:pt>
                <c:pt idx="2930">
                  <c:v>293</c:v>
                </c:pt>
                <c:pt idx="2931">
                  <c:v>293.10000000000002</c:v>
                </c:pt>
                <c:pt idx="2932">
                  <c:v>293.2</c:v>
                </c:pt>
                <c:pt idx="2933">
                  <c:v>293.3</c:v>
                </c:pt>
                <c:pt idx="2934">
                  <c:v>293.39999999999998</c:v>
                </c:pt>
                <c:pt idx="2935">
                  <c:v>293.5</c:v>
                </c:pt>
                <c:pt idx="2936">
                  <c:v>293.60000000000002</c:v>
                </c:pt>
                <c:pt idx="2937">
                  <c:v>293.7</c:v>
                </c:pt>
                <c:pt idx="2938">
                  <c:v>293.8</c:v>
                </c:pt>
                <c:pt idx="2939">
                  <c:v>293.89999999999998</c:v>
                </c:pt>
                <c:pt idx="2940">
                  <c:v>294</c:v>
                </c:pt>
                <c:pt idx="2941">
                  <c:v>294.10000000000002</c:v>
                </c:pt>
                <c:pt idx="2942">
                  <c:v>294.2</c:v>
                </c:pt>
                <c:pt idx="2943">
                  <c:v>294.3</c:v>
                </c:pt>
                <c:pt idx="2944">
                  <c:v>294.39999999999998</c:v>
                </c:pt>
                <c:pt idx="2945">
                  <c:v>294.5</c:v>
                </c:pt>
                <c:pt idx="2946">
                  <c:v>294.60000000000002</c:v>
                </c:pt>
                <c:pt idx="2947">
                  <c:v>294.7</c:v>
                </c:pt>
                <c:pt idx="2948">
                  <c:v>294.8</c:v>
                </c:pt>
                <c:pt idx="2949">
                  <c:v>294.89999999999998</c:v>
                </c:pt>
                <c:pt idx="2950">
                  <c:v>295</c:v>
                </c:pt>
                <c:pt idx="2951">
                  <c:v>295.10000000000002</c:v>
                </c:pt>
                <c:pt idx="2952">
                  <c:v>295.2</c:v>
                </c:pt>
                <c:pt idx="2953">
                  <c:v>295.3</c:v>
                </c:pt>
                <c:pt idx="2954">
                  <c:v>295.39999999999998</c:v>
                </c:pt>
                <c:pt idx="2955">
                  <c:v>295.5</c:v>
                </c:pt>
                <c:pt idx="2956">
                  <c:v>295.60000000000002</c:v>
                </c:pt>
                <c:pt idx="2957">
                  <c:v>295.7</c:v>
                </c:pt>
                <c:pt idx="2958">
                  <c:v>295.8</c:v>
                </c:pt>
                <c:pt idx="2959">
                  <c:v>295.89999999999998</c:v>
                </c:pt>
                <c:pt idx="2960">
                  <c:v>296</c:v>
                </c:pt>
                <c:pt idx="2961">
                  <c:v>296.10000000000002</c:v>
                </c:pt>
                <c:pt idx="2962">
                  <c:v>296.2</c:v>
                </c:pt>
                <c:pt idx="2963">
                  <c:v>296.3</c:v>
                </c:pt>
                <c:pt idx="2964">
                  <c:v>296.39999999999998</c:v>
                </c:pt>
                <c:pt idx="2965">
                  <c:v>296.5</c:v>
                </c:pt>
                <c:pt idx="2966">
                  <c:v>296.60000000000002</c:v>
                </c:pt>
                <c:pt idx="2967">
                  <c:v>296.7</c:v>
                </c:pt>
                <c:pt idx="2968">
                  <c:v>296.8</c:v>
                </c:pt>
                <c:pt idx="2969">
                  <c:v>296.89999999999998</c:v>
                </c:pt>
                <c:pt idx="2970">
                  <c:v>297</c:v>
                </c:pt>
                <c:pt idx="2971">
                  <c:v>297.10000000000002</c:v>
                </c:pt>
                <c:pt idx="2972">
                  <c:v>297.2</c:v>
                </c:pt>
                <c:pt idx="2973">
                  <c:v>297.3</c:v>
                </c:pt>
                <c:pt idx="2974">
                  <c:v>297.39999999999998</c:v>
                </c:pt>
                <c:pt idx="2975">
                  <c:v>297.5</c:v>
                </c:pt>
                <c:pt idx="2976">
                  <c:v>297.60000000000002</c:v>
                </c:pt>
                <c:pt idx="2977">
                  <c:v>297.7</c:v>
                </c:pt>
                <c:pt idx="2978">
                  <c:v>297.8</c:v>
                </c:pt>
                <c:pt idx="2979">
                  <c:v>297.89999999999998</c:v>
                </c:pt>
                <c:pt idx="2980">
                  <c:v>298</c:v>
                </c:pt>
                <c:pt idx="2981">
                  <c:v>298.10000000000002</c:v>
                </c:pt>
                <c:pt idx="2982">
                  <c:v>298.2</c:v>
                </c:pt>
                <c:pt idx="2983">
                  <c:v>298.3</c:v>
                </c:pt>
                <c:pt idx="2984">
                  <c:v>298.39999999999998</c:v>
                </c:pt>
                <c:pt idx="2985">
                  <c:v>298.5</c:v>
                </c:pt>
                <c:pt idx="2986">
                  <c:v>298.60000000000002</c:v>
                </c:pt>
                <c:pt idx="2987">
                  <c:v>298.7</c:v>
                </c:pt>
                <c:pt idx="2988">
                  <c:v>298.8</c:v>
                </c:pt>
                <c:pt idx="2989">
                  <c:v>298.89999999999998</c:v>
                </c:pt>
                <c:pt idx="2990">
                  <c:v>299</c:v>
                </c:pt>
                <c:pt idx="2991">
                  <c:v>299.10000000000002</c:v>
                </c:pt>
                <c:pt idx="2992">
                  <c:v>299.2</c:v>
                </c:pt>
                <c:pt idx="2993">
                  <c:v>299.3</c:v>
                </c:pt>
                <c:pt idx="2994">
                  <c:v>299.39999999999998</c:v>
                </c:pt>
                <c:pt idx="2995">
                  <c:v>299.5</c:v>
                </c:pt>
                <c:pt idx="2996">
                  <c:v>299.60000000000002</c:v>
                </c:pt>
                <c:pt idx="2997">
                  <c:v>299.7</c:v>
                </c:pt>
                <c:pt idx="2998">
                  <c:v>299.8</c:v>
                </c:pt>
                <c:pt idx="2999">
                  <c:v>299.89999999999998</c:v>
                </c:pt>
                <c:pt idx="3000">
                  <c:v>300</c:v>
                </c:pt>
                <c:pt idx="3001">
                  <c:v>300.10000000000002</c:v>
                </c:pt>
                <c:pt idx="3002">
                  <c:v>300.2</c:v>
                </c:pt>
                <c:pt idx="3003">
                  <c:v>300.3</c:v>
                </c:pt>
                <c:pt idx="3004">
                  <c:v>300.39999999999998</c:v>
                </c:pt>
                <c:pt idx="3005">
                  <c:v>300.5</c:v>
                </c:pt>
                <c:pt idx="3006">
                  <c:v>300.60000000000002</c:v>
                </c:pt>
                <c:pt idx="3007">
                  <c:v>300.7</c:v>
                </c:pt>
                <c:pt idx="3008">
                  <c:v>300.8</c:v>
                </c:pt>
                <c:pt idx="3009">
                  <c:v>300.89999999999998</c:v>
                </c:pt>
                <c:pt idx="3010">
                  <c:v>301</c:v>
                </c:pt>
                <c:pt idx="3011">
                  <c:v>301.10000000000002</c:v>
                </c:pt>
                <c:pt idx="3012">
                  <c:v>301.2</c:v>
                </c:pt>
                <c:pt idx="3013">
                  <c:v>301.3</c:v>
                </c:pt>
                <c:pt idx="3014">
                  <c:v>301.39999999999998</c:v>
                </c:pt>
                <c:pt idx="3015">
                  <c:v>301.5</c:v>
                </c:pt>
                <c:pt idx="3016">
                  <c:v>301.60000000000002</c:v>
                </c:pt>
                <c:pt idx="3017">
                  <c:v>301.7</c:v>
                </c:pt>
                <c:pt idx="3018">
                  <c:v>301.8</c:v>
                </c:pt>
                <c:pt idx="3019">
                  <c:v>301.89999999999998</c:v>
                </c:pt>
                <c:pt idx="3020">
                  <c:v>302</c:v>
                </c:pt>
                <c:pt idx="3021">
                  <c:v>302.10000000000002</c:v>
                </c:pt>
                <c:pt idx="3022">
                  <c:v>302.2</c:v>
                </c:pt>
                <c:pt idx="3023">
                  <c:v>302.3</c:v>
                </c:pt>
                <c:pt idx="3024">
                  <c:v>302.39999999999998</c:v>
                </c:pt>
                <c:pt idx="3025">
                  <c:v>302.5</c:v>
                </c:pt>
                <c:pt idx="3026">
                  <c:v>302.60000000000002</c:v>
                </c:pt>
                <c:pt idx="3027">
                  <c:v>302.7</c:v>
                </c:pt>
                <c:pt idx="3028">
                  <c:v>302.8</c:v>
                </c:pt>
                <c:pt idx="3029">
                  <c:v>302.89999999999998</c:v>
                </c:pt>
                <c:pt idx="3030">
                  <c:v>303</c:v>
                </c:pt>
                <c:pt idx="3031">
                  <c:v>303.10000000000002</c:v>
                </c:pt>
                <c:pt idx="3032">
                  <c:v>303.2</c:v>
                </c:pt>
                <c:pt idx="3033">
                  <c:v>303.3</c:v>
                </c:pt>
                <c:pt idx="3034">
                  <c:v>303.39999999999998</c:v>
                </c:pt>
                <c:pt idx="3035">
                  <c:v>303.5</c:v>
                </c:pt>
                <c:pt idx="3036">
                  <c:v>303.60000000000002</c:v>
                </c:pt>
                <c:pt idx="3037">
                  <c:v>303.7</c:v>
                </c:pt>
                <c:pt idx="3038">
                  <c:v>303.8</c:v>
                </c:pt>
                <c:pt idx="3039">
                  <c:v>303.89999999999998</c:v>
                </c:pt>
                <c:pt idx="3040">
                  <c:v>304</c:v>
                </c:pt>
                <c:pt idx="3041">
                  <c:v>304.10000000000002</c:v>
                </c:pt>
                <c:pt idx="3042">
                  <c:v>304.2</c:v>
                </c:pt>
                <c:pt idx="3043">
                  <c:v>304.3</c:v>
                </c:pt>
                <c:pt idx="3044">
                  <c:v>304.39999999999998</c:v>
                </c:pt>
                <c:pt idx="3045">
                  <c:v>304.5</c:v>
                </c:pt>
                <c:pt idx="3046">
                  <c:v>304.60000000000002</c:v>
                </c:pt>
                <c:pt idx="3047">
                  <c:v>304.7</c:v>
                </c:pt>
                <c:pt idx="3048">
                  <c:v>304.8</c:v>
                </c:pt>
                <c:pt idx="3049">
                  <c:v>304.89999999999998</c:v>
                </c:pt>
                <c:pt idx="3050">
                  <c:v>305</c:v>
                </c:pt>
                <c:pt idx="3051">
                  <c:v>305.10000000000002</c:v>
                </c:pt>
                <c:pt idx="3052">
                  <c:v>305.2</c:v>
                </c:pt>
                <c:pt idx="3053">
                  <c:v>305.3</c:v>
                </c:pt>
                <c:pt idx="3054">
                  <c:v>305.39999999999998</c:v>
                </c:pt>
                <c:pt idx="3055">
                  <c:v>305.5</c:v>
                </c:pt>
                <c:pt idx="3056">
                  <c:v>305.60000000000002</c:v>
                </c:pt>
                <c:pt idx="3057">
                  <c:v>305.7</c:v>
                </c:pt>
                <c:pt idx="3058">
                  <c:v>305.8</c:v>
                </c:pt>
                <c:pt idx="3059">
                  <c:v>305.89999999999998</c:v>
                </c:pt>
                <c:pt idx="3060">
                  <c:v>306</c:v>
                </c:pt>
                <c:pt idx="3061">
                  <c:v>306.10000000000002</c:v>
                </c:pt>
                <c:pt idx="3062">
                  <c:v>306.2</c:v>
                </c:pt>
                <c:pt idx="3063">
                  <c:v>306.3</c:v>
                </c:pt>
                <c:pt idx="3064">
                  <c:v>306.39999999999998</c:v>
                </c:pt>
                <c:pt idx="3065">
                  <c:v>306.5</c:v>
                </c:pt>
                <c:pt idx="3066">
                  <c:v>306.60000000000002</c:v>
                </c:pt>
                <c:pt idx="3067">
                  <c:v>306.7</c:v>
                </c:pt>
                <c:pt idx="3068">
                  <c:v>306.8</c:v>
                </c:pt>
                <c:pt idx="3069">
                  <c:v>306.89999999999998</c:v>
                </c:pt>
                <c:pt idx="3070">
                  <c:v>307</c:v>
                </c:pt>
                <c:pt idx="3071">
                  <c:v>307.10000000000002</c:v>
                </c:pt>
                <c:pt idx="3072">
                  <c:v>307.2</c:v>
                </c:pt>
                <c:pt idx="3073">
                  <c:v>307.3</c:v>
                </c:pt>
                <c:pt idx="3074">
                  <c:v>307.39999999999998</c:v>
                </c:pt>
                <c:pt idx="3075">
                  <c:v>307.5</c:v>
                </c:pt>
                <c:pt idx="3076">
                  <c:v>307.60000000000002</c:v>
                </c:pt>
                <c:pt idx="3077">
                  <c:v>307.7</c:v>
                </c:pt>
                <c:pt idx="3078">
                  <c:v>307.8</c:v>
                </c:pt>
                <c:pt idx="3079">
                  <c:v>307.89999999999998</c:v>
                </c:pt>
                <c:pt idx="3080">
                  <c:v>308</c:v>
                </c:pt>
                <c:pt idx="3081">
                  <c:v>308.10000000000002</c:v>
                </c:pt>
                <c:pt idx="3082">
                  <c:v>308.2</c:v>
                </c:pt>
                <c:pt idx="3083">
                  <c:v>308.3</c:v>
                </c:pt>
                <c:pt idx="3084">
                  <c:v>308.39999999999998</c:v>
                </c:pt>
                <c:pt idx="3085">
                  <c:v>308.5</c:v>
                </c:pt>
                <c:pt idx="3086">
                  <c:v>308.60000000000002</c:v>
                </c:pt>
                <c:pt idx="3087">
                  <c:v>308.7</c:v>
                </c:pt>
                <c:pt idx="3088">
                  <c:v>308.8</c:v>
                </c:pt>
                <c:pt idx="3089">
                  <c:v>308.89999999999998</c:v>
                </c:pt>
                <c:pt idx="3090">
                  <c:v>309</c:v>
                </c:pt>
                <c:pt idx="3091">
                  <c:v>309.10000000000002</c:v>
                </c:pt>
                <c:pt idx="3092">
                  <c:v>309.2</c:v>
                </c:pt>
                <c:pt idx="3093">
                  <c:v>309.3</c:v>
                </c:pt>
                <c:pt idx="3094">
                  <c:v>309.39999999999998</c:v>
                </c:pt>
                <c:pt idx="3095">
                  <c:v>309.5</c:v>
                </c:pt>
                <c:pt idx="3096">
                  <c:v>309.60000000000002</c:v>
                </c:pt>
                <c:pt idx="3097">
                  <c:v>309.7</c:v>
                </c:pt>
                <c:pt idx="3098">
                  <c:v>309.8</c:v>
                </c:pt>
                <c:pt idx="3099">
                  <c:v>309.89999999999998</c:v>
                </c:pt>
                <c:pt idx="3100">
                  <c:v>310</c:v>
                </c:pt>
                <c:pt idx="3101">
                  <c:v>310.10000000000002</c:v>
                </c:pt>
                <c:pt idx="3102">
                  <c:v>310.2</c:v>
                </c:pt>
                <c:pt idx="3103">
                  <c:v>310.3</c:v>
                </c:pt>
                <c:pt idx="3104">
                  <c:v>310.39999999999998</c:v>
                </c:pt>
                <c:pt idx="3105">
                  <c:v>310.5</c:v>
                </c:pt>
                <c:pt idx="3106">
                  <c:v>310.60000000000002</c:v>
                </c:pt>
                <c:pt idx="3107">
                  <c:v>310.7</c:v>
                </c:pt>
                <c:pt idx="3108">
                  <c:v>310.8</c:v>
                </c:pt>
                <c:pt idx="3109">
                  <c:v>310.89999999999998</c:v>
                </c:pt>
                <c:pt idx="3110">
                  <c:v>311</c:v>
                </c:pt>
                <c:pt idx="3111">
                  <c:v>311.10000000000002</c:v>
                </c:pt>
                <c:pt idx="3112">
                  <c:v>311.2</c:v>
                </c:pt>
                <c:pt idx="3113">
                  <c:v>311.3</c:v>
                </c:pt>
                <c:pt idx="3114">
                  <c:v>311.39999999999998</c:v>
                </c:pt>
                <c:pt idx="3115">
                  <c:v>311.5</c:v>
                </c:pt>
                <c:pt idx="3116">
                  <c:v>311.60000000000002</c:v>
                </c:pt>
                <c:pt idx="3117">
                  <c:v>311.7</c:v>
                </c:pt>
                <c:pt idx="3118">
                  <c:v>311.8</c:v>
                </c:pt>
                <c:pt idx="3119">
                  <c:v>311.89999999999998</c:v>
                </c:pt>
                <c:pt idx="3120">
                  <c:v>312</c:v>
                </c:pt>
                <c:pt idx="3121">
                  <c:v>312.10000000000002</c:v>
                </c:pt>
                <c:pt idx="3122">
                  <c:v>312.2</c:v>
                </c:pt>
                <c:pt idx="3123">
                  <c:v>312.3</c:v>
                </c:pt>
                <c:pt idx="3124">
                  <c:v>312.39999999999998</c:v>
                </c:pt>
                <c:pt idx="3125">
                  <c:v>312.5</c:v>
                </c:pt>
                <c:pt idx="3126">
                  <c:v>312.60000000000002</c:v>
                </c:pt>
                <c:pt idx="3127">
                  <c:v>312.7</c:v>
                </c:pt>
                <c:pt idx="3128">
                  <c:v>312.8</c:v>
                </c:pt>
                <c:pt idx="3129">
                  <c:v>312.89999999999998</c:v>
                </c:pt>
                <c:pt idx="3130">
                  <c:v>313</c:v>
                </c:pt>
                <c:pt idx="3131">
                  <c:v>313.10000000000002</c:v>
                </c:pt>
                <c:pt idx="3132">
                  <c:v>313.2</c:v>
                </c:pt>
                <c:pt idx="3133">
                  <c:v>313.3</c:v>
                </c:pt>
                <c:pt idx="3134">
                  <c:v>313.39999999999998</c:v>
                </c:pt>
                <c:pt idx="3135">
                  <c:v>313.5</c:v>
                </c:pt>
                <c:pt idx="3136">
                  <c:v>313.60000000000002</c:v>
                </c:pt>
                <c:pt idx="3137">
                  <c:v>313.7</c:v>
                </c:pt>
                <c:pt idx="3138">
                  <c:v>313.8</c:v>
                </c:pt>
                <c:pt idx="3139">
                  <c:v>313.89999999999998</c:v>
                </c:pt>
                <c:pt idx="3140">
                  <c:v>314</c:v>
                </c:pt>
                <c:pt idx="3141">
                  <c:v>314.10000000000002</c:v>
                </c:pt>
                <c:pt idx="3142">
                  <c:v>314.2</c:v>
                </c:pt>
                <c:pt idx="3143">
                  <c:v>314.3</c:v>
                </c:pt>
                <c:pt idx="3144">
                  <c:v>314.39999999999998</c:v>
                </c:pt>
                <c:pt idx="3145">
                  <c:v>314.5</c:v>
                </c:pt>
                <c:pt idx="3146">
                  <c:v>314.60000000000002</c:v>
                </c:pt>
                <c:pt idx="3147">
                  <c:v>314.7</c:v>
                </c:pt>
                <c:pt idx="3148">
                  <c:v>314.8</c:v>
                </c:pt>
                <c:pt idx="3149">
                  <c:v>314.89999999999998</c:v>
                </c:pt>
                <c:pt idx="3150">
                  <c:v>315</c:v>
                </c:pt>
                <c:pt idx="3151">
                  <c:v>315.10000000000002</c:v>
                </c:pt>
                <c:pt idx="3152">
                  <c:v>315.2</c:v>
                </c:pt>
                <c:pt idx="3153">
                  <c:v>315.3</c:v>
                </c:pt>
                <c:pt idx="3154">
                  <c:v>315.39999999999998</c:v>
                </c:pt>
                <c:pt idx="3155">
                  <c:v>315.5</c:v>
                </c:pt>
                <c:pt idx="3156">
                  <c:v>315.60000000000002</c:v>
                </c:pt>
                <c:pt idx="3157">
                  <c:v>315.7</c:v>
                </c:pt>
                <c:pt idx="3158">
                  <c:v>315.8</c:v>
                </c:pt>
                <c:pt idx="3159">
                  <c:v>315.89999999999998</c:v>
                </c:pt>
                <c:pt idx="3160">
                  <c:v>316</c:v>
                </c:pt>
                <c:pt idx="3161">
                  <c:v>316.10000000000002</c:v>
                </c:pt>
                <c:pt idx="3162">
                  <c:v>316.2</c:v>
                </c:pt>
                <c:pt idx="3163">
                  <c:v>316.3</c:v>
                </c:pt>
                <c:pt idx="3164">
                  <c:v>316.39999999999998</c:v>
                </c:pt>
                <c:pt idx="3165">
                  <c:v>316.5</c:v>
                </c:pt>
                <c:pt idx="3166">
                  <c:v>316.60000000000002</c:v>
                </c:pt>
                <c:pt idx="3167">
                  <c:v>316.7</c:v>
                </c:pt>
                <c:pt idx="3168">
                  <c:v>316.8</c:v>
                </c:pt>
                <c:pt idx="3169">
                  <c:v>316.89999999999998</c:v>
                </c:pt>
                <c:pt idx="3170">
                  <c:v>317</c:v>
                </c:pt>
                <c:pt idx="3171">
                  <c:v>317.10000000000002</c:v>
                </c:pt>
                <c:pt idx="3172">
                  <c:v>317.2</c:v>
                </c:pt>
                <c:pt idx="3173">
                  <c:v>317.3</c:v>
                </c:pt>
                <c:pt idx="3174">
                  <c:v>317.39999999999998</c:v>
                </c:pt>
                <c:pt idx="3175">
                  <c:v>317.5</c:v>
                </c:pt>
                <c:pt idx="3176">
                  <c:v>317.60000000000002</c:v>
                </c:pt>
                <c:pt idx="3177">
                  <c:v>317.7</c:v>
                </c:pt>
                <c:pt idx="3178">
                  <c:v>317.8</c:v>
                </c:pt>
                <c:pt idx="3179">
                  <c:v>317.89999999999998</c:v>
                </c:pt>
                <c:pt idx="3180">
                  <c:v>318</c:v>
                </c:pt>
                <c:pt idx="3181">
                  <c:v>318.10000000000002</c:v>
                </c:pt>
                <c:pt idx="3182">
                  <c:v>318.2</c:v>
                </c:pt>
                <c:pt idx="3183">
                  <c:v>318.3</c:v>
                </c:pt>
                <c:pt idx="3184">
                  <c:v>318.39999999999998</c:v>
                </c:pt>
                <c:pt idx="3185">
                  <c:v>318.5</c:v>
                </c:pt>
                <c:pt idx="3186">
                  <c:v>318.60000000000002</c:v>
                </c:pt>
                <c:pt idx="3187">
                  <c:v>318.7</c:v>
                </c:pt>
                <c:pt idx="3188">
                  <c:v>318.8</c:v>
                </c:pt>
                <c:pt idx="3189">
                  <c:v>318.89999999999998</c:v>
                </c:pt>
                <c:pt idx="3190">
                  <c:v>319</c:v>
                </c:pt>
                <c:pt idx="3191">
                  <c:v>319.10000000000002</c:v>
                </c:pt>
                <c:pt idx="3192">
                  <c:v>319.2</c:v>
                </c:pt>
                <c:pt idx="3193">
                  <c:v>319.3</c:v>
                </c:pt>
                <c:pt idx="3194">
                  <c:v>319.39999999999998</c:v>
                </c:pt>
                <c:pt idx="3195">
                  <c:v>319.5</c:v>
                </c:pt>
                <c:pt idx="3196">
                  <c:v>319.60000000000002</c:v>
                </c:pt>
                <c:pt idx="3197">
                  <c:v>319.7</c:v>
                </c:pt>
                <c:pt idx="3198">
                  <c:v>319.8</c:v>
                </c:pt>
                <c:pt idx="3199">
                  <c:v>319.89999999999998</c:v>
                </c:pt>
                <c:pt idx="3200">
                  <c:v>320</c:v>
                </c:pt>
                <c:pt idx="3201">
                  <c:v>320.10000000000002</c:v>
                </c:pt>
                <c:pt idx="3202">
                  <c:v>320.2</c:v>
                </c:pt>
                <c:pt idx="3203">
                  <c:v>320.3</c:v>
                </c:pt>
                <c:pt idx="3204">
                  <c:v>320.39999999999998</c:v>
                </c:pt>
                <c:pt idx="3205">
                  <c:v>320.5</c:v>
                </c:pt>
                <c:pt idx="3206">
                  <c:v>320.60000000000002</c:v>
                </c:pt>
                <c:pt idx="3207">
                  <c:v>320.7</c:v>
                </c:pt>
                <c:pt idx="3208">
                  <c:v>320.8</c:v>
                </c:pt>
                <c:pt idx="3209">
                  <c:v>320.89999999999998</c:v>
                </c:pt>
                <c:pt idx="3210">
                  <c:v>321</c:v>
                </c:pt>
                <c:pt idx="3211">
                  <c:v>321.10000000000002</c:v>
                </c:pt>
                <c:pt idx="3212">
                  <c:v>321.2</c:v>
                </c:pt>
                <c:pt idx="3213">
                  <c:v>321.3</c:v>
                </c:pt>
                <c:pt idx="3214">
                  <c:v>321.39999999999998</c:v>
                </c:pt>
                <c:pt idx="3215">
                  <c:v>321.5</c:v>
                </c:pt>
                <c:pt idx="3216">
                  <c:v>321.60000000000002</c:v>
                </c:pt>
                <c:pt idx="3217">
                  <c:v>321.7</c:v>
                </c:pt>
                <c:pt idx="3218">
                  <c:v>321.8</c:v>
                </c:pt>
                <c:pt idx="3219">
                  <c:v>321.89999999999998</c:v>
                </c:pt>
                <c:pt idx="3220">
                  <c:v>322</c:v>
                </c:pt>
                <c:pt idx="3221">
                  <c:v>322.10000000000002</c:v>
                </c:pt>
                <c:pt idx="3222">
                  <c:v>322.2</c:v>
                </c:pt>
                <c:pt idx="3223">
                  <c:v>322.3</c:v>
                </c:pt>
                <c:pt idx="3224">
                  <c:v>322.39999999999998</c:v>
                </c:pt>
                <c:pt idx="3225">
                  <c:v>322.5</c:v>
                </c:pt>
                <c:pt idx="3226">
                  <c:v>322.60000000000002</c:v>
                </c:pt>
                <c:pt idx="3227">
                  <c:v>322.7</c:v>
                </c:pt>
                <c:pt idx="3228">
                  <c:v>322.8</c:v>
                </c:pt>
                <c:pt idx="3229">
                  <c:v>322.89999999999998</c:v>
                </c:pt>
                <c:pt idx="3230">
                  <c:v>323</c:v>
                </c:pt>
                <c:pt idx="3231">
                  <c:v>323.10000000000002</c:v>
                </c:pt>
                <c:pt idx="3232">
                  <c:v>323.2</c:v>
                </c:pt>
                <c:pt idx="3233">
                  <c:v>323.3</c:v>
                </c:pt>
                <c:pt idx="3234">
                  <c:v>323.39999999999998</c:v>
                </c:pt>
                <c:pt idx="3235">
                  <c:v>323.5</c:v>
                </c:pt>
                <c:pt idx="3236">
                  <c:v>323.60000000000002</c:v>
                </c:pt>
                <c:pt idx="3237">
                  <c:v>323.7</c:v>
                </c:pt>
                <c:pt idx="3238">
                  <c:v>323.8</c:v>
                </c:pt>
                <c:pt idx="3239">
                  <c:v>323.89999999999998</c:v>
                </c:pt>
                <c:pt idx="3240">
                  <c:v>324</c:v>
                </c:pt>
                <c:pt idx="3241">
                  <c:v>324.10000000000002</c:v>
                </c:pt>
                <c:pt idx="3242">
                  <c:v>324.2</c:v>
                </c:pt>
                <c:pt idx="3243">
                  <c:v>324.3</c:v>
                </c:pt>
                <c:pt idx="3244">
                  <c:v>324.39999999999998</c:v>
                </c:pt>
                <c:pt idx="3245">
                  <c:v>324.5</c:v>
                </c:pt>
                <c:pt idx="3246">
                  <c:v>324.60000000000002</c:v>
                </c:pt>
                <c:pt idx="3247">
                  <c:v>324.7</c:v>
                </c:pt>
                <c:pt idx="3248">
                  <c:v>324.8</c:v>
                </c:pt>
                <c:pt idx="3249">
                  <c:v>324.89999999999998</c:v>
                </c:pt>
                <c:pt idx="3250">
                  <c:v>325</c:v>
                </c:pt>
                <c:pt idx="3251">
                  <c:v>325.10000000000002</c:v>
                </c:pt>
                <c:pt idx="3252">
                  <c:v>325.2</c:v>
                </c:pt>
                <c:pt idx="3253">
                  <c:v>325.3</c:v>
                </c:pt>
                <c:pt idx="3254">
                  <c:v>325.39999999999998</c:v>
                </c:pt>
                <c:pt idx="3255">
                  <c:v>325.5</c:v>
                </c:pt>
                <c:pt idx="3256">
                  <c:v>325.60000000000002</c:v>
                </c:pt>
                <c:pt idx="3257">
                  <c:v>325.7</c:v>
                </c:pt>
                <c:pt idx="3258">
                  <c:v>325.8</c:v>
                </c:pt>
                <c:pt idx="3259">
                  <c:v>325.89999999999998</c:v>
                </c:pt>
                <c:pt idx="3260">
                  <c:v>326</c:v>
                </c:pt>
                <c:pt idx="3261">
                  <c:v>326.10000000000002</c:v>
                </c:pt>
                <c:pt idx="3262">
                  <c:v>326.2</c:v>
                </c:pt>
                <c:pt idx="3263">
                  <c:v>326.3</c:v>
                </c:pt>
                <c:pt idx="3264">
                  <c:v>326.39999999999998</c:v>
                </c:pt>
                <c:pt idx="3265">
                  <c:v>326.5</c:v>
                </c:pt>
                <c:pt idx="3266">
                  <c:v>326.60000000000002</c:v>
                </c:pt>
                <c:pt idx="3267">
                  <c:v>326.7</c:v>
                </c:pt>
                <c:pt idx="3268">
                  <c:v>326.8</c:v>
                </c:pt>
                <c:pt idx="3269">
                  <c:v>326.89999999999998</c:v>
                </c:pt>
                <c:pt idx="3270">
                  <c:v>327</c:v>
                </c:pt>
                <c:pt idx="3271">
                  <c:v>327.10000000000002</c:v>
                </c:pt>
                <c:pt idx="3272">
                  <c:v>327.2</c:v>
                </c:pt>
                <c:pt idx="3273">
                  <c:v>327.3</c:v>
                </c:pt>
                <c:pt idx="3274">
                  <c:v>327.39999999999998</c:v>
                </c:pt>
                <c:pt idx="3275">
                  <c:v>327.5</c:v>
                </c:pt>
                <c:pt idx="3276">
                  <c:v>327.60000000000002</c:v>
                </c:pt>
                <c:pt idx="3277">
                  <c:v>327.7</c:v>
                </c:pt>
                <c:pt idx="3278">
                  <c:v>327.8</c:v>
                </c:pt>
                <c:pt idx="3279">
                  <c:v>327.9</c:v>
                </c:pt>
                <c:pt idx="3280">
                  <c:v>328</c:v>
                </c:pt>
                <c:pt idx="3281">
                  <c:v>328.1</c:v>
                </c:pt>
                <c:pt idx="3282">
                  <c:v>328.2</c:v>
                </c:pt>
                <c:pt idx="3283">
                  <c:v>328.3</c:v>
                </c:pt>
                <c:pt idx="3284">
                  <c:v>328.4</c:v>
                </c:pt>
                <c:pt idx="3285">
                  <c:v>328.5</c:v>
                </c:pt>
                <c:pt idx="3286">
                  <c:v>328.6</c:v>
                </c:pt>
                <c:pt idx="3287">
                  <c:v>328.7</c:v>
                </c:pt>
                <c:pt idx="3288">
                  <c:v>328.8</c:v>
                </c:pt>
                <c:pt idx="3289">
                  <c:v>328.9</c:v>
                </c:pt>
                <c:pt idx="3290">
                  <c:v>329</c:v>
                </c:pt>
                <c:pt idx="3291">
                  <c:v>329.1</c:v>
                </c:pt>
                <c:pt idx="3292">
                  <c:v>329.2</c:v>
                </c:pt>
                <c:pt idx="3293">
                  <c:v>329.3</c:v>
                </c:pt>
                <c:pt idx="3294">
                  <c:v>329.4</c:v>
                </c:pt>
                <c:pt idx="3295">
                  <c:v>329.5</c:v>
                </c:pt>
                <c:pt idx="3296">
                  <c:v>329.6</c:v>
                </c:pt>
                <c:pt idx="3297">
                  <c:v>329.7</c:v>
                </c:pt>
                <c:pt idx="3298">
                  <c:v>329.8</c:v>
                </c:pt>
                <c:pt idx="3299">
                  <c:v>329.9</c:v>
                </c:pt>
                <c:pt idx="3300">
                  <c:v>330</c:v>
                </c:pt>
                <c:pt idx="3301">
                  <c:v>330.1</c:v>
                </c:pt>
                <c:pt idx="3302">
                  <c:v>330.2</c:v>
                </c:pt>
                <c:pt idx="3303">
                  <c:v>330.3</c:v>
                </c:pt>
                <c:pt idx="3304">
                  <c:v>330.4</c:v>
                </c:pt>
                <c:pt idx="3305">
                  <c:v>330.5</c:v>
                </c:pt>
                <c:pt idx="3306">
                  <c:v>330.6</c:v>
                </c:pt>
                <c:pt idx="3307">
                  <c:v>330.7</c:v>
                </c:pt>
                <c:pt idx="3308">
                  <c:v>330.8</c:v>
                </c:pt>
                <c:pt idx="3309">
                  <c:v>330.9</c:v>
                </c:pt>
                <c:pt idx="3310">
                  <c:v>331</c:v>
                </c:pt>
                <c:pt idx="3311">
                  <c:v>331.1</c:v>
                </c:pt>
                <c:pt idx="3312">
                  <c:v>331.2</c:v>
                </c:pt>
                <c:pt idx="3313">
                  <c:v>331.3</c:v>
                </c:pt>
                <c:pt idx="3314">
                  <c:v>331.4</c:v>
                </c:pt>
                <c:pt idx="3315">
                  <c:v>331.5</c:v>
                </c:pt>
                <c:pt idx="3316">
                  <c:v>331.6</c:v>
                </c:pt>
                <c:pt idx="3317">
                  <c:v>331.7</c:v>
                </c:pt>
                <c:pt idx="3318">
                  <c:v>331.8</c:v>
                </c:pt>
                <c:pt idx="3319">
                  <c:v>331.9</c:v>
                </c:pt>
                <c:pt idx="3320">
                  <c:v>332</c:v>
                </c:pt>
                <c:pt idx="3321">
                  <c:v>332.1</c:v>
                </c:pt>
                <c:pt idx="3322">
                  <c:v>332.2</c:v>
                </c:pt>
                <c:pt idx="3323">
                  <c:v>332.3</c:v>
                </c:pt>
                <c:pt idx="3324">
                  <c:v>332.4</c:v>
                </c:pt>
                <c:pt idx="3325">
                  <c:v>332.5</c:v>
                </c:pt>
                <c:pt idx="3326">
                  <c:v>332.6</c:v>
                </c:pt>
                <c:pt idx="3327">
                  <c:v>332.7</c:v>
                </c:pt>
                <c:pt idx="3328">
                  <c:v>332.8</c:v>
                </c:pt>
                <c:pt idx="3329">
                  <c:v>332.9</c:v>
                </c:pt>
                <c:pt idx="3330">
                  <c:v>333</c:v>
                </c:pt>
                <c:pt idx="3331">
                  <c:v>333.1</c:v>
                </c:pt>
                <c:pt idx="3332">
                  <c:v>333.2</c:v>
                </c:pt>
                <c:pt idx="3333">
                  <c:v>333.3</c:v>
                </c:pt>
                <c:pt idx="3334">
                  <c:v>333.4</c:v>
                </c:pt>
                <c:pt idx="3335">
                  <c:v>333.5</c:v>
                </c:pt>
                <c:pt idx="3336">
                  <c:v>333.6</c:v>
                </c:pt>
                <c:pt idx="3337">
                  <c:v>333.7</c:v>
                </c:pt>
                <c:pt idx="3338">
                  <c:v>333.8</c:v>
                </c:pt>
                <c:pt idx="3339">
                  <c:v>333.9</c:v>
                </c:pt>
                <c:pt idx="3340">
                  <c:v>334</c:v>
                </c:pt>
                <c:pt idx="3341">
                  <c:v>334.1</c:v>
                </c:pt>
                <c:pt idx="3342">
                  <c:v>334.2</c:v>
                </c:pt>
                <c:pt idx="3343">
                  <c:v>334.3</c:v>
                </c:pt>
                <c:pt idx="3344">
                  <c:v>334.4</c:v>
                </c:pt>
                <c:pt idx="3345">
                  <c:v>334.5</c:v>
                </c:pt>
                <c:pt idx="3346">
                  <c:v>334.6</c:v>
                </c:pt>
                <c:pt idx="3347">
                  <c:v>334.7</c:v>
                </c:pt>
                <c:pt idx="3348">
                  <c:v>334.8</c:v>
                </c:pt>
                <c:pt idx="3349">
                  <c:v>334.9</c:v>
                </c:pt>
                <c:pt idx="3350">
                  <c:v>335</c:v>
                </c:pt>
                <c:pt idx="3351">
                  <c:v>335.1</c:v>
                </c:pt>
                <c:pt idx="3352">
                  <c:v>335.2</c:v>
                </c:pt>
                <c:pt idx="3353">
                  <c:v>335.3</c:v>
                </c:pt>
                <c:pt idx="3354">
                  <c:v>335.4</c:v>
                </c:pt>
                <c:pt idx="3355">
                  <c:v>335.5</c:v>
                </c:pt>
                <c:pt idx="3356">
                  <c:v>335.6</c:v>
                </c:pt>
                <c:pt idx="3357">
                  <c:v>335.7</c:v>
                </c:pt>
                <c:pt idx="3358">
                  <c:v>335.8</c:v>
                </c:pt>
                <c:pt idx="3359">
                  <c:v>335.9</c:v>
                </c:pt>
                <c:pt idx="3360">
                  <c:v>336</c:v>
                </c:pt>
                <c:pt idx="3361">
                  <c:v>336.1</c:v>
                </c:pt>
                <c:pt idx="3362">
                  <c:v>336.2</c:v>
                </c:pt>
                <c:pt idx="3363">
                  <c:v>336.3</c:v>
                </c:pt>
                <c:pt idx="3364">
                  <c:v>336.4</c:v>
                </c:pt>
                <c:pt idx="3365">
                  <c:v>336.5</c:v>
                </c:pt>
                <c:pt idx="3366">
                  <c:v>336.6</c:v>
                </c:pt>
                <c:pt idx="3367">
                  <c:v>336.7</c:v>
                </c:pt>
                <c:pt idx="3368">
                  <c:v>336.8</c:v>
                </c:pt>
                <c:pt idx="3369">
                  <c:v>336.9</c:v>
                </c:pt>
                <c:pt idx="3370">
                  <c:v>337</c:v>
                </c:pt>
                <c:pt idx="3371">
                  <c:v>337.1</c:v>
                </c:pt>
                <c:pt idx="3372">
                  <c:v>337.2</c:v>
                </c:pt>
                <c:pt idx="3373">
                  <c:v>337.3</c:v>
                </c:pt>
                <c:pt idx="3374">
                  <c:v>337.4</c:v>
                </c:pt>
                <c:pt idx="3375">
                  <c:v>337.5</c:v>
                </c:pt>
                <c:pt idx="3376">
                  <c:v>337.6</c:v>
                </c:pt>
                <c:pt idx="3377">
                  <c:v>337.7</c:v>
                </c:pt>
                <c:pt idx="3378">
                  <c:v>337.8</c:v>
                </c:pt>
                <c:pt idx="3379">
                  <c:v>337.9</c:v>
                </c:pt>
                <c:pt idx="3380">
                  <c:v>338</c:v>
                </c:pt>
                <c:pt idx="3381">
                  <c:v>338.1</c:v>
                </c:pt>
                <c:pt idx="3382">
                  <c:v>338.2</c:v>
                </c:pt>
                <c:pt idx="3383">
                  <c:v>338.3</c:v>
                </c:pt>
                <c:pt idx="3384">
                  <c:v>338.4</c:v>
                </c:pt>
                <c:pt idx="3385">
                  <c:v>338.5</c:v>
                </c:pt>
                <c:pt idx="3386">
                  <c:v>338.6</c:v>
                </c:pt>
                <c:pt idx="3387">
                  <c:v>338.7</c:v>
                </c:pt>
                <c:pt idx="3388">
                  <c:v>338.8</c:v>
                </c:pt>
                <c:pt idx="3389">
                  <c:v>338.9</c:v>
                </c:pt>
                <c:pt idx="3390">
                  <c:v>339</c:v>
                </c:pt>
                <c:pt idx="3391">
                  <c:v>339.1</c:v>
                </c:pt>
                <c:pt idx="3392">
                  <c:v>339.2</c:v>
                </c:pt>
                <c:pt idx="3393">
                  <c:v>339.3</c:v>
                </c:pt>
                <c:pt idx="3394">
                  <c:v>339.4</c:v>
                </c:pt>
                <c:pt idx="3395">
                  <c:v>339.5</c:v>
                </c:pt>
                <c:pt idx="3396">
                  <c:v>339.6</c:v>
                </c:pt>
                <c:pt idx="3397">
                  <c:v>339.7</c:v>
                </c:pt>
                <c:pt idx="3398">
                  <c:v>339.8</c:v>
                </c:pt>
                <c:pt idx="3399">
                  <c:v>339.9</c:v>
                </c:pt>
                <c:pt idx="3400">
                  <c:v>340</c:v>
                </c:pt>
                <c:pt idx="3401">
                  <c:v>340.1</c:v>
                </c:pt>
                <c:pt idx="3402">
                  <c:v>340.2</c:v>
                </c:pt>
                <c:pt idx="3403">
                  <c:v>340.3</c:v>
                </c:pt>
                <c:pt idx="3404">
                  <c:v>340.4</c:v>
                </c:pt>
                <c:pt idx="3405">
                  <c:v>340.5</c:v>
                </c:pt>
                <c:pt idx="3406">
                  <c:v>340.6</c:v>
                </c:pt>
                <c:pt idx="3407">
                  <c:v>340.7</c:v>
                </c:pt>
                <c:pt idx="3408">
                  <c:v>340.8</c:v>
                </c:pt>
                <c:pt idx="3409">
                  <c:v>340.9</c:v>
                </c:pt>
                <c:pt idx="3410">
                  <c:v>341</c:v>
                </c:pt>
                <c:pt idx="3411">
                  <c:v>341.1</c:v>
                </c:pt>
                <c:pt idx="3412">
                  <c:v>341.2</c:v>
                </c:pt>
                <c:pt idx="3413">
                  <c:v>341.3</c:v>
                </c:pt>
                <c:pt idx="3414">
                  <c:v>341.4</c:v>
                </c:pt>
                <c:pt idx="3415">
                  <c:v>341.5</c:v>
                </c:pt>
                <c:pt idx="3416">
                  <c:v>341.6</c:v>
                </c:pt>
                <c:pt idx="3417">
                  <c:v>341.7</c:v>
                </c:pt>
                <c:pt idx="3418">
                  <c:v>341.8</c:v>
                </c:pt>
                <c:pt idx="3419">
                  <c:v>341.9</c:v>
                </c:pt>
                <c:pt idx="3420">
                  <c:v>342</c:v>
                </c:pt>
                <c:pt idx="3421">
                  <c:v>342.1</c:v>
                </c:pt>
                <c:pt idx="3422">
                  <c:v>342.2</c:v>
                </c:pt>
                <c:pt idx="3423">
                  <c:v>342.3</c:v>
                </c:pt>
                <c:pt idx="3424">
                  <c:v>342.4</c:v>
                </c:pt>
                <c:pt idx="3425">
                  <c:v>342.5</c:v>
                </c:pt>
                <c:pt idx="3426">
                  <c:v>342.6</c:v>
                </c:pt>
                <c:pt idx="3427">
                  <c:v>342.7</c:v>
                </c:pt>
                <c:pt idx="3428">
                  <c:v>342.8</c:v>
                </c:pt>
                <c:pt idx="3429">
                  <c:v>342.9</c:v>
                </c:pt>
                <c:pt idx="3430">
                  <c:v>343</c:v>
                </c:pt>
                <c:pt idx="3431">
                  <c:v>343.1</c:v>
                </c:pt>
                <c:pt idx="3432">
                  <c:v>343.2</c:v>
                </c:pt>
                <c:pt idx="3433">
                  <c:v>343.3</c:v>
                </c:pt>
                <c:pt idx="3434">
                  <c:v>343.4</c:v>
                </c:pt>
                <c:pt idx="3435">
                  <c:v>343.5</c:v>
                </c:pt>
                <c:pt idx="3436">
                  <c:v>343.6</c:v>
                </c:pt>
                <c:pt idx="3437">
                  <c:v>343.7</c:v>
                </c:pt>
                <c:pt idx="3438">
                  <c:v>343.8</c:v>
                </c:pt>
                <c:pt idx="3439">
                  <c:v>343.9</c:v>
                </c:pt>
                <c:pt idx="3440">
                  <c:v>344</c:v>
                </c:pt>
                <c:pt idx="3441">
                  <c:v>344.1</c:v>
                </c:pt>
                <c:pt idx="3442">
                  <c:v>344.2</c:v>
                </c:pt>
                <c:pt idx="3443">
                  <c:v>344.3</c:v>
                </c:pt>
                <c:pt idx="3444">
                  <c:v>344.4</c:v>
                </c:pt>
                <c:pt idx="3445">
                  <c:v>344.5</c:v>
                </c:pt>
                <c:pt idx="3446">
                  <c:v>344.6</c:v>
                </c:pt>
                <c:pt idx="3447">
                  <c:v>344.7</c:v>
                </c:pt>
                <c:pt idx="3448">
                  <c:v>344.8</c:v>
                </c:pt>
                <c:pt idx="3449">
                  <c:v>344.9</c:v>
                </c:pt>
                <c:pt idx="3450">
                  <c:v>345</c:v>
                </c:pt>
                <c:pt idx="3451">
                  <c:v>345.1</c:v>
                </c:pt>
                <c:pt idx="3452">
                  <c:v>345.2</c:v>
                </c:pt>
                <c:pt idx="3453">
                  <c:v>345.3</c:v>
                </c:pt>
                <c:pt idx="3454">
                  <c:v>345.4</c:v>
                </c:pt>
                <c:pt idx="3455">
                  <c:v>345.5</c:v>
                </c:pt>
                <c:pt idx="3456">
                  <c:v>345.6</c:v>
                </c:pt>
                <c:pt idx="3457">
                  <c:v>345.7</c:v>
                </c:pt>
                <c:pt idx="3458">
                  <c:v>345.8</c:v>
                </c:pt>
                <c:pt idx="3459">
                  <c:v>345.9</c:v>
                </c:pt>
                <c:pt idx="3460">
                  <c:v>346</c:v>
                </c:pt>
                <c:pt idx="3461">
                  <c:v>346.1</c:v>
                </c:pt>
                <c:pt idx="3462">
                  <c:v>346.2</c:v>
                </c:pt>
                <c:pt idx="3463">
                  <c:v>346.3</c:v>
                </c:pt>
                <c:pt idx="3464">
                  <c:v>346.4</c:v>
                </c:pt>
                <c:pt idx="3465">
                  <c:v>346.5</c:v>
                </c:pt>
                <c:pt idx="3466">
                  <c:v>346.6</c:v>
                </c:pt>
                <c:pt idx="3467">
                  <c:v>346.7</c:v>
                </c:pt>
                <c:pt idx="3468">
                  <c:v>346.8</c:v>
                </c:pt>
                <c:pt idx="3469">
                  <c:v>346.9</c:v>
                </c:pt>
                <c:pt idx="3470">
                  <c:v>347</c:v>
                </c:pt>
                <c:pt idx="3471">
                  <c:v>347.1</c:v>
                </c:pt>
                <c:pt idx="3472">
                  <c:v>347.2</c:v>
                </c:pt>
                <c:pt idx="3473">
                  <c:v>347.3</c:v>
                </c:pt>
                <c:pt idx="3474">
                  <c:v>347.4</c:v>
                </c:pt>
                <c:pt idx="3475">
                  <c:v>347.5</c:v>
                </c:pt>
                <c:pt idx="3476">
                  <c:v>347.6</c:v>
                </c:pt>
                <c:pt idx="3477">
                  <c:v>347.7</c:v>
                </c:pt>
                <c:pt idx="3478">
                  <c:v>347.8</c:v>
                </c:pt>
                <c:pt idx="3479">
                  <c:v>347.9</c:v>
                </c:pt>
                <c:pt idx="3480">
                  <c:v>348</c:v>
                </c:pt>
                <c:pt idx="3481">
                  <c:v>348.1</c:v>
                </c:pt>
                <c:pt idx="3482">
                  <c:v>348.2</c:v>
                </c:pt>
                <c:pt idx="3483">
                  <c:v>348.3</c:v>
                </c:pt>
                <c:pt idx="3484">
                  <c:v>348.4</c:v>
                </c:pt>
                <c:pt idx="3485">
                  <c:v>348.5</c:v>
                </c:pt>
                <c:pt idx="3486">
                  <c:v>348.6</c:v>
                </c:pt>
                <c:pt idx="3487">
                  <c:v>348.7</c:v>
                </c:pt>
                <c:pt idx="3488">
                  <c:v>348.8</c:v>
                </c:pt>
                <c:pt idx="3489">
                  <c:v>348.9</c:v>
                </c:pt>
                <c:pt idx="3490">
                  <c:v>349</c:v>
                </c:pt>
                <c:pt idx="3491">
                  <c:v>349.1</c:v>
                </c:pt>
                <c:pt idx="3492">
                  <c:v>349.2</c:v>
                </c:pt>
                <c:pt idx="3493">
                  <c:v>349.3</c:v>
                </c:pt>
                <c:pt idx="3494">
                  <c:v>349.4</c:v>
                </c:pt>
                <c:pt idx="3495">
                  <c:v>349.5</c:v>
                </c:pt>
                <c:pt idx="3496">
                  <c:v>349.6</c:v>
                </c:pt>
                <c:pt idx="3497">
                  <c:v>349.7</c:v>
                </c:pt>
                <c:pt idx="3498">
                  <c:v>349.8</c:v>
                </c:pt>
                <c:pt idx="3499">
                  <c:v>349.9</c:v>
                </c:pt>
                <c:pt idx="3500">
                  <c:v>350</c:v>
                </c:pt>
                <c:pt idx="3501">
                  <c:v>350.1</c:v>
                </c:pt>
                <c:pt idx="3502">
                  <c:v>350.2</c:v>
                </c:pt>
                <c:pt idx="3503">
                  <c:v>350.3</c:v>
                </c:pt>
                <c:pt idx="3504">
                  <c:v>350.4</c:v>
                </c:pt>
                <c:pt idx="3505">
                  <c:v>350.5</c:v>
                </c:pt>
                <c:pt idx="3506">
                  <c:v>350.6</c:v>
                </c:pt>
                <c:pt idx="3507">
                  <c:v>350.7</c:v>
                </c:pt>
                <c:pt idx="3508">
                  <c:v>350.8</c:v>
                </c:pt>
                <c:pt idx="3509">
                  <c:v>350.9</c:v>
                </c:pt>
                <c:pt idx="3510">
                  <c:v>351</c:v>
                </c:pt>
                <c:pt idx="3511">
                  <c:v>351.1</c:v>
                </c:pt>
                <c:pt idx="3512">
                  <c:v>351.2</c:v>
                </c:pt>
                <c:pt idx="3513">
                  <c:v>351.3</c:v>
                </c:pt>
                <c:pt idx="3514">
                  <c:v>351.4</c:v>
                </c:pt>
                <c:pt idx="3515">
                  <c:v>351.5</c:v>
                </c:pt>
                <c:pt idx="3516">
                  <c:v>351.6</c:v>
                </c:pt>
                <c:pt idx="3517">
                  <c:v>351.7</c:v>
                </c:pt>
                <c:pt idx="3518">
                  <c:v>351.8</c:v>
                </c:pt>
                <c:pt idx="3519">
                  <c:v>351.9</c:v>
                </c:pt>
                <c:pt idx="3520">
                  <c:v>352</c:v>
                </c:pt>
                <c:pt idx="3521">
                  <c:v>352.1</c:v>
                </c:pt>
                <c:pt idx="3522">
                  <c:v>352.2</c:v>
                </c:pt>
                <c:pt idx="3523">
                  <c:v>352.3</c:v>
                </c:pt>
                <c:pt idx="3524">
                  <c:v>352.4</c:v>
                </c:pt>
                <c:pt idx="3525">
                  <c:v>352.5</c:v>
                </c:pt>
                <c:pt idx="3526">
                  <c:v>352.6</c:v>
                </c:pt>
                <c:pt idx="3527">
                  <c:v>352.7</c:v>
                </c:pt>
                <c:pt idx="3528">
                  <c:v>352.8</c:v>
                </c:pt>
                <c:pt idx="3529">
                  <c:v>352.9</c:v>
                </c:pt>
                <c:pt idx="3530">
                  <c:v>353</c:v>
                </c:pt>
                <c:pt idx="3531">
                  <c:v>353.1</c:v>
                </c:pt>
                <c:pt idx="3532">
                  <c:v>353.2</c:v>
                </c:pt>
                <c:pt idx="3533">
                  <c:v>353.3</c:v>
                </c:pt>
                <c:pt idx="3534">
                  <c:v>353.4</c:v>
                </c:pt>
                <c:pt idx="3535">
                  <c:v>353.5</c:v>
                </c:pt>
                <c:pt idx="3536">
                  <c:v>353.6</c:v>
                </c:pt>
                <c:pt idx="3537">
                  <c:v>353.7</c:v>
                </c:pt>
                <c:pt idx="3538">
                  <c:v>353.8</c:v>
                </c:pt>
                <c:pt idx="3539">
                  <c:v>353.9</c:v>
                </c:pt>
                <c:pt idx="3540">
                  <c:v>354</c:v>
                </c:pt>
                <c:pt idx="3541">
                  <c:v>354.1</c:v>
                </c:pt>
                <c:pt idx="3542">
                  <c:v>354.2</c:v>
                </c:pt>
                <c:pt idx="3543">
                  <c:v>354.3</c:v>
                </c:pt>
                <c:pt idx="3544">
                  <c:v>354.4</c:v>
                </c:pt>
                <c:pt idx="3545">
                  <c:v>354.5</c:v>
                </c:pt>
                <c:pt idx="3546">
                  <c:v>354.6</c:v>
                </c:pt>
                <c:pt idx="3547">
                  <c:v>354.7</c:v>
                </c:pt>
                <c:pt idx="3548">
                  <c:v>354.8</c:v>
                </c:pt>
                <c:pt idx="3549">
                  <c:v>354.9</c:v>
                </c:pt>
                <c:pt idx="3550">
                  <c:v>355</c:v>
                </c:pt>
                <c:pt idx="3551">
                  <c:v>355.1</c:v>
                </c:pt>
                <c:pt idx="3552">
                  <c:v>355.2</c:v>
                </c:pt>
                <c:pt idx="3553">
                  <c:v>355.3</c:v>
                </c:pt>
                <c:pt idx="3554">
                  <c:v>355.4</c:v>
                </c:pt>
                <c:pt idx="3555">
                  <c:v>355.5</c:v>
                </c:pt>
                <c:pt idx="3556">
                  <c:v>355.6</c:v>
                </c:pt>
                <c:pt idx="3557">
                  <c:v>355.7</c:v>
                </c:pt>
                <c:pt idx="3558">
                  <c:v>355.8</c:v>
                </c:pt>
                <c:pt idx="3559">
                  <c:v>355.9</c:v>
                </c:pt>
                <c:pt idx="3560">
                  <c:v>356</c:v>
                </c:pt>
                <c:pt idx="3561">
                  <c:v>356.1</c:v>
                </c:pt>
                <c:pt idx="3562">
                  <c:v>356.2</c:v>
                </c:pt>
                <c:pt idx="3563">
                  <c:v>356.3</c:v>
                </c:pt>
                <c:pt idx="3564">
                  <c:v>356.4</c:v>
                </c:pt>
                <c:pt idx="3565">
                  <c:v>356.5</c:v>
                </c:pt>
                <c:pt idx="3566">
                  <c:v>356.6</c:v>
                </c:pt>
                <c:pt idx="3567">
                  <c:v>356.7</c:v>
                </c:pt>
                <c:pt idx="3568">
                  <c:v>356.8</c:v>
                </c:pt>
                <c:pt idx="3569">
                  <c:v>356.9</c:v>
                </c:pt>
                <c:pt idx="3570">
                  <c:v>357</c:v>
                </c:pt>
                <c:pt idx="3571">
                  <c:v>357.1</c:v>
                </c:pt>
                <c:pt idx="3572">
                  <c:v>357.2</c:v>
                </c:pt>
                <c:pt idx="3573">
                  <c:v>357.3</c:v>
                </c:pt>
                <c:pt idx="3574">
                  <c:v>357.4</c:v>
                </c:pt>
                <c:pt idx="3575">
                  <c:v>357.5</c:v>
                </c:pt>
                <c:pt idx="3576">
                  <c:v>357.6</c:v>
                </c:pt>
                <c:pt idx="3577">
                  <c:v>357.7</c:v>
                </c:pt>
                <c:pt idx="3578">
                  <c:v>357.8</c:v>
                </c:pt>
                <c:pt idx="3579">
                  <c:v>357.9</c:v>
                </c:pt>
                <c:pt idx="3580">
                  <c:v>358</c:v>
                </c:pt>
                <c:pt idx="3581">
                  <c:v>358.1</c:v>
                </c:pt>
                <c:pt idx="3582">
                  <c:v>358.2</c:v>
                </c:pt>
                <c:pt idx="3583">
                  <c:v>358.3</c:v>
                </c:pt>
                <c:pt idx="3584">
                  <c:v>358.4</c:v>
                </c:pt>
                <c:pt idx="3585">
                  <c:v>358.5</c:v>
                </c:pt>
                <c:pt idx="3586">
                  <c:v>358.6</c:v>
                </c:pt>
                <c:pt idx="3587">
                  <c:v>358.7</c:v>
                </c:pt>
                <c:pt idx="3588">
                  <c:v>358.8</c:v>
                </c:pt>
                <c:pt idx="3589">
                  <c:v>358.9</c:v>
                </c:pt>
                <c:pt idx="3590">
                  <c:v>359</c:v>
                </c:pt>
                <c:pt idx="3591">
                  <c:v>359.1</c:v>
                </c:pt>
                <c:pt idx="3592">
                  <c:v>359.2</c:v>
                </c:pt>
                <c:pt idx="3593">
                  <c:v>359.3</c:v>
                </c:pt>
                <c:pt idx="3594">
                  <c:v>359.4</c:v>
                </c:pt>
                <c:pt idx="3595">
                  <c:v>359.5</c:v>
                </c:pt>
                <c:pt idx="3596">
                  <c:v>359.6</c:v>
                </c:pt>
                <c:pt idx="3597">
                  <c:v>359.7</c:v>
                </c:pt>
                <c:pt idx="3598">
                  <c:v>359.8</c:v>
                </c:pt>
                <c:pt idx="3599">
                  <c:v>359.9</c:v>
                </c:pt>
                <c:pt idx="3600">
                  <c:v>360</c:v>
                </c:pt>
                <c:pt idx="3601">
                  <c:v>360.1</c:v>
                </c:pt>
                <c:pt idx="3602">
                  <c:v>360.2</c:v>
                </c:pt>
                <c:pt idx="3603">
                  <c:v>360.3</c:v>
                </c:pt>
                <c:pt idx="3604">
                  <c:v>360.4</c:v>
                </c:pt>
                <c:pt idx="3605">
                  <c:v>360.5</c:v>
                </c:pt>
                <c:pt idx="3606">
                  <c:v>360.6</c:v>
                </c:pt>
                <c:pt idx="3607">
                  <c:v>360.7</c:v>
                </c:pt>
                <c:pt idx="3608">
                  <c:v>360.8</c:v>
                </c:pt>
                <c:pt idx="3609">
                  <c:v>360.9</c:v>
                </c:pt>
                <c:pt idx="3610">
                  <c:v>361</c:v>
                </c:pt>
                <c:pt idx="3611">
                  <c:v>361.1</c:v>
                </c:pt>
                <c:pt idx="3612">
                  <c:v>361.2</c:v>
                </c:pt>
                <c:pt idx="3613">
                  <c:v>361.3</c:v>
                </c:pt>
                <c:pt idx="3614">
                  <c:v>361.4</c:v>
                </c:pt>
                <c:pt idx="3615">
                  <c:v>361.5</c:v>
                </c:pt>
                <c:pt idx="3616">
                  <c:v>361.6</c:v>
                </c:pt>
                <c:pt idx="3617">
                  <c:v>361.7</c:v>
                </c:pt>
                <c:pt idx="3618">
                  <c:v>361.8</c:v>
                </c:pt>
                <c:pt idx="3619">
                  <c:v>361.9</c:v>
                </c:pt>
                <c:pt idx="3620">
                  <c:v>362</c:v>
                </c:pt>
                <c:pt idx="3621">
                  <c:v>362.1</c:v>
                </c:pt>
                <c:pt idx="3622">
                  <c:v>362.2</c:v>
                </c:pt>
                <c:pt idx="3623">
                  <c:v>362.3</c:v>
                </c:pt>
                <c:pt idx="3624">
                  <c:v>362.4</c:v>
                </c:pt>
                <c:pt idx="3625">
                  <c:v>362.5</c:v>
                </c:pt>
                <c:pt idx="3626">
                  <c:v>362.6</c:v>
                </c:pt>
                <c:pt idx="3627">
                  <c:v>362.7</c:v>
                </c:pt>
                <c:pt idx="3628">
                  <c:v>362.8</c:v>
                </c:pt>
                <c:pt idx="3629">
                  <c:v>362.9</c:v>
                </c:pt>
                <c:pt idx="3630">
                  <c:v>363</c:v>
                </c:pt>
                <c:pt idx="3631">
                  <c:v>363.1</c:v>
                </c:pt>
                <c:pt idx="3632">
                  <c:v>363.2</c:v>
                </c:pt>
                <c:pt idx="3633">
                  <c:v>363.3</c:v>
                </c:pt>
                <c:pt idx="3634">
                  <c:v>363.4</c:v>
                </c:pt>
                <c:pt idx="3635">
                  <c:v>363.5</c:v>
                </c:pt>
                <c:pt idx="3636">
                  <c:v>363.6</c:v>
                </c:pt>
                <c:pt idx="3637">
                  <c:v>363.7</c:v>
                </c:pt>
                <c:pt idx="3638">
                  <c:v>363.8</c:v>
                </c:pt>
                <c:pt idx="3639">
                  <c:v>363.9</c:v>
                </c:pt>
                <c:pt idx="3640">
                  <c:v>364</c:v>
                </c:pt>
                <c:pt idx="3641">
                  <c:v>364.1</c:v>
                </c:pt>
                <c:pt idx="3642">
                  <c:v>364.2</c:v>
                </c:pt>
                <c:pt idx="3643">
                  <c:v>364.3</c:v>
                </c:pt>
                <c:pt idx="3644">
                  <c:v>364.4</c:v>
                </c:pt>
                <c:pt idx="3645">
                  <c:v>364.5</c:v>
                </c:pt>
                <c:pt idx="3646">
                  <c:v>364.6</c:v>
                </c:pt>
                <c:pt idx="3647">
                  <c:v>364.7</c:v>
                </c:pt>
                <c:pt idx="3648">
                  <c:v>364.8</c:v>
                </c:pt>
                <c:pt idx="3649">
                  <c:v>364.9</c:v>
                </c:pt>
                <c:pt idx="3650">
                  <c:v>365</c:v>
                </c:pt>
                <c:pt idx="3651">
                  <c:v>365.1</c:v>
                </c:pt>
                <c:pt idx="3652">
                  <c:v>365.2</c:v>
                </c:pt>
                <c:pt idx="3653">
                  <c:v>365.3</c:v>
                </c:pt>
                <c:pt idx="3654">
                  <c:v>365.4</c:v>
                </c:pt>
                <c:pt idx="3655">
                  <c:v>365.5</c:v>
                </c:pt>
                <c:pt idx="3656">
                  <c:v>365.6</c:v>
                </c:pt>
                <c:pt idx="3657">
                  <c:v>365.7</c:v>
                </c:pt>
                <c:pt idx="3658">
                  <c:v>365.8</c:v>
                </c:pt>
                <c:pt idx="3659">
                  <c:v>365.9</c:v>
                </c:pt>
                <c:pt idx="3660">
                  <c:v>366</c:v>
                </c:pt>
                <c:pt idx="3661">
                  <c:v>366.1</c:v>
                </c:pt>
                <c:pt idx="3662">
                  <c:v>366.2</c:v>
                </c:pt>
                <c:pt idx="3663">
                  <c:v>366.3</c:v>
                </c:pt>
                <c:pt idx="3664">
                  <c:v>366.4</c:v>
                </c:pt>
                <c:pt idx="3665">
                  <c:v>366.5</c:v>
                </c:pt>
                <c:pt idx="3666">
                  <c:v>366.6</c:v>
                </c:pt>
                <c:pt idx="3667">
                  <c:v>366.7</c:v>
                </c:pt>
                <c:pt idx="3668">
                  <c:v>366.8</c:v>
                </c:pt>
                <c:pt idx="3669">
                  <c:v>366.9</c:v>
                </c:pt>
                <c:pt idx="3670">
                  <c:v>367</c:v>
                </c:pt>
                <c:pt idx="3671">
                  <c:v>367.1</c:v>
                </c:pt>
                <c:pt idx="3672">
                  <c:v>367.2</c:v>
                </c:pt>
                <c:pt idx="3673">
                  <c:v>367.3</c:v>
                </c:pt>
                <c:pt idx="3674">
                  <c:v>367.4</c:v>
                </c:pt>
                <c:pt idx="3675">
                  <c:v>367.5</c:v>
                </c:pt>
                <c:pt idx="3676">
                  <c:v>367.6</c:v>
                </c:pt>
                <c:pt idx="3677">
                  <c:v>367.7</c:v>
                </c:pt>
                <c:pt idx="3678">
                  <c:v>367.8</c:v>
                </c:pt>
                <c:pt idx="3679">
                  <c:v>367.9</c:v>
                </c:pt>
                <c:pt idx="3680">
                  <c:v>368</c:v>
                </c:pt>
                <c:pt idx="3681">
                  <c:v>368.1</c:v>
                </c:pt>
                <c:pt idx="3682">
                  <c:v>368.2</c:v>
                </c:pt>
                <c:pt idx="3683">
                  <c:v>368.3</c:v>
                </c:pt>
                <c:pt idx="3684">
                  <c:v>368.4</c:v>
                </c:pt>
                <c:pt idx="3685">
                  <c:v>368.5</c:v>
                </c:pt>
                <c:pt idx="3686">
                  <c:v>368.6</c:v>
                </c:pt>
                <c:pt idx="3687">
                  <c:v>368.7</c:v>
                </c:pt>
                <c:pt idx="3688">
                  <c:v>368.8</c:v>
                </c:pt>
                <c:pt idx="3689">
                  <c:v>368.9</c:v>
                </c:pt>
                <c:pt idx="3690">
                  <c:v>369</c:v>
                </c:pt>
                <c:pt idx="3691">
                  <c:v>369.1</c:v>
                </c:pt>
                <c:pt idx="3692">
                  <c:v>369.2</c:v>
                </c:pt>
                <c:pt idx="3693">
                  <c:v>369.3</c:v>
                </c:pt>
                <c:pt idx="3694">
                  <c:v>369.4</c:v>
                </c:pt>
                <c:pt idx="3695">
                  <c:v>369.5</c:v>
                </c:pt>
                <c:pt idx="3696">
                  <c:v>369.6</c:v>
                </c:pt>
                <c:pt idx="3697">
                  <c:v>369.7</c:v>
                </c:pt>
                <c:pt idx="3698">
                  <c:v>369.8</c:v>
                </c:pt>
                <c:pt idx="3699">
                  <c:v>369.9</c:v>
                </c:pt>
                <c:pt idx="3700">
                  <c:v>370</c:v>
                </c:pt>
                <c:pt idx="3701">
                  <c:v>370.1</c:v>
                </c:pt>
                <c:pt idx="3702">
                  <c:v>370.2</c:v>
                </c:pt>
                <c:pt idx="3703">
                  <c:v>370.3</c:v>
                </c:pt>
                <c:pt idx="3704">
                  <c:v>370.4</c:v>
                </c:pt>
                <c:pt idx="3705">
                  <c:v>370.5</c:v>
                </c:pt>
                <c:pt idx="3706">
                  <c:v>370.6</c:v>
                </c:pt>
                <c:pt idx="3707">
                  <c:v>370.7</c:v>
                </c:pt>
                <c:pt idx="3708">
                  <c:v>370.8</c:v>
                </c:pt>
                <c:pt idx="3709">
                  <c:v>370.9</c:v>
                </c:pt>
                <c:pt idx="3710">
                  <c:v>371</c:v>
                </c:pt>
                <c:pt idx="3711">
                  <c:v>371.1</c:v>
                </c:pt>
                <c:pt idx="3712">
                  <c:v>371.2</c:v>
                </c:pt>
                <c:pt idx="3713">
                  <c:v>371.3</c:v>
                </c:pt>
                <c:pt idx="3714">
                  <c:v>371.4</c:v>
                </c:pt>
                <c:pt idx="3715">
                  <c:v>371.5</c:v>
                </c:pt>
                <c:pt idx="3716">
                  <c:v>371.6</c:v>
                </c:pt>
                <c:pt idx="3717">
                  <c:v>371.7</c:v>
                </c:pt>
                <c:pt idx="3718">
                  <c:v>371.8</c:v>
                </c:pt>
                <c:pt idx="3719">
                  <c:v>371.9</c:v>
                </c:pt>
                <c:pt idx="3720">
                  <c:v>372</c:v>
                </c:pt>
                <c:pt idx="3721">
                  <c:v>372.1</c:v>
                </c:pt>
                <c:pt idx="3722">
                  <c:v>372.2</c:v>
                </c:pt>
                <c:pt idx="3723">
                  <c:v>372.3</c:v>
                </c:pt>
                <c:pt idx="3724">
                  <c:v>372.4</c:v>
                </c:pt>
                <c:pt idx="3725">
                  <c:v>372.5</c:v>
                </c:pt>
                <c:pt idx="3726">
                  <c:v>372.6</c:v>
                </c:pt>
                <c:pt idx="3727">
                  <c:v>372.7</c:v>
                </c:pt>
                <c:pt idx="3728">
                  <c:v>372.8</c:v>
                </c:pt>
                <c:pt idx="3729">
                  <c:v>372.9</c:v>
                </c:pt>
                <c:pt idx="3730">
                  <c:v>373</c:v>
                </c:pt>
                <c:pt idx="3731">
                  <c:v>373.1</c:v>
                </c:pt>
                <c:pt idx="3732">
                  <c:v>373.2</c:v>
                </c:pt>
                <c:pt idx="3733">
                  <c:v>373.3</c:v>
                </c:pt>
                <c:pt idx="3734">
                  <c:v>373.4</c:v>
                </c:pt>
                <c:pt idx="3735">
                  <c:v>373.5</c:v>
                </c:pt>
                <c:pt idx="3736">
                  <c:v>373.6</c:v>
                </c:pt>
                <c:pt idx="3737">
                  <c:v>373.7</c:v>
                </c:pt>
                <c:pt idx="3738">
                  <c:v>373.8</c:v>
                </c:pt>
                <c:pt idx="3739">
                  <c:v>373.9</c:v>
                </c:pt>
                <c:pt idx="3740">
                  <c:v>374</c:v>
                </c:pt>
                <c:pt idx="3741">
                  <c:v>374.1</c:v>
                </c:pt>
                <c:pt idx="3742">
                  <c:v>374.2</c:v>
                </c:pt>
                <c:pt idx="3743">
                  <c:v>374.3</c:v>
                </c:pt>
                <c:pt idx="3744">
                  <c:v>374.4</c:v>
                </c:pt>
                <c:pt idx="3745">
                  <c:v>374.5</c:v>
                </c:pt>
                <c:pt idx="3746">
                  <c:v>374.6</c:v>
                </c:pt>
                <c:pt idx="3747">
                  <c:v>374.7</c:v>
                </c:pt>
                <c:pt idx="3748">
                  <c:v>374.8</c:v>
                </c:pt>
                <c:pt idx="3749">
                  <c:v>374.9</c:v>
                </c:pt>
                <c:pt idx="3750">
                  <c:v>375</c:v>
                </c:pt>
                <c:pt idx="3751">
                  <c:v>375.1</c:v>
                </c:pt>
                <c:pt idx="3752">
                  <c:v>375.2</c:v>
                </c:pt>
                <c:pt idx="3753">
                  <c:v>375.3</c:v>
                </c:pt>
                <c:pt idx="3754">
                  <c:v>375.4</c:v>
                </c:pt>
                <c:pt idx="3755">
                  <c:v>375.5</c:v>
                </c:pt>
                <c:pt idx="3756">
                  <c:v>375.6</c:v>
                </c:pt>
                <c:pt idx="3757">
                  <c:v>375.7</c:v>
                </c:pt>
                <c:pt idx="3758">
                  <c:v>375.8</c:v>
                </c:pt>
                <c:pt idx="3759">
                  <c:v>375.9</c:v>
                </c:pt>
                <c:pt idx="3760">
                  <c:v>376</c:v>
                </c:pt>
                <c:pt idx="3761">
                  <c:v>376.1</c:v>
                </c:pt>
                <c:pt idx="3762">
                  <c:v>376.2</c:v>
                </c:pt>
                <c:pt idx="3763">
                  <c:v>376.3</c:v>
                </c:pt>
                <c:pt idx="3764">
                  <c:v>376.4</c:v>
                </c:pt>
                <c:pt idx="3765">
                  <c:v>376.5</c:v>
                </c:pt>
                <c:pt idx="3766">
                  <c:v>376.6</c:v>
                </c:pt>
                <c:pt idx="3767">
                  <c:v>376.7</c:v>
                </c:pt>
                <c:pt idx="3768">
                  <c:v>376.8</c:v>
                </c:pt>
                <c:pt idx="3769">
                  <c:v>376.9</c:v>
                </c:pt>
                <c:pt idx="3770">
                  <c:v>377</c:v>
                </c:pt>
                <c:pt idx="3771">
                  <c:v>377.1</c:v>
                </c:pt>
                <c:pt idx="3772">
                  <c:v>377.2</c:v>
                </c:pt>
                <c:pt idx="3773">
                  <c:v>377.3</c:v>
                </c:pt>
                <c:pt idx="3774">
                  <c:v>377.4</c:v>
                </c:pt>
                <c:pt idx="3775">
                  <c:v>377.5</c:v>
                </c:pt>
                <c:pt idx="3776">
                  <c:v>377.6</c:v>
                </c:pt>
                <c:pt idx="3777">
                  <c:v>377.7</c:v>
                </c:pt>
                <c:pt idx="3778">
                  <c:v>377.8</c:v>
                </c:pt>
                <c:pt idx="3779">
                  <c:v>377.9</c:v>
                </c:pt>
                <c:pt idx="3780">
                  <c:v>378</c:v>
                </c:pt>
                <c:pt idx="3781">
                  <c:v>378.1</c:v>
                </c:pt>
                <c:pt idx="3782">
                  <c:v>378.2</c:v>
                </c:pt>
                <c:pt idx="3783">
                  <c:v>378.3</c:v>
                </c:pt>
                <c:pt idx="3784">
                  <c:v>378.4</c:v>
                </c:pt>
                <c:pt idx="3785">
                  <c:v>378.5</c:v>
                </c:pt>
                <c:pt idx="3786">
                  <c:v>378.6</c:v>
                </c:pt>
                <c:pt idx="3787">
                  <c:v>378.7</c:v>
                </c:pt>
                <c:pt idx="3788">
                  <c:v>378.8</c:v>
                </c:pt>
                <c:pt idx="3789">
                  <c:v>378.9</c:v>
                </c:pt>
                <c:pt idx="3790">
                  <c:v>379</c:v>
                </c:pt>
                <c:pt idx="3791">
                  <c:v>379.1</c:v>
                </c:pt>
                <c:pt idx="3792">
                  <c:v>379.2</c:v>
                </c:pt>
                <c:pt idx="3793">
                  <c:v>379.3</c:v>
                </c:pt>
                <c:pt idx="3794">
                  <c:v>379.4</c:v>
                </c:pt>
                <c:pt idx="3795">
                  <c:v>379.5</c:v>
                </c:pt>
                <c:pt idx="3796">
                  <c:v>379.6</c:v>
                </c:pt>
                <c:pt idx="3797">
                  <c:v>379.7</c:v>
                </c:pt>
                <c:pt idx="3798">
                  <c:v>379.8</c:v>
                </c:pt>
                <c:pt idx="3799">
                  <c:v>379.9</c:v>
                </c:pt>
                <c:pt idx="3800">
                  <c:v>380</c:v>
                </c:pt>
                <c:pt idx="3801">
                  <c:v>380.1</c:v>
                </c:pt>
                <c:pt idx="3802">
                  <c:v>380.2</c:v>
                </c:pt>
                <c:pt idx="3803">
                  <c:v>380.3</c:v>
                </c:pt>
                <c:pt idx="3804">
                  <c:v>380.4</c:v>
                </c:pt>
                <c:pt idx="3805">
                  <c:v>380.5</c:v>
                </c:pt>
                <c:pt idx="3806">
                  <c:v>380.6</c:v>
                </c:pt>
                <c:pt idx="3807">
                  <c:v>380.7</c:v>
                </c:pt>
                <c:pt idx="3808">
                  <c:v>380.8</c:v>
                </c:pt>
                <c:pt idx="3809">
                  <c:v>380.9</c:v>
                </c:pt>
                <c:pt idx="3810">
                  <c:v>381</c:v>
                </c:pt>
                <c:pt idx="3811">
                  <c:v>381.1</c:v>
                </c:pt>
                <c:pt idx="3812">
                  <c:v>381.2</c:v>
                </c:pt>
                <c:pt idx="3813">
                  <c:v>381.3</c:v>
                </c:pt>
                <c:pt idx="3814">
                  <c:v>381.4</c:v>
                </c:pt>
                <c:pt idx="3815">
                  <c:v>381.5</c:v>
                </c:pt>
                <c:pt idx="3816">
                  <c:v>381.6</c:v>
                </c:pt>
                <c:pt idx="3817">
                  <c:v>381.7</c:v>
                </c:pt>
                <c:pt idx="3818">
                  <c:v>381.8</c:v>
                </c:pt>
                <c:pt idx="3819">
                  <c:v>381.9</c:v>
                </c:pt>
                <c:pt idx="3820">
                  <c:v>382</c:v>
                </c:pt>
                <c:pt idx="3821">
                  <c:v>382.1</c:v>
                </c:pt>
                <c:pt idx="3822">
                  <c:v>382.2</c:v>
                </c:pt>
                <c:pt idx="3823">
                  <c:v>382.3</c:v>
                </c:pt>
                <c:pt idx="3824">
                  <c:v>382.4</c:v>
                </c:pt>
                <c:pt idx="3825">
                  <c:v>382.5</c:v>
                </c:pt>
                <c:pt idx="3826">
                  <c:v>382.6</c:v>
                </c:pt>
                <c:pt idx="3827">
                  <c:v>382.7</c:v>
                </c:pt>
                <c:pt idx="3828">
                  <c:v>382.8</c:v>
                </c:pt>
                <c:pt idx="3829">
                  <c:v>382.9</c:v>
                </c:pt>
                <c:pt idx="3830">
                  <c:v>383</c:v>
                </c:pt>
                <c:pt idx="3831">
                  <c:v>383.1</c:v>
                </c:pt>
                <c:pt idx="3832">
                  <c:v>383.2</c:v>
                </c:pt>
                <c:pt idx="3833">
                  <c:v>383.3</c:v>
                </c:pt>
                <c:pt idx="3834">
                  <c:v>383.4</c:v>
                </c:pt>
                <c:pt idx="3835">
                  <c:v>383.5</c:v>
                </c:pt>
                <c:pt idx="3836">
                  <c:v>383.6</c:v>
                </c:pt>
                <c:pt idx="3837">
                  <c:v>383.7</c:v>
                </c:pt>
                <c:pt idx="3838">
                  <c:v>383.8</c:v>
                </c:pt>
                <c:pt idx="3839">
                  <c:v>383.9</c:v>
                </c:pt>
                <c:pt idx="3840">
                  <c:v>384</c:v>
                </c:pt>
                <c:pt idx="3841">
                  <c:v>384.1</c:v>
                </c:pt>
                <c:pt idx="3842">
                  <c:v>384.2</c:v>
                </c:pt>
                <c:pt idx="3843">
                  <c:v>384.3</c:v>
                </c:pt>
                <c:pt idx="3844">
                  <c:v>384.4</c:v>
                </c:pt>
                <c:pt idx="3845">
                  <c:v>384.5</c:v>
                </c:pt>
                <c:pt idx="3846">
                  <c:v>384.6</c:v>
                </c:pt>
                <c:pt idx="3847">
                  <c:v>384.7</c:v>
                </c:pt>
                <c:pt idx="3848">
                  <c:v>384.8</c:v>
                </c:pt>
                <c:pt idx="3849">
                  <c:v>384.9</c:v>
                </c:pt>
                <c:pt idx="3850">
                  <c:v>385</c:v>
                </c:pt>
                <c:pt idx="3851">
                  <c:v>385.1</c:v>
                </c:pt>
                <c:pt idx="3852">
                  <c:v>385.2</c:v>
                </c:pt>
                <c:pt idx="3853">
                  <c:v>385.3</c:v>
                </c:pt>
                <c:pt idx="3854">
                  <c:v>385.4</c:v>
                </c:pt>
                <c:pt idx="3855">
                  <c:v>385.5</c:v>
                </c:pt>
                <c:pt idx="3856">
                  <c:v>385.6</c:v>
                </c:pt>
                <c:pt idx="3857">
                  <c:v>385.7</c:v>
                </c:pt>
                <c:pt idx="3858">
                  <c:v>385.8</c:v>
                </c:pt>
                <c:pt idx="3859">
                  <c:v>385.9</c:v>
                </c:pt>
                <c:pt idx="3860">
                  <c:v>386</c:v>
                </c:pt>
                <c:pt idx="3861">
                  <c:v>386.1</c:v>
                </c:pt>
                <c:pt idx="3862">
                  <c:v>386.2</c:v>
                </c:pt>
                <c:pt idx="3863">
                  <c:v>386.3</c:v>
                </c:pt>
                <c:pt idx="3864">
                  <c:v>386.4</c:v>
                </c:pt>
                <c:pt idx="3865">
                  <c:v>386.5</c:v>
                </c:pt>
                <c:pt idx="3866">
                  <c:v>386.6</c:v>
                </c:pt>
                <c:pt idx="3867">
                  <c:v>386.7</c:v>
                </c:pt>
                <c:pt idx="3868">
                  <c:v>386.8</c:v>
                </c:pt>
                <c:pt idx="3869">
                  <c:v>386.9</c:v>
                </c:pt>
                <c:pt idx="3870">
                  <c:v>387</c:v>
                </c:pt>
                <c:pt idx="3871">
                  <c:v>387.1</c:v>
                </c:pt>
                <c:pt idx="3872">
                  <c:v>387.2</c:v>
                </c:pt>
                <c:pt idx="3873">
                  <c:v>387.3</c:v>
                </c:pt>
                <c:pt idx="3874">
                  <c:v>387.4</c:v>
                </c:pt>
                <c:pt idx="3875">
                  <c:v>387.5</c:v>
                </c:pt>
                <c:pt idx="3876">
                  <c:v>387.6</c:v>
                </c:pt>
                <c:pt idx="3877">
                  <c:v>387.7</c:v>
                </c:pt>
                <c:pt idx="3878">
                  <c:v>387.8</c:v>
                </c:pt>
                <c:pt idx="3879">
                  <c:v>387.9</c:v>
                </c:pt>
                <c:pt idx="3880">
                  <c:v>388</c:v>
                </c:pt>
                <c:pt idx="3881">
                  <c:v>388.1</c:v>
                </c:pt>
                <c:pt idx="3882">
                  <c:v>388.2</c:v>
                </c:pt>
                <c:pt idx="3883">
                  <c:v>388.3</c:v>
                </c:pt>
                <c:pt idx="3884">
                  <c:v>388.4</c:v>
                </c:pt>
                <c:pt idx="3885">
                  <c:v>388.5</c:v>
                </c:pt>
                <c:pt idx="3886">
                  <c:v>388.6</c:v>
                </c:pt>
                <c:pt idx="3887">
                  <c:v>388.7</c:v>
                </c:pt>
                <c:pt idx="3888">
                  <c:v>388.8</c:v>
                </c:pt>
                <c:pt idx="3889">
                  <c:v>388.9</c:v>
                </c:pt>
                <c:pt idx="3890">
                  <c:v>389</c:v>
                </c:pt>
                <c:pt idx="3891">
                  <c:v>389.1</c:v>
                </c:pt>
                <c:pt idx="3892">
                  <c:v>389.2</c:v>
                </c:pt>
                <c:pt idx="3893">
                  <c:v>389.3</c:v>
                </c:pt>
                <c:pt idx="3894">
                  <c:v>389.4</c:v>
                </c:pt>
                <c:pt idx="3895">
                  <c:v>389.5</c:v>
                </c:pt>
                <c:pt idx="3896">
                  <c:v>389.6</c:v>
                </c:pt>
                <c:pt idx="3897">
                  <c:v>389.7</c:v>
                </c:pt>
                <c:pt idx="3898">
                  <c:v>389.8</c:v>
                </c:pt>
                <c:pt idx="3899">
                  <c:v>389.9</c:v>
                </c:pt>
                <c:pt idx="3900">
                  <c:v>390</c:v>
                </c:pt>
                <c:pt idx="3901">
                  <c:v>390.1</c:v>
                </c:pt>
                <c:pt idx="3902">
                  <c:v>390.2</c:v>
                </c:pt>
                <c:pt idx="3903">
                  <c:v>390.3</c:v>
                </c:pt>
                <c:pt idx="3904">
                  <c:v>390.4</c:v>
                </c:pt>
                <c:pt idx="3905">
                  <c:v>390.5</c:v>
                </c:pt>
                <c:pt idx="3906">
                  <c:v>390.6</c:v>
                </c:pt>
                <c:pt idx="3907">
                  <c:v>390.7</c:v>
                </c:pt>
                <c:pt idx="3908">
                  <c:v>390.8</c:v>
                </c:pt>
                <c:pt idx="3909">
                  <c:v>390.9</c:v>
                </c:pt>
                <c:pt idx="3910">
                  <c:v>391</c:v>
                </c:pt>
                <c:pt idx="3911">
                  <c:v>391.1</c:v>
                </c:pt>
                <c:pt idx="3912">
                  <c:v>391.2</c:v>
                </c:pt>
                <c:pt idx="3913">
                  <c:v>391.3</c:v>
                </c:pt>
                <c:pt idx="3914">
                  <c:v>391.4</c:v>
                </c:pt>
                <c:pt idx="3915">
                  <c:v>391.5</c:v>
                </c:pt>
                <c:pt idx="3916">
                  <c:v>391.6</c:v>
                </c:pt>
                <c:pt idx="3917">
                  <c:v>391.7</c:v>
                </c:pt>
                <c:pt idx="3918">
                  <c:v>391.8</c:v>
                </c:pt>
                <c:pt idx="3919">
                  <c:v>391.9</c:v>
                </c:pt>
                <c:pt idx="3920">
                  <c:v>392</c:v>
                </c:pt>
                <c:pt idx="3921">
                  <c:v>392.1</c:v>
                </c:pt>
                <c:pt idx="3922">
                  <c:v>392.2</c:v>
                </c:pt>
                <c:pt idx="3923">
                  <c:v>392.3</c:v>
                </c:pt>
                <c:pt idx="3924">
                  <c:v>392.4</c:v>
                </c:pt>
                <c:pt idx="3925">
                  <c:v>392.5</c:v>
                </c:pt>
                <c:pt idx="3926">
                  <c:v>392.6</c:v>
                </c:pt>
                <c:pt idx="3927">
                  <c:v>392.7</c:v>
                </c:pt>
                <c:pt idx="3928">
                  <c:v>392.8</c:v>
                </c:pt>
                <c:pt idx="3929">
                  <c:v>392.9</c:v>
                </c:pt>
                <c:pt idx="3930">
                  <c:v>393</c:v>
                </c:pt>
                <c:pt idx="3931">
                  <c:v>393.1</c:v>
                </c:pt>
                <c:pt idx="3932">
                  <c:v>393.2</c:v>
                </c:pt>
                <c:pt idx="3933">
                  <c:v>393.3</c:v>
                </c:pt>
                <c:pt idx="3934">
                  <c:v>393.4</c:v>
                </c:pt>
                <c:pt idx="3935">
                  <c:v>393.5</c:v>
                </c:pt>
                <c:pt idx="3936">
                  <c:v>393.6</c:v>
                </c:pt>
                <c:pt idx="3937">
                  <c:v>393.7</c:v>
                </c:pt>
                <c:pt idx="3938">
                  <c:v>393.8</c:v>
                </c:pt>
                <c:pt idx="3939">
                  <c:v>393.9</c:v>
                </c:pt>
                <c:pt idx="3940">
                  <c:v>394</c:v>
                </c:pt>
                <c:pt idx="3941">
                  <c:v>394.1</c:v>
                </c:pt>
                <c:pt idx="3942">
                  <c:v>394.2</c:v>
                </c:pt>
                <c:pt idx="3943">
                  <c:v>394.3</c:v>
                </c:pt>
                <c:pt idx="3944">
                  <c:v>394.4</c:v>
                </c:pt>
                <c:pt idx="3945">
                  <c:v>394.5</c:v>
                </c:pt>
                <c:pt idx="3946">
                  <c:v>394.6</c:v>
                </c:pt>
                <c:pt idx="3947">
                  <c:v>394.7</c:v>
                </c:pt>
                <c:pt idx="3948">
                  <c:v>394.8</c:v>
                </c:pt>
                <c:pt idx="3949">
                  <c:v>394.9</c:v>
                </c:pt>
                <c:pt idx="3950">
                  <c:v>395</c:v>
                </c:pt>
                <c:pt idx="3951">
                  <c:v>395.1</c:v>
                </c:pt>
                <c:pt idx="3952">
                  <c:v>395.2</c:v>
                </c:pt>
                <c:pt idx="3953">
                  <c:v>395.3</c:v>
                </c:pt>
                <c:pt idx="3954">
                  <c:v>395.4</c:v>
                </c:pt>
                <c:pt idx="3955">
                  <c:v>395.5</c:v>
                </c:pt>
                <c:pt idx="3956">
                  <c:v>395.6</c:v>
                </c:pt>
                <c:pt idx="3957">
                  <c:v>395.7</c:v>
                </c:pt>
                <c:pt idx="3958">
                  <c:v>395.8</c:v>
                </c:pt>
                <c:pt idx="3959">
                  <c:v>395.9</c:v>
                </c:pt>
                <c:pt idx="3960">
                  <c:v>396</c:v>
                </c:pt>
                <c:pt idx="3961">
                  <c:v>396.1</c:v>
                </c:pt>
                <c:pt idx="3962">
                  <c:v>396.2</c:v>
                </c:pt>
                <c:pt idx="3963">
                  <c:v>396.3</c:v>
                </c:pt>
                <c:pt idx="3964">
                  <c:v>396.4</c:v>
                </c:pt>
                <c:pt idx="3965">
                  <c:v>396.5</c:v>
                </c:pt>
                <c:pt idx="3966">
                  <c:v>396.6</c:v>
                </c:pt>
                <c:pt idx="3967">
                  <c:v>396.7</c:v>
                </c:pt>
                <c:pt idx="3968">
                  <c:v>396.8</c:v>
                </c:pt>
                <c:pt idx="3969">
                  <c:v>396.9</c:v>
                </c:pt>
                <c:pt idx="3970">
                  <c:v>397</c:v>
                </c:pt>
                <c:pt idx="3971">
                  <c:v>397.1</c:v>
                </c:pt>
                <c:pt idx="3972">
                  <c:v>397.2</c:v>
                </c:pt>
                <c:pt idx="3973">
                  <c:v>397.3</c:v>
                </c:pt>
                <c:pt idx="3974">
                  <c:v>397.4</c:v>
                </c:pt>
                <c:pt idx="3975">
                  <c:v>397.5</c:v>
                </c:pt>
                <c:pt idx="3976">
                  <c:v>397.6</c:v>
                </c:pt>
                <c:pt idx="3977">
                  <c:v>397.7</c:v>
                </c:pt>
                <c:pt idx="3978">
                  <c:v>397.8</c:v>
                </c:pt>
                <c:pt idx="3979">
                  <c:v>397.9</c:v>
                </c:pt>
                <c:pt idx="3980">
                  <c:v>398</c:v>
                </c:pt>
                <c:pt idx="3981">
                  <c:v>398.1</c:v>
                </c:pt>
                <c:pt idx="3982">
                  <c:v>398.2</c:v>
                </c:pt>
                <c:pt idx="3983">
                  <c:v>398.3</c:v>
                </c:pt>
                <c:pt idx="3984">
                  <c:v>398.4</c:v>
                </c:pt>
                <c:pt idx="3985">
                  <c:v>398.5</c:v>
                </c:pt>
                <c:pt idx="3986">
                  <c:v>398.6</c:v>
                </c:pt>
                <c:pt idx="3987">
                  <c:v>398.7</c:v>
                </c:pt>
                <c:pt idx="3988">
                  <c:v>398.8</c:v>
                </c:pt>
                <c:pt idx="3989">
                  <c:v>398.9</c:v>
                </c:pt>
                <c:pt idx="3990">
                  <c:v>399</c:v>
                </c:pt>
                <c:pt idx="3991">
                  <c:v>399.1</c:v>
                </c:pt>
                <c:pt idx="3992">
                  <c:v>399.2</c:v>
                </c:pt>
                <c:pt idx="3993">
                  <c:v>399.3</c:v>
                </c:pt>
                <c:pt idx="3994">
                  <c:v>399.4</c:v>
                </c:pt>
                <c:pt idx="3995">
                  <c:v>399.5</c:v>
                </c:pt>
                <c:pt idx="3996">
                  <c:v>399.6</c:v>
                </c:pt>
                <c:pt idx="3997">
                  <c:v>399.7</c:v>
                </c:pt>
                <c:pt idx="3998">
                  <c:v>399.8</c:v>
                </c:pt>
                <c:pt idx="3999">
                  <c:v>399.9</c:v>
                </c:pt>
                <c:pt idx="4000">
                  <c:v>400</c:v>
                </c:pt>
                <c:pt idx="4001">
                  <c:v>400.1</c:v>
                </c:pt>
                <c:pt idx="4002">
                  <c:v>400.2</c:v>
                </c:pt>
                <c:pt idx="4003">
                  <c:v>400.3</c:v>
                </c:pt>
                <c:pt idx="4004">
                  <c:v>400.4</c:v>
                </c:pt>
                <c:pt idx="4005">
                  <c:v>400.5</c:v>
                </c:pt>
                <c:pt idx="4006">
                  <c:v>400.6</c:v>
                </c:pt>
                <c:pt idx="4007">
                  <c:v>400.7</c:v>
                </c:pt>
                <c:pt idx="4008">
                  <c:v>400.8</c:v>
                </c:pt>
                <c:pt idx="4009">
                  <c:v>400.9</c:v>
                </c:pt>
                <c:pt idx="4010">
                  <c:v>401</c:v>
                </c:pt>
                <c:pt idx="4011">
                  <c:v>401.1</c:v>
                </c:pt>
                <c:pt idx="4012">
                  <c:v>401.2</c:v>
                </c:pt>
                <c:pt idx="4013">
                  <c:v>401.3</c:v>
                </c:pt>
                <c:pt idx="4014">
                  <c:v>401.4</c:v>
                </c:pt>
                <c:pt idx="4015">
                  <c:v>401.5</c:v>
                </c:pt>
                <c:pt idx="4016">
                  <c:v>401.6</c:v>
                </c:pt>
                <c:pt idx="4017">
                  <c:v>401.7</c:v>
                </c:pt>
                <c:pt idx="4018">
                  <c:v>401.8</c:v>
                </c:pt>
                <c:pt idx="4019">
                  <c:v>401.9</c:v>
                </c:pt>
                <c:pt idx="4020">
                  <c:v>402</c:v>
                </c:pt>
                <c:pt idx="4021">
                  <c:v>402.1</c:v>
                </c:pt>
                <c:pt idx="4022">
                  <c:v>402.2</c:v>
                </c:pt>
                <c:pt idx="4023">
                  <c:v>402.3</c:v>
                </c:pt>
                <c:pt idx="4024">
                  <c:v>402.4</c:v>
                </c:pt>
                <c:pt idx="4025">
                  <c:v>402.5</c:v>
                </c:pt>
                <c:pt idx="4026">
                  <c:v>402.6</c:v>
                </c:pt>
                <c:pt idx="4027">
                  <c:v>402.7</c:v>
                </c:pt>
                <c:pt idx="4028">
                  <c:v>402.8</c:v>
                </c:pt>
                <c:pt idx="4029">
                  <c:v>402.9</c:v>
                </c:pt>
                <c:pt idx="4030">
                  <c:v>403</c:v>
                </c:pt>
                <c:pt idx="4031">
                  <c:v>403.1</c:v>
                </c:pt>
                <c:pt idx="4032">
                  <c:v>403.2</c:v>
                </c:pt>
                <c:pt idx="4033">
                  <c:v>403.3</c:v>
                </c:pt>
                <c:pt idx="4034">
                  <c:v>403.4</c:v>
                </c:pt>
                <c:pt idx="4035">
                  <c:v>403.5</c:v>
                </c:pt>
                <c:pt idx="4036">
                  <c:v>403.6</c:v>
                </c:pt>
                <c:pt idx="4037">
                  <c:v>403.7</c:v>
                </c:pt>
                <c:pt idx="4038">
                  <c:v>403.8</c:v>
                </c:pt>
                <c:pt idx="4039">
                  <c:v>403.9</c:v>
                </c:pt>
                <c:pt idx="4040">
                  <c:v>404</c:v>
                </c:pt>
                <c:pt idx="4041">
                  <c:v>404.1</c:v>
                </c:pt>
                <c:pt idx="4042">
                  <c:v>404.2</c:v>
                </c:pt>
                <c:pt idx="4043">
                  <c:v>404.3</c:v>
                </c:pt>
                <c:pt idx="4044">
                  <c:v>404.4</c:v>
                </c:pt>
                <c:pt idx="4045">
                  <c:v>404.5</c:v>
                </c:pt>
                <c:pt idx="4046">
                  <c:v>404.6</c:v>
                </c:pt>
                <c:pt idx="4047">
                  <c:v>404.7</c:v>
                </c:pt>
                <c:pt idx="4048">
                  <c:v>404.8</c:v>
                </c:pt>
                <c:pt idx="4049">
                  <c:v>404.9</c:v>
                </c:pt>
                <c:pt idx="4050">
                  <c:v>405</c:v>
                </c:pt>
                <c:pt idx="4051">
                  <c:v>405.1</c:v>
                </c:pt>
                <c:pt idx="4052">
                  <c:v>405.2</c:v>
                </c:pt>
                <c:pt idx="4053">
                  <c:v>405.3</c:v>
                </c:pt>
                <c:pt idx="4054">
                  <c:v>405.4</c:v>
                </c:pt>
                <c:pt idx="4055">
                  <c:v>405.5</c:v>
                </c:pt>
                <c:pt idx="4056">
                  <c:v>405.6</c:v>
                </c:pt>
                <c:pt idx="4057">
                  <c:v>405.7</c:v>
                </c:pt>
                <c:pt idx="4058">
                  <c:v>405.8</c:v>
                </c:pt>
                <c:pt idx="4059">
                  <c:v>405.9</c:v>
                </c:pt>
                <c:pt idx="4060">
                  <c:v>406</c:v>
                </c:pt>
                <c:pt idx="4061">
                  <c:v>406.1</c:v>
                </c:pt>
                <c:pt idx="4062">
                  <c:v>406.2</c:v>
                </c:pt>
                <c:pt idx="4063">
                  <c:v>406.3</c:v>
                </c:pt>
                <c:pt idx="4064">
                  <c:v>406.4</c:v>
                </c:pt>
                <c:pt idx="4065">
                  <c:v>406.5</c:v>
                </c:pt>
                <c:pt idx="4066">
                  <c:v>406.6</c:v>
                </c:pt>
                <c:pt idx="4067">
                  <c:v>406.7</c:v>
                </c:pt>
                <c:pt idx="4068">
                  <c:v>406.8</c:v>
                </c:pt>
                <c:pt idx="4069">
                  <c:v>406.9</c:v>
                </c:pt>
                <c:pt idx="4070">
                  <c:v>407</c:v>
                </c:pt>
                <c:pt idx="4071">
                  <c:v>407.1</c:v>
                </c:pt>
                <c:pt idx="4072">
                  <c:v>407.2</c:v>
                </c:pt>
                <c:pt idx="4073">
                  <c:v>407.3</c:v>
                </c:pt>
                <c:pt idx="4074">
                  <c:v>407.4</c:v>
                </c:pt>
                <c:pt idx="4075">
                  <c:v>407.5</c:v>
                </c:pt>
                <c:pt idx="4076">
                  <c:v>407.6</c:v>
                </c:pt>
                <c:pt idx="4077">
                  <c:v>407.7</c:v>
                </c:pt>
                <c:pt idx="4078">
                  <c:v>407.8</c:v>
                </c:pt>
                <c:pt idx="4079">
                  <c:v>407.9</c:v>
                </c:pt>
                <c:pt idx="4080">
                  <c:v>408</c:v>
                </c:pt>
                <c:pt idx="4081">
                  <c:v>408.1</c:v>
                </c:pt>
                <c:pt idx="4082">
                  <c:v>408.2</c:v>
                </c:pt>
                <c:pt idx="4083">
                  <c:v>408.3</c:v>
                </c:pt>
                <c:pt idx="4084">
                  <c:v>408.4</c:v>
                </c:pt>
                <c:pt idx="4085">
                  <c:v>408.5</c:v>
                </c:pt>
                <c:pt idx="4086">
                  <c:v>408.6</c:v>
                </c:pt>
                <c:pt idx="4087">
                  <c:v>408.7</c:v>
                </c:pt>
                <c:pt idx="4088">
                  <c:v>408.8</c:v>
                </c:pt>
                <c:pt idx="4089">
                  <c:v>408.9</c:v>
                </c:pt>
                <c:pt idx="4090">
                  <c:v>409</c:v>
                </c:pt>
                <c:pt idx="4091">
                  <c:v>409.1</c:v>
                </c:pt>
                <c:pt idx="4092">
                  <c:v>409.2</c:v>
                </c:pt>
                <c:pt idx="4093">
                  <c:v>409.3</c:v>
                </c:pt>
                <c:pt idx="4094">
                  <c:v>409.4</c:v>
                </c:pt>
                <c:pt idx="4095">
                  <c:v>409.5</c:v>
                </c:pt>
                <c:pt idx="4096">
                  <c:v>409.6</c:v>
                </c:pt>
                <c:pt idx="4097">
                  <c:v>409.7</c:v>
                </c:pt>
                <c:pt idx="4098">
                  <c:v>409.8</c:v>
                </c:pt>
                <c:pt idx="4099">
                  <c:v>409.9</c:v>
                </c:pt>
                <c:pt idx="4100">
                  <c:v>410</c:v>
                </c:pt>
                <c:pt idx="4101">
                  <c:v>410.1</c:v>
                </c:pt>
                <c:pt idx="4102">
                  <c:v>410.2</c:v>
                </c:pt>
                <c:pt idx="4103">
                  <c:v>410.3</c:v>
                </c:pt>
                <c:pt idx="4104">
                  <c:v>410.4</c:v>
                </c:pt>
                <c:pt idx="4105">
                  <c:v>410.5</c:v>
                </c:pt>
                <c:pt idx="4106">
                  <c:v>410.6</c:v>
                </c:pt>
                <c:pt idx="4107">
                  <c:v>410.7</c:v>
                </c:pt>
                <c:pt idx="4108">
                  <c:v>410.8</c:v>
                </c:pt>
                <c:pt idx="4109">
                  <c:v>410.9</c:v>
                </c:pt>
                <c:pt idx="4110">
                  <c:v>411</c:v>
                </c:pt>
                <c:pt idx="4111">
                  <c:v>411.1</c:v>
                </c:pt>
                <c:pt idx="4112">
                  <c:v>411.2</c:v>
                </c:pt>
                <c:pt idx="4113">
                  <c:v>411.3</c:v>
                </c:pt>
                <c:pt idx="4114">
                  <c:v>411.4</c:v>
                </c:pt>
                <c:pt idx="4115">
                  <c:v>411.5</c:v>
                </c:pt>
                <c:pt idx="4116">
                  <c:v>411.6</c:v>
                </c:pt>
                <c:pt idx="4117">
                  <c:v>411.7</c:v>
                </c:pt>
                <c:pt idx="4118">
                  <c:v>411.8</c:v>
                </c:pt>
                <c:pt idx="4119">
                  <c:v>411.9</c:v>
                </c:pt>
                <c:pt idx="4120">
                  <c:v>412</c:v>
                </c:pt>
                <c:pt idx="4121">
                  <c:v>412.1</c:v>
                </c:pt>
                <c:pt idx="4122">
                  <c:v>412.2</c:v>
                </c:pt>
                <c:pt idx="4123">
                  <c:v>412.3</c:v>
                </c:pt>
                <c:pt idx="4124">
                  <c:v>412.4</c:v>
                </c:pt>
                <c:pt idx="4125">
                  <c:v>412.5</c:v>
                </c:pt>
                <c:pt idx="4126">
                  <c:v>412.6</c:v>
                </c:pt>
                <c:pt idx="4127">
                  <c:v>412.7</c:v>
                </c:pt>
                <c:pt idx="4128">
                  <c:v>412.8</c:v>
                </c:pt>
                <c:pt idx="4129">
                  <c:v>412.9</c:v>
                </c:pt>
                <c:pt idx="4130">
                  <c:v>413</c:v>
                </c:pt>
                <c:pt idx="4131">
                  <c:v>413.1</c:v>
                </c:pt>
                <c:pt idx="4132">
                  <c:v>413.2</c:v>
                </c:pt>
                <c:pt idx="4133">
                  <c:v>413.3</c:v>
                </c:pt>
                <c:pt idx="4134">
                  <c:v>413.4</c:v>
                </c:pt>
                <c:pt idx="4135">
                  <c:v>413.5</c:v>
                </c:pt>
                <c:pt idx="4136">
                  <c:v>413.6</c:v>
                </c:pt>
                <c:pt idx="4137">
                  <c:v>413.7</c:v>
                </c:pt>
                <c:pt idx="4138">
                  <c:v>413.8</c:v>
                </c:pt>
                <c:pt idx="4139">
                  <c:v>413.9</c:v>
                </c:pt>
                <c:pt idx="4140">
                  <c:v>414</c:v>
                </c:pt>
                <c:pt idx="4141">
                  <c:v>414.1</c:v>
                </c:pt>
                <c:pt idx="4142">
                  <c:v>414.2</c:v>
                </c:pt>
                <c:pt idx="4143">
                  <c:v>414.3</c:v>
                </c:pt>
                <c:pt idx="4144">
                  <c:v>414.4</c:v>
                </c:pt>
                <c:pt idx="4145">
                  <c:v>414.5</c:v>
                </c:pt>
                <c:pt idx="4146">
                  <c:v>414.6</c:v>
                </c:pt>
                <c:pt idx="4147">
                  <c:v>414.7</c:v>
                </c:pt>
                <c:pt idx="4148">
                  <c:v>414.8</c:v>
                </c:pt>
                <c:pt idx="4149">
                  <c:v>414.9</c:v>
                </c:pt>
                <c:pt idx="4150">
                  <c:v>415</c:v>
                </c:pt>
                <c:pt idx="4151">
                  <c:v>415.1</c:v>
                </c:pt>
                <c:pt idx="4152">
                  <c:v>415.2</c:v>
                </c:pt>
                <c:pt idx="4153">
                  <c:v>415.3</c:v>
                </c:pt>
                <c:pt idx="4154">
                  <c:v>415.4</c:v>
                </c:pt>
                <c:pt idx="4155">
                  <c:v>415.5</c:v>
                </c:pt>
                <c:pt idx="4156">
                  <c:v>415.6</c:v>
                </c:pt>
                <c:pt idx="4157">
                  <c:v>415.7</c:v>
                </c:pt>
                <c:pt idx="4158">
                  <c:v>415.8</c:v>
                </c:pt>
                <c:pt idx="4159">
                  <c:v>415.9</c:v>
                </c:pt>
                <c:pt idx="4160">
                  <c:v>416</c:v>
                </c:pt>
                <c:pt idx="4161">
                  <c:v>416.1</c:v>
                </c:pt>
                <c:pt idx="4162">
                  <c:v>416.2</c:v>
                </c:pt>
                <c:pt idx="4163">
                  <c:v>416.3</c:v>
                </c:pt>
                <c:pt idx="4164">
                  <c:v>416.4</c:v>
                </c:pt>
                <c:pt idx="4165">
                  <c:v>416.5</c:v>
                </c:pt>
                <c:pt idx="4166">
                  <c:v>416.6</c:v>
                </c:pt>
                <c:pt idx="4167">
                  <c:v>416.7</c:v>
                </c:pt>
                <c:pt idx="4168">
                  <c:v>416.8</c:v>
                </c:pt>
                <c:pt idx="4169">
                  <c:v>416.9</c:v>
                </c:pt>
                <c:pt idx="4170">
                  <c:v>417</c:v>
                </c:pt>
                <c:pt idx="4171">
                  <c:v>417.1</c:v>
                </c:pt>
                <c:pt idx="4172">
                  <c:v>417.2</c:v>
                </c:pt>
                <c:pt idx="4173">
                  <c:v>417.3</c:v>
                </c:pt>
                <c:pt idx="4174">
                  <c:v>417.4</c:v>
                </c:pt>
                <c:pt idx="4175">
                  <c:v>417.5</c:v>
                </c:pt>
                <c:pt idx="4176">
                  <c:v>417.6</c:v>
                </c:pt>
                <c:pt idx="4177">
                  <c:v>417.7</c:v>
                </c:pt>
                <c:pt idx="4178">
                  <c:v>417.8</c:v>
                </c:pt>
                <c:pt idx="4179">
                  <c:v>417.9</c:v>
                </c:pt>
                <c:pt idx="4180">
                  <c:v>418</c:v>
                </c:pt>
                <c:pt idx="4181">
                  <c:v>418.1</c:v>
                </c:pt>
                <c:pt idx="4182">
                  <c:v>418.2</c:v>
                </c:pt>
                <c:pt idx="4183">
                  <c:v>418.3</c:v>
                </c:pt>
                <c:pt idx="4184">
                  <c:v>418.4</c:v>
                </c:pt>
                <c:pt idx="4185">
                  <c:v>418.5</c:v>
                </c:pt>
                <c:pt idx="4186">
                  <c:v>418.6</c:v>
                </c:pt>
                <c:pt idx="4187">
                  <c:v>418.7</c:v>
                </c:pt>
                <c:pt idx="4188">
                  <c:v>418.8</c:v>
                </c:pt>
                <c:pt idx="4189">
                  <c:v>418.9</c:v>
                </c:pt>
                <c:pt idx="4190">
                  <c:v>419</c:v>
                </c:pt>
                <c:pt idx="4191">
                  <c:v>419.1</c:v>
                </c:pt>
                <c:pt idx="4192">
                  <c:v>419.2</c:v>
                </c:pt>
                <c:pt idx="4193">
                  <c:v>419.3</c:v>
                </c:pt>
                <c:pt idx="4194">
                  <c:v>419.4</c:v>
                </c:pt>
                <c:pt idx="4195">
                  <c:v>419.5</c:v>
                </c:pt>
                <c:pt idx="4196">
                  <c:v>419.6</c:v>
                </c:pt>
                <c:pt idx="4197">
                  <c:v>419.7</c:v>
                </c:pt>
                <c:pt idx="4198">
                  <c:v>419.8</c:v>
                </c:pt>
                <c:pt idx="4199">
                  <c:v>419.9</c:v>
                </c:pt>
                <c:pt idx="4200">
                  <c:v>420</c:v>
                </c:pt>
                <c:pt idx="4201">
                  <c:v>420.1</c:v>
                </c:pt>
                <c:pt idx="4202">
                  <c:v>420.2</c:v>
                </c:pt>
                <c:pt idx="4203">
                  <c:v>420.3</c:v>
                </c:pt>
                <c:pt idx="4204">
                  <c:v>420.4</c:v>
                </c:pt>
                <c:pt idx="4205">
                  <c:v>420.5</c:v>
                </c:pt>
                <c:pt idx="4206">
                  <c:v>420.6</c:v>
                </c:pt>
                <c:pt idx="4207">
                  <c:v>420.7</c:v>
                </c:pt>
                <c:pt idx="4208">
                  <c:v>420.8</c:v>
                </c:pt>
                <c:pt idx="4209">
                  <c:v>420.9</c:v>
                </c:pt>
                <c:pt idx="4210">
                  <c:v>421</c:v>
                </c:pt>
                <c:pt idx="4211">
                  <c:v>421.1</c:v>
                </c:pt>
                <c:pt idx="4212">
                  <c:v>421.2</c:v>
                </c:pt>
                <c:pt idx="4213">
                  <c:v>421.3</c:v>
                </c:pt>
                <c:pt idx="4214">
                  <c:v>421.4</c:v>
                </c:pt>
                <c:pt idx="4215">
                  <c:v>421.5</c:v>
                </c:pt>
                <c:pt idx="4216">
                  <c:v>421.6</c:v>
                </c:pt>
                <c:pt idx="4217">
                  <c:v>421.7</c:v>
                </c:pt>
                <c:pt idx="4218">
                  <c:v>421.8</c:v>
                </c:pt>
                <c:pt idx="4219">
                  <c:v>421.9</c:v>
                </c:pt>
                <c:pt idx="4220">
                  <c:v>422</c:v>
                </c:pt>
                <c:pt idx="4221">
                  <c:v>422.1</c:v>
                </c:pt>
                <c:pt idx="4222">
                  <c:v>422.2</c:v>
                </c:pt>
                <c:pt idx="4223">
                  <c:v>422.3</c:v>
                </c:pt>
                <c:pt idx="4224">
                  <c:v>422.4</c:v>
                </c:pt>
                <c:pt idx="4225">
                  <c:v>422.5</c:v>
                </c:pt>
                <c:pt idx="4226">
                  <c:v>422.6</c:v>
                </c:pt>
                <c:pt idx="4227">
                  <c:v>422.7</c:v>
                </c:pt>
                <c:pt idx="4228">
                  <c:v>422.8</c:v>
                </c:pt>
                <c:pt idx="4229">
                  <c:v>422.9</c:v>
                </c:pt>
                <c:pt idx="4230">
                  <c:v>423</c:v>
                </c:pt>
                <c:pt idx="4231">
                  <c:v>423.1</c:v>
                </c:pt>
                <c:pt idx="4232">
                  <c:v>423.2</c:v>
                </c:pt>
                <c:pt idx="4233">
                  <c:v>423.3</c:v>
                </c:pt>
                <c:pt idx="4234">
                  <c:v>423.4</c:v>
                </c:pt>
                <c:pt idx="4235">
                  <c:v>423.5</c:v>
                </c:pt>
                <c:pt idx="4236">
                  <c:v>423.6</c:v>
                </c:pt>
                <c:pt idx="4237">
                  <c:v>423.7</c:v>
                </c:pt>
                <c:pt idx="4238">
                  <c:v>423.8</c:v>
                </c:pt>
                <c:pt idx="4239">
                  <c:v>423.9</c:v>
                </c:pt>
                <c:pt idx="4240">
                  <c:v>424</c:v>
                </c:pt>
                <c:pt idx="4241">
                  <c:v>424.1</c:v>
                </c:pt>
                <c:pt idx="4242">
                  <c:v>424.2</c:v>
                </c:pt>
                <c:pt idx="4243">
                  <c:v>424.3</c:v>
                </c:pt>
                <c:pt idx="4244">
                  <c:v>424.4</c:v>
                </c:pt>
                <c:pt idx="4245">
                  <c:v>424.5</c:v>
                </c:pt>
                <c:pt idx="4246">
                  <c:v>424.6</c:v>
                </c:pt>
                <c:pt idx="4247">
                  <c:v>424.7</c:v>
                </c:pt>
                <c:pt idx="4248">
                  <c:v>424.8</c:v>
                </c:pt>
                <c:pt idx="4249">
                  <c:v>424.9</c:v>
                </c:pt>
                <c:pt idx="4250">
                  <c:v>425</c:v>
                </c:pt>
                <c:pt idx="4251">
                  <c:v>425.1</c:v>
                </c:pt>
                <c:pt idx="4252">
                  <c:v>425.2</c:v>
                </c:pt>
                <c:pt idx="4253">
                  <c:v>425.3</c:v>
                </c:pt>
                <c:pt idx="4254">
                  <c:v>425.4</c:v>
                </c:pt>
                <c:pt idx="4255">
                  <c:v>425.5</c:v>
                </c:pt>
                <c:pt idx="4256">
                  <c:v>425.6</c:v>
                </c:pt>
                <c:pt idx="4257">
                  <c:v>425.7</c:v>
                </c:pt>
                <c:pt idx="4258">
                  <c:v>425.8</c:v>
                </c:pt>
                <c:pt idx="4259">
                  <c:v>425.9</c:v>
                </c:pt>
                <c:pt idx="4260">
                  <c:v>426</c:v>
                </c:pt>
                <c:pt idx="4261">
                  <c:v>426.1</c:v>
                </c:pt>
                <c:pt idx="4262">
                  <c:v>426.2</c:v>
                </c:pt>
                <c:pt idx="4263">
                  <c:v>426.3</c:v>
                </c:pt>
                <c:pt idx="4264">
                  <c:v>426.4</c:v>
                </c:pt>
                <c:pt idx="4265">
                  <c:v>426.5</c:v>
                </c:pt>
                <c:pt idx="4266">
                  <c:v>426.6</c:v>
                </c:pt>
                <c:pt idx="4267">
                  <c:v>426.7</c:v>
                </c:pt>
                <c:pt idx="4268">
                  <c:v>426.8</c:v>
                </c:pt>
                <c:pt idx="4269">
                  <c:v>426.9</c:v>
                </c:pt>
                <c:pt idx="4270">
                  <c:v>427</c:v>
                </c:pt>
                <c:pt idx="4271">
                  <c:v>427.1</c:v>
                </c:pt>
                <c:pt idx="4272">
                  <c:v>427.2</c:v>
                </c:pt>
                <c:pt idx="4273">
                  <c:v>427.3</c:v>
                </c:pt>
                <c:pt idx="4274">
                  <c:v>427.4</c:v>
                </c:pt>
                <c:pt idx="4275">
                  <c:v>427.5</c:v>
                </c:pt>
                <c:pt idx="4276">
                  <c:v>427.6</c:v>
                </c:pt>
                <c:pt idx="4277">
                  <c:v>427.7</c:v>
                </c:pt>
                <c:pt idx="4278">
                  <c:v>427.8</c:v>
                </c:pt>
                <c:pt idx="4279">
                  <c:v>427.9</c:v>
                </c:pt>
                <c:pt idx="4280">
                  <c:v>428</c:v>
                </c:pt>
                <c:pt idx="4281">
                  <c:v>428.1</c:v>
                </c:pt>
                <c:pt idx="4282">
                  <c:v>428.2</c:v>
                </c:pt>
                <c:pt idx="4283">
                  <c:v>428.3</c:v>
                </c:pt>
                <c:pt idx="4284">
                  <c:v>428.4</c:v>
                </c:pt>
                <c:pt idx="4285">
                  <c:v>428.5</c:v>
                </c:pt>
                <c:pt idx="4286">
                  <c:v>428.6</c:v>
                </c:pt>
                <c:pt idx="4287">
                  <c:v>428.7</c:v>
                </c:pt>
                <c:pt idx="4288">
                  <c:v>428.8</c:v>
                </c:pt>
                <c:pt idx="4289">
                  <c:v>428.9</c:v>
                </c:pt>
                <c:pt idx="4290">
                  <c:v>429</c:v>
                </c:pt>
                <c:pt idx="4291">
                  <c:v>429.1</c:v>
                </c:pt>
                <c:pt idx="4292">
                  <c:v>429.2</c:v>
                </c:pt>
                <c:pt idx="4293">
                  <c:v>429.3</c:v>
                </c:pt>
                <c:pt idx="4294">
                  <c:v>429.4</c:v>
                </c:pt>
                <c:pt idx="4295">
                  <c:v>429.5</c:v>
                </c:pt>
                <c:pt idx="4296">
                  <c:v>429.6</c:v>
                </c:pt>
                <c:pt idx="4297">
                  <c:v>429.7</c:v>
                </c:pt>
                <c:pt idx="4298">
                  <c:v>429.8</c:v>
                </c:pt>
                <c:pt idx="4299">
                  <c:v>429.9</c:v>
                </c:pt>
                <c:pt idx="4300">
                  <c:v>430</c:v>
                </c:pt>
                <c:pt idx="4301">
                  <c:v>430.1</c:v>
                </c:pt>
                <c:pt idx="4302">
                  <c:v>430.2</c:v>
                </c:pt>
                <c:pt idx="4303">
                  <c:v>430.3</c:v>
                </c:pt>
                <c:pt idx="4304">
                  <c:v>430.4</c:v>
                </c:pt>
                <c:pt idx="4305">
                  <c:v>430.5</c:v>
                </c:pt>
                <c:pt idx="4306">
                  <c:v>430.6</c:v>
                </c:pt>
                <c:pt idx="4307">
                  <c:v>430.7</c:v>
                </c:pt>
                <c:pt idx="4308">
                  <c:v>430.8</c:v>
                </c:pt>
                <c:pt idx="4309">
                  <c:v>430.9</c:v>
                </c:pt>
                <c:pt idx="4310">
                  <c:v>431</c:v>
                </c:pt>
                <c:pt idx="4311">
                  <c:v>431.1</c:v>
                </c:pt>
                <c:pt idx="4312">
                  <c:v>431.2</c:v>
                </c:pt>
                <c:pt idx="4313">
                  <c:v>431.3</c:v>
                </c:pt>
                <c:pt idx="4314">
                  <c:v>431.4</c:v>
                </c:pt>
                <c:pt idx="4315">
                  <c:v>431.5</c:v>
                </c:pt>
                <c:pt idx="4316">
                  <c:v>431.6</c:v>
                </c:pt>
                <c:pt idx="4317">
                  <c:v>431.7</c:v>
                </c:pt>
                <c:pt idx="4318">
                  <c:v>431.8</c:v>
                </c:pt>
                <c:pt idx="4319">
                  <c:v>431.9</c:v>
                </c:pt>
                <c:pt idx="4320">
                  <c:v>432</c:v>
                </c:pt>
                <c:pt idx="4321">
                  <c:v>432.1</c:v>
                </c:pt>
                <c:pt idx="4322">
                  <c:v>432.2</c:v>
                </c:pt>
                <c:pt idx="4323">
                  <c:v>432.3</c:v>
                </c:pt>
                <c:pt idx="4324">
                  <c:v>432.4</c:v>
                </c:pt>
                <c:pt idx="4325">
                  <c:v>432.5</c:v>
                </c:pt>
                <c:pt idx="4326">
                  <c:v>432.6</c:v>
                </c:pt>
                <c:pt idx="4327">
                  <c:v>432.7</c:v>
                </c:pt>
                <c:pt idx="4328">
                  <c:v>432.8</c:v>
                </c:pt>
                <c:pt idx="4329">
                  <c:v>432.9</c:v>
                </c:pt>
                <c:pt idx="4330">
                  <c:v>433</c:v>
                </c:pt>
                <c:pt idx="4331">
                  <c:v>433.1</c:v>
                </c:pt>
                <c:pt idx="4332">
                  <c:v>433.2</c:v>
                </c:pt>
                <c:pt idx="4333">
                  <c:v>433.3</c:v>
                </c:pt>
                <c:pt idx="4334">
                  <c:v>433.4</c:v>
                </c:pt>
                <c:pt idx="4335">
                  <c:v>433.5</c:v>
                </c:pt>
                <c:pt idx="4336">
                  <c:v>433.6</c:v>
                </c:pt>
                <c:pt idx="4337">
                  <c:v>433.7</c:v>
                </c:pt>
                <c:pt idx="4338">
                  <c:v>433.8</c:v>
                </c:pt>
                <c:pt idx="4339">
                  <c:v>433.9</c:v>
                </c:pt>
                <c:pt idx="4340">
                  <c:v>434</c:v>
                </c:pt>
                <c:pt idx="4341">
                  <c:v>434.1</c:v>
                </c:pt>
                <c:pt idx="4342">
                  <c:v>434.2</c:v>
                </c:pt>
                <c:pt idx="4343">
                  <c:v>434.3</c:v>
                </c:pt>
                <c:pt idx="4344">
                  <c:v>434.4</c:v>
                </c:pt>
                <c:pt idx="4345">
                  <c:v>434.5</c:v>
                </c:pt>
                <c:pt idx="4346">
                  <c:v>434.6</c:v>
                </c:pt>
                <c:pt idx="4347">
                  <c:v>434.7</c:v>
                </c:pt>
                <c:pt idx="4348">
                  <c:v>434.8</c:v>
                </c:pt>
                <c:pt idx="4349">
                  <c:v>434.9</c:v>
                </c:pt>
                <c:pt idx="4350">
                  <c:v>435</c:v>
                </c:pt>
                <c:pt idx="4351">
                  <c:v>435.1</c:v>
                </c:pt>
                <c:pt idx="4352">
                  <c:v>435.2</c:v>
                </c:pt>
                <c:pt idx="4353">
                  <c:v>435.3</c:v>
                </c:pt>
                <c:pt idx="4354">
                  <c:v>435.4</c:v>
                </c:pt>
                <c:pt idx="4355">
                  <c:v>435.5</c:v>
                </c:pt>
                <c:pt idx="4356">
                  <c:v>435.6</c:v>
                </c:pt>
                <c:pt idx="4357">
                  <c:v>435.7</c:v>
                </c:pt>
                <c:pt idx="4358">
                  <c:v>435.8</c:v>
                </c:pt>
                <c:pt idx="4359">
                  <c:v>435.9</c:v>
                </c:pt>
                <c:pt idx="4360">
                  <c:v>436</c:v>
                </c:pt>
                <c:pt idx="4361">
                  <c:v>436.1</c:v>
                </c:pt>
                <c:pt idx="4362">
                  <c:v>436.2</c:v>
                </c:pt>
                <c:pt idx="4363">
                  <c:v>436.3</c:v>
                </c:pt>
                <c:pt idx="4364">
                  <c:v>436.4</c:v>
                </c:pt>
                <c:pt idx="4365">
                  <c:v>436.5</c:v>
                </c:pt>
                <c:pt idx="4366">
                  <c:v>436.6</c:v>
                </c:pt>
                <c:pt idx="4367">
                  <c:v>436.7</c:v>
                </c:pt>
                <c:pt idx="4368">
                  <c:v>436.8</c:v>
                </c:pt>
                <c:pt idx="4369">
                  <c:v>436.9</c:v>
                </c:pt>
                <c:pt idx="4370">
                  <c:v>437</c:v>
                </c:pt>
                <c:pt idx="4371">
                  <c:v>437.1</c:v>
                </c:pt>
                <c:pt idx="4372">
                  <c:v>437.2</c:v>
                </c:pt>
                <c:pt idx="4373">
                  <c:v>437.3</c:v>
                </c:pt>
                <c:pt idx="4374">
                  <c:v>437.4</c:v>
                </c:pt>
                <c:pt idx="4375">
                  <c:v>437.5</c:v>
                </c:pt>
                <c:pt idx="4376">
                  <c:v>437.6</c:v>
                </c:pt>
                <c:pt idx="4377">
                  <c:v>437.7</c:v>
                </c:pt>
                <c:pt idx="4378">
                  <c:v>437.8</c:v>
                </c:pt>
                <c:pt idx="4379">
                  <c:v>437.9</c:v>
                </c:pt>
                <c:pt idx="4380">
                  <c:v>438</c:v>
                </c:pt>
                <c:pt idx="4381">
                  <c:v>438.1</c:v>
                </c:pt>
                <c:pt idx="4382">
                  <c:v>438.2</c:v>
                </c:pt>
                <c:pt idx="4383">
                  <c:v>438.3</c:v>
                </c:pt>
                <c:pt idx="4384">
                  <c:v>438.4</c:v>
                </c:pt>
                <c:pt idx="4385">
                  <c:v>438.5</c:v>
                </c:pt>
                <c:pt idx="4386">
                  <c:v>438.6</c:v>
                </c:pt>
                <c:pt idx="4387">
                  <c:v>438.7</c:v>
                </c:pt>
                <c:pt idx="4388">
                  <c:v>438.8</c:v>
                </c:pt>
                <c:pt idx="4389">
                  <c:v>438.9</c:v>
                </c:pt>
                <c:pt idx="4390">
                  <c:v>439</c:v>
                </c:pt>
                <c:pt idx="4391">
                  <c:v>439.1</c:v>
                </c:pt>
                <c:pt idx="4392">
                  <c:v>439.2</c:v>
                </c:pt>
                <c:pt idx="4393">
                  <c:v>439.3</c:v>
                </c:pt>
                <c:pt idx="4394">
                  <c:v>439.4</c:v>
                </c:pt>
                <c:pt idx="4395">
                  <c:v>439.5</c:v>
                </c:pt>
                <c:pt idx="4396">
                  <c:v>439.6</c:v>
                </c:pt>
                <c:pt idx="4397">
                  <c:v>439.7</c:v>
                </c:pt>
                <c:pt idx="4398">
                  <c:v>439.8</c:v>
                </c:pt>
                <c:pt idx="4399">
                  <c:v>439.9</c:v>
                </c:pt>
                <c:pt idx="4400">
                  <c:v>440</c:v>
                </c:pt>
                <c:pt idx="4401">
                  <c:v>440.1</c:v>
                </c:pt>
                <c:pt idx="4402">
                  <c:v>440.2</c:v>
                </c:pt>
                <c:pt idx="4403">
                  <c:v>440.3</c:v>
                </c:pt>
                <c:pt idx="4404">
                  <c:v>440.4</c:v>
                </c:pt>
                <c:pt idx="4405">
                  <c:v>440.5</c:v>
                </c:pt>
                <c:pt idx="4406">
                  <c:v>440.6</c:v>
                </c:pt>
                <c:pt idx="4407">
                  <c:v>440.7</c:v>
                </c:pt>
                <c:pt idx="4408">
                  <c:v>440.8</c:v>
                </c:pt>
                <c:pt idx="4409">
                  <c:v>440.9</c:v>
                </c:pt>
                <c:pt idx="4410">
                  <c:v>441</c:v>
                </c:pt>
                <c:pt idx="4411">
                  <c:v>441.1</c:v>
                </c:pt>
                <c:pt idx="4412">
                  <c:v>441.2</c:v>
                </c:pt>
                <c:pt idx="4413">
                  <c:v>441.3</c:v>
                </c:pt>
                <c:pt idx="4414">
                  <c:v>441.4</c:v>
                </c:pt>
                <c:pt idx="4415">
                  <c:v>441.5</c:v>
                </c:pt>
                <c:pt idx="4416">
                  <c:v>441.6</c:v>
                </c:pt>
                <c:pt idx="4417">
                  <c:v>441.7</c:v>
                </c:pt>
                <c:pt idx="4418">
                  <c:v>441.8</c:v>
                </c:pt>
                <c:pt idx="4419">
                  <c:v>441.9</c:v>
                </c:pt>
                <c:pt idx="4420">
                  <c:v>442</c:v>
                </c:pt>
                <c:pt idx="4421">
                  <c:v>442.1</c:v>
                </c:pt>
                <c:pt idx="4422">
                  <c:v>442.2</c:v>
                </c:pt>
                <c:pt idx="4423">
                  <c:v>442.3</c:v>
                </c:pt>
                <c:pt idx="4424">
                  <c:v>442.4</c:v>
                </c:pt>
                <c:pt idx="4425">
                  <c:v>442.5</c:v>
                </c:pt>
                <c:pt idx="4426">
                  <c:v>442.6</c:v>
                </c:pt>
                <c:pt idx="4427">
                  <c:v>442.7</c:v>
                </c:pt>
                <c:pt idx="4428">
                  <c:v>442.8</c:v>
                </c:pt>
                <c:pt idx="4429">
                  <c:v>442.9</c:v>
                </c:pt>
                <c:pt idx="4430">
                  <c:v>443</c:v>
                </c:pt>
                <c:pt idx="4431">
                  <c:v>443.1</c:v>
                </c:pt>
                <c:pt idx="4432">
                  <c:v>443.2</c:v>
                </c:pt>
                <c:pt idx="4433">
                  <c:v>443.3</c:v>
                </c:pt>
                <c:pt idx="4434">
                  <c:v>443.4</c:v>
                </c:pt>
                <c:pt idx="4435">
                  <c:v>443.5</c:v>
                </c:pt>
                <c:pt idx="4436">
                  <c:v>443.6</c:v>
                </c:pt>
                <c:pt idx="4437">
                  <c:v>443.7</c:v>
                </c:pt>
                <c:pt idx="4438">
                  <c:v>443.8</c:v>
                </c:pt>
                <c:pt idx="4439">
                  <c:v>443.9</c:v>
                </c:pt>
                <c:pt idx="4440">
                  <c:v>444</c:v>
                </c:pt>
                <c:pt idx="4441">
                  <c:v>444.1</c:v>
                </c:pt>
                <c:pt idx="4442">
                  <c:v>444.2</c:v>
                </c:pt>
                <c:pt idx="4443">
                  <c:v>444.3</c:v>
                </c:pt>
                <c:pt idx="4444">
                  <c:v>444.4</c:v>
                </c:pt>
                <c:pt idx="4445">
                  <c:v>444.5</c:v>
                </c:pt>
                <c:pt idx="4446">
                  <c:v>444.6</c:v>
                </c:pt>
                <c:pt idx="4447">
                  <c:v>444.7</c:v>
                </c:pt>
                <c:pt idx="4448">
                  <c:v>444.8</c:v>
                </c:pt>
                <c:pt idx="4449">
                  <c:v>444.9</c:v>
                </c:pt>
                <c:pt idx="4450">
                  <c:v>445</c:v>
                </c:pt>
                <c:pt idx="4451">
                  <c:v>445.1</c:v>
                </c:pt>
                <c:pt idx="4452">
                  <c:v>445.2</c:v>
                </c:pt>
                <c:pt idx="4453">
                  <c:v>445.3</c:v>
                </c:pt>
                <c:pt idx="4454">
                  <c:v>445.4</c:v>
                </c:pt>
                <c:pt idx="4455">
                  <c:v>445.5</c:v>
                </c:pt>
                <c:pt idx="4456">
                  <c:v>445.6</c:v>
                </c:pt>
                <c:pt idx="4457">
                  <c:v>445.7</c:v>
                </c:pt>
                <c:pt idx="4458">
                  <c:v>445.8</c:v>
                </c:pt>
                <c:pt idx="4459">
                  <c:v>445.9</c:v>
                </c:pt>
                <c:pt idx="4460">
                  <c:v>446</c:v>
                </c:pt>
                <c:pt idx="4461">
                  <c:v>446.1</c:v>
                </c:pt>
                <c:pt idx="4462">
                  <c:v>446.2</c:v>
                </c:pt>
                <c:pt idx="4463">
                  <c:v>446.3</c:v>
                </c:pt>
                <c:pt idx="4464">
                  <c:v>446.4</c:v>
                </c:pt>
                <c:pt idx="4465">
                  <c:v>446.5</c:v>
                </c:pt>
                <c:pt idx="4466">
                  <c:v>446.6</c:v>
                </c:pt>
                <c:pt idx="4467">
                  <c:v>446.7</c:v>
                </c:pt>
                <c:pt idx="4468">
                  <c:v>446.8</c:v>
                </c:pt>
                <c:pt idx="4469">
                  <c:v>446.9</c:v>
                </c:pt>
                <c:pt idx="4470">
                  <c:v>447</c:v>
                </c:pt>
                <c:pt idx="4471">
                  <c:v>447.1</c:v>
                </c:pt>
                <c:pt idx="4472">
                  <c:v>447.2</c:v>
                </c:pt>
                <c:pt idx="4473">
                  <c:v>447.3</c:v>
                </c:pt>
                <c:pt idx="4474">
                  <c:v>447.4</c:v>
                </c:pt>
                <c:pt idx="4475">
                  <c:v>447.5</c:v>
                </c:pt>
                <c:pt idx="4476">
                  <c:v>447.6</c:v>
                </c:pt>
                <c:pt idx="4477">
                  <c:v>447.7</c:v>
                </c:pt>
                <c:pt idx="4478">
                  <c:v>447.8</c:v>
                </c:pt>
                <c:pt idx="4479">
                  <c:v>447.9</c:v>
                </c:pt>
                <c:pt idx="4480">
                  <c:v>448</c:v>
                </c:pt>
                <c:pt idx="4481">
                  <c:v>448.1</c:v>
                </c:pt>
                <c:pt idx="4482">
                  <c:v>448.2</c:v>
                </c:pt>
                <c:pt idx="4483">
                  <c:v>448.3</c:v>
                </c:pt>
                <c:pt idx="4484">
                  <c:v>448.4</c:v>
                </c:pt>
                <c:pt idx="4485">
                  <c:v>448.5</c:v>
                </c:pt>
                <c:pt idx="4486">
                  <c:v>448.6</c:v>
                </c:pt>
                <c:pt idx="4487">
                  <c:v>448.7</c:v>
                </c:pt>
                <c:pt idx="4488">
                  <c:v>448.8</c:v>
                </c:pt>
                <c:pt idx="4489">
                  <c:v>448.9</c:v>
                </c:pt>
                <c:pt idx="4490">
                  <c:v>449</c:v>
                </c:pt>
                <c:pt idx="4491">
                  <c:v>449.1</c:v>
                </c:pt>
                <c:pt idx="4492">
                  <c:v>449.2</c:v>
                </c:pt>
                <c:pt idx="4493">
                  <c:v>449.3</c:v>
                </c:pt>
                <c:pt idx="4494">
                  <c:v>449.4</c:v>
                </c:pt>
                <c:pt idx="4495">
                  <c:v>449.5</c:v>
                </c:pt>
                <c:pt idx="4496">
                  <c:v>449.6</c:v>
                </c:pt>
                <c:pt idx="4497">
                  <c:v>449.7</c:v>
                </c:pt>
                <c:pt idx="4498">
                  <c:v>449.8</c:v>
                </c:pt>
                <c:pt idx="4499">
                  <c:v>449.9</c:v>
                </c:pt>
                <c:pt idx="4500">
                  <c:v>450</c:v>
                </c:pt>
                <c:pt idx="4501">
                  <c:v>450.1</c:v>
                </c:pt>
                <c:pt idx="4502">
                  <c:v>450.2</c:v>
                </c:pt>
                <c:pt idx="4503">
                  <c:v>450.3</c:v>
                </c:pt>
                <c:pt idx="4504">
                  <c:v>450.4</c:v>
                </c:pt>
                <c:pt idx="4505">
                  <c:v>450.5</c:v>
                </c:pt>
                <c:pt idx="4506">
                  <c:v>450.6</c:v>
                </c:pt>
                <c:pt idx="4507">
                  <c:v>450.7</c:v>
                </c:pt>
                <c:pt idx="4508">
                  <c:v>450.8</c:v>
                </c:pt>
                <c:pt idx="4509">
                  <c:v>450.9</c:v>
                </c:pt>
                <c:pt idx="4510">
                  <c:v>451</c:v>
                </c:pt>
                <c:pt idx="4511">
                  <c:v>451.1</c:v>
                </c:pt>
                <c:pt idx="4512">
                  <c:v>451.2</c:v>
                </c:pt>
                <c:pt idx="4513">
                  <c:v>451.3</c:v>
                </c:pt>
                <c:pt idx="4514">
                  <c:v>451.4</c:v>
                </c:pt>
                <c:pt idx="4515">
                  <c:v>451.5</c:v>
                </c:pt>
                <c:pt idx="4516">
                  <c:v>451.6</c:v>
                </c:pt>
                <c:pt idx="4517">
                  <c:v>451.7</c:v>
                </c:pt>
                <c:pt idx="4518">
                  <c:v>451.8</c:v>
                </c:pt>
                <c:pt idx="4519">
                  <c:v>451.9</c:v>
                </c:pt>
                <c:pt idx="4520">
                  <c:v>452</c:v>
                </c:pt>
                <c:pt idx="4521">
                  <c:v>452.1</c:v>
                </c:pt>
                <c:pt idx="4522">
                  <c:v>452.2</c:v>
                </c:pt>
                <c:pt idx="4523">
                  <c:v>452.3</c:v>
                </c:pt>
                <c:pt idx="4524">
                  <c:v>452.4</c:v>
                </c:pt>
                <c:pt idx="4525">
                  <c:v>452.5</c:v>
                </c:pt>
                <c:pt idx="4526">
                  <c:v>452.6</c:v>
                </c:pt>
                <c:pt idx="4527">
                  <c:v>452.7</c:v>
                </c:pt>
                <c:pt idx="4528">
                  <c:v>452.8</c:v>
                </c:pt>
                <c:pt idx="4529">
                  <c:v>452.9</c:v>
                </c:pt>
                <c:pt idx="4530">
                  <c:v>453</c:v>
                </c:pt>
                <c:pt idx="4531">
                  <c:v>453.1</c:v>
                </c:pt>
                <c:pt idx="4532">
                  <c:v>453.2</c:v>
                </c:pt>
                <c:pt idx="4533">
                  <c:v>453.3</c:v>
                </c:pt>
                <c:pt idx="4534">
                  <c:v>453.4</c:v>
                </c:pt>
                <c:pt idx="4535">
                  <c:v>453.5</c:v>
                </c:pt>
                <c:pt idx="4536">
                  <c:v>453.6</c:v>
                </c:pt>
                <c:pt idx="4537">
                  <c:v>453.7</c:v>
                </c:pt>
                <c:pt idx="4538">
                  <c:v>453.8</c:v>
                </c:pt>
                <c:pt idx="4539">
                  <c:v>453.9</c:v>
                </c:pt>
                <c:pt idx="4540">
                  <c:v>454</c:v>
                </c:pt>
                <c:pt idx="4541">
                  <c:v>454.1</c:v>
                </c:pt>
                <c:pt idx="4542">
                  <c:v>454.2</c:v>
                </c:pt>
                <c:pt idx="4543">
                  <c:v>454.3</c:v>
                </c:pt>
                <c:pt idx="4544">
                  <c:v>454.4</c:v>
                </c:pt>
                <c:pt idx="4545">
                  <c:v>454.5</c:v>
                </c:pt>
                <c:pt idx="4546">
                  <c:v>454.6</c:v>
                </c:pt>
                <c:pt idx="4547">
                  <c:v>454.7</c:v>
                </c:pt>
                <c:pt idx="4548">
                  <c:v>454.8</c:v>
                </c:pt>
                <c:pt idx="4549">
                  <c:v>454.9</c:v>
                </c:pt>
                <c:pt idx="4550">
                  <c:v>455</c:v>
                </c:pt>
                <c:pt idx="4551">
                  <c:v>455.1</c:v>
                </c:pt>
                <c:pt idx="4552">
                  <c:v>455.2</c:v>
                </c:pt>
                <c:pt idx="4553">
                  <c:v>455.3</c:v>
                </c:pt>
                <c:pt idx="4554">
                  <c:v>455.4</c:v>
                </c:pt>
                <c:pt idx="4555">
                  <c:v>455.5</c:v>
                </c:pt>
                <c:pt idx="4556">
                  <c:v>455.6</c:v>
                </c:pt>
                <c:pt idx="4557">
                  <c:v>455.7</c:v>
                </c:pt>
                <c:pt idx="4558">
                  <c:v>455.8</c:v>
                </c:pt>
                <c:pt idx="4559">
                  <c:v>455.9</c:v>
                </c:pt>
                <c:pt idx="4560">
                  <c:v>456</c:v>
                </c:pt>
                <c:pt idx="4561">
                  <c:v>456.1</c:v>
                </c:pt>
                <c:pt idx="4562">
                  <c:v>456.2</c:v>
                </c:pt>
                <c:pt idx="4563">
                  <c:v>456.3</c:v>
                </c:pt>
                <c:pt idx="4564">
                  <c:v>456.4</c:v>
                </c:pt>
                <c:pt idx="4565">
                  <c:v>456.5</c:v>
                </c:pt>
                <c:pt idx="4566">
                  <c:v>456.6</c:v>
                </c:pt>
                <c:pt idx="4567">
                  <c:v>456.7</c:v>
                </c:pt>
                <c:pt idx="4568">
                  <c:v>456.8</c:v>
                </c:pt>
                <c:pt idx="4569">
                  <c:v>456.9</c:v>
                </c:pt>
                <c:pt idx="4570">
                  <c:v>457</c:v>
                </c:pt>
                <c:pt idx="4571">
                  <c:v>457.1</c:v>
                </c:pt>
                <c:pt idx="4572">
                  <c:v>457.2</c:v>
                </c:pt>
                <c:pt idx="4573">
                  <c:v>457.3</c:v>
                </c:pt>
                <c:pt idx="4574">
                  <c:v>457.4</c:v>
                </c:pt>
                <c:pt idx="4575">
                  <c:v>457.5</c:v>
                </c:pt>
                <c:pt idx="4576">
                  <c:v>457.6</c:v>
                </c:pt>
                <c:pt idx="4577">
                  <c:v>457.7</c:v>
                </c:pt>
                <c:pt idx="4578">
                  <c:v>457.8</c:v>
                </c:pt>
                <c:pt idx="4579">
                  <c:v>457.9</c:v>
                </c:pt>
                <c:pt idx="4580">
                  <c:v>458</c:v>
                </c:pt>
                <c:pt idx="4581">
                  <c:v>458.1</c:v>
                </c:pt>
                <c:pt idx="4582">
                  <c:v>458.2</c:v>
                </c:pt>
                <c:pt idx="4583">
                  <c:v>458.3</c:v>
                </c:pt>
                <c:pt idx="4584">
                  <c:v>458.4</c:v>
                </c:pt>
                <c:pt idx="4585">
                  <c:v>458.5</c:v>
                </c:pt>
                <c:pt idx="4586">
                  <c:v>458.6</c:v>
                </c:pt>
                <c:pt idx="4587">
                  <c:v>458.7</c:v>
                </c:pt>
                <c:pt idx="4588">
                  <c:v>458.8</c:v>
                </c:pt>
                <c:pt idx="4589">
                  <c:v>458.9</c:v>
                </c:pt>
                <c:pt idx="4590">
                  <c:v>459</c:v>
                </c:pt>
                <c:pt idx="4591">
                  <c:v>459.1</c:v>
                </c:pt>
                <c:pt idx="4592">
                  <c:v>459.2</c:v>
                </c:pt>
                <c:pt idx="4593">
                  <c:v>459.3</c:v>
                </c:pt>
                <c:pt idx="4594">
                  <c:v>459.4</c:v>
                </c:pt>
                <c:pt idx="4595">
                  <c:v>459.5</c:v>
                </c:pt>
                <c:pt idx="4596">
                  <c:v>459.6</c:v>
                </c:pt>
                <c:pt idx="4597">
                  <c:v>459.7</c:v>
                </c:pt>
                <c:pt idx="4598">
                  <c:v>459.8</c:v>
                </c:pt>
                <c:pt idx="4599">
                  <c:v>459.9</c:v>
                </c:pt>
                <c:pt idx="4600">
                  <c:v>460</c:v>
                </c:pt>
                <c:pt idx="4601">
                  <c:v>460.1</c:v>
                </c:pt>
                <c:pt idx="4602">
                  <c:v>460.2</c:v>
                </c:pt>
                <c:pt idx="4603">
                  <c:v>460.3</c:v>
                </c:pt>
                <c:pt idx="4604">
                  <c:v>460.4</c:v>
                </c:pt>
                <c:pt idx="4605">
                  <c:v>460.5</c:v>
                </c:pt>
                <c:pt idx="4606">
                  <c:v>460.6</c:v>
                </c:pt>
                <c:pt idx="4607">
                  <c:v>460.7</c:v>
                </c:pt>
                <c:pt idx="4608">
                  <c:v>460.8</c:v>
                </c:pt>
                <c:pt idx="4609">
                  <c:v>460.9</c:v>
                </c:pt>
                <c:pt idx="4610">
                  <c:v>461</c:v>
                </c:pt>
                <c:pt idx="4611">
                  <c:v>461.1</c:v>
                </c:pt>
                <c:pt idx="4612">
                  <c:v>461.2</c:v>
                </c:pt>
                <c:pt idx="4613">
                  <c:v>461.3</c:v>
                </c:pt>
                <c:pt idx="4614">
                  <c:v>461.4</c:v>
                </c:pt>
                <c:pt idx="4615">
                  <c:v>461.5</c:v>
                </c:pt>
                <c:pt idx="4616">
                  <c:v>461.6</c:v>
                </c:pt>
                <c:pt idx="4617">
                  <c:v>461.7</c:v>
                </c:pt>
                <c:pt idx="4618">
                  <c:v>461.8</c:v>
                </c:pt>
                <c:pt idx="4619">
                  <c:v>461.9</c:v>
                </c:pt>
                <c:pt idx="4620">
                  <c:v>462</c:v>
                </c:pt>
                <c:pt idx="4621">
                  <c:v>462.1</c:v>
                </c:pt>
                <c:pt idx="4622">
                  <c:v>462.2</c:v>
                </c:pt>
                <c:pt idx="4623">
                  <c:v>462.3</c:v>
                </c:pt>
                <c:pt idx="4624">
                  <c:v>462.4</c:v>
                </c:pt>
                <c:pt idx="4625">
                  <c:v>462.5</c:v>
                </c:pt>
                <c:pt idx="4626">
                  <c:v>462.6</c:v>
                </c:pt>
                <c:pt idx="4627">
                  <c:v>462.7</c:v>
                </c:pt>
                <c:pt idx="4628">
                  <c:v>462.8</c:v>
                </c:pt>
                <c:pt idx="4629">
                  <c:v>462.9</c:v>
                </c:pt>
                <c:pt idx="4630">
                  <c:v>463</c:v>
                </c:pt>
                <c:pt idx="4631">
                  <c:v>463.1</c:v>
                </c:pt>
                <c:pt idx="4632">
                  <c:v>463.2</c:v>
                </c:pt>
                <c:pt idx="4633">
                  <c:v>463.3</c:v>
                </c:pt>
                <c:pt idx="4634">
                  <c:v>463.4</c:v>
                </c:pt>
                <c:pt idx="4635">
                  <c:v>463.5</c:v>
                </c:pt>
                <c:pt idx="4636">
                  <c:v>463.6</c:v>
                </c:pt>
                <c:pt idx="4637">
                  <c:v>463.7</c:v>
                </c:pt>
                <c:pt idx="4638">
                  <c:v>463.8</c:v>
                </c:pt>
                <c:pt idx="4639">
                  <c:v>463.9</c:v>
                </c:pt>
                <c:pt idx="4640">
                  <c:v>464</c:v>
                </c:pt>
                <c:pt idx="4641">
                  <c:v>464.1</c:v>
                </c:pt>
                <c:pt idx="4642">
                  <c:v>464.2</c:v>
                </c:pt>
                <c:pt idx="4643">
                  <c:v>464.3</c:v>
                </c:pt>
                <c:pt idx="4644">
                  <c:v>464.4</c:v>
                </c:pt>
                <c:pt idx="4645">
                  <c:v>464.5</c:v>
                </c:pt>
                <c:pt idx="4646">
                  <c:v>464.6</c:v>
                </c:pt>
                <c:pt idx="4647">
                  <c:v>464.7</c:v>
                </c:pt>
                <c:pt idx="4648">
                  <c:v>464.8</c:v>
                </c:pt>
                <c:pt idx="4649">
                  <c:v>464.9</c:v>
                </c:pt>
                <c:pt idx="4650">
                  <c:v>465</c:v>
                </c:pt>
                <c:pt idx="4651">
                  <c:v>465.1</c:v>
                </c:pt>
                <c:pt idx="4652">
                  <c:v>465.2</c:v>
                </c:pt>
                <c:pt idx="4653">
                  <c:v>465.3</c:v>
                </c:pt>
                <c:pt idx="4654">
                  <c:v>465.4</c:v>
                </c:pt>
                <c:pt idx="4655">
                  <c:v>465.5</c:v>
                </c:pt>
                <c:pt idx="4656">
                  <c:v>465.6</c:v>
                </c:pt>
                <c:pt idx="4657">
                  <c:v>465.7</c:v>
                </c:pt>
                <c:pt idx="4658">
                  <c:v>465.8</c:v>
                </c:pt>
                <c:pt idx="4659">
                  <c:v>465.9</c:v>
                </c:pt>
                <c:pt idx="4660">
                  <c:v>466</c:v>
                </c:pt>
                <c:pt idx="4661">
                  <c:v>466.1</c:v>
                </c:pt>
                <c:pt idx="4662">
                  <c:v>466.2</c:v>
                </c:pt>
                <c:pt idx="4663">
                  <c:v>466.3</c:v>
                </c:pt>
                <c:pt idx="4664">
                  <c:v>466.4</c:v>
                </c:pt>
                <c:pt idx="4665">
                  <c:v>466.5</c:v>
                </c:pt>
                <c:pt idx="4666">
                  <c:v>466.6</c:v>
                </c:pt>
                <c:pt idx="4667">
                  <c:v>466.7</c:v>
                </c:pt>
                <c:pt idx="4668">
                  <c:v>466.8</c:v>
                </c:pt>
                <c:pt idx="4669">
                  <c:v>466.9</c:v>
                </c:pt>
                <c:pt idx="4670">
                  <c:v>467</c:v>
                </c:pt>
                <c:pt idx="4671">
                  <c:v>467.1</c:v>
                </c:pt>
                <c:pt idx="4672">
                  <c:v>467.2</c:v>
                </c:pt>
                <c:pt idx="4673">
                  <c:v>467.3</c:v>
                </c:pt>
                <c:pt idx="4674">
                  <c:v>467.4</c:v>
                </c:pt>
                <c:pt idx="4675">
                  <c:v>467.5</c:v>
                </c:pt>
                <c:pt idx="4676">
                  <c:v>467.6</c:v>
                </c:pt>
                <c:pt idx="4677">
                  <c:v>467.7</c:v>
                </c:pt>
                <c:pt idx="4678">
                  <c:v>467.8</c:v>
                </c:pt>
                <c:pt idx="4679">
                  <c:v>467.9</c:v>
                </c:pt>
                <c:pt idx="4680">
                  <c:v>468</c:v>
                </c:pt>
                <c:pt idx="4681">
                  <c:v>468.1</c:v>
                </c:pt>
                <c:pt idx="4682">
                  <c:v>468.2</c:v>
                </c:pt>
                <c:pt idx="4683">
                  <c:v>468.3</c:v>
                </c:pt>
                <c:pt idx="4684">
                  <c:v>468.4</c:v>
                </c:pt>
                <c:pt idx="4685">
                  <c:v>468.5</c:v>
                </c:pt>
                <c:pt idx="4686">
                  <c:v>468.6</c:v>
                </c:pt>
                <c:pt idx="4687">
                  <c:v>468.7</c:v>
                </c:pt>
                <c:pt idx="4688">
                  <c:v>468.8</c:v>
                </c:pt>
                <c:pt idx="4689">
                  <c:v>468.9</c:v>
                </c:pt>
                <c:pt idx="4690">
                  <c:v>469</c:v>
                </c:pt>
                <c:pt idx="4691">
                  <c:v>469.1</c:v>
                </c:pt>
                <c:pt idx="4692">
                  <c:v>469.2</c:v>
                </c:pt>
                <c:pt idx="4693">
                  <c:v>469.3</c:v>
                </c:pt>
                <c:pt idx="4694">
                  <c:v>469.4</c:v>
                </c:pt>
                <c:pt idx="4695">
                  <c:v>469.5</c:v>
                </c:pt>
                <c:pt idx="4696">
                  <c:v>469.6</c:v>
                </c:pt>
                <c:pt idx="4697">
                  <c:v>469.7</c:v>
                </c:pt>
                <c:pt idx="4698">
                  <c:v>469.8</c:v>
                </c:pt>
                <c:pt idx="4699">
                  <c:v>469.9</c:v>
                </c:pt>
                <c:pt idx="4700">
                  <c:v>470</c:v>
                </c:pt>
                <c:pt idx="4701">
                  <c:v>470.1</c:v>
                </c:pt>
                <c:pt idx="4702">
                  <c:v>470.2</c:v>
                </c:pt>
                <c:pt idx="4703">
                  <c:v>470.3</c:v>
                </c:pt>
                <c:pt idx="4704">
                  <c:v>470.4</c:v>
                </c:pt>
                <c:pt idx="4705">
                  <c:v>470.5</c:v>
                </c:pt>
                <c:pt idx="4706">
                  <c:v>470.6</c:v>
                </c:pt>
                <c:pt idx="4707">
                  <c:v>470.7</c:v>
                </c:pt>
                <c:pt idx="4708">
                  <c:v>470.8</c:v>
                </c:pt>
                <c:pt idx="4709">
                  <c:v>470.9</c:v>
                </c:pt>
                <c:pt idx="4710">
                  <c:v>471</c:v>
                </c:pt>
                <c:pt idx="4711">
                  <c:v>471.1</c:v>
                </c:pt>
                <c:pt idx="4712">
                  <c:v>471.2</c:v>
                </c:pt>
                <c:pt idx="4713">
                  <c:v>471.3</c:v>
                </c:pt>
                <c:pt idx="4714">
                  <c:v>471.4</c:v>
                </c:pt>
                <c:pt idx="4715">
                  <c:v>471.5</c:v>
                </c:pt>
                <c:pt idx="4716">
                  <c:v>471.6</c:v>
                </c:pt>
                <c:pt idx="4717">
                  <c:v>471.7</c:v>
                </c:pt>
                <c:pt idx="4718">
                  <c:v>471.8</c:v>
                </c:pt>
                <c:pt idx="4719">
                  <c:v>471.9</c:v>
                </c:pt>
                <c:pt idx="4720">
                  <c:v>472</c:v>
                </c:pt>
                <c:pt idx="4721">
                  <c:v>472.1</c:v>
                </c:pt>
                <c:pt idx="4722">
                  <c:v>472.2</c:v>
                </c:pt>
                <c:pt idx="4723">
                  <c:v>472.3</c:v>
                </c:pt>
                <c:pt idx="4724">
                  <c:v>472.4</c:v>
                </c:pt>
                <c:pt idx="4725">
                  <c:v>472.5</c:v>
                </c:pt>
                <c:pt idx="4726">
                  <c:v>472.6</c:v>
                </c:pt>
                <c:pt idx="4727">
                  <c:v>472.7</c:v>
                </c:pt>
                <c:pt idx="4728">
                  <c:v>472.8</c:v>
                </c:pt>
                <c:pt idx="4729">
                  <c:v>472.9</c:v>
                </c:pt>
                <c:pt idx="4730">
                  <c:v>473</c:v>
                </c:pt>
                <c:pt idx="4731">
                  <c:v>473.1</c:v>
                </c:pt>
                <c:pt idx="4732">
                  <c:v>473.2</c:v>
                </c:pt>
                <c:pt idx="4733">
                  <c:v>473.3</c:v>
                </c:pt>
                <c:pt idx="4734">
                  <c:v>473.4</c:v>
                </c:pt>
                <c:pt idx="4735">
                  <c:v>473.5</c:v>
                </c:pt>
                <c:pt idx="4736">
                  <c:v>473.6</c:v>
                </c:pt>
                <c:pt idx="4737">
                  <c:v>473.7</c:v>
                </c:pt>
                <c:pt idx="4738">
                  <c:v>473.8</c:v>
                </c:pt>
                <c:pt idx="4739">
                  <c:v>473.9</c:v>
                </c:pt>
                <c:pt idx="4740">
                  <c:v>474</c:v>
                </c:pt>
                <c:pt idx="4741">
                  <c:v>474.1</c:v>
                </c:pt>
                <c:pt idx="4742">
                  <c:v>474.2</c:v>
                </c:pt>
                <c:pt idx="4743">
                  <c:v>474.3</c:v>
                </c:pt>
                <c:pt idx="4744">
                  <c:v>474.4</c:v>
                </c:pt>
                <c:pt idx="4745">
                  <c:v>474.5</c:v>
                </c:pt>
                <c:pt idx="4746">
                  <c:v>474.6</c:v>
                </c:pt>
                <c:pt idx="4747">
                  <c:v>474.7</c:v>
                </c:pt>
                <c:pt idx="4748">
                  <c:v>474.8</c:v>
                </c:pt>
                <c:pt idx="4749">
                  <c:v>474.9</c:v>
                </c:pt>
                <c:pt idx="4750">
                  <c:v>475</c:v>
                </c:pt>
                <c:pt idx="4751">
                  <c:v>475.1</c:v>
                </c:pt>
                <c:pt idx="4752">
                  <c:v>475.2</c:v>
                </c:pt>
                <c:pt idx="4753">
                  <c:v>475.3</c:v>
                </c:pt>
                <c:pt idx="4754">
                  <c:v>475.4</c:v>
                </c:pt>
                <c:pt idx="4755">
                  <c:v>475.5</c:v>
                </c:pt>
                <c:pt idx="4756">
                  <c:v>475.6</c:v>
                </c:pt>
                <c:pt idx="4757">
                  <c:v>475.7</c:v>
                </c:pt>
                <c:pt idx="4758">
                  <c:v>475.8</c:v>
                </c:pt>
                <c:pt idx="4759">
                  <c:v>475.9</c:v>
                </c:pt>
                <c:pt idx="4760">
                  <c:v>476</c:v>
                </c:pt>
                <c:pt idx="4761">
                  <c:v>476.1</c:v>
                </c:pt>
                <c:pt idx="4762">
                  <c:v>476.2</c:v>
                </c:pt>
                <c:pt idx="4763">
                  <c:v>476.3</c:v>
                </c:pt>
                <c:pt idx="4764">
                  <c:v>476.4</c:v>
                </c:pt>
                <c:pt idx="4765">
                  <c:v>476.5</c:v>
                </c:pt>
                <c:pt idx="4766">
                  <c:v>476.6</c:v>
                </c:pt>
                <c:pt idx="4767">
                  <c:v>476.7</c:v>
                </c:pt>
                <c:pt idx="4768">
                  <c:v>476.8</c:v>
                </c:pt>
                <c:pt idx="4769">
                  <c:v>476.9</c:v>
                </c:pt>
                <c:pt idx="4770">
                  <c:v>477</c:v>
                </c:pt>
                <c:pt idx="4771">
                  <c:v>477.1</c:v>
                </c:pt>
                <c:pt idx="4772">
                  <c:v>477.2</c:v>
                </c:pt>
                <c:pt idx="4773">
                  <c:v>477.3</c:v>
                </c:pt>
                <c:pt idx="4774">
                  <c:v>477.4</c:v>
                </c:pt>
                <c:pt idx="4775">
                  <c:v>477.5</c:v>
                </c:pt>
                <c:pt idx="4776">
                  <c:v>477.6</c:v>
                </c:pt>
                <c:pt idx="4777">
                  <c:v>477.7</c:v>
                </c:pt>
                <c:pt idx="4778">
                  <c:v>477.8</c:v>
                </c:pt>
                <c:pt idx="4779">
                  <c:v>477.9</c:v>
                </c:pt>
                <c:pt idx="4780">
                  <c:v>478</c:v>
                </c:pt>
                <c:pt idx="4781">
                  <c:v>478.1</c:v>
                </c:pt>
                <c:pt idx="4782">
                  <c:v>478.2</c:v>
                </c:pt>
                <c:pt idx="4783">
                  <c:v>478.3</c:v>
                </c:pt>
                <c:pt idx="4784">
                  <c:v>478.4</c:v>
                </c:pt>
                <c:pt idx="4785">
                  <c:v>478.5</c:v>
                </c:pt>
                <c:pt idx="4786">
                  <c:v>478.6</c:v>
                </c:pt>
                <c:pt idx="4787">
                  <c:v>478.7</c:v>
                </c:pt>
                <c:pt idx="4788">
                  <c:v>478.8</c:v>
                </c:pt>
                <c:pt idx="4789">
                  <c:v>478.9</c:v>
                </c:pt>
                <c:pt idx="4790">
                  <c:v>479</c:v>
                </c:pt>
                <c:pt idx="4791">
                  <c:v>479.1</c:v>
                </c:pt>
                <c:pt idx="4792">
                  <c:v>479.2</c:v>
                </c:pt>
                <c:pt idx="4793">
                  <c:v>479.3</c:v>
                </c:pt>
                <c:pt idx="4794">
                  <c:v>479.4</c:v>
                </c:pt>
                <c:pt idx="4795">
                  <c:v>479.5</c:v>
                </c:pt>
                <c:pt idx="4796">
                  <c:v>479.6</c:v>
                </c:pt>
                <c:pt idx="4797">
                  <c:v>479.7</c:v>
                </c:pt>
                <c:pt idx="4798">
                  <c:v>479.8</c:v>
                </c:pt>
                <c:pt idx="4799">
                  <c:v>479.9</c:v>
                </c:pt>
                <c:pt idx="4800">
                  <c:v>480</c:v>
                </c:pt>
                <c:pt idx="4801">
                  <c:v>480.1</c:v>
                </c:pt>
                <c:pt idx="4802">
                  <c:v>480.2</c:v>
                </c:pt>
                <c:pt idx="4803">
                  <c:v>480.3</c:v>
                </c:pt>
                <c:pt idx="4804">
                  <c:v>480.4</c:v>
                </c:pt>
                <c:pt idx="4805">
                  <c:v>480.5</c:v>
                </c:pt>
                <c:pt idx="4806">
                  <c:v>480.6</c:v>
                </c:pt>
                <c:pt idx="4807">
                  <c:v>480.7</c:v>
                </c:pt>
                <c:pt idx="4808">
                  <c:v>480.8</c:v>
                </c:pt>
                <c:pt idx="4809">
                  <c:v>480.9</c:v>
                </c:pt>
                <c:pt idx="4810">
                  <c:v>481</c:v>
                </c:pt>
                <c:pt idx="4811">
                  <c:v>481.1</c:v>
                </c:pt>
                <c:pt idx="4812">
                  <c:v>481.2</c:v>
                </c:pt>
                <c:pt idx="4813">
                  <c:v>481.3</c:v>
                </c:pt>
                <c:pt idx="4814">
                  <c:v>481.4</c:v>
                </c:pt>
                <c:pt idx="4815">
                  <c:v>481.5</c:v>
                </c:pt>
                <c:pt idx="4816">
                  <c:v>481.6</c:v>
                </c:pt>
                <c:pt idx="4817">
                  <c:v>481.7</c:v>
                </c:pt>
                <c:pt idx="4818">
                  <c:v>481.8</c:v>
                </c:pt>
                <c:pt idx="4819">
                  <c:v>481.9</c:v>
                </c:pt>
                <c:pt idx="4820">
                  <c:v>482</c:v>
                </c:pt>
                <c:pt idx="4821">
                  <c:v>482.1</c:v>
                </c:pt>
                <c:pt idx="4822">
                  <c:v>482.2</c:v>
                </c:pt>
                <c:pt idx="4823">
                  <c:v>482.3</c:v>
                </c:pt>
                <c:pt idx="4824">
                  <c:v>482.4</c:v>
                </c:pt>
                <c:pt idx="4825">
                  <c:v>482.5</c:v>
                </c:pt>
                <c:pt idx="4826">
                  <c:v>482.6</c:v>
                </c:pt>
                <c:pt idx="4827">
                  <c:v>482.7</c:v>
                </c:pt>
                <c:pt idx="4828">
                  <c:v>482.8</c:v>
                </c:pt>
                <c:pt idx="4829">
                  <c:v>482.9</c:v>
                </c:pt>
                <c:pt idx="4830">
                  <c:v>483</c:v>
                </c:pt>
                <c:pt idx="4831">
                  <c:v>483.1</c:v>
                </c:pt>
                <c:pt idx="4832">
                  <c:v>483.2</c:v>
                </c:pt>
                <c:pt idx="4833">
                  <c:v>483.3</c:v>
                </c:pt>
                <c:pt idx="4834">
                  <c:v>483.4</c:v>
                </c:pt>
                <c:pt idx="4835">
                  <c:v>483.5</c:v>
                </c:pt>
                <c:pt idx="4836">
                  <c:v>483.6</c:v>
                </c:pt>
                <c:pt idx="4837">
                  <c:v>483.7</c:v>
                </c:pt>
                <c:pt idx="4838">
                  <c:v>483.8</c:v>
                </c:pt>
                <c:pt idx="4839">
                  <c:v>483.9</c:v>
                </c:pt>
                <c:pt idx="4840">
                  <c:v>484</c:v>
                </c:pt>
                <c:pt idx="4841">
                  <c:v>484.1</c:v>
                </c:pt>
                <c:pt idx="4842">
                  <c:v>484.2</c:v>
                </c:pt>
                <c:pt idx="4843">
                  <c:v>484.3</c:v>
                </c:pt>
                <c:pt idx="4844">
                  <c:v>484.4</c:v>
                </c:pt>
                <c:pt idx="4845">
                  <c:v>484.5</c:v>
                </c:pt>
                <c:pt idx="4846">
                  <c:v>484.6</c:v>
                </c:pt>
                <c:pt idx="4847">
                  <c:v>484.7</c:v>
                </c:pt>
                <c:pt idx="4848">
                  <c:v>484.8</c:v>
                </c:pt>
                <c:pt idx="4849">
                  <c:v>484.9</c:v>
                </c:pt>
                <c:pt idx="4850">
                  <c:v>485</c:v>
                </c:pt>
                <c:pt idx="4851">
                  <c:v>485.1</c:v>
                </c:pt>
                <c:pt idx="4852">
                  <c:v>485.2</c:v>
                </c:pt>
                <c:pt idx="4853">
                  <c:v>485.3</c:v>
                </c:pt>
                <c:pt idx="4854">
                  <c:v>485.4</c:v>
                </c:pt>
                <c:pt idx="4855">
                  <c:v>485.5</c:v>
                </c:pt>
                <c:pt idx="4856">
                  <c:v>485.6</c:v>
                </c:pt>
                <c:pt idx="4857">
                  <c:v>485.7</c:v>
                </c:pt>
                <c:pt idx="4858">
                  <c:v>485.8</c:v>
                </c:pt>
                <c:pt idx="4859">
                  <c:v>485.9</c:v>
                </c:pt>
                <c:pt idx="4860">
                  <c:v>486</c:v>
                </c:pt>
                <c:pt idx="4861">
                  <c:v>486.1</c:v>
                </c:pt>
                <c:pt idx="4862">
                  <c:v>486.2</c:v>
                </c:pt>
                <c:pt idx="4863">
                  <c:v>486.3</c:v>
                </c:pt>
                <c:pt idx="4864">
                  <c:v>486.4</c:v>
                </c:pt>
                <c:pt idx="4865">
                  <c:v>486.5</c:v>
                </c:pt>
                <c:pt idx="4866">
                  <c:v>486.6</c:v>
                </c:pt>
                <c:pt idx="4867">
                  <c:v>486.7</c:v>
                </c:pt>
                <c:pt idx="4868">
                  <c:v>486.8</c:v>
                </c:pt>
                <c:pt idx="4869">
                  <c:v>486.9</c:v>
                </c:pt>
                <c:pt idx="4870">
                  <c:v>487</c:v>
                </c:pt>
                <c:pt idx="4871">
                  <c:v>487.1</c:v>
                </c:pt>
                <c:pt idx="4872">
                  <c:v>487.2</c:v>
                </c:pt>
                <c:pt idx="4873">
                  <c:v>487.3</c:v>
                </c:pt>
                <c:pt idx="4874">
                  <c:v>487.4</c:v>
                </c:pt>
                <c:pt idx="4875">
                  <c:v>487.5</c:v>
                </c:pt>
                <c:pt idx="4876">
                  <c:v>487.6</c:v>
                </c:pt>
                <c:pt idx="4877">
                  <c:v>487.7</c:v>
                </c:pt>
                <c:pt idx="4878">
                  <c:v>487.8</c:v>
                </c:pt>
                <c:pt idx="4879">
                  <c:v>487.9</c:v>
                </c:pt>
                <c:pt idx="4880">
                  <c:v>488</c:v>
                </c:pt>
                <c:pt idx="4881">
                  <c:v>488.1</c:v>
                </c:pt>
                <c:pt idx="4882">
                  <c:v>488.2</c:v>
                </c:pt>
                <c:pt idx="4883">
                  <c:v>488.3</c:v>
                </c:pt>
                <c:pt idx="4884">
                  <c:v>488.4</c:v>
                </c:pt>
                <c:pt idx="4885">
                  <c:v>488.5</c:v>
                </c:pt>
                <c:pt idx="4886">
                  <c:v>488.6</c:v>
                </c:pt>
                <c:pt idx="4887">
                  <c:v>488.7</c:v>
                </c:pt>
                <c:pt idx="4888">
                  <c:v>488.8</c:v>
                </c:pt>
                <c:pt idx="4889">
                  <c:v>488.9</c:v>
                </c:pt>
                <c:pt idx="4890">
                  <c:v>489</c:v>
                </c:pt>
                <c:pt idx="4891">
                  <c:v>489.1</c:v>
                </c:pt>
                <c:pt idx="4892">
                  <c:v>489.2</c:v>
                </c:pt>
                <c:pt idx="4893">
                  <c:v>489.3</c:v>
                </c:pt>
                <c:pt idx="4894">
                  <c:v>489.4</c:v>
                </c:pt>
                <c:pt idx="4895">
                  <c:v>489.5</c:v>
                </c:pt>
                <c:pt idx="4896">
                  <c:v>489.6</c:v>
                </c:pt>
                <c:pt idx="4897">
                  <c:v>489.7</c:v>
                </c:pt>
                <c:pt idx="4898">
                  <c:v>489.8</c:v>
                </c:pt>
                <c:pt idx="4899">
                  <c:v>489.9</c:v>
                </c:pt>
                <c:pt idx="4900">
                  <c:v>490</c:v>
                </c:pt>
                <c:pt idx="4901">
                  <c:v>490.1</c:v>
                </c:pt>
                <c:pt idx="4902">
                  <c:v>490.2</c:v>
                </c:pt>
                <c:pt idx="4903">
                  <c:v>490.3</c:v>
                </c:pt>
                <c:pt idx="4904">
                  <c:v>490.4</c:v>
                </c:pt>
                <c:pt idx="4905">
                  <c:v>490.5</c:v>
                </c:pt>
                <c:pt idx="4906">
                  <c:v>490.6</c:v>
                </c:pt>
                <c:pt idx="4907">
                  <c:v>490.7</c:v>
                </c:pt>
                <c:pt idx="4908">
                  <c:v>490.8</c:v>
                </c:pt>
                <c:pt idx="4909">
                  <c:v>490.9</c:v>
                </c:pt>
                <c:pt idx="4910">
                  <c:v>491</c:v>
                </c:pt>
                <c:pt idx="4911">
                  <c:v>491.1</c:v>
                </c:pt>
                <c:pt idx="4912">
                  <c:v>491.2</c:v>
                </c:pt>
                <c:pt idx="4913">
                  <c:v>491.3</c:v>
                </c:pt>
                <c:pt idx="4914">
                  <c:v>491.4</c:v>
                </c:pt>
                <c:pt idx="4915">
                  <c:v>491.5</c:v>
                </c:pt>
                <c:pt idx="4916">
                  <c:v>491.6</c:v>
                </c:pt>
                <c:pt idx="4917">
                  <c:v>491.7</c:v>
                </c:pt>
                <c:pt idx="4918">
                  <c:v>491.8</c:v>
                </c:pt>
                <c:pt idx="4919">
                  <c:v>491.9</c:v>
                </c:pt>
                <c:pt idx="4920">
                  <c:v>492</c:v>
                </c:pt>
                <c:pt idx="4921">
                  <c:v>492.1</c:v>
                </c:pt>
                <c:pt idx="4922">
                  <c:v>492.2</c:v>
                </c:pt>
                <c:pt idx="4923">
                  <c:v>492.3</c:v>
                </c:pt>
                <c:pt idx="4924">
                  <c:v>492.4</c:v>
                </c:pt>
                <c:pt idx="4925">
                  <c:v>492.5</c:v>
                </c:pt>
                <c:pt idx="4926">
                  <c:v>492.6</c:v>
                </c:pt>
                <c:pt idx="4927">
                  <c:v>492.7</c:v>
                </c:pt>
                <c:pt idx="4928">
                  <c:v>492.8</c:v>
                </c:pt>
                <c:pt idx="4929">
                  <c:v>492.9</c:v>
                </c:pt>
                <c:pt idx="4930">
                  <c:v>493</c:v>
                </c:pt>
                <c:pt idx="4931">
                  <c:v>493.1</c:v>
                </c:pt>
                <c:pt idx="4932">
                  <c:v>493.2</c:v>
                </c:pt>
                <c:pt idx="4933">
                  <c:v>493.3</c:v>
                </c:pt>
                <c:pt idx="4934">
                  <c:v>493.4</c:v>
                </c:pt>
                <c:pt idx="4935">
                  <c:v>493.5</c:v>
                </c:pt>
                <c:pt idx="4936">
                  <c:v>493.6</c:v>
                </c:pt>
                <c:pt idx="4937">
                  <c:v>493.7</c:v>
                </c:pt>
                <c:pt idx="4938">
                  <c:v>493.8</c:v>
                </c:pt>
                <c:pt idx="4939">
                  <c:v>493.9</c:v>
                </c:pt>
                <c:pt idx="4940">
                  <c:v>494</c:v>
                </c:pt>
                <c:pt idx="4941">
                  <c:v>494.1</c:v>
                </c:pt>
                <c:pt idx="4942">
                  <c:v>494.2</c:v>
                </c:pt>
                <c:pt idx="4943">
                  <c:v>494.3</c:v>
                </c:pt>
                <c:pt idx="4944">
                  <c:v>494.4</c:v>
                </c:pt>
                <c:pt idx="4945">
                  <c:v>494.5</c:v>
                </c:pt>
                <c:pt idx="4946">
                  <c:v>494.6</c:v>
                </c:pt>
                <c:pt idx="4947">
                  <c:v>494.7</c:v>
                </c:pt>
                <c:pt idx="4948">
                  <c:v>494.8</c:v>
                </c:pt>
                <c:pt idx="4949">
                  <c:v>494.9</c:v>
                </c:pt>
                <c:pt idx="4950">
                  <c:v>495</c:v>
                </c:pt>
                <c:pt idx="4951">
                  <c:v>495.1</c:v>
                </c:pt>
                <c:pt idx="4952">
                  <c:v>495.2</c:v>
                </c:pt>
                <c:pt idx="4953">
                  <c:v>495.3</c:v>
                </c:pt>
                <c:pt idx="4954">
                  <c:v>495.4</c:v>
                </c:pt>
                <c:pt idx="4955">
                  <c:v>495.5</c:v>
                </c:pt>
                <c:pt idx="4956">
                  <c:v>495.6</c:v>
                </c:pt>
                <c:pt idx="4957">
                  <c:v>495.7</c:v>
                </c:pt>
                <c:pt idx="4958">
                  <c:v>495.8</c:v>
                </c:pt>
                <c:pt idx="4959">
                  <c:v>495.9</c:v>
                </c:pt>
                <c:pt idx="4960">
                  <c:v>496</c:v>
                </c:pt>
                <c:pt idx="4961">
                  <c:v>496.1</c:v>
                </c:pt>
                <c:pt idx="4962">
                  <c:v>496.2</c:v>
                </c:pt>
                <c:pt idx="4963">
                  <c:v>496.3</c:v>
                </c:pt>
                <c:pt idx="4964">
                  <c:v>496.4</c:v>
                </c:pt>
                <c:pt idx="4965">
                  <c:v>496.5</c:v>
                </c:pt>
                <c:pt idx="4966">
                  <c:v>496.6</c:v>
                </c:pt>
                <c:pt idx="4967">
                  <c:v>496.7</c:v>
                </c:pt>
                <c:pt idx="4968">
                  <c:v>496.8</c:v>
                </c:pt>
                <c:pt idx="4969">
                  <c:v>496.9</c:v>
                </c:pt>
                <c:pt idx="4970">
                  <c:v>497</c:v>
                </c:pt>
                <c:pt idx="4971">
                  <c:v>497.1</c:v>
                </c:pt>
                <c:pt idx="4972">
                  <c:v>497.2</c:v>
                </c:pt>
                <c:pt idx="4973">
                  <c:v>497.3</c:v>
                </c:pt>
                <c:pt idx="4974">
                  <c:v>497.4</c:v>
                </c:pt>
                <c:pt idx="4975">
                  <c:v>497.5</c:v>
                </c:pt>
                <c:pt idx="4976">
                  <c:v>497.6</c:v>
                </c:pt>
                <c:pt idx="4977">
                  <c:v>497.7</c:v>
                </c:pt>
                <c:pt idx="4978">
                  <c:v>497.8</c:v>
                </c:pt>
                <c:pt idx="4979">
                  <c:v>497.9</c:v>
                </c:pt>
                <c:pt idx="4980">
                  <c:v>498</c:v>
                </c:pt>
                <c:pt idx="4981">
                  <c:v>498.1</c:v>
                </c:pt>
                <c:pt idx="4982">
                  <c:v>498.2</c:v>
                </c:pt>
                <c:pt idx="4983">
                  <c:v>498.3</c:v>
                </c:pt>
                <c:pt idx="4984">
                  <c:v>498.4</c:v>
                </c:pt>
                <c:pt idx="4985">
                  <c:v>498.5</c:v>
                </c:pt>
                <c:pt idx="4986">
                  <c:v>498.6</c:v>
                </c:pt>
                <c:pt idx="4987">
                  <c:v>498.7</c:v>
                </c:pt>
                <c:pt idx="4988">
                  <c:v>498.8</c:v>
                </c:pt>
                <c:pt idx="4989">
                  <c:v>498.9</c:v>
                </c:pt>
                <c:pt idx="4990">
                  <c:v>499</c:v>
                </c:pt>
                <c:pt idx="4991">
                  <c:v>499.1</c:v>
                </c:pt>
                <c:pt idx="4992">
                  <c:v>499.2</c:v>
                </c:pt>
                <c:pt idx="4993">
                  <c:v>499.3</c:v>
                </c:pt>
                <c:pt idx="4994">
                  <c:v>499.4</c:v>
                </c:pt>
                <c:pt idx="4995">
                  <c:v>499.5</c:v>
                </c:pt>
                <c:pt idx="4996">
                  <c:v>499.6</c:v>
                </c:pt>
                <c:pt idx="4997">
                  <c:v>499.7</c:v>
                </c:pt>
                <c:pt idx="4998">
                  <c:v>499.8</c:v>
                </c:pt>
                <c:pt idx="4999">
                  <c:v>499.9</c:v>
                </c:pt>
                <c:pt idx="5000">
                  <c:v>500</c:v>
                </c:pt>
                <c:pt idx="5001">
                  <c:v>500.1</c:v>
                </c:pt>
                <c:pt idx="5002">
                  <c:v>500.2</c:v>
                </c:pt>
                <c:pt idx="5003">
                  <c:v>500.3</c:v>
                </c:pt>
                <c:pt idx="5004">
                  <c:v>500.4</c:v>
                </c:pt>
                <c:pt idx="5005">
                  <c:v>500.5</c:v>
                </c:pt>
                <c:pt idx="5006">
                  <c:v>500.6</c:v>
                </c:pt>
                <c:pt idx="5007">
                  <c:v>500.7</c:v>
                </c:pt>
                <c:pt idx="5008">
                  <c:v>500.8</c:v>
                </c:pt>
                <c:pt idx="5009">
                  <c:v>500.9</c:v>
                </c:pt>
                <c:pt idx="5010">
                  <c:v>501</c:v>
                </c:pt>
                <c:pt idx="5011">
                  <c:v>501.1</c:v>
                </c:pt>
                <c:pt idx="5012">
                  <c:v>501.2</c:v>
                </c:pt>
                <c:pt idx="5013">
                  <c:v>501.3</c:v>
                </c:pt>
                <c:pt idx="5014">
                  <c:v>501.4</c:v>
                </c:pt>
                <c:pt idx="5015">
                  <c:v>501.5</c:v>
                </c:pt>
                <c:pt idx="5016">
                  <c:v>501.6</c:v>
                </c:pt>
                <c:pt idx="5017">
                  <c:v>501.7</c:v>
                </c:pt>
                <c:pt idx="5018">
                  <c:v>501.8</c:v>
                </c:pt>
                <c:pt idx="5019">
                  <c:v>501.9</c:v>
                </c:pt>
                <c:pt idx="5020">
                  <c:v>502</c:v>
                </c:pt>
                <c:pt idx="5021">
                  <c:v>502.1</c:v>
                </c:pt>
                <c:pt idx="5022">
                  <c:v>502.2</c:v>
                </c:pt>
                <c:pt idx="5023">
                  <c:v>502.3</c:v>
                </c:pt>
                <c:pt idx="5024">
                  <c:v>502.4</c:v>
                </c:pt>
                <c:pt idx="5025">
                  <c:v>502.5</c:v>
                </c:pt>
                <c:pt idx="5026">
                  <c:v>502.6</c:v>
                </c:pt>
                <c:pt idx="5027">
                  <c:v>502.7</c:v>
                </c:pt>
                <c:pt idx="5028">
                  <c:v>502.8</c:v>
                </c:pt>
                <c:pt idx="5029">
                  <c:v>502.9</c:v>
                </c:pt>
                <c:pt idx="5030">
                  <c:v>503</c:v>
                </c:pt>
                <c:pt idx="5031">
                  <c:v>503.1</c:v>
                </c:pt>
                <c:pt idx="5032">
                  <c:v>503.2</c:v>
                </c:pt>
                <c:pt idx="5033">
                  <c:v>503.3</c:v>
                </c:pt>
                <c:pt idx="5034">
                  <c:v>503.4</c:v>
                </c:pt>
                <c:pt idx="5035">
                  <c:v>503.5</c:v>
                </c:pt>
                <c:pt idx="5036">
                  <c:v>503.6</c:v>
                </c:pt>
                <c:pt idx="5037">
                  <c:v>503.7</c:v>
                </c:pt>
                <c:pt idx="5038">
                  <c:v>503.8</c:v>
                </c:pt>
                <c:pt idx="5039">
                  <c:v>503.9</c:v>
                </c:pt>
                <c:pt idx="5040">
                  <c:v>504</c:v>
                </c:pt>
                <c:pt idx="5041">
                  <c:v>504.1</c:v>
                </c:pt>
                <c:pt idx="5042">
                  <c:v>504.2</c:v>
                </c:pt>
                <c:pt idx="5043">
                  <c:v>504.3</c:v>
                </c:pt>
                <c:pt idx="5044">
                  <c:v>504.4</c:v>
                </c:pt>
                <c:pt idx="5045">
                  <c:v>504.5</c:v>
                </c:pt>
                <c:pt idx="5046">
                  <c:v>504.6</c:v>
                </c:pt>
                <c:pt idx="5047">
                  <c:v>504.7</c:v>
                </c:pt>
                <c:pt idx="5048">
                  <c:v>504.8</c:v>
                </c:pt>
                <c:pt idx="5049">
                  <c:v>504.9</c:v>
                </c:pt>
                <c:pt idx="5050">
                  <c:v>505</c:v>
                </c:pt>
                <c:pt idx="5051">
                  <c:v>505.1</c:v>
                </c:pt>
                <c:pt idx="5052">
                  <c:v>505.2</c:v>
                </c:pt>
                <c:pt idx="5053">
                  <c:v>505.3</c:v>
                </c:pt>
                <c:pt idx="5054">
                  <c:v>505.4</c:v>
                </c:pt>
                <c:pt idx="5055">
                  <c:v>505.5</c:v>
                </c:pt>
                <c:pt idx="5056">
                  <c:v>505.6</c:v>
                </c:pt>
                <c:pt idx="5057">
                  <c:v>505.7</c:v>
                </c:pt>
                <c:pt idx="5058">
                  <c:v>505.8</c:v>
                </c:pt>
                <c:pt idx="5059">
                  <c:v>505.9</c:v>
                </c:pt>
                <c:pt idx="5060">
                  <c:v>506</c:v>
                </c:pt>
                <c:pt idx="5061">
                  <c:v>506.1</c:v>
                </c:pt>
                <c:pt idx="5062">
                  <c:v>506.2</c:v>
                </c:pt>
                <c:pt idx="5063">
                  <c:v>506.3</c:v>
                </c:pt>
                <c:pt idx="5064">
                  <c:v>506.4</c:v>
                </c:pt>
                <c:pt idx="5065">
                  <c:v>506.5</c:v>
                </c:pt>
                <c:pt idx="5066">
                  <c:v>506.6</c:v>
                </c:pt>
                <c:pt idx="5067">
                  <c:v>506.7</c:v>
                </c:pt>
                <c:pt idx="5068">
                  <c:v>506.8</c:v>
                </c:pt>
                <c:pt idx="5069">
                  <c:v>506.9</c:v>
                </c:pt>
                <c:pt idx="5070">
                  <c:v>507</c:v>
                </c:pt>
                <c:pt idx="5071">
                  <c:v>507.1</c:v>
                </c:pt>
                <c:pt idx="5072">
                  <c:v>507.2</c:v>
                </c:pt>
                <c:pt idx="5073">
                  <c:v>507.3</c:v>
                </c:pt>
                <c:pt idx="5074">
                  <c:v>507.4</c:v>
                </c:pt>
                <c:pt idx="5075">
                  <c:v>507.5</c:v>
                </c:pt>
                <c:pt idx="5076">
                  <c:v>507.6</c:v>
                </c:pt>
                <c:pt idx="5077">
                  <c:v>507.7</c:v>
                </c:pt>
                <c:pt idx="5078">
                  <c:v>507.8</c:v>
                </c:pt>
                <c:pt idx="5079">
                  <c:v>507.9</c:v>
                </c:pt>
                <c:pt idx="5080">
                  <c:v>508</c:v>
                </c:pt>
                <c:pt idx="5081">
                  <c:v>508.1</c:v>
                </c:pt>
                <c:pt idx="5082">
                  <c:v>508.2</c:v>
                </c:pt>
                <c:pt idx="5083">
                  <c:v>508.3</c:v>
                </c:pt>
                <c:pt idx="5084">
                  <c:v>508.4</c:v>
                </c:pt>
                <c:pt idx="5085">
                  <c:v>508.5</c:v>
                </c:pt>
                <c:pt idx="5086">
                  <c:v>508.6</c:v>
                </c:pt>
                <c:pt idx="5087">
                  <c:v>508.7</c:v>
                </c:pt>
                <c:pt idx="5088">
                  <c:v>508.8</c:v>
                </c:pt>
                <c:pt idx="5089">
                  <c:v>508.9</c:v>
                </c:pt>
                <c:pt idx="5090">
                  <c:v>509</c:v>
                </c:pt>
                <c:pt idx="5091">
                  <c:v>509.1</c:v>
                </c:pt>
                <c:pt idx="5092">
                  <c:v>509.2</c:v>
                </c:pt>
                <c:pt idx="5093">
                  <c:v>509.3</c:v>
                </c:pt>
                <c:pt idx="5094">
                  <c:v>509.4</c:v>
                </c:pt>
                <c:pt idx="5095">
                  <c:v>509.5</c:v>
                </c:pt>
                <c:pt idx="5096">
                  <c:v>509.6</c:v>
                </c:pt>
                <c:pt idx="5097">
                  <c:v>509.7</c:v>
                </c:pt>
                <c:pt idx="5098">
                  <c:v>509.8</c:v>
                </c:pt>
                <c:pt idx="5099">
                  <c:v>509.9</c:v>
                </c:pt>
                <c:pt idx="5100">
                  <c:v>510</c:v>
                </c:pt>
                <c:pt idx="5101">
                  <c:v>510.1</c:v>
                </c:pt>
                <c:pt idx="5102">
                  <c:v>510.2</c:v>
                </c:pt>
                <c:pt idx="5103">
                  <c:v>510.3</c:v>
                </c:pt>
                <c:pt idx="5104">
                  <c:v>510.4</c:v>
                </c:pt>
                <c:pt idx="5105">
                  <c:v>510.5</c:v>
                </c:pt>
                <c:pt idx="5106">
                  <c:v>510.6</c:v>
                </c:pt>
                <c:pt idx="5107">
                  <c:v>510.7</c:v>
                </c:pt>
                <c:pt idx="5108">
                  <c:v>510.8</c:v>
                </c:pt>
                <c:pt idx="5109">
                  <c:v>510.9</c:v>
                </c:pt>
                <c:pt idx="5110">
                  <c:v>511</c:v>
                </c:pt>
                <c:pt idx="5111">
                  <c:v>511.1</c:v>
                </c:pt>
                <c:pt idx="5112">
                  <c:v>511.2</c:v>
                </c:pt>
                <c:pt idx="5113">
                  <c:v>511.3</c:v>
                </c:pt>
                <c:pt idx="5114">
                  <c:v>511.4</c:v>
                </c:pt>
                <c:pt idx="5115">
                  <c:v>511.5</c:v>
                </c:pt>
                <c:pt idx="5116">
                  <c:v>511.6</c:v>
                </c:pt>
                <c:pt idx="5117">
                  <c:v>511.7</c:v>
                </c:pt>
                <c:pt idx="5118">
                  <c:v>511.8</c:v>
                </c:pt>
                <c:pt idx="5119">
                  <c:v>511.9</c:v>
                </c:pt>
                <c:pt idx="5120">
                  <c:v>512</c:v>
                </c:pt>
                <c:pt idx="5121">
                  <c:v>512.1</c:v>
                </c:pt>
                <c:pt idx="5122">
                  <c:v>512.20000000000005</c:v>
                </c:pt>
                <c:pt idx="5123">
                  <c:v>512.29999999999995</c:v>
                </c:pt>
                <c:pt idx="5124">
                  <c:v>512.4</c:v>
                </c:pt>
                <c:pt idx="5125">
                  <c:v>512.5</c:v>
                </c:pt>
                <c:pt idx="5126">
                  <c:v>512.6</c:v>
                </c:pt>
                <c:pt idx="5127">
                  <c:v>512.70000000000005</c:v>
                </c:pt>
                <c:pt idx="5128">
                  <c:v>512.79999999999995</c:v>
                </c:pt>
                <c:pt idx="5129">
                  <c:v>512.9</c:v>
                </c:pt>
                <c:pt idx="5130">
                  <c:v>513</c:v>
                </c:pt>
                <c:pt idx="5131">
                  <c:v>513.1</c:v>
                </c:pt>
                <c:pt idx="5132">
                  <c:v>513.20000000000005</c:v>
                </c:pt>
                <c:pt idx="5133">
                  <c:v>513.29999999999995</c:v>
                </c:pt>
                <c:pt idx="5134">
                  <c:v>513.4</c:v>
                </c:pt>
                <c:pt idx="5135">
                  <c:v>513.5</c:v>
                </c:pt>
                <c:pt idx="5136">
                  <c:v>513.6</c:v>
                </c:pt>
                <c:pt idx="5137">
                  <c:v>513.70000000000005</c:v>
                </c:pt>
                <c:pt idx="5138">
                  <c:v>513.79999999999995</c:v>
                </c:pt>
                <c:pt idx="5139">
                  <c:v>513.9</c:v>
                </c:pt>
                <c:pt idx="5140">
                  <c:v>514</c:v>
                </c:pt>
                <c:pt idx="5141">
                  <c:v>514.1</c:v>
                </c:pt>
                <c:pt idx="5142">
                  <c:v>514.20000000000005</c:v>
                </c:pt>
                <c:pt idx="5143">
                  <c:v>514.29999999999995</c:v>
                </c:pt>
                <c:pt idx="5144">
                  <c:v>514.4</c:v>
                </c:pt>
                <c:pt idx="5145">
                  <c:v>514.5</c:v>
                </c:pt>
                <c:pt idx="5146">
                  <c:v>514.6</c:v>
                </c:pt>
                <c:pt idx="5147">
                  <c:v>514.70000000000005</c:v>
                </c:pt>
                <c:pt idx="5148">
                  <c:v>514.79999999999995</c:v>
                </c:pt>
                <c:pt idx="5149">
                  <c:v>514.9</c:v>
                </c:pt>
                <c:pt idx="5150">
                  <c:v>515</c:v>
                </c:pt>
                <c:pt idx="5151">
                  <c:v>515.1</c:v>
                </c:pt>
                <c:pt idx="5152">
                  <c:v>515.20000000000005</c:v>
                </c:pt>
                <c:pt idx="5153">
                  <c:v>515.29999999999995</c:v>
                </c:pt>
                <c:pt idx="5154">
                  <c:v>515.4</c:v>
                </c:pt>
                <c:pt idx="5155">
                  <c:v>515.5</c:v>
                </c:pt>
                <c:pt idx="5156">
                  <c:v>515.6</c:v>
                </c:pt>
                <c:pt idx="5157">
                  <c:v>515.70000000000005</c:v>
                </c:pt>
                <c:pt idx="5158">
                  <c:v>515.79999999999995</c:v>
                </c:pt>
                <c:pt idx="5159">
                  <c:v>515.9</c:v>
                </c:pt>
                <c:pt idx="5160">
                  <c:v>516</c:v>
                </c:pt>
                <c:pt idx="5161">
                  <c:v>516.1</c:v>
                </c:pt>
                <c:pt idx="5162">
                  <c:v>516.20000000000005</c:v>
                </c:pt>
                <c:pt idx="5163">
                  <c:v>516.29999999999995</c:v>
                </c:pt>
                <c:pt idx="5164">
                  <c:v>516.4</c:v>
                </c:pt>
                <c:pt idx="5165">
                  <c:v>516.5</c:v>
                </c:pt>
                <c:pt idx="5166">
                  <c:v>516.6</c:v>
                </c:pt>
                <c:pt idx="5167">
                  <c:v>516.70000000000005</c:v>
                </c:pt>
                <c:pt idx="5168">
                  <c:v>516.79999999999995</c:v>
                </c:pt>
                <c:pt idx="5169">
                  <c:v>516.9</c:v>
                </c:pt>
                <c:pt idx="5170">
                  <c:v>517</c:v>
                </c:pt>
                <c:pt idx="5171">
                  <c:v>517.1</c:v>
                </c:pt>
                <c:pt idx="5172">
                  <c:v>517.20000000000005</c:v>
                </c:pt>
                <c:pt idx="5173">
                  <c:v>517.29999999999995</c:v>
                </c:pt>
                <c:pt idx="5174">
                  <c:v>517.4</c:v>
                </c:pt>
                <c:pt idx="5175">
                  <c:v>517.5</c:v>
                </c:pt>
                <c:pt idx="5176">
                  <c:v>517.6</c:v>
                </c:pt>
                <c:pt idx="5177">
                  <c:v>517.70000000000005</c:v>
                </c:pt>
                <c:pt idx="5178">
                  <c:v>517.79999999999995</c:v>
                </c:pt>
                <c:pt idx="5179">
                  <c:v>517.9</c:v>
                </c:pt>
                <c:pt idx="5180">
                  <c:v>518</c:v>
                </c:pt>
                <c:pt idx="5181">
                  <c:v>518.1</c:v>
                </c:pt>
                <c:pt idx="5182">
                  <c:v>518.20000000000005</c:v>
                </c:pt>
                <c:pt idx="5183">
                  <c:v>518.29999999999995</c:v>
                </c:pt>
                <c:pt idx="5184">
                  <c:v>518.4</c:v>
                </c:pt>
                <c:pt idx="5185">
                  <c:v>518.5</c:v>
                </c:pt>
                <c:pt idx="5186">
                  <c:v>518.6</c:v>
                </c:pt>
                <c:pt idx="5187">
                  <c:v>518.70000000000005</c:v>
                </c:pt>
                <c:pt idx="5188">
                  <c:v>518.79999999999995</c:v>
                </c:pt>
                <c:pt idx="5189">
                  <c:v>518.9</c:v>
                </c:pt>
                <c:pt idx="5190">
                  <c:v>519</c:v>
                </c:pt>
                <c:pt idx="5191">
                  <c:v>519.1</c:v>
                </c:pt>
                <c:pt idx="5192">
                  <c:v>519.20000000000005</c:v>
                </c:pt>
                <c:pt idx="5193">
                  <c:v>519.29999999999995</c:v>
                </c:pt>
                <c:pt idx="5194">
                  <c:v>519.4</c:v>
                </c:pt>
                <c:pt idx="5195">
                  <c:v>519.5</c:v>
                </c:pt>
                <c:pt idx="5196">
                  <c:v>519.6</c:v>
                </c:pt>
                <c:pt idx="5197">
                  <c:v>519.70000000000005</c:v>
                </c:pt>
                <c:pt idx="5198">
                  <c:v>519.79999999999995</c:v>
                </c:pt>
                <c:pt idx="5199">
                  <c:v>519.9</c:v>
                </c:pt>
                <c:pt idx="5200">
                  <c:v>520</c:v>
                </c:pt>
                <c:pt idx="5201">
                  <c:v>520.1</c:v>
                </c:pt>
                <c:pt idx="5202">
                  <c:v>520.20000000000005</c:v>
                </c:pt>
                <c:pt idx="5203">
                  <c:v>520.29999999999995</c:v>
                </c:pt>
                <c:pt idx="5204">
                  <c:v>520.4</c:v>
                </c:pt>
                <c:pt idx="5205">
                  <c:v>520.5</c:v>
                </c:pt>
                <c:pt idx="5206">
                  <c:v>520.6</c:v>
                </c:pt>
                <c:pt idx="5207">
                  <c:v>520.70000000000005</c:v>
                </c:pt>
                <c:pt idx="5208">
                  <c:v>520.79999999999995</c:v>
                </c:pt>
                <c:pt idx="5209">
                  <c:v>520.9</c:v>
                </c:pt>
                <c:pt idx="5210">
                  <c:v>521</c:v>
                </c:pt>
                <c:pt idx="5211">
                  <c:v>521.1</c:v>
                </c:pt>
                <c:pt idx="5212">
                  <c:v>521.20000000000005</c:v>
                </c:pt>
                <c:pt idx="5213">
                  <c:v>521.29999999999995</c:v>
                </c:pt>
                <c:pt idx="5214">
                  <c:v>521.4</c:v>
                </c:pt>
                <c:pt idx="5215">
                  <c:v>521.5</c:v>
                </c:pt>
                <c:pt idx="5216">
                  <c:v>521.6</c:v>
                </c:pt>
                <c:pt idx="5217">
                  <c:v>521.70000000000005</c:v>
                </c:pt>
                <c:pt idx="5218">
                  <c:v>521.79999999999995</c:v>
                </c:pt>
                <c:pt idx="5219">
                  <c:v>521.9</c:v>
                </c:pt>
                <c:pt idx="5220">
                  <c:v>522</c:v>
                </c:pt>
                <c:pt idx="5221">
                  <c:v>522.1</c:v>
                </c:pt>
                <c:pt idx="5222">
                  <c:v>522.20000000000005</c:v>
                </c:pt>
                <c:pt idx="5223">
                  <c:v>522.29999999999995</c:v>
                </c:pt>
                <c:pt idx="5224">
                  <c:v>522.4</c:v>
                </c:pt>
                <c:pt idx="5225">
                  <c:v>522.5</c:v>
                </c:pt>
                <c:pt idx="5226">
                  <c:v>522.6</c:v>
                </c:pt>
                <c:pt idx="5227">
                  <c:v>522.70000000000005</c:v>
                </c:pt>
                <c:pt idx="5228">
                  <c:v>522.79999999999995</c:v>
                </c:pt>
                <c:pt idx="5229">
                  <c:v>522.9</c:v>
                </c:pt>
                <c:pt idx="5230">
                  <c:v>523</c:v>
                </c:pt>
                <c:pt idx="5231">
                  <c:v>523.1</c:v>
                </c:pt>
                <c:pt idx="5232">
                  <c:v>523.20000000000005</c:v>
                </c:pt>
                <c:pt idx="5233">
                  <c:v>523.29999999999995</c:v>
                </c:pt>
                <c:pt idx="5234">
                  <c:v>523.4</c:v>
                </c:pt>
                <c:pt idx="5235">
                  <c:v>523.5</c:v>
                </c:pt>
                <c:pt idx="5236">
                  <c:v>523.6</c:v>
                </c:pt>
                <c:pt idx="5237">
                  <c:v>523.70000000000005</c:v>
                </c:pt>
                <c:pt idx="5238">
                  <c:v>523.79999999999995</c:v>
                </c:pt>
                <c:pt idx="5239">
                  <c:v>523.9</c:v>
                </c:pt>
                <c:pt idx="5240">
                  <c:v>524</c:v>
                </c:pt>
                <c:pt idx="5241">
                  <c:v>524.1</c:v>
                </c:pt>
                <c:pt idx="5242">
                  <c:v>524.20000000000005</c:v>
                </c:pt>
                <c:pt idx="5243">
                  <c:v>524.29999999999995</c:v>
                </c:pt>
                <c:pt idx="5244">
                  <c:v>524.4</c:v>
                </c:pt>
                <c:pt idx="5245">
                  <c:v>524.5</c:v>
                </c:pt>
                <c:pt idx="5246">
                  <c:v>524.6</c:v>
                </c:pt>
                <c:pt idx="5247">
                  <c:v>524.70000000000005</c:v>
                </c:pt>
                <c:pt idx="5248">
                  <c:v>524.79999999999995</c:v>
                </c:pt>
                <c:pt idx="5249">
                  <c:v>524.9</c:v>
                </c:pt>
                <c:pt idx="5250">
                  <c:v>525</c:v>
                </c:pt>
                <c:pt idx="5251">
                  <c:v>525.1</c:v>
                </c:pt>
                <c:pt idx="5252">
                  <c:v>525.20000000000005</c:v>
                </c:pt>
                <c:pt idx="5253">
                  <c:v>525.29999999999995</c:v>
                </c:pt>
                <c:pt idx="5254">
                  <c:v>525.4</c:v>
                </c:pt>
                <c:pt idx="5255">
                  <c:v>525.5</c:v>
                </c:pt>
                <c:pt idx="5256">
                  <c:v>525.6</c:v>
                </c:pt>
                <c:pt idx="5257">
                  <c:v>525.70000000000005</c:v>
                </c:pt>
                <c:pt idx="5258">
                  <c:v>525.79999999999995</c:v>
                </c:pt>
                <c:pt idx="5259">
                  <c:v>525.9</c:v>
                </c:pt>
                <c:pt idx="5260">
                  <c:v>526</c:v>
                </c:pt>
                <c:pt idx="5261">
                  <c:v>526.1</c:v>
                </c:pt>
                <c:pt idx="5262">
                  <c:v>526.20000000000005</c:v>
                </c:pt>
                <c:pt idx="5263">
                  <c:v>526.29999999999995</c:v>
                </c:pt>
                <c:pt idx="5264">
                  <c:v>526.4</c:v>
                </c:pt>
                <c:pt idx="5265">
                  <c:v>526.5</c:v>
                </c:pt>
                <c:pt idx="5266">
                  <c:v>526.6</c:v>
                </c:pt>
                <c:pt idx="5267">
                  <c:v>526.70000000000005</c:v>
                </c:pt>
                <c:pt idx="5268">
                  <c:v>526.79999999999995</c:v>
                </c:pt>
                <c:pt idx="5269">
                  <c:v>526.9</c:v>
                </c:pt>
                <c:pt idx="5270">
                  <c:v>527</c:v>
                </c:pt>
                <c:pt idx="5271">
                  <c:v>527.1</c:v>
                </c:pt>
                <c:pt idx="5272">
                  <c:v>527.20000000000005</c:v>
                </c:pt>
                <c:pt idx="5273">
                  <c:v>527.29999999999995</c:v>
                </c:pt>
                <c:pt idx="5274">
                  <c:v>527.4</c:v>
                </c:pt>
                <c:pt idx="5275">
                  <c:v>527.5</c:v>
                </c:pt>
                <c:pt idx="5276">
                  <c:v>527.6</c:v>
                </c:pt>
                <c:pt idx="5277">
                  <c:v>527.70000000000005</c:v>
                </c:pt>
                <c:pt idx="5278">
                  <c:v>527.79999999999995</c:v>
                </c:pt>
                <c:pt idx="5279">
                  <c:v>527.9</c:v>
                </c:pt>
                <c:pt idx="5280">
                  <c:v>528</c:v>
                </c:pt>
                <c:pt idx="5281">
                  <c:v>528.1</c:v>
                </c:pt>
                <c:pt idx="5282">
                  <c:v>528.20000000000005</c:v>
                </c:pt>
                <c:pt idx="5283">
                  <c:v>528.29999999999995</c:v>
                </c:pt>
                <c:pt idx="5284">
                  <c:v>528.4</c:v>
                </c:pt>
                <c:pt idx="5285">
                  <c:v>528.5</c:v>
                </c:pt>
                <c:pt idx="5286">
                  <c:v>528.6</c:v>
                </c:pt>
                <c:pt idx="5287">
                  <c:v>528.70000000000005</c:v>
                </c:pt>
                <c:pt idx="5288">
                  <c:v>528.79999999999995</c:v>
                </c:pt>
                <c:pt idx="5289">
                  <c:v>528.9</c:v>
                </c:pt>
                <c:pt idx="5290">
                  <c:v>529</c:v>
                </c:pt>
                <c:pt idx="5291">
                  <c:v>529.1</c:v>
                </c:pt>
                <c:pt idx="5292">
                  <c:v>529.20000000000005</c:v>
                </c:pt>
                <c:pt idx="5293">
                  <c:v>529.29999999999995</c:v>
                </c:pt>
                <c:pt idx="5294">
                  <c:v>529.4</c:v>
                </c:pt>
                <c:pt idx="5295">
                  <c:v>529.5</c:v>
                </c:pt>
                <c:pt idx="5296">
                  <c:v>529.6</c:v>
                </c:pt>
                <c:pt idx="5297">
                  <c:v>529.70000000000005</c:v>
                </c:pt>
                <c:pt idx="5298">
                  <c:v>529.79999999999995</c:v>
                </c:pt>
                <c:pt idx="5299">
                  <c:v>529.9</c:v>
                </c:pt>
                <c:pt idx="5300">
                  <c:v>530</c:v>
                </c:pt>
                <c:pt idx="5301">
                  <c:v>530.1</c:v>
                </c:pt>
                <c:pt idx="5302">
                  <c:v>530.20000000000005</c:v>
                </c:pt>
                <c:pt idx="5303">
                  <c:v>530.29999999999995</c:v>
                </c:pt>
                <c:pt idx="5304">
                  <c:v>530.4</c:v>
                </c:pt>
                <c:pt idx="5305">
                  <c:v>530.5</c:v>
                </c:pt>
                <c:pt idx="5306">
                  <c:v>530.6</c:v>
                </c:pt>
                <c:pt idx="5307">
                  <c:v>530.70000000000005</c:v>
                </c:pt>
                <c:pt idx="5308">
                  <c:v>530.79999999999995</c:v>
                </c:pt>
                <c:pt idx="5309">
                  <c:v>530.9</c:v>
                </c:pt>
                <c:pt idx="5310">
                  <c:v>531</c:v>
                </c:pt>
                <c:pt idx="5311">
                  <c:v>531.1</c:v>
                </c:pt>
                <c:pt idx="5312">
                  <c:v>531.20000000000005</c:v>
                </c:pt>
                <c:pt idx="5313">
                  <c:v>531.29999999999995</c:v>
                </c:pt>
                <c:pt idx="5314">
                  <c:v>531.4</c:v>
                </c:pt>
                <c:pt idx="5315">
                  <c:v>531.5</c:v>
                </c:pt>
                <c:pt idx="5316">
                  <c:v>531.6</c:v>
                </c:pt>
                <c:pt idx="5317">
                  <c:v>531.70000000000005</c:v>
                </c:pt>
                <c:pt idx="5318">
                  <c:v>531.79999999999995</c:v>
                </c:pt>
                <c:pt idx="5319">
                  <c:v>531.9</c:v>
                </c:pt>
                <c:pt idx="5320">
                  <c:v>532</c:v>
                </c:pt>
                <c:pt idx="5321">
                  <c:v>532.1</c:v>
                </c:pt>
                <c:pt idx="5322">
                  <c:v>532.20000000000005</c:v>
                </c:pt>
                <c:pt idx="5323">
                  <c:v>532.29999999999995</c:v>
                </c:pt>
                <c:pt idx="5324">
                  <c:v>532.4</c:v>
                </c:pt>
                <c:pt idx="5325">
                  <c:v>532.5</c:v>
                </c:pt>
                <c:pt idx="5326">
                  <c:v>532.6</c:v>
                </c:pt>
                <c:pt idx="5327">
                  <c:v>532.70000000000005</c:v>
                </c:pt>
                <c:pt idx="5328">
                  <c:v>532.79999999999995</c:v>
                </c:pt>
                <c:pt idx="5329">
                  <c:v>532.9</c:v>
                </c:pt>
                <c:pt idx="5330">
                  <c:v>533</c:v>
                </c:pt>
                <c:pt idx="5331">
                  <c:v>533.1</c:v>
                </c:pt>
                <c:pt idx="5332">
                  <c:v>533.20000000000005</c:v>
                </c:pt>
                <c:pt idx="5333">
                  <c:v>533.29999999999995</c:v>
                </c:pt>
                <c:pt idx="5334">
                  <c:v>533.4</c:v>
                </c:pt>
                <c:pt idx="5335">
                  <c:v>533.5</c:v>
                </c:pt>
                <c:pt idx="5336">
                  <c:v>533.6</c:v>
                </c:pt>
                <c:pt idx="5337">
                  <c:v>533.70000000000005</c:v>
                </c:pt>
                <c:pt idx="5338">
                  <c:v>533.79999999999995</c:v>
                </c:pt>
                <c:pt idx="5339">
                  <c:v>533.9</c:v>
                </c:pt>
                <c:pt idx="5340">
                  <c:v>534</c:v>
                </c:pt>
                <c:pt idx="5341">
                  <c:v>534.1</c:v>
                </c:pt>
                <c:pt idx="5342">
                  <c:v>534.20000000000005</c:v>
                </c:pt>
                <c:pt idx="5343">
                  <c:v>534.29999999999995</c:v>
                </c:pt>
                <c:pt idx="5344">
                  <c:v>534.4</c:v>
                </c:pt>
                <c:pt idx="5345">
                  <c:v>534.5</c:v>
                </c:pt>
                <c:pt idx="5346">
                  <c:v>534.6</c:v>
                </c:pt>
                <c:pt idx="5347">
                  <c:v>534.70000000000005</c:v>
                </c:pt>
                <c:pt idx="5348">
                  <c:v>534.79999999999995</c:v>
                </c:pt>
                <c:pt idx="5349">
                  <c:v>534.9</c:v>
                </c:pt>
                <c:pt idx="5350">
                  <c:v>535</c:v>
                </c:pt>
                <c:pt idx="5351">
                  <c:v>535.1</c:v>
                </c:pt>
                <c:pt idx="5352">
                  <c:v>535.20000000000005</c:v>
                </c:pt>
                <c:pt idx="5353">
                  <c:v>535.29999999999995</c:v>
                </c:pt>
                <c:pt idx="5354">
                  <c:v>535.4</c:v>
                </c:pt>
                <c:pt idx="5355">
                  <c:v>535.5</c:v>
                </c:pt>
                <c:pt idx="5356">
                  <c:v>535.6</c:v>
                </c:pt>
                <c:pt idx="5357">
                  <c:v>535.70000000000005</c:v>
                </c:pt>
                <c:pt idx="5358">
                  <c:v>535.79999999999995</c:v>
                </c:pt>
                <c:pt idx="5359">
                  <c:v>535.9</c:v>
                </c:pt>
                <c:pt idx="5360">
                  <c:v>536</c:v>
                </c:pt>
                <c:pt idx="5361">
                  <c:v>536.1</c:v>
                </c:pt>
                <c:pt idx="5362">
                  <c:v>536.20000000000005</c:v>
                </c:pt>
                <c:pt idx="5363">
                  <c:v>536.29999999999995</c:v>
                </c:pt>
                <c:pt idx="5364">
                  <c:v>536.4</c:v>
                </c:pt>
                <c:pt idx="5365">
                  <c:v>536.5</c:v>
                </c:pt>
                <c:pt idx="5366">
                  <c:v>536.6</c:v>
                </c:pt>
                <c:pt idx="5367">
                  <c:v>536.70000000000005</c:v>
                </c:pt>
                <c:pt idx="5368">
                  <c:v>536.79999999999995</c:v>
                </c:pt>
                <c:pt idx="5369">
                  <c:v>536.9</c:v>
                </c:pt>
                <c:pt idx="5370">
                  <c:v>537</c:v>
                </c:pt>
                <c:pt idx="5371">
                  <c:v>537.1</c:v>
                </c:pt>
                <c:pt idx="5372">
                  <c:v>537.20000000000005</c:v>
                </c:pt>
                <c:pt idx="5373">
                  <c:v>537.29999999999995</c:v>
                </c:pt>
                <c:pt idx="5374">
                  <c:v>537.4</c:v>
                </c:pt>
                <c:pt idx="5375">
                  <c:v>537.5</c:v>
                </c:pt>
                <c:pt idx="5376">
                  <c:v>537.6</c:v>
                </c:pt>
                <c:pt idx="5377">
                  <c:v>537.70000000000005</c:v>
                </c:pt>
                <c:pt idx="5378">
                  <c:v>537.79999999999995</c:v>
                </c:pt>
                <c:pt idx="5379">
                  <c:v>537.9</c:v>
                </c:pt>
                <c:pt idx="5380">
                  <c:v>538</c:v>
                </c:pt>
                <c:pt idx="5381">
                  <c:v>538.1</c:v>
                </c:pt>
                <c:pt idx="5382">
                  <c:v>538.20000000000005</c:v>
                </c:pt>
                <c:pt idx="5383">
                  <c:v>538.29999999999995</c:v>
                </c:pt>
                <c:pt idx="5384">
                  <c:v>538.4</c:v>
                </c:pt>
                <c:pt idx="5385">
                  <c:v>538.5</c:v>
                </c:pt>
                <c:pt idx="5386">
                  <c:v>538.6</c:v>
                </c:pt>
                <c:pt idx="5387">
                  <c:v>538.70000000000005</c:v>
                </c:pt>
                <c:pt idx="5388">
                  <c:v>538.79999999999995</c:v>
                </c:pt>
                <c:pt idx="5389">
                  <c:v>538.9</c:v>
                </c:pt>
                <c:pt idx="5390">
                  <c:v>539</c:v>
                </c:pt>
                <c:pt idx="5391">
                  <c:v>539.1</c:v>
                </c:pt>
                <c:pt idx="5392">
                  <c:v>539.20000000000005</c:v>
                </c:pt>
                <c:pt idx="5393">
                  <c:v>539.29999999999995</c:v>
                </c:pt>
                <c:pt idx="5394">
                  <c:v>539.4</c:v>
                </c:pt>
                <c:pt idx="5395">
                  <c:v>539.5</c:v>
                </c:pt>
                <c:pt idx="5396">
                  <c:v>539.6</c:v>
                </c:pt>
                <c:pt idx="5397">
                  <c:v>539.70000000000005</c:v>
                </c:pt>
                <c:pt idx="5398">
                  <c:v>539.79999999999995</c:v>
                </c:pt>
                <c:pt idx="5399">
                  <c:v>539.9</c:v>
                </c:pt>
                <c:pt idx="5400">
                  <c:v>540</c:v>
                </c:pt>
                <c:pt idx="5401">
                  <c:v>540.1</c:v>
                </c:pt>
                <c:pt idx="5402">
                  <c:v>540.20000000000005</c:v>
                </c:pt>
                <c:pt idx="5403">
                  <c:v>540.29999999999995</c:v>
                </c:pt>
                <c:pt idx="5404">
                  <c:v>540.4</c:v>
                </c:pt>
                <c:pt idx="5405">
                  <c:v>540.5</c:v>
                </c:pt>
                <c:pt idx="5406">
                  <c:v>540.6</c:v>
                </c:pt>
                <c:pt idx="5407">
                  <c:v>540.70000000000005</c:v>
                </c:pt>
                <c:pt idx="5408">
                  <c:v>540.79999999999995</c:v>
                </c:pt>
                <c:pt idx="5409">
                  <c:v>540.9</c:v>
                </c:pt>
                <c:pt idx="5410">
                  <c:v>541</c:v>
                </c:pt>
                <c:pt idx="5411">
                  <c:v>541.1</c:v>
                </c:pt>
                <c:pt idx="5412">
                  <c:v>541.20000000000005</c:v>
                </c:pt>
                <c:pt idx="5413">
                  <c:v>541.29999999999995</c:v>
                </c:pt>
                <c:pt idx="5414">
                  <c:v>541.4</c:v>
                </c:pt>
                <c:pt idx="5415">
                  <c:v>541.5</c:v>
                </c:pt>
                <c:pt idx="5416">
                  <c:v>541.6</c:v>
                </c:pt>
                <c:pt idx="5417">
                  <c:v>541.70000000000005</c:v>
                </c:pt>
                <c:pt idx="5418">
                  <c:v>541.79999999999995</c:v>
                </c:pt>
                <c:pt idx="5419">
                  <c:v>541.9</c:v>
                </c:pt>
                <c:pt idx="5420">
                  <c:v>542</c:v>
                </c:pt>
                <c:pt idx="5421">
                  <c:v>542.1</c:v>
                </c:pt>
                <c:pt idx="5422">
                  <c:v>542.20000000000005</c:v>
                </c:pt>
                <c:pt idx="5423">
                  <c:v>542.29999999999995</c:v>
                </c:pt>
                <c:pt idx="5424">
                  <c:v>542.4</c:v>
                </c:pt>
                <c:pt idx="5425">
                  <c:v>542.5</c:v>
                </c:pt>
                <c:pt idx="5426">
                  <c:v>542.6</c:v>
                </c:pt>
                <c:pt idx="5427">
                  <c:v>542.70000000000005</c:v>
                </c:pt>
                <c:pt idx="5428">
                  <c:v>542.79999999999995</c:v>
                </c:pt>
                <c:pt idx="5429">
                  <c:v>542.9</c:v>
                </c:pt>
                <c:pt idx="5430">
                  <c:v>543</c:v>
                </c:pt>
                <c:pt idx="5431">
                  <c:v>543.1</c:v>
                </c:pt>
                <c:pt idx="5432">
                  <c:v>543.20000000000005</c:v>
                </c:pt>
                <c:pt idx="5433">
                  <c:v>543.29999999999995</c:v>
                </c:pt>
                <c:pt idx="5434">
                  <c:v>543.4</c:v>
                </c:pt>
                <c:pt idx="5435">
                  <c:v>543.5</c:v>
                </c:pt>
                <c:pt idx="5436">
                  <c:v>543.6</c:v>
                </c:pt>
                <c:pt idx="5437">
                  <c:v>543.70000000000005</c:v>
                </c:pt>
                <c:pt idx="5438">
                  <c:v>543.79999999999995</c:v>
                </c:pt>
                <c:pt idx="5439">
                  <c:v>543.9</c:v>
                </c:pt>
                <c:pt idx="5440">
                  <c:v>544</c:v>
                </c:pt>
                <c:pt idx="5441">
                  <c:v>544.1</c:v>
                </c:pt>
                <c:pt idx="5442">
                  <c:v>544.20000000000005</c:v>
                </c:pt>
                <c:pt idx="5443">
                  <c:v>544.29999999999995</c:v>
                </c:pt>
                <c:pt idx="5444">
                  <c:v>544.4</c:v>
                </c:pt>
                <c:pt idx="5445">
                  <c:v>544.5</c:v>
                </c:pt>
                <c:pt idx="5446">
                  <c:v>544.6</c:v>
                </c:pt>
                <c:pt idx="5447">
                  <c:v>544.70000000000005</c:v>
                </c:pt>
                <c:pt idx="5448">
                  <c:v>544.79999999999995</c:v>
                </c:pt>
                <c:pt idx="5449">
                  <c:v>544.9</c:v>
                </c:pt>
                <c:pt idx="5450">
                  <c:v>545</c:v>
                </c:pt>
                <c:pt idx="5451">
                  <c:v>545.1</c:v>
                </c:pt>
                <c:pt idx="5452">
                  <c:v>545.20000000000005</c:v>
                </c:pt>
                <c:pt idx="5453">
                  <c:v>545.29999999999995</c:v>
                </c:pt>
                <c:pt idx="5454">
                  <c:v>545.4</c:v>
                </c:pt>
                <c:pt idx="5455">
                  <c:v>545.5</c:v>
                </c:pt>
                <c:pt idx="5456">
                  <c:v>545.6</c:v>
                </c:pt>
                <c:pt idx="5457">
                  <c:v>545.70000000000005</c:v>
                </c:pt>
                <c:pt idx="5458">
                  <c:v>545.79999999999995</c:v>
                </c:pt>
                <c:pt idx="5459">
                  <c:v>545.9</c:v>
                </c:pt>
                <c:pt idx="5460">
                  <c:v>546</c:v>
                </c:pt>
                <c:pt idx="5461">
                  <c:v>546.1</c:v>
                </c:pt>
                <c:pt idx="5462">
                  <c:v>546.20000000000005</c:v>
                </c:pt>
                <c:pt idx="5463">
                  <c:v>546.29999999999995</c:v>
                </c:pt>
                <c:pt idx="5464">
                  <c:v>546.4</c:v>
                </c:pt>
                <c:pt idx="5465">
                  <c:v>546.5</c:v>
                </c:pt>
                <c:pt idx="5466">
                  <c:v>546.6</c:v>
                </c:pt>
                <c:pt idx="5467">
                  <c:v>546.70000000000005</c:v>
                </c:pt>
                <c:pt idx="5468">
                  <c:v>546.79999999999995</c:v>
                </c:pt>
                <c:pt idx="5469">
                  <c:v>546.9</c:v>
                </c:pt>
                <c:pt idx="5470">
                  <c:v>547</c:v>
                </c:pt>
                <c:pt idx="5471">
                  <c:v>547.1</c:v>
                </c:pt>
                <c:pt idx="5472">
                  <c:v>547.20000000000005</c:v>
                </c:pt>
                <c:pt idx="5473">
                  <c:v>547.29999999999995</c:v>
                </c:pt>
                <c:pt idx="5474">
                  <c:v>547.4</c:v>
                </c:pt>
                <c:pt idx="5475">
                  <c:v>547.5</c:v>
                </c:pt>
                <c:pt idx="5476">
                  <c:v>547.6</c:v>
                </c:pt>
                <c:pt idx="5477">
                  <c:v>547.70000000000005</c:v>
                </c:pt>
                <c:pt idx="5478">
                  <c:v>547.79999999999995</c:v>
                </c:pt>
                <c:pt idx="5479">
                  <c:v>547.9</c:v>
                </c:pt>
                <c:pt idx="5480">
                  <c:v>548</c:v>
                </c:pt>
                <c:pt idx="5481">
                  <c:v>548.1</c:v>
                </c:pt>
                <c:pt idx="5482">
                  <c:v>548.20000000000005</c:v>
                </c:pt>
                <c:pt idx="5483">
                  <c:v>548.29999999999995</c:v>
                </c:pt>
                <c:pt idx="5484">
                  <c:v>548.4</c:v>
                </c:pt>
                <c:pt idx="5485">
                  <c:v>548.5</c:v>
                </c:pt>
                <c:pt idx="5486">
                  <c:v>548.6</c:v>
                </c:pt>
                <c:pt idx="5487">
                  <c:v>548.70000000000005</c:v>
                </c:pt>
                <c:pt idx="5488">
                  <c:v>548.79999999999995</c:v>
                </c:pt>
                <c:pt idx="5489">
                  <c:v>548.9</c:v>
                </c:pt>
                <c:pt idx="5490">
                  <c:v>549</c:v>
                </c:pt>
                <c:pt idx="5491">
                  <c:v>549.1</c:v>
                </c:pt>
                <c:pt idx="5492">
                  <c:v>549.20000000000005</c:v>
                </c:pt>
                <c:pt idx="5493">
                  <c:v>549.29999999999995</c:v>
                </c:pt>
                <c:pt idx="5494">
                  <c:v>549.4</c:v>
                </c:pt>
                <c:pt idx="5495">
                  <c:v>549.5</c:v>
                </c:pt>
                <c:pt idx="5496">
                  <c:v>549.6</c:v>
                </c:pt>
                <c:pt idx="5497">
                  <c:v>549.70000000000005</c:v>
                </c:pt>
                <c:pt idx="5498">
                  <c:v>549.79999999999995</c:v>
                </c:pt>
                <c:pt idx="5499">
                  <c:v>549.9</c:v>
                </c:pt>
                <c:pt idx="5500">
                  <c:v>550</c:v>
                </c:pt>
                <c:pt idx="5501">
                  <c:v>550.1</c:v>
                </c:pt>
                <c:pt idx="5502">
                  <c:v>550.20000000000005</c:v>
                </c:pt>
                <c:pt idx="5503">
                  <c:v>550.29999999999995</c:v>
                </c:pt>
                <c:pt idx="5504">
                  <c:v>550.4</c:v>
                </c:pt>
                <c:pt idx="5505">
                  <c:v>550.5</c:v>
                </c:pt>
                <c:pt idx="5506">
                  <c:v>550.6</c:v>
                </c:pt>
                <c:pt idx="5507">
                  <c:v>550.70000000000005</c:v>
                </c:pt>
                <c:pt idx="5508">
                  <c:v>550.79999999999995</c:v>
                </c:pt>
                <c:pt idx="5509">
                  <c:v>550.9</c:v>
                </c:pt>
                <c:pt idx="5510">
                  <c:v>551</c:v>
                </c:pt>
                <c:pt idx="5511">
                  <c:v>551.1</c:v>
                </c:pt>
                <c:pt idx="5512">
                  <c:v>551.20000000000005</c:v>
                </c:pt>
                <c:pt idx="5513">
                  <c:v>551.29999999999995</c:v>
                </c:pt>
                <c:pt idx="5514">
                  <c:v>551.4</c:v>
                </c:pt>
                <c:pt idx="5515">
                  <c:v>551.5</c:v>
                </c:pt>
                <c:pt idx="5516">
                  <c:v>551.6</c:v>
                </c:pt>
                <c:pt idx="5517">
                  <c:v>551.70000000000005</c:v>
                </c:pt>
                <c:pt idx="5518">
                  <c:v>551.79999999999995</c:v>
                </c:pt>
                <c:pt idx="5519">
                  <c:v>551.9</c:v>
                </c:pt>
                <c:pt idx="5520">
                  <c:v>552</c:v>
                </c:pt>
                <c:pt idx="5521">
                  <c:v>552.1</c:v>
                </c:pt>
                <c:pt idx="5522">
                  <c:v>552.20000000000005</c:v>
                </c:pt>
                <c:pt idx="5523">
                  <c:v>552.29999999999995</c:v>
                </c:pt>
                <c:pt idx="5524">
                  <c:v>552.4</c:v>
                </c:pt>
                <c:pt idx="5525">
                  <c:v>552.5</c:v>
                </c:pt>
                <c:pt idx="5526">
                  <c:v>552.6</c:v>
                </c:pt>
                <c:pt idx="5527">
                  <c:v>552.70000000000005</c:v>
                </c:pt>
                <c:pt idx="5528">
                  <c:v>552.79999999999995</c:v>
                </c:pt>
                <c:pt idx="5529">
                  <c:v>552.9</c:v>
                </c:pt>
                <c:pt idx="5530">
                  <c:v>553</c:v>
                </c:pt>
                <c:pt idx="5531">
                  <c:v>553.1</c:v>
                </c:pt>
                <c:pt idx="5532">
                  <c:v>553.20000000000005</c:v>
                </c:pt>
                <c:pt idx="5533">
                  <c:v>553.29999999999995</c:v>
                </c:pt>
                <c:pt idx="5534">
                  <c:v>553.4</c:v>
                </c:pt>
                <c:pt idx="5535">
                  <c:v>553.5</c:v>
                </c:pt>
                <c:pt idx="5536">
                  <c:v>553.6</c:v>
                </c:pt>
                <c:pt idx="5537">
                  <c:v>553.70000000000005</c:v>
                </c:pt>
                <c:pt idx="5538">
                  <c:v>553.79999999999995</c:v>
                </c:pt>
                <c:pt idx="5539">
                  <c:v>553.9</c:v>
                </c:pt>
                <c:pt idx="5540">
                  <c:v>554</c:v>
                </c:pt>
                <c:pt idx="5541">
                  <c:v>554.1</c:v>
                </c:pt>
                <c:pt idx="5542">
                  <c:v>554.20000000000005</c:v>
                </c:pt>
                <c:pt idx="5543">
                  <c:v>554.29999999999995</c:v>
                </c:pt>
                <c:pt idx="5544">
                  <c:v>554.4</c:v>
                </c:pt>
                <c:pt idx="5545">
                  <c:v>554.5</c:v>
                </c:pt>
                <c:pt idx="5546">
                  <c:v>554.6</c:v>
                </c:pt>
                <c:pt idx="5547">
                  <c:v>554.70000000000005</c:v>
                </c:pt>
                <c:pt idx="5548">
                  <c:v>554.79999999999995</c:v>
                </c:pt>
                <c:pt idx="5549">
                  <c:v>554.9</c:v>
                </c:pt>
                <c:pt idx="5550">
                  <c:v>555</c:v>
                </c:pt>
                <c:pt idx="5551">
                  <c:v>555.1</c:v>
                </c:pt>
                <c:pt idx="5552">
                  <c:v>555.20000000000005</c:v>
                </c:pt>
                <c:pt idx="5553">
                  <c:v>555.29999999999995</c:v>
                </c:pt>
                <c:pt idx="5554">
                  <c:v>555.4</c:v>
                </c:pt>
                <c:pt idx="5555">
                  <c:v>555.5</c:v>
                </c:pt>
                <c:pt idx="5556">
                  <c:v>555.6</c:v>
                </c:pt>
                <c:pt idx="5557">
                  <c:v>555.70000000000005</c:v>
                </c:pt>
                <c:pt idx="5558">
                  <c:v>555.79999999999995</c:v>
                </c:pt>
                <c:pt idx="5559">
                  <c:v>555.9</c:v>
                </c:pt>
                <c:pt idx="5560">
                  <c:v>556</c:v>
                </c:pt>
                <c:pt idx="5561">
                  <c:v>556.1</c:v>
                </c:pt>
                <c:pt idx="5562">
                  <c:v>556.20000000000005</c:v>
                </c:pt>
                <c:pt idx="5563">
                  <c:v>556.29999999999995</c:v>
                </c:pt>
                <c:pt idx="5564">
                  <c:v>556.4</c:v>
                </c:pt>
                <c:pt idx="5565">
                  <c:v>556.5</c:v>
                </c:pt>
                <c:pt idx="5566">
                  <c:v>556.6</c:v>
                </c:pt>
                <c:pt idx="5567">
                  <c:v>556.70000000000005</c:v>
                </c:pt>
                <c:pt idx="5568">
                  <c:v>556.79999999999995</c:v>
                </c:pt>
                <c:pt idx="5569">
                  <c:v>556.9</c:v>
                </c:pt>
                <c:pt idx="5570">
                  <c:v>557</c:v>
                </c:pt>
                <c:pt idx="5571">
                  <c:v>557.1</c:v>
                </c:pt>
                <c:pt idx="5572">
                  <c:v>557.20000000000005</c:v>
                </c:pt>
                <c:pt idx="5573">
                  <c:v>557.29999999999995</c:v>
                </c:pt>
                <c:pt idx="5574">
                  <c:v>557.4</c:v>
                </c:pt>
                <c:pt idx="5575">
                  <c:v>557.5</c:v>
                </c:pt>
                <c:pt idx="5576">
                  <c:v>557.6</c:v>
                </c:pt>
                <c:pt idx="5577">
                  <c:v>557.70000000000005</c:v>
                </c:pt>
                <c:pt idx="5578">
                  <c:v>557.79999999999995</c:v>
                </c:pt>
                <c:pt idx="5579">
                  <c:v>557.9</c:v>
                </c:pt>
                <c:pt idx="5580">
                  <c:v>558</c:v>
                </c:pt>
                <c:pt idx="5581">
                  <c:v>558.1</c:v>
                </c:pt>
                <c:pt idx="5582">
                  <c:v>558.20000000000005</c:v>
                </c:pt>
                <c:pt idx="5583">
                  <c:v>558.29999999999995</c:v>
                </c:pt>
                <c:pt idx="5584">
                  <c:v>558.4</c:v>
                </c:pt>
                <c:pt idx="5585">
                  <c:v>558.5</c:v>
                </c:pt>
                <c:pt idx="5586">
                  <c:v>558.6</c:v>
                </c:pt>
                <c:pt idx="5587">
                  <c:v>558.70000000000005</c:v>
                </c:pt>
                <c:pt idx="5588">
                  <c:v>558.79999999999995</c:v>
                </c:pt>
                <c:pt idx="5589">
                  <c:v>558.9</c:v>
                </c:pt>
                <c:pt idx="5590">
                  <c:v>559</c:v>
                </c:pt>
                <c:pt idx="5591">
                  <c:v>559.1</c:v>
                </c:pt>
                <c:pt idx="5592">
                  <c:v>559.20000000000005</c:v>
                </c:pt>
                <c:pt idx="5593">
                  <c:v>559.29999999999995</c:v>
                </c:pt>
                <c:pt idx="5594">
                  <c:v>559.4</c:v>
                </c:pt>
                <c:pt idx="5595">
                  <c:v>559.5</c:v>
                </c:pt>
                <c:pt idx="5596">
                  <c:v>559.6</c:v>
                </c:pt>
                <c:pt idx="5597">
                  <c:v>559.70000000000005</c:v>
                </c:pt>
                <c:pt idx="5598">
                  <c:v>559.79999999999995</c:v>
                </c:pt>
                <c:pt idx="5599">
                  <c:v>559.9</c:v>
                </c:pt>
                <c:pt idx="5600">
                  <c:v>560</c:v>
                </c:pt>
                <c:pt idx="5601">
                  <c:v>560.1</c:v>
                </c:pt>
                <c:pt idx="5602">
                  <c:v>560.20000000000005</c:v>
                </c:pt>
                <c:pt idx="5603">
                  <c:v>560.29999999999995</c:v>
                </c:pt>
                <c:pt idx="5604">
                  <c:v>560.4</c:v>
                </c:pt>
                <c:pt idx="5605">
                  <c:v>560.5</c:v>
                </c:pt>
                <c:pt idx="5606">
                  <c:v>560.6</c:v>
                </c:pt>
                <c:pt idx="5607">
                  <c:v>560.70000000000005</c:v>
                </c:pt>
                <c:pt idx="5608">
                  <c:v>560.79999999999995</c:v>
                </c:pt>
                <c:pt idx="5609">
                  <c:v>560.9</c:v>
                </c:pt>
                <c:pt idx="5610">
                  <c:v>561</c:v>
                </c:pt>
                <c:pt idx="5611">
                  <c:v>561.1</c:v>
                </c:pt>
                <c:pt idx="5612">
                  <c:v>561.20000000000005</c:v>
                </c:pt>
                <c:pt idx="5613">
                  <c:v>561.29999999999995</c:v>
                </c:pt>
                <c:pt idx="5614">
                  <c:v>561.4</c:v>
                </c:pt>
                <c:pt idx="5615">
                  <c:v>561.5</c:v>
                </c:pt>
                <c:pt idx="5616">
                  <c:v>561.6</c:v>
                </c:pt>
                <c:pt idx="5617">
                  <c:v>561.70000000000005</c:v>
                </c:pt>
                <c:pt idx="5618">
                  <c:v>561.79999999999995</c:v>
                </c:pt>
                <c:pt idx="5619">
                  <c:v>561.9</c:v>
                </c:pt>
                <c:pt idx="5620">
                  <c:v>562</c:v>
                </c:pt>
                <c:pt idx="5621">
                  <c:v>562.1</c:v>
                </c:pt>
                <c:pt idx="5622">
                  <c:v>562.20000000000005</c:v>
                </c:pt>
                <c:pt idx="5623">
                  <c:v>562.29999999999995</c:v>
                </c:pt>
                <c:pt idx="5624">
                  <c:v>562.4</c:v>
                </c:pt>
                <c:pt idx="5625">
                  <c:v>562.5</c:v>
                </c:pt>
                <c:pt idx="5626">
                  <c:v>562.6</c:v>
                </c:pt>
                <c:pt idx="5627">
                  <c:v>562.70000000000005</c:v>
                </c:pt>
                <c:pt idx="5628">
                  <c:v>562.79999999999995</c:v>
                </c:pt>
                <c:pt idx="5629">
                  <c:v>562.9</c:v>
                </c:pt>
                <c:pt idx="5630">
                  <c:v>563</c:v>
                </c:pt>
                <c:pt idx="5631">
                  <c:v>563.1</c:v>
                </c:pt>
                <c:pt idx="5632">
                  <c:v>563.20000000000005</c:v>
                </c:pt>
                <c:pt idx="5633">
                  <c:v>563.29999999999995</c:v>
                </c:pt>
                <c:pt idx="5634">
                  <c:v>563.4</c:v>
                </c:pt>
                <c:pt idx="5635">
                  <c:v>563.5</c:v>
                </c:pt>
                <c:pt idx="5636">
                  <c:v>563.6</c:v>
                </c:pt>
                <c:pt idx="5637">
                  <c:v>563.70000000000005</c:v>
                </c:pt>
                <c:pt idx="5638">
                  <c:v>563.79999999999995</c:v>
                </c:pt>
                <c:pt idx="5639">
                  <c:v>563.9</c:v>
                </c:pt>
                <c:pt idx="5640">
                  <c:v>564</c:v>
                </c:pt>
                <c:pt idx="5641">
                  <c:v>564.1</c:v>
                </c:pt>
                <c:pt idx="5642">
                  <c:v>564.20000000000005</c:v>
                </c:pt>
                <c:pt idx="5643">
                  <c:v>564.29999999999995</c:v>
                </c:pt>
                <c:pt idx="5644">
                  <c:v>564.4</c:v>
                </c:pt>
                <c:pt idx="5645">
                  <c:v>564.5</c:v>
                </c:pt>
                <c:pt idx="5646">
                  <c:v>564.6</c:v>
                </c:pt>
                <c:pt idx="5647">
                  <c:v>564.70000000000005</c:v>
                </c:pt>
                <c:pt idx="5648">
                  <c:v>564.79999999999995</c:v>
                </c:pt>
                <c:pt idx="5649">
                  <c:v>564.9</c:v>
                </c:pt>
                <c:pt idx="5650">
                  <c:v>565</c:v>
                </c:pt>
                <c:pt idx="5651">
                  <c:v>565.1</c:v>
                </c:pt>
                <c:pt idx="5652">
                  <c:v>565.20000000000005</c:v>
                </c:pt>
                <c:pt idx="5653">
                  <c:v>565.29999999999995</c:v>
                </c:pt>
                <c:pt idx="5654">
                  <c:v>565.4</c:v>
                </c:pt>
                <c:pt idx="5655">
                  <c:v>565.5</c:v>
                </c:pt>
                <c:pt idx="5656">
                  <c:v>565.6</c:v>
                </c:pt>
                <c:pt idx="5657">
                  <c:v>565.70000000000005</c:v>
                </c:pt>
                <c:pt idx="5658">
                  <c:v>565.79999999999995</c:v>
                </c:pt>
                <c:pt idx="5659">
                  <c:v>565.9</c:v>
                </c:pt>
                <c:pt idx="5660">
                  <c:v>566</c:v>
                </c:pt>
                <c:pt idx="5661">
                  <c:v>566.1</c:v>
                </c:pt>
                <c:pt idx="5662">
                  <c:v>566.20000000000005</c:v>
                </c:pt>
                <c:pt idx="5663">
                  <c:v>566.29999999999995</c:v>
                </c:pt>
                <c:pt idx="5664">
                  <c:v>566.4</c:v>
                </c:pt>
                <c:pt idx="5665">
                  <c:v>566.5</c:v>
                </c:pt>
                <c:pt idx="5666">
                  <c:v>566.6</c:v>
                </c:pt>
                <c:pt idx="5667">
                  <c:v>566.70000000000005</c:v>
                </c:pt>
                <c:pt idx="5668">
                  <c:v>566.79999999999995</c:v>
                </c:pt>
                <c:pt idx="5669">
                  <c:v>566.9</c:v>
                </c:pt>
                <c:pt idx="5670">
                  <c:v>567</c:v>
                </c:pt>
                <c:pt idx="5671">
                  <c:v>567.1</c:v>
                </c:pt>
                <c:pt idx="5672">
                  <c:v>567.20000000000005</c:v>
                </c:pt>
                <c:pt idx="5673">
                  <c:v>567.29999999999995</c:v>
                </c:pt>
                <c:pt idx="5674">
                  <c:v>567.4</c:v>
                </c:pt>
                <c:pt idx="5675">
                  <c:v>567.5</c:v>
                </c:pt>
                <c:pt idx="5676">
                  <c:v>567.6</c:v>
                </c:pt>
                <c:pt idx="5677">
                  <c:v>567.70000000000005</c:v>
                </c:pt>
                <c:pt idx="5678">
                  <c:v>567.79999999999995</c:v>
                </c:pt>
                <c:pt idx="5679">
                  <c:v>567.9</c:v>
                </c:pt>
                <c:pt idx="5680">
                  <c:v>568</c:v>
                </c:pt>
                <c:pt idx="5681">
                  <c:v>568.1</c:v>
                </c:pt>
                <c:pt idx="5682">
                  <c:v>568.20000000000005</c:v>
                </c:pt>
                <c:pt idx="5683">
                  <c:v>568.29999999999995</c:v>
                </c:pt>
                <c:pt idx="5684">
                  <c:v>568.4</c:v>
                </c:pt>
                <c:pt idx="5685">
                  <c:v>568.5</c:v>
                </c:pt>
                <c:pt idx="5686">
                  <c:v>568.6</c:v>
                </c:pt>
                <c:pt idx="5687">
                  <c:v>568.70000000000005</c:v>
                </c:pt>
                <c:pt idx="5688">
                  <c:v>568.79999999999995</c:v>
                </c:pt>
                <c:pt idx="5689">
                  <c:v>568.9</c:v>
                </c:pt>
                <c:pt idx="5690">
                  <c:v>569</c:v>
                </c:pt>
                <c:pt idx="5691">
                  <c:v>569.1</c:v>
                </c:pt>
                <c:pt idx="5692">
                  <c:v>569.20000000000005</c:v>
                </c:pt>
                <c:pt idx="5693">
                  <c:v>569.29999999999995</c:v>
                </c:pt>
                <c:pt idx="5694">
                  <c:v>569.4</c:v>
                </c:pt>
                <c:pt idx="5695">
                  <c:v>569.5</c:v>
                </c:pt>
                <c:pt idx="5696">
                  <c:v>569.6</c:v>
                </c:pt>
                <c:pt idx="5697">
                  <c:v>569.70000000000005</c:v>
                </c:pt>
                <c:pt idx="5698">
                  <c:v>569.79999999999995</c:v>
                </c:pt>
                <c:pt idx="5699">
                  <c:v>569.9</c:v>
                </c:pt>
                <c:pt idx="5700">
                  <c:v>570</c:v>
                </c:pt>
                <c:pt idx="5701">
                  <c:v>570.1</c:v>
                </c:pt>
                <c:pt idx="5702">
                  <c:v>570.20000000000005</c:v>
                </c:pt>
                <c:pt idx="5703">
                  <c:v>570.29999999999995</c:v>
                </c:pt>
                <c:pt idx="5704">
                  <c:v>570.4</c:v>
                </c:pt>
                <c:pt idx="5705">
                  <c:v>570.5</c:v>
                </c:pt>
                <c:pt idx="5706">
                  <c:v>570.6</c:v>
                </c:pt>
                <c:pt idx="5707">
                  <c:v>570.70000000000005</c:v>
                </c:pt>
                <c:pt idx="5708">
                  <c:v>570.79999999999995</c:v>
                </c:pt>
                <c:pt idx="5709">
                  <c:v>570.9</c:v>
                </c:pt>
                <c:pt idx="5710">
                  <c:v>571</c:v>
                </c:pt>
                <c:pt idx="5711">
                  <c:v>571.1</c:v>
                </c:pt>
                <c:pt idx="5712">
                  <c:v>571.20000000000005</c:v>
                </c:pt>
                <c:pt idx="5713">
                  <c:v>571.29999999999995</c:v>
                </c:pt>
                <c:pt idx="5714">
                  <c:v>571.4</c:v>
                </c:pt>
                <c:pt idx="5715">
                  <c:v>571.5</c:v>
                </c:pt>
                <c:pt idx="5716">
                  <c:v>571.6</c:v>
                </c:pt>
                <c:pt idx="5717">
                  <c:v>571.70000000000005</c:v>
                </c:pt>
                <c:pt idx="5718">
                  <c:v>571.79999999999995</c:v>
                </c:pt>
                <c:pt idx="5719">
                  <c:v>571.9</c:v>
                </c:pt>
                <c:pt idx="5720">
                  <c:v>572</c:v>
                </c:pt>
                <c:pt idx="5721">
                  <c:v>572.1</c:v>
                </c:pt>
                <c:pt idx="5722">
                  <c:v>572.20000000000005</c:v>
                </c:pt>
                <c:pt idx="5723">
                  <c:v>572.29999999999995</c:v>
                </c:pt>
                <c:pt idx="5724">
                  <c:v>572.4</c:v>
                </c:pt>
                <c:pt idx="5725">
                  <c:v>572.5</c:v>
                </c:pt>
                <c:pt idx="5726">
                  <c:v>572.6</c:v>
                </c:pt>
                <c:pt idx="5727">
                  <c:v>572.70000000000005</c:v>
                </c:pt>
                <c:pt idx="5728">
                  <c:v>572.79999999999995</c:v>
                </c:pt>
                <c:pt idx="5729">
                  <c:v>572.9</c:v>
                </c:pt>
                <c:pt idx="5730">
                  <c:v>573</c:v>
                </c:pt>
                <c:pt idx="5731">
                  <c:v>573.1</c:v>
                </c:pt>
                <c:pt idx="5732">
                  <c:v>573.20000000000005</c:v>
                </c:pt>
                <c:pt idx="5733">
                  <c:v>573.29999999999995</c:v>
                </c:pt>
                <c:pt idx="5734">
                  <c:v>573.4</c:v>
                </c:pt>
                <c:pt idx="5735">
                  <c:v>573.5</c:v>
                </c:pt>
                <c:pt idx="5736">
                  <c:v>573.6</c:v>
                </c:pt>
                <c:pt idx="5737">
                  <c:v>573.70000000000005</c:v>
                </c:pt>
                <c:pt idx="5738">
                  <c:v>573.79999999999995</c:v>
                </c:pt>
                <c:pt idx="5739">
                  <c:v>573.9</c:v>
                </c:pt>
                <c:pt idx="5740">
                  <c:v>574</c:v>
                </c:pt>
                <c:pt idx="5741">
                  <c:v>574.1</c:v>
                </c:pt>
                <c:pt idx="5742">
                  <c:v>574.20000000000005</c:v>
                </c:pt>
                <c:pt idx="5743">
                  <c:v>574.29999999999995</c:v>
                </c:pt>
                <c:pt idx="5744">
                  <c:v>574.4</c:v>
                </c:pt>
                <c:pt idx="5745">
                  <c:v>574.5</c:v>
                </c:pt>
                <c:pt idx="5746">
                  <c:v>574.6</c:v>
                </c:pt>
                <c:pt idx="5747">
                  <c:v>574.70000000000005</c:v>
                </c:pt>
                <c:pt idx="5748">
                  <c:v>574.79999999999995</c:v>
                </c:pt>
                <c:pt idx="5749">
                  <c:v>574.9</c:v>
                </c:pt>
                <c:pt idx="5750">
                  <c:v>575</c:v>
                </c:pt>
                <c:pt idx="5751">
                  <c:v>575.1</c:v>
                </c:pt>
                <c:pt idx="5752">
                  <c:v>575.20000000000005</c:v>
                </c:pt>
                <c:pt idx="5753">
                  <c:v>575.29999999999995</c:v>
                </c:pt>
                <c:pt idx="5754">
                  <c:v>575.4</c:v>
                </c:pt>
                <c:pt idx="5755">
                  <c:v>575.5</c:v>
                </c:pt>
                <c:pt idx="5756">
                  <c:v>575.6</c:v>
                </c:pt>
                <c:pt idx="5757">
                  <c:v>575.70000000000005</c:v>
                </c:pt>
                <c:pt idx="5758">
                  <c:v>575.79999999999995</c:v>
                </c:pt>
                <c:pt idx="5759">
                  <c:v>575.9</c:v>
                </c:pt>
                <c:pt idx="5760">
                  <c:v>576</c:v>
                </c:pt>
                <c:pt idx="5761">
                  <c:v>576.1</c:v>
                </c:pt>
                <c:pt idx="5762">
                  <c:v>576.20000000000005</c:v>
                </c:pt>
                <c:pt idx="5763">
                  <c:v>576.29999999999995</c:v>
                </c:pt>
                <c:pt idx="5764">
                  <c:v>576.4</c:v>
                </c:pt>
                <c:pt idx="5765">
                  <c:v>576.5</c:v>
                </c:pt>
                <c:pt idx="5766">
                  <c:v>576.6</c:v>
                </c:pt>
                <c:pt idx="5767">
                  <c:v>576.70000000000005</c:v>
                </c:pt>
                <c:pt idx="5768">
                  <c:v>576.79999999999995</c:v>
                </c:pt>
                <c:pt idx="5769">
                  <c:v>576.9</c:v>
                </c:pt>
                <c:pt idx="5770">
                  <c:v>577</c:v>
                </c:pt>
                <c:pt idx="5771">
                  <c:v>577.1</c:v>
                </c:pt>
                <c:pt idx="5772">
                  <c:v>577.20000000000005</c:v>
                </c:pt>
                <c:pt idx="5773">
                  <c:v>577.29999999999995</c:v>
                </c:pt>
                <c:pt idx="5774">
                  <c:v>577.4</c:v>
                </c:pt>
                <c:pt idx="5775">
                  <c:v>577.5</c:v>
                </c:pt>
                <c:pt idx="5776">
                  <c:v>577.6</c:v>
                </c:pt>
                <c:pt idx="5777">
                  <c:v>577.70000000000005</c:v>
                </c:pt>
                <c:pt idx="5778">
                  <c:v>577.79999999999995</c:v>
                </c:pt>
                <c:pt idx="5779">
                  <c:v>577.9</c:v>
                </c:pt>
                <c:pt idx="5780">
                  <c:v>578</c:v>
                </c:pt>
                <c:pt idx="5781">
                  <c:v>578.1</c:v>
                </c:pt>
                <c:pt idx="5782">
                  <c:v>578.20000000000005</c:v>
                </c:pt>
                <c:pt idx="5783">
                  <c:v>578.29999999999995</c:v>
                </c:pt>
                <c:pt idx="5784">
                  <c:v>578.4</c:v>
                </c:pt>
                <c:pt idx="5785">
                  <c:v>578.5</c:v>
                </c:pt>
                <c:pt idx="5786">
                  <c:v>578.6</c:v>
                </c:pt>
                <c:pt idx="5787">
                  <c:v>578.70000000000005</c:v>
                </c:pt>
                <c:pt idx="5788">
                  <c:v>578.79999999999995</c:v>
                </c:pt>
                <c:pt idx="5789">
                  <c:v>578.9</c:v>
                </c:pt>
                <c:pt idx="5790">
                  <c:v>579</c:v>
                </c:pt>
                <c:pt idx="5791">
                  <c:v>579.1</c:v>
                </c:pt>
                <c:pt idx="5792">
                  <c:v>579.20000000000005</c:v>
                </c:pt>
                <c:pt idx="5793">
                  <c:v>579.29999999999995</c:v>
                </c:pt>
                <c:pt idx="5794">
                  <c:v>579.4</c:v>
                </c:pt>
                <c:pt idx="5795">
                  <c:v>579.5</c:v>
                </c:pt>
                <c:pt idx="5796">
                  <c:v>579.6</c:v>
                </c:pt>
                <c:pt idx="5797">
                  <c:v>579.70000000000005</c:v>
                </c:pt>
                <c:pt idx="5798">
                  <c:v>579.79999999999995</c:v>
                </c:pt>
                <c:pt idx="5799">
                  <c:v>579.9</c:v>
                </c:pt>
                <c:pt idx="5800">
                  <c:v>580</c:v>
                </c:pt>
                <c:pt idx="5801">
                  <c:v>580.1</c:v>
                </c:pt>
                <c:pt idx="5802">
                  <c:v>580.20000000000005</c:v>
                </c:pt>
                <c:pt idx="5803">
                  <c:v>580.29999999999995</c:v>
                </c:pt>
                <c:pt idx="5804">
                  <c:v>580.4</c:v>
                </c:pt>
                <c:pt idx="5805">
                  <c:v>580.5</c:v>
                </c:pt>
                <c:pt idx="5806">
                  <c:v>580.6</c:v>
                </c:pt>
                <c:pt idx="5807">
                  <c:v>580.70000000000005</c:v>
                </c:pt>
                <c:pt idx="5808">
                  <c:v>580.79999999999995</c:v>
                </c:pt>
                <c:pt idx="5809">
                  <c:v>580.9</c:v>
                </c:pt>
                <c:pt idx="5810">
                  <c:v>581</c:v>
                </c:pt>
                <c:pt idx="5811">
                  <c:v>581.1</c:v>
                </c:pt>
                <c:pt idx="5812">
                  <c:v>581.20000000000005</c:v>
                </c:pt>
                <c:pt idx="5813">
                  <c:v>581.29999999999995</c:v>
                </c:pt>
                <c:pt idx="5814">
                  <c:v>581.4</c:v>
                </c:pt>
                <c:pt idx="5815">
                  <c:v>581.5</c:v>
                </c:pt>
                <c:pt idx="5816">
                  <c:v>581.6</c:v>
                </c:pt>
                <c:pt idx="5817">
                  <c:v>581.70000000000005</c:v>
                </c:pt>
                <c:pt idx="5818">
                  <c:v>581.79999999999995</c:v>
                </c:pt>
                <c:pt idx="5819">
                  <c:v>581.9</c:v>
                </c:pt>
                <c:pt idx="5820">
                  <c:v>582</c:v>
                </c:pt>
                <c:pt idx="5821">
                  <c:v>582.1</c:v>
                </c:pt>
                <c:pt idx="5822">
                  <c:v>582.20000000000005</c:v>
                </c:pt>
                <c:pt idx="5823">
                  <c:v>582.29999999999995</c:v>
                </c:pt>
                <c:pt idx="5824">
                  <c:v>582.4</c:v>
                </c:pt>
                <c:pt idx="5825">
                  <c:v>582.5</c:v>
                </c:pt>
                <c:pt idx="5826">
                  <c:v>582.6</c:v>
                </c:pt>
                <c:pt idx="5827">
                  <c:v>582.70000000000005</c:v>
                </c:pt>
                <c:pt idx="5828">
                  <c:v>582.79999999999995</c:v>
                </c:pt>
                <c:pt idx="5829">
                  <c:v>582.9</c:v>
                </c:pt>
                <c:pt idx="5830">
                  <c:v>583</c:v>
                </c:pt>
                <c:pt idx="5831">
                  <c:v>583.1</c:v>
                </c:pt>
                <c:pt idx="5832">
                  <c:v>583.20000000000005</c:v>
                </c:pt>
                <c:pt idx="5833">
                  <c:v>583.29999999999995</c:v>
                </c:pt>
                <c:pt idx="5834">
                  <c:v>583.4</c:v>
                </c:pt>
                <c:pt idx="5835">
                  <c:v>583.5</c:v>
                </c:pt>
                <c:pt idx="5836">
                  <c:v>583.6</c:v>
                </c:pt>
                <c:pt idx="5837">
                  <c:v>583.70000000000005</c:v>
                </c:pt>
                <c:pt idx="5838">
                  <c:v>583.79999999999995</c:v>
                </c:pt>
                <c:pt idx="5839">
                  <c:v>583.9</c:v>
                </c:pt>
                <c:pt idx="5840">
                  <c:v>584</c:v>
                </c:pt>
                <c:pt idx="5841">
                  <c:v>584.1</c:v>
                </c:pt>
                <c:pt idx="5842">
                  <c:v>584.20000000000005</c:v>
                </c:pt>
                <c:pt idx="5843">
                  <c:v>584.29999999999995</c:v>
                </c:pt>
                <c:pt idx="5844">
                  <c:v>584.4</c:v>
                </c:pt>
                <c:pt idx="5845">
                  <c:v>584.5</c:v>
                </c:pt>
                <c:pt idx="5846">
                  <c:v>584.6</c:v>
                </c:pt>
                <c:pt idx="5847">
                  <c:v>584.70000000000005</c:v>
                </c:pt>
                <c:pt idx="5848">
                  <c:v>584.79999999999995</c:v>
                </c:pt>
                <c:pt idx="5849">
                  <c:v>584.9</c:v>
                </c:pt>
                <c:pt idx="5850">
                  <c:v>585</c:v>
                </c:pt>
                <c:pt idx="5851">
                  <c:v>585.1</c:v>
                </c:pt>
                <c:pt idx="5852">
                  <c:v>585.20000000000005</c:v>
                </c:pt>
                <c:pt idx="5853">
                  <c:v>585.29999999999995</c:v>
                </c:pt>
                <c:pt idx="5854">
                  <c:v>585.4</c:v>
                </c:pt>
                <c:pt idx="5855">
                  <c:v>585.5</c:v>
                </c:pt>
                <c:pt idx="5856">
                  <c:v>585.6</c:v>
                </c:pt>
                <c:pt idx="5857">
                  <c:v>585.70000000000005</c:v>
                </c:pt>
                <c:pt idx="5858">
                  <c:v>585.79999999999995</c:v>
                </c:pt>
                <c:pt idx="5859">
                  <c:v>585.9</c:v>
                </c:pt>
                <c:pt idx="5860">
                  <c:v>586</c:v>
                </c:pt>
                <c:pt idx="5861">
                  <c:v>586.1</c:v>
                </c:pt>
                <c:pt idx="5862">
                  <c:v>586.20000000000005</c:v>
                </c:pt>
                <c:pt idx="5863">
                  <c:v>586.29999999999995</c:v>
                </c:pt>
                <c:pt idx="5864">
                  <c:v>586.4</c:v>
                </c:pt>
                <c:pt idx="5865">
                  <c:v>586.5</c:v>
                </c:pt>
                <c:pt idx="5866">
                  <c:v>586.6</c:v>
                </c:pt>
                <c:pt idx="5867">
                  <c:v>586.70000000000005</c:v>
                </c:pt>
                <c:pt idx="5868">
                  <c:v>586.79999999999995</c:v>
                </c:pt>
                <c:pt idx="5869">
                  <c:v>586.9</c:v>
                </c:pt>
                <c:pt idx="5870">
                  <c:v>587</c:v>
                </c:pt>
                <c:pt idx="5871">
                  <c:v>587.1</c:v>
                </c:pt>
                <c:pt idx="5872">
                  <c:v>587.20000000000005</c:v>
                </c:pt>
                <c:pt idx="5873">
                  <c:v>587.29999999999995</c:v>
                </c:pt>
                <c:pt idx="5874">
                  <c:v>587.4</c:v>
                </c:pt>
                <c:pt idx="5875">
                  <c:v>587.5</c:v>
                </c:pt>
                <c:pt idx="5876">
                  <c:v>587.6</c:v>
                </c:pt>
                <c:pt idx="5877">
                  <c:v>587.70000000000005</c:v>
                </c:pt>
                <c:pt idx="5878">
                  <c:v>587.79999999999995</c:v>
                </c:pt>
                <c:pt idx="5879">
                  <c:v>587.9</c:v>
                </c:pt>
                <c:pt idx="5880">
                  <c:v>588</c:v>
                </c:pt>
                <c:pt idx="5881">
                  <c:v>588.1</c:v>
                </c:pt>
                <c:pt idx="5882">
                  <c:v>588.20000000000005</c:v>
                </c:pt>
                <c:pt idx="5883">
                  <c:v>588.29999999999995</c:v>
                </c:pt>
                <c:pt idx="5884">
                  <c:v>588.4</c:v>
                </c:pt>
                <c:pt idx="5885">
                  <c:v>588.5</c:v>
                </c:pt>
                <c:pt idx="5886">
                  <c:v>588.6</c:v>
                </c:pt>
                <c:pt idx="5887">
                  <c:v>588.70000000000005</c:v>
                </c:pt>
                <c:pt idx="5888">
                  <c:v>588.79999999999995</c:v>
                </c:pt>
                <c:pt idx="5889">
                  <c:v>588.9</c:v>
                </c:pt>
                <c:pt idx="5890">
                  <c:v>589</c:v>
                </c:pt>
                <c:pt idx="5891">
                  <c:v>589.1</c:v>
                </c:pt>
                <c:pt idx="5892">
                  <c:v>589.20000000000005</c:v>
                </c:pt>
                <c:pt idx="5893">
                  <c:v>589.29999999999995</c:v>
                </c:pt>
                <c:pt idx="5894">
                  <c:v>589.4</c:v>
                </c:pt>
                <c:pt idx="5895">
                  <c:v>589.5</c:v>
                </c:pt>
                <c:pt idx="5896">
                  <c:v>589.6</c:v>
                </c:pt>
                <c:pt idx="5897">
                  <c:v>589.70000000000005</c:v>
                </c:pt>
                <c:pt idx="5898">
                  <c:v>589.79999999999995</c:v>
                </c:pt>
                <c:pt idx="5899">
                  <c:v>589.9</c:v>
                </c:pt>
                <c:pt idx="5900">
                  <c:v>590</c:v>
                </c:pt>
                <c:pt idx="5901">
                  <c:v>590.1</c:v>
                </c:pt>
                <c:pt idx="5902">
                  <c:v>590.20000000000005</c:v>
                </c:pt>
                <c:pt idx="5903">
                  <c:v>590.29999999999995</c:v>
                </c:pt>
                <c:pt idx="5904">
                  <c:v>590.4</c:v>
                </c:pt>
                <c:pt idx="5905">
                  <c:v>590.5</c:v>
                </c:pt>
                <c:pt idx="5906">
                  <c:v>590.6</c:v>
                </c:pt>
                <c:pt idx="5907">
                  <c:v>590.70000000000005</c:v>
                </c:pt>
                <c:pt idx="5908">
                  <c:v>590.79999999999995</c:v>
                </c:pt>
                <c:pt idx="5909">
                  <c:v>590.9</c:v>
                </c:pt>
                <c:pt idx="5910">
                  <c:v>591</c:v>
                </c:pt>
                <c:pt idx="5911">
                  <c:v>591.1</c:v>
                </c:pt>
                <c:pt idx="5912">
                  <c:v>591.20000000000005</c:v>
                </c:pt>
                <c:pt idx="5913">
                  <c:v>591.29999999999995</c:v>
                </c:pt>
                <c:pt idx="5914">
                  <c:v>591.4</c:v>
                </c:pt>
                <c:pt idx="5915">
                  <c:v>591.5</c:v>
                </c:pt>
                <c:pt idx="5916">
                  <c:v>591.6</c:v>
                </c:pt>
                <c:pt idx="5917">
                  <c:v>591.70000000000005</c:v>
                </c:pt>
                <c:pt idx="5918">
                  <c:v>591.79999999999995</c:v>
                </c:pt>
                <c:pt idx="5919">
                  <c:v>591.9</c:v>
                </c:pt>
                <c:pt idx="5920">
                  <c:v>592</c:v>
                </c:pt>
                <c:pt idx="5921">
                  <c:v>592.1</c:v>
                </c:pt>
                <c:pt idx="5922">
                  <c:v>592.20000000000005</c:v>
                </c:pt>
                <c:pt idx="5923">
                  <c:v>592.29999999999995</c:v>
                </c:pt>
                <c:pt idx="5924">
                  <c:v>592.4</c:v>
                </c:pt>
                <c:pt idx="5925">
                  <c:v>592.5</c:v>
                </c:pt>
                <c:pt idx="5926">
                  <c:v>592.6</c:v>
                </c:pt>
                <c:pt idx="5927">
                  <c:v>592.70000000000005</c:v>
                </c:pt>
                <c:pt idx="5928">
                  <c:v>592.79999999999995</c:v>
                </c:pt>
                <c:pt idx="5929">
                  <c:v>592.9</c:v>
                </c:pt>
                <c:pt idx="5930">
                  <c:v>593</c:v>
                </c:pt>
                <c:pt idx="5931">
                  <c:v>593.1</c:v>
                </c:pt>
                <c:pt idx="5932">
                  <c:v>593.20000000000005</c:v>
                </c:pt>
                <c:pt idx="5933">
                  <c:v>593.29999999999995</c:v>
                </c:pt>
                <c:pt idx="5934">
                  <c:v>593.4</c:v>
                </c:pt>
                <c:pt idx="5935">
                  <c:v>593.5</c:v>
                </c:pt>
                <c:pt idx="5936">
                  <c:v>593.6</c:v>
                </c:pt>
                <c:pt idx="5937">
                  <c:v>593.70000000000005</c:v>
                </c:pt>
                <c:pt idx="5938">
                  <c:v>593.79999999999995</c:v>
                </c:pt>
                <c:pt idx="5939">
                  <c:v>593.9</c:v>
                </c:pt>
                <c:pt idx="5940">
                  <c:v>594</c:v>
                </c:pt>
                <c:pt idx="5941">
                  <c:v>594.1</c:v>
                </c:pt>
                <c:pt idx="5942">
                  <c:v>594.20000000000005</c:v>
                </c:pt>
                <c:pt idx="5943">
                  <c:v>594.29999999999995</c:v>
                </c:pt>
                <c:pt idx="5944">
                  <c:v>594.4</c:v>
                </c:pt>
                <c:pt idx="5945">
                  <c:v>594.5</c:v>
                </c:pt>
                <c:pt idx="5946">
                  <c:v>594.6</c:v>
                </c:pt>
                <c:pt idx="5947">
                  <c:v>594.70000000000005</c:v>
                </c:pt>
                <c:pt idx="5948">
                  <c:v>594.79999999999995</c:v>
                </c:pt>
                <c:pt idx="5949">
                  <c:v>594.9</c:v>
                </c:pt>
                <c:pt idx="5950">
                  <c:v>595</c:v>
                </c:pt>
                <c:pt idx="5951">
                  <c:v>595.1</c:v>
                </c:pt>
                <c:pt idx="5952">
                  <c:v>595.20000000000005</c:v>
                </c:pt>
                <c:pt idx="5953">
                  <c:v>595.29999999999995</c:v>
                </c:pt>
                <c:pt idx="5954">
                  <c:v>595.4</c:v>
                </c:pt>
                <c:pt idx="5955">
                  <c:v>595.5</c:v>
                </c:pt>
                <c:pt idx="5956">
                  <c:v>595.6</c:v>
                </c:pt>
                <c:pt idx="5957">
                  <c:v>595.70000000000005</c:v>
                </c:pt>
                <c:pt idx="5958">
                  <c:v>595.79999999999995</c:v>
                </c:pt>
                <c:pt idx="5959">
                  <c:v>595.9</c:v>
                </c:pt>
                <c:pt idx="5960">
                  <c:v>596</c:v>
                </c:pt>
                <c:pt idx="5961">
                  <c:v>596.1</c:v>
                </c:pt>
                <c:pt idx="5962">
                  <c:v>596.20000000000005</c:v>
                </c:pt>
                <c:pt idx="5963">
                  <c:v>596.29999999999995</c:v>
                </c:pt>
                <c:pt idx="5964">
                  <c:v>596.4</c:v>
                </c:pt>
                <c:pt idx="5965">
                  <c:v>596.5</c:v>
                </c:pt>
                <c:pt idx="5966">
                  <c:v>596.6</c:v>
                </c:pt>
                <c:pt idx="5967">
                  <c:v>596.70000000000005</c:v>
                </c:pt>
                <c:pt idx="5968">
                  <c:v>596.79999999999995</c:v>
                </c:pt>
                <c:pt idx="5969">
                  <c:v>596.9</c:v>
                </c:pt>
                <c:pt idx="5970">
                  <c:v>597</c:v>
                </c:pt>
                <c:pt idx="5971">
                  <c:v>597.1</c:v>
                </c:pt>
                <c:pt idx="5972">
                  <c:v>597.20000000000005</c:v>
                </c:pt>
                <c:pt idx="5973">
                  <c:v>597.29999999999995</c:v>
                </c:pt>
                <c:pt idx="5974">
                  <c:v>597.4</c:v>
                </c:pt>
                <c:pt idx="5975">
                  <c:v>597.5</c:v>
                </c:pt>
                <c:pt idx="5976">
                  <c:v>597.6</c:v>
                </c:pt>
                <c:pt idx="5977">
                  <c:v>597.70000000000005</c:v>
                </c:pt>
                <c:pt idx="5978">
                  <c:v>597.79999999999995</c:v>
                </c:pt>
                <c:pt idx="5979">
                  <c:v>597.9</c:v>
                </c:pt>
                <c:pt idx="5980">
                  <c:v>598</c:v>
                </c:pt>
                <c:pt idx="5981">
                  <c:v>598.1</c:v>
                </c:pt>
                <c:pt idx="5982">
                  <c:v>598.20000000000005</c:v>
                </c:pt>
                <c:pt idx="5983">
                  <c:v>598.29999999999995</c:v>
                </c:pt>
                <c:pt idx="5984">
                  <c:v>598.4</c:v>
                </c:pt>
                <c:pt idx="5985">
                  <c:v>598.5</c:v>
                </c:pt>
                <c:pt idx="5986">
                  <c:v>598.6</c:v>
                </c:pt>
                <c:pt idx="5987">
                  <c:v>598.70000000000005</c:v>
                </c:pt>
                <c:pt idx="5988">
                  <c:v>598.79999999999995</c:v>
                </c:pt>
                <c:pt idx="5989">
                  <c:v>598.9</c:v>
                </c:pt>
                <c:pt idx="5990">
                  <c:v>599</c:v>
                </c:pt>
                <c:pt idx="5991">
                  <c:v>599.1</c:v>
                </c:pt>
                <c:pt idx="5992">
                  <c:v>599.20000000000005</c:v>
                </c:pt>
                <c:pt idx="5993">
                  <c:v>599.29999999999995</c:v>
                </c:pt>
                <c:pt idx="5994">
                  <c:v>599.4</c:v>
                </c:pt>
                <c:pt idx="5995">
                  <c:v>599.5</c:v>
                </c:pt>
                <c:pt idx="5996">
                  <c:v>599.6</c:v>
                </c:pt>
                <c:pt idx="5997">
                  <c:v>599.70000000000005</c:v>
                </c:pt>
                <c:pt idx="5998">
                  <c:v>599.79999999999995</c:v>
                </c:pt>
                <c:pt idx="5999">
                  <c:v>599.9</c:v>
                </c:pt>
                <c:pt idx="6000">
                  <c:v>600</c:v>
                </c:pt>
                <c:pt idx="6001">
                  <c:v>600.1</c:v>
                </c:pt>
                <c:pt idx="6002">
                  <c:v>600.20000000000005</c:v>
                </c:pt>
                <c:pt idx="6003">
                  <c:v>600.29999999999995</c:v>
                </c:pt>
                <c:pt idx="6004">
                  <c:v>600.4</c:v>
                </c:pt>
                <c:pt idx="6005">
                  <c:v>600.5</c:v>
                </c:pt>
                <c:pt idx="6006">
                  <c:v>600.6</c:v>
                </c:pt>
                <c:pt idx="6007">
                  <c:v>600.70000000000005</c:v>
                </c:pt>
                <c:pt idx="6008">
                  <c:v>600.79999999999995</c:v>
                </c:pt>
                <c:pt idx="6009">
                  <c:v>600.9</c:v>
                </c:pt>
                <c:pt idx="6010">
                  <c:v>601</c:v>
                </c:pt>
                <c:pt idx="6011">
                  <c:v>601.1</c:v>
                </c:pt>
                <c:pt idx="6012">
                  <c:v>601.20000000000005</c:v>
                </c:pt>
                <c:pt idx="6013">
                  <c:v>601.29999999999995</c:v>
                </c:pt>
                <c:pt idx="6014">
                  <c:v>601.4</c:v>
                </c:pt>
                <c:pt idx="6015">
                  <c:v>601.5</c:v>
                </c:pt>
                <c:pt idx="6016">
                  <c:v>601.6</c:v>
                </c:pt>
                <c:pt idx="6017">
                  <c:v>601.70000000000005</c:v>
                </c:pt>
                <c:pt idx="6018">
                  <c:v>601.79999999999995</c:v>
                </c:pt>
                <c:pt idx="6019">
                  <c:v>601.9</c:v>
                </c:pt>
                <c:pt idx="6020">
                  <c:v>602</c:v>
                </c:pt>
                <c:pt idx="6021">
                  <c:v>602.1</c:v>
                </c:pt>
                <c:pt idx="6022">
                  <c:v>602.20000000000005</c:v>
                </c:pt>
                <c:pt idx="6023">
                  <c:v>602.29999999999995</c:v>
                </c:pt>
                <c:pt idx="6024">
                  <c:v>602.4</c:v>
                </c:pt>
                <c:pt idx="6025">
                  <c:v>602.5</c:v>
                </c:pt>
                <c:pt idx="6026">
                  <c:v>602.6</c:v>
                </c:pt>
                <c:pt idx="6027">
                  <c:v>602.70000000000005</c:v>
                </c:pt>
                <c:pt idx="6028">
                  <c:v>602.79999999999995</c:v>
                </c:pt>
                <c:pt idx="6029">
                  <c:v>602.9</c:v>
                </c:pt>
                <c:pt idx="6030">
                  <c:v>603</c:v>
                </c:pt>
                <c:pt idx="6031">
                  <c:v>603.1</c:v>
                </c:pt>
                <c:pt idx="6032">
                  <c:v>603.20000000000005</c:v>
                </c:pt>
                <c:pt idx="6033">
                  <c:v>603.29999999999995</c:v>
                </c:pt>
                <c:pt idx="6034">
                  <c:v>603.4</c:v>
                </c:pt>
                <c:pt idx="6035">
                  <c:v>603.5</c:v>
                </c:pt>
                <c:pt idx="6036">
                  <c:v>603.6</c:v>
                </c:pt>
                <c:pt idx="6037">
                  <c:v>603.70000000000005</c:v>
                </c:pt>
                <c:pt idx="6038">
                  <c:v>603.79999999999995</c:v>
                </c:pt>
                <c:pt idx="6039">
                  <c:v>603.9</c:v>
                </c:pt>
                <c:pt idx="6040">
                  <c:v>604</c:v>
                </c:pt>
                <c:pt idx="6041">
                  <c:v>604.1</c:v>
                </c:pt>
                <c:pt idx="6042">
                  <c:v>604.20000000000005</c:v>
                </c:pt>
                <c:pt idx="6043">
                  <c:v>604.29999999999995</c:v>
                </c:pt>
                <c:pt idx="6044">
                  <c:v>604.4</c:v>
                </c:pt>
                <c:pt idx="6045">
                  <c:v>604.5</c:v>
                </c:pt>
                <c:pt idx="6046">
                  <c:v>604.6</c:v>
                </c:pt>
                <c:pt idx="6047">
                  <c:v>604.70000000000005</c:v>
                </c:pt>
                <c:pt idx="6048">
                  <c:v>604.79999999999995</c:v>
                </c:pt>
                <c:pt idx="6049">
                  <c:v>604.9</c:v>
                </c:pt>
                <c:pt idx="6050">
                  <c:v>605</c:v>
                </c:pt>
                <c:pt idx="6051">
                  <c:v>605.1</c:v>
                </c:pt>
                <c:pt idx="6052">
                  <c:v>605.20000000000005</c:v>
                </c:pt>
                <c:pt idx="6053">
                  <c:v>605.29999999999995</c:v>
                </c:pt>
                <c:pt idx="6054">
                  <c:v>605.4</c:v>
                </c:pt>
                <c:pt idx="6055">
                  <c:v>605.5</c:v>
                </c:pt>
                <c:pt idx="6056">
                  <c:v>605.6</c:v>
                </c:pt>
                <c:pt idx="6057">
                  <c:v>605.70000000000005</c:v>
                </c:pt>
                <c:pt idx="6058">
                  <c:v>605.79999999999995</c:v>
                </c:pt>
                <c:pt idx="6059">
                  <c:v>605.9</c:v>
                </c:pt>
                <c:pt idx="6060">
                  <c:v>606</c:v>
                </c:pt>
                <c:pt idx="6061">
                  <c:v>606.1</c:v>
                </c:pt>
                <c:pt idx="6062">
                  <c:v>606.20000000000005</c:v>
                </c:pt>
                <c:pt idx="6063">
                  <c:v>606.29999999999995</c:v>
                </c:pt>
                <c:pt idx="6064">
                  <c:v>606.4</c:v>
                </c:pt>
                <c:pt idx="6065">
                  <c:v>606.5</c:v>
                </c:pt>
                <c:pt idx="6066">
                  <c:v>606.6</c:v>
                </c:pt>
                <c:pt idx="6067">
                  <c:v>606.70000000000005</c:v>
                </c:pt>
                <c:pt idx="6068">
                  <c:v>606.79999999999995</c:v>
                </c:pt>
                <c:pt idx="6069">
                  <c:v>606.9</c:v>
                </c:pt>
                <c:pt idx="6070">
                  <c:v>607</c:v>
                </c:pt>
                <c:pt idx="6071">
                  <c:v>607.1</c:v>
                </c:pt>
                <c:pt idx="6072">
                  <c:v>607.20000000000005</c:v>
                </c:pt>
                <c:pt idx="6073">
                  <c:v>607.29999999999995</c:v>
                </c:pt>
                <c:pt idx="6074">
                  <c:v>607.4</c:v>
                </c:pt>
                <c:pt idx="6075">
                  <c:v>607.5</c:v>
                </c:pt>
                <c:pt idx="6076">
                  <c:v>607.6</c:v>
                </c:pt>
                <c:pt idx="6077">
                  <c:v>607.70000000000005</c:v>
                </c:pt>
                <c:pt idx="6078">
                  <c:v>607.79999999999995</c:v>
                </c:pt>
                <c:pt idx="6079">
                  <c:v>607.9</c:v>
                </c:pt>
                <c:pt idx="6080">
                  <c:v>608</c:v>
                </c:pt>
                <c:pt idx="6081">
                  <c:v>608.1</c:v>
                </c:pt>
                <c:pt idx="6082">
                  <c:v>608.20000000000005</c:v>
                </c:pt>
                <c:pt idx="6083">
                  <c:v>608.29999999999995</c:v>
                </c:pt>
                <c:pt idx="6084">
                  <c:v>608.4</c:v>
                </c:pt>
                <c:pt idx="6085">
                  <c:v>608.5</c:v>
                </c:pt>
                <c:pt idx="6086">
                  <c:v>608.6</c:v>
                </c:pt>
                <c:pt idx="6087">
                  <c:v>608.70000000000005</c:v>
                </c:pt>
                <c:pt idx="6088">
                  <c:v>608.79999999999995</c:v>
                </c:pt>
                <c:pt idx="6089">
                  <c:v>608.9</c:v>
                </c:pt>
                <c:pt idx="6090">
                  <c:v>609</c:v>
                </c:pt>
                <c:pt idx="6091">
                  <c:v>609.1</c:v>
                </c:pt>
                <c:pt idx="6092">
                  <c:v>609.20000000000005</c:v>
                </c:pt>
                <c:pt idx="6093">
                  <c:v>609.29999999999995</c:v>
                </c:pt>
                <c:pt idx="6094">
                  <c:v>609.4</c:v>
                </c:pt>
                <c:pt idx="6095">
                  <c:v>609.5</c:v>
                </c:pt>
                <c:pt idx="6096">
                  <c:v>609.6</c:v>
                </c:pt>
                <c:pt idx="6097">
                  <c:v>609.70000000000005</c:v>
                </c:pt>
                <c:pt idx="6098">
                  <c:v>609.79999999999995</c:v>
                </c:pt>
                <c:pt idx="6099">
                  <c:v>609.9</c:v>
                </c:pt>
                <c:pt idx="6100">
                  <c:v>610</c:v>
                </c:pt>
                <c:pt idx="6101">
                  <c:v>610.1</c:v>
                </c:pt>
                <c:pt idx="6102">
                  <c:v>610.20000000000005</c:v>
                </c:pt>
                <c:pt idx="6103">
                  <c:v>610.29999999999995</c:v>
                </c:pt>
                <c:pt idx="6104">
                  <c:v>610.4</c:v>
                </c:pt>
                <c:pt idx="6105">
                  <c:v>610.5</c:v>
                </c:pt>
                <c:pt idx="6106">
                  <c:v>610.6</c:v>
                </c:pt>
                <c:pt idx="6107">
                  <c:v>610.70000000000005</c:v>
                </c:pt>
                <c:pt idx="6108">
                  <c:v>610.79999999999995</c:v>
                </c:pt>
                <c:pt idx="6109">
                  <c:v>610.9</c:v>
                </c:pt>
                <c:pt idx="6110">
                  <c:v>611</c:v>
                </c:pt>
                <c:pt idx="6111">
                  <c:v>611.1</c:v>
                </c:pt>
                <c:pt idx="6112">
                  <c:v>611.20000000000005</c:v>
                </c:pt>
                <c:pt idx="6113">
                  <c:v>611.29999999999995</c:v>
                </c:pt>
                <c:pt idx="6114">
                  <c:v>611.4</c:v>
                </c:pt>
                <c:pt idx="6115">
                  <c:v>611.5</c:v>
                </c:pt>
                <c:pt idx="6116">
                  <c:v>611.6</c:v>
                </c:pt>
                <c:pt idx="6117">
                  <c:v>611.70000000000005</c:v>
                </c:pt>
                <c:pt idx="6118">
                  <c:v>611.79999999999995</c:v>
                </c:pt>
                <c:pt idx="6119">
                  <c:v>611.9</c:v>
                </c:pt>
                <c:pt idx="6120">
                  <c:v>612</c:v>
                </c:pt>
                <c:pt idx="6121">
                  <c:v>612.1</c:v>
                </c:pt>
                <c:pt idx="6122">
                  <c:v>612.20000000000005</c:v>
                </c:pt>
                <c:pt idx="6123">
                  <c:v>612.29999999999995</c:v>
                </c:pt>
                <c:pt idx="6124">
                  <c:v>612.4</c:v>
                </c:pt>
                <c:pt idx="6125">
                  <c:v>612.5</c:v>
                </c:pt>
                <c:pt idx="6126">
                  <c:v>612.6</c:v>
                </c:pt>
                <c:pt idx="6127">
                  <c:v>612.70000000000005</c:v>
                </c:pt>
                <c:pt idx="6128">
                  <c:v>612.79999999999995</c:v>
                </c:pt>
                <c:pt idx="6129">
                  <c:v>612.9</c:v>
                </c:pt>
                <c:pt idx="6130">
                  <c:v>613</c:v>
                </c:pt>
                <c:pt idx="6131">
                  <c:v>613.1</c:v>
                </c:pt>
                <c:pt idx="6132">
                  <c:v>613.20000000000005</c:v>
                </c:pt>
                <c:pt idx="6133">
                  <c:v>613.29999999999995</c:v>
                </c:pt>
                <c:pt idx="6134">
                  <c:v>613.4</c:v>
                </c:pt>
                <c:pt idx="6135">
                  <c:v>613.5</c:v>
                </c:pt>
                <c:pt idx="6136">
                  <c:v>613.6</c:v>
                </c:pt>
                <c:pt idx="6137">
                  <c:v>613.70000000000005</c:v>
                </c:pt>
                <c:pt idx="6138">
                  <c:v>613.79999999999995</c:v>
                </c:pt>
                <c:pt idx="6139">
                  <c:v>613.9</c:v>
                </c:pt>
                <c:pt idx="6140">
                  <c:v>614</c:v>
                </c:pt>
                <c:pt idx="6141">
                  <c:v>614.1</c:v>
                </c:pt>
                <c:pt idx="6142">
                  <c:v>614.20000000000005</c:v>
                </c:pt>
                <c:pt idx="6143">
                  <c:v>614.29999999999995</c:v>
                </c:pt>
                <c:pt idx="6144">
                  <c:v>614.4</c:v>
                </c:pt>
                <c:pt idx="6145">
                  <c:v>614.5</c:v>
                </c:pt>
                <c:pt idx="6146">
                  <c:v>614.6</c:v>
                </c:pt>
                <c:pt idx="6147">
                  <c:v>614.70000000000005</c:v>
                </c:pt>
                <c:pt idx="6148">
                  <c:v>614.79999999999995</c:v>
                </c:pt>
                <c:pt idx="6149">
                  <c:v>614.9</c:v>
                </c:pt>
                <c:pt idx="6150">
                  <c:v>615</c:v>
                </c:pt>
                <c:pt idx="6151">
                  <c:v>615.1</c:v>
                </c:pt>
                <c:pt idx="6152">
                  <c:v>615.20000000000005</c:v>
                </c:pt>
                <c:pt idx="6153">
                  <c:v>615.29999999999995</c:v>
                </c:pt>
                <c:pt idx="6154">
                  <c:v>615.4</c:v>
                </c:pt>
                <c:pt idx="6155">
                  <c:v>615.5</c:v>
                </c:pt>
                <c:pt idx="6156">
                  <c:v>615.6</c:v>
                </c:pt>
                <c:pt idx="6157">
                  <c:v>615.70000000000005</c:v>
                </c:pt>
                <c:pt idx="6158">
                  <c:v>615.79999999999995</c:v>
                </c:pt>
                <c:pt idx="6159">
                  <c:v>615.9</c:v>
                </c:pt>
                <c:pt idx="6160">
                  <c:v>616</c:v>
                </c:pt>
                <c:pt idx="6161">
                  <c:v>616.1</c:v>
                </c:pt>
                <c:pt idx="6162">
                  <c:v>616.20000000000005</c:v>
                </c:pt>
                <c:pt idx="6163">
                  <c:v>616.29999999999995</c:v>
                </c:pt>
                <c:pt idx="6164">
                  <c:v>616.4</c:v>
                </c:pt>
                <c:pt idx="6165">
                  <c:v>616.5</c:v>
                </c:pt>
                <c:pt idx="6166">
                  <c:v>616.6</c:v>
                </c:pt>
                <c:pt idx="6167">
                  <c:v>616.70000000000005</c:v>
                </c:pt>
                <c:pt idx="6168">
                  <c:v>616.79999999999995</c:v>
                </c:pt>
                <c:pt idx="6169">
                  <c:v>616.9</c:v>
                </c:pt>
                <c:pt idx="6170">
                  <c:v>617</c:v>
                </c:pt>
                <c:pt idx="6171">
                  <c:v>617.1</c:v>
                </c:pt>
                <c:pt idx="6172">
                  <c:v>617.20000000000005</c:v>
                </c:pt>
                <c:pt idx="6173">
                  <c:v>617.29999999999995</c:v>
                </c:pt>
                <c:pt idx="6174">
                  <c:v>617.4</c:v>
                </c:pt>
                <c:pt idx="6175">
                  <c:v>617.5</c:v>
                </c:pt>
                <c:pt idx="6176">
                  <c:v>617.6</c:v>
                </c:pt>
                <c:pt idx="6177">
                  <c:v>617.70000000000005</c:v>
                </c:pt>
                <c:pt idx="6178">
                  <c:v>617.79999999999995</c:v>
                </c:pt>
                <c:pt idx="6179">
                  <c:v>617.9</c:v>
                </c:pt>
                <c:pt idx="6180">
                  <c:v>618</c:v>
                </c:pt>
                <c:pt idx="6181">
                  <c:v>618.1</c:v>
                </c:pt>
                <c:pt idx="6182">
                  <c:v>618.20000000000005</c:v>
                </c:pt>
                <c:pt idx="6183">
                  <c:v>618.29999999999995</c:v>
                </c:pt>
                <c:pt idx="6184">
                  <c:v>618.4</c:v>
                </c:pt>
                <c:pt idx="6185">
                  <c:v>618.5</c:v>
                </c:pt>
                <c:pt idx="6186">
                  <c:v>618.6</c:v>
                </c:pt>
                <c:pt idx="6187">
                  <c:v>618.70000000000005</c:v>
                </c:pt>
                <c:pt idx="6188">
                  <c:v>618.79999999999995</c:v>
                </c:pt>
                <c:pt idx="6189">
                  <c:v>618.9</c:v>
                </c:pt>
                <c:pt idx="6190">
                  <c:v>619</c:v>
                </c:pt>
                <c:pt idx="6191">
                  <c:v>619.1</c:v>
                </c:pt>
                <c:pt idx="6192">
                  <c:v>619.20000000000005</c:v>
                </c:pt>
                <c:pt idx="6193">
                  <c:v>619.29999999999995</c:v>
                </c:pt>
                <c:pt idx="6194">
                  <c:v>619.4</c:v>
                </c:pt>
                <c:pt idx="6195">
                  <c:v>619.5</c:v>
                </c:pt>
                <c:pt idx="6196">
                  <c:v>619.6</c:v>
                </c:pt>
                <c:pt idx="6197">
                  <c:v>619.70000000000005</c:v>
                </c:pt>
                <c:pt idx="6198">
                  <c:v>619.79999999999995</c:v>
                </c:pt>
                <c:pt idx="6199">
                  <c:v>619.9</c:v>
                </c:pt>
                <c:pt idx="6200">
                  <c:v>620</c:v>
                </c:pt>
                <c:pt idx="6201">
                  <c:v>620.1</c:v>
                </c:pt>
                <c:pt idx="6202">
                  <c:v>620.20000000000005</c:v>
                </c:pt>
                <c:pt idx="6203">
                  <c:v>620.29999999999995</c:v>
                </c:pt>
                <c:pt idx="6204">
                  <c:v>620.4</c:v>
                </c:pt>
                <c:pt idx="6205">
                  <c:v>620.5</c:v>
                </c:pt>
                <c:pt idx="6206">
                  <c:v>620.6</c:v>
                </c:pt>
                <c:pt idx="6207">
                  <c:v>620.70000000000005</c:v>
                </c:pt>
                <c:pt idx="6208">
                  <c:v>620.79999999999995</c:v>
                </c:pt>
                <c:pt idx="6209">
                  <c:v>620.9</c:v>
                </c:pt>
                <c:pt idx="6210">
                  <c:v>621</c:v>
                </c:pt>
                <c:pt idx="6211">
                  <c:v>621.1</c:v>
                </c:pt>
                <c:pt idx="6212">
                  <c:v>621.20000000000005</c:v>
                </c:pt>
                <c:pt idx="6213">
                  <c:v>621.29999999999995</c:v>
                </c:pt>
                <c:pt idx="6214">
                  <c:v>621.4</c:v>
                </c:pt>
                <c:pt idx="6215">
                  <c:v>621.5</c:v>
                </c:pt>
                <c:pt idx="6216">
                  <c:v>621.6</c:v>
                </c:pt>
                <c:pt idx="6217">
                  <c:v>621.70000000000005</c:v>
                </c:pt>
                <c:pt idx="6218">
                  <c:v>621.79999999999995</c:v>
                </c:pt>
                <c:pt idx="6219">
                  <c:v>621.9</c:v>
                </c:pt>
                <c:pt idx="6220">
                  <c:v>622</c:v>
                </c:pt>
                <c:pt idx="6221">
                  <c:v>622.1</c:v>
                </c:pt>
                <c:pt idx="6222">
                  <c:v>622.20000000000005</c:v>
                </c:pt>
                <c:pt idx="6223">
                  <c:v>622.29999999999995</c:v>
                </c:pt>
                <c:pt idx="6224">
                  <c:v>622.4</c:v>
                </c:pt>
                <c:pt idx="6225">
                  <c:v>622.5</c:v>
                </c:pt>
                <c:pt idx="6226">
                  <c:v>622.6</c:v>
                </c:pt>
                <c:pt idx="6227">
                  <c:v>622.70000000000005</c:v>
                </c:pt>
                <c:pt idx="6228">
                  <c:v>622.79999999999995</c:v>
                </c:pt>
                <c:pt idx="6229">
                  <c:v>622.9</c:v>
                </c:pt>
                <c:pt idx="6230">
                  <c:v>623</c:v>
                </c:pt>
                <c:pt idx="6231">
                  <c:v>623.1</c:v>
                </c:pt>
                <c:pt idx="6232">
                  <c:v>623.20000000000005</c:v>
                </c:pt>
                <c:pt idx="6233">
                  <c:v>623.29999999999995</c:v>
                </c:pt>
                <c:pt idx="6234">
                  <c:v>623.4</c:v>
                </c:pt>
                <c:pt idx="6235">
                  <c:v>623.5</c:v>
                </c:pt>
                <c:pt idx="6236">
                  <c:v>623.6</c:v>
                </c:pt>
                <c:pt idx="6237">
                  <c:v>623.70000000000005</c:v>
                </c:pt>
                <c:pt idx="6238">
                  <c:v>623.79999999999995</c:v>
                </c:pt>
                <c:pt idx="6239">
                  <c:v>623.9</c:v>
                </c:pt>
                <c:pt idx="6240">
                  <c:v>624</c:v>
                </c:pt>
                <c:pt idx="6241">
                  <c:v>624.1</c:v>
                </c:pt>
                <c:pt idx="6242">
                  <c:v>624.20000000000005</c:v>
                </c:pt>
                <c:pt idx="6243">
                  <c:v>624.29999999999995</c:v>
                </c:pt>
                <c:pt idx="6244">
                  <c:v>624.4</c:v>
                </c:pt>
                <c:pt idx="6245">
                  <c:v>624.5</c:v>
                </c:pt>
                <c:pt idx="6246">
                  <c:v>624.6</c:v>
                </c:pt>
                <c:pt idx="6247">
                  <c:v>624.70000000000005</c:v>
                </c:pt>
                <c:pt idx="6248">
                  <c:v>624.79999999999995</c:v>
                </c:pt>
                <c:pt idx="6249">
                  <c:v>624.9</c:v>
                </c:pt>
                <c:pt idx="6250">
                  <c:v>625</c:v>
                </c:pt>
                <c:pt idx="6251">
                  <c:v>625.1</c:v>
                </c:pt>
                <c:pt idx="6252">
                  <c:v>625.20000000000005</c:v>
                </c:pt>
                <c:pt idx="6253">
                  <c:v>625.29999999999995</c:v>
                </c:pt>
                <c:pt idx="6254">
                  <c:v>625.4</c:v>
                </c:pt>
                <c:pt idx="6255">
                  <c:v>625.5</c:v>
                </c:pt>
                <c:pt idx="6256">
                  <c:v>625.6</c:v>
                </c:pt>
                <c:pt idx="6257">
                  <c:v>625.70000000000005</c:v>
                </c:pt>
                <c:pt idx="6258">
                  <c:v>625.79999999999995</c:v>
                </c:pt>
                <c:pt idx="6259">
                  <c:v>625.9</c:v>
                </c:pt>
                <c:pt idx="6260">
                  <c:v>626</c:v>
                </c:pt>
                <c:pt idx="6261">
                  <c:v>626.1</c:v>
                </c:pt>
                <c:pt idx="6262">
                  <c:v>626.20000000000005</c:v>
                </c:pt>
                <c:pt idx="6263">
                  <c:v>626.29999999999995</c:v>
                </c:pt>
                <c:pt idx="6264">
                  <c:v>626.4</c:v>
                </c:pt>
                <c:pt idx="6265">
                  <c:v>626.5</c:v>
                </c:pt>
                <c:pt idx="6266">
                  <c:v>626.6</c:v>
                </c:pt>
                <c:pt idx="6267">
                  <c:v>626.70000000000005</c:v>
                </c:pt>
                <c:pt idx="6268">
                  <c:v>626.79999999999995</c:v>
                </c:pt>
                <c:pt idx="6269">
                  <c:v>626.9</c:v>
                </c:pt>
                <c:pt idx="6270">
                  <c:v>627</c:v>
                </c:pt>
                <c:pt idx="6271">
                  <c:v>627.1</c:v>
                </c:pt>
                <c:pt idx="6272">
                  <c:v>627.20000000000005</c:v>
                </c:pt>
                <c:pt idx="6273">
                  <c:v>627.29999999999995</c:v>
                </c:pt>
                <c:pt idx="6274">
                  <c:v>627.4</c:v>
                </c:pt>
                <c:pt idx="6275">
                  <c:v>627.5</c:v>
                </c:pt>
                <c:pt idx="6276">
                  <c:v>627.6</c:v>
                </c:pt>
                <c:pt idx="6277">
                  <c:v>627.70000000000005</c:v>
                </c:pt>
                <c:pt idx="6278">
                  <c:v>627.79999999999995</c:v>
                </c:pt>
                <c:pt idx="6279">
                  <c:v>627.9</c:v>
                </c:pt>
                <c:pt idx="6280">
                  <c:v>628</c:v>
                </c:pt>
                <c:pt idx="6281">
                  <c:v>628.1</c:v>
                </c:pt>
                <c:pt idx="6282">
                  <c:v>628.20000000000005</c:v>
                </c:pt>
                <c:pt idx="6283">
                  <c:v>628.29999999999995</c:v>
                </c:pt>
                <c:pt idx="6284">
                  <c:v>628.4</c:v>
                </c:pt>
                <c:pt idx="6285">
                  <c:v>628.5</c:v>
                </c:pt>
                <c:pt idx="6286">
                  <c:v>628.6</c:v>
                </c:pt>
                <c:pt idx="6287">
                  <c:v>628.70000000000005</c:v>
                </c:pt>
                <c:pt idx="6288">
                  <c:v>628.79999999999995</c:v>
                </c:pt>
                <c:pt idx="6289">
                  <c:v>628.9</c:v>
                </c:pt>
                <c:pt idx="6290">
                  <c:v>629</c:v>
                </c:pt>
                <c:pt idx="6291">
                  <c:v>629.1</c:v>
                </c:pt>
                <c:pt idx="6292">
                  <c:v>629.20000000000005</c:v>
                </c:pt>
                <c:pt idx="6293">
                  <c:v>629.29999999999995</c:v>
                </c:pt>
                <c:pt idx="6294">
                  <c:v>629.4</c:v>
                </c:pt>
                <c:pt idx="6295">
                  <c:v>629.5</c:v>
                </c:pt>
                <c:pt idx="6296">
                  <c:v>629.6</c:v>
                </c:pt>
                <c:pt idx="6297">
                  <c:v>629.70000000000005</c:v>
                </c:pt>
                <c:pt idx="6298">
                  <c:v>629.79999999999995</c:v>
                </c:pt>
                <c:pt idx="6299">
                  <c:v>629.9</c:v>
                </c:pt>
                <c:pt idx="6300">
                  <c:v>630</c:v>
                </c:pt>
                <c:pt idx="6301">
                  <c:v>630.1</c:v>
                </c:pt>
                <c:pt idx="6302">
                  <c:v>630.20000000000005</c:v>
                </c:pt>
                <c:pt idx="6303">
                  <c:v>630.29999999999995</c:v>
                </c:pt>
                <c:pt idx="6304">
                  <c:v>630.4</c:v>
                </c:pt>
                <c:pt idx="6305">
                  <c:v>630.5</c:v>
                </c:pt>
                <c:pt idx="6306">
                  <c:v>630.6</c:v>
                </c:pt>
                <c:pt idx="6307">
                  <c:v>630.70000000000005</c:v>
                </c:pt>
                <c:pt idx="6308">
                  <c:v>630.79999999999995</c:v>
                </c:pt>
                <c:pt idx="6309">
                  <c:v>630.9</c:v>
                </c:pt>
                <c:pt idx="6310">
                  <c:v>631</c:v>
                </c:pt>
                <c:pt idx="6311">
                  <c:v>631.1</c:v>
                </c:pt>
                <c:pt idx="6312">
                  <c:v>631.20000000000005</c:v>
                </c:pt>
                <c:pt idx="6313">
                  <c:v>631.29999999999995</c:v>
                </c:pt>
                <c:pt idx="6314">
                  <c:v>631.4</c:v>
                </c:pt>
                <c:pt idx="6315">
                  <c:v>631.5</c:v>
                </c:pt>
                <c:pt idx="6316">
                  <c:v>631.6</c:v>
                </c:pt>
                <c:pt idx="6317">
                  <c:v>631.70000000000005</c:v>
                </c:pt>
                <c:pt idx="6318">
                  <c:v>631.79999999999995</c:v>
                </c:pt>
                <c:pt idx="6319">
                  <c:v>631.9</c:v>
                </c:pt>
                <c:pt idx="6320">
                  <c:v>632</c:v>
                </c:pt>
                <c:pt idx="6321">
                  <c:v>632.1</c:v>
                </c:pt>
                <c:pt idx="6322">
                  <c:v>632.20000000000005</c:v>
                </c:pt>
                <c:pt idx="6323">
                  <c:v>632.29999999999995</c:v>
                </c:pt>
                <c:pt idx="6324">
                  <c:v>632.4</c:v>
                </c:pt>
                <c:pt idx="6325">
                  <c:v>632.5</c:v>
                </c:pt>
                <c:pt idx="6326">
                  <c:v>632.6</c:v>
                </c:pt>
                <c:pt idx="6327">
                  <c:v>632.70000000000005</c:v>
                </c:pt>
                <c:pt idx="6328">
                  <c:v>632.79999999999995</c:v>
                </c:pt>
                <c:pt idx="6329">
                  <c:v>632.9</c:v>
                </c:pt>
                <c:pt idx="6330">
                  <c:v>633</c:v>
                </c:pt>
                <c:pt idx="6331">
                  <c:v>633.1</c:v>
                </c:pt>
                <c:pt idx="6332">
                  <c:v>633.20000000000005</c:v>
                </c:pt>
                <c:pt idx="6333">
                  <c:v>633.29999999999995</c:v>
                </c:pt>
                <c:pt idx="6334">
                  <c:v>633.4</c:v>
                </c:pt>
                <c:pt idx="6335">
                  <c:v>633.5</c:v>
                </c:pt>
                <c:pt idx="6336">
                  <c:v>633.6</c:v>
                </c:pt>
                <c:pt idx="6337">
                  <c:v>633.70000000000005</c:v>
                </c:pt>
                <c:pt idx="6338">
                  <c:v>633.79999999999995</c:v>
                </c:pt>
                <c:pt idx="6339">
                  <c:v>633.9</c:v>
                </c:pt>
                <c:pt idx="6340">
                  <c:v>634</c:v>
                </c:pt>
                <c:pt idx="6341">
                  <c:v>634.1</c:v>
                </c:pt>
                <c:pt idx="6342">
                  <c:v>634.20000000000005</c:v>
                </c:pt>
                <c:pt idx="6343">
                  <c:v>634.29999999999995</c:v>
                </c:pt>
                <c:pt idx="6344">
                  <c:v>634.4</c:v>
                </c:pt>
                <c:pt idx="6345">
                  <c:v>634.5</c:v>
                </c:pt>
                <c:pt idx="6346">
                  <c:v>634.6</c:v>
                </c:pt>
                <c:pt idx="6347">
                  <c:v>634.70000000000005</c:v>
                </c:pt>
                <c:pt idx="6348">
                  <c:v>634.79999999999995</c:v>
                </c:pt>
                <c:pt idx="6349">
                  <c:v>634.9</c:v>
                </c:pt>
                <c:pt idx="6350">
                  <c:v>635</c:v>
                </c:pt>
                <c:pt idx="6351">
                  <c:v>635.1</c:v>
                </c:pt>
                <c:pt idx="6352">
                  <c:v>635.20000000000005</c:v>
                </c:pt>
                <c:pt idx="6353">
                  <c:v>635.29999999999995</c:v>
                </c:pt>
                <c:pt idx="6354">
                  <c:v>635.4</c:v>
                </c:pt>
                <c:pt idx="6355">
                  <c:v>635.5</c:v>
                </c:pt>
                <c:pt idx="6356">
                  <c:v>635.6</c:v>
                </c:pt>
                <c:pt idx="6357">
                  <c:v>635.70000000000005</c:v>
                </c:pt>
                <c:pt idx="6358">
                  <c:v>635.79999999999995</c:v>
                </c:pt>
                <c:pt idx="6359">
                  <c:v>635.9</c:v>
                </c:pt>
                <c:pt idx="6360">
                  <c:v>636</c:v>
                </c:pt>
                <c:pt idx="6361">
                  <c:v>636.1</c:v>
                </c:pt>
                <c:pt idx="6362">
                  <c:v>636.20000000000005</c:v>
                </c:pt>
                <c:pt idx="6363">
                  <c:v>636.29999999999995</c:v>
                </c:pt>
                <c:pt idx="6364">
                  <c:v>636.4</c:v>
                </c:pt>
                <c:pt idx="6365">
                  <c:v>636.5</c:v>
                </c:pt>
                <c:pt idx="6366">
                  <c:v>636.6</c:v>
                </c:pt>
                <c:pt idx="6367">
                  <c:v>636.70000000000005</c:v>
                </c:pt>
                <c:pt idx="6368">
                  <c:v>636.79999999999995</c:v>
                </c:pt>
                <c:pt idx="6369">
                  <c:v>636.9</c:v>
                </c:pt>
                <c:pt idx="6370">
                  <c:v>637</c:v>
                </c:pt>
                <c:pt idx="6371">
                  <c:v>637.1</c:v>
                </c:pt>
                <c:pt idx="6372">
                  <c:v>637.20000000000005</c:v>
                </c:pt>
                <c:pt idx="6373">
                  <c:v>637.29999999999995</c:v>
                </c:pt>
                <c:pt idx="6374">
                  <c:v>637.4</c:v>
                </c:pt>
                <c:pt idx="6375">
                  <c:v>637.5</c:v>
                </c:pt>
                <c:pt idx="6376">
                  <c:v>637.6</c:v>
                </c:pt>
                <c:pt idx="6377">
                  <c:v>637.70000000000005</c:v>
                </c:pt>
                <c:pt idx="6378">
                  <c:v>637.79999999999995</c:v>
                </c:pt>
                <c:pt idx="6379">
                  <c:v>637.9</c:v>
                </c:pt>
                <c:pt idx="6380">
                  <c:v>638</c:v>
                </c:pt>
                <c:pt idx="6381">
                  <c:v>638.1</c:v>
                </c:pt>
                <c:pt idx="6382">
                  <c:v>638.20000000000005</c:v>
                </c:pt>
                <c:pt idx="6383">
                  <c:v>638.29999999999995</c:v>
                </c:pt>
                <c:pt idx="6384">
                  <c:v>638.4</c:v>
                </c:pt>
                <c:pt idx="6385">
                  <c:v>638.5</c:v>
                </c:pt>
                <c:pt idx="6386">
                  <c:v>638.6</c:v>
                </c:pt>
                <c:pt idx="6387">
                  <c:v>638.70000000000005</c:v>
                </c:pt>
                <c:pt idx="6388">
                  <c:v>638.79999999999995</c:v>
                </c:pt>
                <c:pt idx="6389">
                  <c:v>638.9</c:v>
                </c:pt>
                <c:pt idx="6390">
                  <c:v>639</c:v>
                </c:pt>
                <c:pt idx="6391">
                  <c:v>639.1</c:v>
                </c:pt>
                <c:pt idx="6392">
                  <c:v>639.20000000000005</c:v>
                </c:pt>
                <c:pt idx="6393">
                  <c:v>639.29999999999995</c:v>
                </c:pt>
                <c:pt idx="6394">
                  <c:v>639.4</c:v>
                </c:pt>
                <c:pt idx="6395">
                  <c:v>639.5</c:v>
                </c:pt>
                <c:pt idx="6396">
                  <c:v>639.6</c:v>
                </c:pt>
                <c:pt idx="6397">
                  <c:v>639.70000000000005</c:v>
                </c:pt>
                <c:pt idx="6398">
                  <c:v>639.79999999999995</c:v>
                </c:pt>
                <c:pt idx="6399">
                  <c:v>639.9</c:v>
                </c:pt>
                <c:pt idx="6400">
                  <c:v>640</c:v>
                </c:pt>
                <c:pt idx="6401">
                  <c:v>640.1</c:v>
                </c:pt>
                <c:pt idx="6402">
                  <c:v>640.20000000000005</c:v>
                </c:pt>
                <c:pt idx="6403">
                  <c:v>640.29999999999995</c:v>
                </c:pt>
                <c:pt idx="6404">
                  <c:v>640.4</c:v>
                </c:pt>
                <c:pt idx="6405">
                  <c:v>640.5</c:v>
                </c:pt>
                <c:pt idx="6406">
                  <c:v>640.6</c:v>
                </c:pt>
                <c:pt idx="6407">
                  <c:v>640.70000000000005</c:v>
                </c:pt>
                <c:pt idx="6408">
                  <c:v>640.79999999999995</c:v>
                </c:pt>
                <c:pt idx="6409">
                  <c:v>640.9</c:v>
                </c:pt>
                <c:pt idx="6410">
                  <c:v>641</c:v>
                </c:pt>
                <c:pt idx="6411">
                  <c:v>641.1</c:v>
                </c:pt>
                <c:pt idx="6412">
                  <c:v>641.20000000000005</c:v>
                </c:pt>
                <c:pt idx="6413">
                  <c:v>641.29999999999995</c:v>
                </c:pt>
                <c:pt idx="6414">
                  <c:v>641.4</c:v>
                </c:pt>
                <c:pt idx="6415">
                  <c:v>641.5</c:v>
                </c:pt>
                <c:pt idx="6416">
                  <c:v>641.6</c:v>
                </c:pt>
                <c:pt idx="6417">
                  <c:v>641.70000000000005</c:v>
                </c:pt>
                <c:pt idx="6418">
                  <c:v>641.79999999999995</c:v>
                </c:pt>
                <c:pt idx="6419">
                  <c:v>641.9</c:v>
                </c:pt>
                <c:pt idx="6420">
                  <c:v>642</c:v>
                </c:pt>
                <c:pt idx="6421">
                  <c:v>642.1</c:v>
                </c:pt>
                <c:pt idx="6422">
                  <c:v>642.20000000000005</c:v>
                </c:pt>
                <c:pt idx="6423">
                  <c:v>642.29999999999995</c:v>
                </c:pt>
                <c:pt idx="6424">
                  <c:v>642.4</c:v>
                </c:pt>
                <c:pt idx="6425">
                  <c:v>642.5</c:v>
                </c:pt>
                <c:pt idx="6426">
                  <c:v>642.6</c:v>
                </c:pt>
                <c:pt idx="6427">
                  <c:v>642.70000000000005</c:v>
                </c:pt>
                <c:pt idx="6428">
                  <c:v>642.79999999999995</c:v>
                </c:pt>
                <c:pt idx="6429">
                  <c:v>642.9</c:v>
                </c:pt>
                <c:pt idx="6430">
                  <c:v>643</c:v>
                </c:pt>
                <c:pt idx="6431">
                  <c:v>643.1</c:v>
                </c:pt>
                <c:pt idx="6432">
                  <c:v>643.20000000000005</c:v>
                </c:pt>
                <c:pt idx="6433">
                  <c:v>643.29999999999995</c:v>
                </c:pt>
                <c:pt idx="6434">
                  <c:v>643.4</c:v>
                </c:pt>
                <c:pt idx="6435">
                  <c:v>643.5</c:v>
                </c:pt>
                <c:pt idx="6436">
                  <c:v>643.6</c:v>
                </c:pt>
                <c:pt idx="6437">
                  <c:v>643.70000000000005</c:v>
                </c:pt>
                <c:pt idx="6438">
                  <c:v>643.79999999999995</c:v>
                </c:pt>
                <c:pt idx="6439">
                  <c:v>643.9</c:v>
                </c:pt>
                <c:pt idx="6440">
                  <c:v>644</c:v>
                </c:pt>
                <c:pt idx="6441">
                  <c:v>644.1</c:v>
                </c:pt>
                <c:pt idx="6442">
                  <c:v>644.20000000000005</c:v>
                </c:pt>
                <c:pt idx="6443">
                  <c:v>644.29999999999995</c:v>
                </c:pt>
                <c:pt idx="6444">
                  <c:v>644.4</c:v>
                </c:pt>
                <c:pt idx="6445">
                  <c:v>644.5</c:v>
                </c:pt>
                <c:pt idx="6446">
                  <c:v>644.6</c:v>
                </c:pt>
                <c:pt idx="6447">
                  <c:v>644.70000000000005</c:v>
                </c:pt>
                <c:pt idx="6448">
                  <c:v>644.79999999999995</c:v>
                </c:pt>
                <c:pt idx="6449">
                  <c:v>644.9</c:v>
                </c:pt>
                <c:pt idx="6450">
                  <c:v>645</c:v>
                </c:pt>
                <c:pt idx="6451">
                  <c:v>645.1</c:v>
                </c:pt>
                <c:pt idx="6452">
                  <c:v>645.20000000000005</c:v>
                </c:pt>
                <c:pt idx="6453">
                  <c:v>645.29999999999995</c:v>
                </c:pt>
                <c:pt idx="6454">
                  <c:v>645.4</c:v>
                </c:pt>
                <c:pt idx="6455">
                  <c:v>645.5</c:v>
                </c:pt>
                <c:pt idx="6456">
                  <c:v>645.6</c:v>
                </c:pt>
                <c:pt idx="6457">
                  <c:v>645.70000000000005</c:v>
                </c:pt>
                <c:pt idx="6458">
                  <c:v>645.79999999999995</c:v>
                </c:pt>
                <c:pt idx="6459">
                  <c:v>645.9</c:v>
                </c:pt>
                <c:pt idx="6460">
                  <c:v>646</c:v>
                </c:pt>
                <c:pt idx="6461">
                  <c:v>646.1</c:v>
                </c:pt>
                <c:pt idx="6462">
                  <c:v>646.20000000000005</c:v>
                </c:pt>
                <c:pt idx="6463">
                  <c:v>646.29999999999995</c:v>
                </c:pt>
                <c:pt idx="6464">
                  <c:v>646.4</c:v>
                </c:pt>
                <c:pt idx="6465">
                  <c:v>646.5</c:v>
                </c:pt>
                <c:pt idx="6466">
                  <c:v>646.6</c:v>
                </c:pt>
                <c:pt idx="6467">
                  <c:v>646.70000000000005</c:v>
                </c:pt>
                <c:pt idx="6468">
                  <c:v>646.79999999999995</c:v>
                </c:pt>
                <c:pt idx="6469">
                  <c:v>646.9</c:v>
                </c:pt>
                <c:pt idx="6470">
                  <c:v>647</c:v>
                </c:pt>
                <c:pt idx="6471">
                  <c:v>647.1</c:v>
                </c:pt>
                <c:pt idx="6472">
                  <c:v>647.20000000000005</c:v>
                </c:pt>
                <c:pt idx="6473">
                  <c:v>647.29999999999995</c:v>
                </c:pt>
                <c:pt idx="6474">
                  <c:v>647.4</c:v>
                </c:pt>
                <c:pt idx="6475">
                  <c:v>647.5</c:v>
                </c:pt>
                <c:pt idx="6476">
                  <c:v>647.6</c:v>
                </c:pt>
                <c:pt idx="6477">
                  <c:v>647.70000000000005</c:v>
                </c:pt>
                <c:pt idx="6478">
                  <c:v>647.79999999999995</c:v>
                </c:pt>
                <c:pt idx="6479">
                  <c:v>647.9</c:v>
                </c:pt>
                <c:pt idx="6480">
                  <c:v>648</c:v>
                </c:pt>
                <c:pt idx="6481">
                  <c:v>648.1</c:v>
                </c:pt>
                <c:pt idx="6482">
                  <c:v>648.20000000000005</c:v>
                </c:pt>
                <c:pt idx="6483">
                  <c:v>648.29999999999995</c:v>
                </c:pt>
                <c:pt idx="6484">
                  <c:v>648.4</c:v>
                </c:pt>
                <c:pt idx="6485">
                  <c:v>648.5</c:v>
                </c:pt>
                <c:pt idx="6486">
                  <c:v>648.6</c:v>
                </c:pt>
                <c:pt idx="6487">
                  <c:v>648.70000000000005</c:v>
                </c:pt>
                <c:pt idx="6488">
                  <c:v>648.79999999999995</c:v>
                </c:pt>
                <c:pt idx="6489">
                  <c:v>648.9</c:v>
                </c:pt>
                <c:pt idx="6490">
                  <c:v>649</c:v>
                </c:pt>
                <c:pt idx="6491">
                  <c:v>649.1</c:v>
                </c:pt>
                <c:pt idx="6492">
                  <c:v>649.20000000000005</c:v>
                </c:pt>
                <c:pt idx="6493">
                  <c:v>649.29999999999995</c:v>
                </c:pt>
                <c:pt idx="6494">
                  <c:v>649.4</c:v>
                </c:pt>
                <c:pt idx="6495">
                  <c:v>649.5</c:v>
                </c:pt>
                <c:pt idx="6496">
                  <c:v>649.6</c:v>
                </c:pt>
                <c:pt idx="6497">
                  <c:v>649.70000000000005</c:v>
                </c:pt>
                <c:pt idx="6498">
                  <c:v>649.79999999999995</c:v>
                </c:pt>
                <c:pt idx="6499">
                  <c:v>649.9</c:v>
                </c:pt>
                <c:pt idx="6500">
                  <c:v>650</c:v>
                </c:pt>
                <c:pt idx="6501">
                  <c:v>650.1</c:v>
                </c:pt>
                <c:pt idx="6502">
                  <c:v>650.20000000000005</c:v>
                </c:pt>
                <c:pt idx="6503">
                  <c:v>650.29999999999995</c:v>
                </c:pt>
                <c:pt idx="6504">
                  <c:v>650.4</c:v>
                </c:pt>
                <c:pt idx="6505">
                  <c:v>650.5</c:v>
                </c:pt>
                <c:pt idx="6506">
                  <c:v>650.6</c:v>
                </c:pt>
                <c:pt idx="6507">
                  <c:v>650.70000000000005</c:v>
                </c:pt>
                <c:pt idx="6508">
                  <c:v>650.79999999999995</c:v>
                </c:pt>
                <c:pt idx="6509">
                  <c:v>650.9</c:v>
                </c:pt>
                <c:pt idx="6510">
                  <c:v>651</c:v>
                </c:pt>
                <c:pt idx="6511">
                  <c:v>651.1</c:v>
                </c:pt>
                <c:pt idx="6512">
                  <c:v>651.20000000000005</c:v>
                </c:pt>
                <c:pt idx="6513">
                  <c:v>651.29999999999995</c:v>
                </c:pt>
                <c:pt idx="6514">
                  <c:v>651.4</c:v>
                </c:pt>
                <c:pt idx="6515">
                  <c:v>651.5</c:v>
                </c:pt>
                <c:pt idx="6516">
                  <c:v>651.6</c:v>
                </c:pt>
                <c:pt idx="6517">
                  <c:v>651.70000000000005</c:v>
                </c:pt>
                <c:pt idx="6518">
                  <c:v>651.79999999999995</c:v>
                </c:pt>
                <c:pt idx="6519">
                  <c:v>651.9</c:v>
                </c:pt>
                <c:pt idx="6520">
                  <c:v>652</c:v>
                </c:pt>
                <c:pt idx="6521">
                  <c:v>652.1</c:v>
                </c:pt>
                <c:pt idx="6522">
                  <c:v>652.20000000000005</c:v>
                </c:pt>
                <c:pt idx="6523">
                  <c:v>652.29999999999995</c:v>
                </c:pt>
                <c:pt idx="6524">
                  <c:v>652.4</c:v>
                </c:pt>
                <c:pt idx="6525">
                  <c:v>652.5</c:v>
                </c:pt>
                <c:pt idx="6526">
                  <c:v>652.6</c:v>
                </c:pt>
                <c:pt idx="6527">
                  <c:v>652.70000000000005</c:v>
                </c:pt>
                <c:pt idx="6528">
                  <c:v>652.79999999999995</c:v>
                </c:pt>
                <c:pt idx="6529">
                  <c:v>652.9</c:v>
                </c:pt>
                <c:pt idx="6530">
                  <c:v>653</c:v>
                </c:pt>
                <c:pt idx="6531">
                  <c:v>653.1</c:v>
                </c:pt>
                <c:pt idx="6532">
                  <c:v>653.20000000000005</c:v>
                </c:pt>
                <c:pt idx="6533">
                  <c:v>653.29999999999995</c:v>
                </c:pt>
                <c:pt idx="6534">
                  <c:v>653.4</c:v>
                </c:pt>
                <c:pt idx="6535">
                  <c:v>653.5</c:v>
                </c:pt>
                <c:pt idx="6536">
                  <c:v>653.6</c:v>
                </c:pt>
                <c:pt idx="6537">
                  <c:v>653.70000000000005</c:v>
                </c:pt>
                <c:pt idx="6538">
                  <c:v>653.79999999999995</c:v>
                </c:pt>
                <c:pt idx="6539">
                  <c:v>653.9</c:v>
                </c:pt>
                <c:pt idx="6540">
                  <c:v>654</c:v>
                </c:pt>
                <c:pt idx="6541">
                  <c:v>654.1</c:v>
                </c:pt>
                <c:pt idx="6542">
                  <c:v>654.20000000000005</c:v>
                </c:pt>
                <c:pt idx="6543">
                  <c:v>654.29999999999995</c:v>
                </c:pt>
                <c:pt idx="6544">
                  <c:v>654.4</c:v>
                </c:pt>
                <c:pt idx="6545">
                  <c:v>654.5</c:v>
                </c:pt>
                <c:pt idx="6546">
                  <c:v>654.6</c:v>
                </c:pt>
                <c:pt idx="6547">
                  <c:v>654.70000000000005</c:v>
                </c:pt>
                <c:pt idx="6548">
                  <c:v>654.79999999999995</c:v>
                </c:pt>
                <c:pt idx="6549">
                  <c:v>654.9</c:v>
                </c:pt>
                <c:pt idx="6550">
                  <c:v>655</c:v>
                </c:pt>
                <c:pt idx="6551">
                  <c:v>655.1</c:v>
                </c:pt>
                <c:pt idx="6552">
                  <c:v>655.20000000000005</c:v>
                </c:pt>
                <c:pt idx="6553">
                  <c:v>655.29999999999995</c:v>
                </c:pt>
                <c:pt idx="6554">
                  <c:v>655.4</c:v>
                </c:pt>
                <c:pt idx="6555">
                  <c:v>655.5</c:v>
                </c:pt>
                <c:pt idx="6556">
                  <c:v>655.6</c:v>
                </c:pt>
                <c:pt idx="6557">
                  <c:v>655.7</c:v>
                </c:pt>
                <c:pt idx="6558">
                  <c:v>655.8</c:v>
                </c:pt>
                <c:pt idx="6559">
                  <c:v>655.9</c:v>
                </c:pt>
                <c:pt idx="6560">
                  <c:v>656</c:v>
                </c:pt>
                <c:pt idx="6561">
                  <c:v>656.1</c:v>
                </c:pt>
                <c:pt idx="6562">
                  <c:v>656.2</c:v>
                </c:pt>
                <c:pt idx="6563">
                  <c:v>656.3</c:v>
                </c:pt>
                <c:pt idx="6564">
                  <c:v>656.4</c:v>
                </c:pt>
                <c:pt idx="6565">
                  <c:v>656.5</c:v>
                </c:pt>
                <c:pt idx="6566">
                  <c:v>656.6</c:v>
                </c:pt>
                <c:pt idx="6567">
                  <c:v>656.7</c:v>
                </c:pt>
                <c:pt idx="6568">
                  <c:v>656.8</c:v>
                </c:pt>
                <c:pt idx="6569">
                  <c:v>656.9</c:v>
                </c:pt>
                <c:pt idx="6570">
                  <c:v>657</c:v>
                </c:pt>
                <c:pt idx="6571">
                  <c:v>657.1</c:v>
                </c:pt>
                <c:pt idx="6572">
                  <c:v>657.2</c:v>
                </c:pt>
                <c:pt idx="6573">
                  <c:v>657.3</c:v>
                </c:pt>
                <c:pt idx="6574">
                  <c:v>657.4</c:v>
                </c:pt>
                <c:pt idx="6575">
                  <c:v>657.5</c:v>
                </c:pt>
                <c:pt idx="6576">
                  <c:v>657.6</c:v>
                </c:pt>
                <c:pt idx="6577">
                  <c:v>657.7</c:v>
                </c:pt>
                <c:pt idx="6578">
                  <c:v>657.8</c:v>
                </c:pt>
                <c:pt idx="6579">
                  <c:v>657.9</c:v>
                </c:pt>
                <c:pt idx="6580">
                  <c:v>658</c:v>
                </c:pt>
                <c:pt idx="6581">
                  <c:v>658.1</c:v>
                </c:pt>
                <c:pt idx="6582">
                  <c:v>658.2</c:v>
                </c:pt>
                <c:pt idx="6583">
                  <c:v>658.3</c:v>
                </c:pt>
                <c:pt idx="6584">
                  <c:v>658.4</c:v>
                </c:pt>
                <c:pt idx="6585">
                  <c:v>658.5</c:v>
                </c:pt>
                <c:pt idx="6586">
                  <c:v>658.6</c:v>
                </c:pt>
                <c:pt idx="6587">
                  <c:v>658.7</c:v>
                </c:pt>
                <c:pt idx="6588">
                  <c:v>658.8</c:v>
                </c:pt>
                <c:pt idx="6589">
                  <c:v>658.9</c:v>
                </c:pt>
                <c:pt idx="6590">
                  <c:v>659</c:v>
                </c:pt>
                <c:pt idx="6591">
                  <c:v>659.1</c:v>
                </c:pt>
                <c:pt idx="6592">
                  <c:v>659.2</c:v>
                </c:pt>
                <c:pt idx="6593">
                  <c:v>659.3</c:v>
                </c:pt>
                <c:pt idx="6594">
                  <c:v>659.4</c:v>
                </c:pt>
                <c:pt idx="6595">
                  <c:v>659.5</c:v>
                </c:pt>
                <c:pt idx="6596">
                  <c:v>659.6</c:v>
                </c:pt>
                <c:pt idx="6597">
                  <c:v>659.7</c:v>
                </c:pt>
                <c:pt idx="6598">
                  <c:v>659.8</c:v>
                </c:pt>
                <c:pt idx="6599">
                  <c:v>659.9</c:v>
                </c:pt>
                <c:pt idx="6600">
                  <c:v>660</c:v>
                </c:pt>
                <c:pt idx="6601">
                  <c:v>660.1</c:v>
                </c:pt>
                <c:pt idx="6602">
                  <c:v>660.2</c:v>
                </c:pt>
                <c:pt idx="6603">
                  <c:v>660.3</c:v>
                </c:pt>
                <c:pt idx="6604">
                  <c:v>660.4</c:v>
                </c:pt>
                <c:pt idx="6605">
                  <c:v>660.5</c:v>
                </c:pt>
                <c:pt idx="6606">
                  <c:v>660.6</c:v>
                </c:pt>
                <c:pt idx="6607">
                  <c:v>660.7</c:v>
                </c:pt>
                <c:pt idx="6608">
                  <c:v>660.8</c:v>
                </c:pt>
                <c:pt idx="6609">
                  <c:v>660.9</c:v>
                </c:pt>
                <c:pt idx="6610">
                  <c:v>661</c:v>
                </c:pt>
                <c:pt idx="6611">
                  <c:v>661.1</c:v>
                </c:pt>
                <c:pt idx="6612">
                  <c:v>661.2</c:v>
                </c:pt>
                <c:pt idx="6613">
                  <c:v>661.3</c:v>
                </c:pt>
                <c:pt idx="6614">
                  <c:v>661.4</c:v>
                </c:pt>
                <c:pt idx="6615">
                  <c:v>661.5</c:v>
                </c:pt>
                <c:pt idx="6616">
                  <c:v>661.6</c:v>
                </c:pt>
                <c:pt idx="6617">
                  <c:v>661.7</c:v>
                </c:pt>
                <c:pt idx="6618">
                  <c:v>661.8</c:v>
                </c:pt>
                <c:pt idx="6619">
                  <c:v>661.9</c:v>
                </c:pt>
                <c:pt idx="6620">
                  <c:v>662</c:v>
                </c:pt>
                <c:pt idx="6621">
                  <c:v>662.1</c:v>
                </c:pt>
                <c:pt idx="6622">
                  <c:v>662.2</c:v>
                </c:pt>
                <c:pt idx="6623">
                  <c:v>662.3</c:v>
                </c:pt>
                <c:pt idx="6624">
                  <c:v>662.4</c:v>
                </c:pt>
                <c:pt idx="6625">
                  <c:v>662.5</c:v>
                </c:pt>
                <c:pt idx="6626">
                  <c:v>662.6</c:v>
                </c:pt>
                <c:pt idx="6627">
                  <c:v>662.7</c:v>
                </c:pt>
                <c:pt idx="6628">
                  <c:v>662.8</c:v>
                </c:pt>
                <c:pt idx="6629">
                  <c:v>662.9</c:v>
                </c:pt>
                <c:pt idx="6630">
                  <c:v>663</c:v>
                </c:pt>
                <c:pt idx="6631">
                  <c:v>663.1</c:v>
                </c:pt>
                <c:pt idx="6632">
                  <c:v>663.2</c:v>
                </c:pt>
                <c:pt idx="6633">
                  <c:v>663.3</c:v>
                </c:pt>
                <c:pt idx="6634">
                  <c:v>663.4</c:v>
                </c:pt>
                <c:pt idx="6635">
                  <c:v>663.5</c:v>
                </c:pt>
                <c:pt idx="6636">
                  <c:v>663.6</c:v>
                </c:pt>
                <c:pt idx="6637">
                  <c:v>663.7</c:v>
                </c:pt>
                <c:pt idx="6638">
                  <c:v>663.8</c:v>
                </c:pt>
                <c:pt idx="6639">
                  <c:v>663.9</c:v>
                </c:pt>
                <c:pt idx="6640">
                  <c:v>664</c:v>
                </c:pt>
                <c:pt idx="6641">
                  <c:v>664.1</c:v>
                </c:pt>
                <c:pt idx="6642">
                  <c:v>664.2</c:v>
                </c:pt>
                <c:pt idx="6643">
                  <c:v>664.3</c:v>
                </c:pt>
                <c:pt idx="6644">
                  <c:v>664.4</c:v>
                </c:pt>
                <c:pt idx="6645">
                  <c:v>664.5</c:v>
                </c:pt>
                <c:pt idx="6646">
                  <c:v>664.6</c:v>
                </c:pt>
                <c:pt idx="6647">
                  <c:v>664.7</c:v>
                </c:pt>
                <c:pt idx="6648">
                  <c:v>664.8</c:v>
                </c:pt>
                <c:pt idx="6649">
                  <c:v>664.9</c:v>
                </c:pt>
                <c:pt idx="6650">
                  <c:v>665</c:v>
                </c:pt>
                <c:pt idx="6651">
                  <c:v>665.1</c:v>
                </c:pt>
                <c:pt idx="6652">
                  <c:v>665.2</c:v>
                </c:pt>
                <c:pt idx="6653">
                  <c:v>665.3</c:v>
                </c:pt>
                <c:pt idx="6654">
                  <c:v>665.4</c:v>
                </c:pt>
                <c:pt idx="6655">
                  <c:v>665.5</c:v>
                </c:pt>
                <c:pt idx="6656">
                  <c:v>665.6</c:v>
                </c:pt>
                <c:pt idx="6657">
                  <c:v>665.7</c:v>
                </c:pt>
                <c:pt idx="6658">
                  <c:v>665.8</c:v>
                </c:pt>
                <c:pt idx="6659">
                  <c:v>665.9</c:v>
                </c:pt>
                <c:pt idx="6660">
                  <c:v>666</c:v>
                </c:pt>
                <c:pt idx="6661">
                  <c:v>666.1</c:v>
                </c:pt>
                <c:pt idx="6662">
                  <c:v>666.2</c:v>
                </c:pt>
                <c:pt idx="6663">
                  <c:v>666.3</c:v>
                </c:pt>
                <c:pt idx="6664">
                  <c:v>666.4</c:v>
                </c:pt>
                <c:pt idx="6665">
                  <c:v>666.5</c:v>
                </c:pt>
                <c:pt idx="6666">
                  <c:v>666.6</c:v>
                </c:pt>
                <c:pt idx="6667">
                  <c:v>666.7</c:v>
                </c:pt>
                <c:pt idx="6668">
                  <c:v>666.8</c:v>
                </c:pt>
                <c:pt idx="6669">
                  <c:v>666.9</c:v>
                </c:pt>
                <c:pt idx="6670">
                  <c:v>667</c:v>
                </c:pt>
                <c:pt idx="6671">
                  <c:v>667.1</c:v>
                </c:pt>
                <c:pt idx="6672">
                  <c:v>667.2</c:v>
                </c:pt>
                <c:pt idx="6673">
                  <c:v>667.3</c:v>
                </c:pt>
                <c:pt idx="6674">
                  <c:v>667.4</c:v>
                </c:pt>
                <c:pt idx="6675">
                  <c:v>667.5</c:v>
                </c:pt>
                <c:pt idx="6676">
                  <c:v>667.6</c:v>
                </c:pt>
                <c:pt idx="6677">
                  <c:v>667.7</c:v>
                </c:pt>
                <c:pt idx="6678">
                  <c:v>667.8</c:v>
                </c:pt>
                <c:pt idx="6679">
                  <c:v>667.9</c:v>
                </c:pt>
                <c:pt idx="6680">
                  <c:v>668</c:v>
                </c:pt>
                <c:pt idx="6681">
                  <c:v>668.1</c:v>
                </c:pt>
                <c:pt idx="6682">
                  <c:v>668.2</c:v>
                </c:pt>
                <c:pt idx="6683">
                  <c:v>668.3</c:v>
                </c:pt>
                <c:pt idx="6684">
                  <c:v>668.4</c:v>
                </c:pt>
                <c:pt idx="6685">
                  <c:v>668.5</c:v>
                </c:pt>
                <c:pt idx="6686">
                  <c:v>668.6</c:v>
                </c:pt>
                <c:pt idx="6687">
                  <c:v>668.7</c:v>
                </c:pt>
                <c:pt idx="6688">
                  <c:v>668.8</c:v>
                </c:pt>
                <c:pt idx="6689">
                  <c:v>668.9</c:v>
                </c:pt>
                <c:pt idx="6690">
                  <c:v>669</c:v>
                </c:pt>
                <c:pt idx="6691">
                  <c:v>669.1</c:v>
                </c:pt>
                <c:pt idx="6692">
                  <c:v>669.2</c:v>
                </c:pt>
                <c:pt idx="6693">
                  <c:v>669.3</c:v>
                </c:pt>
                <c:pt idx="6694">
                  <c:v>669.4</c:v>
                </c:pt>
                <c:pt idx="6695">
                  <c:v>669.5</c:v>
                </c:pt>
                <c:pt idx="6696">
                  <c:v>669.6</c:v>
                </c:pt>
                <c:pt idx="6697">
                  <c:v>669.7</c:v>
                </c:pt>
                <c:pt idx="6698">
                  <c:v>669.8</c:v>
                </c:pt>
                <c:pt idx="6699">
                  <c:v>669.9</c:v>
                </c:pt>
                <c:pt idx="6700">
                  <c:v>670</c:v>
                </c:pt>
                <c:pt idx="6701">
                  <c:v>670.1</c:v>
                </c:pt>
                <c:pt idx="6702">
                  <c:v>670.2</c:v>
                </c:pt>
                <c:pt idx="6703">
                  <c:v>670.3</c:v>
                </c:pt>
                <c:pt idx="6704">
                  <c:v>670.4</c:v>
                </c:pt>
                <c:pt idx="6705">
                  <c:v>670.5</c:v>
                </c:pt>
                <c:pt idx="6706">
                  <c:v>670.6</c:v>
                </c:pt>
                <c:pt idx="6707">
                  <c:v>670.7</c:v>
                </c:pt>
                <c:pt idx="6708">
                  <c:v>670.8</c:v>
                </c:pt>
                <c:pt idx="6709">
                  <c:v>670.9</c:v>
                </c:pt>
                <c:pt idx="6710">
                  <c:v>671</c:v>
                </c:pt>
                <c:pt idx="6711">
                  <c:v>671.1</c:v>
                </c:pt>
                <c:pt idx="6712">
                  <c:v>671.2</c:v>
                </c:pt>
                <c:pt idx="6713">
                  <c:v>671.3</c:v>
                </c:pt>
                <c:pt idx="6714">
                  <c:v>671.4</c:v>
                </c:pt>
                <c:pt idx="6715">
                  <c:v>671.5</c:v>
                </c:pt>
                <c:pt idx="6716">
                  <c:v>671.6</c:v>
                </c:pt>
                <c:pt idx="6717">
                  <c:v>671.7</c:v>
                </c:pt>
                <c:pt idx="6718">
                  <c:v>671.8</c:v>
                </c:pt>
                <c:pt idx="6719">
                  <c:v>671.9</c:v>
                </c:pt>
                <c:pt idx="6720">
                  <c:v>672</c:v>
                </c:pt>
                <c:pt idx="6721">
                  <c:v>672.1</c:v>
                </c:pt>
                <c:pt idx="6722">
                  <c:v>672.2</c:v>
                </c:pt>
                <c:pt idx="6723">
                  <c:v>672.3</c:v>
                </c:pt>
                <c:pt idx="6724">
                  <c:v>672.4</c:v>
                </c:pt>
                <c:pt idx="6725">
                  <c:v>672.5</c:v>
                </c:pt>
                <c:pt idx="6726">
                  <c:v>672.6</c:v>
                </c:pt>
                <c:pt idx="6727">
                  <c:v>672.7</c:v>
                </c:pt>
                <c:pt idx="6728">
                  <c:v>672.8</c:v>
                </c:pt>
                <c:pt idx="6729">
                  <c:v>672.9</c:v>
                </c:pt>
                <c:pt idx="6730">
                  <c:v>673</c:v>
                </c:pt>
                <c:pt idx="6731">
                  <c:v>673.1</c:v>
                </c:pt>
                <c:pt idx="6732">
                  <c:v>673.2</c:v>
                </c:pt>
                <c:pt idx="6733">
                  <c:v>673.3</c:v>
                </c:pt>
                <c:pt idx="6734">
                  <c:v>673.4</c:v>
                </c:pt>
                <c:pt idx="6735">
                  <c:v>673.5</c:v>
                </c:pt>
                <c:pt idx="6736">
                  <c:v>673.6</c:v>
                </c:pt>
                <c:pt idx="6737">
                  <c:v>673.7</c:v>
                </c:pt>
                <c:pt idx="6738">
                  <c:v>673.8</c:v>
                </c:pt>
                <c:pt idx="6739">
                  <c:v>673.9</c:v>
                </c:pt>
                <c:pt idx="6740">
                  <c:v>674</c:v>
                </c:pt>
                <c:pt idx="6741">
                  <c:v>674.1</c:v>
                </c:pt>
                <c:pt idx="6742">
                  <c:v>674.2</c:v>
                </c:pt>
                <c:pt idx="6743">
                  <c:v>674.3</c:v>
                </c:pt>
                <c:pt idx="6744">
                  <c:v>674.4</c:v>
                </c:pt>
                <c:pt idx="6745">
                  <c:v>674.5</c:v>
                </c:pt>
                <c:pt idx="6746">
                  <c:v>674.6</c:v>
                </c:pt>
                <c:pt idx="6747">
                  <c:v>674.7</c:v>
                </c:pt>
                <c:pt idx="6748">
                  <c:v>674.8</c:v>
                </c:pt>
                <c:pt idx="6749">
                  <c:v>674.9</c:v>
                </c:pt>
                <c:pt idx="6750">
                  <c:v>675</c:v>
                </c:pt>
                <c:pt idx="6751">
                  <c:v>675.1</c:v>
                </c:pt>
                <c:pt idx="6752">
                  <c:v>675.2</c:v>
                </c:pt>
                <c:pt idx="6753">
                  <c:v>675.3</c:v>
                </c:pt>
                <c:pt idx="6754">
                  <c:v>675.4</c:v>
                </c:pt>
                <c:pt idx="6755">
                  <c:v>675.5</c:v>
                </c:pt>
                <c:pt idx="6756">
                  <c:v>675.6</c:v>
                </c:pt>
                <c:pt idx="6757">
                  <c:v>675.7</c:v>
                </c:pt>
                <c:pt idx="6758">
                  <c:v>675.8</c:v>
                </c:pt>
                <c:pt idx="6759">
                  <c:v>675.9</c:v>
                </c:pt>
                <c:pt idx="6760">
                  <c:v>676</c:v>
                </c:pt>
                <c:pt idx="6761">
                  <c:v>676.1</c:v>
                </c:pt>
                <c:pt idx="6762">
                  <c:v>676.2</c:v>
                </c:pt>
                <c:pt idx="6763">
                  <c:v>676.3</c:v>
                </c:pt>
                <c:pt idx="6764">
                  <c:v>676.4</c:v>
                </c:pt>
                <c:pt idx="6765">
                  <c:v>676.5</c:v>
                </c:pt>
                <c:pt idx="6766">
                  <c:v>676.6</c:v>
                </c:pt>
                <c:pt idx="6767">
                  <c:v>676.7</c:v>
                </c:pt>
                <c:pt idx="6768">
                  <c:v>676.8</c:v>
                </c:pt>
                <c:pt idx="6769">
                  <c:v>676.9</c:v>
                </c:pt>
                <c:pt idx="6770">
                  <c:v>677</c:v>
                </c:pt>
                <c:pt idx="6771">
                  <c:v>677.1</c:v>
                </c:pt>
                <c:pt idx="6772">
                  <c:v>677.2</c:v>
                </c:pt>
                <c:pt idx="6773">
                  <c:v>677.3</c:v>
                </c:pt>
                <c:pt idx="6774">
                  <c:v>677.4</c:v>
                </c:pt>
                <c:pt idx="6775">
                  <c:v>677.5</c:v>
                </c:pt>
                <c:pt idx="6776">
                  <c:v>677.6</c:v>
                </c:pt>
                <c:pt idx="6777">
                  <c:v>677.7</c:v>
                </c:pt>
                <c:pt idx="6778">
                  <c:v>677.8</c:v>
                </c:pt>
                <c:pt idx="6779">
                  <c:v>677.9</c:v>
                </c:pt>
                <c:pt idx="6780">
                  <c:v>678</c:v>
                </c:pt>
                <c:pt idx="6781">
                  <c:v>678.1</c:v>
                </c:pt>
                <c:pt idx="6782">
                  <c:v>678.2</c:v>
                </c:pt>
                <c:pt idx="6783">
                  <c:v>678.3</c:v>
                </c:pt>
                <c:pt idx="6784">
                  <c:v>678.4</c:v>
                </c:pt>
                <c:pt idx="6785">
                  <c:v>678.5</c:v>
                </c:pt>
                <c:pt idx="6786">
                  <c:v>678.6</c:v>
                </c:pt>
                <c:pt idx="6787">
                  <c:v>678.7</c:v>
                </c:pt>
                <c:pt idx="6788">
                  <c:v>678.8</c:v>
                </c:pt>
                <c:pt idx="6789">
                  <c:v>678.9</c:v>
                </c:pt>
                <c:pt idx="6790">
                  <c:v>679</c:v>
                </c:pt>
                <c:pt idx="6791">
                  <c:v>679.1</c:v>
                </c:pt>
                <c:pt idx="6792">
                  <c:v>679.2</c:v>
                </c:pt>
                <c:pt idx="6793">
                  <c:v>679.3</c:v>
                </c:pt>
                <c:pt idx="6794">
                  <c:v>679.4</c:v>
                </c:pt>
                <c:pt idx="6795">
                  <c:v>679.5</c:v>
                </c:pt>
                <c:pt idx="6796">
                  <c:v>679.6</c:v>
                </c:pt>
                <c:pt idx="6797">
                  <c:v>679.7</c:v>
                </c:pt>
                <c:pt idx="6798">
                  <c:v>679.8</c:v>
                </c:pt>
                <c:pt idx="6799">
                  <c:v>679.9</c:v>
                </c:pt>
                <c:pt idx="6800">
                  <c:v>680</c:v>
                </c:pt>
                <c:pt idx="6801">
                  <c:v>680.1</c:v>
                </c:pt>
                <c:pt idx="6802">
                  <c:v>680.2</c:v>
                </c:pt>
                <c:pt idx="6803">
                  <c:v>680.3</c:v>
                </c:pt>
                <c:pt idx="6804">
                  <c:v>680.4</c:v>
                </c:pt>
                <c:pt idx="6805">
                  <c:v>680.5</c:v>
                </c:pt>
                <c:pt idx="6806">
                  <c:v>680.6</c:v>
                </c:pt>
                <c:pt idx="6807">
                  <c:v>680.7</c:v>
                </c:pt>
                <c:pt idx="6808">
                  <c:v>680.8</c:v>
                </c:pt>
                <c:pt idx="6809">
                  <c:v>680.9</c:v>
                </c:pt>
                <c:pt idx="6810">
                  <c:v>681</c:v>
                </c:pt>
                <c:pt idx="6811">
                  <c:v>681.1</c:v>
                </c:pt>
                <c:pt idx="6812">
                  <c:v>681.2</c:v>
                </c:pt>
                <c:pt idx="6813">
                  <c:v>681.3</c:v>
                </c:pt>
                <c:pt idx="6814">
                  <c:v>681.4</c:v>
                </c:pt>
                <c:pt idx="6815">
                  <c:v>681.5</c:v>
                </c:pt>
                <c:pt idx="6816">
                  <c:v>681.6</c:v>
                </c:pt>
                <c:pt idx="6817">
                  <c:v>681.7</c:v>
                </c:pt>
                <c:pt idx="6818">
                  <c:v>681.8</c:v>
                </c:pt>
                <c:pt idx="6819">
                  <c:v>681.9</c:v>
                </c:pt>
                <c:pt idx="6820">
                  <c:v>682</c:v>
                </c:pt>
                <c:pt idx="6821">
                  <c:v>682.1</c:v>
                </c:pt>
                <c:pt idx="6822">
                  <c:v>682.2</c:v>
                </c:pt>
                <c:pt idx="6823">
                  <c:v>682.3</c:v>
                </c:pt>
                <c:pt idx="6824">
                  <c:v>682.4</c:v>
                </c:pt>
                <c:pt idx="6825">
                  <c:v>682.5</c:v>
                </c:pt>
                <c:pt idx="6826">
                  <c:v>682.6</c:v>
                </c:pt>
                <c:pt idx="6827">
                  <c:v>682.7</c:v>
                </c:pt>
                <c:pt idx="6828">
                  <c:v>682.8</c:v>
                </c:pt>
                <c:pt idx="6829">
                  <c:v>682.9</c:v>
                </c:pt>
                <c:pt idx="6830">
                  <c:v>683</c:v>
                </c:pt>
                <c:pt idx="6831">
                  <c:v>683.1</c:v>
                </c:pt>
                <c:pt idx="6832">
                  <c:v>683.2</c:v>
                </c:pt>
                <c:pt idx="6833">
                  <c:v>683.3</c:v>
                </c:pt>
                <c:pt idx="6834">
                  <c:v>683.4</c:v>
                </c:pt>
                <c:pt idx="6835">
                  <c:v>683.5</c:v>
                </c:pt>
                <c:pt idx="6836">
                  <c:v>683.6</c:v>
                </c:pt>
                <c:pt idx="6837">
                  <c:v>683.7</c:v>
                </c:pt>
                <c:pt idx="6838">
                  <c:v>683.8</c:v>
                </c:pt>
                <c:pt idx="6839">
                  <c:v>683.9</c:v>
                </c:pt>
                <c:pt idx="6840">
                  <c:v>684</c:v>
                </c:pt>
                <c:pt idx="6841">
                  <c:v>684.1</c:v>
                </c:pt>
                <c:pt idx="6842">
                  <c:v>684.2</c:v>
                </c:pt>
                <c:pt idx="6843">
                  <c:v>684.3</c:v>
                </c:pt>
                <c:pt idx="6844">
                  <c:v>684.4</c:v>
                </c:pt>
                <c:pt idx="6845">
                  <c:v>684.5</c:v>
                </c:pt>
                <c:pt idx="6846">
                  <c:v>684.6</c:v>
                </c:pt>
                <c:pt idx="6847">
                  <c:v>684.7</c:v>
                </c:pt>
                <c:pt idx="6848">
                  <c:v>684.8</c:v>
                </c:pt>
                <c:pt idx="6849">
                  <c:v>684.9</c:v>
                </c:pt>
                <c:pt idx="6850">
                  <c:v>685</c:v>
                </c:pt>
                <c:pt idx="6851">
                  <c:v>685.1</c:v>
                </c:pt>
                <c:pt idx="6852">
                  <c:v>685.2</c:v>
                </c:pt>
                <c:pt idx="6853">
                  <c:v>685.3</c:v>
                </c:pt>
                <c:pt idx="6854">
                  <c:v>685.4</c:v>
                </c:pt>
                <c:pt idx="6855">
                  <c:v>685.5</c:v>
                </c:pt>
                <c:pt idx="6856">
                  <c:v>685.6</c:v>
                </c:pt>
                <c:pt idx="6857">
                  <c:v>685.7</c:v>
                </c:pt>
                <c:pt idx="6858">
                  <c:v>685.8</c:v>
                </c:pt>
                <c:pt idx="6859">
                  <c:v>685.9</c:v>
                </c:pt>
                <c:pt idx="6860">
                  <c:v>686</c:v>
                </c:pt>
                <c:pt idx="6861">
                  <c:v>686.1</c:v>
                </c:pt>
                <c:pt idx="6862">
                  <c:v>686.2</c:v>
                </c:pt>
                <c:pt idx="6863">
                  <c:v>686.3</c:v>
                </c:pt>
                <c:pt idx="6864">
                  <c:v>686.4</c:v>
                </c:pt>
                <c:pt idx="6865">
                  <c:v>686.5</c:v>
                </c:pt>
                <c:pt idx="6866">
                  <c:v>686.6</c:v>
                </c:pt>
                <c:pt idx="6867">
                  <c:v>686.7</c:v>
                </c:pt>
                <c:pt idx="6868">
                  <c:v>686.8</c:v>
                </c:pt>
                <c:pt idx="6869">
                  <c:v>686.9</c:v>
                </c:pt>
                <c:pt idx="6870">
                  <c:v>687</c:v>
                </c:pt>
                <c:pt idx="6871">
                  <c:v>687.1</c:v>
                </c:pt>
                <c:pt idx="6872">
                  <c:v>687.2</c:v>
                </c:pt>
                <c:pt idx="6873">
                  <c:v>687.3</c:v>
                </c:pt>
                <c:pt idx="6874">
                  <c:v>687.4</c:v>
                </c:pt>
                <c:pt idx="6875">
                  <c:v>687.5</c:v>
                </c:pt>
                <c:pt idx="6876">
                  <c:v>687.6</c:v>
                </c:pt>
                <c:pt idx="6877">
                  <c:v>687.7</c:v>
                </c:pt>
                <c:pt idx="6878">
                  <c:v>687.8</c:v>
                </c:pt>
                <c:pt idx="6879">
                  <c:v>687.9</c:v>
                </c:pt>
                <c:pt idx="6880">
                  <c:v>688</c:v>
                </c:pt>
                <c:pt idx="6881">
                  <c:v>688.1</c:v>
                </c:pt>
                <c:pt idx="6882">
                  <c:v>688.2</c:v>
                </c:pt>
                <c:pt idx="6883">
                  <c:v>688.3</c:v>
                </c:pt>
                <c:pt idx="6884">
                  <c:v>688.4</c:v>
                </c:pt>
                <c:pt idx="6885">
                  <c:v>688.5</c:v>
                </c:pt>
                <c:pt idx="6886">
                  <c:v>688.6</c:v>
                </c:pt>
                <c:pt idx="6887">
                  <c:v>688.7</c:v>
                </c:pt>
                <c:pt idx="6888">
                  <c:v>688.8</c:v>
                </c:pt>
                <c:pt idx="6889">
                  <c:v>688.9</c:v>
                </c:pt>
                <c:pt idx="6890">
                  <c:v>689</c:v>
                </c:pt>
                <c:pt idx="6891">
                  <c:v>689.1</c:v>
                </c:pt>
                <c:pt idx="6892">
                  <c:v>689.2</c:v>
                </c:pt>
                <c:pt idx="6893">
                  <c:v>689.3</c:v>
                </c:pt>
                <c:pt idx="6894">
                  <c:v>689.4</c:v>
                </c:pt>
                <c:pt idx="6895">
                  <c:v>689.5</c:v>
                </c:pt>
                <c:pt idx="6896">
                  <c:v>689.6</c:v>
                </c:pt>
                <c:pt idx="6897">
                  <c:v>689.7</c:v>
                </c:pt>
                <c:pt idx="6898">
                  <c:v>689.8</c:v>
                </c:pt>
                <c:pt idx="6899">
                  <c:v>689.9</c:v>
                </c:pt>
                <c:pt idx="6900">
                  <c:v>690</c:v>
                </c:pt>
                <c:pt idx="6901">
                  <c:v>690.1</c:v>
                </c:pt>
                <c:pt idx="6902">
                  <c:v>690.2</c:v>
                </c:pt>
                <c:pt idx="6903">
                  <c:v>690.3</c:v>
                </c:pt>
                <c:pt idx="6904">
                  <c:v>690.4</c:v>
                </c:pt>
                <c:pt idx="6905">
                  <c:v>690.5</c:v>
                </c:pt>
                <c:pt idx="6906">
                  <c:v>690.6</c:v>
                </c:pt>
                <c:pt idx="6907">
                  <c:v>690.7</c:v>
                </c:pt>
                <c:pt idx="6908">
                  <c:v>690.8</c:v>
                </c:pt>
                <c:pt idx="6909">
                  <c:v>690.9</c:v>
                </c:pt>
                <c:pt idx="6910">
                  <c:v>691</c:v>
                </c:pt>
                <c:pt idx="6911">
                  <c:v>691.1</c:v>
                </c:pt>
                <c:pt idx="6912">
                  <c:v>691.2</c:v>
                </c:pt>
                <c:pt idx="6913">
                  <c:v>691.3</c:v>
                </c:pt>
                <c:pt idx="6914">
                  <c:v>691.4</c:v>
                </c:pt>
                <c:pt idx="6915">
                  <c:v>691.5</c:v>
                </c:pt>
                <c:pt idx="6916">
                  <c:v>691.6</c:v>
                </c:pt>
                <c:pt idx="6917">
                  <c:v>691.7</c:v>
                </c:pt>
                <c:pt idx="6918">
                  <c:v>691.8</c:v>
                </c:pt>
                <c:pt idx="6919">
                  <c:v>691.9</c:v>
                </c:pt>
                <c:pt idx="6920">
                  <c:v>692</c:v>
                </c:pt>
                <c:pt idx="6921">
                  <c:v>692.1</c:v>
                </c:pt>
                <c:pt idx="6922">
                  <c:v>692.2</c:v>
                </c:pt>
                <c:pt idx="6923">
                  <c:v>692.3</c:v>
                </c:pt>
                <c:pt idx="6924">
                  <c:v>692.4</c:v>
                </c:pt>
                <c:pt idx="6925">
                  <c:v>692.5</c:v>
                </c:pt>
                <c:pt idx="6926">
                  <c:v>692.6</c:v>
                </c:pt>
                <c:pt idx="6927">
                  <c:v>692.7</c:v>
                </c:pt>
                <c:pt idx="6928">
                  <c:v>692.8</c:v>
                </c:pt>
                <c:pt idx="6929">
                  <c:v>692.9</c:v>
                </c:pt>
                <c:pt idx="6930">
                  <c:v>693</c:v>
                </c:pt>
                <c:pt idx="6931">
                  <c:v>693.1</c:v>
                </c:pt>
                <c:pt idx="6932">
                  <c:v>693.2</c:v>
                </c:pt>
                <c:pt idx="6933">
                  <c:v>693.3</c:v>
                </c:pt>
                <c:pt idx="6934">
                  <c:v>693.4</c:v>
                </c:pt>
                <c:pt idx="6935">
                  <c:v>693.5</c:v>
                </c:pt>
                <c:pt idx="6936">
                  <c:v>693.6</c:v>
                </c:pt>
                <c:pt idx="6937">
                  <c:v>693.7</c:v>
                </c:pt>
                <c:pt idx="6938">
                  <c:v>693.8</c:v>
                </c:pt>
                <c:pt idx="6939">
                  <c:v>693.9</c:v>
                </c:pt>
                <c:pt idx="6940">
                  <c:v>694</c:v>
                </c:pt>
                <c:pt idx="6941">
                  <c:v>694.1</c:v>
                </c:pt>
                <c:pt idx="6942">
                  <c:v>694.2</c:v>
                </c:pt>
                <c:pt idx="6943">
                  <c:v>694.3</c:v>
                </c:pt>
                <c:pt idx="6944">
                  <c:v>694.4</c:v>
                </c:pt>
                <c:pt idx="6945">
                  <c:v>694.5</c:v>
                </c:pt>
                <c:pt idx="6946">
                  <c:v>694.6</c:v>
                </c:pt>
                <c:pt idx="6947">
                  <c:v>694.7</c:v>
                </c:pt>
                <c:pt idx="6948">
                  <c:v>694.8</c:v>
                </c:pt>
                <c:pt idx="6949">
                  <c:v>694.9</c:v>
                </c:pt>
                <c:pt idx="6950">
                  <c:v>695</c:v>
                </c:pt>
                <c:pt idx="6951">
                  <c:v>695.1</c:v>
                </c:pt>
                <c:pt idx="6952">
                  <c:v>695.2</c:v>
                </c:pt>
                <c:pt idx="6953">
                  <c:v>695.3</c:v>
                </c:pt>
                <c:pt idx="6954">
                  <c:v>695.4</c:v>
                </c:pt>
                <c:pt idx="6955">
                  <c:v>695.5</c:v>
                </c:pt>
                <c:pt idx="6956">
                  <c:v>695.6</c:v>
                </c:pt>
                <c:pt idx="6957">
                  <c:v>695.7</c:v>
                </c:pt>
                <c:pt idx="6958">
                  <c:v>695.8</c:v>
                </c:pt>
                <c:pt idx="6959">
                  <c:v>695.9</c:v>
                </c:pt>
                <c:pt idx="6960">
                  <c:v>696</c:v>
                </c:pt>
                <c:pt idx="6961">
                  <c:v>696.1</c:v>
                </c:pt>
                <c:pt idx="6962">
                  <c:v>696.2</c:v>
                </c:pt>
                <c:pt idx="6963">
                  <c:v>696.3</c:v>
                </c:pt>
                <c:pt idx="6964">
                  <c:v>696.4</c:v>
                </c:pt>
                <c:pt idx="6965">
                  <c:v>696.5</c:v>
                </c:pt>
                <c:pt idx="6966">
                  <c:v>696.6</c:v>
                </c:pt>
                <c:pt idx="6967">
                  <c:v>696.7</c:v>
                </c:pt>
                <c:pt idx="6968">
                  <c:v>696.8</c:v>
                </c:pt>
                <c:pt idx="6969">
                  <c:v>696.9</c:v>
                </c:pt>
                <c:pt idx="6970">
                  <c:v>697</c:v>
                </c:pt>
                <c:pt idx="6971">
                  <c:v>697.1</c:v>
                </c:pt>
                <c:pt idx="6972">
                  <c:v>697.2</c:v>
                </c:pt>
                <c:pt idx="6973">
                  <c:v>697.3</c:v>
                </c:pt>
                <c:pt idx="6974">
                  <c:v>697.4</c:v>
                </c:pt>
                <c:pt idx="6975">
                  <c:v>697.5</c:v>
                </c:pt>
                <c:pt idx="6976">
                  <c:v>697.6</c:v>
                </c:pt>
                <c:pt idx="6977">
                  <c:v>697.7</c:v>
                </c:pt>
                <c:pt idx="6978">
                  <c:v>697.8</c:v>
                </c:pt>
                <c:pt idx="6979">
                  <c:v>697.9</c:v>
                </c:pt>
                <c:pt idx="6980">
                  <c:v>698</c:v>
                </c:pt>
                <c:pt idx="6981">
                  <c:v>698.1</c:v>
                </c:pt>
                <c:pt idx="6982">
                  <c:v>698.2</c:v>
                </c:pt>
                <c:pt idx="6983">
                  <c:v>698.3</c:v>
                </c:pt>
                <c:pt idx="6984">
                  <c:v>698.4</c:v>
                </c:pt>
                <c:pt idx="6985">
                  <c:v>698.5</c:v>
                </c:pt>
                <c:pt idx="6986">
                  <c:v>698.6</c:v>
                </c:pt>
                <c:pt idx="6987">
                  <c:v>698.7</c:v>
                </c:pt>
                <c:pt idx="6988">
                  <c:v>698.8</c:v>
                </c:pt>
                <c:pt idx="6989">
                  <c:v>698.9</c:v>
                </c:pt>
                <c:pt idx="6990">
                  <c:v>699</c:v>
                </c:pt>
                <c:pt idx="6991">
                  <c:v>699.1</c:v>
                </c:pt>
                <c:pt idx="6992">
                  <c:v>699.2</c:v>
                </c:pt>
                <c:pt idx="6993">
                  <c:v>699.3</c:v>
                </c:pt>
                <c:pt idx="6994">
                  <c:v>699.4</c:v>
                </c:pt>
                <c:pt idx="6995">
                  <c:v>699.5</c:v>
                </c:pt>
                <c:pt idx="6996">
                  <c:v>699.6</c:v>
                </c:pt>
                <c:pt idx="6997">
                  <c:v>699.7</c:v>
                </c:pt>
                <c:pt idx="6998">
                  <c:v>699.8</c:v>
                </c:pt>
                <c:pt idx="6999">
                  <c:v>699.9</c:v>
                </c:pt>
                <c:pt idx="7000">
                  <c:v>700</c:v>
                </c:pt>
                <c:pt idx="7001">
                  <c:v>700.1</c:v>
                </c:pt>
                <c:pt idx="7002">
                  <c:v>700.2</c:v>
                </c:pt>
                <c:pt idx="7003">
                  <c:v>700.3</c:v>
                </c:pt>
                <c:pt idx="7004">
                  <c:v>700.4</c:v>
                </c:pt>
                <c:pt idx="7005">
                  <c:v>700.5</c:v>
                </c:pt>
                <c:pt idx="7006">
                  <c:v>700.6</c:v>
                </c:pt>
                <c:pt idx="7007">
                  <c:v>700.7</c:v>
                </c:pt>
                <c:pt idx="7008">
                  <c:v>700.8</c:v>
                </c:pt>
                <c:pt idx="7009">
                  <c:v>700.9</c:v>
                </c:pt>
                <c:pt idx="7010">
                  <c:v>701</c:v>
                </c:pt>
                <c:pt idx="7011">
                  <c:v>701.1</c:v>
                </c:pt>
                <c:pt idx="7012">
                  <c:v>701.2</c:v>
                </c:pt>
                <c:pt idx="7013">
                  <c:v>701.3</c:v>
                </c:pt>
                <c:pt idx="7014">
                  <c:v>701.4</c:v>
                </c:pt>
                <c:pt idx="7015">
                  <c:v>701.5</c:v>
                </c:pt>
                <c:pt idx="7016">
                  <c:v>701.6</c:v>
                </c:pt>
                <c:pt idx="7017">
                  <c:v>701.7</c:v>
                </c:pt>
                <c:pt idx="7018">
                  <c:v>701.8</c:v>
                </c:pt>
                <c:pt idx="7019">
                  <c:v>701.9</c:v>
                </c:pt>
                <c:pt idx="7020">
                  <c:v>702</c:v>
                </c:pt>
                <c:pt idx="7021">
                  <c:v>702.1</c:v>
                </c:pt>
                <c:pt idx="7022">
                  <c:v>702.2</c:v>
                </c:pt>
                <c:pt idx="7023">
                  <c:v>702.3</c:v>
                </c:pt>
                <c:pt idx="7024">
                  <c:v>702.4</c:v>
                </c:pt>
                <c:pt idx="7025">
                  <c:v>702.5</c:v>
                </c:pt>
                <c:pt idx="7026">
                  <c:v>702.6</c:v>
                </c:pt>
                <c:pt idx="7027">
                  <c:v>702.7</c:v>
                </c:pt>
                <c:pt idx="7028">
                  <c:v>702.8</c:v>
                </c:pt>
                <c:pt idx="7029">
                  <c:v>702.9</c:v>
                </c:pt>
                <c:pt idx="7030">
                  <c:v>703</c:v>
                </c:pt>
                <c:pt idx="7031">
                  <c:v>703.1</c:v>
                </c:pt>
                <c:pt idx="7032">
                  <c:v>703.2</c:v>
                </c:pt>
                <c:pt idx="7033">
                  <c:v>703.3</c:v>
                </c:pt>
                <c:pt idx="7034">
                  <c:v>703.4</c:v>
                </c:pt>
                <c:pt idx="7035">
                  <c:v>703.5</c:v>
                </c:pt>
                <c:pt idx="7036">
                  <c:v>703.6</c:v>
                </c:pt>
                <c:pt idx="7037">
                  <c:v>703.7</c:v>
                </c:pt>
                <c:pt idx="7038">
                  <c:v>703.8</c:v>
                </c:pt>
                <c:pt idx="7039">
                  <c:v>703.9</c:v>
                </c:pt>
                <c:pt idx="7040">
                  <c:v>704</c:v>
                </c:pt>
                <c:pt idx="7041">
                  <c:v>704.1</c:v>
                </c:pt>
                <c:pt idx="7042">
                  <c:v>704.2</c:v>
                </c:pt>
                <c:pt idx="7043">
                  <c:v>704.3</c:v>
                </c:pt>
                <c:pt idx="7044">
                  <c:v>704.4</c:v>
                </c:pt>
                <c:pt idx="7045">
                  <c:v>704.5</c:v>
                </c:pt>
                <c:pt idx="7046">
                  <c:v>704.6</c:v>
                </c:pt>
                <c:pt idx="7047">
                  <c:v>704.7</c:v>
                </c:pt>
                <c:pt idx="7048">
                  <c:v>704.8</c:v>
                </c:pt>
                <c:pt idx="7049">
                  <c:v>704.9</c:v>
                </c:pt>
                <c:pt idx="7050">
                  <c:v>705</c:v>
                </c:pt>
                <c:pt idx="7051">
                  <c:v>705.1</c:v>
                </c:pt>
                <c:pt idx="7052">
                  <c:v>705.2</c:v>
                </c:pt>
                <c:pt idx="7053">
                  <c:v>705.3</c:v>
                </c:pt>
                <c:pt idx="7054">
                  <c:v>705.4</c:v>
                </c:pt>
                <c:pt idx="7055">
                  <c:v>705.5</c:v>
                </c:pt>
                <c:pt idx="7056">
                  <c:v>705.6</c:v>
                </c:pt>
                <c:pt idx="7057">
                  <c:v>705.7</c:v>
                </c:pt>
                <c:pt idx="7058">
                  <c:v>705.8</c:v>
                </c:pt>
                <c:pt idx="7059">
                  <c:v>705.9</c:v>
                </c:pt>
                <c:pt idx="7060">
                  <c:v>706</c:v>
                </c:pt>
                <c:pt idx="7061">
                  <c:v>706.1</c:v>
                </c:pt>
                <c:pt idx="7062">
                  <c:v>706.2</c:v>
                </c:pt>
                <c:pt idx="7063">
                  <c:v>706.3</c:v>
                </c:pt>
                <c:pt idx="7064">
                  <c:v>706.4</c:v>
                </c:pt>
                <c:pt idx="7065">
                  <c:v>706.5</c:v>
                </c:pt>
                <c:pt idx="7066">
                  <c:v>706.6</c:v>
                </c:pt>
                <c:pt idx="7067">
                  <c:v>706.7</c:v>
                </c:pt>
                <c:pt idx="7068">
                  <c:v>706.8</c:v>
                </c:pt>
                <c:pt idx="7069">
                  <c:v>706.9</c:v>
                </c:pt>
                <c:pt idx="7070">
                  <c:v>707</c:v>
                </c:pt>
                <c:pt idx="7071">
                  <c:v>707.1</c:v>
                </c:pt>
                <c:pt idx="7072">
                  <c:v>707.2</c:v>
                </c:pt>
                <c:pt idx="7073">
                  <c:v>707.3</c:v>
                </c:pt>
                <c:pt idx="7074">
                  <c:v>707.4</c:v>
                </c:pt>
                <c:pt idx="7075">
                  <c:v>707.5</c:v>
                </c:pt>
                <c:pt idx="7076">
                  <c:v>707.6</c:v>
                </c:pt>
                <c:pt idx="7077">
                  <c:v>707.7</c:v>
                </c:pt>
                <c:pt idx="7078">
                  <c:v>707.8</c:v>
                </c:pt>
                <c:pt idx="7079">
                  <c:v>707.9</c:v>
                </c:pt>
                <c:pt idx="7080">
                  <c:v>708</c:v>
                </c:pt>
                <c:pt idx="7081">
                  <c:v>708.1</c:v>
                </c:pt>
                <c:pt idx="7082">
                  <c:v>708.2</c:v>
                </c:pt>
                <c:pt idx="7083">
                  <c:v>708.3</c:v>
                </c:pt>
                <c:pt idx="7084">
                  <c:v>708.4</c:v>
                </c:pt>
                <c:pt idx="7085">
                  <c:v>708.5</c:v>
                </c:pt>
                <c:pt idx="7086">
                  <c:v>708.6</c:v>
                </c:pt>
                <c:pt idx="7087">
                  <c:v>708.7</c:v>
                </c:pt>
                <c:pt idx="7088">
                  <c:v>708.8</c:v>
                </c:pt>
                <c:pt idx="7089">
                  <c:v>708.9</c:v>
                </c:pt>
                <c:pt idx="7090">
                  <c:v>709</c:v>
                </c:pt>
                <c:pt idx="7091">
                  <c:v>709.1</c:v>
                </c:pt>
                <c:pt idx="7092">
                  <c:v>709.2</c:v>
                </c:pt>
                <c:pt idx="7093">
                  <c:v>709.3</c:v>
                </c:pt>
                <c:pt idx="7094">
                  <c:v>709.4</c:v>
                </c:pt>
                <c:pt idx="7095">
                  <c:v>709.5</c:v>
                </c:pt>
                <c:pt idx="7096">
                  <c:v>709.6</c:v>
                </c:pt>
                <c:pt idx="7097">
                  <c:v>709.7</c:v>
                </c:pt>
                <c:pt idx="7098">
                  <c:v>709.8</c:v>
                </c:pt>
                <c:pt idx="7099">
                  <c:v>709.9</c:v>
                </c:pt>
                <c:pt idx="7100">
                  <c:v>710</c:v>
                </c:pt>
                <c:pt idx="7101">
                  <c:v>710.1</c:v>
                </c:pt>
                <c:pt idx="7102">
                  <c:v>710.2</c:v>
                </c:pt>
                <c:pt idx="7103">
                  <c:v>710.3</c:v>
                </c:pt>
                <c:pt idx="7104">
                  <c:v>710.4</c:v>
                </c:pt>
                <c:pt idx="7105">
                  <c:v>710.5</c:v>
                </c:pt>
                <c:pt idx="7106">
                  <c:v>710.6</c:v>
                </c:pt>
                <c:pt idx="7107">
                  <c:v>710.7</c:v>
                </c:pt>
                <c:pt idx="7108">
                  <c:v>710.8</c:v>
                </c:pt>
                <c:pt idx="7109">
                  <c:v>710.9</c:v>
                </c:pt>
                <c:pt idx="7110">
                  <c:v>711</c:v>
                </c:pt>
                <c:pt idx="7111">
                  <c:v>711.1</c:v>
                </c:pt>
                <c:pt idx="7112">
                  <c:v>711.2</c:v>
                </c:pt>
                <c:pt idx="7113">
                  <c:v>711.3</c:v>
                </c:pt>
                <c:pt idx="7114">
                  <c:v>711.4</c:v>
                </c:pt>
                <c:pt idx="7115">
                  <c:v>711.5</c:v>
                </c:pt>
                <c:pt idx="7116">
                  <c:v>711.6</c:v>
                </c:pt>
                <c:pt idx="7117">
                  <c:v>711.7</c:v>
                </c:pt>
                <c:pt idx="7118">
                  <c:v>711.8</c:v>
                </c:pt>
                <c:pt idx="7119">
                  <c:v>711.9</c:v>
                </c:pt>
                <c:pt idx="7120">
                  <c:v>712</c:v>
                </c:pt>
                <c:pt idx="7121">
                  <c:v>712.1</c:v>
                </c:pt>
                <c:pt idx="7122">
                  <c:v>712.2</c:v>
                </c:pt>
                <c:pt idx="7123">
                  <c:v>712.3</c:v>
                </c:pt>
                <c:pt idx="7124">
                  <c:v>712.4</c:v>
                </c:pt>
                <c:pt idx="7125">
                  <c:v>712.5</c:v>
                </c:pt>
                <c:pt idx="7126">
                  <c:v>712.6</c:v>
                </c:pt>
                <c:pt idx="7127">
                  <c:v>712.7</c:v>
                </c:pt>
                <c:pt idx="7128">
                  <c:v>712.8</c:v>
                </c:pt>
                <c:pt idx="7129">
                  <c:v>712.9</c:v>
                </c:pt>
                <c:pt idx="7130">
                  <c:v>713</c:v>
                </c:pt>
                <c:pt idx="7131">
                  <c:v>713.1</c:v>
                </c:pt>
                <c:pt idx="7132">
                  <c:v>713.2</c:v>
                </c:pt>
                <c:pt idx="7133">
                  <c:v>713.3</c:v>
                </c:pt>
                <c:pt idx="7134">
                  <c:v>713.4</c:v>
                </c:pt>
                <c:pt idx="7135">
                  <c:v>713.5</c:v>
                </c:pt>
                <c:pt idx="7136">
                  <c:v>713.6</c:v>
                </c:pt>
                <c:pt idx="7137">
                  <c:v>713.7</c:v>
                </c:pt>
                <c:pt idx="7138">
                  <c:v>713.8</c:v>
                </c:pt>
                <c:pt idx="7139">
                  <c:v>713.9</c:v>
                </c:pt>
                <c:pt idx="7140">
                  <c:v>714</c:v>
                </c:pt>
                <c:pt idx="7141">
                  <c:v>714.1</c:v>
                </c:pt>
                <c:pt idx="7142">
                  <c:v>714.2</c:v>
                </c:pt>
                <c:pt idx="7143">
                  <c:v>714.3</c:v>
                </c:pt>
                <c:pt idx="7144">
                  <c:v>714.4</c:v>
                </c:pt>
                <c:pt idx="7145">
                  <c:v>714.5</c:v>
                </c:pt>
                <c:pt idx="7146">
                  <c:v>714.6</c:v>
                </c:pt>
                <c:pt idx="7147">
                  <c:v>714.7</c:v>
                </c:pt>
                <c:pt idx="7148">
                  <c:v>714.8</c:v>
                </c:pt>
                <c:pt idx="7149">
                  <c:v>714.9</c:v>
                </c:pt>
                <c:pt idx="7150">
                  <c:v>715</c:v>
                </c:pt>
                <c:pt idx="7151">
                  <c:v>715.1</c:v>
                </c:pt>
                <c:pt idx="7152">
                  <c:v>715.2</c:v>
                </c:pt>
                <c:pt idx="7153">
                  <c:v>715.3</c:v>
                </c:pt>
                <c:pt idx="7154">
                  <c:v>715.4</c:v>
                </c:pt>
                <c:pt idx="7155">
                  <c:v>715.5</c:v>
                </c:pt>
                <c:pt idx="7156">
                  <c:v>715.6</c:v>
                </c:pt>
                <c:pt idx="7157">
                  <c:v>715.7</c:v>
                </c:pt>
                <c:pt idx="7158">
                  <c:v>715.8</c:v>
                </c:pt>
                <c:pt idx="7159">
                  <c:v>715.9</c:v>
                </c:pt>
                <c:pt idx="7160">
                  <c:v>716</c:v>
                </c:pt>
                <c:pt idx="7161">
                  <c:v>716.1</c:v>
                </c:pt>
                <c:pt idx="7162">
                  <c:v>716.2</c:v>
                </c:pt>
                <c:pt idx="7163">
                  <c:v>716.3</c:v>
                </c:pt>
                <c:pt idx="7164">
                  <c:v>716.4</c:v>
                </c:pt>
                <c:pt idx="7165">
                  <c:v>716.5</c:v>
                </c:pt>
                <c:pt idx="7166">
                  <c:v>716.6</c:v>
                </c:pt>
                <c:pt idx="7167">
                  <c:v>716.7</c:v>
                </c:pt>
                <c:pt idx="7168">
                  <c:v>716.8</c:v>
                </c:pt>
                <c:pt idx="7169">
                  <c:v>716.9</c:v>
                </c:pt>
                <c:pt idx="7170">
                  <c:v>717</c:v>
                </c:pt>
                <c:pt idx="7171">
                  <c:v>717.1</c:v>
                </c:pt>
                <c:pt idx="7172">
                  <c:v>717.2</c:v>
                </c:pt>
                <c:pt idx="7173">
                  <c:v>717.3</c:v>
                </c:pt>
                <c:pt idx="7174">
                  <c:v>717.4</c:v>
                </c:pt>
                <c:pt idx="7175">
                  <c:v>717.5</c:v>
                </c:pt>
                <c:pt idx="7176">
                  <c:v>717.6</c:v>
                </c:pt>
                <c:pt idx="7177">
                  <c:v>717.7</c:v>
                </c:pt>
                <c:pt idx="7178">
                  <c:v>717.8</c:v>
                </c:pt>
                <c:pt idx="7179">
                  <c:v>717.9</c:v>
                </c:pt>
                <c:pt idx="7180">
                  <c:v>718</c:v>
                </c:pt>
                <c:pt idx="7181">
                  <c:v>718.1</c:v>
                </c:pt>
                <c:pt idx="7182">
                  <c:v>718.2</c:v>
                </c:pt>
                <c:pt idx="7183">
                  <c:v>718.3</c:v>
                </c:pt>
                <c:pt idx="7184">
                  <c:v>718.4</c:v>
                </c:pt>
                <c:pt idx="7185">
                  <c:v>718.5</c:v>
                </c:pt>
                <c:pt idx="7186">
                  <c:v>718.6</c:v>
                </c:pt>
                <c:pt idx="7187">
                  <c:v>718.7</c:v>
                </c:pt>
                <c:pt idx="7188">
                  <c:v>718.8</c:v>
                </c:pt>
                <c:pt idx="7189">
                  <c:v>718.9</c:v>
                </c:pt>
                <c:pt idx="7190">
                  <c:v>719</c:v>
                </c:pt>
                <c:pt idx="7191">
                  <c:v>719.1</c:v>
                </c:pt>
                <c:pt idx="7192">
                  <c:v>719.2</c:v>
                </c:pt>
                <c:pt idx="7193">
                  <c:v>719.3</c:v>
                </c:pt>
                <c:pt idx="7194">
                  <c:v>719.4</c:v>
                </c:pt>
                <c:pt idx="7195">
                  <c:v>719.5</c:v>
                </c:pt>
                <c:pt idx="7196">
                  <c:v>719.6</c:v>
                </c:pt>
                <c:pt idx="7197">
                  <c:v>719.7</c:v>
                </c:pt>
                <c:pt idx="7198">
                  <c:v>719.8</c:v>
                </c:pt>
                <c:pt idx="7199">
                  <c:v>719.9</c:v>
                </c:pt>
                <c:pt idx="7200">
                  <c:v>720</c:v>
                </c:pt>
                <c:pt idx="7201">
                  <c:v>720.1</c:v>
                </c:pt>
                <c:pt idx="7202">
                  <c:v>720.2</c:v>
                </c:pt>
                <c:pt idx="7203">
                  <c:v>720.3</c:v>
                </c:pt>
                <c:pt idx="7204">
                  <c:v>720.4</c:v>
                </c:pt>
                <c:pt idx="7205">
                  <c:v>720.5</c:v>
                </c:pt>
                <c:pt idx="7206">
                  <c:v>720.6</c:v>
                </c:pt>
                <c:pt idx="7207">
                  <c:v>720.7</c:v>
                </c:pt>
                <c:pt idx="7208">
                  <c:v>720.8</c:v>
                </c:pt>
                <c:pt idx="7209">
                  <c:v>720.9</c:v>
                </c:pt>
                <c:pt idx="7210">
                  <c:v>721</c:v>
                </c:pt>
                <c:pt idx="7211">
                  <c:v>721.1</c:v>
                </c:pt>
                <c:pt idx="7212">
                  <c:v>721.2</c:v>
                </c:pt>
                <c:pt idx="7213">
                  <c:v>721.3</c:v>
                </c:pt>
                <c:pt idx="7214">
                  <c:v>721.4</c:v>
                </c:pt>
                <c:pt idx="7215">
                  <c:v>721.5</c:v>
                </c:pt>
                <c:pt idx="7216">
                  <c:v>721.6</c:v>
                </c:pt>
                <c:pt idx="7217">
                  <c:v>721.7</c:v>
                </c:pt>
                <c:pt idx="7218">
                  <c:v>721.8</c:v>
                </c:pt>
                <c:pt idx="7219">
                  <c:v>721.9</c:v>
                </c:pt>
                <c:pt idx="7220">
                  <c:v>722</c:v>
                </c:pt>
                <c:pt idx="7221">
                  <c:v>722.1</c:v>
                </c:pt>
                <c:pt idx="7222">
                  <c:v>722.2</c:v>
                </c:pt>
                <c:pt idx="7223">
                  <c:v>722.3</c:v>
                </c:pt>
                <c:pt idx="7224">
                  <c:v>722.4</c:v>
                </c:pt>
                <c:pt idx="7225">
                  <c:v>722.5</c:v>
                </c:pt>
                <c:pt idx="7226">
                  <c:v>722.6</c:v>
                </c:pt>
                <c:pt idx="7227">
                  <c:v>722.7</c:v>
                </c:pt>
                <c:pt idx="7228">
                  <c:v>722.8</c:v>
                </c:pt>
                <c:pt idx="7229">
                  <c:v>722.9</c:v>
                </c:pt>
                <c:pt idx="7230">
                  <c:v>723</c:v>
                </c:pt>
                <c:pt idx="7231">
                  <c:v>723.1</c:v>
                </c:pt>
                <c:pt idx="7232">
                  <c:v>723.2</c:v>
                </c:pt>
                <c:pt idx="7233">
                  <c:v>723.3</c:v>
                </c:pt>
                <c:pt idx="7234">
                  <c:v>723.4</c:v>
                </c:pt>
                <c:pt idx="7235">
                  <c:v>723.5</c:v>
                </c:pt>
                <c:pt idx="7236">
                  <c:v>723.6</c:v>
                </c:pt>
                <c:pt idx="7237">
                  <c:v>723.7</c:v>
                </c:pt>
                <c:pt idx="7238">
                  <c:v>723.8</c:v>
                </c:pt>
                <c:pt idx="7239">
                  <c:v>723.9</c:v>
                </c:pt>
                <c:pt idx="7240">
                  <c:v>724</c:v>
                </c:pt>
                <c:pt idx="7241">
                  <c:v>724.1</c:v>
                </c:pt>
                <c:pt idx="7242">
                  <c:v>724.2</c:v>
                </c:pt>
                <c:pt idx="7243">
                  <c:v>724.3</c:v>
                </c:pt>
                <c:pt idx="7244">
                  <c:v>724.4</c:v>
                </c:pt>
                <c:pt idx="7245">
                  <c:v>724.5</c:v>
                </c:pt>
                <c:pt idx="7246">
                  <c:v>724.6</c:v>
                </c:pt>
                <c:pt idx="7247">
                  <c:v>724.7</c:v>
                </c:pt>
                <c:pt idx="7248">
                  <c:v>724.8</c:v>
                </c:pt>
                <c:pt idx="7249">
                  <c:v>724.9</c:v>
                </c:pt>
                <c:pt idx="7250">
                  <c:v>725</c:v>
                </c:pt>
                <c:pt idx="7251">
                  <c:v>725.1</c:v>
                </c:pt>
                <c:pt idx="7252">
                  <c:v>725.2</c:v>
                </c:pt>
                <c:pt idx="7253">
                  <c:v>725.3</c:v>
                </c:pt>
                <c:pt idx="7254">
                  <c:v>725.4</c:v>
                </c:pt>
                <c:pt idx="7255">
                  <c:v>725.5</c:v>
                </c:pt>
                <c:pt idx="7256">
                  <c:v>725.6</c:v>
                </c:pt>
                <c:pt idx="7257">
                  <c:v>725.7</c:v>
                </c:pt>
                <c:pt idx="7258">
                  <c:v>725.8</c:v>
                </c:pt>
                <c:pt idx="7259">
                  <c:v>725.9</c:v>
                </c:pt>
                <c:pt idx="7260">
                  <c:v>726</c:v>
                </c:pt>
                <c:pt idx="7261">
                  <c:v>726.1</c:v>
                </c:pt>
                <c:pt idx="7262">
                  <c:v>726.2</c:v>
                </c:pt>
                <c:pt idx="7263">
                  <c:v>726.3</c:v>
                </c:pt>
                <c:pt idx="7264">
                  <c:v>726.4</c:v>
                </c:pt>
                <c:pt idx="7265">
                  <c:v>726.5</c:v>
                </c:pt>
                <c:pt idx="7266">
                  <c:v>726.6</c:v>
                </c:pt>
                <c:pt idx="7267">
                  <c:v>726.7</c:v>
                </c:pt>
                <c:pt idx="7268">
                  <c:v>726.8</c:v>
                </c:pt>
                <c:pt idx="7269">
                  <c:v>726.9</c:v>
                </c:pt>
                <c:pt idx="7270">
                  <c:v>727</c:v>
                </c:pt>
                <c:pt idx="7271">
                  <c:v>727.1</c:v>
                </c:pt>
                <c:pt idx="7272">
                  <c:v>727.2</c:v>
                </c:pt>
                <c:pt idx="7273">
                  <c:v>727.3</c:v>
                </c:pt>
                <c:pt idx="7274">
                  <c:v>727.4</c:v>
                </c:pt>
                <c:pt idx="7275">
                  <c:v>727.5</c:v>
                </c:pt>
                <c:pt idx="7276">
                  <c:v>727.6</c:v>
                </c:pt>
                <c:pt idx="7277">
                  <c:v>727.7</c:v>
                </c:pt>
                <c:pt idx="7278">
                  <c:v>727.8</c:v>
                </c:pt>
                <c:pt idx="7279">
                  <c:v>727.9</c:v>
                </c:pt>
                <c:pt idx="7280">
                  <c:v>728</c:v>
                </c:pt>
                <c:pt idx="7281">
                  <c:v>728.1</c:v>
                </c:pt>
                <c:pt idx="7282">
                  <c:v>728.2</c:v>
                </c:pt>
                <c:pt idx="7283">
                  <c:v>728.3</c:v>
                </c:pt>
                <c:pt idx="7284">
                  <c:v>728.4</c:v>
                </c:pt>
                <c:pt idx="7285">
                  <c:v>728.5</c:v>
                </c:pt>
                <c:pt idx="7286">
                  <c:v>728.6</c:v>
                </c:pt>
                <c:pt idx="7287">
                  <c:v>728.7</c:v>
                </c:pt>
                <c:pt idx="7288">
                  <c:v>728.8</c:v>
                </c:pt>
                <c:pt idx="7289">
                  <c:v>728.9</c:v>
                </c:pt>
                <c:pt idx="7290">
                  <c:v>729</c:v>
                </c:pt>
                <c:pt idx="7291">
                  <c:v>729.1</c:v>
                </c:pt>
                <c:pt idx="7292">
                  <c:v>729.2</c:v>
                </c:pt>
                <c:pt idx="7293">
                  <c:v>729.3</c:v>
                </c:pt>
                <c:pt idx="7294">
                  <c:v>729.4</c:v>
                </c:pt>
                <c:pt idx="7295">
                  <c:v>729.5</c:v>
                </c:pt>
                <c:pt idx="7296">
                  <c:v>729.6</c:v>
                </c:pt>
                <c:pt idx="7297">
                  <c:v>729.7</c:v>
                </c:pt>
                <c:pt idx="7298">
                  <c:v>729.8</c:v>
                </c:pt>
                <c:pt idx="7299">
                  <c:v>729.9</c:v>
                </c:pt>
                <c:pt idx="7300">
                  <c:v>730</c:v>
                </c:pt>
                <c:pt idx="7301">
                  <c:v>730.1</c:v>
                </c:pt>
                <c:pt idx="7302">
                  <c:v>730.2</c:v>
                </c:pt>
                <c:pt idx="7303">
                  <c:v>730.3</c:v>
                </c:pt>
                <c:pt idx="7304">
                  <c:v>730.4</c:v>
                </c:pt>
                <c:pt idx="7305">
                  <c:v>730.5</c:v>
                </c:pt>
                <c:pt idx="7306">
                  <c:v>730.6</c:v>
                </c:pt>
                <c:pt idx="7307">
                  <c:v>730.7</c:v>
                </c:pt>
                <c:pt idx="7308">
                  <c:v>730.8</c:v>
                </c:pt>
                <c:pt idx="7309">
                  <c:v>730.9</c:v>
                </c:pt>
                <c:pt idx="7310">
                  <c:v>731</c:v>
                </c:pt>
                <c:pt idx="7311">
                  <c:v>731.1</c:v>
                </c:pt>
                <c:pt idx="7312">
                  <c:v>731.2</c:v>
                </c:pt>
                <c:pt idx="7313">
                  <c:v>731.3</c:v>
                </c:pt>
                <c:pt idx="7314">
                  <c:v>731.4</c:v>
                </c:pt>
                <c:pt idx="7315">
                  <c:v>731.5</c:v>
                </c:pt>
                <c:pt idx="7316">
                  <c:v>731.6</c:v>
                </c:pt>
                <c:pt idx="7317">
                  <c:v>731.7</c:v>
                </c:pt>
                <c:pt idx="7318">
                  <c:v>731.8</c:v>
                </c:pt>
                <c:pt idx="7319">
                  <c:v>731.9</c:v>
                </c:pt>
                <c:pt idx="7320">
                  <c:v>732</c:v>
                </c:pt>
                <c:pt idx="7321">
                  <c:v>732.1</c:v>
                </c:pt>
                <c:pt idx="7322">
                  <c:v>732.2</c:v>
                </c:pt>
                <c:pt idx="7323">
                  <c:v>732.3</c:v>
                </c:pt>
                <c:pt idx="7324">
                  <c:v>732.4</c:v>
                </c:pt>
                <c:pt idx="7325">
                  <c:v>732.5</c:v>
                </c:pt>
                <c:pt idx="7326">
                  <c:v>732.6</c:v>
                </c:pt>
                <c:pt idx="7327">
                  <c:v>732.7</c:v>
                </c:pt>
                <c:pt idx="7328">
                  <c:v>732.8</c:v>
                </c:pt>
                <c:pt idx="7329">
                  <c:v>732.9</c:v>
                </c:pt>
                <c:pt idx="7330">
                  <c:v>733</c:v>
                </c:pt>
                <c:pt idx="7331">
                  <c:v>733.1</c:v>
                </c:pt>
                <c:pt idx="7332">
                  <c:v>733.2</c:v>
                </c:pt>
                <c:pt idx="7333">
                  <c:v>733.3</c:v>
                </c:pt>
                <c:pt idx="7334">
                  <c:v>733.4</c:v>
                </c:pt>
                <c:pt idx="7335">
                  <c:v>733.5</c:v>
                </c:pt>
                <c:pt idx="7336">
                  <c:v>733.6</c:v>
                </c:pt>
                <c:pt idx="7337">
                  <c:v>733.7</c:v>
                </c:pt>
                <c:pt idx="7338">
                  <c:v>733.8</c:v>
                </c:pt>
                <c:pt idx="7339">
                  <c:v>733.9</c:v>
                </c:pt>
                <c:pt idx="7340">
                  <c:v>734</c:v>
                </c:pt>
                <c:pt idx="7341">
                  <c:v>734.1</c:v>
                </c:pt>
                <c:pt idx="7342">
                  <c:v>734.2</c:v>
                </c:pt>
                <c:pt idx="7343">
                  <c:v>734.3</c:v>
                </c:pt>
                <c:pt idx="7344">
                  <c:v>734.4</c:v>
                </c:pt>
                <c:pt idx="7345">
                  <c:v>734.5</c:v>
                </c:pt>
                <c:pt idx="7346">
                  <c:v>734.6</c:v>
                </c:pt>
                <c:pt idx="7347">
                  <c:v>734.7</c:v>
                </c:pt>
                <c:pt idx="7348">
                  <c:v>734.8</c:v>
                </c:pt>
                <c:pt idx="7349">
                  <c:v>734.9</c:v>
                </c:pt>
                <c:pt idx="7350">
                  <c:v>735</c:v>
                </c:pt>
                <c:pt idx="7351">
                  <c:v>735.1</c:v>
                </c:pt>
                <c:pt idx="7352">
                  <c:v>735.2</c:v>
                </c:pt>
                <c:pt idx="7353">
                  <c:v>735.3</c:v>
                </c:pt>
                <c:pt idx="7354">
                  <c:v>735.4</c:v>
                </c:pt>
                <c:pt idx="7355">
                  <c:v>735.5</c:v>
                </c:pt>
                <c:pt idx="7356">
                  <c:v>735.6</c:v>
                </c:pt>
                <c:pt idx="7357">
                  <c:v>735.7</c:v>
                </c:pt>
                <c:pt idx="7358">
                  <c:v>735.8</c:v>
                </c:pt>
                <c:pt idx="7359">
                  <c:v>735.9</c:v>
                </c:pt>
                <c:pt idx="7360">
                  <c:v>736</c:v>
                </c:pt>
                <c:pt idx="7361">
                  <c:v>736.1</c:v>
                </c:pt>
                <c:pt idx="7362">
                  <c:v>736.2</c:v>
                </c:pt>
                <c:pt idx="7363">
                  <c:v>736.3</c:v>
                </c:pt>
                <c:pt idx="7364">
                  <c:v>736.4</c:v>
                </c:pt>
                <c:pt idx="7365">
                  <c:v>736.5</c:v>
                </c:pt>
                <c:pt idx="7366">
                  <c:v>736.6</c:v>
                </c:pt>
                <c:pt idx="7367">
                  <c:v>736.7</c:v>
                </c:pt>
                <c:pt idx="7368">
                  <c:v>736.8</c:v>
                </c:pt>
                <c:pt idx="7369">
                  <c:v>736.9</c:v>
                </c:pt>
                <c:pt idx="7370">
                  <c:v>737</c:v>
                </c:pt>
                <c:pt idx="7371">
                  <c:v>737.1</c:v>
                </c:pt>
                <c:pt idx="7372">
                  <c:v>737.2</c:v>
                </c:pt>
                <c:pt idx="7373">
                  <c:v>737.3</c:v>
                </c:pt>
                <c:pt idx="7374">
                  <c:v>737.4</c:v>
                </c:pt>
                <c:pt idx="7375">
                  <c:v>737.5</c:v>
                </c:pt>
                <c:pt idx="7376">
                  <c:v>737.6</c:v>
                </c:pt>
                <c:pt idx="7377">
                  <c:v>737.7</c:v>
                </c:pt>
                <c:pt idx="7378">
                  <c:v>737.8</c:v>
                </c:pt>
                <c:pt idx="7379">
                  <c:v>737.9</c:v>
                </c:pt>
                <c:pt idx="7380">
                  <c:v>738</c:v>
                </c:pt>
                <c:pt idx="7381">
                  <c:v>738.1</c:v>
                </c:pt>
                <c:pt idx="7382">
                  <c:v>738.2</c:v>
                </c:pt>
                <c:pt idx="7383">
                  <c:v>738.3</c:v>
                </c:pt>
                <c:pt idx="7384">
                  <c:v>738.4</c:v>
                </c:pt>
                <c:pt idx="7385">
                  <c:v>738.5</c:v>
                </c:pt>
                <c:pt idx="7386">
                  <c:v>738.6</c:v>
                </c:pt>
                <c:pt idx="7387">
                  <c:v>738.7</c:v>
                </c:pt>
                <c:pt idx="7388">
                  <c:v>738.8</c:v>
                </c:pt>
                <c:pt idx="7389">
                  <c:v>738.9</c:v>
                </c:pt>
                <c:pt idx="7390">
                  <c:v>739</c:v>
                </c:pt>
                <c:pt idx="7391">
                  <c:v>739.1</c:v>
                </c:pt>
                <c:pt idx="7392">
                  <c:v>739.2</c:v>
                </c:pt>
                <c:pt idx="7393">
                  <c:v>739.3</c:v>
                </c:pt>
                <c:pt idx="7394">
                  <c:v>739.4</c:v>
                </c:pt>
                <c:pt idx="7395">
                  <c:v>739.5</c:v>
                </c:pt>
                <c:pt idx="7396">
                  <c:v>739.6</c:v>
                </c:pt>
                <c:pt idx="7397">
                  <c:v>739.7</c:v>
                </c:pt>
                <c:pt idx="7398">
                  <c:v>739.8</c:v>
                </c:pt>
                <c:pt idx="7399">
                  <c:v>739.9</c:v>
                </c:pt>
                <c:pt idx="7400">
                  <c:v>740</c:v>
                </c:pt>
                <c:pt idx="7401">
                  <c:v>740.1</c:v>
                </c:pt>
                <c:pt idx="7402">
                  <c:v>740.2</c:v>
                </c:pt>
                <c:pt idx="7403">
                  <c:v>740.3</c:v>
                </c:pt>
                <c:pt idx="7404">
                  <c:v>740.4</c:v>
                </c:pt>
                <c:pt idx="7405">
                  <c:v>740.5</c:v>
                </c:pt>
                <c:pt idx="7406">
                  <c:v>740.6</c:v>
                </c:pt>
                <c:pt idx="7407">
                  <c:v>740.7</c:v>
                </c:pt>
                <c:pt idx="7408">
                  <c:v>740.8</c:v>
                </c:pt>
                <c:pt idx="7409">
                  <c:v>740.9</c:v>
                </c:pt>
                <c:pt idx="7410">
                  <c:v>741</c:v>
                </c:pt>
                <c:pt idx="7411">
                  <c:v>741.1</c:v>
                </c:pt>
                <c:pt idx="7412">
                  <c:v>741.2</c:v>
                </c:pt>
                <c:pt idx="7413">
                  <c:v>741.3</c:v>
                </c:pt>
                <c:pt idx="7414">
                  <c:v>741.4</c:v>
                </c:pt>
                <c:pt idx="7415">
                  <c:v>741.5</c:v>
                </c:pt>
                <c:pt idx="7416">
                  <c:v>741.6</c:v>
                </c:pt>
                <c:pt idx="7417">
                  <c:v>741.7</c:v>
                </c:pt>
                <c:pt idx="7418">
                  <c:v>741.8</c:v>
                </c:pt>
                <c:pt idx="7419">
                  <c:v>741.9</c:v>
                </c:pt>
                <c:pt idx="7420">
                  <c:v>742</c:v>
                </c:pt>
                <c:pt idx="7421">
                  <c:v>742.1</c:v>
                </c:pt>
                <c:pt idx="7422">
                  <c:v>742.2</c:v>
                </c:pt>
                <c:pt idx="7423">
                  <c:v>742.3</c:v>
                </c:pt>
                <c:pt idx="7424">
                  <c:v>742.4</c:v>
                </c:pt>
                <c:pt idx="7425">
                  <c:v>742.5</c:v>
                </c:pt>
                <c:pt idx="7426">
                  <c:v>742.6</c:v>
                </c:pt>
                <c:pt idx="7427">
                  <c:v>742.7</c:v>
                </c:pt>
                <c:pt idx="7428">
                  <c:v>742.8</c:v>
                </c:pt>
                <c:pt idx="7429">
                  <c:v>742.9</c:v>
                </c:pt>
                <c:pt idx="7430">
                  <c:v>743</c:v>
                </c:pt>
                <c:pt idx="7431">
                  <c:v>743.1</c:v>
                </c:pt>
                <c:pt idx="7432">
                  <c:v>743.2</c:v>
                </c:pt>
                <c:pt idx="7433">
                  <c:v>743.3</c:v>
                </c:pt>
                <c:pt idx="7434">
                  <c:v>743.4</c:v>
                </c:pt>
                <c:pt idx="7435">
                  <c:v>743.5</c:v>
                </c:pt>
                <c:pt idx="7436">
                  <c:v>743.6</c:v>
                </c:pt>
                <c:pt idx="7437">
                  <c:v>743.7</c:v>
                </c:pt>
                <c:pt idx="7438">
                  <c:v>743.8</c:v>
                </c:pt>
                <c:pt idx="7439">
                  <c:v>743.9</c:v>
                </c:pt>
                <c:pt idx="7440">
                  <c:v>744</c:v>
                </c:pt>
                <c:pt idx="7441">
                  <c:v>744.1</c:v>
                </c:pt>
                <c:pt idx="7442">
                  <c:v>744.2</c:v>
                </c:pt>
                <c:pt idx="7443">
                  <c:v>744.3</c:v>
                </c:pt>
                <c:pt idx="7444">
                  <c:v>744.4</c:v>
                </c:pt>
                <c:pt idx="7445">
                  <c:v>744.5</c:v>
                </c:pt>
                <c:pt idx="7446">
                  <c:v>744.6</c:v>
                </c:pt>
                <c:pt idx="7447">
                  <c:v>744.7</c:v>
                </c:pt>
                <c:pt idx="7448">
                  <c:v>744.8</c:v>
                </c:pt>
                <c:pt idx="7449">
                  <c:v>744.9</c:v>
                </c:pt>
                <c:pt idx="7450">
                  <c:v>745</c:v>
                </c:pt>
                <c:pt idx="7451">
                  <c:v>745.1</c:v>
                </c:pt>
                <c:pt idx="7452">
                  <c:v>745.2</c:v>
                </c:pt>
                <c:pt idx="7453">
                  <c:v>745.3</c:v>
                </c:pt>
                <c:pt idx="7454">
                  <c:v>745.4</c:v>
                </c:pt>
                <c:pt idx="7455">
                  <c:v>745.5</c:v>
                </c:pt>
                <c:pt idx="7456">
                  <c:v>745.6</c:v>
                </c:pt>
                <c:pt idx="7457">
                  <c:v>745.7</c:v>
                </c:pt>
                <c:pt idx="7458">
                  <c:v>745.8</c:v>
                </c:pt>
                <c:pt idx="7459">
                  <c:v>745.9</c:v>
                </c:pt>
                <c:pt idx="7460">
                  <c:v>746</c:v>
                </c:pt>
                <c:pt idx="7461">
                  <c:v>746.1</c:v>
                </c:pt>
                <c:pt idx="7462">
                  <c:v>746.2</c:v>
                </c:pt>
                <c:pt idx="7463">
                  <c:v>746.3</c:v>
                </c:pt>
                <c:pt idx="7464">
                  <c:v>746.4</c:v>
                </c:pt>
                <c:pt idx="7465">
                  <c:v>746.5</c:v>
                </c:pt>
                <c:pt idx="7466">
                  <c:v>746.6</c:v>
                </c:pt>
                <c:pt idx="7467">
                  <c:v>746.7</c:v>
                </c:pt>
                <c:pt idx="7468">
                  <c:v>746.8</c:v>
                </c:pt>
                <c:pt idx="7469">
                  <c:v>746.9</c:v>
                </c:pt>
                <c:pt idx="7470">
                  <c:v>747</c:v>
                </c:pt>
                <c:pt idx="7471">
                  <c:v>747.1</c:v>
                </c:pt>
                <c:pt idx="7472">
                  <c:v>747.2</c:v>
                </c:pt>
                <c:pt idx="7473">
                  <c:v>747.3</c:v>
                </c:pt>
                <c:pt idx="7474">
                  <c:v>747.4</c:v>
                </c:pt>
                <c:pt idx="7475">
                  <c:v>747.5</c:v>
                </c:pt>
                <c:pt idx="7476">
                  <c:v>747.6</c:v>
                </c:pt>
                <c:pt idx="7477">
                  <c:v>747.7</c:v>
                </c:pt>
                <c:pt idx="7478">
                  <c:v>747.8</c:v>
                </c:pt>
                <c:pt idx="7479">
                  <c:v>747.9</c:v>
                </c:pt>
                <c:pt idx="7480">
                  <c:v>748</c:v>
                </c:pt>
                <c:pt idx="7481">
                  <c:v>748.1</c:v>
                </c:pt>
                <c:pt idx="7482">
                  <c:v>748.2</c:v>
                </c:pt>
                <c:pt idx="7483">
                  <c:v>748.3</c:v>
                </c:pt>
                <c:pt idx="7484">
                  <c:v>748.4</c:v>
                </c:pt>
                <c:pt idx="7485">
                  <c:v>748.5</c:v>
                </c:pt>
                <c:pt idx="7486">
                  <c:v>748.6</c:v>
                </c:pt>
                <c:pt idx="7487">
                  <c:v>748.7</c:v>
                </c:pt>
                <c:pt idx="7488">
                  <c:v>748.8</c:v>
                </c:pt>
                <c:pt idx="7489">
                  <c:v>748.9</c:v>
                </c:pt>
                <c:pt idx="7490">
                  <c:v>749</c:v>
                </c:pt>
                <c:pt idx="7491">
                  <c:v>749.1</c:v>
                </c:pt>
                <c:pt idx="7492">
                  <c:v>749.2</c:v>
                </c:pt>
                <c:pt idx="7493">
                  <c:v>749.3</c:v>
                </c:pt>
                <c:pt idx="7494">
                  <c:v>749.4</c:v>
                </c:pt>
                <c:pt idx="7495">
                  <c:v>749.5</c:v>
                </c:pt>
                <c:pt idx="7496">
                  <c:v>749.6</c:v>
                </c:pt>
                <c:pt idx="7497">
                  <c:v>749.7</c:v>
                </c:pt>
                <c:pt idx="7498">
                  <c:v>749.8</c:v>
                </c:pt>
                <c:pt idx="7499">
                  <c:v>749.9</c:v>
                </c:pt>
                <c:pt idx="7500">
                  <c:v>750</c:v>
                </c:pt>
                <c:pt idx="7501">
                  <c:v>750.1</c:v>
                </c:pt>
                <c:pt idx="7502">
                  <c:v>750.2</c:v>
                </c:pt>
                <c:pt idx="7503">
                  <c:v>750.3</c:v>
                </c:pt>
                <c:pt idx="7504">
                  <c:v>750.4</c:v>
                </c:pt>
                <c:pt idx="7505">
                  <c:v>750.5</c:v>
                </c:pt>
                <c:pt idx="7506">
                  <c:v>750.6</c:v>
                </c:pt>
                <c:pt idx="7507">
                  <c:v>750.7</c:v>
                </c:pt>
                <c:pt idx="7508">
                  <c:v>750.8</c:v>
                </c:pt>
                <c:pt idx="7509">
                  <c:v>750.9</c:v>
                </c:pt>
                <c:pt idx="7510">
                  <c:v>751</c:v>
                </c:pt>
                <c:pt idx="7511">
                  <c:v>751.1</c:v>
                </c:pt>
                <c:pt idx="7512">
                  <c:v>751.2</c:v>
                </c:pt>
                <c:pt idx="7513">
                  <c:v>751.3</c:v>
                </c:pt>
                <c:pt idx="7514">
                  <c:v>751.4</c:v>
                </c:pt>
                <c:pt idx="7515">
                  <c:v>751.5</c:v>
                </c:pt>
                <c:pt idx="7516">
                  <c:v>751.6</c:v>
                </c:pt>
                <c:pt idx="7517">
                  <c:v>751.7</c:v>
                </c:pt>
                <c:pt idx="7518">
                  <c:v>751.8</c:v>
                </c:pt>
                <c:pt idx="7519">
                  <c:v>751.9</c:v>
                </c:pt>
                <c:pt idx="7520">
                  <c:v>752</c:v>
                </c:pt>
                <c:pt idx="7521">
                  <c:v>752.1</c:v>
                </c:pt>
                <c:pt idx="7522">
                  <c:v>752.2</c:v>
                </c:pt>
                <c:pt idx="7523">
                  <c:v>752.3</c:v>
                </c:pt>
                <c:pt idx="7524">
                  <c:v>752.4</c:v>
                </c:pt>
                <c:pt idx="7525">
                  <c:v>752.5</c:v>
                </c:pt>
                <c:pt idx="7526">
                  <c:v>752.6</c:v>
                </c:pt>
                <c:pt idx="7527">
                  <c:v>752.7</c:v>
                </c:pt>
                <c:pt idx="7528">
                  <c:v>752.8</c:v>
                </c:pt>
                <c:pt idx="7529">
                  <c:v>752.9</c:v>
                </c:pt>
                <c:pt idx="7530">
                  <c:v>753</c:v>
                </c:pt>
                <c:pt idx="7531">
                  <c:v>753.1</c:v>
                </c:pt>
                <c:pt idx="7532">
                  <c:v>753.2</c:v>
                </c:pt>
                <c:pt idx="7533">
                  <c:v>753.3</c:v>
                </c:pt>
                <c:pt idx="7534">
                  <c:v>753.4</c:v>
                </c:pt>
                <c:pt idx="7535">
                  <c:v>753.5</c:v>
                </c:pt>
                <c:pt idx="7536">
                  <c:v>753.6</c:v>
                </c:pt>
                <c:pt idx="7537">
                  <c:v>753.7</c:v>
                </c:pt>
                <c:pt idx="7538">
                  <c:v>753.8</c:v>
                </c:pt>
                <c:pt idx="7539">
                  <c:v>753.9</c:v>
                </c:pt>
                <c:pt idx="7540">
                  <c:v>754</c:v>
                </c:pt>
                <c:pt idx="7541">
                  <c:v>754.1</c:v>
                </c:pt>
                <c:pt idx="7542">
                  <c:v>754.2</c:v>
                </c:pt>
                <c:pt idx="7543">
                  <c:v>754.3</c:v>
                </c:pt>
                <c:pt idx="7544">
                  <c:v>754.4</c:v>
                </c:pt>
                <c:pt idx="7545">
                  <c:v>754.5</c:v>
                </c:pt>
                <c:pt idx="7546">
                  <c:v>754.6</c:v>
                </c:pt>
                <c:pt idx="7547">
                  <c:v>754.7</c:v>
                </c:pt>
                <c:pt idx="7548">
                  <c:v>754.8</c:v>
                </c:pt>
                <c:pt idx="7549">
                  <c:v>754.9</c:v>
                </c:pt>
                <c:pt idx="7550">
                  <c:v>755</c:v>
                </c:pt>
                <c:pt idx="7551">
                  <c:v>755.1</c:v>
                </c:pt>
                <c:pt idx="7552">
                  <c:v>755.2</c:v>
                </c:pt>
                <c:pt idx="7553">
                  <c:v>755.3</c:v>
                </c:pt>
                <c:pt idx="7554">
                  <c:v>755.4</c:v>
                </c:pt>
                <c:pt idx="7555">
                  <c:v>755.5</c:v>
                </c:pt>
                <c:pt idx="7556">
                  <c:v>755.6</c:v>
                </c:pt>
                <c:pt idx="7557">
                  <c:v>755.7</c:v>
                </c:pt>
                <c:pt idx="7558">
                  <c:v>755.8</c:v>
                </c:pt>
                <c:pt idx="7559">
                  <c:v>755.9</c:v>
                </c:pt>
                <c:pt idx="7560">
                  <c:v>756</c:v>
                </c:pt>
                <c:pt idx="7561">
                  <c:v>756.1</c:v>
                </c:pt>
                <c:pt idx="7562">
                  <c:v>756.2</c:v>
                </c:pt>
                <c:pt idx="7563">
                  <c:v>756.3</c:v>
                </c:pt>
                <c:pt idx="7564">
                  <c:v>756.4</c:v>
                </c:pt>
                <c:pt idx="7565">
                  <c:v>756.5</c:v>
                </c:pt>
                <c:pt idx="7566">
                  <c:v>756.6</c:v>
                </c:pt>
                <c:pt idx="7567">
                  <c:v>756.7</c:v>
                </c:pt>
                <c:pt idx="7568">
                  <c:v>756.8</c:v>
                </c:pt>
                <c:pt idx="7569">
                  <c:v>756.9</c:v>
                </c:pt>
                <c:pt idx="7570">
                  <c:v>757</c:v>
                </c:pt>
                <c:pt idx="7571">
                  <c:v>757.1</c:v>
                </c:pt>
                <c:pt idx="7572">
                  <c:v>757.2</c:v>
                </c:pt>
                <c:pt idx="7573">
                  <c:v>757.3</c:v>
                </c:pt>
                <c:pt idx="7574">
                  <c:v>757.4</c:v>
                </c:pt>
                <c:pt idx="7575">
                  <c:v>757.5</c:v>
                </c:pt>
                <c:pt idx="7576">
                  <c:v>757.6</c:v>
                </c:pt>
                <c:pt idx="7577">
                  <c:v>757.7</c:v>
                </c:pt>
                <c:pt idx="7578">
                  <c:v>757.8</c:v>
                </c:pt>
                <c:pt idx="7579">
                  <c:v>757.9</c:v>
                </c:pt>
                <c:pt idx="7580">
                  <c:v>758</c:v>
                </c:pt>
                <c:pt idx="7581">
                  <c:v>758.1</c:v>
                </c:pt>
                <c:pt idx="7582">
                  <c:v>758.2</c:v>
                </c:pt>
                <c:pt idx="7583">
                  <c:v>758.3</c:v>
                </c:pt>
                <c:pt idx="7584">
                  <c:v>758.4</c:v>
                </c:pt>
                <c:pt idx="7585">
                  <c:v>758.5</c:v>
                </c:pt>
                <c:pt idx="7586">
                  <c:v>758.6</c:v>
                </c:pt>
                <c:pt idx="7587">
                  <c:v>758.7</c:v>
                </c:pt>
                <c:pt idx="7588">
                  <c:v>758.8</c:v>
                </c:pt>
                <c:pt idx="7589">
                  <c:v>758.9</c:v>
                </c:pt>
                <c:pt idx="7590">
                  <c:v>759</c:v>
                </c:pt>
                <c:pt idx="7591">
                  <c:v>759.1</c:v>
                </c:pt>
                <c:pt idx="7592">
                  <c:v>759.2</c:v>
                </c:pt>
                <c:pt idx="7593">
                  <c:v>759.3</c:v>
                </c:pt>
                <c:pt idx="7594">
                  <c:v>759.4</c:v>
                </c:pt>
                <c:pt idx="7595">
                  <c:v>759.5</c:v>
                </c:pt>
                <c:pt idx="7596">
                  <c:v>759.6</c:v>
                </c:pt>
                <c:pt idx="7597">
                  <c:v>759.7</c:v>
                </c:pt>
                <c:pt idx="7598">
                  <c:v>759.8</c:v>
                </c:pt>
                <c:pt idx="7599">
                  <c:v>759.9</c:v>
                </c:pt>
                <c:pt idx="7600">
                  <c:v>760</c:v>
                </c:pt>
                <c:pt idx="7601">
                  <c:v>760.1</c:v>
                </c:pt>
                <c:pt idx="7602">
                  <c:v>760.2</c:v>
                </c:pt>
                <c:pt idx="7603">
                  <c:v>760.3</c:v>
                </c:pt>
                <c:pt idx="7604">
                  <c:v>760.4</c:v>
                </c:pt>
                <c:pt idx="7605">
                  <c:v>760.5</c:v>
                </c:pt>
                <c:pt idx="7606">
                  <c:v>760.6</c:v>
                </c:pt>
                <c:pt idx="7607">
                  <c:v>760.7</c:v>
                </c:pt>
                <c:pt idx="7608">
                  <c:v>760.8</c:v>
                </c:pt>
                <c:pt idx="7609">
                  <c:v>760.9</c:v>
                </c:pt>
                <c:pt idx="7610">
                  <c:v>761</c:v>
                </c:pt>
                <c:pt idx="7611">
                  <c:v>761.1</c:v>
                </c:pt>
                <c:pt idx="7612">
                  <c:v>761.2</c:v>
                </c:pt>
                <c:pt idx="7613">
                  <c:v>761.3</c:v>
                </c:pt>
                <c:pt idx="7614">
                  <c:v>761.4</c:v>
                </c:pt>
                <c:pt idx="7615">
                  <c:v>761.5</c:v>
                </c:pt>
                <c:pt idx="7616">
                  <c:v>761.6</c:v>
                </c:pt>
                <c:pt idx="7617">
                  <c:v>761.7</c:v>
                </c:pt>
                <c:pt idx="7618">
                  <c:v>761.8</c:v>
                </c:pt>
                <c:pt idx="7619">
                  <c:v>761.9</c:v>
                </c:pt>
                <c:pt idx="7620">
                  <c:v>762</c:v>
                </c:pt>
                <c:pt idx="7621">
                  <c:v>762.1</c:v>
                </c:pt>
                <c:pt idx="7622">
                  <c:v>762.2</c:v>
                </c:pt>
                <c:pt idx="7623">
                  <c:v>762.3</c:v>
                </c:pt>
                <c:pt idx="7624">
                  <c:v>762.4</c:v>
                </c:pt>
                <c:pt idx="7625">
                  <c:v>762.5</c:v>
                </c:pt>
                <c:pt idx="7626">
                  <c:v>762.6</c:v>
                </c:pt>
                <c:pt idx="7627">
                  <c:v>762.7</c:v>
                </c:pt>
                <c:pt idx="7628">
                  <c:v>762.8</c:v>
                </c:pt>
                <c:pt idx="7629">
                  <c:v>762.9</c:v>
                </c:pt>
                <c:pt idx="7630">
                  <c:v>763</c:v>
                </c:pt>
                <c:pt idx="7631">
                  <c:v>763.1</c:v>
                </c:pt>
                <c:pt idx="7632">
                  <c:v>763.2</c:v>
                </c:pt>
                <c:pt idx="7633">
                  <c:v>763.3</c:v>
                </c:pt>
                <c:pt idx="7634">
                  <c:v>763.4</c:v>
                </c:pt>
                <c:pt idx="7635">
                  <c:v>763.5</c:v>
                </c:pt>
                <c:pt idx="7636">
                  <c:v>763.6</c:v>
                </c:pt>
                <c:pt idx="7637">
                  <c:v>763.7</c:v>
                </c:pt>
                <c:pt idx="7638">
                  <c:v>763.8</c:v>
                </c:pt>
                <c:pt idx="7639">
                  <c:v>763.9</c:v>
                </c:pt>
                <c:pt idx="7640">
                  <c:v>764</c:v>
                </c:pt>
                <c:pt idx="7641">
                  <c:v>764.1</c:v>
                </c:pt>
                <c:pt idx="7642">
                  <c:v>764.2</c:v>
                </c:pt>
                <c:pt idx="7643">
                  <c:v>764.3</c:v>
                </c:pt>
                <c:pt idx="7644">
                  <c:v>764.4</c:v>
                </c:pt>
                <c:pt idx="7645">
                  <c:v>764.5</c:v>
                </c:pt>
                <c:pt idx="7646">
                  <c:v>764.6</c:v>
                </c:pt>
                <c:pt idx="7647">
                  <c:v>764.7</c:v>
                </c:pt>
                <c:pt idx="7648">
                  <c:v>764.8</c:v>
                </c:pt>
                <c:pt idx="7649">
                  <c:v>764.9</c:v>
                </c:pt>
                <c:pt idx="7650">
                  <c:v>765</c:v>
                </c:pt>
                <c:pt idx="7651">
                  <c:v>765.1</c:v>
                </c:pt>
                <c:pt idx="7652">
                  <c:v>765.2</c:v>
                </c:pt>
                <c:pt idx="7653">
                  <c:v>765.3</c:v>
                </c:pt>
                <c:pt idx="7654">
                  <c:v>765.4</c:v>
                </c:pt>
                <c:pt idx="7655">
                  <c:v>765.5</c:v>
                </c:pt>
                <c:pt idx="7656">
                  <c:v>765.6</c:v>
                </c:pt>
                <c:pt idx="7657">
                  <c:v>765.7</c:v>
                </c:pt>
                <c:pt idx="7658">
                  <c:v>765.8</c:v>
                </c:pt>
                <c:pt idx="7659">
                  <c:v>765.9</c:v>
                </c:pt>
                <c:pt idx="7660">
                  <c:v>766</c:v>
                </c:pt>
                <c:pt idx="7661">
                  <c:v>766.1</c:v>
                </c:pt>
                <c:pt idx="7662">
                  <c:v>766.2</c:v>
                </c:pt>
                <c:pt idx="7663">
                  <c:v>766.3</c:v>
                </c:pt>
                <c:pt idx="7664">
                  <c:v>766.4</c:v>
                </c:pt>
                <c:pt idx="7665">
                  <c:v>766.5</c:v>
                </c:pt>
                <c:pt idx="7666">
                  <c:v>766.6</c:v>
                </c:pt>
                <c:pt idx="7667">
                  <c:v>766.7</c:v>
                </c:pt>
                <c:pt idx="7668">
                  <c:v>766.8</c:v>
                </c:pt>
                <c:pt idx="7669">
                  <c:v>766.9</c:v>
                </c:pt>
                <c:pt idx="7670">
                  <c:v>767</c:v>
                </c:pt>
                <c:pt idx="7671">
                  <c:v>767.1</c:v>
                </c:pt>
                <c:pt idx="7672">
                  <c:v>767.2</c:v>
                </c:pt>
                <c:pt idx="7673">
                  <c:v>767.3</c:v>
                </c:pt>
                <c:pt idx="7674">
                  <c:v>767.4</c:v>
                </c:pt>
                <c:pt idx="7675">
                  <c:v>767.5</c:v>
                </c:pt>
                <c:pt idx="7676">
                  <c:v>767.6</c:v>
                </c:pt>
                <c:pt idx="7677">
                  <c:v>767.7</c:v>
                </c:pt>
                <c:pt idx="7678">
                  <c:v>767.8</c:v>
                </c:pt>
                <c:pt idx="7679">
                  <c:v>767.9</c:v>
                </c:pt>
                <c:pt idx="7680">
                  <c:v>768</c:v>
                </c:pt>
                <c:pt idx="7681">
                  <c:v>768.1</c:v>
                </c:pt>
                <c:pt idx="7682">
                  <c:v>768.2</c:v>
                </c:pt>
                <c:pt idx="7683">
                  <c:v>768.3</c:v>
                </c:pt>
                <c:pt idx="7684">
                  <c:v>768.4</c:v>
                </c:pt>
                <c:pt idx="7685">
                  <c:v>768.5</c:v>
                </c:pt>
                <c:pt idx="7686">
                  <c:v>768.6</c:v>
                </c:pt>
                <c:pt idx="7687">
                  <c:v>768.7</c:v>
                </c:pt>
                <c:pt idx="7688">
                  <c:v>768.8</c:v>
                </c:pt>
                <c:pt idx="7689">
                  <c:v>768.9</c:v>
                </c:pt>
                <c:pt idx="7690">
                  <c:v>769</c:v>
                </c:pt>
                <c:pt idx="7691">
                  <c:v>769.1</c:v>
                </c:pt>
                <c:pt idx="7692">
                  <c:v>769.2</c:v>
                </c:pt>
                <c:pt idx="7693">
                  <c:v>769.3</c:v>
                </c:pt>
                <c:pt idx="7694">
                  <c:v>769.4</c:v>
                </c:pt>
                <c:pt idx="7695">
                  <c:v>769.5</c:v>
                </c:pt>
                <c:pt idx="7696">
                  <c:v>769.6</c:v>
                </c:pt>
                <c:pt idx="7697">
                  <c:v>769.7</c:v>
                </c:pt>
                <c:pt idx="7698">
                  <c:v>769.8</c:v>
                </c:pt>
                <c:pt idx="7699">
                  <c:v>769.9</c:v>
                </c:pt>
                <c:pt idx="7700">
                  <c:v>770</c:v>
                </c:pt>
                <c:pt idx="7701">
                  <c:v>770.1</c:v>
                </c:pt>
                <c:pt idx="7702">
                  <c:v>770.2</c:v>
                </c:pt>
                <c:pt idx="7703">
                  <c:v>770.3</c:v>
                </c:pt>
                <c:pt idx="7704">
                  <c:v>770.4</c:v>
                </c:pt>
                <c:pt idx="7705">
                  <c:v>770.5</c:v>
                </c:pt>
                <c:pt idx="7706">
                  <c:v>770.6</c:v>
                </c:pt>
                <c:pt idx="7707">
                  <c:v>770.7</c:v>
                </c:pt>
                <c:pt idx="7708">
                  <c:v>770.8</c:v>
                </c:pt>
                <c:pt idx="7709">
                  <c:v>770.9</c:v>
                </c:pt>
                <c:pt idx="7710">
                  <c:v>771</c:v>
                </c:pt>
                <c:pt idx="7711">
                  <c:v>771.1</c:v>
                </c:pt>
                <c:pt idx="7712">
                  <c:v>771.2</c:v>
                </c:pt>
                <c:pt idx="7713">
                  <c:v>771.3</c:v>
                </c:pt>
                <c:pt idx="7714">
                  <c:v>771.4</c:v>
                </c:pt>
                <c:pt idx="7715">
                  <c:v>771.5</c:v>
                </c:pt>
                <c:pt idx="7716">
                  <c:v>771.6</c:v>
                </c:pt>
                <c:pt idx="7717">
                  <c:v>771.7</c:v>
                </c:pt>
                <c:pt idx="7718">
                  <c:v>771.8</c:v>
                </c:pt>
                <c:pt idx="7719">
                  <c:v>771.9</c:v>
                </c:pt>
                <c:pt idx="7720">
                  <c:v>772</c:v>
                </c:pt>
                <c:pt idx="7721">
                  <c:v>772.1</c:v>
                </c:pt>
                <c:pt idx="7722">
                  <c:v>772.2</c:v>
                </c:pt>
                <c:pt idx="7723">
                  <c:v>772.3</c:v>
                </c:pt>
                <c:pt idx="7724">
                  <c:v>772.4</c:v>
                </c:pt>
                <c:pt idx="7725">
                  <c:v>772.5</c:v>
                </c:pt>
                <c:pt idx="7726">
                  <c:v>772.6</c:v>
                </c:pt>
                <c:pt idx="7727">
                  <c:v>772.7</c:v>
                </c:pt>
                <c:pt idx="7728">
                  <c:v>772.8</c:v>
                </c:pt>
                <c:pt idx="7729">
                  <c:v>772.9</c:v>
                </c:pt>
                <c:pt idx="7730">
                  <c:v>773</c:v>
                </c:pt>
                <c:pt idx="7731">
                  <c:v>773.1</c:v>
                </c:pt>
                <c:pt idx="7732">
                  <c:v>773.2</c:v>
                </c:pt>
                <c:pt idx="7733">
                  <c:v>773.3</c:v>
                </c:pt>
                <c:pt idx="7734">
                  <c:v>773.4</c:v>
                </c:pt>
                <c:pt idx="7735">
                  <c:v>773.5</c:v>
                </c:pt>
                <c:pt idx="7736">
                  <c:v>773.6</c:v>
                </c:pt>
                <c:pt idx="7737">
                  <c:v>773.7</c:v>
                </c:pt>
                <c:pt idx="7738">
                  <c:v>773.8</c:v>
                </c:pt>
                <c:pt idx="7739">
                  <c:v>773.9</c:v>
                </c:pt>
                <c:pt idx="7740">
                  <c:v>774</c:v>
                </c:pt>
                <c:pt idx="7741">
                  <c:v>774.1</c:v>
                </c:pt>
                <c:pt idx="7742">
                  <c:v>774.2</c:v>
                </c:pt>
                <c:pt idx="7743">
                  <c:v>774.3</c:v>
                </c:pt>
                <c:pt idx="7744">
                  <c:v>774.4</c:v>
                </c:pt>
                <c:pt idx="7745">
                  <c:v>774.5</c:v>
                </c:pt>
                <c:pt idx="7746">
                  <c:v>774.6</c:v>
                </c:pt>
                <c:pt idx="7747">
                  <c:v>774.7</c:v>
                </c:pt>
                <c:pt idx="7748">
                  <c:v>774.8</c:v>
                </c:pt>
                <c:pt idx="7749">
                  <c:v>774.9</c:v>
                </c:pt>
                <c:pt idx="7750">
                  <c:v>775</c:v>
                </c:pt>
                <c:pt idx="7751">
                  <c:v>775.1</c:v>
                </c:pt>
                <c:pt idx="7752">
                  <c:v>775.2</c:v>
                </c:pt>
                <c:pt idx="7753">
                  <c:v>775.3</c:v>
                </c:pt>
                <c:pt idx="7754">
                  <c:v>775.4</c:v>
                </c:pt>
                <c:pt idx="7755">
                  <c:v>775.5</c:v>
                </c:pt>
                <c:pt idx="7756">
                  <c:v>775.6</c:v>
                </c:pt>
                <c:pt idx="7757">
                  <c:v>775.7</c:v>
                </c:pt>
                <c:pt idx="7758">
                  <c:v>775.8</c:v>
                </c:pt>
                <c:pt idx="7759">
                  <c:v>775.9</c:v>
                </c:pt>
                <c:pt idx="7760">
                  <c:v>776</c:v>
                </c:pt>
                <c:pt idx="7761">
                  <c:v>776.1</c:v>
                </c:pt>
                <c:pt idx="7762">
                  <c:v>776.2</c:v>
                </c:pt>
                <c:pt idx="7763">
                  <c:v>776.3</c:v>
                </c:pt>
                <c:pt idx="7764">
                  <c:v>776.4</c:v>
                </c:pt>
                <c:pt idx="7765">
                  <c:v>776.5</c:v>
                </c:pt>
                <c:pt idx="7766">
                  <c:v>776.6</c:v>
                </c:pt>
                <c:pt idx="7767">
                  <c:v>776.7</c:v>
                </c:pt>
                <c:pt idx="7768">
                  <c:v>776.8</c:v>
                </c:pt>
                <c:pt idx="7769">
                  <c:v>776.9</c:v>
                </c:pt>
                <c:pt idx="7770">
                  <c:v>777</c:v>
                </c:pt>
                <c:pt idx="7771">
                  <c:v>777.1</c:v>
                </c:pt>
                <c:pt idx="7772">
                  <c:v>777.2</c:v>
                </c:pt>
                <c:pt idx="7773">
                  <c:v>777.3</c:v>
                </c:pt>
                <c:pt idx="7774">
                  <c:v>777.4</c:v>
                </c:pt>
                <c:pt idx="7775">
                  <c:v>777.5</c:v>
                </c:pt>
                <c:pt idx="7776">
                  <c:v>777.6</c:v>
                </c:pt>
                <c:pt idx="7777">
                  <c:v>777.7</c:v>
                </c:pt>
                <c:pt idx="7778">
                  <c:v>777.8</c:v>
                </c:pt>
                <c:pt idx="7779">
                  <c:v>777.9</c:v>
                </c:pt>
                <c:pt idx="7780">
                  <c:v>778</c:v>
                </c:pt>
                <c:pt idx="7781">
                  <c:v>778.1</c:v>
                </c:pt>
                <c:pt idx="7782">
                  <c:v>778.2</c:v>
                </c:pt>
                <c:pt idx="7783">
                  <c:v>778.3</c:v>
                </c:pt>
                <c:pt idx="7784">
                  <c:v>778.4</c:v>
                </c:pt>
                <c:pt idx="7785">
                  <c:v>778.5</c:v>
                </c:pt>
                <c:pt idx="7786">
                  <c:v>778.6</c:v>
                </c:pt>
                <c:pt idx="7787">
                  <c:v>778.7</c:v>
                </c:pt>
                <c:pt idx="7788">
                  <c:v>778.8</c:v>
                </c:pt>
                <c:pt idx="7789">
                  <c:v>778.9</c:v>
                </c:pt>
                <c:pt idx="7790">
                  <c:v>779</c:v>
                </c:pt>
                <c:pt idx="7791">
                  <c:v>779.1</c:v>
                </c:pt>
                <c:pt idx="7792">
                  <c:v>779.2</c:v>
                </c:pt>
                <c:pt idx="7793">
                  <c:v>779.3</c:v>
                </c:pt>
                <c:pt idx="7794">
                  <c:v>779.4</c:v>
                </c:pt>
                <c:pt idx="7795">
                  <c:v>779.5</c:v>
                </c:pt>
                <c:pt idx="7796">
                  <c:v>779.6</c:v>
                </c:pt>
                <c:pt idx="7797">
                  <c:v>779.7</c:v>
                </c:pt>
                <c:pt idx="7798">
                  <c:v>779.8</c:v>
                </c:pt>
                <c:pt idx="7799">
                  <c:v>779.9</c:v>
                </c:pt>
                <c:pt idx="7800">
                  <c:v>780</c:v>
                </c:pt>
                <c:pt idx="7801">
                  <c:v>780.1</c:v>
                </c:pt>
                <c:pt idx="7802">
                  <c:v>780.2</c:v>
                </c:pt>
                <c:pt idx="7803">
                  <c:v>780.3</c:v>
                </c:pt>
                <c:pt idx="7804">
                  <c:v>780.4</c:v>
                </c:pt>
                <c:pt idx="7805">
                  <c:v>780.5</c:v>
                </c:pt>
                <c:pt idx="7806">
                  <c:v>780.6</c:v>
                </c:pt>
                <c:pt idx="7807">
                  <c:v>780.7</c:v>
                </c:pt>
                <c:pt idx="7808">
                  <c:v>780.8</c:v>
                </c:pt>
                <c:pt idx="7809">
                  <c:v>780.9</c:v>
                </c:pt>
                <c:pt idx="7810">
                  <c:v>781</c:v>
                </c:pt>
                <c:pt idx="7811">
                  <c:v>781.1</c:v>
                </c:pt>
                <c:pt idx="7812">
                  <c:v>781.2</c:v>
                </c:pt>
                <c:pt idx="7813">
                  <c:v>781.3</c:v>
                </c:pt>
                <c:pt idx="7814">
                  <c:v>781.4</c:v>
                </c:pt>
                <c:pt idx="7815">
                  <c:v>781.5</c:v>
                </c:pt>
                <c:pt idx="7816">
                  <c:v>781.6</c:v>
                </c:pt>
                <c:pt idx="7817">
                  <c:v>781.7</c:v>
                </c:pt>
                <c:pt idx="7818">
                  <c:v>781.8</c:v>
                </c:pt>
                <c:pt idx="7819">
                  <c:v>781.9</c:v>
                </c:pt>
                <c:pt idx="7820">
                  <c:v>782</c:v>
                </c:pt>
                <c:pt idx="7821">
                  <c:v>782.1</c:v>
                </c:pt>
                <c:pt idx="7822">
                  <c:v>782.2</c:v>
                </c:pt>
                <c:pt idx="7823">
                  <c:v>782.3</c:v>
                </c:pt>
                <c:pt idx="7824">
                  <c:v>782.4</c:v>
                </c:pt>
                <c:pt idx="7825">
                  <c:v>782.5</c:v>
                </c:pt>
                <c:pt idx="7826">
                  <c:v>782.6</c:v>
                </c:pt>
                <c:pt idx="7827">
                  <c:v>782.7</c:v>
                </c:pt>
                <c:pt idx="7828">
                  <c:v>782.8</c:v>
                </c:pt>
                <c:pt idx="7829">
                  <c:v>782.9</c:v>
                </c:pt>
                <c:pt idx="7830">
                  <c:v>783</c:v>
                </c:pt>
                <c:pt idx="7831">
                  <c:v>783.1</c:v>
                </c:pt>
                <c:pt idx="7832">
                  <c:v>783.2</c:v>
                </c:pt>
                <c:pt idx="7833">
                  <c:v>783.3</c:v>
                </c:pt>
                <c:pt idx="7834">
                  <c:v>783.4</c:v>
                </c:pt>
                <c:pt idx="7835">
                  <c:v>783.5</c:v>
                </c:pt>
                <c:pt idx="7836">
                  <c:v>783.6</c:v>
                </c:pt>
                <c:pt idx="7837">
                  <c:v>783.7</c:v>
                </c:pt>
                <c:pt idx="7838">
                  <c:v>783.8</c:v>
                </c:pt>
                <c:pt idx="7839">
                  <c:v>783.9</c:v>
                </c:pt>
                <c:pt idx="7840">
                  <c:v>784</c:v>
                </c:pt>
                <c:pt idx="7841">
                  <c:v>784.1</c:v>
                </c:pt>
                <c:pt idx="7842">
                  <c:v>784.2</c:v>
                </c:pt>
                <c:pt idx="7843">
                  <c:v>784.3</c:v>
                </c:pt>
                <c:pt idx="7844">
                  <c:v>784.4</c:v>
                </c:pt>
                <c:pt idx="7845">
                  <c:v>784.5</c:v>
                </c:pt>
                <c:pt idx="7846">
                  <c:v>784.6</c:v>
                </c:pt>
                <c:pt idx="7847">
                  <c:v>784.7</c:v>
                </c:pt>
                <c:pt idx="7848">
                  <c:v>784.8</c:v>
                </c:pt>
                <c:pt idx="7849">
                  <c:v>784.9</c:v>
                </c:pt>
                <c:pt idx="7850">
                  <c:v>785</c:v>
                </c:pt>
                <c:pt idx="7851">
                  <c:v>785.1</c:v>
                </c:pt>
                <c:pt idx="7852">
                  <c:v>785.2</c:v>
                </c:pt>
                <c:pt idx="7853">
                  <c:v>785.3</c:v>
                </c:pt>
                <c:pt idx="7854">
                  <c:v>785.4</c:v>
                </c:pt>
                <c:pt idx="7855">
                  <c:v>785.5</c:v>
                </c:pt>
                <c:pt idx="7856">
                  <c:v>785.6</c:v>
                </c:pt>
                <c:pt idx="7857">
                  <c:v>785.7</c:v>
                </c:pt>
                <c:pt idx="7858">
                  <c:v>785.8</c:v>
                </c:pt>
                <c:pt idx="7859">
                  <c:v>785.9</c:v>
                </c:pt>
                <c:pt idx="7860">
                  <c:v>786</c:v>
                </c:pt>
                <c:pt idx="7861">
                  <c:v>786.1</c:v>
                </c:pt>
                <c:pt idx="7862">
                  <c:v>786.2</c:v>
                </c:pt>
                <c:pt idx="7863">
                  <c:v>786.3</c:v>
                </c:pt>
                <c:pt idx="7864">
                  <c:v>786.4</c:v>
                </c:pt>
                <c:pt idx="7865">
                  <c:v>786.5</c:v>
                </c:pt>
                <c:pt idx="7866">
                  <c:v>786.6</c:v>
                </c:pt>
                <c:pt idx="7867">
                  <c:v>786.7</c:v>
                </c:pt>
                <c:pt idx="7868">
                  <c:v>786.8</c:v>
                </c:pt>
                <c:pt idx="7869">
                  <c:v>786.9</c:v>
                </c:pt>
                <c:pt idx="7870">
                  <c:v>787</c:v>
                </c:pt>
                <c:pt idx="7871">
                  <c:v>787.1</c:v>
                </c:pt>
                <c:pt idx="7872">
                  <c:v>787.2</c:v>
                </c:pt>
                <c:pt idx="7873">
                  <c:v>787.3</c:v>
                </c:pt>
                <c:pt idx="7874">
                  <c:v>787.4</c:v>
                </c:pt>
                <c:pt idx="7875">
                  <c:v>787.5</c:v>
                </c:pt>
                <c:pt idx="7876">
                  <c:v>787.6</c:v>
                </c:pt>
                <c:pt idx="7877">
                  <c:v>787.7</c:v>
                </c:pt>
                <c:pt idx="7878">
                  <c:v>787.8</c:v>
                </c:pt>
                <c:pt idx="7879">
                  <c:v>787.9</c:v>
                </c:pt>
                <c:pt idx="7880">
                  <c:v>788</c:v>
                </c:pt>
                <c:pt idx="7881">
                  <c:v>788.1</c:v>
                </c:pt>
                <c:pt idx="7882">
                  <c:v>788.2</c:v>
                </c:pt>
                <c:pt idx="7883">
                  <c:v>788.3</c:v>
                </c:pt>
                <c:pt idx="7884">
                  <c:v>788.4</c:v>
                </c:pt>
                <c:pt idx="7885">
                  <c:v>788.5</c:v>
                </c:pt>
                <c:pt idx="7886">
                  <c:v>788.6</c:v>
                </c:pt>
                <c:pt idx="7887">
                  <c:v>788.7</c:v>
                </c:pt>
                <c:pt idx="7888">
                  <c:v>788.8</c:v>
                </c:pt>
                <c:pt idx="7889">
                  <c:v>788.9</c:v>
                </c:pt>
                <c:pt idx="7890">
                  <c:v>789</c:v>
                </c:pt>
                <c:pt idx="7891">
                  <c:v>789.1</c:v>
                </c:pt>
                <c:pt idx="7892">
                  <c:v>789.2</c:v>
                </c:pt>
                <c:pt idx="7893">
                  <c:v>789.3</c:v>
                </c:pt>
                <c:pt idx="7894">
                  <c:v>789.4</c:v>
                </c:pt>
                <c:pt idx="7895">
                  <c:v>789.5</c:v>
                </c:pt>
                <c:pt idx="7896">
                  <c:v>789.6</c:v>
                </c:pt>
                <c:pt idx="7897">
                  <c:v>789.7</c:v>
                </c:pt>
                <c:pt idx="7898">
                  <c:v>789.8</c:v>
                </c:pt>
                <c:pt idx="7899">
                  <c:v>789.9</c:v>
                </c:pt>
                <c:pt idx="7900">
                  <c:v>790</c:v>
                </c:pt>
                <c:pt idx="7901">
                  <c:v>790.1</c:v>
                </c:pt>
                <c:pt idx="7902">
                  <c:v>790.2</c:v>
                </c:pt>
                <c:pt idx="7903">
                  <c:v>790.3</c:v>
                </c:pt>
                <c:pt idx="7904">
                  <c:v>790.4</c:v>
                </c:pt>
                <c:pt idx="7905">
                  <c:v>790.5</c:v>
                </c:pt>
                <c:pt idx="7906">
                  <c:v>790.6</c:v>
                </c:pt>
                <c:pt idx="7907">
                  <c:v>790.7</c:v>
                </c:pt>
                <c:pt idx="7908">
                  <c:v>790.8</c:v>
                </c:pt>
                <c:pt idx="7909">
                  <c:v>790.9</c:v>
                </c:pt>
                <c:pt idx="7910">
                  <c:v>791</c:v>
                </c:pt>
                <c:pt idx="7911">
                  <c:v>791.1</c:v>
                </c:pt>
                <c:pt idx="7912">
                  <c:v>791.2</c:v>
                </c:pt>
                <c:pt idx="7913">
                  <c:v>791.3</c:v>
                </c:pt>
                <c:pt idx="7914">
                  <c:v>791.4</c:v>
                </c:pt>
                <c:pt idx="7915">
                  <c:v>791.5</c:v>
                </c:pt>
                <c:pt idx="7916">
                  <c:v>791.6</c:v>
                </c:pt>
                <c:pt idx="7917">
                  <c:v>791.7</c:v>
                </c:pt>
                <c:pt idx="7918">
                  <c:v>791.8</c:v>
                </c:pt>
                <c:pt idx="7919">
                  <c:v>791.9</c:v>
                </c:pt>
                <c:pt idx="7920">
                  <c:v>792</c:v>
                </c:pt>
                <c:pt idx="7921">
                  <c:v>792.1</c:v>
                </c:pt>
                <c:pt idx="7922">
                  <c:v>792.2</c:v>
                </c:pt>
                <c:pt idx="7923">
                  <c:v>792.3</c:v>
                </c:pt>
                <c:pt idx="7924">
                  <c:v>792.4</c:v>
                </c:pt>
                <c:pt idx="7925">
                  <c:v>792.5</c:v>
                </c:pt>
                <c:pt idx="7926">
                  <c:v>792.6</c:v>
                </c:pt>
                <c:pt idx="7927">
                  <c:v>792.7</c:v>
                </c:pt>
                <c:pt idx="7928">
                  <c:v>792.8</c:v>
                </c:pt>
                <c:pt idx="7929">
                  <c:v>792.9</c:v>
                </c:pt>
                <c:pt idx="7930">
                  <c:v>793</c:v>
                </c:pt>
                <c:pt idx="7931">
                  <c:v>793.1</c:v>
                </c:pt>
                <c:pt idx="7932">
                  <c:v>793.2</c:v>
                </c:pt>
                <c:pt idx="7933">
                  <c:v>793.3</c:v>
                </c:pt>
                <c:pt idx="7934">
                  <c:v>793.4</c:v>
                </c:pt>
                <c:pt idx="7935">
                  <c:v>793.5</c:v>
                </c:pt>
                <c:pt idx="7936">
                  <c:v>793.6</c:v>
                </c:pt>
                <c:pt idx="7937">
                  <c:v>793.7</c:v>
                </c:pt>
                <c:pt idx="7938">
                  <c:v>793.8</c:v>
                </c:pt>
                <c:pt idx="7939">
                  <c:v>793.9</c:v>
                </c:pt>
                <c:pt idx="7940">
                  <c:v>794</c:v>
                </c:pt>
                <c:pt idx="7941">
                  <c:v>794.1</c:v>
                </c:pt>
                <c:pt idx="7942">
                  <c:v>794.2</c:v>
                </c:pt>
                <c:pt idx="7943">
                  <c:v>794.3</c:v>
                </c:pt>
                <c:pt idx="7944">
                  <c:v>794.4</c:v>
                </c:pt>
                <c:pt idx="7945">
                  <c:v>794.5</c:v>
                </c:pt>
                <c:pt idx="7946">
                  <c:v>794.6</c:v>
                </c:pt>
                <c:pt idx="7947">
                  <c:v>794.7</c:v>
                </c:pt>
                <c:pt idx="7948">
                  <c:v>794.8</c:v>
                </c:pt>
                <c:pt idx="7949">
                  <c:v>794.9</c:v>
                </c:pt>
                <c:pt idx="7950">
                  <c:v>795</c:v>
                </c:pt>
                <c:pt idx="7951">
                  <c:v>795.1</c:v>
                </c:pt>
                <c:pt idx="7952">
                  <c:v>795.2</c:v>
                </c:pt>
                <c:pt idx="7953">
                  <c:v>795.3</c:v>
                </c:pt>
                <c:pt idx="7954">
                  <c:v>795.4</c:v>
                </c:pt>
                <c:pt idx="7955">
                  <c:v>795.5</c:v>
                </c:pt>
                <c:pt idx="7956">
                  <c:v>795.6</c:v>
                </c:pt>
                <c:pt idx="7957">
                  <c:v>795.7</c:v>
                </c:pt>
                <c:pt idx="7958">
                  <c:v>795.8</c:v>
                </c:pt>
                <c:pt idx="7959">
                  <c:v>795.9</c:v>
                </c:pt>
                <c:pt idx="7960">
                  <c:v>796</c:v>
                </c:pt>
                <c:pt idx="7961">
                  <c:v>796.1</c:v>
                </c:pt>
                <c:pt idx="7962">
                  <c:v>796.2</c:v>
                </c:pt>
                <c:pt idx="7963">
                  <c:v>796.3</c:v>
                </c:pt>
                <c:pt idx="7964">
                  <c:v>796.4</c:v>
                </c:pt>
                <c:pt idx="7965">
                  <c:v>796.5</c:v>
                </c:pt>
                <c:pt idx="7966">
                  <c:v>796.6</c:v>
                </c:pt>
                <c:pt idx="7967">
                  <c:v>796.7</c:v>
                </c:pt>
                <c:pt idx="7968">
                  <c:v>796.8</c:v>
                </c:pt>
                <c:pt idx="7969">
                  <c:v>796.9</c:v>
                </c:pt>
                <c:pt idx="7970">
                  <c:v>797</c:v>
                </c:pt>
                <c:pt idx="7971">
                  <c:v>797.1</c:v>
                </c:pt>
                <c:pt idx="7972">
                  <c:v>797.2</c:v>
                </c:pt>
                <c:pt idx="7973">
                  <c:v>797.3</c:v>
                </c:pt>
                <c:pt idx="7974">
                  <c:v>797.4</c:v>
                </c:pt>
                <c:pt idx="7975">
                  <c:v>797.5</c:v>
                </c:pt>
                <c:pt idx="7976">
                  <c:v>797.6</c:v>
                </c:pt>
                <c:pt idx="7977">
                  <c:v>797.7</c:v>
                </c:pt>
                <c:pt idx="7978">
                  <c:v>797.8</c:v>
                </c:pt>
                <c:pt idx="7979">
                  <c:v>797.9</c:v>
                </c:pt>
                <c:pt idx="7980">
                  <c:v>798</c:v>
                </c:pt>
                <c:pt idx="7981">
                  <c:v>798.1</c:v>
                </c:pt>
                <c:pt idx="7982">
                  <c:v>798.2</c:v>
                </c:pt>
                <c:pt idx="7983">
                  <c:v>798.3</c:v>
                </c:pt>
                <c:pt idx="7984">
                  <c:v>798.4</c:v>
                </c:pt>
                <c:pt idx="7985">
                  <c:v>798.5</c:v>
                </c:pt>
                <c:pt idx="7986">
                  <c:v>798.6</c:v>
                </c:pt>
                <c:pt idx="7987">
                  <c:v>798.7</c:v>
                </c:pt>
                <c:pt idx="7988">
                  <c:v>798.8</c:v>
                </c:pt>
                <c:pt idx="7989">
                  <c:v>798.9</c:v>
                </c:pt>
                <c:pt idx="7990">
                  <c:v>799</c:v>
                </c:pt>
                <c:pt idx="7991">
                  <c:v>799.1</c:v>
                </c:pt>
                <c:pt idx="7992">
                  <c:v>799.2</c:v>
                </c:pt>
                <c:pt idx="7993">
                  <c:v>799.3</c:v>
                </c:pt>
                <c:pt idx="7994">
                  <c:v>799.4</c:v>
                </c:pt>
                <c:pt idx="7995">
                  <c:v>799.5</c:v>
                </c:pt>
                <c:pt idx="7996">
                  <c:v>799.6</c:v>
                </c:pt>
                <c:pt idx="7997">
                  <c:v>799.7</c:v>
                </c:pt>
                <c:pt idx="7998">
                  <c:v>799.8</c:v>
                </c:pt>
                <c:pt idx="7999">
                  <c:v>799.9</c:v>
                </c:pt>
                <c:pt idx="8000">
                  <c:v>800</c:v>
                </c:pt>
                <c:pt idx="8001">
                  <c:v>800.1</c:v>
                </c:pt>
                <c:pt idx="8002">
                  <c:v>800.2</c:v>
                </c:pt>
                <c:pt idx="8003">
                  <c:v>800.3</c:v>
                </c:pt>
                <c:pt idx="8004">
                  <c:v>800.4</c:v>
                </c:pt>
                <c:pt idx="8005">
                  <c:v>800.5</c:v>
                </c:pt>
                <c:pt idx="8006">
                  <c:v>800.6</c:v>
                </c:pt>
                <c:pt idx="8007">
                  <c:v>800.7</c:v>
                </c:pt>
                <c:pt idx="8008">
                  <c:v>800.8</c:v>
                </c:pt>
                <c:pt idx="8009">
                  <c:v>800.9</c:v>
                </c:pt>
                <c:pt idx="8010">
                  <c:v>801</c:v>
                </c:pt>
                <c:pt idx="8011">
                  <c:v>801.1</c:v>
                </c:pt>
                <c:pt idx="8012">
                  <c:v>801.2</c:v>
                </c:pt>
                <c:pt idx="8013">
                  <c:v>801.3</c:v>
                </c:pt>
                <c:pt idx="8014">
                  <c:v>801.4</c:v>
                </c:pt>
                <c:pt idx="8015">
                  <c:v>801.5</c:v>
                </c:pt>
                <c:pt idx="8016">
                  <c:v>801.6</c:v>
                </c:pt>
                <c:pt idx="8017">
                  <c:v>801.7</c:v>
                </c:pt>
                <c:pt idx="8018">
                  <c:v>801.8</c:v>
                </c:pt>
                <c:pt idx="8019">
                  <c:v>801.9</c:v>
                </c:pt>
                <c:pt idx="8020">
                  <c:v>802</c:v>
                </c:pt>
                <c:pt idx="8021">
                  <c:v>802.1</c:v>
                </c:pt>
                <c:pt idx="8022">
                  <c:v>802.2</c:v>
                </c:pt>
                <c:pt idx="8023">
                  <c:v>802.3</c:v>
                </c:pt>
                <c:pt idx="8024">
                  <c:v>802.4</c:v>
                </c:pt>
                <c:pt idx="8025">
                  <c:v>802.5</c:v>
                </c:pt>
                <c:pt idx="8026">
                  <c:v>802.6</c:v>
                </c:pt>
                <c:pt idx="8027">
                  <c:v>802.7</c:v>
                </c:pt>
                <c:pt idx="8028">
                  <c:v>802.8</c:v>
                </c:pt>
                <c:pt idx="8029">
                  <c:v>802.9</c:v>
                </c:pt>
                <c:pt idx="8030">
                  <c:v>803</c:v>
                </c:pt>
                <c:pt idx="8031">
                  <c:v>803.1</c:v>
                </c:pt>
                <c:pt idx="8032">
                  <c:v>803.2</c:v>
                </c:pt>
                <c:pt idx="8033">
                  <c:v>803.3</c:v>
                </c:pt>
                <c:pt idx="8034">
                  <c:v>803.4</c:v>
                </c:pt>
                <c:pt idx="8035">
                  <c:v>803.5</c:v>
                </c:pt>
                <c:pt idx="8036">
                  <c:v>803.6</c:v>
                </c:pt>
                <c:pt idx="8037">
                  <c:v>803.7</c:v>
                </c:pt>
                <c:pt idx="8038">
                  <c:v>803.8</c:v>
                </c:pt>
                <c:pt idx="8039">
                  <c:v>803.9</c:v>
                </c:pt>
                <c:pt idx="8040">
                  <c:v>804</c:v>
                </c:pt>
                <c:pt idx="8041">
                  <c:v>804.1</c:v>
                </c:pt>
                <c:pt idx="8042">
                  <c:v>804.2</c:v>
                </c:pt>
                <c:pt idx="8043">
                  <c:v>804.3</c:v>
                </c:pt>
                <c:pt idx="8044">
                  <c:v>804.4</c:v>
                </c:pt>
                <c:pt idx="8045">
                  <c:v>804.5</c:v>
                </c:pt>
                <c:pt idx="8046">
                  <c:v>804.6</c:v>
                </c:pt>
                <c:pt idx="8047">
                  <c:v>804.7</c:v>
                </c:pt>
                <c:pt idx="8048">
                  <c:v>804.8</c:v>
                </c:pt>
                <c:pt idx="8049">
                  <c:v>804.9</c:v>
                </c:pt>
                <c:pt idx="8050">
                  <c:v>805</c:v>
                </c:pt>
                <c:pt idx="8051">
                  <c:v>805.1</c:v>
                </c:pt>
                <c:pt idx="8052">
                  <c:v>805.2</c:v>
                </c:pt>
                <c:pt idx="8053">
                  <c:v>805.3</c:v>
                </c:pt>
                <c:pt idx="8054">
                  <c:v>805.4</c:v>
                </c:pt>
                <c:pt idx="8055">
                  <c:v>805.5</c:v>
                </c:pt>
                <c:pt idx="8056">
                  <c:v>805.6</c:v>
                </c:pt>
                <c:pt idx="8057">
                  <c:v>805.7</c:v>
                </c:pt>
                <c:pt idx="8058">
                  <c:v>805.8</c:v>
                </c:pt>
                <c:pt idx="8059">
                  <c:v>805.9</c:v>
                </c:pt>
                <c:pt idx="8060">
                  <c:v>806</c:v>
                </c:pt>
                <c:pt idx="8061">
                  <c:v>806.1</c:v>
                </c:pt>
                <c:pt idx="8062">
                  <c:v>806.2</c:v>
                </c:pt>
                <c:pt idx="8063">
                  <c:v>806.3</c:v>
                </c:pt>
                <c:pt idx="8064">
                  <c:v>806.4</c:v>
                </c:pt>
                <c:pt idx="8065">
                  <c:v>806.5</c:v>
                </c:pt>
                <c:pt idx="8066">
                  <c:v>806.6</c:v>
                </c:pt>
                <c:pt idx="8067">
                  <c:v>806.7</c:v>
                </c:pt>
                <c:pt idx="8068">
                  <c:v>806.8</c:v>
                </c:pt>
                <c:pt idx="8069">
                  <c:v>806.9</c:v>
                </c:pt>
                <c:pt idx="8070">
                  <c:v>807</c:v>
                </c:pt>
                <c:pt idx="8071">
                  <c:v>807.1</c:v>
                </c:pt>
                <c:pt idx="8072">
                  <c:v>807.2</c:v>
                </c:pt>
                <c:pt idx="8073">
                  <c:v>807.3</c:v>
                </c:pt>
                <c:pt idx="8074">
                  <c:v>807.4</c:v>
                </c:pt>
                <c:pt idx="8075">
                  <c:v>807.5</c:v>
                </c:pt>
                <c:pt idx="8076">
                  <c:v>807.6</c:v>
                </c:pt>
                <c:pt idx="8077">
                  <c:v>807.7</c:v>
                </c:pt>
                <c:pt idx="8078">
                  <c:v>807.8</c:v>
                </c:pt>
                <c:pt idx="8079">
                  <c:v>807.9</c:v>
                </c:pt>
                <c:pt idx="8080">
                  <c:v>808</c:v>
                </c:pt>
                <c:pt idx="8081">
                  <c:v>808.1</c:v>
                </c:pt>
                <c:pt idx="8082">
                  <c:v>808.2</c:v>
                </c:pt>
                <c:pt idx="8083">
                  <c:v>808.3</c:v>
                </c:pt>
                <c:pt idx="8084">
                  <c:v>808.4</c:v>
                </c:pt>
                <c:pt idx="8085">
                  <c:v>808.5</c:v>
                </c:pt>
                <c:pt idx="8086">
                  <c:v>808.6</c:v>
                </c:pt>
                <c:pt idx="8087">
                  <c:v>808.7</c:v>
                </c:pt>
                <c:pt idx="8088">
                  <c:v>808.8</c:v>
                </c:pt>
                <c:pt idx="8089">
                  <c:v>808.9</c:v>
                </c:pt>
                <c:pt idx="8090">
                  <c:v>809</c:v>
                </c:pt>
                <c:pt idx="8091">
                  <c:v>809.1</c:v>
                </c:pt>
                <c:pt idx="8092">
                  <c:v>809.2</c:v>
                </c:pt>
                <c:pt idx="8093">
                  <c:v>809.3</c:v>
                </c:pt>
                <c:pt idx="8094">
                  <c:v>809.4</c:v>
                </c:pt>
                <c:pt idx="8095">
                  <c:v>809.5</c:v>
                </c:pt>
                <c:pt idx="8096">
                  <c:v>809.6</c:v>
                </c:pt>
                <c:pt idx="8097">
                  <c:v>809.7</c:v>
                </c:pt>
                <c:pt idx="8098">
                  <c:v>809.8</c:v>
                </c:pt>
                <c:pt idx="8099">
                  <c:v>809.9</c:v>
                </c:pt>
                <c:pt idx="8100">
                  <c:v>810</c:v>
                </c:pt>
                <c:pt idx="8101">
                  <c:v>810.1</c:v>
                </c:pt>
                <c:pt idx="8102">
                  <c:v>810.2</c:v>
                </c:pt>
                <c:pt idx="8103">
                  <c:v>810.3</c:v>
                </c:pt>
                <c:pt idx="8104">
                  <c:v>810.4</c:v>
                </c:pt>
                <c:pt idx="8105">
                  <c:v>810.5</c:v>
                </c:pt>
                <c:pt idx="8106">
                  <c:v>810.6</c:v>
                </c:pt>
                <c:pt idx="8107">
                  <c:v>810.7</c:v>
                </c:pt>
                <c:pt idx="8108">
                  <c:v>810.8</c:v>
                </c:pt>
                <c:pt idx="8109">
                  <c:v>810.9</c:v>
                </c:pt>
                <c:pt idx="8110">
                  <c:v>811</c:v>
                </c:pt>
                <c:pt idx="8111">
                  <c:v>811.1</c:v>
                </c:pt>
                <c:pt idx="8112">
                  <c:v>811.2</c:v>
                </c:pt>
                <c:pt idx="8113">
                  <c:v>811.3</c:v>
                </c:pt>
                <c:pt idx="8114">
                  <c:v>811.4</c:v>
                </c:pt>
                <c:pt idx="8115">
                  <c:v>811.5</c:v>
                </c:pt>
                <c:pt idx="8116">
                  <c:v>811.6</c:v>
                </c:pt>
                <c:pt idx="8117">
                  <c:v>811.7</c:v>
                </c:pt>
                <c:pt idx="8118">
                  <c:v>811.8</c:v>
                </c:pt>
                <c:pt idx="8119">
                  <c:v>811.9</c:v>
                </c:pt>
                <c:pt idx="8120">
                  <c:v>812</c:v>
                </c:pt>
                <c:pt idx="8121">
                  <c:v>812.1</c:v>
                </c:pt>
                <c:pt idx="8122">
                  <c:v>812.2</c:v>
                </c:pt>
                <c:pt idx="8123">
                  <c:v>812.3</c:v>
                </c:pt>
                <c:pt idx="8124">
                  <c:v>812.4</c:v>
                </c:pt>
                <c:pt idx="8125">
                  <c:v>812.5</c:v>
                </c:pt>
                <c:pt idx="8126">
                  <c:v>812.6</c:v>
                </c:pt>
                <c:pt idx="8127">
                  <c:v>812.7</c:v>
                </c:pt>
                <c:pt idx="8128">
                  <c:v>812.8</c:v>
                </c:pt>
                <c:pt idx="8129">
                  <c:v>812.9</c:v>
                </c:pt>
                <c:pt idx="8130">
                  <c:v>813</c:v>
                </c:pt>
                <c:pt idx="8131">
                  <c:v>813.1</c:v>
                </c:pt>
                <c:pt idx="8132">
                  <c:v>813.2</c:v>
                </c:pt>
                <c:pt idx="8133">
                  <c:v>813.3</c:v>
                </c:pt>
                <c:pt idx="8134">
                  <c:v>813.4</c:v>
                </c:pt>
                <c:pt idx="8135">
                  <c:v>813.5</c:v>
                </c:pt>
                <c:pt idx="8136">
                  <c:v>813.6</c:v>
                </c:pt>
                <c:pt idx="8137">
                  <c:v>813.7</c:v>
                </c:pt>
                <c:pt idx="8138">
                  <c:v>813.8</c:v>
                </c:pt>
                <c:pt idx="8139">
                  <c:v>813.9</c:v>
                </c:pt>
                <c:pt idx="8140">
                  <c:v>814</c:v>
                </c:pt>
                <c:pt idx="8141">
                  <c:v>814.1</c:v>
                </c:pt>
                <c:pt idx="8142">
                  <c:v>814.2</c:v>
                </c:pt>
                <c:pt idx="8143">
                  <c:v>814.3</c:v>
                </c:pt>
                <c:pt idx="8144">
                  <c:v>814.4</c:v>
                </c:pt>
                <c:pt idx="8145">
                  <c:v>814.5</c:v>
                </c:pt>
                <c:pt idx="8146">
                  <c:v>814.6</c:v>
                </c:pt>
                <c:pt idx="8147">
                  <c:v>814.7</c:v>
                </c:pt>
                <c:pt idx="8148">
                  <c:v>814.8</c:v>
                </c:pt>
                <c:pt idx="8149">
                  <c:v>814.9</c:v>
                </c:pt>
                <c:pt idx="8150">
                  <c:v>815</c:v>
                </c:pt>
                <c:pt idx="8151">
                  <c:v>815.1</c:v>
                </c:pt>
                <c:pt idx="8152">
                  <c:v>815.2</c:v>
                </c:pt>
                <c:pt idx="8153">
                  <c:v>815.3</c:v>
                </c:pt>
                <c:pt idx="8154">
                  <c:v>815.4</c:v>
                </c:pt>
                <c:pt idx="8155">
                  <c:v>815.5</c:v>
                </c:pt>
                <c:pt idx="8156">
                  <c:v>815.6</c:v>
                </c:pt>
                <c:pt idx="8157">
                  <c:v>815.7</c:v>
                </c:pt>
                <c:pt idx="8158">
                  <c:v>815.8</c:v>
                </c:pt>
                <c:pt idx="8159">
                  <c:v>815.9</c:v>
                </c:pt>
                <c:pt idx="8160">
                  <c:v>816</c:v>
                </c:pt>
                <c:pt idx="8161">
                  <c:v>816.1</c:v>
                </c:pt>
                <c:pt idx="8162">
                  <c:v>816.2</c:v>
                </c:pt>
                <c:pt idx="8163">
                  <c:v>816.3</c:v>
                </c:pt>
                <c:pt idx="8164">
                  <c:v>816.4</c:v>
                </c:pt>
                <c:pt idx="8165">
                  <c:v>816.5</c:v>
                </c:pt>
                <c:pt idx="8166">
                  <c:v>816.6</c:v>
                </c:pt>
                <c:pt idx="8167">
                  <c:v>816.7</c:v>
                </c:pt>
                <c:pt idx="8168">
                  <c:v>816.8</c:v>
                </c:pt>
                <c:pt idx="8169">
                  <c:v>816.9</c:v>
                </c:pt>
                <c:pt idx="8170">
                  <c:v>817</c:v>
                </c:pt>
                <c:pt idx="8171">
                  <c:v>817.1</c:v>
                </c:pt>
                <c:pt idx="8172">
                  <c:v>817.2</c:v>
                </c:pt>
                <c:pt idx="8173">
                  <c:v>817.3</c:v>
                </c:pt>
                <c:pt idx="8174">
                  <c:v>817.4</c:v>
                </c:pt>
                <c:pt idx="8175">
                  <c:v>817.5</c:v>
                </c:pt>
                <c:pt idx="8176">
                  <c:v>817.6</c:v>
                </c:pt>
                <c:pt idx="8177">
                  <c:v>817.7</c:v>
                </c:pt>
                <c:pt idx="8178">
                  <c:v>817.8</c:v>
                </c:pt>
                <c:pt idx="8179">
                  <c:v>817.9</c:v>
                </c:pt>
                <c:pt idx="8180">
                  <c:v>818</c:v>
                </c:pt>
                <c:pt idx="8181">
                  <c:v>818.1</c:v>
                </c:pt>
                <c:pt idx="8182">
                  <c:v>818.2</c:v>
                </c:pt>
                <c:pt idx="8183">
                  <c:v>818.3</c:v>
                </c:pt>
                <c:pt idx="8184">
                  <c:v>818.4</c:v>
                </c:pt>
                <c:pt idx="8185">
                  <c:v>818.5</c:v>
                </c:pt>
                <c:pt idx="8186">
                  <c:v>818.6</c:v>
                </c:pt>
                <c:pt idx="8187">
                  <c:v>818.7</c:v>
                </c:pt>
                <c:pt idx="8188">
                  <c:v>818.8</c:v>
                </c:pt>
                <c:pt idx="8189">
                  <c:v>818.9</c:v>
                </c:pt>
                <c:pt idx="8190">
                  <c:v>819</c:v>
                </c:pt>
                <c:pt idx="8191">
                  <c:v>819.1</c:v>
                </c:pt>
                <c:pt idx="8192">
                  <c:v>819.2</c:v>
                </c:pt>
                <c:pt idx="8193">
                  <c:v>819.3</c:v>
                </c:pt>
                <c:pt idx="8194">
                  <c:v>819.4</c:v>
                </c:pt>
                <c:pt idx="8195">
                  <c:v>819.5</c:v>
                </c:pt>
                <c:pt idx="8196">
                  <c:v>819.6</c:v>
                </c:pt>
                <c:pt idx="8197">
                  <c:v>819.7</c:v>
                </c:pt>
                <c:pt idx="8198">
                  <c:v>819.8</c:v>
                </c:pt>
                <c:pt idx="8199">
                  <c:v>819.9</c:v>
                </c:pt>
                <c:pt idx="8200">
                  <c:v>820</c:v>
                </c:pt>
                <c:pt idx="8201">
                  <c:v>820.1</c:v>
                </c:pt>
                <c:pt idx="8202">
                  <c:v>820.2</c:v>
                </c:pt>
                <c:pt idx="8203">
                  <c:v>820.3</c:v>
                </c:pt>
                <c:pt idx="8204">
                  <c:v>820.4</c:v>
                </c:pt>
                <c:pt idx="8205">
                  <c:v>820.5</c:v>
                </c:pt>
                <c:pt idx="8206">
                  <c:v>820.6</c:v>
                </c:pt>
                <c:pt idx="8207">
                  <c:v>820.7</c:v>
                </c:pt>
                <c:pt idx="8208">
                  <c:v>820.8</c:v>
                </c:pt>
                <c:pt idx="8209">
                  <c:v>820.9</c:v>
                </c:pt>
                <c:pt idx="8210">
                  <c:v>821</c:v>
                </c:pt>
                <c:pt idx="8211">
                  <c:v>821.1</c:v>
                </c:pt>
                <c:pt idx="8212">
                  <c:v>821.2</c:v>
                </c:pt>
                <c:pt idx="8213">
                  <c:v>821.3</c:v>
                </c:pt>
                <c:pt idx="8214">
                  <c:v>821.4</c:v>
                </c:pt>
                <c:pt idx="8215">
                  <c:v>821.5</c:v>
                </c:pt>
                <c:pt idx="8216">
                  <c:v>821.6</c:v>
                </c:pt>
                <c:pt idx="8217">
                  <c:v>821.7</c:v>
                </c:pt>
                <c:pt idx="8218">
                  <c:v>821.8</c:v>
                </c:pt>
                <c:pt idx="8219">
                  <c:v>821.9</c:v>
                </c:pt>
                <c:pt idx="8220">
                  <c:v>822</c:v>
                </c:pt>
                <c:pt idx="8221">
                  <c:v>822.1</c:v>
                </c:pt>
                <c:pt idx="8222">
                  <c:v>822.2</c:v>
                </c:pt>
                <c:pt idx="8223">
                  <c:v>822.3</c:v>
                </c:pt>
                <c:pt idx="8224">
                  <c:v>822.4</c:v>
                </c:pt>
                <c:pt idx="8225">
                  <c:v>822.5</c:v>
                </c:pt>
                <c:pt idx="8226">
                  <c:v>822.6</c:v>
                </c:pt>
                <c:pt idx="8227">
                  <c:v>822.7</c:v>
                </c:pt>
                <c:pt idx="8228">
                  <c:v>822.8</c:v>
                </c:pt>
                <c:pt idx="8229">
                  <c:v>822.9</c:v>
                </c:pt>
                <c:pt idx="8230">
                  <c:v>823</c:v>
                </c:pt>
                <c:pt idx="8231">
                  <c:v>823.1</c:v>
                </c:pt>
                <c:pt idx="8232">
                  <c:v>823.2</c:v>
                </c:pt>
                <c:pt idx="8233">
                  <c:v>823.3</c:v>
                </c:pt>
                <c:pt idx="8234">
                  <c:v>823.4</c:v>
                </c:pt>
                <c:pt idx="8235">
                  <c:v>823.5</c:v>
                </c:pt>
                <c:pt idx="8236">
                  <c:v>823.6</c:v>
                </c:pt>
                <c:pt idx="8237">
                  <c:v>823.7</c:v>
                </c:pt>
                <c:pt idx="8238">
                  <c:v>823.8</c:v>
                </c:pt>
                <c:pt idx="8239">
                  <c:v>823.9</c:v>
                </c:pt>
                <c:pt idx="8240">
                  <c:v>824</c:v>
                </c:pt>
                <c:pt idx="8241">
                  <c:v>824.1</c:v>
                </c:pt>
                <c:pt idx="8242">
                  <c:v>824.2</c:v>
                </c:pt>
                <c:pt idx="8243">
                  <c:v>824.3</c:v>
                </c:pt>
                <c:pt idx="8244">
                  <c:v>824.4</c:v>
                </c:pt>
                <c:pt idx="8245">
                  <c:v>824.5</c:v>
                </c:pt>
                <c:pt idx="8246">
                  <c:v>824.6</c:v>
                </c:pt>
                <c:pt idx="8247">
                  <c:v>824.7</c:v>
                </c:pt>
                <c:pt idx="8248">
                  <c:v>824.8</c:v>
                </c:pt>
                <c:pt idx="8249">
                  <c:v>824.9</c:v>
                </c:pt>
                <c:pt idx="8250">
                  <c:v>825</c:v>
                </c:pt>
                <c:pt idx="8251">
                  <c:v>825.1</c:v>
                </c:pt>
                <c:pt idx="8252">
                  <c:v>825.2</c:v>
                </c:pt>
                <c:pt idx="8253">
                  <c:v>825.3</c:v>
                </c:pt>
                <c:pt idx="8254">
                  <c:v>825.4</c:v>
                </c:pt>
                <c:pt idx="8255">
                  <c:v>825.5</c:v>
                </c:pt>
                <c:pt idx="8256">
                  <c:v>825.6</c:v>
                </c:pt>
                <c:pt idx="8257">
                  <c:v>825.7</c:v>
                </c:pt>
                <c:pt idx="8258">
                  <c:v>825.8</c:v>
                </c:pt>
                <c:pt idx="8259">
                  <c:v>825.9</c:v>
                </c:pt>
                <c:pt idx="8260">
                  <c:v>826</c:v>
                </c:pt>
                <c:pt idx="8261">
                  <c:v>826.1</c:v>
                </c:pt>
                <c:pt idx="8262">
                  <c:v>826.2</c:v>
                </c:pt>
                <c:pt idx="8263">
                  <c:v>826.3</c:v>
                </c:pt>
                <c:pt idx="8264">
                  <c:v>826.4</c:v>
                </c:pt>
                <c:pt idx="8265">
                  <c:v>826.5</c:v>
                </c:pt>
                <c:pt idx="8266">
                  <c:v>826.6</c:v>
                </c:pt>
                <c:pt idx="8267">
                  <c:v>826.7</c:v>
                </c:pt>
                <c:pt idx="8268">
                  <c:v>826.8</c:v>
                </c:pt>
                <c:pt idx="8269">
                  <c:v>826.9</c:v>
                </c:pt>
                <c:pt idx="8270">
                  <c:v>827</c:v>
                </c:pt>
                <c:pt idx="8271">
                  <c:v>827.1</c:v>
                </c:pt>
                <c:pt idx="8272">
                  <c:v>827.2</c:v>
                </c:pt>
                <c:pt idx="8273">
                  <c:v>827.3</c:v>
                </c:pt>
                <c:pt idx="8274">
                  <c:v>827.4</c:v>
                </c:pt>
                <c:pt idx="8275">
                  <c:v>827.5</c:v>
                </c:pt>
                <c:pt idx="8276">
                  <c:v>827.6</c:v>
                </c:pt>
                <c:pt idx="8277">
                  <c:v>827.7</c:v>
                </c:pt>
                <c:pt idx="8278">
                  <c:v>827.8</c:v>
                </c:pt>
                <c:pt idx="8279">
                  <c:v>827.9</c:v>
                </c:pt>
                <c:pt idx="8280">
                  <c:v>828</c:v>
                </c:pt>
                <c:pt idx="8281">
                  <c:v>828.1</c:v>
                </c:pt>
                <c:pt idx="8282">
                  <c:v>828.2</c:v>
                </c:pt>
                <c:pt idx="8283">
                  <c:v>828.3</c:v>
                </c:pt>
                <c:pt idx="8284">
                  <c:v>828.4</c:v>
                </c:pt>
                <c:pt idx="8285">
                  <c:v>828.5</c:v>
                </c:pt>
                <c:pt idx="8286">
                  <c:v>828.6</c:v>
                </c:pt>
                <c:pt idx="8287">
                  <c:v>828.7</c:v>
                </c:pt>
                <c:pt idx="8288">
                  <c:v>828.8</c:v>
                </c:pt>
                <c:pt idx="8289">
                  <c:v>828.9</c:v>
                </c:pt>
                <c:pt idx="8290">
                  <c:v>829</c:v>
                </c:pt>
                <c:pt idx="8291">
                  <c:v>829.1</c:v>
                </c:pt>
                <c:pt idx="8292">
                  <c:v>829.2</c:v>
                </c:pt>
                <c:pt idx="8293">
                  <c:v>829.3</c:v>
                </c:pt>
                <c:pt idx="8294">
                  <c:v>829.4</c:v>
                </c:pt>
                <c:pt idx="8295">
                  <c:v>829.5</c:v>
                </c:pt>
                <c:pt idx="8296">
                  <c:v>829.6</c:v>
                </c:pt>
                <c:pt idx="8297">
                  <c:v>829.7</c:v>
                </c:pt>
                <c:pt idx="8298">
                  <c:v>829.8</c:v>
                </c:pt>
                <c:pt idx="8299">
                  <c:v>829.9</c:v>
                </c:pt>
                <c:pt idx="8300">
                  <c:v>830</c:v>
                </c:pt>
                <c:pt idx="8301">
                  <c:v>830.1</c:v>
                </c:pt>
                <c:pt idx="8302">
                  <c:v>830.2</c:v>
                </c:pt>
                <c:pt idx="8303">
                  <c:v>830.3</c:v>
                </c:pt>
                <c:pt idx="8304">
                  <c:v>830.4</c:v>
                </c:pt>
                <c:pt idx="8305">
                  <c:v>830.5</c:v>
                </c:pt>
                <c:pt idx="8306">
                  <c:v>830.6</c:v>
                </c:pt>
                <c:pt idx="8307">
                  <c:v>830.7</c:v>
                </c:pt>
                <c:pt idx="8308">
                  <c:v>830.8</c:v>
                </c:pt>
                <c:pt idx="8309">
                  <c:v>830.9</c:v>
                </c:pt>
                <c:pt idx="8310">
                  <c:v>831</c:v>
                </c:pt>
                <c:pt idx="8311">
                  <c:v>831.1</c:v>
                </c:pt>
                <c:pt idx="8312">
                  <c:v>831.2</c:v>
                </c:pt>
                <c:pt idx="8313">
                  <c:v>831.3</c:v>
                </c:pt>
                <c:pt idx="8314">
                  <c:v>831.4</c:v>
                </c:pt>
                <c:pt idx="8315">
                  <c:v>831.5</c:v>
                </c:pt>
                <c:pt idx="8316">
                  <c:v>831.6</c:v>
                </c:pt>
                <c:pt idx="8317">
                  <c:v>831.7</c:v>
                </c:pt>
                <c:pt idx="8318">
                  <c:v>831.8</c:v>
                </c:pt>
                <c:pt idx="8319">
                  <c:v>831.9</c:v>
                </c:pt>
                <c:pt idx="8320">
                  <c:v>832</c:v>
                </c:pt>
                <c:pt idx="8321">
                  <c:v>832.1</c:v>
                </c:pt>
                <c:pt idx="8322">
                  <c:v>832.2</c:v>
                </c:pt>
                <c:pt idx="8323">
                  <c:v>832.3</c:v>
                </c:pt>
                <c:pt idx="8324">
                  <c:v>832.4</c:v>
                </c:pt>
                <c:pt idx="8325">
                  <c:v>832.5</c:v>
                </c:pt>
                <c:pt idx="8326">
                  <c:v>832.6</c:v>
                </c:pt>
                <c:pt idx="8327">
                  <c:v>832.7</c:v>
                </c:pt>
                <c:pt idx="8328">
                  <c:v>832.8</c:v>
                </c:pt>
                <c:pt idx="8329">
                  <c:v>832.9</c:v>
                </c:pt>
                <c:pt idx="8330">
                  <c:v>833</c:v>
                </c:pt>
                <c:pt idx="8331">
                  <c:v>833.1</c:v>
                </c:pt>
                <c:pt idx="8332">
                  <c:v>833.2</c:v>
                </c:pt>
                <c:pt idx="8333">
                  <c:v>833.3</c:v>
                </c:pt>
                <c:pt idx="8334">
                  <c:v>833.4</c:v>
                </c:pt>
                <c:pt idx="8335">
                  <c:v>833.5</c:v>
                </c:pt>
                <c:pt idx="8336">
                  <c:v>833.6</c:v>
                </c:pt>
                <c:pt idx="8337">
                  <c:v>833.7</c:v>
                </c:pt>
                <c:pt idx="8338">
                  <c:v>833.8</c:v>
                </c:pt>
                <c:pt idx="8339">
                  <c:v>833.9</c:v>
                </c:pt>
                <c:pt idx="8340">
                  <c:v>834</c:v>
                </c:pt>
                <c:pt idx="8341">
                  <c:v>834.1</c:v>
                </c:pt>
                <c:pt idx="8342">
                  <c:v>834.2</c:v>
                </c:pt>
                <c:pt idx="8343">
                  <c:v>834.3</c:v>
                </c:pt>
                <c:pt idx="8344">
                  <c:v>834.4</c:v>
                </c:pt>
                <c:pt idx="8345">
                  <c:v>834.5</c:v>
                </c:pt>
                <c:pt idx="8346">
                  <c:v>834.6</c:v>
                </c:pt>
                <c:pt idx="8347">
                  <c:v>834.7</c:v>
                </c:pt>
                <c:pt idx="8348">
                  <c:v>834.8</c:v>
                </c:pt>
                <c:pt idx="8349">
                  <c:v>834.9</c:v>
                </c:pt>
                <c:pt idx="8350">
                  <c:v>835</c:v>
                </c:pt>
                <c:pt idx="8351">
                  <c:v>835.1</c:v>
                </c:pt>
                <c:pt idx="8352">
                  <c:v>835.2</c:v>
                </c:pt>
                <c:pt idx="8353">
                  <c:v>835.3</c:v>
                </c:pt>
                <c:pt idx="8354">
                  <c:v>835.4</c:v>
                </c:pt>
                <c:pt idx="8355">
                  <c:v>835.5</c:v>
                </c:pt>
                <c:pt idx="8356">
                  <c:v>835.6</c:v>
                </c:pt>
                <c:pt idx="8357">
                  <c:v>835.7</c:v>
                </c:pt>
                <c:pt idx="8358">
                  <c:v>835.8</c:v>
                </c:pt>
                <c:pt idx="8359">
                  <c:v>835.9</c:v>
                </c:pt>
                <c:pt idx="8360">
                  <c:v>836</c:v>
                </c:pt>
                <c:pt idx="8361">
                  <c:v>836.1</c:v>
                </c:pt>
                <c:pt idx="8362">
                  <c:v>836.2</c:v>
                </c:pt>
                <c:pt idx="8363">
                  <c:v>836.3</c:v>
                </c:pt>
                <c:pt idx="8364">
                  <c:v>836.4</c:v>
                </c:pt>
                <c:pt idx="8365">
                  <c:v>836.5</c:v>
                </c:pt>
                <c:pt idx="8366">
                  <c:v>836.6</c:v>
                </c:pt>
                <c:pt idx="8367">
                  <c:v>836.7</c:v>
                </c:pt>
                <c:pt idx="8368">
                  <c:v>836.8</c:v>
                </c:pt>
                <c:pt idx="8369">
                  <c:v>836.9</c:v>
                </c:pt>
                <c:pt idx="8370">
                  <c:v>837</c:v>
                </c:pt>
                <c:pt idx="8371">
                  <c:v>837.1</c:v>
                </c:pt>
                <c:pt idx="8372">
                  <c:v>837.2</c:v>
                </c:pt>
                <c:pt idx="8373">
                  <c:v>837.3</c:v>
                </c:pt>
                <c:pt idx="8374">
                  <c:v>837.4</c:v>
                </c:pt>
                <c:pt idx="8375">
                  <c:v>837.5</c:v>
                </c:pt>
                <c:pt idx="8376">
                  <c:v>837.6</c:v>
                </c:pt>
                <c:pt idx="8377">
                  <c:v>837.7</c:v>
                </c:pt>
                <c:pt idx="8378">
                  <c:v>837.8</c:v>
                </c:pt>
                <c:pt idx="8379">
                  <c:v>837.9</c:v>
                </c:pt>
                <c:pt idx="8380">
                  <c:v>838</c:v>
                </c:pt>
                <c:pt idx="8381">
                  <c:v>838.1</c:v>
                </c:pt>
                <c:pt idx="8382">
                  <c:v>838.2</c:v>
                </c:pt>
                <c:pt idx="8383">
                  <c:v>838.3</c:v>
                </c:pt>
                <c:pt idx="8384">
                  <c:v>838.4</c:v>
                </c:pt>
                <c:pt idx="8385">
                  <c:v>838.5</c:v>
                </c:pt>
                <c:pt idx="8386">
                  <c:v>838.6</c:v>
                </c:pt>
                <c:pt idx="8387">
                  <c:v>838.7</c:v>
                </c:pt>
                <c:pt idx="8388">
                  <c:v>838.8</c:v>
                </c:pt>
                <c:pt idx="8389">
                  <c:v>838.9</c:v>
                </c:pt>
                <c:pt idx="8390">
                  <c:v>839</c:v>
                </c:pt>
                <c:pt idx="8391">
                  <c:v>839.1</c:v>
                </c:pt>
                <c:pt idx="8392">
                  <c:v>839.2</c:v>
                </c:pt>
                <c:pt idx="8393">
                  <c:v>839.3</c:v>
                </c:pt>
                <c:pt idx="8394">
                  <c:v>839.4</c:v>
                </c:pt>
                <c:pt idx="8395">
                  <c:v>839.5</c:v>
                </c:pt>
                <c:pt idx="8396">
                  <c:v>839.6</c:v>
                </c:pt>
                <c:pt idx="8397">
                  <c:v>839.7</c:v>
                </c:pt>
                <c:pt idx="8398">
                  <c:v>839.8</c:v>
                </c:pt>
                <c:pt idx="8399">
                  <c:v>839.9</c:v>
                </c:pt>
                <c:pt idx="8400">
                  <c:v>840</c:v>
                </c:pt>
                <c:pt idx="8401">
                  <c:v>840.1</c:v>
                </c:pt>
                <c:pt idx="8402">
                  <c:v>840.2</c:v>
                </c:pt>
                <c:pt idx="8403">
                  <c:v>840.3</c:v>
                </c:pt>
                <c:pt idx="8404">
                  <c:v>840.4</c:v>
                </c:pt>
                <c:pt idx="8405">
                  <c:v>840.5</c:v>
                </c:pt>
                <c:pt idx="8406">
                  <c:v>840.6</c:v>
                </c:pt>
                <c:pt idx="8407">
                  <c:v>840.7</c:v>
                </c:pt>
                <c:pt idx="8408">
                  <c:v>840.8</c:v>
                </c:pt>
                <c:pt idx="8409">
                  <c:v>840.9</c:v>
                </c:pt>
                <c:pt idx="8410">
                  <c:v>841</c:v>
                </c:pt>
                <c:pt idx="8411">
                  <c:v>841.1</c:v>
                </c:pt>
                <c:pt idx="8412">
                  <c:v>841.2</c:v>
                </c:pt>
                <c:pt idx="8413">
                  <c:v>841.3</c:v>
                </c:pt>
                <c:pt idx="8414">
                  <c:v>841.4</c:v>
                </c:pt>
                <c:pt idx="8415">
                  <c:v>841.5</c:v>
                </c:pt>
                <c:pt idx="8416">
                  <c:v>841.6</c:v>
                </c:pt>
                <c:pt idx="8417">
                  <c:v>841.7</c:v>
                </c:pt>
                <c:pt idx="8418">
                  <c:v>841.8</c:v>
                </c:pt>
                <c:pt idx="8419">
                  <c:v>841.9</c:v>
                </c:pt>
                <c:pt idx="8420">
                  <c:v>842</c:v>
                </c:pt>
                <c:pt idx="8421">
                  <c:v>842.1</c:v>
                </c:pt>
                <c:pt idx="8422">
                  <c:v>842.2</c:v>
                </c:pt>
                <c:pt idx="8423">
                  <c:v>842.3</c:v>
                </c:pt>
                <c:pt idx="8424">
                  <c:v>842.4</c:v>
                </c:pt>
                <c:pt idx="8425">
                  <c:v>842.5</c:v>
                </c:pt>
                <c:pt idx="8426">
                  <c:v>842.6</c:v>
                </c:pt>
                <c:pt idx="8427">
                  <c:v>842.7</c:v>
                </c:pt>
                <c:pt idx="8428">
                  <c:v>842.8</c:v>
                </c:pt>
                <c:pt idx="8429">
                  <c:v>842.9</c:v>
                </c:pt>
                <c:pt idx="8430">
                  <c:v>843</c:v>
                </c:pt>
                <c:pt idx="8431">
                  <c:v>843.1</c:v>
                </c:pt>
                <c:pt idx="8432">
                  <c:v>843.2</c:v>
                </c:pt>
                <c:pt idx="8433">
                  <c:v>843.3</c:v>
                </c:pt>
                <c:pt idx="8434">
                  <c:v>843.4</c:v>
                </c:pt>
                <c:pt idx="8435">
                  <c:v>843.5</c:v>
                </c:pt>
                <c:pt idx="8436">
                  <c:v>843.6</c:v>
                </c:pt>
                <c:pt idx="8437">
                  <c:v>843.7</c:v>
                </c:pt>
                <c:pt idx="8438">
                  <c:v>843.8</c:v>
                </c:pt>
                <c:pt idx="8439">
                  <c:v>843.9</c:v>
                </c:pt>
                <c:pt idx="8440">
                  <c:v>844</c:v>
                </c:pt>
                <c:pt idx="8441">
                  <c:v>844.1</c:v>
                </c:pt>
                <c:pt idx="8442">
                  <c:v>844.2</c:v>
                </c:pt>
                <c:pt idx="8443">
                  <c:v>844.3</c:v>
                </c:pt>
                <c:pt idx="8444">
                  <c:v>844.4</c:v>
                </c:pt>
                <c:pt idx="8445">
                  <c:v>844.5</c:v>
                </c:pt>
                <c:pt idx="8446">
                  <c:v>844.6</c:v>
                </c:pt>
                <c:pt idx="8447">
                  <c:v>844.7</c:v>
                </c:pt>
                <c:pt idx="8448">
                  <c:v>844.8</c:v>
                </c:pt>
                <c:pt idx="8449">
                  <c:v>844.9</c:v>
                </c:pt>
                <c:pt idx="8450">
                  <c:v>845</c:v>
                </c:pt>
                <c:pt idx="8451">
                  <c:v>845.1</c:v>
                </c:pt>
                <c:pt idx="8452">
                  <c:v>845.2</c:v>
                </c:pt>
                <c:pt idx="8453">
                  <c:v>845.3</c:v>
                </c:pt>
                <c:pt idx="8454">
                  <c:v>845.4</c:v>
                </c:pt>
                <c:pt idx="8455">
                  <c:v>845.5</c:v>
                </c:pt>
                <c:pt idx="8456">
                  <c:v>845.6</c:v>
                </c:pt>
                <c:pt idx="8457">
                  <c:v>845.7</c:v>
                </c:pt>
                <c:pt idx="8458">
                  <c:v>845.8</c:v>
                </c:pt>
                <c:pt idx="8459">
                  <c:v>845.9</c:v>
                </c:pt>
                <c:pt idx="8460">
                  <c:v>846</c:v>
                </c:pt>
                <c:pt idx="8461">
                  <c:v>846.1</c:v>
                </c:pt>
                <c:pt idx="8462">
                  <c:v>846.2</c:v>
                </c:pt>
                <c:pt idx="8463">
                  <c:v>846.3</c:v>
                </c:pt>
                <c:pt idx="8464">
                  <c:v>846.4</c:v>
                </c:pt>
                <c:pt idx="8465">
                  <c:v>846.5</c:v>
                </c:pt>
                <c:pt idx="8466">
                  <c:v>846.6</c:v>
                </c:pt>
                <c:pt idx="8467">
                  <c:v>846.7</c:v>
                </c:pt>
                <c:pt idx="8468">
                  <c:v>846.8</c:v>
                </c:pt>
                <c:pt idx="8469">
                  <c:v>846.9</c:v>
                </c:pt>
                <c:pt idx="8470">
                  <c:v>847</c:v>
                </c:pt>
                <c:pt idx="8471">
                  <c:v>847.1</c:v>
                </c:pt>
                <c:pt idx="8472">
                  <c:v>847.2</c:v>
                </c:pt>
                <c:pt idx="8473">
                  <c:v>847.3</c:v>
                </c:pt>
                <c:pt idx="8474">
                  <c:v>847.4</c:v>
                </c:pt>
                <c:pt idx="8475">
                  <c:v>847.5</c:v>
                </c:pt>
                <c:pt idx="8476">
                  <c:v>847.6</c:v>
                </c:pt>
                <c:pt idx="8477">
                  <c:v>847.7</c:v>
                </c:pt>
                <c:pt idx="8478">
                  <c:v>847.8</c:v>
                </c:pt>
                <c:pt idx="8479">
                  <c:v>847.9</c:v>
                </c:pt>
                <c:pt idx="8480">
                  <c:v>848</c:v>
                </c:pt>
                <c:pt idx="8481">
                  <c:v>848.1</c:v>
                </c:pt>
                <c:pt idx="8482">
                  <c:v>848.2</c:v>
                </c:pt>
                <c:pt idx="8483">
                  <c:v>848.3</c:v>
                </c:pt>
                <c:pt idx="8484">
                  <c:v>848.4</c:v>
                </c:pt>
                <c:pt idx="8485">
                  <c:v>848.5</c:v>
                </c:pt>
                <c:pt idx="8486">
                  <c:v>848.6</c:v>
                </c:pt>
                <c:pt idx="8487">
                  <c:v>848.7</c:v>
                </c:pt>
                <c:pt idx="8488">
                  <c:v>848.8</c:v>
                </c:pt>
                <c:pt idx="8489">
                  <c:v>848.9</c:v>
                </c:pt>
                <c:pt idx="8490">
                  <c:v>849</c:v>
                </c:pt>
                <c:pt idx="8491">
                  <c:v>849.1</c:v>
                </c:pt>
                <c:pt idx="8492">
                  <c:v>849.2</c:v>
                </c:pt>
                <c:pt idx="8493">
                  <c:v>849.3</c:v>
                </c:pt>
                <c:pt idx="8494">
                  <c:v>849.4</c:v>
                </c:pt>
                <c:pt idx="8495">
                  <c:v>849.5</c:v>
                </c:pt>
                <c:pt idx="8496">
                  <c:v>849.6</c:v>
                </c:pt>
                <c:pt idx="8497">
                  <c:v>849.7</c:v>
                </c:pt>
                <c:pt idx="8498">
                  <c:v>849.8</c:v>
                </c:pt>
                <c:pt idx="8499">
                  <c:v>849.9</c:v>
                </c:pt>
                <c:pt idx="8500">
                  <c:v>850</c:v>
                </c:pt>
                <c:pt idx="8501">
                  <c:v>850.1</c:v>
                </c:pt>
                <c:pt idx="8502">
                  <c:v>850.2</c:v>
                </c:pt>
                <c:pt idx="8503">
                  <c:v>850.3</c:v>
                </c:pt>
                <c:pt idx="8504">
                  <c:v>850.4</c:v>
                </c:pt>
                <c:pt idx="8505">
                  <c:v>850.5</c:v>
                </c:pt>
                <c:pt idx="8506">
                  <c:v>850.6</c:v>
                </c:pt>
                <c:pt idx="8507">
                  <c:v>850.7</c:v>
                </c:pt>
                <c:pt idx="8508">
                  <c:v>850.8</c:v>
                </c:pt>
                <c:pt idx="8509">
                  <c:v>850.9</c:v>
                </c:pt>
                <c:pt idx="8510">
                  <c:v>851</c:v>
                </c:pt>
                <c:pt idx="8511">
                  <c:v>851.1</c:v>
                </c:pt>
                <c:pt idx="8512">
                  <c:v>851.2</c:v>
                </c:pt>
                <c:pt idx="8513">
                  <c:v>851.3</c:v>
                </c:pt>
                <c:pt idx="8514">
                  <c:v>851.4</c:v>
                </c:pt>
                <c:pt idx="8515">
                  <c:v>851.5</c:v>
                </c:pt>
                <c:pt idx="8516">
                  <c:v>851.6</c:v>
                </c:pt>
                <c:pt idx="8517">
                  <c:v>851.7</c:v>
                </c:pt>
                <c:pt idx="8518">
                  <c:v>851.8</c:v>
                </c:pt>
                <c:pt idx="8519">
                  <c:v>851.9</c:v>
                </c:pt>
                <c:pt idx="8520">
                  <c:v>852</c:v>
                </c:pt>
                <c:pt idx="8521">
                  <c:v>852.1</c:v>
                </c:pt>
                <c:pt idx="8522">
                  <c:v>852.2</c:v>
                </c:pt>
                <c:pt idx="8523">
                  <c:v>852.3</c:v>
                </c:pt>
                <c:pt idx="8524">
                  <c:v>852.4</c:v>
                </c:pt>
                <c:pt idx="8525">
                  <c:v>852.5</c:v>
                </c:pt>
                <c:pt idx="8526">
                  <c:v>852.6</c:v>
                </c:pt>
                <c:pt idx="8527">
                  <c:v>852.7</c:v>
                </c:pt>
                <c:pt idx="8528">
                  <c:v>852.8</c:v>
                </c:pt>
                <c:pt idx="8529">
                  <c:v>852.9</c:v>
                </c:pt>
                <c:pt idx="8530">
                  <c:v>853</c:v>
                </c:pt>
                <c:pt idx="8531">
                  <c:v>853.1</c:v>
                </c:pt>
                <c:pt idx="8532">
                  <c:v>853.2</c:v>
                </c:pt>
                <c:pt idx="8533">
                  <c:v>853.3</c:v>
                </c:pt>
                <c:pt idx="8534">
                  <c:v>853.4</c:v>
                </c:pt>
                <c:pt idx="8535">
                  <c:v>853.5</c:v>
                </c:pt>
                <c:pt idx="8536">
                  <c:v>853.6</c:v>
                </c:pt>
                <c:pt idx="8537">
                  <c:v>853.7</c:v>
                </c:pt>
                <c:pt idx="8538">
                  <c:v>853.8</c:v>
                </c:pt>
                <c:pt idx="8539">
                  <c:v>853.9</c:v>
                </c:pt>
                <c:pt idx="8540">
                  <c:v>854</c:v>
                </c:pt>
                <c:pt idx="8541">
                  <c:v>854.1</c:v>
                </c:pt>
                <c:pt idx="8542">
                  <c:v>854.2</c:v>
                </c:pt>
                <c:pt idx="8543">
                  <c:v>854.3</c:v>
                </c:pt>
                <c:pt idx="8544">
                  <c:v>854.4</c:v>
                </c:pt>
                <c:pt idx="8545">
                  <c:v>854.5</c:v>
                </c:pt>
                <c:pt idx="8546">
                  <c:v>854.6</c:v>
                </c:pt>
                <c:pt idx="8547">
                  <c:v>854.7</c:v>
                </c:pt>
                <c:pt idx="8548">
                  <c:v>854.8</c:v>
                </c:pt>
                <c:pt idx="8549">
                  <c:v>854.9</c:v>
                </c:pt>
                <c:pt idx="8550">
                  <c:v>855</c:v>
                </c:pt>
                <c:pt idx="8551">
                  <c:v>855.1</c:v>
                </c:pt>
                <c:pt idx="8552">
                  <c:v>855.2</c:v>
                </c:pt>
                <c:pt idx="8553">
                  <c:v>855.3</c:v>
                </c:pt>
                <c:pt idx="8554">
                  <c:v>855.4</c:v>
                </c:pt>
                <c:pt idx="8555">
                  <c:v>855.5</c:v>
                </c:pt>
                <c:pt idx="8556">
                  <c:v>855.6</c:v>
                </c:pt>
                <c:pt idx="8557">
                  <c:v>855.7</c:v>
                </c:pt>
                <c:pt idx="8558">
                  <c:v>855.8</c:v>
                </c:pt>
                <c:pt idx="8559">
                  <c:v>855.9</c:v>
                </c:pt>
                <c:pt idx="8560">
                  <c:v>856</c:v>
                </c:pt>
                <c:pt idx="8561">
                  <c:v>856.1</c:v>
                </c:pt>
                <c:pt idx="8562">
                  <c:v>856.2</c:v>
                </c:pt>
                <c:pt idx="8563">
                  <c:v>856.3</c:v>
                </c:pt>
                <c:pt idx="8564">
                  <c:v>856.4</c:v>
                </c:pt>
                <c:pt idx="8565">
                  <c:v>856.5</c:v>
                </c:pt>
                <c:pt idx="8566">
                  <c:v>856.6</c:v>
                </c:pt>
                <c:pt idx="8567">
                  <c:v>856.7</c:v>
                </c:pt>
                <c:pt idx="8568">
                  <c:v>856.8</c:v>
                </c:pt>
                <c:pt idx="8569">
                  <c:v>856.9</c:v>
                </c:pt>
                <c:pt idx="8570">
                  <c:v>857</c:v>
                </c:pt>
                <c:pt idx="8571">
                  <c:v>857.1</c:v>
                </c:pt>
                <c:pt idx="8572">
                  <c:v>857.2</c:v>
                </c:pt>
                <c:pt idx="8573">
                  <c:v>857.3</c:v>
                </c:pt>
                <c:pt idx="8574">
                  <c:v>857.4</c:v>
                </c:pt>
                <c:pt idx="8575">
                  <c:v>857.5</c:v>
                </c:pt>
                <c:pt idx="8576">
                  <c:v>857.6</c:v>
                </c:pt>
                <c:pt idx="8577">
                  <c:v>857.7</c:v>
                </c:pt>
                <c:pt idx="8578">
                  <c:v>857.8</c:v>
                </c:pt>
                <c:pt idx="8579">
                  <c:v>857.9</c:v>
                </c:pt>
                <c:pt idx="8580">
                  <c:v>858</c:v>
                </c:pt>
                <c:pt idx="8581">
                  <c:v>858.1</c:v>
                </c:pt>
                <c:pt idx="8582">
                  <c:v>858.2</c:v>
                </c:pt>
                <c:pt idx="8583">
                  <c:v>858.3</c:v>
                </c:pt>
                <c:pt idx="8584">
                  <c:v>858.4</c:v>
                </c:pt>
                <c:pt idx="8585">
                  <c:v>858.5</c:v>
                </c:pt>
                <c:pt idx="8586">
                  <c:v>858.6</c:v>
                </c:pt>
                <c:pt idx="8587">
                  <c:v>858.7</c:v>
                </c:pt>
                <c:pt idx="8588">
                  <c:v>858.8</c:v>
                </c:pt>
                <c:pt idx="8589">
                  <c:v>858.9</c:v>
                </c:pt>
                <c:pt idx="8590">
                  <c:v>859</c:v>
                </c:pt>
                <c:pt idx="8591">
                  <c:v>859.1</c:v>
                </c:pt>
                <c:pt idx="8592">
                  <c:v>859.2</c:v>
                </c:pt>
                <c:pt idx="8593">
                  <c:v>859.3</c:v>
                </c:pt>
                <c:pt idx="8594">
                  <c:v>859.4</c:v>
                </c:pt>
                <c:pt idx="8595">
                  <c:v>859.5</c:v>
                </c:pt>
                <c:pt idx="8596">
                  <c:v>859.6</c:v>
                </c:pt>
                <c:pt idx="8597">
                  <c:v>859.7</c:v>
                </c:pt>
                <c:pt idx="8598">
                  <c:v>859.8</c:v>
                </c:pt>
                <c:pt idx="8599">
                  <c:v>859.9</c:v>
                </c:pt>
                <c:pt idx="8600">
                  <c:v>860</c:v>
                </c:pt>
                <c:pt idx="8601">
                  <c:v>860.1</c:v>
                </c:pt>
                <c:pt idx="8602">
                  <c:v>860.2</c:v>
                </c:pt>
                <c:pt idx="8603">
                  <c:v>860.3</c:v>
                </c:pt>
                <c:pt idx="8604">
                  <c:v>860.4</c:v>
                </c:pt>
                <c:pt idx="8605">
                  <c:v>860.5</c:v>
                </c:pt>
                <c:pt idx="8606">
                  <c:v>860.6</c:v>
                </c:pt>
                <c:pt idx="8607">
                  <c:v>860.7</c:v>
                </c:pt>
                <c:pt idx="8608">
                  <c:v>860.8</c:v>
                </c:pt>
                <c:pt idx="8609">
                  <c:v>860.9</c:v>
                </c:pt>
                <c:pt idx="8610">
                  <c:v>861</c:v>
                </c:pt>
                <c:pt idx="8611">
                  <c:v>861.1</c:v>
                </c:pt>
                <c:pt idx="8612">
                  <c:v>861.2</c:v>
                </c:pt>
                <c:pt idx="8613">
                  <c:v>861.3</c:v>
                </c:pt>
                <c:pt idx="8614">
                  <c:v>861.4</c:v>
                </c:pt>
                <c:pt idx="8615">
                  <c:v>861.5</c:v>
                </c:pt>
                <c:pt idx="8616">
                  <c:v>861.6</c:v>
                </c:pt>
                <c:pt idx="8617">
                  <c:v>861.7</c:v>
                </c:pt>
                <c:pt idx="8618">
                  <c:v>861.8</c:v>
                </c:pt>
                <c:pt idx="8619">
                  <c:v>861.9</c:v>
                </c:pt>
                <c:pt idx="8620">
                  <c:v>862</c:v>
                </c:pt>
                <c:pt idx="8621">
                  <c:v>862.1</c:v>
                </c:pt>
                <c:pt idx="8622">
                  <c:v>862.2</c:v>
                </c:pt>
                <c:pt idx="8623">
                  <c:v>862.3</c:v>
                </c:pt>
                <c:pt idx="8624">
                  <c:v>862.4</c:v>
                </c:pt>
                <c:pt idx="8625">
                  <c:v>862.5</c:v>
                </c:pt>
                <c:pt idx="8626">
                  <c:v>862.6</c:v>
                </c:pt>
                <c:pt idx="8627">
                  <c:v>862.7</c:v>
                </c:pt>
                <c:pt idx="8628">
                  <c:v>862.8</c:v>
                </c:pt>
                <c:pt idx="8629">
                  <c:v>862.9</c:v>
                </c:pt>
                <c:pt idx="8630">
                  <c:v>863</c:v>
                </c:pt>
                <c:pt idx="8631">
                  <c:v>863.1</c:v>
                </c:pt>
                <c:pt idx="8632">
                  <c:v>863.2</c:v>
                </c:pt>
                <c:pt idx="8633">
                  <c:v>863.3</c:v>
                </c:pt>
                <c:pt idx="8634">
                  <c:v>863.4</c:v>
                </c:pt>
                <c:pt idx="8635">
                  <c:v>863.5</c:v>
                </c:pt>
                <c:pt idx="8636">
                  <c:v>863.6</c:v>
                </c:pt>
                <c:pt idx="8637">
                  <c:v>863.7</c:v>
                </c:pt>
                <c:pt idx="8638">
                  <c:v>863.8</c:v>
                </c:pt>
                <c:pt idx="8639">
                  <c:v>863.9</c:v>
                </c:pt>
                <c:pt idx="8640">
                  <c:v>864</c:v>
                </c:pt>
                <c:pt idx="8641">
                  <c:v>864.1</c:v>
                </c:pt>
                <c:pt idx="8642">
                  <c:v>864.2</c:v>
                </c:pt>
                <c:pt idx="8643">
                  <c:v>864.3</c:v>
                </c:pt>
                <c:pt idx="8644">
                  <c:v>864.4</c:v>
                </c:pt>
                <c:pt idx="8645">
                  <c:v>864.5</c:v>
                </c:pt>
                <c:pt idx="8646">
                  <c:v>864.6</c:v>
                </c:pt>
                <c:pt idx="8647">
                  <c:v>864.7</c:v>
                </c:pt>
                <c:pt idx="8648">
                  <c:v>864.8</c:v>
                </c:pt>
                <c:pt idx="8649">
                  <c:v>864.9</c:v>
                </c:pt>
                <c:pt idx="8650">
                  <c:v>865</c:v>
                </c:pt>
                <c:pt idx="8651">
                  <c:v>865.1</c:v>
                </c:pt>
                <c:pt idx="8652">
                  <c:v>865.2</c:v>
                </c:pt>
                <c:pt idx="8653">
                  <c:v>865.3</c:v>
                </c:pt>
                <c:pt idx="8654">
                  <c:v>865.4</c:v>
                </c:pt>
                <c:pt idx="8655">
                  <c:v>865.5</c:v>
                </c:pt>
                <c:pt idx="8656">
                  <c:v>865.6</c:v>
                </c:pt>
                <c:pt idx="8657">
                  <c:v>865.7</c:v>
                </c:pt>
                <c:pt idx="8658">
                  <c:v>865.8</c:v>
                </c:pt>
                <c:pt idx="8659">
                  <c:v>865.9</c:v>
                </c:pt>
                <c:pt idx="8660">
                  <c:v>866</c:v>
                </c:pt>
                <c:pt idx="8661">
                  <c:v>866.1</c:v>
                </c:pt>
                <c:pt idx="8662">
                  <c:v>866.2</c:v>
                </c:pt>
                <c:pt idx="8663">
                  <c:v>866.3</c:v>
                </c:pt>
                <c:pt idx="8664">
                  <c:v>866.4</c:v>
                </c:pt>
                <c:pt idx="8665">
                  <c:v>866.5</c:v>
                </c:pt>
                <c:pt idx="8666">
                  <c:v>866.6</c:v>
                </c:pt>
                <c:pt idx="8667">
                  <c:v>866.7</c:v>
                </c:pt>
                <c:pt idx="8668">
                  <c:v>866.8</c:v>
                </c:pt>
                <c:pt idx="8669">
                  <c:v>866.9</c:v>
                </c:pt>
                <c:pt idx="8670">
                  <c:v>867</c:v>
                </c:pt>
                <c:pt idx="8671">
                  <c:v>867.1</c:v>
                </c:pt>
                <c:pt idx="8672">
                  <c:v>867.2</c:v>
                </c:pt>
                <c:pt idx="8673">
                  <c:v>867.3</c:v>
                </c:pt>
                <c:pt idx="8674">
                  <c:v>867.4</c:v>
                </c:pt>
                <c:pt idx="8675">
                  <c:v>867.5</c:v>
                </c:pt>
                <c:pt idx="8676">
                  <c:v>867.6</c:v>
                </c:pt>
                <c:pt idx="8677">
                  <c:v>867.7</c:v>
                </c:pt>
                <c:pt idx="8678">
                  <c:v>867.8</c:v>
                </c:pt>
                <c:pt idx="8679">
                  <c:v>867.9</c:v>
                </c:pt>
                <c:pt idx="8680">
                  <c:v>868</c:v>
                </c:pt>
                <c:pt idx="8681">
                  <c:v>868.1</c:v>
                </c:pt>
                <c:pt idx="8682">
                  <c:v>868.2</c:v>
                </c:pt>
                <c:pt idx="8683">
                  <c:v>868.3</c:v>
                </c:pt>
                <c:pt idx="8684">
                  <c:v>868.4</c:v>
                </c:pt>
                <c:pt idx="8685">
                  <c:v>868.5</c:v>
                </c:pt>
                <c:pt idx="8686">
                  <c:v>868.6</c:v>
                </c:pt>
                <c:pt idx="8687">
                  <c:v>868.7</c:v>
                </c:pt>
                <c:pt idx="8688">
                  <c:v>868.8</c:v>
                </c:pt>
                <c:pt idx="8689">
                  <c:v>868.9</c:v>
                </c:pt>
                <c:pt idx="8690">
                  <c:v>869</c:v>
                </c:pt>
                <c:pt idx="8691">
                  <c:v>869.1</c:v>
                </c:pt>
                <c:pt idx="8692">
                  <c:v>869.2</c:v>
                </c:pt>
                <c:pt idx="8693">
                  <c:v>869.3</c:v>
                </c:pt>
                <c:pt idx="8694">
                  <c:v>869.4</c:v>
                </c:pt>
                <c:pt idx="8695">
                  <c:v>869.5</c:v>
                </c:pt>
                <c:pt idx="8696">
                  <c:v>869.6</c:v>
                </c:pt>
                <c:pt idx="8697">
                  <c:v>869.7</c:v>
                </c:pt>
                <c:pt idx="8698">
                  <c:v>869.8</c:v>
                </c:pt>
                <c:pt idx="8699">
                  <c:v>869.9</c:v>
                </c:pt>
                <c:pt idx="8700">
                  <c:v>870</c:v>
                </c:pt>
                <c:pt idx="8701">
                  <c:v>870.1</c:v>
                </c:pt>
                <c:pt idx="8702">
                  <c:v>870.2</c:v>
                </c:pt>
                <c:pt idx="8703">
                  <c:v>870.3</c:v>
                </c:pt>
                <c:pt idx="8704">
                  <c:v>870.4</c:v>
                </c:pt>
                <c:pt idx="8705">
                  <c:v>870.5</c:v>
                </c:pt>
                <c:pt idx="8706">
                  <c:v>870.6</c:v>
                </c:pt>
                <c:pt idx="8707">
                  <c:v>870.7</c:v>
                </c:pt>
                <c:pt idx="8708">
                  <c:v>870.8</c:v>
                </c:pt>
                <c:pt idx="8709">
                  <c:v>870.9</c:v>
                </c:pt>
                <c:pt idx="8710">
                  <c:v>871</c:v>
                </c:pt>
                <c:pt idx="8711">
                  <c:v>871.1</c:v>
                </c:pt>
                <c:pt idx="8712">
                  <c:v>871.2</c:v>
                </c:pt>
                <c:pt idx="8713">
                  <c:v>871.3</c:v>
                </c:pt>
                <c:pt idx="8714">
                  <c:v>871.4</c:v>
                </c:pt>
                <c:pt idx="8715">
                  <c:v>871.5</c:v>
                </c:pt>
                <c:pt idx="8716">
                  <c:v>871.6</c:v>
                </c:pt>
                <c:pt idx="8717">
                  <c:v>871.7</c:v>
                </c:pt>
                <c:pt idx="8718">
                  <c:v>871.8</c:v>
                </c:pt>
                <c:pt idx="8719">
                  <c:v>871.9</c:v>
                </c:pt>
                <c:pt idx="8720">
                  <c:v>872</c:v>
                </c:pt>
                <c:pt idx="8721">
                  <c:v>872.1</c:v>
                </c:pt>
                <c:pt idx="8722">
                  <c:v>872.2</c:v>
                </c:pt>
                <c:pt idx="8723">
                  <c:v>872.3</c:v>
                </c:pt>
                <c:pt idx="8724">
                  <c:v>872.4</c:v>
                </c:pt>
                <c:pt idx="8725">
                  <c:v>872.5</c:v>
                </c:pt>
                <c:pt idx="8726">
                  <c:v>872.6</c:v>
                </c:pt>
                <c:pt idx="8727">
                  <c:v>872.7</c:v>
                </c:pt>
                <c:pt idx="8728">
                  <c:v>872.8</c:v>
                </c:pt>
                <c:pt idx="8729">
                  <c:v>872.9</c:v>
                </c:pt>
                <c:pt idx="8730">
                  <c:v>873</c:v>
                </c:pt>
                <c:pt idx="8731">
                  <c:v>873.1</c:v>
                </c:pt>
                <c:pt idx="8732">
                  <c:v>873.2</c:v>
                </c:pt>
                <c:pt idx="8733">
                  <c:v>873.3</c:v>
                </c:pt>
                <c:pt idx="8734">
                  <c:v>873.4</c:v>
                </c:pt>
                <c:pt idx="8735">
                  <c:v>873.5</c:v>
                </c:pt>
                <c:pt idx="8736">
                  <c:v>873.6</c:v>
                </c:pt>
                <c:pt idx="8737">
                  <c:v>873.7</c:v>
                </c:pt>
                <c:pt idx="8738">
                  <c:v>873.8</c:v>
                </c:pt>
                <c:pt idx="8739">
                  <c:v>873.9</c:v>
                </c:pt>
                <c:pt idx="8740">
                  <c:v>874</c:v>
                </c:pt>
                <c:pt idx="8741">
                  <c:v>874.1</c:v>
                </c:pt>
                <c:pt idx="8742">
                  <c:v>874.2</c:v>
                </c:pt>
                <c:pt idx="8743">
                  <c:v>874.3</c:v>
                </c:pt>
                <c:pt idx="8744">
                  <c:v>874.4</c:v>
                </c:pt>
                <c:pt idx="8745">
                  <c:v>874.5</c:v>
                </c:pt>
                <c:pt idx="8746">
                  <c:v>874.6</c:v>
                </c:pt>
                <c:pt idx="8747">
                  <c:v>874.7</c:v>
                </c:pt>
                <c:pt idx="8748">
                  <c:v>874.8</c:v>
                </c:pt>
                <c:pt idx="8749">
                  <c:v>874.9</c:v>
                </c:pt>
                <c:pt idx="8750">
                  <c:v>875</c:v>
                </c:pt>
                <c:pt idx="8751">
                  <c:v>875.1</c:v>
                </c:pt>
                <c:pt idx="8752">
                  <c:v>875.2</c:v>
                </c:pt>
                <c:pt idx="8753">
                  <c:v>875.3</c:v>
                </c:pt>
                <c:pt idx="8754">
                  <c:v>875.4</c:v>
                </c:pt>
                <c:pt idx="8755">
                  <c:v>875.5</c:v>
                </c:pt>
                <c:pt idx="8756">
                  <c:v>875.6</c:v>
                </c:pt>
                <c:pt idx="8757">
                  <c:v>875.7</c:v>
                </c:pt>
                <c:pt idx="8758">
                  <c:v>875.8</c:v>
                </c:pt>
                <c:pt idx="8759">
                  <c:v>875.9</c:v>
                </c:pt>
                <c:pt idx="8760">
                  <c:v>876</c:v>
                </c:pt>
                <c:pt idx="8761">
                  <c:v>876.1</c:v>
                </c:pt>
                <c:pt idx="8762">
                  <c:v>876.2</c:v>
                </c:pt>
                <c:pt idx="8763">
                  <c:v>876.3</c:v>
                </c:pt>
                <c:pt idx="8764">
                  <c:v>876.4</c:v>
                </c:pt>
                <c:pt idx="8765">
                  <c:v>876.5</c:v>
                </c:pt>
                <c:pt idx="8766">
                  <c:v>876.6</c:v>
                </c:pt>
                <c:pt idx="8767">
                  <c:v>876.7</c:v>
                </c:pt>
                <c:pt idx="8768">
                  <c:v>876.8</c:v>
                </c:pt>
                <c:pt idx="8769">
                  <c:v>876.9</c:v>
                </c:pt>
                <c:pt idx="8770">
                  <c:v>877</c:v>
                </c:pt>
                <c:pt idx="8771">
                  <c:v>877.1</c:v>
                </c:pt>
                <c:pt idx="8772">
                  <c:v>877.2</c:v>
                </c:pt>
                <c:pt idx="8773">
                  <c:v>877.3</c:v>
                </c:pt>
                <c:pt idx="8774">
                  <c:v>877.4</c:v>
                </c:pt>
                <c:pt idx="8775">
                  <c:v>877.5</c:v>
                </c:pt>
                <c:pt idx="8776">
                  <c:v>877.6</c:v>
                </c:pt>
                <c:pt idx="8777">
                  <c:v>877.7</c:v>
                </c:pt>
                <c:pt idx="8778">
                  <c:v>877.8</c:v>
                </c:pt>
                <c:pt idx="8779">
                  <c:v>877.9</c:v>
                </c:pt>
                <c:pt idx="8780">
                  <c:v>878</c:v>
                </c:pt>
                <c:pt idx="8781">
                  <c:v>878.1</c:v>
                </c:pt>
                <c:pt idx="8782">
                  <c:v>878.2</c:v>
                </c:pt>
                <c:pt idx="8783">
                  <c:v>878.3</c:v>
                </c:pt>
                <c:pt idx="8784">
                  <c:v>878.4</c:v>
                </c:pt>
                <c:pt idx="8785">
                  <c:v>878.5</c:v>
                </c:pt>
                <c:pt idx="8786">
                  <c:v>878.6</c:v>
                </c:pt>
                <c:pt idx="8787">
                  <c:v>878.7</c:v>
                </c:pt>
                <c:pt idx="8788">
                  <c:v>878.8</c:v>
                </c:pt>
                <c:pt idx="8789">
                  <c:v>878.9</c:v>
                </c:pt>
                <c:pt idx="8790">
                  <c:v>879</c:v>
                </c:pt>
                <c:pt idx="8791">
                  <c:v>879.1</c:v>
                </c:pt>
                <c:pt idx="8792">
                  <c:v>879.2</c:v>
                </c:pt>
                <c:pt idx="8793">
                  <c:v>879.3</c:v>
                </c:pt>
                <c:pt idx="8794">
                  <c:v>879.4</c:v>
                </c:pt>
                <c:pt idx="8795">
                  <c:v>879.5</c:v>
                </c:pt>
                <c:pt idx="8796">
                  <c:v>879.6</c:v>
                </c:pt>
                <c:pt idx="8797">
                  <c:v>879.7</c:v>
                </c:pt>
                <c:pt idx="8798">
                  <c:v>879.8</c:v>
                </c:pt>
                <c:pt idx="8799">
                  <c:v>879.9</c:v>
                </c:pt>
                <c:pt idx="8800">
                  <c:v>880</c:v>
                </c:pt>
                <c:pt idx="8801">
                  <c:v>880.1</c:v>
                </c:pt>
                <c:pt idx="8802">
                  <c:v>880.2</c:v>
                </c:pt>
                <c:pt idx="8803">
                  <c:v>880.3</c:v>
                </c:pt>
                <c:pt idx="8804">
                  <c:v>880.4</c:v>
                </c:pt>
                <c:pt idx="8805">
                  <c:v>880.5</c:v>
                </c:pt>
                <c:pt idx="8806">
                  <c:v>880.6</c:v>
                </c:pt>
                <c:pt idx="8807">
                  <c:v>880.7</c:v>
                </c:pt>
                <c:pt idx="8808">
                  <c:v>880.8</c:v>
                </c:pt>
                <c:pt idx="8809">
                  <c:v>880.9</c:v>
                </c:pt>
                <c:pt idx="8810">
                  <c:v>881</c:v>
                </c:pt>
                <c:pt idx="8811">
                  <c:v>881.1</c:v>
                </c:pt>
                <c:pt idx="8812">
                  <c:v>881.2</c:v>
                </c:pt>
                <c:pt idx="8813">
                  <c:v>881.3</c:v>
                </c:pt>
                <c:pt idx="8814">
                  <c:v>881.4</c:v>
                </c:pt>
                <c:pt idx="8815">
                  <c:v>881.5</c:v>
                </c:pt>
                <c:pt idx="8816">
                  <c:v>881.6</c:v>
                </c:pt>
                <c:pt idx="8817">
                  <c:v>881.7</c:v>
                </c:pt>
                <c:pt idx="8818">
                  <c:v>881.8</c:v>
                </c:pt>
                <c:pt idx="8819">
                  <c:v>881.9</c:v>
                </c:pt>
                <c:pt idx="8820">
                  <c:v>882</c:v>
                </c:pt>
                <c:pt idx="8821">
                  <c:v>882.1</c:v>
                </c:pt>
                <c:pt idx="8822">
                  <c:v>882.2</c:v>
                </c:pt>
                <c:pt idx="8823">
                  <c:v>882.3</c:v>
                </c:pt>
                <c:pt idx="8824">
                  <c:v>882.4</c:v>
                </c:pt>
                <c:pt idx="8825">
                  <c:v>882.5</c:v>
                </c:pt>
                <c:pt idx="8826">
                  <c:v>882.6</c:v>
                </c:pt>
                <c:pt idx="8827">
                  <c:v>882.7</c:v>
                </c:pt>
                <c:pt idx="8828">
                  <c:v>882.8</c:v>
                </c:pt>
                <c:pt idx="8829">
                  <c:v>882.9</c:v>
                </c:pt>
                <c:pt idx="8830">
                  <c:v>883</c:v>
                </c:pt>
                <c:pt idx="8831">
                  <c:v>883.1</c:v>
                </c:pt>
                <c:pt idx="8832">
                  <c:v>883.2</c:v>
                </c:pt>
                <c:pt idx="8833">
                  <c:v>883.3</c:v>
                </c:pt>
                <c:pt idx="8834">
                  <c:v>883.4</c:v>
                </c:pt>
                <c:pt idx="8835">
                  <c:v>883.5</c:v>
                </c:pt>
                <c:pt idx="8836">
                  <c:v>883.6</c:v>
                </c:pt>
                <c:pt idx="8837">
                  <c:v>883.7</c:v>
                </c:pt>
                <c:pt idx="8838">
                  <c:v>883.8</c:v>
                </c:pt>
                <c:pt idx="8839">
                  <c:v>883.9</c:v>
                </c:pt>
                <c:pt idx="8840">
                  <c:v>884</c:v>
                </c:pt>
                <c:pt idx="8841">
                  <c:v>884.1</c:v>
                </c:pt>
                <c:pt idx="8842">
                  <c:v>884.2</c:v>
                </c:pt>
                <c:pt idx="8843">
                  <c:v>884.3</c:v>
                </c:pt>
                <c:pt idx="8844">
                  <c:v>884.4</c:v>
                </c:pt>
                <c:pt idx="8845">
                  <c:v>884.5</c:v>
                </c:pt>
                <c:pt idx="8846">
                  <c:v>884.6</c:v>
                </c:pt>
                <c:pt idx="8847">
                  <c:v>884.7</c:v>
                </c:pt>
                <c:pt idx="8848">
                  <c:v>884.8</c:v>
                </c:pt>
                <c:pt idx="8849">
                  <c:v>884.9</c:v>
                </c:pt>
                <c:pt idx="8850">
                  <c:v>885</c:v>
                </c:pt>
                <c:pt idx="8851">
                  <c:v>885.1</c:v>
                </c:pt>
                <c:pt idx="8852">
                  <c:v>885.2</c:v>
                </c:pt>
                <c:pt idx="8853">
                  <c:v>885.3</c:v>
                </c:pt>
                <c:pt idx="8854">
                  <c:v>885.4</c:v>
                </c:pt>
                <c:pt idx="8855">
                  <c:v>885.5</c:v>
                </c:pt>
                <c:pt idx="8856">
                  <c:v>885.6</c:v>
                </c:pt>
                <c:pt idx="8857">
                  <c:v>885.7</c:v>
                </c:pt>
                <c:pt idx="8858">
                  <c:v>885.8</c:v>
                </c:pt>
                <c:pt idx="8859">
                  <c:v>885.9</c:v>
                </c:pt>
                <c:pt idx="8860">
                  <c:v>886</c:v>
                </c:pt>
                <c:pt idx="8861">
                  <c:v>886.1</c:v>
                </c:pt>
                <c:pt idx="8862">
                  <c:v>886.2</c:v>
                </c:pt>
                <c:pt idx="8863">
                  <c:v>886.3</c:v>
                </c:pt>
                <c:pt idx="8864">
                  <c:v>886.4</c:v>
                </c:pt>
                <c:pt idx="8865">
                  <c:v>886.5</c:v>
                </c:pt>
                <c:pt idx="8866">
                  <c:v>886.6</c:v>
                </c:pt>
                <c:pt idx="8867">
                  <c:v>886.7</c:v>
                </c:pt>
                <c:pt idx="8868">
                  <c:v>886.8</c:v>
                </c:pt>
                <c:pt idx="8869">
                  <c:v>886.9</c:v>
                </c:pt>
                <c:pt idx="8870">
                  <c:v>887</c:v>
                </c:pt>
                <c:pt idx="8871">
                  <c:v>887.1</c:v>
                </c:pt>
                <c:pt idx="8872">
                  <c:v>887.2</c:v>
                </c:pt>
                <c:pt idx="8873">
                  <c:v>887.3</c:v>
                </c:pt>
                <c:pt idx="8874">
                  <c:v>887.4</c:v>
                </c:pt>
                <c:pt idx="8875">
                  <c:v>887.5</c:v>
                </c:pt>
                <c:pt idx="8876">
                  <c:v>887.6</c:v>
                </c:pt>
                <c:pt idx="8877">
                  <c:v>887.7</c:v>
                </c:pt>
                <c:pt idx="8878">
                  <c:v>887.8</c:v>
                </c:pt>
                <c:pt idx="8879">
                  <c:v>887.9</c:v>
                </c:pt>
                <c:pt idx="8880">
                  <c:v>888</c:v>
                </c:pt>
                <c:pt idx="8881">
                  <c:v>888.1</c:v>
                </c:pt>
                <c:pt idx="8882">
                  <c:v>888.2</c:v>
                </c:pt>
                <c:pt idx="8883">
                  <c:v>888.3</c:v>
                </c:pt>
                <c:pt idx="8884">
                  <c:v>888.4</c:v>
                </c:pt>
                <c:pt idx="8885">
                  <c:v>888.5</c:v>
                </c:pt>
                <c:pt idx="8886">
                  <c:v>888.6</c:v>
                </c:pt>
                <c:pt idx="8887">
                  <c:v>888.7</c:v>
                </c:pt>
                <c:pt idx="8888">
                  <c:v>888.8</c:v>
                </c:pt>
                <c:pt idx="8889">
                  <c:v>888.9</c:v>
                </c:pt>
                <c:pt idx="8890">
                  <c:v>889</c:v>
                </c:pt>
                <c:pt idx="8891">
                  <c:v>889.1</c:v>
                </c:pt>
                <c:pt idx="8892">
                  <c:v>889.2</c:v>
                </c:pt>
                <c:pt idx="8893">
                  <c:v>889.3</c:v>
                </c:pt>
                <c:pt idx="8894">
                  <c:v>889.4</c:v>
                </c:pt>
                <c:pt idx="8895">
                  <c:v>889.5</c:v>
                </c:pt>
                <c:pt idx="8896">
                  <c:v>889.6</c:v>
                </c:pt>
                <c:pt idx="8897">
                  <c:v>889.7</c:v>
                </c:pt>
                <c:pt idx="8898">
                  <c:v>889.8</c:v>
                </c:pt>
                <c:pt idx="8899">
                  <c:v>889.9</c:v>
                </c:pt>
                <c:pt idx="8900">
                  <c:v>890</c:v>
                </c:pt>
                <c:pt idx="8901">
                  <c:v>890.1</c:v>
                </c:pt>
                <c:pt idx="8902">
                  <c:v>890.2</c:v>
                </c:pt>
                <c:pt idx="8903">
                  <c:v>890.3</c:v>
                </c:pt>
                <c:pt idx="8904">
                  <c:v>890.4</c:v>
                </c:pt>
                <c:pt idx="8905">
                  <c:v>890.5</c:v>
                </c:pt>
                <c:pt idx="8906">
                  <c:v>890.6</c:v>
                </c:pt>
                <c:pt idx="8907">
                  <c:v>890.7</c:v>
                </c:pt>
                <c:pt idx="8908">
                  <c:v>890.8</c:v>
                </c:pt>
                <c:pt idx="8909">
                  <c:v>890.9</c:v>
                </c:pt>
                <c:pt idx="8910">
                  <c:v>891</c:v>
                </c:pt>
                <c:pt idx="8911">
                  <c:v>891.1</c:v>
                </c:pt>
                <c:pt idx="8912">
                  <c:v>891.2</c:v>
                </c:pt>
                <c:pt idx="8913">
                  <c:v>891.3</c:v>
                </c:pt>
                <c:pt idx="8914">
                  <c:v>891.4</c:v>
                </c:pt>
                <c:pt idx="8915">
                  <c:v>891.5</c:v>
                </c:pt>
                <c:pt idx="8916">
                  <c:v>891.6</c:v>
                </c:pt>
                <c:pt idx="8917">
                  <c:v>891.7</c:v>
                </c:pt>
                <c:pt idx="8918">
                  <c:v>891.8</c:v>
                </c:pt>
                <c:pt idx="8919">
                  <c:v>891.9</c:v>
                </c:pt>
                <c:pt idx="8920">
                  <c:v>892</c:v>
                </c:pt>
                <c:pt idx="8921">
                  <c:v>892.1</c:v>
                </c:pt>
                <c:pt idx="8922">
                  <c:v>892.2</c:v>
                </c:pt>
                <c:pt idx="8923">
                  <c:v>892.3</c:v>
                </c:pt>
                <c:pt idx="8924">
                  <c:v>892.4</c:v>
                </c:pt>
                <c:pt idx="8925">
                  <c:v>892.5</c:v>
                </c:pt>
                <c:pt idx="8926">
                  <c:v>892.6</c:v>
                </c:pt>
                <c:pt idx="8927">
                  <c:v>892.7</c:v>
                </c:pt>
                <c:pt idx="8928">
                  <c:v>892.8</c:v>
                </c:pt>
                <c:pt idx="8929">
                  <c:v>892.9</c:v>
                </c:pt>
                <c:pt idx="8930">
                  <c:v>893</c:v>
                </c:pt>
                <c:pt idx="8931">
                  <c:v>893.1</c:v>
                </c:pt>
                <c:pt idx="8932">
                  <c:v>893.2</c:v>
                </c:pt>
                <c:pt idx="8933">
                  <c:v>893.3</c:v>
                </c:pt>
                <c:pt idx="8934">
                  <c:v>893.4</c:v>
                </c:pt>
                <c:pt idx="8935">
                  <c:v>893.5</c:v>
                </c:pt>
                <c:pt idx="8936">
                  <c:v>893.6</c:v>
                </c:pt>
                <c:pt idx="8937">
                  <c:v>893.7</c:v>
                </c:pt>
                <c:pt idx="8938">
                  <c:v>893.8</c:v>
                </c:pt>
                <c:pt idx="8939">
                  <c:v>893.9</c:v>
                </c:pt>
                <c:pt idx="8940">
                  <c:v>894</c:v>
                </c:pt>
                <c:pt idx="8941">
                  <c:v>894.1</c:v>
                </c:pt>
                <c:pt idx="8942">
                  <c:v>894.2</c:v>
                </c:pt>
                <c:pt idx="8943">
                  <c:v>894.3</c:v>
                </c:pt>
                <c:pt idx="8944">
                  <c:v>894.4</c:v>
                </c:pt>
                <c:pt idx="8945">
                  <c:v>894.5</c:v>
                </c:pt>
                <c:pt idx="8946">
                  <c:v>894.6</c:v>
                </c:pt>
                <c:pt idx="8947">
                  <c:v>894.7</c:v>
                </c:pt>
                <c:pt idx="8948">
                  <c:v>894.8</c:v>
                </c:pt>
                <c:pt idx="8949">
                  <c:v>894.9</c:v>
                </c:pt>
                <c:pt idx="8950">
                  <c:v>895</c:v>
                </c:pt>
                <c:pt idx="8951">
                  <c:v>895.1</c:v>
                </c:pt>
                <c:pt idx="8952">
                  <c:v>895.2</c:v>
                </c:pt>
                <c:pt idx="8953">
                  <c:v>895.3</c:v>
                </c:pt>
                <c:pt idx="8954">
                  <c:v>895.4</c:v>
                </c:pt>
                <c:pt idx="8955">
                  <c:v>895.5</c:v>
                </c:pt>
                <c:pt idx="8956">
                  <c:v>895.6</c:v>
                </c:pt>
                <c:pt idx="8957">
                  <c:v>895.7</c:v>
                </c:pt>
                <c:pt idx="8958">
                  <c:v>895.8</c:v>
                </c:pt>
                <c:pt idx="8959">
                  <c:v>895.9</c:v>
                </c:pt>
                <c:pt idx="8960">
                  <c:v>896</c:v>
                </c:pt>
                <c:pt idx="8961">
                  <c:v>896.1</c:v>
                </c:pt>
                <c:pt idx="8962">
                  <c:v>896.2</c:v>
                </c:pt>
                <c:pt idx="8963">
                  <c:v>896.3</c:v>
                </c:pt>
                <c:pt idx="8964">
                  <c:v>896.4</c:v>
                </c:pt>
                <c:pt idx="8965">
                  <c:v>896.5</c:v>
                </c:pt>
                <c:pt idx="8966">
                  <c:v>896.6</c:v>
                </c:pt>
                <c:pt idx="8967">
                  <c:v>896.7</c:v>
                </c:pt>
                <c:pt idx="8968">
                  <c:v>896.8</c:v>
                </c:pt>
                <c:pt idx="8969">
                  <c:v>896.9</c:v>
                </c:pt>
                <c:pt idx="8970">
                  <c:v>897</c:v>
                </c:pt>
                <c:pt idx="8971">
                  <c:v>897.1</c:v>
                </c:pt>
                <c:pt idx="8972">
                  <c:v>897.2</c:v>
                </c:pt>
                <c:pt idx="8973">
                  <c:v>897.3</c:v>
                </c:pt>
                <c:pt idx="8974">
                  <c:v>897.4</c:v>
                </c:pt>
                <c:pt idx="8975">
                  <c:v>897.5</c:v>
                </c:pt>
                <c:pt idx="8976">
                  <c:v>897.6</c:v>
                </c:pt>
                <c:pt idx="8977">
                  <c:v>897.7</c:v>
                </c:pt>
                <c:pt idx="8978">
                  <c:v>897.8</c:v>
                </c:pt>
                <c:pt idx="8979">
                  <c:v>897.9</c:v>
                </c:pt>
                <c:pt idx="8980">
                  <c:v>898</c:v>
                </c:pt>
                <c:pt idx="8981">
                  <c:v>898.1</c:v>
                </c:pt>
                <c:pt idx="8982">
                  <c:v>898.2</c:v>
                </c:pt>
                <c:pt idx="8983">
                  <c:v>898.3</c:v>
                </c:pt>
                <c:pt idx="8984">
                  <c:v>898.4</c:v>
                </c:pt>
                <c:pt idx="8985">
                  <c:v>898.5</c:v>
                </c:pt>
                <c:pt idx="8986">
                  <c:v>898.6</c:v>
                </c:pt>
                <c:pt idx="8987">
                  <c:v>898.7</c:v>
                </c:pt>
                <c:pt idx="8988">
                  <c:v>898.8</c:v>
                </c:pt>
                <c:pt idx="8989">
                  <c:v>898.9</c:v>
                </c:pt>
                <c:pt idx="8990">
                  <c:v>899</c:v>
                </c:pt>
                <c:pt idx="8991">
                  <c:v>899.1</c:v>
                </c:pt>
                <c:pt idx="8992">
                  <c:v>899.2</c:v>
                </c:pt>
                <c:pt idx="8993">
                  <c:v>899.3</c:v>
                </c:pt>
                <c:pt idx="8994">
                  <c:v>899.4</c:v>
                </c:pt>
                <c:pt idx="8995">
                  <c:v>899.5</c:v>
                </c:pt>
                <c:pt idx="8996">
                  <c:v>899.6</c:v>
                </c:pt>
                <c:pt idx="8997">
                  <c:v>899.7</c:v>
                </c:pt>
                <c:pt idx="8998">
                  <c:v>899.8</c:v>
                </c:pt>
                <c:pt idx="8999">
                  <c:v>899.9</c:v>
                </c:pt>
                <c:pt idx="9000">
                  <c:v>900</c:v>
                </c:pt>
                <c:pt idx="9001">
                  <c:v>900.1</c:v>
                </c:pt>
                <c:pt idx="9002">
                  <c:v>900.2</c:v>
                </c:pt>
                <c:pt idx="9003">
                  <c:v>900.3</c:v>
                </c:pt>
                <c:pt idx="9004">
                  <c:v>900.4</c:v>
                </c:pt>
                <c:pt idx="9005">
                  <c:v>900.5</c:v>
                </c:pt>
                <c:pt idx="9006">
                  <c:v>900.6</c:v>
                </c:pt>
                <c:pt idx="9007">
                  <c:v>900.7</c:v>
                </c:pt>
                <c:pt idx="9008">
                  <c:v>900.8</c:v>
                </c:pt>
                <c:pt idx="9009">
                  <c:v>900.9</c:v>
                </c:pt>
                <c:pt idx="9010">
                  <c:v>901</c:v>
                </c:pt>
                <c:pt idx="9011">
                  <c:v>901.1</c:v>
                </c:pt>
                <c:pt idx="9012">
                  <c:v>901.2</c:v>
                </c:pt>
                <c:pt idx="9013">
                  <c:v>901.3</c:v>
                </c:pt>
                <c:pt idx="9014">
                  <c:v>901.4</c:v>
                </c:pt>
                <c:pt idx="9015">
                  <c:v>901.5</c:v>
                </c:pt>
                <c:pt idx="9016">
                  <c:v>901.6</c:v>
                </c:pt>
                <c:pt idx="9017">
                  <c:v>901.7</c:v>
                </c:pt>
                <c:pt idx="9018">
                  <c:v>901.8</c:v>
                </c:pt>
                <c:pt idx="9019">
                  <c:v>901.9</c:v>
                </c:pt>
                <c:pt idx="9020">
                  <c:v>902</c:v>
                </c:pt>
                <c:pt idx="9021">
                  <c:v>902.1</c:v>
                </c:pt>
                <c:pt idx="9022">
                  <c:v>902.2</c:v>
                </c:pt>
                <c:pt idx="9023">
                  <c:v>902.3</c:v>
                </c:pt>
                <c:pt idx="9024">
                  <c:v>902.4</c:v>
                </c:pt>
                <c:pt idx="9025">
                  <c:v>902.5</c:v>
                </c:pt>
                <c:pt idx="9026">
                  <c:v>902.6</c:v>
                </c:pt>
                <c:pt idx="9027">
                  <c:v>902.7</c:v>
                </c:pt>
                <c:pt idx="9028">
                  <c:v>902.8</c:v>
                </c:pt>
                <c:pt idx="9029">
                  <c:v>902.9</c:v>
                </c:pt>
                <c:pt idx="9030">
                  <c:v>903</c:v>
                </c:pt>
                <c:pt idx="9031">
                  <c:v>903.1</c:v>
                </c:pt>
                <c:pt idx="9032">
                  <c:v>903.2</c:v>
                </c:pt>
                <c:pt idx="9033">
                  <c:v>903.3</c:v>
                </c:pt>
                <c:pt idx="9034">
                  <c:v>903.4</c:v>
                </c:pt>
                <c:pt idx="9035">
                  <c:v>903.5</c:v>
                </c:pt>
                <c:pt idx="9036">
                  <c:v>903.6</c:v>
                </c:pt>
                <c:pt idx="9037">
                  <c:v>903.7</c:v>
                </c:pt>
                <c:pt idx="9038">
                  <c:v>903.8</c:v>
                </c:pt>
                <c:pt idx="9039">
                  <c:v>903.9</c:v>
                </c:pt>
                <c:pt idx="9040">
                  <c:v>904</c:v>
                </c:pt>
                <c:pt idx="9041">
                  <c:v>904.1</c:v>
                </c:pt>
                <c:pt idx="9042">
                  <c:v>904.2</c:v>
                </c:pt>
                <c:pt idx="9043">
                  <c:v>904.3</c:v>
                </c:pt>
                <c:pt idx="9044">
                  <c:v>904.4</c:v>
                </c:pt>
                <c:pt idx="9045">
                  <c:v>904.5</c:v>
                </c:pt>
                <c:pt idx="9046">
                  <c:v>904.6</c:v>
                </c:pt>
                <c:pt idx="9047">
                  <c:v>904.7</c:v>
                </c:pt>
                <c:pt idx="9048">
                  <c:v>904.8</c:v>
                </c:pt>
                <c:pt idx="9049">
                  <c:v>904.9</c:v>
                </c:pt>
                <c:pt idx="9050">
                  <c:v>905</c:v>
                </c:pt>
                <c:pt idx="9051">
                  <c:v>905.1</c:v>
                </c:pt>
                <c:pt idx="9052">
                  <c:v>905.2</c:v>
                </c:pt>
                <c:pt idx="9053">
                  <c:v>905.3</c:v>
                </c:pt>
                <c:pt idx="9054">
                  <c:v>905.4</c:v>
                </c:pt>
                <c:pt idx="9055">
                  <c:v>905.5</c:v>
                </c:pt>
                <c:pt idx="9056">
                  <c:v>905.6</c:v>
                </c:pt>
                <c:pt idx="9057">
                  <c:v>905.7</c:v>
                </c:pt>
                <c:pt idx="9058">
                  <c:v>905.8</c:v>
                </c:pt>
                <c:pt idx="9059">
                  <c:v>905.9</c:v>
                </c:pt>
                <c:pt idx="9060">
                  <c:v>906</c:v>
                </c:pt>
                <c:pt idx="9061">
                  <c:v>906.1</c:v>
                </c:pt>
                <c:pt idx="9062">
                  <c:v>906.2</c:v>
                </c:pt>
                <c:pt idx="9063">
                  <c:v>906.3</c:v>
                </c:pt>
                <c:pt idx="9064">
                  <c:v>906.4</c:v>
                </c:pt>
                <c:pt idx="9065">
                  <c:v>906.5</c:v>
                </c:pt>
                <c:pt idx="9066">
                  <c:v>906.6</c:v>
                </c:pt>
                <c:pt idx="9067">
                  <c:v>906.7</c:v>
                </c:pt>
                <c:pt idx="9068">
                  <c:v>906.8</c:v>
                </c:pt>
                <c:pt idx="9069">
                  <c:v>906.9</c:v>
                </c:pt>
                <c:pt idx="9070">
                  <c:v>907</c:v>
                </c:pt>
                <c:pt idx="9071">
                  <c:v>907.1</c:v>
                </c:pt>
                <c:pt idx="9072">
                  <c:v>907.2</c:v>
                </c:pt>
                <c:pt idx="9073">
                  <c:v>907.3</c:v>
                </c:pt>
                <c:pt idx="9074">
                  <c:v>907.4</c:v>
                </c:pt>
                <c:pt idx="9075">
                  <c:v>907.5</c:v>
                </c:pt>
                <c:pt idx="9076">
                  <c:v>907.6</c:v>
                </c:pt>
                <c:pt idx="9077">
                  <c:v>907.7</c:v>
                </c:pt>
                <c:pt idx="9078">
                  <c:v>907.8</c:v>
                </c:pt>
                <c:pt idx="9079">
                  <c:v>907.9</c:v>
                </c:pt>
                <c:pt idx="9080">
                  <c:v>908</c:v>
                </c:pt>
                <c:pt idx="9081">
                  <c:v>908.1</c:v>
                </c:pt>
                <c:pt idx="9082">
                  <c:v>908.2</c:v>
                </c:pt>
                <c:pt idx="9083">
                  <c:v>908.3</c:v>
                </c:pt>
                <c:pt idx="9084">
                  <c:v>908.4</c:v>
                </c:pt>
                <c:pt idx="9085">
                  <c:v>908.5</c:v>
                </c:pt>
                <c:pt idx="9086">
                  <c:v>908.6</c:v>
                </c:pt>
                <c:pt idx="9087">
                  <c:v>908.7</c:v>
                </c:pt>
                <c:pt idx="9088">
                  <c:v>908.8</c:v>
                </c:pt>
                <c:pt idx="9089">
                  <c:v>908.9</c:v>
                </c:pt>
                <c:pt idx="9090">
                  <c:v>909</c:v>
                </c:pt>
                <c:pt idx="9091">
                  <c:v>909.1</c:v>
                </c:pt>
                <c:pt idx="9092">
                  <c:v>909.2</c:v>
                </c:pt>
                <c:pt idx="9093">
                  <c:v>909.3</c:v>
                </c:pt>
                <c:pt idx="9094">
                  <c:v>909.4</c:v>
                </c:pt>
                <c:pt idx="9095">
                  <c:v>909.5</c:v>
                </c:pt>
                <c:pt idx="9096">
                  <c:v>909.6</c:v>
                </c:pt>
                <c:pt idx="9097">
                  <c:v>909.7</c:v>
                </c:pt>
                <c:pt idx="9098">
                  <c:v>909.8</c:v>
                </c:pt>
                <c:pt idx="9099">
                  <c:v>909.9</c:v>
                </c:pt>
                <c:pt idx="9100">
                  <c:v>910</c:v>
                </c:pt>
                <c:pt idx="9101">
                  <c:v>910.1</c:v>
                </c:pt>
                <c:pt idx="9102">
                  <c:v>910.2</c:v>
                </c:pt>
                <c:pt idx="9103">
                  <c:v>910.3</c:v>
                </c:pt>
                <c:pt idx="9104">
                  <c:v>910.4</c:v>
                </c:pt>
                <c:pt idx="9105">
                  <c:v>910.5</c:v>
                </c:pt>
                <c:pt idx="9106">
                  <c:v>910.6</c:v>
                </c:pt>
                <c:pt idx="9107">
                  <c:v>910.7</c:v>
                </c:pt>
                <c:pt idx="9108">
                  <c:v>910.8</c:v>
                </c:pt>
                <c:pt idx="9109">
                  <c:v>910.9</c:v>
                </c:pt>
                <c:pt idx="9110">
                  <c:v>911</c:v>
                </c:pt>
                <c:pt idx="9111">
                  <c:v>911.1</c:v>
                </c:pt>
                <c:pt idx="9112">
                  <c:v>911.2</c:v>
                </c:pt>
                <c:pt idx="9113">
                  <c:v>911.3</c:v>
                </c:pt>
                <c:pt idx="9114">
                  <c:v>911.4</c:v>
                </c:pt>
                <c:pt idx="9115">
                  <c:v>911.5</c:v>
                </c:pt>
                <c:pt idx="9116">
                  <c:v>911.6</c:v>
                </c:pt>
                <c:pt idx="9117">
                  <c:v>911.7</c:v>
                </c:pt>
                <c:pt idx="9118">
                  <c:v>911.8</c:v>
                </c:pt>
                <c:pt idx="9119">
                  <c:v>911.9</c:v>
                </c:pt>
                <c:pt idx="9120">
                  <c:v>912</c:v>
                </c:pt>
                <c:pt idx="9121">
                  <c:v>912.1</c:v>
                </c:pt>
                <c:pt idx="9122">
                  <c:v>912.2</c:v>
                </c:pt>
                <c:pt idx="9123">
                  <c:v>912.3</c:v>
                </c:pt>
                <c:pt idx="9124">
                  <c:v>912.4</c:v>
                </c:pt>
                <c:pt idx="9125">
                  <c:v>912.5</c:v>
                </c:pt>
                <c:pt idx="9126">
                  <c:v>912.6</c:v>
                </c:pt>
                <c:pt idx="9127">
                  <c:v>912.7</c:v>
                </c:pt>
                <c:pt idx="9128">
                  <c:v>912.8</c:v>
                </c:pt>
                <c:pt idx="9129">
                  <c:v>912.9</c:v>
                </c:pt>
                <c:pt idx="9130">
                  <c:v>913</c:v>
                </c:pt>
                <c:pt idx="9131">
                  <c:v>913.1</c:v>
                </c:pt>
                <c:pt idx="9132">
                  <c:v>913.2</c:v>
                </c:pt>
                <c:pt idx="9133">
                  <c:v>913.3</c:v>
                </c:pt>
                <c:pt idx="9134">
                  <c:v>913.4</c:v>
                </c:pt>
                <c:pt idx="9135">
                  <c:v>913.5</c:v>
                </c:pt>
                <c:pt idx="9136">
                  <c:v>913.6</c:v>
                </c:pt>
                <c:pt idx="9137">
                  <c:v>913.7</c:v>
                </c:pt>
                <c:pt idx="9138">
                  <c:v>913.8</c:v>
                </c:pt>
                <c:pt idx="9139">
                  <c:v>913.9</c:v>
                </c:pt>
                <c:pt idx="9140">
                  <c:v>914</c:v>
                </c:pt>
                <c:pt idx="9141">
                  <c:v>914.1</c:v>
                </c:pt>
                <c:pt idx="9142">
                  <c:v>914.2</c:v>
                </c:pt>
                <c:pt idx="9143">
                  <c:v>914.3</c:v>
                </c:pt>
                <c:pt idx="9144">
                  <c:v>914.4</c:v>
                </c:pt>
                <c:pt idx="9145">
                  <c:v>914.5</c:v>
                </c:pt>
                <c:pt idx="9146">
                  <c:v>914.6</c:v>
                </c:pt>
                <c:pt idx="9147">
                  <c:v>914.7</c:v>
                </c:pt>
                <c:pt idx="9148">
                  <c:v>914.8</c:v>
                </c:pt>
                <c:pt idx="9149">
                  <c:v>914.9</c:v>
                </c:pt>
                <c:pt idx="9150">
                  <c:v>915</c:v>
                </c:pt>
                <c:pt idx="9151">
                  <c:v>915.1</c:v>
                </c:pt>
                <c:pt idx="9152">
                  <c:v>915.2</c:v>
                </c:pt>
                <c:pt idx="9153">
                  <c:v>915.3</c:v>
                </c:pt>
                <c:pt idx="9154">
                  <c:v>915.4</c:v>
                </c:pt>
                <c:pt idx="9155">
                  <c:v>915.5</c:v>
                </c:pt>
                <c:pt idx="9156">
                  <c:v>915.6</c:v>
                </c:pt>
                <c:pt idx="9157">
                  <c:v>915.7</c:v>
                </c:pt>
                <c:pt idx="9158">
                  <c:v>915.8</c:v>
                </c:pt>
                <c:pt idx="9159">
                  <c:v>915.9</c:v>
                </c:pt>
                <c:pt idx="9160">
                  <c:v>916</c:v>
                </c:pt>
                <c:pt idx="9161">
                  <c:v>916.1</c:v>
                </c:pt>
                <c:pt idx="9162">
                  <c:v>916.2</c:v>
                </c:pt>
                <c:pt idx="9163">
                  <c:v>916.3</c:v>
                </c:pt>
                <c:pt idx="9164">
                  <c:v>916.4</c:v>
                </c:pt>
                <c:pt idx="9165">
                  <c:v>916.5</c:v>
                </c:pt>
                <c:pt idx="9166">
                  <c:v>916.6</c:v>
                </c:pt>
                <c:pt idx="9167">
                  <c:v>916.7</c:v>
                </c:pt>
                <c:pt idx="9168">
                  <c:v>916.8</c:v>
                </c:pt>
                <c:pt idx="9169">
                  <c:v>916.9</c:v>
                </c:pt>
                <c:pt idx="9170">
                  <c:v>917</c:v>
                </c:pt>
                <c:pt idx="9171">
                  <c:v>917.1</c:v>
                </c:pt>
                <c:pt idx="9172">
                  <c:v>917.2</c:v>
                </c:pt>
                <c:pt idx="9173">
                  <c:v>917.3</c:v>
                </c:pt>
                <c:pt idx="9174">
                  <c:v>917.4</c:v>
                </c:pt>
                <c:pt idx="9175">
                  <c:v>917.5</c:v>
                </c:pt>
                <c:pt idx="9176">
                  <c:v>917.6</c:v>
                </c:pt>
                <c:pt idx="9177">
                  <c:v>917.7</c:v>
                </c:pt>
                <c:pt idx="9178">
                  <c:v>917.8</c:v>
                </c:pt>
                <c:pt idx="9179">
                  <c:v>917.9</c:v>
                </c:pt>
                <c:pt idx="9180">
                  <c:v>918</c:v>
                </c:pt>
                <c:pt idx="9181">
                  <c:v>918.1</c:v>
                </c:pt>
                <c:pt idx="9182">
                  <c:v>918.2</c:v>
                </c:pt>
                <c:pt idx="9183">
                  <c:v>918.3</c:v>
                </c:pt>
                <c:pt idx="9184">
                  <c:v>918.4</c:v>
                </c:pt>
                <c:pt idx="9185">
                  <c:v>918.5</c:v>
                </c:pt>
                <c:pt idx="9186">
                  <c:v>918.6</c:v>
                </c:pt>
                <c:pt idx="9187">
                  <c:v>918.7</c:v>
                </c:pt>
                <c:pt idx="9188">
                  <c:v>918.8</c:v>
                </c:pt>
                <c:pt idx="9189">
                  <c:v>918.9</c:v>
                </c:pt>
                <c:pt idx="9190">
                  <c:v>919</c:v>
                </c:pt>
                <c:pt idx="9191">
                  <c:v>919.1</c:v>
                </c:pt>
                <c:pt idx="9192">
                  <c:v>919.2</c:v>
                </c:pt>
                <c:pt idx="9193">
                  <c:v>919.3</c:v>
                </c:pt>
                <c:pt idx="9194">
                  <c:v>919.4</c:v>
                </c:pt>
                <c:pt idx="9195">
                  <c:v>919.5</c:v>
                </c:pt>
                <c:pt idx="9196">
                  <c:v>919.6</c:v>
                </c:pt>
                <c:pt idx="9197">
                  <c:v>919.7</c:v>
                </c:pt>
                <c:pt idx="9198">
                  <c:v>919.8</c:v>
                </c:pt>
                <c:pt idx="9199">
                  <c:v>919.9</c:v>
                </c:pt>
                <c:pt idx="9200">
                  <c:v>920</c:v>
                </c:pt>
                <c:pt idx="9201">
                  <c:v>920.1</c:v>
                </c:pt>
                <c:pt idx="9202">
                  <c:v>920.2</c:v>
                </c:pt>
                <c:pt idx="9203">
                  <c:v>920.3</c:v>
                </c:pt>
                <c:pt idx="9204">
                  <c:v>920.4</c:v>
                </c:pt>
                <c:pt idx="9205">
                  <c:v>920.5</c:v>
                </c:pt>
                <c:pt idx="9206">
                  <c:v>920.6</c:v>
                </c:pt>
                <c:pt idx="9207">
                  <c:v>920.7</c:v>
                </c:pt>
                <c:pt idx="9208">
                  <c:v>920.8</c:v>
                </c:pt>
                <c:pt idx="9209">
                  <c:v>920.9</c:v>
                </c:pt>
                <c:pt idx="9210">
                  <c:v>921</c:v>
                </c:pt>
                <c:pt idx="9211">
                  <c:v>921.1</c:v>
                </c:pt>
                <c:pt idx="9212">
                  <c:v>921.2</c:v>
                </c:pt>
                <c:pt idx="9213">
                  <c:v>921.3</c:v>
                </c:pt>
                <c:pt idx="9214">
                  <c:v>921.4</c:v>
                </c:pt>
                <c:pt idx="9215">
                  <c:v>921.5</c:v>
                </c:pt>
                <c:pt idx="9216">
                  <c:v>921.6</c:v>
                </c:pt>
                <c:pt idx="9217">
                  <c:v>921.7</c:v>
                </c:pt>
                <c:pt idx="9218">
                  <c:v>921.8</c:v>
                </c:pt>
                <c:pt idx="9219">
                  <c:v>921.9</c:v>
                </c:pt>
                <c:pt idx="9220">
                  <c:v>922</c:v>
                </c:pt>
                <c:pt idx="9221">
                  <c:v>922.1</c:v>
                </c:pt>
                <c:pt idx="9222">
                  <c:v>922.2</c:v>
                </c:pt>
                <c:pt idx="9223">
                  <c:v>922.3</c:v>
                </c:pt>
                <c:pt idx="9224">
                  <c:v>922.4</c:v>
                </c:pt>
                <c:pt idx="9225">
                  <c:v>922.5</c:v>
                </c:pt>
                <c:pt idx="9226">
                  <c:v>922.6</c:v>
                </c:pt>
                <c:pt idx="9227">
                  <c:v>922.7</c:v>
                </c:pt>
                <c:pt idx="9228">
                  <c:v>922.8</c:v>
                </c:pt>
                <c:pt idx="9229">
                  <c:v>922.9</c:v>
                </c:pt>
                <c:pt idx="9230">
                  <c:v>923</c:v>
                </c:pt>
                <c:pt idx="9231">
                  <c:v>923.1</c:v>
                </c:pt>
                <c:pt idx="9232">
                  <c:v>923.2</c:v>
                </c:pt>
                <c:pt idx="9233">
                  <c:v>923.3</c:v>
                </c:pt>
                <c:pt idx="9234">
                  <c:v>923.4</c:v>
                </c:pt>
                <c:pt idx="9235">
                  <c:v>923.5</c:v>
                </c:pt>
                <c:pt idx="9236">
                  <c:v>923.6</c:v>
                </c:pt>
                <c:pt idx="9237">
                  <c:v>923.7</c:v>
                </c:pt>
                <c:pt idx="9238">
                  <c:v>923.8</c:v>
                </c:pt>
                <c:pt idx="9239">
                  <c:v>923.9</c:v>
                </c:pt>
                <c:pt idx="9240">
                  <c:v>924</c:v>
                </c:pt>
                <c:pt idx="9241">
                  <c:v>924.1</c:v>
                </c:pt>
                <c:pt idx="9242">
                  <c:v>924.2</c:v>
                </c:pt>
                <c:pt idx="9243">
                  <c:v>924.3</c:v>
                </c:pt>
                <c:pt idx="9244">
                  <c:v>924.4</c:v>
                </c:pt>
                <c:pt idx="9245">
                  <c:v>924.5</c:v>
                </c:pt>
                <c:pt idx="9246">
                  <c:v>924.6</c:v>
                </c:pt>
                <c:pt idx="9247">
                  <c:v>924.7</c:v>
                </c:pt>
                <c:pt idx="9248">
                  <c:v>924.8</c:v>
                </c:pt>
                <c:pt idx="9249">
                  <c:v>924.9</c:v>
                </c:pt>
                <c:pt idx="9250">
                  <c:v>925</c:v>
                </c:pt>
                <c:pt idx="9251">
                  <c:v>925.1</c:v>
                </c:pt>
                <c:pt idx="9252">
                  <c:v>925.2</c:v>
                </c:pt>
                <c:pt idx="9253">
                  <c:v>925.3</c:v>
                </c:pt>
                <c:pt idx="9254">
                  <c:v>925.4</c:v>
                </c:pt>
                <c:pt idx="9255">
                  <c:v>925.5</c:v>
                </c:pt>
                <c:pt idx="9256">
                  <c:v>925.6</c:v>
                </c:pt>
                <c:pt idx="9257">
                  <c:v>925.7</c:v>
                </c:pt>
                <c:pt idx="9258">
                  <c:v>925.8</c:v>
                </c:pt>
                <c:pt idx="9259">
                  <c:v>925.9</c:v>
                </c:pt>
                <c:pt idx="9260">
                  <c:v>926</c:v>
                </c:pt>
                <c:pt idx="9261">
                  <c:v>926.1</c:v>
                </c:pt>
                <c:pt idx="9262">
                  <c:v>926.2</c:v>
                </c:pt>
                <c:pt idx="9263">
                  <c:v>926.3</c:v>
                </c:pt>
                <c:pt idx="9264">
                  <c:v>926.4</c:v>
                </c:pt>
                <c:pt idx="9265">
                  <c:v>926.5</c:v>
                </c:pt>
                <c:pt idx="9266">
                  <c:v>926.6</c:v>
                </c:pt>
                <c:pt idx="9267">
                  <c:v>926.7</c:v>
                </c:pt>
                <c:pt idx="9268">
                  <c:v>926.8</c:v>
                </c:pt>
                <c:pt idx="9269">
                  <c:v>926.9</c:v>
                </c:pt>
                <c:pt idx="9270">
                  <c:v>927</c:v>
                </c:pt>
                <c:pt idx="9271">
                  <c:v>927.1</c:v>
                </c:pt>
                <c:pt idx="9272">
                  <c:v>927.2</c:v>
                </c:pt>
                <c:pt idx="9273">
                  <c:v>927.3</c:v>
                </c:pt>
                <c:pt idx="9274">
                  <c:v>927.4</c:v>
                </c:pt>
                <c:pt idx="9275">
                  <c:v>927.5</c:v>
                </c:pt>
                <c:pt idx="9276">
                  <c:v>927.6</c:v>
                </c:pt>
                <c:pt idx="9277">
                  <c:v>927.7</c:v>
                </c:pt>
                <c:pt idx="9278">
                  <c:v>927.8</c:v>
                </c:pt>
                <c:pt idx="9279">
                  <c:v>927.9</c:v>
                </c:pt>
                <c:pt idx="9280">
                  <c:v>928</c:v>
                </c:pt>
                <c:pt idx="9281">
                  <c:v>928.1</c:v>
                </c:pt>
                <c:pt idx="9282">
                  <c:v>928.2</c:v>
                </c:pt>
                <c:pt idx="9283">
                  <c:v>928.3</c:v>
                </c:pt>
                <c:pt idx="9284">
                  <c:v>928.4</c:v>
                </c:pt>
                <c:pt idx="9285">
                  <c:v>928.5</c:v>
                </c:pt>
                <c:pt idx="9286">
                  <c:v>928.6</c:v>
                </c:pt>
                <c:pt idx="9287">
                  <c:v>928.7</c:v>
                </c:pt>
                <c:pt idx="9288">
                  <c:v>928.8</c:v>
                </c:pt>
                <c:pt idx="9289">
                  <c:v>928.9</c:v>
                </c:pt>
                <c:pt idx="9290">
                  <c:v>929</c:v>
                </c:pt>
                <c:pt idx="9291">
                  <c:v>929.1</c:v>
                </c:pt>
                <c:pt idx="9292">
                  <c:v>929.2</c:v>
                </c:pt>
                <c:pt idx="9293">
                  <c:v>929.3</c:v>
                </c:pt>
                <c:pt idx="9294">
                  <c:v>929.4</c:v>
                </c:pt>
                <c:pt idx="9295">
                  <c:v>929.5</c:v>
                </c:pt>
                <c:pt idx="9296">
                  <c:v>929.6</c:v>
                </c:pt>
                <c:pt idx="9297">
                  <c:v>929.7</c:v>
                </c:pt>
                <c:pt idx="9298">
                  <c:v>929.8</c:v>
                </c:pt>
                <c:pt idx="9299">
                  <c:v>929.9</c:v>
                </c:pt>
                <c:pt idx="9300">
                  <c:v>930</c:v>
                </c:pt>
                <c:pt idx="9301">
                  <c:v>930.1</c:v>
                </c:pt>
                <c:pt idx="9302">
                  <c:v>930.2</c:v>
                </c:pt>
                <c:pt idx="9303">
                  <c:v>930.3</c:v>
                </c:pt>
                <c:pt idx="9304">
                  <c:v>930.4</c:v>
                </c:pt>
                <c:pt idx="9305">
                  <c:v>930.5</c:v>
                </c:pt>
                <c:pt idx="9306">
                  <c:v>930.6</c:v>
                </c:pt>
                <c:pt idx="9307">
                  <c:v>930.7</c:v>
                </c:pt>
                <c:pt idx="9308">
                  <c:v>930.8</c:v>
                </c:pt>
                <c:pt idx="9309">
                  <c:v>930.9</c:v>
                </c:pt>
                <c:pt idx="9310">
                  <c:v>931</c:v>
                </c:pt>
                <c:pt idx="9311">
                  <c:v>931.1</c:v>
                </c:pt>
                <c:pt idx="9312">
                  <c:v>931.2</c:v>
                </c:pt>
                <c:pt idx="9313">
                  <c:v>931.3</c:v>
                </c:pt>
                <c:pt idx="9314">
                  <c:v>931.4</c:v>
                </c:pt>
                <c:pt idx="9315">
                  <c:v>931.5</c:v>
                </c:pt>
                <c:pt idx="9316">
                  <c:v>931.6</c:v>
                </c:pt>
                <c:pt idx="9317">
                  <c:v>931.7</c:v>
                </c:pt>
                <c:pt idx="9318">
                  <c:v>931.8</c:v>
                </c:pt>
                <c:pt idx="9319">
                  <c:v>931.9</c:v>
                </c:pt>
                <c:pt idx="9320">
                  <c:v>932</c:v>
                </c:pt>
                <c:pt idx="9321">
                  <c:v>932.1</c:v>
                </c:pt>
                <c:pt idx="9322">
                  <c:v>932.2</c:v>
                </c:pt>
                <c:pt idx="9323">
                  <c:v>932.3</c:v>
                </c:pt>
                <c:pt idx="9324">
                  <c:v>932.4</c:v>
                </c:pt>
                <c:pt idx="9325">
                  <c:v>932.5</c:v>
                </c:pt>
                <c:pt idx="9326">
                  <c:v>932.6</c:v>
                </c:pt>
                <c:pt idx="9327">
                  <c:v>932.7</c:v>
                </c:pt>
                <c:pt idx="9328">
                  <c:v>932.8</c:v>
                </c:pt>
                <c:pt idx="9329">
                  <c:v>932.9</c:v>
                </c:pt>
                <c:pt idx="9330">
                  <c:v>933</c:v>
                </c:pt>
                <c:pt idx="9331">
                  <c:v>933.1</c:v>
                </c:pt>
                <c:pt idx="9332">
                  <c:v>933.2</c:v>
                </c:pt>
                <c:pt idx="9333">
                  <c:v>933.3</c:v>
                </c:pt>
                <c:pt idx="9334">
                  <c:v>933.4</c:v>
                </c:pt>
                <c:pt idx="9335">
                  <c:v>933.5</c:v>
                </c:pt>
                <c:pt idx="9336">
                  <c:v>933.6</c:v>
                </c:pt>
                <c:pt idx="9337">
                  <c:v>933.7</c:v>
                </c:pt>
                <c:pt idx="9338">
                  <c:v>933.8</c:v>
                </c:pt>
                <c:pt idx="9339">
                  <c:v>933.9</c:v>
                </c:pt>
                <c:pt idx="9340">
                  <c:v>934</c:v>
                </c:pt>
                <c:pt idx="9341">
                  <c:v>934.1</c:v>
                </c:pt>
                <c:pt idx="9342">
                  <c:v>934.2</c:v>
                </c:pt>
                <c:pt idx="9343">
                  <c:v>934.3</c:v>
                </c:pt>
                <c:pt idx="9344">
                  <c:v>934.4</c:v>
                </c:pt>
                <c:pt idx="9345">
                  <c:v>934.5</c:v>
                </c:pt>
                <c:pt idx="9346">
                  <c:v>934.6</c:v>
                </c:pt>
                <c:pt idx="9347">
                  <c:v>934.7</c:v>
                </c:pt>
                <c:pt idx="9348">
                  <c:v>934.8</c:v>
                </c:pt>
                <c:pt idx="9349">
                  <c:v>934.9</c:v>
                </c:pt>
                <c:pt idx="9350">
                  <c:v>935</c:v>
                </c:pt>
                <c:pt idx="9351">
                  <c:v>935.1</c:v>
                </c:pt>
                <c:pt idx="9352">
                  <c:v>935.2</c:v>
                </c:pt>
                <c:pt idx="9353">
                  <c:v>935.3</c:v>
                </c:pt>
                <c:pt idx="9354">
                  <c:v>935.4</c:v>
                </c:pt>
                <c:pt idx="9355">
                  <c:v>935.5</c:v>
                </c:pt>
                <c:pt idx="9356">
                  <c:v>935.6</c:v>
                </c:pt>
                <c:pt idx="9357">
                  <c:v>935.7</c:v>
                </c:pt>
                <c:pt idx="9358">
                  <c:v>935.8</c:v>
                </c:pt>
                <c:pt idx="9359">
                  <c:v>935.9</c:v>
                </c:pt>
                <c:pt idx="9360">
                  <c:v>936</c:v>
                </c:pt>
                <c:pt idx="9361">
                  <c:v>936.1</c:v>
                </c:pt>
                <c:pt idx="9362">
                  <c:v>936.2</c:v>
                </c:pt>
                <c:pt idx="9363">
                  <c:v>936.3</c:v>
                </c:pt>
                <c:pt idx="9364">
                  <c:v>936.4</c:v>
                </c:pt>
                <c:pt idx="9365">
                  <c:v>936.5</c:v>
                </c:pt>
                <c:pt idx="9366">
                  <c:v>936.6</c:v>
                </c:pt>
                <c:pt idx="9367">
                  <c:v>936.7</c:v>
                </c:pt>
                <c:pt idx="9368">
                  <c:v>936.8</c:v>
                </c:pt>
                <c:pt idx="9369">
                  <c:v>936.9</c:v>
                </c:pt>
                <c:pt idx="9370">
                  <c:v>937</c:v>
                </c:pt>
                <c:pt idx="9371">
                  <c:v>937.1</c:v>
                </c:pt>
                <c:pt idx="9372">
                  <c:v>937.2</c:v>
                </c:pt>
                <c:pt idx="9373">
                  <c:v>937.3</c:v>
                </c:pt>
                <c:pt idx="9374">
                  <c:v>937.4</c:v>
                </c:pt>
                <c:pt idx="9375">
                  <c:v>937.5</c:v>
                </c:pt>
                <c:pt idx="9376">
                  <c:v>937.6</c:v>
                </c:pt>
                <c:pt idx="9377">
                  <c:v>937.7</c:v>
                </c:pt>
                <c:pt idx="9378">
                  <c:v>937.8</c:v>
                </c:pt>
                <c:pt idx="9379">
                  <c:v>937.9</c:v>
                </c:pt>
                <c:pt idx="9380">
                  <c:v>938</c:v>
                </c:pt>
                <c:pt idx="9381">
                  <c:v>938.1</c:v>
                </c:pt>
                <c:pt idx="9382">
                  <c:v>938.2</c:v>
                </c:pt>
                <c:pt idx="9383">
                  <c:v>938.3</c:v>
                </c:pt>
                <c:pt idx="9384">
                  <c:v>938.4</c:v>
                </c:pt>
                <c:pt idx="9385">
                  <c:v>938.5</c:v>
                </c:pt>
                <c:pt idx="9386">
                  <c:v>938.6</c:v>
                </c:pt>
                <c:pt idx="9387">
                  <c:v>938.7</c:v>
                </c:pt>
                <c:pt idx="9388">
                  <c:v>938.8</c:v>
                </c:pt>
                <c:pt idx="9389">
                  <c:v>938.9</c:v>
                </c:pt>
                <c:pt idx="9390">
                  <c:v>939</c:v>
                </c:pt>
                <c:pt idx="9391">
                  <c:v>939.1</c:v>
                </c:pt>
                <c:pt idx="9392">
                  <c:v>939.2</c:v>
                </c:pt>
                <c:pt idx="9393">
                  <c:v>939.3</c:v>
                </c:pt>
                <c:pt idx="9394">
                  <c:v>939.4</c:v>
                </c:pt>
                <c:pt idx="9395">
                  <c:v>939.5</c:v>
                </c:pt>
                <c:pt idx="9396">
                  <c:v>939.6</c:v>
                </c:pt>
                <c:pt idx="9397">
                  <c:v>939.7</c:v>
                </c:pt>
                <c:pt idx="9398">
                  <c:v>939.8</c:v>
                </c:pt>
                <c:pt idx="9399">
                  <c:v>939.9</c:v>
                </c:pt>
                <c:pt idx="9400">
                  <c:v>940</c:v>
                </c:pt>
                <c:pt idx="9401">
                  <c:v>940.1</c:v>
                </c:pt>
                <c:pt idx="9402">
                  <c:v>940.2</c:v>
                </c:pt>
                <c:pt idx="9403">
                  <c:v>940.3</c:v>
                </c:pt>
                <c:pt idx="9404">
                  <c:v>940.4</c:v>
                </c:pt>
                <c:pt idx="9405">
                  <c:v>940.5</c:v>
                </c:pt>
                <c:pt idx="9406">
                  <c:v>940.6</c:v>
                </c:pt>
                <c:pt idx="9407">
                  <c:v>940.7</c:v>
                </c:pt>
                <c:pt idx="9408">
                  <c:v>940.8</c:v>
                </c:pt>
                <c:pt idx="9409">
                  <c:v>940.9</c:v>
                </c:pt>
                <c:pt idx="9410">
                  <c:v>941</c:v>
                </c:pt>
                <c:pt idx="9411">
                  <c:v>941.1</c:v>
                </c:pt>
                <c:pt idx="9412">
                  <c:v>941.2</c:v>
                </c:pt>
                <c:pt idx="9413">
                  <c:v>941.3</c:v>
                </c:pt>
                <c:pt idx="9414">
                  <c:v>941.4</c:v>
                </c:pt>
                <c:pt idx="9415">
                  <c:v>941.5</c:v>
                </c:pt>
                <c:pt idx="9416">
                  <c:v>941.6</c:v>
                </c:pt>
                <c:pt idx="9417">
                  <c:v>941.7</c:v>
                </c:pt>
                <c:pt idx="9418">
                  <c:v>941.8</c:v>
                </c:pt>
                <c:pt idx="9419">
                  <c:v>941.9</c:v>
                </c:pt>
                <c:pt idx="9420">
                  <c:v>942</c:v>
                </c:pt>
                <c:pt idx="9421">
                  <c:v>942.1</c:v>
                </c:pt>
                <c:pt idx="9422">
                  <c:v>942.2</c:v>
                </c:pt>
                <c:pt idx="9423">
                  <c:v>942.3</c:v>
                </c:pt>
                <c:pt idx="9424">
                  <c:v>942.4</c:v>
                </c:pt>
                <c:pt idx="9425">
                  <c:v>942.5</c:v>
                </c:pt>
                <c:pt idx="9426">
                  <c:v>942.6</c:v>
                </c:pt>
                <c:pt idx="9427">
                  <c:v>942.7</c:v>
                </c:pt>
                <c:pt idx="9428">
                  <c:v>942.8</c:v>
                </c:pt>
                <c:pt idx="9429">
                  <c:v>942.9</c:v>
                </c:pt>
                <c:pt idx="9430">
                  <c:v>943</c:v>
                </c:pt>
                <c:pt idx="9431">
                  <c:v>943.1</c:v>
                </c:pt>
                <c:pt idx="9432">
                  <c:v>943.2</c:v>
                </c:pt>
                <c:pt idx="9433">
                  <c:v>943.3</c:v>
                </c:pt>
                <c:pt idx="9434">
                  <c:v>943.4</c:v>
                </c:pt>
                <c:pt idx="9435">
                  <c:v>943.5</c:v>
                </c:pt>
                <c:pt idx="9436">
                  <c:v>943.6</c:v>
                </c:pt>
                <c:pt idx="9437">
                  <c:v>943.7</c:v>
                </c:pt>
                <c:pt idx="9438">
                  <c:v>943.8</c:v>
                </c:pt>
                <c:pt idx="9439">
                  <c:v>943.9</c:v>
                </c:pt>
                <c:pt idx="9440">
                  <c:v>944</c:v>
                </c:pt>
                <c:pt idx="9441">
                  <c:v>944.1</c:v>
                </c:pt>
                <c:pt idx="9442">
                  <c:v>944.2</c:v>
                </c:pt>
                <c:pt idx="9443">
                  <c:v>944.3</c:v>
                </c:pt>
                <c:pt idx="9444">
                  <c:v>944.4</c:v>
                </c:pt>
                <c:pt idx="9445">
                  <c:v>944.5</c:v>
                </c:pt>
                <c:pt idx="9446">
                  <c:v>944.6</c:v>
                </c:pt>
                <c:pt idx="9447">
                  <c:v>944.7</c:v>
                </c:pt>
                <c:pt idx="9448">
                  <c:v>944.8</c:v>
                </c:pt>
                <c:pt idx="9449">
                  <c:v>944.9</c:v>
                </c:pt>
                <c:pt idx="9450">
                  <c:v>945</c:v>
                </c:pt>
                <c:pt idx="9451">
                  <c:v>945.1</c:v>
                </c:pt>
                <c:pt idx="9452">
                  <c:v>945.2</c:v>
                </c:pt>
                <c:pt idx="9453">
                  <c:v>945.3</c:v>
                </c:pt>
                <c:pt idx="9454">
                  <c:v>945.4</c:v>
                </c:pt>
                <c:pt idx="9455">
                  <c:v>945.5</c:v>
                </c:pt>
                <c:pt idx="9456">
                  <c:v>945.6</c:v>
                </c:pt>
                <c:pt idx="9457">
                  <c:v>945.7</c:v>
                </c:pt>
                <c:pt idx="9458">
                  <c:v>945.8</c:v>
                </c:pt>
                <c:pt idx="9459">
                  <c:v>945.9</c:v>
                </c:pt>
                <c:pt idx="9460">
                  <c:v>946</c:v>
                </c:pt>
                <c:pt idx="9461">
                  <c:v>946.1</c:v>
                </c:pt>
                <c:pt idx="9462">
                  <c:v>946.2</c:v>
                </c:pt>
                <c:pt idx="9463">
                  <c:v>946.3</c:v>
                </c:pt>
                <c:pt idx="9464">
                  <c:v>946.4</c:v>
                </c:pt>
                <c:pt idx="9465">
                  <c:v>946.5</c:v>
                </c:pt>
                <c:pt idx="9466">
                  <c:v>946.6</c:v>
                </c:pt>
                <c:pt idx="9467">
                  <c:v>946.7</c:v>
                </c:pt>
                <c:pt idx="9468">
                  <c:v>946.8</c:v>
                </c:pt>
                <c:pt idx="9469">
                  <c:v>946.9</c:v>
                </c:pt>
                <c:pt idx="9470">
                  <c:v>947</c:v>
                </c:pt>
                <c:pt idx="9471">
                  <c:v>947.1</c:v>
                </c:pt>
                <c:pt idx="9472">
                  <c:v>947.2</c:v>
                </c:pt>
                <c:pt idx="9473">
                  <c:v>947.3</c:v>
                </c:pt>
                <c:pt idx="9474">
                  <c:v>947.4</c:v>
                </c:pt>
                <c:pt idx="9475">
                  <c:v>947.5</c:v>
                </c:pt>
                <c:pt idx="9476">
                  <c:v>947.6</c:v>
                </c:pt>
                <c:pt idx="9477">
                  <c:v>947.7</c:v>
                </c:pt>
                <c:pt idx="9478">
                  <c:v>947.8</c:v>
                </c:pt>
                <c:pt idx="9479">
                  <c:v>947.9</c:v>
                </c:pt>
                <c:pt idx="9480">
                  <c:v>948</c:v>
                </c:pt>
                <c:pt idx="9481">
                  <c:v>948.1</c:v>
                </c:pt>
                <c:pt idx="9482">
                  <c:v>948.2</c:v>
                </c:pt>
                <c:pt idx="9483">
                  <c:v>948.3</c:v>
                </c:pt>
                <c:pt idx="9484">
                  <c:v>948.4</c:v>
                </c:pt>
                <c:pt idx="9485">
                  <c:v>948.5</c:v>
                </c:pt>
                <c:pt idx="9486">
                  <c:v>948.6</c:v>
                </c:pt>
                <c:pt idx="9487">
                  <c:v>948.7</c:v>
                </c:pt>
                <c:pt idx="9488">
                  <c:v>948.8</c:v>
                </c:pt>
                <c:pt idx="9489">
                  <c:v>948.9</c:v>
                </c:pt>
                <c:pt idx="9490">
                  <c:v>949</c:v>
                </c:pt>
                <c:pt idx="9491">
                  <c:v>949.1</c:v>
                </c:pt>
                <c:pt idx="9492">
                  <c:v>949.2</c:v>
                </c:pt>
                <c:pt idx="9493">
                  <c:v>949.3</c:v>
                </c:pt>
                <c:pt idx="9494">
                  <c:v>949.4</c:v>
                </c:pt>
                <c:pt idx="9495">
                  <c:v>949.5</c:v>
                </c:pt>
                <c:pt idx="9496">
                  <c:v>949.6</c:v>
                </c:pt>
                <c:pt idx="9497">
                  <c:v>949.7</c:v>
                </c:pt>
                <c:pt idx="9498">
                  <c:v>949.8</c:v>
                </c:pt>
                <c:pt idx="9499">
                  <c:v>949.9</c:v>
                </c:pt>
                <c:pt idx="9500">
                  <c:v>950</c:v>
                </c:pt>
                <c:pt idx="9501">
                  <c:v>950.1</c:v>
                </c:pt>
                <c:pt idx="9502">
                  <c:v>950.2</c:v>
                </c:pt>
                <c:pt idx="9503">
                  <c:v>950.3</c:v>
                </c:pt>
                <c:pt idx="9504">
                  <c:v>950.4</c:v>
                </c:pt>
                <c:pt idx="9505">
                  <c:v>950.5</c:v>
                </c:pt>
                <c:pt idx="9506">
                  <c:v>950.6</c:v>
                </c:pt>
                <c:pt idx="9507">
                  <c:v>950.7</c:v>
                </c:pt>
                <c:pt idx="9508">
                  <c:v>950.8</c:v>
                </c:pt>
                <c:pt idx="9509">
                  <c:v>950.9</c:v>
                </c:pt>
                <c:pt idx="9510">
                  <c:v>951</c:v>
                </c:pt>
                <c:pt idx="9511">
                  <c:v>951.1</c:v>
                </c:pt>
                <c:pt idx="9512">
                  <c:v>951.2</c:v>
                </c:pt>
                <c:pt idx="9513">
                  <c:v>951.3</c:v>
                </c:pt>
                <c:pt idx="9514">
                  <c:v>951.4</c:v>
                </c:pt>
                <c:pt idx="9515">
                  <c:v>951.5</c:v>
                </c:pt>
                <c:pt idx="9516">
                  <c:v>951.6</c:v>
                </c:pt>
                <c:pt idx="9517">
                  <c:v>951.7</c:v>
                </c:pt>
                <c:pt idx="9518">
                  <c:v>951.8</c:v>
                </c:pt>
                <c:pt idx="9519">
                  <c:v>951.9</c:v>
                </c:pt>
                <c:pt idx="9520">
                  <c:v>952</c:v>
                </c:pt>
                <c:pt idx="9521">
                  <c:v>952.1</c:v>
                </c:pt>
                <c:pt idx="9522">
                  <c:v>952.2</c:v>
                </c:pt>
                <c:pt idx="9523">
                  <c:v>952.3</c:v>
                </c:pt>
                <c:pt idx="9524">
                  <c:v>952.4</c:v>
                </c:pt>
                <c:pt idx="9525">
                  <c:v>952.5</c:v>
                </c:pt>
                <c:pt idx="9526">
                  <c:v>952.6</c:v>
                </c:pt>
                <c:pt idx="9527">
                  <c:v>952.7</c:v>
                </c:pt>
                <c:pt idx="9528">
                  <c:v>952.8</c:v>
                </c:pt>
                <c:pt idx="9529">
                  <c:v>952.9</c:v>
                </c:pt>
                <c:pt idx="9530">
                  <c:v>953</c:v>
                </c:pt>
                <c:pt idx="9531">
                  <c:v>953.1</c:v>
                </c:pt>
                <c:pt idx="9532">
                  <c:v>953.2</c:v>
                </c:pt>
                <c:pt idx="9533">
                  <c:v>953.3</c:v>
                </c:pt>
                <c:pt idx="9534">
                  <c:v>953.4</c:v>
                </c:pt>
                <c:pt idx="9535">
                  <c:v>953.5</c:v>
                </c:pt>
                <c:pt idx="9536">
                  <c:v>953.6</c:v>
                </c:pt>
                <c:pt idx="9537">
                  <c:v>953.7</c:v>
                </c:pt>
                <c:pt idx="9538">
                  <c:v>953.8</c:v>
                </c:pt>
                <c:pt idx="9539">
                  <c:v>953.9</c:v>
                </c:pt>
                <c:pt idx="9540">
                  <c:v>954</c:v>
                </c:pt>
                <c:pt idx="9541">
                  <c:v>954.1</c:v>
                </c:pt>
                <c:pt idx="9542">
                  <c:v>954.2</c:v>
                </c:pt>
                <c:pt idx="9543">
                  <c:v>954.3</c:v>
                </c:pt>
                <c:pt idx="9544">
                  <c:v>954.4</c:v>
                </c:pt>
                <c:pt idx="9545">
                  <c:v>954.5</c:v>
                </c:pt>
                <c:pt idx="9546">
                  <c:v>954.6</c:v>
                </c:pt>
                <c:pt idx="9547">
                  <c:v>954.7</c:v>
                </c:pt>
                <c:pt idx="9548">
                  <c:v>954.8</c:v>
                </c:pt>
                <c:pt idx="9549">
                  <c:v>954.9</c:v>
                </c:pt>
                <c:pt idx="9550">
                  <c:v>955</c:v>
                </c:pt>
                <c:pt idx="9551">
                  <c:v>955.1</c:v>
                </c:pt>
                <c:pt idx="9552">
                  <c:v>955.2</c:v>
                </c:pt>
                <c:pt idx="9553">
                  <c:v>955.3</c:v>
                </c:pt>
                <c:pt idx="9554">
                  <c:v>955.4</c:v>
                </c:pt>
                <c:pt idx="9555">
                  <c:v>955.5</c:v>
                </c:pt>
                <c:pt idx="9556">
                  <c:v>955.6</c:v>
                </c:pt>
                <c:pt idx="9557">
                  <c:v>955.7</c:v>
                </c:pt>
                <c:pt idx="9558">
                  <c:v>955.8</c:v>
                </c:pt>
                <c:pt idx="9559">
                  <c:v>955.9</c:v>
                </c:pt>
                <c:pt idx="9560">
                  <c:v>956</c:v>
                </c:pt>
                <c:pt idx="9561">
                  <c:v>956.1</c:v>
                </c:pt>
                <c:pt idx="9562">
                  <c:v>956.2</c:v>
                </c:pt>
                <c:pt idx="9563">
                  <c:v>956.3</c:v>
                </c:pt>
                <c:pt idx="9564">
                  <c:v>956.4</c:v>
                </c:pt>
                <c:pt idx="9565">
                  <c:v>956.5</c:v>
                </c:pt>
                <c:pt idx="9566">
                  <c:v>956.6</c:v>
                </c:pt>
                <c:pt idx="9567">
                  <c:v>956.7</c:v>
                </c:pt>
                <c:pt idx="9568">
                  <c:v>956.8</c:v>
                </c:pt>
                <c:pt idx="9569">
                  <c:v>956.9</c:v>
                </c:pt>
                <c:pt idx="9570">
                  <c:v>957</c:v>
                </c:pt>
                <c:pt idx="9571">
                  <c:v>957.1</c:v>
                </c:pt>
                <c:pt idx="9572">
                  <c:v>957.2</c:v>
                </c:pt>
                <c:pt idx="9573">
                  <c:v>957.3</c:v>
                </c:pt>
                <c:pt idx="9574">
                  <c:v>957.4</c:v>
                </c:pt>
                <c:pt idx="9575">
                  <c:v>957.5</c:v>
                </c:pt>
                <c:pt idx="9576">
                  <c:v>957.6</c:v>
                </c:pt>
                <c:pt idx="9577">
                  <c:v>957.7</c:v>
                </c:pt>
                <c:pt idx="9578">
                  <c:v>957.8</c:v>
                </c:pt>
                <c:pt idx="9579">
                  <c:v>957.9</c:v>
                </c:pt>
                <c:pt idx="9580">
                  <c:v>958</c:v>
                </c:pt>
                <c:pt idx="9581">
                  <c:v>958.1</c:v>
                </c:pt>
                <c:pt idx="9582">
                  <c:v>958.2</c:v>
                </c:pt>
                <c:pt idx="9583">
                  <c:v>958.3</c:v>
                </c:pt>
                <c:pt idx="9584">
                  <c:v>958.4</c:v>
                </c:pt>
                <c:pt idx="9585">
                  <c:v>958.5</c:v>
                </c:pt>
                <c:pt idx="9586">
                  <c:v>958.6</c:v>
                </c:pt>
                <c:pt idx="9587">
                  <c:v>958.7</c:v>
                </c:pt>
                <c:pt idx="9588">
                  <c:v>958.8</c:v>
                </c:pt>
                <c:pt idx="9589">
                  <c:v>958.9</c:v>
                </c:pt>
                <c:pt idx="9590">
                  <c:v>959</c:v>
                </c:pt>
                <c:pt idx="9591">
                  <c:v>959.1</c:v>
                </c:pt>
                <c:pt idx="9592">
                  <c:v>959.2</c:v>
                </c:pt>
                <c:pt idx="9593">
                  <c:v>959.3</c:v>
                </c:pt>
                <c:pt idx="9594">
                  <c:v>959.4</c:v>
                </c:pt>
                <c:pt idx="9595">
                  <c:v>959.5</c:v>
                </c:pt>
                <c:pt idx="9596">
                  <c:v>959.6</c:v>
                </c:pt>
                <c:pt idx="9597">
                  <c:v>959.7</c:v>
                </c:pt>
                <c:pt idx="9598">
                  <c:v>959.8</c:v>
                </c:pt>
                <c:pt idx="9599">
                  <c:v>959.9</c:v>
                </c:pt>
                <c:pt idx="9600">
                  <c:v>960</c:v>
                </c:pt>
              </c:numCache>
            </c:numRef>
          </c:xVal>
          <c:yVal>
            <c:numRef>
              <c:f>'Jacob 1950 Analytical'!$X$5:$X$9605</c:f>
              <c:numCache>
                <c:formatCode>General</c:formatCode>
                <c:ptCount val="9601"/>
                <c:pt idx="0">
                  <c:v>-0.17305964395351531</c:v>
                </c:pt>
                <c:pt idx="1">
                  <c:v>-0.13300538972351536</c:v>
                </c:pt>
                <c:pt idx="2">
                  <c:v>-9.2609712565672464E-2</c:v>
                </c:pt>
                <c:pt idx="3">
                  <c:v>-5.1976307603891755E-2</c:v>
                </c:pt>
                <c:pt idx="4">
                  <c:v>-1.1209480205941565E-2</c:v>
                </c:pt>
                <c:pt idx="5">
                  <c:v>2.9586121766929745E-2</c:v>
                </c:pt>
                <c:pt idx="6">
                  <c:v>7.0305776589552615E-2</c:v>
                </c:pt>
                <c:pt idx="7">
                  <c:v>0.11084495749200297</c:v>
                </c:pt>
                <c:pt idx="8">
                  <c:v>0.15109960097832145</c:v>
                </c:pt>
                <c:pt idx="9">
                  <c:v>0.19096637395601501</c:v>
                </c:pt>
                <c:pt idx="10">
                  <c:v>0.23034293899062341</c:v>
                </c:pt>
                <c:pt idx="11">
                  <c:v>0.26912821700444561</c:v>
                </c:pt>
                <c:pt idx="12">
                  <c:v>0.30722264674508276</c:v>
                </c:pt>
                <c:pt idx="13">
                  <c:v>0.34452844035774488</c:v>
                </c:pt>
                <c:pt idx="14">
                  <c:v>0.38094983440527197</c:v>
                </c:pt>
                <c:pt idx="15">
                  <c:v>0.41639333569150339</c:v>
                </c:pt>
                <c:pt idx="16">
                  <c:v>0.45076796125697205</c:v>
                </c:pt>
                <c:pt idx="17">
                  <c:v>0.48398547193085567</c:v>
                </c:pt>
                <c:pt idx="18">
                  <c:v>0.51596059883966361</c:v>
                </c:pt>
                <c:pt idx="19">
                  <c:v>0.54661126229121149</c:v>
                </c:pt>
                <c:pt idx="20">
                  <c:v>0.57585878247201427</c:v>
                </c:pt>
                <c:pt idx="21">
                  <c:v>0.603628081417239</c:v>
                </c:pt>
                <c:pt idx="22">
                  <c:v>0.62984787573476331</c:v>
                </c:pt>
                <c:pt idx="23">
                  <c:v>0.65445085958862104</c:v>
                </c:pt>
                <c:pt idx="24">
                  <c:v>0.67737387747211841</c:v>
                </c:pt>
                <c:pt idx="25">
                  <c:v>0.69855808632711236</c:v>
                </c:pt>
                <c:pt idx="26">
                  <c:v>0.71794910659329847</c:v>
                </c:pt>
                <c:pt idx="27">
                  <c:v>0.73549716179976166</c:v>
                </c:pt>
                <c:pt idx="28">
                  <c:v>0.75115720634046268</c:v>
                </c:pt>
                <c:pt idx="29">
                  <c:v>0.7648890411056638</c:v>
                </c:pt>
                <c:pt idx="30">
                  <c:v>0.77665741667246602</c:v>
                </c:pt>
                <c:pt idx="31">
                  <c:v>0.78643212378957283</c:v>
                </c:pt>
                <c:pt idx="32">
                  <c:v>0.79418807092400423</c:v>
                </c:pt>
                <c:pt idx="33">
                  <c:v>0.79990534867070295</c:v>
                </c:pt>
                <c:pt idx="34">
                  <c:v>0.80356928085969104</c:v>
                </c:pt>
                <c:pt idx="35">
                  <c:v>0.80517046222958777</c:v>
                </c:pt>
                <c:pt idx="36">
                  <c:v>0.80470478257078093</c:v>
                </c:pt>
                <c:pt idx="37">
                  <c:v>0.80217343727627588</c:v>
                </c:pt>
                <c:pt idx="38">
                  <c:v>0.79758292427313882</c:v>
                </c:pt>
                <c:pt idx="39">
                  <c:v>0.79094502734241112</c:v>
                </c:pt>
                <c:pt idx="40">
                  <c:v>0.78227678587031257</c:v>
                </c:pt>
                <c:pt idx="41">
                  <c:v>0.77160045110838127</c:v>
                </c:pt>
                <c:pt idx="42">
                  <c:v>0.75894342905482981</c:v>
                </c:pt>
                <c:pt idx="43">
                  <c:v>0.74433821010374146</c:v>
                </c:pt>
                <c:pt idx="44">
                  <c:v>0.72782228564269391</c:v>
                </c:pt>
                <c:pt idx="45">
                  <c:v>0.70943805181290587</c:v>
                </c:pt>
                <c:pt idx="46">
                  <c:v>0.68923270067894971</c:v>
                </c:pt>
                <c:pt idx="47">
                  <c:v>0.66725809908739853</c:v>
                </c:pt>
                <c:pt idx="48">
                  <c:v>0.64357065552537607</c:v>
                </c:pt>
                <c:pt idx="49">
                  <c:v>0.61823117532077831</c:v>
                </c:pt>
                <c:pt idx="50">
                  <c:v>0.59130470455586925</c:v>
                </c:pt>
                <c:pt idx="51">
                  <c:v>0.56286036309491971</c:v>
                </c:pt>
                <c:pt idx="52">
                  <c:v>0.53297116715450799</c:v>
                </c:pt>
                <c:pt idx="53">
                  <c:v>0.50171384187193979</c:v>
                </c:pt>
                <c:pt idx="54">
                  <c:v>0.46916862435291889</c:v>
                </c:pt>
                <c:pt idx="55">
                  <c:v>0.43541905770405037</c:v>
                </c:pt>
                <c:pt idx="56">
                  <c:v>0.4005517765788813</c:v>
                </c:pt>
                <c:pt idx="57">
                  <c:v>0.36465628478799011</c:v>
                </c:pt>
                <c:pt idx="58">
                  <c:v>0.32782472554398745</c:v>
                </c:pt>
                <c:pt idx="59">
                  <c:v>0.29015164493120987</c:v>
                </c:pt>
                <c:pt idx="60">
                  <c:v>0.25173374920727976</c:v>
                </c:pt>
                <c:pt idx="61">
                  <c:v>0.21266965655952655</c:v>
                </c:pt>
                <c:pt idx="62">
                  <c:v>0.17305964395351542</c:v>
                </c:pt>
                <c:pt idx="63">
                  <c:v>0.13300538972351561</c:v>
                </c:pt>
                <c:pt idx="64">
                  <c:v>9.2609712565672533E-2</c:v>
                </c:pt>
                <c:pt idx="65">
                  <c:v>5.1976307603891679E-2</c:v>
                </c:pt>
                <c:pt idx="66">
                  <c:v>1.1209480205941664E-2</c:v>
                </c:pt>
                <c:pt idx="67">
                  <c:v>-2.9586121766929808E-2</c:v>
                </c:pt>
                <c:pt idx="68">
                  <c:v>-7.0305776589552504E-2</c:v>
                </c:pt>
                <c:pt idx="69">
                  <c:v>-0.11084495749200304</c:v>
                </c:pt>
                <c:pt idx="70">
                  <c:v>-0.15109960097832134</c:v>
                </c:pt>
                <c:pt idx="71">
                  <c:v>-0.19096637395601471</c:v>
                </c:pt>
                <c:pt idx="72">
                  <c:v>-0.23034293899062325</c:v>
                </c:pt>
                <c:pt idx="73">
                  <c:v>-0.26912821700444534</c:v>
                </c:pt>
                <c:pt idx="74">
                  <c:v>-0.30722264674508254</c:v>
                </c:pt>
                <c:pt idx="75">
                  <c:v>-0.34452844035774455</c:v>
                </c:pt>
                <c:pt idx="76">
                  <c:v>-0.38094983440527175</c:v>
                </c:pt>
                <c:pt idx="77">
                  <c:v>-0.41639333569150339</c:v>
                </c:pt>
                <c:pt idx="78">
                  <c:v>-0.45076796125697188</c:v>
                </c:pt>
                <c:pt idx="79">
                  <c:v>-0.48398547193085595</c:v>
                </c:pt>
                <c:pt idx="80">
                  <c:v>-0.51596059883966372</c:v>
                </c:pt>
                <c:pt idx="81">
                  <c:v>-0.54661126229121093</c:v>
                </c:pt>
                <c:pt idx="82">
                  <c:v>-0.57585878247201372</c:v>
                </c:pt>
                <c:pt idx="83">
                  <c:v>-0.60362808141723912</c:v>
                </c:pt>
                <c:pt idx="84">
                  <c:v>-0.62984787573476309</c:v>
                </c:pt>
                <c:pt idx="85">
                  <c:v>-0.65445085958862081</c:v>
                </c:pt>
                <c:pt idx="86">
                  <c:v>-0.67737387747211808</c:v>
                </c:pt>
                <c:pt idx="87">
                  <c:v>-0.69855808632711203</c:v>
                </c:pt>
                <c:pt idx="88">
                  <c:v>-0.71794910659329847</c:v>
                </c:pt>
                <c:pt idx="89">
                  <c:v>-0.73549716179976143</c:v>
                </c:pt>
                <c:pt idx="90">
                  <c:v>-0.75115720634046246</c:v>
                </c:pt>
                <c:pt idx="91">
                  <c:v>-0.76488904110566358</c:v>
                </c:pt>
                <c:pt idx="92">
                  <c:v>-0.77665741667246579</c:v>
                </c:pt>
                <c:pt idx="93">
                  <c:v>-0.78643212378957261</c:v>
                </c:pt>
                <c:pt idx="94">
                  <c:v>-0.79418807092400412</c:v>
                </c:pt>
                <c:pt idx="95">
                  <c:v>-0.79990534867070284</c:v>
                </c:pt>
                <c:pt idx="96">
                  <c:v>-0.80356928085969104</c:v>
                </c:pt>
                <c:pt idx="97">
                  <c:v>-0.80517046222958777</c:v>
                </c:pt>
                <c:pt idx="98">
                  <c:v>-0.80470478257078093</c:v>
                </c:pt>
                <c:pt idx="99">
                  <c:v>-0.80217343727627588</c:v>
                </c:pt>
                <c:pt idx="100">
                  <c:v>-0.79758292427313882</c:v>
                </c:pt>
                <c:pt idx="101">
                  <c:v>-0.79094502734241123</c:v>
                </c:pt>
                <c:pt idx="102">
                  <c:v>-0.78227678587031269</c:v>
                </c:pt>
                <c:pt idx="103">
                  <c:v>-0.77160045110838127</c:v>
                </c:pt>
                <c:pt idx="104">
                  <c:v>-0.75894342905482992</c:v>
                </c:pt>
                <c:pt idx="105">
                  <c:v>-0.74433821010374168</c:v>
                </c:pt>
                <c:pt idx="106">
                  <c:v>-0.72782228564269436</c:v>
                </c:pt>
                <c:pt idx="107">
                  <c:v>-0.70943805181290631</c:v>
                </c:pt>
                <c:pt idx="108">
                  <c:v>-0.68923270067894971</c:v>
                </c:pt>
                <c:pt idx="109">
                  <c:v>-0.66725809908739875</c:v>
                </c:pt>
                <c:pt idx="110">
                  <c:v>-0.64357065552537662</c:v>
                </c:pt>
                <c:pt idx="111">
                  <c:v>-0.61823117532077909</c:v>
                </c:pt>
                <c:pt idx="112">
                  <c:v>-0.59130470455586948</c:v>
                </c:pt>
                <c:pt idx="113">
                  <c:v>-0.56286036309492005</c:v>
                </c:pt>
                <c:pt idx="114">
                  <c:v>-0.5329711671545081</c:v>
                </c:pt>
                <c:pt idx="115">
                  <c:v>-0.50171384187194046</c:v>
                </c:pt>
                <c:pt idx="116">
                  <c:v>-0.46916862435291928</c:v>
                </c:pt>
                <c:pt idx="117">
                  <c:v>-0.43541905770405132</c:v>
                </c:pt>
                <c:pt idx="118">
                  <c:v>-0.40055177657888136</c:v>
                </c:pt>
                <c:pt idx="119">
                  <c:v>-0.36465628478799117</c:v>
                </c:pt>
                <c:pt idx="120">
                  <c:v>-0.32782472554398784</c:v>
                </c:pt>
                <c:pt idx="121">
                  <c:v>-0.29015164493121065</c:v>
                </c:pt>
                <c:pt idx="122">
                  <c:v>-0.25173374920728053</c:v>
                </c:pt>
                <c:pt idx="123">
                  <c:v>-0.21266965655952597</c:v>
                </c:pt>
                <c:pt idx="124">
                  <c:v>-0.17305964395351586</c:v>
                </c:pt>
                <c:pt idx="125">
                  <c:v>-0.13300538972351605</c:v>
                </c:pt>
                <c:pt idx="126">
                  <c:v>-9.2609712565673352E-2</c:v>
                </c:pt>
                <c:pt idx="127">
                  <c:v>-5.1976307603892838E-2</c:v>
                </c:pt>
                <c:pt idx="128">
                  <c:v>-1.120948020594212E-2</c:v>
                </c:pt>
                <c:pt idx="129">
                  <c:v>2.9586121766928992E-2</c:v>
                </c:pt>
                <c:pt idx="130">
                  <c:v>7.0305776589552393E-2</c:v>
                </c:pt>
                <c:pt idx="131">
                  <c:v>0.11084495749200188</c:v>
                </c:pt>
                <c:pt idx="132">
                  <c:v>0.15109960097832087</c:v>
                </c:pt>
                <c:pt idx="133">
                  <c:v>0.19096637395601426</c:v>
                </c:pt>
                <c:pt idx="134">
                  <c:v>0.23034293899062316</c:v>
                </c:pt>
                <c:pt idx="135">
                  <c:v>0.2691282170044445</c:v>
                </c:pt>
                <c:pt idx="136">
                  <c:v>0.30722264674508215</c:v>
                </c:pt>
                <c:pt idx="137">
                  <c:v>0.34452844035774349</c:v>
                </c:pt>
                <c:pt idx="138">
                  <c:v>0.38094983440527169</c:v>
                </c:pt>
                <c:pt idx="139">
                  <c:v>0.41639333569150244</c:v>
                </c:pt>
                <c:pt idx="140">
                  <c:v>0.45076796125697149</c:v>
                </c:pt>
                <c:pt idx="141">
                  <c:v>0.48398547193085506</c:v>
                </c:pt>
                <c:pt idx="142">
                  <c:v>0.51596059883966283</c:v>
                </c:pt>
                <c:pt idx="143">
                  <c:v>0.5466112622912116</c:v>
                </c:pt>
                <c:pt idx="144">
                  <c:v>0.57585878247201383</c:v>
                </c:pt>
                <c:pt idx="145">
                  <c:v>0.60362808141723889</c:v>
                </c:pt>
                <c:pt idx="146">
                  <c:v>0.62984787573476253</c:v>
                </c:pt>
                <c:pt idx="147">
                  <c:v>0.65445085958862037</c:v>
                </c:pt>
                <c:pt idx="148">
                  <c:v>0.67737387747211797</c:v>
                </c:pt>
                <c:pt idx="149">
                  <c:v>0.69855808632711225</c:v>
                </c:pt>
                <c:pt idx="150">
                  <c:v>0.71794910659329803</c:v>
                </c:pt>
                <c:pt idx="151">
                  <c:v>0.7354971617997611</c:v>
                </c:pt>
                <c:pt idx="152">
                  <c:v>0.75115720634046246</c:v>
                </c:pt>
                <c:pt idx="153">
                  <c:v>0.76488904110566369</c:v>
                </c:pt>
                <c:pt idx="154">
                  <c:v>0.77665741667246591</c:v>
                </c:pt>
                <c:pt idx="155">
                  <c:v>0.7864321237895725</c:v>
                </c:pt>
                <c:pt idx="156">
                  <c:v>0.79418807092400412</c:v>
                </c:pt>
                <c:pt idx="157">
                  <c:v>0.79990534867070284</c:v>
                </c:pt>
                <c:pt idx="158">
                  <c:v>0.80356928085969104</c:v>
                </c:pt>
                <c:pt idx="159">
                  <c:v>0.80517046222958777</c:v>
                </c:pt>
                <c:pt idx="160">
                  <c:v>0.80470478257078093</c:v>
                </c:pt>
                <c:pt idx="161">
                  <c:v>0.80217343727627588</c:v>
                </c:pt>
                <c:pt idx="162">
                  <c:v>0.79758292427313915</c:v>
                </c:pt>
                <c:pt idx="163">
                  <c:v>0.79094502734241112</c:v>
                </c:pt>
                <c:pt idx="164">
                  <c:v>0.78227678587031291</c:v>
                </c:pt>
                <c:pt idx="165">
                  <c:v>0.77160045110838127</c:v>
                </c:pt>
                <c:pt idx="166">
                  <c:v>0.75894342905482948</c:v>
                </c:pt>
                <c:pt idx="167">
                  <c:v>0.74433821010374168</c:v>
                </c:pt>
                <c:pt idx="168">
                  <c:v>0.7278222856426938</c:v>
                </c:pt>
                <c:pt idx="169">
                  <c:v>0.70943805181290631</c:v>
                </c:pt>
                <c:pt idx="170">
                  <c:v>0.68923270067894937</c:v>
                </c:pt>
                <c:pt idx="171">
                  <c:v>0.66725809908739842</c:v>
                </c:pt>
                <c:pt idx="172">
                  <c:v>0.64357065552537618</c:v>
                </c:pt>
                <c:pt idx="173">
                  <c:v>0.61823117532077865</c:v>
                </c:pt>
                <c:pt idx="174">
                  <c:v>0.59130470455586959</c:v>
                </c:pt>
                <c:pt idx="175">
                  <c:v>0.56286036309492016</c:v>
                </c:pt>
                <c:pt idx="176">
                  <c:v>0.53297116715450765</c:v>
                </c:pt>
                <c:pt idx="177">
                  <c:v>0.50171384187194046</c:v>
                </c:pt>
                <c:pt idx="178">
                  <c:v>0.46916862435291884</c:v>
                </c:pt>
                <c:pt idx="179">
                  <c:v>0.43541905770405026</c:v>
                </c:pt>
                <c:pt idx="180">
                  <c:v>0.40055177657888147</c:v>
                </c:pt>
                <c:pt idx="181">
                  <c:v>0.36465628478799061</c:v>
                </c:pt>
                <c:pt idx="182">
                  <c:v>0.32782472554398795</c:v>
                </c:pt>
                <c:pt idx="183">
                  <c:v>0.29015164493120937</c:v>
                </c:pt>
                <c:pt idx="184">
                  <c:v>0.25173374920728064</c:v>
                </c:pt>
                <c:pt idx="185">
                  <c:v>0.21266965655952605</c:v>
                </c:pt>
                <c:pt idx="186">
                  <c:v>0.17305964395351525</c:v>
                </c:pt>
                <c:pt idx="187">
                  <c:v>0.13300538972351544</c:v>
                </c:pt>
                <c:pt idx="188">
                  <c:v>9.2609712565672742E-2</c:v>
                </c:pt>
                <c:pt idx="189">
                  <c:v>5.1976307603892227E-2</c:v>
                </c:pt>
                <c:pt idx="190">
                  <c:v>1.1209480205942219E-2</c:v>
                </c:pt>
                <c:pt idx="191">
                  <c:v>-2.9586121766930321E-2</c:v>
                </c:pt>
                <c:pt idx="192">
                  <c:v>-7.0305776589553018E-2</c:v>
                </c:pt>
                <c:pt idx="193">
                  <c:v>-0.1108449574920032</c:v>
                </c:pt>
                <c:pt idx="194">
                  <c:v>-0.15109960097832148</c:v>
                </c:pt>
                <c:pt idx="195">
                  <c:v>-0.19096637395601487</c:v>
                </c:pt>
                <c:pt idx="196">
                  <c:v>-0.23034293899062444</c:v>
                </c:pt>
                <c:pt idx="197">
                  <c:v>-0.26912821700444511</c:v>
                </c:pt>
                <c:pt idx="198">
                  <c:v>-0.30722264674508337</c:v>
                </c:pt>
                <c:pt idx="199">
                  <c:v>-0.34452844035774399</c:v>
                </c:pt>
                <c:pt idx="200">
                  <c:v>-0.38094983440527219</c:v>
                </c:pt>
                <c:pt idx="201">
                  <c:v>-0.41639333569150355</c:v>
                </c:pt>
                <c:pt idx="202">
                  <c:v>-0.45076796125697194</c:v>
                </c:pt>
                <c:pt idx="203">
                  <c:v>-0.48398547193085667</c:v>
                </c:pt>
                <c:pt idx="204">
                  <c:v>-0.51596059883966339</c:v>
                </c:pt>
                <c:pt idx="205">
                  <c:v>-0.54661126229121115</c:v>
                </c:pt>
                <c:pt idx="206">
                  <c:v>-0.57585878247201472</c:v>
                </c:pt>
                <c:pt idx="207">
                  <c:v>-0.60362808141723834</c:v>
                </c:pt>
                <c:pt idx="208">
                  <c:v>-0.62984787573476342</c:v>
                </c:pt>
                <c:pt idx="209">
                  <c:v>-0.65445085958862126</c:v>
                </c:pt>
                <c:pt idx="210">
                  <c:v>-0.6773738774721183</c:v>
                </c:pt>
                <c:pt idx="211">
                  <c:v>-0.69855808632711291</c:v>
                </c:pt>
                <c:pt idx="212">
                  <c:v>-0.71794910659329836</c:v>
                </c:pt>
                <c:pt idx="213">
                  <c:v>-0.73549716179976188</c:v>
                </c:pt>
                <c:pt idx="214">
                  <c:v>-0.75115720634046246</c:v>
                </c:pt>
                <c:pt idx="215">
                  <c:v>-0.76488904110566347</c:v>
                </c:pt>
                <c:pt idx="216">
                  <c:v>-0.77665741667246613</c:v>
                </c:pt>
                <c:pt idx="217">
                  <c:v>-0.78643212378957283</c:v>
                </c:pt>
                <c:pt idx="218">
                  <c:v>-0.79418807092400423</c:v>
                </c:pt>
                <c:pt idx="219">
                  <c:v>-0.79990534867070284</c:v>
                </c:pt>
                <c:pt idx="220">
                  <c:v>-0.80356928085969104</c:v>
                </c:pt>
                <c:pt idx="221">
                  <c:v>-0.80517046222958777</c:v>
                </c:pt>
                <c:pt idx="222">
                  <c:v>-0.80470478257078093</c:v>
                </c:pt>
                <c:pt idx="223">
                  <c:v>-0.80217343727627599</c:v>
                </c:pt>
                <c:pt idx="224">
                  <c:v>-0.7975829242731387</c:v>
                </c:pt>
                <c:pt idx="225">
                  <c:v>-0.79094502734241112</c:v>
                </c:pt>
                <c:pt idx="226">
                  <c:v>-0.78227678587031257</c:v>
                </c:pt>
                <c:pt idx="227">
                  <c:v>-0.77160045110838171</c:v>
                </c:pt>
                <c:pt idx="228">
                  <c:v>-0.75894342905482948</c:v>
                </c:pt>
                <c:pt idx="229">
                  <c:v>-0.74433821010374179</c:v>
                </c:pt>
                <c:pt idx="230">
                  <c:v>-0.72782228564269436</c:v>
                </c:pt>
                <c:pt idx="231">
                  <c:v>-0.70943805181290642</c:v>
                </c:pt>
                <c:pt idx="232">
                  <c:v>-0.68923270067894937</c:v>
                </c:pt>
                <c:pt idx="233">
                  <c:v>-0.66725809908739842</c:v>
                </c:pt>
                <c:pt idx="234">
                  <c:v>-0.64357065552537707</c:v>
                </c:pt>
                <c:pt idx="235">
                  <c:v>-0.61823117532077787</c:v>
                </c:pt>
                <c:pt idx="236">
                  <c:v>-0.5913047045558687</c:v>
                </c:pt>
                <c:pt idx="237">
                  <c:v>-0.56286036309492016</c:v>
                </c:pt>
                <c:pt idx="238">
                  <c:v>-0.53297116715450887</c:v>
                </c:pt>
                <c:pt idx="239">
                  <c:v>-0.50171384187194057</c:v>
                </c:pt>
                <c:pt idx="240">
                  <c:v>-0.46916862435291889</c:v>
                </c:pt>
                <c:pt idx="241">
                  <c:v>-0.43541905770405037</c:v>
                </c:pt>
                <c:pt idx="242">
                  <c:v>-0.40055177657888158</c:v>
                </c:pt>
                <c:pt idx="243">
                  <c:v>-0.36465628478798945</c:v>
                </c:pt>
                <c:pt idx="244">
                  <c:v>-0.32782472554398806</c:v>
                </c:pt>
                <c:pt idx="245">
                  <c:v>-0.29015164493121082</c:v>
                </c:pt>
                <c:pt idx="246">
                  <c:v>-0.25173374920727798</c:v>
                </c:pt>
                <c:pt idx="247">
                  <c:v>-0.21266965655952613</c:v>
                </c:pt>
                <c:pt idx="248">
                  <c:v>-0.17305964395351534</c:v>
                </c:pt>
                <c:pt idx="249">
                  <c:v>-0.13300538972351555</c:v>
                </c:pt>
                <c:pt idx="250">
                  <c:v>-9.2609712565672839E-2</c:v>
                </c:pt>
                <c:pt idx="251">
                  <c:v>-5.1976307603890895E-2</c:v>
                </c:pt>
                <c:pt idx="252">
                  <c:v>-1.1209480205942316E-2</c:v>
                </c:pt>
                <c:pt idx="253">
                  <c:v>2.9586121766930228E-2</c:v>
                </c:pt>
                <c:pt idx="254">
                  <c:v>7.0305776589551477E-2</c:v>
                </c:pt>
                <c:pt idx="255">
                  <c:v>0.11084495749200309</c:v>
                </c:pt>
                <c:pt idx="256">
                  <c:v>0.1510996009783214</c:v>
                </c:pt>
                <c:pt idx="257">
                  <c:v>0.19096637395601479</c:v>
                </c:pt>
                <c:pt idx="258">
                  <c:v>0.23034293899062297</c:v>
                </c:pt>
                <c:pt idx="259">
                  <c:v>0.26912821700444367</c:v>
                </c:pt>
                <c:pt idx="260">
                  <c:v>0.30722264674508326</c:v>
                </c:pt>
                <c:pt idx="261">
                  <c:v>0.34452844035774521</c:v>
                </c:pt>
                <c:pt idx="262">
                  <c:v>0.38094983440527086</c:v>
                </c:pt>
                <c:pt idx="263">
                  <c:v>0.4163933356915035</c:v>
                </c:pt>
                <c:pt idx="264">
                  <c:v>0.45076796125697194</c:v>
                </c:pt>
                <c:pt idx="265">
                  <c:v>0.48398547193085545</c:v>
                </c:pt>
                <c:pt idx="266">
                  <c:v>0.51596059883966328</c:v>
                </c:pt>
                <c:pt idx="267">
                  <c:v>0.54661126229120993</c:v>
                </c:pt>
                <c:pt idx="268">
                  <c:v>0.57585878247201472</c:v>
                </c:pt>
                <c:pt idx="269">
                  <c:v>0.60362808141723823</c:v>
                </c:pt>
                <c:pt idx="270">
                  <c:v>0.62984787573476242</c:v>
                </c:pt>
                <c:pt idx="271">
                  <c:v>0.65445085958862115</c:v>
                </c:pt>
                <c:pt idx="272">
                  <c:v>0.6773738774721183</c:v>
                </c:pt>
                <c:pt idx="273">
                  <c:v>0.69855808632711225</c:v>
                </c:pt>
                <c:pt idx="274">
                  <c:v>0.71794910659329758</c:v>
                </c:pt>
                <c:pt idx="275">
                  <c:v>0.73549716179976188</c:v>
                </c:pt>
                <c:pt idx="276">
                  <c:v>0.7511572063404629</c:v>
                </c:pt>
                <c:pt idx="277">
                  <c:v>0.76488904110566347</c:v>
                </c:pt>
                <c:pt idx="278">
                  <c:v>0.77665741667246579</c:v>
                </c:pt>
                <c:pt idx="279">
                  <c:v>0.78643212378957272</c:v>
                </c:pt>
                <c:pt idx="280">
                  <c:v>0.79418807092400423</c:v>
                </c:pt>
                <c:pt idx="281">
                  <c:v>0.79990534867070295</c:v>
                </c:pt>
                <c:pt idx="282">
                  <c:v>0.80356928085969104</c:v>
                </c:pt>
                <c:pt idx="283">
                  <c:v>0.80517046222958777</c:v>
                </c:pt>
                <c:pt idx="284">
                  <c:v>0.80470478257078093</c:v>
                </c:pt>
                <c:pt idx="285">
                  <c:v>0.80217343727627599</c:v>
                </c:pt>
                <c:pt idx="286">
                  <c:v>0.79758292427313859</c:v>
                </c:pt>
                <c:pt idx="287">
                  <c:v>0.79094502734241112</c:v>
                </c:pt>
                <c:pt idx="288">
                  <c:v>0.78227678587031257</c:v>
                </c:pt>
                <c:pt idx="289">
                  <c:v>0.77160045110838127</c:v>
                </c:pt>
                <c:pt idx="290">
                  <c:v>0.75894342905482948</c:v>
                </c:pt>
                <c:pt idx="291">
                  <c:v>0.74433821010374124</c:v>
                </c:pt>
                <c:pt idx="292">
                  <c:v>0.72782228564269447</c:v>
                </c:pt>
                <c:pt idx="293">
                  <c:v>0.70943805181290587</c:v>
                </c:pt>
                <c:pt idx="294">
                  <c:v>0.68923270067895026</c:v>
                </c:pt>
                <c:pt idx="295">
                  <c:v>0.66725809908739853</c:v>
                </c:pt>
                <c:pt idx="296">
                  <c:v>0.64357065552537629</c:v>
                </c:pt>
                <c:pt idx="297">
                  <c:v>0.61823117532077887</c:v>
                </c:pt>
                <c:pt idx="298">
                  <c:v>0.59130470455586881</c:v>
                </c:pt>
                <c:pt idx="299">
                  <c:v>0.56286036309492016</c:v>
                </c:pt>
                <c:pt idx="300">
                  <c:v>0.53297116715450887</c:v>
                </c:pt>
                <c:pt idx="301">
                  <c:v>0.50171384187193957</c:v>
                </c:pt>
                <c:pt idx="302">
                  <c:v>0.46916862435292017</c:v>
                </c:pt>
                <c:pt idx="303">
                  <c:v>0.43541905770405037</c:v>
                </c:pt>
                <c:pt idx="304">
                  <c:v>0.40055177657888164</c:v>
                </c:pt>
                <c:pt idx="305">
                  <c:v>0.36465628478799078</c:v>
                </c:pt>
                <c:pt idx="306">
                  <c:v>0.32782472554398684</c:v>
                </c:pt>
                <c:pt idx="307">
                  <c:v>0.29015164493121087</c:v>
                </c:pt>
                <c:pt idx="308">
                  <c:v>0.25173374920727948</c:v>
                </c:pt>
                <c:pt idx="309">
                  <c:v>0.2126696565595276</c:v>
                </c:pt>
                <c:pt idx="310">
                  <c:v>0.17305964395351683</c:v>
                </c:pt>
                <c:pt idx="311">
                  <c:v>0.13300538972351567</c:v>
                </c:pt>
                <c:pt idx="312">
                  <c:v>9.2609712565672936E-2</c:v>
                </c:pt>
                <c:pt idx="313">
                  <c:v>5.1976307603892428E-2</c:v>
                </c:pt>
                <c:pt idx="314">
                  <c:v>1.1209480205943846E-2</c:v>
                </c:pt>
                <c:pt idx="315">
                  <c:v>-2.9586121766930127E-2</c:v>
                </c:pt>
                <c:pt idx="316">
                  <c:v>-7.0305776589554239E-2</c:v>
                </c:pt>
                <c:pt idx="317">
                  <c:v>-0.11084495749200299</c:v>
                </c:pt>
                <c:pt idx="318">
                  <c:v>-0.15109960097831987</c:v>
                </c:pt>
                <c:pt idx="319">
                  <c:v>-0.19096637395601468</c:v>
                </c:pt>
                <c:pt idx="320">
                  <c:v>-0.23034293899062427</c:v>
                </c:pt>
                <c:pt idx="321">
                  <c:v>-0.26912821700444489</c:v>
                </c:pt>
                <c:pt idx="322">
                  <c:v>-0.30722264674508321</c:v>
                </c:pt>
                <c:pt idx="323">
                  <c:v>-0.34452844035774383</c:v>
                </c:pt>
                <c:pt idx="324">
                  <c:v>-0.38094983440526953</c:v>
                </c:pt>
                <c:pt idx="325">
                  <c:v>-0.41639333569150216</c:v>
                </c:pt>
                <c:pt idx="326">
                  <c:v>-0.45076796125697188</c:v>
                </c:pt>
                <c:pt idx="327">
                  <c:v>-0.4839854719308565</c:v>
                </c:pt>
                <c:pt idx="328">
                  <c:v>-0.51596059883966094</c:v>
                </c:pt>
                <c:pt idx="329">
                  <c:v>-0.54661126229121204</c:v>
                </c:pt>
                <c:pt idx="330">
                  <c:v>-0.57585878247201361</c:v>
                </c:pt>
                <c:pt idx="331">
                  <c:v>-0.60362808141723912</c:v>
                </c:pt>
                <c:pt idx="332">
                  <c:v>-0.6298478757347642</c:v>
                </c:pt>
                <c:pt idx="333">
                  <c:v>-0.65445085958862104</c:v>
                </c:pt>
                <c:pt idx="334">
                  <c:v>-0.67737387747211741</c:v>
                </c:pt>
                <c:pt idx="335">
                  <c:v>-0.69855808632711214</c:v>
                </c:pt>
                <c:pt idx="336">
                  <c:v>-0.71794910659329891</c:v>
                </c:pt>
                <c:pt idx="337">
                  <c:v>-0.73549716179976243</c:v>
                </c:pt>
                <c:pt idx="338">
                  <c:v>-0.75115720634046179</c:v>
                </c:pt>
                <c:pt idx="339">
                  <c:v>-0.76488904110566336</c:v>
                </c:pt>
                <c:pt idx="340">
                  <c:v>-0.77665741667246602</c:v>
                </c:pt>
                <c:pt idx="341">
                  <c:v>-0.78643212378957306</c:v>
                </c:pt>
                <c:pt idx="342">
                  <c:v>-0.79418807092400412</c:v>
                </c:pt>
                <c:pt idx="343">
                  <c:v>-0.79990534867070284</c:v>
                </c:pt>
                <c:pt idx="344">
                  <c:v>-0.80356928085969093</c:v>
                </c:pt>
                <c:pt idx="345">
                  <c:v>-0.80517046222958777</c:v>
                </c:pt>
                <c:pt idx="346">
                  <c:v>-0.80470478257078093</c:v>
                </c:pt>
                <c:pt idx="347">
                  <c:v>-0.80217343727627588</c:v>
                </c:pt>
                <c:pt idx="348">
                  <c:v>-0.79758292427313904</c:v>
                </c:pt>
                <c:pt idx="349">
                  <c:v>-0.79094502734241112</c:v>
                </c:pt>
                <c:pt idx="350">
                  <c:v>-0.78227678587031302</c:v>
                </c:pt>
                <c:pt idx="351">
                  <c:v>-0.77160045110838138</c:v>
                </c:pt>
                <c:pt idx="352">
                  <c:v>-0.75894342905482959</c:v>
                </c:pt>
                <c:pt idx="353">
                  <c:v>-0.74433821010374179</c:v>
                </c:pt>
                <c:pt idx="354">
                  <c:v>-0.72782228564269513</c:v>
                </c:pt>
                <c:pt idx="355">
                  <c:v>-0.7094380518129052</c:v>
                </c:pt>
                <c:pt idx="356">
                  <c:v>-0.68923270067894948</c:v>
                </c:pt>
                <c:pt idx="357">
                  <c:v>-0.66725809908739775</c:v>
                </c:pt>
                <c:pt idx="358">
                  <c:v>-0.6435706555253764</c:v>
                </c:pt>
                <c:pt idx="359">
                  <c:v>-0.61823117532077987</c:v>
                </c:pt>
                <c:pt idx="360">
                  <c:v>-0.59130470455586981</c:v>
                </c:pt>
                <c:pt idx="361">
                  <c:v>-0.56286036309491927</c:v>
                </c:pt>
                <c:pt idx="362">
                  <c:v>-0.53297116715450887</c:v>
                </c:pt>
                <c:pt idx="363">
                  <c:v>-0.50171384187194179</c:v>
                </c:pt>
                <c:pt idx="364">
                  <c:v>-0.46916862435292017</c:v>
                </c:pt>
                <c:pt idx="365">
                  <c:v>-0.43541905770405043</c:v>
                </c:pt>
                <c:pt idx="366">
                  <c:v>-0.40055177657888047</c:v>
                </c:pt>
                <c:pt idx="367">
                  <c:v>-0.36465628478798834</c:v>
                </c:pt>
                <c:pt idx="368">
                  <c:v>-0.32782472554398956</c:v>
                </c:pt>
                <c:pt idx="369">
                  <c:v>-0.29015164493121098</c:v>
                </c:pt>
                <c:pt idx="370">
                  <c:v>-0.25173374920727953</c:v>
                </c:pt>
                <c:pt idx="371">
                  <c:v>-0.21266965655952497</c:v>
                </c:pt>
                <c:pt idx="372">
                  <c:v>-0.17305964395351553</c:v>
                </c:pt>
                <c:pt idx="373">
                  <c:v>-0.13300538972351716</c:v>
                </c:pt>
                <c:pt idx="374">
                  <c:v>-9.2609712565673033E-2</c:v>
                </c:pt>
                <c:pt idx="375">
                  <c:v>-5.1976307603893948E-2</c:v>
                </c:pt>
                <c:pt idx="376">
                  <c:v>-1.1209480205942516E-2</c:v>
                </c:pt>
                <c:pt idx="377">
                  <c:v>2.9586121766930026E-2</c:v>
                </c:pt>
                <c:pt idx="378">
                  <c:v>7.0305776589551297E-2</c:v>
                </c:pt>
                <c:pt idx="379">
                  <c:v>0.11084495749200006</c:v>
                </c:pt>
                <c:pt idx="380">
                  <c:v>0.15109960097831979</c:v>
                </c:pt>
                <c:pt idx="381">
                  <c:v>0.19096637395601457</c:v>
                </c:pt>
                <c:pt idx="382">
                  <c:v>0.23034293899062414</c:v>
                </c:pt>
                <c:pt idx="383">
                  <c:v>0.26912821700444212</c:v>
                </c:pt>
                <c:pt idx="384">
                  <c:v>0.30722264674508309</c:v>
                </c:pt>
                <c:pt idx="385">
                  <c:v>0.34452844035774371</c:v>
                </c:pt>
                <c:pt idx="386">
                  <c:v>0.38094983440527197</c:v>
                </c:pt>
                <c:pt idx="387">
                  <c:v>0.41639333569150455</c:v>
                </c:pt>
                <c:pt idx="388">
                  <c:v>0.45076796125697177</c:v>
                </c:pt>
                <c:pt idx="389">
                  <c:v>0.48398547193085417</c:v>
                </c:pt>
                <c:pt idx="390">
                  <c:v>0.51596059883966305</c:v>
                </c:pt>
                <c:pt idx="391">
                  <c:v>0.54661126229120982</c:v>
                </c:pt>
                <c:pt idx="392">
                  <c:v>0.57585878247201561</c:v>
                </c:pt>
                <c:pt idx="393">
                  <c:v>0.60362808141723723</c:v>
                </c:pt>
                <c:pt idx="394">
                  <c:v>0.62984787573476231</c:v>
                </c:pt>
                <c:pt idx="395">
                  <c:v>0.65445085958862104</c:v>
                </c:pt>
                <c:pt idx="396">
                  <c:v>0.67737387747211897</c:v>
                </c:pt>
                <c:pt idx="397">
                  <c:v>0.69855808632711214</c:v>
                </c:pt>
                <c:pt idx="398">
                  <c:v>0.71794910659329758</c:v>
                </c:pt>
                <c:pt idx="399">
                  <c:v>0.73549716179976121</c:v>
                </c:pt>
                <c:pt idx="400">
                  <c:v>0.75115720634046279</c:v>
                </c:pt>
                <c:pt idx="401">
                  <c:v>0.76488904110566336</c:v>
                </c:pt>
                <c:pt idx="402">
                  <c:v>0.77665741667246602</c:v>
                </c:pt>
                <c:pt idx="403">
                  <c:v>0.7864321237895725</c:v>
                </c:pt>
                <c:pt idx="404">
                  <c:v>0.79418807092400412</c:v>
                </c:pt>
                <c:pt idx="405">
                  <c:v>0.79990534867070284</c:v>
                </c:pt>
                <c:pt idx="406">
                  <c:v>0.80356928085969115</c:v>
                </c:pt>
                <c:pt idx="407">
                  <c:v>0.80517046222958777</c:v>
                </c:pt>
                <c:pt idx="408">
                  <c:v>0.80470478257078093</c:v>
                </c:pt>
                <c:pt idx="409">
                  <c:v>0.80217343727627588</c:v>
                </c:pt>
                <c:pt idx="410">
                  <c:v>0.79758292427313904</c:v>
                </c:pt>
                <c:pt idx="411">
                  <c:v>0.79094502734241112</c:v>
                </c:pt>
                <c:pt idx="412">
                  <c:v>0.78227678587031235</c:v>
                </c:pt>
                <c:pt idx="413">
                  <c:v>0.77160045110838216</c:v>
                </c:pt>
                <c:pt idx="414">
                  <c:v>0.75894342905483059</c:v>
                </c:pt>
                <c:pt idx="415">
                  <c:v>0.74433821010374079</c:v>
                </c:pt>
                <c:pt idx="416">
                  <c:v>0.72782228564269391</c:v>
                </c:pt>
                <c:pt idx="417">
                  <c:v>0.7094380518129052</c:v>
                </c:pt>
                <c:pt idx="418">
                  <c:v>0.68923270067894959</c:v>
                </c:pt>
                <c:pt idx="419">
                  <c:v>0.66725809908739941</c:v>
                </c:pt>
                <c:pt idx="420">
                  <c:v>0.6435706555253764</c:v>
                </c:pt>
                <c:pt idx="421">
                  <c:v>0.61823117532077987</c:v>
                </c:pt>
                <c:pt idx="422">
                  <c:v>0.59130470455586792</c:v>
                </c:pt>
                <c:pt idx="423">
                  <c:v>0.56286036309491938</c:v>
                </c:pt>
                <c:pt idx="424">
                  <c:v>0.53297116715450898</c:v>
                </c:pt>
                <c:pt idx="425">
                  <c:v>0.50171384187193968</c:v>
                </c:pt>
                <c:pt idx="426">
                  <c:v>0.46916862435291795</c:v>
                </c:pt>
                <c:pt idx="427">
                  <c:v>0.43541905770405054</c:v>
                </c:pt>
                <c:pt idx="428">
                  <c:v>0.40055177657888302</c:v>
                </c:pt>
                <c:pt idx="429">
                  <c:v>0.36465628478799095</c:v>
                </c:pt>
                <c:pt idx="430">
                  <c:v>0.32782472554398967</c:v>
                </c:pt>
                <c:pt idx="431">
                  <c:v>0.29015164493120843</c:v>
                </c:pt>
                <c:pt idx="432">
                  <c:v>0.25173374920727964</c:v>
                </c:pt>
                <c:pt idx="433">
                  <c:v>0.21266965655952783</c:v>
                </c:pt>
                <c:pt idx="434">
                  <c:v>0.17305964395351564</c:v>
                </c:pt>
                <c:pt idx="435">
                  <c:v>0.13300538972351725</c:v>
                </c:pt>
                <c:pt idx="436">
                  <c:v>9.260971256567313E-2</c:v>
                </c:pt>
                <c:pt idx="437">
                  <c:v>5.1976307603888335E-2</c:v>
                </c:pt>
                <c:pt idx="438">
                  <c:v>1.1209480205945473E-2</c:v>
                </c:pt>
                <c:pt idx="439">
                  <c:v>-2.9586121766929933E-2</c:v>
                </c:pt>
                <c:pt idx="440">
                  <c:v>-7.0305776589551186E-2</c:v>
                </c:pt>
                <c:pt idx="441">
                  <c:v>-0.11084495749200279</c:v>
                </c:pt>
                <c:pt idx="442">
                  <c:v>-0.15109960097832251</c:v>
                </c:pt>
                <c:pt idx="443">
                  <c:v>-0.19096637395601171</c:v>
                </c:pt>
                <c:pt idx="444">
                  <c:v>-0.23034293899062133</c:v>
                </c:pt>
                <c:pt idx="445">
                  <c:v>-0.26912821700444473</c:v>
                </c:pt>
                <c:pt idx="446">
                  <c:v>-0.30722264674508037</c:v>
                </c:pt>
                <c:pt idx="447">
                  <c:v>-0.34452844035774627</c:v>
                </c:pt>
                <c:pt idx="448">
                  <c:v>-0.38094983440527186</c:v>
                </c:pt>
                <c:pt idx="449">
                  <c:v>-0.41639333569150194</c:v>
                </c:pt>
                <c:pt idx="450">
                  <c:v>-0.45076796125697172</c:v>
                </c:pt>
                <c:pt idx="451">
                  <c:v>-0.48398547193085406</c:v>
                </c:pt>
                <c:pt idx="452">
                  <c:v>-0.51596059883966294</c:v>
                </c:pt>
                <c:pt idx="453">
                  <c:v>-0.54661126229120982</c:v>
                </c:pt>
                <c:pt idx="454">
                  <c:v>-0.5758587824720115</c:v>
                </c:pt>
                <c:pt idx="455">
                  <c:v>-0.603628081417239</c:v>
                </c:pt>
                <c:pt idx="456">
                  <c:v>-0.62984787573476408</c:v>
                </c:pt>
                <c:pt idx="457">
                  <c:v>-0.65445085958862093</c:v>
                </c:pt>
                <c:pt idx="458">
                  <c:v>-0.6773738774721173</c:v>
                </c:pt>
                <c:pt idx="459">
                  <c:v>-0.69855808632711203</c:v>
                </c:pt>
                <c:pt idx="460">
                  <c:v>-0.71794910659329758</c:v>
                </c:pt>
                <c:pt idx="461">
                  <c:v>-0.73549716179976121</c:v>
                </c:pt>
                <c:pt idx="462">
                  <c:v>-0.75115720634046168</c:v>
                </c:pt>
                <c:pt idx="463">
                  <c:v>-0.76488904110566247</c:v>
                </c:pt>
                <c:pt idx="464">
                  <c:v>-0.77665741667246602</c:v>
                </c:pt>
                <c:pt idx="465">
                  <c:v>-0.78643212378957239</c:v>
                </c:pt>
                <c:pt idx="466">
                  <c:v>-0.79418807092400412</c:v>
                </c:pt>
                <c:pt idx="467">
                  <c:v>-0.79990534867070306</c:v>
                </c:pt>
                <c:pt idx="468">
                  <c:v>-0.80356928085969082</c:v>
                </c:pt>
                <c:pt idx="469">
                  <c:v>-0.80517046222958766</c:v>
                </c:pt>
                <c:pt idx="470">
                  <c:v>-0.80470478257078082</c:v>
                </c:pt>
                <c:pt idx="471">
                  <c:v>-0.80217343727627588</c:v>
                </c:pt>
                <c:pt idx="472">
                  <c:v>-0.7975829242731387</c:v>
                </c:pt>
                <c:pt idx="473">
                  <c:v>-0.79094502734241123</c:v>
                </c:pt>
                <c:pt idx="474">
                  <c:v>-0.78227678587031313</c:v>
                </c:pt>
                <c:pt idx="475">
                  <c:v>-0.77160045110838138</c:v>
                </c:pt>
                <c:pt idx="476">
                  <c:v>-0.75894342905483059</c:v>
                </c:pt>
                <c:pt idx="477">
                  <c:v>-0.74433821010374179</c:v>
                </c:pt>
                <c:pt idx="478">
                  <c:v>-0.72782228564269524</c:v>
                </c:pt>
                <c:pt idx="479">
                  <c:v>-0.70943805181290798</c:v>
                </c:pt>
                <c:pt idx="480">
                  <c:v>-0.68923270067894959</c:v>
                </c:pt>
                <c:pt idx="481">
                  <c:v>-0.66725809908739786</c:v>
                </c:pt>
                <c:pt idx="482">
                  <c:v>-0.64357065552537651</c:v>
                </c:pt>
                <c:pt idx="483">
                  <c:v>-0.61823117532077998</c:v>
                </c:pt>
                <c:pt idx="484">
                  <c:v>-0.59130470455586992</c:v>
                </c:pt>
                <c:pt idx="485">
                  <c:v>-0.56286036309492149</c:v>
                </c:pt>
                <c:pt idx="486">
                  <c:v>-0.53297116715450699</c:v>
                </c:pt>
                <c:pt idx="487">
                  <c:v>-0.50171384187193979</c:v>
                </c:pt>
                <c:pt idx="488">
                  <c:v>-0.46916862435292034</c:v>
                </c:pt>
                <c:pt idx="489">
                  <c:v>-0.43541905770405059</c:v>
                </c:pt>
                <c:pt idx="490">
                  <c:v>-0.40055177657888313</c:v>
                </c:pt>
                <c:pt idx="491">
                  <c:v>-0.36465628478799106</c:v>
                </c:pt>
                <c:pt idx="492">
                  <c:v>-0.32782472554398451</c:v>
                </c:pt>
                <c:pt idx="493">
                  <c:v>-0.29015164493121387</c:v>
                </c:pt>
                <c:pt idx="494">
                  <c:v>-0.25173374920727976</c:v>
                </c:pt>
                <c:pt idx="495">
                  <c:v>-0.21266965655952516</c:v>
                </c:pt>
                <c:pt idx="496">
                  <c:v>-0.17305964395351572</c:v>
                </c:pt>
                <c:pt idx="497">
                  <c:v>-0.13300538972351453</c:v>
                </c:pt>
                <c:pt idx="498">
                  <c:v>-9.2609712565673227E-2</c:v>
                </c:pt>
                <c:pt idx="499">
                  <c:v>-5.1976307603894149E-2</c:v>
                </c:pt>
                <c:pt idx="500">
                  <c:v>-1.1209480205942712E-2</c:v>
                </c:pt>
                <c:pt idx="501">
                  <c:v>2.9586121766926977E-2</c:v>
                </c:pt>
                <c:pt idx="502">
                  <c:v>7.0305776589553948E-2</c:v>
                </c:pt>
                <c:pt idx="503">
                  <c:v>0.11084495749200271</c:v>
                </c:pt>
                <c:pt idx="504">
                  <c:v>0.15109960097831959</c:v>
                </c:pt>
                <c:pt idx="505">
                  <c:v>0.19096637395601437</c:v>
                </c:pt>
                <c:pt idx="506">
                  <c:v>0.23034293899062397</c:v>
                </c:pt>
                <c:pt idx="507">
                  <c:v>0.26912821700444461</c:v>
                </c:pt>
                <c:pt idx="508">
                  <c:v>0.30722264674508026</c:v>
                </c:pt>
                <c:pt idx="509">
                  <c:v>0.34452844035774616</c:v>
                </c:pt>
                <c:pt idx="510">
                  <c:v>0.38094983440527175</c:v>
                </c:pt>
                <c:pt idx="511">
                  <c:v>0.41639333569150438</c:v>
                </c:pt>
                <c:pt idx="512">
                  <c:v>0.45076796125697161</c:v>
                </c:pt>
                <c:pt idx="513">
                  <c:v>0.48398547193085401</c:v>
                </c:pt>
                <c:pt idx="514">
                  <c:v>0.51596059883966294</c:v>
                </c:pt>
                <c:pt idx="515">
                  <c:v>0.54661126229120971</c:v>
                </c:pt>
                <c:pt idx="516">
                  <c:v>0.57585878247201339</c:v>
                </c:pt>
                <c:pt idx="517">
                  <c:v>0.60362808141724089</c:v>
                </c:pt>
                <c:pt idx="518">
                  <c:v>0.62984787573476042</c:v>
                </c:pt>
                <c:pt idx="519">
                  <c:v>0.65445085958862081</c:v>
                </c:pt>
                <c:pt idx="520">
                  <c:v>0.67737387747211886</c:v>
                </c:pt>
                <c:pt idx="521">
                  <c:v>0.69855808632711203</c:v>
                </c:pt>
                <c:pt idx="522">
                  <c:v>0.7179491065932988</c:v>
                </c:pt>
                <c:pt idx="523">
                  <c:v>0.73549716179975999</c:v>
                </c:pt>
                <c:pt idx="524">
                  <c:v>0.75115720634046168</c:v>
                </c:pt>
                <c:pt idx="525">
                  <c:v>0.76488904110566414</c:v>
                </c:pt>
                <c:pt idx="526">
                  <c:v>0.77665741667246602</c:v>
                </c:pt>
                <c:pt idx="527">
                  <c:v>0.78643212378957295</c:v>
                </c:pt>
                <c:pt idx="528">
                  <c:v>0.79418807092400412</c:v>
                </c:pt>
                <c:pt idx="529">
                  <c:v>0.79990534867070273</c:v>
                </c:pt>
                <c:pt idx="530">
                  <c:v>0.80356928085969093</c:v>
                </c:pt>
                <c:pt idx="531">
                  <c:v>0.80517046222958766</c:v>
                </c:pt>
                <c:pt idx="532">
                  <c:v>0.80470478257078104</c:v>
                </c:pt>
                <c:pt idx="533">
                  <c:v>0.80217343727627621</c:v>
                </c:pt>
                <c:pt idx="534">
                  <c:v>0.79758292427313948</c:v>
                </c:pt>
                <c:pt idx="535">
                  <c:v>0.79094502734241123</c:v>
                </c:pt>
                <c:pt idx="536">
                  <c:v>0.78227678587031235</c:v>
                </c:pt>
                <c:pt idx="537">
                  <c:v>0.77160045110838149</c:v>
                </c:pt>
                <c:pt idx="538">
                  <c:v>0.75894342905483059</c:v>
                </c:pt>
                <c:pt idx="539">
                  <c:v>0.7443382101037419</c:v>
                </c:pt>
                <c:pt idx="540">
                  <c:v>0.72782228564269524</c:v>
                </c:pt>
                <c:pt idx="541">
                  <c:v>0.70943805181290531</c:v>
                </c:pt>
                <c:pt idx="542">
                  <c:v>0.68923270067894971</c:v>
                </c:pt>
                <c:pt idx="543">
                  <c:v>0.66725809908739953</c:v>
                </c:pt>
                <c:pt idx="544">
                  <c:v>0.64357065552537662</c:v>
                </c:pt>
                <c:pt idx="545">
                  <c:v>0.61823117532077998</c:v>
                </c:pt>
                <c:pt idx="546">
                  <c:v>0.59130470455587003</c:v>
                </c:pt>
                <c:pt idx="547">
                  <c:v>0.56286036309491949</c:v>
                </c:pt>
                <c:pt idx="548">
                  <c:v>0.53297116715451132</c:v>
                </c:pt>
                <c:pt idx="549">
                  <c:v>0.50171384187194212</c:v>
                </c:pt>
                <c:pt idx="550">
                  <c:v>0.46916862435291812</c:v>
                </c:pt>
                <c:pt idx="551">
                  <c:v>0.4354190577040507</c:v>
                </c:pt>
                <c:pt idx="552">
                  <c:v>0.40055177657888075</c:v>
                </c:pt>
                <c:pt idx="553">
                  <c:v>0.36465628478799117</c:v>
                </c:pt>
                <c:pt idx="554">
                  <c:v>0.32782472554398984</c:v>
                </c:pt>
                <c:pt idx="555">
                  <c:v>0.29015164493121132</c:v>
                </c:pt>
                <c:pt idx="556">
                  <c:v>0.25173374920728253</c:v>
                </c:pt>
                <c:pt idx="557">
                  <c:v>0.21266965655952524</c:v>
                </c:pt>
                <c:pt idx="558">
                  <c:v>0.17305964395351583</c:v>
                </c:pt>
                <c:pt idx="559">
                  <c:v>0.13300538972351744</c:v>
                </c:pt>
                <c:pt idx="560">
                  <c:v>9.2609712565673338E-2</c:v>
                </c:pt>
                <c:pt idx="561">
                  <c:v>5.1976307603891388E-2</c:v>
                </c:pt>
                <c:pt idx="562">
                  <c:v>1.1209480205942809E-2</c:v>
                </c:pt>
                <c:pt idx="563">
                  <c:v>-2.9586121766926876E-2</c:v>
                </c:pt>
                <c:pt idx="564">
                  <c:v>-7.0305776589550992E-2</c:v>
                </c:pt>
                <c:pt idx="565">
                  <c:v>-0.11084495749199978</c:v>
                </c:pt>
                <c:pt idx="566">
                  <c:v>-0.15109960097832231</c:v>
                </c:pt>
                <c:pt idx="567">
                  <c:v>-0.19096637395601429</c:v>
                </c:pt>
                <c:pt idx="568">
                  <c:v>-0.23034293899062114</c:v>
                </c:pt>
                <c:pt idx="569">
                  <c:v>-0.26912821700444456</c:v>
                </c:pt>
                <c:pt idx="570">
                  <c:v>-0.30722264674508021</c:v>
                </c:pt>
                <c:pt idx="571">
                  <c:v>-0.34452844035774349</c:v>
                </c:pt>
                <c:pt idx="572">
                  <c:v>-0.38094983440527425</c:v>
                </c:pt>
                <c:pt idx="573">
                  <c:v>-0.41639333569149939</c:v>
                </c:pt>
                <c:pt idx="574">
                  <c:v>-0.45076796125697149</c:v>
                </c:pt>
                <c:pt idx="575">
                  <c:v>-0.48398547193085623</c:v>
                </c:pt>
                <c:pt idx="576">
                  <c:v>-0.51596059883966283</c:v>
                </c:pt>
                <c:pt idx="577">
                  <c:v>-0.54661126229121171</c:v>
                </c:pt>
                <c:pt idx="578">
                  <c:v>-0.57585878247201339</c:v>
                </c:pt>
                <c:pt idx="579">
                  <c:v>-0.60362808141723701</c:v>
                </c:pt>
                <c:pt idx="580">
                  <c:v>-0.62984787573476397</c:v>
                </c:pt>
                <c:pt idx="581">
                  <c:v>-0.65445085958862081</c:v>
                </c:pt>
                <c:pt idx="582">
                  <c:v>-0.67737387747211875</c:v>
                </c:pt>
                <c:pt idx="583">
                  <c:v>-0.69855808632711192</c:v>
                </c:pt>
                <c:pt idx="584">
                  <c:v>-0.71794910659329747</c:v>
                </c:pt>
                <c:pt idx="585">
                  <c:v>-0.7354971617997611</c:v>
                </c:pt>
                <c:pt idx="586">
                  <c:v>-0.75115720634046268</c:v>
                </c:pt>
                <c:pt idx="587">
                  <c:v>-0.76488904110566325</c:v>
                </c:pt>
                <c:pt idx="588">
                  <c:v>-0.77665741667246524</c:v>
                </c:pt>
                <c:pt idx="589">
                  <c:v>-0.78643212378957295</c:v>
                </c:pt>
                <c:pt idx="590">
                  <c:v>-0.79418807092400412</c:v>
                </c:pt>
                <c:pt idx="591">
                  <c:v>-0.79990534867070306</c:v>
                </c:pt>
                <c:pt idx="592">
                  <c:v>-0.80356928085969093</c:v>
                </c:pt>
                <c:pt idx="593">
                  <c:v>-0.80517046222958766</c:v>
                </c:pt>
                <c:pt idx="594">
                  <c:v>-0.80470478257078104</c:v>
                </c:pt>
                <c:pt idx="595">
                  <c:v>-0.80217343727627621</c:v>
                </c:pt>
                <c:pt idx="596">
                  <c:v>-0.7975829242731387</c:v>
                </c:pt>
                <c:pt idx="597">
                  <c:v>-0.79094502734241068</c:v>
                </c:pt>
                <c:pt idx="598">
                  <c:v>-0.78227678587031313</c:v>
                </c:pt>
                <c:pt idx="599">
                  <c:v>-0.77160045110838149</c:v>
                </c:pt>
                <c:pt idx="600">
                  <c:v>-0.7589434290548307</c:v>
                </c:pt>
                <c:pt idx="601">
                  <c:v>-0.7443382101037419</c:v>
                </c:pt>
                <c:pt idx="602">
                  <c:v>-0.72782228564269402</c:v>
                </c:pt>
                <c:pt idx="603">
                  <c:v>-0.70943805181290809</c:v>
                </c:pt>
                <c:pt idx="604">
                  <c:v>-0.68923270067895115</c:v>
                </c:pt>
                <c:pt idx="605">
                  <c:v>-0.66725809908739797</c:v>
                </c:pt>
                <c:pt idx="606">
                  <c:v>-0.64357065552537662</c:v>
                </c:pt>
                <c:pt idx="607">
                  <c:v>-0.6182311753207782</c:v>
                </c:pt>
                <c:pt idx="608">
                  <c:v>-0.59130470455587003</c:v>
                </c:pt>
                <c:pt idx="609">
                  <c:v>-0.5628603630949216</c:v>
                </c:pt>
                <c:pt idx="610">
                  <c:v>-0.53297116715450932</c:v>
                </c:pt>
                <c:pt idx="611">
                  <c:v>-0.50171384187194223</c:v>
                </c:pt>
                <c:pt idx="612">
                  <c:v>-0.46916862435291817</c:v>
                </c:pt>
                <c:pt idx="613">
                  <c:v>-0.43541905770405082</c:v>
                </c:pt>
                <c:pt idx="614">
                  <c:v>-0.4005517765788833</c:v>
                </c:pt>
                <c:pt idx="615">
                  <c:v>-0.36465628478799123</c:v>
                </c:pt>
                <c:pt idx="616">
                  <c:v>-0.32782472554398728</c:v>
                </c:pt>
                <c:pt idx="617">
                  <c:v>-0.29015164493121137</c:v>
                </c:pt>
                <c:pt idx="618">
                  <c:v>-0.25173374920728264</c:v>
                </c:pt>
                <c:pt idx="619">
                  <c:v>-0.2126696565595281</c:v>
                </c:pt>
                <c:pt idx="620">
                  <c:v>-0.17305964395351872</c:v>
                </c:pt>
                <c:pt idx="621">
                  <c:v>-0.13300538972351472</c:v>
                </c:pt>
                <c:pt idx="622">
                  <c:v>-9.2609712565673422E-2</c:v>
                </c:pt>
                <c:pt idx="623">
                  <c:v>-5.1976307603894337E-2</c:v>
                </c:pt>
                <c:pt idx="624">
                  <c:v>-1.1209480205942909E-2</c:v>
                </c:pt>
                <c:pt idx="625">
                  <c:v>2.9586121766926776E-2</c:v>
                </c:pt>
                <c:pt idx="626">
                  <c:v>7.0305776589550908E-2</c:v>
                </c:pt>
                <c:pt idx="627">
                  <c:v>0.11084495749200535</c:v>
                </c:pt>
                <c:pt idx="628">
                  <c:v>0.15109960097831659</c:v>
                </c:pt>
                <c:pt idx="629">
                  <c:v>0.19096637395601421</c:v>
                </c:pt>
                <c:pt idx="630">
                  <c:v>0.23034293899062377</c:v>
                </c:pt>
                <c:pt idx="631">
                  <c:v>0.26912821700444445</c:v>
                </c:pt>
                <c:pt idx="632">
                  <c:v>0.30722264674508537</c:v>
                </c:pt>
                <c:pt idx="633">
                  <c:v>0.34452844035774599</c:v>
                </c:pt>
                <c:pt idx="634">
                  <c:v>0.38094983440527158</c:v>
                </c:pt>
                <c:pt idx="635">
                  <c:v>0.41639333569150172</c:v>
                </c:pt>
                <c:pt idx="636">
                  <c:v>0.45076796125696666</c:v>
                </c:pt>
                <c:pt idx="637">
                  <c:v>0.48398547193085384</c:v>
                </c:pt>
                <c:pt idx="638">
                  <c:v>0.51596059883966061</c:v>
                </c:pt>
                <c:pt idx="639">
                  <c:v>0.54661126229120749</c:v>
                </c:pt>
                <c:pt idx="640">
                  <c:v>0.57585878247201339</c:v>
                </c:pt>
                <c:pt idx="641">
                  <c:v>0.60362808141723689</c:v>
                </c:pt>
                <c:pt idx="642">
                  <c:v>0.62984787573476031</c:v>
                </c:pt>
                <c:pt idx="643">
                  <c:v>0.65445085958861748</c:v>
                </c:pt>
                <c:pt idx="644">
                  <c:v>0.67737387747211719</c:v>
                </c:pt>
                <c:pt idx="645">
                  <c:v>0.69855808632711047</c:v>
                </c:pt>
                <c:pt idx="646">
                  <c:v>0.71794910659329614</c:v>
                </c:pt>
                <c:pt idx="647">
                  <c:v>0.73549716179975877</c:v>
                </c:pt>
                <c:pt idx="648">
                  <c:v>0.75115720634045957</c:v>
                </c:pt>
                <c:pt idx="649">
                  <c:v>0.76488904110566414</c:v>
                </c:pt>
                <c:pt idx="650">
                  <c:v>0.77665741667246435</c:v>
                </c:pt>
                <c:pt idx="651">
                  <c:v>0.78643212378957117</c:v>
                </c:pt>
                <c:pt idx="652">
                  <c:v>0.79418807092400368</c:v>
                </c:pt>
                <c:pt idx="653">
                  <c:v>0.7999053486707024</c:v>
                </c:pt>
                <c:pt idx="654">
                  <c:v>0.80356928085969093</c:v>
                </c:pt>
                <c:pt idx="655">
                  <c:v>0.80517046222958766</c:v>
                </c:pt>
                <c:pt idx="656">
                  <c:v>0.80470478257078126</c:v>
                </c:pt>
                <c:pt idx="657">
                  <c:v>0.80217343727627588</c:v>
                </c:pt>
                <c:pt idx="658">
                  <c:v>0.79758292427313915</c:v>
                </c:pt>
                <c:pt idx="659">
                  <c:v>0.79094502734241179</c:v>
                </c:pt>
                <c:pt idx="660">
                  <c:v>0.7822767858703138</c:v>
                </c:pt>
                <c:pt idx="661">
                  <c:v>0.77160045110838316</c:v>
                </c:pt>
                <c:pt idx="662">
                  <c:v>0.7589434290548307</c:v>
                </c:pt>
                <c:pt idx="663">
                  <c:v>0.74433821010374313</c:v>
                </c:pt>
                <c:pt idx="664">
                  <c:v>0.72782228564269413</c:v>
                </c:pt>
                <c:pt idx="665">
                  <c:v>0.70943805181290676</c:v>
                </c:pt>
                <c:pt idx="666">
                  <c:v>0.68923270067895126</c:v>
                </c:pt>
                <c:pt idx="667">
                  <c:v>0.66725809908740119</c:v>
                </c:pt>
                <c:pt idx="668">
                  <c:v>0.64357065552538018</c:v>
                </c:pt>
                <c:pt idx="669">
                  <c:v>0.61823117532078009</c:v>
                </c:pt>
                <c:pt idx="670">
                  <c:v>0.59130470455587214</c:v>
                </c:pt>
                <c:pt idx="671">
                  <c:v>0.56286036309492371</c:v>
                </c:pt>
                <c:pt idx="672">
                  <c:v>0.53297116715450932</c:v>
                </c:pt>
                <c:pt idx="673">
                  <c:v>0.50171384187194223</c:v>
                </c:pt>
                <c:pt idx="674">
                  <c:v>0.46916862435291828</c:v>
                </c:pt>
                <c:pt idx="675">
                  <c:v>0.4354190577040557</c:v>
                </c:pt>
                <c:pt idx="676">
                  <c:v>0.40055177657888835</c:v>
                </c:pt>
                <c:pt idx="677">
                  <c:v>0.36465628478799389</c:v>
                </c:pt>
                <c:pt idx="678">
                  <c:v>0.32782472554399261</c:v>
                </c:pt>
                <c:pt idx="679">
                  <c:v>0.29015164493121148</c:v>
                </c:pt>
                <c:pt idx="680">
                  <c:v>0.25173374920728275</c:v>
                </c:pt>
                <c:pt idx="681">
                  <c:v>0.21266965655953646</c:v>
                </c:pt>
                <c:pt idx="682">
                  <c:v>0.173059643953516</c:v>
                </c:pt>
                <c:pt idx="683">
                  <c:v>0.13300538972352327</c:v>
                </c:pt>
                <c:pt idx="684">
                  <c:v>9.2609712565676364E-2</c:v>
                </c:pt>
                <c:pt idx="685">
                  <c:v>5.19763076038973E-2</c:v>
                </c:pt>
                <c:pt idx="686">
                  <c:v>1.1209480205948728E-2</c:v>
                </c:pt>
                <c:pt idx="687">
                  <c:v>-2.9586121766926678E-2</c:v>
                </c:pt>
                <c:pt idx="688">
                  <c:v>-7.0305776589547953E-2</c:v>
                </c:pt>
                <c:pt idx="689">
                  <c:v>-0.11084495749200242</c:v>
                </c:pt>
                <c:pt idx="690">
                  <c:v>-0.15109960097831929</c:v>
                </c:pt>
                <c:pt idx="691">
                  <c:v>-0.19096637395601132</c:v>
                </c:pt>
                <c:pt idx="692">
                  <c:v>-0.2303429389906182</c:v>
                </c:pt>
                <c:pt idx="693">
                  <c:v>-0.26912821700443895</c:v>
                </c:pt>
                <c:pt idx="694">
                  <c:v>-0.30722264674507999</c:v>
                </c:pt>
                <c:pt idx="695">
                  <c:v>-0.34452844035774072</c:v>
                </c:pt>
                <c:pt idx="696">
                  <c:v>-0.38094983440526647</c:v>
                </c:pt>
                <c:pt idx="697">
                  <c:v>-0.41639333569150161</c:v>
                </c:pt>
                <c:pt idx="698">
                  <c:v>-0.450767961256969</c:v>
                </c:pt>
                <c:pt idx="699">
                  <c:v>-0.48398547193085151</c:v>
                </c:pt>
                <c:pt idx="700">
                  <c:v>-0.51596059883965828</c:v>
                </c:pt>
                <c:pt idx="701">
                  <c:v>-0.54661126229120516</c:v>
                </c:pt>
                <c:pt idx="702">
                  <c:v>-0.57585878247201117</c:v>
                </c:pt>
                <c:pt idx="703">
                  <c:v>-0.6036280814172349</c:v>
                </c:pt>
                <c:pt idx="704">
                  <c:v>-0.62984787573476197</c:v>
                </c:pt>
                <c:pt idx="705">
                  <c:v>-0.65445085958861904</c:v>
                </c:pt>
                <c:pt idx="706">
                  <c:v>-0.67737387747211553</c:v>
                </c:pt>
                <c:pt idx="707">
                  <c:v>-0.6985580863271118</c:v>
                </c:pt>
                <c:pt idx="708">
                  <c:v>-0.71794910659329481</c:v>
                </c:pt>
                <c:pt idx="709">
                  <c:v>-0.73549716179976221</c:v>
                </c:pt>
                <c:pt idx="710">
                  <c:v>-0.75115720634046257</c:v>
                </c:pt>
                <c:pt idx="711">
                  <c:v>-0.76488904110566136</c:v>
                </c:pt>
                <c:pt idx="712">
                  <c:v>-0.77665741667246513</c:v>
                </c:pt>
                <c:pt idx="713">
                  <c:v>-0.78643212378957161</c:v>
                </c:pt>
                <c:pt idx="714">
                  <c:v>-0.79418807092400412</c:v>
                </c:pt>
                <c:pt idx="715">
                  <c:v>-0.79990534867070273</c:v>
                </c:pt>
                <c:pt idx="716">
                  <c:v>-0.80356928085969082</c:v>
                </c:pt>
                <c:pt idx="717">
                  <c:v>-0.80517046222958766</c:v>
                </c:pt>
                <c:pt idx="718">
                  <c:v>-0.80470478257078126</c:v>
                </c:pt>
                <c:pt idx="719">
                  <c:v>-0.80217343727627621</c:v>
                </c:pt>
                <c:pt idx="720">
                  <c:v>-0.79758292427313948</c:v>
                </c:pt>
                <c:pt idx="721">
                  <c:v>-0.79094502734241234</c:v>
                </c:pt>
                <c:pt idx="722">
                  <c:v>-0.78227678587031313</c:v>
                </c:pt>
                <c:pt idx="723">
                  <c:v>-0.77160045110838238</c:v>
                </c:pt>
                <c:pt idx="724">
                  <c:v>-0.7589434290548317</c:v>
                </c:pt>
                <c:pt idx="725">
                  <c:v>-0.74433821010374424</c:v>
                </c:pt>
                <c:pt idx="726">
                  <c:v>-0.7278222856426978</c:v>
                </c:pt>
                <c:pt idx="727">
                  <c:v>-0.7094380518129082</c:v>
                </c:pt>
                <c:pt idx="728">
                  <c:v>-0.68923270067895281</c:v>
                </c:pt>
                <c:pt idx="729">
                  <c:v>-0.66725809908739964</c:v>
                </c:pt>
                <c:pt idx="730">
                  <c:v>-0.64357065552537851</c:v>
                </c:pt>
                <c:pt idx="731">
                  <c:v>-0.61823117532078198</c:v>
                </c:pt>
                <c:pt idx="732">
                  <c:v>-0.59130470455587025</c:v>
                </c:pt>
                <c:pt idx="733">
                  <c:v>-0.56286036309492582</c:v>
                </c:pt>
                <c:pt idx="734">
                  <c:v>-0.53297116715450721</c:v>
                </c:pt>
                <c:pt idx="735">
                  <c:v>-0.50171384187194012</c:v>
                </c:pt>
                <c:pt idx="736">
                  <c:v>-0.46916862435292533</c:v>
                </c:pt>
                <c:pt idx="737">
                  <c:v>-0.43541905770405337</c:v>
                </c:pt>
                <c:pt idx="738">
                  <c:v>-0.40055177657888597</c:v>
                </c:pt>
                <c:pt idx="739">
                  <c:v>-0.36465628478799139</c:v>
                </c:pt>
                <c:pt idx="740">
                  <c:v>-0.32782472554399011</c:v>
                </c:pt>
                <c:pt idx="741">
                  <c:v>-0.2901516449312142</c:v>
                </c:pt>
                <c:pt idx="742">
                  <c:v>-0.25173374920728009</c:v>
                </c:pt>
                <c:pt idx="743">
                  <c:v>-0.2126696565595283</c:v>
                </c:pt>
                <c:pt idx="744">
                  <c:v>-0.17305964395351892</c:v>
                </c:pt>
                <c:pt idx="745">
                  <c:v>-0.13300538972352055</c:v>
                </c:pt>
                <c:pt idx="746">
                  <c:v>-9.2609712565679306E-2</c:v>
                </c:pt>
                <c:pt idx="747">
                  <c:v>-5.1976307603894538E-2</c:v>
                </c:pt>
                <c:pt idx="748">
                  <c:v>-1.1209480205945966E-2</c:v>
                </c:pt>
                <c:pt idx="749">
                  <c:v>2.9586121766923719E-2</c:v>
                </c:pt>
                <c:pt idx="750">
                  <c:v>7.0305776589544997E-2</c:v>
                </c:pt>
                <c:pt idx="751">
                  <c:v>0.11084495749199381</c:v>
                </c:pt>
                <c:pt idx="752">
                  <c:v>0.1510996009783164</c:v>
                </c:pt>
                <c:pt idx="753">
                  <c:v>0.19096637395600846</c:v>
                </c:pt>
                <c:pt idx="754">
                  <c:v>0.23034293899062083</c:v>
                </c:pt>
                <c:pt idx="755">
                  <c:v>0.26912821700444156</c:v>
                </c:pt>
                <c:pt idx="756">
                  <c:v>0.30722264674507727</c:v>
                </c:pt>
                <c:pt idx="757">
                  <c:v>0.34452844035774322</c:v>
                </c:pt>
                <c:pt idx="758">
                  <c:v>0.38094983440526387</c:v>
                </c:pt>
                <c:pt idx="759">
                  <c:v>0.416393335691504</c:v>
                </c:pt>
                <c:pt idx="760">
                  <c:v>0.4507679612569665</c:v>
                </c:pt>
                <c:pt idx="761">
                  <c:v>0.48398547193084906</c:v>
                </c:pt>
                <c:pt idx="762">
                  <c:v>0.51596059883966039</c:v>
                </c:pt>
                <c:pt idx="763">
                  <c:v>0.54661126229120727</c:v>
                </c:pt>
                <c:pt idx="764">
                  <c:v>0.57585878247201316</c:v>
                </c:pt>
                <c:pt idx="765">
                  <c:v>0.60362808141723678</c:v>
                </c:pt>
                <c:pt idx="766">
                  <c:v>0.62984787573475665</c:v>
                </c:pt>
                <c:pt idx="767">
                  <c:v>0.6544508595886207</c:v>
                </c:pt>
                <c:pt idx="768">
                  <c:v>0.67737387747211708</c:v>
                </c:pt>
                <c:pt idx="769">
                  <c:v>0.69855808632711036</c:v>
                </c:pt>
                <c:pt idx="770">
                  <c:v>0.71794910659329603</c:v>
                </c:pt>
                <c:pt idx="771">
                  <c:v>0.73549716179975866</c:v>
                </c:pt>
                <c:pt idx="772">
                  <c:v>0.75115720634046157</c:v>
                </c:pt>
                <c:pt idx="773">
                  <c:v>0.76488904110566225</c:v>
                </c:pt>
                <c:pt idx="774">
                  <c:v>0.77665741667246579</c:v>
                </c:pt>
                <c:pt idx="775">
                  <c:v>0.78643212378957228</c:v>
                </c:pt>
                <c:pt idx="776">
                  <c:v>0.79418807092400368</c:v>
                </c:pt>
                <c:pt idx="777">
                  <c:v>0.7999053486707024</c:v>
                </c:pt>
                <c:pt idx="778">
                  <c:v>0.80356928085969059</c:v>
                </c:pt>
                <c:pt idx="779">
                  <c:v>0.80517046222958766</c:v>
                </c:pt>
                <c:pt idx="780">
                  <c:v>0.80470478257078115</c:v>
                </c:pt>
                <c:pt idx="781">
                  <c:v>0.80217343727627644</c:v>
                </c:pt>
                <c:pt idx="782">
                  <c:v>0.79758292427313993</c:v>
                </c:pt>
                <c:pt idx="783">
                  <c:v>0.7909450273424129</c:v>
                </c:pt>
                <c:pt idx="784">
                  <c:v>0.78227678587031246</c:v>
                </c:pt>
                <c:pt idx="785">
                  <c:v>0.77160045110838316</c:v>
                </c:pt>
                <c:pt idx="786">
                  <c:v>0.7589434290548327</c:v>
                </c:pt>
                <c:pt idx="787">
                  <c:v>0.74433821010374324</c:v>
                </c:pt>
                <c:pt idx="788">
                  <c:v>0.72782228564269669</c:v>
                </c:pt>
                <c:pt idx="789">
                  <c:v>0.70943805181290676</c:v>
                </c:pt>
                <c:pt idx="790">
                  <c:v>0.68923270067895137</c:v>
                </c:pt>
                <c:pt idx="791">
                  <c:v>0.66725809908740452</c:v>
                </c:pt>
                <c:pt idx="792">
                  <c:v>0.64357065552537673</c:v>
                </c:pt>
                <c:pt idx="793">
                  <c:v>0.6182311753207802</c:v>
                </c:pt>
                <c:pt idx="794">
                  <c:v>0.59130470455587214</c:v>
                </c:pt>
                <c:pt idx="795">
                  <c:v>0.56286036309492382</c:v>
                </c:pt>
                <c:pt idx="796">
                  <c:v>0.53297116715451376</c:v>
                </c:pt>
                <c:pt idx="797">
                  <c:v>0.50171384187194246</c:v>
                </c:pt>
                <c:pt idx="798">
                  <c:v>0.46916862435292311</c:v>
                </c:pt>
                <c:pt idx="799">
                  <c:v>0.43541905770405104</c:v>
                </c:pt>
                <c:pt idx="800">
                  <c:v>0.40055177657888358</c:v>
                </c:pt>
                <c:pt idx="801">
                  <c:v>0.36465628478799406</c:v>
                </c:pt>
                <c:pt idx="802">
                  <c:v>0.32782472554399278</c:v>
                </c:pt>
                <c:pt idx="803">
                  <c:v>0.29015164493121698</c:v>
                </c:pt>
                <c:pt idx="804">
                  <c:v>0.25173374920728292</c:v>
                </c:pt>
                <c:pt idx="805">
                  <c:v>0.21266965655953116</c:v>
                </c:pt>
                <c:pt idx="806">
                  <c:v>0.1730596439535218</c:v>
                </c:pt>
                <c:pt idx="807">
                  <c:v>0.13300538972351783</c:v>
                </c:pt>
                <c:pt idx="808">
                  <c:v>9.2609712565676558E-2</c:v>
                </c:pt>
                <c:pt idx="809">
                  <c:v>5.1976307603891776E-2</c:v>
                </c:pt>
                <c:pt idx="810">
                  <c:v>1.1209480205948925E-2</c:v>
                </c:pt>
                <c:pt idx="811">
                  <c:v>-2.9586121766920763E-2</c:v>
                </c:pt>
                <c:pt idx="812">
                  <c:v>-7.0305776589553448E-2</c:v>
                </c:pt>
                <c:pt idx="813">
                  <c:v>-0.11084495749199653</c:v>
                </c:pt>
                <c:pt idx="814">
                  <c:v>-0.15109960097831912</c:v>
                </c:pt>
                <c:pt idx="815">
                  <c:v>-0.19096637395601113</c:v>
                </c:pt>
                <c:pt idx="816">
                  <c:v>-0.230342938990618</c:v>
                </c:pt>
                <c:pt idx="817">
                  <c:v>-0.26912821700444417</c:v>
                </c:pt>
                <c:pt idx="818">
                  <c:v>-0.30722264674507982</c:v>
                </c:pt>
                <c:pt idx="819">
                  <c:v>-0.34452844035774055</c:v>
                </c:pt>
                <c:pt idx="820">
                  <c:v>-0.38094983440526631</c:v>
                </c:pt>
                <c:pt idx="821">
                  <c:v>-0.41639333569149661</c:v>
                </c:pt>
                <c:pt idx="822">
                  <c:v>-0.45076796125696883</c:v>
                </c:pt>
                <c:pt idx="823">
                  <c:v>-0.48398547193085129</c:v>
                </c:pt>
                <c:pt idx="824">
                  <c:v>-0.5159605988396625</c:v>
                </c:pt>
                <c:pt idx="825">
                  <c:v>-0.54661126229120516</c:v>
                </c:pt>
                <c:pt idx="826">
                  <c:v>-0.57585878247200706</c:v>
                </c:pt>
                <c:pt idx="827">
                  <c:v>-0.6036280814172349</c:v>
                </c:pt>
                <c:pt idx="828">
                  <c:v>-0.62984787573475831</c:v>
                </c:pt>
                <c:pt idx="829">
                  <c:v>-0.65445085958862226</c:v>
                </c:pt>
                <c:pt idx="830">
                  <c:v>-0.67737387747211864</c:v>
                </c:pt>
                <c:pt idx="831">
                  <c:v>-0.69855808632710603</c:v>
                </c:pt>
                <c:pt idx="832">
                  <c:v>-0.71794910659329725</c:v>
                </c:pt>
                <c:pt idx="833">
                  <c:v>-0.73549716179975977</c:v>
                </c:pt>
                <c:pt idx="834">
                  <c:v>-0.75115720634046257</c:v>
                </c:pt>
                <c:pt idx="835">
                  <c:v>-0.76488904110566325</c:v>
                </c:pt>
                <c:pt idx="836">
                  <c:v>-0.77665741667246513</c:v>
                </c:pt>
                <c:pt idx="837">
                  <c:v>-0.78643212378957161</c:v>
                </c:pt>
                <c:pt idx="838">
                  <c:v>-0.79418807092400312</c:v>
                </c:pt>
                <c:pt idx="839">
                  <c:v>-0.79990534867070273</c:v>
                </c:pt>
                <c:pt idx="840">
                  <c:v>-0.80356928085969082</c:v>
                </c:pt>
                <c:pt idx="841">
                  <c:v>-0.80517046222958766</c:v>
                </c:pt>
                <c:pt idx="842">
                  <c:v>-0.80470478257078126</c:v>
                </c:pt>
                <c:pt idx="843">
                  <c:v>-0.80217343727627677</c:v>
                </c:pt>
                <c:pt idx="844">
                  <c:v>-0.7975829242731387</c:v>
                </c:pt>
                <c:pt idx="845">
                  <c:v>-0.79094502734241134</c:v>
                </c:pt>
                <c:pt idx="846">
                  <c:v>-0.78227678587031313</c:v>
                </c:pt>
                <c:pt idx="847">
                  <c:v>-0.77160045110838238</c:v>
                </c:pt>
                <c:pt idx="848">
                  <c:v>-0.7589434290548317</c:v>
                </c:pt>
                <c:pt idx="849">
                  <c:v>-0.74433821010374213</c:v>
                </c:pt>
                <c:pt idx="850">
                  <c:v>-0.72782228564269547</c:v>
                </c:pt>
                <c:pt idx="851">
                  <c:v>-0.7094380518129082</c:v>
                </c:pt>
                <c:pt idx="852">
                  <c:v>-0.68923270067894993</c:v>
                </c:pt>
                <c:pt idx="853">
                  <c:v>-0.66725809908740297</c:v>
                </c:pt>
                <c:pt idx="854">
                  <c:v>-0.64357065552537851</c:v>
                </c:pt>
                <c:pt idx="855">
                  <c:v>-0.6182311753207822</c:v>
                </c:pt>
                <c:pt idx="856">
                  <c:v>-0.59130470455587425</c:v>
                </c:pt>
                <c:pt idx="857">
                  <c:v>-0.56286036309492193</c:v>
                </c:pt>
                <c:pt idx="858">
                  <c:v>-0.53297116715451165</c:v>
                </c:pt>
                <c:pt idx="859">
                  <c:v>-0.50171384187194468</c:v>
                </c:pt>
                <c:pt idx="860">
                  <c:v>-0.4691686243529255</c:v>
                </c:pt>
                <c:pt idx="861">
                  <c:v>-0.43541905770405837</c:v>
                </c:pt>
                <c:pt idx="862">
                  <c:v>-0.40055177657888114</c:v>
                </c:pt>
                <c:pt idx="863">
                  <c:v>-0.36465628478799161</c:v>
                </c:pt>
                <c:pt idx="864">
                  <c:v>-0.32782472554399028</c:v>
                </c:pt>
                <c:pt idx="865">
                  <c:v>-0.29015164493121443</c:v>
                </c:pt>
                <c:pt idx="866">
                  <c:v>-0.2517337492072857</c:v>
                </c:pt>
                <c:pt idx="867">
                  <c:v>-0.21266965655952852</c:v>
                </c:pt>
                <c:pt idx="868">
                  <c:v>-0.17305964395351908</c:v>
                </c:pt>
                <c:pt idx="869">
                  <c:v>-0.13300538972352074</c:v>
                </c:pt>
                <c:pt idx="870">
                  <c:v>-9.26097125656795E-2</c:v>
                </c:pt>
                <c:pt idx="871">
                  <c:v>-5.197630760390045E-2</c:v>
                </c:pt>
                <c:pt idx="872">
                  <c:v>-1.1209480205946164E-2</c:v>
                </c:pt>
                <c:pt idx="873">
                  <c:v>2.9586121766923521E-2</c:v>
                </c:pt>
                <c:pt idx="874">
                  <c:v>7.0305776589556196E-2</c:v>
                </c:pt>
                <c:pt idx="875">
                  <c:v>0.11084495749199361</c:v>
                </c:pt>
                <c:pt idx="876">
                  <c:v>0.15109960097831057</c:v>
                </c:pt>
                <c:pt idx="877">
                  <c:v>0.19096637395601382</c:v>
                </c:pt>
                <c:pt idx="878">
                  <c:v>0.23034293899062067</c:v>
                </c:pt>
                <c:pt idx="879">
                  <c:v>0.26912821700444678</c:v>
                </c:pt>
                <c:pt idx="880">
                  <c:v>0.30722264674507704</c:v>
                </c:pt>
                <c:pt idx="881">
                  <c:v>0.34452844035773789</c:v>
                </c:pt>
                <c:pt idx="882">
                  <c:v>0.38094983440526875</c:v>
                </c:pt>
                <c:pt idx="883">
                  <c:v>0.41639333569149894</c:v>
                </c:pt>
                <c:pt idx="884">
                  <c:v>0.45076796125697105</c:v>
                </c:pt>
                <c:pt idx="885">
                  <c:v>0.48398547193085356</c:v>
                </c:pt>
                <c:pt idx="886">
                  <c:v>0.51596059883965595</c:v>
                </c:pt>
                <c:pt idx="887">
                  <c:v>0.54661126229120705</c:v>
                </c:pt>
                <c:pt idx="888">
                  <c:v>0.57585878247200906</c:v>
                </c:pt>
                <c:pt idx="889">
                  <c:v>0.60362808141723667</c:v>
                </c:pt>
                <c:pt idx="890">
                  <c:v>0.62984787573476009</c:v>
                </c:pt>
                <c:pt idx="891">
                  <c:v>0.65445085958861715</c:v>
                </c:pt>
                <c:pt idx="892">
                  <c:v>0.67737387747211386</c:v>
                </c:pt>
                <c:pt idx="893">
                  <c:v>0.69855808632710747</c:v>
                </c:pt>
                <c:pt idx="894">
                  <c:v>0.71794910659329847</c:v>
                </c:pt>
                <c:pt idx="895">
                  <c:v>0.73549716179976099</c:v>
                </c:pt>
                <c:pt idx="896">
                  <c:v>0.75115720634046157</c:v>
                </c:pt>
                <c:pt idx="897">
                  <c:v>0.76488904110566225</c:v>
                </c:pt>
                <c:pt idx="898">
                  <c:v>0.77665741667246435</c:v>
                </c:pt>
                <c:pt idx="899">
                  <c:v>0.78643212378957228</c:v>
                </c:pt>
                <c:pt idx="900">
                  <c:v>0.79418807092400356</c:v>
                </c:pt>
                <c:pt idx="901">
                  <c:v>0.7999053486707024</c:v>
                </c:pt>
                <c:pt idx="902">
                  <c:v>0.80356928085969059</c:v>
                </c:pt>
                <c:pt idx="903">
                  <c:v>0.80517046222958766</c:v>
                </c:pt>
                <c:pt idx="904">
                  <c:v>0.80470478257078115</c:v>
                </c:pt>
                <c:pt idx="905">
                  <c:v>0.80217343727627644</c:v>
                </c:pt>
                <c:pt idx="906">
                  <c:v>0.79758292427313993</c:v>
                </c:pt>
                <c:pt idx="907">
                  <c:v>0.79094502734241079</c:v>
                </c:pt>
                <c:pt idx="908">
                  <c:v>0.78227678587031524</c:v>
                </c:pt>
                <c:pt idx="909">
                  <c:v>0.7716004511083816</c:v>
                </c:pt>
                <c:pt idx="910">
                  <c:v>0.75894342905483081</c:v>
                </c:pt>
                <c:pt idx="911">
                  <c:v>0.74433821010374324</c:v>
                </c:pt>
                <c:pt idx="912">
                  <c:v>0.72782228564269436</c:v>
                </c:pt>
                <c:pt idx="913">
                  <c:v>0.70943805181290687</c:v>
                </c:pt>
                <c:pt idx="914">
                  <c:v>0.68923270067895148</c:v>
                </c:pt>
                <c:pt idx="915">
                  <c:v>0.66725809908740152</c:v>
                </c:pt>
                <c:pt idx="916">
                  <c:v>0.64357065552538029</c:v>
                </c:pt>
                <c:pt idx="917">
                  <c:v>0.61823117532078042</c:v>
                </c:pt>
                <c:pt idx="918">
                  <c:v>0.59130470455587236</c:v>
                </c:pt>
                <c:pt idx="919">
                  <c:v>0.56286036309492404</c:v>
                </c:pt>
                <c:pt idx="920">
                  <c:v>0.53297116715451398</c:v>
                </c:pt>
                <c:pt idx="921">
                  <c:v>0.50171384187194701</c:v>
                </c:pt>
                <c:pt idx="922">
                  <c:v>0.46916862435292322</c:v>
                </c:pt>
                <c:pt idx="923">
                  <c:v>0.43541905770405609</c:v>
                </c:pt>
                <c:pt idx="924">
                  <c:v>0.40055177657888874</c:v>
                </c:pt>
                <c:pt idx="925">
                  <c:v>0.36465628478799933</c:v>
                </c:pt>
                <c:pt idx="926">
                  <c:v>0.32782472554399816</c:v>
                </c:pt>
                <c:pt idx="927">
                  <c:v>0.29015164493121182</c:v>
                </c:pt>
                <c:pt idx="928">
                  <c:v>0.25173374920728309</c:v>
                </c:pt>
                <c:pt idx="929">
                  <c:v>0.21266965655952583</c:v>
                </c:pt>
                <c:pt idx="930">
                  <c:v>0.173059643953522</c:v>
                </c:pt>
                <c:pt idx="931">
                  <c:v>0.13300538972352369</c:v>
                </c:pt>
                <c:pt idx="932">
                  <c:v>9.2609712565676752E-2</c:v>
                </c:pt>
                <c:pt idx="933">
                  <c:v>5.1976307603897688E-2</c:v>
                </c:pt>
                <c:pt idx="934">
                  <c:v>1.1209480205943402E-2</c:v>
                </c:pt>
                <c:pt idx="935">
                  <c:v>-2.9586121766926283E-2</c:v>
                </c:pt>
                <c:pt idx="936">
                  <c:v>-7.030577658954186E-2</c:v>
                </c:pt>
                <c:pt idx="937">
                  <c:v>-0.11084495749199635</c:v>
                </c:pt>
                <c:pt idx="938">
                  <c:v>-0.15109960097831329</c:v>
                </c:pt>
                <c:pt idx="939">
                  <c:v>-0.19096637395601651</c:v>
                </c:pt>
                <c:pt idx="940">
                  <c:v>-0.2303429389906233</c:v>
                </c:pt>
                <c:pt idx="941">
                  <c:v>-0.269128217004444</c:v>
                </c:pt>
                <c:pt idx="942">
                  <c:v>-0.30722264674507965</c:v>
                </c:pt>
                <c:pt idx="943">
                  <c:v>-0.34452844035774038</c:v>
                </c:pt>
                <c:pt idx="944">
                  <c:v>-0.38094983440527119</c:v>
                </c:pt>
                <c:pt idx="945">
                  <c:v>-0.41639333569150133</c:v>
                </c:pt>
                <c:pt idx="946">
                  <c:v>-0.45076796125696866</c:v>
                </c:pt>
                <c:pt idx="947">
                  <c:v>-0.48398547193085112</c:v>
                </c:pt>
                <c:pt idx="948">
                  <c:v>-0.51596059883965795</c:v>
                </c:pt>
                <c:pt idx="949">
                  <c:v>-0.54661126229120915</c:v>
                </c:pt>
                <c:pt idx="950">
                  <c:v>-0.57585878247201094</c:v>
                </c:pt>
                <c:pt idx="951">
                  <c:v>-0.60362808141723467</c:v>
                </c:pt>
                <c:pt idx="952">
                  <c:v>-0.6298478757347582</c:v>
                </c:pt>
                <c:pt idx="953">
                  <c:v>-0.65445085958861549</c:v>
                </c:pt>
                <c:pt idx="954">
                  <c:v>-0.67737387747211542</c:v>
                </c:pt>
                <c:pt idx="955">
                  <c:v>-0.69855808632710881</c:v>
                </c:pt>
                <c:pt idx="956">
                  <c:v>-0.71794910659329458</c:v>
                </c:pt>
                <c:pt idx="957">
                  <c:v>-0.73549716179976199</c:v>
                </c:pt>
                <c:pt idx="958">
                  <c:v>-0.75115720634045835</c:v>
                </c:pt>
                <c:pt idx="959">
                  <c:v>-0.76488904110566314</c:v>
                </c:pt>
                <c:pt idx="960">
                  <c:v>-0.77665741667246502</c:v>
                </c:pt>
                <c:pt idx="961">
                  <c:v>-0.78643212378957161</c:v>
                </c:pt>
                <c:pt idx="962">
                  <c:v>-0.79418807092400412</c:v>
                </c:pt>
                <c:pt idx="963">
                  <c:v>-0.79990534867070195</c:v>
                </c:pt>
                <c:pt idx="964">
                  <c:v>-0.80356928085969082</c:v>
                </c:pt>
                <c:pt idx="965">
                  <c:v>-0.80517046222958766</c:v>
                </c:pt>
                <c:pt idx="966">
                  <c:v>-0.80470478257078126</c:v>
                </c:pt>
                <c:pt idx="967">
                  <c:v>-0.80217343727627621</c:v>
                </c:pt>
                <c:pt idx="968">
                  <c:v>-0.79758292427313959</c:v>
                </c:pt>
                <c:pt idx="969">
                  <c:v>-0.79094502734241234</c:v>
                </c:pt>
                <c:pt idx="970">
                  <c:v>-0.78227678587031457</c:v>
                </c:pt>
                <c:pt idx="971">
                  <c:v>-0.77160045110838404</c:v>
                </c:pt>
                <c:pt idx="972">
                  <c:v>-0.75894342905482992</c:v>
                </c:pt>
                <c:pt idx="973">
                  <c:v>-0.74433821010374224</c:v>
                </c:pt>
                <c:pt idx="974">
                  <c:v>-0.72782228564269558</c:v>
                </c:pt>
                <c:pt idx="975">
                  <c:v>-0.70943805181290831</c:v>
                </c:pt>
                <c:pt idx="976">
                  <c:v>-0.68923270067895304</c:v>
                </c:pt>
                <c:pt idx="977">
                  <c:v>-0.66725809908739997</c:v>
                </c:pt>
                <c:pt idx="978">
                  <c:v>-0.64357065552537873</c:v>
                </c:pt>
                <c:pt idx="979">
                  <c:v>-0.61823117532078231</c:v>
                </c:pt>
                <c:pt idx="980">
                  <c:v>-0.59130470455587436</c:v>
                </c:pt>
                <c:pt idx="981">
                  <c:v>-0.56286036309492615</c:v>
                </c:pt>
                <c:pt idx="982">
                  <c:v>-0.53297116715451187</c:v>
                </c:pt>
                <c:pt idx="983">
                  <c:v>-0.5017138418719449</c:v>
                </c:pt>
                <c:pt idx="984">
                  <c:v>-0.46916862435291634</c:v>
                </c:pt>
                <c:pt idx="985">
                  <c:v>-0.43541905770405848</c:v>
                </c:pt>
                <c:pt idx="986">
                  <c:v>-0.40055177657889124</c:v>
                </c:pt>
                <c:pt idx="987">
                  <c:v>-0.36465628478799178</c:v>
                </c:pt>
                <c:pt idx="988">
                  <c:v>-0.32782472554399045</c:v>
                </c:pt>
                <c:pt idx="989">
                  <c:v>-0.29015164493120926</c:v>
                </c:pt>
                <c:pt idx="990">
                  <c:v>-0.25173374920728048</c:v>
                </c:pt>
                <c:pt idx="991">
                  <c:v>-0.21266965655953418</c:v>
                </c:pt>
                <c:pt idx="992">
                  <c:v>-0.1730596439535193</c:v>
                </c:pt>
                <c:pt idx="993">
                  <c:v>-0.13300538972352094</c:v>
                </c:pt>
                <c:pt idx="994">
                  <c:v>-9.2609712565674018E-2</c:v>
                </c:pt>
                <c:pt idx="995">
                  <c:v>-5.1976307603894933E-2</c:v>
                </c:pt>
                <c:pt idx="996">
                  <c:v>-1.1209480205946361E-2</c:v>
                </c:pt>
                <c:pt idx="997">
                  <c:v>2.9586121766923327E-2</c:v>
                </c:pt>
                <c:pt idx="998">
                  <c:v>7.0305776589544608E-2</c:v>
                </c:pt>
                <c:pt idx="999">
                  <c:v>0.11084495749199909</c:v>
                </c:pt>
                <c:pt idx="1000">
                  <c:v>0.15109960097831601</c:v>
                </c:pt>
                <c:pt idx="1001">
                  <c:v>0.19096637395600805</c:v>
                </c:pt>
                <c:pt idx="1002">
                  <c:v>0.23034293899061498</c:v>
                </c:pt>
                <c:pt idx="1003">
                  <c:v>0.26912821700443579</c:v>
                </c:pt>
                <c:pt idx="1004">
                  <c:v>0.30722264674508221</c:v>
                </c:pt>
                <c:pt idx="1005">
                  <c:v>0.34452844035774283</c:v>
                </c:pt>
                <c:pt idx="1006">
                  <c:v>0.38094983440526853</c:v>
                </c:pt>
                <c:pt idx="1007">
                  <c:v>0.41639333569149872</c:v>
                </c:pt>
                <c:pt idx="1008">
                  <c:v>0.45076796125696622</c:v>
                </c:pt>
                <c:pt idx="1009">
                  <c:v>0.48398547193085334</c:v>
                </c:pt>
                <c:pt idx="1010">
                  <c:v>0.51596059883966017</c:v>
                </c:pt>
                <c:pt idx="1011">
                  <c:v>0.54661126229120705</c:v>
                </c:pt>
                <c:pt idx="1012">
                  <c:v>0.57585878247201294</c:v>
                </c:pt>
                <c:pt idx="1013">
                  <c:v>0.60362808141723268</c:v>
                </c:pt>
                <c:pt idx="1014">
                  <c:v>0.62984787573475998</c:v>
                </c:pt>
                <c:pt idx="1015">
                  <c:v>0.65445085958861715</c:v>
                </c:pt>
                <c:pt idx="1016">
                  <c:v>0.67737387747211375</c:v>
                </c:pt>
                <c:pt idx="1017">
                  <c:v>0.69855808632711303</c:v>
                </c:pt>
                <c:pt idx="1018">
                  <c:v>0.71794910659329847</c:v>
                </c:pt>
                <c:pt idx="1019">
                  <c:v>0.73549716179976088</c:v>
                </c:pt>
                <c:pt idx="1020">
                  <c:v>0.75115720634046146</c:v>
                </c:pt>
                <c:pt idx="1021">
                  <c:v>0.76488904110566225</c:v>
                </c:pt>
                <c:pt idx="1022">
                  <c:v>0.77665741667246579</c:v>
                </c:pt>
                <c:pt idx="1023">
                  <c:v>0.78643212378957217</c:v>
                </c:pt>
                <c:pt idx="1024">
                  <c:v>0.79418807092400356</c:v>
                </c:pt>
                <c:pt idx="1025">
                  <c:v>0.7999053486707024</c:v>
                </c:pt>
                <c:pt idx="1026">
                  <c:v>0.80356928085969059</c:v>
                </c:pt>
                <c:pt idx="1027">
                  <c:v>0.80517046222958766</c:v>
                </c:pt>
                <c:pt idx="1028">
                  <c:v>0.80470478257078115</c:v>
                </c:pt>
                <c:pt idx="1029">
                  <c:v>0.80217343727627644</c:v>
                </c:pt>
                <c:pt idx="1030">
                  <c:v>0.79758292427313993</c:v>
                </c:pt>
                <c:pt idx="1031">
                  <c:v>0.7909450273424129</c:v>
                </c:pt>
                <c:pt idx="1032">
                  <c:v>0.78227678587031402</c:v>
                </c:pt>
                <c:pt idx="1033">
                  <c:v>0.77160045110838338</c:v>
                </c:pt>
                <c:pt idx="1034">
                  <c:v>0.75894342905482903</c:v>
                </c:pt>
                <c:pt idx="1035">
                  <c:v>0.74433821010374546</c:v>
                </c:pt>
                <c:pt idx="1036">
                  <c:v>0.72782228564269924</c:v>
                </c:pt>
                <c:pt idx="1037">
                  <c:v>0.70943805181290698</c:v>
                </c:pt>
                <c:pt idx="1038">
                  <c:v>0.68923270067895159</c:v>
                </c:pt>
                <c:pt idx="1039">
                  <c:v>0.6672580990873983</c:v>
                </c:pt>
                <c:pt idx="1040">
                  <c:v>0.64357065552537707</c:v>
                </c:pt>
                <c:pt idx="1041">
                  <c:v>0.6182311753207842</c:v>
                </c:pt>
                <c:pt idx="1042">
                  <c:v>0.59130470455587247</c:v>
                </c:pt>
                <c:pt idx="1043">
                  <c:v>0.56286036309492415</c:v>
                </c:pt>
                <c:pt idx="1044">
                  <c:v>0.53297116715450976</c:v>
                </c:pt>
                <c:pt idx="1045">
                  <c:v>0.50171384187194268</c:v>
                </c:pt>
                <c:pt idx="1046">
                  <c:v>0.46916862435292805</c:v>
                </c:pt>
                <c:pt idx="1047">
                  <c:v>0.43541905770405614</c:v>
                </c:pt>
                <c:pt idx="1048">
                  <c:v>0.40055177657888885</c:v>
                </c:pt>
                <c:pt idx="1049">
                  <c:v>0.36465628478798934</c:v>
                </c:pt>
                <c:pt idx="1050">
                  <c:v>0.32782472554398789</c:v>
                </c:pt>
                <c:pt idx="1051">
                  <c:v>0.29015164493121204</c:v>
                </c:pt>
                <c:pt idx="1052">
                  <c:v>0.25173374920728331</c:v>
                </c:pt>
                <c:pt idx="1053">
                  <c:v>0.21266965655953154</c:v>
                </c:pt>
                <c:pt idx="1054">
                  <c:v>0.17305964395351658</c:v>
                </c:pt>
                <c:pt idx="1055">
                  <c:v>0.13300538972351822</c:v>
                </c:pt>
                <c:pt idx="1056">
                  <c:v>9.260971256567696E-2</c:v>
                </c:pt>
                <c:pt idx="1057">
                  <c:v>5.1976307603897889E-2</c:v>
                </c:pt>
                <c:pt idx="1058">
                  <c:v>1.1209480205949321E-2</c:v>
                </c:pt>
                <c:pt idx="1059">
                  <c:v>-2.9586121766926089E-2</c:v>
                </c:pt>
                <c:pt idx="1060">
                  <c:v>-7.0305776589547356E-2</c:v>
                </c:pt>
                <c:pt idx="1061">
                  <c:v>-0.11084495749199616</c:v>
                </c:pt>
                <c:pt idx="1062">
                  <c:v>-0.1510996009783131</c:v>
                </c:pt>
                <c:pt idx="1063">
                  <c:v>-0.19096637395600519</c:v>
                </c:pt>
                <c:pt idx="1064">
                  <c:v>-0.23034293899061767</c:v>
                </c:pt>
                <c:pt idx="1065">
                  <c:v>-0.26912821700443845</c:v>
                </c:pt>
                <c:pt idx="1066">
                  <c:v>-0.30722264674507416</c:v>
                </c:pt>
                <c:pt idx="1067">
                  <c:v>-0.34452844035774532</c:v>
                </c:pt>
                <c:pt idx="1068">
                  <c:v>-0.38094983440526092</c:v>
                </c:pt>
                <c:pt idx="1069">
                  <c:v>-0.41639333569150117</c:v>
                </c:pt>
                <c:pt idx="1070">
                  <c:v>-0.4507679612569685</c:v>
                </c:pt>
                <c:pt idx="1071">
                  <c:v>-0.48398547193085095</c:v>
                </c:pt>
                <c:pt idx="1072">
                  <c:v>-0.51596059883966228</c:v>
                </c:pt>
                <c:pt idx="1073">
                  <c:v>-0.54661126229120904</c:v>
                </c:pt>
                <c:pt idx="1074">
                  <c:v>-0.57585878247201083</c:v>
                </c:pt>
                <c:pt idx="1075">
                  <c:v>-0.60362808141723456</c:v>
                </c:pt>
                <c:pt idx="1076">
                  <c:v>-0.62984787573475809</c:v>
                </c:pt>
                <c:pt idx="1077">
                  <c:v>-0.65445085958861871</c:v>
                </c:pt>
                <c:pt idx="1078">
                  <c:v>-0.6773738774721153</c:v>
                </c:pt>
                <c:pt idx="1079">
                  <c:v>-0.6985580863271087</c:v>
                </c:pt>
                <c:pt idx="1080">
                  <c:v>-0.71794910659329447</c:v>
                </c:pt>
                <c:pt idx="1081">
                  <c:v>-0.73549716179975733</c:v>
                </c:pt>
                <c:pt idx="1082">
                  <c:v>-0.75115720634046246</c:v>
                </c:pt>
                <c:pt idx="1083">
                  <c:v>-0.76488904110566303</c:v>
                </c:pt>
                <c:pt idx="1084">
                  <c:v>-0.77665741667246502</c:v>
                </c:pt>
                <c:pt idx="1085">
                  <c:v>-0.78643212378957161</c:v>
                </c:pt>
                <c:pt idx="1086">
                  <c:v>-0.79418807092400312</c:v>
                </c:pt>
                <c:pt idx="1087">
                  <c:v>-0.79990534867070262</c:v>
                </c:pt>
                <c:pt idx="1088">
                  <c:v>-0.80356928085969082</c:v>
                </c:pt>
                <c:pt idx="1089">
                  <c:v>-0.80517046222958777</c:v>
                </c:pt>
                <c:pt idx="1090">
                  <c:v>-0.80470478257078126</c:v>
                </c:pt>
                <c:pt idx="1091">
                  <c:v>-0.80217343727627677</c:v>
                </c:pt>
                <c:pt idx="1092">
                  <c:v>-0.79758292427313959</c:v>
                </c:pt>
                <c:pt idx="1093">
                  <c:v>-0.79094502734241245</c:v>
                </c:pt>
                <c:pt idx="1094">
                  <c:v>-0.78227678587031324</c:v>
                </c:pt>
                <c:pt idx="1095">
                  <c:v>-0.7716004511083826</c:v>
                </c:pt>
                <c:pt idx="1096">
                  <c:v>-0.75894342905483381</c:v>
                </c:pt>
                <c:pt idx="1097">
                  <c:v>-0.74433821010374446</c:v>
                </c:pt>
                <c:pt idx="1098">
                  <c:v>-0.72782228564269802</c:v>
                </c:pt>
                <c:pt idx="1099">
                  <c:v>-0.70943805181290576</c:v>
                </c:pt>
                <c:pt idx="1100">
                  <c:v>-0.68923270067895015</c:v>
                </c:pt>
                <c:pt idx="1101">
                  <c:v>-0.66725809908740008</c:v>
                </c:pt>
                <c:pt idx="1102">
                  <c:v>-0.64357065552537884</c:v>
                </c:pt>
                <c:pt idx="1103">
                  <c:v>-0.61823117532078242</c:v>
                </c:pt>
                <c:pt idx="1104">
                  <c:v>-0.59130470455587059</c:v>
                </c:pt>
                <c:pt idx="1105">
                  <c:v>-0.56286036309492216</c:v>
                </c:pt>
                <c:pt idx="1106">
                  <c:v>-0.53297116715451198</c:v>
                </c:pt>
                <c:pt idx="1107">
                  <c:v>-0.50171384187194501</c:v>
                </c:pt>
                <c:pt idx="1108">
                  <c:v>-0.46916862435292578</c:v>
                </c:pt>
                <c:pt idx="1109">
                  <c:v>-0.43541905770405381</c:v>
                </c:pt>
                <c:pt idx="1110">
                  <c:v>-0.40055177657888646</c:v>
                </c:pt>
                <c:pt idx="1111">
                  <c:v>-0.36465628478799705</c:v>
                </c:pt>
                <c:pt idx="1112">
                  <c:v>-0.32782472554399589</c:v>
                </c:pt>
                <c:pt idx="1113">
                  <c:v>-0.29015164493122009</c:v>
                </c:pt>
                <c:pt idx="1114">
                  <c:v>-0.25173374920728064</c:v>
                </c:pt>
                <c:pt idx="1115">
                  <c:v>-0.21266965655952888</c:v>
                </c:pt>
                <c:pt idx="1116">
                  <c:v>-0.17305964395351947</c:v>
                </c:pt>
                <c:pt idx="1117">
                  <c:v>-0.1330053897235155</c:v>
                </c:pt>
                <c:pt idx="1118">
                  <c:v>-9.2609712565679889E-2</c:v>
                </c:pt>
                <c:pt idx="1119">
                  <c:v>-5.1976307603895135E-2</c:v>
                </c:pt>
                <c:pt idx="1120">
                  <c:v>-1.1209480205946559E-2</c:v>
                </c:pt>
                <c:pt idx="1121">
                  <c:v>2.9586121766923126E-2</c:v>
                </c:pt>
                <c:pt idx="1122">
                  <c:v>7.0305776589550104E-2</c:v>
                </c:pt>
                <c:pt idx="1123">
                  <c:v>0.11084495749199323</c:v>
                </c:pt>
                <c:pt idx="1124">
                  <c:v>0.15109960097831582</c:v>
                </c:pt>
                <c:pt idx="1125">
                  <c:v>0.19096637395600788</c:v>
                </c:pt>
                <c:pt idx="1126">
                  <c:v>0.23034293899061481</c:v>
                </c:pt>
                <c:pt idx="1127">
                  <c:v>0.26912821700444101</c:v>
                </c:pt>
                <c:pt idx="1128">
                  <c:v>0.30722264674507671</c:v>
                </c:pt>
                <c:pt idx="1129">
                  <c:v>0.34452844035773755</c:v>
                </c:pt>
                <c:pt idx="1130">
                  <c:v>0.38094983440526337</c:v>
                </c:pt>
                <c:pt idx="1131">
                  <c:v>0.41639333569149373</c:v>
                </c:pt>
                <c:pt idx="1132">
                  <c:v>0.45076796125697077</c:v>
                </c:pt>
                <c:pt idx="1133">
                  <c:v>0.48398547193085317</c:v>
                </c:pt>
                <c:pt idx="1134">
                  <c:v>0.51596059883965995</c:v>
                </c:pt>
                <c:pt idx="1135">
                  <c:v>0.54661126229120682</c:v>
                </c:pt>
                <c:pt idx="1136">
                  <c:v>0.57585878247200872</c:v>
                </c:pt>
                <c:pt idx="1137">
                  <c:v>0.60362808141723634</c:v>
                </c:pt>
                <c:pt idx="1138">
                  <c:v>0.62984787573475975</c:v>
                </c:pt>
                <c:pt idx="1139">
                  <c:v>0.65445085958861704</c:v>
                </c:pt>
                <c:pt idx="1140">
                  <c:v>0.67737387747211364</c:v>
                </c:pt>
                <c:pt idx="1141">
                  <c:v>0.69855808632710725</c:v>
                </c:pt>
                <c:pt idx="1142">
                  <c:v>0.71794910659329569</c:v>
                </c:pt>
                <c:pt idx="1143">
                  <c:v>0.73549716179975844</c:v>
                </c:pt>
                <c:pt idx="1144">
                  <c:v>0.75115720634046346</c:v>
                </c:pt>
                <c:pt idx="1145">
                  <c:v>0.76488904110566036</c:v>
                </c:pt>
                <c:pt idx="1146">
                  <c:v>0.77665741667246269</c:v>
                </c:pt>
                <c:pt idx="1147">
                  <c:v>0.78643212378957217</c:v>
                </c:pt>
                <c:pt idx="1148">
                  <c:v>0.79418807092400356</c:v>
                </c:pt>
                <c:pt idx="1149">
                  <c:v>0.79990534867070295</c:v>
                </c:pt>
                <c:pt idx="1150">
                  <c:v>0.80356928085969093</c:v>
                </c:pt>
                <c:pt idx="1151">
                  <c:v>0.80517046222958766</c:v>
                </c:pt>
                <c:pt idx="1152">
                  <c:v>0.80470478257078115</c:v>
                </c:pt>
                <c:pt idx="1153">
                  <c:v>0.80217343727627644</c:v>
                </c:pt>
                <c:pt idx="1154">
                  <c:v>0.79758292427313915</c:v>
                </c:pt>
                <c:pt idx="1155">
                  <c:v>0.7909450273424119</c:v>
                </c:pt>
                <c:pt idx="1156">
                  <c:v>0.78227678587031402</c:v>
                </c:pt>
                <c:pt idx="1157">
                  <c:v>0.77160045110838338</c:v>
                </c:pt>
                <c:pt idx="1158">
                  <c:v>0.75894342905483281</c:v>
                </c:pt>
                <c:pt idx="1159">
                  <c:v>0.74433821010374124</c:v>
                </c:pt>
                <c:pt idx="1160">
                  <c:v>0.72782228564269436</c:v>
                </c:pt>
                <c:pt idx="1161">
                  <c:v>0.70943805181290709</c:v>
                </c:pt>
                <c:pt idx="1162">
                  <c:v>0.68923270067895159</c:v>
                </c:pt>
                <c:pt idx="1163">
                  <c:v>0.66725809908740163</c:v>
                </c:pt>
                <c:pt idx="1164">
                  <c:v>0.64357065552537707</c:v>
                </c:pt>
                <c:pt idx="1165">
                  <c:v>0.61823117532078065</c:v>
                </c:pt>
                <c:pt idx="1166">
                  <c:v>0.59130470455587258</c:v>
                </c:pt>
                <c:pt idx="1167">
                  <c:v>0.56286036309492427</c:v>
                </c:pt>
                <c:pt idx="1168">
                  <c:v>0.5329711671545142</c:v>
                </c:pt>
                <c:pt idx="1169">
                  <c:v>0.5017138418719429</c:v>
                </c:pt>
                <c:pt idx="1170">
                  <c:v>0.46916862435292356</c:v>
                </c:pt>
                <c:pt idx="1171">
                  <c:v>0.43541905770405631</c:v>
                </c:pt>
                <c:pt idx="1172">
                  <c:v>0.40055177657888408</c:v>
                </c:pt>
                <c:pt idx="1173">
                  <c:v>0.36465628478799966</c:v>
                </c:pt>
                <c:pt idx="1174">
                  <c:v>0.32782472554399333</c:v>
                </c:pt>
                <c:pt idx="1175">
                  <c:v>0.29015164493121753</c:v>
                </c:pt>
                <c:pt idx="1176">
                  <c:v>0.25173374920728891</c:v>
                </c:pt>
                <c:pt idx="1177">
                  <c:v>0.21266965655952624</c:v>
                </c:pt>
                <c:pt idx="1178">
                  <c:v>0.17305964395351681</c:v>
                </c:pt>
                <c:pt idx="1179">
                  <c:v>0.13300538972351841</c:v>
                </c:pt>
                <c:pt idx="1180">
                  <c:v>9.2609712565677155E-2</c:v>
                </c:pt>
                <c:pt idx="1181">
                  <c:v>5.1976307603898084E-2</c:v>
                </c:pt>
                <c:pt idx="1182">
                  <c:v>1.1209480205943798E-2</c:v>
                </c:pt>
                <c:pt idx="1183">
                  <c:v>-2.9586121766925887E-2</c:v>
                </c:pt>
                <c:pt idx="1184">
                  <c:v>-7.0305776589547161E-2</c:v>
                </c:pt>
                <c:pt idx="1185">
                  <c:v>-0.11084495749199595</c:v>
                </c:pt>
                <c:pt idx="1186">
                  <c:v>-0.1510996009783129</c:v>
                </c:pt>
                <c:pt idx="1187">
                  <c:v>-0.19096637395601057</c:v>
                </c:pt>
                <c:pt idx="1188">
                  <c:v>-0.23034293899061745</c:v>
                </c:pt>
                <c:pt idx="1189">
                  <c:v>-0.26912821700443823</c:v>
                </c:pt>
                <c:pt idx="1190">
                  <c:v>-0.30722264674507399</c:v>
                </c:pt>
                <c:pt idx="1191">
                  <c:v>-0.34452844035773483</c:v>
                </c:pt>
                <c:pt idx="1192">
                  <c:v>-0.3809498344052708</c:v>
                </c:pt>
                <c:pt idx="1193">
                  <c:v>-0.416393335691501</c:v>
                </c:pt>
                <c:pt idx="1194">
                  <c:v>-0.45076796125697305</c:v>
                </c:pt>
                <c:pt idx="1195">
                  <c:v>-0.48398547193085084</c:v>
                </c:pt>
                <c:pt idx="1196">
                  <c:v>-0.51596059883965772</c:v>
                </c:pt>
                <c:pt idx="1197">
                  <c:v>-0.54661126229120893</c:v>
                </c:pt>
                <c:pt idx="1198">
                  <c:v>-0.57585878247201061</c:v>
                </c:pt>
                <c:pt idx="1199">
                  <c:v>-0.60362808141723823</c:v>
                </c:pt>
                <c:pt idx="1200">
                  <c:v>-0.62984787573475798</c:v>
                </c:pt>
                <c:pt idx="1201">
                  <c:v>-0.65445085958861526</c:v>
                </c:pt>
                <c:pt idx="1202">
                  <c:v>-0.67737387747211519</c:v>
                </c:pt>
                <c:pt idx="1203">
                  <c:v>-0.69855808632710858</c:v>
                </c:pt>
                <c:pt idx="1204">
                  <c:v>-0.71794910659329703</c:v>
                </c:pt>
                <c:pt idx="1205">
                  <c:v>-0.73549716179975966</c:v>
                </c:pt>
                <c:pt idx="1206">
                  <c:v>-0.75115720634045824</c:v>
                </c:pt>
                <c:pt idx="1207">
                  <c:v>-0.76488904110566125</c:v>
                </c:pt>
                <c:pt idx="1208">
                  <c:v>-0.77665741667246346</c:v>
                </c:pt>
                <c:pt idx="1209">
                  <c:v>-0.78643212378957272</c:v>
                </c:pt>
                <c:pt idx="1210">
                  <c:v>-0.79418807092400401</c:v>
                </c:pt>
                <c:pt idx="1211">
                  <c:v>-0.79990534867070262</c:v>
                </c:pt>
                <c:pt idx="1212">
                  <c:v>-0.8035692808596907</c:v>
                </c:pt>
                <c:pt idx="1213">
                  <c:v>-0.80517046222958766</c:v>
                </c:pt>
                <c:pt idx="1214">
                  <c:v>-0.80470478257078104</c:v>
                </c:pt>
                <c:pt idx="1215">
                  <c:v>-0.80217343727627632</c:v>
                </c:pt>
                <c:pt idx="1216">
                  <c:v>-0.79758292427313959</c:v>
                </c:pt>
                <c:pt idx="1217">
                  <c:v>-0.79094502734241245</c:v>
                </c:pt>
                <c:pt idx="1218">
                  <c:v>-0.78227678587031468</c:v>
                </c:pt>
                <c:pt idx="1219">
                  <c:v>-0.7716004511083826</c:v>
                </c:pt>
                <c:pt idx="1220">
                  <c:v>-0.75894342905483192</c:v>
                </c:pt>
                <c:pt idx="1221">
                  <c:v>-0.74433821010374457</c:v>
                </c:pt>
                <c:pt idx="1222">
                  <c:v>-0.72782228564269813</c:v>
                </c:pt>
                <c:pt idx="1223">
                  <c:v>-0.7094380518129112</c:v>
                </c:pt>
                <c:pt idx="1224">
                  <c:v>-0.68923270067895026</c:v>
                </c:pt>
                <c:pt idx="1225">
                  <c:v>-0.66725809908740008</c:v>
                </c:pt>
                <c:pt idx="1226">
                  <c:v>-0.64357065552537895</c:v>
                </c:pt>
                <c:pt idx="1227">
                  <c:v>-0.61823117532077887</c:v>
                </c:pt>
                <c:pt idx="1228">
                  <c:v>-0.59130470455587458</c:v>
                </c:pt>
                <c:pt idx="1229">
                  <c:v>-0.56286036309492238</c:v>
                </c:pt>
                <c:pt idx="1230">
                  <c:v>-0.53297116715451209</c:v>
                </c:pt>
                <c:pt idx="1231">
                  <c:v>-0.50171384187194523</c:v>
                </c:pt>
                <c:pt idx="1232">
                  <c:v>-0.46916862435292134</c:v>
                </c:pt>
                <c:pt idx="1233">
                  <c:v>-0.43541905770405404</c:v>
                </c:pt>
                <c:pt idx="1234">
                  <c:v>-0.40055177657888663</c:v>
                </c:pt>
                <c:pt idx="1235">
                  <c:v>-0.36465628478799722</c:v>
                </c:pt>
                <c:pt idx="1236">
                  <c:v>-0.32782472554399605</c:v>
                </c:pt>
                <c:pt idx="1237">
                  <c:v>-0.29015164493121498</c:v>
                </c:pt>
                <c:pt idx="1238">
                  <c:v>-0.25173374920728631</c:v>
                </c:pt>
                <c:pt idx="1239">
                  <c:v>-0.2126696565595346</c:v>
                </c:pt>
                <c:pt idx="1240">
                  <c:v>-0.17305964395352527</c:v>
                </c:pt>
                <c:pt idx="1241">
                  <c:v>-0.13300538972352699</c:v>
                </c:pt>
                <c:pt idx="1242">
                  <c:v>-9.2609712565674407E-2</c:v>
                </c:pt>
                <c:pt idx="1243">
                  <c:v>-5.1976307603895336E-2</c:v>
                </c:pt>
                <c:pt idx="1244">
                  <c:v>-1.1209480205946755E-2</c:v>
                </c:pt>
                <c:pt idx="1245">
                  <c:v>2.9586121766922931E-2</c:v>
                </c:pt>
                <c:pt idx="1246">
                  <c:v>7.0305776589544219E-2</c:v>
                </c:pt>
                <c:pt idx="1247">
                  <c:v>0.1108449574919987</c:v>
                </c:pt>
                <c:pt idx="1248">
                  <c:v>0.15109960097831562</c:v>
                </c:pt>
                <c:pt idx="1249">
                  <c:v>0.19096637395601324</c:v>
                </c:pt>
                <c:pt idx="1250">
                  <c:v>0.23034293899061462</c:v>
                </c:pt>
                <c:pt idx="1251">
                  <c:v>0.26912821700443545</c:v>
                </c:pt>
                <c:pt idx="1252">
                  <c:v>0.30722264674507654</c:v>
                </c:pt>
                <c:pt idx="1253">
                  <c:v>0.34452844035773733</c:v>
                </c:pt>
                <c:pt idx="1254">
                  <c:v>0.38094983440527325</c:v>
                </c:pt>
                <c:pt idx="1255">
                  <c:v>0.41639333569150333</c:v>
                </c:pt>
                <c:pt idx="1256">
                  <c:v>0.45076796125696117</c:v>
                </c:pt>
                <c:pt idx="1257">
                  <c:v>0.48398547193085301</c:v>
                </c:pt>
                <c:pt idx="1258">
                  <c:v>0.51596059883965983</c:v>
                </c:pt>
                <c:pt idx="1259">
                  <c:v>0.54661126229121093</c:v>
                </c:pt>
                <c:pt idx="1260">
                  <c:v>0.57585878247201261</c:v>
                </c:pt>
                <c:pt idx="1261">
                  <c:v>0.60362808141723623</c:v>
                </c:pt>
                <c:pt idx="1262">
                  <c:v>0.62984787573475964</c:v>
                </c:pt>
                <c:pt idx="1263">
                  <c:v>0.65445085958861682</c:v>
                </c:pt>
                <c:pt idx="1264">
                  <c:v>0.67737387747211975</c:v>
                </c:pt>
                <c:pt idx="1265">
                  <c:v>0.6985580863271128</c:v>
                </c:pt>
                <c:pt idx="1266">
                  <c:v>0.71794910659329825</c:v>
                </c:pt>
                <c:pt idx="1267">
                  <c:v>0.73549716179976066</c:v>
                </c:pt>
                <c:pt idx="1268">
                  <c:v>0.75115720634046335</c:v>
                </c:pt>
                <c:pt idx="1269">
                  <c:v>0.7648890411056638</c:v>
                </c:pt>
                <c:pt idx="1270">
                  <c:v>0.77665741667246568</c:v>
                </c:pt>
                <c:pt idx="1271">
                  <c:v>0.78643212378957206</c:v>
                </c:pt>
                <c:pt idx="1272">
                  <c:v>0.79418807092400345</c:v>
                </c:pt>
                <c:pt idx="1273">
                  <c:v>0.79990534867070229</c:v>
                </c:pt>
                <c:pt idx="1274">
                  <c:v>0.80356928085969137</c:v>
                </c:pt>
                <c:pt idx="1275">
                  <c:v>0.80517046222958777</c:v>
                </c:pt>
                <c:pt idx="1276">
                  <c:v>0.80470478257078093</c:v>
                </c:pt>
                <c:pt idx="1277">
                  <c:v>0.80217343727627499</c:v>
                </c:pt>
                <c:pt idx="1278">
                  <c:v>0.79758292427313915</c:v>
                </c:pt>
                <c:pt idx="1279">
                  <c:v>0.79094502734240979</c:v>
                </c:pt>
                <c:pt idx="1280">
                  <c:v>0.78227678587031124</c:v>
                </c:pt>
                <c:pt idx="1281">
                  <c:v>0.77160045110838016</c:v>
                </c:pt>
                <c:pt idx="1282">
                  <c:v>0.75894342905482903</c:v>
                </c:pt>
                <c:pt idx="1283">
                  <c:v>0.74433821010374135</c:v>
                </c:pt>
                <c:pt idx="1284">
                  <c:v>0.72782228564269447</c:v>
                </c:pt>
                <c:pt idx="1285">
                  <c:v>0.7094380518129072</c:v>
                </c:pt>
                <c:pt idx="1286">
                  <c:v>0.6892327006789517</c:v>
                </c:pt>
                <c:pt idx="1287">
                  <c:v>0.66725809908740186</c:v>
                </c:pt>
                <c:pt idx="1288">
                  <c:v>0.64357065552537385</c:v>
                </c:pt>
                <c:pt idx="1289">
                  <c:v>0.61823117532077709</c:v>
                </c:pt>
                <c:pt idx="1290">
                  <c:v>0.59130470455586892</c:v>
                </c:pt>
                <c:pt idx="1291">
                  <c:v>0.56286036309492038</c:v>
                </c:pt>
                <c:pt idx="1292">
                  <c:v>0.53297116715451009</c:v>
                </c:pt>
                <c:pt idx="1293">
                  <c:v>0.50171384187194301</c:v>
                </c:pt>
                <c:pt idx="1294">
                  <c:v>0.46916862435292372</c:v>
                </c:pt>
                <c:pt idx="1295">
                  <c:v>0.43541905770405653</c:v>
                </c:pt>
                <c:pt idx="1296">
                  <c:v>0.40055177657888918</c:v>
                </c:pt>
                <c:pt idx="1297">
                  <c:v>0.36465628478799988</c:v>
                </c:pt>
                <c:pt idx="1298">
                  <c:v>0.32782472554397779</c:v>
                </c:pt>
                <c:pt idx="1299">
                  <c:v>0.29015164493121237</c:v>
                </c:pt>
                <c:pt idx="1300">
                  <c:v>0.25173374920728364</c:v>
                </c:pt>
                <c:pt idx="1301">
                  <c:v>0.21266965655953191</c:v>
                </c:pt>
                <c:pt idx="1302">
                  <c:v>0.17305964395352255</c:v>
                </c:pt>
                <c:pt idx="1303">
                  <c:v>0.13300538972351297</c:v>
                </c:pt>
                <c:pt idx="1304">
                  <c:v>9.2609712565671659E-2</c:v>
                </c:pt>
                <c:pt idx="1305">
                  <c:v>5.1976307603892574E-2</c:v>
                </c:pt>
                <c:pt idx="1306">
                  <c:v>1.1209480205943994E-2</c:v>
                </c:pt>
                <c:pt idx="1307">
                  <c:v>-2.958612176692569E-2</c:v>
                </c:pt>
                <c:pt idx="1308">
                  <c:v>-7.0305776589558361E-2</c:v>
                </c:pt>
                <c:pt idx="1309">
                  <c:v>-0.11084495749200711</c:v>
                </c:pt>
                <c:pt idx="1310">
                  <c:v>-0.15109960097832398</c:v>
                </c:pt>
                <c:pt idx="1311">
                  <c:v>-0.19096637395600483</c:v>
                </c:pt>
                <c:pt idx="1312">
                  <c:v>-0.23034293899061176</c:v>
                </c:pt>
                <c:pt idx="1313">
                  <c:v>-0.26912821700445422</c:v>
                </c:pt>
                <c:pt idx="1314">
                  <c:v>-0.30722264674508964</c:v>
                </c:pt>
                <c:pt idx="1315">
                  <c:v>-0.34452844035775015</c:v>
                </c:pt>
                <c:pt idx="1316">
                  <c:v>-0.38094983440527569</c:v>
                </c:pt>
                <c:pt idx="1317">
                  <c:v>-0.41639333569149589</c:v>
                </c:pt>
                <c:pt idx="1318">
                  <c:v>-0.45076796125697283</c:v>
                </c:pt>
                <c:pt idx="1319">
                  <c:v>-0.48398547193085523</c:v>
                </c:pt>
                <c:pt idx="1320">
                  <c:v>-0.51596059883966194</c:v>
                </c:pt>
                <c:pt idx="1321">
                  <c:v>-0.54661126229120871</c:v>
                </c:pt>
                <c:pt idx="1322">
                  <c:v>-0.57585878247201061</c:v>
                </c:pt>
                <c:pt idx="1323">
                  <c:v>-0.60362808141724189</c:v>
                </c:pt>
                <c:pt idx="1324">
                  <c:v>-0.62984787573476497</c:v>
                </c:pt>
                <c:pt idx="1325">
                  <c:v>-0.65445085958862181</c:v>
                </c:pt>
                <c:pt idx="1326">
                  <c:v>-0.67737387747211819</c:v>
                </c:pt>
                <c:pt idx="1327">
                  <c:v>-0.69855808632711136</c:v>
                </c:pt>
                <c:pt idx="1328">
                  <c:v>-0.71794910659330213</c:v>
                </c:pt>
                <c:pt idx="1329">
                  <c:v>-0.73549716179976421</c:v>
                </c:pt>
                <c:pt idx="1330">
                  <c:v>-0.75115720634046435</c:v>
                </c:pt>
                <c:pt idx="1331">
                  <c:v>-0.76488904110566469</c:v>
                </c:pt>
                <c:pt idx="1332">
                  <c:v>-0.77665741667246635</c:v>
                </c:pt>
                <c:pt idx="1333">
                  <c:v>-0.78643212378957272</c:v>
                </c:pt>
                <c:pt idx="1334">
                  <c:v>-0.7941880709240039</c:v>
                </c:pt>
                <c:pt idx="1335">
                  <c:v>-0.79990534867070262</c:v>
                </c:pt>
                <c:pt idx="1336">
                  <c:v>-0.8035692808596907</c:v>
                </c:pt>
                <c:pt idx="1337">
                  <c:v>-0.80517046222958766</c:v>
                </c:pt>
                <c:pt idx="1338">
                  <c:v>-0.80470478257078082</c:v>
                </c:pt>
                <c:pt idx="1339">
                  <c:v>-0.80217343727627577</c:v>
                </c:pt>
                <c:pt idx="1340">
                  <c:v>-0.79758292427313882</c:v>
                </c:pt>
                <c:pt idx="1341">
                  <c:v>-0.79094502734241146</c:v>
                </c:pt>
                <c:pt idx="1342">
                  <c:v>-0.78227678587031335</c:v>
                </c:pt>
                <c:pt idx="1343">
                  <c:v>-0.77160045110837938</c:v>
                </c:pt>
                <c:pt idx="1344">
                  <c:v>-0.75894342905482814</c:v>
                </c:pt>
                <c:pt idx="1345">
                  <c:v>-0.74433821010374024</c:v>
                </c:pt>
                <c:pt idx="1346">
                  <c:v>-0.72782228564269336</c:v>
                </c:pt>
                <c:pt idx="1347">
                  <c:v>-0.70943805181290587</c:v>
                </c:pt>
                <c:pt idx="1348">
                  <c:v>-0.68923270067894438</c:v>
                </c:pt>
                <c:pt idx="1349">
                  <c:v>-0.66725809908740019</c:v>
                </c:pt>
                <c:pt idx="1350">
                  <c:v>-0.64357065552537907</c:v>
                </c:pt>
                <c:pt idx="1351">
                  <c:v>-0.61823117532078264</c:v>
                </c:pt>
                <c:pt idx="1352">
                  <c:v>-0.5913047045558748</c:v>
                </c:pt>
                <c:pt idx="1353">
                  <c:v>-0.56286036309491838</c:v>
                </c:pt>
                <c:pt idx="1354">
                  <c:v>-0.53297116715450799</c:v>
                </c:pt>
                <c:pt idx="1355">
                  <c:v>-0.50171384187194079</c:v>
                </c:pt>
                <c:pt idx="1356">
                  <c:v>-0.4691686243529215</c:v>
                </c:pt>
                <c:pt idx="1357">
                  <c:v>-0.4354190577040542</c:v>
                </c:pt>
                <c:pt idx="1358">
                  <c:v>-0.40055177657887686</c:v>
                </c:pt>
                <c:pt idx="1359">
                  <c:v>-0.36465628478798717</c:v>
                </c:pt>
                <c:pt idx="1360">
                  <c:v>-0.32782472554398578</c:v>
                </c:pt>
                <c:pt idx="1361">
                  <c:v>-0.29015164493122048</c:v>
                </c:pt>
                <c:pt idx="1362">
                  <c:v>-0.25173374920729191</c:v>
                </c:pt>
                <c:pt idx="1363">
                  <c:v>-0.21266965655951822</c:v>
                </c:pt>
                <c:pt idx="1364">
                  <c:v>-0.1730596439535087</c:v>
                </c:pt>
                <c:pt idx="1365">
                  <c:v>-0.13300538972351025</c:v>
                </c:pt>
                <c:pt idx="1366">
                  <c:v>-9.2609712565680277E-2</c:v>
                </c:pt>
                <c:pt idx="1367">
                  <c:v>-5.1976307603901234E-2</c:v>
                </c:pt>
                <c:pt idx="1368">
                  <c:v>-1.1209480205941232E-2</c:v>
                </c:pt>
                <c:pt idx="1369">
                  <c:v>2.9586121766928451E-2</c:v>
                </c:pt>
                <c:pt idx="1370">
                  <c:v>7.0305776589549715E-2</c:v>
                </c:pt>
                <c:pt idx="1371">
                  <c:v>0.11084495749199851</c:v>
                </c:pt>
                <c:pt idx="1372">
                  <c:v>0.15109960097831543</c:v>
                </c:pt>
                <c:pt idx="1373">
                  <c:v>0.19096637395601859</c:v>
                </c:pt>
                <c:pt idx="1374">
                  <c:v>0.23034293899062538</c:v>
                </c:pt>
                <c:pt idx="1375">
                  <c:v>0.269128217004446</c:v>
                </c:pt>
                <c:pt idx="1376">
                  <c:v>0.3072226467450816</c:v>
                </c:pt>
                <c:pt idx="1377">
                  <c:v>0.34452844035774233</c:v>
                </c:pt>
                <c:pt idx="1378">
                  <c:v>0.38094983440527813</c:v>
                </c:pt>
                <c:pt idx="1379">
                  <c:v>0.41639333569150805</c:v>
                </c:pt>
                <c:pt idx="1380">
                  <c:v>0.45076796125697516</c:v>
                </c:pt>
                <c:pt idx="1381">
                  <c:v>0.4839854719308575</c:v>
                </c:pt>
                <c:pt idx="1382">
                  <c:v>0.51596059883966405</c:v>
                </c:pt>
                <c:pt idx="1383">
                  <c:v>0.54661126229121071</c:v>
                </c:pt>
                <c:pt idx="1384">
                  <c:v>0.5758587824720125</c:v>
                </c:pt>
                <c:pt idx="1385">
                  <c:v>0.60362808141723612</c:v>
                </c:pt>
                <c:pt idx="1386">
                  <c:v>0.62984787573475964</c:v>
                </c:pt>
                <c:pt idx="1387">
                  <c:v>0.65445085958861671</c:v>
                </c:pt>
                <c:pt idx="1388">
                  <c:v>0.67737387747211963</c:v>
                </c:pt>
                <c:pt idx="1389">
                  <c:v>0.69855808632711269</c:v>
                </c:pt>
                <c:pt idx="1390">
                  <c:v>0.71794910659329814</c:v>
                </c:pt>
                <c:pt idx="1391">
                  <c:v>0.73549716179976055</c:v>
                </c:pt>
                <c:pt idx="1392">
                  <c:v>0.75115720634046113</c:v>
                </c:pt>
                <c:pt idx="1393">
                  <c:v>0.76488904110566558</c:v>
                </c:pt>
                <c:pt idx="1394">
                  <c:v>0.77665741667246713</c:v>
                </c:pt>
                <c:pt idx="1395">
                  <c:v>0.78643212378957328</c:v>
                </c:pt>
                <c:pt idx="1396">
                  <c:v>0.79418807092400445</c:v>
                </c:pt>
                <c:pt idx="1397">
                  <c:v>0.79990534867070284</c:v>
                </c:pt>
                <c:pt idx="1398">
                  <c:v>0.80356928085969093</c:v>
                </c:pt>
                <c:pt idx="1399">
                  <c:v>0.80517046222958766</c:v>
                </c:pt>
                <c:pt idx="1400">
                  <c:v>0.80470478257078115</c:v>
                </c:pt>
                <c:pt idx="1401">
                  <c:v>0.80217343727627655</c:v>
                </c:pt>
                <c:pt idx="1402">
                  <c:v>0.79758292427314004</c:v>
                </c:pt>
                <c:pt idx="1403">
                  <c:v>0.79094502734240879</c:v>
                </c:pt>
                <c:pt idx="1404">
                  <c:v>0.78227678587031269</c:v>
                </c:pt>
                <c:pt idx="1405">
                  <c:v>0.77160045110838182</c:v>
                </c:pt>
                <c:pt idx="1406">
                  <c:v>0.75894342905483114</c:v>
                </c:pt>
                <c:pt idx="1407">
                  <c:v>0.74433821010374357</c:v>
                </c:pt>
                <c:pt idx="1408">
                  <c:v>0.72782228564269213</c:v>
                </c:pt>
                <c:pt idx="1409">
                  <c:v>0.70943805181290454</c:v>
                </c:pt>
                <c:pt idx="1410">
                  <c:v>0.68923270067894882</c:v>
                </c:pt>
                <c:pt idx="1411">
                  <c:v>0.66725809908739875</c:v>
                </c:pt>
                <c:pt idx="1412">
                  <c:v>0.6435706555253774</c:v>
                </c:pt>
                <c:pt idx="1413">
                  <c:v>0.61823117532077365</c:v>
                </c:pt>
                <c:pt idx="1414">
                  <c:v>0.59130470455586515</c:v>
                </c:pt>
                <c:pt idx="1415">
                  <c:v>0.56286036309491638</c:v>
                </c:pt>
                <c:pt idx="1416">
                  <c:v>0.53297116715451442</c:v>
                </c:pt>
                <c:pt idx="1417">
                  <c:v>0.50171384187194767</c:v>
                </c:pt>
                <c:pt idx="1418">
                  <c:v>0.46916862435290996</c:v>
                </c:pt>
                <c:pt idx="1419">
                  <c:v>0.43541905770404221</c:v>
                </c:pt>
                <c:pt idx="1420">
                  <c:v>0.40055177657887447</c:v>
                </c:pt>
                <c:pt idx="1421">
                  <c:v>0.36465628478799494</c:v>
                </c:pt>
                <c:pt idx="1422">
                  <c:v>0.32782472554399367</c:v>
                </c:pt>
                <c:pt idx="1423">
                  <c:v>0.29015164493120721</c:v>
                </c:pt>
                <c:pt idx="1424">
                  <c:v>0.25173374920727842</c:v>
                </c:pt>
                <c:pt idx="1425">
                  <c:v>0.21266965655952658</c:v>
                </c:pt>
                <c:pt idx="1426">
                  <c:v>0.17305964395351717</c:v>
                </c:pt>
                <c:pt idx="1427">
                  <c:v>0.1330053897235188</c:v>
                </c:pt>
                <c:pt idx="1428">
                  <c:v>9.2609712565666163E-2</c:v>
                </c:pt>
                <c:pt idx="1429">
                  <c:v>5.1976307603887065E-2</c:v>
                </c:pt>
                <c:pt idx="1430">
                  <c:v>1.120948020593847E-2</c:v>
                </c:pt>
                <c:pt idx="1431">
                  <c:v>-2.9586121766931209E-2</c:v>
                </c:pt>
                <c:pt idx="1432">
                  <c:v>-7.0305776589552463E-2</c:v>
                </c:pt>
                <c:pt idx="1433">
                  <c:v>-0.11084495749200123</c:v>
                </c:pt>
                <c:pt idx="1434">
                  <c:v>-0.15109960097831812</c:v>
                </c:pt>
                <c:pt idx="1435">
                  <c:v>-0.19096637395601018</c:v>
                </c:pt>
                <c:pt idx="1436">
                  <c:v>-0.23034293899061709</c:v>
                </c:pt>
                <c:pt idx="1437">
                  <c:v>-0.26912821700443784</c:v>
                </c:pt>
                <c:pt idx="1438">
                  <c:v>-0.3072226467450842</c:v>
                </c:pt>
                <c:pt idx="1439">
                  <c:v>-0.34452844035774483</c:v>
                </c:pt>
                <c:pt idx="1440">
                  <c:v>-0.38094983440527047</c:v>
                </c:pt>
                <c:pt idx="1441">
                  <c:v>-0.41639333569150061</c:v>
                </c:pt>
                <c:pt idx="1442">
                  <c:v>-0.45076796125696805</c:v>
                </c:pt>
                <c:pt idx="1443">
                  <c:v>-0.48398547193085961</c:v>
                </c:pt>
                <c:pt idx="1444">
                  <c:v>-0.51596059883966616</c:v>
                </c:pt>
                <c:pt idx="1445">
                  <c:v>-0.54661126229121282</c:v>
                </c:pt>
                <c:pt idx="1446">
                  <c:v>-0.57585878247201439</c:v>
                </c:pt>
                <c:pt idx="1447">
                  <c:v>-0.603628081417238</c:v>
                </c:pt>
                <c:pt idx="1448">
                  <c:v>-0.62984787573476131</c:v>
                </c:pt>
                <c:pt idx="1449">
                  <c:v>-0.65445085958861837</c:v>
                </c:pt>
                <c:pt idx="1450">
                  <c:v>-0.67737387747211497</c:v>
                </c:pt>
                <c:pt idx="1451">
                  <c:v>-0.69855808632710847</c:v>
                </c:pt>
                <c:pt idx="1452">
                  <c:v>-0.71794910659329425</c:v>
                </c:pt>
                <c:pt idx="1453">
                  <c:v>-0.73549716179976177</c:v>
                </c:pt>
                <c:pt idx="1454">
                  <c:v>-0.75115720634046224</c:v>
                </c:pt>
                <c:pt idx="1455">
                  <c:v>-0.7648890411056628</c:v>
                </c:pt>
                <c:pt idx="1456">
                  <c:v>-0.7766574166724648</c:v>
                </c:pt>
                <c:pt idx="1457">
                  <c:v>-0.7864321237895715</c:v>
                </c:pt>
                <c:pt idx="1458">
                  <c:v>-0.7941880709240049</c:v>
                </c:pt>
                <c:pt idx="1459">
                  <c:v>-0.79990534867070329</c:v>
                </c:pt>
                <c:pt idx="1460">
                  <c:v>-0.80356928085969104</c:v>
                </c:pt>
                <c:pt idx="1461">
                  <c:v>-0.80517046222958777</c:v>
                </c:pt>
                <c:pt idx="1462">
                  <c:v>-0.80470478257078104</c:v>
                </c:pt>
                <c:pt idx="1463">
                  <c:v>-0.80217343727627533</c:v>
                </c:pt>
                <c:pt idx="1464">
                  <c:v>-0.79758292427313815</c:v>
                </c:pt>
                <c:pt idx="1465">
                  <c:v>-0.79094502734241257</c:v>
                </c:pt>
                <c:pt idx="1466">
                  <c:v>-0.78227678587031479</c:v>
                </c:pt>
                <c:pt idx="1467">
                  <c:v>-0.77160045110838438</c:v>
                </c:pt>
                <c:pt idx="1468">
                  <c:v>-0.75894342905482626</c:v>
                </c:pt>
                <c:pt idx="1469">
                  <c:v>-0.74433821010373813</c:v>
                </c:pt>
                <c:pt idx="1470">
                  <c:v>-0.72782228564269102</c:v>
                </c:pt>
                <c:pt idx="1471">
                  <c:v>-0.70943805181290864</c:v>
                </c:pt>
                <c:pt idx="1472">
                  <c:v>-0.68923270067895348</c:v>
                </c:pt>
                <c:pt idx="1473">
                  <c:v>-0.66725809908739719</c:v>
                </c:pt>
                <c:pt idx="1474">
                  <c:v>-0.64357065552537573</c:v>
                </c:pt>
                <c:pt idx="1475">
                  <c:v>-0.61823117532077909</c:v>
                </c:pt>
                <c:pt idx="1476">
                  <c:v>-0.59130470455587103</c:v>
                </c:pt>
                <c:pt idx="1477">
                  <c:v>-0.5628603630949226</c:v>
                </c:pt>
                <c:pt idx="1478">
                  <c:v>-0.53297116715450388</c:v>
                </c:pt>
                <c:pt idx="1479">
                  <c:v>-0.50171384187193657</c:v>
                </c:pt>
                <c:pt idx="1480">
                  <c:v>-0.46916862435291701</c:v>
                </c:pt>
                <c:pt idx="1481">
                  <c:v>-0.43541905770404954</c:v>
                </c:pt>
                <c:pt idx="1482">
                  <c:v>-0.40055177657888202</c:v>
                </c:pt>
                <c:pt idx="1483">
                  <c:v>-0.36465628478798223</c:v>
                </c:pt>
                <c:pt idx="1484">
                  <c:v>-0.32782472554398073</c:v>
                </c:pt>
                <c:pt idx="1485">
                  <c:v>-0.29015164493120466</c:v>
                </c:pt>
                <c:pt idx="1486">
                  <c:v>-0.25173374920727581</c:v>
                </c:pt>
                <c:pt idx="1487">
                  <c:v>-0.21266965655952391</c:v>
                </c:pt>
                <c:pt idx="1488">
                  <c:v>-0.17305964395351447</c:v>
                </c:pt>
                <c:pt idx="1489">
                  <c:v>-0.13300538972351608</c:v>
                </c:pt>
                <c:pt idx="1490">
                  <c:v>-9.2609712565674795E-2</c:v>
                </c:pt>
                <c:pt idx="1491">
                  <c:v>-5.1976307603895724E-2</c:v>
                </c:pt>
                <c:pt idx="1492">
                  <c:v>-1.1209480205947149E-2</c:v>
                </c:pt>
                <c:pt idx="1493">
                  <c:v>2.9586121766933971E-2</c:v>
                </c:pt>
                <c:pt idx="1494">
                  <c:v>7.0305776589555224E-2</c:v>
                </c:pt>
                <c:pt idx="1495">
                  <c:v>0.11084495749200397</c:v>
                </c:pt>
                <c:pt idx="1496">
                  <c:v>0.15109960097832087</c:v>
                </c:pt>
                <c:pt idx="1497">
                  <c:v>0.19096637395601285</c:v>
                </c:pt>
                <c:pt idx="1498">
                  <c:v>0.23034293899061972</c:v>
                </c:pt>
                <c:pt idx="1499">
                  <c:v>0.26912821700444045</c:v>
                </c:pt>
                <c:pt idx="1500">
                  <c:v>0.30722264674507616</c:v>
                </c:pt>
                <c:pt idx="1501">
                  <c:v>0.344528440357737</c:v>
                </c:pt>
                <c:pt idx="1502">
                  <c:v>0.38094983440526281</c:v>
                </c:pt>
                <c:pt idx="1503">
                  <c:v>0.41639333569150305</c:v>
                </c:pt>
                <c:pt idx="1504">
                  <c:v>0.45076796125697027</c:v>
                </c:pt>
                <c:pt idx="1505">
                  <c:v>0.48398547193085273</c:v>
                </c:pt>
                <c:pt idx="1506">
                  <c:v>0.5159605988396595</c:v>
                </c:pt>
                <c:pt idx="1507">
                  <c:v>0.54661126229120638</c:v>
                </c:pt>
                <c:pt idx="1508">
                  <c:v>0.57585878247201638</c:v>
                </c:pt>
                <c:pt idx="1509">
                  <c:v>0.60362808141723978</c:v>
                </c:pt>
                <c:pt idx="1510">
                  <c:v>0.62984787573476297</c:v>
                </c:pt>
                <c:pt idx="1511">
                  <c:v>0.65445085958861993</c:v>
                </c:pt>
                <c:pt idx="1512">
                  <c:v>0.67737387747211641</c:v>
                </c:pt>
                <c:pt idx="1513">
                  <c:v>0.69855808632711547</c:v>
                </c:pt>
                <c:pt idx="1514">
                  <c:v>0.71794910659330069</c:v>
                </c:pt>
                <c:pt idx="1515">
                  <c:v>0.73549716179975821</c:v>
                </c:pt>
                <c:pt idx="1516">
                  <c:v>0.75115720634045913</c:v>
                </c:pt>
                <c:pt idx="1517">
                  <c:v>0.76488904110566014</c:v>
                </c:pt>
                <c:pt idx="1518">
                  <c:v>0.77665741667246857</c:v>
                </c:pt>
                <c:pt idx="1519">
                  <c:v>0.7864321237895745</c:v>
                </c:pt>
                <c:pt idx="1520">
                  <c:v>0.79418807092400345</c:v>
                </c:pt>
                <c:pt idx="1521">
                  <c:v>0.79990534867070229</c:v>
                </c:pt>
                <c:pt idx="1522">
                  <c:v>0.80356928085969048</c:v>
                </c:pt>
                <c:pt idx="1523">
                  <c:v>0.80517046222958777</c:v>
                </c:pt>
                <c:pt idx="1524">
                  <c:v>0.80470478257078093</c:v>
                </c:pt>
                <c:pt idx="1525">
                  <c:v>0.80217343727627599</c:v>
                </c:pt>
                <c:pt idx="1526">
                  <c:v>0.79758292427313926</c:v>
                </c:pt>
                <c:pt idx="1527">
                  <c:v>0.79094502734241201</c:v>
                </c:pt>
                <c:pt idx="1528">
                  <c:v>0.78227678587031135</c:v>
                </c:pt>
                <c:pt idx="1529">
                  <c:v>0.77160045110838027</c:v>
                </c:pt>
                <c:pt idx="1530">
                  <c:v>0.75894342905482925</c:v>
                </c:pt>
                <c:pt idx="1531">
                  <c:v>0.74433821010374135</c:v>
                </c:pt>
                <c:pt idx="1532">
                  <c:v>0.72782228564269957</c:v>
                </c:pt>
                <c:pt idx="1533">
                  <c:v>0.70943805181290198</c:v>
                </c:pt>
                <c:pt idx="1534">
                  <c:v>0.68923270067894615</c:v>
                </c:pt>
                <c:pt idx="1535">
                  <c:v>0.66725809908739553</c:v>
                </c:pt>
                <c:pt idx="1536">
                  <c:v>0.64357065552537407</c:v>
                </c:pt>
                <c:pt idx="1537">
                  <c:v>0.61823117532077732</c:v>
                </c:pt>
                <c:pt idx="1538">
                  <c:v>0.59130470455586914</c:v>
                </c:pt>
                <c:pt idx="1539">
                  <c:v>0.5628603630949206</c:v>
                </c:pt>
                <c:pt idx="1540">
                  <c:v>0.53297116715451032</c:v>
                </c:pt>
                <c:pt idx="1541">
                  <c:v>0.50171384187194334</c:v>
                </c:pt>
                <c:pt idx="1542">
                  <c:v>0.469168624352924</c:v>
                </c:pt>
                <c:pt idx="1543">
                  <c:v>0.43541905770404721</c:v>
                </c:pt>
                <c:pt idx="1544">
                  <c:v>0.40055177657887964</c:v>
                </c:pt>
                <c:pt idx="1545">
                  <c:v>0.36465628478799</c:v>
                </c:pt>
                <c:pt idx="1546">
                  <c:v>0.32782472554398862</c:v>
                </c:pt>
                <c:pt idx="1547">
                  <c:v>0.29015164493121276</c:v>
                </c:pt>
                <c:pt idx="1548">
                  <c:v>0.25173374920727315</c:v>
                </c:pt>
                <c:pt idx="1549">
                  <c:v>0.21266965655952128</c:v>
                </c:pt>
                <c:pt idx="1550">
                  <c:v>0.17305964395351178</c:v>
                </c:pt>
                <c:pt idx="1551">
                  <c:v>0.13300538972351336</c:v>
                </c:pt>
                <c:pt idx="1552">
                  <c:v>9.2609712565672062E-2</c:v>
                </c:pt>
                <c:pt idx="1553">
                  <c:v>5.1976307603892963E-2</c:v>
                </c:pt>
                <c:pt idx="1554">
                  <c:v>1.1209480205944387E-2</c:v>
                </c:pt>
                <c:pt idx="1555">
                  <c:v>-2.9586121766925298E-2</c:v>
                </c:pt>
                <c:pt idx="1556">
                  <c:v>-7.0305776589546579E-2</c:v>
                </c:pt>
                <c:pt idx="1557">
                  <c:v>-0.11084495749199537</c:v>
                </c:pt>
                <c:pt idx="1558">
                  <c:v>-0.15109960097832356</c:v>
                </c:pt>
                <c:pt idx="1559">
                  <c:v>-0.19096637395601554</c:v>
                </c:pt>
                <c:pt idx="1560">
                  <c:v>-0.23034293899062236</c:v>
                </c:pt>
                <c:pt idx="1561">
                  <c:v>-0.26912821700444306</c:v>
                </c:pt>
                <c:pt idx="1562">
                  <c:v>-0.30722264674507871</c:v>
                </c:pt>
                <c:pt idx="1563">
                  <c:v>-0.34452844035774982</c:v>
                </c:pt>
                <c:pt idx="1564">
                  <c:v>-0.38094983440526531</c:v>
                </c:pt>
                <c:pt idx="1565">
                  <c:v>-0.4163933356914955</c:v>
                </c:pt>
                <c:pt idx="1566">
                  <c:v>-0.45076796125696311</c:v>
                </c:pt>
                <c:pt idx="1567">
                  <c:v>-0.48398547193084579</c:v>
                </c:pt>
                <c:pt idx="1568">
                  <c:v>-0.51596059883967038</c:v>
                </c:pt>
                <c:pt idx="1569">
                  <c:v>-0.54661126229121682</c:v>
                </c:pt>
                <c:pt idx="1570">
                  <c:v>-0.57585878247201028</c:v>
                </c:pt>
                <c:pt idx="1571">
                  <c:v>-0.60362808141723401</c:v>
                </c:pt>
                <c:pt idx="1572">
                  <c:v>-0.62984787573475765</c:v>
                </c:pt>
                <c:pt idx="1573">
                  <c:v>-0.65445085958862159</c:v>
                </c:pt>
                <c:pt idx="1574">
                  <c:v>-0.67737387747211797</c:v>
                </c:pt>
                <c:pt idx="1575">
                  <c:v>-0.69855808632711114</c:v>
                </c:pt>
                <c:pt idx="1576">
                  <c:v>-0.71794910659329669</c:v>
                </c:pt>
                <c:pt idx="1577">
                  <c:v>-0.73549716179975932</c:v>
                </c:pt>
                <c:pt idx="1578">
                  <c:v>-0.75115720634046423</c:v>
                </c:pt>
                <c:pt idx="1579">
                  <c:v>-0.76488904110566458</c:v>
                </c:pt>
                <c:pt idx="1580">
                  <c:v>-0.77665741667246624</c:v>
                </c:pt>
                <c:pt idx="1581">
                  <c:v>-0.78643212378957261</c:v>
                </c:pt>
                <c:pt idx="1582">
                  <c:v>-0.79418807092400201</c:v>
                </c:pt>
                <c:pt idx="1583">
                  <c:v>-0.79990534867070384</c:v>
                </c:pt>
                <c:pt idx="1584">
                  <c:v>-0.80356928085969137</c:v>
                </c:pt>
                <c:pt idx="1585">
                  <c:v>-0.80517046222958777</c:v>
                </c:pt>
                <c:pt idx="1586">
                  <c:v>-0.80470478257078082</c:v>
                </c:pt>
                <c:pt idx="1587">
                  <c:v>-0.80217343727627588</c:v>
                </c:pt>
                <c:pt idx="1588">
                  <c:v>-0.79758292427313893</c:v>
                </c:pt>
                <c:pt idx="1589">
                  <c:v>-0.79094502734241146</c:v>
                </c:pt>
                <c:pt idx="1590">
                  <c:v>-0.78227678587031346</c:v>
                </c:pt>
                <c:pt idx="1591">
                  <c:v>-0.77160045110838271</c:v>
                </c:pt>
                <c:pt idx="1592">
                  <c:v>-0.75894342905483214</c:v>
                </c:pt>
                <c:pt idx="1593">
                  <c:v>-0.74433821010374046</c:v>
                </c:pt>
                <c:pt idx="1594">
                  <c:v>-0.72782228564269347</c:v>
                </c:pt>
                <c:pt idx="1595">
                  <c:v>-0.70943805181290609</c:v>
                </c:pt>
                <c:pt idx="1596">
                  <c:v>-0.68923270067895059</c:v>
                </c:pt>
                <c:pt idx="1597">
                  <c:v>-0.66725809908740052</c:v>
                </c:pt>
                <c:pt idx="1598">
                  <c:v>-0.6435706555253724</c:v>
                </c:pt>
                <c:pt idx="1599">
                  <c:v>-0.61823117532077554</c:v>
                </c:pt>
                <c:pt idx="1600">
                  <c:v>-0.59130470455586726</c:v>
                </c:pt>
                <c:pt idx="1601">
                  <c:v>-0.56286036309491871</c:v>
                </c:pt>
                <c:pt idx="1602">
                  <c:v>-0.53297116715450832</c:v>
                </c:pt>
                <c:pt idx="1603">
                  <c:v>-0.50171384187194124</c:v>
                </c:pt>
                <c:pt idx="1604">
                  <c:v>-0.46916862435292178</c:v>
                </c:pt>
                <c:pt idx="1605">
                  <c:v>-0.43541905770405454</c:v>
                </c:pt>
                <c:pt idx="1606">
                  <c:v>-0.40055177657888713</c:v>
                </c:pt>
                <c:pt idx="1607">
                  <c:v>-0.36465628478799778</c:v>
                </c:pt>
                <c:pt idx="1608">
                  <c:v>-0.32782472554398612</c:v>
                </c:pt>
                <c:pt idx="1609">
                  <c:v>-0.29015164493121021</c:v>
                </c:pt>
                <c:pt idx="1610">
                  <c:v>-0.25173374920728142</c:v>
                </c:pt>
                <c:pt idx="1611">
                  <c:v>-0.21266965655952963</c:v>
                </c:pt>
                <c:pt idx="1612">
                  <c:v>-0.17305964395352025</c:v>
                </c:pt>
                <c:pt idx="1613">
                  <c:v>-0.13300538972351061</c:v>
                </c:pt>
                <c:pt idx="1614">
                  <c:v>-9.2609712565669314E-2</c:v>
                </c:pt>
                <c:pt idx="1615">
                  <c:v>-5.1976307603890201E-2</c:v>
                </c:pt>
                <c:pt idx="1616">
                  <c:v>-1.1209480205941626E-2</c:v>
                </c:pt>
                <c:pt idx="1617">
                  <c:v>2.9586121766928059E-2</c:v>
                </c:pt>
                <c:pt idx="1618">
                  <c:v>7.030577658956072E-2</c:v>
                </c:pt>
                <c:pt idx="1619">
                  <c:v>0.1108449574919981</c:v>
                </c:pt>
                <c:pt idx="1620">
                  <c:v>0.15109960097831504</c:v>
                </c:pt>
                <c:pt idx="1621">
                  <c:v>0.19096637395600713</c:v>
                </c:pt>
                <c:pt idx="1622">
                  <c:v>0.23034293899061403</c:v>
                </c:pt>
                <c:pt idx="1623">
                  <c:v>0.26912821700445644</c:v>
                </c:pt>
                <c:pt idx="1624">
                  <c:v>0.30722264674509187</c:v>
                </c:pt>
                <c:pt idx="1625">
                  <c:v>0.34452844035774199</c:v>
                </c:pt>
                <c:pt idx="1626">
                  <c:v>0.3809498344052677</c:v>
                </c:pt>
                <c:pt idx="1627">
                  <c:v>0.41639333569149795</c:v>
                </c:pt>
                <c:pt idx="1628">
                  <c:v>0.45076796125697483</c:v>
                </c:pt>
                <c:pt idx="1629">
                  <c:v>0.48398547193085711</c:v>
                </c:pt>
                <c:pt idx="1630">
                  <c:v>0.51596059883966383</c:v>
                </c:pt>
                <c:pt idx="1631">
                  <c:v>0.54661126229121049</c:v>
                </c:pt>
                <c:pt idx="1632">
                  <c:v>0.57585878247201217</c:v>
                </c:pt>
                <c:pt idx="1633">
                  <c:v>0.60362808141724345</c:v>
                </c:pt>
                <c:pt idx="1634">
                  <c:v>0.62984787573476653</c:v>
                </c:pt>
                <c:pt idx="1635">
                  <c:v>0.65445085958862315</c:v>
                </c:pt>
                <c:pt idx="1636">
                  <c:v>0.67737387747211941</c:v>
                </c:pt>
                <c:pt idx="1637">
                  <c:v>0.69855808632711258</c:v>
                </c:pt>
                <c:pt idx="1638">
                  <c:v>0.71794910659329803</c:v>
                </c:pt>
                <c:pt idx="1639">
                  <c:v>0.73549716179976043</c:v>
                </c:pt>
                <c:pt idx="1640">
                  <c:v>0.75115720634046113</c:v>
                </c:pt>
                <c:pt idx="1641">
                  <c:v>0.7648890411056618</c:v>
                </c:pt>
                <c:pt idx="1642">
                  <c:v>0.77665741667246391</c:v>
                </c:pt>
                <c:pt idx="1643">
                  <c:v>0.78643212378957328</c:v>
                </c:pt>
                <c:pt idx="1644">
                  <c:v>0.79418807092400434</c:v>
                </c:pt>
                <c:pt idx="1645">
                  <c:v>0.79990534867070284</c:v>
                </c:pt>
                <c:pt idx="1646">
                  <c:v>0.80356928085969093</c:v>
                </c:pt>
                <c:pt idx="1647">
                  <c:v>0.80517046222958766</c:v>
                </c:pt>
                <c:pt idx="1648">
                  <c:v>0.80470478257078071</c:v>
                </c:pt>
                <c:pt idx="1649">
                  <c:v>0.80217343727627555</c:v>
                </c:pt>
                <c:pt idx="1650">
                  <c:v>0.79758292427314004</c:v>
                </c:pt>
                <c:pt idx="1651">
                  <c:v>0.79094502734241312</c:v>
                </c:pt>
                <c:pt idx="1652">
                  <c:v>0.78227678587031546</c:v>
                </c:pt>
                <c:pt idx="1653">
                  <c:v>0.77160045110838194</c:v>
                </c:pt>
                <c:pt idx="1654">
                  <c:v>0.75894342905483125</c:v>
                </c:pt>
                <c:pt idx="1655">
                  <c:v>0.74433821010374368</c:v>
                </c:pt>
                <c:pt idx="1656">
                  <c:v>0.72782228564269724</c:v>
                </c:pt>
                <c:pt idx="1657">
                  <c:v>0.7094380518129102</c:v>
                </c:pt>
                <c:pt idx="1658">
                  <c:v>0.68923270067894327</c:v>
                </c:pt>
                <c:pt idx="1659">
                  <c:v>0.66725809908739253</c:v>
                </c:pt>
                <c:pt idx="1660">
                  <c:v>0.64357065552537074</c:v>
                </c:pt>
                <c:pt idx="1661">
                  <c:v>0.61823117532077376</c:v>
                </c:pt>
                <c:pt idx="1662">
                  <c:v>0.59130470455588091</c:v>
                </c:pt>
                <c:pt idx="1663">
                  <c:v>0.56286036309491672</c:v>
                </c:pt>
                <c:pt idx="1664">
                  <c:v>0.53297116715450621</c:v>
                </c:pt>
                <c:pt idx="1665">
                  <c:v>0.50171384187193901</c:v>
                </c:pt>
                <c:pt idx="1666">
                  <c:v>0.46916862435291956</c:v>
                </c:pt>
                <c:pt idx="1667">
                  <c:v>0.4354190577040522</c:v>
                </c:pt>
                <c:pt idx="1668">
                  <c:v>0.40055177657887486</c:v>
                </c:pt>
                <c:pt idx="1669">
                  <c:v>0.36465628478798506</c:v>
                </c:pt>
                <c:pt idx="1670">
                  <c:v>0.32782472554398356</c:v>
                </c:pt>
                <c:pt idx="1671">
                  <c:v>0.2901516449312076</c:v>
                </c:pt>
                <c:pt idx="1672">
                  <c:v>0.25173374920727881</c:v>
                </c:pt>
                <c:pt idx="1673">
                  <c:v>0.21266965655952699</c:v>
                </c:pt>
                <c:pt idx="1674">
                  <c:v>0.17305964395351756</c:v>
                </c:pt>
                <c:pt idx="1675">
                  <c:v>0.13300538972351919</c:v>
                </c:pt>
                <c:pt idx="1676">
                  <c:v>9.2609712565677932E-2</c:v>
                </c:pt>
                <c:pt idx="1677">
                  <c:v>5.1976307603898875E-2</c:v>
                </c:pt>
                <c:pt idx="1678">
                  <c:v>1.1209480205938864E-2</c:v>
                </c:pt>
                <c:pt idx="1679">
                  <c:v>-2.9586121766930821E-2</c:v>
                </c:pt>
                <c:pt idx="1680">
                  <c:v>-7.0305776589552074E-2</c:v>
                </c:pt>
                <c:pt idx="1681">
                  <c:v>-0.11084495749200085</c:v>
                </c:pt>
                <c:pt idx="1682">
                  <c:v>-0.15109960097831776</c:v>
                </c:pt>
                <c:pt idx="1683">
                  <c:v>-0.19096637395600979</c:v>
                </c:pt>
                <c:pt idx="1684">
                  <c:v>-0.23034293899061667</c:v>
                </c:pt>
                <c:pt idx="1685">
                  <c:v>-0.26912821700443751</c:v>
                </c:pt>
                <c:pt idx="1686">
                  <c:v>-0.30722264674507327</c:v>
                </c:pt>
                <c:pt idx="1687">
                  <c:v>-0.34452844035773411</c:v>
                </c:pt>
                <c:pt idx="1688">
                  <c:v>-0.38094983440528024</c:v>
                </c:pt>
                <c:pt idx="1689">
                  <c:v>-0.4163933356915101</c:v>
                </c:pt>
                <c:pt idx="1690">
                  <c:v>-0.45076796125697716</c:v>
                </c:pt>
                <c:pt idx="1691">
                  <c:v>-0.48398547193085933</c:v>
                </c:pt>
                <c:pt idx="1692">
                  <c:v>-0.51596059883966583</c:v>
                </c:pt>
                <c:pt idx="1693">
                  <c:v>-0.54661126229121249</c:v>
                </c:pt>
                <c:pt idx="1694">
                  <c:v>-0.57585878247201416</c:v>
                </c:pt>
                <c:pt idx="1695">
                  <c:v>-0.60362808141723767</c:v>
                </c:pt>
                <c:pt idx="1696">
                  <c:v>-0.62984787573476098</c:v>
                </c:pt>
                <c:pt idx="1697">
                  <c:v>-0.65445085958861815</c:v>
                </c:pt>
                <c:pt idx="1698">
                  <c:v>-0.67737387747212086</c:v>
                </c:pt>
                <c:pt idx="1699">
                  <c:v>-0.69855808632711391</c:v>
                </c:pt>
                <c:pt idx="1700">
                  <c:v>-0.71794910659329925</c:v>
                </c:pt>
                <c:pt idx="1701">
                  <c:v>-0.73549716179976155</c:v>
                </c:pt>
                <c:pt idx="1702">
                  <c:v>-0.75115720634046201</c:v>
                </c:pt>
                <c:pt idx="1703">
                  <c:v>-0.76488904110566636</c:v>
                </c:pt>
                <c:pt idx="1704">
                  <c:v>-0.77665741667246768</c:v>
                </c:pt>
                <c:pt idx="1705">
                  <c:v>-0.78643212378957139</c:v>
                </c:pt>
                <c:pt idx="1706">
                  <c:v>-0.7941880709240029</c:v>
                </c:pt>
                <c:pt idx="1707">
                  <c:v>-0.79990534867070184</c:v>
                </c:pt>
                <c:pt idx="1708">
                  <c:v>-0.80356928085969104</c:v>
                </c:pt>
                <c:pt idx="1709">
                  <c:v>-0.80517046222958766</c:v>
                </c:pt>
                <c:pt idx="1710">
                  <c:v>-0.80470478257078104</c:v>
                </c:pt>
                <c:pt idx="1711">
                  <c:v>-0.80217343727627632</c:v>
                </c:pt>
                <c:pt idx="1712">
                  <c:v>-0.7975829242731397</c:v>
                </c:pt>
                <c:pt idx="1713">
                  <c:v>-0.79094502734241046</c:v>
                </c:pt>
                <c:pt idx="1714">
                  <c:v>-0.78227678587031213</c:v>
                </c:pt>
                <c:pt idx="1715">
                  <c:v>-0.77160045110838116</c:v>
                </c:pt>
                <c:pt idx="1716">
                  <c:v>-0.75894342905483037</c:v>
                </c:pt>
                <c:pt idx="1717">
                  <c:v>-0.74433821010374701</c:v>
                </c:pt>
                <c:pt idx="1718">
                  <c:v>-0.72782228564269602</c:v>
                </c:pt>
                <c:pt idx="1719">
                  <c:v>-0.70943805181290887</c:v>
                </c:pt>
                <c:pt idx="1720">
                  <c:v>-0.68923270067895359</c:v>
                </c:pt>
                <c:pt idx="1721">
                  <c:v>-0.66725809908740374</c:v>
                </c:pt>
                <c:pt idx="1722">
                  <c:v>-0.64357065552538284</c:v>
                </c:pt>
                <c:pt idx="1723">
                  <c:v>-0.6182311753207721</c:v>
                </c:pt>
                <c:pt idx="1724">
                  <c:v>-0.59130470455586348</c:v>
                </c:pt>
                <c:pt idx="1725">
                  <c:v>-0.56286036309491461</c:v>
                </c:pt>
                <c:pt idx="1726">
                  <c:v>-0.53297116715450421</c:v>
                </c:pt>
                <c:pt idx="1727">
                  <c:v>-0.50171384187193679</c:v>
                </c:pt>
                <c:pt idx="1728">
                  <c:v>-0.46916862435291729</c:v>
                </c:pt>
                <c:pt idx="1729">
                  <c:v>-0.43541905770404987</c:v>
                </c:pt>
                <c:pt idx="1730">
                  <c:v>-0.40055177657888236</c:v>
                </c:pt>
                <c:pt idx="1731">
                  <c:v>-0.36465628478799278</c:v>
                </c:pt>
                <c:pt idx="1732">
                  <c:v>-0.3278247255439915</c:v>
                </c:pt>
                <c:pt idx="1733">
                  <c:v>-0.29015164493120504</c:v>
                </c:pt>
                <c:pt idx="1734">
                  <c:v>-0.25173374920727615</c:v>
                </c:pt>
                <c:pt idx="1735">
                  <c:v>-0.2126696565595243</c:v>
                </c:pt>
                <c:pt idx="1736">
                  <c:v>-0.17305964395351486</c:v>
                </c:pt>
                <c:pt idx="1737">
                  <c:v>-0.13300538972351647</c:v>
                </c:pt>
                <c:pt idx="1738">
                  <c:v>-9.2609712565675184E-2</c:v>
                </c:pt>
                <c:pt idx="1739">
                  <c:v>-5.1976307603896113E-2</c:v>
                </c:pt>
                <c:pt idx="1740">
                  <c:v>-1.1209480205947545E-2</c:v>
                </c:pt>
                <c:pt idx="1741">
                  <c:v>2.9586121766922144E-2</c:v>
                </c:pt>
                <c:pt idx="1742">
                  <c:v>7.0305776589543428E-2</c:v>
                </c:pt>
                <c:pt idx="1743">
                  <c:v>0.11084495749200357</c:v>
                </c:pt>
                <c:pt idx="1744">
                  <c:v>0.15109960097832045</c:v>
                </c:pt>
                <c:pt idx="1745">
                  <c:v>0.19096637395601249</c:v>
                </c:pt>
                <c:pt idx="1746">
                  <c:v>0.23034293899061936</c:v>
                </c:pt>
                <c:pt idx="1747">
                  <c:v>0.26912821700444006</c:v>
                </c:pt>
                <c:pt idx="1748">
                  <c:v>0.30722264674509697</c:v>
                </c:pt>
                <c:pt idx="1749">
                  <c:v>0.34452844035773661</c:v>
                </c:pt>
                <c:pt idx="1750">
                  <c:v>0.38094983440526248</c:v>
                </c:pt>
                <c:pt idx="1751">
                  <c:v>0.41639333569149284</c:v>
                </c:pt>
                <c:pt idx="1752">
                  <c:v>0.4507679612569605</c:v>
                </c:pt>
                <c:pt idx="1753">
                  <c:v>0.48398547193086161</c:v>
                </c:pt>
                <c:pt idx="1754">
                  <c:v>0.51596059883966794</c:v>
                </c:pt>
                <c:pt idx="1755">
                  <c:v>0.54661126229121448</c:v>
                </c:pt>
                <c:pt idx="1756">
                  <c:v>0.57585878247201605</c:v>
                </c:pt>
                <c:pt idx="1757">
                  <c:v>0.60362808141723945</c:v>
                </c:pt>
                <c:pt idx="1758">
                  <c:v>0.62984787573476986</c:v>
                </c:pt>
                <c:pt idx="1759">
                  <c:v>0.65445085958862637</c:v>
                </c:pt>
                <c:pt idx="1760">
                  <c:v>0.6773738774721163</c:v>
                </c:pt>
                <c:pt idx="1761">
                  <c:v>0.69855808632710958</c:v>
                </c:pt>
                <c:pt idx="1762">
                  <c:v>0.71794910659329525</c:v>
                </c:pt>
                <c:pt idx="1763">
                  <c:v>0.73549716179976277</c:v>
                </c:pt>
                <c:pt idx="1764">
                  <c:v>0.75115720634046301</c:v>
                </c:pt>
                <c:pt idx="1765">
                  <c:v>0.76488904110566358</c:v>
                </c:pt>
                <c:pt idx="1766">
                  <c:v>0.77665741667246546</c:v>
                </c:pt>
                <c:pt idx="1767">
                  <c:v>0.78643212378957195</c:v>
                </c:pt>
                <c:pt idx="1768">
                  <c:v>0.79418807092400523</c:v>
                </c:pt>
                <c:pt idx="1769">
                  <c:v>0.79990534867070351</c:v>
                </c:pt>
                <c:pt idx="1770">
                  <c:v>0.80356928085969126</c:v>
                </c:pt>
                <c:pt idx="1771">
                  <c:v>0.80517046222958777</c:v>
                </c:pt>
                <c:pt idx="1772">
                  <c:v>0.80470478257078137</c:v>
                </c:pt>
                <c:pt idx="1773">
                  <c:v>0.8021734372762761</c:v>
                </c:pt>
                <c:pt idx="1774">
                  <c:v>0.79758292427313926</c:v>
                </c:pt>
                <c:pt idx="1775">
                  <c:v>0.79094502734241212</c:v>
                </c:pt>
                <c:pt idx="1776">
                  <c:v>0.78227678587031424</c:v>
                </c:pt>
                <c:pt idx="1777">
                  <c:v>0.7716004511083836</c:v>
                </c:pt>
                <c:pt idx="1778">
                  <c:v>0.75894342905482937</c:v>
                </c:pt>
                <c:pt idx="1779">
                  <c:v>0.74433821010374157</c:v>
                </c:pt>
                <c:pt idx="1780">
                  <c:v>0.7278222856426948</c:v>
                </c:pt>
                <c:pt idx="1781">
                  <c:v>0.70943805181290764</c:v>
                </c:pt>
                <c:pt idx="1782">
                  <c:v>0.68923270067895215</c:v>
                </c:pt>
                <c:pt idx="1783">
                  <c:v>0.66725809908740219</c:v>
                </c:pt>
                <c:pt idx="1784">
                  <c:v>0.64357065552538117</c:v>
                </c:pt>
                <c:pt idx="1785">
                  <c:v>0.61823117532078498</c:v>
                </c:pt>
                <c:pt idx="1786">
                  <c:v>0.59130470455587714</c:v>
                </c:pt>
                <c:pt idx="1787">
                  <c:v>0.56286036309492904</c:v>
                </c:pt>
                <c:pt idx="1788">
                  <c:v>0.53297116715450199</c:v>
                </c:pt>
                <c:pt idx="1789">
                  <c:v>0.50171384187193468</c:v>
                </c:pt>
                <c:pt idx="1790">
                  <c:v>0.46916862435291506</c:v>
                </c:pt>
                <c:pt idx="1791">
                  <c:v>0.4354190577040476</c:v>
                </c:pt>
                <c:pt idx="1792">
                  <c:v>0.40055177657887997</c:v>
                </c:pt>
                <c:pt idx="1793">
                  <c:v>0.36465628478799034</c:v>
                </c:pt>
                <c:pt idx="1794">
                  <c:v>0.327824725543989</c:v>
                </c:pt>
                <c:pt idx="1795">
                  <c:v>0.29015164493121315</c:v>
                </c:pt>
                <c:pt idx="1796">
                  <c:v>0.25173374920728442</c:v>
                </c:pt>
                <c:pt idx="1797">
                  <c:v>0.21266965655953265</c:v>
                </c:pt>
                <c:pt idx="1798">
                  <c:v>0.17305964395351217</c:v>
                </c:pt>
                <c:pt idx="1799">
                  <c:v>0.13300538972351375</c:v>
                </c:pt>
                <c:pt idx="1800">
                  <c:v>9.260971256567245E-2</c:v>
                </c:pt>
                <c:pt idx="1801">
                  <c:v>5.1976307603893358E-2</c:v>
                </c:pt>
                <c:pt idx="1802">
                  <c:v>1.1209480205944783E-2</c:v>
                </c:pt>
                <c:pt idx="1803">
                  <c:v>-2.9586121766936341E-2</c:v>
                </c:pt>
                <c:pt idx="1804">
                  <c:v>-7.030577658954619E-2</c:v>
                </c:pt>
                <c:pt idx="1805">
                  <c:v>-0.11084495749199497</c:v>
                </c:pt>
                <c:pt idx="1806">
                  <c:v>-0.15109960097831193</c:v>
                </c:pt>
                <c:pt idx="1807">
                  <c:v>-0.19096637395600402</c:v>
                </c:pt>
                <c:pt idx="1808">
                  <c:v>-0.230342938990622</c:v>
                </c:pt>
                <c:pt idx="1809">
                  <c:v>-0.26912821700444267</c:v>
                </c:pt>
                <c:pt idx="1810">
                  <c:v>-0.30722264674507838</c:v>
                </c:pt>
                <c:pt idx="1811">
                  <c:v>-0.34452844035773916</c:v>
                </c:pt>
                <c:pt idx="1812">
                  <c:v>-0.38094983440526492</c:v>
                </c:pt>
                <c:pt idx="1813">
                  <c:v>-0.41639333569151482</c:v>
                </c:pt>
                <c:pt idx="1814">
                  <c:v>-0.45076796125698171</c:v>
                </c:pt>
                <c:pt idx="1815">
                  <c:v>-0.48398547193086372</c:v>
                </c:pt>
                <c:pt idx="1816">
                  <c:v>-0.51596059883965251</c:v>
                </c:pt>
                <c:pt idx="1817">
                  <c:v>-0.54661126229119972</c:v>
                </c:pt>
                <c:pt idx="1818">
                  <c:v>-0.57585878247201794</c:v>
                </c:pt>
                <c:pt idx="1819">
                  <c:v>-0.60362808141724134</c:v>
                </c:pt>
                <c:pt idx="1820">
                  <c:v>-0.62984787573476453</c:v>
                </c:pt>
                <c:pt idx="1821">
                  <c:v>-0.65445085958862137</c:v>
                </c:pt>
                <c:pt idx="1822">
                  <c:v>-0.67737387747211764</c:v>
                </c:pt>
                <c:pt idx="1823">
                  <c:v>-0.69855808632711669</c:v>
                </c:pt>
                <c:pt idx="1824">
                  <c:v>-0.71794910659330169</c:v>
                </c:pt>
                <c:pt idx="1825">
                  <c:v>-0.73549716179976377</c:v>
                </c:pt>
                <c:pt idx="1826">
                  <c:v>-0.75115720634046401</c:v>
                </c:pt>
                <c:pt idx="1827">
                  <c:v>-0.76488904110566447</c:v>
                </c:pt>
                <c:pt idx="1828">
                  <c:v>-0.77665741667246624</c:v>
                </c:pt>
                <c:pt idx="1829">
                  <c:v>-0.7864321237895725</c:v>
                </c:pt>
                <c:pt idx="1830">
                  <c:v>-0.79418807092400379</c:v>
                </c:pt>
                <c:pt idx="1831">
                  <c:v>-0.79990534867070251</c:v>
                </c:pt>
                <c:pt idx="1832">
                  <c:v>-0.8035692808596907</c:v>
                </c:pt>
                <c:pt idx="1833">
                  <c:v>-0.80517046222958777</c:v>
                </c:pt>
                <c:pt idx="1834">
                  <c:v>-0.80470478257078082</c:v>
                </c:pt>
                <c:pt idx="1835">
                  <c:v>-0.80217343727627588</c:v>
                </c:pt>
                <c:pt idx="1836">
                  <c:v>-0.79758292427313893</c:v>
                </c:pt>
                <c:pt idx="1837">
                  <c:v>-0.79094502734241157</c:v>
                </c:pt>
                <c:pt idx="1838">
                  <c:v>-0.78227678587031357</c:v>
                </c:pt>
                <c:pt idx="1839">
                  <c:v>-0.77160045110838293</c:v>
                </c:pt>
                <c:pt idx="1840">
                  <c:v>-0.75894342905483225</c:v>
                </c:pt>
                <c:pt idx="1841">
                  <c:v>-0.7443382101037449</c:v>
                </c:pt>
                <c:pt idx="1842">
                  <c:v>-0.72782228564269857</c:v>
                </c:pt>
                <c:pt idx="1843">
                  <c:v>-0.70943805181290631</c:v>
                </c:pt>
                <c:pt idx="1844">
                  <c:v>-0.6892327006789507</c:v>
                </c:pt>
                <c:pt idx="1845">
                  <c:v>-0.66725809908740064</c:v>
                </c:pt>
                <c:pt idx="1846">
                  <c:v>-0.64357065552537951</c:v>
                </c:pt>
                <c:pt idx="1847">
                  <c:v>-0.6182311753207832</c:v>
                </c:pt>
                <c:pt idx="1848">
                  <c:v>-0.59130470455587536</c:v>
                </c:pt>
                <c:pt idx="1849">
                  <c:v>-0.56286036309492704</c:v>
                </c:pt>
                <c:pt idx="1850">
                  <c:v>-0.5329711671545172</c:v>
                </c:pt>
                <c:pt idx="1851">
                  <c:v>-0.50171384187195045</c:v>
                </c:pt>
                <c:pt idx="1852">
                  <c:v>-0.46916862435293144</c:v>
                </c:pt>
                <c:pt idx="1853">
                  <c:v>-0.43541905770404526</c:v>
                </c:pt>
                <c:pt idx="1854">
                  <c:v>-0.40055177657887758</c:v>
                </c:pt>
                <c:pt idx="1855">
                  <c:v>-0.36465628478798789</c:v>
                </c:pt>
                <c:pt idx="1856">
                  <c:v>-0.32782472554398645</c:v>
                </c:pt>
                <c:pt idx="1857">
                  <c:v>-0.29015164493121054</c:v>
                </c:pt>
                <c:pt idx="1858">
                  <c:v>-0.25173374920727093</c:v>
                </c:pt>
                <c:pt idx="1859">
                  <c:v>-0.21266965655953002</c:v>
                </c:pt>
                <c:pt idx="1860">
                  <c:v>-0.17305964395352064</c:v>
                </c:pt>
                <c:pt idx="1861">
                  <c:v>-0.13300538972352233</c:v>
                </c:pt>
                <c:pt idx="1862">
                  <c:v>-9.2609712565681068E-2</c:v>
                </c:pt>
                <c:pt idx="1863">
                  <c:v>-5.1976307603890604E-2</c:v>
                </c:pt>
                <c:pt idx="1864">
                  <c:v>-1.1209480205942021E-2</c:v>
                </c:pt>
                <c:pt idx="1865">
                  <c:v>2.9586121766927664E-2</c:v>
                </c:pt>
                <c:pt idx="1866">
                  <c:v>7.0305776589548938E-2</c:v>
                </c:pt>
                <c:pt idx="1867">
                  <c:v>0.11084495749199771</c:v>
                </c:pt>
                <c:pt idx="1868">
                  <c:v>0.15109960097832589</c:v>
                </c:pt>
                <c:pt idx="1869">
                  <c:v>0.19096637395601784</c:v>
                </c:pt>
                <c:pt idx="1870">
                  <c:v>0.23034293899062463</c:v>
                </c:pt>
                <c:pt idx="1871">
                  <c:v>0.26912821700443451</c:v>
                </c:pt>
                <c:pt idx="1872">
                  <c:v>0.30722264674507038</c:v>
                </c:pt>
                <c:pt idx="1873">
                  <c:v>0.34452844035774166</c:v>
                </c:pt>
                <c:pt idx="1874">
                  <c:v>0.38094983440526736</c:v>
                </c:pt>
                <c:pt idx="1875">
                  <c:v>0.41639333569149761</c:v>
                </c:pt>
                <c:pt idx="1876">
                  <c:v>0.45076796125696506</c:v>
                </c:pt>
                <c:pt idx="1877">
                  <c:v>0.48398547193084762</c:v>
                </c:pt>
                <c:pt idx="1878">
                  <c:v>0.51596059883967227</c:v>
                </c:pt>
                <c:pt idx="1879">
                  <c:v>0.54661126229121848</c:v>
                </c:pt>
                <c:pt idx="1880">
                  <c:v>0.57585878247201994</c:v>
                </c:pt>
                <c:pt idx="1881">
                  <c:v>0.60362808141724311</c:v>
                </c:pt>
                <c:pt idx="1882">
                  <c:v>0.62984787573476619</c:v>
                </c:pt>
                <c:pt idx="1883">
                  <c:v>0.65445085958862304</c:v>
                </c:pt>
                <c:pt idx="1884">
                  <c:v>0.67737387747211919</c:v>
                </c:pt>
                <c:pt idx="1885">
                  <c:v>0.69855808632711236</c:v>
                </c:pt>
                <c:pt idx="1886">
                  <c:v>0.7179491065932978</c:v>
                </c:pt>
                <c:pt idx="1887">
                  <c:v>0.73549716179976032</c:v>
                </c:pt>
                <c:pt idx="1888">
                  <c:v>0.75115720634046501</c:v>
                </c:pt>
                <c:pt idx="1889">
                  <c:v>0.76488904110566536</c:v>
                </c:pt>
                <c:pt idx="1890">
                  <c:v>0.7766574166724669</c:v>
                </c:pt>
                <c:pt idx="1891">
                  <c:v>0.78643212378957317</c:v>
                </c:pt>
                <c:pt idx="1892">
                  <c:v>0.79418807092400423</c:v>
                </c:pt>
                <c:pt idx="1893">
                  <c:v>0.79990534867070284</c:v>
                </c:pt>
                <c:pt idx="1894">
                  <c:v>0.80356928085969093</c:v>
                </c:pt>
                <c:pt idx="1895">
                  <c:v>0.80517046222958766</c:v>
                </c:pt>
                <c:pt idx="1896">
                  <c:v>0.80470478257078126</c:v>
                </c:pt>
                <c:pt idx="1897">
                  <c:v>0.80217343727627666</c:v>
                </c:pt>
                <c:pt idx="1898">
                  <c:v>0.79758292427313859</c:v>
                </c:pt>
                <c:pt idx="1899">
                  <c:v>0.79094502734241101</c:v>
                </c:pt>
                <c:pt idx="1900">
                  <c:v>0.78227678587031291</c:v>
                </c:pt>
                <c:pt idx="1901">
                  <c:v>0.77160045110838216</c:v>
                </c:pt>
                <c:pt idx="1902">
                  <c:v>0.75894342905483125</c:v>
                </c:pt>
                <c:pt idx="1903">
                  <c:v>0.74433821010374379</c:v>
                </c:pt>
                <c:pt idx="1904">
                  <c:v>0.72782228564269735</c:v>
                </c:pt>
                <c:pt idx="1905">
                  <c:v>0.70943805181291042</c:v>
                </c:pt>
                <c:pt idx="1906">
                  <c:v>0.68923270067895526</c:v>
                </c:pt>
                <c:pt idx="1907">
                  <c:v>0.66725809908740563</c:v>
                </c:pt>
                <c:pt idx="1908">
                  <c:v>0.64357065552537784</c:v>
                </c:pt>
                <c:pt idx="1909">
                  <c:v>0.61823117532078142</c:v>
                </c:pt>
                <c:pt idx="1910">
                  <c:v>0.59130470455587347</c:v>
                </c:pt>
                <c:pt idx="1911">
                  <c:v>0.56286036309492515</c:v>
                </c:pt>
                <c:pt idx="1912">
                  <c:v>0.53297116715451509</c:v>
                </c:pt>
                <c:pt idx="1913">
                  <c:v>0.50171384187193035</c:v>
                </c:pt>
                <c:pt idx="1914">
                  <c:v>0.46916862435291057</c:v>
                </c:pt>
                <c:pt idx="1915">
                  <c:v>0.43541905770406214</c:v>
                </c:pt>
                <c:pt idx="1916">
                  <c:v>0.40055177657889501</c:v>
                </c:pt>
                <c:pt idx="1917">
                  <c:v>0.36465628478800588</c:v>
                </c:pt>
                <c:pt idx="1918">
                  <c:v>0.32782472554398395</c:v>
                </c:pt>
                <c:pt idx="1919">
                  <c:v>0.29015164493120793</c:v>
                </c:pt>
                <c:pt idx="1920">
                  <c:v>0.25173374920727914</c:v>
                </c:pt>
                <c:pt idx="1921">
                  <c:v>0.21266965655952735</c:v>
                </c:pt>
                <c:pt idx="1922">
                  <c:v>0.17305964395351794</c:v>
                </c:pt>
                <c:pt idx="1923">
                  <c:v>0.13300538972350831</c:v>
                </c:pt>
                <c:pt idx="1924">
                  <c:v>9.2609712565666968E-2</c:v>
                </c:pt>
                <c:pt idx="1925">
                  <c:v>5.1976307603887849E-2</c:v>
                </c:pt>
                <c:pt idx="1926">
                  <c:v>1.1209480205950702E-2</c:v>
                </c:pt>
                <c:pt idx="1927">
                  <c:v>-2.9586121766918987E-2</c:v>
                </c:pt>
                <c:pt idx="1928">
                  <c:v>-7.0305776589551686E-2</c:v>
                </c:pt>
                <c:pt idx="1929">
                  <c:v>-0.11084495749200045</c:v>
                </c:pt>
                <c:pt idx="1930">
                  <c:v>-0.15109960097831737</c:v>
                </c:pt>
                <c:pt idx="1931">
                  <c:v>-0.19096637395600941</c:v>
                </c:pt>
                <c:pt idx="1932">
                  <c:v>-0.23034293899061631</c:v>
                </c:pt>
                <c:pt idx="1933">
                  <c:v>-0.26912821700444789</c:v>
                </c:pt>
                <c:pt idx="1934">
                  <c:v>-0.30722264674508343</c:v>
                </c:pt>
                <c:pt idx="1935">
                  <c:v>-0.3445284403577441</c:v>
                </c:pt>
                <c:pt idx="1936">
                  <c:v>-0.3809498344052698</c:v>
                </c:pt>
                <c:pt idx="1937">
                  <c:v>-0.4163933356915</c:v>
                </c:pt>
                <c:pt idx="1938">
                  <c:v>-0.45076796125696733</c:v>
                </c:pt>
                <c:pt idx="1939">
                  <c:v>-0.4839854719308499</c:v>
                </c:pt>
                <c:pt idx="1940">
                  <c:v>-0.51596059883965684</c:v>
                </c:pt>
                <c:pt idx="1941">
                  <c:v>-0.54661126229120383</c:v>
                </c:pt>
                <c:pt idx="1942">
                  <c:v>-0.57585878247200584</c:v>
                </c:pt>
                <c:pt idx="1943">
                  <c:v>-0.603628081417245</c:v>
                </c:pt>
                <c:pt idx="1944">
                  <c:v>-0.62984787573476786</c:v>
                </c:pt>
                <c:pt idx="1945">
                  <c:v>-0.65445085958862459</c:v>
                </c:pt>
                <c:pt idx="1946">
                  <c:v>-0.67737387747212074</c:v>
                </c:pt>
                <c:pt idx="1947">
                  <c:v>-0.69855808632711369</c:v>
                </c:pt>
                <c:pt idx="1948">
                  <c:v>-0.71794910659329902</c:v>
                </c:pt>
                <c:pt idx="1949">
                  <c:v>-0.73549716179976143</c:v>
                </c:pt>
                <c:pt idx="1950">
                  <c:v>-0.7511572063404619</c:v>
                </c:pt>
                <c:pt idx="1951">
                  <c:v>-0.76488904110566258</c:v>
                </c:pt>
                <c:pt idx="1952">
                  <c:v>-0.77665741667246457</c:v>
                </c:pt>
                <c:pt idx="1953">
                  <c:v>-0.78643212378957372</c:v>
                </c:pt>
                <c:pt idx="1954">
                  <c:v>-0.79418807092400467</c:v>
                </c:pt>
                <c:pt idx="1955">
                  <c:v>-0.79990534867070318</c:v>
                </c:pt>
                <c:pt idx="1956">
                  <c:v>-0.80356928085969104</c:v>
                </c:pt>
                <c:pt idx="1957">
                  <c:v>-0.80517046222958766</c:v>
                </c:pt>
                <c:pt idx="1958">
                  <c:v>-0.80470478257078104</c:v>
                </c:pt>
                <c:pt idx="1959">
                  <c:v>-0.80217343727627632</c:v>
                </c:pt>
                <c:pt idx="1960">
                  <c:v>-0.7975829242731397</c:v>
                </c:pt>
                <c:pt idx="1961">
                  <c:v>-0.79094502734241279</c:v>
                </c:pt>
                <c:pt idx="1962">
                  <c:v>-0.78227678587031491</c:v>
                </c:pt>
                <c:pt idx="1963">
                  <c:v>-0.77160045110838127</c:v>
                </c:pt>
                <c:pt idx="1964">
                  <c:v>-0.75894342905483037</c:v>
                </c:pt>
                <c:pt idx="1965">
                  <c:v>-0.74433821010374279</c:v>
                </c:pt>
                <c:pt idx="1966">
                  <c:v>-0.72782228564269624</c:v>
                </c:pt>
                <c:pt idx="1967">
                  <c:v>-0.70943805181290909</c:v>
                </c:pt>
                <c:pt idx="1968">
                  <c:v>-0.68923270067894193</c:v>
                </c:pt>
                <c:pt idx="1969">
                  <c:v>-0.6672580990873912</c:v>
                </c:pt>
                <c:pt idx="1970">
                  <c:v>-0.64357065552538306</c:v>
                </c:pt>
                <c:pt idx="1971">
                  <c:v>-0.61823117532078686</c:v>
                </c:pt>
                <c:pt idx="1972">
                  <c:v>-0.59130470455587936</c:v>
                </c:pt>
                <c:pt idx="1973">
                  <c:v>-0.56286036309491505</c:v>
                </c:pt>
                <c:pt idx="1974">
                  <c:v>-0.53297116715450443</c:v>
                </c:pt>
                <c:pt idx="1975">
                  <c:v>-0.50171384187193713</c:v>
                </c:pt>
                <c:pt idx="1976">
                  <c:v>-0.46916862435291767</c:v>
                </c:pt>
                <c:pt idx="1977">
                  <c:v>-0.43541905770405026</c:v>
                </c:pt>
                <c:pt idx="1978">
                  <c:v>-0.40055177657887281</c:v>
                </c:pt>
                <c:pt idx="1979">
                  <c:v>-0.36465628478798295</c:v>
                </c:pt>
                <c:pt idx="1980">
                  <c:v>-0.3278247255439814</c:v>
                </c:pt>
                <c:pt idx="1981">
                  <c:v>-0.29015164493120538</c:v>
                </c:pt>
                <c:pt idx="1982">
                  <c:v>-0.25173374920728742</c:v>
                </c:pt>
                <c:pt idx="1983">
                  <c:v>-0.21266965655952466</c:v>
                </c:pt>
                <c:pt idx="1984">
                  <c:v>-0.17305964395351525</c:v>
                </c:pt>
                <c:pt idx="1985">
                  <c:v>-0.13300538972351686</c:v>
                </c:pt>
                <c:pt idx="1986">
                  <c:v>-9.2609712565675573E-2</c:v>
                </c:pt>
                <c:pt idx="1987">
                  <c:v>-5.1976307603896509E-2</c:v>
                </c:pt>
                <c:pt idx="1988">
                  <c:v>-1.1209480205936498E-2</c:v>
                </c:pt>
                <c:pt idx="1989">
                  <c:v>2.9586121766933184E-2</c:v>
                </c:pt>
                <c:pt idx="1990">
                  <c:v>7.0305776589554433E-2</c:v>
                </c:pt>
                <c:pt idx="1991">
                  <c:v>0.1108449574920032</c:v>
                </c:pt>
                <c:pt idx="1992">
                  <c:v>0.15109960097832006</c:v>
                </c:pt>
                <c:pt idx="1993">
                  <c:v>0.1909663739560121</c:v>
                </c:pt>
                <c:pt idx="1994">
                  <c:v>0.23034293899061895</c:v>
                </c:pt>
                <c:pt idx="1995">
                  <c:v>0.26912821700443973</c:v>
                </c:pt>
                <c:pt idx="1996">
                  <c:v>0.30722264674507543</c:v>
                </c:pt>
                <c:pt idx="1997">
                  <c:v>0.34452844035773628</c:v>
                </c:pt>
                <c:pt idx="1998">
                  <c:v>0.38094983440527219</c:v>
                </c:pt>
                <c:pt idx="1999">
                  <c:v>0.41639333569150233</c:v>
                </c:pt>
                <c:pt idx="2000">
                  <c:v>0.45076796125696966</c:v>
                </c:pt>
                <c:pt idx="2001">
                  <c:v>0.48398547193085212</c:v>
                </c:pt>
                <c:pt idx="2002">
                  <c:v>0.51596059883965883</c:v>
                </c:pt>
                <c:pt idx="2003">
                  <c:v>0.54661126229120582</c:v>
                </c:pt>
                <c:pt idx="2004">
                  <c:v>0.57585878247200784</c:v>
                </c:pt>
                <c:pt idx="2005">
                  <c:v>0.60362808141723168</c:v>
                </c:pt>
                <c:pt idx="2006">
                  <c:v>0.62984787573475542</c:v>
                </c:pt>
                <c:pt idx="2007">
                  <c:v>0.65445085958861282</c:v>
                </c:pt>
                <c:pt idx="2008">
                  <c:v>0.67737387747212219</c:v>
                </c:pt>
                <c:pt idx="2009">
                  <c:v>0.69855808632711502</c:v>
                </c:pt>
                <c:pt idx="2010">
                  <c:v>0.71794910659330036</c:v>
                </c:pt>
                <c:pt idx="2011">
                  <c:v>0.73549716179976254</c:v>
                </c:pt>
                <c:pt idx="2012">
                  <c:v>0.75115720634046301</c:v>
                </c:pt>
                <c:pt idx="2013">
                  <c:v>0.76488904110566347</c:v>
                </c:pt>
                <c:pt idx="2014">
                  <c:v>0.77665741667246535</c:v>
                </c:pt>
                <c:pt idx="2015">
                  <c:v>0.78643212378957184</c:v>
                </c:pt>
                <c:pt idx="2016">
                  <c:v>0.79418807092400323</c:v>
                </c:pt>
                <c:pt idx="2017">
                  <c:v>0.79990534867070218</c:v>
                </c:pt>
                <c:pt idx="2018">
                  <c:v>0.80356928085969126</c:v>
                </c:pt>
                <c:pt idx="2019">
                  <c:v>0.80517046222958777</c:v>
                </c:pt>
                <c:pt idx="2020">
                  <c:v>0.80470478257078093</c:v>
                </c:pt>
                <c:pt idx="2021">
                  <c:v>0.8021734372762761</c:v>
                </c:pt>
                <c:pt idx="2022">
                  <c:v>0.79758292427313937</c:v>
                </c:pt>
                <c:pt idx="2023">
                  <c:v>0.79094502734241001</c:v>
                </c:pt>
                <c:pt idx="2024">
                  <c:v>0.78227678587031158</c:v>
                </c:pt>
                <c:pt idx="2025">
                  <c:v>0.77160045110838382</c:v>
                </c:pt>
                <c:pt idx="2026">
                  <c:v>0.75894342905483336</c:v>
                </c:pt>
                <c:pt idx="2027">
                  <c:v>0.74433821010374612</c:v>
                </c:pt>
                <c:pt idx="2028">
                  <c:v>0.72782228564269502</c:v>
                </c:pt>
                <c:pt idx="2029">
                  <c:v>0.70943805181290776</c:v>
                </c:pt>
                <c:pt idx="2030">
                  <c:v>0.68923270067895237</c:v>
                </c:pt>
                <c:pt idx="2031">
                  <c:v>0.66725809908740241</c:v>
                </c:pt>
                <c:pt idx="2032">
                  <c:v>0.6435706555253814</c:v>
                </c:pt>
                <c:pt idx="2033">
                  <c:v>0.61823117532077054</c:v>
                </c:pt>
                <c:pt idx="2034">
                  <c:v>0.59130470455586193</c:v>
                </c:pt>
                <c:pt idx="2035">
                  <c:v>0.56286036309491305</c:v>
                </c:pt>
                <c:pt idx="2036">
                  <c:v>0.53297116715450243</c:v>
                </c:pt>
                <c:pt idx="2037">
                  <c:v>0.50171384187195289</c:v>
                </c:pt>
                <c:pt idx="2038">
                  <c:v>0.4691686243529154</c:v>
                </c:pt>
                <c:pt idx="2039">
                  <c:v>0.43541905770404793</c:v>
                </c:pt>
                <c:pt idx="2040">
                  <c:v>0.4005517765788803</c:v>
                </c:pt>
                <c:pt idx="2041">
                  <c:v>0.36465628478799073</c:v>
                </c:pt>
                <c:pt idx="2042">
                  <c:v>0.32782472554398934</c:v>
                </c:pt>
                <c:pt idx="2043">
                  <c:v>0.29015164493120282</c:v>
                </c:pt>
                <c:pt idx="2044">
                  <c:v>0.25173374920727393</c:v>
                </c:pt>
                <c:pt idx="2045">
                  <c:v>0.21266965655952202</c:v>
                </c:pt>
                <c:pt idx="2046">
                  <c:v>0.17305964395351256</c:v>
                </c:pt>
                <c:pt idx="2047">
                  <c:v>0.13300538972351414</c:v>
                </c:pt>
                <c:pt idx="2048">
                  <c:v>9.2609712565672839E-2</c:v>
                </c:pt>
                <c:pt idx="2049">
                  <c:v>5.1976307603893761E-2</c:v>
                </c:pt>
                <c:pt idx="2050">
                  <c:v>1.1209480205945177E-2</c:v>
                </c:pt>
                <c:pt idx="2051">
                  <c:v>-2.9586121766924506E-2</c:v>
                </c:pt>
                <c:pt idx="2052">
                  <c:v>-7.0305776589545788E-2</c:v>
                </c:pt>
                <c:pt idx="2053">
                  <c:v>-0.11084495749200592</c:v>
                </c:pt>
                <c:pt idx="2054">
                  <c:v>-0.15109960097832281</c:v>
                </c:pt>
                <c:pt idx="2055">
                  <c:v>-0.19096637395601479</c:v>
                </c:pt>
                <c:pt idx="2056">
                  <c:v>-0.23034293899062158</c:v>
                </c:pt>
                <c:pt idx="2057">
                  <c:v>-0.26912821700444234</c:v>
                </c:pt>
                <c:pt idx="2058">
                  <c:v>-0.30722264674507799</c:v>
                </c:pt>
                <c:pt idx="2059">
                  <c:v>-0.34452844035773877</c:v>
                </c:pt>
                <c:pt idx="2060">
                  <c:v>-0.38094983440526459</c:v>
                </c:pt>
                <c:pt idx="2061">
                  <c:v>-0.41639333569149489</c:v>
                </c:pt>
                <c:pt idx="2062">
                  <c:v>-0.45076796125696239</c:v>
                </c:pt>
                <c:pt idx="2063">
                  <c:v>-0.48398547193085428</c:v>
                </c:pt>
                <c:pt idx="2064">
                  <c:v>-0.51596059883966106</c:v>
                </c:pt>
                <c:pt idx="2065">
                  <c:v>-0.54661126229120793</c:v>
                </c:pt>
                <c:pt idx="2066">
                  <c:v>-0.57585878247200972</c:v>
                </c:pt>
                <c:pt idx="2067">
                  <c:v>-0.60362808141723345</c:v>
                </c:pt>
                <c:pt idx="2068">
                  <c:v>-0.62984787573477141</c:v>
                </c:pt>
                <c:pt idx="2069">
                  <c:v>-0.65445085958861438</c:v>
                </c:pt>
                <c:pt idx="2070">
                  <c:v>-0.67737387747211131</c:v>
                </c:pt>
                <c:pt idx="2071">
                  <c:v>-0.69855808632710503</c:v>
                </c:pt>
                <c:pt idx="2072">
                  <c:v>-0.71794910659329114</c:v>
                </c:pt>
                <c:pt idx="2073">
                  <c:v>-0.73549716179976365</c:v>
                </c:pt>
                <c:pt idx="2074">
                  <c:v>-0.7511572063404639</c:v>
                </c:pt>
                <c:pt idx="2075">
                  <c:v>-0.76488904110566436</c:v>
                </c:pt>
                <c:pt idx="2076">
                  <c:v>-0.77665741667246613</c:v>
                </c:pt>
                <c:pt idx="2077">
                  <c:v>-0.7864321237895725</c:v>
                </c:pt>
                <c:pt idx="2078">
                  <c:v>-0.79418807092400556</c:v>
                </c:pt>
                <c:pt idx="2079">
                  <c:v>-0.79990534867070373</c:v>
                </c:pt>
                <c:pt idx="2080">
                  <c:v>-0.80356928085969137</c:v>
                </c:pt>
                <c:pt idx="2081">
                  <c:v>-0.80517046222958766</c:v>
                </c:pt>
                <c:pt idx="2082">
                  <c:v>-0.80470478257078126</c:v>
                </c:pt>
                <c:pt idx="2083">
                  <c:v>-0.80217343727627588</c:v>
                </c:pt>
                <c:pt idx="2084">
                  <c:v>-0.79758292427313904</c:v>
                </c:pt>
                <c:pt idx="2085">
                  <c:v>-0.79094502734241168</c:v>
                </c:pt>
                <c:pt idx="2086">
                  <c:v>-0.78227678587031357</c:v>
                </c:pt>
                <c:pt idx="2087">
                  <c:v>-0.77160045110838305</c:v>
                </c:pt>
                <c:pt idx="2088">
                  <c:v>-0.75894342905482859</c:v>
                </c:pt>
                <c:pt idx="2089">
                  <c:v>-0.74433821010374068</c:v>
                </c:pt>
                <c:pt idx="2090">
                  <c:v>-0.72782228564269391</c:v>
                </c:pt>
                <c:pt idx="2091">
                  <c:v>-0.70943805181290642</c:v>
                </c:pt>
                <c:pt idx="2092">
                  <c:v>-0.68923270067895692</c:v>
                </c:pt>
                <c:pt idx="2093">
                  <c:v>-0.66725809908740097</c:v>
                </c:pt>
                <c:pt idx="2094">
                  <c:v>-0.64357065552537984</c:v>
                </c:pt>
                <c:pt idx="2095">
                  <c:v>-0.61823117532078342</c:v>
                </c:pt>
                <c:pt idx="2096">
                  <c:v>-0.59130470455587558</c:v>
                </c:pt>
                <c:pt idx="2097">
                  <c:v>-0.56286036309492737</c:v>
                </c:pt>
                <c:pt idx="2098">
                  <c:v>-0.53297116715450032</c:v>
                </c:pt>
                <c:pt idx="2099">
                  <c:v>-0.50171384187193291</c:v>
                </c:pt>
                <c:pt idx="2100">
                  <c:v>-0.46916862435291312</c:v>
                </c:pt>
                <c:pt idx="2101">
                  <c:v>-0.4354190577040456</c:v>
                </c:pt>
                <c:pt idx="2102">
                  <c:v>-0.40055177657887792</c:v>
                </c:pt>
                <c:pt idx="2103">
                  <c:v>-0.36465628478798823</c:v>
                </c:pt>
                <c:pt idx="2104">
                  <c:v>-0.32782472554398684</c:v>
                </c:pt>
                <c:pt idx="2105">
                  <c:v>-0.29015164493121087</c:v>
                </c:pt>
                <c:pt idx="2106">
                  <c:v>-0.25173374920728214</c:v>
                </c:pt>
                <c:pt idx="2107">
                  <c:v>-0.21266965655953038</c:v>
                </c:pt>
                <c:pt idx="2108">
                  <c:v>-0.17305964395350984</c:v>
                </c:pt>
                <c:pt idx="2109">
                  <c:v>-0.13300538972351142</c:v>
                </c:pt>
                <c:pt idx="2110">
                  <c:v>-9.2609712565670091E-2</c:v>
                </c:pt>
                <c:pt idx="2111">
                  <c:v>-5.1976307603890999E-2</c:v>
                </c:pt>
                <c:pt idx="2112">
                  <c:v>-1.1209480205942415E-2</c:v>
                </c:pt>
                <c:pt idx="2113">
                  <c:v>2.9586121766927265E-2</c:v>
                </c:pt>
                <c:pt idx="2114">
                  <c:v>7.0305776589548549E-2</c:v>
                </c:pt>
                <c:pt idx="2115">
                  <c:v>0.11084495749199731</c:v>
                </c:pt>
                <c:pt idx="2116">
                  <c:v>0.15109960097831426</c:v>
                </c:pt>
                <c:pt idx="2117">
                  <c:v>0.19096637395600632</c:v>
                </c:pt>
                <c:pt idx="2118">
                  <c:v>0.23034293899062427</c:v>
                </c:pt>
                <c:pt idx="2119">
                  <c:v>0.26912821700444489</c:v>
                </c:pt>
                <c:pt idx="2120">
                  <c:v>0.30722264674508054</c:v>
                </c:pt>
                <c:pt idx="2121">
                  <c:v>0.34452844035774127</c:v>
                </c:pt>
                <c:pt idx="2122">
                  <c:v>0.38094983440526697</c:v>
                </c:pt>
                <c:pt idx="2123">
                  <c:v>0.41639333569150705</c:v>
                </c:pt>
                <c:pt idx="2124">
                  <c:v>0.45076796125696472</c:v>
                </c:pt>
                <c:pt idx="2125">
                  <c:v>0.4839854719308474</c:v>
                </c:pt>
                <c:pt idx="2126">
                  <c:v>0.51596059883965439</c:v>
                </c:pt>
                <c:pt idx="2127">
                  <c:v>0.54661126229120149</c:v>
                </c:pt>
                <c:pt idx="2128">
                  <c:v>0.57585878247201161</c:v>
                </c:pt>
                <c:pt idx="2129">
                  <c:v>0.60362808141723534</c:v>
                </c:pt>
                <c:pt idx="2130">
                  <c:v>0.62984787573475876</c:v>
                </c:pt>
                <c:pt idx="2131">
                  <c:v>0.65445085958861604</c:v>
                </c:pt>
                <c:pt idx="2132">
                  <c:v>0.67737387747211275</c:v>
                </c:pt>
                <c:pt idx="2133">
                  <c:v>0.6985580863271178</c:v>
                </c:pt>
                <c:pt idx="2134">
                  <c:v>0.7179491065933028</c:v>
                </c:pt>
                <c:pt idx="2135">
                  <c:v>0.73549716179976476</c:v>
                </c:pt>
                <c:pt idx="2136">
                  <c:v>0.75115720634045668</c:v>
                </c:pt>
                <c:pt idx="2137">
                  <c:v>0.76488904110565803</c:v>
                </c:pt>
                <c:pt idx="2138">
                  <c:v>0.77665741667246679</c:v>
                </c:pt>
                <c:pt idx="2139">
                  <c:v>0.78643212378957306</c:v>
                </c:pt>
                <c:pt idx="2140">
                  <c:v>0.79418807092400412</c:v>
                </c:pt>
                <c:pt idx="2141">
                  <c:v>0.79990534867070284</c:v>
                </c:pt>
                <c:pt idx="2142">
                  <c:v>0.80356928085969082</c:v>
                </c:pt>
                <c:pt idx="2143">
                  <c:v>0.80517046222958788</c:v>
                </c:pt>
                <c:pt idx="2144">
                  <c:v>0.80470478257078071</c:v>
                </c:pt>
                <c:pt idx="2145">
                  <c:v>0.80217343727627566</c:v>
                </c:pt>
                <c:pt idx="2146">
                  <c:v>0.7975829242731387</c:v>
                </c:pt>
                <c:pt idx="2147">
                  <c:v>0.79094502734241112</c:v>
                </c:pt>
                <c:pt idx="2148">
                  <c:v>0.78227678587031302</c:v>
                </c:pt>
                <c:pt idx="2149">
                  <c:v>0.77160045110838216</c:v>
                </c:pt>
                <c:pt idx="2150">
                  <c:v>0.75894342905483148</c:v>
                </c:pt>
                <c:pt idx="2151">
                  <c:v>0.74433821010374401</c:v>
                </c:pt>
                <c:pt idx="2152">
                  <c:v>0.72782228564269758</c:v>
                </c:pt>
                <c:pt idx="2153">
                  <c:v>0.7094380518129052</c:v>
                </c:pt>
                <c:pt idx="2154">
                  <c:v>0.68923270067894948</c:v>
                </c:pt>
                <c:pt idx="2155">
                  <c:v>0.6672580990873993</c:v>
                </c:pt>
                <c:pt idx="2156">
                  <c:v>0.64357065552537807</c:v>
                </c:pt>
                <c:pt idx="2157">
                  <c:v>0.61823117532078165</c:v>
                </c:pt>
                <c:pt idx="2158">
                  <c:v>0.59130470455587369</c:v>
                </c:pt>
                <c:pt idx="2159">
                  <c:v>0.56286036309492538</c:v>
                </c:pt>
                <c:pt idx="2160">
                  <c:v>0.53297116715451531</c:v>
                </c:pt>
                <c:pt idx="2161">
                  <c:v>0.50171384187194867</c:v>
                </c:pt>
                <c:pt idx="2162">
                  <c:v>0.46916862435292944</c:v>
                </c:pt>
                <c:pt idx="2163">
                  <c:v>0.43541905770404327</c:v>
                </c:pt>
                <c:pt idx="2164">
                  <c:v>0.40055177657887553</c:v>
                </c:pt>
                <c:pt idx="2165">
                  <c:v>0.36465628478798578</c:v>
                </c:pt>
                <c:pt idx="2166">
                  <c:v>0.32782472554398434</c:v>
                </c:pt>
                <c:pt idx="2167">
                  <c:v>0.29015164493120832</c:v>
                </c:pt>
                <c:pt idx="2168">
                  <c:v>0.25173374920727953</c:v>
                </c:pt>
                <c:pt idx="2169">
                  <c:v>0.21266965655952774</c:v>
                </c:pt>
                <c:pt idx="2170">
                  <c:v>0.17305964395351833</c:v>
                </c:pt>
                <c:pt idx="2171">
                  <c:v>0.13300538972351997</c:v>
                </c:pt>
                <c:pt idx="2172">
                  <c:v>9.2609712565678723E-2</c:v>
                </c:pt>
                <c:pt idx="2173">
                  <c:v>5.1976307603888237E-2</c:v>
                </c:pt>
                <c:pt idx="2174">
                  <c:v>1.1209480205939653E-2</c:v>
                </c:pt>
                <c:pt idx="2175">
                  <c:v>-2.9586121766930026E-2</c:v>
                </c:pt>
                <c:pt idx="2176">
                  <c:v>-7.0305776589551297E-2</c:v>
                </c:pt>
                <c:pt idx="2177">
                  <c:v>-0.11084495749200006</c:v>
                </c:pt>
                <c:pt idx="2178">
                  <c:v>-0.15109960097832822</c:v>
                </c:pt>
                <c:pt idx="2179">
                  <c:v>-0.19096637395600902</c:v>
                </c:pt>
                <c:pt idx="2180">
                  <c:v>-0.23034293899061592</c:v>
                </c:pt>
                <c:pt idx="2181">
                  <c:v>-0.26912821700443673</c:v>
                </c:pt>
                <c:pt idx="2182">
                  <c:v>-0.30722264674507249</c:v>
                </c:pt>
                <c:pt idx="2183">
                  <c:v>-0.34452844035774371</c:v>
                </c:pt>
                <c:pt idx="2184">
                  <c:v>-0.38094983440526942</c:v>
                </c:pt>
                <c:pt idx="2185">
                  <c:v>-0.41639333569149967</c:v>
                </c:pt>
                <c:pt idx="2186">
                  <c:v>-0.45076796125696705</c:v>
                </c:pt>
                <c:pt idx="2187">
                  <c:v>-0.48398547193084962</c:v>
                </c:pt>
                <c:pt idx="2188">
                  <c:v>-0.51596059883966527</c:v>
                </c:pt>
                <c:pt idx="2189">
                  <c:v>-0.54661126229121193</c:v>
                </c:pt>
                <c:pt idx="2190">
                  <c:v>-0.57585878247201361</c:v>
                </c:pt>
                <c:pt idx="2191">
                  <c:v>-0.60362808141722957</c:v>
                </c:pt>
                <c:pt idx="2192">
                  <c:v>-0.62984787573475343</c:v>
                </c:pt>
                <c:pt idx="2193">
                  <c:v>-0.6544508595886176</c:v>
                </c:pt>
                <c:pt idx="2194">
                  <c:v>-0.67737387747211431</c:v>
                </c:pt>
                <c:pt idx="2195">
                  <c:v>-0.69855808632710781</c:v>
                </c:pt>
                <c:pt idx="2196">
                  <c:v>-0.7179491065932937</c:v>
                </c:pt>
                <c:pt idx="2197">
                  <c:v>-0.73549716179975655</c:v>
                </c:pt>
                <c:pt idx="2198">
                  <c:v>-0.7511572063404659</c:v>
                </c:pt>
                <c:pt idx="2199">
                  <c:v>-0.76488904110566602</c:v>
                </c:pt>
                <c:pt idx="2200">
                  <c:v>-0.77665741667246757</c:v>
                </c:pt>
                <c:pt idx="2201">
                  <c:v>-0.78643212378957361</c:v>
                </c:pt>
                <c:pt idx="2202">
                  <c:v>-0.79418807092400456</c:v>
                </c:pt>
                <c:pt idx="2203">
                  <c:v>-0.79990534867070306</c:v>
                </c:pt>
                <c:pt idx="2204">
                  <c:v>-0.80356928085969093</c:v>
                </c:pt>
                <c:pt idx="2205">
                  <c:v>-0.80517046222958766</c:v>
                </c:pt>
                <c:pt idx="2206">
                  <c:v>-0.80470478257078115</c:v>
                </c:pt>
                <c:pt idx="2207">
                  <c:v>-0.80217343727627632</c:v>
                </c:pt>
                <c:pt idx="2208">
                  <c:v>-0.79758292427313815</c:v>
                </c:pt>
                <c:pt idx="2209">
                  <c:v>-0.79094502734241057</c:v>
                </c:pt>
                <c:pt idx="2210">
                  <c:v>-0.78227678587031235</c:v>
                </c:pt>
                <c:pt idx="2211">
                  <c:v>-0.77160045110838138</c:v>
                </c:pt>
                <c:pt idx="2212">
                  <c:v>-0.75894342905483059</c:v>
                </c:pt>
                <c:pt idx="2213">
                  <c:v>-0.7443382101037429</c:v>
                </c:pt>
                <c:pt idx="2214">
                  <c:v>-0.72782228564269635</c:v>
                </c:pt>
                <c:pt idx="2215">
                  <c:v>-0.7094380518129092</c:v>
                </c:pt>
                <c:pt idx="2216">
                  <c:v>-0.68923270067895404</c:v>
                </c:pt>
                <c:pt idx="2217">
                  <c:v>-0.6672580990874043</c:v>
                </c:pt>
                <c:pt idx="2218">
                  <c:v>-0.6435706555253764</c:v>
                </c:pt>
                <c:pt idx="2219">
                  <c:v>-0.61823117532077987</c:v>
                </c:pt>
                <c:pt idx="2220">
                  <c:v>-0.59130470455587181</c:v>
                </c:pt>
                <c:pt idx="2221">
                  <c:v>-0.56286036309492338</c:v>
                </c:pt>
                <c:pt idx="2222">
                  <c:v>-0.53297116715451331</c:v>
                </c:pt>
                <c:pt idx="2223">
                  <c:v>-0.50171384187194634</c:v>
                </c:pt>
                <c:pt idx="2224">
                  <c:v>-0.46916862435292722</c:v>
                </c:pt>
                <c:pt idx="2225">
                  <c:v>-0.4354190577040602</c:v>
                </c:pt>
                <c:pt idx="2226">
                  <c:v>-0.40055177657889296</c:v>
                </c:pt>
                <c:pt idx="2227">
                  <c:v>-0.36465628478800372</c:v>
                </c:pt>
                <c:pt idx="2228">
                  <c:v>-0.32782472554398179</c:v>
                </c:pt>
                <c:pt idx="2229">
                  <c:v>-0.29015164493120577</c:v>
                </c:pt>
                <c:pt idx="2230">
                  <c:v>-0.25173374920727692</c:v>
                </c:pt>
                <c:pt idx="2231">
                  <c:v>-0.21266965655952508</c:v>
                </c:pt>
                <c:pt idx="2232">
                  <c:v>-0.17305964395351564</c:v>
                </c:pt>
                <c:pt idx="2233">
                  <c:v>-0.13300538972350595</c:v>
                </c:pt>
                <c:pt idx="2234">
                  <c:v>-9.2609712565664609E-2</c:v>
                </c:pt>
                <c:pt idx="2235">
                  <c:v>-5.1976307603896911E-2</c:v>
                </c:pt>
                <c:pt idx="2236">
                  <c:v>-1.1209480205948334E-2</c:v>
                </c:pt>
                <c:pt idx="2237">
                  <c:v>2.9586121766921353E-2</c:v>
                </c:pt>
                <c:pt idx="2238">
                  <c:v>7.0305776589554045E-2</c:v>
                </c:pt>
                <c:pt idx="2239">
                  <c:v>0.11084495749200279</c:v>
                </c:pt>
                <c:pt idx="2240">
                  <c:v>0.1510996009783197</c:v>
                </c:pt>
                <c:pt idx="2241">
                  <c:v>0.19096637395601171</c:v>
                </c:pt>
                <c:pt idx="2242">
                  <c:v>0.23034293899061858</c:v>
                </c:pt>
                <c:pt idx="2243">
                  <c:v>0.26912821700445017</c:v>
                </c:pt>
                <c:pt idx="2244">
                  <c:v>0.30722264674508565</c:v>
                </c:pt>
                <c:pt idx="2245">
                  <c:v>0.34452844035774627</c:v>
                </c:pt>
                <c:pt idx="2246">
                  <c:v>0.38094983440526181</c:v>
                </c:pt>
                <c:pt idx="2247">
                  <c:v>0.41639333569149223</c:v>
                </c:pt>
                <c:pt idx="2248">
                  <c:v>0.45076796125696927</c:v>
                </c:pt>
                <c:pt idx="2249">
                  <c:v>0.48398547193085173</c:v>
                </c:pt>
                <c:pt idx="2250">
                  <c:v>0.51596059883965861</c:v>
                </c:pt>
                <c:pt idx="2251">
                  <c:v>0.5466112622912056</c:v>
                </c:pt>
                <c:pt idx="2252">
                  <c:v>0.5758587824720075</c:v>
                </c:pt>
                <c:pt idx="2253">
                  <c:v>0.603628081417239</c:v>
                </c:pt>
                <c:pt idx="2254">
                  <c:v>0.62984787573476231</c:v>
                </c:pt>
                <c:pt idx="2255">
                  <c:v>0.65445085958861926</c:v>
                </c:pt>
                <c:pt idx="2256">
                  <c:v>0.67737387747211586</c:v>
                </c:pt>
                <c:pt idx="2257">
                  <c:v>0.69855808632710925</c:v>
                </c:pt>
                <c:pt idx="2258">
                  <c:v>0.71794910659329492</c:v>
                </c:pt>
                <c:pt idx="2259">
                  <c:v>0.73549716179975777</c:v>
                </c:pt>
                <c:pt idx="2260">
                  <c:v>0.75115720634045868</c:v>
                </c:pt>
                <c:pt idx="2261">
                  <c:v>0.76488904110565981</c:v>
                </c:pt>
                <c:pt idx="2262">
                  <c:v>0.77665741667246224</c:v>
                </c:pt>
                <c:pt idx="2263">
                  <c:v>0.78643212378957428</c:v>
                </c:pt>
                <c:pt idx="2264">
                  <c:v>0.79418807092400512</c:v>
                </c:pt>
                <c:pt idx="2265">
                  <c:v>0.7999053486707034</c:v>
                </c:pt>
                <c:pt idx="2266">
                  <c:v>0.80356928085969115</c:v>
                </c:pt>
                <c:pt idx="2267">
                  <c:v>0.80517046222958777</c:v>
                </c:pt>
                <c:pt idx="2268">
                  <c:v>0.80470478257078093</c:v>
                </c:pt>
                <c:pt idx="2269">
                  <c:v>0.80217343727627621</c:v>
                </c:pt>
                <c:pt idx="2270">
                  <c:v>0.79758292427313948</c:v>
                </c:pt>
                <c:pt idx="2271">
                  <c:v>0.79094502734241234</c:v>
                </c:pt>
                <c:pt idx="2272">
                  <c:v>0.78227678587031446</c:v>
                </c:pt>
                <c:pt idx="2273">
                  <c:v>0.7716004511083806</c:v>
                </c:pt>
                <c:pt idx="2274">
                  <c:v>0.75894342905482959</c:v>
                </c:pt>
                <c:pt idx="2275">
                  <c:v>0.74433821010374179</c:v>
                </c:pt>
                <c:pt idx="2276">
                  <c:v>0.72782228564269524</c:v>
                </c:pt>
                <c:pt idx="2277">
                  <c:v>0.70943805181290798</c:v>
                </c:pt>
                <c:pt idx="2278">
                  <c:v>0.68923270067895259</c:v>
                </c:pt>
                <c:pt idx="2279">
                  <c:v>0.66725809908740263</c:v>
                </c:pt>
                <c:pt idx="2280">
                  <c:v>0.64357065552538173</c:v>
                </c:pt>
                <c:pt idx="2281">
                  <c:v>0.61823117532078542</c:v>
                </c:pt>
                <c:pt idx="2282">
                  <c:v>0.59130470455587769</c:v>
                </c:pt>
                <c:pt idx="2283">
                  <c:v>0.56286036309492149</c:v>
                </c:pt>
                <c:pt idx="2284">
                  <c:v>0.53297116715451121</c:v>
                </c:pt>
                <c:pt idx="2285">
                  <c:v>0.50171384187194423</c:v>
                </c:pt>
                <c:pt idx="2286">
                  <c:v>0.469168624352925</c:v>
                </c:pt>
                <c:pt idx="2287">
                  <c:v>0.43541905770405787</c:v>
                </c:pt>
                <c:pt idx="2288">
                  <c:v>0.40055177657887076</c:v>
                </c:pt>
                <c:pt idx="2289">
                  <c:v>0.36465628478798084</c:v>
                </c:pt>
                <c:pt idx="2290">
                  <c:v>0.32782472554400016</c:v>
                </c:pt>
                <c:pt idx="2291">
                  <c:v>0.29015164493122453</c:v>
                </c:pt>
                <c:pt idx="2292">
                  <c:v>0.25173374920729608</c:v>
                </c:pt>
                <c:pt idx="2293">
                  <c:v>0.21266965655952239</c:v>
                </c:pt>
                <c:pt idx="2294">
                  <c:v>0.17305964395351292</c:v>
                </c:pt>
                <c:pt idx="2295">
                  <c:v>0.13300538972351453</c:v>
                </c:pt>
                <c:pt idx="2296">
                  <c:v>9.2609712565673227E-2</c:v>
                </c:pt>
                <c:pt idx="2297">
                  <c:v>5.1976307603894149E-2</c:v>
                </c:pt>
                <c:pt idx="2298">
                  <c:v>1.120948020593413E-2</c:v>
                </c:pt>
                <c:pt idx="2299">
                  <c:v>-2.9586121766935546E-2</c:v>
                </c:pt>
                <c:pt idx="2300">
                  <c:v>-7.0305776589556793E-2</c:v>
                </c:pt>
                <c:pt idx="2301">
                  <c:v>-0.11084495749200554</c:v>
                </c:pt>
                <c:pt idx="2302">
                  <c:v>-0.15109960097831115</c:v>
                </c:pt>
                <c:pt idx="2303">
                  <c:v>-0.19096637395601437</c:v>
                </c:pt>
                <c:pt idx="2304">
                  <c:v>-0.23034293899062122</c:v>
                </c:pt>
                <c:pt idx="2305">
                  <c:v>-0.26912821700444195</c:v>
                </c:pt>
                <c:pt idx="2306">
                  <c:v>-0.30722264674507765</c:v>
                </c:pt>
                <c:pt idx="2307">
                  <c:v>-0.34452844035773844</c:v>
                </c:pt>
                <c:pt idx="2308">
                  <c:v>-0.3809498344052743</c:v>
                </c:pt>
                <c:pt idx="2309">
                  <c:v>-0.41639333569150438</c:v>
                </c:pt>
                <c:pt idx="2310">
                  <c:v>-0.45076796125697161</c:v>
                </c:pt>
                <c:pt idx="2311">
                  <c:v>-0.48398547193085401</c:v>
                </c:pt>
                <c:pt idx="2312">
                  <c:v>-0.51596059883966072</c:v>
                </c:pt>
                <c:pt idx="2313">
                  <c:v>-0.54661126229120749</c:v>
                </c:pt>
                <c:pt idx="2314">
                  <c:v>-0.57585878247200939</c:v>
                </c:pt>
                <c:pt idx="2315">
                  <c:v>-0.60362808141723323</c:v>
                </c:pt>
                <c:pt idx="2316">
                  <c:v>-0.62984787573475687</c:v>
                </c:pt>
                <c:pt idx="2317">
                  <c:v>-0.65445085958861426</c:v>
                </c:pt>
                <c:pt idx="2318">
                  <c:v>-0.67737387747212352</c:v>
                </c:pt>
                <c:pt idx="2319">
                  <c:v>-0.69855808632711636</c:v>
                </c:pt>
                <c:pt idx="2320">
                  <c:v>-0.71794910659330136</c:v>
                </c:pt>
                <c:pt idx="2321">
                  <c:v>-0.73549716179976354</c:v>
                </c:pt>
                <c:pt idx="2322">
                  <c:v>-0.75115720634046379</c:v>
                </c:pt>
                <c:pt idx="2323">
                  <c:v>-0.76488904110566414</c:v>
                </c:pt>
                <c:pt idx="2324">
                  <c:v>-0.77665741667246602</c:v>
                </c:pt>
                <c:pt idx="2325">
                  <c:v>-0.78643212378957239</c:v>
                </c:pt>
                <c:pt idx="2326">
                  <c:v>-0.79418807092400368</c:v>
                </c:pt>
                <c:pt idx="2327">
                  <c:v>-0.7999053486707024</c:v>
                </c:pt>
                <c:pt idx="2328">
                  <c:v>-0.80356928085969137</c:v>
                </c:pt>
                <c:pt idx="2329">
                  <c:v>-0.80517046222958777</c:v>
                </c:pt>
                <c:pt idx="2330">
                  <c:v>-0.80470478257078082</c:v>
                </c:pt>
                <c:pt idx="2331">
                  <c:v>-0.80217343727627588</c:v>
                </c:pt>
                <c:pt idx="2332">
                  <c:v>-0.79758292427313904</c:v>
                </c:pt>
                <c:pt idx="2333">
                  <c:v>-0.79094502734241179</c:v>
                </c:pt>
                <c:pt idx="2334">
                  <c:v>-0.78227678587031368</c:v>
                </c:pt>
                <c:pt idx="2335">
                  <c:v>-0.77160045110838305</c:v>
                </c:pt>
                <c:pt idx="2336">
                  <c:v>-0.75894342905483259</c:v>
                </c:pt>
                <c:pt idx="2337">
                  <c:v>-0.74433821010374512</c:v>
                </c:pt>
                <c:pt idx="2338">
                  <c:v>-0.72782228564269402</c:v>
                </c:pt>
                <c:pt idx="2339">
                  <c:v>-0.70943805181290664</c:v>
                </c:pt>
                <c:pt idx="2340">
                  <c:v>-0.68923270067895115</c:v>
                </c:pt>
                <c:pt idx="2341">
                  <c:v>-0.66725809908740108</c:v>
                </c:pt>
                <c:pt idx="2342">
                  <c:v>-0.64357065552537995</c:v>
                </c:pt>
                <c:pt idx="2343">
                  <c:v>-0.61823117532077632</c:v>
                </c:pt>
                <c:pt idx="2344">
                  <c:v>-0.59130470455586803</c:v>
                </c:pt>
                <c:pt idx="2345">
                  <c:v>-0.56286036309492771</c:v>
                </c:pt>
                <c:pt idx="2346">
                  <c:v>-0.53297116715451776</c:v>
                </c:pt>
                <c:pt idx="2347">
                  <c:v>-0.50171384187195101</c:v>
                </c:pt>
                <c:pt idx="2348">
                  <c:v>-0.46916862435292273</c:v>
                </c:pt>
                <c:pt idx="2349">
                  <c:v>-0.43541905770405553</c:v>
                </c:pt>
                <c:pt idx="2350">
                  <c:v>-0.40055177657888819</c:v>
                </c:pt>
                <c:pt idx="2351">
                  <c:v>-0.36465628478799877</c:v>
                </c:pt>
                <c:pt idx="2352">
                  <c:v>-0.32782472554399766</c:v>
                </c:pt>
                <c:pt idx="2353">
                  <c:v>-0.2901516449312006</c:v>
                </c:pt>
                <c:pt idx="2354">
                  <c:v>-0.25173374920727171</c:v>
                </c:pt>
                <c:pt idx="2355">
                  <c:v>-0.21266965655951975</c:v>
                </c:pt>
                <c:pt idx="2356">
                  <c:v>-0.17305964395351026</c:v>
                </c:pt>
                <c:pt idx="2357">
                  <c:v>-0.13300538972353437</c:v>
                </c:pt>
                <c:pt idx="2358">
                  <c:v>-9.2609712565670479E-2</c:v>
                </c:pt>
                <c:pt idx="2359">
                  <c:v>-5.1976307603891388E-2</c:v>
                </c:pt>
                <c:pt idx="2360">
                  <c:v>-1.1209480205942811E-2</c:v>
                </c:pt>
                <c:pt idx="2361">
                  <c:v>2.9586121766926876E-2</c:v>
                </c:pt>
                <c:pt idx="2362">
                  <c:v>7.0305776589548147E-2</c:v>
                </c:pt>
                <c:pt idx="2363">
                  <c:v>0.11084495749200828</c:v>
                </c:pt>
                <c:pt idx="2364">
                  <c:v>0.15109960097832512</c:v>
                </c:pt>
                <c:pt idx="2365">
                  <c:v>0.19096637395601709</c:v>
                </c:pt>
                <c:pt idx="2366">
                  <c:v>0.23034293899062386</c:v>
                </c:pt>
                <c:pt idx="2367">
                  <c:v>0.26912821700444456</c:v>
                </c:pt>
                <c:pt idx="2368">
                  <c:v>0.30722264674508021</c:v>
                </c:pt>
                <c:pt idx="2369">
                  <c:v>0.34452844035774094</c:v>
                </c:pt>
                <c:pt idx="2370">
                  <c:v>0.3809498344052667</c:v>
                </c:pt>
                <c:pt idx="2371">
                  <c:v>0.41639333569149695</c:v>
                </c:pt>
                <c:pt idx="2372">
                  <c:v>0.45076796125696433</c:v>
                </c:pt>
                <c:pt idx="2373">
                  <c:v>0.48398547193085623</c:v>
                </c:pt>
                <c:pt idx="2374">
                  <c:v>0.51596059883966283</c:v>
                </c:pt>
                <c:pt idx="2375">
                  <c:v>0.5466112622912096</c:v>
                </c:pt>
                <c:pt idx="2376">
                  <c:v>0.57585878247201139</c:v>
                </c:pt>
                <c:pt idx="2377">
                  <c:v>0.60362808141723512</c:v>
                </c:pt>
                <c:pt idx="2378">
                  <c:v>0.62984787573475864</c:v>
                </c:pt>
                <c:pt idx="2379">
                  <c:v>0.65445085958861582</c:v>
                </c:pt>
                <c:pt idx="2380">
                  <c:v>0.67737387747211264</c:v>
                </c:pt>
                <c:pt idx="2381">
                  <c:v>0.69855808632710625</c:v>
                </c:pt>
                <c:pt idx="2382">
                  <c:v>0.71794910659329225</c:v>
                </c:pt>
                <c:pt idx="2383">
                  <c:v>0.73549716179976465</c:v>
                </c:pt>
                <c:pt idx="2384">
                  <c:v>0.75115720634046479</c:v>
                </c:pt>
                <c:pt idx="2385">
                  <c:v>0.76488904110566502</c:v>
                </c:pt>
                <c:pt idx="2386">
                  <c:v>0.77665741667246668</c:v>
                </c:pt>
                <c:pt idx="2387">
                  <c:v>0.78643212378957295</c:v>
                </c:pt>
                <c:pt idx="2388">
                  <c:v>0.79418807092400601</c:v>
                </c:pt>
                <c:pt idx="2389">
                  <c:v>0.79990534867070273</c:v>
                </c:pt>
                <c:pt idx="2390">
                  <c:v>0.80356928085969082</c:v>
                </c:pt>
                <c:pt idx="2391">
                  <c:v>0.80517046222958766</c:v>
                </c:pt>
                <c:pt idx="2392">
                  <c:v>0.80470478257078126</c:v>
                </c:pt>
                <c:pt idx="2393">
                  <c:v>0.80217343727627566</c:v>
                </c:pt>
                <c:pt idx="2394">
                  <c:v>0.7975829242731387</c:v>
                </c:pt>
                <c:pt idx="2395">
                  <c:v>0.79094502734241123</c:v>
                </c:pt>
                <c:pt idx="2396">
                  <c:v>0.78227678587031313</c:v>
                </c:pt>
                <c:pt idx="2397">
                  <c:v>0.77160045110838227</c:v>
                </c:pt>
                <c:pt idx="2398">
                  <c:v>0.75894342905482781</c:v>
                </c:pt>
                <c:pt idx="2399">
                  <c:v>0.74433821010373979</c:v>
                </c:pt>
                <c:pt idx="2400">
                  <c:v>0.72782228564269769</c:v>
                </c:pt>
                <c:pt idx="2401">
                  <c:v>0.70943805181291075</c:v>
                </c:pt>
                <c:pt idx="2402">
                  <c:v>0.6892327006789557</c:v>
                </c:pt>
                <c:pt idx="2403">
                  <c:v>0.66725809908739964</c:v>
                </c:pt>
                <c:pt idx="2404">
                  <c:v>0.6435706555253784</c:v>
                </c:pt>
                <c:pt idx="2405">
                  <c:v>0.61823117532078187</c:v>
                </c:pt>
                <c:pt idx="2406">
                  <c:v>0.59130470455587392</c:v>
                </c:pt>
                <c:pt idx="2407">
                  <c:v>0.56286036309492571</c:v>
                </c:pt>
                <c:pt idx="2408">
                  <c:v>0.5329711671545071</c:v>
                </c:pt>
                <c:pt idx="2409">
                  <c:v>0.5017138418719399</c:v>
                </c:pt>
                <c:pt idx="2410">
                  <c:v>0.4691686243529205</c:v>
                </c:pt>
                <c:pt idx="2411">
                  <c:v>0.4354190577040532</c:v>
                </c:pt>
                <c:pt idx="2412">
                  <c:v>0.40055177657889574</c:v>
                </c:pt>
                <c:pt idx="2413">
                  <c:v>0.36465628478799633</c:v>
                </c:pt>
                <c:pt idx="2414">
                  <c:v>0.32782472554399517</c:v>
                </c:pt>
                <c:pt idx="2415">
                  <c:v>0.29015164493121937</c:v>
                </c:pt>
                <c:pt idx="2416">
                  <c:v>0.25173374920729075</c:v>
                </c:pt>
                <c:pt idx="2417">
                  <c:v>0.21266965655953915</c:v>
                </c:pt>
                <c:pt idx="2418">
                  <c:v>0.17305964395350754</c:v>
                </c:pt>
                <c:pt idx="2419">
                  <c:v>0.13300538972350909</c:v>
                </c:pt>
                <c:pt idx="2420">
                  <c:v>9.2609712565667746E-2</c:v>
                </c:pt>
                <c:pt idx="2421">
                  <c:v>5.197630760388864E-2</c:v>
                </c:pt>
                <c:pt idx="2422">
                  <c:v>1.1209480205940047E-2</c:v>
                </c:pt>
                <c:pt idx="2423">
                  <c:v>-2.9586121766929634E-2</c:v>
                </c:pt>
                <c:pt idx="2424">
                  <c:v>-7.0305776589550908E-2</c:v>
                </c:pt>
                <c:pt idx="2425">
                  <c:v>-0.11084495749199967</c:v>
                </c:pt>
                <c:pt idx="2426">
                  <c:v>-0.15109960097831659</c:v>
                </c:pt>
                <c:pt idx="2427">
                  <c:v>-0.19096637395600863</c:v>
                </c:pt>
                <c:pt idx="2428">
                  <c:v>-0.23034293899062649</c:v>
                </c:pt>
                <c:pt idx="2429">
                  <c:v>-0.26912821700444717</c:v>
                </c:pt>
                <c:pt idx="2430">
                  <c:v>-0.30722264674508276</c:v>
                </c:pt>
                <c:pt idx="2431">
                  <c:v>-0.34452844035774338</c:v>
                </c:pt>
                <c:pt idx="2432">
                  <c:v>-0.38094983440526908</c:v>
                </c:pt>
                <c:pt idx="2433">
                  <c:v>-0.41639333569149928</c:v>
                </c:pt>
                <c:pt idx="2434">
                  <c:v>-0.45076796125696666</c:v>
                </c:pt>
                <c:pt idx="2435">
                  <c:v>-0.48398547193084923</c:v>
                </c:pt>
                <c:pt idx="2436">
                  <c:v>-0.51596059883965617</c:v>
                </c:pt>
                <c:pt idx="2437">
                  <c:v>-0.54661126229120327</c:v>
                </c:pt>
                <c:pt idx="2438">
                  <c:v>-0.57585878247201339</c:v>
                </c:pt>
                <c:pt idx="2439">
                  <c:v>-0.60362808141723689</c:v>
                </c:pt>
                <c:pt idx="2440">
                  <c:v>-0.62984787573476031</c:v>
                </c:pt>
                <c:pt idx="2441">
                  <c:v>-0.65445085958861748</c:v>
                </c:pt>
                <c:pt idx="2442">
                  <c:v>-0.67737387747211408</c:v>
                </c:pt>
                <c:pt idx="2443">
                  <c:v>-0.69855808632711902</c:v>
                </c:pt>
                <c:pt idx="2444">
                  <c:v>-0.71794910659329347</c:v>
                </c:pt>
                <c:pt idx="2445">
                  <c:v>-0.73549716179975644</c:v>
                </c:pt>
                <c:pt idx="2446">
                  <c:v>-0.75115720634045746</c:v>
                </c:pt>
                <c:pt idx="2447">
                  <c:v>-0.76488904110565881</c:v>
                </c:pt>
                <c:pt idx="2448">
                  <c:v>-0.77665741667246746</c:v>
                </c:pt>
                <c:pt idx="2449">
                  <c:v>-0.7864321237895735</c:v>
                </c:pt>
                <c:pt idx="2450">
                  <c:v>-0.79418807092400456</c:v>
                </c:pt>
                <c:pt idx="2451">
                  <c:v>-0.79990534867070306</c:v>
                </c:pt>
                <c:pt idx="2452">
                  <c:v>-0.80356928085969093</c:v>
                </c:pt>
                <c:pt idx="2453">
                  <c:v>-0.80517046222958788</c:v>
                </c:pt>
                <c:pt idx="2454">
                  <c:v>-0.80470478257078071</c:v>
                </c:pt>
                <c:pt idx="2455">
                  <c:v>-0.80217343727627544</c:v>
                </c:pt>
                <c:pt idx="2456">
                  <c:v>-0.79758292427313993</c:v>
                </c:pt>
                <c:pt idx="2457">
                  <c:v>-0.79094502734241279</c:v>
                </c:pt>
                <c:pt idx="2458">
                  <c:v>-0.78227678587031246</c:v>
                </c:pt>
                <c:pt idx="2459">
                  <c:v>-0.77160045110838149</c:v>
                </c:pt>
                <c:pt idx="2460">
                  <c:v>-0.7589434290548307</c:v>
                </c:pt>
                <c:pt idx="2461">
                  <c:v>-0.74433821010374313</c:v>
                </c:pt>
                <c:pt idx="2462">
                  <c:v>-0.72782228564269658</c:v>
                </c:pt>
                <c:pt idx="2463">
                  <c:v>-0.70943805181290398</c:v>
                </c:pt>
                <c:pt idx="2464">
                  <c:v>-0.68923270067894837</c:v>
                </c:pt>
                <c:pt idx="2465">
                  <c:v>-0.66725809908739808</c:v>
                </c:pt>
                <c:pt idx="2466">
                  <c:v>-0.64357065552537662</c:v>
                </c:pt>
                <c:pt idx="2467">
                  <c:v>-0.61823117532078009</c:v>
                </c:pt>
                <c:pt idx="2468">
                  <c:v>-0.59130470455587214</c:v>
                </c:pt>
                <c:pt idx="2469">
                  <c:v>-0.56286036309492371</c:v>
                </c:pt>
                <c:pt idx="2470">
                  <c:v>-0.53297116715451354</c:v>
                </c:pt>
                <c:pt idx="2471">
                  <c:v>-0.50171384187194679</c:v>
                </c:pt>
                <c:pt idx="2472">
                  <c:v>-0.46916862435292755</c:v>
                </c:pt>
                <c:pt idx="2473">
                  <c:v>-0.43541905770405087</c:v>
                </c:pt>
                <c:pt idx="2474">
                  <c:v>-0.40055177657888341</c:v>
                </c:pt>
                <c:pt idx="2475">
                  <c:v>-0.36465628478799389</c:v>
                </c:pt>
                <c:pt idx="2476">
                  <c:v>-0.32782472554399261</c:v>
                </c:pt>
                <c:pt idx="2477">
                  <c:v>-0.29015164493121681</c:v>
                </c:pt>
                <c:pt idx="2478">
                  <c:v>-0.25173374920728819</c:v>
                </c:pt>
                <c:pt idx="2479">
                  <c:v>-0.21266965655953646</c:v>
                </c:pt>
                <c:pt idx="2480">
                  <c:v>-0.17305964395352719</c:v>
                </c:pt>
                <c:pt idx="2481">
                  <c:v>-0.13300538972352893</c:v>
                </c:pt>
                <c:pt idx="2482">
                  <c:v>-9.2609712565687743E-2</c:v>
                </c:pt>
                <c:pt idx="2483">
                  <c:v>-5.1976307603885878E-2</c:v>
                </c:pt>
                <c:pt idx="2484">
                  <c:v>-1.1209480205937285E-2</c:v>
                </c:pt>
                <c:pt idx="2485">
                  <c:v>2.9586121766932396E-2</c:v>
                </c:pt>
                <c:pt idx="2486">
                  <c:v>7.0305776589553656E-2</c:v>
                </c:pt>
                <c:pt idx="2487">
                  <c:v>0.11084495749200242</c:v>
                </c:pt>
                <c:pt idx="2488">
                  <c:v>0.15109960097831929</c:v>
                </c:pt>
                <c:pt idx="2489">
                  <c:v>0.19096637395601132</c:v>
                </c:pt>
                <c:pt idx="2490">
                  <c:v>0.2303429389906182</c:v>
                </c:pt>
                <c:pt idx="2491">
                  <c:v>0.26912821700443895</c:v>
                </c:pt>
                <c:pt idx="2492">
                  <c:v>0.30722264674507471</c:v>
                </c:pt>
                <c:pt idx="2493">
                  <c:v>0.34452844035774588</c:v>
                </c:pt>
                <c:pt idx="2494">
                  <c:v>0.38094983440527153</c:v>
                </c:pt>
                <c:pt idx="2495">
                  <c:v>0.41639333569150161</c:v>
                </c:pt>
                <c:pt idx="2496">
                  <c:v>0.450767961256969</c:v>
                </c:pt>
                <c:pt idx="2497">
                  <c:v>0.48398547193085151</c:v>
                </c:pt>
                <c:pt idx="2498">
                  <c:v>0.51596059883966705</c:v>
                </c:pt>
                <c:pt idx="2499">
                  <c:v>0.54661126229120516</c:v>
                </c:pt>
                <c:pt idx="2500">
                  <c:v>0.57585878247200728</c:v>
                </c:pt>
                <c:pt idx="2501">
                  <c:v>0.60362808141723123</c:v>
                </c:pt>
                <c:pt idx="2502">
                  <c:v>0.62984787573475487</c:v>
                </c:pt>
                <c:pt idx="2503">
                  <c:v>0.65445085958861904</c:v>
                </c:pt>
                <c:pt idx="2504">
                  <c:v>0.67737387747211553</c:v>
                </c:pt>
                <c:pt idx="2505">
                  <c:v>0.69855808632710903</c:v>
                </c:pt>
                <c:pt idx="2506">
                  <c:v>0.71794910659329481</c:v>
                </c:pt>
                <c:pt idx="2507">
                  <c:v>0.73549716179975755</c:v>
                </c:pt>
                <c:pt idx="2508">
                  <c:v>0.75115720634046668</c:v>
                </c:pt>
                <c:pt idx="2509">
                  <c:v>0.7648890411056668</c:v>
                </c:pt>
                <c:pt idx="2510">
                  <c:v>0.77665741667246813</c:v>
                </c:pt>
                <c:pt idx="2511">
                  <c:v>0.78643212378956928</c:v>
                </c:pt>
                <c:pt idx="2512">
                  <c:v>0.79418807092400134</c:v>
                </c:pt>
                <c:pt idx="2513">
                  <c:v>0.79990534867070329</c:v>
                </c:pt>
                <c:pt idx="2514">
                  <c:v>0.80356928085969115</c:v>
                </c:pt>
                <c:pt idx="2515">
                  <c:v>0.80517046222958777</c:v>
                </c:pt>
                <c:pt idx="2516">
                  <c:v>0.80470478257078104</c:v>
                </c:pt>
                <c:pt idx="2517">
                  <c:v>0.80217343727627621</c:v>
                </c:pt>
                <c:pt idx="2518">
                  <c:v>0.79758292427313793</c:v>
                </c:pt>
                <c:pt idx="2519">
                  <c:v>0.79094502734241012</c:v>
                </c:pt>
                <c:pt idx="2520">
                  <c:v>0.78227678587031169</c:v>
                </c:pt>
                <c:pt idx="2521">
                  <c:v>0.77160045110838071</c:v>
                </c:pt>
                <c:pt idx="2522">
                  <c:v>0.75894342905482981</c:v>
                </c:pt>
                <c:pt idx="2523">
                  <c:v>0.74433821010374202</c:v>
                </c:pt>
                <c:pt idx="2524">
                  <c:v>0.72782228564269535</c:v>
                </c:pt>
                <c:pt idx="2525">
                  <c:v>0.7094380518129082</c:v>
                </c:pt>
                <c:pt idx="2526">
                  <c:v>0.68923270067895281</c:v>
                </c:pt>
                <c:pt idx="2527">
                  <c:v>0.66725809908740286</c:v>
                </c:pt>
                <c:pt idx="2528">
                  <c:v>0.64357065552536818</c:v>
                </c:pt>
                <c:pt idx="2529">
                  <c:v>0.61823117532077099</c:v>
                </c:pt>
                <c:pt idx="2530">
                  <c:v>0.59130470455586248</c:v>
                </c:pt>
                <c:pt idx="2531">
                  <c:v>0.56286036309492171</c:v>
                </c:pt>
                <c:pt idx="2532">
                  <c:v>0.53297116715451154</c:v>
                </c:pt>
                <c:pt idx="2533">
                  <c:v>0.50171384187194457</c:v>
                </c:pt>
                <c:pt idx="2534">
                  <c:v>0.46916862435292533</c:v>
                </c:pt>
                <c:pt idx="2535">
                  <c:v>0.4354190577040582</c:v>
                </c:pt>
                <c:pt idx="2536">
                  <c:v>0.40055177657889091</c:v>
                </c:pt>
                <c:pt idx="2537">
                  <c:v>0.36465628478800161</c:v>
                </c:pt>
                <c:pt idx="2538">
                  <c:v>0.32782472554400049</c:v>
                </c:pt>
                <c:pt idx="2539">
                  <c:v>0.29015164493122486</c:v>
                </c:pt>
                <c:pt idx="2540">
                  <c:v>0.25173374920729641</c:v>
                </c:pt>
                <c:pt idx="2541">
                  <c:v>0.21266965655954487</c:v>
                </c:pt>
                <c:pt idx="2542">
                  <c:v>0.17305964395353568</c:v>
                </c:pt>
                <c:pt idx="2543">
                  <c:v>0.13300538972353748</c:v>
                </c:pt>
                <c:pt idx="2544">
                  <c:v>9.2609712565696348E-2</c:v>
                </c:pt>
                <c:pt idx="2545">
                  <c:v>5.1976307603917381E-2</c:v>
                </c:pt>
                <c:pt idx="2546">
                  <c:v>1.1209480205968852E-2</c:v>
                </c:pt>
                <c:pt idx="2547">
                  <c:v>-2.9586121766900848E-2</c:v>
                </c:pt>
                <c:pt idx="2548">
                  <c:v>-7.0305776589544997E-2</c:v>
                </c:pt>
                <c:pt idx="2549">
                  <c:v>-0.11084495749199381</c:v>
                </c:pt>
                <c:pt idx="2550">
                  <c:v>-0.15109960097831077</c:v>
                </c:pt>
                <c:pt idx="2551">
                  <c:v>-0.19096637395600288</c:v>
                </c:pt>
                <c:pt idx="2552">
                  <c:v>-0.23034293899060987</c:v>
                </c:pt>
                <c:pt idx="2553">
                  <c:v>-0.26912821700445239</c:v>
                </c:pt>
                <c:pt idx="2554">
                  <c:v>-0.30722264674508781</c:v>
                </c:pt>
                <c:pt idx="2555">
                  <c:v>-0.34452844035772767</c:v>
                </c:pt>
                <c:pt idx="2556">
                  <c:v>-0.38094983440525382</c:v>
                </c:pt>
                <c:pt idx="2557">
                  <c:v>-0.41639333569148446</c:v>
                </c:pt>
                <c:pt idx="2558">
                  <c:v>-0.45076796125697127</c:v>
                </c:pt>
                <c:pt idx="2559">
                  <c:v>-0.48398547193085362</c:v>
                </c:pt>
                <c:pt idx="2560">
                  <c:v>-0.51596059883966039</c:v>
                </c:pt>
                <c:pt idx="2561">
                  <c:v>-0.54661126229120727</c:v>
                </c:pt>
                <c:pt idx="2562">
                  <c:v>-0.57585878247200917</c:v>
                </c:pt>
                <c:pt idx="2563">
                  <c:v>-0.60362808141723301</c:v>
                </c:pt>
                <c:pt idx="2564">
                  <c:v>-0.62984787573475665</c:v>
                </c:pt>
                <c:pt idx="2565">
                  <c:v>-0.65445085958861393</c:v>
                </c:pt>
                <c:pt idx="2566">
                  <c:v>-0.67737387747211086</c:v>
                </c:pt>
                <c:pt idx="2567">
                  <c:v>-0.6985580863271047</c:v>
                </c:pt>
                <c:pt idx="2568">
                  <c:v>-0.71794910659329081</c:v>
                </c:pt>
                <c:pt idx="2569">
                  <c:v>-0.73549716179975411</c:v>
                </c:pt>
                <c:pt idx="2570">
                  <c:v>-0.75115720634045535</c:v>
                </c:pt>
                <c:pt idx="2571">
                  <c:v>-0.76488904110566414</c:v>
                </c:pt>
                <c:pt idx="2572">
                  <c:v>-0.7766574166724598</c:v>
                </c:pt>
                <c:pt idx="2573">
                  <c:v>-0.78643212378957228</c:v>
                </c:pt>
                <c:pt idx="2574">
                  <c:v>-0.7941880709239999</c:v>
                </c:pt>
                <c:pt idx="2575">
                  <c:v>-0.7999053486707024</c:v>
                </c:pt>
                <c:pt idx="2576">
                  <c:v>-0.80356928085969059</c:v>
                </c:pt>
                <c:pt idx="2577">
                  <c:v>-0.80517046222958766</c:v>
                </c:pt>
                <c:pt idx="2578">
                  <c:v>-0.80470478257078126</c:v>
                </c:pt>
                <c:pt idx="2579">
                  <c:v>-0.80217343727627899</c:v>
                </c:pt>
                <c:pt idx="2580">
                  <c:v>-0.7975829242731407</c:v>
                </c:pt>
                <c:pt idx="2581">
                  <c:v>-0.79094502734241401</c:v>
                </c:pt>
                <c:pt idx="2582">
                  <c:v>-0.78227678587031657</c:v>
                </c:pt>
                <c:pt idx="2583">
                  <c:v>-0.77160045110838649</c:v>
                </c:pt>
                <c:pt idx="2584">
                  <c:v>-0.75894342905483647</c:v>
                </c:pt>
                <c:pt idx="2585">
                  <c:v>-0.74433821010374968</c:v>
                </c:pt>
                <c:pt idx="2586">
                  <c:v>-0.72782228564270401</c:v>
                </c:pt>
                <c:pt idx="2587">
                  <c:v>-0.70943805181291764</c:v>
                </c:pt>
                <c:pt idx="2588">
                  <c:v>-0.68923270067896314</c:v>
                </c:pt>
                <c:pt idx="2589">
                  <c:v>-0.66725809908741418</c:v>
                </c:pt>
                <c:pt idx="2590">
                  <c:v>-0.64357065552539405</c:v>
                </c:pt>
                <c:pt idx="2591">
                  <c:v>-0.61823117532078387</c:v>
                </c:pt>
                <c:pt idx="2592">
                  <c:v>-0.59130470455589157</c:v>
                </c:pt>
                <c:pt idx="2593">
                  <c:v>-0.56286036309492793</c:v>
                </c:pt>
                <c:pt idx="2594">
                  <c:v>-0.53297116715453519</c:v>
                </c:pt>
                <c:pt idx="2595">
                  <c:v>-0.50171384187195134</c:v>
                </c:pt>
                <c:pt idx="2596">
                  <c:v>-0.46916862435291379</c:v>
                </c:pt>
                <c:pt idx="2597">
                  <c:v>-0.43541905770406547</c:v>
                </c:pt>
                <c:pt idx="2598">
                  <c:v>-0.40055177657889846</c:v>
                </c:pt>
                <c:pt idx="2599">
                  <c:v>-0.36465628478800932</c:v>
                </c:pt>
                <c:pt idx="2600">
                  <c:v>-0.32782472554400849</c:v>
                </c:pt>
                <c:pt idx="2601">
                  <c:v>-0.29015164493121165</c:v>
                </c:pt>
                <c:pt idx="2602">
                  <c:v>-0.25173374920730468</c:v>
                </c:pt>
                <c:pt idx="2603">
                  <c:v>-0.21266965655953116</c:v>
                </c:pt>
                <c:pt idx="2604">
                  <c:v>-0.17305964395354415</c:v>
                </c:pt>
                <c:pt idx="2605">
                  <c:v>-0.13300538972352347</c:v>
                </c:pt>
                <c:pt idx="2606">
                  <c:v>-9.2609712565682248E-2</c:v>
                </c:pt>
                <c:pt idx="2607">
                  <c:v>-5.1976307603903198E-2</c:v>
                </c:pt>
                <c:pt idx="2608">
                  <c:v>-1.1209480205954647E-2</c:v>
                </c:pt>
                <c:pt idx="2609">
                  <c:v>2.9586121766915045E-2</c:v>
                </c:pt>
                <c:pt idx="2610">
                  <c:v>7.0305776589536351E-2</c:v>
                </c:pt>
                <c:pt idx="2611">
                  <c:v>0.11084495749198521</c:v>
                </c:pt>
                <c:pt idx="2612">
                  <c:v>0.15109960097830225</c:v>
                </c:pt>
                <c:pt idx="2613">
                  <c:v>0.19096637395599447</c:v>
                </c:pt>
                <c:pt idx="2614">
                  <c:v>0.23034293899060157</c:v>
                </c:pt>
                <c:pt idx="2615">
                  <c:v>0.26912821700442258</c:v>
                </c:pt>
                <c:pt idx="2616">
                  <c:v>0.30722264674507982</c:v>
                </c:pt>
                <c:pt idx="2617">
                  <c:v>0.34452844035771985</c:v>
                </c:pt>
                <c:pt idx="2618">
                  <c:v>0.38094983440526631</c:v>
                </c:pt>
                <c:pt idx="2619">
                  <c:v>0.41639333569147702</c:v>
                </c:pt>
                <c:pt idx="2620">
                  <c:v>0.45076796125696411</c:v>
                </c:pt>
                <c:pt idx="2621">
                  <c:v>0.48398547193084673</c:v>
                </c:pt>
                <c:pt idx="2622">
                  <c:v>0.51596059883963619</c:v>
                </c:pt>
                <c:pt idx="2623">
                  <c:v>0.54661126229120094</c:v>
                </c:pt>
                <c:pt idx="2624">
                  <c:v>0.57585878247198707</c:v>
                </c:pt>
                <c:pt idx="2625">
                  <c:v>0.60362808141722724</c:v>
                </c:pt>
                <c:pt idx="2626">
                  <c:v>0.62984787573476553</c:v>
                </c:pt>
                <c:pt idx="2627">
                  <c:v>0.65445085958860894</c:v>
                </c:pt>
                <c:pt idx="2628">
                  <c:v>0.67737387747211864</c:v>
                </c:pt>
                <c:pt idx="2629">
                  <c:v>0.69855808632710037</c:v>
                </c:pt>
                <c:pt idx="2630">
                  <c:v>0.71794910659329725</c:v>
                </c:pt>
                <c:pt idx="2631">
                  <c:v>0.73549716179975977</c:v>
                </c:pt>
                <c:pt idx="2632">
                  <c:v>0.75115720634046046</c:v>
                </c:pt>
                <c:pt idx="2633">
                  <c:v>0.76488904110566136</c:v>
                </c:pt>
                <c:pt idx="2634">
                  <c:v>0.77665741667245747</c:v>
                </c:pt>
                <c:pt idx="2635">
                  <c:v>0.78643212378957039</c:v>
                </c:pt>
                <c:pt idx="2636">
                  <c:v>0.79418807092400223</c:v>
                </c:pt>
                <c:pt idx="2637">
                  <c:v>0.7999053486707014</c:v>
                </c:pt>
                <c:pt idx="2638">
                  <c:v>0.80356928085969004</c:v>
                </c:pt>
                <c:pt idx="2639">
                  <c:v>0.80517046222958755</c:v>
                </c:pt>
                <c:pt idx="2640">
                  <c:v>0.80470478257078171</c:v>
                </c:pt>
                <c:pt idx="2641">
                  <c:v>0.80217343727627766</c:v>
                </c:pt>
                <c:pt idx="2642">
                  <c:v>0.79758292427314192</c:v>
                </c:pt>
                <c:pt idx="2643">
                  <c:v>0.79094502734241556</c:v>
                </c:pt>
                <c:pt idx="2644">
                  <c:v>0.78227678587031857</c:v>
                </c:pt>
                <c:pt idx="2645">
                  <c:v>0.77160045110838904</c:v>
                </c:pt>
                <c:pt idx="2646">
                  <c:v>0.7589434290548317</c:v>
                </c:pt>
                <c:pt idx="2647">
                  <c:v>0.74433821010375301</c:v>
                </c:pt>
                <c:pt idx="2648">
                  <c:v>0.72782228564269791</c:v>
                </c:pt>
                <c:pt idx="2649">
                  <c:v>0.70943805181292174</c:v>
                </c:pt>
                <c:pt idx="2650">
                  <c:v>0.68923270067895581</c:v>
                </c:pt>
                <c:pt idx="2651">
                  <c:v>0.66725809908739342</c:v>
                </c:pt>
                <c:pt idx="2652">
                  <c:v>0.64357065552538539</c:v>
                </c:pt>
                <c:pt idx="2653">
                  <c:v>0.61823117532078953</c:v>
                </c:pt>
                <c:pt idx="2654">
                  <c:v>0.59130470455588202</c:v>
                </c:pt>
                <c:pt idx="2655">
                  <c:v>0.56286036309493415</c:v>
                </c:pt>
                <c:pt idx="2656">
                  <c:v>0.53297116715450743</c:v>
                </c:pt>
                <c:pt idx="2657">
                  <c:v>0.50171384187195822</c:v>
                </c:pt>
                <c:pt idx="2658">
                  <c:v>0.46916862435292089</c:v>
                </c:pt>
                <c:pt idx="2659">
                  <c:v>0.4354190577040728</c:v>
                </c:pt>
                <c:pt idx="2660">
                  <c:v>0.40055177657888613</c:v>
                </c:pt>
                <c:pt idx="2661">
                  <c:v>0.36465628478799667</c:v>
                </c:pt>
                <c:pt idx="2662">
                  <c:v>0.3278247255439955</c:v>
                </c:pt>
                <c:pt idx="2663">
                  <c:v>0.29015164493121975</c:v>
                </c:pt>
                <c:pt idx="2664">
                  <c:v>0.25173374920729119</c:v>
                </c:pt>
                <c:pt idx="2665">
                  <c:v>0.21266965655953954</c:v>
                </c:pt>
                <c:pt idx="2666">
                  <c:v>0.17305964395353027</c:v>
                </c:pt>
                <c:pt idx="2667">
                  <c:v>0.13300538972353204</c:v>
                </c:pt>
                <c:pt idx="2668">
                  <c:v>9.2609712565690866E-2</c:v>
                </c:pt>
                <c:pt idx="2669">
                  <c:v>5.1976307603911871E-2</c:v>
                </c:pt>
                <c:pt idx="2670">
                  <c:v>1.1209480205963327E-2</c:v>
                </c:pt>
                <c:pt idx="2671">
                  <c:v>-2.9586121766929239E-2</c:v>
                </c:pt>
                <c:pt idx="2672">
                  <c:v>-7.0305776589527705E-2</c:v>
                </c:pt>
                <c:pt idx="2673">
                  <c:v>-0.11084495749199928</c:v>
                </c:pt>
                <c:pt idx="2674">
                  <c:v>-0.15109960097829372</c:v>
                </c:pt>
                <c:pt idx="2675">
                  <c:v>-0.19096637395600827</c:v>
                </c:pt>
                <c:pt idx="2676">
                  <c:v>-0.2303429389906152</c:v>
                </c:pt>
                <c:pt idx="2677">
                  <c:v>-0.26912821700441442</c:v>
                </c:pt>
                <c:pt idx="2678">
                  <c:v>-0.30722264674507177</c:v>
                </c:pt>
                <c:pt idx="2679">
                  <c:v>-0.34452844035771202</c:v>
                </c:pt>
                <c:pt idx="2680">
                  <c:v>-0.38094983440525865</c:v>
                </c:pt>
                <c:pt idx="2681">
                  <c:v>-0.41639333569150877</c:v>
                </c:pt>
                <c:pt idx="2682">
                  <c:v>-0.45076796125695684</c:v>
                </c:pt>
                <c:pt idx="2683">
                  <c:v>-0.48398547193085811</c:v>
                </c:pt>
                <c:pt idx="2684">
                  <c:v>-0.51596059883964707</c:v>
                </c:pt>
                <c:pt idx="2685">
                  <c:v>-0.54661126229121126</c:v>
                </c:pt>
                <c:pt idx="2686">
                  <c:v>-0.57585878247201294</c:v>
                </c:pt>
                <c:pt idx="2687">
                  <c:v>-0.60362808141723667</c:v>
                </c:pt>
                <c:pt idx="2688">
                  <c:v>-0.62984787573476009</c:v>
                </c:pt>
                <c:pt idx="2689">
                  <c:v>-0.65445085958860383</c:v>
                </c:pt>
                <c:pt idx="2690">
                  <c:v>-0.67737387747211386</c:v>
                </c:pt>
                <c:pt idx="2691">
                  <c:v>-0.69855808632710747</c:v>
                </c:pt>
                <c:pt idx="2692">
                  <c:v>-0.71794910659329336</c:v>
                </c:pt>
                <c:pt idx="2693">
                  <c:v>-0.73549716179975633</c:v>
                </c:pt>
                <c:pt idx="2694">
                  <c:v>-0.75115720634045735</c:v>
                </c:pt>
                <c:pt idx="2695">
                  <c:v>-0.76488904110565858</c:v>
                </c:pt>
                <c:pt idx="2696">
                  <c:v>-0.77665741667246735</c:v>
                </c:pt>
                <c:pt idx="2697">
                  <c:v>-0.7864321237895685</c:v>
                </c:pt>
                <c:pt idx="2698">
                  <c:v>-0.79418807092400079</c:v>
                </c:pt>
                <c:pt idx="2699">
                  <c:v>-0.7999053486707004</c:v>
                </c:pt>
                <c:pt idx="2700">
                  <c:v>-0.80356928085968948</c:v>
                </c:pt>
                <c:pt idx="2701">
                  <c:v>-0.80517046222958766</c:v>
                </c:pt>
                <c:pt idx="2702">
                  <c:v>-0.80470478257078193</c:v>
                </c:pt>
                <c:pt idx="2703">
                  <c:v>-0.80217343727627644</c:v>
                </c:pt>
                <c:pt idx="2704">
                  <c:v>-0.79758292427314303</c:v>
                </c:pt>
                <c:pt idx="2705">
                  <c:v>-0.7909450273424129</c:v>
                </c:pt>
                <c:pt idx="2706">
                  <c:v>-0.78227678587031524</c:v>
                </c:pt>
                <c:pt idx="2707">
                  <c:v>-0.77160045110838482</c:v>
                </c:pt>
                <c:pt idx="2708">
                  <c:v>-0.75894342905483458</c:v>
                </c:pt>
                <c:pt idx="2709">
                  <c:v>-0.74433821010374757</c:v>
                </c:pt>
                <c:pt idx="2710">
                  <c:v>-0.72782228564270168</c:v>
                </c:pt>
                <c:pt idx="2711">
                  <c:v>-0.70943805181291508</c:v>
                </c:pt>
                <c:pt idx="2712">
                  <c:v>-0.68923270067896036</c:v>
                </c:pt>
                <c:pt idx="2713">
                  <c:v>-0.66725809908741107</c:v>
                </c:pt>
                <c:pt idx="2714">
                  <c:v>-0.64357065552539072</c:v>
                </c:pt>
                <c:pt idx="2715">
                  <c:v>-0.61823117532079508</c:v>
                </c:pt>
                <c:pt idx="2716">
                  <c:v>-0.59130470455587236</c:v>
                </c:pt>
                <c:pt idx="2717">
                  <c:v>-0.56286036309494036</c:v>
                </c:pt>
                <c:pt idx="2718">
                  <c:v>-0.53297116715451398</c:v>
                </c:pt>
                <c:pt idx="2719">
                  <c:v>-0.50171384187196499</c:v>
                </c:pt>
                <c:pt idx="2720">
                  <c:v>-0.46916862435292794</c:v>
                </c:pt>
                <c:pt idx="2721">
                  <c:v>-0.43541905770406081</c:v>
                </c:pt>
                <c:pt idx="2722">
                  <c:v>-0.4005517765789135</c:v>
                </c:pt>
                <c:pt idx="2723">
                  <c:v>-0.36465628478800444</c:v>
                </c:pt>
                <c:pt idx="2724">
                  <c:v>-0.32782472554402431</c:v>
                </c:pt>
                <c:pt idx="2725">
                  <c:v>-0.29015164493122786</c:v>
                </c:pt>
                <c:pt idx="2726">
                  <c:v>-0.2517337492072777</c:v>
                </c:pt>
                <c:pt idx="2727">
                  <c:v>-0.21266965655954792</c:v>
                </c:pt>
                <c:pt idx="2728">
                  <c:v>-0.17305964395351642</c:v>
                </c:pt>
                <c:pt idx="2729">
                  <c:v>-0.13300538972354059</c:v>
                </c:pt>
                <c:pt idx="2730">
                  <c:v>-9.2609712565676752E-2</c:v>
                </c:pt>
                <c:pt idx="2731">
                  <c:v>-5.1976307603897688E-2</c:v>
                </c:pt>
                <c:pt idx="2732">
                  <c:v>-1.1209480205972008E-2</c:v>
                </c:pt>
                <c:pt idx="2733">
                  <c:v>2.9586121766920565E-2</c:v>
                </c:pt>
                <c:pt idx="2734">
                  <c:v>7.0305776589519059E-2</c:v>
                </c:pt>
                <c:pt idx="2735">
                  <c:v>0.11084495749199068</c:v>
                </c:pt>
                <c:pt idx="2736">
                  <c:v>0.15109960097830769</c:v>
                </c:pt>
                <c:pt idx="2737">
                  <c:v>0.19096637395599983</c:v>
                </c:pt>
                <c:pt idx="2738">
                  <c:v>0.23034293899060684</c:v>
                </c:pt>
                <c:pt idx="2739">
                  <c:v>0.26912821700442785</c:v>
                </c:pt>
                <c:pt idx="2740">
                  <c:v>0.30722264674506378</c:v>
                </c:pt>
                <c:pt idx="2741">
                  <c:v>0.3445284403577249</c:v>
                </c:pt>
                <c:pt idx="2742">
                  <c:v>0.38094983440525104</c:v>
                </c:pt>
                <c:pt idx="2743">
                  <c:v>0.41639333569148174</c:v>
                </c:pt>
                <c:pt idx="2744">
                  <c:v>0.45076796125694968</c:v>
                </c:pt>
                <c:pt idx="2745">
                  <c:v>0.48398547193083291</c:v>
                </c:pt>
                <c:pt idx="2746">
                  <c:v>0.51596059883965795</c:v>
                </c:pt>
                <c:pt idx="2747">
                  <c:v>0.54661126229118817</c:v>
                </c:pt>
                <c:pt idx="2748">
                  <c:v>0.57585878247200695</c:v>
                </c:pt>
                <c:pt idx="2749">
                  <c:v>0.6036280814172158</c:v>
                </c:pt>
                <c:pt idx="2750">
                  <c:v>0.62984787573475465</c:v>
                </c:pt>
                <c:pt idx="2751">
                  <c:v>0.65445085958862548</c:v>
                </c:pt>
                <c:pt idx="2752">
                  <c:v>0.6773738774721092</c:v>
                </c:pt>
                <c:pt idx="2753">
                  <c:v>0.69855808632710303</c:v>
                </c:pt>
                <c:pt idx="2754">
                  <c:v>0.71794910659328937</c:v>
                </c:pt>
                <c:pt idx="2755">
                  <c:v>0.73549716179975277</c:v>
                </c:pt>
                <c:pt idx="2756">
                  <c:v>0.75115720634046246</c:v>
                </c:pt>
                <c:pt idx="2757">
                  <c:v>0.76488904110565592</c:v>
                </c:pt>
                <c:pt idx="2758">
                  <c:v>0.77665741667246502</c:v>
                </c:pt>
                <c:pt idx="2759">
                  <c:v>0.78643212378956662</c:v>
                </c:pt>
                <c:pt idx="2760">
                  <c:v>0.79418807092400312</c:v>
                </c:pt>
                <c:pt idx="2761">
                  <c:v>0.79990534867070195</c:v>
                </c:pt>
                <c:pt idx="2762">
                  <c:v>0.80356928085969048</c:v>
                </c:pt>
                <c:pt idx="2763">
                  <c:v>0.80517046222958766</c:v>
                </c:pt>
                <c:pt idx="2764">
                  <c:v>0.80470478257078148</c:v>
                </c:pt>
                <c:pt idx="2765">
                  <c:v>0.80217343727627721</c:v>
                </c:pt>
                <c:pt idx="2766">
                  <c:v>0.79758292427314115</c:v>
                </c:pt>
                <c:pt idx="2767">
                  <c:v>0.79094502734241456</c:v>
                </c:pt>
                <c:pt idx="2768">
                  <c:v>0.78227678587031724</c:v>
                </c:pt>
                <c:pt idx="2769">
                  <c:v>0.77160045110838738</c:v>
                </c:pt>
                <c:pt idx="2770">
                  <c:v>0.75894342905483758</c:v>
                </c:pt>
                <c:pt idx="2771">
                  <c:v>0.74433821010374224</c:v>
                </c:pt>
                <c:pt idx="2772">
                  <c:v>0.72782228564270535</c:v>
                </c:pt>
                <c:pt idx="2773">
                  <c:v>0.70943805181290831</c:v>
                </c:pt>
                <c:pt idx="2774">
                  <c:v>0.68923270067896492</c:v>
                </c:pt>
                <c:pt idx="2775">
                  <c:v>0.66725809908740308</c:v>
                </c:pt>
                <c:pt idx="2776">
                  <c:v>0.64357065552538217</c:v>
                </c:pt>
                <c:pt idx="2777">
                  <c:v>0.61823117532080063</c:v>
                </c:pt>
                <c:pt idx="2778">
                  <c:v>0.59130470455587825</c:v>
                </c:pt>
                <c:pt idx="2779">
                  <c:v>0.56286036309494658</c:v>
                </c:pt>
                <c:pt idx="2780">
                  <c:v>0.53297116715452042</c:v>
                </c:pt>
                <c:pt idx="2781">
                  <c:v>0.50171384187193591</c:v>
                </c:pt>
                <c:pt idx="2782">
                  <c:v>0.46916862435293494</c:v>
                </c:pt>
                <c:pt idx="2783">
                  <c:v>0.43541905770404893</c:v>
                </c:pt>
                <c:pt idx="2784">
                  <c:v>0.40055177657890118</c:v>
                </c:pt>
                <c:pt idx="2785">
                  <c:v>0.36465628478799178</c:v>
                </c:pt>
                <c:pt idx="2786">
                  <c:v>0.32782472554399045</c:v>
                </c:pt>
                <c:pt idx="2787">
                  <c:v>0.29015164493121459</c:v>
                </c:pt>
                <c:pt idx="2788">
                  <c:v>0.25173374920728592</c:v>
                </c:pt>
                <c:pt idx="2789">
                  <c:v>0.21266965655955627</c:v>
                </c:pt>
                <c:pt idx="2790">
                  <c:v>0.17305964395352488</c:v>
                </c:pt>
                <c:pt idx="2791">
                  <c:v>0.13300538972352657</c:v>
                </c:pt>
                <c:pt idx="2792">
                  <c:v>9.2609712565685384E-2</c:v>
                </c:pt>
                <c:pt idx="2793">
                  <c:v>5.1976307603906355E-2</c:v>
                </c:pt>
                <c:pt idx="2794">
                  <c:v>1.1209480205957804E-2</c:v>
                </c:pt>
                <c:pt idx="2795">
                  <c:v>-2.9586121766911888E-2</c:v>
                </c:pt>
                <c:pt idx="2796">
                  <c:v>-7.0305776589533214E-2</c:v>
                </c:pt>
                <c:pt idx="2797">
                  <c:v>-0.11084495749198207</c:v>
                </c:pt>
                <c:pt idx="2798">
                  <c:v>-0.15109960097829916</c:v>
                </c:pt>
                <c:pt idx="2799">
                  <c:v>-0.19096637395599139</c:v>
                </c:pt>
                <c:pt idx="2800">
                  <c:v>-0.23034293899059852</c:v>
                </c:pt>
                <c:pt idx="2801">
                  <c:v>-0.26912821700444117</c:v>
                </c:pt>
                <c:pt idx="2802">
                  <c:v>-0.30722264674505573</c:v>
                </c:pt>
                <c:pt idx="2803">
                  <c:v>-0.34452844035773772</c:v>
                </c:pt>
                <c:pt idx="2804">
                  <c:v>-0.38094983440524338</c:v>
                </c:pt>
                <c:pt idx="2805">
                  <c:v>-0.41639333569149395</c:v>
                </c:pt>
                <c:pt idx="2806">
                  <c:v>-0.45076796125698043</c:v>
                </c:pt>
                <c:pt idx="2807">
                  <c:v>-0.48398547193084424</c:v>
                </c:pt>
                <c:pt idx="2808">
                  <c:v>-0.5159605988396514</c:v>
                </c:pt>
                <c:pt idx="2809">
                  <c:v>-0.54661126229119861</c:v>
                </c:pt>
                <c:pt idx="2810">
                  <c:v>-0.57585878247200095</c:v>
                </c:pt>
                <c:pt idx="2811">
                  <c:v>-0.60362808141724034</c:v>
                </c:pt>
                <c:pt idx="2812">
                  <c:v>-0.62984787573474921</c:v>
                </c:pt>
                <c:pt idx="2813">
                  <c:v>-0.65445085958862037</c:v>
                </c:pt>
                <c:pt idx="2814">
                  <c:v>-0.67737387747210442</c:v>
                </c:pt>
                <c:pt idx="2815">
                  <c:v>-0.69855808632711014</c:v>
                </c:pt>
                <c:pt idx="2816">
                  <c:v>-0.7179491065932958</c:v>
                </c:pt>
                <c:pt idx="2817">
                  <c:v>-0.73549716179975855</c:v>
                </c:pt>
                <c:pt idx="2818">
                  <c:v>-0.75115720634045935</c:v>
                </c:pt>
                <c:pt idx="2819">
                  <c:v>-0.76488904110566047</c:v>
                </c:pt>
                <c:pt idx="2820">
                  <c:v>-0.77665741667246269</c:v>
                </c:pt>
                <c:pt idx="2821">
                  <c:v>-0.78643212378956973</c:v>
                </c:pt>
                <c:pt idx="2822">
                  <c:v>-0.79418807092400168</c:v>
                </c:pt>
                <c:pt idx="2823">
                  <c:v>-0.79990534867070096</c:v>
                </c:pt>
                <c:pt idx="2824">
                  <c:v>-0.80356928085968982</c:v>
                </c:pt>
                <c:pt idx="2825">
                  <c:v>-0.80517046222958755</c:v>
                </c:pt>
                <c:pt idx="2826">
                  <c:v>-0.80470478257078093</c:v>
                </c:pt>
                <c:pt idx="2827">
                  <c:v>-0.80217343727627799</c:v>
                </c:pt>
                <c:pt idx="2828">
                  <c:v>-0.79758292427313915</c:v>
                </c:pt>
                <c:pt idx="2829">
                  <c:v>-0.79094502734241612</c:v>
                </c:pt>
                <c:pt idx="2830">
                  <c:v>-0.78227678587031402</c:v>
                </c:pt>
                <c:pt idx="2831">
                  <c:v>-0.77160045110838338</c:v>
                </c:pt>
                <c:pt idx="2832">
                  <c:v>-0.75894342905484047</c:v>
                </c:pt>
                <c:pt idx="2833">
                  <c:v>-0.74433821010374546</c:v>
                </c:pt>
                <c:pt idx="2834">
                  <c:v>-0.72782228564270901</c:v>
                </c:pt>
                <c:pt idx="2835">
                  <c:v>-0.70943805181291242</c:v>
                </c:pt>
                <c:pt idx="2836">
                  <c:v>-0.6892327006789456</c:v>
                </c:pt>
                <c:pt idx="2837">
                  <c:v>-0.66725809908740796</c:v>
                </c:pt>
                <c:pt idx="2838">
                  <c:v>-0.64357065552537362</c:v>
                </c:pt>
                <c:pt idx="2839">
                  <c:v>-0.61823117532079153</c:v>
                </c:pt>
                <c:pt idx="2840">
                  <c:v>-0.59130470455586859</c:v>
                </c:pt>
                <c:pt idx="2841">
                  <c:v>-0.56286036309492005</c:v>
                </c:pt>
                <c:pt idx="2842">
                  <c:v>-0.53297116715452686</c:v>
                </c:pt>
                <c:pt idx="2843">
                  <c:v>-0.50171384187196055</c:v>
                </c:pt>
                <c:pt idx="2844">
                  <c:v>-0.46916862435294199</c:v>
                </c:pt>
                <c:pt idx="2845">
                  <c:v>-0.43541905770407546</c:v>
                </c:pt>
                <c:pt idx="2846">
                  <c:v>-0.40055177657888885</c:v>
                </c:pt>
                <c:pt idx="2847">
                  <c:v>-0.36465628478801987</c:v>
                </c:pt>
                <c:pt idx="2848">
                  <c:v>-0.32782472554399839</c:v>
                </c:pt>
                <c:pt idx="2849">
                  <c:v>-0.29015164493124401</c:v>
                </c:pt>
                <c:pt idx="2850">
                  <c:v>-0.25173374920729419</c:v>
                </c:pt>
                <c:pt idx="2851">
                  <c:v>-0.21266965655954259</c:v>
                </c:pt>
                <c:pt idx="2852">
                  <c:v>-0.17305964395353335</c:v>
                </c:pt>
                <c:pt idx="2853">
                  <c:v>-0.13300538972353515</c:v>
                </c:pt>
                <c:pt idx="2854">
                  <c:v>-9.2609712565694002E-2</c:v>
                </c:pt>
                <c:pt idx="2855">
                  <c:v>-5.1976307603915015E-2</c:v>
                </c:pt>
                <c:pt idx="2856">
                  <c:v>-1.1209480205943598E-2</c:v>
                </c:pt>
                <c:pt idx="2857">
                  <c:v>2.9586121766903211E-2</c:v>
                </c:pt>
                <c:pt idx="2858">
                  <c:v>7.0305776589547356E-2</c:v>
                </c:pt>
                <c:pt idx="2859">
                  <c:v>0.1108449574919735</c:v>
                </c:pt>
                <c:pt idx="2860">
                  <c:v>0.1510996009783131</c:v>
                </c:pt>
                <c:pt idx="2861">
                  <c:v>0.19096637395600519</c:v>
                </c:pt>
                <c:pt idx="2862">
                  <c:v>0.23034293899061217</c:v>
                </c:pt>
                <c:pt idx="2863">
                  <c:v>0.26912821700443301</c:v>
                </c:pt>
                <c:pt idx="2864">
                  <c:v>0.30722264674506888</c:v>
                </c:pt>
                <c:pt idx="2865">
                  <c:v>0.34452844035772984</c:v>
                </c:pt>
                <c:pt idx="2866">
                  <c:v>0.38094983440525587</c:v>
                </c:pt>
                <c:pt idx="2867">
                  <c:v>0.4163933356914864</c:v>
                </c:pt>
                <c:pt idx="2868">
                  <c:v>0.45076796125695429</c:v>
                </c:pt>
                <c:pt idx="2869">
                  <c:v>0.4839854719308373</c:v>
                </c:pt>
                <c:pt idx="2870">
                  <c:v>0.51596059883964462</c:v>
                </c:pt>
                <c:pt idx="2871">
                  <c:v>0.54661126229120904</c:v>
                </c:pt>
                <c:pt idx="2872">
                  <c:v>0.57585878247199485</c:v>
                </c:pt>
                <c:pt idx="2873">
                  <c:v>0.60362808141723456</c:v>
                </c:pt>
                <c:pt idx="2874">
                  <c:v>0.62984787573474388</c:v>
                </c:pt>
                <c:pt idx="2875">
                  <c:v>0.65445085958860205</c:v>
                </c:pt>
                <c:pt idx="2876">
                  <c:v>0.6773738774721122</c:v>
                </c:pt>
                <c:pt idx="2877">
                  <c:v>0.69855808632709449</c:v>
                </c:pt>
                <c:pt idx="2878">
                  <c:v>0.71794910659329192</c:v>
                </c:pt>
                <c:pt idx="2879">
                  <c:v>0.73549716179974567</c:v>
                </c:pt>
                <c:pt idx="2880">
                  <c:v>0.75115720634045624</c:v>
                </c:pt>
                <c:pt idx="2881">
                  <c:v>0.7648890411056648</c:v>
                </c:pt>
                <c:pt idx="2882">
                  <c:v>0.77665741667246047</c:v>
                </c:pt>
                <c:pt idx="2883">
                  <c:v>0.78643212378957283</c:v>
                </c:pt>
                <c:pt idx="2884">
                  <c:v>0.79418807092400023</c:v>
                </c:pt>
                <c:pt idx="2885">
                  <c:v>0.79990534867070262</c:v>
                </c:pt>
                <c:pt idx="2886">
                  <c:v>0.80356928085969082</c:v>
                </c:pt>
                <c:pt idx="2887">
                  <c:v>0.80517046222958732</c:v>
                </c:pt>
                <c:pt idx="2888">
                  <c:v>0.80470478257078126</c:v>
                </c:pt>
                <c:pt idx="2889">
                  <c:v>0.80217343727627866</c:v>
                </c:pt>
                <c:pt idx="2890">
                  <c:v>0.79758292427314037</c:v>
                </c:pt>
                <c:pt idx="2891">
                  <c:v>0.79094502734241356</c:v>
                </c:pt>
                <c:pt idx="2892">
                  <c:v>0.78227678587031602</c:v>
                </c:pt>
                <c:pt idx="2893">
                  <c:v>0.77160045110838582</c:v>
                </c:pt>
                <c:pt idx="2894">
                  <c:v>0.75894342905483569</c:v>
                </c:pt>
                <c:pt idx="2895">
                  <c:v>0.74433821010374879</c:v>
                </c:pt>
                <c:pt idx="2896">
                  <c:v>0.72782228564270302</c:v>
                </c:pt>
                <c:pt idx="2897">
                  <c:v>0.70943805181291653</c:v>
                </c:pt>
                <c:pt idx="2898">
                  <c:v>0.68923270067896203</c:v>
                </c:pt>
                <c:pt idx="2899">
                  <c:v>0.66725809908741285</c:v>
                </c:pt>
                <c:pt idx="2900">
                  <c:v>0.64357065552539261</c:v>
                </c:pt>
                <c:pt idx="2901">
                  <c:v>0.61823117532078242</c:v>
                </c:pt>
                <c:pt idx="2902">
                  <c:v>0.59130470455589001</c:v>
                </c:pt>
                <c:pt idx="2903">
                  <c:v>0.56286036309492626</c:v>
                </c:pt>
                <c:pt idx="2904">
                  <c:v>0.53297116715453341</c:v>
                </c:pt>
                <c:pt idx="2905">
                  <c:v>0.50171384187194956</c:v>
                </c:pt>
                <c:pt idx="2906">
                  <c:v>0.46916862435293044</c:v>
                </c:pt>
                <c:pt idx="2907">
                  <c:v>0.43541905770406347</c:v>
                </c:pt>
                <c:pt idx="2908">
                  <c:v>0.4005517765788964</c:v>
                </c:pt>
                <c:pt idx="2909">
                  <c:v>0.36465628478800727</c:v>
                </c:pt>
                <c:pt idx="2910">
                  <c:v>0.32782472554400627</c:v>
                </c:pt>
                <c:pt idx="2911">
                  <c:v>0.29015164493120943</c:v>
                </c:pt>
                <c:pt idx="2912">
                  <c:v>0.2517337492073024</c:v>
                </c:pt>
                <c:pt idx="2913">
                  <c:v>0.21266965655952888</c:v>
                </c:pt>
                <c:pt idx="2914">
                  <c:v>0.17305964395354184</c:v>
                </c:pt>
                <c:pt idx="2915">
                  <c:v>0.13300538972352113</c:v>
                </c:pt>
                <c:pt idx="2916">
                  <c:v>9.2609712565679889E-2</c:v>
                </c:pt>
                <c:pt idx="2917">
                  <c:v>5.1976307603900845E-2</c:v>
                </c:pt>
                <c:pt idx="2918">
                  <c:v>1.120948020595228E-2</c:v>
                </c:pt>
                <c:pt idx="2919">
                  <c:v>-2.9586121766917408E-2</c:v>
                </c:pt>
                <c:pt idx="2920">
                  <c:v>-7.030577658953871E-2</c:v>
                </c:pt>
                <c:pt idx="2921">
                  <c:v>-0.11084495749198756</c:v>
                </c:pt>
                <c:pt idx="2922">
                  <c:v>-0.15109960097830458</c:v>
                </c:pt>
                <c:pt idx="2923">
                  <c:v>-0.19096637395599675</c:v>
                </c:pt>
                <c:pt idx="2924">
                  <c:v>-0.23034293899060385</c:v>
                </c:pt>
                <c:pt idx="2925">
                  <c:v>-0.26912821700442485</c:v>
                </c:pt>
                <c:pt idx="2926">
                  <c:v>-0.30722264674508204</c:v>
                </c:pt>
                <c:pt idx="2927">
                  <c:v>-0.34452844035772201</c:v>
                </c:pt>
                <c:pt idx="2928">
                  <c:v>-0.38094983440526842</c:v>
                </c:pt>
                <c:pt idx="2929">
                  <c:v>-0.41639333569147902</c:v>
                </c:pt>
                <c:pt idx="2930">
                  <c:v>-0.45076796125694713</c:v>
                </c:pt>
                <c:pt idx="2931">
                  <c:v>-0.48398547193084862</c:v>
                </c:pt>
                <c:pt idx="2932">
                  <c:v>-0.51596059883963807</c:v>
                </c:pt>
                <c:pt idx="2933">
                  <c:v>-0.5466112622912026</c:v>
                </c:pt>
                <c:pt idx="2934">
                  <c:v>-0.57585878247198874</c:v>
                </c:pt>
                <c:pt idx="2935">
                  <c:v>-0.6036280814172289</c:v>
                </c:pt>
                <c:pt idx="2936">
                  <c:v>-0.62984787573476697</c:v>
                </c:pt>
                <c:pt idx="2937">
                  <c:v>-0.65445085958861027</c:v>
                </c:pt>
                <c:pt idx="2938">
                  <c:v>-0.67737387747211986</c:v>
                </c:pt>
                <c:pt idx="2939">
                  <c:v>-0.69855808632710159</c:v>
                </c:pt>
                <c:pt idx="2940">
                  <c:v>-0.71794910659329836</c:v>
                </c:pt>
                <c:pt idx="2941">
                  <c:v>-0.73549716179976077</c:v>
                </c:pt>
                <c:pt idx="2942">
                  <c:v>-0.75115720634045313</c:v>
                </c:pt>
                <c:pt idx="2943">
                  <c:v>-0.76488904110566214</c:v>
                </c:pt>
                <c:pt idx="2944">
                  <c:v>-0.77665741667245813</c:v>
                </c:pt>
                <c:pt idx="2945">
                  <c:v>-0.78643212378957095</c:v>
                </c:pt>
                <c:pt idx="2946">
                  <c:v>-0.79418807092400256</c:v>
                </c:pt>
                <c:pt idx="2947">
                  <c:v>-0.79990534867070162</c:v>
                </c:pt>
                <c:pt idx="2948">
                  <c:v>-0.80356928085969015</c:v>
                </c:pt>
                <c:pt idx="2949">
                  <c:v>-0.80517046222958755</c:v>
                </c:pt>
                <c:pt idx="2950">
                  <c:v>-0.8047047825707816</c:v>
                </c:pt>
                <c:pt idx="2951">
                  <c:v>-0.80217343727627755</c:v>
                </c:pt>
                <c:pt idx="2952">
                  <c:v>-0.79758292427314148</c:v>
                </c:pt>
                <c:pt idx="2953">
                  <c:v>-0.79094502734241512</c:v>
                </c:pt>
                <c:pt idx="2954">
                  <c:v>-0.78227678587031813</c:v>
                </c:pt>
                <c:pt idx="2955">
                  <c:v>-0.77160045110838826</c:v>
                </c:pt>
                <c:pt idx="2956">
                  <c:v>-0.75894342905483092</c:v>
                </c:pt>
                <c:pt idx="2957">
                  <c:v>-0.74433821010375212</c:v>
                </c:pt>
                <c:pt idx="2958">
                  <c:v>-0.72782228564269691</c:v>
                </c:pt>
                <c:pt idx="2959">
                  <c:v>-0.70943805181292063</c:v>
                </c:pt>
                <c:pt idx="2960">
                  <c:v>-0.68923270067895459</c:v>
                </c:pt>
                <c:pt idx="2961">
                  <c:v>-0.66725809908740485</c:v>
                </c:pt>
                <c:pt idx="2962">
                  <c:v>-0.64357065552538395</c:v>
                </c:pt>
                <c:pt idx="2963">
                  <c:v>-0.61823117532078797</c:v>
                </c:pt>
                <c:pt idx="2964">
                  <c:v>-0.59130470455588036</c:v>
                </c:pt>
                <c:pt idx="2965">
                  <c:v>-0.56286036309493248</c:v>
                </c:pt>
                <c:pt idx="2966">
                  <c:v>-0.53297116715450565</c:v>
                </c:pt>
                <c:pt idx="2967">
                  <c:v>-0.50171384187195633</c:v>
                </c:pt>
                <c:pt idx="2968">
                  <c:v>-0.46916862435291889</c:v>
                </c:pt>
                <c:pt idx="2969">
                  <c:v>-0.4354190577040708</c:v>
                </c:pt>
                <c:pt idx="2970">
                  <c:v>-0.40055177657888408</c:v>
                </c:pt>
                <c:pt idx="2971">
                  <c:v>-0.36465628478799461</c:v>
                </c:pt>
                <c:pt idx="2972">
                  <c:v>-0.32782472554399333</c:v>
                </c:pt>
                <c:pt idx="2973">
                  <c:v>-0.29015164493121753</c:v>
                </c:pt>
                <c:pt idx="2974">
                  <c:v>-0.25173374920728891</c:v>
                </c:pt>
                <c:pt idx="2975">
                  <c:v>-0.21266965655953723</c:v>
                </c:pt>
                <c:pt idx="2976">
                  <c:v>-0.17305964395352796</c:v>
                </c:pt>
                <c:pt idx="2977">
                  <c:v>-0.13300538972352971</c:v>
                </c:pt>
                <c:pt idx="2978">
                  <c:v>-9.2609712565688521E-2</c:v>
                </c:pt>
                <c:pt idx="2979">
                  <c:v>-5.1976307603909505E-2</c:v>
                </c:pt>
                <c:pt idx="2980">
                  <c:v>-1.1209480205960961E-2</c:v>
                </c:pt>
                <c:pt idx="2981">
                  <c:v>2.9586121766931608E-2</c:v>
                </c:pt>
                <c:pt idx="2982">
                  <c:v>7.0305776589530064E-2</c:v>
                </c:pt>
                <c:pt idx="2983">
                  <c:v>0.11084495749200163</c:v>
                </c:pt>
                <c:pt idx="2984">
                  <c:v>0.15109960097829606</c:v>
                </c:pt>
                <c:pt idx="2985">
                  <c:v>0.19096637395598831</c:v>
                </c:pt>
                <c:pt idx="2986">
                  <c:v>0.23034293899061745</c:v>
                </c:pt>
                <c:pt idx="2987">
                  <c:v>0.26912821700441664</c:v>
                </c:pt>
                <c:pt idx="2988">
                  <c:v>0.30722264674507399</c:v>
                </c:pt>
                <c:pt idx="2989">
                  <c:v>0.34452844035771413</c:v>
                </c:pt>
                <c:pt idx="2990">
                  <c:v>0.3809498344052607</c:v>
                </c:pt>
                <c:pt idx="2991">
                  <c:v>0.41639333569149117</c:v>
                </c:pt>
                <c:pt idx="2992">
                  <c:v>0.45076796125695884</c:v>
                </c:pt>
                <c:pt idx="2993">
                  <c:v>0.48398547193084168</c:v>
                </c:pt>
                <c:pt idx="2994">
                  <c:v>0.51596059883964895</c:v>
                </c:pt>
                <c:pt idx="2995">
                  <c:v>0.54661126229119628</c:v>
                </c:pt>
                <c:pt idx="2996">
                  <c:v>0.57585878247199873</c:v>
                </c:pt>
                <c:pt idx="2997">
                  <c:v>0.60362808141722302</c:v>
                </c:pt>
                <c:pt idx="2998">
                  <c:v>0.62984787573474721</c:v>
                </c:pt>
                <c:pt idx="2999">
                  <c:v>0.65445085958860527</c:v>
                </c:pt>
                <c:pt idx="3000">
                  <c:v>0.67737387747210276</c:v>
                </c:pt>
                <c:pt idx="3001">
                  <c:v>0.69855808632710858</c:v>
                </c:pt>
                <c:pt idx="3002">
                  <c:v>0.71794910659328404</c:v>
                </c:pt>
                <c:pt idx="3003">
                  <c:v>0.73549716179975722</c:v>
                </c:pt>
                <c:pt idx="3004">
                  <c:v>0.75115720634045002</c:v>
                </c:pt>
                <c:pt idx="3005">
                  <c:v>0.76488904110565947</c:v>
                </c:pt>
                <c:pt idx="3006">
                  <c:v>0.77665741667246191</c:v>
                </c:pt>
                <c:pt idx="3007">
                  <c:v>0.78643212378956906</c:v>
                </c:pt>
                <c:pt idx="3008">
                  <c:v>0.79418807092400112</c:v>
                </c:pt>
                <c:pt idx="3009">
                  <c:v>0.79990534867069807</c:v>
                </c:pt>
                <c:pt idx="3010">
                  <c:v>0.80356928085968959</c:v>
                </c:pt>
                <c:pt idx="3011">
                  <c:v>0.80517046222958777</c:v>
                </c:pt>
                <c:pt idx="3012">
                  <c:v>0.80470478257078182</c:v>
                </c:pt>
                <c:pt idx="3013">
                  <c:v>0.80217343727627632</c:v>
                </c:pt>
                <c:pt idx="3014">
                  <c:v>0.79758292427314281</c:v>
                </c:pt>
                <c:pt idx="3015">
                  <c:v>0.79094502734241245</c:v>
                </c:pt>
                <c:pt idx="3016">
                  <c:v>0.78227678587031468</c:v>
                </c:pt>
                <c:pt idx="3017">
                  <c:v>0.77160045110838427</c:v>
                </c:pt>
                <c:pt idx="3018">
                  <c:v>0.75894342905483392</c:v>
                </c:pt>
                <c:pt idx="3019">
                  <c:v>0.74433821010374668</c:v>
                </c:pt>
                <c:pt idx="3020">
                  <c:v>0.72782228564270057</c:v>
                </c:pt>
                <c:pt idx="3021">
                  <c:v>0.70943805181291397</c:v>
                </c:pt>
                <c:pt idx="3022">
                  <c:v>0.68923270067895914</c:v>
                </c:pt>
                <c:pt idx="3023">
                  <c:v>0.66725809908740974</c:v>
                </c:pt>
                <c:pt idx="3024">
                  <c:v>0.64357065552538928</c:v>
                </c:pt>
                <c:pt idx="3025">
                  <c:v>0.61823117532079352</c:v>
                </c:pt>
                <c:pt idx="3026">
                  <c:v>0.5913047045558707</c:v>
                </c:pt>
                <c:pt idx="3027">
                  <c:v>0.5628603630949387</c:v>
                </c:pt>
                <c:pt idx="3028">
                  <c:v>0.53297116715451209</c:v>
                </c:pt>
                <c:pt idx="3029">
                  <c:v>0.50171384187196311</c:v>
                </c:pt>
                <c:pt idx="3030">
                  <c:v>0.46916862435294454</c:v>
                </c:pt>
                <c:pt idx="3031">
                  <c:v>0.43541905770405886</c:v>
                </c:pt>
                <c:pt idx="3032">
                  <c:v>0.40055177657891144</c:v>
                </c:pt>
                <c:pt idx="3033">
                  <c:v>0.36465628478800233</c:v>
                </c:pt>
                <c:pt idx="3034">
                  <c:v>0.32782472554402214</c:v>
                </c:pt>
                <c:pt idx="3035">
                  <c:v>0.29015164493122564</c:v>
                </c:pt>
                <c:pt idx="3036">
                  <c:v>0.25173374920727537</c:v>
                </c:pt>
                <c:pt idx="3037">
                  <c:v>0.21266965655954562</c:v>
                </c:pt>
                <c:pt idx="3038">
                  <c:v>0.17305964395351409</c:v>
                </c:pt>
                <c:pt idx="3039">
                  <c:v>0.13300538972353829</c:v>
                </c:pt>
                <c:pt idx="3040">
                  <c:v>9.2609712565697139E-2</c:v>
                </c:pt>
                <c:pt idx="3041">
                  <c:v>5.1976307603895336E-2</c:v>
                </c:pt>
                <c:pt idx="3042">
                  <c:v>1.1209480205969641E-2</c:v>
                </c:pt>
                <c:pt idx="3043">
                  <c:v>-2.9586121766922931E-2</c:v>
                </c:pt>
                <c:pt idx="3044">
                  <c:v>-7.0305776589521418E-2</c:v>
                </c:pt>
                <c:pt idx="3045">
                  <c:v>-0.11084495749199302</c:v>
                </c:pt>
                <c:pt idx="3046">
                  <c:v>-0.15109960097830999</c:v>
                </c:pt>
                <c:pt idx="3047">
                  <c:v>-0.19096637395600213</c:v>
                </c:pt>
                <c:pt idx="3048">
                  <c:v>-0.23034293899060912</c:v>
                </c:pt>
                <c:pt idx="3049">
                  <c:v>-0.26912821700443007</c:v>
                </c:pt>
                <c:pt idx="3050">
                  <c:v>-0.307222646745066</c:v>
                </c:pt>
                <c:pt idx="3051">
                  <c:v>-0.34452844035772695</c:v>
                </c:pt>
                <c:pt idx="3052">
                  <c:v>-0.3809498344052531</c:v>
                </c:pt>
                <c:pt idx="3053">
                  <c:v>-0.41639333569148373</c:v>
                </c:pt>
                <c:pt idx="3054">
                  <c:v>-0.45076796125695168</c:v>
                </c:pt>
                <c:pt idx="3055">
                  <c:v>-0.48398547193083474</c:v>
                </c:pt>
                <c:pt idx="3056">
                  <c:v>-0.51596059883965983</c:v>
                </c:pt>
                <c:pt idx="3057">
                  <c:v>-0.54661126229118995</c:v>
                </c:pt>
                <c:pt idx="3058">
                  <c:v>-0.57585878247200861</c:v>
                </c:pt>
                <c:pt idx="3059">
                  <c:v>-0.60362808141721735</c:v>
                </c:pt>
                <c:pt idx="3060">
                  <c:v>-0.62984787573475609</c:v>
                </c:pt>
                <c:pt idx="3061">
                  <c:v>-0.65445085958861349</c:v>
                </c:pt>
                <c:pt idx="3062">
                  <c:v>-0.67737387747211042</c:v>
                </c:pt>
                <c:pt idx="3063">
                  <c:v>-0.69855808632710437</c:v>
                </c:pt>
                <c:pt idx="3064">
                  <c:v>-0.71794910659328015</c:v>
                </c:pt>
                <c:pt idx="3065">
                  <c:v>-0.73549716179975366</c:v>
                </c:pt>
                <c:pt idx="3066">
                  <c:v>-0.75115720634046335</c:v>
                </c:pt>
                <c:pt idx="3067">
                  <c:v>-0.7648890411056567</c:v>
                </c:pt>
                <c:pt idx="3068">
                  <c:v>-0.77665741667246568</c:v>
                </c:pt>
                <c:pt idx="3069">
                  <c:v>-0.78643212378956717</c:v>
                </c:pt>
                <c:pt idx="3070">
                  <c:v>-0.79418807092400345</c:v>
                </c:pt>
                <c:pt idx="3071">
                  <c:v>-0.79990534867070229</c:v>
                </c:pt>
                <c:pt idx="3072">
                  <c:v>-0.80356928085969048</c:v>
                </c:pt>
                <c:pt idx="3073">
                  <c:v>-0.80517046222958766</c:v>
                </c:pt>
                <c:pt idx="3074">
                  <c:v>-0.80470478257078137</c:v>
                </c:pt>
                <c:pt idx="3075">
                  <c:v>-0.80217343727627699</c:v>
                </c:pt>
                <c:pt idx="3076">
                  <c:v>-0.79758292427314081</c:v>
                </c:pt>
                <c:pt idx="3077">
                  <c:v>-0.79094502734241412</c:v>
                </c:pt>
                <c:pt idx="3078">
                  <c:v>-0.78227678587031679</c:v>
                </c:pt>
                <c:pt idx="3079">
                  <c:v>-0.77160045110838671</c:v>
                </c:pt>
                <c:pt idx="3080">
                  <c:v>-0.7589434290548368</c:v>
                </c:pt>
                <c:pt idx="3081">
                  <c:v>-0.74433821010374135</c:v>
                </c:pt>
                <c:pt idx="3082">
                  <c:v>-0.72782228564270435</c:v>
                </c:pt>
                <c:pt idx="3083">
                  <c:v>-0.7094380518129072</c:v>
                </c:pt>
                <c:pt idx="3084">
                  <c:v>-0.68923270067896358</c:v>
                </c:pt>
                <c:pt idx="3085">
                  <c:v>-0.66725809908741462</c:v>
                </c:pt>
                <c:pt idx="3086">
                  <c:v>-0.64357065552538073</c:v>
                </c:pt>
                <c:pt idx="3087">
                  <c:v>-0.61823117532079908</c:v>
                </c:pt>
                <c:pt idx="3088">
                  <c:v>-0.59130470455587669</c:v>
                </c:pt>
                <c:pt idx="3089">
                  <c:v>-0.56286036309494492</c:v>
                </c:pt>
                <c:pt idx="3090">
                  <c:v>-0.53297116715451864</c:v>
                </c:pt>
                <c:pt idx="3091">
                  <c:v>-0.50171384187193402</c:v>
                </c:pt>
                <c:pt idx="3092">
                  <c:v>-0.46916862435293305</c:v>
                </c:pt>
                <c:pt idx="3093">
                  <c:v>-0.43541905770404687</c:v>
                </c:pt>
                <c:pt idx="3094">
                  <c:v>-0.40055177657889912</c:v>
                </c:pt>
                <c:pt idx="3095">
                  <c:v>-0.36465628478798967</c:v>
                </c:pt>
                <c:pt idx="3096">
                  <c:v>-0.32782472554398828</c:v>
                </c:pt>
                <c:pt idx="3097">
                  <c:v>-0.29015164493123374</c:v>
                </c:pt>
                <c:pt idx="3098">
                  <c:v>-0.25173374920728364</c:v>
                </c:pt>
                <c:pt idx="3099">
                  <c:v>-0.212669656559554</c:v>
                </c:pt>
                <c:pt idx="3100">
                  <c:v>-0.17305964395352255</c:v>
                </c:pt>
                <c:pt idx="3101">
                  <c:v>-0.13300538972352427</c:v>
                </c:pt>
                <c:pt idx="3102">
                  <c:v>-9.2609712565683039E-2</c:v>
                </c:pt>
                <c:pt idx="3103">
                  <c:v>-5.1976307603903996E-2</c:v>
                </c:pt>
                <c:pt idx="3104">
                  <c:v>-1.1209480205955436E-2</c:v>
                </c:pt>
                <c:pt idx="3105">
                  <c:v>2.9586121766914258E-2</c:v>
                </c:pt>
                <c:pt idx="3106">
                  <c:v>7.0305776589535574E-2</c:v>
                </c:pt>
                <c:pt idx="3107">
                  <c:v>0.11084495749198442</c:v>
                </c:pt>
                <c:pt idx="3108">
                  <c:v>0.1510996009783015</c:v>
                </c:pt>
                <c:pt idx="3109">
                  <c:v>0.1909663739559937</c:v>
                </c:pt>
                <c:pt idx="3110">
                  <c:v>0.23034293899060079</c:v>
                </c:pt>
                <c:pt idx="3111">
                  <c:v>0.26912821700444345</c:v>
                </c:pt>
                <c:pt idx="3112">
                  <c:v>0.30722264674505795</c:v>
                </c:pt>
                <c:pt idx="3113">
                  <c:v>0.34452844035773983</c:v>
                </c:pt>
                <c:pt idx="3114">
                  <c:v>0.38094983440524544</c:v>
                </c:pt>
                <c:pt idx="3115">
                  <c:v>0.41639333569149589</c:v>
                </c:pt>
                <c:pt idx="3116">
                  <c:v>0.45076796125696339</c:v>
                </c:pt>
                <c:pt idx="3117">
                  <c:v>0.48398547193084612</c:v>
                </c:pt>
                <c:pt idx="3118">
                  <c:v>0.51596059883965317</c:v>
                </c:pt>
                <c:pt idx="3119">
                  <c:v>0.54661126229120027</c:v>
                </c:pt>
                <c:pt idx="3120">
                  <c:v>0.57585878247200251</c:v>
                </c:pt>
                <c:pt idx="3121">
                  <c:v>0.60362808141722668</c:v>
                </c:pt>
                <c:pt idx="3122">
                  <c:v>0.62984787573475076</c:v>
                </c:pt>
                <c:pt idx="3123">
                  <c:v>0.65445085958860849</c:v>
                </c:pt>
                <c:pt idx="3124">
                  <c:v>0.67737387747210576</c:v>
                </c:pt>
                <c:pt idx="3125">
                  <c:v>0.69855808632709993</c:v>
                </c:pt>
                <c:pt idx="3126">
                  <c:v>0.71794910659329692</c:v>
                </c:pt>
                <c:pt idx="3127">
                  <c:v>0.73549716179975011</c:v>
                </c:pt>
                <c:pt idx="3128">
                  <c:v>0.75115720634045191</c:v>
                </c:pt>
                <c:pt idx="3129">
                  <c:v>0.76488904110565403</c:v>
                </c:pt>
                <c:pt idx="3130">
                  <c:v>0.77665741667245736</c:v>
                </c:pt>
                <c:pt idx="3131">
                  <c:v>0.78643212378957017</c:v>
                </c:pt>
                <c:pt idx="3132">
                  <c:v>0.79418807092399823</c:v>
                </c:pt>
                <c:pt idx="3133">
                  <c:v>0.79990534867070129</c:v>
                </c:pt>
                <c:pt idx="3134">
                  <c:v>0.80356928085968848</c:v>
                </c:pt>
                <c:pt idx="3135">
                  <c:v>0.80517046222958755</c:v>
                </c:pt>
                <c:pt idx="3136">
                  <c:v>0.80470478257078082</c:v>
                </c:pt>
                <c:pt idx="3137">
                  <c:v>0.80217343727627777</c:v>
                </c:pt>
                <c:pt idx="3138">
                  <c:v>0.79758292427313882</c:v>
                </c:pt>
                <c:pt idx="3139">
                  <c:v>0.79094502734241567</c:v>
                </c:pt>
                <c:pt idx="3140">
                  <c:v>0.78227678587031879</c:v>
                </c:pt>
                <c:pt idx="3141">
                  <c:v>0.7716004511083826</c:v>
                </c:pt>
                <c:pt idx="3142">
                  <c:v>0.75894342905483958</c:v>
                </c:pt>
                <c:pt idx="3143">
                  <c:v>0.74433821010374457</c:v>
                </c:pt>
                <c:pt idx="3144">
                  <c:v>0.72782228564270801</c:v>
                </c:pt>
                <c:pt idx="3145">
                  <c:v>0.70943805181291131</c:v>
                </c:pt>
                <c:pt idx="3146">
                  <c:v>0.68923270067895626</c:v>
                </c:pt>
                <c:pt idx="3147">
                  <c:v>0.66725809908740663</c:v>
                </c:pt>
                <c:pt idx="3148">
                  <c:v>0.64357065552538595</c:v>
                </c:pt>
                <c:pt idx="3149">
                  <c:v>0.61823117532078997</c:v>
                </c:pt>
                <c:pt idx="3150">
                  <c:v>0.59130470455588258</c:v>
                </c:pt>
                <c:pt idx="3151">
                  <c:v>0.56286036309493481</c:v>
                </c:pt>
                <c:pt idx="3152">
                  <c:v>0.53297116715452508</c:v>
                </c:pt>
                <c:pt idx="3153">
                  <c:v>0.50171384187195878</c:v>
                </c:pt>
                <c:pt idx="3154">
                  <c:v>0.4691686243529401</c:v>
                </c:pt>
                <c:pt idx="3155">
                  <c:v>0.43541905770407341</c:v>
                </c:pt>
                <c:pt idx="3156">
                  <c:v>0.40055177657888685</c:v>
                </c:pt>
                <c:pt idx="3157">
                  <c:v>0.36465628478801781</c:v>
                </c:pt>
                <c:pt idx="3158">
                  <c:v>0.32782472554399622</c:v>
                </c:pt>
                <c:pt idx="3159">
                  <c:v>0.29015164493124185</c:v>
                </c:pt>
                <c:pt idx="3160">
                  <c:v>0.25173374920729191</c:v>
                </c:pt>
                <c:pt idx="3161">
                  <c:v>0.21266965655954032</c:v>
                </c:pt>
                <c:pt idx="3162">
                  <c:v>0.17305964395353104</c:v>
                </c:pt>
                <c:pt idx="3163">
                  <c:v>0.13300538972353282</c:v>
                </c:pt>
                <c:pt idx="3164">
                  <c:v>9.2609712565714389E-2</c:v>
                </c:pt>
                <c:pt idx="3165">
                  <c:v>5.1976307603912655E-2</c:v>
                </c:pt>
                <c:pt idx="3166">
                  <c:v>1.1209480205941232E-2</c:v>
                </c:pt>
                <c:pt idx="3167">
                  <c:v>-2.9586121766905581E-2</c:v>
                </c:pt>
                <c:pt idx="3168">
                  <c:v>-7.0305776589549715E-2</c:v>
                </c:pt>
                <c:pt idx="3169">
                  <c:v>-0.11084495749197584</c:v>
                </c:pt>
                <c:pt idx="3170">
                  <c:v>-0.15109960097831543</c:v>
                </c:pt>
                <c:pt idx="3171">
                  <c:v>-0.19096637395600749</c:v>
                </c:pt>
                <c:pt idx="3172">
                  <c:v>-0.23034293899061445</c:v>
                </c:pt>
                <c:pt idx="3173">
                  <c:v>-0.26912821700443523</c:v>
                </c:pt>
                <c:pt idx="3174">
                  <c:v>-0.30722264674507105</c:v>
                </c:pt>
                <c:pt idx="3175">
                  <c:v>-0.344528440357732</c:v>
                </c:pt>
                <c:pt idx="3176">
                  <c:v>-0.38094983440525793</c:v>
                </c:pt>
                <c:pt idx="3177">
                  <c:v>-0.41639333569148845</c:v>
                </c:pt>
                <c:pt idx="3178">
                  <c:v>-0.45076796125695623</c:v>
                </c:pt>
                <c:pt idx="3179">
                  <c:v>-0.48398547193083913</c:v>
                </c:pt>
                <c:pt idx="3180">
                  <c:v>-0.51596059883964651</c:v>
                </c:pt>
                <c:pt idx="3181">
                  <c:v>-0.54661126229121071</c:v>
                </c:pt>
                <c:pt idx="3182">
                  <c:v>-0.5758587824719964</c:v>
                </c:pt>
                <c:pt idx="3183">
                  <c:v>-0.60362808141722102</c:v>
                </c:pt>
                <c:pt idx="3184">
                  <c:v>-0.62984787573474532</c:v>
                </c:pt>
                <c:pt idx="3185">
                  <c:v>-0.65445085958860338</c:v>
                </c:pt>
                <c:pt idx="3186">
                  <c:v>-0.67737387747211353</c:v>
                </c:pt>
                <c:pt idx="3187">
                  <c:v>-0.69855808632709571</c:v>
                </c:pt>
                <c:pt idx="3188">
                  <c:v>-0.71794910659329303</c:v>
                </c:pt>
                <c:pt idx="3189">
                  <c:v>-0.73549716179974667</c:v>
                </c:pt>
                <c:pt idx="3190">
                  <c:v>-0.75115720634045702</c:v>
                </c:pt>
                <c:pt idx="3191">
                  <c:v>-0.76488904110566558</c:v>
                </c:pt>
                <c:pt idx="3192">
                  <c:v>-0.77665741667246113</c:v>
                </c:pt>
                <c:pt idx="3193">
                  <c:v>-0.78643212378957328</c:v>
                </c:pt>
                <c:pt idx="3194">
                  <c:v>-0.79418807092400057</c:v>
                </c:pt>
                <c:pt idx="3195">
                  <c:v>-0.79990534867070029</c:v>
                </c:pt>
                <c:pt idx="3196">
                  <c:v>-0.80356928085969093</c:v>
                </c:pt>
                <c:pt idx="3197">
                  <c:v>-0.80517046222958744</c:v>
                </c:pt>
                <c:pt idx="3198">
                  <c:v>-0.80470478257078115</c:v>
                </c:pt>
                <c:pt idx="3199">
                  <c:v>-0.80217343727627854</c:v>
                </c:pt>
                <c:pt idx="3200">
                  <c:v>-0.79758292427314004</c:v>
                </c:pt>
                <c:pt idx="3201">
                  <c:v>-0.79094502734241312</c:v>
                </c:pt>
                <c:pt idx="3202">
                  <c:v>-0.78227678587031535</c:v>
                </c:pt>
                <c:pt idx="3203">
                  <c:v>-0.77160045110838515</c:v>
                </c:pt>
                <c:pt idx="3204">
                  <c:v>-0.75894342905483492</c:v>
                </c:pt>
                <c:pt idx="3205">
                  <c:v>-0.7443382101037479</c:v>
                </c:pt>
                <c:pt idx="3206">
                  <c:v>-0.7278222856427019</c:v>
                </c:pt>
                <c:pt idx="3207">
                  <c:v>-0.70943805181291542</c:v>
                </c:pt>
                <c:pt idx="3208">
                  <c:v>-0.68923270067896081</c:v>
                </c:pt>
                <c:pt idx="3209">
                  <c:v>-0.66725809908741152</c:v>
                </c:pt>
                <c:pt idx="3210">
                  <c:v>-0.64357065552539117</c:v>
                </c:pt>
                <c:pt idx="3211">
                  <c:v>-0.61823117532078098</c:v>
                </c:pt>
                <c:pt idx="3212">
                  <c:v>-0.59130470455588846</c:v>
                </c:pt>
                <c:pt idx="3213">
                  <c:v>-0.5628603630949246</c:v>
                </c:pt>
                <c:pt idx="3214">
                  <c:v>-0.53297116715453163</c:v>
                </c:pt>
                <c:pt idx="3215">
                  <c:v>-0.50171384187194767</c:v>
                </c:pt>
                <c:pt idx="3216">
                  <c:v>-0.46916862435292855</c:v>
                </c:pt>
                <c:pt idx="3217">
                  <c:v>-0.43541905770406153</c:v>
                </c:pt>
                <c:pt idx="3218">
                  <c:v>-0.40055177657889435</c:v>
                </c:pt>
                <c:pt idx="3219">
                  <c:v>-0.36465628478802553</c:v>
                </c:pt>
                <c:pt idx="3220">
                  <c:v>-0.3278247255440041</c:v>
                </c:pt>
                <c:pt idx="3221">
                  <c:v>-0.29015164493120721</c:v>
                </c:pt>
                <c:pt idx="3222">
                  <c:v>-0.25173374920730018</c:v>
                </c:pt>
                <c:pt idx="3223">
                  <c:v>-0.21266965655952658</c:v>
                </c:pt>
                <c:pt idx="3224">
                  <c:v>-0.17305964395353951</c:v>
                </c:pt>
                <c:pt idx="3225">
                  <c:v>-0.1330053897235188</c:v>
                </c:pt>
                <c:pt idx="3226">
                  <c:v>-9.2609712565677543E-2</c:v>
                </c:pt>
                <c:pt idx="3227">
                  <c:v>-5.1976307603898472E-2</c:v>
                </c:pt>
                <c:pt idx="3228">
                  <c:v>-1.1209480205949912E-2</c:v>
                </c:pt>
                <c:pt idx="3229">
                  <c:v>2.9586121766919778E-2</c:v>
                </c:pt>
                <c:pt idx="3230">
                  <c:v>7.0305776589541069E-2</c:v>
                </c:pt>
                <c:pt idx="3231">
                  <c:v>0.1108449574919899</c:v>
                </c:pt>
                <c:pt idx="3232">
                  <c:v>0.15109960097830691</c:v>
                </c:pt>
                <c:pt idx="3233">
                  <c:v>0.19096637395599905</c:v>
                </c:pt>
                <c:pt idx="3234">
                  <c:v>0.23034293899060612</c:v>
                </c:pt>
                <c:pt idx="3235">
                  <c:v>0.26912821700442707</c:v>
                </c:pt>
                <c:pt idx="3236">
                  <c:v>0.3072226467450842</c:v>
                </c:pt>
                <c:pt idx="3237">
                  <c:v>0.34452844035772417</c:v>
                </c:pt>
                <c:pt idx="3238">
                  <c:v>0.38094983440525032</c:v>
                </c:pt>
                <c:pt idx="3239">
                  <c:v>0.41639333569148107</c:v>
                </c:pt>
                <c:pt idx="3240">
                  <c:v>0.45076796125694896</c:v>
                </c:pt>
                <c:pt idx="3241">
                  <c:v>0.48398547193085051</c:v>
                </c:pt>
                <c:pt idx="3242">
                  <c:v>0.51596059883963985</c:v>
                </c:pt>
                <c:pt idx="3243">
                  <c:v>0.54661126229120438</c:v>
                </c:pt>
                <c:pt idx="3244">
                  <c:v>0.5758587824719904</c:v>
                </c:pt>
                <c:pt idx="3245">
                  <c:v>0.60362808141723034</c:v>
                </c:pt>
                <c:pt idx="3246">
                  <c:v>0.62984787573476841</c:v>
                </c:pt>
                <c:pt idx="3247">
                  <c:v>0.65445085958861171</c:v>
                </c:pt>
                <c:pt idx="3248">
                  <c:v>0.67737387747212108</c:v>
                </c:pt>
                <c:pt idx="3249">
                  <c:v>0.6985580863271027</c:v>
                </c:pt>
                <c:pt idx="3250">
                  <c:v>0.71794910659328903</c:v>
                </c:pt>
                <c:pt idx="3251">
                  <c:v>0.73549716179976177</c:v>
                </c:pt>
                <c:pt idx="3252">
                  <c:v>0.75115720634045391</c:v>
                </c:pt>
                <c:pt idx="3253">
                  <c:v>0.7648890411056628</c:v>
                </c:pt>
                <c:pt idx="3254">
                  <c:v>0.7766574166724588</c:v>
                </c:pt>
                <c:pt idx="3255">
                  <c:v>0.7864321237895715</c:v>
                </c:pt>
                <c:pt idx="3256">
                  <c:v>0.79418807092400301</c:v>
                </c:pt>
                <c:pt idx="3257">
                  <c:v>0.79990534867070184</c:v>
                </c:pt>
                <c:pt idx="3258">
                  <c:v>0.80356928085969037</c:v>
                </c:pt>
                <c:pt idx="3259">
                  <c:v>0.80517046222958766</c:v>
                </c:pt>
                <c:pt idx="3260">
                  <c:v>0.80470478257078148</c:v>
                </c:pt>
                <c:pt idx="3261">
                  <c:v>0.80217343727627533</c:v>
                </c:pt>
                <c:pt idx="3262">
                  <c:v>0.79758292427314126</c:v>
                </c:pt>
                <c:pt idx="3263">
                  <c:v>0.79094502734241046</c:v>
                </c:pt>
                <c:pt idx="3264">
                  <c:v>0.78227678587031746</c:v>
                </c:pt>
                <c:pt idx="3265">
                  <c:v>0.77160045110838105</c:v>
                </c:pt>
                <c:pt idx="3266">
                  <c:v>0.75894342905483014</c:v>
                </c:pt>
                <c:pt idx="3267">
                  <c:v>0.74433821010374246</c:v>
                </c:pt>
                <c:pt idx="3268">
                  <c:v>0.7278222856426958</c:v>
                </c:pt>
                <c:pt idx="3269">
                  <c:v>0.70943805181291952</c:v>
                </c:pt>
                <c:pt idx="3270">
                  <c:v>0.68923270067895348</c:v>
                </c:pt>
                <c:pt idx="3271">
                  <c:v>0.66725809908740352</c:v>
                </c:pt>
                <c:pt idx="3272">
                  <c:v>0.64357065552538262</c:v>
                </c:pt>
                <c:pt idx="3273">
                  <c:v>0.61823117532078642</c:v>
                </c:pt>
                <c:pt idx="3274">
                  <c:v>0.5913047045558788</c:v>
                </c:pt>
                <c:pt idx="3275">
                  <c:v>0.5628603630949307</c:v>
                </c:pt>
                <c:pt idx="3276">
                  <c:v>0.53297116715452098</c:v>
                </c:pt>
                <c:pt idx="3277">
                  <c:v>0.50171384187195445</c:v>
                </c:pt>
                <c:pt idx="3278">
                  <c:v>0.4691686243529356</c:v>
                </c:pt>
                <c:pt idx="3279">
                  <c:v>0.43541905770406875</c:v>
                </c:pt>
                <c:pt idx="3280">
                  <c:v>0.40055177657890184</c:v>
                </c:pt>
                <c:pt idx="3281">
                  <c:v>0.36465628478799245</c:v>
                </c:pt>
                <c:pt idx="3282">
                  <c:v>0.32782472554401204</c:v>
                </c:pt>
                <c:pt idx="3283">
                  <c:v>0.29015164493121531</c:v>
                </c:pt>
                <c:pt idx="3284">
                  <c:v>0.2517337492073084</c:v>
                </c:pt>
                <c:pt idx="3285">
                  <c:v>0.21266965655953496</c:v>
                </c:pt>
                <c:pt idx="3286">
                  <c:v>0.17305964395352563</c:v>
                </c:pt>
                <c:pt idx="3287">
                  <c:v>0.13300538972352738</c:v>
                </c:pt>
                <c:pt idx="3288">
                  <c:v>9.2609712565686161E-2</c:v>
                </c:pt>
                <c:pt idx="3289">
                  <c:v>5.1976307603907146E-2</c:v>
                </c:pt>
                <c:pt idx="3290">
                  <c:v>1.1209480205958593E-2</c:v>
                </c:pt>
                <c:pt idx="3291">
                  <c:v>-2.9586121766911101E-2</c:v>
                </c:pt>
                <c:pt idx="3292">
                  <c:v>-7.0305776589532423E-2</c:v>
                </c:pt>
                <c:pt idx="3293">
                  <c:v>-0.1108449574919813</c:v>
                </c:pt>
                <c:pt idx="3294">
                  <c:v>-0.15109960097829839</c:v>
                </c:pt>
                <c:pt idx="3295">
                  <c:v>-0.19096637395599061</c:v>
                </c:pt>
                <c:pt idx="3296">
                  <c:v>-0.23034293899061972</c:v>
                </c:pt>
                <c:pt idx="3297">
                  <c:v>-0.26912821700441891</c:v>
                </c:pt>
                <c:pt idx="3298">
                  <c:v>-0.30722264674507616</c:v>
                </c:pt>
                <c:pt idx="3299">
                  <c:v>-0.34452844035771629</c:v>
                </c:pt>
                <c:pt idx="3300">
                  <c:v>-0.38094983440524266</c:v>
                </c:pt>
                <c:pt idx="3301">
                  <c:v>-0.41639333569149323</c:v>
                </c:pt>
                <c:pt idx="3302">
                  <c:v>-0.45076796125694185</c:v>
                </c:pt>
                <c:pt idx="3303">
                  <c:v>-0.48398547193084351</c:v>
                </c:pt>
                <c:pt idx="3304">
                  <c:v>-0.51596059883963308</c:v>
                </c:pt>
                <c:pt idx="3305">
                  <c:v>-0.54661126229119794</c:v>
                </c:pt>
                <c:pt idx="3306">
                  <c:v>-0.5758587824720004</c:v>
                </c:pt>
                <c:pt idx="3307">
                  <c:v>-0.60362808141722468</c:v>
                </c:pt>
                <c:pt idx="3308">
                  <c:v>-0.62984787573474876</c:v>
                </c:pt>
                <c:pt idx="3309">
                  <c:v>-0.6544508595886066</c:v>
                </c:pt>
                <c:pt idx="3310">
                  <c:v>-0.67737387747210409</c:v>
                </c:pt>
                <c:pt idx="3311">
                  <c:v>-0.69855808632709848</c:v>
                </c:pt>
                <c:pt idx="3312">
                  <c:v>-0.71794910659328515</c:v>
                </c:pt>
                <c:pt idx="3313">
                  <c:v>-0.73549716179974889</c:v>
                </c:pt>
                <c:pt idx="3314">
                  <c:v>-0.7511572063404508</c:v>
                </c:pt>
                <c:pt idx="3315">
                  <c:v>-0.76488904110565303</c:v>
                </c:pt>
                <c:pt idx="3316">
                  <c:v>-0.77665741667246857</c:v>
                </c:pt>
                <c:pt idx="3317">
                  <c:v>-0.78643212378956473</c:v>
                </c:pt>
                <c:pt idx="3318">
                  <c:v>-0.79418807092400534</c:v>
                </c:pt>
                <c:pt idx="3319">
                  <c:v>-0.79990534867069829</c:v>
                </c:pt>
                <c:pt idx="3320">
                  <c:v>-0.80356928085969126</c:v>
                </c:pt>
                <c:pt idx="3321">
                  <c:v>-0.80517046222958777</c:v>
                </c:pt>
                <c:pt idx="3322">
                  <c:v>-0.80470478257078093</c:v>
                </c:pt>
                <c:pt idx="3323">
                  <c:v>-0.80217343727627599</c:v>
                </c:pt>
                <c:pt idx="3324">
                  <c:v>-0.79758292427314559</c:v>
                </c:pt>
                <c:pt idx="3325">
                  <c:v>-0.79094502734241201</c:v>
                </c:pt>
                <c:pt idx="3326">
                  <c:v>-0.78227678587031413</c:v>
                </c:pt>
                <c:pt idx="3327">
                  <c:v>-0.77160045110838349</c:v>
                </c:pt>
                <c:pt idx="3328">
                  <c:v>-0.75894342905483314</c:v>
                </c:pt>
                <c:pt idx="3329">
                  <c:v>-0.74433821010374579</c:v>
                </c:pt>
                <c:pt idx="3330">
                  <c:v>-0.72782228564269957</c:v>
                </c:pt>
                <c:pt idx="3331">
                  <c:v>-0.70943805181291275</c:v>
                </c:pt>
                <c:pt idx="3332">
                  <c:v>-0.68923270067895792</c:v>
                </c:pt>
                <c:pt idx="3333">
                  <c:v>-0.66725809908740841</c:v>
                </c:pt>
                <c:pt idx="3334">
                  <c:v>-0.64357065552538784</c:v>
                </c:pt>
                <c:pt idx="3335">
                  <c:v>-0.61823117532079197</c:v>
                </c:pt>
                <c:pt idx="3336">
                  <c:v>-0.59130470455586914</c:v>
                </c:pt>
                <c:pt idx="3337">
                  <c:v>-0.56286036309493703</c:v>
                </c:pt>
                <c:pt idx="3338">
                  <c:v>-0.53297116715451032</c:v>
                </c:pt>
                <c:pt idx="3339">
                  <c:v>-0.50171384187196122</c:v>
                </c:pt>
                <c:pt idx="3340">
                  <c:v>-0.469168624352924</c:v>
                </c:pt>
                <c:pt idx="3341">
                  <c:v>-0.43541905770405687</c:v>
                </c:pt>
                <c:pt idx="3342">
                  <c:v>-0.40055177657888957</c:v>
                </c:pt>
                <c:pt idx="3343">
                  <c:v>-0.36465628478800022</c:v>
                </c:pt>
                <c:pt idx="3344">
                  <c:v>-0.32782472554399905</c:v>
                </c:pt>
                <c:pt idx="3345">
                  <c:v>-0.29015164493122342</c:v>
                </c:pt>
                <c:pt idx="3346">
                  <c:v>-0.25173374920729491</c:v>
                </c:pt>
                <c:pt idx="3347">
                  <c:v>-0.21266965655954334</c:v>
                </c:pt>
                <c:pt idx="3348">
                  <c:v>-0.17305964395353413</c:v>
                </c:pt>
                <c:pt idx="3349">
                  <c:v>-0.13300538972353593</c:v>
                </c:pt>
                <c:pt idx="3350">
                  <c:v>-9.2609712565694793E-2</c:v>
                </c:pt>
                <c:pt idx="3351">
                  <c:v>-5.1976307603892963E-2</c:v>
                </c:pt>
                <c:pt idx="3352">
                  <c:v>-1.1209480205967274E-2</c:v>
                </c:pt>
                <c:pt idx="3353">
                  <c:v>2.9586121766925298E-2</c:v>
                </c:pt>
                <c:pt idx="3354">
                  <c:v>7.0305776589523764E-2</c:v>
                </c:pt>
                <c:pt idx="3355">
                  <c:v>0.11084495749197271</c:v>
                </c:pt>
                <c:pt idx="3356">
                  <c:v>0.15109960097831232</c:v>
                </c:pt>
                <c:pt idx="3357">
                  <c:v>0.1909663739559822</c:v>
                </c:pt>
                <c:pt idx="3358">
                  <c:v>0.2303429389906114</c:v>
                </c:pt>
                <c:pt idx="3359">
                  <c:v>0.2691282170044107</c:v>
                </c:pt>
                <c:pt idx="3360">
                  <c:v>0.30722264674506816</c:v>
                </c:pt>
                <c:pt idx="3361">
                  <c:v>0.34452844035772912</c:v>
                </c:pt>
                <c:pt idx="3362">
                  <c:v>0.38094983440525521</c:v>
                </c:pt>
                <c:pt idx="3363">
                  <c:v>0.41639333569148579</c:v>
                </c:pt>
                <c:pt idx="3364">
                  <c:v>0.45076796125695362</c:v>
                </c:pt>
                <c:pt idx="3365">
                  <c:v>0.48398547193083663</c:v>
                </c:pt>
                <c:pt idx="3366">
                  <c:v>0.51596059883964407</c:v>
                </c:pt>
                <c:pt idx="3367">
                  <c:v>0.54661126229119161</c:v>
                </c:pt>
                <c:pt idx="3368">
                  <c:v>0.57585878247199429</c:v>
                </c:pt>
                <c:pt idx="3369">
                  <c:v>0.60362808141721891</c:v>
                </c:pt>
                <c:pt idx="3370">
                  <c:v>0.62984787573474332</c:v>
                </c:pt>
                <c:pt idx="3371">
                  <c:v>0.65445085958862825</c:v>
                </c:pt>
                <c:pt idx="3372">
                  <c:v>0.67737387747209932</c:v>
                </c:pt>
                <c:pt idx="3373">
                  <c:v>0.6985580863271168</c:v>
                </c:pt>
                <c:pt idx="3374">
                  <c:v>0.71794910659328115</c:v>
                </c:pt>
                <c:pt idx="3375">
                  <c:v>0.73549716179976399</c:v>
                </c:pt>
                <c:pt idx="3376">
                  <c:v>0.75115720634046423</c:v>
                </c:pt>
                <c:pt idx="3377">
                  <c:v>0.76488904110566458</c:v>
                </c:pt>
                <c:pt idx="3378">
                  <c:v>0.77665741667246624</c:v>
                </c:pt>
                <c:pt idx="3379">
                  <c:v>0.78643212378956284</c:v>
                </c:pt>
                <c:pt idx="3380">
                  <c:v>0.7941880709240039</c:v>
                </c:pt>
                <c:pt idx="3381">
                  <c:v>0.79990534867070251</c:v>
                </c:pt>
                <c:pt idx="3382">
                  <c:v>0.8035692808596907</c:v>
                </c:pt>
                <c:pt idx="3383">
                  <c:v>0.80517046222958766</c:v>
                </c:pt>
                <c:pt idx="3384">
                  <c:v>0.80470478257078126</c:v>
                </c:pt>
                <c:pt idx="3385">
                  <c:v>0.80217343727627677</c:v>
                </c:pt>
                <c:pt idx="3386">
                  <c:v>0.79758292427314048</c:v>
                </c:pt>
                <c:pt idx="3387">
                  <c:v>0.79094502734241368</c:v>
                </c:pt>
                <c:pt idx="3388">
                  <c:v>0.78227678587031624</c:v>
                </c:pt>
                <c:pt idx="3389">
                  <c:v>0.77160045110838604</c:v>
                </c:pt>
                <c:pt idx="3390">
                  <c:v>0.75894342905483592</c:v>
                </c:pt>
                <c:pt idx="3391">
                  <c:v>0.74433821010374046</c:v>
                </c:pt>
                <c:pt idx="3392">
                  <c:v>0.72782228564270335</c:v>
                </c:pt>
                <c:pt idx="3393">
                  <c:v>0.70943805181290609</c:v>
                </c:pt>
                <c:pt idx="3394">
                  <c:v>0.68923270067896236</c:v>
                </c:pt>
                <c:pt idx="3395">
                  <c:v>0.66725809908740052</c:v>
                </c:pt>
                <c:pt idx="3396">
                  <c:v>0.64357065552537929</c:v>
                </c:pt>
                <c:pt idx="3397">
                  <c:v>0.61823117532078287</c:v>
                </c:pt>
                <c:pt idx="3398">
                  <c:v>0.59130470455587503</c:v>
                </c:pt>
                <c:pt idx="3399">
                  <c:v>0.56286036309492682</c:v>
                </c:pt>
                <c:pt idx="3400">
                  <c:v>0.53297116715451687</c:v>
                </c:pt>
                <c:pt idx="3401">
                  <c:v>0.50171384187195012</c:v>
                </c:pt>
                <c:pt idx="3402">
                  <c:v>0.46916862435293105</c:v>
                </c:pt>
                <c:pt idx="3403">
                  <c:v>0.43541905770406419</c:v>
                </c:pt>
                <c:pt idx="3404">
                  <c:v>0.40055177657889707</c:v>
                </c:pt>
                <c:pt idx="3405">
                  <c:v>0.36465628478800793</c:v>
                </c:pt>
                <c:pt idx="3406">
                  <c:v>0.32782472554398612</c:v>
                </c:pt>
                <c:pt idx="3407">
                  <c:v>0.29015164493123152</c:v>
                </c:pt>
                <c:pt idx="3408">
                  <c:v>0.25173374920728142</c:v>
                </c:pt>
                <c:pt idx="3409">
                  <c:v>0.2126696565595517</c:v>
                </c:pt>
                <c:pt idx="3410">
                  <c:v>0.17305964395354262</c:v>
                </c:pt>
                <c:pt idx="3411">
                  <c:v>0.13300538972352191</c:v>
                </c:pt>
                <c:pt idx="3412">
                  <c:v>9.2609712565703411E-2</c:v>
                </c:pt>
                <c:pt idx="3413">
                  <c:v>5.1976307603901623E-2</c:v>
                </c:pt>
                <c:pt idx="3414">
                  <c:v>1.1209480205975954E-2</c:v>
                </c:pt>
                <c:pt idx="3415">
                  <c:v>-2.958612176691662E-2</c:v>
                </c:pt>
                <c:pt idx="3416">
                  <c:v>-7.0305776589537933E-2</c:v>
                </c:pt>
                <c:pt idx="3417">
                  <c:v>-0.11084495749198676</c:v>
                </c:pt>
                <c:pt idx="3418">
                  <c:v>-0.1510996009783038</c:v>
                </c:pt>
                <c:pt idx="3419">
                  <c:v>-0.190966373955996</c:v>
                </c:pt>
                <c:pt idx="3420">
                  <c:v>-0.2303429389906031</c:v>
                </c:pt>
                <c:pt idx="3421">
                  <c:v>-0.26912821700442408</c:v>
                </c:pt>
                <c:pt idx="3422">
                  <c:v>-0.30722264674506011</c:v>
                </c:pt>
                <c:pt idx="3423">
                  <c:v>-0.34452844035772129</c:v>
                </c:pt>
                <c:pt idx="3424">
                  <c:v>-0.38094983440524754</c:v>
                </c:pt>
                <c:pt idx="3425">
                  <c:v>-0.41639333569147835</c:v>
                </c:pt>
                <c:pt idx="3426">
                  <c:v>-0.45076796125696533</c:v>
                </c:pt>
                <c:pt idx="3427">
                  <c:v>-0.48398547193082969</c:v>
                </c:pt>
                <c:pt idx="3428">
                  <c:v>-0.51596059883965495</c:v>
                </c:pt>
                <c:pt idx="3429">
                  <c:v>-0.54661126229118528</c:v>
                </c:pt>
                <c:pt idx="3430">
                  <c:v>-0.57585878247200417</c:v>
                </c:pt>
                <c:pt idx="3431">
                  <c:v>-0.60362808141722835</c:v>
                </c:pt>
                <c:pt idx="3432">
                  <c:v>-0.62984787573475221</c:v>
                </c:pt>
                <c:pt idx="3433">
                  <c:v>-0.65445085958860982</c:v>
                </c:pt>
                <c:pt idx="3434">
                  <c:v>-0.67737387747209465</c:v>
                </c:pt>
                <c:pt idx="3435">
                  <c:v>-0.69855808632710115</c:v>
                </c:pt>
                <c:pt idx="3436">
                  <c:v>-0.71794910659328759</c:v>
                </c:pt>
                <c:pt idx="3437">
                  <c:v>-0.73549716179975111</c:v>
                </c:pt>
                <c:pt idx="3438">
                  <c:v>-0.75115720634045291</c:v>
                </c:pt>
                <c:pt idx="3439">
                  <c:v>-0.7648890411056547</c:v>
                </c:pt>
                <c:pt idx="3440">
                  <c:v>-0.77665741667245791</c:v>
                </c:pt>
                <c:pt idx="3441">
                  <c:v>-0.78643212378956584</c:v>
                </c:pt>
                <c:pt idx="3442">
                  <c:v>-0.79418807092399868</c:v>
                </c:pt>
                <c:pt idx="3443">
                  <c:v>-0.79990534867069896</c:v>
                </c:pt>
                <c:pt idx="3444">
                  <c:v>-0.80356928085968859</c:v>
                </c:pt>
                <c:pt idx="3445">
                  <c:v>-0.80517046222958721</c:v>
                </c:pt>
                <c:pt idx="3446">
                  <c:v>-0.80470478257078071</c:v>
                </c:pt>
                <c:pt idx="3447">
                  <c:v>-0.80217343727627954</c:v>
                </c:pt>
                <c:pt idx="3448">
                  <c:v>-0.79758292427313848</c:v>
                </c:pt>
                <c:pt idx="3449">
                  <c:v>-0.79094502734241967</c:v>
                </c:pt>
                <c:pt idx="3450">
                  <c:v>-0.7822767858703128</c:v>
                </c:pt>
                <c:pt idx="3451">
                  <c:v>-0.77160045110838194</c:v>
                </c:pt>
                <c:pt idx="3452">
                  <c:v>-0.75894342905483125</c:v>
                </c:pt>
                <c:pt idx="3453">
                  <c:v>-0.74433821010374368</c:v>
                </c:pt>
                <c:pt idx="3454">
                  <c:v>-0.72782228564269724</c:v>
                </c:pt>
                <c:pt idx="3455">
                  <c:v>-0.7094380518129102</c:v>
                </c:pt>
                <c:pt idx="3456">
                  <c:v>-0.68923270067895503</c:v>
                </c:pt>
                <c:pt idx="3457">
                  <c:v>-0.6672580990874053</c:v>
                </c:pt>
                <c:pt idx="3458">
                  <c:v>-0.64357065552538451</c:v>
                </c:pt>
                <c:pt idx="3459">
                  <c:v>-0.61823117532078842</c:v>
                </c:pt>
                <c:pt idx="3460">
                  <c:v>-0.59130470455588091</c:v>
                </c:pt>
                <c:pt idx="3461">
                  <c:v>-0.56286036309491672</c:v>
                </c:pt>
                <c:pt idx="3462">
                  <c:v>-0.53297116715452342</c:v>
                </c:pt>
                <c:pt idx="3463">
                  <c:v>-0.50171384187193901</c:v>
                </c:pt>
                <c:pt idx="3464">
                  <c:v>-0.4691686243529381</c:v>
                </c:pt>
                <c:pt idx="3465">
                  <c:v>-0.43541905770407147</c:v>
                </c:pt>
                <c:pt idx="3466">
                  <c:v>-0.4005517765788848</c:v>
                </c:pt>
                <c:pt idx="3467">
                  <c:v>-0.36465628478801571</c:v>
                </c:pt>
                <c:pt idx="3468">
                  <c:v>-0.32782472554399406</c:v>
                </c:pt>
                <c:pt idx="3469">
                  <c:v>-0.29015164493123963</c:v>
                </c:pt>
                <c:pt idx="3470">
                  <c:v>-0.25173374920728964</c:v>
                </c:pt>
                <c:pt idx="3471">
                  <c:v>-0.21266965655953798</c:v>
                </c:pt>
                <c:pt idx="3472">
                  <c:v>-0.17305964395352874</c:v>
                </c:pt>
                <c:pt idx="3473">
                  <c:v>-0.13300538972353049</c:v>
                </c:pt>
                <c:pt idx="3474">
                  <c:v>-9.2609712565689298E-2</c:v>
                </c:pt>
                <c:pt idx="3475">
                  <c:v>-5.1976307603910296E-2</c:v>
                </c:pt>
                <c:pt idx="3476">
                  <c:v>-1.1209480205961748E-2</c:v>
                </c:pt>
                <c:pt idx="3477">
                  <c:v>2.9586121766907943E-2</c:v>
                </c:pt>
                <c:pt idx="3478">
                  <c:v>7.0305776589529273E-2</c:v>
                </c:pt>
                <c:pt idx="3479">
                  <c:v>0.11084495749197819</c:v>
                </c:pt>
                <c:pt idx="3480">
                  <c:v>0.15109960097829528</c:v>
                </c:pt>
                <c:pt idx="3481">
                  <c:v>0.19096637395600979</c:v>
                </c:pt>
                <c:pt idx="3482">
                  <c:v>0.23034293899059477</c:v>
                </c:pt>
                <c:pt idx="3483">
                  <c:v>0.26912821700443751</c:v>
                </c:pt>
                <c:pt idx="3484">
                  <c:v>0.30722264674505212</c:v>
                </c:pt>
                <c:pt idx="3485">
                  <c:v>0.34452844035773411</c:v>
                </c:pt>
                <c:pt idx="3486">
                  <c:v>0.38094983440526003</c:v>
                </c:pt>
                <c:pt idx="3487">
                  <c:v>0.41639333569149051</c:v>
                </c:pt>
                <c:pt idx="3488">
                  <c:v>0.45076796125695817</c:v>
                </c:pt>
                <c:pt idx="3489">
                  <c:v>0.48398547193082281</c:v>
                </c:pt>
                <c:pt idx="3490">
                  <c:v>0.51596059883964829</c:v>
                </c:pt>
                <c:pt idx="3491">
                  <c:v>0.54661126229119561</c:v>
                </c:pt>
                <c:pt idx="3492">
                  <c:v>0.57585878247199818</c:v>
                </c:pt>
                <c:pt idx="3493">
                  <c:v>0.60362808141722246</c:v>
                </c:pt>
                <c:pt idx="3494">
                  <c:v>0.62984787573474676</c:v>
                </c:pt>
                <c:pt idx="3495">
                  <c:v>0.65445085958860472</c:v>
                </c:pt>
                <c:pt idx="3496">
                  <c:v>0.67737387747212707</c:v>
                </c:pt>
                <c:pt idx="3497">
                  <c:v>0.69855808632709682</c:v>
                </c:pt>
                <c:pt idx="3498">
                  <c:v>0.7179491065932837</c:v>
                </c:pt>
                <c:pt idx="3499">
                  <c:v>0.73549716179974767</c:v>
                </c:pt>
                <c:pt idx="3500">
                  <c:v>0.75115720634044969</c:v>
                </c:pt>
                <c:pt idx="3501">
                  <c:v>0.76488904110566636</c:v>
                </c:pt>
                <c:pt idx="3502">
                  <c:v>0.77665741667245569</c:v>
                </c:pt>
                <c:pt idx="3503">
                  <c:v>0.78643212378957383</c:v>
                </c:pt>
                <c:pt idx="3504">
                  <c:v>0.79418807092399724</c:v>
                </c:pt>
                <c:pt idx="3505">
                  <c:v>0.79990534867070318</c:v>
                </c:pt>
                <c:pt idx="3506">
                  <c:v>0.80356928085969104</c:v>
                </c:pt>
                <c:pt idx="3507">
                  <c:v>0.80517046222958766</c:v>
                </c:pt>
                <c:pt idx="3508">
                  <c:v>0.80470478257078104</c:v>
                </c:pt>
                <c:pt idx="3509">
                  <c:v>0.80217343727627632</c:v>
                </c:pt>
                <c:pt idx="3510">
                  <c:v>0.7975829242731397</c:v>
                </c:pt>
                <c:pt idx="3511">
                  <c:v>0.79094502734241268</c:v>
                </c:pt>
                <c:pt idx="3512">
                  <c:v>0.78227678587031491</c:v>
                </c:pt>
                <c:pt idx="3513">
                  <c:v>0.77160045110838438</c:v>
                </c:pt>
                <c:pt idx="3514">
                  <c:v>0.75894342905483403</c:v>
                </c:pt>
                <c:pt idx="3515">
                  <c:v>0.74433821010374701</c:v>
                </c:pt>
                <c:pt idx="3516">
                  <c:v>0.72782228564269114</c:v>
                </c:pt>
                <c:pt idx="3517">
                  <c:v>0.70943805181291431</c:v>
                </c:pt>
                <c:pt idx="3518">
                  <c:v>0.68923270067894771</c:v>
                </c:pt>
                <c:pt idx="3519">
                  <c:v>0.66725809908741018</c:v>
                </c:pt>
                <c:pt idx="3520">
                  <c:v>0.64357065552538972</c:v>
                </c:pt>
                <c:pt idx="3521">
                  <c:v>0.61823117532077942</c:v>
                </c:pt>
                <c:pt idx="3522">
                  <c:v>0.5913047045558868</c:v>
                </c:pt>
                <c:pt idx="3523">
                  <c:v>0.56286036309492293</c:v>
                </c:pt>
                <c:pt idx="3524">
                  <c:v>0.53297116715452986</c:v>
                </c:pt>
                <c:pt idx="3525">
                  <c:v>0.5017138418719459</c:v>
                </c:pt>
                <c:pt idx="3526">
                  <c:v>0.46916862435292661</c:v>
                </c:pt>
                <c:pt idx="3527">
                  <c:v>0.43541905770405953</c:v>
                </c:pt>
                <c:pt idx="3528">
                  <c:v>0.40055177657889229</c:v>
                </c:pt>
                <c:pt idx="3529">
                  <c:v>0.36465628478800305</c:v>
                </c:pt>
                <c:pt idx="3530">
                  <c:v>0.32782472554400199</c:v>
                </c:pt>
                <c:pt idx="3531">
                  <c:v>0.29015164493122636</c:v>
                </c:pt>
                <c:pt idx="3532">
                  <c:v>0.25173374920729791</c:v>
                </c:pt>
                <c:pt idx="3533">
                  <c:v>0.21266965655954639</c:v>
                </c:pt>
                <c:pt idx="3534">
                  <c:v>0.17305964395353723</c:v>
                </c:pt>
                <c:pt idx="3535">
                  <c:v>0.13300538972353904</c:v>
                </c:pt>
                <c:pt idx="3536">
                  <c:v>9.2609712565675184E-2</c:v>
                </c:pt>
                <c:pt idx="3537">
                  <c:v>5.1976307603918956E-2</c:v>
                </c:pt>
                <c:pt idx="3538">
                  <c:v>1.1209480205947545E-2</c:v>
                </c:pt>
                <c:pt idx="3539">
                  <c:v>-2.9586121766899273E-2</c:v>
                </c:pt>
                <c:pt idx="3540">
                  <c:v>-7.0305776589543428E-2</c:v>
                </c:pt>
                <c:pt idx="3541">
                  <c:v>-0.11084495749199225</c:v>
                </c:pt>
                <c:pt idx="3542">
                  <c:v>-0.15109960097830924</c:v>
                </c:pt>
                <c:pt idx="3543">
                  <c:v>-0.19096637395600136</c:v>
                </c:pt>
                <c:pt idx="3544">
                  <c:v>-0.23034293899058644</c:v>
                </c:pt>
                <c:pt idx="3545">
                  <c:v>-0.26912821700442929</c:v>
                </c:pt>
                <c:pt idx="3546">
                  <c:v>-0.30722264674506522</c:v>
                </c:pt>
                <c:pt idx="3547">
                  <c:v>-0.34452844035772628</c:v>
                </c:pt>
                <c:pt idx="3548">
                  <c:v>-0.38094983440525243</c:v>
                </c:pt>
                <c:pt idx="3549">
                  <c:v>-0.41639333569148312</c:v>
                </c:pt>
                <c:pt idx="3550">
                  <c:v>-0.45076796125695096</c:v>
                </c:pt>
                <c:pt idx="3551">
                  <c:v>-0.4839854719308524</c:v>
                </c:pt>
                <c:pt idx="3552">
                  <c:v>-0.51596059883964163</c:v>
                </c:pt>
                <c:pt idx="3553">
                  <c:v>-0.54661126229118928</c:v>
                </c:pt>
                <c:pt idx="3554">
                  <c:v>-0.57585878247199207</c:v>
                </c:pt>
                <c:pt idx="3555">
                  <c:v>-0.6036280814172168</c:v>
                </c:pt>
                <c:pt idx="3556">
                  <c:v>-0.62984787573475565</c:v>
                </c:pt>
                <c:pt idx="3557">
                  <c:v>-0.65445085958859972</c:v>
                </c:pt>
                <c:pt idx="3558">
                  <c:v>-0.67737387747210998</c:v>
                </c:pt>
                <c:pt idx="3559">
                  <c:v>-0.69855808632709249</c:v>
                </c:pt>
                <c:pt idx="3560">
                  <c:v>-0.71794910659329014</c:v>
                </c:pt>
                <c:pt idx="3561">
                  <c:v>-0.73549716179975333</c:v>
                </c:pt>
                <c:pt idx="3562">
                  <c:v>-0.7511572063404548</c:v>
                </c:pt>
                <c:pt idx="3563">
                  <c:v>-0.76488904110565636</c:v>
                </c:pt>
                <c:pt idx="3564">
                  <c:v>-0.77665741667245936</c:v>
                </c:pt>
                <c:pt idx="3565">
                  <c:v>-0.78643212378956706</c:v>
                </c:pt>
                <c:pt idx="3566">
                  <c:v>-0.79418807092399957</c:v>
                </c:pt>
                <c:pt idx="3567">
                  <c:v>-0.79990534867069962</c:v>
                </c:pt>
                <c:pt idx="3568">
                  <c:v>-0.80356928085968904</c:v>
                </c:pt>
                <c:pt idx="3569">
                  <c:v>-0.80517046222958732</c:v>
                </c:pt>
                <c:pt idx="3570">
                  <c:v>-0.80470478257078215</c:v>
                </c:pt>
                <c:pt idx="3571">
                  <c:v>-0.8021734372762751</c:v>
                </c:pt>
                <c:pt idx="3572">
                  <c:v>-0.79758292427314403</c:v>
                </c:pt>
                <c:pt idx="3573">
                  <c:v>-0.79094502734241001</c:v>
                </c:pt>
                <c:pt idx="3574">
                  <c:v>-0.78227678587032234</c:v>
                </c:pt>
                <c:pt idx="3575">
                  <c:v>-0.77160045110838038</c:v>
                </c:pt>
                <c:pt idx="3576">
                  <c:v>-0.75894342905482937</c:v>
                </c:pt>
                <c:pt idx="3577">
                  <c:v>-0.744338210103759</c:v>
                </c:pt>
                <c:pt idx="3578">
                  <c:v>-0.7278222856426948</c:v>
                </c:pt>
                <c:pt idx="3579">
                  <c:v>-0.70943805181292929</c:v>
                </c:pt>
                <c:pt idx="3580">
                  <c:v>-0.68923270067895215</c:v>
                </c:pt>
                <c:pt idx="3581">
                  <c:v>-0.66725809908740219</c:v>
                </c:pt>
                <c:pt idx="3582">
                  <c:v>-0.64357065552538117</c:v>
                </c:pt>
                <c:pt idx="3583">
                  <c:v>-0.61823117532078498</c:v>
                </c:pt>
                <c:pt idx="3584">
                  <c:v>-0.59130470455587714</c:v>
                </c:pt>
                <c:pt idx="3585">
                  <c:v>-0.56286036309492904</c:v>
                </c:pt>
                <c:pt idx="3586">
                  <c:v>-0.5329711671545192</c:v>
                </c:pt>
                <c:pt idx="3587">
                  <c:v>-0.50171384187195256</c:v>
                </c:pt>
                <c:pt idx="3588">
                  <c:v>-0.46916862435293366</c:v>
                </c:pt>
                <c:pt idx="3589">
                  <c:v>-0.4354190577040668</c:v>
                </c:pt>
                <c:pt idx="3590">
                  <c:v>-0.40055177657889984</c:v>
                </c:pt>
                <c:pt idx="3591">
                  <c:v>-0.36465628478799034</c:v>
                </c:pt>
                <c:pt idx="3592">
                  <c:v>-0.32782472554400988</c:v>
                </c:pt>
                <c:pt idx="3593">
                  <c:v>-0.29015164493121315</c:v>
                </c:pt>
                <c:pt idx="3594">
                  <c:v>-0.25173374920730612</c:v>
                </c:pt>
                <c:pt idx="3595">
                  <c:v>-0.21266965655953265</c:v>
                </c:pt>
                <c:pt idx="3596">
                  <c:v>-0.17305964395352333</c:v>
                </c:pt>
                <c:pt idx="3597">
                  <c:v>-0.13300538972352505</c:v>
                </c:pt>
                <c:pt idx="3598">
                  <c:v>-9.2609712565683816E-2</c:v>
                </c:pt>
                <c:pt idx="3599">
                  <c:v>-5.197630760390478E-2</c:v>
                </c:pt>
                <c:pt idx="3600">
                  <c:v>-1.1209480205956225E-2</c:v>
                </c:pt>
                <c:pt idx="3601">
                  <c:v>2.9586121766913463E-2</c:v>
                </c:pt>
                <c:pt idx="3602">
                  <c:v>7.0305776589534782E-2</c:v>
                </c:pt>
                <c:pt idx="3603">
                  <c:v>0.11084495749198364</c:v>
                </c:pt>
                <c:pt idx="3604">
                  <c:v>0.15109960097830069</c:v>
                </c:pt>
                <c:pt idx="3605">
                  <c:v>0.19096637395599292</c:v>
                </c:pt>
                <c:pt idx="3606">
                  <c:v>0.230342938990622</c:v>
                </c:pt>
                <c:pt idx="3607">
                  <c:v>0.26912821700442113</c:v>
                </c:pt>
                <c:pt idx="3608">
                  <c:v>0.30722264674505723</c:v>
                </c:pt>
                <c:pt idx="3609">
                  <c:v>0.34452844035771846</c:v>
                </c:pt>
                <c:pt idx="3610">
                  <c:v>0.38094983440524477</c:v>
                </c:pt>
                <c:pt idx="3611">
                  <c:v>0.41639333569149528</c:v>
                </c:pt>
                <c:pt idx="3612">
                  <c:v>0.45076796125694379</c:v>
                </c:pt>
                <c:pt idx="3613">
                  <c:v>0.48398547193084551</c:v>
                </c:pt>
                <c:pt idx="3614">
                  <c:v>0.51596059883963497</c:v>
                </c:pt>
                <c:pt idx="3615">
                  <c:v>0.54661126229119972</c:v>
                </c:pt>
                <c:pt idx="3616">
                  <c:v>0.57585878247200195</c:v>
                </c:pt>
                <c:pt idx="3617">
                  <c:v>0.60362808141722613</c:v>
                </c:pt>
                <c:pt idx="3618">
                  <c:v>0.62984787573475021</c:v>
                </c:pt>
                <c:pt idx="3619">
                  <c:v>0.65445085958860794</c:v>
                </c:pt>
                <c:pt idx="3620">
                  <c:v>0.67737387747210531</c:v>
                </c:pt>
                <c:pt idx="3621">
                  <c:v>0.69855808632709959</c:v>
                </c:pt>
                <c:pt idx="3622">
                  <c:v>0.71794910659328615</c:v>
                </c:pt>
                <c:pt idx="3623">
                  <c:v>0.73549716179974989</c:v>
                </c:pt>
                <c:pt idx="3624">
                  <c:v>0.75115720634045169</c:v>
                </c:pt>
                <c:pt idx="3625">
                  <c:v>0.7648890411056537</c:v>
                </c:pt>
                <c:pt idx="3626">
                  <c:v>0.77665741667246924</c:v>
                </c:pt>
                <c:pt idx="3627">
                  <c:v>0.78643212378956517</c:v>
                </c:pt>
                <c:pt idx="3628">
                  <c:v>0.79418807092400567</c:v>
                </c:pt>
                <c:pt idx="3629">
                  <c:v>0.79990534867069862</c:v>
                </c:pt>
                <c:pt idx="3630">
                  <c:v>0.80356928085969137</c:v>
                </c:pt>
                <c:pt idx="3631">
                  <c:v>0.80517046222958777</c:v>
                </c:pt>
                <c:pt idx="3632">
                  <c:v>0.8047047825707826</c:v>
                </c:pt>
                <c:pt idx="3633">
                  <c:v>0.80217343727627588</c:v>
                </c:pt>
                <c:pt idx="3634">
                  <c:v>0.79758292427314526</c:v>
                </c:pt>
                <c:pt idx="3635">
                  <c:v>0.79094502734241157</c:v>
                </c:pt>
                <c:pt idx="3636">
                  <c:v>0.78227678587031357</c:v>
                </c:pt>
                <c:pt idx="3637">
                  <c:v>0.77160045110838293</c:v>
                </c:pt>
                <c:pt idx="3638">
                  <c:v>0.75894342905483225</c:v>
                </c:pt>
                <c:pt idx="3639">
                  <c:v>0.7443382101037449</c:v>
                </c:pt>
                <c:pt idx="3640">
                  <c:v>0.72782228564269857</c:v>
                </c:pt>
                <c:pt idx="3641">
                  <c:v>0.70943805181291175</c:v>
                </c:pt>
                <c:pt idx="3642">
                  <c:v>0.6892327006789567</c:v>
                </c:pt>
                <c:pt idx="3643">
                  <c:v>0.66725809908740707</c:v>
                </c:pt>
                <c:pt idx="3644">
                  <c:v>0.64357065552538639</c:v>
                </c:pt>
                <c:pt idx="3645">
                  <c:v>0.61823117532079053</c:v>
                </c:pt>
                <c:pt idx="3646">
                  <c:v>0.59130470455586748</c:v>
                </c:pt>
                <c:pt idx="3647">
                  <c:v>0.56286036309493526</c:v>
                </c:pt>
                <c:pt idx="3648">
                  <c:v>0.53297116715450854</c:v>
                </c:pt>
                <c:pt idx="3649">
                  <c:v>0.50171384187195933</c:v>
                </c:pt>
                <c:pt idx="3650">
                  <c:v>0.46916862435292211</c:v>
                </c:pt>
                <c:pt idx="3651">
                  <c:v>0.43541905770405492</c:v>
                </c:pt>
                <c:pt idx="3652">
                  <c:v>0.40055177657888752</c:v>
                </c:pt>
                <c:pt idx="3653">
                  <c:v>0.36465628478799805</c:v>
                </c:pt>
                <c:pt idx="3654">
                  <c:v>0.32782472554399694</c:v>
                </c:pt>
                <c:pt idx="3655">
                  <c:v>0.2901516449312212</c:v>
                </c:pt>
                <c:pt idx="3656">
                  <c:v>0.25173374920729263</c:v>
                </c:pt>
                <c:pt idx="3657">
                  <c:v>0.21266965655954106</c:v>
                </c:pt>
                <c:pt idx="3658">
                  <c:v>0.17305964395353182</c:v>
                </c:pt>
                <c:pt idx="3659">
                  <c:v>0.1330053897235336</c:v>
                </c:pt>
                <c:pt idx="3660">
                  <c:v>9.2609712565692434E-2</c:v>
                </c:pt>
                <c:pt idx="3661">
                  <c:v>5.1976307603890604E-2</c:v>
                </c:pt>
                <c:pt idx="3662">
                  <c:v>1.1209480205964906E-2</c:v>
                </c:pt>
                <c:pt idx="3663">
                  <c:v>-2.9586121766904793E-2</c:v>
                </c:pt>
                <c:pt idx="3664">
                  <c:v>-7.0305776589526137E-2</c:v>
                </c:pt>
                <c:pt idx="3665">
                  <c:v>-0.11084495749197505</c:v>
                </c:pt>
                <c:pt idx="3666">
                  <c:v>-0.15109960097831465</c:v>
                </c:pt>
                <c:pt idx="3667">
                  <c:v>-0.19096637395598451</c:v>
                </c:pt>
                <c:pt idx="3668">
                  <c:v>-0.23034293899061367</c:v>
                </c:pt>
                <c:pt idx="3669">
                  <c:v>-0.26912821700441297</c:v>
                </c:pt>
                <c:pt idx="3670">
                  <c:v>-0.30722264674507038</c:v>
                </c:pt>
                <c:pt idx="3671">
                  <c:v>-0.34452844035773128</c:v>
                </c:pt>
                <c:pt idx="3672">
                  <c:v>-0.38094983440525726</c:v>
                </c:pt>
                <c:pt idx="3673">
                  <c:v>-0.41639333569148784</c:v>
                </c:pt>
                <c:pt idx="3674">
                  <c:v>-0.45076796125695562</c:v>
                </c:pt>
                <c:pt idx="3675">
                  <c:v>-0.48398547193083852</c:v>
                </c:pt>
                <c:pt idx="3676">
                  <c:v>-0.51596059883964596</c:v>
                </c:pt>
                <c:pt idx="3677">
                  <c:v>-0.54661126229119339</c:v>
                </c:pt>
                <c:pt idx="3678">
                  <c:v>-0.57585878247199596</c:v>
                </c:pt>
                <c:pt idx="3679">
                  <c:v>-0.60362808141722046</c:v>
                </c:pt>
                <c:pt idx="3680">
                  <c:v>-0.62984787573474488</c:v>
                </c:pt>
                <c:pt idx="3681">
                  <c:v>-0.65445085958861626</c:v>
                </c:pt>
                <c:pt idx="3682">
                  <c:v>-0.67737387747210065</c:v>
                </c:pt>
                <c:pt idx="3683">
                  <c:v>-0.6985580863271067</c:v>
                </c:pt>
                <c:pt idx="3684">
                  <c:v>-0.71794910659328226</c:v>
                </c:pt>
                <c:pt idx="3685">
                  <c:v>-0.73549716179975555</c:v>
                </c:pt>
                <c:pt idx="3686">
                  <c:v>-0.7511572063404568</c:v>
                </c:pt>
                <c:pt idx="3687">
                  <c:v>-0.76488904110565104</c:v>
                </c:pt>
                <c:pt idx="3688">
                  <c:v>-0.7766574166724608</c:v>
                </c:pt>
                <c:pt idx="3689">
                  <c:v>-0.78643212378956329</c:v>
                </c:pt>
                <c:pt idx="3690">
                  <c:v>-0.79418807092400046</c:v>
                </c:pt>
                <c:pt idx="3691">
                  <c:v>-0.79990534867070018</c:v>
                </c:pt>
                <c:pt idx="3692">
                  <c:v>-0.80356928085968937</c:v>
                </c:pt>
                <c:pt idx="3693">
                  <c:v>-0.80517046222958732</c:v>
                </c:pt>
                <c:pt idx="3694">
                  <c:v>-0.80470478257078204</c:v>
                </c:pt>
                <c:pt idx="3695">
                  <c:v>-0.80217343727627866</c:v>
                </c:pt>
                <c:pt idx="3696">
                  <c:v>-0.79758292427314326</c:v>
                </c:pt>
                <c:pt idx="3697">
                  <c:v>-0.79094502734241745</c:v>
                </c:pt>
                <c:pt idx="3698">
                  <c:v>-0.78227678587032101</c:v>
                </c:pt>
                <c:pt idx="3699">
                  <c:v>-0.77160045110839193</c:v>
                </c:pt>
                <c:pt idx="3700">
                  <c:v>-0.7589434290548428</c:v>
                </c:pt>
                <c:pt idx="3701">
                  <c:v>-0.74433821010373946</c:v>
                </c:pt>
                <c:pt idx="3702">
                  <c:v>-0.72782228564271212</c:v>
                </c:pt>
                <c:pt idx="3703">
                  <c:v>-0.70943805181290498</c:v>
                </c:pt>
                <c:pt idx="3704">
                  <c:v>-0.68923270067897302</c:v>
                </c:pt>
                <c:pt idx="3705">
                  <c:v>-0.66725809908739919</c:v>
                </c:pt>
                <c:pt idx="3706">
                  <c:v>-0.64357065552537784</c:v>
                </c:pt>
                <c:pt idx="3707">
                  <c:v>-0.61823117532078142</c:v>
                </c:pt>
                <c:pt idx="3708">
                  <c:v>-0.59130470455587347</c:v>
                </c:pt>
                <c:pt idx="3709">
                  <c:v>-0.56286036309492515</c:v>
                </c:pt>
                <c:pt idx="3710">
                  <c:v>-0.53297116715451509</c:v>
                </c:pt>
                <c:pt idx="3711">
                  <c:v>-0.50171384187194823</c:v>
                </c:pt>
                <c:pt idx="3712">
                  <c:v>-0.46916862435292916</c:v>
                </c:pt>
                <c:pt idx="3713">
                  <c:v>-0.43541905770406214</c:v>
                </c:pt>
                <c:pt idx="3714">
                  <c:v>-0.40055177657889501</c:v>
                </c:pt>
                <c:pt idx="3715">
                  <c:v>-0.36465628478800588</c:v>
                </c:pt>
                <c:pt idx="3716">
                  <c:v>-0.32782472554398395</c:v>
                </c:pt>
                <c:pt idx="3717">
                  <c:v>-0.2901516449312293</c:v>
                </c:pt>
                <c:pt idx="3718">
                  <c:v>-0.25173374920730091</c:v>
                </c:pt>
                <c:pt idx="3719">
                  <c:v>-0.21266965655954942</c:v>
                </c:pt>
                <c:pt idx="3720">
                  <c:v>-0.17305964395354032</c:v>
                </c:pt>
                <c:pt idx="3721">
                  <c:v>-0.13300538972351958</c:v>
                </c:pt>
                <c:pt idx="3722">
                  <c:v>-9.2609712565701052E-2</c:v>
                </c:pt>
                <c:pt idx="3723">
                  <c:v>-5.197630760389927E-2</c:v>
                </c:pt>
                <c:pt idx="3724">
                  <c:v>-1.1209480205973586E-2</c:v>
                </c:pt>
                <c:pt idx="3725">
                  <c:v>2.9586121766918987E-2</c:v>
                </c:pt>
                <c:pt idx="3726">
                  <c:v>7.0305776589540292E-2</c:v>
                </c:pt>
                <c:pt idx="3727">
                  <c:v>0.11084495749198911</c:v>
                </c:pt>
                <c:pt idx="3728">
                  <c:v>0.15109960097830613</c:v>
                </c:pt>
                <c:pt idx="3729">
                  <c:v>0.19096637395599828</c:v>
                </c:pt>
                <c:pt idx="3730">
                  <c:v>0.23034293899060537</c:v>
                </c:pt>
                <c:pt idx="3731">
                  <c:v>0.2691282170044263</c:v>
                </c:pt>
                <c:pt idx="3732">
                  <c:v>0.30722264674506233</c:v>
                </c:pt>
                <c:pt idx="3733">
                  <c:v>0.34452844035772345</c:v>
                </c:pt>
                <c:pt idx="3734">
                  <c:v>0.38094983440524965</c:v>
                </c:pt>
                <c:pt idx="3735">
                  <c:v>0.41639333569148035</c:v>
                </c:pt>
                <c:pt idx="3736">
                  <c:v>0.45076796125696733</c:v>
                </c:pt>
                <c:pt idx="3737">
                  <c:v>0.48398547193083158</c:v>
                </c:pt>
                <c:pt idx="3738">
                  <c:v>0.51596059883965684</c:v>
                </c:pt>
                <c:pt idx="3739">
                  <c:v>0.54661126229118695</c:v>
                </c:pt>
                <c:pt idx="3740">
                  <c:v>0.57585878247200584</c:v>
                </c:pt>
                <c:pt idx="3741">
                  <c:v>0.60362808141722979</c:v>
                </c:pt>
                <c:pt idx="3742">
                  <c:v>0.62984787573473944</c:v>
                </c:pt>
                <c:pt idx="3743">
                  <c:v>0.65445085958861116</c:v>
                </c:pt>
                <c:pt idx="3744">
                  <c:v>0.67737387747209599</c:v>
                </c:pt>
                <c:pt idx="3745">
                  <c:v>0.69855808632710237</c:v>
                </c:pt>
                <c:pt idx="3746">
                  <c:v>0.7179491065932887</c:v>
                </c:pt>
                <c:pt idx="3747">
                  <c:v>0.73549716179975211</c:v>
                </c:pt>
                <c:pt idx="3748">
                  <c:v>0.75115720634045369</c:v>
                </c:pt>
                <c:pt idx="3749">
                  <c:v>0.76488904110565537</c:v>
                </c:pt>
                <c:pt idx="3750">
                  <c:v>0.77665741667245858</c:v>
                </c:pt>
                <c:pt idx="3751">
                  <c:v>0.7864321237895664</c:v>
                </c:pt>
                <c:pt idx="3752">
                  <c:v>0.79418807092399912</c:v>
                </c:pt>
                <c:pt idx="3753">
                  <c:v>0.79990534867069918</c:v>
                </c:pt>
                <c:pt idx="3754">
                  <c:v>0.80356928085968882</c:v>
                </c:pt>
                <c:pt idx="3755">
                  <c:v>0.80517046222958721</c:v>
                </c:pt>
                <c:pt idx="3756">
                  <c:v>0.80470478257078071</c:v>
                </c:pt>
                <c:pt idx="3757">
                  <c:v>0.80217343727627932</c:v>
                </c:pt>
                <c:pt idx="3758">
                  <c:v>0.79758292427313815</c:v>
                </c:pt>
                <c:pt idx="3759">
                  <c:v>0.79094502734241923</c:v>
                </c:pt>
                <c:pt idx="3760">
                  <c:v>0.78227678587031224</c:v>
                </c:pt>
                <c:pt idx="3761">
                  <c:v>0.77160045110838127</c:v>
                </c:pt>
                <c:pt idx="3762">
                  <c:v>0.75894342905483037</c:v>
                </c:pt>
                <c:pt idx="3763">
                  <c:v>0.74433821010374279</c:v>
                </c:pt>
                <c:pt idx="3764">
                  <c:v>0.72782228564269624</c:v>
                </c:pt>
                <c:pt idx="3765">
                  <c:v>0.70943805181290909</c:v>
                </c:pt>
                <c:pt idx="3766">
                  <c:v>0.68923270067895381</c:v>
                </c:pt>
                <c:pt idx="3767">
                  <c:v>0.66725809908740397</c:v>
                </c:pt>
                <c:pt idx="3768">
                  <c:v>0.64357065552538306</c:v>
                </c:pt>
                <c:pt idx="3769">
                  <c:v>0.61823117532078686</c:v>
                </c:pt>
                <c:pt idx="3770">
                  <c:v>0.59130470455587936</c:v>
                </c:pt>
                <c:pt idx="3771">
                  <c:v>0.56286036309491505</c:v>
                </c:pt>
                <c:pt idx="3772">
                  <c:v>0.53297116715452164</c:v>
                </c:pt>
                <c:pt idx="3773">
                  <c:v>0.501713841871955</c:v>
                </c:pt>
                <c:pt idx="3774">
                  <c:v>0.46916862435293627</c:v>
                </c:pt>
                <c:pt idx="3775">
                  <c:v>0.43541905770406947</c:v>
                </c:pt>
                <c:pt idx="3776">
                  <c:v>0.40055177657888275</c:v>
                </c:pt>
                <c:pt idx="3777">
                  <c:v>0.3646562847880136</c:v>
                </c:pt>
                <c:pt idx="3778">
                  <c:v>0.32782472554399189</c:v>
                </c:pt>
                <c:pt idx="3779">
                  <c:v>0.29015164493123741</c:v>
                </c:pt>
                <c:pt idx="3780">
                  <c:v>0.25173374920728742</c:v>
                </c:pt>
                <c:pt idx="3781">
                  <c:v>0.21266965655953571</c:v>
                </c:pt>
                <c:pt idx="3782">
                  <c:v>0.17305964395352644</c:v>
                </c:pt>
                <c:pt idx="3783">
                  <c:v>0.13300538972352816</c:v>
                </c:pt>
                <c:pt idx="3784">
                  <c:v>9.2609712565686939E-2</c:v>
                </c:pt>
                <c:pt idx="3785">
                  <c:v>5.197630760390793E-2</c:v>
                </c:pt>
                <c:pt idx="3786">
                  <c:v>1.1209480205959382E-2</c:v>
                </c:pt>
                <c:pt idx="3787">
                  <c:v>-2.9586121766910313E-2</c:v>
                </c:pt>
                <c:pt idx="3788">
                  <c:v>-7.0305776589531632E-2</c:v>
                </c:pt>
                <c:pt idx="3789">
                  <c:v>-0.11084495749198051</c:v>
                </c:pt>
                <c:pt idx="3790">
                  <c:v>-0.15109960097829758</c:v>
                </c:pt>
                <c:pt idx="3791">
                  <c:v>-0.1909663739560121</c:v>
                </c:pt>
                <c:pt idx="3792">
                  <c:v>-0.23034293899059705</c:v>
                </c:pt>
                <c:pt idx="3793">
                  <c:v>-0.26912821700443973</c:v>
                </c:pt>
                <c:pt idx="3794">
                  <c:v>-0.30722264674505428</c:v>
                </c:pt>
                <c:pt idx="3795">
                  <c:v>-0.34452844035773628</c:v>
                </c:pt>
                <c:pt idx="3796">
                  <c:v>-0.38094983440526214</c:v>
                </c:pt>
                <c:pt idx="3797">
                  <c:v>-0.41639333569147291</c:v>
                </c:pt>
                <c:pt idx="3798">
                  <c:v>-0.45076796125696017</c:v>
                </c:pt>
                <c:pt idx="3799">
                  <c:v>-0.4839854719308247</c:v>
                </c:pt>
                <c:pt idx="3800">
                  <c:v>-0.51596059883965006</c:v>
                </c:pt>
                <c:pt idx="3801">
                  <c:v>-0.54661126229119739</c:v>
                </c:pt>
                <c:pt idx="3802">
                  <c:v>-0.57585878247199973</c:v>
                </c:pt>
                <c:pt idx="3803">
                  <c:v>-0.60362808141722413</c:v>
                </c:pt>
                <c:pt idx="3804">
                  <c:v>-0.62984787573474821</c:v>
                </c:pt>
                <c:pt idx="3805">
                  <c:v>-0.65445085958860616</c:v>
                </c:pt>
                <c:pt idx="3806">
                  <c:v>-0.67737387747210365</c:v>
                </c:pt>
                <c:pt idx="3807">
                  <c:v>-0.69855808632709804</c:v>
                </c:pt>
                <c:pt idx="3808">
                  <c:v>-0.7179491065932847</c:v>
                </c:pt>
                <c:pt idx="3809">
                  <c:v>-0.73549716179974856</c:v>
                </c:pt>
                <c:pt idx="3810">
                  <c:v>-0.75115720634045058</c:v>
                </c:pt>
                <c:pt idx="3811">
                  <c:v>-0.76488904110565992</c:v>
                </c:pt>
                <c:pt idx="3812">
                  <c:v>-0.77665741667245625</c:v>
                </c:pt>
                <c:pt idx="3813">
                  <c:v>-0.78643212378956939</c:v>
                </c:pt>
                <c:pt idx="3814">
                  <c:v>-0.79418807092399768</c:v>
                </c:pt>
                <c:pt idx="3815">
                  <c:v>-0.79990534867070084</c:v>
                </c:pt>
                <c:pt idx="3816">
                  <c:v>-0.80356928085968971</c:v>
                </c:pt>
                <c:pt idx="3817">
                  <c:v>-0.80517046222958744</c:v>
                </c:pt>
                <c:pt idx="3818">
                  <c:v>-0.80470478257078182</c:v>
                </c:pt>
                <c:pt idx="3819">
                  <c:v>-0.8021734372762781</c:v>
                </c:pt>
                <c:pt idx="3820">
                  <c:v>-0.79758292427314248</c:v>
                </c:pt>
                <c:pt idx="3821">
                  <c:v>-0.79094502734241645</c:v>
                </c:pt>
                <c:pt idx="3822">
                  <c:v>-0.78227678587031968</c:v>
                </c:pt>
                <c:pt idx="3823">
                  <c:v>-0.77160045110839037</c:v>
                </c:pt>
                <c:pt idx="3824">
                  <c:v>-0.75894342905484091</c:v>
                </c:pt>
                <c:pt idx="3825">
                  <c:v>-0.74433821010375478</c:v>
                </c:pt>
                <c:pt idx="3826">
                  <c:v>-0.72782228564269014</c:v>
                </c:pt>
                <c:pt idx="3827">
                  <c:v>-0.70943805181292396</c:v>
                </c:pt>
                <c:pt idx="3828">
                  <c:v>-0.68923270067894649</c:v>
                </c:pt>
                <c:pt idx="3829">
                  <c:v>-0.66725809908742173</c:v>
                </c:pt>
                <c:pt idx="3830">
                  <c:v>-0.64357065552540205</c:v>
                </c:pt>
                <c:pt idx="3831">
                  <c:v>-0.61823117532077787</c:v>
                </c:pt>
                <c:pt idx="3832">
                  <c:v>-0.59130470455590067</c:v>
                </c:pt>
                <c:pt idx="3833">
                  <c:v>-0.56286036309492116</c:v>
                </c:pt>
                <c:pt idx="3834">
                  <c:v>-0.53297116715454518</c:v>
                </c:pt>
                <c:pt idx="3835">
                  <c:v>-0.50171384187194401</c:v>
                </c:pt>
                <c:pt idx="3836">
                  <c:v>-0.46916862435292472</c:v>
                </c:pt>
                <c:pt idx="3837">
                  <c:v>-0.43541905770405748</c:v>
                </c:pt>
                <c:pt idx="3838">
                  <c:v>-0.40055177657889024</c:v>
                </c:pt>
                <c:pt idx="3839">
                  <c:v>-0.36465628478800088</c:v>
                </c:pt>
                <c:pt idx="3840">
                  <c:v>-0.32782472554399977</c:v>
                </c:pt>
                <c:pt idx="3841">
                  <c:v>-0.2901516449312242</c:v>
                </c:pt>
                <c:pt idx="3842">
                  <c:v>-0.25173374920729563</c:v>
                </c:pt>
                <c:pt idx="3843">
                  <c:v>-0.21266965655954412</c:v>
                </c:pt>
                <c:pt idx="3844">
                  <c:v>-0.1730596439535349</c:v>
                </c:pt>
                <c:pt idx="3845">
                  <c:v>-0.1330053897235367</c:v>
                </c:pt>
                <c:pt idx="3846">
                  <c:v>-9.2609712565672839E-2</c:v>
                </c:pt>
                <c:pt idx="3847">
                  <c:v>-5.197630760391659E-2</c:v>
                </c:pt>
                <c:pt idx="3848">
                  <c:v>-1.1209480205945177E-2</c:v>
                </c:pt>
                <c:pt idx="3849">
                  <c:v>2.9586121766901636E-2</c:v>
                </c:pt>
                <c:pt idx="3850">
                  <c:v>7.0305776589545788E-2</c:v>
                </c:pt>
                <c:pt idx="3851">
                  <c:v>0.11084495749199459</c:v>
                </c:pt>
                <c:pt idx="3852">
                  <c:v>0.15109960097828909</c:v>
                </c:pt>
                <c:pt idx="3853">
                  <c:v>0.19096637395600366</c:v>
                </c:pt>
                <c:pt idx="3854">
                  <c:v>0.23034293899058869</c:v>
                </c:pt>
                <c:pt idx="3855">
                  <c:v>0.26912821700443157</c:v>
                </c:pt>
                <c:pt idx="3856">
                  <c:v>0.30722264674506738</c:v>
                </c:pt>
                <c:pt idx="3857">
                  <c:v>0.34452844035772839</c:v>
                </c:pt>
                <c:pt idx="3858">
                  <c:v>0.38094983440525448</c:v>
                </c:pt>
                <c:pt idx="3859">
                  <c:v>0.41639333569148507</c:v>
                </c:pt>
                <c:pt idx="3860">
                  <c:v>0.4507679612569529</c:v>
                </c:pt>
                <c:pt idx="3861">
                  <c:v>0.48398547193083602</c:v>
                </c:pt>
                <c:pt idx="3862">
                  <c:v>0.51596059883964351</c:v>
                </c:pt>
                <c:pt idx="3863">
                  <c:v>0.54661126229119106</c:v>
                </c:pt>
                <c:pt idx="3864">
                  <c:v>0.57585878247199374</c:v>
                </c:pt>
                <c:pt idx="3865">
                  <c:v>0.60362808141721835</c:v>
                </c:pt>
                <c:pt idx="3866">
                  <c:v>0.62984787573475709</c:v>
                </c:pt>
                <c:pt idx="3867">
                  <c:v>0.65445085958860105</c:v>
                </c:pt>
                <c:pt idx="3868">
                  <c:v>0.67737387747211131</c:v>
                </c:pt>
                <c:pt idx="3869">
                  <c:v>0.69855808632709371</c:v>
                </c:pt>
                <c:pt idx="3870">
                  <c:v>0.71794910659329114</c:v>
                </c:pt>
                <c:pt idx="3871">
                  <c:v>0.73549716179975433</c:v>
                </c:pt>
                <c:pt idx="3872">
                  <c:v>0.75115720634045557</c:v>
                </c:pt>
                <c:pt idx="3873">
                  <c:v>0.76488904110565725</c:v>
                </c:pt>
                <c:pt idx="3874">
                  <c:v>0.77665741667246002</c:v>
                </c:pt>
                <c:pt idx="3875">
                  <c:v>0.78643212378956751</c:v>
                </c:pt>
                <c:pt idx="3876">
                  <c:v>0.79418807092400001</c:v>
                </c:pt>
                <c:pt idx="3877">
                  <c:v>0.79990534867069985</c:v>
                </c:pt>
                <c:pt idx="3878">
                  <c:v>0.80356928085968915</c:v>
                </c:pt>
                <c:pt idx="3879">
                  <c:v>0.80517046222958732</c:v>
                </c:pt>
                <c:pt idx="3880">
                  <c:v>0.80470478257078215</c:v>
                </c:pt>
                <c:pt idx="3881">
                  <c:v>0.80217343727627488</c:v>
                </c:pt>
                <c:pt idx="3882">
                  <c:v>0.7975829242731437</c:v>
                </c:pt>
                <c:pt idx="3883">
                  <c:v>0.79094502734240957</c:v>
                </c:pt>
                <c:pt idx="3884">
                  <c:v>0.78227678587032179</c:v>
                </c:pt>
                <c:pt idx="3885">
                  <c:v>0.77160045110839282</c:v>
                </c:pt>
                <c:pt idx="3886">
                  <c:v>0.75894342905482859</c:v>
                </c:pt>
                <c:pt idx="3887">
                  <c:v>0.74433821010375811</c:v>
                </c:pt>
                <c:pt idx="3888">
                  <c:v>0.72782228564269391</c:v>
                </c:pt>
                <c:pt idx="3889">
                  <c:v>0.70943805181292807</c:v>
                </c:pt>
                <c:pt idx="3890">
                  <c:v>0.68923270067895093</c:v>
                </c:pt>
                <c:pt idx="3891">
                  <c:v>0.66725809908740097</c:v>
                </c:pt>
                <c:pt idx="3892">
                  <c:v>0.64357065552537984</c:v>
                </c:pt>
                <c:pt idx="3893">
                  <c:v>0.61823117532078342</c:v>
                </c:pt>
                <c:pt idx="3894">
                  <c:v>0.59130470455587558</c:v>
                </c:pt>
                <c:pt idx="3895">
                  <c:v>0.56286036309492737</c:v>
                </c:pt>
                <c:pt idx="3896">
                  <c:v>0.53297116715451742</c:v>
                </c:pt>
                <c:pt idx="3897">
                  <c:v>0.50171384187195078</c:v>
                </c:pt>
                <c:pt idx="3898">
                  <c:v>0.46916862435293177</c:v>
                </c:pt>
                <c:pt idx="3899">
                  <c:v>0.4354190577040648</c:v>
                </c:pt>
                <c:pt idx="3900">
                  <c:v>0.40055177657889779</c:v>
                </c:pt>
                <c:pt idx="3901">
                  <c:v>0.36465628478798823</c:v>
                </c:pt>
                <c:pt idx="3902">
                  <c:v>0.32782472554400777</c:v>
                </c:pt>
                <c:pt idx="3903">
                  <c:v>0.29015164493121087</c:v>
                </c:pt>
                <c:pt idx="3904">
                  <c:v>0.2517337492073039</c:v>
                </c:pt>
                <c:pt idx="3905">
                  <c:v>0.21266965655953038</c:v>
                </c:pt>
                <c:pt idx="3906">
                  <c:v>0.17305964395352103</c:v>
                </c:pt>
                <c:pt idx="3907">
                  <c:v>0.13300538972352269</c:v>
                </c:pt>
                <c:pt idx="3908">
                  <c:v>9.2609712565681457E-2</c:v>
                </c:pt>
                <c:pt idx="3909">
                  <c:v>5.1976307603925263E-2</c:v>
                </c:pt>
                <c:pt idx="3910">
                  <c:v>1.1209480205953857E-2</c:v>
                </c:pt>
                <c:pt idx="3911">
                  <c:v>-2.9586121766915833E-2</c:v>
                </c:pt>
                <c:pt idx="3912">
                  <c:v>-7.0305776589537128E-2</c:v>
                </c:pt>
                <c:pt idx="3913">
                  <c:v>-0.11084495749198599</c:v>
                </c:pt>
                <c:pt idx="3914">
                  <c:v>-0.15109960097830302</c:v>
                </c:pt>
                <c:pt idx="3915">
                  <c:v>-0.19096637395599522</c:v>
                </c:pt>
                <c:pt idx="3916">
                  <c:v>-0.23034293899060232</c:v>
                </c:pt>
                <c:pt idx="3917">
                  <c:v>-0.26912821700442335</c:v>
                </c:pt>
                <c:pt idx="3918">
                  <c:v>-0.30722264674505939</c:v>
                </c:pt>
                <c:pt idx="3919">
                  <c:v>-0.34452844035772057</c:v>
                </c:pt>
                <c:pt idx="3920">
                  <c:v>-0.38094983440524682</c:v>
                </c:pt>
                <c:pt idx="3921">
                  <c:v>-0.41639333569149722</c:v>
                </c:pt>
                <c:pt idx="3922">
                  <c:v>-0.45076796125694579</c:v>
                </c:pt>
                <c:pt idx="3923">
                  <c:v>-0.4839854719308474</c:v>
                </c:pt>
                <c:pt idx="3924">
                  <c:v>-0.51596059883963674</c:v>
                </c:pt>
                <c:pt idx="3925">
                  <c:v>-0.54661126229120149</c:v>
                </c:pt>
                <c:pt idx="3926">
                  <c:v>-0.57585878247200373</c:v>
                </c:pt>
                <c:pt idx="3927">
                  <c:v>-0.60362808141722779</c:v>
                </c:pt>
                <c:pt idx="3928">
                  <c:v>-0.62984787573475176</c:v>
                </c:pt>
                <c:pt idx="3929">
                  <c:v>-0.65445085958860938</c:v>
                </c:pt>
                <c:pt idx="3930">
                  <c:v>-0.67737387747210664</c:v>
                </c:pt>
                <c:pt idx="3931">
                  <c:v>-0.6985580863271007</c:v>
                </c:pt>
                <c:pt idx="3932">
                  <c:v>-0.71794910659328726</c:v>
                </c:pt>
                <c:pt idx="3933">
                  <c:v>-0.73549716179975089</c:v>
                </c:pt>
                <c:pt idx="3934">
                  <c:v>-0.75115720634045247</c:v>
                </c:pt>
                <c:pt idx="3935">
                  <c:v>-0.76488904110565448</c:v>
                </c:pt>
                <c:pt idx="3936">
                  <c:v>-0.7766574166724699</c:v>
                </c:pt>
                <c:pt idx="3937">
                  <c:v>-0.78643212378956562</c:v>
                </c:pt>
                <c:pt idx="3938">
                  <c:v>-0.79418807092400601</c:v>
                </c:pt>
                <c:pt idx="3939">
                  <c:v>-0.79990534867069885</c:v>
                </c:pt>
                <c:pt idx="3940">
                  <c:v>-0.80356928085968859</c:v>
                </c:pt>
                <c:pt idx="3941">
                  <c:v>-0.80517046222958788</c:v>
                </c:pt>
                <c:pt idx="3942">
                  <c:v>-0.80470478257078248</c:v>
                </c:pt>
                <c:pt idx="3943">
                  <c:v>-0.80217343727627566</c:v>
                </c:pt>
                <c:pt idx="3944">
                  <c:v>-0.79758292427314492</c:v>
                </c:pt>
                <c:pt idx="3945">
                  <c:v>-0.79094502734241112</c:v>
                </c:pt>
                <c:pt idx="3946">
                  <c:v>-0.78227678587031302</c:v>
                </c:pt>
                <c:pt idx="3947">
                  <c:v>-0.77160045110838216</c:v>
                </c:pt>
                <c:pt idx="3948">
                  <c:v>-0.75894342905483148</c:v>
                </c:pt>
                <c:pt idx="3949">
                  <c:v>-0.74433821010374401</c:v>
                </c:pt>
                <c:pt idx="3950">
                  <c:v>-0.72782228564269758</c:v>
                </c:pt>
                <c:pt idx="3951">
                  <c:v>-0.70943805181291053</c:v>
                </c:pt>
                <c:pt idx="3952">
                  <c:v>-0.68923270067895548</c:v>
                </c:pt>
                <c:pt idx="3953">
                  <c:v>-0.66725809908740574</c:v>
                </c:pt>
                <c:pt idx="3954">
                  <c:v>-0.64357065552538495</c:v>
                </c:pt>
                <c:pt idx="3955">
                  <c:v>-0.61823117532078897</c:v>
                </c:pt>
                <c:pt idx="3956">
                  <c:v>-0.59130470455586592</c:v>
                </c:pt>
                <c:pt idx="3957">
                  <c:v>-0.56286036309493359</c:v>
                </c:pt>
                <c:pt idx="3958">
                  <c:v>-0.53297116715450676</c:v>
                </c:pt>
                <c:pt idx="3959">
                  <c:v>-0.50171384187195756</c:v>
                </c:pt>
                <c:pt idx="3960">
                  <c:v>-0.46916862435292017</c:v>
                </c:pt>
                <c:pt idx="3961">
                  <c:v>-0.43541905770405287</c:v>
                </c:pt>
                <c:pt idx="3962">
                  <c:v>-0.40055177657888547</c:v>
                </c:pt>
                <c:pt idx="3963">
                  <c:v>-0.364656284787996</c:v>
                </c:pt>
                <c:pt idx="3964">
                  <c:v>-0.32782472554401565</c:v>
                </c:pt>
                <c:pt idx="3965">
                  <c:v>-0.29015164493121903</c:v>
                </c:pt>
                <c:pt idx="3966">
                  <c:v>-0.25173374920729041</c:v>
                </c:pt>
                <c:pt idx="3967">
                  <c:v>-0.21266965655953873</c:v>
                </c:pt>
                <c:pt idx="3968">
                  <c:v>-0.17305964395352952</c:v>
                </c:pt>
                <c:pt idx="3969">
                  <c:v>-0.13300538972353126</c:v>
                </c:pt>
                <c:pt idx="3970">
                  <c:v>-9.2609712565690089E-2</c:v>
                </c:pt>
                <c:pt idx="3971">
                  <c:v>-5.197630760391108E-2</c:v>
                </c:pt>
                <c:pt idx="3972">
                  <c:v>-1.1209480205962538E-2</c:v>
                </c:pt>
                <c:pt idx="3973">
                  <c:v>2.9586121766907156E-2</c:v>
                </c:pt>
                <c:pt idx="3974">
                  <c:v>7.0305776589528496E-2</c:v>
                </c:pt>
                <c:pt idx="3975">
                  <c:v>0.1108449574919774</c:v>
                </c:pt>
                <c:pt idx="3976">
                  <c:v>0.15109960097831698</c:v>
                </c:pt>
                <c:pt idx="3977">
                  <c:v>0.19096637395598681</c:v>
                </c:pt>
                <c:pt idx="3978">
                  <c:v>0.23034293899061592</c:v>
                </c:pt>
                <c:pt idx="3979">
                  <c:v>0.26912821700441519</c:v>
                </c:pt>
                <c:pt idx="3980">
                  <c:v>0.30722264674507249</c:v>
                </c:pt>
                <c:pt idx="3981">
                  <c:v>0.34452844035773339</c:v>
                </c:pt>
                <c:pt idx="3982">
                  <c:v>0.38094983440525931</c:v>
                </c:pt>
                <c:pt idx="3983">
                  <c:v>0.41639333569148979</c:v>
                </c:pt>
                <c:pt idx="3984">
                  <c:v>0.45076796125695756</c:v>
                </c:pt>
                <c:pt idx="3985">
                  <c:v>0.48398547193084041</c:v>
                </c:pt>
                <c:pt idx="3986">
                  <c:v>0.51596059883964773</c:v>
                </c:pt>
                <c:pt idx="3987">
                  <c:v>0.54661126229119505</c:v>
                </c:pt>
                <c:pt idx="3988">
                  <c:v>0.57585878247199762</c:v>
                </c:pt>
                <c:pt idx="3989">
                  <c:v>0.60362808141722202</c:v>
                </c:pt>
                <c:pt idx="3990">
                  <c:v>0.62984787573474632</c:v>
                </c:pt>
                <c:pt idx="3991">
                  <c:v>0.6544508595886176</c:v>
                </c:pt>
                <c:pt idx="3992">
                  <c:v>0.67737387747210198</c:v>
                </c:pt>
                <c:pt idx="3993">
                  <c:v>0.69855808632710781</c:v>
                </c:pt>
                <c:pt idx="3994">
                  <c:v>0.71794910659328337</c:v>
                </c:pt>
                <c:pt idx="3995">
                  <c:v>0.73549716179974722</c:v>
                </c:pt>
                <c:pt idx="3996">
                  <c:v>0.75115720634045768</c:v>
                </c:pt>
                <c:pt idx="3997">
                  <c:v>0.7648890411056517</c:v>
                </c:pt>
                <c:pt idx="3998">
                  <c:v>0.77665741667246146</c:v>
                </c:pt>
                <c:pt idx="3999">
                  <c:v>0.78643212378956384</c:v>
                </c:pt>
                <c:pt idx="4000">
                  <c:v>0.7941880709240009</c:v>
                </c:pt>
                <c:pt idx="4001">
                  <c:v>0.79990534867070051</c:v>
                </c:pt>
                <c:pt idx="4002">
                  <c:v>0.80356928085968948</c:v>
                </c:pt>
                <c:pt idx="4003">
                  <c:v>0.80517046222958744</c:v>
                </c:pt>
                <c:pt idx="4004">
                  <c:v>0.80470478257078193</c:v>
                </c:pt>
                <c:pt idx="4005">
                  <c:v>0.80217343727627843</c:v>
                </c:pt>
                <c:pt idx="4006">
                  <c:v>0.79758292427314292</c:v>
                </c:pt>
                <c:pt idx="4007">
                  <c:v>0.79094502734241701</c:v>
                </c:pt>
                <c:pt idx="4008">
                  <c:v>0.78227678587032046</c:v>
                </c:pt>
                <c:pt idx="4009">
                  <c:v>0.77160045110839126</c:v>
                </c:pt>
                <c:pt idx="4010">
                  <c:v>0.75894342905484202</c:v>
                </c:pt>
                <c:pt idx="4011">
                  <c:v>0.74433821010373857</c:v>
                </c:pt>
                <c:pt idx="4012">
                  <c:v>0.72782228564271101</c:v>
                </c:pt>
                <c:pt idx="4013">
                  <c:v>0.70943805181290387</c:v>
                </c:pt>
                <c:pt idx="4014">
                  <c:v>0.6892327006789718</c:v>
                </c:pt>
                <c:pt idx="4015">
                  <c:v>0.66725809908739786</c:v>
                </c:pt>
                <c:pt idx="4016">
                  <c:v>0.6435706555253764</c:v>
                </c:pt>
                <c:pt idx="4017">
                  <c:v>0.61823117532077987</c:v>
                </c:pt>
                <c:pt idx="4018">
                  <c:v>0.59130470455587181</c:v>
                </c:pt>
                <c:pt idx="4019">
                  <c:v>0.56286036309495613</c:v>
                </c:pt>
                <c:pt idx="4020">
                  <c:v>0.53297116715451331</c:v>
                </c:pt>
                <c:pt idx="4021">
                  <c:v>0.50171384187194634</c:v>
                </c:pt>
                <c:pt idx="4022">
                  <c:v>0.46916862435292722</c:v>
                </c:pt>
                <c:pt idx="4023">
                  <c:v>0.4354190577040602</c:v>
                </c:pt>
                <c:pt idx="4024">
                  <c:v>0.40055177657889296</c:v>
                </c:pt>
                <c:pt idx="4025">
                  <c:v>0.36465628478800372</c:v>
                </c:pt>
                <c:pt idx="4026">
                  <c:v>0.32782472554400272</c:v>
                </c:pt>
                <c:pt idx="4027">
                  <c:v>0.29015164493122714</c:v>
                </c:pt>
                <c:pt idx="4028">
                  <c:v>0.25173374920729863</c:v>
                </c:pt>
                <c:pt idx="4029">
                  <c:v>0.21266965655954714</c:v>
                </c:pt>
                <c:pt idx="4030">
                  <c:v>0.17305964395353798</c:v>
                </c:pt>
                <c:pt idx="4031">
                  <c:v>0.13300538972351725</c:v>
                </c:pt>
                <c:pt idx="4032">
                  <c:v>9.2609712565698707E-2</c:v>
                </c:pt>
                <c:pt idx="4033">
                  <c:v>5.1976307603896911E-2</c:v>
                </c:pt>
                <c:pt idx="4034">
                  <c:v>1.1209480205971218E-2</c:v>
                </c:pt>
                <c:pt idx="4035">
                  <c:v>-2.9586121766921353E-2</c:v>
                </c:pt>
                <c:pt idx="4036">
                  <c:v>-7.0305776589542637E-2</c:v>
                </c:pt>
                <c:pt idx="4037">
                  <c:v>-0.11084495749199146</c:v>
                </c:pt>
                <c:pt idx="4038">
                  <c:v>-0.15109960097830846</c:v>
                </c:pt>
                <c:pt idx="4039">
                  <c:v>-0.19096637395600058</c:v>
                </c:pt>
                <c:pt idx="4040">
                  <c:v>-0.23034293899060759</c:v>
                </c:pt>
                <c:pt idx="4041">
                  <c:v>-0.26912821700442857</c:v>
                </c:pt>
                <c:pt idx="4042">
                  <c:v>-0.3072226467450645</c:v>
                </c:pt>
                <c:pt idx="4043">
                  <c:v>-0.34452844035772556</c:v>
                </c:pt>
                <c:pt idx="4044">
                  <c:v>-0.38094983440525171</c:v>
                </c:pt>
                <c:pt idx="4045">
                  <c:v>-0.4163933356914824</c:v>
                </c:pt>
                <c:pt idx="4046">
                  <c:v>-0.45076796125696927</c:v>
                </c:pt>
                <c:pt idx="4047">
                  <c:v>-0.48398547193083352</c:v>
                </c:pt>
                <c:pt idx="4048">
                  <c:v>-0.51596059883965861</c:v>
                </c:pt>
                <c:pt idx="4049">
                  <c:v>-0.54661126229118873</c:v>
                </c:pt>
                <c:pt idx="4050">
                  <c:v>-0.57585878247199151</c:v>
                </c:pt>
                <c:pt idx="4051">
                  <c:v>-0.60362808141723145</c:v>
                </c:pt>
                <c:pt idx="4052">
                  <c:v>-0.62984787573474088</c:v>
                </c:pt>
                <c:pt idx="4053">
                  <c:v>-0.6544508595886126</c:v>
                </c:pt>
                <c:pt idx="4054">
                  <c:v>-0.67737387747209721</c:v>
                </c:pt>
                <c:pt idx="4055">
                  <c:v>-0.69855808632710348</c:v>
                </c:pt>
                <c:pt idx="4056">
                  <c:v>-0.71794910659328981</c:v>
                </c:pt>
                <c:pt idx="4057">
                  <c:v>-0.73549716179975311</c:v>
                </c:pt>
                <c:pt idx="4058">
                  <c:v>-0.75115720634045458</c:v>
                </c:pt>
                <c:pt idx="4059">
                  <c:v>-0.76488904110565625</c:v>
                </c:pt>
                <c:pt idx="4060">
                  <c:v>-0.77665741667245924</c:v>
                </c:pt>
                <c:pt idx="4061">
                  <c:v>-0.78643212378956684</c:v>
                </c:pt>
                <c:pt idx="4062">
                  <c:v>-0.79418807092399946</c:v>
                </c:pt>
                <c:pt idx="4063">
                  <c:v>-0.79990534867069951</c:v>
                </c:pt>
                <c:pt idx="4064">
                  <c:v>-0.80356928085968904</c:v>
                </c:pt>
                <c:pt idx="4065">
                  <c:v>-0.80517046222958721</c:v>
                </c:pt>
                <c:pt idx="4066">
                  <c:v>-0.8047047825707806</c:v>
                </c:pt>
                <c:pt idx="4067">
                  <c:v>-0.8021734372762791</c:v>
                </c:pt>
                <c:pt idx="4068">
                  <c:v>-0.79758292427313782</c:v>
                </c:pt>
                <c:pt idx="4069">
                  <c:v>-0.79094502734241878</c:v>
                </c:pt>
                <c:pt idx="4070">
                  <c:v>-0.78227678587031169</c:v>
                </c:pt>
                <c:pt idx="4071">
                  <c:v>-0.7716004511083806</c:v>
                </c:pt>
                <c:pt idx="4072">
                  <c:v>-0.75894342905482959</c:v>
                </c:pt>
                <c:pt idx="4073">
                  <c:v>-0.74433821010374179</c:v>
                </c:pt>
                <c:pt idx="4074">
                  <c:v>-0.72782228564271478</c:v>
                </c:pt>
                <c:pt idx="4075">
                  <c:v>-0.70943805181290798</c:v>
                </c:pt>
                <c:pt idx="4076">
                  <c:v>-0.68923270067895259</c:v>
                </c:pt>
                <c:pt idx="4077">
                  <c:v>-0.66725809908740263</c:v>
                </c:pt>
                <c:pt idx="4078">
                  <c:v>-0.64357065552538173</c:v>
                </c:pt>
                <c:pt idx="4079">
                  <c:v>-0.61823117532078542</c:v>
                </c:pt>
                <c:pt idx="4080">
                  <c:v>-0.59130470455587769</c:v>
                </c:pt>
                <c:pt idx="4081">
                  <c:v>-0.56286036309492971</c:v>
                </c:pt>
                <c:pt idx="4082">
                  <c:v>-0.53297116715451986</c:v>
                </c:pt>
                <c:pt idx="4083">
                  <c:v>-0.50171384187195323</c:v>
                </c:pt>
                <c:pt idx="4084">
                  <c:v>-0.46916862435293427</c:v>
                </c:pt>
                <c:pt idx="4085">
                  <c:v>-0.43541905770406752</c:v>
                </c:pt>
                <c:pt idx="4086">
                  <c:v>-0.40055177657888069</c:v>
                </c:pt>
                <c:pt idx="4087">
                  <c:v>-0.36465628478801149</c:v>
                </c:pt>
                <c:pt idx="4088">
                  <c:v>-0.32782472554398973</c:v>
                </c:pt>
                <c:pt idx="4089">
                  <c:v>-0.29015164493123519</c:v>
                </c:pt>
                <c:pt idx="4090">
                  <c:v>-0.25173374920728514</c:v>
                </c:pt>
                <c:pt idx="4091">
                  <c:v>-0.21266965655953343</c:v>
                </c:pt>
                <c:pt idx="4092">
                  <c:v>-0.17305964395352411</c:v>
                </c:pt>
                <c:pt idx="4093">
                  <c:v>-0.1330053897235258</c:v>
                </c:pt>
                <c:pt idx="4094">
                  <c:v>-9.2609712565684593E-2</c:v>
                </c:pt>
                <c:pt idx="4095">
                  <c:v>-5.1976307603905571E-2</c:v>
                </c:pt>
                <c:pt idx="4096">
                  <c:v>-1.1209480205957014E-2</c:v>
                </c:pt>
                <c:pt idx="4097">
                  <c:v>2.9586121766912676E-2</c:v>
                </c:pt>
                <c:pt idx="4098">
                  <c:v>7.0305776589533991E-2</c:v>
                </c:pt>
                <c:pt idx="4099">
                  <c:v>0.11084495749198285</c:v>
                </c:pt>
                <c:pt idx="4100">
                  <c:v>0.15109960097829991</c:v>
                </c:pt>
                <c:pt idx="4101">
                  <c:v>0.19096637395601437</c:v>
                </c:pt>
                <c:pt idx="4102">
                  <c:v>0.23034293899059929</c:v>
                </c:pt>
                <c:pt idx="4103">
                  <c:v>0.26912821700444195</c:v>
                </c:pt>
                <c:pt idx="4104">
                  <c:v>0.30722264674505645</c:v>
                </c:pt>
                <c:pt idx="4105">
                  <c:v>0.34452844035771774</c:v>
                </c:pt>
                <c:pt idx="4106">
                  <c:v>0.3809498344052642</c:v>
                </c:pt>
                <c:pt idx="4107">
                  <c:v>0.41639333569147496</c:v>
                </c:pt>
                <c:pt idx="4108">
                  <c:v>0.45076796125696211</c:v>
                </c:pt>
                <c:pt idx="4109">
                  <c:v>0.48398547193082653</c:v>
                </c:pt>
                <c:pt idx="4110">
                  <c:v>0.51596059883965184</c:v>
                </c:pt>
                <c:pt idx="4111">
                  <c:v>0.54661126229119916</c:v>
                </c:pt>
                <c:pt idx="4112">
                  <c:v>0.5758587824720014</c:v>
                </c:pt>
                <c:pt idx="4113">
                  <c:v>0.60362808141722568</c:v>
                </c:pt>
                <c:pt idx="4114">
                  <c:v>0.62984787573474976</c:v>
                </c:pt>
                <c:pt idx="4115">
                  <c:v>0.65445085958860749</c:v>
                </c:pt>
                <c:pt idx="4116">
                  <c:v>0.67737387747210487</c:v>
                </c:pt>
                <c:pt idx="4117">
                  <c:v>0.69855808632709926</c:v>
                </c:pt>
                <c:pt idx="4118">
                  <c:v>0.71794910659328581</c:v>
                </c:pt>
                <c:pt idx="4119">
                  <c:v>0.73549716179974955</c:v>
                </c:pt>
                <c:pt idx="4120">
                  <c:v>0.75115720634045147</c:v>
                </c:pt>
                <c:pt idx="4121">
                  <c:v>0.76488904110566058</c:v>
                </c:pt>
                <c:pt idx="4122">
                  <c:v>0.77665741667245691</c:v>
                </c:pt>
                <c:pt idx="4123">
                  <c:v>0.78643212378956995</c:v>
                </c:pt>
                <c:pt idx="4124">
                  <c:v>0.79418807092399801</c:v>
                </c:pt>
                <c:pt idx="4125">
                  <c:v>0.79990534867070107</c:v>
                </c:pt>
                <c:pt idx="4126">
                  <c:v>0.80356928085968993</c:v>
                </c:pt>
                <c:pt idx="4127">
                  <c:v>0.80517046222958755</c:v>
                </c:pt>
                <c:pt idx="4128">
                  <c:v>0.80470478257078171</c:v>
                </c:pt>
                <c:pt idx="4129">
                  <c:v>0.80217343727627999</c:v>
                </c:pt>
                <c:pt idx="4130">
                  <c:v>0.79758292427314226</c:v>
                </c:pt>
                <c:pt idx="4131">
                  <c:v>0.79094502734241601</c:v>
                </c:pt>
                <c:pt idx="4132">
                  <c:v>0.78227678587031912</c:v>
                </c:pt>
                <c:pt idx="4133">
                  <c:v>0.7716004511083896</c:v>
                </c:pt>
                <c:pt idx="4134">
                  <c:v>0.75894342905484014</c:v>
                </c:pt>
                <c:pt idx="4135">
                  <c:v>0.74433821010375389</c:v>
                </c:pt>
                <c:pt idx="4136">
                  <c:v>0.72782228564268914</c:v>
                </c:pt>
                <c:pt idx="4137">
                  <c:v>0.70943805181292285</c:v>
                </c:pt>
                <c:pt idx="4138">
                  <c:v>0.68923270067896891</c:v>
                </c:pt>
                <c:pt idx="4139">
                  <c:v>0.66725809908742029</c:v>
                </c:pt>
                <c:pt idx="4140">
                  <c:v>0.6435706555254006</c:v>
                </c:pt>
                <c:pt idx="4141">
                  <c:v>0.61823117532077632</c:v>
                </c:pt>
                <c:pt idx="4142">
                  <c:v>0.59130470455589912</c:v>
                </c:pt>
                <c:pt idx="4143">
                  <c:v>0.56286036309491949</c:v>
                </c:pt>
                <c:pt idx="4144">
                  <c:v>0.53297116715454351</c:v>
                </c:pt>
                <c:pt idx="4145">
                  <c:v>0.50171384187194212</c:v>
                </c:pt>
                <c:pt idx="4146">
                  <c:v>0.46916862435292273</c:v>
                </c:pt>
                <c:pt idx="4147">
                  <c:v>0.43541905770405553</c:v>
                </c:pt>
                <c:pt idx="4148">
                  <c:v>0.40055177657888819</c:v>
                </c:pt>
                <c:pt idx="4149">
                  <c:v>0.36465628478799877</c:v>
                </c:pt>
                <c:pt idx="4150">
                  <c:v>0.32782472554399766</c:v>
                </c:pt>
                <c:pt idx="4151">
                  <c:v>0.29015164493122192</c:v>
                </c:pt>
                <c:pt idx="4152">
                  <c:v>0.25173374920729341</c:v>
                </c:pt>
                <c:pt idx="4153">
                  <c:v>0.21266965655954184</c:v>
                </c:pt>
                <c:pt idx="4154">
                  <c:v>0.1730596439535326</c:v>
                </c:pt>
                <c:pt idx="4155">
                  <c:v>0.13300538972353437</c:v>
                </c:pt>
                <c:pt idx="4156">
                  <c:v>9.2609712565670479E-2</c:v>
                </c:pt>
                <c:pt idx="4157">
                  <c:v>5.197630760391423E-2</c:v>
                </c:pt>
                <c:pt idx="4158">
                  <c:v>1.1209480205942811E-2</c:v>
                </c:pt>
                <c:pt idx="4159">
                  <c:v>-2.9586121766904006E-2</c:v>
                </c:pt>
                <c:pt idx="4160">
                  <c:v>-7.0305776589548147E-2</c:v>
                </c:pt>
                <c:pt idx="4161">
                  <c:v>-0.11084495749199694</c:v>
                </c:pt>
                <c:pt idx="4162">
                  <c:v>-0.15109960097829139</c:v>
                </c:pt>
                <c:pt idx="4163">
                  <c:v>-0.19096637395600596</c:v>
                </c:pt>
                <c:pt idx="4164">
                  <c:v>-0.23034293899059097</c:v>
                </c:pt>
                <c:pt idx="4165">
                  <c:v>-0.26912821700443379</c:v>
                </c:pt>
                <c:pt idx="4166">
                  <c:v>-0.30722264674506961</c:v>
                </c:pt>
                <c:pt idx="4167">
                  <c:v>-0.34452844035773056</c:v>
                </c:pt>
                <c:pt idx="4168">
                  <c:v>-0.38094983440525659</c:v>
                </c:pt>
                <c:pt idx="4169">
                  <c:v>-0.41639333569148712</c:v>
                </c:pt>
                <c:pt idx="4170">
                  <c:v>-0.4507679612569549</c:v>
                </c:pt>
                <c:pt idx="4171">
                  <c:v>-0.48398547193083791</c:v>
                </c:pt>
                <c:pt idx="4172">
                  <c:v>-0.51596059883964529</c:v>
                </c:pt>
                <c:pt idx="4173">
                  <c:v>-0.54661126229119283</c:v>
                </c:pt>
                <c:pt idx="4174">
                  <c:v>-0.5758587824719954</c:v>
                </c:pt>
                <c:pt idx="4175">
                  <c:v>-0.60362808141721991</c:v>
                </c:pt>
                <c:pt idx="4176">
                  <c:v>-0.62984787573475864</c:v>
                </c:pt>
                <c:pt idx="4177">
                  <c:v>-0.6544508595886025</c:v>
                </c:pt>
                <c:pt idx="4178">
                  <c:v>-0.67737387747211264</c:v>
                </c:pt>
                <c:pt idx="4179">
                  <c:v>-0.69855808632709482</c:v>
                </c:pt>
                <c:pt idx="4180">
                  <c:v>-0.71794910659329225</c:v>
                </c:pt>
                <c:pt idx="4181">
                  <c:v>-0.73549716179975533</c:v>
                </c:pt>
                <c:pt idx="4182">
                  <c:v>-0.75115720634045657</c:v>
                </c:pt>
                <c:pt idx="4183">
                  <c:v>-0.76488904110565792</c:v>
                </c:pt>
                <c:pt idx="4184">
                  <c:v>-0.77665741667245469</c:v>
                </c:pt>
                <c:pt idx="4185">
                  <c:v>-0.78643212378956806</c:v>
                </c:pt>
                <c:pt idx="4186">
                  <c:v>-0.79418807092400034</c:v>
                </c:pt>
                <c:pt idx="4187">
                  <c:v>-0.79990534867070007</c:v>
                </c:pt>
                <c:pt idx="4188">
                  <c:v>-0.80356928085968937</c:v>
                </c:pt>
                <c:pt idx="4189">
                  <c:v>-0.80517046222958732</c:v>
                </c:pt>
                <c:pt idx="4190">
                  <c:v>-0.80470478257078204</c:v>
                </c:pt>
                <c:pt idx="4191">
                  <c:v>-0.80217343727627466</c:v>
                </c:pt>
                <c:pt idx="4192">
                  <c:v>-0.79758292427314337</c:v>
                </c:pt>
                <c:pt idx="4193">
                  <c:v>-0.79094502734241767</c:v>
                </c:pt>
                <c:pt idx="4194">
                  <c:v>-0.78227678587032123</c:v>
                </c:pt>
                <c:pt idx="4195">
                  <c:v>-0.77160045110839215</c:v>
                </c:pt>
                <c:pt idx="4196">
                  <c:v>-0.75894342905482781</c:v>
                </c:pt>
                <c:pt idx="4197">
                  <c:v>-0.74433821010375723</c:v>
                </c:pt>
                <c:pt idx="4198">
                  <c:v>-0.7278222856426928</c:v>
                </c:pt>
                <c:pt idx="4199">
                  <c:v>-0.70943805181292696</c:v>
                </c:pt>
                <c:pt idx="4200">
                  <c:v>-0.68923270067894982</c:v>
                </c:pt>
                <c:pt idx="4201">
                  <c:v>-0.66725809908739964</c:v>
                </c:pt>
                <c:pt idx="4202">
                  <c:v>-0.6435706555253784</c:v>
                </c:pt>
                <c:pt idx="4203">
                  <c:v>-0.61823117532078187</c:v>
                </c:pt>
                <c:pt idx="4204">
                  <c:v>-0.59130470455587392</c:v>
                </c:pt>
                <c:pt idx="4205">
                  <c:v>-0.56286036309492571</c:v>
                </c:pt>
                <c:pt idx="4206">
                  <c:v>-0.53297116715451576</c:v>
                </c:pt>
                <c:pt idx="4207">
                  <c:v>-0.5017138418719489</c:v>
                </c:pt>
                <c:pt idx="4208">
                  <c:v>-0.46916862435292983</c:v>
                </c:pt>
                <c:pt idx="4209">
                  <c:v>-0.43541905770406286</c:v>
                </c:pt>
                <c:pt idx="4210">
                  <c:v>-0.40055177657889574</c:v>
                </c:pt>
                <c:pt idx="4211">
                  <c:v>-0.36465628478798612</c:v>
                </c:pt>
                <c:pt idx="4212">
                  <c:v>-0.32782472554400555</c:v>
                </c:pt>
                <c:pt idx="4213">
                  <c:v>-0.29015164493120871</c:v>
                </c:pt>
                <c:pt idx="4214">
                  <c:v>-0.25173374920730163</c:v>
                </c:pt>
                <c:pt idx="4215">
                  <c:v>-0.2126696565595281</c:v>
                </c:pt>
                <c:pt idx="4216">
                  <c:v>-0.17305964395351872</c:v>
                </c:pt>
                <c:pt idx="4217">
                  <c:v>-0.13300538972354295</c:v>
                </c:pt>
                <c:pt idx="4218">
                  <c:v>-9.2609712565679111E-2</c:v>
                </c:pt>
                <c:pt idx="4219">
                  <c:v>-5.197630760392289E-2</c:v>
                </c:pt>
                <c:pt idx="4220">
                  <c:v>-1.1209480205951491E-2</c:v>
                </c:pt>
                <c:pt idx="4221">
                  <c:v>2.9586121766918199E-2</c:v>
                </c:pt>
                <c:pt idx="4222">
                  <c:v>7.0305776589539501E-2</c:v>
                </c:pt>
                <c:pt idx="4223">
                  <c:v>0.11084495749198833</c:v>
                </c:pt>
                <c:pt idx="4224">
                  <c:v>0.15109960097830535</c:v>
                </c:pt>
                <c:pt idx="4225">
                  <c:v>0.19096637395599753</c:v>
                </c:pt>
                <c:pt idx="4226">
                  <c:v>0.2303429389906046</c:v>
                </c:pt>
                <c:pt idx="4227">
                  <c:v>0.26912821700442557</c:v>
                </c:pt>
                <c:pt idx="4228">
                  <c:v>0.30722264674506161</c:v>
                </c:pt>
                <c:pt idx="4229">
                  <c:v>0.34452844035772273</c:v>
                </c:pt>
                <c:pt idx="4230">
                  <c:v>0.38094983440524893</c:v>
                </c:pt>
                <c:pt idx="4231">
                  <c:v>0.41639333569149928</c:v>
                </c:pt>
                <c:pt idx="4232">
                  <c:v>0.45076796125694774</c:v>
                </c:pt>
                <c:pt idx="4233">
                  <c:v>0.48398547193084923</c:v>
                </c:pt>
                <c:pt idx="4234">
                  <c:v>0.51596059883963863</c:v>
                </c:pt>
                <c:pt idx="4235">
                  <c:v>0.54661126229120327</c:v>
                </c:pt>
                <c:pt idx="4236">
                  <c:v>0.57585878247200528</c:v>
                </c:pt>
                <c:pt idx="4237">
                  <c:v>0.60362808141722935</c:v>
                </c:pt>
                <c:pt idx="4238">
                  <c:v>0.6298478757347532</c:v>
                </c:pt>
                <c:pt idx="4239">
                  <c:v>0.65445085958861071</c:v>
                </c:pt>
                <c:pt idx="4240">
                  <c:v>0.67737387747210787</c:v>
                </c:pt>
                <c:pt idx="4241">
                  <c:v>0.69855808632710192</c:v>
                </c:pt>
                <c:pt idx="4242">
                  <c:v>0.71794910659328837</c:v>
                </c:pt>
                <c:pt idx="4243">
                  <c:v>0.73549716179975178</c:v>
                </c:pt>
                <c:pt idx="4244">
                  <c:v>0.75115720634045335</c:v>
                </c:pt>
                <c:pt idx="4245">
                  <c:v>0.76488904110565525</c:v>
                </c:pt>
                <c:pt idx="4246">
                  <c:v>0.77665741667246435</c:v>
                </c:pt>
                <c:pt idx="4247">
                  <c:v>0.78643212378956617</c:v>
                </c:pt>
                <c:pt idx="4248">
                  <c:v>0.7941880709239989</c:v>
                </c:pt>
                <c:pt idx="4249">
                  <c:v>0.79990534867069918</c:v>
                </c:pt>
                <c:pt idx="4250">
                  <c:v>0.80356928085968871</c:v>
                </c:pt>
                <c:pt idx="4251">
                  <c:v>0.80517046222958766</c:v>
                </c:pt>
                <c:pt idx="4252">
                  <c:v>0.80470478257078237</c:v>
                </c:pt>
                <c:pt idx="4253">
                  <c:v>0.80217343727627743</c:v>
                </c:pt>
                <c:pt idx="4254">
                  <c:v>0.79758292427314459</c:v>
                </c:pt>
                <c:pt idx="4255">
                  <c:v>0.79094502734241501</c:v>
                </c:pt>
                <c:pt idx="4256">
                  <c:v>0.7822767858703179</c:v>
                </c:pt>
                <c:pt idx="4257">
                  <c:v>0.77160045110838804</c:v>
                </c:pt>
                <c:pt idx="4258">
                  <c:v>0.75894342905483836</c:v>
                </c:pt>
                <c:pt idx="4259">
                  <c:v>0.7443382101037519</c:v>
                </c:pt>
                <c:pt idx="4260">
                  <c:v>0.72782228564270635</c:v>
                </c:pt>
                <c:pt idx="4261">
                  <c:v>0.7094380518129203</c:v>
                </c:pt>
                <c:pt idx="4262">
                  <c:v>0.68923270067896603</c:v>
                </c:pt>
                <c:pt idx="4263">
                  <c:v>0.66725809908741729</c:v>
                </c:pt>
                <c:pt idx="4264">
                  <c:v>0.64357065552539727</c:v>
                </c:pt>
                <c:pt idx="4265">
                  <c:v>0.61823117532080207</c:v>
                </c:pt>
                <c:pt idx="4266">
                  <c:v>0.59130470455586426</c:v>
                </c:pt>
                <c:pt idx="4267">
                  <c:v>0.56286036309494825</c:v>
                </c:pt>
                <c:pt idx="4268">
                  <c:v>0.53297116715450499</c:v>
                </c:pt>
                <c:pt idx="4269">
                  <c:v>0.50171384187197354</c:v>
                </c:pt>
                <c:pt idx="4270">
                  <c:v>0.46916862435291828</c:v>
                </c:pt>
                <c:pt idx="4271">
                  <c:v>0.43541905770405087</c:v>
                </c:pt>
                <c:pt idx="4272">
                  <c:v>0.4005517765789231</c:v>
                </c:pt>
                <c:pt idx="4273">
                  <c:v>0.36465628478799389</c:v>
                </c:pt>
                <c:pt idx="4274">
                  <c:v>0.32782472554403441</c:v>
                </c:pt>
                <c:pt idx="4275">
                  <c:v>0.29015164493121681</c:v>
                </c:pt>
                <c:pt idx="4276">
                  <c:v>0.25173374920728819</c:v>
                </c:pt>
                <c:pt idx="4277">
                  <c:v>0.21266965655953646</c:v>
                </c:pt>
                <c:pt idx="4278">
                  <c:v>0.17305964395352719</c:v>
                </c:pt>
                <c:pt idx="4279">
                  <c:v>0.13300538972352893</c:v>
                </c:pt>
                <c:pt idx="4280">
                  <c:v>9.2609712565687743E-2</c:v>
                </c:pt>
                <c:pt idx="4281">
                  <c:v>5.1976307603908721E-2</c:v>
                </c:pt>
                <c:pt idx="4282">
                  <c:v>1.1209480205960172E-2</c:v>
                </c:pt>
                <c:pt idx="4283">
                  <c:v>-2.9586121766909525E-2</c:v>
                </c:pt>
                <c:pt idx="4284">
                  <c:v>-7.0305776589530855E-2</c:v>
                </c:pt>
                <c:pt idx="4285">
                  <c:v>-0.11084495749197973</c:v>
                </c:pt>
                <c:pt idx="4286">
                  <c:v>-0.15109960097831929</c:v>
                </c:pt>
                <c:pt idx="4287">
                  <c:v>-0.19096637395598909</c:v>
                </c:pt>
                <c:pt idx="4288">
                  <c:v>-0.2303429389906182</c:v>
                </c:pt>
                <c:pt idx="4289">
                  <c:v>-0.26912821700441741</c:v>
                </c:pt>
                <c:pt idx="4290">
                  <c:v>-0.30722264674507471</c:v>
                </c:pt>
                <c:pt idx="4291">
                  <c:v>-0.34452844035773555</c:v>
                </c:pt>
                <c:pt idx="4292">
                  <c:v>-0.38094983440526142</c:v>
                </c:pt>
                <c:pt idx="4293">
                  <c:v>-0.41639333569149184</c:v>
                </c:pt>
                <c:pt idx="4294">
                  <c:v>-0.45076796125695956</c:v>
                </c:pt>
                <c:pt idx="4295">
                  <c:v>-0.48398547193084229</c:v>
                </c:pt>
                <c:pt idx="4296">
                  <c:v>-0.51596059883964951</c:v>
                </c:pt>
                <c:pt idx="4297">
                  <c:v>-0.54661126229119683</c:v>
                </c:pt>
                <c:pt idx="4298">
                  <c:v>-0.57585878247199918</c:v>
                </c:pt>
                <c:pt idx="4299">
                  <c:v>-0.60362808141722357</c:v>
                </c:pt>
                <c:pt idx="4300">
                  <c:v>-0.62984787573474776</c:v>
                </c:pt>
                <c:pt idx="4301">
                  <c:v>-0.65445085958861904</c:v>
                </c:pt>
                <c:pt idx="4302">
                  <c:v>-0.6773738774721032</c:v>
                </c:pt>
                <c:pt idx="4303">
                  <c:v>-0.69855808632709759</c:v>
                </c:pt>
                <c:pt idx="4304">
                  <c:v>-0.71794910659328437</c:v>
                </c:pt>
                <c:pt idx="4305">
                  <c:v>-0.73549716179974822</c:v>
                </c:pt>
                <c:pt idx="4306">
                  <c:v>-0.75115720634045846</c:v>
                </c:pt>
                <c:pt idx="4307">
                  <c:v>-0.76488904110565248</c:v>
                </c:pt>
                <c:pt idx="4308">
                  <c:v>-0.77665741667246213</c:v>
                </c:pt>
                <c:pt idx="4309">
                  <c:v>-0.78643212378956429</c:v>
                </c:pt>
                <c:pt idx="4310">
                  <c:v>-0.79418807092400134</c:v>
                </c:pt>
                <c:pt idx="4311">
                  <c:v>-0.79990534867070073</c:v>
                </c:pt>
                <c:pt idx="4312">
                  <c:v>-0.80356928085968971</c:v>
                </c:pt>
                <c:pt idx="4313">
                  <c:v>-0.80517046222958744</c:v>
                </c:pt>
                <c:pt idx="4314">
                  <c:v>-0.80470478257078182</c:v>
                </c:pt>
                <c:pt idx="4315">
                  <c:v>-0.80217343727627821</c:v>
                </c:pt>
                <c:pt idx="4316">
                  <c:v>-0.7975829242731427</c:v>
                </c:pt>
                <c:pt idx="4317">
                  <c:v>-0.79094502734241656</c:v>
                </c:pt>
                <c:pt idx="4318">
                  <c:v>-0.78227678587032001</c:v>
                </c:pt>
                <c:pt idx="4319">
                  <c:v>-0.77160045110839048</c:v>
                </c:pt>
                <c:pt idx="4320">
                  <c:v>-0.75894342905484125</c:v>
                </c:pt>
                <c:pt idx="4321">
                  <c:v>-0.74433821010373769</c:v>
                </c:pt>
                <c:pt idx="4322">
                  <c:v>-0.72782228564271001</c:v>
                </c:pt>
                <c:pt idx="4323">
                  <c:v>-0.70943805181290265</c:v>
                </c:pt>
                <c:pt idx="4324">
                  <c:v>-0.68923270067897047</c:v>
                </c:pt>
                <c:pt idx="4325">
                  <c:v>-0.66725809908739642</c:v>
                </c:pt>
                <c:pt idx="4326">
                  <c:v>-0.64357065552537507</c:v>
                </c:pt>
                <c:pt idx="4327">
                  <c:v>-0.61823117532080762</c:v>
                </c:pt>
                <c:pt idx="4328">
                  <c:v>-0.59130470455587025</c:v>
                </c:pt>
                <c:pt idx="4329">
                  <c:v>-0.56286036309495457</c:v>
                </c:pt>
                <c:pt idx="4330">
                  <c:v>-0.53297116715451154</c:v>
                </c:pt>
                <c:pt idx="4331">
                  <c:v>-0.50171384187194457</c:v>
                </c:pt>
                <c:pt idx="4332">
                  <c:v>-0.46916862435292533</c:v>
                </c:pt>
                <c:pt idx="4333">
                  <c:v>-0.4354190577040582</c:v>
                </c:pt>
                <c:pt idx="4334">
                  <c:v>-0.40055177657889091</c:v>
                </c:pt>
                <c:pt idx="4335">
                  <c:v>-0.36465628478800161</c:v>
                </c:pt>
                <c:pt idx="4336">
                  <c:v>-0.32782472554400049</c:v>
                </c:pt>
                <c:pt idx="4337">
                  <c:v>-0.29015164493122486</c:v>
                </c:pt>
                <c:pt idx="4338">
                  <c:v>-0.25173374920729641</c:v>
                </c:pt>
                <c:pt idx="4339">
                  <c:v>-0.21266965655954487</c:v>
                </c:pt>
                <c:pt idx="4340">
                  <c:v>-0.17305964395353568</c:v>
                </c:pt>
                <c:pt idx="4341">
                  <c:v>-0.13300538972351492</c:v>
                </c:pt>
                <c:pt idx="4342">
                  <c:v>-9.2609712565696348E-2</c:v>
                </c:pt>
                <c:pt idx="4343">
                  <c:v>-5.1976307603894538E-2</c:v>
                </c:pt>
                <c:pt idx="4344">
                  <c:v>-1.1209480205968852E-2</c:v>
                </c:pt>
                <c:pt idx="4345">
                  <c:v>2.9586121766923719E-2</c:v>
                </c:pt>
                <c:pt idx="4346">
                  <c:v>7.0305776589544997E-2</c:v>
                </c:pt>
                <c:pt idx="4347">
                  <c:v>0.11084495749199381</c:v>
                </c:pt>
                <c:pt idx="4348">
                  <c:v>0.15109960097831077</c:v>
                </c:pt>
                <c:pt idx="4349">
                  <c:v>0.19096637395600288</c:v>
                </c:pt>
                <c:pt idx="4350">
                  <c:v>0.23034293899060987</c:v>
                </c:pt>
                <c:pt idx="4351">
                  <c:v>0.26912821700443079</c:v>
                </c:pt>
                <c:pt idx="4352">
                  <c:v>0.30722264674506672</c:v>
                </c:pt>
                <c:pt idx="4353">
                  <c:v>0.34452844035772767</c:v>
                </c:pt>
                <c:pt idx="4354">
                  <c:v>0.38094983440525382</c:v>
                </c:pt>
                <c:pt idx="4355">
                  <c:v>0.41639333569148446</c:v>
                </c:pt>
                <c:pt idx="4356">
                  <c:v>0.45076796125697127</c:v>
                </c:pt>
                <c:pt idx="4357">
                  <c:v>0.48398547193083541</c:v>
                </c:pt>
                <c:pt idx="4358">
                  <c:v>0.51596059883964285</c:v>
                </c:pt>
                <c:pt idx="4359">
                  <c:v>0.5466112622911905</c:v>
                </c:pt>
                <c:pt idx="4360">
                  <c:v>0.57585878247199318</c:v>
                </c:pt>
                <c:pt idx="4361">
                  <c:v>0.60362808141723301</c:v>
                </c:pt>
                <c:pt idx="4362">
                  <c:v>0.62984787573474232</c:v>
                </c:pt>
                <c:pt idx="4363">
                  <c:v>0.65445085958861393</c:v>
                </c:pt>
                <c:pt idx="4364">
                  <c:v>0.67737387747209843</c:v>
                </c:pt>
                <c:pt idx="4365">
                  <c:v>0.6985580863271047</c:v>
                </c:pt>
                <c:pt idx="4366">
                  <c:v>0.71794910659329081</c:v>
                </c:pt>
                <c:pt idx="4367">
                  <c:v>0.73549716179975411</c:v>
                </c:pt>
                <c:pt idx="4368">
                  <c:v>0.75115720634045535</c:v>
                </c:pt>
                <c:pt idx="4369">
                  <c:v>0.76488904110565692</c:v>
                </c:pt>
                <c:pt idx="4370">
                  <c:v>0.7766574166724598</c:v>
                </c:pt>
                <c:pt idx="4371">
                  <c:v>0.78643212378956739</c:v>
                </c:pt>
                <c:pt idx="4372">
                  <c:v>0.7941880709239999</c:v>
                </c:pt>
                <c:pt idx="4373">
                  <c:v>0.79990534867069973</c:v>
                </c:pt>
                <c:pt idx="4374">
                  <c:v>0.80356928085968904</c:v>
                </c:pt>
                <c:pt idx="4375">
                  <c:v>0.80517046222958732</c:v>
                </c:pt>
                <c:pt idx="4376">
                  <c:v>0.80470478257078126</c:v>
                </c:pt>
                <c:pt idx="4377">
                  <c:v>0.80217343727627899</c:v>
                </c:pt>
                <c:pt idx="4378">
                  <c:v>0.7975829242731407</c:v>
                </c:pt>
                <c:pt idx="4379">
                  <c:v>0.79094502734241834</c:v>
                </c:pt>
                <c:pt idx="4380">
                  <c:v>0.78227678587031657</c:v>
                </c:pt>
                <c:pt idx="4381">
                  <c:v>0.77160045110838649</c:v>
                </c:pt>
                <c:pt idx="4382">
                  <c:v>0.75894342905484413</c:v>
                </c:pt>
                <c:pt idx="4383">
                  <c:v>0.74433821010374968</c:v>
                </c:pt>
                <c:pt idx="4384">
                  <c:v>0.72782228564271378</c:v>
                </c:pt>
                <c:pt idx="4385">
                  <c:v>0.70943805181291764</c:v>
                </c:pt>
                <c:pt idx="4386">
                  <c:v>0.68923270067896314</c:v>
                </c:pt>
                <c:pt idx="4387">
                  <c:v>0.66725809908741418</c:v>
                </c:pt>
                <c:pt idx="4388">
                  <c:v>0.64357065552539405</c:v>
                </c:pt>
                <c:pt idx="4389">
                  <c:v>0.61823117532079863</c:v>
                </c:pt>
                <c:pt idx="4390">
                  <c:v>0.59130470455589157</c:v>
                </c:pt>
                <c:pt idx="4391">
                  <c:v>0.56286036309494436</c:v>
                </c:pt>
                <c:pt idx="4392">
                  <c:v>0.53297116715453519</c:v>
                </c:pt>
                <c:pt idx="4393">
                  <c:v>0.50171384187196932</c:v>
                </c:pt>
                <c:pt idx="4394">
                  <c:v>0.46916862435295098</c:v>
                </c:pt>
                <c:pt idx="4395">
                  <c:v>0.43541905770408479</c:v>
                </c:pt>
                <c:pt idx="4396">
                  <c:v>0.40055177657887864</c:v>
                </c:pt>
                <c:pt idx="4397">
                  <c:v>0.36465628478802975</c:v>
                </c:pt>
                <c:pt idx="4398">
                  <c:v>0.32782472554398756</c:v>
                </c:pt>
                <c:pt idx="4399">
                  <c:v>0.29015164493125434</c:v>
                </c:pt>
                <c:pt idx="4400">
                  <c:v>0.25173374920728292</c:v>
                </c:pt>
                <c:pt idx="4401">
                  <c:v>0.21266965655953116</c:v>
                </c:pt>
                <c:pt idx="4402">
                  <c:v>0.1730596439535218</c:v>
                </c:pt>
                <c:pt idx="4403">
                  <c:v>0.13300538972352347</c:v>
                </c:pt>
                <c:pt idx="4404">
                  <c:v>9.2609712565682248E-2</c:v>
                </c:pt>
                <c:pt idx="4405">
                  <c:v>5.1976307603903198E-2</c:v>
                </c:pt>
                <c:pt idx="4406">
                  <c:v>1.1209480205954647E-2</c:v>
                </c:pt>
                <c:pt idx="4407">
                  <c:v>-2.9586121766915045E-2</c:v>
                </c:pt>
                <c:pt idx="4408">
                  <c:v>-7.0305776589536351E-2</c:v>
                </c:pt>
                <c:pt idx="4409">
                  <c:v>-0.11084495749198521</c:v>
                </c:pt>
                <c:pt idx="4410">
                  <c:v>-0.15109960097830225</c:v>
                </c:pt>
                <c:pt idx="4411">
                  <c:v>-0.19096637395601668</c:v>
                </c:pt>
                <c:pt idx="4412">
                  <c:v>-0.23034293899060157</c:v>
                </c:pt>
                <c:pt idx="4413">
                  <c:v>-0.26912821700442258</c:v>
                </c:pt>
                <c:pt idx="4414">
                  <c:v>-0.30722264674505867</c:v>
                </c:pt>
                <c:pt idx="4415">
                  <c:v>-0.34452844035771985</c:v>
                </c:pt>
                <c:pt idx="4416">
                  <c:v>-0.38094983440526631</c:v>
                </c:pt>
                <c:pt idx="4417">
                  <c:v>-0.41639333569147702</c:v>
                </c:pt>
                <c:pt idx="4418">
                  <c:v>-0.45076796125696411</c:v>
                </c:pt>
                <c:pt idx="4419">
                  <c:v>-0.48398547193082841</c:v>
                </c:pt>
                <c:pt idx="4420">
                  <c:v>-0.51596059883965373</c:v>
                </c:pt>
                <c:pt idx="4421">
                  <c:v>-0.54661126229120094</c:v>
                </c:pt>
                <c:pt idx="4422">
                  <c:v>-0.57585878247200306</c:v>
                </c:pt>
                <c:pt idx="4423">
                  <c:v>-0.60362808141722724</c:v>
                </c:pt>
                <c:pt idx="4424">
                  <c:v>-0.62984787573475121</c:v>
                </c:pt>
                <c:pt idx="4425">
                  <c:v>-0.65445085958860894</c:v>
                </c:pt>
                <c:pt idx="4426">
                  <c:v>-0.6773738774721062</c:v>
                </c:pt>
                <c:pt idx="4427">
                  <c:v>-0.69855808632710037</c:v>
                </c:pt>
                <c:pt idx="4428">
                  <c:v>-0.71794910659328692</c:v>
                </c:pt>
                <c:pt idx="4429">
                  <c:v>-0.73549716179975044</c:v>
                </c:pt>
                <c:pt idx="4430">
                  <c:v>-0.75115720634045224</c:v>
                </c:pt>
                <c:pt idx="4431">
                  <c:v>-0.76488904110566136</c:v>
                </c:pt>
                <c:pt idx="4432">
                  <c:v>-0.77665741667245747</c:v>
                </c:pt>
                <c:pt idx="4433">
                  <c:v>-0.78643212378957039</c:v>
                </c:pt>
                <c:pt idx="4434">
                  <c:v>-0.79418807092399835</c:v>
                </c:pt>
                <c:pt idx="4435">
                  <c:v>-0.7999053486707014</c:v>
                </c:pt>
                <c:pt idx="4436">
                  <c:v>-0.80356928085969004</c:v>
                </c:pt>
                <c:pt idx="4437">
                  <c:v>-0.80517046222958721</c:v>
                </c:pt>
                <c:pt idx="4438">
                  <c:v>-0.80470478257078171</c:v>
                </c:pt>
                <c:pt idx="4439">
                  <c:v>-0.80217343727627965</c:v>
                </c:pt>
                <c:pt idx="4440">
                  <c:v>-0.79758292427314192</c:v>
                </c:pt>
                <c:pt idx="4441">
                  <c:v>-0.79094502734241556</c:v>
                </c:pt>
                <c:pt idx="4442">
                  <c:v>-0.78227678587031857</c:v>
                </c:pt>
                <c:pt idx="4443">
                  <c:v>-0.77160045110838904</c:v>
                </c:pt>
                <c:pt idx="4444">
                  <c:v>-0.75894342905483936</c:v>
                </c:pt>
                <c:pt idx="4445">
                  <c:v>-0.74433821010375301</c:v>
                </c:pt>
                <c:pt idx="4446">
                  <c:v>-0.72782228564270768</c:v>
                </c:pt>
                <c:pt idx="4447">
                  <c:v>-0.70943805181292174</c:v>
                </c:pt>
                <c:pt idx="4448">
                  <c:v>-0.68923270067896769</c:v>
                </c:pt>
                <c:pt idx="4449">
                  <c:v>-0.66725809908741895</c:v>
                </c:pt>
                <c:pt idx="4450">
                  <c:v>-0.64357065552539916</c:v>
                </c:pt>
                <c:pt idx="4451">
                  <c:v>-0.61823117532077487</c:v>
                </c:pt>
                <c:pt idx="4452">
                  <c:v>-0.59130470455589745</c:v>
                </c:pt>
                <c:pt idx="4453">
                  <c:v>-0.56286036309491783</c:v>
                </c:pt>
                <c:pt idx="4454">
                  <c:v>-0.53297116715454174</c:v>
                </c:pt>
                <c:pt idx="4455">
                  <c:v>-0.50171384187194024</c:v>
                </c:pt>
                <c:pt idx="4456">
                  <c:v>-0.46916862435292089</c:v>
                </c:pt>
                <c:pt idx="4457">
                  <c:v>-0.43541905770405354</c:v>
                </c:pt>
                <c:pt idx="4458">
                  <c:v>-0.40055177657888613</c:v>
                </c:pt>
                <c:pt idx="4459">
                  <c:v>-0.36465628478799667</c:v>
                </c:pt>
                <c:pt idx="4460">
                  <c:v>-0.3278247255439955</c:v>
                </c:pt>
                <c:pt idx="4461">
                  <c:v>-0.29015164493121975</c:v>
                </c:pt>
                <c:pt idx="4462">
                  <c:v>-0.25173374920729119</c:v>
                </c:pt>
                <c:pt idx="4463">
                  <c:v>-0.21266965655953954</c:v>
                </c:pt>
                <c:pt idx="4464">
                  <c:v>-0.17305964395353027</c:v>
                </c:pt>
                <c:pt idx="4465">
                  <c:v>-0.13300538972353204</c:v>
                </c:pt>
                <c:pt idx="4466">
                  <c:v>-9.2609712565668134E-2</c:v>
                </c:pt>
                <c:pt idx="4467">
                  <c:v>-5.1976307603911871E-2</c:v>
                </c:pt>
                <c:pt idx="4468">
                  <c:v>-1.1209480205940443E-2</c:v>
                </c:pt>
                <c:pt idx="4469">
                  <c:v>2.9586121766906368E-2</c:v>
                </c:pt>
                <c:pt idx="4470">
                  <c:v>7.0305776589527705E-2</c:v>
                </c:pt>
                <c:pt idx="4471">
                  <c:v>0.11084495749199928</c:v>
                </c:pt>
                <c:pt idx="4472">
                  <c:v>0.15109960097829372</c:v>
                </c:pt>
                <c:pt idx="4473">
                  <c:v>0.19096637395600827</c:v>
                </c:pt>
                <c:pt idx="4474">
                  <c:v>0.23034293899059324</c:v>
                </c:pt>
                <c:pt idx="4475">
                  <c:v>0.26912821700443601</c:v>
                </c:pt>
                <c:pt idx="4476">
                  <c:v>0.30722264674507177</c:v>
                </c:pt>
                <c:pt idx="4477">
                  <c:v>0.34452844035773272</c:v>
                </c:pt>
                <c:pt idx="4478">
                  <c:v>0.38094983440525865</c:v>
                </c:pt>
                <c:pt idx="4479">
                  <c:v>0.41639333569148917</c:v>
                </c:pt>
                <c:pt idx="4480">
                  <c:v>0.45076796125695684</c:v>
                </c:pt>
                <c:pt idx="4481">
                  <c:v>0.48398547193083979</c:v>
                </c:pt>
                <c:pt idx="4482">
                  <c:v>0.51596059883964707</c:v>
                </c:pt>
                <c:pt idx="4483">
                  <c:v>0.5466112622911945</c:v>
                </c:pt>
                <c:pt idx="4484">
                  <c:v>0.57585878247199707</c:v>
                </c:pt>
                <c:pt idx="4485">
                  <c:v>0.60362808141722157</c:v>
                </c:pt>
                <c:pt idx="4486">
                  <c:v>0.62984787573476009</c:v>
                </c:pt>
                <c:pt idx="4487">
                  <c:v>0.65445085958860383</c:v>
                </c:pt>
                <c:pt idx="4488">
                  <c:v>0.67737387747211386</c:v>
                </c:pt>
                <c:pt idx="4489">
                  <c:v>0.69855808632709604</c:v>
                </c:pt>
                <c:pt idx="4490">
                  <c:v>0.71794910659329336</c:v>
                </c:pt>
                <c:pt idx="4491">
                  <c:v>0.73549716179975633</c:v>
                </c:pt>
                <c:pt idx="4492">
                  <c:v>0.75115720634044914</c:v>
                </c:pt>
                <c:pt idx="4493">
                  <c:v>0.76488904110565858</c:v>
                </c:pt>
                <c:pt idx="4494">
                  <c:v>0.77665741667245525</c:v>
                </c:pt>
                <c:pt idx="4495">
                  <c:v>0.7864321237895685</c:v>
                </c:pt>
                <c:pt idx="4496">
                  <c:v>0.79418807092400079</c:v>
                </c:pt>
                <c:pt idx="4497">
                  <c:v>0.7999053486707004</c:v>
                </c:pt>
                <c:pt idx="4498">
                  <c:v>0.80356928085968948</c:v>
                </c:pt>
                <c:pt idx="4499">
                  <c:v>0.80517046222958744</c:v>
                </c:pt>
                <c:pt idx="4500">
                  <c:v>0.80470478257078193</c:v>
                </c:pt>
                <c:pt idx="4501">
                  <c:v>0.80217343727627843</c:v>
                </c:pt>
                <c:pt idx="4502">
                  <c:v>0.79758292427314303</c:v>
                </c:pt>
                <c:pt idx="4503">
                  <c:v>0.79094502734241723</c:v>
                </c:pt>
                <c:pt idx="4504">
                  <c:v>0.78227678587032068</c:v>
                </c:pt>
                <c:pt idx="4505">
                  <c:v>0.77160045110839137</c:v>
                </c:pt>
                <c:pt idx="4506">
                  <c:v>0.75894342905483458</c:v>
                </c:pt>
                <c:pt idx="4507">
                  <c:v>0.74433821010375634</c:v>
                </c:pt>
                <c:pt idx="4508">
                  <c:v>0.72782228564270168</c:v>
                </c:pt>
                <c:pt idx="4509">
                  <c:v>0.70943805181292585</c:v>
                </c:pt>
                <c:pt idx="4510">
                  <c:v>0.68923270067896036</c:v>
                </c:pt>
                <c:pt idx="4511">
                  <c:v>0.66725809908741107</c:v>
                </c:pt>
                <c:pt idx="4512">
                  <c:v>0.64357065552539072</c:v>
                </c:pt>
                <c:pt idx="4513">
                  <c:v>0.61823117532079508</c:v>
                </c:pt>
                <c:pt idx="4514">
                  <c:v>0.59130470455588791</c:v>
                </c:pt>
                <c:pt idx="4515">
                  <c:v>0.56286036309494036</c:v>
                </c:pt>
                <c:pt idx="4516">
                  <c:v>0.53297116715453108</c:v>
                </c:pt>
                <c:pt idx="4517">
                  <c:v>0.50171384187196499</c:v>
                </c:pt>
                <c:pt idx="4518">
                  <c:v>0.46916862435294654</c:v>
                </c:pt>
                <c:pt idx="4519">
                  <c:v>0.43541905770408013</c:v>
                </c:pt>
                <c:pt idx="4520">
                  <c:v>0.4005517765789135</c:v>
                </c:pt>
                <c:pt idx="4521">
                  <c:v>0.36465628478798406</c:v>
                </c:pt>
                <c:pt idx="4522">
                  <c:v>0.32782472554402431</c:v>
                </c:pt>
                <c:pt idx="4523">
                  <c:v>0.29015164493120649</c:v>
                </c:pt>
                <c:pt idx="4524">
                  <c:v>0.25173374920732111</c:v>
                </c:pt>
                <c:pt idx="4525">
                  <c:v>0.21266965655956999</c:v>
                </c:pt>
                <c:pt idx="4526">
                  <c:v>0.17305964395351642</c:v>
                </c:pt>
                <c:pt idx="4527">
                  <c:v>0.13300538972356318</c:v>
                </c:pt>
                <c:pt idx="4528">
                  <c:v>9.2609712565676752E-2</c:v>
                </c:pt>
                <c:pt idx="4529">
                  <c:v>5.1976307603943367E-2</c:v>
                </c:pt>
                <c:pt idx="4530">
                  <c:v>1.1209480205949123E-2</c:v>
                </c:pt>
                <c:pt idx="4531">
                  <c:v>-2.9586121766920565E-2</c:v>
                </c:pt>
                <c:pt idx="4532">
                  <c:v>-7.030577658954186E-2</c:v>
                </c:pt>
                <c:pt idx="4533">
                  <c:v>-0.11084495749199068</c:v>
                </c:pt>
                <c:pt idx="4534">
                  <c:v>-0.15109960097830769</c:v>
                </c:pt>
                <c:pt idx="4535">
                  <c:v>-0.19096637395599983</c:v>
                </c:pt>
                <c:pt idx="4536">
                  <c:v>-0.23034293899060684</c:v>
                </c:pt>
                <c:pt idx="4537">
                  <c:v>-0.26912821700442785</c:v>
                </c:pt>
                <c:pt idx="4538">
                  <c:v>-0.30722264674506378</c:v>
                </c:pt>
                <c:pt idx="4539">
                  <c:v>-0.3445284403577249</c:v>
                </c:pt>
                <c:pt idx="4540">
                  <c:v>-0.38094983440525104</c:v>
                </c:pt>
                <c:pt idx="4541">
                  <c:v>-0.41639333569150133</c:v>
                </c:pt>
                <c:pt idx="4542">
                  <c:v>-0.45076796125694968</c:v>
                </c:pt>
                <c:pt idx="4543">
                  <c:v>-0.48398547193085112</c:v>
                </c:pt>
                <c:pt idx="4544">
                  <c:v>-0.51596059883964041</c:v>
                </c:pt>
                <c:pt idx="4545">
                  <c:v>-0.54661126229120494</c:v>
                </c:pt>
                <c:pt idx="4546">
                  <c:v>-0.57585878247200695</c:v>
                </c:pt>
                <c:pt idx="4547">
                  <c:v>-0.6036280814172309</c:v>
                </c:pt>
                <c:pt idx="4548">
                  <c:v>-0.62984787573475465</c:v>
                </c:pt>
                <c:pt idx="4549">
                  <c:v>-0.65445085958859883</c:v>
                </c:pt>
                <c:pt idx="4550">
                  <c:v>-0.6773738774721092</c:v>
                </c:pt>
                <c:pt idx="4551">
                  <c:v>-0.69855808632710303</c:v>
                </c:pt>
                <c:pt idx="4552">
                  <c:v>-0.71794910659328937</c:v>
                </c:pt>
                <c:pt idx="4553">
                  <c:v>-0.73549716179975277</c:v>
                </c:pt>
                <c:pt idx="4554">
                  <c:v>-0.75115720634045424</c:v>
                </c:pt>
                <c:pt idx="4555">
                  <c:v>-0.76488904110565592</c:v>
                </c:pt>
                <c:pt idx="4556">
                  <c:v>-0.77665741667245902</c:v>
                </c:pt>
                <c:pt idx="4557">
                  <c:v>-0.78643212378956662</c:v>
                </c:pt>
                <c:pt idx="4558">
                  <c:v>-0.79418807092399935</c:v>
                </c:pt>
                <c:pt idx="4559">
                  <c:v>-0.7999053486706994</c:v>
                </c:pt>
                <c:pt idx="4560">
                  <c:v>-0.80356928085968893</c:v>
                </c:pt>
                <c:pt idx="4561">
                  <c:v>-0.80517046222958766</c:v>
                </c:pt>
                <c:pt idx="4562">
                  <c:v>-0.80470478257078226</c:v>
                </c:pt>
                <c:pt idx="4563">
                  <c:v>-0.80217343727627721</c:v>
                </c:pt>
                <c:pt idx="4564">
                  <c:v>-0.79758292427314426</c:v>
                </c:pt>
                <c:pt idx="4565">
                  <c:v>-0.79094502734241456</c:v>
                </c:pt>
                <c:pt idx="4566">
                  <c:v>-0.78227678587031724</c:v>
                </c:pt>
                <c:pt idx="4567">
                  <c:v>-0.77160045110838738</c:v>
                </c:pt>
                <c:pt idx="4568">
                  <c:v>-0.75894342905483758</c:v>
                </c:pt>
                <c:pt idx="4569">
                  <c:v>-0.7443382101037509</c:v>
                </c:pt>
                <c:pt idx="4570">
                  <c:v>-0.72782228564270535</c:v>
                </c:pt>
                <c:pt idx="4571">
                  <c:v>-0.70943805181291919</c:v>
                </c:pt>
                <c:pt idx="4572">
                  <c:v>-0.68923270067896492</c:v>
                </c:pt>
                <c:pt idx="4573">
                  <c:v>-0.66725809908741596</c:v>
                </c:pt>
                <c:pt idx="4574">
                  <c:v>-0.64357065552539594</c:v>
                </c:pt>
                <c:pt idx="4575">
                  <c:v>-0.61823117532080063</c:v>
                </c:pt>
                <c:pt idx="4576">
                  <c:v>-0.5913047045558627</c:v>
                </c:pt>
                <c:pt idx="4577">
                  <c:v>-0.56286036309494658</c:v>
                </c:pt>
                <c:pt idx="4578">
                  <c:v>-0.53297116715450332</c:v>
                </c:pt>
                <c:pt idx="4579">
                  <c:v>-0.50171384187197177</c:v>
                </c:pt>
                <c:pt idx="4580">
                  <c:v>-0.46916862435295348</c:v>
                </c:pt>
                <c:pt idx="4581">
                  <c:v>-0.43541905770404893</c:v>
                </c:pt>
                <c:pt idx="4582">
                  <c:v>-0.40055177657892105</c:v>
                </c:pt>
                <c:pt idx="4583">
                  <c:v>-0.36465628478799178</c:v>
                </c:pt>
                <c:pt idx="4584">
                  <c:v>-0.32782472554403225</c:v>
                </c:pt>
                <c:pt idx="4585">
                  <c:v>-0.29015164493121459</c:v>
                </c:pt>
                <c:pt idx="4586">
                  <c:v>-0.25173374920728592</c:v>
                </c:pt>
                <c:pt idx="4587">
                  <c:v>-0.21266965655953418</c:v>
                </c:pt>
                <c:pt idx="4588">
                  <c:v>-0.17305964395352488</c:v>
                </c:pt>
                <c:pt idx="4589">
                  <c:v>-0.13300538972352657</c:v>
                </c:pt>
                <c:pt idx="4590">
                  <c:v>-9.2609712565685384E-2</c:v>
                </c:pt>
                <c:pt idx="4591">
                  <c:v>-5.1976307603906355E-2</c:v>
                </c:pt>
                <c:pt idx="4592">
                  <c:v>-1.1209480205957804E-2</c:v>
                </c:pt>
                <c:pt idx="4593">
                  <c:v>2.9586121766911888E-2</c:v>
                </c:pt>
                <c:pt idx="4594">
                  <c:v>7.0305776589533214E-2</c:v>
                </c:pt>
                <c:pt idx="4595">
                  <c:v>0.11084495749198207</c:v>
                </c:pt>
                <c:pt idx="4596">
                  <c:v>0.15109960097832162</c:v>
                </c:pt>
                <c:pt idx="4597">
                  <c:v>0.19096637395599139</c:v>
                </c:pt>
                <c:pt idx="4598">
                  <c:v>0.23034293899062047</c:v>
                </c:pt>
                <c:pt idx="4599">
                  <c:v>0.26912821700441963</c:v>
                </c:pt>
                <c:pt idx="4600">
                  <c:v>0.30722264674507688</c:v>
                </c:pt>
                <c:pt idx="4601">
                  <c:v>0.34452844035773772</c:v>
                </c:pt>
                <c:pt idx="4602">
                  <c:v>0.38094983440526353</c:v>
                </c:pt>
                <c:pt idx="4603">
                  <c:v>0.41639333569149395</c:v>
                </c:pt>
                <c:pt idx="4604">
                  <c:v>0.45076796125694246</c:v>
                </c:pt>
                <c:pt idx="4605">
                  <c:v>0.48398547193084424</c:v>
                </c:pt>
                <c:pt idx="4606">
                  <c:v>0.5159605988396514</c:v>
                </c:pt>
                <c:pt idx="4607">
                  <c:v>0.54661126229119861</c:v>
                </c:pt>
                <c:pt idx="4608">
                  <c:v>0.57585878247200095</c:v>
                </c:pt>
                <c:pt idx="4609">
                  <c:v>0.60362808141722524</c:v>
                </c:pt>
                <c:pt idx="4610">
                  <c:v>0.62984787573474921</c:v>
                </c:pt>
                <c:pt idx="4611">
                  <c:v>0.65445085958860705</c:v>
                </c:pt>
                <c:pt idx="4612">
                  <c:v>0.67737387747210442</c:v>
                </c:pt>
                <c:pt idx="4613">
                  <c:v>0.69855808632709882</c:v>
                </c:pt>
                <c:pt idx="4614">
                  <c:v>0.71794910659328548</c:v>
                </c:pt>
                <c:pt idx="4615">
                  <c:v>0.73549716179974922</c:v>
                </c:pt>
                <c:pt idx="4616">
                  <c:v>0.75115720634045935</c:v>
                </c:pt>
                <c:pt idx="4617">
                  <c:v>0.76488904110565326</c:v>
                </c:pt>
                <c:pt idx="4618">
                  <c:v>0.77665741667246269</c:v>
                </c:pt>
                <c:pt idx="4619">
                  <c:v>0.78643212378956484</c:v>
                </c:pt>
                <c:pt idx="4620">
                  <c:v>0.79418807092400168</c:v>
                </c:pt>
                <c:pt idx="4621">
                  <c:v>0.79990534867070096</c:v>
                </c:pt>
                <c:pt idx="4622">
                  <c:v>0.80356928085968982</c:v>
                </c:pt>
                <c:pt idx="4623">
                  <c:v>0.80517046222958755</c:v>
                </c:pt>
                <c:pt idx="4624">
                  <c:v>0.80470478257078171</c:v>
                </c:pt>
                <c:pt idx="4625">
                  <c:v>0.80217343727627799</c:v>
                </c:pt>
                <c:pt idx="4626">
                  <c:v>0.79758292427314237</c:v>
                </c:pt>
                <c:pt idx="4627">
                  <c:v>0.79094502734241612</c:v>
                </c:pt>
                <c:pt idx="4628">
                  <c:v>0.78227678587031935</c:v>
                </c:pt>
                <c:pt idx="4629">
                  <c:v>0.77160045110838993</c:v>
                </c:pt>
                <c:pt idx="4630">
                  <c:v>0.75894342905484047</c:v>
                </c:pt>
                <c:pt idx="4631">
                  <c:v>0.7443382101037368</c:v>
                </c:pt>
                <c:pt idx="4632">
                  <c:v>0.72782228564270901</c:v>
                </c:pt>
                <c:pt idx="4633">
                  <c:v>0.70943805181290165</c:v>
                </c:pt>
                <c:pt idx="4634">
                  <c:v>0.68923270067896936</c:v>
                </c:pt>
                <c:pt idx="4635">
                  <c:v>0.66725809908742073</c:v>
                </c:pt>
                <c:pt idx="4636">
                  <c:v>0.64357065552537362</c:v>
                </c:pt>
                <c:pt idx="4637">
                  <c:v>0.61823117532080618</c:v>
                </c:pt>
                <c:pt idx="4638">
                  <c:v>0.59130470455586859</c:v>
                </c:pt>
                <c:pt idx="4639">
                  <c:v>0.5628603630949528</c:v>
                </c:pt>
                <c:pt idx="4640">
                  <c:v>0.53297116715450976</c:v>
                </c:pt>
                <c:pt idx="4641">
                  <c:v>0.50171384187194268</c:v>
                </c:pt>
                <c:pt idx="4642">
                  <c:v>0.46916862435292339</c:v>
                </c:pt>
                <c:pt idx="4643">
                  <c:v>0.43541905770405614</c:v>
                </c:pt>
                <c:pt idx="4644">
                  <c:v>0.40055177657888885</c:v>
                </c:pt>
                <c:pt idx="4645">
                  <c:v>0.3646562847879995</c:v>
                </c:pt>
                <c:pt idx="4646">
                  <c:v>0.32782472554399839</c:v>
                </c:pt>
                <c:pt idx="4647">
                  <c:v>0.2901516449312227</c:v>
                </c:pt>
                <c:pt idx="4648">
                  <c:v>0.25173374920729419</c:v>
                </c:pt>
                <c:pt idx="4649">
                  <c:v>0.21266965655954259</c:v>
                </c:pt>
                <c:pt idx="4650">
                  <c:v>0.17305964395353335</c:v>
                </c:pt>
                <c:pt idx="4651">
                  <c:v>0.13300538972351258</c:v>
                </c:pt>
                <c:pt idx="4652">
                  <c:v>9.2609712565694002E-2</c:v>
                </c:pt>
                <c:pt idx="4653">
                  <c:v>5.1976307603892179E-2</c:v>
                </c:pt>
                <c:pt idx="4654">
                  <c:v>1.1209480205966484E-2</c:v>
                </c:pt>
                <c:pt idx="4655">
                  <c:v>-2.9586121766926089E-2</c:v>
                </c:pt>
                <c:pt idx="4656">
                  <c:v>-7.0305776589547356E-2</c:v>
                </c:pt>
                <c:pt idx="4657">
                  <c:v>-0.11084495749199616</c:v>
                </c:pt>
                <c:pt idx="4658">
                  <c:v>-0.1510996009783131</c:v>
                </c:pt>
                <c:pt idx="4659">
                  <c:v>-0.19096637395598295</c:v>
                </c:pt>
                <c:pt idx="4660">
                  <c:v>-0.23034293899061217</c:v>
                </c:pt>
                <c:pt idx="4661">
                  <c:v>-0.26912821700443301</c:v>
                </c:pt>
                <c:pt idx="4662">
                  <c:v>-0.30722264674506888</c:v>
                </c:pt>
                <c:pt idx="4663">
                  <c:v>-0.34452844035772984</c:v>
                </c:pt>
                <c:pt idx="4664">
                  <c:v>-0.38094983440525587</c:v>
                </c:pt>
                <c:pt idx="4665">
                  <c:v>-0.4163933356914864</c:v>
                </c:pt>
                <c:pt idx="4666">
                  <c:v>-0.45076796125695429</c:v>
                </c:pt>
                <c:pt idx="4667">
                  <c:v>-0.4839854719308373</c:v>
                </c:pt>
                <c:pt idx="4668">
                  <c:v>-0.51596059883964462</c:v>
                </c:pt>
                <c:pt idx="4669">
                  <c:v>-0.54661126229119228</c:v>
                </c:pt>
                <c:pt idx="4670">
                  <c:v>-0.57585878247199485</c:v>
                </c:pt>
                <c:pt idx="4671">
                  <c:v>-0.60362808141723456</c:v>
                </c:pt>
                <c:pt idx="4672">
                  <c:v>-0.62984787573474388</c:v>
                </c:pt>
                <c:pt idx="4673">
                  <c:v>-0.65445085958861537</c:v>
                </c:pt>
                <c:pt idx="4674">
                  <c:v>-0.67737387747209976</c:v>
                </c:pt>
                <c:pt idx="4675">
                  <c:v>-0.69855808632710581</c:v>
                </c:pt>
                <c:pt idx="4676">
                  <c:v>-0.71794910659329192</c:v>
                </c:pt>
                <c:pt idx="4677">
                  <c:v>-0.73549716179975499</c:v>
                </c:pt>
                <c:pt idx="4678">
                  <c:v>-0.75115720634045624</c:v>
                </c:pt>
                <c:pt idx="4679">
                  <c:v>-0.7648890411056577</c:v>
                </c:pt>
                <c:pt idx="4680">
                  <c:v>-0.77665741667246047</c:v>
                </c:pt>
                <c:pt idx="4681">
                  <c:v>-0.78643212378956795</c:v>
                </c:pt>
                <c:pt idx="4682">
                  <c:v>-0.79418807092400023</c:v>
                </c:pt>
                <c:pt idx="4683">
                  <c:v>-0.79990534867070007</c:v>
                </c:pt>
                <c:pt idx="4684">
                  <c:v>-0.80356928085968926</c:v>
                </c:pt>
                <c:pt idx="4685">
                  <c:v>-0.80517046222958732</c:v>
                </c:pt>
                <c:pt idx="4686">
                  <c:v>-0.80470478257078126</c:v>
                </c:pt>
                <c:pt idx="4687">
                  <c:v>-0.80217343727627866</c:v>
                </c:pt>
                <c:pt idx="4688">
                  <c:v>-0.79758292427314037</c:v>
                </c:pt>
                <c:pt idx="4689">
                  <c:v>-0.79094502734241789</c:v>
                </c:pt>
                <c:pt idx="4690">
                  <c:v>-0.78227678587032135</c:v>
                </c:pt>
                <c:pt idx="4691">
                  <c:v>-0.77160045110838582</c:v>
                </c:pt>
                <c:pt idx="4692">
                  <c:v>-0.75894342905484335</c:v>
                </c:pt>
                <c:pt idx="4693">
                  <c:v>-0.74433821010374879</c:v>
                </c:pt>
                <c:pt idx="4694">
                  <c:v>-0.72782228564271267</c:v>
                </c:pt>
                <c:pt idx="4695">
                  <c:v>-0.70943805181291653</c:v>
                </c:pt>
                <c:pt idx="4696">
                  <c:v>-0.68923270067896203</c:v>
                </c:pt>
                <c:pt idx="4697">
                  <c:v>-0.66725809908741285</c:v>
                </c:pt>
                <c:pt idx="4698">
                  <c:v>-0.64357065552539261</c:v>
                </c:pt>
                <c:pt idx="4699">
                  <c:v>-0.61823117532079708</c:v>
                </c:pt>
                <c:pt idx="4700">
                  <c:v>-0.59130470455589001</c:v>
                </c:pt>
                <c:pt idx="4701">
                  <c:v>-0.5628603630949427</c:v>
                </c:pt>
                <c:pt idx="4702">
                  <c:v>-0.53297116715453341</c:v>
                </c:pt>
                <c:pt idx="4703">
                  <c:v>-0.50171384187196744</c:v>
                </c:pt>
                <c:pt idx="4704">
                  <c:v>-0.46916862435294904</c:v>
                </c:pt>
                <c:pt idx="4705">
                  <c:v>-0.43541905770408273</c:v>
                </c:pt>
                <c:pt idx="4706">
                  <c:v>-0.40055177657887653</c:v>
                </c:pt>
                <c:pt idx="4707">
                  <c:v>-0.3646562847880277</c:v>
                </c:pt>
                <c:pt idx="4708">
                  <c:v>-0.3278247255439854</c:v>
                </c:pt>
                <c:pt idx="4709">
                  <c:v>-0.29015164493125217</c:v>
                </c:pt>
                <c:pt idx="4710">
                  <c:v>-0.25173374920728064</c:v>
                </c:pt>
                <c:pt idx="4711">
                  <c:v>-0.21266965655952888</c:v>
                </c:pt>
                <c:pt idx="4712">
                  <c:v>-0.1730596439535195</c:v>
                </c:pt>
                <c:pt idx="4713">
                  <c:v>-0.13300538972352113</c:v>
                </c:pt>
                <c:pt idx="4714">
                  <c:v>-9.2609712565725366E-2</c:v>
                </c:pt>
                <c:pt idx="4715">
                  <c:v>-5.1976307603900845E-2</c:v>
                </c:pt>
                <c:pt idx="4716">
                  <c:v>-1.120948020595228E-2</c:v>
                </c:pt>
                <c:pt idx="4717">
                  <c:v>2.9586121766917408E-2</c:v>
                </c:pt>
                <c:pt idx="4718">
                  <c:v>7.030577658953871E-2</c:v>
                </c:pt>
                <c:pt idx="4719">
                  <c:v>0.11084495749198756</c:v>
                </c:pt>
                <c:pt idx="4720">
                  <c:v>0.15109960097830458</c:v>
                </c:pt>
                <c:pt idx="4721">
                  <c:v>0.19096637395599675</c:v>
                </c:pt>
                <c:pt idx="4722">
                  <c:v>0.23034293899060385</c:v>
                </c:pt>
                <c:pt idx="4723">
                  <c:v>0.26912821700442485</c:v>
                </c:pt>
                <c:pt idx="4724">
                  <c:v>0.30722264674506083</c:v>
                </c:pt>
                <c:pt idx="4725">
                  <c:v>0.34452844035772201</c:v>
                </c:pt>
                <c:pt idx="4726">
                  <c:v>0.38094983440526842</c:v>
                </c:pt>
                <c:pt idx="4727">
                  <c:v>0.41639333569147902</c:v>
                </c:pt>
                <c:pt idx="4728">
                  <c:v>0.45076796125696605</c:v>
                </c:pt>
                <c:pt idx="4729">
                  <c:v>0.4839854719308303</c:v>
                </c:pt>
                <c:pt idx="4730">
                  <c:v>0.5159605988396555</c:v>
                </c:pt>
                <c:pt idx="4731">
                  <c:v>0.5466112622912026</c:v>
                </c:pt>
                <c:pt idx="4732">
                  <c:v>0.57585878247200473</c:v>
                </c:pt>
                <c:pt idx="4733">
                  <c:v>0.6036280814172289</c:v>
                </c:pt>
                <c:pt idx="4734">
                  <c:v>0.62984787573475276</c:v>
                </c:pt>
                <c:pt idx="4735">
                  <c:v>0.65445085958861027</c:v>
                </c:pt>
                <c:pt idx="4736">
                  <c:v>0.67737387747210753</c:v>
                </c:pt>
                <c:pt idx="4737">
                  <c:v>0.69855808632710159</c:v>
                </c:pt>
                <c:pt idx="4738">
                  <c:v>0.71794910659328792</c:v>
                </c:pt>
                <c:pt idx="4739">
                  <c:v>0.73549716179975144</c:v>
                </c:pt>
                <c:pt idx="4740">
                  <c:v>0.75115720634045313</c:v>
                </c:pt>
                <c:pt idx="4741">
                  <c:v>0.76488904110566214</c:v>
                </c:pt>
                <c:pt idx="4742">
                  <c:v>0.77665741667245813</c:v>
                </c:pt>
                <c:pt idx="4743">
                  <c:v>0.78643212378957095</c:v>
                </c:pt>
                <c:pt idx="4744">
                  <c:v>0.79418807092399879</c:v>
                </c:pt>
                <c:pt idx="4745">
                  <c:v>0.79990534867069907</c:v>
                </c:pt>
                <c:pt idx="4746">
                  <c:v>0.80356928085969015</c:v>
                </c:pt>
                <c:pt idx="4747">
                  <c:v>0.80517046222958721</c:v>
                </c:pt>
                <c:pt idx="4748">
                  <c:v>0.8047047825707816</c:v>
                </c:pt>
                <c:pt idx="4749">
                  <c:v>0.80217343727627954</c:v>
                </c:pt>
                <c:pt idx="4750">
                  <c:v>0.79758292427314148</c:v>
                </c:pt>
                <c:pt idx="4751">
                  <c:v>0.79094502734241512</c:v>
                </c:pt>
                <c:pt idx="4752">
                  <c:v>0.78227678587031813</c:v>
                </c:pt>
                <c:pt idx="4753">
                  <c:v>0.77160045110838826</c:v>
                </c:pt>
                <c:pt idx="4754">
                  <c:v>0.75894342905483858</c:v>
                </c:pt>
                <c:pt idx="4755">
                  <c:v>0.74433821010375212</c:v>
                </c:pt>
                <c:pt idx="4756">
                  <c:v>0.72782228564270668</c:v>
                </c:pt>
                <c:pt idx="4757">
                  <c:v>0.70943805181292063</c:v>
                </c:pt>
                <c:pt idx="4758">
                  <c:v>0.68923270067896647</c:v>
                </c:pt>
                <c:pt idx="4759">
                  <c:v>0.66725809908741762</c:v>
                </c:pt>
                <c:pt idx="4760">
                  <c:v>0.64357065552539783</c:v>
                </c:pt>
                <c:pt idx="4761">
                  <c:v>0.61823117532077332</c:v>
                </c:pt>
                <c:pt idx="4762">
                  <c:v>0.5913047045558959</c:v>
                </c:pt>
                <c:pt idx="4763">
                  <c:v>0.56286036309491605</c:v>
                </c:pt>
                <c:pt idx="4764">
                  <c:v>0.53297116715453996</c:v>
                </c:pt>
                <c:pt idx="4765">
                  <c:v>0.50171384187193846</c:v>
                </c:pt>
                <c:pt idx="4766">
                  <c:v>0.46916862435291889</c:v>
                </c:pt>
                <c:pt idx="4767">
                  <c:v>0.43541905770405148</c:v>
                </c:pt>
                <c:pt idx="4768">
                  <c:v>0.40055177657888408</c:v>
                </c:pt>
                <c:pt idx="4769">
                  <c:v>0.36465628478803541</c:v>
                </c:pt>
                <c:pt idx="4770">
                  <c:v>0.32782472554399333</c:v>
                </c:pt>
                <c:pt idx="4771">
                  <c:v>0.29015164493121753</c:v>
                </c:pt>
                <c:pt idx="4772">
                  <c:v>0.25173374920728891</c:v>
                </c:pt>
                <c:pt idx="4773">
                  <c:v>0.21266965655953723</c:v>
                </c:pt>
                <c:pt idx="4774">
                  <c:v>0.17305964395352796</c:v>
                </c:pt>
                <c:pt idx="4775">
                  <c:v>0.13300538972352971</c:v>
                </c:pt>
                <c:pt idx="4776">
                  <c:v>9.2609712565665775E-2</c:v>
                </c:pt>
                <c:pt idx="4777">
                  <c:v>5.1976307603909505E-2</c:v>
                </c:pt>
                <c:pt idx="4778">
                  <c:v>1.1209480205960961E-2</c:v>
                </c:pt>
                <c:pt idx="4779">
                  <c:v>-2.9586121766908731E-2</c:v>
                </c:pt>
                <c:pt idx="4780">
                  <c:v>-7.0305776589530064E-2</c:v>
                </c:pt>
                <c:pt idx="4781">
                  <c:v>-0.11084495749200163</c:v>
                </c:pt>
                <c:pt idx="4782">
                  <c:v>-0.15109960097829606</c:v>
                </c:pt>
                <c:pt idx="4783">
                  <c:v>-0.19096637395601057</c:v>
                </c:pt>
                <c:pt idx="4784">
                  <c:v>-0.23034293899059552</c:v>
                </c:pt>
                <c:pt idx="4785">
                  <c:v>-0.26912821700443823</c:v>
                </c:pt>
                <c:pt idx="4786">
                  <c:v>-0.30722264674507399</c:v>
                </c:pt>
                <c:pt idx="4787">
                  <c:v>-0.34452844035773483</c:v>
                </c:pt>
                <c:pt idx="4788">
                  <c:v>-0.3809498344052607</c:v>
                </c:pt>
                <c:pt idx="4789">
                  <c:v>-0.41639333569149117</c:v>
                </c:pt>
                <c:pt idx="4790">
                  <c:v>-0.45076796125695884</c:v>
                </c:pt>
                <c:pt idx="4791">
                  <c:v>-0.48398547193084168</c:v>
                </c:pt>
                <c:pt idx="4792">
                  <c:v>-0.51596059883964895</c:v>
                </c:pt>
                <c:pt idx="4793">
                  <c:v>-0.54661126229119628</c:v>
                </c:pt>
                <c:pt idx="4794">
                  <c:v>-0.57585878247199873</c:v>
                </c:pt>
                <c:pt idx="4795">
                  <c:v>-0.60362808141722302</c:v>
                </c:pt>
                <c:pt idx="4796">
                  <c:v>-0.62984787573476153</c:v>
                </c:pt>
                <c:pt idx="4797">
                  <c:v>-0.65445085958860527</c:v>
                </c:pt>
                <c:pt idx="4798">
                  <c:v>-0.67737387747211519</c:v>
                </c:pt>
                <c:pt idx="4799">
                  <c:v>-0.69855808632709726</c:v>
                </c:pt>
                <c:pt idx="4800">
                  <c:v>-0.71794910659328404</c:v>
                </c:pt>
                <c:pt idx="4801">
                  <c:v>-0.73549716179975722</c:v>
                </c:pt>
                <c:pt idx="4802">
                  <c:v>-0.75115720634045002</c:v>
                </c:pt>
                <c:pt idx="4803">
                  <c:v>-0.76488904110565947</c:v>
                </c:pt>
                <c:pt idx="4804">
                  <c:v>-0.77665741667245591</c:v>
                </c:pt>
                <c:pt idx="4805">
                  <c:v>-0.78643212378956906</c:v>
                </c:pt>
                <c:pt idx="4806">
                  <c:v>-0.79418807092400112</c:v>
                </c:pt>
                <c:pt idx="4807">
                  <c:v>-0.79990534867070062</c:v>
                </c:pt>
                <c:pt idx="4808">
                  <c:v>-0.80356928085968959</c:v>
                </c:pt>
                <c:pt idx="4809">
                  <c:v>-0.80517046222958744</c:v>
                </c:pt>
                <c:pt idx="4810">
                  <c:v>-0.80470478257078182</c:v>
                </c:pt>
                <c:pt idx="4811">
                  <c:v>-0.80217343727627821</c:v>
                </c:pt>
                <c:pt idx="4812">
                  <c:v>-0.79758292427314281</c:v>
                </c:pt>
                <c:pt idx="4813">
                  <c:v>-0.79094502734241678</c:v>
                </c:pt>
                <c:pt idx="4814">
                  <c:v>-0.78227678587032012</c:v>
                </c:pt>
                <c:pt idx="4815">
                  <c:v>-0.77160045110839082</c:v>
                </c:pt>
                <c:pt idx="4816">
                  <c:v>-0.75894342905483392</c:v>
                </c:pt>
                <c:pt idx="4817">
                  <c:v>-0.74433821010375545</c:v>
                </c:pt>
                <c:pt idx="4818">
                  <c:v>-0.72782228564270057</c:v>
                </c:pt>
                <c:pt idx="4819">
                  <c:v>-0.70943805181292474</c:v>
                </c:pt>
                <c:pt idx="4820">
                  <c:v>-0.68923270067895914</c:v>
                </c:pt>
                <c:pt idx="4821">
                  <c:v>-0.66725809908740974</c:v>
                </c:pt>
                <c:pt idx="4822">
                  <c:v>-0.64357065552538928</c:v>
                </c:pt>
                <c:pt idx="4823">
                  <c:v>-0.61823117532079352</c:v>
                </c:pt>
                <c:pt idx="4824">
                  <c:v>-0.59130470455590178</c:v>
                </c:pt>
                <c:pt idx="4825">
                  <c:v>-0.5628603630949387</c:v>
                </c:pt>
                <c:pt idx="4826">
                  <c:v>-0.5329711671545293</c:v>
                </c:pt>
                <c:pt idx="4827">
                  <c:v>-0.50171384187196311</c:v>
                </c:pt>
                <c:pt idx="4828">
                  <c:v>-0.46916862435294454</c:v>
                </c:pt>
                <c:pt idx="4829">
                  <c:v>-0.43541905770407807</c:v>
                </c:pt>
                <c:pt idx="4830">
                  <c:v>-0.40055177657891144</c:v>
                </c:pt>
                <c:pt idx="4831">
                  <c:v>-0.3646562847879819</c:v>
                </c:pt>
                <c:pt idx="4832">
                  <c:v>-0.32782472554402214</c:v>
                </c:pt>
                <c:pt idx="4833">
                  <c:v>-0.29015164493124695</c:v>
                </c:pt>
                <c:pt idx="4834">
                  <c:v>-0.25173374920731889</c:v>
                </c:pt>
                <c:pt idx="4835">
                  <c:v>-0.21266965655956771</c:v>
                </c:pt>
                <c:pt idx="4836">
                  <c:v>-0.17305964395351409</c:v>
                </c:pt>
                <c:pt idx="4837">
                  <c:v>-0.13300538972356085</c:v>
                </c:pt>
                <c:pt idx="4838">
                  <c:v>-9.2609712565674407E-2</c:v>
                </c:pt>
                <c:pt idx="4839">
                  <c:v>-5.1976307603941008E-2</c:v>
                </c:pt>
                <c:pt idx="4840">
                  <c:v>-1.1209480205946755E-2</c:v>
                </c:pt>
                <c:pt idx="4841">
                  <c:v>2.9586121766922931E-2</c:v>
                </c:pt>
                <c:pt idx="4842">
                  <c:v>7.0305776589544219E-2</c:v>
                </c:pt>
                <c:pt idx="4843">
                  <c:v>0.11084495749199302</c:v>
                </c:pt>
                <c:pt idx="4844">
                  <c:v>0.15109960097830999</c:v>
                </c:pt>
                <c:pt idx="4845">
                  <c:v>0.19096637395600213</c:v>
                </c:pt>
                <c:pt idx="4846">
                  <c:v>0.23034293899060912</c:v>
                </c:pt>
                <c:pt idx="4847">
                  <c:v>0.26912821700443007</c:v>
                </c:pt>
                <c:pt idx="4848">
                  <c:v>0.307222646745066</c:v>
                </c:pt>
                <c:pt idx="4849">
                  <c:v>0.34452844035772695</c:v>
                </c:pt>
                <c:pt idx="4850">
                  <c:v>0.3809498344052531</c:v>
                </c:pt>
                <c:pt idx="4851">
                  <c:v>0.41639333569150333</c:v>
                </c:pt>
                <c:pt idx="4852">
                  <c:v>0.45076796125695168</c:v>
                </c:pt>
                <c:pt idx="4853">
                  <c:v>0.48398547193085301</c:v>
                </c:pt>
                <c:pt idx="4854">
                  <c:v>0.51596059883964229</c:v>
                </c:pt>
                <c:pt idx="4855">
                  <c:v>0.54661126229120671</c:v>
                </c:pt>
                <c:pt idx="4856">
                  <c:v>0.57585878247200861</c:v>
                </c:pt>
                <c:pt idx="4857">
                  <c:v>0.60362808141721735</c:v>
                </c:pt>
                <c:pt idx="4858">
                  <c:v>0.62984787573475609</c:v>
                </c:pt>
                <c:pt idx="4859">
                  <c:v>0.65445085958860016</c:v>
                </c:pt>
                <c:pt idx="4860">
                  <c:v>0.67737387747211042</c:v>
                </c:pt>
                <c:pt idx="4861">
                  <c:v>0.69855808632710437</c:v>
                </c:pt>
                <c:pt idx="4862">
                  <c:v>0.71794910659329048</c:v>
                </c:pt>
                <c:pt idx="4863">
                  <c:v>0.73549716179975366</c:v>
                </c:pt>
                <c:pt idx="4864">
                  <c:v>0.75115720634045513</c:v>
                </c:pt>
                <c:pt idx="4865">
                  <c:v>0.7648890411056567</c:v>
                </c:pt>
                <c:pt idx="4866">
                  <c:v>0.77665741667245958</c:v>
                </c:pt>
                <c:pt idx="4867">
                  <c:v>0.78643212378956717</c:v>
                </c:pt>
                <c:pt idx="4868">
                  <c:v>0.79418807092399968</c:v>
                </c:pt>
                <c:pt idx="4869">
                  <c:v>0.79990534867069962</c:v>
                </c:pt>
                <c:pt idx="4870">
                  <c:v>0.80356928085968904</c:v>
                </c:pt>
                <c:pt idx="4871">
                  <c:v>0.80517046222958766</c:v>
                </c:pt>
                <c:pt idx="4872">
                  <c:v>0.80470478257078215</c:v>
                </c:pt>
                <c:pt idx="4873">
                  <c:v>0.80217343727627699</c:v>
                </c:pt>
                <c:pt idx="4874">
                  <c:v>0.79758292427314392</c:v>
                </c:pt>
                <c:pt idx="4875">
                  <c:v>0.79094502734241412</c:v>
                </c:pt>
                <c:pt idx="4876">
                  <c:v>0.78227678587031679</c:v>
                </c:pt>
                <c:pt idx="4877">
                  <c:v>0.77160045110838671</c:v>
                </c:pt>
                <c:pt idx="4878">
                  <c:v>0.7589434290548368</c:v>
                </c:pt>
                <c:pt idx="4879">
                  <c:v>0.74433821010375001</c:v>
                </c:pt>
                <c:pt idx="4880">
                  <c:v>0.72782228564270435</c:v>
                </c:pt>
                <c:pt idx="4881">
                  <c:v>0.70943805181291808</c:v>
                </c:pt>
                <c:pt idx="4882">
                  <c:v>0.68923270067896358</c:v>
                </c:pt>
                <c:pt idx="4883">
                  <c:v>0.66725809908741462</c:v>
                </c:pt>
                <c:pt idx="4884">
                  <c:v>0.6435706555253945</c:v>
                </c:pt>
                <c:pt idx="4885">
                  <c:v>0.61823117532079908</c:v>
                </c:pt>
                <c:pt idx="4886">
                  <c:v>0.59130470455586104</c:v>
                </c:pt>
                <c:pt idx="4887">
                  <c:v>0.56286036309494492</c:v>
                </c:pt>
                <c:pt idx="4888">
                  <c:v>0.53297116715453585</c:v>
                </c:pt>
                <c:pt idx="4889">
                  <c:v>0.50171384187196988</c:v>
                </c:pt>
                <c:pt idx="4890">
                  <c:v>0.46916862435295165</c:v>
                </c:pt>
                <c:pt idx="4891">
                  <c:v>0.43541905770404687</c:v>
                </c:pt>
                <c:pt idx="4892">
                  <c:v>0.40055177657891899</c:v>
                </c:pt>
                <c:pt idx="4893">
                  <c:v>0.36465628478798967</c:v>
                </c:pt>
                <c:pt idx="4894">
                  <c:v>0.32782472554403008</c:v>
                </c:pt>
                <c:pt idx="4895">
                  <c:v>0.29015164493121237</c:v>
                </c:pt>
                <c:pt idx="4896">
                  <c:v>0.25173374920728364</c:v>
                </c:pt>
                <c:pt idx="4897">
                  <c:v>0.21266965655953191</c:v>
                </c:pt>
                <c:pt idx="4898">
                  <c:v>0.17305964395352255</c:v>
                </c:pt>
                <c:pt idx="4899">
                  <c:v>0.13300538972352427</c:v>
                </c:pt>
                <c:pt idx="4900">
                  <c:v>9.2609712565683039E-2</c:v>
                </c:pt>
                <c:pt idx="4901">
                  <c:v>5.1976307603903996E-2</c:v>
                </c:pt>
                <c:pt idx="4902">
                  <c:v>1.1209480205955436E-2</c:v>
                </c:pt>
                <c:pt idx="4903">
                  <c:v>-2.9586121766914254E-2</c:v>
                </c:pt>
                <c:pt idx="4904">
                  <c:v>-7.0305776589535574E-2</c:v>
                </c:pt>
                <c:pt idx="4905">
                  <c:v>-0.11084495749198442</c:v>
                </c:pt>
                <c:pt idx="4906">
                  <c:v>-0.15109960097832398</c:v>
                </c:pt>
                <c:pt idx="4907">
                  <c:v>-0.1909663739559937</c:v>
                </c:pt>
                <c:pt idx="4908">
                  <c:v>-0.23034293899062275</c:v>
                </c:pt>
                <c:pt idx="4909">
                  <c:v>-0.26912821700442185</c:v>
                </c:pt>
                <c:pt idx="4910">
                  <c:v>-0.3072226467450791</c:v>
                </c:pt>
                <c:pt idx="4911">
                  <c:v>-0.34452844035773983</c:v>
                </c:pt>
                <c:pt idx="4912">
                  <c:v>-0.38094983440524544</c:v>
                </c:pt>
                <c:pt idx="4913">
                  <c:v>-0.41639333569149589</c:v>
                </c:pt>
                <c:pt idx="4914">
                  <c:v>-0.4507679612569444</c:v>
                </c:pt>
                <c:pt idx="4915">
                  <c:v>-0.48398547193084612</c:v>
                </c:pt>
                <c:pt idx="4916">
                  <c:v>-0.51596059883965317</c:v>
                </c:pt>
                <c:pt idx="4917">
                  <c:v>-0.54661126229120027</c:v>
                </c:pt>
                <c:pt idx="4918">
                  <c:v>-0.57585878247200251</c:v>
                </c:pt>
                <c:pt idx="4919">
                  <c:v>-0.60362808141722668</c:v>
                </c:pt>
                <c:pt idx="4920">
                  <c:v>-0.62984787573475076</c:v>
                </c:pt>
                <c:pt idx="4921">
                  <c:v>-0.65445085958860849</c:v>
                </c:pt>
                <c:pt idx="4922">
                  <c:v>-0.67737387747210576</c:v>
                </c:pt>
                <c:pt idx="4923">
                  <c:v>-0.69855808632709993</c:v>
                </c:pt>
                <c:pt idx="4924">
                  <c:v>-0.71794910659328659</c:v>
                </c:pt>
                <c:pt idx="4925">
                  <c:v>-0.73549716179975011</c:v>
                </c:pt>
                <c:pt idx="4926">
                  <c:v>-0.75115720634046024</c:v>
                </c:pt>
                <c:pt idx="4927">
                  <c:v>-0.76488904110565403</c:v>
                </c:pt>
                <c:pt idx="4928">
                  <c:v>-0.77665741667246335</c:v>
                </c:pt>
                <c:pt idx="4929">
                  <c:v>-0.78643212378956528</c:v>
                </c:pt>
                <c:pt idx="4930">
                  <c:v>-0.79418807092400201</c:v>
                </c:pt>
                <c:pt idx="4931">
                  <c:v>-0.79990534867070129</c:v>
                </c:pt>
                <c:pt idx="4932">
                  <c:v>-0.80356928085968993</c:v>
                </c:pt>
                <c:pt idx="4933">
                  <c:v>-0.80517046222958755</c:v>
                </c:pt>
                <c:pt idx="4934">
                  <c:v>-0.80470478257078171</c:v>
                </c:pt>
                <c:pt idx="4935">
                  <c:v>-0.80217343727627777</c:v>
                </c:pt>
                <c:pt idx="4936">
                  <c:v>-0.79758292427314192</c:v>
                </c:pt>
                <c:pt idx="4937">
                  <c:v>-0.79094502734241567</c:v>
                </c:pt>
                <c:pt idx="4938">
                  <c:v>-0.78227678587031879</c:v>
                </c:pt>
                <c:pt idx="4939">
                  <c:v>-0.77160045110838915</c:v>
                </c:pt>
                <c:pt idx="4940">
                  <c:v>-0.75894342905483958</c:v>
                </c:pt>
                <c:pt idx="4941">
                  <c:v>-0.74433821010374457</c:v>
                </c:pt>
                <c:pt idx="4942">
                  <c:v>-0.72782228564270801</c:v>
                </c:pt>
                <c:pt idx="4943">
                  <c:v>-0.70943805181292219</c:v>
                </c:pt>
                <c:pt idx="4944">
                  <c:v>-0.68923270067896814</c:v>
                </c:pt>
                <c:pt idx="4945">
                  <c:v>-0.6672580990874194</c:v>
                </c:pt>
                <c:pt idx="4946">
                  <c:v>-0.64357065552538595</c:v>
                </c:pt>
                <c:pt idx="4947">
                  <c:v>-0.61823117532080463</c:v>
                </c:pt>
                <c:pt idx="4948">
                  <c:v>-0.59130470455588258</c:v>
                </c:pt>
                <c:pt idx="4949">
                  <c:v>-0.56286036309495113</c:v>
                </c:pt>
                <c:pt idx="4950">
                  <c:v>-0.53297116715452508</c:v>
                </c:pt>
                <c:pt idx="4951">
                  <c:v>-0.50171384187195878</c:v>
                </c:pt>
                <c:pt idx="4952">
                  <c:v>-0.4691686243529401</c:v>
                </c:pt>
                <c:pt idx="4953">
                  <c:v>-0.43541905770407341</c:v>
                </c:pt>
                <c:pt idx="4954">
                  <c:v>-0.40055177657890667</c:v>
                </c:pt>
                <c:pt idx="4955">
                  <c:v>-0.36465628478801781</c:v>
                </c:pt>
                <c:pt idx="4956">
                  <c:v>-0.32782472554401709</c:v>
                </c:pt>
                <c:pt idx="4957">
                  <c:v>-0.29015164493124185</c:v>
                </c:pt>
                <c:pt idx="4958">
                  <c:v>-0.25173374920731367</c:v>
                </c:pt>
                <c:pt idx="4959">
                  <c:v>-0.21266965655956235</c:v>
                </c:pt>
                <c:pt idx="4960">
                  <c:v>-0.17305964395355342</c:v>
                </c:pt>
                <c:pt idx="4961">
                  <c:v>-0.13300538972351025</c:v>
                </c:pt>
                <c:pt idx="4962">
                  <c:v>-9.2609712565714389E-2</c:v>
                </c:pt>
                <c:pt idx="4963">
                  <c:v>-5.1976307603889813E-2</c:v>
                </c:pt>
                <c:pt idx="4964">
                  <c:v>-1.1209480205987001E-2</c:v>
                </c:pt>
                <c:pt idx="4965">
                  <c:v>2.9586121766928451E-2</c:v>
                </c:pt>
                <c:pt idx="4966">
                  <c:v>7.0305776589549715E-2</c:v>
                </c:pt>
                <c:pt idx="4967">
                  <c:v>0.11084495749195315</c:v>
                </c:pt>
                <c:pt idx="4968">
                  <c:v>0.15109960097831543</c:v>
                </c:pt>
                <c:pt idx="4969">
                  <c:v>0.19096637395596303</c:v>
                </c:pt>
                <c:pt idx="4970">
                  <c:v>0.23034293899061445</c:v>
                </c:pt>
                <c:pt idx="4971">
                  <c:v>0.26912821700443523</c:v>
                </c:pt>
                <c:pt idx="4972">
                  <c:v>0.30722264674507105</c:v>
                </c:pt>
                <c:pt idx="4973">
                  <c:v>0.344528440357732</c:v>
                </c:pt>
                <c:pt idx="4974">
                  <c:v>0.38094983440525793</c:v>
                </c:pt>
                <c:pt idx="4975">
                  <c:v>0.41639333569148845</c:v>
                </c:pt>
                <c:pt idx="4976">
                  <c:v>0.45076796125695623</c:v>
                </c:pt>
                <c:pt idx="4977">
                  <c:v>0.48398547193083913</c:v>
                </c:pt>
                <c:pt idx="4978">
                  <c:v>0.51596059883964651</c:v>
                </c:pt>
                <c:pt idx="4979">
                  <c:v>0.54661126229119394</c:v>
                </c:pt>
                <c:pt idx="4980">
                  <c:v>0.5758587824719964</c:v>
                </c:pt>
                <c:pt idx="4981">
                  <c:v>0.60362808141723612</c:v>
                </c:pt>
                <c:pt idx="4982">
                  <c:v>0.62984787573474532</c:v>
                </c:pt>
                <c:pt idx="4983">
                  <c:v>0.65445085958861671</c:v>
                </c:pt>
                <c:pt idx="4984">
                  <c:v>0.67737387747210109</c:v>
                </c:pt>
                <c:pt idx="4985">
                  <c:v>0.69855808632710703</c:v>
                </c:pt>
                <c:pt idx="4986">
                  <c:v>0.71794910659329303</c:v>
                </c:pt>
                <c:pt idx="4987">
                  <c:v>0.73549716179975599</c:v>
                </c:pt>
                <c:pt idx="4988">
                  <c:v>0.75115720634045702</c:v>
                </c:pt>
                <c:pt idx="4989">
                  <c:v>0.76488904110565847</c:v>
                </c:pt>
                <c:pt idx="4990">
                  <c:v>0.77665741667246113</c:v>
                </c:pt>
                <c:pt idx="4991">
                  <c:v>0.78643212378956839</c:v>
                </c:pt>
                <c:pt idx="4992">
                  <c:v>0.79418807092400057</c:v>
                </c:pt>
                <c:pt idx="4993">
                  <c:v>0.79990534867070029</c:v>
                </c:pt>
                <c:pt idx="4994">
                  <c:v>0.80356928085968948</c:v>
                </c:pt>
                <c:pt idx="4995">
                  <c:v>0.80517046222958744</c:v>
                </c:pt>
                <c:pt idx="4996">
                  <c:v>0.80470478257078115</c:v>
                </c:pt>
                <c:pt idx="4997">
                  <c:v>0.80217343727627854</c:v>
                </c:pt>
                <c:pt idx="4998">
                  <c:v>0.79758292427314326</c:v>
                </c:pt>
                <c:pt idx="4999">
                  <c:v>0.79094502734241734</c:v>
                </c:pt>
                <c:pt idx="5000">
                  <c:v>0.7822767858703209</c:v>
                </c:pt>
                <c:pt idx="5001">
                  <c:v>0.77160045110838515</c:v>
                </c:pt>
                <c:pt idx="5002">
                  <c:v>0.75894342905484258</c:v>
                </c:pt>
                <c:pt idx="5003">
                  <c:v>0.7443382101037479</c:v>
                </c:pt>
                <c:pt idx="5004">
                  <c:v>0.72782228564271179</c:v>
                </c:pt>
                <c:pt idx="5005">
                  <c:v>0.70943805181291542</c:v>
                </c:pt>
                <c:pt idx="5006">
                  <c:v>0.68923270067896081</c:v>
                </c:pt>
                <c:pt idx="5007">
                  <c:v>0.66725809908741152</c:v>
                </c:pt>
                <c:pt idx="5008">
                  <c:v>0.64357065552539117</c:v>
                </c:pt>
                <c:pt idx="5009">
                  <c:v>0.61823117532079563</c:v>
                </c:pt>
                <c:pt idx="5010">
                  <c:v>0.59130470455588846</c:v>
                </c:pt>
                <c:pt idx="5011">
                  <c:v>0.56286036309494092</c:v>
                </c:pt>
                <c:pt idx="5012">
                  <c:v>0.53297116715453163</c:v>
                </c:pt>
                <c:pt idx="5013">
                  <c:v>0.50171384187196555</c:v>
                </c:pt>
                <c:pt idx="5014">
                  <c:v>0.46916862435294715</c:v>
                </c:pt>
                <c:pt idx="5015">
                  <c:v>0.43541905770408074</c:v>
                </c:pt>
                <c:pt idx="5016">
                  <c:v>0.40055177657887447</c:v>
                </c:pt>
                <c:pt idx="5017">
                  <c:v>0.36465628478802553</c:v>
                </c:pt>
                <c:pt idx="5018">
                  <c:v>0.32782472554398323</c:v>
                </c:pt>
                <c:pt idx="5019">
                  <c:v>0.2901516449312499</c:v>
                </c:pt>
                <c:pt idx="5020">
                  <c:v>0.25173374920727842</c:v>
                </c:pt>
                <c:pt idx="5021">
                  <c:v>0.21266965655952658</c:v>
                </c:pt>
                <c:pt idx="5022">
                  <c:v>0.17305964395356188</c:v>
                </c:pt>
                <c:pt idx="5023">
                  <c:v>0.1330053897235188</c:v>
                </c:pt>
                <c:pt idx="5024">
                  <c:v>9.2609712565723007E-2</c:v>
                </c:pt>
                <c:pt idx="5025">
                  <c:v>5.1976307603898472E-2</c:v>
                </c:pt>
                <c:pt idx="5026">
                  <c:v>1.1209480205949912E-2</c:v>
                </c:pt>
                <c:pt idx="5027">
                  <c:v>-2.9586121766919778E-2</c:v>
                </c:pt>
                <c:pt idx="5028">
                  <c:v>-7.0305776589541069E-2</c:v>
                </c:pt>
                <c:pt idx="5029">
                  <c:v>-0.1108449574919899</c:v>
                </c:pt>
                <c:pt idx="5030">
                  <c:v>-0.15109960097830688</c:v>
                </c:pt>
                <c:pt idx="5031">
                  <c:v>-0.19096637395599905</c:v>
                </c:pt>
                <c:pt idx="5032">
                  <c:v>-0.23034293899060612</c:v>
                </c:pt>
                <c:pt idx="5033">
                  <c:v>-0.26912821700442707</c:v>
                </c:pt>
                <c:pt idx="5034">
                  <c:v>-0.307222646745063</c:v>
                </c:pt>
                <c:pt idx="5035">
                  <c:v>-0.34452844035772417</c:v>
                </c:pt>
                <c:pt idx="5036">
                  <c:v>-0.38094983440527047</c:v>
                </c:pt>
                <c:pt idx="5037">
                  <c:v>-0.41639333569148107</c:v>
                </c:pt>
                <c:pt idx="5038">
                  <c:v>-0.45076796125696805</c:v>
                </c:pt>
                <c:pt idx="5039">
                  <c:v>-0.48398547193083219</c:v>
                </c:pt>
                <c:pt idx="5040">
                  <c:v>-0.51596059883965739</c:v>
                </c:pt>
                <c:pt idx="5041">
                  <c:v>-0.54661126229120438</c:v>
                </c:pt>
                <c:pt idx="5042">
                  <c:v>-0.57585878247200639</c:v>
                </c:pt>
                <c:pt idx="5043">
                  <c:v>-0.60362808141723034</c:v>
                </c:pt>
                <c:pt idx="5044">
                  <c:v>-0.62984787573475409</c:v>
                </c:pt>
                <c:pt idx="5045">
                  <c:v>-0.65445085958861171</c:v>
                </c:pt>
                <c:pt idx="5046">
                  <c:v>-0.67737387747210875</c:v>
                </c:pt>
                <c:pt idx="5047">
                  <c:v>-0.6985580863271027</c:v>
                </c:pt>
                <c:pt idx="5048">
                  <c:v>-0.71794910659328903</c:v>
                </c:pt>
                <c:pt idx="5049">
                  <c:v>-0.73549716179975244</c:v>
                </c:pt>
                <c:pt idx="5050">
                  <c:v>-0.75115720634045391</c:v>
                </c:pt>
                <c:pt idx="5051">
                  <c:v>-0.7648890411056628</c:v>
                </c:pt>
                <c:pt idx="5052">
                  <c:v>-0.7766574166724588</c:v>
                </c:pt>
                <c:pt idx="5053">
                  <c:v>-0.78643212378956651</c:v>
                </c:pt>
                <c:pt idx="5054">
                  <c:v>-0.79418807092399912</c:v>
                </c:pt>
                <c:pt idx="5055">
                  <c:v>-0.79990534867069929</c:v>
                </c:pt>
                <c:pt idx="5056">
                  <c:v>-0.80356928085969181</c:v>
                </c:pt>
                <c:pt idx="5057">
                  <c:v>-0.80517046222958766</c:v>
                </c:pt>
                <c:pt idx="5058">
                  <c:v>-0.80470478257077982</c:v>
                </c:pt>
                <c:pt idx="5059">
                  <c:v>-0.80217343727627721</c:v>
                </c:pt>
                <c:pt idx="5060">
                  <c:v>-0.79758292427313493</c:v>
                </c:pt>
                <c:pt idx="5061">
                  <c:v>-0.79094502734240613</c:v>
                </c:pt>
                <c:pt idx="5062">
                  <c:v>-0.78227678587030669</c:v>
                </c:pt>
                <c:pt idx="5063">
                  <c:v>-0.7716004511083745</c:v>
                </c:pt>
                <c:pt idx="5064">
                  <c:v>-0.75894342905482259</c:v>
                </c:pt>
                <c:pt idx="5065">
                  <c:v>-0.74433821010373369</c:v>
                </c:pt>
                <c:pt idx="5066">
                  <c:v>-0.72782228564268614</c:v>
                </c:pt>
                <c:pt idx="5067">
                  <c:v>-0.70943805181289787</c:v>
                </c:pt>
                <c:pt idx="5068">
                  <c:v>-0.68923270067894149</c:v>
                </c:pt>
                <c:pt idx="5069">
                  <c:v>-0.66725809908739075</c:v>
                </c:pt>
                <c:pt idx="5070">
                  <c:v>-0.64357065552536885</c:v>
                </c:pt>
                <c:pt idx="5071">
                  <c:v>-0.61823117532077176</c:v>
                </c:pt>
                <c:pt idx="5072">
                  <c:v>-0.59130470455586326</c:v>
                </c:pt>
                <c:pt idx="5073">
                  <c:v>-0.56286036309491438</c:v>
                </c:pt>
                <c:pt idx="5074">
                  <c:v>-0.53297116715450388</c:v>
                </c:pt>
                <c:pt idx="5075">
                  <c:v>-0.50171384187193657</c:v>
                </c:pt>
                <c:pt idx="5076">
                  <c:v>-0.46916862435291701</c:v>
                </c:pt>
                <c:pt idx="5077">
                  <c:v>-0.43541905770404954</c:v>
                </c:pt>
                <c:pt idx="5078">
                  <c:v>-0.40055177657888202</c:v>
                </c:pt>
                <c:pt idx="5079">
                  <c:v>-0.3646562847879925</c:v>
                </c:pt>
                <c:pt idx="5080">
                  <c:v>-0.32782472554399117</c:v>
                </c:pt>
                <c:pt idx="5081">
                  <c:v>-0.29015164493121531</c:v>
                </c:pt>
                <c:pt idx="5082">
                  <c:v>-0.25173374920728664</c:v>
                </c:pt>
                <c:pt idx="5083">
                  <c:v>-0.21266965655953496</c:v>
                </c:pt>
                <c:pt idx="5084">
                  <c:v>-0.17305964395352563</c:v>
                </c:pt>
                <c:pt idx="5085">
                  <c:v>-0.13300538972352738</c:v>
                </c:pt>
                <c:pt idx="5086">
                  <c:v>-9.2609712565686161E-2</c:v>
                </c:pt>
                <c:pt idx="5087">
                  <c:v>-5.1976307603907146E-2</c:v>
                </c:pt>
                <c:pt idx="5088">
                  <c:v>-1.1209480205958593E-2</c:v>
                </c:pt>
                <c:pt idx="5089">
                  <c:v>2.9586121766911101E-2</c:v>
                </c:pt>
                <c:pt idx="5090">
                  <c:v>7.0305776589532423E-2</c:v>
                </c:pt>
                <c:pt idx="5091">
                  <c:v>0.11084495749202664</c:v>
                </c:pt>
                <c:pt idx="5092">
                  <c:v>0.15109960097829839</c:v>
                </c:pt>
                <c:pt idx="5093">
                  <c:v>0.19096637395603511</c:v>
                </c:pt>
                <c:pt idx="5094">
                  <c:v>0.23034293899059777</c:v>
                </c:pt>
                <c:pt idx="5095">
                  <c:v>0.26912821700446204</c:v>
                </c:pt>
                <c:pt idx="5096">
                  <c:v>0.30722264674509731</c:v>
                </c:pt>
                <c:pt idx="5097">
                  <c:v>0.3445284403577577</c:v>
                </c:pt>
                <c:pt idx="5098">
                  <c:v>0.38094983440528296</c:v>
                </c:pt>
                <c:pt idx="5099">
                  <c:v>0.41639333569151277</c:v>
                </c:pt>
                <c:pt idx="5100">
                  <c:v>0.45076796125697977</c:v>
                </c:pt>
                <c:pt idx="5101">
                  <c:v>0.48398547193086183</c:v>
                </c:pt>
                <c:pt idx="5102">
                  <c:v>0.51596059883966827</c:v>
                </c:pt>
                <c:pt idx="5103">
                  <c:v>0.54661126229121482</c:v>
                </c:pt>
                <c:pt idx="5104">
                  <c:v>0.57585878247201638</c:v>
                </c:pt>
                <c:pt idx="5105">
                  <c:v>0.60362808141723978</c:v>
                </c:pt>
                <c:pt idx="5106">
                  <c:v>0.62984787573479151</c:v>
                </c:pt>
                <c:pt idx="5107">
                  <c:v>0.65445085958861993</c:v>
                </c:pt>
                <c:pt idx="5108">
                  <c:v>0.67737387747214117</c:v>
                </c:pt>
                <c:pt idx="5109">
                  <c:v>0.69855808632710981</c:v>
                </c:pt>
                <c:pt idx="5110">
                  <c:v>0.71794910659329547</c:v>
                </c:pt>
                <c:pt idx="5111">
                  <c:v>0.73549716179977687</c:v>
                </c:pt>
                <c:pt idx="5112">
                  <c:v>0.75115720634045913</c:v>
                </c:pt>
                <c:pt idx="5113">
                  <c:v>0.76488904110567446</c:v>
                </c:pt>
                <c:pt idx="5114">
                  <c:v>0.77665741667246257</c:v>
                </c:pt>
                <c:pt idx="5115">
                  <c:v>0.78643212378957938</c:v>
                </c:pt>
                <c:pt idx="5116">
                  <c:v>0.79418807092400912</c:v>
                </c:pt>
                <c:pt idx="5117">
                  <c:v>0.79990534867070617</c:v>
                </c:pt>
                <c:pt idx="5118">
                  <c:v>0.8035692808596927</c:v>
                </c:pt>
                <c:pt idx="5119">
                  <c:v>0.8051704622295881</c:v>
                </c:pt>
                <c:pt idx="5120">
                  <c:v>0.80470478257078015</c:v>
                </c:pt>
                <c:pt idx="5121">
                  <c:v>0.80217343727627399</c:v>
                </c:pt>
                <c:pt idx="5122">
                  <c:v>0.79758292427313615</c:v>
                </c:pt>
                <c:pt idx="5123">
                  <c:v>0.79094502734240779</c:v>
                </c:pt>
                <c:pt idx="5124">
                  <c:v>0.78227678587030869</c:v>
                </c:pt>
                <c:pt idx="5125">
                  <c:v>0.77160045110837705</c:v>
                </c:pt>
                <c:pt idx="5126">
                  <c:v>0.75894342905482537</c:v>
                </c:pt>
                <c:pt idx="5127">
                  <c:v>0.74433821010373713</c:v>
                </c:pt>
                <c:pt idx="5128">
                  <c:v>0.7278222856426898</c:v>
                </c:pt>
                <c:pt idx="5129">
                  <c:v>0.70943805181290198</c:v>
                </c:pt>
                <c:pt idx="5130">
                  <c:v>0.68923270067894615</c:v>
                </c:pt>
                <c:pt idx="5131">
                  <c:v>0.66725809908739553</c:v>
                </c:pt>
                <c:pt idx="5132">
                  <c:v>0.64357065552537407</c:v>
                </c:pt>
                <c:pt idx="5133">
                  <c:v>0.61823117532077732</c:v>
                </c:pt>
                <c:pt idx="5134">
                  <c:v>0.59130470455586914</c:v>
                </c:pt>
                <c:pt idx="5135">
                  <c:v>0.5628603630949206</c:v>
                </c:pt>
                <c:pt idx="5136">
                  <c:v>0.53297116715451032</c:v>
                </c:pt>
                <c:pt idx="5137">
                  <c:v>0.50171384187190748</c:v>
                </c:pt>
                <c:pt idx="5138">
                  <c:v>0.469168624352924</c:v>
                </c:pt>
                <c:pt idx="5139">
                  <c:v>0.43541905770405687</c:v>
                </c:pt>
                <c:pt idx="5140">
                  <c:v>0.40055177657888957</c:v>
                </c:pt>
                <c:pt idx="5141">
                  <c:v>0.36465628478800022</c:v>
                </c:pt>
                <c:pt idx="5142">
                  <c:v>0.32782472554395731</c:v>
                </c:pt>
                <c:pt idx="5143">
                  <c:v>0.29015164493122342</c:v>
                </c:pt>
                <c:pt idx="5144">
                  <c:v>0.25173374920729491</c:v>
                </c:pt>
                <c:pt idx="5145">
                  <c:v>0.21266965655954334</c:v>
                </c:pt>
                <c:pt idx="5146">
                  <c:v>0.17305964395348944</c:v>
                </c:pt>
                <c:pt idx="5147">
                  <c:v>0.13300538972349077</c:v>
                </c:pt>
                <c:pt idx="5148">
                  <c:v>9.2609712565694793E-2</c:v>
                </c:pt>
                <c:pt idx="5149">
                  <c:v>5.1976307603915806E-2</c:v>
                </c:pt>
                <c:pt idx="5150">
                  <c:v>1.1209480205921505E-2</c:v>
                </c:pt>
                <c:pt idx="5151">
                  <c:v>-2.9586121766948168E-2</c:v>
                </c:pt>
                <c:pt idx="5152">
                  <c:v>-7.030577658956938E-2</c:v>
                </c:pt>
                <c:pt idx="5153">
                  <c:v>-0.11084495749197271</c:v>
                </c:pt>
                <c:pt idx="5154">
                  <c:v>-0.1510996009783348</c:v>
                </c:pt>
                <c:pt idx="5155">
                  <c:v>-0.19096637395602664</c:v>
                </c:pt>
                <c:pt idx="5156">
                  <c:v>-0.23034293899063335</c:v>
                </c:pt>
                <c:pt idx="5157">
                  <c:v>-0.26912821700445383</c:v>
                </c:pt>
                <c:pt idx="5158">
                  <c:v>-0.30722264674504696</c:v>
                </c:pt>
                <c:pt idx="5159">
                  <c:v>-0.34452844035774982</c:v>
                </c:pt>
                <c:pt idx="5160">
                  <c:v>-0.38094983440527536</c:v>
                </c:pt>
                <c:pt idx="5161">
                  <c:v>-0.41639333569150538</c:v>
                </c:pt>
                <c:pt idx="5162">
                  <c:v>-0.4507679612569726</c:v>
                </c:pt>
                <c:pt idx="5163">
                  <c:v>-0.48398547193085489</c:v>
                </c:pt>
                <c:pt idx="5164">
                  <c:v>-0.51596059883966161</c:v>
                </c:pt>
                <c:pt idx="5165">
                  <c:v>-0.54661126229120838</c:v>
                </c:pt>
                <c:pt idx="5166">
                  <c:v>-0.57585878247201028</c:v>
                </c:pt>
                <c:pt idx="5167">
                  <c:v>-0.60362808141723401</c:v>
                </c:pt>
                <c:pt idx="5168">
                  <c:v>-0.62984787573475765</c:v>
                </c:pt>
                <c:pt idx="5169">
                  <c:v>-0.65445085958861493</c:v>
                </c:pt>
                <c:pt idx="5170">
                  <c:v>-0.67737387747211175</c:v>
                </c:pt>
                <c:pt idx="5171">
                  <c:v>-0.69855808632710548</c:v>
                </c:pt>
                <c:pt idx="5172">
                  <c:v>-0.71794910659329159</c:v>
                </c:pt>
                <c:pt idx="5173">
                  <c:v>-0.73549716179975466</c:v>
                </c:pt>
                <c:pt idx="5174">
                  <c:v>-0.75115720634045602</c:v>
                </c:pt>
                <c:pt idx="5175">
                  <c:v>-0.76488904110565736</c:v>
                </c:pt>
                <c:pt idx="5176">
                  <c:v>-0.77665741667246024</c:v>
                </c:pt>
                <c:pt idx="5177">
                  <c:v>-0.78643212378957761</c:v>
                </c:pt>
                <c:pt idx="5178">
                  <c:v>-0.79418807092400001</c:v>
                </c:pt>
                <c:pt idx="5179">
                  <c:v>-0.79990534867069996</c:v>
                </c:pt>
                <c:pt idx="5180">
                  <c:v>-0.80356928085968915</c:v>
                </c:pt>
                <c:pt idx="5181">
                  <c:v>-0.80517046222958799</c:v>
                </c:pt>
                <c:pt idx="5182">
                  <c:v>-0.80470478257078037</c:v>
                </c:pt>
                <c:pt idx="5183">
                  <c:v>-0.80217343727627877</c:v>
                </c:pt>
                <c:pt idx="5184">
                  <c:v>-0.79758292427314359</c:v>
                </c:pt>
                <c:pt idx="5185">
                  <c:v>-0.79094502734240935</c:v>
                </c:pt>
                <c:pt idx="5186">
                  <c:v>-0.7822767858703108</c:v>
                </c:pt>
                <c:pt idx="5187">
                  <c:v>-0.77160045110837949</c:v>
                </c:pt>
                <c:pt idx="5188">
                  <c:v>-0.75894342905484369</c:v>
                </c:pt>
                <c:pt idx="5189">
                  <c:v>-0.74433821010375789</c:v>
                </c:pt>
                <c:pt idx="5190">
                  <c:v>-0.72782228564269347</c:v>
                </c:pt>
                <c:pt idx="5191">
                  <c:v>-0.70943805181290609</c:v>
                </c:pt>
                <c:pt idx="5192">
                  <c:v>-0.68923270067892684</c:v>
                </c:pt>
                <c:pt idx="5193">
                  <c:v>-0.66725809908742606</c:v>
                </c:pt>
                <c:pt idx="5194">
                  <c:v>-0.64357065552537929</c:v>
                </c:pt>
                <c:pt idx="5195">
                  <c:v>-0.61823117532078287</c:v>
                </c:pt>
                <c:pt idx="5196">
                  <c:v>-0.59130470455587503</c:v>
                </c:pt>
                <c:pt idx="5197">
                  <c:v>-0.56286036309489407</c:v>
                </c:pt>
                <c:pt idx="5198">
                  <c:v>-0.53297116715451687</c:v>
                </c:pt>
                <c:pt idx="5199">
                  <c:v>-0.50171384187195012</c:v>
                </c:pt>
                <c:pt idx="5200">
                  <c:v>-0.46916862435293105</c:v>
                </c:pt>
                <c:pt idx="5201">
                  <c:v>-0.43541905770402567</c:v>
                </c:pt>
                <c:pt idx="5202">
                  <c:v>-0.40055177657885738</c:v>
                </c:pt>
                <c:pt idx="5203">
                  <c:v>-0.36465628478800793</c:v>
                </c:pt>
                <c:pt idx="5204">
                  <c:v>-0.32782472554400705</c:v>
                </c:pt>
                <c:pt idx="5205">
                  <c:v>-0.29015164493118883</c:v>
                </c:pt>
                <c:pt idx="5206">
                  <c:v>-0.25173374920725966</c:v>
                </c:pt>
                <c:pt idx="5207">
                  <c:v>-0.21266965655950754</c:v>
                </c:pt>
                <c:pt idx="5208">
                  <c:v>-0.17305964395354262</c:v>
                </c:pt>
                <c:pt idx="5209">
                  <c:v>-0.13300538972349935</c:v>
                </c:pt>
                <c:pt idx="5210">
                  <c:v>-9.2609712565657948E-2</c:v>
                </c:pt>
                <c:pt idx="5211">
                  <c:v>-5.1976307603878794E-2</c:v>
                </c:pt>
                <c:pt idx="5212">
                  <c:v>-1.1209480205930185E-2</c:v>
                </c:pt>
                <c:pt idx="5213">
                  <c:v>2.9586121766893753E-2</c:v>
                </c:pt>
                <c:pt idx="5214">
                  <c:v>7.030577658956072E-2</c:v>
                </c:pt>
                <c:pt idx="5215">
                  <c:v>0.11084495749200945</c:v>
                </c:pt>
                <c:pt idx="5216">
                  <c:v>0.15109960097832628</c:v>
                </c:pt>
                <c:pt idx="5217">
                  <c:v>0.19096637395601823</c:v>
                </c:pt>
                <c:pt idx="5218">
                  <c:v>0.230342938990625</c:v>
                </c:pt>
                <c:pt idx="5219">
                  <c:v>0.26912821700444567</c:v>
                </c:pt>
                <c:pt idx="5220">
                  <c:v>0.30722264674508126</c:v>
                </c:pt>
                <c:pt idx="5221">
                  <c:v>0.34452844035774199</c:v>
                </c:pt>
                <c:pt idx="5222">
                  <c:v>0.3809498344052677</c:v>
                </c:pt>
                <c:pt idx="5223">
                  <c:v>0.41639333569149795</c:v>
                </c:pt>
                <c:pt idx="5224">
                  <c:v>0.45076796125696533</c:v>
                </c:pt>
                <c:pt idx="5225">
                  <c:v>0.48398547193084801</c:v>
                </c:pt>
                <c:pt idx="5226">
                  <c:v>0.51596059883965495</c:v>
                </c:pt>
                <c:pt idx="5227">
                  <c:v>0.54661126229120205</c:v>
                </c:pt>
                <c:pt idx="5228">
                  <c:v>0.57585878247200417</c:v>
                </c:pt>
                <c:pt idx="5229">
                  <c:v>0.60362808141722835</c:v>
                </c:pt>
                <c:pt idx="5230">
                  <c:v>0.62984787573475221</c:v>
                </c:pt>
                <c:pt idx="5231">
                  <c:v>0.65445085958860982</c:v>
                </c:pt>
                <c:pt idx="5232">
                  <c:v>0.67737387747213185</c:v>
                </c:pt>
                <c:pt idx="5233">
                  <c:v>0.69855808632710115</c:v>
                </c:pt>
                <c:pt idx="5234">
                  <c:v>0.71794910659328759</c:v>
                </c:pt>
                <c:pt idx="5235">
                  <c:v>0.73549716179975111</c:v>
                </c:pt>
                <c:pt idx="5236">
                  <c:v>0.75115720634046934</c:v>
                </c:pt>
                <c:pt idx="5237">
                  <c:v>0.76488904110566902</c:v>
                </c:pt>
                <c:pt idx="5238">
                  <c:v>0.77665741667245791</c:v>
                </c:pt>
                <c:pt idx="5239">
                  <c:v>0.78643212378956584</c:v>
                </c:pt>
                <c:pt idx="5240">
                  <c:v>0.79418807092400623</c:v>
                </c:pt>
                <c:pt idx="5241">
                  <c:v>0.79990534867070417</c:v>
                </c:pt>
                <c:pt idx="5242">
                  <c:v>0.80356928085969159</c:v>
                </c:pt>
                <c:pt idx="5243">
                  <c:v>0.80517046222958721</c:v>
                </c:pt>
                <c:pt idx="5244">
                  <c:v>0.80470478257078248</c:v>
                </c:pt>
                <c:pt idx="5245">
                  <c:v>0.80217343727627555</c:v>
                </c:pt>
                <c:pt idx="5246">
                  <c:v>0.79758292427313848</c:v>
                </c:pt>
                <c:pt idx="5247">
                  <c:v>0.79094502734240235</c:v>
                </c:pt>
                <c:pt idx="5248">
                  <c:v>0.78227678587032368</c:v>
                </c:pt>
                <c:pt idx="5249">
                  <c:v>0.77160045110838194</c:v>
                </c:pt>
                <c:pt idx="5250">
                  <c:v>0.75894342905483125</c:v>
                </c:pt>
                <c:pt idx="5251">
                  <c:v>0.74433821010374368</c:v>
                </c:pt>
                <c:pt idx="5252">
                  <c:v>0.7278222856426777</c:v>
                </c:pt>
                <c:pt idx="5253">
                  <c:v>0.7094380518129102</c:v>
                </c:pt>
                <c:pt idx="5254">
                  <c:v>0.68923270067895503</c:v>
                </c:pt>
                <c:pt idx="5255">
                  <c:v>0.6672580990874053</c:v>
                </c:pt>
                <c:pt idx="5256">
                  <c:v>0.64357065552535697</c:v>
                </c:pt>
                <c:pt idx="5257">
                  <c:v>0.61823117532075911</c:v>
                </c:pt>
                <c:pt idx="5258">
                  <c:v>0.59130470455588091</c:v>
                </c:pt>
                <c:pt idx="5259">
                  <c:v>0.56286036309493304</c:v>
                </c:pt>
                <c:pt idx="5260">
                  <c:v>0.53297116715448911</c:v>
                </c:pt>
                <c:pt idx="5261">
                  <c:v>0.50171384187192103</c:v>
                </c:pt>
                <c:pt idx="5262">
                  <c:v>0.46916862435290096</c:v>
                </c:pt>
                <c:pt idx="5263">
                  <c:v>0.43541905770407147</c:v>
                </c:pt>
                <c:pt idx="5264">
                  <c:v>0.40055177657886487</c:v>
                </c:pt>
                <c:pt idx="5265">
                  <c:v>0.3646562847879749</c:v>
                </c:pt>
                <c:pt idx="5266">
                  <c:v>0.32782472554397313</c:v>
                </c:pt>
                <c:pt idx="5267">
                  <c:v>0.29015164493119688</c:v>
                </c:pt>
                <c:pt idx="5268">
                  <c:v>0.2517337492073114</c:v>
                </c:pt>
                <c:pt idx="5269">
                  <c:v>0.21266965655951595</c:v>
                </c:pt>
                <c:pt idx="5270">
                  <c:v>0.17305964395350637</c:v>
                </c:pt>
                <c:pt idx="5271">
                  <c:v>0.13300538972350789</c:v>
                </c:pt>
                <c:pt idx="5272">
                  <c:v>9.2609712565666566E-2</c:v>
                </c:pt>
                <c:pt idx="5273">
                  <c:v>5.1976307603887453E-2</c:v>
                </c:pt>
                <c:pt idx="5274">
                  <c:v>1.1209480205938864E-2</c:v>
                </c:pt>
                <c:pt idx="5275">
                  <c:v>-2.9586121766930821E-2</c:v>
                </c:pt>
                <c:pt idx="5276">
                  <c:v>-7.0305776589552074E-2</c:v>
                </c:pt>
                <c:pt idx="5277">
                  <c:v>-0.11084495749200085</c:v>
                </c:pt>
                <c:pt idx="5278">
                  <c:v>-0.15109960097831776</c:v>
                </c:pt>
                <c:pt idx="5279">
                  <c:v>-0.19096637395600979</c:v>
                </c:pt>
                <c:pt idx="5280">
                  <c:v>-0.23034293899061667</c:v>
                </c:pt>
                <c:pt idx="5281">
                  <c:v>-0.26912821700443751</c:v>
                </c:pt>
                <c:pt idx="5282">
                  <c:v>-0.30722264674507327</c:v>
                </c:pt>
                <c:pt idx="5283">
                  <c:v>-0.34452844035773411</c:v>
                </c:pt>
                <c:pt idx="5284">
                  <c:v>-0.38094983440526003</c:v>
                </c:pt>
                <c:pt idx="5285">
                  <c:v>-0.41639333569149051</c:v>
                </c:pt>
                <c:pt idx="5286">
                  <c:v>-0.45076796125695817</c:v>
                </c:pt>
                <c:pt idx="5287">
                  <c:v>-0.4839854719308776</c:v>
                </c:pt>
                <c:pt idx="5288">
                  <c:v>-0.51596059883964829</c:v>
                </c:pt>
                <c:pt idx="5289">
                  <c:v>-0.54661126229119561</c:v>
                </c:pt>
                <c:pt idx="5290">
                  <c:v>-0.57585878247199818</c:v>
                </c:pt>
                <c:pt idx="5291">
                  <c:v>-0.60362808141725277</c:v>
                </c:pt>
                <c:pt idx="5292">
                  <c:v>-0.6298478757347753</c:v>
                </c:pt>
                <c:pt idx="5293">
                  <c:v>-0.65445085958860472</c:v>
                </c:pt>
                <c:pt idx="5294">
                  <c:v>-0.67737387747210231</c:v>
                </c:pt>
                <c:pt idx="5295">
                  <c:v>-0.69855808632711958</c:v>
                </c:pt>
                <c:pt idx="5296">
                  <c:v>-0.71794910659330446</c:v>
                </c:pt>
                <c:pt idx="5297">
                  <c:v>-0.73549716179976621</c:v>
                </c:pt>
                <c:pt idx="5298">
                  <c:v>-0.75115720634044969</c:v>
                </c:pt>
                <c:pt idx="5299">
                  <c:v>-0.76488904110565203</c:v>
                </c:pt>
                <c:pt idx="5300">
                  <c:v>-0.77665741667246768</c:v>
                </c:pt>
                <c:pt idx="5301">
                  <c:v>-0.78643212378957383</c:v>
                </c:pt>
                <c:pt idx="5302">
                  <c:v>-0.79418807092401233</c:v>
                </c:pt>
                <c:pt idx="5303">
                  <c:v>-0.79990534867069796</c:v>
                </c:pt>
                <c:pt idx="5304">
                  <c:v>-0.80356928085969104</c:v>
                </c:pt>
                <c:pt idx="5305">
                  <c:v>-0.80517046222958766</c:v>
                </c:pt>
                <c:pt idx="5306">
                  <c:v>-0.80470478257078104</c:v>
                </c:pt>
                <c:pt idx="5307">
                  <c:v>-0.80217343727627233</c:v>
                </c:pt>
                <c:pt idx="5308">
                  <c:v>-0.7975829242731397</c:v>
                </c:pt>
                <c:pt idx="5309">
                  <c:v>-0.79094502734241268</c:v>
                </c:pt>
                <c:pt idx="5310">
                  <c:v>-0.78227678587031491</c:v>
                </c:pt>
                <c:pt idx="5311">
                  <c:v>-0.77160045110837139</c:v>
                </c:pt>
                <c:pt idx="5312">
                  <c:v>-0.75894342905481882</c:v>
                </c:pt>
                <c:pt idx="5313">
                  <c:v>-0.74433821010374701</c:v>
                </c:pt>
                <c:pt idx="5314">
                  <c:v>-0.72782228564270091</c:v>
                </c:pt>
                <c:pt idx="5315">
                  <c:v>-0.70943805181289266</c:v>
                </c:pt>
                <c:pt idx="5316">
                  <c:v>-0.68923270067893583</c:v>
                </c:pt>
                <c:pt idx="5317">
                  <c:v>-0.66725809908738454</c:v>
                </c:pt>
                <c:pt idx="5318">
                  <c:v>-0.64357065552538972</c:v>
                </c:pt>
                <c:pt idx="5319">
                  <c:v>-0.61823117532076477</c:v>
                </c:pt>
                <c:pt idx="5320">
                  <c:v>-0.59130470455585571</c:v>
                </c:pt>
                <c:pt idx="5321">
                  <c:v>-0.5628603630949065</c:v>
                </c:pt>
                <c:pt idx="5322">
                  <c:v>-0.53297116715449555</c:v>
                </c:pt>
                <c:pt idx="5323">
                  <c:v>-0.50171384187196377</c:v>
                </c:pt>
                <c:pt idx="5324">
                  <c:v>-0.46916862435290801</c:v>
                </c:pt>
                <c:pt idx="5325">
                  <c:v>-0.43541905770404027</c:v>
                </c:pt>
                <c:pt idx="5326">
                  <c:v>-0.40055177657887242</c:v>
                </c:pt>
                <c:pt idx="5327">
                  <c:v>-0.36465628478798262</c:v>
                </c:pt>
                <c:pt idx="5328">
                  <c:v>-0.32782472554398107</c:v>
                </c:pt>
                <c:pt idx="5329">
                  <c:v>-0.29015164493120504</c:v>
                </c:pt>
                <c:pt idx="5330">
                  <c:v>-0.25173374920727615</c:v>
                </c:pt>
                <c:pt idx="5331">
                  <c:v>-0.2126696565595243</c:v>
                </c:pt>
                <c:pt idx="5332">
                  <c:v>-0.17305964395351486</c:v>
                </c:pt>
                <c:pt idx="5333">
                  <c:v>-0.13300538972351647</c:v>
                </c:pt>
                <c:pt idx="5334">
                  <c:v>-9.2609712565675184E-2</c:v>
                </c:pt>
                <c:pt idx="5335">
                  <c:v>-5.1976307603896113E-2</c:v>
                </c:pt>
                <c:pt idx="5336">
                  <c:v>-1.1209480205947545E-2</c:v>
                </c:pt>
                <c:pt idx="5337">
                  <c:v>2.9586121766922144E-2</c:v>
                </c:pt>
                <c:pt idx="5338">
                  <c:v>7.0305776589543428E-2</c:v>
                </c:pt>
                <c:pt idx="5339">
                  <c:v>0.11084495749199225</c:v>
                </c:pt>
                <c:pt idx="5340">
                  <c:v>0.15109960097830924</c:v>
                </c:pt>
                <c:pt idx="5341">
                  <c:v>0.19096637395600136</c:v>
                </c:pt>
                <c:pt idx="5342">
                  <c:v>0.23034293899065222</c:v>
                </c:pt>
                <c:pt idx="5343">
                  <c:v>0.26912821700442929</c:v>
                </c:pt>
                <c:pt idx="5344">
                  <c:v>0.30722264674506522</c:v>
                </c:pt>
                <c:pt idx="5345">
                  <c:v>0.34452844035772628</c:v>
                </c:pt>
                <c:pt idx="5346">
                  <c:v>0.38094983440529273</c:v>
                </c:pt>
                <c:pt idx="5347">
                  <c:v>0.41639333569152226</c:v>
                </c:pt>
                <c:pt idx="5348">
                  <c:v>0.45076796125695096</c:v>
                </c:pt>
                <c:pt idx="5349">
                  <c:v>0.48398547193083413</c:v>
                </c:pt>
                <c:pt idx="5350">
                  <c:v>0.51596059883967671</c:v>
                </c:pt>
                <c:pt idx="5351">
                  <c:v>0.54661126229122292</c:v>
                </c:pt>
                <c:pt idx="5352">
                  <c:v>0.57585878247202404</c:v>
                </c:pt>
                <c:pt idx="5353">
                  <c:v>0.6036280814172168</c:v>
                </c:pt>
                <c:pt idx="5354">
                  <c:v>0.62984787573474132</c:v>
                </c:pt>
                <c:pt idx="5355">
                  <c:v>0.65445085958862637</c:v>
                </c:pt>
                <c:pt idx="5356">
                  <c:v>0.67737387747212241</c:v>
                </c:pt>
                <c:pt idx="5357">
                  <c:v>0.69855808632713801</c:v>
                </c:pt>
                <c:pt idx="5358">
                  <c:v>0.71794910659327971</c:v>
                </c:pt>
                <c:pt idx="5359">
                  <c:v>0.73549716179976277</c:v>
                </c:pt>
                <c:pt idx="5360">
                  <c:v>0.75115720634046301</c:v>
                </c:pt>
                <c:pt idx="5361">
                  <c:v>0.76488904110566358</c:v>
                </c:pt>
                <c:pt idx="5362">
                  <c:v>0.77665741667247756</c:v>
                </c:pt>
                <c:pt idx="5363">
                  <c:v>0.78643212378957195</c:v>
                </c:pt>
                <c:pt idx="5364">
                  <c:v>0.79418807092400334</c:v>
                </c:pt>
                <c:pt idx="5365">
                  <c:v>0.79990534867070218</c:v>
                </c:pt>
                <c:pt idx="5366">
                  <c:v>0.80356928085969348</c:v>
                </c:pt>
                <c:pt idx="5367">
                  <c:v>0.80517046222958821</c:v>
                </c:pt>
                <c:pt idx="5368">
                  <c:v>0.80470478257078137</c:v>
                </c:pt>
                <c:pt idx="5369">
                  <c:v>0.8021734372762771</c:v>
                </c:pt>
                <c:pt idx="5370">
                  <c:v>0.7975829242731346</c:v>
                </c:pt>
                <c:pt idx="5371">
                  <c:v>0.79094502734240568</c:v>
                </c:pt>
                <c:pt idx="5372">
                  <c:v>0.78227678587030613</c:v>
                </c:pt>
                <c:pt idx="5373">
                  <c:v>0.77160045110838693</c:v>
                </c:pt>
                <c:pt idx="5374">
                  <c:v>0.75894342905482171</c:v>
                </c:pt>
                <c:pt idx="5375">
                  <c:v>0.7443382101037328</c:v>
                </c:pt>
                <c:pt idx="5376">
                  <c:v>0.72782228564268514</c:v>
                </c:pt>
                <c:pt idx="5377">
                  <c:v>0.70943805181289676</c:v>
                </c:pt>
                <c:pt idx="5378">
                  <c:v>0.68923270067896403</c:v>
                </c:pt>
                <c:pt idx="5379">
                  <c:v>0.66725809908738942</c:v>
                </c:pt>
                <c:pt idx="5380">
                  <c:v>0.64357065552536752</c:v>
                </c:pt>
                <c:pt idx="5381">
                  <c:v>0.61823117532077032</c:v>
                </c:pt>
                <c:pt idx="5382">
                  <c:v>0.59130470455586159</c:v>
                </c:pt>
                <c:pt idx="5383">
                  <c:v>0.56286036309491272</c:v>
                </c:pt>
                <c:pt idx="5384">
                  <c:v>0.53297116715450199</c:v>
                </c:pt>
                <c:pt idx="5385">
                  <c:v>0.50171384187193468</c:v>
                </c:pt>
                <c:pt idx="5386">
                  <c:v>0.46916862435291506</c:v>
                </c:pt>
                <c:pt idx="5387">
                  <c:v>0.4354190577040476</c:v>
                </c:pt>
                <c:pt idx="5388">
                  <c:v>0.40055177657887997</c:v>
                </c:pt>
                <c:pt idx="5389">
                  <c:v>0.36465628478799034</c:v>
                </c:pt>
                <c:pt idx="5390">
                  <c:v>0.327824725543989</c:v>
                </c:pt>
                <c:pt idx="5391">
                  <c:v>0.29015164493121315</c:v>
                </c:pt>
                <c:pt idx="5392">
                  <c:v>0.25173374920724095</c:v>
                </c:pt>
                <c:pt idx="5393">
                  <c:v>0.21266965655953265</c:v>
                </c:pt>
                <c:pt idx="5394">
                  <c:v>0.17305964395352333</c:v>
                </c:pt>
                <c:pt idx="5395">
                  <c:v>0.13300538972352505</c:v>
                </c:pt>
                <c:pt idx="5396">
                  <c:v>9.2609712565683816E-2</c:v>
                </c:pt>
                <c:pt idx="5397">
                  <c:v>5.1976307603859101E-2</c:v>
                </c:pt>
                <c:pt idx="5398">
                  <c:v>1.1209480205956225E-2</c:v>
                </c:pt>
                <c:pt idx="5399">
                  <c:v>-2.9586121766913463E-2</c:v>
                </c:pt>
                <c:pt idx="5400">
                  <c:v>-7.0305776589534782E-2</c:v>
                </c:pt>
                <c:pt idx="5401">
                  <c:v>-0.11084495749202898</c:v>
                </c:pt>
                <c:pt idx="5402">
                  <c:v>-0.15109960097834566</c:v>
                </c:pt>
                <c:pt idx="5403">
                  <c:v>-0.19096637395599292</c:v>
                </c:pt>
                <c:pt idx="5404">
                  <c:v>-0.23034293899060004</c:v>
                </c:pt>
                <c:pt idx="5405">
                  <c:v>-0.26912821700446427</c:v>
                </c:pt>
                <c:pt idx="5406">
                  <c:v>-0.30722264674509953</c:v>
                </c:pt>
                <c:pt idx="5407">
                  <c:v>-0.34452844035775981</c:v>
                </c:pt>
                <c:pt idx="5408">
                  <c:v>-0.38094983440524477</c:v>
                </c:pt>
                <c:pt idx="5409">
                  <c:v>-0.41639333569147569</c:v>
                </c:pt>
                <c:pt idx="5410">
                  <c:v>-0.45076796125698171</c:v>
                </c:pt>
                <c:pt idx="5411">
                  <c:v>-0.48398547193086372</c:v>
                </c:pt>
                <c:pt idx="5412">
                  <c:v>-0.51596059883967016</c:v>
                </c:pt>
                <c:pt idx="5413">
                  <c:v>-0.54661126229118295</c:v>
                </c:pt>
                <c:pt idx="5414">
                  <c:v>-0.57585878247201794</c:v>
                </c:pt>
                <c:pt idx="5415">
                  <c:v>-0.60362808141724134</c:v>
                </c:pt>
                <c:pt idx="5416">
                  <c:v>-0.62984787573476453</c:v>
                </c:pt>
                <c:pt idx="5417">
                  <c:v>-0.65445085958862137</c:v>
                </c:pt>
                <c:pt idx="5418">
                  <c:v>-0.67737387747211764</c:v>
                </c:pt>
                <c:pt idx="5419">
                  <c:v>-0.69855808632711092</c:v>
                </c:pt>
                <c:pt idx="5420">
                  <c:v>-0.71794910659329658</c:v>
                </c:pt>
                <c:pt idx="5421">
                  <c:v>-0.73549716179975921</c:v>
                </c:pt>
                <c:pt idx="5422">
                  <c:v>-0.7511572063404599</c:v>
                </c:pt>
                <c:pt idx="5423">
                  <c:v>-0.76488904110566092</c:v>
                </c:pt>
                <c:pt idx="5424">
                  <c:v>-0.77665741667246313</c:v>
                </c:pt>
                <c:pt idx="5425">
                  <c:v>-0.78643212378957006</c:v>
                </c:pt>
                <c:pt idx="5426">
                  <c:v>-0.7941880709240019</c:v>
                </c:pt>
                <c:pt idx="5427">
                  <c:v>-0.79990534867070118</c:v>
                </c:pt>
                <c:pt idx="5428">
                  <c:v>-0.80356928085968993</c:v>
                </c:pt>
                <c:pt idx="5429">
                  <c:v>-0.80517046222958755</c:v>
                </c:pt>
                <c:pt idx="5430">
                  <c:v>-0.80470478257078171</c:v>
                </c:pt>
                <c:pt idx="5431">
                  <c:v>-0.80217343727627777</c:v>
                </c:pt>
                <c:pt idx="5432">
                  <c:v>-0.79758292427313582</c:v>
                </c:pt>
                <c:pt idx="5433">
                  <c:v>-0.7909450273424159</c:v>
                </c:pt>
                <c:pt idx="5434">
                  <c:v>-0.78227678587031901</c:v>
                </c:pt>
                <c:pt idx="5435">
                  <c:v>-0.77160045110838948</c:v>
                </c:pt>
                <c:pt idx="5436">
                  <c:v>-0.75894342905482459</c:v>
                </c:pt>
                <c:pt idx="5437">
                  <c:v>-0.74433821010373613</c:v>
                </c:pt>
                <c:pt idx="5438">
                  <c:v>-0.72782228564270834</c:v>
                </c:pt>
                <c:pt idx="5439">
                  <c:v>-0.70943805181292252</c:v>
                </c:pt>
                <c:pt idx="5440">
                  <c:v>-0.68923270067894482</c:v>
                </c:pt>
                <c:pt idx="5441">
                  <c:v>-0.66725809908739431</c:v>
                </c:pt>
                <c:pt idx="5442">
                  <c:v>-0.64357065552537263</c:v>
                </c:pt>
                <c:pt idx="5443">
                  <c:v>-0.61823117532080518</c:v>
                </c:pt>
                <c:pt idx="5444">
                  <c:v>-0.59130470455589856</c:v>
                </c:pt>
                <c:pt idx="5445">
                  <c:v>-0.56286036309491894</c:v>
                </c:pt>
                <c:pt idx="5446">
                  <c:v>-0.53297116715450854</c:v>
                </c:pt>
                <c:pt idx="5447">
                  <c:v>-0.50171384187190571</c:v>
                </c:pt>
                <c:pt idx="5448">
                  <c:v>-0.46916862435295931</c:v>
                </c:pt>
                <c:pt idx="5449">
                  <c:v>-0.43541905770405492</c:v>
                </c:pt>
                <c:pt idx="5450">
                  <c:v>-0.40055177657888752</c:v>
                </c:pt>
                <c:pt idx="5451">
                  <c:v>-0.36465628478799805</c:v>
                </c:pt>
                <c:pt idx="5452">
                  <c:v>-0.32782472554395514</c:v>
                </c:pt>
                <c:pt idx="5453">
                  <c:v>-0.2901516449312212</c:v>
                </c:pt>
                <c:pt idx="5454">
                  <c:v>-0.25173374920729263</c:v>
                </c:pt>
                <c:pt idx="5455">
                  <c:v>-0.21266965655954106</c:v>
                </c:pt>
                <c:pt idx="5456">
                  <c:v>-0.17305964395348711</c:v>
                </c:pt>
                <c:pt idx="5457">
                  <c:v>-0.13300538972348847</c:v>
                </c:pt>
                <c:pt idx="5458">
                  <c:v>-9.2609712565692448E-2</c:v>
                </c:pt>
                <c:pt idx="5459">
                  <c:v>-5.1976307603913439E-2</c:v>
                </c:pt>
                <c:pt idx="5460">
                  <c:v>-1.1209480205919137E-2</c:v>
                </c:pt>
                <c:pt idx="5461">
                  <c:v>2.9586121766950531E-2</c:v>
                </c:pt>
                <c:pt idx="5462">
                  <c:v>7.0305776589571739E-2</c:v>
                </c:pt>
                <c:pt idx="5463">
                  <c:v>0.11084495749197505</c:v>
                </c:pt>
                <c:pt idx="5464">
                  <c:v>0.1510996009782922</c:v>
                </c:pt>
                <c:pt idx="5465">
                  <c:v>0.19096637395602895</c:v>
                </c:pt>
                <c:pt idx="5466">
                  <c:v>0.23034293899063557</c:v>
                </c:pt>
                <c:pt idx="5467">
                  <c:v>0.26912821700445611</c:v>
                </c:pt>
                <c:pt idx="5468">
                  <c:v>0.30722264674504918</c:v>
                </c:pt>
                <c:pt idx="5469">
                  <c:v>0.34452844035775199</c:v>
                </c:pt>
                <c:pt idx="5470">
                  <c:v>0.38094983440527747</c:v>
                </c:pt>
                <c:pt idx="5471">
                  <c:v>0.41639333569150744</c:v>
                </c:pt>
                <c:pt idx="5472">
                  <c:v>0.45076796125697455</c:v>
                </c:pt>
                <c:pt idx="5473">
                  <c:v>0.48398547193085684</c:v>
                </c:pt>
                <c:pt idx="5474">
                  <c:v>0.51596059883966339</c:v>
                </c:pt>
                <c:pt idx="5475">
                  <c:v>0.54661126229121015</c:v>
                </c:pt>
                <c:pt idx="5476">
                  <c:v>0.57585878247201194</c:v>
                </c:pt>
                <c:pt idx="5477">
                  <c:v>0.60362808141723567</c:v>
                </c:pt>
                <c:pt idx="5478">
                  <c:v>0.62984787573475909</c:v>
                </c:pt>
                <c:pt idx="5479">
                  <c:v>0.65445085958861626</c:v>
                </c:pt>
                <c:pt idx="5480">
                  <c:v>0.67737387747211308</c:v>
                </c:pt>
                <c:pt idx="5481">
                  <c:v>0.6985580863271067</c:v>
                </c:pt>
                <c:pt idx="5482">
                  <c:v>0.71794910659329259</c:v>
                </c:pt>
                <c:pt idx="5483">
                  <c:v>0.73549716179975555</c:v>
                </c:pt>
                <c:pt idx="5484">
                  <c:v>0.7511572063404568</c:v>
                </c:pt>
                <c:pt idx="5485">
                  <c:v>0.76488904110565814</c:v>
                </c:pt>
                <c:pt idx="5486">
                  <c:v>0.7766574166724608</c:v>
                </c:pt>
                <c:pt idx="5487">
                  <c:v>0.78643212378957805</c:v>
                </c:pt>
                <c:pt idx="5488">
                  <c:v>0.79418807092400046</c:v>
                </c:pt>
                <c:pt idx="5489">
                  <c:v>0.79990534867070018</c:v>
                </c:pt>
                <c:pt idx="5490">
                  <c:v>0.80356928085968937</c:v>
                </c:pt>
                <c:pt idx="5491">
                  <c:v>0.8051704622295881</c:v>
                </c:pt>
                <c:pt idx="5492">
                  <c:v>0.80470478257078026</c:v>
                </c:pt>
                <c:pt idx="5493">
                  <c:v>0.80217343727627866</c:v>
                </c:pt>
                <c:pt idx="5494">
                  <c:v>0.79758292427314326</c:v>
                </c:pt>
                <c:pt idx="5495">
                  <c:v>0.7909450273424089</c:v>
                </c:pt>
                <c:pt idx="5496">
                  <c:v>0.78227678587031024</c:v>
                </c:pt>
                <c:pt idx="5497">
                  <c:v>0.77160045110837883</c:v>
                </c:pt>
                <c:pt idx="5498">
                  <c:v>0.7589434290548428</c:v>
                </c:pt>
                <c:pt idx="5499">
                  <c:v>0.744338210103757</c:v>
                </c:pt>
                <c:pt idx="5500">
                  <c:v>0.72782228564269258</c:v>
                </c:pt>
                <c:pt idx="5501">
                  <c:v>0.70943805181290498</c:v>
                </c:pt>
                <c:pt idx="5502">
                  <c:v>0.68923270067892561</c:v>
                </c:pt>
                <c:pt idx="5503">
                  <c:v>0.66725809908742484</c:v>
                </c:pt>
                <c:pt idx="5504">
                  <c:v>0.64357065552537784</c:v>
                </c:pt>
                <c:pt idx="5505">
                  <c:v>0.61823117532078142</c:v>
                </c:pt>
                <c:pt idx="5506">
                  <c:v>0.59130470455587347</c:v>
                </c:pt>
                <c:pt idx="5507">
                  <c:v>0.5628603630948924</c:v>
                </c:pt>
                <c:pt idx="5508">
                  <c:v>0.53297116715451509</c:v>
                </c:pt>
                <c:pt idx="5509">
                  <c:v>0.50171384187194823</c:v>
                </c:pt>
                <c:pt idx="5510">
                  <c:v>0.46916862435292916</c:v>
                </c:pt>
                <c:pt idx="5511">
                  <c:v>0.43541905770402373</c:v>
                </c:pt>
                <c:pt idx="5512">
                  <c:v>0.40055177657885532</c:v>
                </c:pt>
                <c:pt idx="5513">
                  <c:v>0.36465628478800588</c:v>
                </c:pt>
                <c:pt idx="5514">
                  <c:v>0.32782472554400482</c:v>
                </c:pt>
                <c:pt idx="5515">
                  <c:v>0.29015164493118661</c:v>
                </c:pt>
                <c:pt idx="5516">
                  <c:v>0.25173374920725744</c:v>
                </c:pt>
                <c:pt idx="5517">
                  <c:v>0.21266965655950526</c:v>
                </c:pt>
                <c:pt idx="5518">
                  <c:v>0.17305964395354032</c:v>
                </c:pt>
                <c:pt idx="5519">
                  <c:v>0.13300538972349701</c:v>
                </c:pt>
                <c:pt idx="5520">
                  <c:v>9.2609712565655589E-2</c:v>
                </c:pt>
                <c:pt idx="5521">
                  <c:v>5.1976307603876427E-2</c:v>
                </c:pt>
                <c:pt idx="5522">
                  <c:v>1.1209480205927817E-2</c:v>
                </c:pt>
                <c:pt idx="5523">
                  <c:v>-2.9586121766896116E-2</c:v>
                </c:pt>
                <c:pt idx="5524">
                  <c:v>-7.0305776589563079E-2</c:v>
                </c:pt>
                <c:pt idx="5525">
                  <c:v>-0.11084495749201177</c:v>
                </c:pt>
                <c:pt idx="5526">
                  <c:v>-0.15109960097832861</c:v>
                </c:pt>
                <c:pt idx="5527">
                  <c:v>-0.19096637395602054</c:v>
                </c:pt>
                <c:pt idx="5528">
                  <c:v>-0.23034293899062727</c:v>
                </c:pt>
                <c:pt idx="5529">
                  <c:v>-0.26912821700444789</c:v>
                </c:pt>
                <c:pt idx="5530">
                  <c:v>-0.30722264674508343</c:v>
                </c:pt>
                <c:pt idx="5531">
                  <c:v>-0.3445284403577441</c:v>
                </c:pt>
                <c:pt idx="5532">
                  <c:v>-0.3809498344052698</c:v>
                </c:pt>
                <c:pt idx="5533">
                  <c:v>-0.4163933356915</c:v>
                </c:pt>
                <c:pt idx="5534">
                  <c:v>-0.45076796125696733</c:v>
                </c:pt>
                <c:pt idx="5535">
                  <c:v>-0.4839854719308499</c:v>
                </c:pt>
                <c:pt idx="5536">
                  <c:v>-0.51596059883965684</c:v>
                </c:pt>
                <c:pt idx="5537">
                  <c:v>-0.54661126229120383</c:v>
                </c:pt>
                <c:pt idx="5538">
                  <c:v>-0.57585878247200584</c:v>
                </c:pt>
                <c:pt idx="5539">
                  <c:v>-0.60362808141722979</c:v>
                </c:pt>
                <c:pt idx="5540">
                  <c:v>-0.62984787573475365</c:v>
                </c:pt>
                <c:pt idx="5541">
                  <c:v>-0.65445085958861116</c:v>
                </c:pt>
                <c:pt idx="5542">
                  <c:v>-0.67737387747213307</c:v>
                </c:pt>
                <c:pt idx="5543">
                  <c:v>-0.69855808632710237</c:v>
                </c:pt>
                <c:pt idx="5544">
                  <c:v>-0.7179491065932887</c:v>
                </c:pt>
                <c:pt idx="5545">
                  <c:v>-0.73549716179975211</c:v>
                </c:pt>
                <c:pt idx="5546">
                  <c:v>-0.75115720634047023</c:v>
                </c:pt>
                <c:pt idx="5547">
                  <c:v>-0.76488904110566969</c:v>
                </c:pt>
                <c:pt idx="5548">
                  <c:v>-0.77665741667245858</c:v>
                </c:pt>
                <c:pt idx="5549">
                  <c:v>-0.7864321237895664</c:v>
                </c:pt>
                <c:pt idx="5550">
                  <c:v>-0.79418807092400656</c:v>
                </c:pt>
                <c:pt idx="5551">
                  <c:v>-0.79990534867070451</c:v>
                </c:pt>
                <c:pt idx="5552">
                  <c:v>-0.80356928085969181</c:v>
                </c:pt>
                <c:pt idx="5553">
                  <c:v>-0.80517046222958721</c:v>
                </c:pt>
                <c:pt idx="5554">
                  <c:v>-0.80470478257078237</c:v>
                </c:pt>
                <c:pt idx="5555">
                  <c:v>-0.80217343727627544</c:v>
                </c:pt>
                <c:pt idx="5556">
                  <c:v>-0.79758292427313815</c:v>
                </c:pt>
                <c:pt idx="5557">
                  <c:v>-0.79094502734240191</c:v>
                </c:pt>
                <c:pt idx="5558">
                  <c:v>-0.78227678587032312</c:v>
                </c:pt>
                <c:pt idx="5559">
                  <c:v>-0.77160045110838127</c:v>
                </c:pt>
                <c:pt idx="5560">
                  <c:v>-0.75894342905483037</c:v>
                </c:pt>
                <c:pt idx="5561">
                  <c:v>-0.74433821010374279</c:v>
                </c:pt>
                <c:pt idx="5562">
                  <c:v>-0.72782228564267659</c:v>
                </c:pt>
                <c:pt idx="5563">
                  <c:v>-0.70943805181290909</c:v>
                </c:pt>
                <c:pt idx="5564">
                  <c:v>-0.68923270067895381</c:v>
                </c:pt>
                <c:pt idx="5565">
                  <c:v>-0.66725809908740397</c:v>
                </c:pt>
                <c:pt idx="5566">
                  <c:v>-0.64357065552535553</c:v>
                </c:pt>
                <c:pt idx="5567">
                  <c:v>-0.61823117532075755</c:v>
                </c:pt>
                <c:pt idx="5568">
                  <c:v>-0.59130470455587936</c:v>
                </c:pt>
                <c:pt idx="5569">
                  <c:v>-0.56286036309493137</c:v>
                </c:pt>
                <c:pt idx="5570">
                  <c:v>-0.53297116715448734</c:v>
                </c:pt>
                <c:pt idx="5571">
                  <c:v>-0.50171384187191925</c:v>
                </c:pt>
                <c:pt idx="5572">
                  <c:v>-0.46916862435289908</c:v>
                </c:pt>
                <c:pt idx="5573">
                  <c:v>-0.43541905770406947</c:v>
                </c:pt>
                <c:pt idx="5574">
                  <c:v>-0.40055177657886282</c:v>
                </c:pt>
                <c:pt idx="5575">
                  <c:v>-0.3646562847879728</c:v>
                </c:pt>
                <c:pt idx="5576">
                  <c:v>-0.32782472554397096</c:v>
                </c:pt>
                <c:pt idx="5577">
                  <c:v>-0.29015164493119472</c:v>
                </c:pt>
                <c:pt idx="5578">
                  <c:v>-0.25173374920730912</c:v>
                </c:pt>
                <c:pt idx="5579">
                  <c:v>-0.21266965655951367</c:v>
                </c:pt>
                <c:pt idx="5580">
                  <c:v>-0.17305964395350407</c:v>
                </c:pt>
                <c:pt idx="5581">
                  <c:v>-0.13300538972350556</c:v>
                </c:pt>
                <c:pt idx="5582">
                  <c:v>-9.2609712565664221E-2</c:v>
                </c:pt>
                <c:pt idx="5583">
                  <c:v>-5.1976307603885087E-2</c:v>
                </c:pt>
                <c:pt idx="5584">
                  <c:v>-1.1209480205936498E-2</c:v>
                </c:pt>
                <c:pt idx="5585">
                  <c:v>2.9586121766933184E-2</c:v>
                </c:pt>
                <c:pt idx="5586">
                  <c:v>7.0305776589554433E-2</c:v>
                </c:pt>
                <c:pt idx="5587">
                  <c:v>0.1108449574920032</c:v>
                </c:pt>
                <c:pt idx="5588">
                  <c:v>0.15109960097832006</c:v>
                </c:pt>
                <c:pt idx="5589">
                  <c:v>0.1909663739560121</c:v>
                </c:pt>
                <c:pt idx="5590">
                  <c:v>0.23034293899061895</c:v>
                </c:pt>
                <c:pt idx="5591">
                  <c:v>0.26912821700443973</c:v>
                </c:pt>
                <c:pt idx="5592">
                  <c:v>0.30722264674507543</c:v>
                </c:pt>
                <c:pt idx="5593">
                  <c:v>0.34452844035773628</c:v>
                </c:pt>
                <c:pt idx="5594">
                  <c:v>0.38094983440526214</c:v>
                </c:pt>
                <c:pt idx="5595">
                  <c:v>0.41639333569149251</c:v>
                </c:pt>
                <c:pt idx="5596">
                  <c:v>0.45076796125696017</c:v>
                </c:pt>
                <c:pt idx="5597">
                  <c:v>0.48398547193087954</c:v>
                </c:pt>
                <c:pt idx="5598">
                  <c:v>0.51596059883965006</c:v>
                </c:pt>
                <c:pt idx="5599">
                  <c:v>0.54661126229119739</c:v>
                </c:pt>
                <c:pt idx="5600">
                  <c:v>0.57585878247199973</c:v>
                </c:pt>
                <c:pt idx="5601">
                  <c:v>0.60362808141725444</c:v>
                </c:pt>
                <c:pt idx="5602">
                  <c:v>0.62984787573477674</c:v>
                </c:pt>
                <c:pt idx="5603">
                  <c:v>0.65445085958860616</c:v>
                </c:pt>
                <c:pt idx="5604">
                  <c:v>0.67737387747210365</c:v>
                </c:pt>
                <c:pt idx="5605">
                  <c:v>0.6985580863271208</c:v>
                </c:pt>
                <c:pt idx="5606">
                  <c:v>0.71794910659330546</c:v>
                </c:pt>
                <c:pt idx="5607">
                  <c:v>0.73549716179976721</c:v>
                </c:pt>
                <c:pt idx="5608">
                  <c:v>0.75115720634045058</c:v>
                </c:pt>
                <c:pt idx="5609">
                  <c:v>0.7648890411056527</c:v>
                </c:pt>
                <c:pt idx="5610">
                  <c:v>0.77665741667246835</c:v>
                </c:pt>
                <c:pt idx="5611">
                  <c:v>0.78643212378957439</c:v>
                </c:pt>
                <c:pt idx="5612">
                  <c:v>0.79418807092401278</c:v>
                </c:pt>
                <c:pt idx="5613">
                  <c:v>0.79990534867069818</c:v>
                </c:pt>
                <c:pt idx="5614">
                  <c:v>0.80356928085969126</c:v>
                </c:pt>
                <c:pt idx="5615">
                  <c:v>0.80517046222958777</c:v>
                </c:pt>
                <c:pt idx="5616">
                  <c:v>0.80470478257078093</c:v>
                </c:pt>
                <c:pt idx="5617">
                  <c:v>0.80217343727627211</c:v>
                </c:pt>
                <c:pt idx="5618">
                  <c:v>0.79758292427313937</c:v>
                </c:pt>
                <c:pt idx="5619">
                  <c:v>0.79094502734241223</c:v>
                </c:pt>
                <c:pt idx="5620">
                  <c:v>0.78227678587031435</c:v>
                </c:pt>
                <c:pt idx="5621">
                  <c:v>0.77160045110837061</c:v>
                </c:pt>
                <c:pt idx="5622">
                  <c:v>0.75894342905481804</c:v>
                </c:pt>
                <c:pt idx="5623">
                  <c:v>0.74433821010374612</c:v>
                </c:pt>
                <c:pt idx="5624">
                  <c:v>0.72782228564269991</c:v>
                </c:pt>
                <c:pt idx="5625">
                  <c:v>0.70943805181289155</c:v>
                </c:pt>
                <c:pt idx="5626">
                  <c:v>0.68923270067893461</c:v>
                </c:pt>
                <c:pt idx="5627">
                  <c:v>0.66725809908738321</c:v>
                </c:pt>
                <c:pt idx="5628">
                  <c:v>0.64357065552538828</c:v>
                </c:pt>
                <c:pt idx="5629">
                  <c:v>0.61823117532076322</c:v>
                </c:pt>
                <c:pt idx="5630">
                  <c:v>0.59130470455585415</c:v>
                </c:pt>
                <c:pt idx="5631">
                  <c:v>0.56286036309490484</c:v>
                </c:pt>
                <c:pt idx="5632">
                  <c:v>0.53297116715449377</c:v>
                </c:pt>
                <c:pt idx="5633">
                  <c:v>0.50171384187196189</c:v>
                </c:pt>
                <c:pt idx="5634">
                  <c:v>0.46916862435290613</c:v>
                </c:pt>
                <c:pt idx="5635">
                  <c:v>0.43541905770403827</c:v>
                </c:pt>
                <c:pt idx="5636">
                  <c:v>0.40055177657887037</c:v>
                </c:pt>
                <c:pt idx="5637">
                  <c:v>0.36465628478798051</c:v>
                </c:pt>
                <c:pt idx="5638">
                  <c:v>0.3278247255439789</c:v>
                </c:pt>
                <c:pt idx="5639">
                  <c:v>0.29015164493120282</c:v>
                </c:pt>
                <c:pt idx="5640">
                  <c:v>0.25173374920727393</c:v>
                </c:pt>
                <c:pt idx="5641">
                  <c:v>0.21266965655952202</c:v>
                </c:pt>
                <c:pt idx="5642">
                  <c:v>0.17305964395351256</c:v>
                </c:pt>
                <c:pt idx="5643">
                  <c:v>0.13300538972351414</c:v>
                </c:pt>
                <c:pt idx="5644">
                  <c:v>9.2609712565672839E-2</c:v>
                </c:pt>
                <c:pt idx="5645">
                  <c:v>5.1976307603893761E-2</c:v>
                </c:pt>
                <c:pt idx="5646">
                  <c:v>1.1209480205945178E-2</c:v>
                </c:pt>
                <c:pt idx="5647">
                  <c:v>-2.9586121766924506E-2</c:v>
                </c:pt>
                <c:pt idx="5648">
                  <c:v>-7.0305776589545788E-2</c:v>
                </c:pt>
                <c:pt idx="5649">
                  <c:v>-0.11084495749199459</c:v>
                </c:pt>
                <c:pt idx="5650">
                  <c:v>-0.15109960097831157</c:v>
                </c:pt>
                <c:pt idx="5651">
                  <c:v>-0.19096637395600366</c:v>
                </c:pt>
                <c:pt idx="5652">
                  <c:v>-0.2303429389906545</c:v>
                </c:pt>
                <c:pt idx="5653">
                  <c:v>-0.26912821700443157</c:v>
                </c:pt>
                <c:pt idx="5654">
                  <c:v>-0.30722264674506738</c:v>
                </c:pt>
                <c:pt idx="5655">
                  <c:v>-0.34452844035772839</c:v>
                </c:pt>
                <c:pt idx="5656">
                  <c:v>-0.38094983440529484</c:v>
                </c:pt>
                <c:pt idx="5657">
                  <c:v>-0.41639333569152431</c:v>
                </c:pt>
                <c:pt idx="5658">
                  <c:v>-0.4507679612569529</c:v>
                </c:pt>
                <c:pt idx="5659">
                  <c:v>-0.48398547193083602</c:v>
                </c:pt>
                <c:pt idx="5660">
                  <c:v>-0.5159605988396786</c:v>
                </c:pt>
                <c:pt idx="5661">
                  <c:v>-0.5466112622912247</c:v>
                </c:pt>
                <c:pt idx="5662">
                  <c:v>-0.57585878247202571</c:v>
                </c:pt>
                <c:pt idx="5663">
                  <c:v>-0.60362808141721835</c:v>
                </c:pt>
                <c:pt idx="5664">
                  <c:v>-0.62984787573474288</c:v>
                </c:pt>
                <c:pt idx="5665">
                  <c:v>-0.65445085958862781</c:v>
                </c:pt>
                <c:pt idx="5666">
                  <c:v>-0.67737387747212363</c:v>
                </c:pt>
                <c:pt idx="5667">
                  <c:v>-0.69855808632713923</c:v>
                </c:pt>
                <c:pt idx="5668">
                  <c:v>-0.71794910659328082</c:v>
                </c:pt>
                <c:pt idx="5669">
                  <c:v>-0.73549716179976365</c:v>
                </c:pt>
                <c:pt idx="5670">
                  <c:v>-0.7511572063404639</c:v>
                </c:pt>
                <c:pt idx="5671">
                  <c:v>-0.76488904110566436</c:v>
                </c:pt>
                <c:pt idx="5672">
                  <c:v>-0.77665741667247812</c:v>
                </c:pt>
                <c:pt idx="5673">
                  <c:v>-0.7864321237895725</c:v>
                </c:pt>
                <c:pt idx="5674">
                  <c:v>-0.79418807092400368</c:v>
                </c:pt>
                <c:pt idx="5675">
                  <c:v>-0.7999053486707024</c:v>
                </c:pt>
                <c:pt idx="5676">
                  <c:v>-0.80356928085969359</c:v>
                </c:pt>
                <c:pt idx="5677">
                  <c:v>-0.80517046222958832</c:v>
                </c:pt>
                <c:pt idx="5678">
                  <c:v>-0.80470478257078126</c:v>
                </c:pt>
                <c:pt idx="5679">
                  <c:v>-0.80217343727627688</c:v>
                </c:pt>
                <c:pt idx="5680">
                  <c:v>-0.79758292427313426</c:v>
                </c:pt>
                <c:pt idx="5681">
                  <c:v>-0.79094502734240524</c:v>
                </c:pt>
                <c:pt idx="5682">
                  <c:v>-0.78227678587030547</c:v>
                </c:pt>
                <c:pt idx="5683">
                  <c:v>-0.77160045110838626</c:v>
                </c:pt>
                <c:pt idx="5684">
                  <c:v>-0.75894342905483625</c:v>
                </c:pt>
                <c:pt idx="5685">
                  <c:v>-0.74433821010374945</c:v>
                </c:pt>
                <c:pt idx="5686">
                  <c:v>-0.72782228564270357</c:v>
                </c:pt>
                <c:pt idx="5687">
                  <c:v>-0.70943805181289565</c:v>
                </c:pt>
                <c:pt idx="5688">
                  <c:v>-0.68923270067896281</c:v>
                </c:pt>
                <c:pt idx="5689">
                  <c:v>-0.66725809908741374</c:v>
                </c:pt>
                <c:pt idx="5690">
                  <c:v>-0.6435706555253935</c:v>
                </c:pt>
                <c:pt idx="5691">
                  <c:v>-0.61823117532076877</c:v>
                </c:pt>
                <c:pt idx="5692">
                  <c:v>-0.59130470455586004</c:v>
                </c:pt>
                <c:pt idx="5693">
                  <c:v>-0.56286036309494381</c:v>
                </c:pt>
                <c:pt idx="5694">
                  <c:v>-0.53297116715453463</c:v>
                </c:pt>
                <c:pt idx="5695">
                  <c:v>-0.50171384187196866</c:v>
                </c:pt>
                <c:pt idx="5696">
                  <c:v>-0.46916862435291312</c:v>
                </c:pt>
                <c:pt idx="5697">
                  <c:v>-0.4354190577040456</c:v>
                </c:pt>
                <c:pt idx="5698">
                  <c:v>-0.40055177657891766</c:v>
                </c:pt>
                <c:pt idx="5699">
                  <c:v>-0.36465628478802903</c:v>
                </c:pt>
                <c:pt idx="5700">
                  <c:v>-0.32782472554398684</c:v>
                </c:pt>
                <c:pt idx="5701">
                  <c:v>-0.29015164493121087</c:v>
                </c:pt>
                <c:pt idx="5702">
                  <c:v>-0.25173374920728214</c:v>
                </c:pt>
                <c:pt idx="5703">
                  <c:v>-0.21266965655957454</c:v>
                </c:pt>
                <c:pt idx="5704">
                  <c:v>-0.17305964395352103</c:v>
                </c:pt>
                <c:pt idx="5705">
                  <c:v>-0.13300538972352269</c:v>
                </c:pt>
                <c:pt idx="5706">
                  <c:v>-9.2609712565681457E-2</c:v>
                </c:pt>
                <c:pt idx="5707">
                  <c:v>-5.1976307603856735E-2</c:v>
                </c:pt>
                <c:pt idx="5708">
                  <c:v>-1.1209480205953859E-2</c:v>
                </c:pt>
                <c:pt idx="5709">
                  <c:v>2.9586121766915833E-2</c:v>
                </c:pt>
                <c:pt idx="5710">
                  <c:v>7.0305776589537128E-2</c:v>
                </c:pt>
                <c:pt idx="5711">
                  <c:v>0.11084495749203134</c:v>
                </c:pt>
                <c:pt idx="5712">
                  <c:v>0.15109960097834799</c:v>
                </c:pt>
                <c:pt idx="5713">
                  <c:v>0.19096637395599522</c:v>
                </c:pt>
                <c:pt idx="5714">
                  <c:v>0.23034293899060232</c:v>
                </c:pt>
                <c:pt idx="5715">
                  <c:v>0.26912821700446649</c:v>
                </c:pt>
                <c:pt idx="5716">
                  <c:v>0.30722264674510169</c:v>
                </c:pt>
                <c:pt idx="5717">
                  <c:v>0.34452844035776192</c:v>
                </c:pt>
                <c:pt idx="5718">
                  <c:v>0.38094983440524682</c:v>
                </c:pt>
                <c:pt idx="5719">
                  <c:v>0.41639333569147763</c:v>
                </c:pt>
                <c:pt idx="5720">
                  <c:v>0.45076796125698365</c:v>
                </c:pt>
                <c:pt idx="5721">
                  <c:v>0.48398547193086561</c:v>
                </c:pt>
                <c:pt idx="5722">
                  <c:v>0.51596059883967194</c:v>
                </c:pt>
                <c:pt idx="5723">
                  <c:v>0.54661126229118462</c:v>
                </c:pt>
                <c:pt idx="5724">
                  <c:v>0.57585878247201971</c:v>
                </c:pt>
                <c:pt idx="5725">
                  <c:v>0.60362808141724289</c:v>
                </c:pt>
                <c:pt idx="5726">
                  <c:v>0.62984787573476597</c:v>
                </c:pt>
                <c:pt idx="5727">
                  <c:v>0.6544508595886227</c:v>
                </c:pt>
                <c:pt idx="5728">
                  <c:v>0.67737387747211908</c:v>
                </c:pt>
                <c:pt idx="5729">
                  <c:v>0.69855808632711214</c:v>
                </c:pt>
                <c:pt idx="5730">
                  <c:v>0.71794910659329758</c:v>
                </c:pt>
                <c:pt idx="5731">
                  <c:v>0.7354971617997601</c:v>
                </c:pt>
                <c:pt idx="5732">
                  <c:v>0.75115720634046079</c:v>
                </c:pt>
                <c:pt idx="5733">
                  <c:v>0.76488904110566158</c:v>
                </c:pt>
                <c:pt idx="5734">
                  <c:v>0.7766574166724638</c:v>
                </c:pt>
                <c:pt idx="5735">
                  <c:v>0.78643212378957061</c:v>
                </c:pt>
                <c:pt idx="5736">
                  <c:v>0.79418807092400234</c:v>
                </c:pt>
                <c:pt idx="5737">
                  <c:v>0.7999053486707014</c:v>
                </c:pt>
                <c:pt idx="5738">
                  <c:v>0.80356928085969004</c:v>
                </c:pt>
                <c:pt idx="5739">
                  <c:v>0.80517046222958755</c:v>
                </c:pt>
                <c:pt idx="5740">
                  <c:v>0.8047047825707816</c:v>
                </c:pt>
                <c:pt idx="5741">
                  <c:v>0.80217343727627766</c:v>
                </c:pt>
                <c:pt idx="5742">
                  <c:v>0.79758292427313549</c:v>
                </c:pt>
                <c:pt idx="5743">
                  <c:v>0.79094502734241545</c:v>
                </c:pt>
                <c:pt idx="5744">
                  <c:v>0.78227678587031846</c:v>
                </c:pt>
                <c:pt idx="5745">
                  <c:v>0.77160045110838871</c:v>
                </c:pt>
                <c:pt idx="5746">
                  <c:v>0.75894342905482381</c:v>
                </c:pt>
                <c:pt idx="5747">
                  <c:v>0.74433821010373524</c:v>
                </c:pt>
                <c:pt idx="5748">
                  <c:v>0.72782228564270735</c:v>
                </c:pt>
                <c:pt idx="5749">
                  <c:v>0.70943805181292141</c:v>
                </c:pt>
                <c:pt idx="5750">
                  <c:v>0.68923270067896725</c:v>
                </c:pt>
                <c:pt idx="5751">
                  <c:v>0.66725809908739298</c:v>
                </c:pt>
                <c:pt idx="5752">
                  <c:v>0.64357065552537118</c:v>
                </c:pt>
                <c:pt idx="5753">
                  <c:v>0.61823117532080363</c:v>
                </c:pt>
                <c:pt idx="5754">
                  <c:v>0.5913047045558969</c:v>
                </c:pt>
                <c:pt idx="5755">
                  <c:v>0.56286036309491727</c:v>
                </c:pt>
                <c:pt idx="5756">
                  <c:v>0.53297116715450676</c:v>
                </c:pt>
                <c:pt idx="5757">
                  <c:v>0.50171384187193957</c:v>
                </c:pt>
                <c:pt idx="5758">
                  <c:v>0.46916862435295742</c:v>
                </c:pt>
                <c:pt idx="5759">
                  <c:v>0.43541905770405287</c:v>
                </c:pt>
                <c:pt idx="5760">
                  <c:v>0.40055177657888547</c:v>
                </c:pt>
                <c:pt idx="5761">
                  <c:v>0.364656284787996</c:v>
                </c:pt>
                <c:pt idx="5762">
                  <c:v>0.32782472554395292</c:v>
                </c:pt>
                <c:pt idx="5763">
                  <c:v>0.29015164493121903</c:v>
                </c:pt>
                <c:pt idx="5764">
                  <c:v>0.25173374920729041</c:v>
                </c:pt>
                <c:pt idx="5765">
                  <c:v>0.21266965655953873</c:v>
                </c:pt>
                <c:pt idx="5766">
                  <c:v>0.1730596439534848</c:v>
                </c:pt>
                <c:pt idx="5767">
                  <c:v>0.13300538972348611</c:v>
                </c:pt>
                <c:pt idx="5768">
                  <c:v>9.2609712565690089E-2</c:v>
                </c:pt>
                <c:pt idx="5769">
                  <c:v>5.197630760391108E-2</c:v>
                </c:pt>
                <c:pt idx="5770">
                  <c:v>1.1209480205916771E-2</c:v>
                </c:pt>
                <c:pt idx="5771">
                  <c:v>-2.95861217669529E-2</c:v>
                </c:pt>
                <c:pt idx="5772">
                  <c:v>-7.0305776589574084E-2</c:v>
                </c:pt>
                <c:pt idx="5773">
                  <c:v>-0.1108449574919774</c:v>
                </c:pt>
                <c:pt idx="5774">
                  <c:v>-0.1510996009782945</c:v>
                </c:pt>
                <c:pt idx="5775">
                  <c:v>-0.19096637395603125</c:v>
                </c:pt>
                <c:pt idx="5776">
                  <c:v>-0.23034293899063787</c:v>
                </c:pt>
                <c:pt idx="5777">
                  <c:v>-0.26912821700445833</c:v>
                </c:pt>
                <c:pt idx="5778">
                  <c:v>-0.30722264674505134</c:v>
                </c:pt>
                <c:pt idx="5779">
                  <c:v>-0.3445284403577541</c:v>
                </c:pt>
                <c:pt idx="5780">
                  <c:v>-0.38094983440527952</c:v>
                </c:pt>
                <c:pt idx="5781">
                  <c:v>-0.41639333569150938</c:v>
                </c:pt>
                <c:pt idx="5782">
                  <c:v>-0.45076796125697655</c:v>
                </c:pt>
                <c:pt idx="5783">
                  <c:v>-0.48398547193085872</c:v>
                </c:pt>
                <c:pt idx="5784">
                  <c:v>-0.51596059883966527</c:v>
                </c:pt>
                <c:pt idx="5785">
                  <c:v>-0.54661126229121193</c:v>
                </c:pt>
                <c:pt idx="5786">
                  <c:v>-0.57585878247201361</c:v>
                </c:pt>
                <c:pt idx="5787">
                  <c:v>-0.60362808141723723</c:v>
                </c:pt>
                <c:pt idx="5788">
                  <c:v>-0.62984787573476053</c:v>
                </c:pt>
                <c:pt idx="5789">
                  <c:v>-0.6544508595886176</c:v>
                </c:pt>
                <c:pt idx="5790">
                  <c:v>-0.67737387747211431</c:v>
                </c:pt>
                <c:pt idx="5791">
                  <c:v>-0.69855808632710781</c:v>
                </c:pt>
                <c:pt idx="5792">
                  <c:v>-0.7179491065932937</c:v>
                </c:pt>
                <c:pt idx="5793">
                  <c:v>-0.73549716179975655</c:v>
                </c:pt>
                <c:pt idx="5794">
                  <c:v>-0.75115720634045768</c:v>
                </c:pt>
                <c:pt idx="5795">
                  <c:v>-0.76488904110565892</c:v>
                </c:pt>
                <c:pt idx="5796">
                  <c:v>-0.77665741667246146</c:v>
                </c:pt>
                <c:pt idx="5797">
                  <c:v>-0.7864321237895785</c:v>
                </c:pt>
                <c:pt idx="5798">
                  <c:v>-0.7941880709240009</c:v>
                </c:pt>
                <c:pt idx="5799">
                  <c:v>-0.79990534867070051</c:v>
                </c:pt>
                <c:pt idx="5800">
                  <c:v>-0.80356928085968948</c:v>
                </c:pt>
                <c:pt idx="5801">
                  <c:v>-0.8051704622295881</c:v>
                </c:pt>
                <c:pt idx="5802">
                  <c:v>-0.80470478257078026</c:v>
                </c:pt>
                <c:pt idx="5803">
                  <c:v>-0.80217343727627843</c:v>
                </c:pt>
                <c:pt idx="5804">
                  <c:v>-0.79758292427314292</c:v>
                </c:pt>
                <c:pt idx="5805">
                  <c:v>-0.79094502734241701</c:v>
                </c:pt>
                <c:pt idx="5806">
                  <c:v>-0.78227678587030958</c:v>
                </c:pt>
                <c:pt idx="5807">
                  <c:v>-0.77160045110837805</c:v>
                </c:pt>
                <c:pt idx="5808">
                  <c:v>-0.75894342905484202</c:v>
                </c:pt>
                <c:pt idx="5809">
                  <c:v>-0.74433821010375611</c:v>
                </c:pt>
                <c:pt idx="5810">
                  <c:v>-0.72782228564269147</c:v>
                </c:pt>
                <c:pt idx="5811">
                  <c:v>-0.70943805181290387</c:v>
                </c:pt>
                <c:pt idx="5812">
                  <c:v>-0.68923270067894804</c:v>
                </c:pt>
                <c:pt idx="5813">
                  <c:v>-0.66725809908742351</c:v>
                </c:pt>
                <c:pt idx="5814">
                  <c:v>-0.6435706555253764</c:v>
                </c:pt>
                <c:pt idx="5815">
                  <c:v>-0.61823117532077987</c:v>
                </c:pt>
                <c:pt idx="5816">
                  <c:v>-0.59130470455587181</c:v>
                </c:pt>
                <c:pt idx="5817">
                  <c:v>-0.56286036309489074</c:v>
                </c:pt>
                <c:pt idx="5818">
                  <c:v>-0.53297116715451331</c:v>
                </c:pt>
                <c:pt idx="5819">
                  <c:v>-0.50171384187194634</c:v>
                </c:pt>
                <c:pt idx="5820">
                  <c:v>-0.46916862435292722</c:v>
                </c:pt>
                <c:pt idx="5821">
                  <c:v>-0.43541905770402167</c:v>
                </c:pt>
                <c:pt idx="5822">
                  <c:v>-0.40055177657885327</c:v>
                </c:pt>
                <c:pt idx="5823">
                  <c:v>-0.36465628478800372</c:v>
                </c:pt>
                <c:pt idx="5824">
                  <c:v>-0.32782472554400272</c:v>
                </c:pt>
                <c:pt idx="5825">
                  <c:v>-0.29015164493118439</c:v>
                </c:pt>
                <c:pt idx="5826">
                  <c:v>-0.25173374920725522</c:v>
                </c:pt>
                <c:pt idx="5827">
                  <c:v>-0.21266965655950298</c:v>
                </c:pt>
                <c:pt idx="5828">
                  <c:v>-0.17305964395353798</c:v>
                </c:pt>
                <c:pt idx="5829">
                  <c:v>-0.13300538972353981</c:v>
                </c:pt>
                <c:pt idx="5830">
                  <c:v>-9.2609712565653243E-2</c:v>
                </c:pt>
                <c:pt idx="5831">
                  <c:v>-5.1976307603874068E-2</c:v>
                </c:pt>
                <c:pt idx="5832">
                  <c:v>-1.1209480205925451E-2</c:v>
                </c:pt>
                <c:pt idx="5833">
                  <c:v>2.9586121766898486E-2</c:v>
                </c:pt>
                <c:pt idx="5834">
                  <c:v>7.0305776589565439E-2</c:v>
                </c:pt>
                <c:pt idx="5835">
                  <c:v>0.11084495749201412</c:v>
                </c:pt>
                <c:pt idx="5836">
                  <c:v>0.15109960097833094</c:v>
                </c:pt>
                <c:pt idx="5837">
                  <c:v>0.19096637395602284</c:v>
                </c:pt>
                <c:pt idx="5838">
                  <c:v>0.23034293899062955</c:v>
                </c:pt>
                <c:pt idx="5839">
                  <c:v>0.26912821700445017</c:v>
                </c:pt>
                <c:pt idx="5840">
                  <c:v>0.30722264674508565</c:v>
                </c:pt>
                <c:pt idx="5841">
                  <c:v>0.34452844035774627</c:v>
                </c:pt>
                <c:pt idx="5842">
                  <c:v>0.38094983440527186</c:v>
                </c:pt>
                <c:pt idx="5843">
                  <c:v>0.41639333569150194</c:v>
                </c:pt>
                <c:pt idx="5844">
                  <c:v>0.45076796125696927</c:v>
                </c:pt>
                <c:pt idx="5845">
                  <c:v>0.48398547193085173</c:v>
                </c:pt>
                <c:pt idx="5846">
                  <c:v>0.51596059883965861</c:v>
                </c:pt>
                <c:pt idx="5847">
                  <c:v>0.5466112622912056</c:v>
                </c:pt>
                <c:pt idx="5848">
                  <c:v>0.5758587824720075</c:v>
                </c:pt>
                <c:pt idx="5849">
                  <c:v>0.60362808141723145</c:v>
                </c:pt>
                <c:pt idx="5850">
                  <c:v>0.62984787573475509</c:v>
                </c:pt>
                <c:pt idx="5851">
                  <c:v>0.6544508595886126</c:v>
                </c:pt>
                <c:pt idx="5852">
                  <c:v>0.67737387747213429</c:v>
                </c:pt>
                <c:pt idx="5853">
                  <c:v>0.69855808632710348</c:v>
                </c:pt>
                <c:pt idx="5854">
                  <c:v>0.71794910659328981</c:v>
                </c:pt>
                <c:pt idx="5855">
                  <c:v>0.73549716179975311</c:v>
                </c:pt>
                <c:pt idx="5856">
                  <c:v>0.75115720634047101</c:v>
                </c:pt>
                <c:pt idx="5857">
                  <c:v>0.76488904110567058</c:v>
                </c:pt>
                <c:pt idx="5858">
                  <c:v>0.77665741667245924</c:v>
                </c:pt>
                <c:pt idx="5859">
                  <c:v>0.78643212378956684</c:v>
                </c:pt>
                <c:pt idx="5860">
                  <c:v>0.79418807092399946</c:v>
                </c:pt>
                <c:pt idx="5861">
                  <c:v>0.79990534867070473</c:v>
                </c:pt>
                <c:pt idx="5862">
                  <c:v>0.80356928085969193</c:v>
                </c:pt>
                <c:pt idx="5863">
                  <c:v>0.80517046222958721</c:v>
                </c:pt>
                <c:pt idx="5864">
                  <c:v>0.80470478257078226</c:v>
                </c:pt>
                <c:pt idx="5865">
                  <c:v>0.8021734372762751</c:v>
                </c:pt>
                <c:pt idx="5866">
                  <c:v>0.79758292427313782</c:v>
                </c:pt>
                <c:pt idx="5867">
                  <c:v>0.79094502734241012</c:v>
                </c:pt>
                <c:pt idx="5868">
                  <c:v>0.78227678587032257</c:v>
                </c:pt>
                <c:pt idx="5869">
                  <c:v>0.7716004511083806</c:v>
                </c:pt>
                <c:pt idx="5870">
                  <c:v>0.75894342905482959</c:v>
                </c:pt>
                <c:pt idx="5871">
                  <c:v>0.74433821010374179</c:v>
                </c:pt>
                <c:pt idx="5872">
                  <c:v>0.72782228564267559</c:v>
                </c:pt>
                <c:pt idx="5873">
                  <c:v>0.70943805181290798</c:v>
                </c:pt>
                <c:pt idx="5874">
                  <c:v>0.68923270067895259</c:v>
                </c:pt>
                <c:pt idx="5875">
                  <c:v>0.66725809908740263</c:v>
                </c:pt>
                <c:pt idx="5876">
                  <c:v>0.6435706555253542</c:v>
                </c:pt>
                <c:pt idx="5877">
                  <c:v>0.61823117532075611</c:v>
                </c:pt>
                <c:pt idx="5878">
                  <c:v>0.59130470455587769</c:v>
                </c:pt>
                <c:pt idx="5879">
                  <c:v>0.56286036309492971</c:v>
                </c:pt>
                <c:pt idx="5880">
                  <c:v>0.53297116715448545</c:v>
                </c:pt>
                <c:pt idx="5881">
                  <c:v>0.50171384187191737</c:v>
                </c:pt>
                <c:pt idx="5882">
                  <c:v>0.46916862435289708</c:v>
                </c:pt>
                <c:pt idx="5883">
                  <c:v>0.43541905770406752</c:v>
                </c:pt>
                <c:pt idx="5884">
                  <c:v>0.40055177657890051</c:v>
                </c:pt>
                <c:pt idx="5885">
                  <c:v>0.36465628478797069</c:v>
                </c:pt>
                <c:pt idx="5886">
                  <c:v>0.3278247255439688</c:v>
                </c:pt>
                <c:pt idx="5887">
                  <c:v>0.2901516449311925</c:v>
                </c:pt>
                <c:pt idx="5888">
                  <c:v>0.2517337492073069</c:v>
                </c:pt>
                <c:pt idx="5889">
                  <c:v>0.21266965655951134</c:v>
                </c:pt>
                <c:pt idx="5890">
                  <c:v>0.17305964395350176</c:v>
                </c:pt>
                <c:pt idx="5891">
                  <c:v>0.13300538972350326</c:v>
                </c:pt>
                <c:pt idx="5892">
                  <c:v>9.2609712565661861E-2</c:v>
                </c:pt>
                <c:pt idx="5893">
                  <c:v>5.1976307603882728E-2</c:v>
                </c:pt>
                <c:pt idx="5894">
                  <c:v>1.120948020593413E-2</c:v>
                </c:pt>
                <c:pt idx="5895">
                  <c:v>-2.9586121766935546E-2</c:v>
                </c:pt>
                <c:pt idx="5896">
                  <c:v>-7.0305776589556793E-2</c:v>
                </c:pt>
                <c:pt idx="5897">
                  <c:v>-0.11084495749200554</c:v>
                </c:pt>
                <c:pt idx="5898">
                  <c:v>-0.1510996009783224</c:v>
                </c:pt>
                <c:pt idx="5899">
                  <c:v>-0.19096637395601437</c:v>
                </c:pt>
                <c:pt idx="5900">
                  <c:v>-0.23034293899062122</c:v>
                </c:pt>
                <c:pt idx="5901">
                  <c:v>-0.26912821700444195</c:v>
                </c:pt>
                <c:pt idx="5902">
                  <c:v>-0.30722264674507765</c:v>
                </c:pt>
                <c:pt idx="5903">
                  <c:v>-0.34452844035773844</c:v>
                </c:pt>
                <c:pt idx="5904">
                  <c:v>-0.3809498344052642</c:v>
                </c:pt>
                <c:pt idx="5905">
                  <c:v>-0.41639333569149456</c:v>
                </c:pt>
                <c:pt idx="5906">
                  <c:v>-0.45076796125696211</c:v>
                </c:pt>
                <c:pt idx="5907">
                  <c:v>-0.48398547193088143</c:v>
                </c:pt>
                <c:pt idx="5908">
                  <c:v>-0.51596059883965184</c:v>
                </c:pt>
                <c:pt idx="5909">
                  <c:v>-0.54661126229119916</c:v>
                </c:pt>
                <c:pt idx="5910">
                  <c:v>-0.5758587824720014</c:v>
                </c:pt>
                <c:pt idx="5911">
                  <c:v>-0.60362808141725599</c:v>
                </c:pt>
                <c:pt idx="5912">
                  <c:v>-0.6298478757347783</c:v>
                </c:pt>
                <c:pt idx="5913">
                  <c:v>-0.65445085958860749</c:v>
                </c:pt>
                <c:pt idx="5914">
                  <c:v>-0.67737387747210487</c:v>
                </c:pt>
                <c:pt idx="5915">
                  <c:v>-0.69855808632709926</c:v>
                </c:pt>
                <c:pt idx="5916">
                  <c:v>-0.71794910659330657</c:v>
                </c:pt>
                <c:pt idx="5917">
                  <c:v>-0.73549716179976821</c:v>
                </c:pt>
                <c:pt idx="5918">
                  <c:v>-0.75115720634045147</c:v>
                </c:pt>
                <c:pt idx="5919">
                  <c:v>-0.76488904110565348</c:v>
                </c:pt>
                <c:pt idx="5920">
                  <c:v>-0.77665741667246901</c:v>
                </c:pt>
                <c:pt idx="5921">
                  <c:v>-0.78643212378957483</c:v>
                </c:pt>
                <c:pt idx="5922">
                  <c:v>-0.79418807092400556</c:v>
                </c:pt>
                <c:pt idx="5923">
                  <c:v>-0.79990534867069851</c:v>
                </c:pt>
                <c:pt idx="5924">
                  <c:v>-0.80356928085969137</c:v>
                </c:pt>
                <c:pt idx="5925">
                  <c:v>-0.80517046222958777</c:v>
                </c:pt>
                <c:pt idx="5926">
                  <c:v>-0.80470478257078082</c:v>
                </c:pt>
                <c:pt idx="5927">
                  <c:v>-0.80217343727627188</c:v>
                </c:pt>
                <c:pt idx="5928">
                  <c:v>-0.79758292427313904</c:v>
                </c:pt>
                <c:pt idx="5929">
                  <c:v>-0.79094502734241179</c:v>
                </c:pt>
                <c:pt idx="5930">
                  <c:v>-0.78227678587031368</c:v>
                </c:pt>
                <c:pt idx="5931">
                  <c:v>-0.77160045110837006</c:v>
                </c:pt>
                <c:pt idx="5932">
                  <c:v>-0.75894342905481726</c:v>
                </c:pt>
                <c:pt idx="5933">
                  <c:v>-0.74433821010374512</c:v>
                </c:pt>
                <c:pt idx="5934">
                  <c:v>-0.72782228564269891</c:v>
                </c:pt>
                <c:pt idx="5935">
                  <c:v>-0.70943805181289044</c:v>
                </c:pt>
                <c:pt idx="5936">
                  <c:v>-0.68923270067893339</c:v>
                </c:pt>
                <c:pt idx="5937">
                  <c:v>-0.66725809908738187</c:v>
                </c:pt>
                <c:pt idx="5938">
                  <c:v>-0.64357065552538684</c:v>
                </c:pt>
                <c:pt idx="5939">
                  <c:v>-0.61823117532079108</c:v>
                </c:pt>
                <c:pt idx="5940">
                  <c:v>-0.59130470455585249</c:v>
                </c:pt>
                <c:pt idx="5941">
                  <c:v>-0.56286036309490317</c:v>
                </c:pt>
                <c:pt idx="5942">
                  <c:v>-0.532971167154492</c:v>
                </c:pt>
                <c:pt idx="5943">
                  <c:v>-0.50171384187196</c:v>
                </c:pt>
                <c:pt idx="5944">
                  <c:v>-0.46916862435290413</c:v>
                </c:pt>
                <c:pt idx="5945">
                  <c:v>-0.43541905770403633</c:v>
                </c:pt>
                <c:pt idx="5946">
                  <c:v>-0.40055177657886831</c:v>
                </c:pt>
                <c:pt idx="5947">
                  <c:v>-0.3646562847879784</c:v>
                </c:pt>
                <c:pt idx="5948">
                  <c:v>-0.32782472554397674</c:v>
                </c:pt>
                <c:pt idx="5949">
                  <c:v>-0.2901516449312006</c:v>
                </c:pt>
                <c:pt idx="5950">
                  <c:v>-0.25173374920727171</c:v>
                </c:pt>
                <c:pt idx="5951">
                  <c:v>-0.21266965655951975</c:v>
                </c:pt>
                <c:pt idx="5952">
                  <c:v>-0.17305964395351026</c:v>
                </c:pt>
                <c:pt idx="5953">
                  <c:v>-0.13300538972351181</c:v>
                </c:pt>
                <c:pt idx="5954">
                  <c:v>-9.2609712565670479E-2</c:v>
                </c:pt>
                <c:pt idx="5955">
                  <c:v>-5.1976307603891388E-2</c:v>
                </c:pt>
                <c:pt idx="5956">
                  <c:v>-1.1209480205942811E-2</c:v>
                </c:pt>
                <c:pt idx="5957">
                  <c:v>2.9586121766926876E-2</c:v>
                </c:pt>
                <c:pt idx="5958">
                  <c:v>7.0305776589548147E-2</c:v>
                </c:pt>
                <c:pt idx="5959">
                  <c:v>0.11084495749199694</c:v>
                </c:pt>
                <c:pt idx="5960">
                  <c:v>0.15109960097831387</c:v>
                </c:pt>
                <c:pt idx="5961">
                  <c:v>0.19096637395600596</c:v>
                </c:pt>
                <c:pt idx="5962">
                  <c:v>0.23034293899065678</c:v>
                </c:pt>
                <c:pt idx="5963">
                  <c:v>0.26912821700443379</c:v>
                </c:pt>
                <c:pt idx="5964">
                  <c:v>0.30722264674506961</c:v>
                </c:pt>
                <c:pt idx="5965">
                  <c:v>0.34452844035773056</c:v>
                </c:pt>
                <c:pt idx="5966">
                  <c:v>0.38094983440529689</c:v>
                </c:pt>
                <c:pt idx="5967">
                  <c:v>0.41639333569152631</c:v>
                </c:pt>
                <c:pt idx="5968">
                  <c:v>0.4507679612569549</c:v>
                </c:pt>
                <c:pt idx="5969">
                  <c:v>0.48398547193083791</c:v>
                </c:pt>
                <c:pt idx="5970">
                  <c:v>0.51596059883964529</c:v>
                </c:pt>
                <c:pt idx="5971">
                  <c:v>0.54661126229122636</c:v>
                </c:pt>
                <c:pt idx="5972">
                  <c:v>0.57585878247202738</c:v>
                </c:pt>
                <c:pt idx="5973">
                  <c:v>0.60362808141721991</c:v>
                </c:pt>
                <c:pt idx="5974">
                  <c:v>0.62984787573474432</c:v>
                </c:pt>
                <c:pt idx="5975">
                  <c:v>0.65445085958862914</c:v>
                </c:pt>
                <c:pt idx="5976">
                  <c:v>0.67737387747212496</c:v>
                </c:pt>
                <c:pt idx="5977">
                  <c:v>0.69855808632711769</c:v>
                </c:pt>
                <c:pt idx="5978">
                  <c:v>0.71794910659328193</c:v>
                </c:pt>
                <c:pt idx="5979">
                  <c:v>0.73549716179976465</c:v>
                </c:pt>
                <c:pt idx="5980">
                  <c:v>0.75115720634046479</c:v>
                </c:pt>
                <c:pt idx="5981">
                  <c:v>0.76488904110566502</c:v>
                </c:pt>
                <c:pt idx="5982">
                  <c:v>0.77665741667246668</c:v>
                </c:pt>
                <c:pt idx="5983">
                  <c:v>0.78643212378957295</c:v>
                </c:pt>
                <c:pt idx="5984">
                  <c:v>0.79418807092400412</c:v>
                </c:pt>
                <c:pt idx="5985">
                  <c:v>0.79990534867070273</c:v>
                </c:pt>
                <c:pt idx="5986">
                  <c:v>0.80356928085969082</c:v>
                </c:pt>
                <c:pt idx="5987">
                  <c:v>0.80517046222958766</c:v>
                </c:pt>
                <c:pt idx="5988">
                  <c:v>0.80470478257078126</c:v>
                </c:pt>
                <c:pt idx="5989">
                  <c:v>0.80217343727627666</c:v>
                </c:pt>
                <c:pt idx="5990">
                  <c:v>0.79758292427314026</c:v>
                </c:pt>
                <c:pt idx="5991">
                  <c:v>0.79094502734241334</c:v>
                </c:pt>
                <c:pt idx="5992">
                  <c:v>0.78227678587031579</c:v>
                </c:pt>
                <c:pt idx="5993">
                  <c:v>0.7716004511083856</c:v>
                </c:pt>
                <c:pt idx="5994">
                  <c:v>0.75894342905483536</c:v>
                </c:pt>
                <c:pt idx="5995">
                  <c:v>0.74433821010374845</c:v>
                </c:pt>
                <c:pt idx="5996">
                  <c:v>0.72782228564270257</c:v>
                </c:pt>
                <c:pt idx="5997">
                  <c:v>0.70943805181289454</c:v>
                </c:pt>
                <c:pt idx="5998">
                  <c:v>0.68923270067896159</c:v>
                </c:pt>
                <c:pt idx="5999">
                  <c:v>0.6672580990874124</c:v>
                </c:pt>
                <c:pt idx="6000">
                  <c:v>0.64357065552539217</c:v>
                </c:pt>
                <c:pt idx="6001">
                  <c:v>0.61823117532079652</c:v>
                </c:pt>
                <c:pt idx="6002">
                  <c:v>0.59130470455585837</c:v>
                </c:pt>
                <c:pt idx="6003">
                  <c:v>0.56286036309494214</c:v>
                </c:pt>
                <c:pt idx="6004">
                  <c:v>0.53297116715453285</c:v>
                </c:pt>
                <c:pt idx="6005">
                  <c:v>0.50171384187196677</c:v>
                </c:pt>
                <c:pt idx="6006">
                  <c:v>0.46916862435291123</c:v>
                </c:pt>
                <c:pt idx="6007">
                  <c:v>0.43541905770404354</c:v>
                </c:pt>
                <c:pt idx="6008">
                  <c:v>0.40055177657891555</c:v>
                </c:pt>
                <c:pt idx="6009">
                  <c:v>0.36465628478802697</c:v>
                </c:pt>
                <c:pt idx="6010">
                  <c:v>0.32782472554398467</c:v>
                </c:pt>
                <c:pt idx="6011">
                  <c:v>0.29015164493120871</c:v>
                </c:pt>
                <c:pt idx="6012">
                  <c:v>0.25173374920727992</c:v>
                </c:pt>
                <c:pt idx="6013">
                  <c:v>0.21266965655957226</c:v>
                </c:pt>
                <c:pt idx="6014">
                  <c:v>0.17305964395351872</c:v>
                </c:pt>
                <c:pt idx="6015">
                  <c:v>0.13300538972352038</c:v>
                </c:pt>
                <c:pt idx="6016">
                  <c:v>9.2609712565679111E-2</c:v>
                </c:pt>
                <c:pt idx="6017">
                  <c:v>5.1976307603854376E-2</c:v>
                </c:pt>
                <c:pt idx="6018">
                  <c:v>1.120948020599726E-2</c:v>
                </c:pt>
                <c:pt idx="6019">
                  <c:v>-2.9586121766918199E-2</c:v>
                </c:pt>
                <c:pt idx="6020">
                  <c:v>-7.0305776589539487E-2</c:v>
                </c:pt>
                <c:pt idx="6021">
                  <c:v>-0.11084495749203369</c:v>
                </c:pt>
                <c:pt idx="6022">
                  <c:v>-0.15109960097835032</c:v>
                </c:pt>
                <c:pt idx="6023">
                  <c:v>-0.19096637395599753</c:v>
                </c:pt>
                <c:pt idx="6024">
                  <c:v>-0.2303429389906046</c:v>
                </c:pt>
                <c:pt idx="6025">
                  <c:v>-0.26912821700442557</c:v>
                </c:pt>
                <c:pt idx="6026">
                  <c:v>-0.30722264674510386</c:v>
                </c:pt>
                <c:pt idx="6027">
                  <c:v>-0.34452844035776409</c:v>
                </c:pt>
                <c:pt idx="6028">
                  <c:v>-0.38094983440524893</c:v>
                </c:pt>
                <c:pt idx="6029">
                  <c:v>-0.41639333569147968</c:v>
                </c:pt>
                <c:pt idx="6030">
                  <c:v>-0.45076796125698565</c:v>
                </c:pt>
                <c:pt idx="6031">
                  <c:v>-0.48398547193086761</c:v>
                </c:pt>
                <c:pt idx="6032">
                  <c:v>-0.51596059883967371</c:v>
                </c:pt>
                <c:pt idx="6033">
                  <c:v>-0.54661126229118639</c:v>
                </c:pt>
                <c:pt idx="6034">
                  <c:v>-0.57585878247202127</c:v>
                </c:pt>
                <c:pt idx="6035">
                  <c:v>-0.60362808141724456</c:v>
                </c:pt>
                <c:pt idx="6036">
                  <c:v>-0.62984787573476742</c:v>
                </c:pt>
                <c:pt idx="6037">
                  <c:v>-0.65445085958862403</c:v>
                </c:pt>
                <c:pt idx="6038">
                  <c:v>-0.6773738774721203</c:v>
                </c:pt>
                <c:pt idx="6039">
                  <c:v>-0.69855808632711336</c:v>
                </c:pt>
                <c:pt idx="6040">
                  <c:v>-0.71794910659329869</c:v>
                </c:pt>
                <c:pt idx="6041">
                  <c:v>-0.7354971617997611</c:v>
                </c:pt>
                <c:pt idx="6042">
                  <c:v>-0.75115720634046157</c:v>
                </c:pt>
                <c:pt idx="6043">
                  <c:v>-0.76488904110566236</c:v>
                </c:pt>
                <c:pt idx="6044">
                  <c:v>-0.77665741667246435</c:v>
                </c:pt>
                <c:pt idx="6045">
                  <c:v>-0.78643212378957117</c:v>
                </c:pt>
                <c:pt idx="6046">
                  <c:v>-0.79418807092400279</c:v>
                </c:pt>
                <c:pt idx="6047">
                  <c:v>-0.79990534867070173</c:v>
                </c:pt>
                <c:pt idx="6048">
                  <c:v>-0.80356928085969026</c:v>
                </c:pt>
                <c:pt idx="6049">
                  <c:v>-0.80517046222958766</c:v>
                </c:pt>
                <c:pt idx="6050">
                  <c:v>-0.80470478257078148</c:v>
                </c:pt>
                <c:pt idx="6051">
                  <c:v>-0.80217343727627743</c:v>
                </c:pt>
                <c:pt idx="6052">
                  <c:v>-0.79758292427313515</c:v>
                </c:pt>
                <c:pt idx="6053">
                  <c:v>-0.79094502734241501</c:v>
                </c:pt>
                <c:pt idx="6054">
                  <c:v>-0.7822767858703179</c:v>
                </c:pt>
                <c:pt idx="6055">
                  <c:v>-0.77160045110838804</c:v>
                </c:pt>
                <c:pt idx="6056">
                  <c:v>-0.75894342905482304</c:v>
                </c:pt>
                <c:pt idx="6057">
                  <c:v>-0.74433821010373435</c:v>
                </c:pt>
                <c:pt idx="6058">
                  <c:v>-0.72782228564270635</c:v>
                </c:pt>
                <c:pt idx="6059">
                  <c:v>-0.7094380518129203</c:v>
                </c:pt>
                <c:pt idx="6060">
                  <c:v>-0.68923270067896603</c:v>
                </c:pt>
                <c:pt idx="6061">
                  <c:v>-0.66725809908739164</c:v>
                </c:pt>
                <c:pt idx="6062">
                  <c:v>-0.64357065552536974</c:v>
                </c:pt>
                <c:pt idx="6063">
                  <c:v>-0.61823117532080207</c:v>
                </c:pt>
                <c:pt idx="6064">
                  <c:v>-0.59130470455589534</c:v>
                </c:pt>
                <c:pt idx="6065">
                  <c:v>-0.56286036309491561</c:v>
                </c:pt>
                <c:pt idx="6066">
                  <c:v>-0.53297116715450499</c:v>
                </c:pt>
                <c:pt idx="6067">
                  <c:v>-0.50171384187193779</c:v>
                </c:pt>
                <c:pt idx="6068">
                  <c:v>-0.46916862435295548</c:v>
                </c:pt>
                <c:pt idx="6069">
                  <c:v>-0.43541905770405087</c:v>
                </c:pt>
                <c:pt idx="6070">
                  <c:v>-0.40055177657888341</c:v>
                </c:pt>
                <c:pt idx="6071">
                  <c:v>-0.36465628478799389</c:v>
                </c:pt>
                <c:pt idx="6072">
                  <c:v>-0.32782472554395081</c:v>
                </c:pt>
                <c:pt idx="6073">
                  <c:v>-0.2901516449312595</c:v>
                </c:pt>
                <c:pt idx="6074">
                  <c:v>-0.25173374920728819</c:v>
                </c:pt>
                <c:pt idx="6075">
                  <c:v>-0.21266965655953646</c:v>
                </c:pt>
                <c:pt idx="6076">
                  <c:v>-0.17305964395348247</c:v>
                </c:pt>
                <c:pt idx="6077">
                  <c:v>-0.13300538972348377</c:v>
                </c:pt>
                <c:pt idx="6078">
                  <c:v>-9.2609712565687743E-2</c:v>
                </c:pt>
                <c:pt idx="6079">
                  <c:v>-5.1976307603908721E-2</c:v>
                </c:pt>
                <c:pt idx="6080">
                  <c:v>-1.1209480205960172E-2</c:v>
                </c:pt>
                <c:pt idx="6081">
                  <c:v>2.9586121766955267E-2</c:v>
                </c:pt>
                <c:pt idx="6082">
                  <c:v>7.0305776589576444E-2</c:v>
                </c:pt>
                <c:pt idx="6083">
                  <c:v>0.11084495749197973</c:v>
                </c:pt>
                <c:pt idx="6084">
                  <c:v>0.15109960097829683</c:v>
                </c:pt>
                <c:pt idx="6085">
                  <c:v>0.19096637395603355</c:v>
                </c:pt>
                <c:pt idx="6086">
                  <c:v>0.23034293899064015</c:v>
                </c:pt>
                <c:pt idx="6087">
                  <c:v>0.26912821700446055</c:v>
                </c:pt>
                <c:pt idx="6088">
                  <c:v>0.30722264674505356</c:v>
                </c:pt>
                <c:pt idx="6089">
                  <c:v>0.34452844035775626</c:v>
                </c:pt>
                <c:pt idx="6090">
                  <c:v>0.38094983440528157</c:v>
                </c:pt>
                <c:pt idx="6091">
                  <c:v>0.41639333569151143</c:v>
                </c:pt>
                <c:pt idx="6092">
                  <c:v>0.45076796125697849</c:v>
                </c:pt>
                <c:pt idx="6093">
                  <c:v>0.48398547193086061</c:v>
                </c:pt>
                <c:pt idx="6094">
                  <c:v>0.51596059883966705</c:v>
                </c:pt>
                <c:pt idx="6095">
                  <c:v>0.5466112622912136</c:v>
                </c:pt>
                <c:pt idx="6096">
                  <c:v>0.57585878247201516</c:v>
                </c:pt>
                <c:pt idx="6097">
                  <c:v>0.60362808141723878</c:v>
                </c:pt>
                <c:pt idx="6098">
                  <c:v>0.62984787573476197</c:v>
                </c:pt>
                <c:pt idx="6099">
                  <c:v>0.65445085958861904</c:v>
                </c:pt>
                <c:pt idx="6100">
                  <c:v>0.67737387747211553</c:v>
                </c:pt>
                <c:pt idx="6101">
                  <c:v>0.69855808632710903</c:v>
                </c:pt>
                <c:pt idx="6102">
                  <c:v>0.71794910659329481</c:v>
                </c:pt>
                <c:pt idx="6103">
                  <c:v>0.73549716179975755</c:v>
                </c:pt>
                <c:pt idx="6104">
                  <c:v>0.75115720634045846</c:v>
                </c:pt>
                <c:pt idx="6105">
                  <c:v>0.76488904110565958</c:v>
                </c:pt>
                <c:pt idx="6106">
                  <c:v>0.77665741667246213</c:v>
                </c:pt>
                <c:pt idx="6107">
                  <c:v>0.78643212378957905</c:v>
                </c:pt>
                <c:pt idx="6108">
                  <c:v>0.79418807092400134</c:v>
                </c:pt>
                <c:pt idx="6109">
                  <c:v>0.79990534867070073</c:v>
                </c:pt>
                <c:pt idx="6110">
                  <c:v>0.80356928085968971</c:v>
                </c:pt>
                <c:pt idx="6111">
                  <c:v>0.8051704622295881</c:v>
                </c:pt>
                <c:pt idx="6112">
                  <c:v>0.80470478257078015</c:v>
                </c:pt>
                <c:pt idx="6113">
                  <c:v>0.80217343727627821</c:v>
                </c:pt>
                <c:pt idx="6114">
                  <c:v>0.7975829242731427</c:v>
                </c:pt>
                <c:pt idx="6115">
                  <c:v>0.79094502734241656</c:v>
                </c:pt>
                <c:pt idx="6116">
                  <c:v>0.78227678587030902</c:v>
                </c:pt>
                <c:pt idx="6117">
                  <c:v>0.77160045110837749</c:v>
                </c:pt>
                <c:pt idx="6118">
                  <c:v>0.75894342905484125</c:v>
                </c:pt>
                <c:pt idx="6119">
                  <c:v>0.74433821010375512</c:v>
                </c:pt>
                <c:pt idx="6120">
                  <c:v>0.72782228564269047</c:v>
                </c:pt>
                <c:pt idx="6121">
                  <c:v>0.70943805181290265</c:v>
                </c:pt>
                <c:pt idx="6122">
                  <c:v>0.68923270067894693</c:v>
                </c:pt>
                <c:pt idx="6123">
                  <c:v>0.66725809908742217</c:v>
                </c:pt>
                <c:pt idx="6124">
                  <c:v>0.64357065552537507</c:v>
                </c:pt>
                <c:pt idx="6125">
                  <c:v>0.61823117532077831</c:v>
                </c:pt>
                <c:pt idx="6126">
                  <c:v>0.59130470455587025</c:v>
                </c:pt>
                <c:pt idx="6127">
                  <c:v>0.56286036309488896</c:v>
                </c:pt>
                <c:pt idx="6128">
                  <c:v>0.53297116715454584</c:v>
                </c:pt>
                <c:pt idx="6129">
                  <c:v>0.50171384187194457</c:v>
                </c:pt>
                <c:pt idx="6130">
                  <c:v>0.46916862435292533</c:v>
                </c:pt>
                <c:pt idx="6131">
                  <c:v>0.43541905770401967</c:v>
                </c:pt>
                <c:pt idx="6132">
                  <c:v>0.40055177657885122</c:v>
                </c:pt>
                <c:pt idx="6133">
                  <c:v>0.36465628478800161</c:v>
                </c:pt>
                <c:pt idx="6134">
                  <c:v>0.32782472554400049</c:v>
                </c:pt>
                <c:pt idx="6135">
                  <c:v>0.29015164493118217</c:v>
                </c:pt>
                <c:pt idx="6136">
                  <c:v>0.25173374920725289</c:v>
                </c:pt>
                <c:pt idx="6137">
                  <c:v>0.21266965655950071</c:v>
                </c:pt>
                <c:pt idx="6138">
                  <c:v>0.17305964395353568</c:v>
                </c:pt>
                <c:pt idx="6139">
                  <c:v>0.13300538972353748</c:v>
                </c:pt>
                <c:pt idx="6140">
                  <c:v>9.2609712565650884E-2</c:v>
                </c:pt>
                <c:pt idx="6141">
                  <c:v>5.1976307603871695E-2</c:v>
                </c:pt>
                <c:pt idx="6142">
                  <c:v>1.1209480205923083E-2</c:v>
                </c:pt>
                <c:pt idx="6143">
                  <c:v>-2.9586121766900848E-2</c:v>
                </c:pt>
                <c:pt idx="6144">
                  <c:v>-7.0305776589567798E-2</c:v>
                </c:pt>
                <c:pt idx="6145">
                  <c:v>-0.11084495749201648</c:v>
                </c:pt>
                <c:pt idx="6146">
                  <c:v>-0.15109960097833328</c:v>
                </c:pt>
                <c:pt idx="6147">
                  <c:v>-0.19096637395602514</c:v>
                </c:pt>
                <c:pt idx="6148">
                  <c:v>-0.23034293899063182</c:v>
                </c:pt>
                <c:pt idx="6149">
                  <c:v>-0.26912821700445239</c:v>
                </c:pt>
                <c:pt idx="6150">
                  <c:v>-0.30722264674508781</c:v>
                </c:pt>
                <c:pt idx="6151">
                  <c:v>-0.34452844035774838</c:v>
                </c:pt>
                <c:pt idx="6152">
                  <c:v>-0.38094983440527397</c:v>
                </c:pt>
                <c:pt idx="6153">
                  <c:v>-0.416393335691504</c:v>
                </c:pt>
                <c:pt idx="6154">
                  <c:v>-0.45076796125697127</c:v>
                </c:pt>
                <c:pt idx="6155">
                  <c:v>-0.48398547193085362</c:v>
                </c:pt>
                <c:pt idx="6156">
                  <c:v>-0.51596059883966039</c:v>
                </c:pt>
                <c:pt idx="6157">
                  <c:v>-0.54661126229120727</c:v>
                </c:pt>
                <c:pt idx="6158">
                  <c:v>-0.57585878247200917</c:v>
                </c:pt>
                <c:pt idx="6159">
                  <c:v>-0.60362808141723301</c:v>
                </c:pt>
                <c:pt idx="6160">
                  <c:v>-0.62984787573475665</c:v>
                </c:pt>
                <c:pt idx="6161">
                  <c:v>-0.65445085958861393</c:v>
                </c:pt>
                <c:pt idx="6162">
                  <c:v>-0.67737387747213562</c:v>
                </c:pt>
                <c:pt idx="6163">
                  <c:v>-0.6985580863271047</c:v>
                </c:pt>
                <c:pt idx="6164">
                  <c:v>-0.71794910659329081</c:v>
                </c:pt>
                <c:pt idx="6165">
                  <c:v>-0.73549716179975411</c:v>
                </c:pt>
                <c:pt idx="6166">
                  <c:v>-0.75115720634047189</c:v>
                </c:pt>
                <c:pt idx="6167">
                  <c:v>-0.76488904110567124</c:v>
                </c:pt>
                <c:pt idx="6168">
                  <c:v>-0.7766574166724598</c:v>
                </c:pt>
                <c:pt idx="6169">
                  <c:v>-0.78643212378956739</c:v>
                </c:pt>
                <c:pt idx="6170">
                  <c:v>-0.7941880709239999</c:v>
                </c:pt>
                <c:pt idx="6171">
                  <c:v>-0.79990534867070506</c:v>
                </c:pt>
                <c:pt idx="6172">
                  <c:v>-0.80356928085969204</c:v>
                </c:pt>
                <c:pt idx="6173">
                  <c:v>-0.80517046222958732</c:v>
                </c:pt>
                <c:pt idx="6174">
                  <c:v>-0.80470478257078215</c:v>
                </c:pt>
                <c:pt idx="6175">
                  <c:v>-0.80217343727627499</c:v>
                </c:pt>
                <c:pt idx="6176">
                  <c:v>-0.79758292427313748</c:v>
                </c:pt>
                <c:pt idx="6177">
                  <c:v>-0.79094502734240968</c:v>
                </c:pt>
                <c:pt idx="6178">
                  <c:v>-0.78227678587032201</c:v>
                </c:pt>
                <c:pt idx="6179">
                  <c:v>-0.77160045110837994</c:v>
                </c:pt>
                <c:pt idx="6180">
                  <c:v>-0.75894342905482881</c:v>
                </c:pt>
                <c:pt idx="6181">
                  <c:v>-0.7443382101037409</c:v>
                </c:pt>
                <c:pt idx="6182">
                  <c:v>-0.72782228564267459</c:v>
                </c:pt>
                <c:pt idx="6183">
                  <c:v>-0.70943805181290676</c:v>
                </c:pt>
                <c:pt idx="6184">
                  <c:v>-0.68923270067895137</c:v>
                </c:pt>
                <c:pt idx="6185">
                  <c:v>-0.66725809908740141</c:v>
                </c:pt>
                <c:pt idx="6186">
                  <c:v>-0.64357065552535275</c:v>
                </c:pt>
                <c:pt idx="6187">
                  <c:v>-0.61823117532075456</c:v>
                </c:pt>
                <c:pt idx="6188">
                  <c:v>-0.59130470455587614</c:v>
                </c:pt>
                <c:pt idx="6189">
                  <c:v>-0.56286036309492793</c:v>
                </c:pt>
                <c:pt idx="6190">
                  <c:v>-0.53297116715448367</c:v>
                </c:pt>
                <c:pt idx="6191">
                  <c:v>-0.50171384187191559</c:v>
                </c:pt>
                <c:pt idx="6192">
                  <c:v>-0.46916862435289519</c:v>
                </c:pt>
                <c:pt idx="6193">
                  <c:v>-0.43541905770406547</c:v>
                </c:pt>
                <c:pt idx="6194">
                  <c:v>-0.40055177657889846</c:v>
                </c:pt>
                <c:pt idx="6195">
                  <c:v>-0.36465628478796852</c:v>
                </c:pt>
                <c:pt idx="6196">
                  <c:v>-0.32782472554396669</c:v>
                </c:pt>
                <c:pt idx="6197">
                  <c:v>-0.29015164493119028</c:v>
                </c:pt>
                <c:pt idx="6198">
                  <c:v>-0.25173374920730468</c:v>
                </c:pt>
                <c:pt idx="6199">
                  <c:v>-0.21266965655950906</c:v>
                </c:pt>
                <c:pt idx="6200">
                  <c:v>-0.17305964395349946</c:v>
                </c:pt>
                <c:pt idx="6201">
                  <c:v>-0.1330053897235009</c:v>
                </c:pt>
                <c:pt idx="6202">
                  <c:v>-9.2609712565659516E-2</c:v>
                </c:pt>
                <c:pt idx="6203">
                  <c:v>-5.1976307603880369E-2</c:v>
                </c:pt>
                <c:pt idx="6204">
                  <c:v>-1.1209480205931764E-2</c:v>
                </c:pt>
                <c:pt idx="6205">
                  <c:v>2.9586121766937916E-2</c:v>
                </c:pt>
                <c:pt idx="6206">
                  <c:v>7.0305776589559152E-2</c:v>
                </c:pt>
                <c:pt idx="6207">
                  <c:v>0.11084495749200789</c:v>
                </c:pt>
                <c:pt idx="6208">
                  <c:v>0.15109960097832473</c:v>
                </c:pt>
                <c:pt idx="6209">
                  <c:v>0.19096637395601668</c:v>
                </c:pt>
                <c:pt idx="6210">
                  <c:v>0.23034293899062352</c:v>
                </c:pt>
                <c:pt idx="6211">
                  <c:v>0.26912821700444417</c:v>
                </c:pt>
                <c:pt idx="6212">
                  <c:v>0.30722264674507982</c:v>
                </c:pt>
                <c:pt idx="6213">
                  <c:v>0.34452844035774055</c:v>
                </c:pt>
                <c:pt idx="6214">
                  <c:v>0.38094983440526631</c:v>
                </c:pt>
                <c:pt idx="6215">
                  <c:v>0.41639333569149661</c:v>
                </c:pt>
                <c:pt idx="6216">
                  <c:v>0.45076796125696411</c:v>
                </c:pt>
                <c:pt idx="6217">
                  <c:v>0.48398547193088332</c:v>
                </c:pt>
                <c:pt idx="6218">
                  <c:v>0.51596059883965373</c:v>
                </c:pt>
                <c:pt idx="6219">
                  <c:v>0.54661126229120094</c:v>
                </c:pt>
                <c:pt idx="6220">
                  <c:v>0.57585878247200306</c:v>
                </c:pt>
                <c:pt idx="6221">
                  <c:v>0.60362808141725754</c:v>
                </c:pt>
                <c:pt idx="6222">
                  <c:v>0.62984787573477974</c:v>
                </c:pt>
                <c:pt idx="6223">
                  <c:v>0.65445085958860894</c:v>
                </c:pt>
                <c:pt idx="6224">
                  <c:v>0.6773738774721062</c:v>
                </c:pt>
                <c:pt idx="6225">
                  <c:v>0.69855808632710037</c:v>
                </c:pt>
                <c:pt idx="6226">
                  <c:v>0.71794910659330768</c:v>
                </c:pt>
                <c:pt idx="6227">
                  <c:v>0.73549716179976909</c:v>
                </c:pt>
                <c:pt idx="6228">
                  <c:v>0.75115720634045224</c:v>
                </c:pt>
                <c:pt idx="6229">
                  <c:v>0.76488904110565425</c:v>
                </c:pt>
                <c:pt idx="6230">
                  <c:v>0.77665741667246957</c:v>
                </c:pt>
                <c:pt idx="6231">
                  <c:v>0.78643212378957528</c:v>
                </c:pt>
                <c:pt idx="6232">
                  <c:v>0.79418807092400601</c:v>
                </c:pt>
                <c:pt idx="6233">
                  <c:v>0.79990534867069873</c:v>
                </c:pt>
                <c:pt idx="6234">
                  <c:v>0.80356928085969148</c:v>
                </c:pt>
                <c:pt idx="6235">
                  <c:v>0.80517046222958788</c:v>
                </c:pt>
                <c:pt idx="6236">
                  <c:v>0.80470478257078071</c:v>
                </c:pt>
                <c:pt idx="6237">
                  <c:v>0.80217343727627566</c:v>
                </c:pt>
                <c:pt idx="6238">
                  <c:v>0.7975829242731387</c:v>
                </c:pt>
                <c:pt idx="6239">
                  <c:v>0.79094502734241134</c:v>
                </c:pt>
                <c:pt idx="6240">
                  <c:v>0.78227678587031313</c:v>
                </c:pt>
                <c:pt idx="6241">
                  <c:v>0.77160045110838238</c:v>
                </c:pt>
                <c:pt idx="6242">
                  <c:v>0.7589434290548317</c:v>
                </c:pt>
                <c:pt idx="6243">
                  <c:v>0.74433821010374424</c:v>
                </c:pt>
                <c:pt idx="6244">
                  <c:v>0.72782228564269791</c:v>
                </c:pt>
                <c:pt idx="6245">
                  <c:v>0.70943805181291086</c:v>
                </c:pt>
                <c:pt idx="6246">
                  <c:v>0.68923270067895581</c:v>
                </c:pt>
                <c:pt idx="6247">
                  <c:v>0.66725809908740619</c:v>
                </c:pt>
                <c:pt idx="6248">
                  <c:v>0.64357065552538539</c:v>
                </c:pt>
                <c:pt idx="6249">
                  <c:v>0.61823117532078953</c:v>
                </c:pt>
                <c:pt idx="6250">
                  <c:v>0.59130470455588202</c:v>
                </c:pt>
                <c:pt idx="6251">
                  <c:v>0.56286036309493415</c:v>
                </c:pt>
                <c:pt idx="6252">
                  <c:v>0.53297116715449022</c:v>
                </c:pt>
                <c:pt idx="6253">
                  <c:v>0.50171384187195822</c:v>
                </c:pt>
                <c:pt idx="6254">
                  <c:v>0.46916862435293949</c:v>
                </c:pt>
                <c:pt idx="6255">
                  <c:v>0.4354190577040728</c:v>
                </c:pt>
                <c:pt idx="6256">
                  <c:v>0.40055177657890595</c:v>
                </c:pt>
                <c:pt idx="6257">
                  <c:v>0.36465628478797624</c:v>
                </c:pt>
                <c:pt idx="6258">
                  <c:v>0.32782472554401637</c:v>
                </c:pt>
                <c:pt idx="6259">
                  <c:v>0.29015164493124113</c:v>
                </c:pt>
                <c:pt idx="6260">
                  <c:v>0.2517337492073129</c:v>
                </c:pt>
                <c:pt idx="6261">
                  <c:v>0.21266965655951747</c:v>
                </c:pt>
                <c:pt idx="6262">
                  <c:v>0.17305964395350792</c:v>
                </c:pt>
                <c:pt idx="6263">
                  <c:v>0.13300538972355461</c:v>
                </c:pt>
                <c:pt idx="6264">
                  <c:v>9.2609712565713612E-2</c:v>
                </c:pt>
                <c:pt idx="6265">
                  <c:v>5.1976307603889028E-2</c:v>
                </c:pt>
                <c:pt idx="6266">
                  <c:v>1.1209480205940443E-2</c:v>
                </c:pt>
                <c:pt idx="6267">
                  <c:v>-2.9586121766929239E-2</c:v>
                </c:pt>
                <c:pt idx="6268">
                  <c:v>-7.0305776589504904E-2</c:v>
                </c:pt>
                <c:pt idx="6269">
                  <c:v>-0.11084495749199928</c:v>
                </c:pt>
                <c:pt idx="6270">
                  <c:v>-0.15109960097831621</c:v>
                </c:pt>
                <c:pt idx="6271">
                  <c:v>-0.19096637395600827</c:v>
                </c:pt>
                <c:pt idx="6272">
                  <c:v>-0.23034293899065905</c:v>
                </c:pt>
                <c:pt idx="6273">
                  <c:v>-0.26912821700439288</c:v>
                </c:pt>
                <c:pt idx="6274">
                  <c:v>-0.30722264674507177</c:v>
                </c:pt>
                <c:pt idx="6275">
                  <c:v>-0.34452844035773272</c:v>
                </c:pt>
                <c:pt idx="6276">
                  <c:v>-0.380949834405299</c:v>
                </c:pt>
                <c:pt idx="6277">
                  <c:v>-0.41639333569152837</c:v>
                </c:pt>
                <c:pt idx="6278">
                  <c:v>-0.45076796125695684</c:v>
                </c:pt>
                <c:pt idx="6279">
                  <c:v>-0.48398547193083979</c:v>
                </c:pt>
                <c:pt idx="6280">
                  <c:v>-0.51596059883964707</c:v>
                </c:pt>
                <c:pt idx="6281">
                  <c:v>-0.54661126229122814</c:v>
                </c:pt>
                <c:pt idx="6282">
                  <c:v>-0.57585878247202893</c:v>
                </c:pt>
                <c:pt idx="6283">
                  <c:v>-0.60362808141722157</c:v>
                </c:pt>
                <c:pt idx="6284">
                  <c:v>-0.62984787573474588</c:v>
                </c:pt>
                <c:pt idx="6285">
                  <c:v>-0.65445085958863047</c:v>
                </c:pt>
                <c:pt idx="6286">
                  <c:v>-0.6773738774721263</c:v>
                </c:pt>
                <c:pt idx="6287">
                  <c:v>-0.6985580863271188</c:v>
                </c:pt>
                <c:pt idx="6288">
                  <c:v>-0.71794910659328293</c:v>
                </c:pt>
                <c:pt idx="6289">
                  <c:v>-0.73549716179976554</c:v>
                </c:pt>
                <c:pt idx="6290">
                  <c:v>-0.75115720634046568</c:v>
                </c:pt>
                <c:pt idx="6291">
                  <c:v>-0.7648890411056658</c:v>
                </c:pt>
                <c:pt idx="6292">
                  <c:v>-0.77665741667246735</c:v>
                </c:pt>
                <c:pt idx="6293">
                  <c:v>-0.78643212378957339</c:v>
                </c:pt>
                <c:pt idx="6294">
                  <c:v>-0.79418807092400456</c:v>
                </c:pt>
                <c:pt idx="6295">
                  <c:v>-0.79990534867070295</c:v>
                </c:pt>
                <c:pt idx="6296">
                  <c:v>-0.80356928085969093</c:v>
                </c:pt>
                <c:pt idx="6297">
                  <c:v>-0.80517046222958766</c:v>
                </c:pt>
                <c:pt idx="6298">
                  <c:v>-0.80470478257078115</c:v>
                </c:pt>
                <c:pt idx="6299">
                  <c:v>-0.80217343727627644</c:v>
                </c:pt>
                <c:pt idx="6300">
                  <c:v>-0.79758292427313993</c:v>
                </c:pt>
                <c:pt idx="6301">
                  <c:v>-0.7909450273424129</c:v>
                </c:pt>
                <c:pt idx="6302">
                  <c:v>-0.78227678587031524</c:v>
                </c:pt>
                <c:pt idx="6303">
                  <c:v>-0.77160045110838482</c:v>
                </c:pt>
                <c:pt idx="6304">
                  <c:v>-0.75894342905483458</c:v>
                </c:pt>
                <c:pt idx="6305">
                  <c:v>-0.74433821010374757</c:v>
                </c:pt>
                <c:pt idx="6306">
                  <c:v>-0.72782228564270168</c:v>
                </c:pt>
                <c:pt idx="6307">
                  <c:v>-0.70943805181289343</c:v>
                </c:pt>
                <c:pt idx="6308">
                  <c:v>-0.68923270067896036</c:v>
                </c:pt>
                <c:pt idx="6309">
                  <c:v>-0.66725809908741107</c:v>
                </c:pt>
                <c:pt idx="6310">
                  <c:v>-0.64357065552539072</c:v>
                </c:pt>
                <c:pt idx="6311">
                  <c:v>-0.61823117532079508</c:v>
                </c:pt>
                <c:pt idx="6312">
                  <c:v>-0.59130470455585682</c:v>
                </c:pt>
                <c:pt idx="6313">
                  <c:v>-0.56286036309494036</c:v>
                </c:pt>
                <c:pt idx="6314">
                  <c:v>-0.53297116715453108</c:v>
                </c:pt>
                <c:pt idx="6315">
                  <c:v>-0.50171384187196499</c:v>
                </c:pt>
                <c:pt idx="6316">
                  <c:v>-0.46916862435290924</c:v>
                </c:pt>
                <c:pt idx="6317">
                  <c:v>-0.4354190577040416</c:v>
                </c:pt>
                <c:pt idx="6318">
                  <c:v>-0.4005517765789135</c:v>
                </c:pt>
                <c:pt idx="6319">
                  <c:v>-0.36465628478802486</c:v>
                </c:pt>
                <c:pt idx="6320">
                  <c:v>-0.32782472554398251</c:v>
                </c:pt>
                <c:pt idx="6321">
                  <c:v>-0.29015164493120649</c:v>
                </c:pt>
                <c:pt idx="6322">
                  <c:v>-0.2517337492072777</c:v>
                </c:pt>
                <c:pt idx="6323">
                  <c:v>-0.21266965655956999</c:v>
                </c:pt>
                <c:pt idx="6324">
                  <c:v>-0.17305964395351642</c:v>
                </c:pt>
                <c:pt idx="6325">
                  <c:v>-0.13300538972351802</c:v>
                </c:pt>
                <c:pt idx="6326">
                  <c:v>-9.2609712565676752E-2</c:v>
                </c:pt>
                <c:pt idx="6327">
                  <c:v>-5.1976307603852016E-2</c:v>
                </c:pt>
                <c:pt idx="6328">
                  <c:v>-1.1209480205994892E-2</c:v>
                </c:pt>
                <c:pt idx="6329">
                  <c:v>2.9586121766920565E-2</c:v>
                </c:pt>
                <c:pt idx="6330">
                  <c:v>7.030577658954186E-2</c:v>
                </c:pt>
                <c:pt idx="6331">
                  <c:v>0.11084495749203603</c:v>
                </c:pt>
                <c:pt idx="6332">
                  <c:v>0.15109960097835265</c:v>
                </c:pt>
                <c:pt idx="6333">
                  <c:v>0.19096637395599983</c:v>
                </c:pt>
                <c:pt idx="6334">
                  <c:v>0.23034293899060684</c:v>
                </c:pt>
                <c:pt idx="6335">
                  <c:v>0.26912821700442785</c:v>
                </c:pt>
                <c:pt idx="6336">
                  <c:v>0.30722264674510608</c:v>
                </c:pt>
                <c:pt idx="6337">
                  <c:v>0.3445284403577662</c:v>
                </c:pt>
                <c:pt idx="6338">
                  <c:v>0.38094983440525104</c:v>
                </c:pt>
                <c:pt idx="6339">
                  <c:v>0.41639333569148174</c:v>
                </c:pt>
                <c:pt idx="6340">
                  <c:v>0.45076796125698759</c:v>
                </c:pt>
                <c:pt idx="6341">
                  <c:v>0.48398547193086944</c:v>
                </c:pt>
                <c:pt idx="6342">
                  <c:v>0.5159605988396756</c:v>
                </c:pt>
                <c:pt idx="6343">
                  <c:v>0.54661126229118817</c:v>
                </c:pt>
                <c:pt idx="6344">
                  <c:v>0.57585878247202305</c:v>
                </c:pt>
                <c:pt idx="6345">
                  <c:v>0.603628081417246</c:v>
                </c:pt>
                <c:pt idx="6346">
                  <c:v>0.62984787573476886</c:v>
                </c:pt>
                <c:pt idx="6347">
                  <c:v>0.65445085958862548</c:v>
                </c:pt>
                <c:pt idx="6348">
                  <c:v>0.67737387747212152</c:v>
                </c:pt>
                <c:pt idx="6349">
                  <c:v>0.69855808632711458</c:v>
                </c:pt>
                <c:pt idx="6350">
                  <c:v>0.7179491065932998</c:v>
                </c:pt>
                <c:pt idx="6351">
                  <c:v>0.73549716179976199</c:v>
                </c:pt>
                <c:pt idx="6352">
                  <c:v>0.75115720634046246</c:v>
                </c:pt>
                <c:pt idx="6353">
                  <c:v>0.76488904110566314</c:v>
                </c:pt>
                <c:pt idx="6354">
                  <c:v>0.77665741667246502</c:v>
                </c:pt>
                <c:pt idx="6355">
                  <c:v>0.78643212378957161</c:v>
                </c:pt>
                <c:pt idx="6356">
                  <c:v>0.79418807092400312</c:v>
                </c:pt>
                <c:pt idx="6357">
                  <c:v>0.79990534867070195</c:v>
                </c:pt>
                <c:pt idx="6358">
                  <c:v>0.80356928085969048</c:v>
                </c:pt>
                <c:pt idx="6359">
                  <c:v>0.80517046222958766</c:v>
                </c:pt>
                <c:pt idx="6360">
                  <c:v>0.80470478257078148</c:v>
                </c:pt>
                <c:pt idx="6361">
                  <c:v>0.80217343727627721</c:v>
                </c:pt>
                <c:pt idx="6362">
                  <c:v>0.79758292427313482</c:v>
                </c:pt>
                <c:pt idx="6363">
                  <c:v>0.79094502734241456</c:v>
                </c:pt>
                <c:pt idx="6364">
                  <c:v>0.78227678587031724</c:v>
                </c:pt>
                <c:pt idx="6365">
                  <c:v>0.77160045110838738</c:v>
                </c:pt>
                <c:pt idx="6366">
                  <c:v>0.75894342905483758</c:v>
                </c:pt>
                <c:pt idx="6367">
                  <c:v>0.74433821010373347</c:v>
                </c:pt>
                <c:pt idx="6368">
                  <c:v>0.72782228564270535</c:v>
                </c:pt>
                <c:pt idx="6369">
                  <c:v>0.70943805181291919</c:v>
                </c:pt>
                <c:pt idx="6370">
                  <c:v>0.68923270067896492</c:v>
                </c:pt>
                <c:pt idx="6371">
                  <c:v>0.66725809908739031</c:v>
                </c:pt>
                <c:pt idx="6372">
                  <c:v>0.64357065552536841</c:v>
                </c:pt>
                <c:pt idx="6373">
                  <c:v>0.61823117532080063</c:v>
                </c:pt>
                <c:pt idx="6374">
                  <c:v>0.59130470455589368</c:v>
                </c:pt>
                <c:pt idx="6375">
                  <c:v>0.56286036309491383</c:v>
                </c:pt>
                <c:pt idx="6376">
                  <c:v>0.53297116715450332</c:v>
                </c:pt>
                <c:pt idx="6377">
                  <c:v>0.50171384187193591</c:v>
                </c:pt>
                <c:pt idx="6378">
                  <c:v>0.46916862435295348</c:v>
                </c:pt>
                <c:pt idx="6379">
                  <c:v>0.43541905770404893</c:v>
                </c:pt>
                <c:pt idx="6380">
                  <c:v>0.40055177657888136</c:v>
                </c:pt>
                <c:pt idx="6381">
                  <c:v>0.36465628478799178</c:v>
                </c:pt>
                <c:pt idx="6382">
                  <c:v>0.32782472554394859</c:v>
                </c:pt>
                <c:pt idx="6383">
                  <c:v>0.29015164493125728</c:v>
                </c:pt>
                <c:pt idx="6384">
                  <c:v>0.25173374920728592</c:v>
                </c:pt>
                <c:pt idx="6385">
                  <c:v>0.21266965655953418</c:v>
                </c:pt>
                <c:pt idx="6386">
                  <c:v>0.1730596439534802</c:v>
                </c:pt>
                <c:pt idx="6387">
                  <c:v>0.13300538972348144</c:v>
                </c:pt>
                <c:pt idx="6388">
                  <c:v>9.2609712565685384E-2</c:v>
                </c:pt>
                <c:pt idx="6389">
                  <c:v>5.1976307603906355E-2</c:v>
                </c:pt>
                <c:pt idx="6390">
                  <c:v>1.1209480205957804E-2</c:v>
                </c:pt>
                <c:pt idx="6391">
                  <c:v>-2.9586121766957629E-2</c:v>
                </c:pt>
                <c:pt idx="6392">
                  <c:v>-7.0305776589578803E-2</c:v>
                </c:pt>
                <c:pt idx="6393">
                  <c:v>-0.11084495749198207</c:v>
                </c:pt>
                <c:pt idx="6394">
                  <c:v>-0.15109960097829916</c:v>
                </c:pt>
                <c:pt idx="6395">
                  <c:v>-0.19096637395603586</c:v>
                </c:pt>
                <c:pt idx="6396">
                  <c:v>-0.23034293899064243</c:v>
                </c:pt>
                <c:pt idx="6397">
                  <c:v>-0.26912821700446277</c:v>
                </c:pt>
                <c:pt idx="6398">
                  <c:v>-0.30722264674505573</c:v>
                </c:pt>
                <c:pt idx="6399">
                  <c:v>-0.34452844035775843</c:v>
                </c:pt>
                <c:pt idx="6400">
                  <c:v>-0.38094983440528368</c:v>
                </c:pt>
                <c:pt idx="6401">
                  <c:v>-0.41639333569151349</c:v>
                </c:pt>
                <c:pt idx="6402">
                  <c:v>-0.45076796125698043</c:v>
                </c:pt>
                <c:pt idx="6403">
                  <c:v>-0.4839854719308625</c:v>
                </c:pt>
                <c:pt idx="6404">
                  <c:v>-0.51596059883966883</c:v>
                </c:pt>
                <c:pt idx="6405">
                  <c:v>-0.54661126229121537</c:v>
                </c:pt>
                <c:pt idx="6406">
                  <c:v>-0.57585878247201694</c:v>
                </c:pt>
                <c:pt idx="6407">
                  <c:v>-0.60362808141724034</c:v>
                </c:pt>
                <c:pt idx="6408">
                  <c:v>-0.62984787573476353</c:v>
                </c:pt>
                <c:pt idx="6409">
                  <c:v>-0.65445085958862037</c:v>
                </c:pt>
                <c:pt idx="6410">
                  <c:v>-0.67737387747211686</c:v>
                </c:pt>
                <c:pt idx="6411">
                  <c:v>-0.69855808632711014</c:v>
                </c:pt>
                <c:pt idx="6412">
                  <c:v>-0.7179491065932958</c:v>
                </c:pt>
                <c:pt idx="6413">
                  <c:v>-0.73549716179975855</c:v>
                </c:pt>
                <c:pt idx="6414">
                  <c:v>-0.75115720634045935</c:v>
                </c:pt>
                <c:pt idx="6415">
                  <c:v>-0.76488904110566047</c:v>
                </c:pt>
                <c:pt idx="6416">
                  <c:v>-0.77665741667246269</c:v>
                </c:pt>
                <c:pt idx="6417">
                  <c:v>-0.78643212378957961</c:v>
                </c:pt>
                <c:pt idx="6418">
                  <c:v>-0.79418807092400168</c:v>
                </c:pt>
                <c:pt idx="6419">
                  <c:v>-0.79990534867070096</c:v>
                </c:pt>
                <c:pt idx="6420">
                  <c:v>-0.80356928085968982</c:v>
                </c:pt>
                <c:pt idx="6421">
                  <c:v>-0.80517046222958755</c:v>
                </c:pt>
                <c:pt idx="6422">
                  <c:v>-0.80470478257078004</c:v>
                </c:pt>
                <c:pt idx="6423">
                  <c:v>-0.80217343727627799</c:v>
                </c:pt>
                <c:pt idx="6424">
                  <c:v>-0.79758292427314237</c:v>
                </c:pt>
                <c:pt idx="6425">
                  <c:v>-0.79094502734241612</c:v>
                </c:pt>
                <c:pt idx="6426">
                  <c:v>-0.78227678587030847</c:v>
                </c:pt>
                <c:pt idx="6427">
                  <c:v>-0.77160045110837672</c:v>
                </c:pt>
                <c:pt idx="6428">
                  <c:v>-0.75894342905484047</c:v>
                </c:pt>
                <c:pt idx="6429">
                  <c:v>-0.74433821010375423</c:v>
                </c:pt>
                <c:pt idx="6430">
                  <c:v>-0.72782228564268947</c:v>
                </c:pt>
                <c:pt idx="6431">
                  <c:v>-0.70943805181290165</c:v>
                </c:pt>
                <c:pt idx="6432">
                  <c:v>-0.6892327006789456</c:v>
                </c:pt>
                <c:pt idx="6433">
                  <c:v>-0.66725809908742073</c:v>
                </c:pt>
                <c:pt idx="6434">
                  <c:v>-0.64357065552537362</c:v>
                </c:pt>
                <c:pt idx="6435">
                  <c:v>-0.61823117532077687</c:v>
                </c:pt>
                <c:pt idx="6436">
                  <c:v>-0.59130470455586859</c:v>
                </c:pt>
                <c:pt idx="6437">
                  <c:v>-0.56286036309488729</c:v>
                </c:pt>
                <c:pt idx="6438">
                  <c:v>-0.53297116715454407</c:v>
                </c:pt>
                <c:pt idx="6439">
                  <c:v>-0.50171384187194268</c:v>
                </c:pt>
                <c:pt idx="6440">
                  <c:v>-0.46916862435292339</c:v>
                </c:pt>
                <c:pt idx="6441">
                  <c:v>-0.43541905770401773</c:v>
                </c:pt>
                <c:pt idx="6442">
                  <c:v>-0.40055177657884916</c:v>
                </c:pt>
                <c:pt idx="6443">
                  <c:v>-0.3646562847879995</c:v>
                </c:pt>
                <c:pt idx="6444">
                  <c:v>-0.32782472554399839</c:v>
                </c:pt>
                <c:pt idx="6445">
                  <c:v>-0.2901516449312227</c:v>
                </c:pt>
                <c:pt idx="6446">
                  <c:v>-0.25173374920725067</c:v>
                </c:pt>
                <c:pt idx="6447">
                  <c:v>-0.21266965655949843</c:v>
                </c:pt>
                <c:pt idx="6448">
                  <c:v>-0.17305964395353335</c:v>
                </c:pt>
                <c:pt idx="6449">
                  <c:v>-0.13300538972353515</c:v>
                </c:pt>
                <c:pt idx="6450">
                  <c:v>-9.2609712565648539E-2</c:v>
                </c:pt>
                <c:pt idx="6451">
                  <c:v>-5.1976307603869343E-2</c:v>
                </c:pt>
                <c:pt idx="6452">
                  <c:v>-1.1209480205920715E-2</c:v>
                </c:pt>
                <c:pt idx="6453">
                  <c:v>2.9586121766903211E-2</c:v>
                </c:pt>
                <c:pt idx="6454">
                  <c:v>7.0305776589570157E-2</c:v>
                </c:pt>
                <c:pt idx="6455">
                  <c:v>0.11084495749201882</c:v>
                </c:pt>
                <c:pt idx="6456">
                  <c:v>0.15109960097833558</c:v>
                </c:pt>
                <c:pt idx="6457">
                  <c:v>0.19096637395602742</c:v>
                </c:pt>
                <c:pt idx="6458">
                  <c:v>0.23034293899063407</c:v>
                </c:pt>
                <c:pt idx="6459">
                  <c:v>0.26912821700445461</c:v>
                </c:pt>
                <c:pt idx="6460">
                  <c:v>0.30722264674509003</c:v>
                </c:pt>
                <c:pt idx="6461">
                  <c:v>0.34452844035775054</c:v>
                </c:pt>
                <c:pt idx="6462">
                  <c:v>0.38094983440527608</c:v>
                </c:pt>
                <c:pt idx="6463">
                  <c:v>0.41639333569150611</c:v>
                </c:pt>
                <c:pt idx="6464">
                  <c:v>0.45076796125697322</c:v>
                </c:pt>
                <c:pt idx="6465">
                  <c:v>0.48398547193085562</c:v>
                </c:pt>
                <c:pt idx="6466">
                  <c:v>0.51596059883966228</c:v>
                </c:pt>
                <c:pt idx="6467">
                  <c:v>0.54661126229120904</c:v>
                </c:pt>
                <c:pt idx="6468">
                  <c:v>0.57585878247201083</c:v>
                </c:pt>
                <c:pt idx="6469">
                  <c:v>0.60362808141723456</c:v>
                </c:pt>
                <c:pt idx="6470">
                  <c:v>0.62984787573475809</c:v>
                </c:pt>
                <c:pt idx="6471">
                  <c:v>0.65445085958861537</c:v>
                </c:pt>
                <c:pt idx="6472">
                  <c:v>0.67737387747213695</c:v>
                </c:pt>
                <c:pt idx="6473">
                  <c:v>0.69855808632710581</c:v>
                </c:pt>
                <c:pt idx="6474">
                  <c:v>0.71794910659329192</c:v>
                </c:pt>
                <c:pt idx="6475">
                  <c:v>0.73549716179975499</c:v>
                </c:pt>
                <c:pt idx="6476">
                  <c:v>0.75115720634045624</c:v>
                </c:pt>
                <c:pt idx="6477">
                  <c:v>0.76488904110567191</c:v>
                </c:pt>
                <c:pt idx="6478">
                  <c:v>0.77665741667246047</c:v>
                </c:pt>
                <c:pt idx="6479">
                  <c:v>0.78643212378956795</c:v>
                </c:pt>
                <c:pt idx="6480">
                  <c:v>0.79418807092400023</c:v>
                </c:pt>
                <c:pt idx="6481">
                  <c:v>0.79990534867070529</c:v>
                </c:pt>
                <c:pt idx="6482">
                  <c:v>0.80356928085969226</c:v>
                </c:pt>
                <c:pt idx="6483">
                  <c:v>0.80517046222958732</c:v>
                </c:pt>
                <c:pt idx="6484">
                  <c:v>0.80470478257078215</c:v>
                </c:pt>
                <c:pt idx="6485">
                  <c:v>0.80217343727627477</c:v>
                </c:pt>
                <c:pt idx="6486">
                  <c:v>0.79758292427313726</c:v>
                </c:pt>
                <c:pt idx="6487">
                  <c:v>0.79094502734240923</c:v>
                </c:pt>
                <c:pt idx="6488">
                  <c:v>0.78227678587032135</c:v>
                </c:pt>
                <c:pt idx="6489">
                  <c:v>0.77160045110837927</c:v>
                </c:pt>
                <c:pt idx="6490">
                  <c:v>0.75894342905482803</c:v>
                </c:pt>
                <c:pt idx="6491">
                  <c:v>0.74433821010374002</c:v>
                </c:pt>
                <c:pt idx="6492">
                  <c:v>0.72782228564267359</c:v>
                </c:pt>
                <c:pt idx="6493">
                  <c:v>0.70943805181292741</c:v>
                </c:pt>
                <c:pt idx="6494">
                  <c:v>0.68923270067895015</c:v>
                </c:pt>
                <c:pt idx="6495">
                  <c:v>0.66725809908740008</c:v>
                </c:pt>
                <c:pt idx="6496">
                  <c:v>0.64357065552535131</c:v>
                </c:pt>
                <c:pt idx="6497">
                  <c:v>0.618231175320753</c:v>
                </c:pt>
                <c:pt idx="6498">
                  <c:v>0.59130470455587447</c:v>
                </c:pt>
                <c:pt idx="6499">
                  <c:v>0.56286036309492626</c:v>
                </c:pt>
                <c:pt idx="6500">
                  <c:v>0.5329711671545162</c:v>
                </c:pt>
                <c:pt idx="6501">
                  <c:v>0.5017138418719137</c:v>
                </c:pt>
                <c:pt idx="6502">
                  <c:v>0.46916862435289325</c:v>
                </c:pt>
                <c:pt idx="6503">
                  <c:v>0.43541905770406347</c:v>
                </c:pt>
                <c:pt idx="6504">
                  <c:v>0.4005517765788964</c:v>
                </c:pt>
                <c:pt idx="6505">
                  <c:v>0.36465628478796641</c:v>
                </c:pt>
                <c:pt idx="6506">
                  <c:v>0.32782472554396447</c:v>
                </c:pt>
                <c:pt idx="6507">
                  <c:v>0.29015164493118811</c:v>
                </c:pt>
                <c:pt idx="6508">
                  <c:v>0.2517337492073024</c:v>
                </c:pt>
                <c:pt idx="6509">
                  <c:v>0.21266965655950679</c:v>
                </c:pt>
                <c:pt idx="6510">
                  <c:v>0.17305964395349713</c:v>
                </c:pt>
                <c:pt idx="6511">
                  <c:v>0.13300538972349857</c:v>
                </c:pt>
                <c:pt idx="6512">
                  <c:v>9.2609712565657157E-2</c:v>
                </c:pt>
                <c:pt idx="6513">
                  <c:v>5.1976307603878003E-2</c:v>
                </c:pt>
                <c:pt idx="6514">
                  <c:v>1.1209480205929396E-2</c:v>
                </c:pt>
                <c:pt idx="6515">
                  <c:v>-2.9586121766940279E-2</c:v>
                </c:pt>
                <c:pt idx="6516">
                  <c:v>-7.0305776589561511E-2</c:v>
                </c:pt>
                <c:pt idx="6517">
                  <c:v>-0.11084495749201022</c:v>
                </c:pt>
                <c:pt idx="6518">
                  <c:v>-0.15109960097832706</c:v>
                </c:pt>
                <c:pt idx="6519">
                  <c:v>-0.19096637395601898</c:v>
                </c:pt>
                <c:pt idx="6520">
                  <c:v>-0.23034293899062575</c:v>
                </c:pt>
                <c:pt idx="6521">
                  <c:v>-0.26912821700444645</c:v>
                </c:pt>
                <c:pt idx="6522">
                  <c:v>-0.30722264674512428</c:v>
                </c:pt>
                <c:pt idx="6523">
                  <c:v>-0.34452844035774266</c:v>
                </c:pt>
                <c:pt idx="6524">
                  <c:v>-0.38094983440526842</c:v>
                </c:pt>
                <c:pt idx="6525">
                  <c:v>-0.41639333569149856</c:v>
                </c:pt>
                <c:pt idx="6526">
                  <c:v>-0.45076796125700397</c:v>
                </c:pt>
                <c:pt idx="6527">
                  <c:v>-0.48398547193084862</c:v>
                </c:pt>
                <c:pt idx="6528">
                  <c:v>-0.5159605988396555</c:v>
                </c:pt>
                <c:pt idx="6529">
                  <c:v>-0.5466112622912026</c:v>
                </c:pt>
                <c:pt idx="6530">
                  <c:v>-0.57585878247203681</c:v>
                </c:pt>
                <c:pt idx="6531">
                  <c:v>-0.6036280814172289</c:v>
                </c:pt>
                <c:pt idx="6532">
                  <c:v>-0.62984787573478118</c:v>
                </c:pt>
                <c:pt idx="6533">
                  <c:v>-0.65445085958861027</c:v>
                </c:pt>
                <c:pt idx="6534">
                  <c:v>-0.67737387747213229</c:v>
                </c:pt>
                <c:pt idx="6535">
                  <c:v>-0.69855808632710159</c:v>
                </c:pt>
                <c:pt idx="6536">
                  <c:v>-0.71794910659330868</c:v>
                </c:pt>
                <c:pt idx="6537">
                  <c:v>-0.73549716179977009</c:v>
                </c:pt>
                <c:pt idx="6538">
                  <c:v>-0.75115720634045313</c:v>
                </c:pt>
                <c:pt idx="6539">
                  <c:v>-0.76488904110565492</c:v>
                </c:pt>
                <c:pt idx="6540">
                  <c:v>-0.77665741667247024</c:v>
                </c:pt>
                <c:pt idx="6541">
                  <c:v>-0.78643212378957583</c:v>
                </c:pt>
                <c:pt idx="6542">
                  <c:v>-0.79418807092400634</c:v>
                </c:pt>
                <c:pt idx="6543">
                  <c:v>-0.79990534867069907</c:v>
                </c:pt>
                <c:pt idx="6544">
                  <c:v>-0.8035692808596917</c:v>
                </c:pt>
                <c:pt idx="6545">
                  <c:v>-0.80517046222958721</c:v>
                </c:pt>
                <c:pt idx="6546">
                  <c:v>-0.80470478257078071</c:v>
                </c:pt>
                <c:pt idx="6547">
                  <c:v>-0.80217343727627544</c:v>
                </c:pt>
                <c:pt idx="6548">
                  <c:v>-0.79758292427313837</c:v>
                </c:pt>
                <c:pt idx="6549">
                  <c:v>-0.79094502734241945</c:v>
                </c:pt>
                <c:pt idx="6550">
                  <c:v>-0.78227678587031257</c:v>
                </c:pt>
                <c:pt idx="6551">
                  <c:v>-0.77160045110838171</c:v>
                </c:pt>
                <c:pt idx="6552">
                  <c:v>-0.75894342905483092</c:v>
                </c:pt>
                <c:pt idx="6553">
                  <c:v>-0.74433821010376089</c:v>
                </c:pt>
                <c:pt idx="6554">
                  <c:v>-0.72782228564269691</c:v>
                </c:pt>
                <c:pt idx="6555">
                  <c:v>-0.70943805181290986</c:v>
                </c:pt>
                <c:pt idx="6556">
                  <c:v>-0.68923270067895459</c:v>
                </c:pt>
                <c:pt idx="6557">
                  <c:v>-0.66725809908740485</c:v>
                </c:pt>
                <c:pt idx="6558">
                  <c:v>-0.64357065552538395</c:v>
                </c:pt>
                <c:pt idx="6559">
                  <c:v>-0.61823117532078797</c:v>
                </c:pt>
                <c:pt idx="6560">
                  <c:v>-0.59130470455588036</c:v>
                </c:pt>
                <c:pt idx="6561">
                  <c:v>-0.56286036309493248</c:v>
                </c:pt>
                <c:pt idx="6562">
                  <c:v>-0.53297116715448845</c:v>
                </c:pt>
                <c:pt idx="6563">
                  <c:v>-0.50171384187195633</c:v>
                </c:pt>
                <c:pt idx="6564">
                  <c:v>-0.46916862435293749</c:v>
                </c:pt>
                <c:pt idx="6565">
                  <c:v>-0.4354190577040708</c:v>
                </c:pt>
                <c:pt idx="6566">
                  <c:v>-0.4005517765788642</c:v>
                </c:pt>
                <c:pt idx="6567">
                  <c:v>-0.36465628478801498</c:v>
                </c:pt>
                <c:pt idx="6568">
                  <c:v>-0.32782472554401421</c:v>
                </c:pt>
                <c:pt idx="6569">
                  <c:v>-0.29015164493123885</c:v>
                </c:pt>
                <c:pt idx="6570">
                  <c:v>-0.25173374920726715</c:v>
                </c:pt>
                <c:pt idx="6571">
                  <c:v>-0.2126696565595593</c:v>
                </c:pt>
                <c:pt idx="6572">
                  <c:v>-0.17305964395350562</c:v>
                </c:pt>
                <c:pt idx="6573">
                  <c:v>-0.13300538972355228</c:v>
                </c:pt>
                <c:pt idx="6574">
                  <c:v>-9.2609712565665775E-2</c:v>
                </c:pt>
                <c:pt idx="6575">
                  <c:v>-5.1976307603932348E-2</c:v>
                </c:pt>
                <c:pt idx="6576">
                  <c:v>-1.1209480205938075E-2</c:v>
                </c:pt>
                <c:pt idx="6577">
                  <c:v>2.9586121766977346E-2</c:v>
                </c:pt>
                <c:pt idx="6578">
                  <c:v>7.0305776589552851E-2</c:v>
                </c:pt>
                <c:pt idx="6579">
                  <c:v>0.11084495749195629</c:v>
                </c:pt>
                <c:pt idx="6580">
                  <c:v>0.15109960097831854</c:v>
                </c:pt>
                <c:pt idx="6581">
                  <c:v>0.19096637395605501</c:v>
                </c:pt>
                <c:pt idx="6582">
                  <c:v>0.23034293899061745</c:v>
                </c:pt>
                <c:pt idx="6583">
                  <c:v>0.26912821700439504</c:v>
                </c:pt>
                <c:pt idx="6584">
                  <c:v>0.30722264674507399</c:v>
                </c:pt>
                <c:pt idx="6585">
                  <c:v>0.34452844035777619</c:v>
                </c:pt>
                <c:pt idx="6586">
                  <c:v>0.3809498344052607</c:v>
                </c:pt>
                <c:pt idx="6587">
                  <c:v>0.41639333569153042</c:v>
                </c:pt>
                <c:pt idx="6588">
                  <c:v>0.45076796125695884</c:v>
                </c:pt>
                <c:pt idx="6589">
                  <c:v>0.48398547193087832</c:v>
                </c:pt>
                <c:pt idx="6590">
                  <c:v>0.51596059883964895</c:v>
                </c:pt>
                <c:pt idx="6591">
                  <c:v>0.54661126229122992</c:v>
                </c:pt>
                <c:pt idx="6592">
                  <c:v>0.57585878247203071</c:v>
                </c:pt>
                <c:pt idx="6593">
                  <c:v>0.60362808141719271</c:v>
                </c:pt>
                <c:pt idx="6594">
                  <c:v>0.62984787573474721</c:v>
                </c:pt>
                <c:pt idx="6595">
                  <c:v>0.65445085958863192</c:v>
                </c:pt>
                <c:pt idx="6596">
                  <c:v>0.67737387747212752</c:v>
                </c:pt>
                <c:pt idx="6597">
                  <c:v>0.69855808632712002</c:v>
                </c:pt>
                <c:pt idx="6598">
                  <c:v>0.71794910659328404</c:v>
                </c:pt>
                <c:pt idx="6599">
                  <c:v>0.73549716179976654</c:v>
                </c:pt>
                <c:pt idx="6600">
                  <c:v>0.75115720634045002</c:v>
                </c:pt>
                <c:pt idx="6601">
                  <c:v>0.76488904110566658</c:v>
                </c:pt>
                <c:pt idx="6602">
                  <c:v>0.77665741667246802</c:v>
                </c:pt>
                <c:pt idx="6603">
                  <c:v>0.78643212378957394</c:v>
                </c:pt>
                <c:pt idx="6604">
                  <c:v>0.79418807092399735</c:v>
                </c:pt>
                <c:pt idx="6605">
                  <c:v>0.79990534867070329</c:v>
                </c:pt>
                <c:pt idx="6606">
                  <c:v>0.80356928085969115</c:v>
                </c:pt>
                <c:pt idx="6607">
                  <c:v>0.80517046222958777</c:v>
                </c:pt>
                <c:pt idx="6608">
                  <c:v>0.80470478257078271</c:v>
                </c:pt>
                <c:pt idx="6609">
                  <c:v>0.80217343727627632</c:v>
                </c:pt>
                <c:pt idx="6610">
                  <c:v>0.79758292427313959</c:v>
                </c:pt>
                <c:pt idx="6611">
                  <c:v>0.79094502734241245</c:v>
                </c:pt>
                <c:pt idx="6612">
                  <c:v>0.78227678587031468</c:v>
                </c:pt>
                <c:pt idx="6613">
                  <c:v>0.77160045110838427</c:v>
                </c:pt>
                <c:pt idx="6614">
                  <c:v>0.75894342905483392</c:v>
                </c:pt>
                <c:pt idx="6615">
                  <c:v>0.74433821010374668</c:v>
                </c:pt>
                <c:pt idx="6616">
                  <c:v>0.72782228564270057</c:v>
                </c:pt>
                <c:pt idx="6617">
                  <c:v>0.70943805181289221</c:v>
                </c:pt>
                <c:pt idx="6618">
                  <c:v>0.68923270067895914</c:v>
                </c:pt>
                <c:pt idx="6619">
                  <c:v>0.66725809908740974</c:v>
                </c:pt>
                <c:pt idx="6620">
                  <c:v>0.64357065552538928</c:v>
                </c:pt>
                <c:pt idx="6621">
                  <c:v>0.61823117532076421</c:v>
                </c:pt>
                <c:pt idx="6622">
                  <c:v>0.59130470455588635</c:v>
                </c:pt>
                <c:pt idx="6623">
                  <c:v>0.5628603630949387</c:v>
                </c:pt>
                <c:pt idx="6624">
                  <c:v>0.5329711671545293</c:v>
                </c:pt>
                <c:pt idx="6625">
                  <c:v>0.50171384187192725</c:v>
                </c:pt>
                <c:pt idx="6626">
                  <c:v>0.46916862435294454</c:v>
                </c:pt>
                <c:pt idx="6627">
                  <c:v>0.4354190577040396</c:v>
                </c:pt>
                <c:pt idx="6628">
                  <c:v>0.40055177657891144</c:v>
                </c:pt>
                <c:pt idx="6629">
                  <c:v>0.3646562847879819</c:v>
                </c:pt>
                <c:pt idx="6630">
                  <c:v>0.32782472554402214</c:v>
                </c:pt>
                <c:pt idx="6631">
                  <c:v>0.29015164493120427</c:v>
                </c:pt>
                <c:pt idx="6632">
                  <c:v>0.25173374920723196</c:v>
                </c:pt>
                <c:pt idx="6633">
                  <c:v>0.21266965655952355</c:v>
                </c:pt>
                <c:pt idx="6634">
                  <c:v>0.1730596439535588</c:v>
                </c:pt>
                <c:pt idx="6635">
                  <c:v>0.13300538972351569</c:v>
                </c:pt>
                <c:pt idx="6636">
                  <c:v>9.2609712565628929E-2</c:v>
                </c:pt>
                <c:pt idx="6637">
                  <c:v>5.1976307603895336E-2</c:v>
                </c:pt>
                <c:pt idx="6638">
                  <c:v>1.1209480205992524E-2</c:v>
                </c:pt>
                <c:pt idx="6639">
                  <c:v>-2.9586121766922931E-2</c:v>
                </c:pt>
                <c:pt idx="6640">
                  <c:v>-7.0305776589589808E-2</c:v>
                </c:pt>
                <c:pt idx="6641">
                  <c:v>-0.11084495749199302</c:v>
                </c:pt>
                <c:pt idx="6642">
                  <c:v>-0.15109960097835495</c:v>
                </c:pt>
                <c:pt idx="6643">
                  <c:v>-0.19096637395600213</c:v>
                </c:pt>
                <c:pt idx="6644">
                  <c:v>-0.23034293899065297</c:v>
                </c:pt>
                <c:pt idx="6645">
                  <c:v>-0.26912821700443007</c:v>
                </c:pt>
                <c:pt idx="6646">
                  <c:v>-0.30722264674510824</c:v>
                </c:pt>
                <c:pt idx="6647">
                  <c:v>-0.34452844035776836</c:v>
                </c:pt>
                <c:pt idx="6648">
                  <c:v>-0.38094983440521274</c:v>
                </c:pt>
                <c:pt idx="6649">
                  <c:v>-0.41639333569148373</c:v>
                </c:pt>
                <c:pt idx="6650">
                  <c:v>-0.45076796125698959</c:v>
                </c:pt>
                <c:pt idx="6651">
                  <c:v>-0.48398547193087132</c:v>
                </c:pt>
                <c:pt idx="6652">
                  <c:v>-0.51596059883967738</c:v>
                </c:pt>
                <c:pt idx="6653">
                  <c:v>-0.54661126229118995</c:v>
                </c:pt>
                <c:pt idx="6654">
                  <c:v>-0.5758587824720246</c:v>
                </c:pt>
                <c:pt idx="6655">
                  <c:v>-0.60362808141721735</c:v>
                </c:pt>
                <c:pt idx="6656">
                  <c:v>-0.62984787573477041</c:v>
                </c:pt>
                <c:pt idx="6657">
                  <c:v>-0.65445085958862681</c:v>
                </c:pt>
                <c:pt idx="6658">
                  <c:v>-0.67737387747212285</c:v>
                </c:pt>
                <c:pt idx="6659">
                  <c:v>-0.69855808632709293</c:v>
                </c:pt>
                <c:pt idx="6660">
                  <c:v>-0.7179491065933008</c:v>
                </c:pt>
                <c:pt idx="6661">
                  <c:v>-0.73549716179976299</c:v>
                </c:pt>
                <c:pt idx="6662">
                  <c:v>-0.75115720634046335</c:v>
                </c:pt>
                <c:pt idx="6663">
                  <c:v>-0.76488904110564948</c:v>
                </c:pt>
                <c:pt idx="6664">
                  <c:v>-0.77665741667246568</c:v>
                </c:pt>
                <c:pt idx="6665">
                  <c:v>-0.78643212378957206</c:v>
                </c:pt>
                <c:pt idx="6666">
                  <c:v>-0.79418807092400345</c:v>
                </c:pt>
                <c:pt idx="6667">
                  <c:v>-0.79990534867070229</c:v>
                </c:pt>
                <c:pt idx="6668">
                  <c:v>-0.80356928085969048</c:v>
                </c:pt>
                <c:pt idx="6669">
                  <c:v>-0.80517046222958766</c:v>
                </c:pt>
                <c:pt idx="6670">
                  <c:v>-0.80470478257078137</c:v>
                </c:pt>
                <c:pt idx="6671">
                  <c:v>-0.80217343727627699</c:v>
                </c:pt>
                <c:pt idx="6672">
                  <c:v>-0.79758292427313449</c:v>
                </c:pt>
                <c:pt idx="6673">
                  <c:v>-0.79094502734241412</c:v>
                </c:pt>
                <c:pt idx="6674">
                  <c:v>-0.78227678587031679</c:v>
                </c:pt>
                <c:pt idx="6675">
                  <c:v>-0.77160045110838671</c:v>
                </c:pt>
                <c:pt idx="6676">
                  <c:v>-0.75894342905482148</c:v>
                </c:pt>
                <c:pt idx="6677">
                  <c:v>-0.74433821010375001</c:v>
                </c:pt>
                <c:pt idx="6678">
                  <c:v>-0.72782228564270435</c:v>
                </c:pt>
                <c:pt idx="6679">
                  <c:v>-0.70943805181291808</c:v>
                </c:pt>
                <c:pt idx="6680">
                  <c:v>-0.68923270067893994</c:v>
                </c:pt>
                <c:pt idx="6681">
                  <c:v>-0.66725809908741462</c:v>
                </c:pt>
                <c:pt idx="6682">
                  <c:v>-0.64357065552536696</c:v>
                </c:pt>
                <c:pt idx="6683">
                  <c:v>-0.61823117532079908</c:v>
                </c:pt>
                <c:pt idx="6684">
                  <c:v>-0.59130470455586104</c:v>
                </c:pt>
                <c:pt idx="6685">
                  <c:v>-0.56286036309494492</c:v>
                </c:pt>
                <c:pt idx="6686">
                  <c:v>-0.53297116715450155</c:v>
                </c:pt>
                <c:pt idx="6687">
                  <c:v>-0.50171384187189827</c:v>
                </c:pt>
                <c:pt idx="6688">
                  <c:v>-0.46916862435291445</c:v>
                </c:pt>
                <c:pt idx="6689">
                  <c:v>-0.4354190577040854</c:v>
                </c:pt>
                <c:pt idx="6690">
                  <c:v>-0.4005517765788793</c:v>
                </c:pt>
                <c:pt idx="6691">
                  <c:v>-0.36465628478794887</c:v>
                </c:pt>
                <c:pt idx="6692">
                  <c:v>-0.32782472554398828</c:v>
                </c:pt>
                <c:pt idx="6693">
                  <c:v>-0.29015164493125511</c:v>
                </c:pt>
                <c:pt idx="6694">
                  <c:v>-0.25173374920728364</c:v>
                </c:pt>
                <c:pt idx="6695">
                  <c:v>-0.21266965655948777</c:v>
                </c:pt>
                <c:pt idx="6696">
                  <c:v>-0.17305964395352255</c:v>
                </c:pt>
                <c:pt idx="6697">
                  <c:v>-0.13300538972347911</c:v>
                </c:pt>
                <c:pt idx="6698">
                  <c:v>-9.2609712565683039E-2</c:v>
                </c:pt>
                <c:pt idx="6699">
                  <c:v>-5.197630760385831E-2</c:v>
                </c:pt>
                <c:pt idx="6700">
                  <c:v>-1.1209480205955436E-2</c:v>
                </c:pt>
                <c:pt idx="6701">
                  <c:v>2.9586121766959999E-2</c:v>
                </c:pt>
                <c:pt idx="6702">
                  <c:v>7.0305776589581162E-2</c:v>
                </c:pt>
                <c:pt idx="6703">
                  <c:v>0.11084495749193909</c:v>
                </c:pt>
                <c:pt idx="6704">
                  <c:v>0.1510996009783015</c:v>
                </c:pt>
                <c:pt idx="6705">
                  <c:v>0.19096637395603816</c:v>
                </c:pt>
                <c:pt idx="6706">
                  <c:v>0.23034293899064465</c:v>
                </c:pt>
                <c:pt idx="6707">
                  <c:v>0.26912821700446504</c:v>
                </c:pt>
                <c:pt idx="6708">
                  <c:v>0.30722264674505795</c:v>
                </c:pt>
                <c:pt idx="6709">
                  <c:v>0.34452844035776048</c:v>
                </c:pt>
                <c:pt idx="6710">
                  <c:v>0.38094983440524544</c:v>
                </c:pt>
                <c:pt idx="6711">
                  <c:v>0.41639333569151549</c:v>
                </c:pt>
                <c:pt idx="6712">
                  <c:v>0.45076796125698243</c:v>
                </c:pt>
                <c:pt idx="6713">
                  <c:v>0.48398547193086439</c:v>
                </c:pt>
                <c:pt idx="6714">
                  <c:v>0.51596059883963563</c:v>
                </c:pt>
                <c:pt idx="6715">
                  <c:v>0.54661126229121715</c:v>
                </c:pt>
                <c:pt idx="6716">
                  <c:v>0.57585878247201849</c:v>
                </c:pt>
                <c:pt idx="6717">
                  <c:v>0.60362808141724189</c:v>
                </c:pt>
                <c:pt idx="6718">
                  <c:v>0.62984787573473644</c:v>
                </c:pt>
                <c:pt idx="6719">
                  <c:v>0.65445085958862181</c:v>
                </c:pt>
                <c:pt idx="6720">
                  <c:v>0.67737387747211819</c:v>
                </c:pt>
                <c:pt idx="6721">
                  <c:v>0.69855808632711136</c:v>
                </c:pt>
                <c:pt idx="6722">
                  <c:v>0.71794910659329692</c:v>
                </c:pt>
                <c:pt idx="6723">
                  <c:v>0.73549716179975955</c:v>
                </c:pt>
                <c:pt idx="6724">
                  <c:v>0.75115720634046024</c:v>
                </c:pt>
                <c:pt idx="6725">
                  <c:v>0.76488904110566114</c:v>
                </c:pt>
                <c:pt idx="6726">
                  <c:v>0.77665741667246335</c:v>
                </c:pt>
                <c:pt idx="6727">
                  <c:v>0.78643212378958005</c:v>
                </c:pt>
                <c:pt idx="6728">
                  <c:v>0.79418807092400201</c:v>
                </c:pt>
                <c:pt idx="6729">
                  <c:v>0.79990534867070129</c:v>
                </c:pt>
                <c:pt idx="6730">
                  <c:v>0.80356928085968993</c:v>
                </c:pt>
                <c:pt idx="6731">
                  <c:v>0.8051704622295881</c:v>
                </c:pt>
                <c:pt idx="6732">
                  <c:v>0.80470478257078171</c:v>
                </c:pt>
                <c:pt idx="6733">
                  <c:v>0.80217343727627777</c:v>
                </c:pt>
                <c:pt idx="6734">
                  <c:v>0.79758292427314192</c:v>
                </c:pt>
                <c:pt idx="6735">
                  <c:v>0.79094502734240713</c:v>
                </c:pt>
                <c:pt idx="6736">
                  <c:v>0.78227678587031879</c:v>
                </c:pt>
                <c:pt idx="6737">
                  <c:v>0.77160045110837616</c:v>
                </c:pt>
                <c:pt idx="6738">
                  <c:v>0.75894342905483958</c:v>
                </c:pt>
                <c:pt idx="6739">
                  <c:v>0.74433821010373591</c:v>
                </c:pt>
                <c:pt idx="6740">
                  <c:v>0.72782228564270801</c:v>
                </c:pt>
                <c:pt idx="6741">
                  <c:v>0.70943805181290043</c:v>
                </c:pt>
                <c:pt idx="6742">
                  <c:v>0.68923270067892084</c:v>
                </c:pt>
                <c:pt idx="6743">
                  <c:v>0.66725809908739386</c:v>
                </c:pt>
                <c:pt idx="6744">
                  <c:v>0.6435706555253996</c:v>
                </c:pt>
                <c:pt idx="6745">
                  <c:v>0.61823117532077532</c:v>
                </c:pt>
                <c:pt idx="6746">
                  <c:v>0.59130470455583584</c:v>
                </c:pt>
                <c:pt idx="6747">
                  <c:v>0.56286036309491838</c:v>
                </c:pt>
                <c:pt idx="6748">
                  <c:v>0.53297116715454229</c:v>
                </c:pt>
                <c:pt idx="6749">
                  <c:v>0.50171384187194079</c:v>
                </c:pt>
                <c:pt idx="6750">
                  <c:v>0.46916862435288431</c:v>
                </c:pt>
                <c:pt idx="6751">
                  <c:v>0.4354190577040542</c:v>
                </c:pt>
                <c:pt idx="6752">
                  <c:v>0.40055177657884711</c:v>
                </c:pt>
                <c:pt idx="6753">
                  <c:v>0.36465628478799739</c:v>
                </c:pt>
                <c:pt idx="6754">
                  <c:v>0.32782472554395437</c:v>
                </c:pt>
                <c:pt idx="6755">
                  <c:v>0.29015164493122048</c:v>
                </c:pt>
                <c:pt idx="6756">
                  <c:v>0.25173374920724845</c:v>
                </c:pt>
                <c:pt idx="6757">
                  <c:v>0.21266965655949616</c:v>
                </c:pt>
                <c:pt idx="6758">
                  <c:v>0.17305964395357576</c:v>
                </c:pt>
                <c:pt idx="6759">
                  <c:v>0.13300538972353282</c:v>
                </c:pt>
                <c:pt idx="6760">
                  <c:v>9.2609712565646193E-2</c:v>
                </c:pt>
                <c:pt idx="6761">
                  <c:v>5.1976307603866984E-2</c:v>
                </c:pt>
                <c:pt idx="6762">
                  <c:v>1.1209480205918349E-2</c:v>
                </c:pt>
                <c:pt idx="6763">
                  <c:v>-2.9586121766905581E-2</c:v>
                </c:pt>
                <c:pt idx="6764">
                  <c:v>-7.0305776589572516E-2</c:v>
                </c:pt>
                <c:pt idx="6765">
                  <c:v>-0.11084495749197584</c:v>
                </c:pt>
                <c:pt idx="6766">
                  <c:v>-0.15109960097833791</c:v>
                </c:pt>
                <c:pt idx="6767">
                  <c:v>-0.19096637395602972</c:v>
                </c:pt>
                <c:pt idx="6768">
                  <c:v>-0.23034293899063635</c:v>
                </c:pt>
                <c:pt idx="6769">
                  <c:v>-0.26912821700441364</c:v>
                </c:pt>
                <c:pt idx="6770">
                  <c:v>-0.3072226467450922</c:v>
                </c:pt>
                <c:pt idx="6771">
                  <c:v>-0.34452844035775265</c:v>
                </c:pt>
                <c:pt idx="6772">
                  <c:v>-0.38094983440527813</c:v>
                </c:pt>
                <c:pt idx="6773">
                  <c:v>-0.41639333569146891</c:v>
                </c:pt>
                <c:pt idx="6774">
                  <c:v>-0.45076796125697516</c:v>
                </c:pt>
                <c:pt idx="6775">
                  <c:v>-0.4839854719308575</c:v>
                </c:pt>
                <c:pt idx="6776">
                  <c:v>-0.51596059883966405</c:v>
                </c:pt>
                <c:pt idx="6777">
                  <c:v>-0.54661126229121071</c:v>
                </c:pt>
                <c:pt idx="6778">
                  <c:v>-0.5758587824720125</c:v>
                </c:pt>
                <c:pt idx="6779">
                  <c:v>-0.60362808141723612</c:v>
                </c:pt>
                <c:pt idx="6780">
                  <c:v>-0.62984787573475964</c:v>
                </c:pt>
                <c:pt idx="6781">
                  <c:v>-0.65445085958861671</c:v>
                </c:pt>
                <c:pt idx="6782">
                  <c:v>-0.67737387747213818</c:v>
                </c:pt>
                <c:pt idx="6783">
                  <c:v>-0.69855808632710703</c:v>
                </c:pt>
                <c:pt idx="6784">
                  <c:v>-0.71794910659329303</c:v>
                </c:pt>
                <c:pt idx="6785">
                  <c:v>-0.73549716179975599</c:v>
                </c:pt>
                <c:pt idx="6786">
                  <c:v>-0.75115720634047356</c:v>
                </c:pt>
                <c:pt idx="6787">
                  <c:v>-0.76488904110565847</c:v>
                </c:pt>
                <c:pt idx="6788">
                  <c:v>-0.77665741667246113</c:v>
                </c:pt>
                <c:pt idx="6789">
                  <c:v>-0.78643212378956839</c:v>
                </c:pt>
                <c:pt idx="6790">
                  <c:v>-0.79418807092400823</c:v>
                </c:pt>
                <c:pt idx="6791">
                  <c:v>-0.79990534867070029</c:v>
                </c:pt>
                <c:pt idx="6792">
                  <c:v>-0.80356928085969237</c:v>
                </c:pt>
                <c:pt idx="6793">
                  <c:v>-0.80517046222958744</c:v>
                </c:pt>
                <c:pt idx="6794">
                  <c:v>-0.80470478257078026</c:v>
                </c:pt>
                <c:pt idx="6795">
                  <c:v>-0.80217343727627854</c:v>
                </c:pt>
                <c:pt idx="6796">
                  <c:v>-0.79758292427313682</c:v>
                </c:pt>
                <c:pt idx="6797">
                  <c:v>-0.79094502734240879</c:v>
                </c:pt>
                <c:pt idx="6798">
                  <c:v>-0.78227678587031002</c:v>
                </c:pt>
                <c:pt idx="6799">
                  <c:v>-0.77160045110839171</c:v>
                </c:pt>
                <c:pt idx="6800">
                  <c:v>-0.75894342905482726</c:v>
                </c:pt>
                <c:pt idx="6801">
                  <c:v>-0.74433821010373913</c:v>
                </c:pt>
                <c:pt idx="6802">
                  <c:v>-0.72782228564269213</c:v>
                </c:pt>
                <c:pt idx="6803">
                  <c:v>-0.7094380518129263</c:v>
                </c:pt>
                <c:pt idx="6804">
                  <c:v>-0.68923270067894893</c:v>
                </c:pt>
                <c:pt idx="6805">
                  <c:v>-0.66725809908739875</c:v>
                </c:pt>
                <c:pt idx="6806">
                  <c:v>-0.6435706555253774</c:v>
                </c:pt>
                <c:pt idx="6807">
                  <c:v>-0.61823117532078098</c:v>
                </c:pt>
                <c:pt idx="6808">
                  <c:v>-0.59130470455587292</c:v>
                </c:pt>
                <c:pt idx="6809">
                  <c:v>-0.5628603630949246</c:v>
                </c:pt>
                <c:pt idx="6810">
                  <c:v>-0.53297116715451442</c:v>
                </c:pt>
                <c:pt idx="6811">
                  <c:v>-0.50171384187194767</c:v>
                </c:pt>
                <c:pt idx="6812">
                  <c:v>-0.46916862435289136</c:v>
                </c:pt>
                <c:pt idx="6813">
                  <c:v>-0.43541905770410005</c:v>
                </c:pt>
                <c:pt idx="6814">
                  <c:v>-0.40055177657889435</c:v>
                </c:pt>
                <c:pt idx="6815">
                  <c:v>-0.36465628478800516</c:v>
                </c:pt>
                <c:pt idx="6816">
                  <c:v>-0.32782472554396236</c:v>
                </c:pt>
                <c:pt idx="6817">
                  <c:v>-0.29015164493122858</c:v>
                </c:pt>
                <c:pt idx="6818">
                  <c:v>-0.25173374920730018</c:v>
                </c:pt>
                <c:pt idx="6819">
                  <c:v>-0.21266965655954867</c:v>
                </c:pt>
                <c:pt idx="6820">
                  <c:v>-0.17305964395353951</c:v>
                </c:pt>
                <c:pt idx="6821">
                  <c:v>-0.13300538972354137</c:v>
                </c:pt>
                <c:pt idx="6822">
                  <c:v>-9.2609712565654811E-2</c:v>
                </c:pt>
                <c:pt idx="6823">
                  <c:v>-5.1976307603921315E-2</c:v>
                </c:pt>
                <c:pt idx="6824">
                  <c:v>-1.1209480205972797E-2</c:v>
                </c:pt>
                <c:pt idx="6825">
                  <c:v>2.9586121766896904E-2</c:v>
                </c:pt>
                <c:pt idx="6826">
                  <c:v>7.030577658956387E-2</c:v>
                </c:pt>
                <c:pt idx="6827">
                  <c:v>0.11084495749196724</c:v>
                </c:pt>
                <c:pt idx="6828">
                  <c:v>0.15109960097828443</c:v>
                </c:pt>
                <c:pt idx="6829">
                  <c:v>0.19096637395597682</c:v>
                </c:pt>
                <c:pt idx="6830">
                  <c:v>0.23034293899062802</c:v>
                </c:pt>
                <c:pt idx="6831">
                  <c:v>0.26912821700440548</c:v>
                </c:pt>
                <c:pt idx="6832">
                  <c:v>0.3072226467450842</c:v>
                </c:pt>
                <c:pt idx="6833">
                  <c:v>0.34452844035770347</c:v>
                </c:pt>
                <c:pt idx="6834">
                  <c:v>0.38094983440527047</c:v>
                </c:pt>
                <c:pt idx="6835">
                  <c:v>0.41639333569146147</c:v>
                </c:pt>
                <c:pt idx="6836">
                  <c:v>0.45076796125696805</c:v>
                </c:pt>
                <c:pt idx="6837">
                  <c:v>0.48398547193088709</c:v>
                </c:pt>
                <c:pt idx="6838">
                  <c:v>0.51596059883965739</c:v>
                </c:pt>
                <c:pt idx="6839">
                  <c:v>0.54661126229117074</c:v>
                </c:pt>
                <c:pt idx="6840">
                  <c:v>0.57585878247200639</c:v>
                </c:pt>
                <c:pt idx="6841">
                  <c:v>0.60362808141726065</c:v>
                </c:pt>
                <c:pt idx="6842">
                  <c:v>0.62984787573475409</c:v>
                </c:pt>
                <c:pt idx="6843">
                  <c:v>0.65445085958858495</c:v>
                </c:pt>
                <c:pt idx="6844">
                  <c:v>0.67737387747210875</c:v>
                </c:pt>
                <c:pt idx="6845">
                  <c:v>0.69855808632712557</c:v>
                </c:pt>
                <c:pt idx="6846">
                  <c:v>0.71794910659328903</c:v>
                </c:pt>
                <c:pt idx="6847">
                  <c:v>0.73549716179977109</c:v>
                </c:pt>
                <c:pt idx="6848">
                  <c:v>0.75115720634045391</c:v>
                </c:pt>
                <c:pt idx="6849">
                  <c:v>0.76488904110567002</c:v>
                </c:pt>
                <c:pt idx="6850">
                  <c:v>0.7766574166724588</c:v>
                </c:pt>
                <c:pt idx="6851">
                  <c:v>0.78643212378957639</c:v>
                </c:pt>
                <c:pt idx="6852">
                  <c:v>0.79418807092400678</c:v>
                </c:pt>
                <c:pt idx="6853">
                  <c:v>0.79990534867070462</c:v>
                </c:pt>
                <c:pt idx="6854">
                  <c:v>0.80356928085968882</c:v>
                </c:pt>
                <c:pt idx="6855">
                  <c:v>0.80517046222958788</c:v>
                </c:pt>
                <c:pt idx="6856">
                  <c:v>0.8047047825707806</c:v>
                </c:pt>
                <c:pt idx="6857">
                  <c:v>0.80217343727627533</c:v>
                </c:pt>
                <c:pt idx="6858">
                  <c:v>0.79758292427314437</c:v>
                </c:pt>
                <c:pt idx="6859">
                  <c:v>0.79094502734241046</c:v>
                </c:pt>
                <c:pt idx="6860">
                  <c:v>0.78227678587031213</c:v>
                </c:pt>
                <c:pt idx="6861">
                  <c:v>0.77160045110838105</c:v>
                </c:pt>
                <c:pt idx="6862">
                  <c:v>0.75894342905483014</c:v>
                </c:pt>
                <c:pt idx="6863">
                  <c:v>0.74433821010374246</c:v>
                </c:pt>
                <c:pt idx="6864">
                  <c:v>0.7278222856426958</c:v>
                </c:pt>
                <c:pt idx="6865">
                  <c:v>0.70943805181290864</c:v>
                </c:pt>
                <c:pt idx="6866">
                  <c:v>0.68923270067895348</c:v>
                </c:pt>
                <c:pt idx="6867">
                  <c:v>0.66725809908737799</c:v>
                </c:pt>
                <c:pt idx="6868">
                  <c:v>0.64357065552541015</c:v>
                </c:pt>
                <c:pt idx="6869">
                  <c:v>0.61823117532078642</c:v>
                </c:pt>
                <c:pt idx="6870">
                  <c:v>0.5913047045558788</c:v>
                </c:pt>
                <c:pt idx="6871">
                  <c:v>0.56286036309489806</c:v>
                </c:pt>
                <c:pt idx="6872">
                  <c:v>0.53297116715452098</c:v>
                </c:pt>
                <c:pt idx="6873">
                  <c:v>0.50171384187195445</c:v>
                </c:pt>
                <c:pt idx="6874">
                  <c:v>0.4691686243529356</c:v>
                </c:pt>
                <c:pt idx="6875">
                  <c:v>0.43541905770406886</c:v>
                </c:pt>
                <c:pt idx="6876">
                  <c:v>0.40055177657890184</c:v>
                </c:pt>
                <c:pt idx="6877">
                  <c:v>0.36465628478797207</c:v>
                </c:pt>
                <c:pt idx="6878">
                  <c:v>0.32782472554401204</c:v>
                </c:pt>
                <c:pt idx="6879">
                  <c:v>0.29015164493123669</c:v>
                </c:pt>
                <c:pt idx="6880">
                  <c:v>0.2517337492073084</c:v>
                </c:pt>
                <c:pt idx="6881">
                  <c:v>0.21266965655951292</c:v>
                </c:pt>
                <c:pt idx="6882">
                  <c:v>0.173059643953548</c:v>
                </c:pt>
                <c:pt idx="6883">
                  <c:v>0.13300538972354994</c:v>
                </c:pt>
                <c:pt idx="6884">
                  <c:v>9.2609712565708907E-2</c:v>
                </c:pt>
                <c:pt idx="6885">
                  <c:v>5.1976307603884303E-2</c:v>
                </c:pt>
                <c:pt idx="6886">
                  <c:v>1.1209480205981477E-2</c:v>
                </c:pt>
                <c:pt idx="6887">
                  <c:v>-2.9586121766933971E-2</c:v>
                </c:pt>
                <c:pt idx="6888">
                  <c:v>-7.0305776589509622E-2</c:v>
                </c:pt>
                <c:pt idx="6889">
                  <c:v>-0.11084495749200397</c:v>
                </c:pt>
                <c:pt idx="6890">
                  <c:v>-0.15109960097827591</c:v>
                </c:pt>
                <c:pt idx="6891">
                  <c:v>-0.19096637395601285</c:v>
                </c:pt>
                <c:pt idx="6892">
                  <c:v>-0.23034293899066358</c:v>
                </c:pt>
                <c:pt idx="6893">
                  <c:v>-0.26912821700444045</c:v>
                </c:pt>
                <c:pt idx="6894">
                  <c:v>-0.30722264674503386</c:v>
                </c:pt>
                <c:pt idx="6895">
                  <c:v>-0.344528440357737</c:v>
                </c:pt>
                <c:pt idx="6896">
                  <c:v>-0.38094983440530317</c:v>
                </c:pt>
                <c:pt idx="6897">
                  <c:v>-0.41639333569149323</c:v>
                </c:pt>
                <c:pt idx="6898">
                  <c:v>-0.45076796125692287</c:v>
                </c:pt>
                <c:pt idx="6899">
                  <c:v>-0.48398547193084351</c:v>
                </c:pt>
                <c:pt idx="6900">
                  <c:v>-0.51596059883968581</c:v>
                </c:pt>
                <c:pt idx="6901">
                  <c:v>-0.54661126229119794</c:v>
                </c:pt>
                <c:pt idx="6902">
                  <c:v>-0.57585878247203226</c:v>
                </c:pt>
                <c:pt idx="6903">
                  <c:v>-0.60362808141722468</c:v>
                </c:pt>
                <c:pt idx="6904">
                  <c:v>-0.6298478757347773</c:v>
                </c:pt>
                <c:pt idx="6905">
                  <c:v>-0.6544508595886066</c:v>
                </c:pt>
                <c:pt idx="6906">
                  <c:v>-0.67737387747212874</c:v>
                </c:pt>
                <c:pt idx="6907">
                  <c:v>-0.69855808632712113</c:v>
                </c:pt>
                <c:pt idx="6908">
                  <c:v>-0.7179491065933058</c:v>
                </c:pt>
                <c:pt idx="6909">
                  <c:v>-0.73549716179974889</c:v>
                </c:pt>
                <c:pt idx="6910">
                  <c:v>-0.75115720634046734</c:v>
                </c:pt>
                <c:pt idx="6911">
                  <c:v>-0.76488904110566736</c:v>
                </c:pt>
                <c:pt idx="6912">
                  <c:v>-0.77665741667246857</c:v>
                </c:pt>
                <c:pt idx="6913">
                  <c:v>-0.78643212378956473</c:v>
                </c:pt>
                <c:pt idx="6914">
                  <c:v>-0.79418807092400534</c:v>
                </c:pt>
                <c:pt idx="6915">
                  <c:v>-0.79990534867070362</c:v>
                </c:pt>
                <c:pt idx="6916">
                  <c:v>-0.80356928085969126</c:v>
                </c:pt>
                <c:pt idx="6917">
                  <c:v>-0.80517046222958777</c:v>
                </c:pt>
                <c:pt idx="6918">
                  <c:v>-0.80470478257078093</c:v>
                </c:pt>
                <c:pt idx="6919">
                  <c:v>-0.80217343727627599</c:v>
                </c:pt>
                <c:pt idx="6920">
                  <c:v>-0.79758292427313926</c:v>
                </c:pt>
                <c:pt idx="6921">
                  <c:v>-0.79094502734241201</c:v>
                </c:pt>
                <c:pt idx="6922">
                  <c:v>-0.78227678587030325</c:v>
                </c:pt>
                <c:pt idx="6923">
                  <c:v>-0.7716004511083967</c:v>
                </c:pt>
                <c:pt idx="6924">
                  <c:v>-0.75894342905483314</c:v>
                </c:pt>
                <c:pt idx="6925">
                  <c:v>-0.74433821010374579</c:v>
                </c:pt>
                <c:pt idx="6926">
                  <c:v>-0.72782228564268003</c:v>
                </c:pt>
                <c:pt idx="6927">
                  <c:v>-0.70943805181291275</c:v>
                </c:pt>
                <c:pt idx="6928">
                  <c:v>-0.68923270067895792</c:v>
                </c:pt>
                <c:pt idx="6929">
                  <c:v>-0.66725809908740841</c:v>
                </c:pt>
                <c:pt idx="6930">
                  <c:v>-0.64357065552538784</c:v>
                </c:pt>
                <c:pt idx="6931">
                  <c:v>-0.61823117532079197</c:v>
                </c:pt>
                <c:pt idx="6932">
                  <c:v>-0.5913047045558536</c:v>
                </c:pt>
                <c:pt idx="6933">
                  <c:v>-0.56286036309493703</c:v>
                </c:pt>
                <c:pt idx="6934">
                  <c:v>-0.53297116715452753</c:v>
                </c:pt>
                <c:pt idx="6935">
                  <c:v>-0.50171384187196122</c:v>
                </c:pt>
                <c:pt idx="6936">
                  <c:v>-0.46916862435290541</c:v>
                </c:pt>
                <c:pt idx="6937">
                  <c:v>-0.43541905770407607</c:v>
                </c:pt>
                <c:pt idx="6938">
                  <c:v>-0.40055177657890939</c:v>
                </c:pt>
                <c:pt idx="6939">
                  <c:v>-0.36465628478802059</c:v>
                </c:pt>
                <c:pt idx="6940">
                  <c:v>-0.32782472554397818</c:v>
                </c:pt>
                <c:pt idx="6941">
                  <c:v>-0.29015164493124479</c:v>
                </c:pt>
                <c:pt idx="6942">
                  <c:v>-0.25173374920727315</c:v>
                </c:pt>
                <c:pt idx="6943">
                  <c:v>-0.21266965655956538</c:v>
                </c:pt>
                <c:pt idx="6944">
                  <c:v>-0.17305964395351178</c:v>
                </c:pt>
                <c:pt idx="6945">
                  <c:v>-0.13300538972355849</c:v>
                </c:pt>
                <c:pt idx="6946">
                  <c:v>-9.2609712565672062E-2</c:v>
                </c:pt>
                <c:pt idx="6947">
                  <c:v>-5.1976307603847291E-2</c:v>
                </c:pt>
                <c:pt idx="6948">
                  <c:v>-1.1209480205944389E-2</c:v>
                </c:pt>
                <c:pt idx="6949">
                  <c:v>2.9586121766879553E-2</c:v>
                </c:pt>
                <c:pt idx="6950">
                  <c:v>7.0305776589546579E-2</c:v>
                </c:pt>
                <c:pt idx="6951">
                  <c:v>0.11084495749204069</c:v>
                </c:pt>
                <c:pt idx="6952">
                  <c:v>0.15109960097831232</c:v>
                </c:pt>
                <c:pt idx="6953">
                  <c:v>0.19096637395595994</c:v>
                </c:pt>
                <c:pt idx="6954">
                  <c:v>0.2303429389906114</c:v>
                </c:pt>
                <c:pt idx="6955">
                  <c:v>0.26912821700447542</c:v>
                </c:pt>
                <c:pt idx="6956">
                  <c:v>0.30722264674506816</c:v>
                </c:pt>
                <c:pt idx="6957">
                  <c:v>0.34452844035777053</c:v>
                </c:pt>
                <c:pt idx="6958">
                  <c:v>0.38094983440525521</c:v>
                </c:pt>
                <c:pt idx="6959">
                  <c:v>0.41639333569152492</c:v>
                </c:pt>
                <c:pt idx="6960">
                  <c:v>0.45076796125695362</c:v>
                </c:pt>
                <c:pt idx="6961">
                  <c:v>0.48398547193087321</c:v>
                </c:pt>
                <c:pt idx="6962">
                  <c:v>0.51596059883967915</c:v>
                </c:pt>
                <c:pt idx="6963">
                  <c:v>0.54661126229122525</c:v>
                </c:pt>
                <c:pt idx="6964">
                  <c:v>0.57585878247199429</c:v>
                </c:pt>
                <c:pt idx="6965">
                  <c:v>0.60362808141724911</c:v>
                </c:pt>
                <c:pt idx="6966">
                  <c:v>0.62984787573477186</c:v>
                </c:pt>
                <c:pt idx="6967">
                  <c:v>0.65445085958862825</c:v>
                </c:pt>
                <c:pt idx="6968">
                  <c:v>0.67737387747209932</c:v>
                </c:pt>
                <c:pt idx="6969">
                  <c:v>0.6985580863271168</c:v>
                </c:pt>
                <c:pt idx="6970">
                  <c:v>0.71794910659330191</c:v>
                </c:pt>
                <c:pt idx="6971">
                  <c:v>0.73549716179976399</c:v>
                </c:pt>
                <c:pt idx="6972">
                  <c:v>0.75115720634046423</c:v>
                </c:pt>
                <c:pt idx="6973">
                  <c:v>0.76488904110566458</c:v>
                </c:pt>
                <c:pt idx="6974">
                  <c:v>0.77665741667246624</c:v>
                </c:pt>
                <c:pt idx="6975">
                  <c:v>0.78643212378957261</c:v>
                </c:pt>
                <c:pt idx="6976">
                  <c:v>0.7941880709240039</c:v>
                </c:pt>
                <c:pt idx="6977">
                  <c:v>0.79990534867070784</c:v>
                </c:pt>
                <c:pt idx="6978">
                  <c:v>0.80356928085968771</c:v>
                </c:pt>
                <c:pt idx="6979">
                  <c:v>0.80517046222958766</c:v>
                </c:pt>
                <c:pt idx="6980">
                  <c:v>0.80470478257078126</c:v>
                </c:pt>
                <c:pt idx="6981">
                  <c:v>0.80217343727627277</c:v>
                </c:pt>
                <c:pt idx="6982">
                  <c:v>0.79758292427314048</c:v>
                </c:pt>
                <c:pt idx="6983">
                  <c:v>0.79094502734241368</c:v>
                </c:pt>
                <c:pt idx="6984">
                  <c:v>0.78227678587031624</c:v>
                </c:pt>
                <c:pt idx="6985">
                  <c:v>0.77160045110838604</c:v>
                </c:pt>
                <c:pt idx="6986">
                  <c:v>0.75894342905483592</c:v>
                </c:pt>
                <c:pt idx="6987">
                  <c:v>0.74433821010373169</c:v>
                </c:pt>
                <c:pt idx="6988">
                  <c:v>0.72782228564270335</c:v>
                </c:pt>
                <c:pt idx="6989">
                  <c:v>0.70943805181291686</c:v>
                </c:pt>
                <c:pt idx="6990">
                  <c:v>0.68923270067896236</c:v>
                </c:pt>
                <c:pt idx="6991">
                  <c:v>0.66725809908738765</c:v>
                </c:pt>
                <c:pt idx="6992">
                  <c:v>0.6435706555253381</c:v>
                </c:pt>
                <c:pt idx="6993">
                  <c:v>0.61823117532079752</c:v>
                </c:pt>
                <c:pt idx="6994">
                  <c:v>0.59130470455589057</c:v>
                </c:pt>
                <c:pt idx="6995">
                  <c:v>0.5628603630949105</c:v>
                </c:pt>
                <c:pt idx="6996">
                  <c:v>0.53297116715453408</c:v>
                </c:pt>
                <c:pt idx="6997">
                  <c:v>0.50171384187193224</c:v>
                </c:pt>
                <c:pt idx="6998">
                  <c:v>0.46916862435294965</c:v>
                </c:pt>
                <c:pt idx="6999">
                  <c:v>0.43541905770404488</c:v>
                </c:pt>
                <c:pt idx="7000">
                  <c:v>0.40055177657891694</c:v>
                </c:pt>
                <c:pt idx="7001">
                  <c:v>0.36465628478798751</c:v>
                </c:pt>
                <c:pt idx="7002">
                  <c:v>0.32782472554394432</c:v>
                </c:pt>
                <c:pt idx="7003">
                  <c:v>0.29015164493121021</c:v>
                </c:pt>
                <c:pt idx="7004">
                  <c:v>0.25173374920732489</c:v>
                </c:pt>
                <c:pt idx="7005">
                  <c:v>0.21266965655952963</c:v>
                </c:pt>
                <c:pt idx="7006">
                  <c:v>0.17305964395347556</c:v>
                </c:pt>
                <c:pt idx="7007">
                  <c:v>0.13300538972352191</c:v>
                </c:pt>
                <c:pt idx="7008">
                  <c:v>9.2609712565726143E-2</c:v>
                </c:pt>
                <c:pt idx="7009">
                  <c:v>5.1976307603901623E-2</c:v>
                </c:pt>
                <c:pt idx="7010">
                  <c:v>1.1209480205907301E-2</c:v>
                </c:pt>
                <c:pt idx="7011">
                  <c:v>-2.958612176691662E-2</c:v>
                </c:pt>
                <c:pt idx="7012">
                  <c:v>-7.0305776589583521E-2</c:v>
                </c:pt>
                <c:pt idx="7013">
                  <c:v>-0.11084495749198676</c:v>
                </c:pt>
                <c:pt idx="7014">
                  <c:v>-0.15109960097834876</c:v>
                </c:pt>
                <c:pt idx="7015">
                  <c:v>-0.190966373955996</c:v>
                </c:pt>
                <c:pt idx="7016">
                  <c:v>-0.23034293899064692</c:v>
                </c:pt>
                <c:pt idx="7017">
                  <c:v>-0.26912821700446721</c:v>
                </c:pt>
                <c:pt idx="7018">
                  <c:v>-0.30722264674510247</c:v>
                </c:pt>
                <c:pt idx="7019">
                  <c:v>-0.34452844035772129</c:v>
                </c:pt>
                <c:pt idx="7020">
                  <c:v>-0.38094983440528785</c:v>
                </c:pt>
                <c:pt idx="7021">
                  <c:v>-0.41639333569151754</c:v>
                </c:pt>
                <c:pt idx="7022">
                  <c:v>-0.45076796125698432</c:v>
                </c:pt>
                <c:pt idx="7023">
                  <c:v>-0.48398547193082969</c:v>
                </c:pt>
                <c:pt idx="7024">
                  <c:v>-0.51596059883967249</c:v>
                </c:pt>
                <c:pt idx="7025">
                  <c:v>-0.54661126229121892</c:v>
                </c:pt>
                <c:pt idx="7026">
                  <c:v>-0.57585878247202027</c:v>
                </c:pt>
                <c:pt idx="7027">
                  <c:v>-0.60362808141724345</c:v>
                </c:pt>
                <c:pt idx="7028">
                  <c:v>-0.62984787573476653</c:v>
                </c:pt>
                <c:pt idx="7029">
                  <c:v>-0.65445085958862315</c:v>
                </c:pt>
                <c:pt idx="7030">
                  <c:v>-0.67737387747211941</c:v>
                </c:pt>
                <c:pt idx="7031">
                  <c:v>-0.69855808632711258</c:v>
                </c:pt>
                <c:pt idx="7032">
                  <c:v>-0.71794910659331868</c:v>
                </c:pt>
                <c:pt idx="7033">
                  <c:v>-0.73549716179974178</c:v>
                </c:pt>
                <c:pt idx="7034">
                  <c:v>-0.75115720634046113</c:v>
                </c:pt>
                <c:pt idx="7035">
                  <c:v>-0.7648890411056618</c:v>
                </c:pt>
                <c:pt idx="7036">
                  <c:v>-0.77665741667247612</c:v>
                </c:pt>
                <c:pt idx="7037">
                  <c:v>-0.78643212378957073</c:v>
                </c:pt>
                <c:pt idx="7038">
                  <c:v>-0.79418807092400245</c:v>
                </c:pt>
                <c:pt idx="7039">
                  <c:v>-0.79990534867070151</c:v>
                </c:pt>
                <c:pt idx="7040">
                  <c:v>-0.80356928085969015</c:v>
                </c:pt>
                <c:pt idx="7041">
                  <c:v>-0.80517046222958755</c:v>
                </c:pt>
                <c:pt idx="7042">
                  <c:v>-0.80470478257077982</c:v>
                </c:pt>
                <c:pt idx="7043">
                  <c:v>-0.80217343727627755</c:v>
                </c:pt>
                <c:pt idx="7044">
                  <c:v>-0.7975829242731417</c:v>
                </c:pt>
                <c:pt idx="7045">
                  <c:v>-0.79094502734241534</c:v>
                </c:pt>
                <c:pt idx="7046">
                  <c:v>-0.78227678587030736</c:v>
                </c:pt>
                <c:pt idx="7047">
                  <c:v>-0.77160045110837538</c:v>
                </c:pt>
                <c:pt idx="7048">
                  <c:v>-0.75894342905483891</c:v>
                </c:pt>
                <c:pt idx="7049">
                  <c:v>-0.74433821010375234</c:v>
                </c:pt>
                <c:pt idx="7050">
                  <c:v>-0.72782228564268747</c:v>
                </c:pt>
                <c:pt idx="7051">
                  <c:v>-0.70943805181292097</c:v>
                </c:pt>
                <c:pt idx="7052">
                  <c:v>-0.68923270067894327</c:v>
                </c:pt>
                <c:pt idx="7053">
                  <c:v>-0.66725809908741807</c:v>
                </c:pt>
                <c:pt idx="7054">
                  <c:v>-0.64357065552537074</c:v>
                </c:pt>
                <c:pt idx="7055">
                  <c:v>-0.61823117532080307</c:v>
                </c:pt>
                <c:pt idx="7056">
                  <c:v>-0.59130470455586537</c:v>
                </c:pt>
                <c:pt idx="7057">
                  <c:v>-0.56286036309491672</c:v>
                </c:pt>
                <c:pt idx="7058">
                  <c:v>-0.53297116715450621</c:v>
                </c:pt>
                <c:pt idx="7059">
                  <c:v>-0.50171384187197476</c:v>
                </c:pt>
                <c:pt idx="7060">
                  <c:v>-0.46916862435291956</c:v>
                </c:pt>
                <c:pt idx="7061">
                  <c:v>-0.4354190577040522</c:v>
                </c:pt>
                <c:pt idx="7062">
                  <c:v>-0.4005517765788848</c:v>
                </c:pt>
                <c:pt idx="7063">
                  <c:v>-0.36465628478803608</c:v>
                </c:pt>
                <c:pt idx="7064">
                  <c:v>-0.32782472554399406</c:v>
                </c:pt>
                <c:pt idx="7065">
                  <c:v>-0.29015164493121826</c:v>
                </c:pt>
                <c:pt idx="7066">
                  <c:v>-0.25173374920728964</c:v>
                </c:pt>
                <c:pt idx="7067">
                  <c:v>-0.21266965655953798</c:v>
                </c:pt>
                <c:pt idx="7068">
                  <c:v>-0.17305964395352874</c:v>
                </c:pt>
                <c:pt idx="7069">
                  <c:v>-0.13300538972353049</c:v>
                </c:pt>
                <c:pt idx="7070">
                  <c:v>-9.2609712565689298E-2</c:v>
                </c:pt>
                <c:pt idx="7071">
                  <c:v>-5.1976307603910296E-2</c:v>
                </c:pt>
                <c:pt idx="7072">
                  <c:v>-1.1209480205915981E-2</c:v>
                </c:pt>
                <c:pt idx="7073">
                  <c:v>2.9586121766907943E-2</c:v>
                </c:pt>
                <c:pt idx="7074">
                  <c:v>7.0305776589529273E-2</c:v>
                </c:pt>
                <c:pt idx="7075">
                  <c:v>0.11084495749197819</c:v>
                </c:pt>
                <c:pt idx="7076">
                  <c:v>0.15109960097834024</c:v>
                </c:pt>
                <c:pt idx="7077">
                  <c:v>0.19096637395598756</c:v>
                </c:pt>
                <c:pt idx="7078">
                  <c:v>0.23034293899059477</c:v>
                </c:pt>
                <c:pt idx="7079">
                  <c:v>0.26912821700441591</c:v>
                </c:pt>
                <c:pt idx="7080">
                  <c:v>0.30722264674509442</c:v>
                </c:pt>
                <c:pt idx="7081">
                  <c:v>0.34452844035771341</c:v>
                </c:pt>
                <c:pt idx="7082">
                  <c:v>0.38094983440528024</c:v>
                </c:pt>
                <c:pt idx="7083">
                  <c:v>0.41639333569147097</c:v>
                </c:pt>
                <c:pt idx="7084">
                  <c:v>0.45076796125697716</c:v>
                </c:pt>
                <c:pt idx="7085">
                  <c:v>0.48398547193082281</c:v>
                </c:pt>
                <c:pt idx="7086">
                  <c:v>0.51596059883966583</c:v>
                </c:pt>
                <c:pt idx="7087">
                  <c:v>0.54661126229124601</c:v>
                </c:pt>
                <c:pt idx="7088">
                  <c:v>0.57585878247198219</c:v>
                </c:pt>
                <c:pt idx="7089">
                  <c:v>0.60362808141720736</c:v>
                </c:pt>
                <c:pt idx="7090">
                  <c:v>0.62984787573476098</c:v>
                </c:pt>
                <c:pt idx="7091">
                  <c:v>0.6544508595886448</c:v>
                </c:pt>
                <c:pt idx="7092">
                  <c:v>0.67737387747211475</c:v>
                </c:pt>
                <c:pt idx="7093">
                  <c:v>0.69855808632708549</c:v>
                </c:pt>
                <c:pt idx="7094">
                  <c:v>0.71794910659329403</c:v>
                </c:pt>
                <c:pt idx="7095">
                  <c:v>0.73549716179977553</c:v>
                </c:pt>
                <c:pt idx="7096">
                  <c:v>0.75115720634045791</c:v>
                </c:pt>
                <c:pt idx="7097">
                  <c:v>0.76488904110567346</c:v>
                </c:pt>
                <c:pt idx="7098">
                  <c:v>0.77665741667246169</c:v>
                </c:pt>
                <c:pt idx="7099">
                  <c:v>0.78643212378955907</c:v>
                </c:pt>
                <c:pt idx="7100">
                  <c:v>0.79418807092400101</c:v>
                </c:pt>
                <c:pt idx="7101">
                  <c:v>0.79990534867070584</c:v>
                </c:pt>
                <c:pt idx="7102">
                  <c:v>0.80356928085969248</c:v>
                </c:pt>
                <c:pt idx="7103">
                  <c:v>0.80517046222958677</c:v>
                </c:pt>
                <c:pt idx="7104">
                  <c:v>0.80470478257078193</c:v>
                </c:pt>
                <c:pt idx="7105">
                  <c:v>0.80217343727627433</c:v>
                </c:pt>
                <c:pt idx="7106">
                  <c:v>0.79758292427314281</c:v>
                </c:pt>
                <c:pt idx="7107">
                  <c:v>0.79094502734240835</c:v>
                </c:pt>
                <c:pt idx="7108">
                  <c:v>0.78227678587032035</c:v>
                </c:pt>
                <c:pt idx="7109">
                  <c:v>0.77160045110837794</c:v>
                </c:pt>
                <c:pt idx="7110">
                  <c:v>0.7589434290548418</c:v>
                </c:pt>
                <c:pt idx="7111">
                  <c:v>0.74433821010373824</c:v>
                </c:pt>
                <c:pt idx="7112">
                  <c:v>0.72782228564269114</c:v>
                </c:pt>
                <c:pt idx="7113">
                  <c:v>0.70943805181290354</c:v>
                </c:pt>
                <c:pt idx="7114">
                  <c:v>0.68923270067897136</c:v>
                </c:pt>
                <c:pt idx="7115">
                  <c:v>0.66725809908739731</c:v>
                </c:pt>
                <c:pt idx="7116">
                  <c:v>0.64357065552537596</c:v>
                </c:pt>
                <c:pt idx="7117">
                  <c:v>0.61823117532077942</c:v>
                </c:pt>
                <c:pt idx="7118">
                  <c:v>0.59130470455590234</c:v>
                </c:pt>
                <c:pt idx="7119">
                  <c:v>0.56286036309492293</c:v>
                </c:pt>
                <c:pt idx="7120">
                  <c:v>0.53297116715451276</c:v>
                </c:pt>
                <c:pt idx="7121">
                  <c:v>0.5017138418719459</c:v>
                </c:pt>
                <c:pt idx="7122">
                  <c:v>0.46916862435292661</c:v>
                </c:pt>
                <c:pt idx="7123">
                  <c:v>0.43541905770405953</c:v>
                </c:pt>
                <c:pt idx="7124">
                  <c:v>0.40055177657889229</c:v>
                </c:pt>
                <c:pt idx="7125">
                  <c:v>0.36465628478800305</c:v>
                </c:pt>
                <c:pt idx="7126">
                  <c:v>0.32782472554400199</c:v>
                </c:pt>
                <c:pt idx="7127">
                  <c:v>0.29015164493118367</c:v>
                </c:pt>
                <c:pt idx="7128">
                  <c:v>0.25173374920729791</c:v>
                </c:pt>
                <c:pt idx="7129">
                  <c:v>0.21266965655954639</c:v>
                </c:pt>
                <c:pt idx="7130">
                  <c:v>0.17305964395353723</c:v>
                </c:pt>
                <c:pt idx="7131">
                  <c:v>0.13300538972349391</c:v>
                </c:pt>
                <c:pt idx="7132">
                  <c:v>9.260971256569793E-2</c:v>
                </c:pt>
                <c:pt idx="7133">
                  <c:v>5.1976307603918956E-2</c:v>
                </c:pt>
                <c:pt idx="7134">
                  <c:v>1.1209480205970431E-2</c:v>
                </c:pt>
                <c:pt idx="7135">
                  <c:v>-2.9586121766945011E-2</c:v>
                </c:pt>
                <c:pt idx="7136">
                  <c:v>-7.0305776589520627E-2</c:v>
                </c:pt>
                <c:pt idx="7137">
                  <c:v>-0.11084495749201491</c:v>
                </c:pt>
                <c:pt idx="7138">
                  <c:v>-0.15109960097828676</c:v>
                </c:pt>
                <c:pt idx="7139">
                  <c:v>-0.19096637395602359</c:v>
                </c:pt>
                <c:pt idx="7140">
                  <c:v>-0.23034293899058644</c:v>
                </c:pt>
                <c:pt idx="7141">
                  <c:v>-0.26912821700445083</c:v>
                </c:pt>
                <c:pt idx="7142">
                  <c:v>-0.30722264674512867</c:v>
                </c:pt>
                <c:pt idx="7143">
                  <c:v>-0.34452844035774693</c:v>
                </c:pt>
                <c:pt idx="7144">
                  <c:v>-0.38094983440523222</c:v>
                </c:pt>
                <c:pt idx="7145">
                  <c:v>-0.41639333569150266</c:v>
                </c:pt>
                <c:pt idx="7146">
                  <c:v>-0.45076796125700791</c:v>
                </c:pt>
                <c:pt idx="7147">
                  <c:v>-0.4839854719308524</c:v>
                </c:pt>
                <c:pt idx="7148">
                  <c:v>-0.51596059883962408</c:v>
                </c:pt>
                <c:pt idx="7149">
                  <c:v>-0.54661126229120616</c:v>
                </c:pt>
                <c:pt idx="7150">
                  <c:v>-0.57585878247204003</c:v>
                </c:pt>
                <c:pt idx="7151">
                  <c:v>-0.60362808141723201</c:v>
                </c:pt>
                <c:pt idx="7152">
                  <c:v>-0.62984787573478418</c:v>
                </c:pt>
                <c:pt idx="7153">
                  <c:v>-0.65445085958861304</c:v>
                </c:pt>
                <c:pt idx="7154">
                  <c:v>-0.67737387747208522</c:v>
                </c:pt>
                <c:pt idx="7155">
                  <c:v>-0.69855808632710392</c:v>
                </c:pt>
                <c:pt idx="7156">
                  <c:v>-0.7179491065933109</c:v>
                </c:pt>
                <c:pt idx="7157">
                  <c:v>-0.73549716179977198</c:v>
                </c:pt>
                <c:pt idx="7158">
                  <c:v>-0.75115720634043825</c:v>
                </c:pt>
                <c:pt idx="7159">
                  <c:v>-0.76488904110565636</c:v>
                </c:pt>
                <c:pt idx="7160">
                  <c:v>-0.77665741667247146</c:v>
                </c:pt>
                <c:pt idx="7161">
                  <c:v>-0.78643212378956706</c:v>
                </c:pt>
                <c:pt idx="7162">
                  <c:v>-0.79418807092400712</c:v>
                </c:pt>
                <c:pt idx="7163">
                  <c:v>-0.79990534867069962</c:v>
                </c:pt>
                <c:pt idx="7164">
                  <c:v>-0.80356928085969193</c:v>
                </c:pt>
                <c:pt idx="7165">
                  <c:v>-0.80517046222958732</c:v>
                </c:pt>
                <c:pt idx="7166">
                  <c:v>-0.80470478257078049</c:v>
                </c:pt>
                <c:pt idx="7167">
                  <c:v>-0.8021734372762751</c:v>
                </c:pt>
                <c:pt idx="7168">
                  <c:v>-0.79758292427313771</c:v>
                </c:pt>
                <c:pt idx="7169">
                  <c:v>-0.79094502734241856</c:v>
                </c:pt>
                <c:pt idx="7170">
                  <c:v>-0.78227678587031146</c:v>
                </c:pt>
                <c:pt idx="7171">
                  <c:v>-0.77160045110838038</c:v>
                </c:pt>
                <c:pt idx="7172">
                  <c:v>-0.75894342905482937</c:v>
                </c:pt>
                <c:pt idx="7173">
                  <c:v>-0.744338210103759</c:v>
                </c:pt>
                <c:pt idx="7174">
                  <c:v>-0.7278222856426948</c:v>
                </c:pt>
                <c:pt idx="7175">
                  <c:v>-0.70943805181290764</c:v>
                </c:pt>
                <c:pt idx="7176">
                  <c:v>-0.68923270067895215</c:v>
                </c:pt>
                <c:pt idx="7177">
                  <c:v>-0.66725809908740219</c:v>
                </c:pt>
                <c:pt idx="7178">
                  <c:v>-0.64357065552538117</c:v>
                </c:pt>
                <c:pt idx="7179">
                  <c:v>-0.61823117532078498</c:v>
                </c:pt>
                <c:pt idx="7180">
                  <c:v>-0.59130470455587714</c:v>
                </c:pt>
                <c:pt idx="7181">
                  <c:v>-0.56286036309492904</c:v>
                </c:pt>
                <c:pt idx="7182">
                  <c:v>-0.532971167154485</c:v>
                </c:pt>
                <c:pt idx="7183">
                  <c:v>-0.50171384187195256</c:v>
                </c:pt>
                <c:pt idx="7184">
                  <c:v>-0.46916862435293366</c:v>
                </c:pt>
                <c:pt idx="7185">
                  <c:v>-0.4354190577040668</c:v>
                </c:pt>
                <c:pt idx="7186">
                  <c:v>-0.4005517765788601</c:v>
                </c:pt>
                <c:pt idx="7187">
                  <c:v>-0.36465628478801076</c:v>
                </c:pt>
                <c:pt idx="7188">
                  <c:v>-0.32782472554400988</c:v>
                </c:pt>
                <c:pt idx="7189">
                  <c:v>-0.29015164493123446</c:v>
                </c:pt>
                <c:pt idx="7190">
                  <c:v>-0.25173374920726266</c:v>
                </c:pt>
                <c:pt idx="7191">
                  <c:v>-0.21266965655955475</c:v>
                </c:pt>
                <c:pt idx="7192">
                  <c:v>-0.17305964395350099</c:v>
                </c:pt>
                <c:pt idx="7193">
                  <c:v>-0.13300538972354761</c:v>
                </c:pt>
                <c:pt idx="7194">
                  <c:v>-9.260971256566107E-2</c:v>
                </c:pt>
                <c:pt idx="7195">
                  <c:v>-5.1976307603927616E-2</c:v>
                </c:pt>
                <c:pt idx="7196">
                  <c:v>-1.1209480205933341E-2</c:v>
                </c:pt>
                <c:pt idx="7197">
                  <c:v>2.9586121766982078E-2</c:v>
                </c:pt>
                <c:pt idx="7198">
                  <c:v>7.0305776589557584E-2</c:v>
                </c:pt>
                <c:pt idx="7199">
                  <c:v>0.11084495749196098</c:v>
                </c:pt>
                <c:pt idx="7200">
                  <c:v>0.15109960097832317</c:v>
                </c:pt>
                <c:pt idx="7201">
                  <c:v>0.19096637395605962</c:v>
                </c:pt>
                <c:pt idx="7202">
                  <c:v>0.230342938990622</c:v>
                </c:pt>
                <c:pt idx="7203">
                  <c:v>0.26912821700439954</c:v>
                </c:pt>
                <c:pt idx="7204">
                  <c:v>0.30722264674507838</c:v>
                </c:pt>
                <c:pt idx="7205">
                  <c:v>0.34452844035778046</c:v>
                </c:pt>
                <c:pt idx="7206">
                  <c:v>0.38094983440526492</c:v>
                </c:pt>
                <c:pt idx="7207">
                  <c:v>0.41639333569153442</c:v>
                </c:pt>
                <c:pt idx="7208">
                  <c:v>0.45076796125696278</c:v>
                </c:pt>
                <c:pt idx="7209">
                  <c:v>0.48398547193080882</c:v>
                </c:pt>
                <c:pt idx="7210">
                  <c:v>0.51596059883965251</c:v>
                </c:pt>
                <c:pt idx="7211">
                  <c:v>0.54661126229123336</c:v>
                </c:pt>
                <c:pt idx="7212">
                  <c:v>0.57585878247203404</c:v>
                </c:pt>
                <c:pt idx="7213">
                  <c:v>0.60362808141719582</c:v>
                </c:pt>
                <c:pt idx="7214">
                  <c:v>0.62984787573475021</c:v>
                </c:pt>
                <c:pt idx="7215">
                  <c:v>0.65445085958863469</c:v>
                </c:pt>
                <c:pt idx="7216">
                  <c:v>0.67737387747210531</c:v>
                </c:pt>
                <c:pt idx="7217">
                  <c:v>0.69855808632712235</c:v>
                </c:pt>
                <c:pt idx="7218">
                  <c:v>0.71794910659328615</c:v>
                </c:pt>
                <c:pt idx="7219">
                  <c:v>0.73549716179976843</c:v>
                </c:pt>
                <c:pt idx="7220">
                  <c:v>0.75115720634045169</c:v>
                </c:pt>
                <c:pt idx="7221">
                  <c:v>0.76488904110566802</c:v>
                </c:pt>
                <c:pt idx="7222">
                  <c:v>0.77665741667246924</c:v>
                </c:pt>
                <c:pt idx="7223">
                  <c:v>0.78643212378957494</c:v>
                </c:pt>
                <c:pt idx="7224">
                  <c:v>0.79418807092399812</c:v>
                </c:pt>
                <c:pt idx="7225">
                  <c:v>0.79990534867070384</c:v>
                </c:pt>
                <c:pt idx="7226">
                  <c:v>0.80356928085969137</c:v>
                </c:pt>
                <c:pt idx="7227">
                  <c:v>0.80517046222958777</c:v>
                </c:pt>
                <c:pt idx="7228">
                  <c:v>0.8047047825707826</c:v>
                </c:pt>
                <c:pt idx="7229">
                  <c:v>0.80217343727627588</c:v>
                </c:pt>
                <c:pt idx="7230">
                  <c:v>0.79758292427313893</c:v>
                </c:pt>
                <c:pt idx="7231">
                  <c:v>0.79094502734241157</c:v>
                </c:pt>
                <c:pt idx="7232">
                  <c:v>0.78227678587031357</c:v>
                </c:pt>
                <c:pt idx="7233">
                  <c:v>0.77160045110838293</c:v>
                </c:pt>
                <c:pt idx="7234">
                  <c:v>0.75894342905483225</c:v>
                </c:pt>
                <c:pt idx="7235">
                  <c:v>0.7443382101037449</c:v>
                </c:pt>
                <c:pt idx="7236">
                  <c:v>0.72782228564269857</c:v>
                </c:pt>
                <c:pt idx="7237">
                  <c:v>0.70943805181288999</c:v>
                </c:pt>
                <c:pt idx="7238">
                  <c:v>0.6892327006789567</c:v>
                </c:pt>
                <c:pt idx="7239">
                  <c:v>0.66725809908740707</c:v>
                </c:pt>
                <c:pt idx="7240">
                  <c:v>0.64357065552538639</c:v>
                </c:pt>
                <c:pt idx="7241">
                  <c:v>0.61823117532076122</c:v>
                </c:pt>
                <c:pt idx="7242">
                  <c:v>0.59130470455588313</c:v>
                </c:pt>
                <c:pt idx="7243">
                  <c:v>0.56286036309493526</c:v>
                </c:pt>
                <c:pt idx="7244">
                  <c:v>0.53297116715452575</c:v>
                </c:pt>
                <c:pt idx="7245">
                  <c:v>0.50171384187192358</c:v>
                </c:pt>
                <c:pt idx="7246">
                  <c:v>0.46916862435294071</c:v>
                </c:pt>
                <c:pt idx="7247">
                  <c:v>0.43541905770403561</c:v>
                </c:pt>
                <c:pt idx="7248">
                  <c:v>0.40055177657890734</c:v>
                </c:pt>
                <c:pt idx="7249">
                  <c:v>0.36465628478797768</c:v>
                </c:pt>
                <c:pt idx="7250">
                  <c:v>0.32782472554401781</c:v>
                </c:pt>
                <c:pt idx="7251">
                  <c:v>0.29015164493119983</c:v>
                </c:pt>
                <c:pt idx="7252">
                  <c:v>0.25173374920722741</c:v>
                </c:pt>
                <c:pt idx="7253">
                  <c:v>0.212669656559519</c:v>
                </c:pt>
                <c:pt idx="7254">
                  <c:v>0.17305964395355417</c:v>
                </c:pt>
                <c:pt idx="7255">
                  <c:v>0.13300538972351103</c:v>
                </c:pt>
                <c:pt idx="7256">
                  <c:v>9.2609712565624225E-2</c:v>
                </c:pt>
                <c:pt idx="7257">
                  <c:v>5.1976307603890604E-2</c:v>
                </c:pt>
                <c:pt idx="7258">
                  <c:v>1.120948020598779E-2</c:v>
                </c:pt>
                <c:pt idx="7259">
                  <c:v>-2.9586121766927664E-2</c:v>
                </c:pt>
                <c:pt idx="7260">
                  <c:v>-7.0305776589594526E-2</c:v>
                </c:pt>
                <c:pt idx="7261">
                  <c:v>-0.11084495749199771</c:v>
                </c:pt>
                <c:pt idx="7262">
                  <c:v>-0.15109960097835962</c:v>
                </c:pt>
                <c:pt idx="7263">
                  <c:v>-0.19096637395600671</c:v>
                </c:pt>
                <c:pt idx="7264">
                  <c:v>-0.23034293899056979</c:v>
                </c:pt>
                <c:pt idx="7265">
                  <c:v>-0.26912821700443451</c:v>
                </c:pt>
                <c:pt idx="7266">
                  <c:v>-0.30722264674511263</c:v>
                </c:pt>
                <c:pt idx="7267">
                  <c:v>-0.34452844035777264</c:v>
                </c:pt>
                <c:pt idx="7268">
                  <c:v>-0.38094983440521696</c:v>
                </c:pt>
                <c:pt idx="7269">
                  <c:v>-0.41639333569148784</c:v>
                </c:pt>
                <c:pt idx="7270">
                  <c:v>-0.45076796125699353</c:v>
                </c:pt>
                <c:pt idx="7271">
                  <c:v>-0.48398547193083852</c:v>
                </c:pt>
                <c:pt idx="7272">
                  <c:v>-0.51596059883968104</c:v>
                </c:pt>
                <c:pt idx="7273">
                  <c:v>-0.54661126229119328</c:v>
                </c:pt>
                <c:pt idx="7274">
                  <c:v>-0.57585878247202793</c:v>
                </c:pt>
                <c:pt idx="7275">
                  <c:v>-0.60362808141722046</c:v>
                </c:pt>
                <c:pt idx="7276">
                  <c:v>-0.62984787573477341</c:v>
                </c:pt>
                <c:pt idx="7277">
                  <c:v>-0.65445085958862959</c:v>
                </c:pt>
                <c:pt idx="7278">
                  <c:v>-0.67737387747212541</c:v>
                </c:pt>
                <c:pt idx="7279">
                  <c:v>-0.69855808632709526</c:v>
                </c:pt>
                <c:pt idx="7280">
                  <c:v>-0.71794910659330302</c:v>
                </c:pt>
                <c:pt idx="7281">
                  <c:v>-0.73549716179976499</c:v>
                </c:pt>
                <c:pt idx="7282">
                  <c:v>-0.75115720634046501</c:v>
                </c:pt>
                <c:pt idx="7283">
                  <c:v>-0.76488904110565104</c:v>
                </c:pt>
                <c:pt idx="7284">
                  <c:v>-0.7766574166724669</c:v>
                </c:pt>
                <c:pt idx="7285">
                  <c:v>-0.78643212378957317</c:v>
                </c:pt>
                <c:pt idx="7286">
                  <c:v>-0.79418807092400423</c:v>
                </c:pt>
                <c:pt idx="7287">
                  <c:v>-0.79990534867070284</c:v>
                </c:pt>
                <c:pt idx="7288">
                  <c:v>-0.80356928085969093</c:v>
                </c:pt>
                <c:pt idx="7289">
                  <c:v>-0.80517046222958766</c:v>
                </c:pt>
                <c:pt idx="7290">
                  <c:v>-0.80470478257078126</c:v>
                </c:pt>
                <c:pt idx="7291">
                  <c:v>-0.80217343727627666</c:v>
                </c:pt>
                <c:pt idx="7292">
                  <c:v>-0.79758292427313382</c:v>
                </c:pt>
                <c:pt idx="7293">
                  <c:v>-0.79094502734241323</c:v>
                </c:pt>
                <c:pt idx="7294">
                  <c:v>-0.78227678587031557</c:v>
                </c:pt>
                <c:pt idx="7295">
                  <c:v>-0.77160045110838527</c:v>
                </c:pt>
                <c:pt idx="7296">
                  <c:v>-0.75894342905481982</c:v>
                </c:pt>
                <c:pt idx="7297">
                  <c:v>-0.74433821010374823</c:v>
                </c:pt>
                <c:pt idx="7298">
                  <c:v>-0.72782228564270224</c:v>
                </c:pt>
                <c:pt idx="7299">
                  <c:v>-0.70943805181291586</c:v>
                </c:pt>
                <c:pt idx="7300">
                  <c:v>-0.68923270067893749</c:v>
                </c:pt>
                <c:pt idx="7301">
                  <c:v>-0.66725809908741196</c:v>
                </c:pt>
                <c:pt idx="7302">
                  <c:v>-0.64357065552536408</c:v>
                </c:pt>
                <c:pt idx="7303">
                  <c:v>-0.61823117532079608</c:v>
                </c:pt>
                <c:pt idx="7304">
                  <c:v>-0.59130470455585793</c:v>
                </c:pt>
                <c:pt idx="7305">
                  <c:v>-0.56286036309494147</c:v>
                </c:pt>
                <c:pt idx="7306">
                  <c:v>-0.53297116715449788</c:v>
                </c:pt>
                <c:pt idx="7307">
                  <c:v>-0.50171384187189449</c:v>
                </c:pt>
                <c:pt idx="7308">
                  <c:v>-0.46916862435291057</c:v>
                </c:pt>
                <c:pt idx="7309">
                  <c:v>-0.43541905770408146</c:v>
                </c:pt>
                <c:pt idx="7310">
                  <c:v>-0.4005517765788752</c:v>
                </c:pt>
                <c:pt idx="7311">
                  <c:v>-0.3646562847879446</c:v>
                </c:pt>
                <c:pt idx="7312">
                  <c:v>-0.32782472554398395</c:v>
                </c:pt>
                <c:pt idx="7313">
                  <c:v>-0.29015164493125067</c:v>
                </c:pt>
                <c:pt idx="7314">
                  <c:v>-0.25173374920727914</c:v>
                </c:pt>
                <c:pt idx="7315">
                  <c:v>-0.21266965655948319</c:v>
                </c:pt>
                <c:pt idx="7316">
                  <c:v>-0.17305964395351794</c:v>
                </c:pt>
                <c:pt idx="7317">
                  <c:v>-0.13300538972347445</c:v>
                </c:pt>
                <c:pt idx="7318">
                  <c:v>-9.2609712565678334E-2</c:v>
                </c:pt>
                <c:pt idx="7319">
                  <c:v>-5.1976307603944942E-2</c:v>
                </c:pt>
                <c:pt idx="7320">
                  <c:v>-1.1209480205950702E-2</c:v>
                </c:pt>
                <c:pt idx="7321">
                  <c:v>2.9586121766964731E-2</c:v>
                </c:pt>
                <c:pt idx="7322">
                  <c:v>7.030577658958588E-2</c:v>
                </c:pt>
                <c:pt idx="7323">
                  <c:v>0.11084495749194379</c:v>
                </c:pt>
                <c:pt idx="7324">
                  <c:v>0.15109960097830613</c:v>
                </c:pt>
                <c:pt idx="7325">
                  <c:v>0.19096637395604277</c:v>
                </c:pt>
                <c:pt idx="7326">
                  <c:v>0.23034293899060537</c:v>
                </c:pt>
                <c:pt idx="7327">
                  <c:v>0.26912821700446943</c:v>
                </c:pt>
                <c:pt idx="7328">
                  <c:v>0.30722264674506233</c:v>
                </c:pt>
                <c:pt idx="7329">
                  <c:v>0.34452844035776481</c:v>
                </c:pt>
                <c:pt idx="7330">
                  <c:v>0.38094983440524965</c:v>
                </c:pt>
                <c:pt idx="7331">
                  <c:v>0.41639333569151959</c:v>
                </c:pt>
                <c:pt idx="7332">
                  <c:v>0.45076796125698626</c:v>
                </c:pt>
                <c:pt idx="7333">
                  <c:v>0.48398547193086822</c:v>
                </c:pt>
                <c:pt idx="7334">
                  <c:v>0.51596059883963918</c:v>
                </c:pt>
                <c:pt idx="7335">
                  <c:v>0.54661126229122059</c:v>
                </c:pt>
                <c:pt idx="7336">
                  <c:v>0.57585878247202182</c:v>
                </c:pt>
                <c:pt idx="7337">
                  <c:v>0.603628081417245</c:v>
                </c:pt>
                <c:pt idx="7338">
                  <c:v>0.62984787573473944</c:v>
                </c:pt>
                <c:pt idx="7339">
                  <c:v>0.65445085958862459</c:v>
                </c:pt>
                <c:pt idx="7340">
                  <c:v>0.67737387747212074</c:v>
                </c:pt>
                <c:pt idx="7341">
                  <c:v>0.69855808632711369</c:v>
                </c:pt>
                <c:pt idx="7342">
                  <c:v>0.71794910659329902</c:v>
                </c:pt>
                <c:pt idx="7343">
                  <c:v>0.73549716179976143</c:v>
                </c:pt>
                <c:pt idx="7344">
                  <c:v>0.7511572063404619</c:v>
                </c:pt>
                <c:pt idx="7345">
                  <c:v>0.76488904110566258</c:v>
                </c:pt>
                <c:pt idx="7346">
                  <c:v>0.77665741667246457</c:v>
                </c:pt>
                <c:pt idx="7347">
                  <c:v>0.78643212378958116</c:v>
                </c:pt>
                <c:pt idx="7348">
                  <c:v>0.79418807092400279</c:v>
                </c:pt>
                <c:pt idx="7349">
                  <c:v>0.79990534867070184</c:v>
                </c:pt>
                <c:pt idx="7350">
                  <c:v>0.80356928085969026</c:v>
                </c:pt>
                <c:pt idx="7351">
                  <c:v>0.80517046222958821</c:v>
                </c:pt>
                <c:pt idx="7352">
                  <c:v>0.80470478257078148</c:v>
                </c:pt>
                <c:pt idx="7353">
                  <c:v>0.80217343727627732</c:v>
                </c:pt>
                <c:pt idx="7354">
                  <c:v>0.79758292427314137</c:v>
                </c:pt>
                <c:pt idx="7355">
                  <c:v>0.79094502734240624</c:v>
                </c:pt>
                <c:pt idx="7356">
                  <c:v>0.78227678587031768</c:v>
                </c:pt>
                <c:pt idx="7357">
                  <c:v>0.77160045110837472</c:v>
                </c:pt>
                <c:pt idx="7358">
                  <c:v>0.75894342905483814</c:v>
                </c:pt>
                <c:pt idx="7359">
                  <c:v>0.74433821010373402</c:v>
                </c:pt>
                <c:pt idx="7360">
                  <c:v>0.72782228564270601</c:v>
                </c:pt>
                <c:pt idx="7361">
                  <c:v>0.70943805181289821</c:v>
                </c:pt>
                <c:pt idx="7362">
                  <c:v>0.68923270067894193</c:v>
                </c:pt>
                <c:pt idx="7363">
                  <c:v>0.6672580990873912</c:v>
                </c:pt>
                <c:pt idx="7364">
                  <c:v>0.64357065552539683</c:v>
                </c:pt>
                <c:pt idx="7365">
                  <c:v>0.61823117532077221</c:v>
                </c:pt>
                <c:pt idx="7366">
                  <c:v>0.59130470455586381</c:v>
                </c:pt>
                <c:pt idx="7367">
                  <c:v>0.56286036309491505</c:v>
                </c:pt>
                <c:pt idx="7368">
                  <c:v>0.53297116715453874</c:v>
                </c:pt>
                <c:pt idx="7369">
                  <c:v>0.50171384187193713</c:v>
                </c:pt>
                <c:pt idx="7370">
                  <c:v>0.46916862435291767</c:v>
                </c:pt>
                <c:pt idx="7371">
                  <c:v>0.43541905770405026</c:v>
                </c:pt>
                <c:pt idx="7372">
                  <c:v>0.40055177657888275</c:v>
                </c:pt>
                <c:pt idx="7373">
                  <c:v>0.36465628478799317</c:v>
                </c:pt>
                <c:pt idx="7374">
                  <c:v>0.32782472554403369</c:v>
                </c:pt>
                <c:pt idx="7375">
                  <c:v>0.29015164493121609</c:v>
                </c:pt>
                <c:pt idx="7376">
                  <c:v>0.25173374920728742</c:v>
                </c:pt>
                <c:pt idx="7377">
                  <c:v>0.21266965655949158</c:v>
                </c:pt>
                <c:pt idx="7378">
                  <c:v>0.17305964395357112</c:v>
                </c:pt>
                <c:pt idx="7379">
                  <c:v>0.13300538972352816</c:v>
                </c:pt>
                <c:pt idx="7380">
                  <c:v>9.2609712565686939E-2</c:v>
                </c:pt>
                <c:pt idx="7381">
                  <c:v>5.197630760390793E-2</c:v>
                </c:pt>
                <c:pt idx="7382">
                  <c:v>1.1209480205959382E-2</c:v>
                </c:pt>
                <c:pt idx="7383">
                  <c:v>-2.9586121766910313E-2</c:v>
                </c:pt>
                <c:pt idx="7384">
                  <c:v>-7.0305776589531632E-2</c:v>
                </c:pt>
                <c:pt idx="7385">
                  <c:v>-0.11084495749198051</c:v>
                </c:pt>
                <c:pt idx="7386">
                  <c:v>-0.15109960097829758</c:v>
                </c:pt>
                <c:pt idx="7387">
                  <c:v>-0.19096637395603433</c:v>
                </c:pt>
                <c:pt idx="7388">
                  <c:v>-0.23034293899059705</c:v>
                </c:pt>
                <c:pt idx="7389">
                  <c:v>-0.26912821700441814</c:v>
                </c:pt>
                <c:pt idx="7390">
                  <c:v>-0.30722264674505428</c:v>
                </c:pt>
                <c:pt idx="7391">
                  <c:v>-0.34452844035775698</c:v>
                </c:pt>
                <c:pt idx="7392">
                  <c:v>-0.38094983440524194</c:v>
                </c:pt>
                <c:pt idx="7393">
                  <c:v>-0.41639333569147291</c:v>
                </c:pt>
                <c:pt idx="7394">
                  <c:v>-0.45076796125694119</c:v>
                </c:pt>
                <c:pt idx="7395">
                  <c:v>-0.48398547193086122</c:v>
                </c:pt>
                <c:pt idx="7396">
                  <c:v>-0.51596059883963263</c:v>
                </c:pt>
                <c:pt idx="7397">
                  <c:v>-0.54661126229121426</c:v>
                </c:pt>
                <c:pt idx="7398">
                  <c:v>-0.57585878247198374</c:v>
                </c:pt>
                <c:pt idx="7399">
                  <c:v>-0.60362808141723923</c:v>
                </c:pt>
                <c:pt idx="7400">
                  <c:v>-0.629847875734734</c:v>
                </c:pt>
                <c:pt idx="7401">
                  <c:v>-0.65445085958861948</c:v>
                </c:pt>
                <c:pt idx="7402">
                  <c:v>-0.67737387747214073</c:v>
                </c:pt>
                <c:pt idx="7403">
                  <c:v>-0.69855808632710947</c:v>
                </c:pt>
                <c:pt idx="7404">
                  <c:v>-0.71794910659327438</c:v>
                </c:pt>
                <c:pt idx="7405">
                  <c:v>-0.73549716179975788</c:v>
                </c:pt>
                <c:pt idx="7406">
                  <c:v>-0.75115720634047534</c:v>
                </c:pt>
                <c:pt idx="7407">
                  <c:v>-0.76488904110565992</c:v>
                </c:pt>
                <c:pt idx="7408">
                  <c:v>-0.77665741667245025</c:v>
                </c:pt>
                <c:pt idx="7409">
                  <c:v>-0.78643212378956939</c:v>
                </c:pt>
                <c:pt idx="7410">
                  <c:v>-0.794188070924009</c:v>
                </c:pt>
                <c:pt idx="7411">
                  <c:v>-0.79990534867070084</c:v>
                </c:pt>
                <c:pt idx="7412">
                  <c:v>-0.8035692808596927</c:v>
                </c:pt>
                <c:pt idx="7413">
                  <c:v>-0.80517046222958744</c:v>
                </c:pt>
                <c:pt idx="7414">
                  <c:v>-0.80470478257078015</c:v>
                </c:pt>
                <c:pt idx="7415">
                  <c:v>-0.8021734372762781</c:v>
                </c:pt>
                <c:pt idx="7416">
                  <c:v>-0.79758292427313626</c:v>
                </c:pt>
                <c:pt idx="7417">
                  <c:v>-0.7909450273424079</c:v>
                </c:pt>
                <c:pt idx="7418">
                  <c:v>-0.78227678587030891</c:v>
                </c:pt>
                <c:pt idx="7419">
                  <c:v>-0.77160045110839037</c:v>
                </c:pt>
                <c:pt idx="7420">
                  <c:v>-0.7589434290548257</c:v>
                </c:pt>
                <c:pt idx="7421">
                  <c:v>-0.74433821010373735</c:v>
                </c:pt>
                <c:pt idx="7422">
                  <c:v>-0.72782228564269014</c:v>
                </c:pt>
                <c:pt idx="7423">
                  <c:v>-0.70943805181292396</c:v>
                </c:pt>
                <c:pt idx="7424">
                  <c:v>-0.68923270067894649</c:v>
                </c:pt>
                <c:pt idx="7425">
                  <c:v>-0.66725809908739597</c:v>
                </c:pt>
                <c:pt idx="7426">
                  <c:v>-0.64357065552537451</c:v>
                </c:pt>
                <c:pt idx="7427">
                  <c:v>-0.61823117532077787</c:v>
                </c:pt>
                <c:pt idx="7428">
                  <c:v>-0.5913047045558697</c:v>
                </c:pt>
                <c:pt idx="7429">
                  <c:v>-0.56286036309495391</c:v>
                </c:pt>
                <c:pt idx="7430">
                  <c:v>-0.53297116715451098</c:v>
                </c:pt>
                <c:pt idx="7431">
                  <c:v>-0.50171384187194401</c:v>
                </c:pt>
                <c:pt idx="7432">
                  <c:v>-0.46916862435288753</c:v>
                </c:pt>
                <c:pt idx="7433">
                  <c:v>-0.435419057704096</c:v>
                </c:pt>
                <c:pt idx="7434">
                  <c:v>-0.40055177657889024</c:v>
                </c:pt>
                <c:pt idx="7435">
                  <c:v>-0.36465628478800088</c:v>
                </c:pt>
                <c:pt idx="7436">
                  <c:v>-0.32782472554399977</c:v>
                </c:pt>
                <c:pt idx="7437">
                  <c:v>-0.2901516449312242</c:v>
                </c:pt>
                <c:pt idx="7438">
                  <c:v>-0.25173374920729563</c:v>
                </c:pt>
                <c:pt idx="7439">
                  <c:v>-0.21266965655954412</c:v>
                </c:pt>
                <c:pt idx="7440">
                  <c:v>-0.1730596439535349</c:v>
                </c:pt>
                <c:pt idx="7441">
                  <c:v>-0.1330053897235367</c:v>
                </c:pt>
                <c:pt idx="7442">
                  <c:v>-9.2609712565650093E-2</c:v>
                </c:pt>
                <c:pt idx="7443">
                  <c:v>-5.197630760391659E-2</c:v>
                </c:pt>
                <c:pt idx="7444">
                  <c:v>-1.1209480205968063E-2</c:v>
                </c:pt>
                <c:pt idx="7445">
                  <c:v>2.9586121766901636E-2</c:v>
                </c:pt>
                <c:pt idx="7446">
                  <c:v>7.0305776589568575E-2</c:v>
                </c:pt>
                <c:pt idx="7447">
                  <c:v>0.11084495749197193</c:v>
                </c:pt>
                <c:pt idx="7448">
                  <c:v>0.15109960097828909</c:v>
                </c:pt>
                <c:pt idx="7449">
                  <c:v>0.1909663739559814</c:v>
                </c:pt>
                <c:pt idx="7450">
                  <c:v>0.2303429389906326</c:v>
                </c:pt>
                <c:pt idx="7451">
                  <c:v>0.26912821700440998</c:v>
                </c:pt>
                <c:pt idx="7452">
                  <c:v>0.30722264674508859</c:v>
                </c:pt>
                <c:pt idx="7453">
                  <c:v>0.34452844035770774</c:v>
                </c:pt>
                <c:pt idx="7454">
                  <c:v>0.38094983440527469</c:v>
                </c:pt>
                <c:pt idx="7455">
                  <c:v>0.41639333569146547</c:v>
                </c:pt>
                <c:pt idx="7456">
                  <c:v>0.45076796125697194</c:v>
                </c:pt>
                <c:pt idx="7457">
                  <c:v>0.48398547193089092</c:v>
                </c:pt>
                <c:pt idx="7458">
                  <c:v>0.51596059883966106</c:v>
                </c:pt>
                <c:pt idx="7459">
                  <c:v>0.54661126229117429</c:v>
                </c:pt>
                <c:pt idx="7460">
                  <c:v>0.57585878247200972</c:v>
                </c:pt>
                <c:pt idx="7461">
                  <c:v>0.60362808141726376</c:v>
                </c:pt>
                <c:pt idx="7462">
                  <c:v>0.62984787573475709</c:v>
                </c:pt>
                <c:pt idx="7463">
                  <c:v>0.65445085958858773</c:v>
                </c:pt>
                <c:pt idx="7464">
                  <c:v>0.67737387747211131</c:v>
                </c:pt>
                <c:pt idx="7465">
                  <c:v>0.69855808632712779</c:v>
                </c:pt>
                <c:pt idx="7466">
                  <c:v>0.71794910659329114</c:v>
                </c:pt>
                <c:pt idx="7467">
                  <c:v>0.73549716179977298</c:v>
                </c:pt>
                <c:pt idx="7468">
                  <c:v>0.75115720634045557</c:v>
                </c:pt>
                <c:pt idx="7469">
                  <c:v>0.76488904110567146</c:v>
                </c:pt>
                <c:pt idx="7470">
                  <c:v>0.77665741667246002</c:v>
                </c:pt>
                <c:pt idx="7471">
                  <c:v>0.78643212378957739</c:v>
                </c:pt>
                <c:pt idx="7472">
                  <c:v>0.79418807092400756</c:v>
                </c:pt>
                <c:pt idx="7473">
                  <c:v>0.79990534867070506</c:v>
                </c:pt>
                <c:pt idx="7474">
                  <c:v>0.80356928085968915</c:v>
                </c:pt>
                <c:pt idx="7475">
                  <c:v>0.80517046222958799</c:v>
                </c:pt>
                <c:pt idx="7476">
                  <c:v>0.80470478257078037</c:v>
                </c:pt>
                <c:pt idx="7477">
                  <c:v>0.80217343727627488</c:v>
                </c:pt>
                <c:pt idx="7478">
                  <c:v>0.7975829242731437</c:v>
                </c:pt>
                <c:pt idx="7479">
                  <c:v>0.79094502734240957</c:v>
                </c:pt>
                <c:pt idx="7480">
                  <c:v>0.78227678587031091</c:v>
                </c:pt>
                <c:pt idx="7481">
                  <c:v>0.77160045110837971</c:v>
                </c:pt>
                <c:pt idx="7482">
                  <c:v>0.75894342905482859</c:v>
                </c:pt>
                <c:pt idx="7483">
                  <c:v>0.74433821010374068</c:v>
                </c:pt>
                <c:pt idx="7484">
                  <c:v>0.72782228564271345</c:v>
                </c:pt>
                <c:pt idx="7485">
                  <c:v>0.70943805181290642</c:v>
                </c:pt>
                <c:pt idx="7486">
                  <c:v>0.68923270067895093</c:v>
                </c:pt>
                <c:pt idx="7487">
                  <c:v>0.66725809908737532</c:v>
                </c:pt>
                <c:pt idx="7488">
                  <c:v>0.64357065552540726</c:v>
                </c:pt>
                <c:pt idx="7489">
                  <c:v>0.61823117532078342</c:v>
                </c:pt>
                <c:pt idx="7490">
                  <c:v>0.59130470455587558</c:v>
                </c:pt>
                <c:pt idx="7491">
                  <c:v>0.56286036309492737</c:v>
                </c:pt>
                <c:pt idx="7492">
                  <c:v>0.53297116715451742</c:v>
                </c:pt>
                <c:pt idx="7493">
                  <c:v>0.50171384187195078</c:v>
                </c:pt>
                <c:pt idx="7494">
                  <c:v>0.46916862435293177</c:v>
                </c:pt>
                <c:pt idx="7495">
                  <c:v>0.4354190577040648</c:v>
                </c:pt>
                <c:pt idx="7496">
                  <c:v>0.40055177657889779</c:v>
                </c:pt>
                <c:pt idx="7497">
                  <c:v>0.36465628478796785</c:v>
                </c:pt>
                <c:pt idx="7498">
                  <c:v>0.32782472554400777</c:v>
                </c:pt>
                <c:pt idx="7499">
                  <c:v>0.29015164493123224</c:v>
                </c:pt>
                <c:pt idx="7500">
                  <c:v>0.2517337492073039</c:v>
                </c:pt>
                <c:pt idx="7501">
                  <c:v>0.21266965655950831</c:v>
                </c:pt>
                <c:pt idx="7502">
                  <c:v>0.1730596439535434</c:v>
                </c:pt>
                <c:pt idx="7503">
                  <c:v>0.13300538972354528</c:v>
                </c:pt>
                <c:pt idx="7504">
                  <c:v>9.2609712565704203E-2</c:v>
                </c:pt>
                <c:pt idx="7505">
                  <c:v>5.1976307603879578E-2</c:v>
                </c:pt>
                <c:pt idx="7506">
                  <c:v>1.1209480205976743E-2</c:v>
                </c:pt>
                <c:pt idx="7507">
                  <c:v>-2.9586121766938703E-2</c:v>
                </c:pt>
                <c:pt idx="7508">
                  <c:v>-7.0305776589514341E-2</c:v>
                </c:pt>
                <c:pt idx="7509">
                  <c:v>-0.11084495749200868</c:v>
                </c:pt>
                <c:pt idx="7510">
                  <c:v>-0.15109960097828054</c:v>
                </c:pt>
                <c:pt idx="7511">
                  <c:v>-0.19096637395601745</c:v>
                </c:pt>
                <c:pt idx="7512">
                  <c:v>-0.23034293899066813</c:v>
                </c:pt>
                <c:pt idx="7513">
                  <c:v>-0.26912821700444489</c:v>
                </c:pt>
                <c:pt idx="7514">
                  <c:v>-0.30722264674503824</c:v>
                </c:pt>
                <c:pt idx="7515">
                  <c:v>-0.34452844035774127</c:v>
                </c:pt>
                <c:pt idx="7516">
                  <c:v>-0.38094983440530733</c:v>
                </c:pt>
                <c:pt idx="7517">
                  <c:v>-0.41639333569149722</c:v>
                </c:pt>
                <c:pt idx="7518">
                  <c:v>-0.45076796125692681</c:v>
                </c:pt>
                <c:pt idx="7519">
                  <c:v>-0.4839854719308474</c:v>
                </c:pt>
                <c:pt idx="7520">
                  <c:v>-0.51596059883968948</c:v>
                </c:pt>
                <c:pt idx="7521">
                  <c:v>-0.54661126229120149</c:v>
                </c:pt>
                <c:pt idx="7522">
                  <c:v>-0.57585878247203559</c:v>
                </c:pt>
                <c:pt idx="7523">
                  <c:v>-0.60362808141722779</c:v>
                </c:pt>
                <c:pt idx="7524">
                  <c:v>-0.62984787573478029</c:v>
                </c:pt>
                <c:pt idx="7525">
                  <c:v>-0.65445085958860938</c:v>
                </c:pt>
                <c:pt idx="7526">
                  <c:v>-0.6773738774721314</c:v>
                </c:pt>
                <c:pt idx="7527">
                  <c:v>-0.69855808632712357</c:v>
                </c:pt>
                <c:pt idx="7528">
                  <c:v>-0.71794910659330802</c:v>
                </c:pt>
                <c:pt idx="7529">
                  <c:v>-0.73549716179975089</c:v>
                </c:pt>
                <c:pt idx="7530">
                  <c:v>-0.75115720634046901</c:v>
                </c:pt>
                <c:pt idx="7531">
                  <c:v>-0.76488904110566869</c:v>
                </c:pt>
                <c:pt idx="7532">
                  <c:v>-0.7766574166724699</c:v>
                </c:pt>
                <c:pt idx="7533">
                  <c:v>-0.78643212378956562</c:v>
                </c:pt>
                <c:pt idx="7534">
                  <c:v>-0.79418807092400601</c:v>
                </c:pt>
                <c:pt idx="7535">
                  <c:v>-0.79990534867070417</c:v>
                </c:pt>
                <c:pt idx="7536">
                  <c:v>-0.80356928085969159</c:v>
                </c:pt>
                <c:pt idx="7537">
                  <c:v>-0.80517046222958788</c:v>
                </c:pt>
                <c:pt idx="7538">
                  <c:v>-0.80470478257078071</c:v>
                </c:pt>
                <c:pt idx="7539">
                  <c:v>-0.80217343727627954</c:v>
                </c:pt>
                <c:pt idx="7540">
                  <c:v>-0.7975829242731387</c:v>
                </c:pt>
                <c:pt idx="7541">
                  <c:v>-0.79094502734241112</c:v>
                </c:pt>
                <c:pt idx="7542">
                  <c:v>-0.78227678587030214</c:v>
                </c:pt>
                <c:pt idx="7543">
                  <c:v>-0.77160045110839526</c:v>
                </c:pt>
                <c:pt idx="7544">
                  <c:v>-0.75894342905483148</c:v>
                </c:pt>
                <c:pt idx="7545">
                  <c:v>-0.74433821010374401</c:v>
                </c:pt>
                <c:pt idx="7546">
                  <c:v>-0.72782228564269758</c:v>
                </c:pt>
                <c:pt idx="7547">
                  <c:v>-0.70943805181291053</c:v>
                </c:pt>
                <c:pt idx="7548">
                  <c:v>-0.68923270067895548</c:v>
                </c:pt>
                <c:pt idx="7549">
                  <c:v>-0.66725809908740574</c:v>
                </c:pt>
                <c:pt idx="7550">
                  <c:v>-0.64357065552538495</c:v>
                </c:pt>
                <c:pt idx="7551">
                  <c:v>-0.61823117532078897</c:v>
                </c:pt>
                <c:pt idx="7552">
                  <c:v>-0.59130470455585038</c:v>
                </c:pt>
                <c:pt idx="7553">
                  <c:v>-0.56286036309493359</c:v>
                </c:pt>
                <c:pt idx="7554">
                  <c:v>-0.53297116715452397</c:v>
                </c:pt>
                <c:pt idx="7555">
                  <c:v>-0.50171384187195756</c:v>
                </c:pt>
                <c:pt idx="7556">
                  <c:v>-0.46916862435290158</c:v>
                </c:pt>
                <c:pt idx="7557">
                  <c:v>-0.43541905770407213</c:v>
                </c:pt>
                <c:pt idx="7558">
                  <c:v>-0.40055177657890528</c:v>
                </c:pt>
                <c:pt idx="7559">
                  <c:v>-0.36465628478801643</c:v>
                </c:pt>
                <c:pt idx="7560">
                  <c:v>-0.32782472554397385</c:v>
                </c:pt>
                <c:pt idx="7561">
                  <c:v>-0.29015164493124035</c:v>
                </c:pt>
                <c:pt idx="7562">
                  <c:v>-0.25173374920726871</c:v>
                </c:pt>
                <c:pt idx="7563">
                  <c:v>-0.21266965655956083</c:v>
                </c:pt>
                <c:pt idx="7564">
                  <c:v>-0.17305964395350715</c:v>
                </c:pt>
                <c:pt idx="7565">
                  <c:v>-0.13300538972355383</c:v>
                </c:pt>
                <c:pt idx="7566">
                  <c:v>-9.2609712565667357E-2</c:v>
                </c:pt>
                <c:pt idx="7567">
                  <c:v>-5.1976307603842566E-2</c:v>
                </c:pt>
                <c:pt idx="7568">
                  <c:v>-1.1209480205939653E-2</c:v>
                </c:pt>
                <c:pt idx="7569">
                  <c:v>2.9586121766884285E-2</c:v>
                </c:pt>
                <c:pt idx="7570">
                  <c:v>7.0305776589551297E-2</c:v>
                </c:pt>
                <c:pt idx="7571">
                  <c:v>0.1108449574920454</c:v>
                </c:pt>
                <c:pt idx="7572">
                  <c:v>0.15109960097831698</c:v>
                </c:pt>
                <c:pt idx="7573">
                  <c:v>0.19096637395596455</c:v>
                </c:pt>
                <c:pt idx="7574">
                  <c:v>0.23034293899061592</c:v>
                </c:pt>
                <c:pt idx="7575">
                  <c:v>0.26912821700447986</c:v>
                </c:pt>
                <c:pt idx="7576">
                  <c:v>0.30722264674507249</c:v>
                </c:pt>
                <c:pt idx="7577">
                  <c:v>0.3445284403577748</c:v>
                </c:pt>
                <c:pt idx="7578">
                  <c:v>0.38094983440525931</c:v>
                </c:pt>
                <c:pt idx="7579">
                  <c:v>0.41639333569152898</c:v>
                </c:pt>
                <c:pt idx="7580">
                  <c:v>0.45076796125695756</c:v>
                </c:pt>
                <c:pt idx="7581">
                  <c:v>0.48398547193087699</c:v>
                </c:pt>
                <c:pt idx="7582">
                  <c:v>0.51596059883968282</c:v>
                </c:pt>
                <c:pt idx="7583">
                  <c:v>0.54661126229122869</c:v>
                </c:pt>
                <c:pt idx="7584">
                  <c:v>0.57585878247199762</c:v>
                </c:pt>
                <c:pt idx="7585">
                  <c:v>0.60362808141725233</c:v>
                </c:pt>
                <c:pt idx="7586">
                  <c:v>0.62984787573477474</c:v>
                </c:pt>
                <c:pt idx="7587">
                  <c:v>0.65445085958863103</c:v>
                </c:pt>
                <c:pt idx="7588">
                  <c:v>0.67737387747210198</c:v>
                </c:pt>
                <c:pt idx="7589">
                  <c:v>0.69855808632711913</c:v>
                </c:pt>
                <c:pt idx="7590">
                  <c:v>0.71794910659330402</c:v>
                </c:pt>
                <c:pt idx="7591">
                  <c:v>0.73549716179976588</c:v>
                </c:pt>
                <c:pt idx="7592">
                  <c:v>0.7511572063404659</c:v>
                </c:pt>
                <c:pt idx="7593">
                  <c:v>0.76488904110566602</c:v>
                </c:pt>
                <c:pt idx="7594">
                  <c:v>0.77665741667245547</c:v>
                </c:pt>
                <c:pt idx="7595">
                  <c:v>0.78643212378957361</c:v>
                </c:pt>
                <c:pt idx="7596">
                  <c:v>0.79418807092400456</c:v>
                </c:pt>
                <c:pt idx="7597">
                  <c:v>0.79990534867070828</c:v>
                </c:pt>
                <c:pt idx="7598">
                  <c:v>0.80356928085968804</c:v>
                </c:pt>
                <c:pt idx="7599">
                  <c:v>0.80517046222958766</c:v>
                </c:pt>
                <c:pt idx="7600">
                  <c:v>0.80470478257078115</c:v>
                </c:pt>
                <c:pt idx="7601">
                  <c:v>0.80217343727627632</c:v>
                </c:pt>
                <c:pt idx="7602">
                  <c:v>0.79758292427313981</c:v>
                </c:pt>
                <c:pt idx="7603">
                  <c:v>0.79094502734241279</c:v>
                </c:pt>
                <c:pt idx="7604">
                  <c:v>0.78227678587031502</c:v>
                </c:pt>
                <c:pt idx="7605">
                  <c:v>0.77160045110838471</c:v>
                </c:pt>
                <c:pt idx="7606">
                  <c:v>0.75894342905483436</c:v>
                </c:pt>
                <c:pt idx="7607">
                  <c:v>0.74433821010372991</c:v>
                </c:pt>
                <c:pt idx="7608">
                  <c:v>0.72782228564270124</c:v>
                </c:pt>
                <c:pt idx="7609">
                  <c:v>0.70943805181291464</c:v>
                </c:pt>
                <c:pt idx="7610">
                  <c:v>0.68923270067895992</c:v>
                </c:pt>
                <c:pt idx="7611">
                  <c:v>0.66725809908738498</c:v>
                </c:pt>
                <c:pt idx="7612">
                  <c:v>0.64357065552539017</c:v>
                </c:pt>
                <c:pt idx="7613">
                  <c:v>0.61823117532079452</c:v>
                </c:pt>
                <c:pt idx="7614">
                  <c:v>0.59130470455588735</c:v>
                </c:pt>
                <c:pt idx="7615">
                  <c:v>0.56286036309490706</c:v>
                </c:pt>
                <c:pt idx="7616">
                  <c:v>0.53297116715453041</c:v>
                </c:pt>
                <c:pt idx="7617">
                  <c:v>0.50171384187192847</c:v>
                </c:pt>
                <c:pt idx="7618">
                  <c:v>0.46916862435294582</c:v>
                </c:pt>
                <c:pt idx="7619">
                  <c:v>0.43541905770404093</c:v>
                </c:pt>
                <c:pt idx="7620">
                  <c:v>0.40055177657891283</c:v>
                </c:pt>
                <c:pt idx="7621">
                  <c:v>0.36465628478798334</c:v>
                </c:pt>
                <c:pt idx="7622">
                  <c:v>0.32782472554398179</c:v>
                </c:pt>
                <c:pt idx="7623">
                  <c:v>0.29015164493120577</c:v>
                </c:pt>
                <c:pt idx="7624">
                  <c:v>0.25173374920732039</c:v>
                </c:pt>
                <c:pt idx="7625">
                  <c:v>0.21266965655952508</c:v>
                </c:pt>
                <c:pt idx="7626">
                  <c:v>0.17305964395351564</c:v>
                </c:pt>
                <c:pt idx="7627">
                  <c:v>0.13300538972351725</c:v>
                </c:pt>
                <c:pt idx="7628">
                  <c:v>9.2609712565721439E-2</c:v>
                </c:pt>
                <c:pt idx="7629">
                  <c:v>5.1976307603896911E-2</c:v>
                </c:pt>
                <c:pt idx="7630">
                  <c:v>1.1209480205948334E-2</c:v>
                </c:pt>
                <c:pt idx="7631">
                  <c:v>-2.9586121766921353E-2</c:v>
                </c:pt>
                <c:pt idx="7632">
                  <c:v>-7.0305776589542637E-2</c:v>
                </c:pt>
                <c:pt idx="7633">
                  <c:v>-0.11084495749199146</c:v>
                </c:pt>
                <c:pt idx="7634">
                  <c:v>-0.15109960097830846</c:v>
                </c:pt>
                <c:pt idx="7635">
                  <c:v>-0.19096637395600058</c:v>
                </c:pt>
                <c:pt idx="7636">
                  <c:v>-0.23034293899060759</c:v>
                </c:pt>
                <c:pt idx="7637">
                  <c:v>-0.2691282170044717</c:v>
                </c:pt>
                <c:pt idx="7638">
                  <c:v>-0.3072226467450645</c:v>
                </c:pt>
                <c:pt idx="7639">
                  <c:v>-0.34452844035772556</c:v>
                </c:pt>
                <c:pt idx="7640">
                  <c:v>-0.38094983440525171</c:v>
                </c:pt>
                <c:pt idx="7641">
                  <c:v>-0.41639333569152154</c:v>
                </c:pt>
                <c:pt idx="7642">
                  <c:v>-0.45076796125695034</c:v>
                </c:pt>
                <c:pt idx="7643">
                  <c:v>-0.48398547193083352</c:v>
                </c:pt>
                <c:pt idx="7644">
                  <c:v>-0.51596059883964107</c:v>
                </c:pt>
                <c:pt idx="7645">
                  <c:v>-0.54661126229122237</c:v>
                </c:pt>
                <c:pt idx="7646">
                  <c:v>-0.57585878247199151</c:v>
                </c:pt>
                <c:pt idx="7647">
                  <c:v>-0.60362808141724655</c:v>
                </c:pt>
                <c:pt idx="7648">
                  <c:v>-0.62984787573474088</c:v>
                </c:pt>
                <c:pt idx="7649">
                  <c:v>-0.65445085958859928</c:v>
                </c:pt>
                <c:pt idx="7650">
                  <c:v>-0.67737387747209721</c:v>
                </c:pt>
                <c:pt idx="7651">
                  <c:v>-0.69855808632711491</c:v>
                </c:pt>
                <c:pt idx="7652">
                  <c:v>-0.7179491065933209</c:v>
                </c:pt>
                <c:pt idx="7653">
                  <c:v>-0.73549716179974378</c:v>
                </c:pt>
                <c:pt idx="7654">
                  <c:v>-0.75115720634044625</c:v>
                </c:pt>
                <c:pt idx="7655">
                  <c:v>-0.76488904110566336</c:v>
                </c:pt>
                <c:pt idx="7656">
                  <c:v>-0.77665741667247734</c:v>
                </c:pt>
                <c:pt idx="7657">
                  <c:v>-0.78643212378957172</c:v>
                </c:pt>
                <c:pt idx="7658">
                  <c:v>-0.79418807092399568</c:v>
                </c:pt>
                <c:pt idx="7659">
                  <c:v>-0.79990534867070207</c:v>
                </c:pt>
                <c:pt idx="7660">
                  <c:v>-0.80356928085968748</c:v>
                </c:pt>
                <c:pt idx="7661">
                  <c:v>-0.80517046222958766</c:v>
                </c:pt>
                <c:pt idx="7662">
                  <c:v>-0.80470478257077971</c:v>
                </c:pt>
                <c:pt idx="7663">
                  <c:v>-0.80217343727627721</c:v>
                </c:pt>
                <c:pt idx="7664">
                  <c:v>-0.79758292427314736</c:v>
                </c:pt>
                <c:pt idx="7665">
                  <c:v>-0.79094502734241445</c:v>
                </c:pt>
                <c:pt idx="7666">
                  <c:v>-0.78227678587030625</c:v>
                </c:pt>
                <c:pt idx="7667">
                  <c:v>-0.77160045110838715</c:v>
                </c:pt>
                <c:pt idx="7668">
                  <c:v>-0.75894342905485257</c:v>
                </c:pt>
                <c:pt idx="7669">
                  <c:v>-0.74433821010375056</c:v>
                </c:pt>
                <c:pt idx="7670">
                  <c:v>-0.72782228564268536</c:v>
                </c:pt>
                <c:pt idx="7671">
                  <c:v>-0.70943805181291875</c:v>
                </c:pt>
                <c:pt idx="7672">
                  <c:v>-0.68923270067894071</c:v>
                </c:pt>
                <c:pt idx="7673">
                  <c:v>-0.66725809908741551</c:v>
                </c:pt>
                <c:pt idx="7674">
                  <c:v>-0.64357065552536796</c:v>
                </c:pt>
                <c:pt idx="7675">
                  <c:v>-0.61823117532080007</c:v>
                </c:pt>
                <c:pt idx="7676">
                  <c:v>-0.59130470455586215</c:v>
                </c:pt>
                <c:pt idx="7677">
                  <c:v>-0.56286036309491327</c:v>
                </c:pt>
                <c:pt idx="7678">
                  <c:v>-0.53297116715450266</c:v>
                </c:pt>
                <c:pt idx="7679">
                  <c:v>-0.5017138418719711</c:v>
                </c:pt>
                <c:pt idx="7680">
                  <c:v>-0.46916862435291568</c:v>
                </c:pt>
                <c:pt idx="7681">
                  <c:v>-0.43541905770404821</c:v>
                </c:pt>
                <c:pt idx="7682">
                  <c:v>-0.40055177657888069</c:v>
                </c:pt>
                <c:pt idx="7683">
                  <c:v>-0.36465628478803186</c:v>
                </c:pt>
                <c:pt idx="7684">
                  <c:v>-0.32782472554398973</c:v>
                </c:pt>
                <c:pt idx="7685">
                  <c:v>-0.29015164493121387</c:v>
                </c:pt>
                <c:pt idx="7686">
                  <c:v>-0.25173374920728514</c:v>
                </c:pt>
                <c:pt idx="7687">
                  <c:v>-0.21266965655953343</c:v>
                </c:pt>
                <c:pt idx="7688">
                  <c:v>-0.17305964395352411</c:v>
                </c:pt>
                <c:pt idx="7689">
                  <c:v>-0.1330053897235258</c:v>
                </c:pt>
                <c:pt idx="7690">
                  <c:v>-9.2609712565684593E-2</c:v>
                </c:pt>
                <c:pt idx="7691">
                  <c:v>-5.1976307603905571E-2</c:v>
                </c:pt>
                <c:pt idx="7692">
                  <c:v>-1.1209480205911245E-2</c:v>
                </c:pt>
                <c:pt idx="7693">
                  <c:v>2.9586121766912676E-2</c:v>
                </c:pt>
                <c:pt idx="7694">
                  <c:v>7.0305776589533991E-2</c:v>
                </c:pt>
                <c:pt idx="7695">
                  <c:v>0.11084495749198285</c:v>
                </c:pt>
                <c:pt idx="7696">
                  <c:v>0.15109960097834488</c:v>
                </c:pt>
                <c:pt idx="7697">
                  <c:v>0.19096637395599217</c:v>
                </c:pt>
                <c:pt idx="7698">
                  <c:v>0.23034293899059929</c:v>
                </c:pt>
                <c:pt idx="7699">
                  <c:v>0.26912821700442036</c:v>
                </c:pt>
                <c:pt idx="7700">
                  <c:v>0.3072226467450988</c:v>
                </c:pt>
                <c:pt idx="7701">
                  <c:v>0.34452844035771774</c:v>
                </c:pt>
                <c:pt idx="7702">
                  <c:v>0.38094983440528435</c:v>
                </c:pt>
                <c:pt idx="7703">
                  <c:v>0.41639333569147496</c:v>
                </c:pt>
                <c:pt idx="7704">
                  <c:v>0.45076796125694318</c:v>
                </c:pt>
                <c:pt idx="7705">
                  <c:v>0.48398547193082653</c:v>
                </c:pt>
                <c:pt idx="7706">
                  <c:v>0.51596059883966949</c:v>
                </c:pt>
                <c:pt idx="7707">
                  <c:v>0.54661126229124957</c:v>
                </c:pt>
                <c:pt idx="7708">
                  <c:v>0.57585878247198541</c:v>
                </c:pt>
                <c:pt idx="7709">
                  <c:v>0.60362808141721058</c:v>
                </c:pt>
                <c:pt idx="7710">
                  <c:v>0.62984787573476397</c:v>
                </c:pt>
                <c:pt idx="7711">
                  <c:v>0.65445085958864757</c:v>
                </c:pt>
                <c:pt idx="7712">
                  <c:v>0.67737387747211719</c:v>
                </c:pt>
                <c:pt idx="7713">
                  <c:v>0.69855808632708782</c:v>
                </c:pt>
                <c:pt idx="7714">
                  <c:v>0.71794910659329625</c:v>
                </c:pt>
                <c:pt idx="7715">
                  <c:v>0.73549716179974023</c:v>
                </c:pt>
                <c:pt idx="7716">
                  <c:v>0.75115720634045968</c:v>
                </c:pt>
                <c:pt idx="7717">
                  <c:v>0.76488904110567491</c:v>
                </c:pt>
                <c:pt idx="7718">
                  <c:v>0.77665741667246302</c:v>
                </c:pt>
                <c:pt idx="7719">
                  <c:v>0.78643212378956007</c:v>
                </c:pt>
                <c:pt idx="7720">
                  <c:v>0.79418807092400179</c:v>
                </c:pt>
                <c:pt idx="7721">
                  <c:v>0.7999053486707064</c:v>
                </c:pt>
                <c:pt idx="7722">
                  <c:v>0.80356928085968993</c:v>
                </c:pt>
                <c:pt idx="7723">
                  <c:v>0.80517046222958688</c:v>
                </c:pt>
                <c:pt idx="7724">
                  <c:v>0.80470478257078171</c:v>
                </c:pt>
                <c:pt idx="7725">
                  <c:v>0.80217343727627388</c:v>
                </c:pt>
                <c:pt idx="7726">
                  <c:v>0.79758292427314226</c:v>
                </c:pt>
                <c:pt idx="7727">
                  <c:v>0.79094502734240746</c:v>
                </c:pt>
                <c:pt idx="7728">
                  <c:v>0.78227678587031912</c:v>
                </c:pt>
                <c:pt idx="7729">
                  <c:v>0.77160045110837661</c:v>
                </c:pt>
                <c:pt idx="7730">
                  <c:v>0.75894342905484014</c:v>
                </c:pt>
                <c:pt idx="7731">
                  <c:v>0.74433821010373646</c:v>
                </c:pt>
                <c:pt idx="7732">
                  <c:v>0.72782228564268914</c:v>
                </c:pt>
                <c:pt idx="7733">
                  <c:v>0.70943805181290132</c:v>
                </c:pt>
                <c:pt idx="7734">
                  <c:v>0.68923270067896891</c:v>
                </c:pt>
                <c:pt idx="7735">
                  <c:v>0.66725809908739464</c:v>
                </c:pt>
                <c:pt idx="7736">
                  <c:v>0.64357065552537307</c:v>
                </c:pt>
                <c:pt idx="7737">
                  <c:v>0.61823117532077632</c:v>
                </c:pt>
                <c:pt idx="7738">
                  <c:v>0.59130470455589912</c:v>
                </c:pt>
                <c:pt idx="7739">
                  <c:v>0.56286036309491949</c:v>
                </c:pt>
                <c:pt idx="7740">
                  <c:v>0.53297116715450921</c:v>
                </c:pt>
                <c:pt idx="7741">
                  <c:v>0.50171384187194212</c:v>
                </c:pt>
                <c:pt idx="7742">
                  <c:v>0.46916862435292273</c:v>
                </c:pt>
                <c:pt idx="7743">
                  <c:v>0.43541905770405553</c:v>
                </c:pt>
                <c:pt idx="7744">
                  <c:v>0.40055177657888819</c:v>
                </c:pt>
                <c:pt idx="7745">
                  <c:v>0.36465628478799877</c:v>
                </c:pt>
                <c:pt idx="7746">
                  <c:v>0.32782472554399766</c:v>
                </c:pt>
                <c:pt idx="7747">
                  <c:v>0.29015164493117923</c:v>
                </c:pt>
                <c:pt idx="7748">
                  <c:v>0.25173374920729341</c:v>
                </c:pt>
                <c:pt idx="7749">
                  <c:v>0.21266965655954184</c:v>
                </c:pt>
                <c:pt idx="7750">
                  <c:v>0.1730596439535326</c:v>
                </c:pt>
                <c:pt idx="7751">
                  <c:v>0.13300538972348924</c:v>
                </c:pt>
                <c:pt idx="7752">
                  <c:v>9.2609712565693225E-2</c:v>
                </c:pt>
                <c:pt idx="7753">
                  <c:v>5.197630760391423E-2</c:v>
                </c:pt>
                <c:pt idx="7754">
                  <c:v>1.1209480205965695E-2</c:v>
                </c:pt>
                <c:pt idx="7755">
                  <c:v>-2.9586121766949743E-2</c:v>
                </c:pt>
                <c:pt idx="7756">
                  <c:v>-7.0305776589525346E-2</c:v>
                </c:pt>
                <c:pt idx="7757">
                  <c:v>-0.1108449574920196</c:v>
                </c:pt>
                <c:pt idx="7758">
                  <c:v>-0.15109960097829139</c:v>
                </c:pt>
                <c:pt idx="7759">
                  <c:v>-0.1909663739560282</c:v>
                </c:pt>
                <c:pt idx="7760">
                  <c:v>-0.23034293899059097</c:v>
                </c:pt>
                <c:pt idx="7761">
                  <c:v>-0.26912821700445533</c:v>
                </c:pt>
                <c:pt idx="7762">
                  <c:v>-0.30722264674513305</c:v>
                </c:pt>
                <c:pt idx="7763">
                  <c:v>-0.34452844035770985</c:v>
                </c:pt>
                <c:pt idx="7764">
                  <c:v>-0.38094983440523639</c:v>
                </c:pt>
                <c:pt idx="7765">
                  <c:v>-0.41639333569150672</c:v>
                </c:pt>
                <c:pt idx="7766">
                  <c:v>-0.45076796125701185</c:v>
                </c:pt>
                <c:pt idx="7767">
                  <c:v>-0.48398547193085623</c:v>
                </c:pt>
                <c:pt idx="7768">
                  <c:v>-0.51596059883962764</c:v>
                </c:pt>
                <c:pt idx="7769">
                  <c:v>-0.5466112622912096</c:v>
                </c:pt>
                <c:pt idx="7770">
                  <c:v>-0.57585878247197941</c:v>
                </c:pt>
                <c:pt idx="7771">
                  <c:v>-0.60362808141723512</c:v>
                </c:pt>
                <c:pt idx="7772">
                  <c:v>-0.62984787573478718</c:v>
                </c:pt>
                <c:pt idx="7773">
                  <c:v>-0.65445085958861582</c:v>
                </c:pt>
                <c:pt idx="7774">
                  <c:v>-0.67737387747208788</c:v>
                </c:pt>
                <c:pt idx="7775">
                  <c:v>-0.69855808632710625</c:v>
                </c:pt>
                <c:pt idx="7776">
                  <c:v>-0.71794910659331301</c:v>
                </c:pt>
                <c:pt idx="7777">
                  <c:v>-0.73549716179975533</c:v>
                </c:pt>
                <c:pt idx="7778">
                  <c:v>-0.75115720634044003</c:v>
                </c:pt>
                <c:pt idx="7779">
                  <c:v>-0.76488904110565792</c:v>
                </c:pt>
                <c:pt idx="7780">
                  <c:v>-0.77665741667247268</c:v>
                </c:pt>
                <c:pt idx="7781">
                  <c:v>-0.78643212378956806</c:v>
                </c:pt>
                <c:pt idx="7782">
                  <c:v>-0.79418807092400789</c:v>
                </c:pt>
                <c:pt idx="7783">
                  <c:v>-0.79990534867070007</c:v>
                </c:pt>
                <c:pt idx="7784">
                  <c:v>-0.80356928085969226</c:v>
                </c:pt>
                <c:pt idx="7785">
                  <c:v>-0.80517046222958732</c:v>
                </c:pt>
                <c:pt idx="7786">
                  <c:v>-0.80470478257078037</c:v>
                </c:pt>
                <c:pt idx="7787">
                  <c:v>-0.80217343727627466</c:v>
                </c:pt>
                <c:pt idx="7788">
                  <c:v>-0.79758292427313715</c:v>
                </c:pt>
                <c:pt idx="7789">
                  <c:v>-0.79094502734241767</c:v>
                </c:pt>
                <c:pt idx="7790">
                  <c:v>-0.78227678587031035</c:v>
                </c:pt>
                <c:pt idx="7791">
                  <c:v>-0.77160045110837905</c:v>
                </c:pt>
                <c:pt idx="7792">
                  <c:v>-0.75894342905482781</c:v>
                </c:pt>
                <c:pt idx="7793">
                  <c:v>-0.74433821010375723</c:v>
                </c:pt>
                <c:pt idx="7794">
                  <c:v>-0.7278222856426928</c:v>
                </c:pt>
                <c:pt idx="7795">
                  <c:v>-0.70943805181290542</c:v>
                </c:pt>
                <c:pt idx="7796">
                  <c:v>-0.68923270067894982</c:v>
                </c:pt>
                <c:pt idx="7797">
                  <c:v>-0.66725809908739964</c:v>
                </c:pt>
                <c:pt idx="7798">
                  <c:v>-0.6435706555253784</c:v>
                </c:pt>
                <c:pt idx="7799">
                  <c:v>-0.61823117532078187</c:v>
                </c:pt>
                <c:pt idx="7800">
                  <c:v>-0.59130470455587392</c:v>
                </c:pt>
                <c:pt idx="7801">
                  <c:v>-0.56286036309492571</c:v>
                </c:pt>
                <c:pt idx="7802">
                  <c:v>-0.53297116715448134</c:v>
                </c:pt>
                <c:pt idx="7803">
                  <c:v>-0.5017138418719489</c:v>
                </c:pt>
                <c:pt idx="7804">
                  <c:v>-0.46916862435292983</c:v>
                </c:pt>
                <c:pt idx="7805">
                  <c:v>-0.43541905770406286</c:v>
                </c:pt>
                <c:pt idx="7806">
                  <c:v>-0.40055177657885599</c:v>
                </c:pt>
                <c:pt idx="7807">
                  <c:v>-0.36465628478800655</c:v>
                </c:pt>
                <c:pt idx="7808">
                  <c:v>-0.32782472554400555</c:v>
                </c:pt>
                <c:pt idx="7809">
                  <c:v>-0.29015164493123008</c:v>
                </c:pt>
                <c:pt idx="7810">
                  <c:v>-0.25173374920725816</c:v>
                </c:pt>
                <c:pt idx="7811">
                  <c:v>-0.2126696565595502</c:v>
                </c:pt>
                <c:pt idx="7812">
                  <c:v>-0.17305964395349638</c:v>
                </c:pt>
                <c:pt idx="7813">
                  <c:v>-0.13300538972354295</c:v>
                </c:pt>
                <c:pt idx="7814">
                  <c:v>-9.260971256565638E-2</c:v>
                </c:pt>
                <c:pt idx="7815">
                  <c:v>-5.197630760392289E-2</c:v>
                </c:pt>
                <c:pt idx="7816">
                  <c:v>-1.1209480205928607E-2</c:v>
                </c:pt>
                <c:pt idx="7817">
                  <c:v>2.9586121766986811E-2</c:v>
                </c:pt>
                <c:pt idx="7818">
                  <c:v>7.03057765895167E-2</c:v>
                </c:pt>
                <c:pt idx="7819">
                  <c:v>0.11084495749196567</c:v>
                </c:pt>
                <c:pt idx="7820">
                  <c:v>0.15109960097832784</c:v>
                </c:pt>
                <c:pt idx="7821">
                  <c:v>0.19096637395606422</c:v>
                </c:pt>
                <c:pt idx="7822">
                  <c:v>0.23034293899062649</c:v>
                </c:pt>
                <c:pt idx="7823">
                  <c:v>0.26912821700440398</c:v>
                </c:pt>
                <c:pt idx="7824">
                  <c:v>0.30722264674508276</c:v>
                </c:pt>
                <c:pt idx="7825">
                  <c:v>0.34452844035770203</c:v>
                </c:pt>
                <c:pt idx="7826">
                  <c:v>0.38094983440526908</c:v>
                </c:pt>
                <c:pt idx="7827">
                  <c:v>0.41639333569153847</c:v>
                </c:pt>
                <c:pt idx="7828">
                  <c:v>0.45076796125696666</c:v>
                </c:pt>
                <c:pt idx="7829">
                  <c:v>0.48398547193081271</c:v>
                </c:pt>
                <c:pt idx="7830">
                  <c:v>0.51596059883965617</c:v>
                </c:pt>
                <c:pt idx="7831">
                  <c:v>0.54661126229123691</c:v>
                </c:pt>
                <c:pt idx="7832">
                  <c:v>0.57585878247200528</c:v>
                </c:pt>
                <c:pt idx="7833">
                  <c:v>0.60362808141719904</c:v>
                </c:pt>
                <c:pt idx="7834">
                  <c:v>0.6298478757347532</c:v>
                </c:pt>
                <c:pt idx="7835">
                  <c:v>0.65445085958863747</c:v>
                </c:pt>
                <c:pt idx="7836">
                  <c:v>0.67737387747210787</c:v>
                </c:pt>
                <c:pt idx="7837">
                  <c:v>0.69855808632712468</c:v>
                </c:pt>
                <c:pt idx="7838">
                  <c:v>0.71794910659328837</c:v>
                </c:pt>
                <c:pt idx="7839">
                  <c:v>0.73549716179977043</c:v>
                </c:pt>
                <c:pt idx="7840">
                  <c:v>0.75115720634045335</c:v>
                </c:pt>
                <c:pt idx="7841">
                  <c:v>0.76488904110566958</c:v>
                </c:pt>
                <c:pt idx="7842">
                  <c:v>0.77665741667247046</c:v>
                </c:pt>
                <c:pt idx="7843">
                  <c:v>0.78643212378957605</c:v>
                </c:pt>
                <c:pt idx="7844">
                  <c:v>0.7941880709239989</c:v>
                </c:pt>
                <c:pt idx="7845">
                  <c:v>0.7999053486707044</c:v>
                </c:pt>
                <c:pt idx="7846">
                  <c:v>0.8035692808596917</c:v>
                </c:pt>
                <c:pt idx="7847">
                  <c:v>0.80517046222958788</c:v>
                </c:pt>
                <c:pt idx="7848">
                  <c:v>0.80470478257078237</c:v>
                </c:pt>
                <c:pt idx="7849">
                  <c:v>0.80217343727627544</c:v>
                </c:pt>
                <c:pt idx="7850">
                  <c:v>0.79758292427313826</c:v>
                </c:pt>
                <c:pt idx="7851">
                  <c:v>0.79094502734241068</c:v>
                </c:pt>
                <c:pt idx="7852">
                  <c:v>0.78227678587031246</c:v>
                </c:pt>
                <c:pt idx="7853">
                  <c:v>0.77160045110838149</c:v>
                </c:pt>
                <c:pt idx="7854">
                  <c:v>0.7589434290548307</c:v>
                </c:pt>
                <c:pt idx="7855">
                  <c:v>0.74433821010374313</c:v>
                </c:pt>
                <c:pt idx="7856">
                  <c:v>0.72782228564269658</c:v>
                </c:pt>
                <c:pt idx="7857">
                  <c:v>0.70943805181288777</c:v>
                </c:pt>
                <c:pt idx="7858">
                  <c:v>0.68923270067895426</c:v>
                </c:pt>
                <c:pt idx="7859">
                  <c:v>0.66725809908740441</c:v>
                </c:pt>
                <c:pt idx="7860">
                  <c:v>0.64357065552538351</c:v>
                </c:pt>
                <c:pt idx="7861">
                  <c:v>0.61823117532075811</c:v>
                </c:pt>
                <c:pt idx="7862">
                  <c:v>0.59130470455587991</c:v>
                </c:pt>
                <c:pt idx="7863">
                  <c:v>0.56286036309493193</c:v>
                </c:pt>
                <c:pt idx="7864">
                  <c:v>0.5329711671545222</c:v>
                </c:pt>
                <c:pt idx="7865">
                  <c:v>0.50171384187191992</c:v>
                </c:pt>
                <c:pt idx="7866">
                  <c:v>0.46916862435293688</c:v>
                </c:pt>
                <c:pt idx="7867">
                  <c:v>0.43541905770403166</c:v>
                </c:pt>
                <c:pt idx="7868">
                  <c:v>0.40055177657890323</c:v>
                </c:pt>
                <c:pt idx="7869">
                  <c:v>0.36465628478797346</c:v>
                </c:pt>
                <c:pt idx="7870">
                  <c:v>0.32782472554401354</c:v>
                </c:pt>
                <c:pt idx="7871">
                  <c:v>0.2901516449311955</c:v>
                </c:pt>
                <c:pt idx="7872">
                  <c:v>0.25173374920722297</c:v>
                </c:pt>
                <c:pt idx="7873">
                  <c:v>0.21266965655955855</c:v>
                </c:pt>
                <c:pt idx="7874">
                  <c:v>0.17305964395354953</c:v>
                </c:pt>
                <c:pt idx="7875">
                  <c:v>0.13300538972350637</c:v>
                </c:pt>
                <c:pt idx="7876">
                  <c:v>9.260971256561952E-2</c:v>
                </c:pt>
                <c:pt idx="7877">
                  <c:v>5.1976307603885878E-2</c:v>
                </c:pt>
                <c:pt idx="7878">
                  <c:v>1.1209480205983054E-2</c:v>
                </c:pt>
                <c:pt idx="7879">
                  <c:v>-2.9586121766932396E-2</c:v>
                </c:pt>
                <c:pt idx="7880">
                  <c:v>-7.030577658950804E-2</c:v>
                </c:pt>
                <c:pt idx="7881">
                  <c:v>-0.11084495749200242</c:v>
                </c:pt>
                <c:pt idx="7882">
                  <c:v>-0.15109960097836425</c:v>
                </c:pt>
                <c:pt idx="7883">
                  <c:v>-0.19096637395601132</c:v>
                </c:pt>
                <c:pt idx="7884">
                  <c:v>-0.23034293899057434</c:v>
                </c:pt>
                <c:pt idx="7885">
                  <c:v>-0.26912821700443895</c:v>
                </c:pt>
                <c:pt idx="7886">
                  <c:v>-0.30722264674511701</c:v>
                </c:pt>
                <c:pt idx="7887">
                  <c:v>-0.34452844035773555</c:v>
                </c:pt>
                <c:pt idx="7888">
                  <c:v>-0.38094983440522112</c:v>
                </c:pt>
                <c:pt idx="7889">
                  <c:v>-0.41639333569149184</c:v>
                </c:pt>
                <c:pt idx="7890">
                  <c:v>-0.45076796125699742</c:v>
                </c:pt>
                <c:pt idx="7891">
                  <c:v>-0.48398547193084229</c:v>
                </c:pt>
                <c:pt idx="7892">
                  <c:v>-0.51596059883968459</c:v>
                </c:pt>
                <c:pt idx="7893">
                  <c:v>-0.54661126229119683</c:v>
                </c:pt>
                <c:pt idx="7894">
                  <c:v>-0.57585878247203126</c:v>
                </c:pt>
                <c:pt idx="7895">
                  <c:v>-0.60362808141722357</c:v>
                </c:pt>
                <c:pt idx="7896">
                  <c:v>-0.6298478757347763</c:v>
                </c:pt>
                <c:pt idx="7897">
                  <c:v>-0.65445085958863236</c:v>
                </c:pt>
                <c:pt idx="7898">
                  <c:v>-0.67737387747212796</c:v>
                </c:pt>
                <c:pt idx="7899">
                  <c:v>-0.69855808632709759</c:v>
                </c:pt>
                <c:pt idx="7900">
                  <c:v>-0.71794910659330513</c:v>
                </c:pt>
                <c:pt idx="7901">
                  <c:v>-0.73549716179976687</c:v>
                </c:pt>
                <c:pt idx="7902">
                  <c:v>-0.75115720634046668</c:v>
                </c:pt>
                <c:pt idx="7903">
                  <c:v>-0.76488904110565248</c:v>
                </c:pt>
                <c:pt idx="7904">
                  <c:v>-0.77665741667246813</c:v>
                </c:pt>
                <c:pt idx="7905">
                  <c:v>-0.78643212378957417</c:v>
                </c:pt>
                <c:pt idx="7906">
                  <c:v>-0.79418807092400501</c:v>
                </c:pt>
                <c:pt idx="7907">
                  <c:v>-0.79990534867070329</c:v>
                </c:pt>
                <c:pt idx="7908">
                  <c:v>-0.80356928085969115</c:v>
                </c:pt>
                <c:pt idx="7909">
                  <c:v>-0.80517046222958777</c:v>
                </c:pt>
                <c:pt idx="7910">
                  <c:v>-0.80470478257078104</c:v>
                </c:pt>
                <c:pt idx="7911">
                  <c:v>-0.80217343727627621</c:v>
                </c:pt>
                <c:pt idx="7912">
                  <c:v>-0.79758292427313315</c:v>
                </c:pt>
                <c:pt idx="7913">
                  <c:v>-0.79094502734241234</c:v>
                </c:pt>
                <c:pt idx="7914">
                  <c:v>-0.78227678587031446</c:v>
                </c:pt>
                <c:pt idx="7915">
                  <c:v>-0.77160045110838393</c:v>
                </c:pt>
                <c:pt idx="7916">
                  <c:v>-0.75894342905481826</c:v>
                </c:pt>
                <c:pt idx="7917">
                  <c:v>-0.74433821010374646</c:v>
                </c:pt>
                <c:pt idx="7918">
                  <c:v>-0.72782228564270035</c:v>
                </c:pt>
                <c:pt idx="7919">
                  <c:v>-0.70943805181291364</c:v>
                </c:pt>
                <c:pt idx="7920">
                  <c:v>-0.68923270067893505</c:v>
                </c:pt>
                <c:pt idx="7921">
                  <c:v>-0.6672580990874093</c:v>
                </c:pt>
                <c:pt idx="7922">
                  <c:v>-0.6435706555253613</c:v>
                </c:pt>
                <c:pt idx="7923">
                  <c:v>-0.61823117532079297</c:v>
                </c:pt>
                <c:pt idx="7924">
                  <c:v>-0.59130470455585471</c:v>
                </c:pt>
                <c:pt idx="7925">
                  <c:v>-0.56286036309493803</c:v>
                </c:pt>
                <c:pt idx="7926">
                  <c:v>-0.53297116715449433</c:v>
                </c:pt>
                <c:pt idx="7927">
                  <c:v>-0.50171384187192658</c:v>
                </c:pt>
                <c:pt idx="7928">
                  <c:v>-0.46916862435294393</c:v>
                </c:pt>
                <c:pt idx="7929">
                  <c:v>-0.43541905770407741</c:v>
                </c:pt>
                <c:pt idx="7930">
                  <c:v>-0.40055177657887103</c:v>
                </c:pt>
                <c:pt idx="7931">
                  <c:v>-0.36465628478798123</c:v>
                </c:pt>
                <c:pt idx="7932">
                  <c:v>-0.32782472554397962</c:v>
                </c:pt>
                <c:pt idx="7933">
                  <c:v>-0.29015164493124623</c:v>
                </c:pt>
                <c:pt idx="7934">
                  <c:v>-0.2517337492072747</c:v>
                </c:pt>
                <c:pt idx="7935">
                  <c:v>-0.21266965655956696</c:v>
                </c:pt>
                <c:pt idx="7936">
                  <c:v>-0.17305964395351334</c:v>
                </c:pt>
                <c:pt idx="7937">
                  <c:v>-0.13300538972351492</c:v>
                </c:pt>
                <c:pt idx="7938">
                  <c:v>-9.260971256567363E-2</c:v>
                </c:pt>
                <c:pt idx="7939">
                  <c:v>-5.1976307603940224E-2</c:v>
                </c:pt>
                <c:pt idx="7940">
                  <c:v>-1.1209480205945968E-2</c:v>
                </c:pt>
                <c:pt idx="7941">
                  <c:v>2.9586121766923719E-2</c:v>
                </c:pt>
                <c:pt idx="7942">
                  <c:v>7.0305776589544997E-2</c:v>
                </c:pt>
                <c:pt idx="7943">
                  <c:v>0.11084495749194848</c:v>
                </c:pt>
                <c:pt idx="7944">
                  <c:v>0.15109960097831077</c:v>
                </c:pt>
                <c:pt idx="7945">
                  <c:v>0.19096637395600288</c:v>
                </c:pt>
                <c:pt idx="7946">
                  <c:v>0.23034293899060987</c:v>
                </c:pt>
                <c:pt idx="7947">
                  <c:v>0.26912821700443079</c:v>
                </c:pt>
                <c:pt idx="7948">
                  <c:v>0.30722264674506672</c:v>
                </c:pt>
                <c:pt idx="7949">
                  <c:v>0.34452844035772767</c:v>
                </c:pt>
                <c:pt idx="7950">
                  <c:v>0.38094983440525382</c:v>
                </c:pt>
                <c:pt idx="7951">
                  <c:v>0.41639333569148446</c:v>
                </c:pt>
                <c:pt idx="7952">
                  <c:v>0.4507679612569902</c:v>
                </c:pt>
                <c:pt idx="7953">
                  <c:v>0.48398547193083541</c:v>
                </c:pt>
                <c:pt idx="7954">
                  <c:v>0.51596059883964285</c:v>
                </c:pt>
                <c:pt idx="7955">
                  <c:v>0.5466112622911905</c:v>
                </c:pt>
                <c:pt idx="7956">
                  <c:v>0.57585878247202515</c:v>
                </c:pt>
                <c:pt idx="7957">
                  <c:v>0.60362808141721791</c:v>
                </c:pt>
                <c:pt idx="7958">
                  <c:v>0.62984787573474232</c:v>
                </c:pt>
                <c:pt idx="7959">
                  <c:v>0.65445085958860061</c:v>
                </c:pt>
                <c:pt idx="7960">
                  <c:v>0.67737387747212319</c:v>
                </c:pt>
                <c:pt idx="7961">
                  <c:v>0.69855808632709337</c:v>
                </c:pt>
                <c:pt idx="7962">
                  <c:v>0.71794910659330125</c:v>
                </c:pt>
                <c:pt idx="7963">
                  <c:v>0.73549716179974467</c:v>
                </c:pt>
                <c:pt idx="7964">
                  <c:v>0.75115720634046357</c:v>
                </c:pt>
                <c:pt idx="7965">
                  <c:v>0.76488904110564981</c:v>
                </c:pt>
                <c:pt idx="7966">
                  <c:v>0.77665741667246579</c:v>
                </c:pt>
                <c:pt idx="7967">
                  <c:v>0.78643212378958216</c:v>
                </c:pt>
                <c:pt idx="7968">
                  <c:v>0.79418807092400368</c:v>
                </c:pt>
                <c:pt idx="7969">
                  <c:v>0.79990534867069707</c:v>
                </c:pt>
                <c:pt idx="7970">
                  <c:v>0.80356928085969059</c:v>
                </c:pt>
                <c:pt idx="7971">
                  <c:v>0.80517046222958821</c:v>
                </c:pt>
                <c:pt idx="7972">
                  <c:v>0.80470478257078126</c:v>
                </c:pt>
                <c:pt idx="7973">
                  <c:v>0.80217343727628088</c:v>
                </c:pt>
                <c:pt idx="7974">
                  <c:v>0.7975829242731407</c:v>
                </c:pt>
                <c:pt idx="7975">
                  <c:v>0.79094502734240546</c:v>
                </c:pt>
                <c:pt idx="7976">
                  <c:v>0.78227678587031657</c:v>
                </c:pt>
                <c:pt idx="7977">
                  <c:v>0.77160045110837339</c:v>
                </c:pt>
                <c:pt idx="7978">
                  <c:v>0.75894342905483647</c:v>
                </c:pt>
                <c:pt idx="7979">
                  <c:v>0.74433821010373225</c:v>
                </c:pt>
                <c:pt idx="7980">
                  <c:v>0.72782228564270401</c:v>
                </c:pt>
                <c:pt idx="7981">
                  <c:v>0.70943805181289599</c:v>
                </c:pt>
                <c:pt idx="7982">
                  <c:v>0.6892327006789396</c:v>
                </c:pt>
                <c:pt idx="7983">
                  <c:v>0.66725809908743983</c:v>
                </c:pt>
                <c:pt idx="7984">
                  <c:v>0.64357065552539405</c:v>
                </c:pt>
                <c:pt idx="7985">
                  <c:v>0.61823117532076921</c:v>
                </c:pt>
                <c:pt idx="7986">
                  <c:v>0.59130470455586059</c:v>
                </c:pt>
                <c:pt idx="7987">
                  <c:v>0.56286036309491161</c:v>
                </c:pt>
                <c:pt idx="7988">
                  <c:v>0.53297116715453519</c:v>
                </c:pt>
                <c:pt idx="7989">
                  <c:v>0.50171384187193346</c:v>
                </c:pt>
                <c:pt idx="7990">
                  <c:v>0.46916862435295098</c:v>
                </c:pt>
                <c:pt idx="7991">
                  <c:v>0.43541905770404621</c:v>
                </c:pt>
                <c:pt idx="7992">
                  <c:v>0.40055177657887864</c:v>
                </c:pt>
                <c:pt idx="7993">
                  <c:v>0.36465628478798895</c:v>
                </c:pt>
                <c:pt idx="7994">
                  <c:v>0.32782472554402936</c:v>
                </c:pt>
                <c:pt idx="7995">
                  <c:v>0.29015164493121165</c:v>
                </c:pt>
                <c:pt idx="7996">
                  <c:v>0.25173374920728292</c:v>
                </c:pt>
                <c:pt idx="7997">
                  <c:v>0.21266965655953116</c:v>
                </c:pt>
                <c:pt idx="7998">
                  <c:v>0.17305964395356649</c:v>
                </c:pt>
                <c:pt idx="7999">
                  <c:v>0.13300538972352347</c:v>
                </c:pt>
                <c:pt idx="8000">
                  <c:v>9.2609712565682248E-2</c:v>
                </c:pt>
                <c:pt idx="8001">
                  <c:v>5.1976307603903198E-2</c:v>
                </c:pt>
                <c:pt idx="8002">
                  <c:v>1.1209480205954648E-2</c:v>
                </c:pt>
                <c:pt idx="8003">
                  <c:v>-2.9586121766915045E-2</c:v>
                </c:pt>
                <c:pt idx="8004">
                  <c:v>-7.0305776589536351E-2</c:v>
                </c:pt>
                <c:pt idx="8005">
                  <c:v>-0.11084495749198521</c:v>
                </c:pt>
                <c:pt idx="8006">
                  <c:v>-0.15109960097830225</c:v>
                </c:pt>
                <c:pt idx="8007">
                  <c:v>-0.19096637395603891</c:v>
                </c:pt>
                <c:pt idx="8008">
                  <c:v>-0.23034293899060157</c:v>
                </c:pt>
                <c:pt idx="8009">
                  <c:v>-0.26912821700442258</c:v>
                </c:pt>
                <c:pt idx="8010">
                  <c:v>-0.30722264674505867</c:v>
                </c:pt>
                <c:pt idx="8011">
                  <c:v>-0.3445284403577612</c:v>
                </c:pt>
                <c:pt idx="8012">
                  <c:v>-0.38094983440524616</c:v>
                </c:pt>
                <c:pt idx="8013">
                  <c:v>-0.41639333569147702</c:v>
                </c:pt>
                <c:pt idx="8014">
                  <c:v>-0.45076796125694513</c:v>
                </c:pt>
                <c:pt idx="8015">
                  <c:v>-0.483985471930865</c:v>
                </c:pt>
                <c:pt idx="8016">
                  <c:v>-0.51596059883963619</c:v>
                </c:pt>
                <c:pt idx="8017">
                  <c:v>-0.5466112622912177</c:v>
                </c:pt>
                <c:pt idx="8018">
                  <c:v>-0.57585878247198707</c:v>
                </c:pt>
                <c:pt idx="8019">
                  <c:v>-0.60362808141724233</c:v>
                </c:pt>
                <c:pt idx="8020">
                  <c:v>-0.62984787573473699</c:v>
                </c:pt>
                <c:pt idx="8021">
                  <c:v>-0.65445085958862226</c:v>
                </c:pt>
                <c:pt idx="8022">
                  <c:v>-0.67737387747214339</c:v>
                </c:pt>
                <c:pt idx="8023">
                  <c:v>-0.6985580863271118</c:v>
                </c:pt>
                <c:pt idx="8024">
                  <c:v>-0.71794910659327649</c:v>
                </c:pt>
                <c:pt idx="8025">
                  <c:v>-0.73549716179975977</c:v>
                </c:pt>
                <c:pt idx="8026">
                  <c:v>-0.751157206340477</c:v>
                </c:pt>
                <c:pt idx="8027">
                  <c:v>-0.76488904110566136</c:v>
                </c:pt>
                <c:pt idx="8028">
                  <c:v>-0.77665741667245147</c:v>
                </c:pt>
                <c:pt idx="8029">
                  <c:v>-0.78643212378957039</c:v>
                </c:pt>
                <c:pt idx="8030">
                  <c:v>-0.79418807092400967</c:v>
                </c:pt>
                <c:pt idx="8031">
                  <c:v>-0.7999053486707014</c:v>
                </c:pt>
                <c:pt idx="8032">
                  <c:v>-0.80356928085969304</c:v>
                </c:pt>
                <c:pt idx="8033">
                  <c:v>-0.80517046222958755</c:v>
                </c:pt>
                <c:pt idx="8034">
                  <c:v>-0.80470478257077993</c:v>
                </c:pt>
                <c:pt idx="8035">
                  <c:v>-0.80217343727627766</c:v>
                </c:pt>
                <c:pt idx="8036">
                  <c:v>-0.7975829242731356</c:v>
                </c:pt>
                <c:pt idx="8037">
                  <c:v>-0.79094502734240701</c:v>
                </c:pt>
                <c:pt idx="8038">
                  <c:v>-0.78227678587032945</c:v>
                </c:pt>
                <c:pt idx="8039">
                  <c:v>-0.77160045110838904</c:v>
                </c:pt>
                <c:pt idx="8040">
                  <c:v>-0.75894342905482404</c:v>
                </c:pt>
                <c:pt idx="8041">
                  <c:v>-0.74433821010373558</c:v>
                </c:pt>
                <c:pt idx="8042">
                  <c:v>-0.72782228564268814</c:v>
                </c:pt>
                <c:pt idx="8043">
                  <c:v>-0.70943805181292174</c:v>
                </c:pt>
                <c:pt idx="8044">
                  <c:v>-0.68923270067894404</c:v>
                </c:pt>
                <c:pt idx="8045">
                  <c:v>-0.66725809908741895</c:v>
                </c:pt>
                <c:pt idx="8046">
                  <c:v>-0.64357065552537163</c:v>
                </c:pt>
                <c:pt idx="8047">
                  <c:v>-0.61823117532077487</c:v>
                </c:pt>
                <c:pt idx="8048">
                  <c:v>-0.59130470455586648</c:v>
                </c:pt>
                <c:pt idx="8049">
                  <c:v>-0.56286036309495047</c:v>
                </c:pt>
                <c:pt idx="8050">
                  <c:v>-0.53297116715450743</c:v>
                </c:pt>
                <c:pt idx="8051">
                  <c:v>-0.50171384187194024</c:v>
                </c:pt>
                <c:pt idx="8052">
                  <c:v>-0.46916862435292089</c:v>
                </c:pt>
                <c:pt idx="8053">
                  <c:v>-0.43541905770409201</c:v>
                </c:pt>
                <c:pt idx="8054">
                  <c:v>-0.40055177657888613</c:v>
                </c:pt>
                <c:pt idx="8055">
                  <c:v>-0.36465628478799667</c:v>
                </c:pt>
                <c:pt idx="8056">
                  <c:v>-0.3278247255439955</c:v>
                </c:pt>
                <c:pt idx="8057">
                  <c:v>-0.29015164493121975</c:v>
                </c:pt>
                <c:pt idx="8058">
                  <c:v>-0.25173374920729119</c:v>
                </c:pt>
                <c:pt idx="8059">
                  <c:v>-0.21266965655953954</c:v>
                </c:pt>
                <c:pt idx="8060">
                  <c:v>-0.17305964395353027</c:v>
                </c:pt>
                <c:pt idx="8061">
                  <c:v>-0.13300538972353204</c:v>
                </c:pt>
                <c:pt idx="8062">
                  <c:v>-9.2609712565645388E-2</c:v>
                </c:pt>
                <c:pt idx="8063">
                  <c:v>-5.1976307603911871E-2</c:v>
                </c:pt>
                <c:pt idx="8064">
                  <c:v>-1.1209480205963329E-2</c:v>
                </c:pt>
                <c:pt idx="8065">
                  <c:v>2.9586121766906368E-2</c:v>
                </c:pt>
                <c:pt idx="8066">
                  <c:v>7.0305776589573307E-2</c:v>
                </c:pt>
                <c:pt idx="8067">
                  <c:v>0.11084495749197662</c:v>
                </c:pt>
                <c:pt idx="8068">
                  <c:v>0.15109960097829372</c:v>
                </c:pt>
                <c:pt idx="8069">
                  <c:v>0.19096637395598601</c:v>
                </c:pt>
                <c:pt idx="8070">
                  <c:v>0.2303429389906371</c:v>
                </c:pt>
                <c:pt idx="8071">
                  <c:v>0.26912821700441442</c:v>
                </c:pt>
                <c:pt idx="8072">
                  <c:v>0.30722264674509292</c:v>
                </c:pt>
                <c:pt idx="8073">
                  <c:v>0.34452844035771202</c:v>
                </c:pt>
                <c:pt idx="8074">
                  <c:v>0.38094983440527885</c:v>
                </c:pt>
                <c:pt idx="8075">
                  <c:v>0.41639333569146958</c:v>
                </c:pt>
                <c:pt idx="8076">
                  <c:v>0.45076796125697582</c:v>
                </c:pt>
                <c:pt idx="8077">
                  <c:v>0.4839854719308947</c:v>
                </c:pt>
                <c:pt idx="8078">
                  <c:v>0.51596059883966472</c:v>
                </c:pt>
                <c:pt idx="8079">
                  <c:v>0.54661126229117762</c:v>
                </c:pt>
                <c:pt idx="8080">
                  <c:v>0.57585878247201294</c:v>
                </c:pt>
                <c:pt idx="8081">
                  <c:v>0.60362808141726698</c:v>
                </c:pt>
                <c:pt idx="8082">
                  <c:v>0.62984787573476009</c:v>
                </c:pt>
                <c:pt idx="8083">
                  <c:v>0.65445085958859051</c:v>
                </c:pt>
                <c:pt idx="8084">
                  <c:v>0.67737387747211386</c:v>
                </c:pt>
                <c:pt idx="8085">
                  <c:v>0.69855808632713012</c:v>
                </c:pt>
                <c:pt idx="8086">
                  <c:v>0.71794910659329336</c:v>
                </c:pt>
                <c:pt idx="8087">
                  <c:v>0.73549716179977487</c:v>
                </c:pt>
                <c:pt idx="8088">
                  <c:v>0.75115720634045735</c:v>
                </c:pt>
                <c:pt idx="8089">
                  <c:v>0.76488904110567291</c:v>
                </c:pt>
                <c:pt idx="8090">
                  <c:v>0.77665741667246124</c:v>
                </c:pt>
                <c:pt idx="8091">
                  <c:v>0.78643212378957839</c:v>
                </c:pt>
                <c:pt idx="8092">
                  <c:v>0.79418807092400823</c:v>
                </c:pt>
                <c:pt idx="8093">
                  <c:v>0.79990534867069507</c:v>
                </c:pt>
                <c:pt idx="8094">
                  <c:v>0.80356928085968948</c:v>
                </c:pt>
                <c:pt idx="8095">
                  <c:v>0.8051704622295881</c:v>
                </c:pt>
                <c:pt idx="8096">
                  <c:v>0.80470478257078026</c:v>
                </c:pt>
                <c:pt idx="8097">
                  <c:v>0.80217343727627444</c:v>
                </c:pt>
                <c:pt idx="8098">
                  <c:v>0.79758292427314303</c:v>
                </c:pt>
                <c:pt idx="8099">
                  <c:v>0.79094502734240868</c:v>
                </c:pt>
                <c:pt idx="8100">
                  <c:v>0.78227678587032068</c:v>
                </c:pt>
                <c:pt idx="8101">
                  <c:v>0.77160045110837838</c:v>
                </c:pt>
                <c:pt idx="8102">
                  <c:v>0.75894342905482703</c:v>
                </c:pt>
                <c:pt idx="8103">
                  <c:v>0.74433821010373891</c:v>
                </c:pt>
                <c:pt idx="8104">
                  <c:v>0.72782228564271134</c:v>
                </c:pt>
                <c:pt idx="8105">
                  <c:v>0.7094380518129042</c:v>
                </c:pt>
                <c:pt idx="8106">
                  <c:v>0.68923270067894848</c:v>
                </c:pt>
                <c:pt idx="8107">
                  <c:v>0.6672580990873983</c:v>
                </c:pt>
                <c:pt idx="8108">
                  <c:v>0.64357065552540438</c:v>
                </c:pt>
                <c:pt idx="8109">
                  <c:v>0.61823117532078042</c:v>
                </c:pt>
                <c:pt idx="8110">
                  <c:v>0.59130470455587236</c:v>
                </c:pt>
                <c:pt idx="8111">
                  <c:v>0.56286036309492404</c:v>
                </c:pt>
                <c:pt idx="8112">
                  <c:v>0.53297116715451398</c:v>
                </c:pt>
                <c:pt idx="8113">
                  <c:v>0.50171384187194701</c:v>
                </c:pt>
                <c:pt idx="8114">
                  <c:v>0.46916862435292794</c:v>
                </c:pt>
                <c:pt idx="8115">
                  <c:v>0.43541905770406081</c:v>
                </c:pt>
                <c:pt idx="8116">
                  <c:v>0.40055177657889368</c:v>
                </c:pt>
                <c:pt idx="8117">
                  <c:v>0.36465628478796364</c:v>
                </c:pt>
                <c:pt idx="8118">
                  <c:v>0.32782472554400344</c:v>
                </c:pt>
                <c:pt idx="8119">
                  <c:v>0.29015164493122786</c:v>
                </c:pt>
                <c:pt idx="8120">
                  <c:v>0.25173374920729941</c:v>
                </c:pt>
                <c:pt idx="8121">
                  <c:v>0.21266965655950373</c:v>
                </c:pt>
                <c:pt idx="8122">
                  <c:v>0.17305964395353876</c:v>
                </c:pt>
                <c:pt idx="8123">
                  <c:v>0.13300538972354059</c:v>
                </c:pt>
                <c:pt idx="8124">
                  <c:v>9.2609712565699498E-2</c:v>
                </c:pt>
                <c:pt idx="8125">
                  <c:v>5.1976307603874852E-2</c:v>
                </c:pt>
                <c:pt idx="8126">
                  <c:v>1.1209480205972009E-2</c:v>
                </c:pt>
                <c:pt idx="8127">
                  <c:v>-2.9586121766943436E-2</c:v>
                </c:pt>
                <c:pt idx="8128">
                  <c:v>-7.0305776589519059E-2</c:v>
                </c:pt>
                <c:pt idx="8129">
                  <c:v>-0.11084495749201334</c:v>
                </c:pt>
                <c:pt idx="8130">
                  <c:v>-0.15109960097828518</c:v>
                </c:pt>
                <c:pt idx="8131">
                  <c:v>-0.19096637395602203</c:v>
                </c:pt>
                <c:pt idx="8132">
                  <c:v>-0.23034293899067265</c:v>
                </c:pt>
                <c:pt idx="8133">
                  <c:v>-0.26912821700444939</c:v>
                </c:pt>
                <c:pt idx="8134">
                  <c:v>-0.30722264674504257</c:v>
                </c:pt>
                <c:pt idx="8135">
                  <c:v>-0.34452844035774555</c:v>
                </c:pt>
                <c:pt idx="8136">
                  <c:v>-0.38094983440531149</c:v>
                </c:pt>
                <c:pt idx="8137">
                  <c:v>-0.41639333569150133</c:v>
                </c:pt>
                <c:pt idx="8138">
                  <c:v>-0.45076796125693075</c:v>
                </c:pt>
                <c:pt idx="8139">
                  <c:v>-0.48398547193085112</c:v>
                </c:pt>
                <c:pt idx="8140">
                  <c:v>-0.51596059883969314</c:v>
                </c:pt>
                <c:pt idx="8141">
                  <c:v>-0.54661126229120494</c:v>
                </c:pt>
                <c:pt idx="8142">
                  <c:v>-0.57585878247203903</c:v>
                </c:pt>
                <c:pt idx="8143">
                  <c:v>-0.6036280814172309</c:v>
                </c:pt>
                <c:pt idx="8144">
                  <c:v>-0.62984787573478318</c:v>
                </c:pt>
                <c:pt idx="8145">
                  <c:v>-0.65445085958861215</c:v>
                </c:pt>
                <c:pt idx="8146">
                  <c:v>-0.67737387747213396</c:v>
                </c:pt>
                <c:pt idx="8147">
                  <c:v>-0.6985580863271259</c:v>
                </c:pt>
                <c:pt idx="8148">
                  <c:v>-0.71794910659326872</c:v>
                </c:pt>
                <c:pt idx="8149">
                  <c:v>-0.73549716179975277</c:v>
                </c:pt>
                <c:pt idx="8150">
                  <c:v>-0.75115720634047078</c:v>
                </c:pt>
                <c:pt idx="8151">
                  <c:v>-0.76488904110567024</c:v>
                </c:pt>
                <c:pt idx="8152">
                  <c:v>-0.77665741667247112</c:v>
                </c:pt>
                <c:pt idx="8153">
                  <c:v>-0.78643212378956662</c:v>
                </c:pt>
                <c:pt idx="8154">
                  <c:v>-0.79418807092400689</c:v>
                </c:pt>
                <c:pt idx="8155">
                  <c:v>-0.7999053486706994</c:v>
                </c:pt>
                <c:pt idx="8156">
                  <c:v>-0.80356928085969181</c:v>
                </c:pt>
                <c:pt idx="8157">
                  <c:v>-0.80517046222958788</c:v>
                </c:pt>
                <c:pt idx="8158">
                  <c:v>-0.8047047825707806</c:v>
                </c:pt>
                <c:pt idx="8159">
                  <c:v>-0.80217343727627921</c:v>
                </c:pt>
                <c:pt idx="8160">
                  <c:v>-0.79758292427313793</c:v>
                </c:pt>
                <c:pt idx="8161">
                  <c:v>-0.79094502734241023</c:v>
                </c:pt>
                <c:pt idx="8162">
                  <c:v>-0.78227678587031191</c:v>
                </c:pt>
                <c:pt idx="8163">
                  <c:v>-0.77160045110839393</c:v>
                </c:pt>
                <c:pt idx="8164">
                  <c:v>-0.75894342905482992</c:v>
                </c:pt>
                <c:pt idx="8165">
                  <c:v>-0.74433821010374224</c:v>
                </c:pt>
                <c:pt idx="8166">
                  <c:v>-0.72782228564269558</c:v>
                </c:pt>
                <c:pt idx="8167">
                  <c:v>-0.70943805181290831</c:v>
                </c:pt>
                <c:pt idx="8168">
                  <c:v>-0.68923270067895304</c:v>
                </c:pt>
                <c:pt idx="8169">
                  <c:v>-0.66725809908740308</c:v>
                </c:pt>
                <c:pt idx="8170">
                  <c:v>-0.64357065552538217</c:v>
                </c:pt>
                <c:pt idx="8171">
                  <c:v>-0.61823117532078598</c:v>
                </c:pt>
                <c:pt idx="8172">
                  <c:v>-0.59130470455584716</c:v>
                </c:pt>
                <c:pt idx="8173">
                  <c:v>-0.56286036309493026</c:v>
                </c:pt>
                <c:pt idx="8174">
                  <c:v>-0.53297116715452042</c:v>
                </c:pt>
                <c:pt idx="8175">
                  <c:v>-0.50171384187195378</c:v>
                </c:pt>
                <c:pt idx="8176">
                  <c:v>-0.46916862435289775</c:v>
                </c:pt>
                <c:pt idx="8177">
                  <c:v>-0.43541905770406814</c:v>
                </c:pt>
                <c:pt idx="8178">
                  <c:v>-0.40055177657890118</c:v>
                </c:pt>
                <c:pt idx="8179">
                  <c:v>-0.36465628478801215</c:v>
                </c:pt>
                <c:pt idx="8180">
                  <c:v>-0.32782472554396952</c:v>
                </c:pt>
                <c:pt idx="8181">
                  <c:v>-0.29015164493123591</c:v>
                </c:pt>
                <c:pt idx="8182">
                  <c:v>-0.25173374920726416</c:v>
                </c:pt>
                <c:pt idx="8183">
                  <c:v>-0.21266965655955627</c:v>
                </c:pt>
                <c:pt idx="8184">
                  <c:v>-0.17305964395350254</c:v>
                </c:pt>
                <c:pt idx="8185">
                  <c:v>-0.13300538972354917</c:v>
                </c:pt>
                <c:pt idx="8186">
                  <c:v>-9.2609712565662652E-2</c:v>
                </c:pt>
                <c:pt idx="8187">
                  <c:v>-5.1976307603883519E-2</c:v>
                </c:pt>
                <c:pt idx="8188">
                  <c:v>-1.1209480205934919E-2</c:v>
                </c:pt>
                <c:pt idx="8189">
                  <c:v>2.9586121766889021E-2</c:v>
                </c:pt>
                <c:pt idx="8190">
                  <c:v>7.0305776589556015E-2</c:v>
                </c:pt>
                <c:pt idx="8191">
                  <c:v>0.11084495749200476</c:v>
                </c:pt>
                <c:pt idx="8192">
                  <c:v>0.15109960097832162</c:v>
                </c:pt>
                <c:pt idx="8193">
                  <c:v>0.19096637395596916</c:v>
                </c:pt>
                <c:pt idx="8194">
                  <c:v>0.23034293899062047</c:v>
                </c:pt>
                <c:pt idx="8195">
                  <c:v>0.26912821700444117</c:v>
                </c:pt>
                <c:pt idx="8196">
                  <c:v>0.30722264674507688</c:v>
                </c:pt>
                <c:pt idx="8197">
                  <c:v>0.34452844035773772</c:v>
                </c:pt>
                <c:pt idx="8198">
                  <c:v>0.38094983440526353</c:v>
                </c:pt>
                <c:pt idx="8199">
                  <c:v>0.41639333569149395</c:v>
                </c:pt>
                <c:pt idx="8200">
                  <c:v>0.45076796125696139</c:v>
                </c:pt>
                <c:pt idx="8201">
                  <c:v>0.48398547193084424</c:v>
                </c:pt>
                <c:pt idx="8202">
                  <c:v>0.51596059883968648</c:v>
                </c:pt>
                <c:pt idx="8203">
                  <c:v>0.54661126229116497</c:v>
                </c:pt>
                <c:pt idx="8204">
                  <c:v>0.57585878247200095</c:v>
                </c:pt>
                <c:pt idx="8205">
                  <c:v>0.60362808141722524</c:v>
                </c:pt>
                <c:pt idx="8206">
                  <c:v>0.62984787573477774</c:v>
                </c:pt>
                <c:pt idx="8207">
                  <c:v>0.65445085958860705</c:v>
                </c:pt>
                <c:pt idx="8208">
                  <c:v>0.67737387747210442</c:v>
                </c:pt>
                <c:pt idx="8209">
                  <c:v>0.69855808632709882</c:v>
                </c:pt>
                <c:pt idx="8210">
                  <c:v>0.71794910659328548</c:v>
                </c:pt>
                <c:pt idx="8211">
                  <c:v>0.73549716179974922</c:v>
                </c:pt>
                <c:pt idx="8212">
                  <c:v>0.75115720634046756</c:v>
                </c:pt>
                <c:pt idx="8213">
                  <c:v>0.76488904110565326</c:v>
                </c:pt>
                <c:pt idx="8214">
                  <c:v>0.77665741667245669</c:v>
                </c:pt>
                <c:pt idx="8215">
                  <c:v>0.78643212378956484</c:v>
                </c:pt>
                <c:pt idx="8216">
                  <c:v>0.79418807092400545</c:v>
                </c:pt>
                <c:pt idx="8217">
                  <c:v>0.7999053486706984</c:v>
                </c:pt>
                <c:pt idx="8218">
                  <c:v>0.80356928085968837</c:v>
                </c:pt>
                <c:pt idx="8219">
                  <c:v>0.80517046222958721</c:v>
                </c:pt>
                <c:pt idx="8220">
                  <c:v>0.80470478257078093</c:v>
                </c:pt>
                <c:pt idx="8221">
                  <c:v>0.80217343727627999</c:v>
                </c:pt>
                <c:pt idx="8222">
                  <c:v>0.79758292427313915</c:v>
                </c:pt>
                <c:pt idx="8223">
                  <c:v>0.79094502734242045</c:v>
                </c:pt>
                <c:pt idx="8224">
                  <c:v>0.78227678587031402</c:v>
                </c:pt>
                <c:pt idx="8225">
                  <c:v>0.77160045110839637</c:v>
                </c:pt>
                <c:pt idx="8226">
                  <c:v>0.75894342905483281</c:v>
                </c:pt>
                <c:pt idx="8227">
                  <c:v>0.74433821010372803</c:v>
                </c:pt>
                <c:pt idx="8228">
                  <c:v>0.72782228564269924</c:v>
                </c:pt>
                <c:pt idx="8229">
                  <c:v>0.70943805181293407</c:v>
                </c:pt>
                <c:pt idx="8230">
                  <c:v>0.68923270067895748</c:v>
                </c:pt>
                <c:pt idx="8231">
                  <c:v>0.66725809908738232</c:v>
                </c:pt>
                <c:pt idx="8232">
                  <c:v>0.64357065552538728</c:v>
                </c:pt>
                <c:pt idx="8233">
                  <c:v>0.61823117532082084</c:v>
                </c:pt>
                <c:pt idx="8234">
                  <c:v>0.59130470455588413</c:v>
                </c:pt>
                <c:pt idx="8235">
                  <c:v>0.56286036309490362</c:v>
                </c:pt>
                <c:pt idx="8236">
                  <c:v>0.53297116715452686</c:v>
                </c:pt>
                <c:pt idx="8237">
                  <c:v>0.5017138418719248</c:v>
                </c:pt>
                <c:pt idx="8238">
                  <c:v>0.46916862435294199</c:v>
                </c:pt>
                <c:pt idx="8239">
                  <c:v>0.43541905770403694</c:v>
                </c:pt>
                <c:pt idx="8240">
                  <c:v>0.40055177657890872</c:v>
                </c:pt>
                <c:pt idx="8241">
                  <c:v>0.36465628478797907</c:v>
                </c:pt>
                <c:pt idx="8242">
                  <c:v>0.32782472554397746</c:v>
                </c:pt>
                <c:pt idx="8243">
                  <c:v>0.29015164493120132</c:v>
                </c:pt>
                <c:pt idx="8244">
                  <c:v>0.25173374920731589</c:v>
                </c:pt>
                <c:pt idx="8245">
                  <c:v>0.2126696565595205</c:v>
                </c:pt>
                <c:pt idx="8246">
                  <c:v>0.17305964395351101</c:v>
                </c:pt>
                <c:pt idx="8247">
                  <c:v>0.13300538972351258</c:v>
                </c:pt>
                <c:pt idx="8248">
                  <c:v>9.2609712565716734E-2</c:v>
                </c:pt>
                <c:pt idx="8249">
                  <c:v>5.1976307603892179E-2</c:v>
                </c:pt>
                <c:pt idx="8250">
                  <c:v>1.12094802059436E-2</c:v>
                </c:pt>
                <c:pt idx="8251">
                  <c:v>-2.9586121766926089E-2</c:v>
                </c:pt>
                <c:pt idx="8252">
                  <c:v>-7.0305776589547356E-2</c:v>
                </c:pt>
                <c:pt idx="8253">
                  <c:v>-0.11084495749199616</c:v>
                </c:pt>
                <c:pt idx="8254">
                  <c:v>-0.1510996009783131</c:v>
                </c:pt>
                <c:pt idx="8255">
                  <c:v>-0.19096637395600519</c:v>
                </c:pt>
                <c:pt idx="8256">
                  <c:v>-0.23034293899061217</c:v>
                </c:pt>
                <c:pt idx="8257">
                  <c:v>-0.26912821700447614</c:v>
                </c:pt>
                <c:pt idx="8258">
                  <c:v>-0.30722264674502653</c:v>
                </c:pt>
                <c:pt idx="8259">
                  <c:v>-0.34452844035772984</c:v>
                </c:pt>
                <c:pt idx="8260">
                  <c:v>-0.38094983440525587</c:v>
                </c:pt>
                <c:pt idx="8261">
                  <c:v>-0.41639333569152565</c:v>
                </c:pt>
                <c:pt idx="8262">
                  <c:v>-0.45076796125695429</c:v>
                </c:pt>
                <c:pt idx="8263">
                  <c:v>-0.4839854719308373</c:v>
                </c:pt>
                <c:pt idx="8264">
                  <c:v>-0.51596059883964462</c:v>
                </c:pt>
                <c:pt idx="8265">
                  <c:v>-0.54661126229119228</c:v>
                </c:pt>
                <c:pt idx="8266">
                  <c:v>-0.57585878247199485</c:v>
                </c:pt>
                <c:pt idx="8267">
                  <c:v>-0.60362808141724966</c:v>
                </c:pt>
                <c:pt idx="8268">
                  <c:v>-0.62984787573474388</c:v>
                </c:pt>
                <c:pt idx="8269">
                  <c:v>-0.65445085958860194</c:v>
                </c:pt>
                <c:pt idx="8270">
                  <c:v>-0.67737387747209976</c:v>
                </c:pt>
                <c:pt idx="8271">
                  <c:v>-0.69855808632711724</c:v>
                </c:pt>
                <c:pt idx="8272">
                  <c:v>-0.71794910659332301</c:v>
                </c:pt>
                <c:pt idx="8273">
                  <c:v>-0.73549716179974567</c:v>
                </c:pt>
                <c:pt idx="8274">
                  <c:v>-0.75115720634044802</c:v>
                </c:pt>
                <c:pt idx="8275">
                  <c:v>-0.7648890411056648</c:v>
                </c:pt>
                <c:pt idx="8276">
                  <c:v>-0.77665741667245436</c:v>
                </c:pt>
                <c:pt idx="8277">
                  <c:v>-0.78643212378957283</c:v>
                </c:pt>
                <c:pt idx="8278">
                  <c:v>-0.79418807092399646</c:v>
                </c:pt>
                <c:pt idx="8279">
                  <c:v>-0.79990534867070262</c:v>
                </c:pt>
                <c:pt idx="8280">
                  <c:v>-0.80356928085968771</c:v>
                </c:pt>
                <c:pt idx="8281">
                  <c:v>-0.80517046222958766</c:v>
                </c:pt>
                <c:pt idx="8282">
                  <c:v>-0.80470478257077949</c:v>
                </c:pt>
                <c:pt idx="8283">
                  <c:v>-0.80217343727627677</c:v>
                </c:pt>
                <c:pt idx="8284">
                  <c:v>-0.79758292427314659</c:v>
                </c:pt>
                <c:pt idx="8285">
                  <c:v>-0.79094502734241356</c:v>
                </c:pt>
                <c:pt idx="8286">
                  <c:v>-0.78227678587030514</c:v>
                </c:pt>
                <c:pt idx="8287">
                  <c:v>-0.77160045110838582</c:v>
                </c:pt>
                <c:pt idx="8288">
                  <c:v>-0.75894342905485102</c:v>
                </c:pt>
                <c:pt idx="8289">
                  <c:v>-0.74433821010374879</c:v>
                </c:pt>
                <c:pt idx="8290">
                  <c:v>-0.72782228564268336</c:v>
                </c:pt>
                <c:pt idx="8291">
                  <c:v>-0.70943805181291653</c:v>
                </c:pt>
                <c:pt idx="8292">
                  <c:v>-0.68923270067893827</c:v>
                </c:pt>
                <c:pt idx="8293">
                  <c:v>-0.66725809908741285</c:v>
                </c:pt>
                <c:pt idx="8294">
                  <c:v>-0.64357065552536508</c:v>
                </c:pt>
                <c:pt idx="8295">
                  <c:v>-0.61823117532079708</c:v>
                </c:pt>
                <c:pt idx="8296">
                  <c:v>-0.59130470455585893</c:v>
                </c:pt>
                <c:pt idx="8297">
                  <c:v>-0.56286036309490994</c:v>
                </c:pt>
                <c:pt idx="8298">
                  <c:v>-0.5329711671544991</c:v>
                </c:pt>
                <c:pt idx="8299">
                  <c:v>-0.50171384187196744</c:v>
                </c:pt>
                <c:pt idx="8300">
                  <c:v>-0.46916862435291184</c:v>
                </c:pt>
                <c:pt idx="8301">
                  <c:v>-0.43541905770404427</c:v>
                </c:pt>
                <c:pt idx="8302">
                  <c:v>-0.40055177657887653</c:v>
                </c:pt>
                <c:pt idx="8303">
                  <c:v>-0.3646562847880277</c:v>
                </c:pt>
                <c:pt idx="8304">
                  <c:v>-0.3278247255439854</c:v>
                </c:pt>
                <c:pt idx="8305">
                  <c:v>-0.29015164493120943</c:v>
                </c:pt>
                <c:pt idx="8306">
                  <c:v>-0.25173374920728064</c:v>
                </c:pt>
                <c:pt idx="8307">
                  <c:v>-0.21266965655952888</c:v>
                </c:pt>
                <c:pt idx="8308">
                  <c:v>-0.1730596439535195</c:v>
                </c:pt>
                <c:pt idx="8309">
                  <c:v>-0.13300538972352116</c:v>
                </c:pt>
                <c:pt idx="8310">
                  <c:v>-9.2609712565679889E-2</c:v>
                </c:pt>
                <c:pt idx="8311">
                  <c:v>-5.1976307603900845E-2</c:v>
                </c:pt>
                <c:pt idx="8312">
                  <c:v>-1.1209480205906511E-2</c:v>
                </c:pt>
                <c:pt idx="8313">
                  <c:v>2.958612176687167E-2</c:v>
                </c:pt>
                <c:pt idx="8314">
                  <c:v>7.030577658953871E-2</c:v>
                </c:pt>
                <c:pt idx="8315">
                  <c:v>0.11084495749198756</c:v>
                </c:pt>
                <c:pt idx="8316">
                  <c:v>0.15109960097834954</c:v>
                </c:pt>
                <c:pt idx="8317">
                  <c:v>0.19096637395599675</c:v>
                </c:pt>
                <c:pt idx="8318">
                  <c:v>0.23034293899060385</c:v>
                </c:pt>
                <c:pt idx="8319">
                  <c:v>0.26912821700442485</c:v>
                </c:pt>
                <c:pt idx="8320">
                  <c:v>0.30722264674510319</c:v>
                </c:pt>
                <c:pt idx="8321">
                  <c:v>0.34452844035772201</c:v>
                </c:pt>
                <c:pt idx="8322">
                  <c:v>0.38094983440528857</c:v>
                </c:pt>
                <c:pt idx="8323">
                  <c:v>0.41639333569147902</c:v>
                </c:pt>
                <c:pt idx="8324">
                  <c:v>0.45076796125694713</c:v>
                </c:pt>
                <c:pt idx="8325">
                  <c:v>0.4839854719308303</c:v>
                </c:pt>
                <c:pt idx="8326">
                  <c:v>0.51596059883967316</c:v>
                </c:pt>
                <c:pt idx="8327">
                  <c:v>0.54661126229125301</c:v>
                </c:pt>
                <c:pt idx="8328">
                  <c:v>0.57585878247198874</c:v>
                </c:pt>
                <c:pt idx="8329">
                  <c:v>0.60362808141721369</c:v>
                </c:pt>
                <c:pt idx="8330">
                  <c:v>0.62984787573476697</c:v>
                </c:pt>
                <c:pt idx="8331">
                  <c:v>0.65445085958859694</c:v>
                </c:pt>
                <c:pt idx="8332">
                  <c:v>0.67737387747211986</c:v>
                </c:pt>
                <c:pt idx="8333">
                  <c:v>0.69855808632709016</c:v>
                </c:pt>
                <c:pt idx="8334">
                  <c:v>0.71794910659329836</c:v>
                </c:pt>
                <c:pt idx="8335">
                  <c:v>0.73549716179974223</c:v>
                </c:pt>
                <c:pt idx="8336">
                  <c:v>0.75115720634046135</c:v>
                </c:pt>
                <c:pt idx="8337">
                  <c:v>0.76488904110567646</c:v>
                </c:pt>
                <c:pt idx="8338">
                  <c:v>0.77665741667246424</c:v>
                </c:pt>
                <c:pt idx="8339">
                  <c:v>0.78643212378956107</c:v>
                </c:pt>
                <c:pt idx="8340">
                  <c:v>0.79418807092400256</c:v>
                </c:pt>
                <c:pt idx="8341">
                  <c:v>0.79990534867070695</c:v>
                </c:pt>
                <c:pt idx="8342">
                  <c:v>0.80356928085969015</c:v>
                </c:pt>
                <c:pt idx="8343">
                  <c:v>0.80517046222958688</c:v>
                </c:pt>
                <c:pt idx="8344">
                  <c:v>0.8047047825707816</c:v>
                </c:pt>
                <c:pt idx="8345">
                  <c:v>0.80217343727627355</c:v>
                </c:pt>
                <c:pt idx="8346">
                  <c:v>0.79758292427314148</c:v>
                </c:pt>
                <c:pt idx="8347">
                  <c:v>0.79094502734240657</c:v>
                </c:pt>
                <c:pt idx="8348">
                  <c:v>0.78227678587031813</c:v>
                </c:pt>
                <c:pt idx="8349">
                  <c:v>0.77160045110837527</c:v>
                </c:pt>
                <c:pt idx="8350">
                  <c:v>0.75894342905483858</c:v>
                </c:pt>
                <c:pt idx="8351">
                  <c:v>0.74433821010373469</c:v>
                </c:pt>
                <c:pt idx="8352">
                  <c:v>0.72782228564268703</c:v>
                </c:pt>
                <c:pt idx="8353">
                  <c:v>0.70943805181289898</c:v>
                </c:pt>
                <c:pt idx="8354">
                  <c:v>0.68923270067896647</c:v>
                </c:pt>
                <c:pt idx="8355">
                  <c:v>0.66725809908739209</c:v>
                </c:pt>
                <c:pt idx="8356">
                  <c:v>0.64357065552537018</c:v>
                </c:pt>
                <c:pt idx="8357">
                  <c:v>0.61823117532077332</c:v>
                </c:pt>
                <c:pt idx="8358">
                  <c:v>0.5913047045558959</c:v>
                </c:pt>
                <c:pt idx="8359">
                  <c:v>0.56286036309491605</c:v>
                </c:pt>
                <c:pt idx="8360">
                  <c:v>0.53297116715450565</c:v>
                </c:pt>
                <c:pt idx="8361">
                  <c:v>0.50171384187193846</c:v>
                </c:pt>
                <c:pt idx="8362">
                  <c:v>0.46916862435291889</c:v>
                </c:pt>
                <c:pt idx="8363">
                  <c:v>0.43541905770405148</c:v>
                </c:pt>
                <c:pt idx="8364">
                  <c:v>0.40055177657888408</c:v>
                </c:pt>
                <c:pt idx="8365">
                  <c:v>0.36465628478799461</c:v>
                </c:pt>
                <c:pt idx="8366">
                  <c:v>0.32782472554399333</c:v>
                </c:pt>
                <c:pt idx="8367">
                  <c:v>0.29015164493117485</c:v>
                </c:pt>
                <c:pt idx="8368">
                  <c:v>0.25173374920733238</c:v>
                </c:pt>
                <c:pt idx="8369">
                  <c:v>0.21266965655953723</c:v>
                </c:pt>
                <c:pt idx="8370">
                  <c:v>0.17305964395352796</c:v>
                </c:pt>
                <c:pt idx="8371">
                  <c:v>0.13300538972348458</c:v>
                </c:pt>
                <c:pt idx="8372">
                  <c:v>9.2609712565688521E-2</c:v>
                </c:pt>
                <c:pt idx="8373">
                  <c:v>5.1976307603909505E-2</c:v>
                </c:pt>
                <c:pt idx="8374">
                  <c:v>1.1209480205960961E-2</c:v>
                </c:pt>
                <c:pt idx="8375">
                  <c:v>-2.9586121766954476E-2</c:v>
                </c:pt>
                <c:pt idx="8376">
                  <c:v>-7.0305776589530064E-2</c:v>
                </c:pt>
                <c:pt idx="8377">
                  <c:v>-0.11084495749202429</c:v>
                </c:pt>
                <c:pt idx="8378">
                  <c:v>-0.15109960097829606</c:v>
                </c:pt>
                <c:pt idx="8379">
                  <c:v>-0.19096637395598831</c:v>
                </c:pt>
                <c:pt idx="8380">
                  <c:v>-0.23034293899059552</c:v>
                </c:pt>
                <c:pt idx="8381">
                  <c:v>-0.26912821700445977</c:v>
                </c:pt>
                <c:pt idx="8382">
                  <c:v>-0.30722264674513744</c:v>
                </c:pt>
                <c:pt idx="8383">
                  <c:v>-0.34452844035771413</c:v>
                </c:pt>
                <c:pt idx="8384">
                  <c:v>-0.38094983440524055</c:v>
                </c:pt>
                <c:pt idx="8385">
                  <c:v>-0.41639333569151071</c:v>
                </c:pt>
                <c:pt idx="8386">
                  <c:v>-0.45076796125693985</c:v>
                </c:pt>
                <c:pt idx="8387">
                  <c:v>-0.48398547193086</c:v>
                </c:pt>
                <c:pt idx="8388">
                  <c:v>-0.5159605988396313</c:v>
                </c:pt>
                <c:pt idx="8389">
                  <c:v>-0.54661126229121304</c:v>
                </c:pt>
                <c:pt idx="8390">
                  <c:v>-0.57585878247198263</c:v>
                </c:pt>
                <c:pt idx="8391">
                  <c:v>-0.60362808141723823</c:v>
                </c:pt>
                <c:pt idx="8392">
                  <c:v>-0.62984787573479006</c:v>
                </c:pt>
                <c:pt idx="8393">
                  <c:v>-0.65445085958861859</c:v>
                </c:pt>
                <c:pt idx="8394">
                  <c:v>-0.67737387747209044</c:v>
                </c:pt>
                <c:pt idx="8395">
                  <c:v>-0.69855808632710858</c:v>
                </c:pt>
                <c:pt idx="8396">
                  <c:v>-0.71794910659331512</c:v>
                </c:pt>
                <c:pt idx="8397">
                  <c:v>-0.73549716179975722</c:v>
                </c:pt>
                <c:pt idx="8398">
                  <c:v>-0.75115720634044181</c:v>
                </c:pt>
                <c:pt idx="8399">
                  <c:v>-0.76488904110565947</c:v>
                </c:pt>
                <c:pt idx="8400">
                  <c:v>-0.77665741667247401</c:v>
                </c:pt>
                <c:pt idx="8401">
                  <c:v>-0.78643212378956906</c:v>
                </c:pt>
                <c:pt idx="8402">
                  <c:v>-0.79418807092400878</c:v>
                </c:pt>
                <c:pt idx="8403">
                  <c:v>-0.79990534867070062</c:v>
                </c:pt>
                <c:pt idx="8404">
                  <c:v>-0.80356928085969259</c:v>
                </c:pt>
                <c:pt idx="8405">
                  <c:v>-0.80517046222958744</c:v>
                </c:pt>
                <c:pt idx="8406">
                  <c:v>-0.80470478257078026</c:v>
                </c:pt>
                <c:pt idx="8407">
                  <c:v>-0.80217343727627421</c:v>
                </c:pt>
                <c:pt idx="8408">
                  <c:v>-0.79758292427313637</c:v>
                </c:pt>
                <c:pt idx="8409">
                  <c:v>-0.79094502734241678</c:v>
                </c:pt>
                <c:pt idx="8410">
                  <c:v>-0.78227678587030924</c:v>
                </c:pt>
                <c:pt idx="8411">
                  <c:v>-0.77160045110837761</c:v>
                </c:pt>
                <c:pt idx="8412">
                  <c:v>-0.75894342905482626</c:v>
                </c:pt>
                <c:pt idx="8413">
                  <c:v>-0.74433821010375545</c:v>
                </c:pt>
                <c:pt idx="8414">
                  <c:v>-0.7278222856426908</c:v>
                </c:pt>
                <c:pt idx="8415">
                  <c:v>-0.70943805181290309</c:v>
                </c:pt>
                <c:pt idx="8416">
                  <c:v>-0.68923270067894726</c:v>
                </c:pt>
                <c:pt idx="8417">
                  <c:v>-0.66725809908739686</c:v>
                </c:pt>
                <c:pt idx="8418">
                  <c:v>-0.64357065552537551</c:v>
                </c:pt>
                <c:pt idx="8419">
                  <c:v>-0.61823117532077887</c:v>
                </c:pt>
                <c:pt idx="8420">
                  <c:v>-0.5913047045558707</c:v>
                </c:pt>
                <c:pt idx="8421">
                  <c:v>-0.56286036309492238</c:v>
                </c:pt>
                <c:pt idx="8422">
                  <c:v>-0.53297116715447779</c:v>
                </c:pt>
                <c:pt idx="8423">
                  <c:v>-0.50171384187194523</c:v>
                </c:pt>
                <c:pt idx="8424">
                  <c:v>-0.46916862435292594</c:v>
                </c:pt>
                <c:pt idx="8425">
                  <c:v>-0.43541905770405886</c:v>
                </c:pt>
                <c:pt idx="8426">
                  <c:v>-0.40055177657885188</c:v>
                </c:pt>
                <c:pt idx="8427">
                  <c:v>-0.36465628478800233</c:v>
                </c:pt>
                <c:pt idx="8428">
                  <c:v>-0.32782472554400127</c:v>
                </c:pt>
                <c:pt idx="8429">
                  <c:v>-0.29015164493122564</c:v>
                </c:pt>
                <c:pt idx="8430">
                  <c:v>-0.25173374920725367</c:v>
                </c:pt>
                <c:pt idx="8431">
                  <c:v>-0.21266965655954562</c:v>
                </c:pt>
                <c:pt idx="8432">
                  <c:v>-0.17305964395349174</c:v>
                </c:pt>
                <c:pt idx="8433">
                  <c:v>-0.13300538972353829</c:v>
                </c:pt>
                <c:pt idx="8434">
                  <c:v>-9.2609712565697139E-2</c:v>
                </c:pt>
                <c:pt idx="8435">
                  <c:v>-5.1976307603918165E-2</c:v>
                </c:pt>
                <c:pt idx="8436">
                  <c:v>-1.1209480205923873E-2</c:v>
                </c:pt>
                <c:pt idx="8437">
                  <c:v>2.9586121766945798E-2</c:v>
                </c:pt>
                <c:pt idx="8438">
                  <c:v>7.0305776589521418E-2</c:v>
                </c:pt>
                <c:pt idx="8439">
                  <c:v>0.11084495749197036</c:v>
                </c:pt>
                <c:pt idx="8440">
                  <c:v>0.15109960097833247</c:v>
                </c:pt>
                <c:pt idx="8441">
                  <c:v>0.1909663739559799</c:v>
                </c:pt>
                <c:pt idx="8442">
                  <c:v>0.23034293899063107</c:v>
                </c:pt>
                <c:pt idx="8443">
                  <c:v>0.26912821700440848</c:v>
                </c:pt>
                <c:pt idx="8444">
                  <c:v>0.30722264674508715</c:v>
                </c:pt>
                <c:pt idx="8445">
                  <c:v>0.3445284403577063</c:v>
                </c:pt>
                <c:pt idx="8446">
                  <c:v>0.38094983440527325</c:v>
                </c:pt>
                <c:pt idx="8447">
                  <c:v>0.41639333569150333</c:v>
                </c:pt>
                <c:pt idx="8448">
                  <c:v>0.45076796125697061</c:v>
                </c:pt>
                <c:pt idx="8449">
                  <c:v>0.48398547193081642</c:v>
                </c:pt>
                <c:pt idx="8450">
                  <c:v>0.51596059883965983</c:v>
                </c:pt>
                <c:pt idx="8451">
                  <c:v>0.54661126229120671</c:v>
                </c:pt>
                <c:pt idx="8452">
                  <c:v>0.57585878247200861</c:v>
                </c:pt>
                <c:pt idx="8453">
                  <c:v>0.60362808141720226</c:v>
                </c:pt>
                <c:pt idx="8454">
                  <c:v>0.62984787573475609</c:v>
                </c:pt>
                <c:pt idx="8455">
                  <c:v>0.65445085958861349</c:v>
                </c:pt>
                <c:pt idx="8456">
                  <c:v>0.67737387747211042</c:v>
                </c:pt>
                <c:pt idx="8457">
                  <c:v>0.69855808632710437</c:v>
                </c:pt>
                <c:pt idx="8458">
                  <c:v>0.71794910659329048</c:v>
                </c:pt>
                <c:pt idx="8459">
                  <c:v>0.73549716179975366</c:v>
                </c:pt>
                <c:pt idx="8460">
                  <c:v>0.75115720634045513</c:v>
                </c:pt>
                <c:pt idx="8461">
                  <c:v>0.7648890411056567</c:v>
                </c:pt>
                <c:pt idx="8462">
                  <c:v>0.77665741667247168</c:v>
                </c:pt>
                <c:pt idx="8463">
                  <c:v>0.78643212378956717</c:v>
                </c:pt>
                <c:pt idx="8464">
                  <c:v>0.79418807092399968</c:v>
                </c:pt>
                <c:pt idx="8465">
                  <c:v>0.79990534867069962</c:v>
                </c:pt>
                <c:pt idx="8466">
                  <c:v>0.80356928085969204</c:v>
                </c:pt>
                <c:pt idx="8467">
                  <c:v>0.80517046222958732</c:v>
                </c:pt>
                <c:pt idx="8468">
                  <c:v>0.80470478257078215</c:v>
                </c:pt>
                <c:pt idx="8469">
                  <c:v>0.80217343727627899</c:v>
                </c:pt>
                <c:pt idx="8470">
                  <c:v>0.79758292427313771</c:v>
                </c:pt>
                <c:pt idx="8471">
                  <c:v>0.79094502734241834</c:v>
                </c:pt>
                <c:pt idx="8472">
                  <c:v>0.78227678587031124</c:v>
                </c:pt>
                <c:pt idx="8473">
                  <c:v>0.77160045110839326</c:v>
                </c:pt>
                <c:pt idx="8474">
                  <c:v>0.75894342905482903</c:v>
                </c:pt>
                <c:pt idx="8475">
                  <c:v>0.74433821010375878</c:v>
                </c:pt>
                <c:pt idx="8476">
                  <c:v>0.72782228564269447</c:v>
                </c:pt>
                <c:pt idx="8477">
                  <c:v>0.70943805181288555</c:v>
                </c:pt>
                <c:pt idx="8478">
                  <c:v>0.6892327006789517</c:v>
                </c:pt>
                <c:pt idx="8479">
                  <c:v>0.66725809908742739</c:v>
                </c:pt>
                <c:pt idx="8480">
                  <c:v>0.64357065552538073</c:v>
                </c:pt>
                <c:pt idx="8481">
                  <c:v>0.61823117532075511</c:v>
                </c:pt>
                <c:pt idx="8482">
                  <c:v>0.59130470455587669</c:v>
                </c:pt>
                <c:pt idx="8483">
                  <c:v>0.56286036309496124</c:v>
                </c:pt>
                <c:pt idx="8484">
                  <c:v>0.53297116715451864</c:v>
                </c:pt>
                <c:pt idx="8485">
                  <c:v>0.50171384187191614</c:v>
                </c:pt>
                <c:pt idx="8486">
                  <c:v>0.46916862435293305</c:v>
                </c:pt>
                <c:pt idx="8487">
                  <c:v>0.43541905770402761</c:v>
                </c:pt>
                <c:pt idx="8488">
                  <c:v>0.40055177657889912</c:v>
                </c:pt>
                <c:pt idx="8489">
                  <c:v>0.36465628478805084</c:v>
                </c:pt>
                <c:pt idx="8490">
                  <c:v>0.32782472554400915</c:v>
                </c:pt>
                <c:pt idx="8491">
                  <c:v>0.29015164493119106</c:v>
                </c:pt>
                <c:pt idx="8492">
                  <c:v>0.25173374920726194</c:v>
                </c:pt>
                <c:pt idx="8493">
                  <c:v>0.21266965655959816</c:v>
                </c:pt>
                <c:pt idx="8494">
                  <c:v>0.17305964395354492</c:v>
                </c:pt>
                <c:pt idx="8495">
                  <c:v>0.13300538972350168</c:v>
                </c:pt>
                <c:pt idx="8496">
                  <c:v>9.2609712565705757E-2</c:v>
                </c:pt>
                <c:pt idx="8497">
                  <c:v>5.1976307603881153E-2</c:v>
                </c:pt>
                <c:pt idx="8498">
                  <c:v>1.120948020597832E-2</c:v>
                </c:pt>
                <c:pt idx="8499">
                  <c:v>-2.9586121766937128E-2</c:v>
                </c:pt>
                <c:pt idx="8500">
                  <c:v>-7.0305776589512772E-2</c:v>
                </c:pt>
                <c:pt idx="8501">
                  <c:v>-0.11084495749200711</c:v>
                </c:pt>
                <c:pt idx="8502">
                  <c:v>-0.15109960097832398</c:v>
                </c:pt>
                <c:pt idx="8503">
                  <c:v>-0.19096637395601593</c:v>
                </c:pt>
                <c:pt idx="8504">
                  <c:v>-0.23034293899057889</c:v>
                </c:pt>
                <c:pt idx="8505">
                  <c:v>-0.26912821700444345</c:v>
                </c:pt>
                <c:pt idx="8506">
                  <c:v>-0.3072226467450791</c:v>
                </c:pt>
                <c:pt idx="8507">
                  <c:v>-0.34452844035773983</c:v>
                </c:pt>
                <c:pt idx="8508">
                  <c:v>-0.38094983440522528</c:v>
                </c:pt>
                <c:pt idx="8509">
                  <c:v>-0.41639333569149589</c:v>
                </c:pt>
                <c:pt idx="8510">
                  <c:v>-0.45076796125696339</c:v>
                </c:pt>
                <c:pt idx="8511">
                  <c:v>-0.48398547193084612</c:v>
                </c:pt>
                <c:pt idx="8512">
                  <c:v>-0.51596059883965317</c:v>
                </c:pt>
                <c:pt idx="8513">
                  <c:v>-0.54661126229120027</c:v>
                </c:pt>
                <c:pt idx="8514">
                  <c:v>-0.57585878247200251</c:v>
                </c:pt>
                <c:pt idx="8515">
                  <c:v>-0.60362808141722668</c:v>
                </c:pt>
                <c:pt idx="8516">
                  <c:v>-0.62984787573475076</c:v>
                </c:pt>
                <c:pt idx="8517">
                  <c:v>-0.65445085958863514</c:v>
                </c:pt>
                <c:pt idx="8518">
                  <c:v>-0.67737387747210576</c:v>
                </c:pt>
                <c:pt idx="8519">
                  <c:v>-0.69855808632709993</c:v>
                </c:pt>
                <c:pt idx="8520">
                  <c:v>-0.71794910659328659</c:v>
                </c:pt>
                <c:pt idx="8521">
                  <c:v>-0.73549716179976876</c:v>
                </c:pt>
                <c:pt idx="8522">
                  <c:v>-0.75115720634045191</c:v>
                </c:pt>
                <c:pt idx="8523">
                  <c:v>-0.76488904110565403</c:v>
                </c:pt>
                <c:pt idx="8524">
                  <c:v>-0.77665741667245736</c:v>
                </c:pt>
                <c:pt idx="8525">
                  <c:v>-0.78643212378957517</c:v>
                </c:pt>
                <c:pt idx="8526">
                  <c:v>-0.79418807092399823</c:v>
                </c:pt>
                <c:pt idx="8527">
                  <c:v>-0.79990534867070395</c:v>
                </c:pt>
                <c:pt idx="8528">
                  <c:v>-0.80356928085968848</c:v>
                </c:pt>
                <c:pt idx="8529">
                  <c:v>-0.80517046222958777</c:v>
                </c:pt>
                <c:pt idx="8530">
                  <c:v>-0.8047047825707826</c:v>
                </c:pt>
                <c:pt idx="8531">
                  <c:v>-0.80217343727627577</c:v>
                </c:pt>
                <c:pt idx="8532">
                  <c:v>-0.7975829242731326</c:v>
                </c:pt>
                <c:pt idx="8533">
                  <c:v>-0.79094502734241146</c:v>
                </c:pt>
                <c:pt idx="8534">
                  <c:v>-0.78227678587032423</c:v>
                </c:pt>
                <c:pt idx="8535">
                  <c:v>-0.7716004511083826</c:v>
                </c:pt>
                <c:pt idx="8536">
                  <c:v>-0.75894342905481671</c:v>
                </c:pt>
                <c:pt idx="8537">
                  <c:v>-0.74433821010374457</c:v>
                </c:pt>
                <c:pt idx="8538">
                  <c:v>-0.72782228564271778</c:v>
                </c:pt>
                <c:pt idx="8539">
                  <c:v>-0.70943805181291131</c:v>
                </c:pt>
                <c:pt idx="8540">
                  <c:v>-0.68923270067893261</c:v>
                </c:pt>
                <c:pt idx="8541">
                  <c:v>-0.66725809908740663</c:v>
                </c:pt>
                <c:pt idx="8542">
                  <c:v>-0.64357065552535841</c:v>
                </c:pt>
                <c:pt idx="8543">
                  <c:v>-0.61823117532078997</c:v>
                </c:pt>
                <c:pt idx="8544">
                  <c:v>-0.59130470455591355</c:v>
                </c:pt>
                <c:pt idx="8545">
                  <c:v>-0.56286036309493481</c:v>
                </c:pt>
                <c:pt idx="8546">
                  <c:v>-0.53297116715449089</c:v>
                </c:pt>
                <c:pt idx="8547">
                  <c:v>-0.50171384187192292</c:v>
                </c:pt>
                <c:pt idx="8548">
                  <c:v>-0.46916862435297729</c:v>
                </c:pt>
                <c:pt idx="8549">
                  <c:v>-0.43541905770407341</c:v>
                </c:pt>
                <c:pt idx="8550">
                  <c:v>-0.40055177657886692</c:v>
                </c:pt>
                <c:pt idx="8551">
                  <c:v>-0.36465628478801781</c:v>
                </c:pt>
                <c:pt idx="8552">
                  <c:v>-0.32782472554397529</c:v>
                </c:pt>
                <c:pt idx="8553">
                  <c:v>-0.29015164493124185</c:v>
                </c:pt>
                <c:pt idx="8554">
                  <c:v>-0.25173374920727015</c:v>
                </c:pt>
                <c:pt idx="8555">
                  <c:v>-0.21266965655956235</c:v>
                </c:pt>
                <c:pt idx="8556">
                  <c:v>-0.1730596439535087</c:v>
                </c:pt>
                <c:pt idx="8557">
                  <c:v>-0.13300538972351025</c:v>
                </c:pt>
                <c:pt idx="8558">
                  <c:v>-9.2609712565668925E-2</c:v>
                </c:pt>
                <c:pt idx="8559">
                  <c:v>-5.1976307603935498E-2</c:v>
                </c:pt>
                <c:pt idx="8560">
                  <c:v>-1.1209480205941232E-2</c:v>
                </c:pt>
                <c:pt idx="8561">
                  <c:v>2.9586121766928451E-2</c:v>
                </c:pt>
                <c:pt idx="8562">
                  <c:v>7.0305776589549715E-2</c:v>
                </c:pt>
                <c:pt idx="8563">
                  <c:v>0.11084495749195315</c:v>
                </c:pt>
                <c:pt idx="8564">
                  <c:v>0.15109960097831543</c:v>
                </c:pt>
                <c:pt idx="8565">
                  <c:v>0.19096637395600749</c:v>
                </c:pt>
                <c:pt idx="8566">
                  <c:v>0.23034293899061445</c:v>
                </c:pt>
                <c:pt idx="8567">
                  <c:v>0.26912821700443523</c:v>
                </c:pt>
                <c:pt idx="8568">
                  <c:v>0.30722264674507105</c:v>
                </c:pt>
                <c:pt idx="8569">
                  <c:v>0.344528440357732</c:v>
                </c:pt>
                <c:pt idx="8570">
                  <c:v>0.38094983440525793</c:v>
                </c:pt>
                <c:pt idx="8571">
                  <c:v>0.41639333569148845</c:v>
                </c:pt>
                <c:pt idx="8572">
                  <c:v>0.45076796125699414</c:v>
                </c:pt>
                <c:pt idx="8573">
                  <c:v>0.48398547193083913</c:v>
                </c:pt>
                <c:pt idx="8574">
                  <c:v>0.5159605988396464</c:v>
                </c:pt>
                <c:pt idx="8575">
                  <c:v>0.54661126229119394</c:v>
                </c:pt>
                <c:pt idx="8576">
                  <c:v>0.57585878247202849</c:v>
                </c:pt>
                <c:pt idx="8577">
                  <c:v>0.60362808141722102</c:v>
                </c:pt>
                <c:pt idx="8578">
                  <c:v>0.62984787573474532</c:v>
                </c:pt>
                <c:pt idx="8579">
                  <c:v>0.65445085958860338</c:v>
                </c:pt>
                <c:pt idx="8580">
                  <c:v>0.67737387747212585</c:v>
                </c:pt>
                <c:pt idx="8581">
                  <c:v>0.69855808632709571</c:v>
                </c:pt>
                <c:pt idx="8582">
                  <c:v>0.71794910659330335</c:v>
                </c:pt>
                <c:pt idx="8583">
                  <c:v>0.73549716179974667</c:v>
                </c:pt>
                <c:pt idx="8584">
                  <c:v>0.75115720634046534</c:v>
                </c:pt>
                <c:pt idx="8585">
                  <c:v>0.76488904110565126</c:v>
                </c:pt>
                <c:pt idx="8586">
                  <c:v>0.77665741667246713</c:v>
                </c:pt>
                <c:pt idx="8587">
                  <c:v>0.78643212378958305</c:v>
                </c:pt>
                <c:pt idx="8588">
                  <c:v>0.79418807092400445</c:v>
                </c:pt>
                <c:pt idx="8589">
                  <c:v>0.79990534867069774</c:v>
                </c:pt>
                <c:pt idx="8590">
                  <c:v>0.80356928085969093</c:v>
                </c:pt>
                <c:pt idx="8591">
                  <c:v>0.80517046222958832</c:v>
                </c:pt>
                <c:pt idx="8592">
                  <c:v>0.80470478257078115</c:v>
                </c:pt>
                <c:pt idx="8593">
                  <c:v>0.80217343727628043</c:v>
                </c:pt>
                <c:pt idx="8594">
                  <c:v>0.79758292427314004</c:v>
                </c:pt>
                <c:pt idx="8595">
                  <c:v>0.79094502734240457</c:v>
                </c:pt>
                <c:pt idx="8596">
                  <c:v>0.78227678587031535</c:v>
                </c:pt>
                <c:pt idx="8597">
                  <c:v>0.77160045110837205</c:v>
                </c:pt>
                <c:pt idx="8598">
                  <c:v>0.75894342905483492</c:v>
                </c:pt>
                <c:pt idx="8599">
                  <c:v>0.74433821010376533</c:v>
                </c:pt>
                <c:pt idx="8600">
                  <c:v>0.7278222856427019</c:v>
                </c:pt>
                <c:pt idx="8601">
                  <c:v>0.70943805181289377</c:v>
                </c:pt>
                <c:pt idx="8602">
                  <c:v>0.68923270067893705</c:v>
                </c:pt>
                <c:pt idx="8603">
                  <c:v>0.66725809908743716</c:v>
                </c:pt>
                <c:pt idx="8604">
                  <c:v>0.64357065552539117</c:v>
                </c:pt>
                <c:pt idx="8605">
                  <c:v>0.61823117532076621</c:v>
                </c:pt>
                <c:pt idx="8606">
                  <c:v>0.59130470455588846</c:v>
                </c:pt>
                <c:pt idx="8607">
                  <c:v>0.56286036309490828</c:v>
                </c:pt>
                <c:pt idx="8608">
                  <c:v>0.53297116715453163</c:v>
                </c:pt>
                <c:pt idx="8609">
                  <c:v>0.5017138418719298</c:v>
                </c:pt>
                <c:pt idx="8610">
                  <c:v>0.46916862435294715</c:v>
                </c:pt>
                <c:pt idx="8611">
                  <c:v>0.43541905770404221</c:v>
                </c:pt>
                <c:pt idx="8612">
                  <c:v>0.40055177657887447</c:v>
                </c:pt>
                <c:pt idx="8613">
                  <c:v>0.36465628478798473</c:v>
                </c:pt>
                <c:pt idx="8614">
                  <c:v>0.32782472554402503</c:v>
                </c:pt>
                <c:pt idx="8615">
                  <c:v>0.29015164493120721</c:v>
                </c:pt>
                <c:pt idx="8616">
                  <c:v>0.25173374920727842</c:v>
                </c:pt>
                <c:pt idx="8617">
                  <c:v>0.21266965655952658</c:v>
                </c:pt>
                <c:pt idx="8618">
                  <c:v>0.17305964395356188</c:v>
                </c:pt>
                <c:pt idx="8619">
                  <c:v>0.1330053897235188</c:v>
                </c:pt>
                <c:pt idx="8620">
                  <c:v>9.2609712565677543E-2</c:v>
                </c:pt>
                <c:pt idx="8621">
                  <c:v>5.1976307603898486E-2</c:v>
                </c:pt>
                <c:pt idx="8622">
                  <c:v>1.1209480205949912E-2</c:v>
                </c:pt>
                <c:pt idx="8623">
                  <c:v>-2.9586121766919774E-2</c:v>
                </c:pt>
                <c:pt idx="8624">
                  <c:v>-7.0305776589541069E-2</c:v>
                </c:pt>
                <c:pt idx="8625">
                  <c:v>-0.1108449574919899</c:v>
                </c:pt>
                <c:pt idx="8626">
                  <c:v>-0.15109960097830688</c:v>
                </c:pt>
                <c:pt idx="8627">
                  <c:v>-0.19096637395604352</c:v>
                </c:pt>
                <c:pt idx="8628">
                  <c:v>-0.23034293899060612</c:v>
                </c:pt>
                <c:pt idx="8629">
                  <c:v>-0.26912821700442707</c:v>
                </c:pt>
                <c:pt idx="8630">
                  <c:v>-0.307222646745063</c:v>
                </c:pt>
                <c:pt idx="8631">
                  <c:v>-0.34452844035776553</c:v>
                </c:pt>
                <c:pt idx="8632">
                  <c:v>-0.38094983440525032</c:v>
                </c:pt>
                <c:pt idx="8633">
                  <c:v>-0.41639333569148107</c:v>
                </c:pt>
                <c:pt idx="8634">
                  <c:v>-0.45076796125694896</c:v>
                </c:pt>
                <c:pt idx="8635">
                  <c:v>-0.48398547193086883</c:v>
                </c:pt>
                <c:pt idx="8636">
                  <c:v>-0.51596059883963985</c:v>
                </c:pt>
                <c:pt idx="8637">
                  <c:v>-0.54661126229122126</c:v>
                </c:pt>
                <c:pt idx="8638">
                  <c:v>-0.5758587824719904</c:v>
                </c:pt>
                <c:pt idx="8639">
                  <c:v>-0.60362808141724555</c:v>
                </c:pt>
                <c:pt idx="8640">
                  <c:v>-0.62984787573473988</c:v>
                </c:pt>
                <c:pt idx="8641">
                  <c:v>-0.65445085958862503</c:v>
                </c:pt>
                <c:pt idx="8642">
                  <c:v>-0.67737387747214584</c:v>
                </c:pt>
                <c:pt idx="8643">
                  <c:v>-0.69855808632711403</c:v>
                </c:pt>
                <c:pt idx="8644">
                  <c:v>-0.71794910659327871</c:v>
                </c:pt>
                <c:pt idx="8645">
                  <c:v>-0.73549716179976177</c:v>
                </c:pt>
                <c:pt idx="8646">
                  <c:v>-0.75115720634047867</c:v>
                </c:pt>
                <c:pt idx="8647">
                  <c:v>-0.7648890411056628</c:v>
                </c:pt>
                <c:pt idx="8648">
                  <c:v>-0.7766574166724528</c:v>
                </c:pt>
                <c:pt idx="8649">
                  <c:v>-0.7864321237895715</c:v>
                </c:pt>
                <c:pt idx="8650">
                  <c:v>-0.79418807092401056</c:v>
                </c:pt>
                <c:pt idx="8651">
                  <c:v>-0.79990534867070184</c:v>
                </c:pt>
                <c:pt idx="8652">
                  <c:v>-0.80356928085969326</c:v>
                </c:pt>
                <c:pt idx="8653">
                  <c:v>-0.80517046222958766</c:v>
                </c:pt>
                <c:pt idx="8654">
                  <c:v>-0.80470478257078315</c:v>
                </c:pt>
                <c:pt idx="8655">
                  <c:v>-0.80217343727627721</c:v>
                </c:pt>
                <c:pt idx="8656">
                  <c:v>-0.79758292427313493</c:v>
                </c:pt>
                <c:pt idx="8657">
                  <c:v>-0.79094502734240613</c:v>
                </c:pt>
                <c:pt idx="8658">
                  <c:v>-0.78227678587032834</c:v>
                </c:pt>
                <c:pt idx="8659">
                  <c:v>-0.7716004511083876</c:v>
                </c:pt>
                <c:pt idx="8660">
                  <c:v>-0.75894342905482259</c:v>
                </c:pt>
                <c:pt idx="8661">
                  <c:v>-0.74433821010375123</c:v>
                </c:pt>
                <c:pt idx="8662">
                  <c:v>-0.72782228564268614</c:v>
                </c:pt>
                <c:pt idx="8663">
                  <c:v>-0.70943805181291952</c:v>
                </c:pt>
                <c:pt idx="8664">
                  <c:v>-0.68923270067894149</c:v>
                </c:pt>
                <c:pt idx="8665">
                  <c:v>-0.6672580990874164</c:v>
                </c:pt>
                <c:pt idx="8666">
                  <c:v>-0.64357065552536885</c:v>
                </c:pt>
                <c:pt idx="8667">
                  <c:v>-0.61823117532077176</c:v>
                </c:pt>
                <c:pt idx="8668">
                  <c:v>-0.59130470455586326</c:v>
                </c:pt>
                <c:pt idx="8669">
                  <c:v>-0.56286036309494714</c:v>
                </c:pt>
                <c:pt idx="8670">
                  <c:v>-0.53297116715450388</c:v>
                </c:pt>
                <c:pt idx="8671">
                  <c:v>-0.50171384187193657</c:v>
                </c:pt>
                <c:pt idx="8672">
                  <c:v>-0.46916862435291701</c:v>
                </c:pt>
                <c:pt idx="8673">
                  <c:v>-0.43541905770408806</c:v>
                </c:pt>
                <c:pt idx="8674">
                  <c:v>-0.40055177657888202</c:v>
                </c:pt>
                <c:pt idx="8675">
                  <c:v>-0.3646562847879925</c:v>
                </c:pt>
                <c:pt idx="8676">
                  <c:v>-0.32782472554399117</c:v>
                </c:pt>
                <c:pt idx="8677">
                  <c:v>-0.29015164493121531</c:v>
                </c:pt>
                <c:pt idx="8678">
                  <c:v>-0.25173374920728664</c:v>
                </c:pt>
                <c:pt idx="8679">
                  <c:v>-0.21266965655953496</c:v>
                </c:pt>
                <c:pt idx="8680">
                  <c:v>-0.17305964395352563</c:v>
                </c:pt>
                <c:pt idx="8681">
                  <c:v>-0.13300538972352738</c:v>
                </c:pt>
                <c:pt idx="8682">
                  <c:v>-9.2609712565640698E-2</c:v>
                </c:pt>
                <c:pt idx="8683">
                  <c:v>-5.1976307603907146E-2</c:v>
                </c:pt>
                <c:pt idx="8684">
                  <c:v>-1.1209480205958593E-2</c:v>
                </c:pt>
                <c:pt idx="8685">
                  <c:v>2.9586121766911101E-2</c:v>
                </c:pt>
                <c:pt idx="8686">
                  <c:v>7.0305776589578026E-2</c:v>
                </c:pt>
                <c:pt idx="8687">
                  <c:v>0.1108449574919813</c:v>
                </c:pt>
                <c:pt idx="8688">
                  <c:v>0.15109960097829839</c:v>
                </c:pt>
                <c:pt idx="8689">
                  <c:v>0.19096637395599061</c:v>
                </c:pt>
                <c:pt idx="8690">
                  <c:v>0.23034293899064165</c:v>
                </c:pt>
                <c:pt idx="8691">
                  <c:v>0.26912821700441891</c:v>
                </c:pt>
                <c:pt idx="8692">
                  <c:v>0.30722264674509731</c:v>
                </c:pt>
                <c:pt idx="8693">
                  <c:v>0.34452844035771629</c:v>
                </c:pt>
                <c:pt idx="8694">
                  <c:v>0.38094983440528296</c:v>
                </c:pt>
                <c:pt idx="8695">
                  <c:v>0.41639333569147363</c:v>
                </c:pt>
                <c:pt idx="8696">
                  <c:v>0.45076796125697977</c:v>
                </c:pt>
                <c:pt idx="8697">
                  <c:v>0.48398547193089841</c:v>
                </c:pt>
                <c:pt idx="8698">
                  <c:v>0.51596059883966827</c:v>
                </c:pt>
                <c:pt idx="8699">
                  <c:v>0.54661126229118118</c:v>
                </c:pt>
                <c:pt idx="8700">
                  <c:v>0.57585878247201638</c:v>
                </c:pt>
                <c:pt idx="8701">
                  <c:v>0.60362808141727009</c:v>
                </c:pt>
                <c:pt idx="8702">
                  <c:v>0.62984787573476297</c:v>
                </c:pt>
                <c:pt idx="8703">
                  <c:v>0.65445085958859328</c:v>
                </c:pt>
                <c:pt idx="8704">
                  <c:v>0.67737387747211641</c:v>
                </c:pt>
                <c:pt idx="8705">
                  <c:v>0.69855808632713257</c:v>
                </c:pt>
                <c:pt idx="8706">
                  <c:v>0.71794910659329547</c:v>
                </c:pt>
                <c:pt idx="8707">
                  <c:v>0.73549716179977687</c:v>
                </c:pt>
                <c:pt idx="8708">
                  <c:v>0.75115720634045913</c:v>
                </c:pt>
                <c:pt idx="8709">
                  <c:v>0.76488904110564582</c:v>
                </c:pt>
                <c:pt idx="8710">
                  <c:v>0.77665741667246257</c:v>
                </c:pt>
                <c:pt idx="8711">
                  <c:v>0.78643212378957938</c:v>
                </c:pt>
                <c:pt idx="8712">
                  <c:v>0.79418807092400912</c:v>
                </c:pt>
                <c:pt idx="8713">
                  <c:v>0.79990534867069563</c:v>
                </c:pt>
                <c:pt idx="8714">
                  <c:v>0.80356928085968982</c:v>
                </c:pt>
                <c:pt idx="8715">
                  <c:v>0.8051704622295881</c:v>
                </c:pt>
                <c:pt idx="8716">
                  <c:v>0.80470478257078171</c:v>
                </c:pt>
                <c:pt idx="8717">
                  <c:v>0.80217343727627399</c:v>
                </c:pt>
                <c:pt idx="8718">
                  <c:v>0.79758292427314237</c:v>
                </c:pt>
                <c:pt idx="8719">
                  <c:v>0.79094502734240779</c:v>
                </c:pt>
                <c:pt idx="8720">
                  <c:v>0.78227678587031946</c:v>
                </c:pt>
                <c:pt idx="8721">
                  <c:v>0.77160045110837705</c:v>
                </c:pt>
                <c:pt idx="8722">
                  <c:v>0.75894342905482537</c:v>
                </c:pt>
                <c:pt idx="8723">
                  <c:v>0.74433821010373713</c:v>
                </c:pt>
                <c:pt idx="8724">
                  <c:v>0.72782228564270945</c:v>
                </c:pt>
                <c:pt idx="8725">
                  <c:v>0.70943805181290198</c:v>
                </c:pt>
                <c:pt idx="8726">
                  <c:v>0.68923270067894615</c:v>
                </c:pt>
                <c:pt idx="8727">
                  <c:v>0.66725809908739553</c:v>
                </c:pt>
                <c:pt idx="8728">
                  <c:v>0.6435706555254016</c:v>
                </c:pt>
                <c:pt idx="8729">
                  <c:v>0.61823117532077732</c:v>
                </c:pt>
                <c:pt idx="8730">
                  <c:v>0.59130470455586914</c:v>
                </c:pt>
                <c:pt idx="8731">
                  <c:v>0.5628603630949206</c:v>
                </c:pt>
                <c:pt idx="8732">
                  <c:v>0.53297116715451032</c:v>
                </c:pt>
                <c:pt idx="8733">
                  <c:v>0.50171384187194334</c:v>
                </c:pt>
                <c:pt idx="8734">
                  <c:v>0.469168624352924</c:v>
                </c:pt>
                <c:pt idx="8735">
                  <c:v>0.43541905770405687</c:v>
                </c:pt>
                <c:pt idx="8736">
                  <c:v>0.40055177657888957</c:v>
                </c:pt>
                <c:pt idx="8737">
                  <c:v>0.36465628478795942</c:v>
                </c:pt>
                <c:pt idx="8738">
                  <c:v>0.32782472554399905</c:v>
                </c:pt>
                <c:pt idx="8739">
                  <c:v>0.29015164493122342</c:v>
                </c:pt>
                <c:pt idx="8740">
                  <c:v>0.25173374920729491</c:v>
                </c:pt>
                <c:pt idx="8741">
                  <c:v>0.21266965655949918</c:v>
                </c:pt>
                <c:pt idx="8742">
                  <c:v>0.17305964395353413</c:v>
                </c:pt>
                <c:pt idx="8743">
                  <c:v>0.13300538972353593</c:v>
                </c:pt>
                <c:pt idx="8744">
                  <c:v>9.2609712565694793E-2</c:v>
                </c:pt>
                <c:pt idx="8745">
                  <c:v>5.197630760387012E-2</c:v>
                </c:pt>
                <c:pt idx="8746">
                  <c:v>1.1209480205967274E-2</c:v>
                </c:pt>
                <c:pt idx="8747">
                  <c:v>-2.9586121766948168E-2</c:v>
                </c:pt>
                <c:pt idx="8748">
                  <c:v>-7.0305776589523764E-2</c:v>
                </c:pt>
                <c:pt idx="8749">
                  <c:v>-0.11084495749201803</c:v>
                </c:pt>
                <c:pt idx="8750">
                  <c:v>-0.15109960097828984</c:v>
                </c:pt>
                <c:pt idx="8751">
                  <c:v>-0.19096637395602664</c:v>
                </c:pt>
                <c:pt idx="8752">
                  <c:v>-0.23034293899063335</c:v>
                </c:pt>
                <c:pt idx="8753">
                  <c:v>-0.26912821700445383</c:v>
                </c:pt>
                <c:pt idx="8754">
                  <c:v>-0.30722264674504696</c:v>
                </c:pt>
                <c:pt idx="8755">
                  <c:v>-0.34452844035774982</c:v>
                </c:pt>
                <c:pt idx="8756">
                  <c:v>-0.38094983440527536</c:v>
                </c:pt>
                <c:pt idx="8757">
                  <c:v>-0.41639333569150538</c:v>
                </c:pt>
                <c:pt idx="8758">
                  <c:v>-0.45076796125693469</c:v>
                </c:pt>
                <c:pt idx="8759">
                  <c:v>-0.48398547193085489</c:v>
                </c:pt>
                <c:pt idx="8760">
                  <c:v>-0.51596059883966161</c:v>
                </c:pt>
                <c:pt idx="8761">
                  <c:v>-0.54661126229120838</c:v>
                </c:pt>
                <c:pt idx="8762">
                  <c:v>-0.57585878247201028</c:v>
                </c:pt>
                <c:pt idx="8763">
                  <c:v>-0.60362808141723401</c:v>
                </c:pt>
                <c:pt idx="8764">
                  <c:v>-0.62984787573472911</c:v>
                </c:pt>
                <c:pt idx="8765">
                  <c:v>-0.65445085958861493</c:v>
                </c:pt>
                <c:pt idx="8766">
                  <c:v>-0.67737387747211175</c:v>
                </c:pt>
                <c:pt idx="8767">
                  <c:v>-0.69855808632712824</c:v>
                </c:pt>
                <c:pt idx="8768">
                  <c:v>-0.71794910659327082</c:v>
                </c:pt>
                <c:pt idx="8769">
                  <c:v>-0.73549716179975466</c:v>
                </c:pt>
                <c:pt idx="8770">
                  <c:v>-0.75115720634045602</c:v>
                </c:pt>
                <c:pt idx="8771">
                  <c:v>-0.76488904110565736</c:v>
                </c:pt>
                <c:pt idx="8772">
                  <c:v>-0.77665741667246024</c:v>
                </c:pt>
                <c:pt idx="8773">
                  <c:v>-0.78643212378956773</c:v>
                </c:pt>
                <c:pt idx="8774">
                  <c:v>-0.79418807092400001</c:v>
                </c:pt>
                <c:pt idx="8775">
                  <c:v>-0.79990534867069996</c:v>
                </c:pt>
                <c:pt idx="8776">
                  <c:v>-0.80356928085968915</c:v>
                </c:pt>
                <c:pt idx="8777">
                  <c:v>-0.80517046222958799</c:v>
                </c:pt>
                <c:pt idx="8778">
                  <c:v>-0.80470478257078215</c:v>
                </c:pt>
                <c:pt idx="8779">
                  <c:v>-0.80217343727627877</c:v>
                </c:pt>
                <c:pt idx="8780">
                  <c:v>-0.79758292427314359</c:v>
                </c:pt>
                <c:pt idx="8781">
                  <c:v>-0.79094502734240935</c:v>
                </c:pt>
                <c:pt idx="8782">
                  <c:v>-0.78227678587032157</c:v>
                </c:pt>
                <c:pt idx="8783">
                  <c:v>-0.77160045110839259</c:v>
                </c:pt>
                <c:pt idx="8784">
                  <c:v>-0.75894342905484369</c:v>
                </c:pt>
                <c:pt idx="8785">
                  <c:v>-0.74433821010374046</c:v>
                </c:pt>
                <c:pt idx="8786">
                  <c:v>-0.72782228564271312</c:v>
                </c:pt>
                <c:pt idx="8787">
                  <c:v>-0.70943805181290609</c:v>
                </c:pt>
                <c:pt idx="8788">
                  <c:v>-0.68923270067897424</c:v>
                </c:pt>
                <c:pt idx="8789">
                  <c:v>-0.66725809908740052</c:v>
                </c:pt>
                <c:pt idx="8790">
                  <c:v>-0.64357065552540682</c:v>
                </c:pt>
                <c:pt idx="8791">
                  <c:v>-0.61823117532078287</c:v>
                </c:pt>
                <c:pt idx="8792">
                  <c:v>-0.59130470455584394</c:v>
                </c:pt>
                <c:pt idx="8793">
                  <c:v>-0.56286036309492682</c:v>
                </c:pt>
                <c:pt idx="8794">
                  <c:v>-0.53297116715455117</c:v>
                </c:pt>
                <c:pt idx="8795">
                  <c:v>-0.50171384187195012</c:v>
                </c:pt>
                <c:pt idx="8796">
                  <c:v>-0.46916862435289386</c:v>
                </c:pt>
                <c:pt idx="8797">
                  <c:v>-0.43541905770406419</c:v>
                </c:pt>
                <c:pt idx="8798">
                  <c:v>-0.40055177657893681</c:v>
                </c:pt>
                <c:pt idx="8799">
                  <c:v>-0.36465628478800793</c:v>
                </c:pt>
                <c:pt idx="8800">
                  <c:v>-0.32782472554396519</c:v>
                </c:pt>
                <c:pt idx="8801">
                  <c:v>-0.29015164493123152</c:v>
                </c:pt>
                <c:pt idx="8802">
                  <c:v>-0.25173374920725966</c:v>
                </c:pt>
                <c:pt idx="8803">
                  <c:v>-0.2126696565595517</c:v>
                </c:pt>
                <c:pt idx="8804">
                  <c:v>-0.1730596439534979</c:v>
                </c:pt>
                <c:pt idx="8805">
                  <c:v>-0.13300538972354448</c:v>
                </c:pt>
                <c:pt idx="8806">
                  <c:v>-9.2609712565657948E-2</c:v>
                </c:pt>
                <c:pt idx="8807">
                  <c:v>-5.1976307603878794E-2</c:v>
                </c:pt>
                <c:pt idx="8808">
                  <c:v>-1.1209480205930185E-2</c:v>
                </c:pt>
                <c:pt idx="8809">
                  <c:v>2.9586121766893753E-2</c:v>
                </c:pt>
                <c:pt idx="8810">
                  <c:v>7.030577658956072E-2</c:v>
                </c:pt>
                <c:pt idx="8811">
                  <c:v>0.11084495749200943</c:v>
                </c:pt>
                <c:pt idx="8812">
                  <c:v>0.15109960097832628</c:v>
                </c:pt>
                <c:pt idx="8813">
                  <c:v>0.19096637395597374</c:v>
                </c:pt>
                <c:pt idx="8814">
                  <c:v>0.230342938990625</c:v>
                </c:pt>
                <c:pt idx="8815">
                  <c:v>0.26912821700444567</c:v>
                </c:pt>
                <c:pt idx="8816">
                  <c:v>0.30722264674508126</c:v>
                </c:pt>
                <c:pt idx="8817">
                  <c:v>0.34452844035774199</c:v>
                </c:pt>
                <c:pt idx="8818">
                  <c:v>0.3809498344052677</c:v>
                </c:pt>
                <c:pt idx="8819">
                  <c:v>0.41639333569145881</c:v>
                </c:pt>
                <c:pt idx="8820">
                  <c:v>0.45076796125696533</c:v>
                </c:pt>
                <c:pt idx="8821">
                  <c:v>0.48398547193084801</c:v>
                </c:pt>
                <c:pt idx="8822">
                  <c:v>0.51596059883969003</c:v>
                </c:pt>
                <c:pt idx="8823">
                  <c:v>0.54661126229116852</c:v>
                </c:pt>
                <c:pt idx="8824">
                  <c:v>0.57585878247200417</c:v>
                </c:pt>
                <c:pt idx="8825">
                  <c:v>0.60362808141722835</c:v>
                </c:pt>
                <c:pt idx="8826">
                  <c:v>0.62984787573475221</c:v>
                </c:pt>
                <c:pt idx="8827">
                  <c:v>0.65445085958860982</c:v>
                </c:pt>
                <c:pt idx="8828">
                  <c:v>0.67737387747210709</c:v>
                </c:pt>
                <c:pt idx="8829">
                  <c:v>0.69855808632710115</c:v>
                </c:pt>
                <c:pt idx="8830">
                  <c:v>0.71794910659328759</c:v>
                </c:pt>
                <c:pt idx="8831">
                  <c:v>0.73549716179975111</c:v>
                </c:pt>
                <c:pt idx="8832">
                  <c:v>0.75115720634046934</c:v>
                </c:pt>
                <c:pt idx="8833">
                  <c:v>0.7648890411056547</c:v>
                </c:pt>
                <c:pt idx="8834">
                  <c:v>0.77665741667245791</c:v>
                </c:pt>
                <c:pt idx="8835">
                  <c:v>0.78643212378956584</c:v>
                </c:pt>
                <c:pt idx="8836">
                  <c:v>0.79418807092400623</c:v>
                </c:pt>
                <c:pt idx="8837">
                  <c:v>0.79990534867069896</c:v>
                </c:pt>
                <c:pt idx="8838">
                  <c:v>0.80356928085968859</c:v>
                </c:pt>
                <c:pt idx="8839">
                  <c:v>0.80517046222958721</c:v>
                </c:pt>
                <c:pt idx="8840">
                  <c:v>0.80470478257078071</c:v>
                </c:pt>
                <c:pt idx="8841">
                  <c:v>0.80217343727627954</c:v>
                </c:pt>
                <c:pt idx="8842">
                  <c:v>0.79758292427313848</c:v>
                </c:pt>
                <c:pt idx="8843">
                  <c:v>0.79094502734241967</c:v>
                </c:pt>
                <c:pt idx="8844">
                  <c:v>0.7822767858703128</c:v>
                </c:pt>
                <c:pt idx="8845">
                  <c:v>0.77160045110839504</c:v>
                </c:pt>
                <c:pt idx="8846">
                  <c:v>0.75894342905483125</c:v>
                </c:pt>
                <c:pt idx="8847">
                  <c:v>0.74433821010372625</c:v>
                </c:pt>
                <c:pt idx="8848">
                  <c:v>0.72782228564269724</c:v>
                </c:pt>
                <c:pt idx="8849">
                  <c:v>0.70943805181293185</c:v>
                </c:pt>
                <c:pt idx="8850">
                  <c:v>0.68923270067895503</c:v>
                </c:pt>
                <c:pt idx="8851">
                  <c:v>0.66725809908737965</c:v>
                </c:pt>
                <c:pt idx="8852">
                  <c:v>0.64357065552538451</c:v>
                </c:pt>
                <c:pt idx="8853">
                  <c:v>0.61823117532081773</c:v>
                </c:pt>
                <c:pt idx="8854">
                  <c:v>0.59130470455588091</c:v>
                </c:pt>
                <c:pt idx="8855">
                  <c:v>0.56286036309490028</c:v>
                </c:pt>
                <c:pt idx="8856">
                  <c:v>0.53297116715452342</c:v>
                </c:pt>
                <c:pt idx="8857">
                  <c:v>0.50171384187192103</c:v>
                </c:pt>
                <c:pt idx="8858">
                  <c:v>0.4691686243529381</c:v>
                </c:pt>
                <c:pt idx="8859">
                  <c:v>0.435419057704033</c:v>
                </c:pt>
                <c:pt idx="8860">
                  <c:v>0.40055177657890462</c:v>
                </c:pt>
                <c:pt idx="8861">
                  <c:v>0.3646562847879749</c:v>
                </c:pt>
                <c:pt idx="8862">
                  <c:v>0.32782472554397313</c:v>
                </c:pt>
                <c:pt idx="8863">
                  <c:v>0.29015164493119688</c:v>
                </c:pt>
                <c:pt idx="8864">
                  <c:v>0.2517337492073114</c:v>
                </c:pt>
                <c:pt idx="8865">
                  <c:v>0.21266965655951595</c:v>
                </c:pt>
                <c:pt idx="8866">
                  <c:v>0.17305964395350637</c:v>
                </c:pt>
                <c:pt idx="8867">
                  <c:v>0.13300538972350789</c:v>
                </c:pt>
                <c:pt idx="8868">
                  <c:v>9.260971256571203E-2</c:v>
                </c:pt>
                <c:pt idx="8869">
                  <c:v>5.1976307603887453E-2</c:v>
                </c:pt>
                <c:pt idx="8870">
                  <c:v>1.1209480205938864E-2</c:v>
                </c:pt>
                <c:pt idx="8871">
                  <c:v>-2.9586121766930814E-2</c:v>
                </c:pt>
                <c:pt idx="8872">
                  <c:v>-7.0305776589552074E-2</c:v>
                </c:pt>
                <c:pt idx="8873">
                  <c:v>-0.11084495749200085</c:v>
                </c:pt>
                <c:pt idx="8874">
                  <c:v>-0.1510996009782728</c:v>
                </c:pt>
                <c:pt idx="8875">
                  <c:v>-0.19096637395600979</c:v>
                </c:pt>
                <c:pt idx="8876">
                  <c:v>-0.23034293899061667</c:v>
                </c:pt>
                <c:pt idx="8877">
                  <c:v>-0.26912821700448064</c:v>
                </c:pt>
                <c:pt idx="8878">
                  <c:v>-0.30722264674503091</c:v>
                </c:pt>
                <c:pt idx="8879">
                  <c:v>-0.34452844035773411</c:v>
                </c:pt>
                <c:pt idx="8880">
                  <c:v>-0.38094983440526003</c:v>
                </c:pt>
                <c:pt idx="8881">
                  <c:v>-0.41639333569149051</c:v>
                </c:pt>
                <c:pt idx="8882">
                  <c:v>-0.45076796125695817</c:v>
                </c:pt>
                <c:pt idx="8883">
                  <c:v>-0.48398547193084102</c:v>
                </c:pt>
                <c:pt idx="8884">
                  <c:v>-0.51596059883964829</c:v>
                </c:pt>
                <c:pt idx="8885">
                  <c:v>-0.54661126229119561</c:v>
                </c:pt>
                <c:pt idx="8886">
                  <c:v>-0.57585878247199818</c:v>
                </c:pt>
                <c:pt idx="8887">
                  <c:v>-0.60362808141725277</c:v>
                </c:pt>
                <c:pt idx="8888">
                  <c:v>-0.62984787573474676</c:v>
                </c:pt>
                <c:pt idx="8889">
                  <c:v>-0.65445085958860472</c:v>
                </c:pt>
                <c:pt idx="8890">
                  <c:v>-0.67737387747210231</c:v>
                </c:pt>
                <c:pt idx="8891">
                  <c:v>-0.69855808632711958</c:v>
                </c:pt>
                <c:pt idx="8892">
                  <c:v>-0.7179491065932837</c:v>
                </c:pt>
                <c:pt idx="8893">
                  <c:v>-0.73549716179974767</c:v>
                </c:pt>
                <c:pt idx="8894">
                  <c:v>-0.75115720634044969</c:v>
                </c:pt>
                <c:pt idx="8895">
                  <c:v>-0.76488904110566636</c:v>
                </c:pt>
                <c:pt idx="8896">
                  <c:v>-0.77665741667245569</c:v>
                </c:pt>
                <c:pt idx="8897">
                  <c:v>-0.78643212378957383</c:v>
                </c:pt>
                <c:pt idx="8898">
                  <c:v>-0.79418807092399724</c:v>
                </c:pt>
                <c:pt idx="8899">
                  <c:v>-0.79990534867070318</c:v>
                </c:pt>
                <c:pt idx="8900">
                  <c:v>-0.80356928085968815</c:v>
                </c:pt>
                <c:pt idx="8901">
                  <c:v>-0.80517046222958766</c:v>
                </c:pt>
                <c:pt idx="8902">
                  <c:v>-0.80470478257077938</c:v>
                </c:pt>
                <c:pt idx="8903">
                  <c:v>-0.80217343727627632</c:v>
                </c:pt>
                <c:pt idx="8904">
                  <c:v>-0.79758292427314603</c:v>
                </c:pt>
                <c:pt idx="8905">
                  <c:v>-0.79094502734241268</c:v>
                </c:pt>
                <c:pt idx="8906">
                  <c:v>-0.78227678587030403</c:v>
                </c:pt>
                <c:pt idx="8907">
                  <c:v>-0.77160045110838438</c:v>
                </c:pt>
                <c:pt idx="8908">
                  <c:v>-0.75894342905484946</c:v>
                </c:pt>
                <c:pt idx="8909">
                  <c:v>-0.74433821010374701</c:v>
                </c:pt>
                <c:pt idx="8910">
                  <c:v>-0.72782228564268137</c:v>
                </c:pt>
                <c:pt idx="8911">
                  <c:v>-0.70943805181291431</c:v>
                </c:pt>
                <c:pt idx="8912">
                  <c:v>-0.68923270067893583</c:v>
                </c:pt>
                <c:pt idx="8913">
                  <c:v>-0.66725809908741018</c:v>
                </c:pt>
                <c:pt idx="8914">
                  <c:v>-0.64357065552536219</c:v>
                </c:pt>
                <c:pt idx="8915">
                  <c:v>-0.61823117532079408</c:v>
                </c:pt>
                <c:pt idx="8916">
                  <c:v>-0.59130470455585571</c:v>
                </c:pt>
                <c:pt idx="8917">
                  <c:v>-0.5628603630949065</c:v>
                </c:pt>
                <c:pt idx="8918">
                  <c:v>-0.53297116715449555</c:v>
                </c:pt>
                <c:pt idx="8919">
                  <c:v>-0.50171384187196377</c:v>
                </c:pt>
                <c:pt idx="8920">
                  <c:v>-0.46916862435290801</c:v>
                </c:pt>
                <c:pt idx="8921">
                  <c:v>-0.43541905770404027</c:v>
                </c:pt>
                <c:pt idx="8922">
                  <c:v>-0.40055177657887242</c:v>
                </c:pt>
                <c:pt idx="8923">
                  <c:v>-0.36465628478802342</c:v>
                </c:pt>
                <c:pt idx="8924">
                  <c:v>-0.32782472554398107</c:v>
                </c:pt>
                <c:pt idx="8925">
                  <c:v>-0.29015164493120504</c:v>
                </c:pt>
                <c:pt idx="8926">
                  <c:v>-0.25173374920727615</c:v>
                </c:pt>
                <c:pt idx="8927">
                  <c:v>-0.2126696565595243</c:v>
                </c:pt>
                <c:pt idx="8928">
                  <c:v>-0.17305964395351486</c:v>
                </c:pt>
                <c:pt idx="8929">
                  <c:v>-0.1330053897235616</c:v>
                </c:pt>
                <c:pt idx="8930">
                  <c:v>-9.2609712565675184E-2</c:v>
                </c:pt>
                <c:pt idx="8931">
                  <c:v>-5.1976307603896113E-2</c:v>
                </c:pt>
                <c:pt idx="8932">
                  <c:v>-1.1209480205901777E-2</c:v>
                </c:pt>
                <c:pt idx="8933">
                  <c:v>2.9586121766876396E-2</c:v>
                </c:pt>
                <c:pt idx="8934">
                  <c:v>7.0305776589543428E-2</c:v>
                </c:pt>
                <c:pt idx="8935">
                  <c:v>0.11084495749199225</c:v>
                </c:pt>
                <c:pt idx="8936">
                  <c:v>0.15109960097835418</c:v>
                </c:pt>
                <c:pt idx="8937">
                  <c:v>0.19096637395600136</c:v>
                </c:pt>
                <c:pt idx="8938">
                  <c:v>0.23034293899060837</c:v>
                </c:pt>
                <c:pt idx="8939">
                  <c:v>0.26912821700442929</c:v>
                </c:pt>
                <c:pt idx="8940">
                  <c:v>0.30722264674506522</c:v>
                </c:pt>
                <c:pt idx="8941">
                  <c:v>0.34452844035772628</c:v>
                </c:pt>
                <c:pt idx="8942">
                  <c:v>0.38094983440529273</c:v>
                </c:pt>
                <c:pt idx="8943">
                  <c:v>0.41639333569148312</c:v>
                </c:pt>
                <c:pt idx="8944">
                  <c:v>0.45076796125695096</c:v>
                </c:pt>
                <c:pt idx="8945">
                  <c:v>0.48398547193083413</c:v>
                </c:pt>
                <c:pt idx="8946">
                  <c:v>0.51596059883967671</c:v>
                </c:pt>
                <c:pt idx="8947">
                  <c:v>0.54661126229118928</c:v>
                </c:pt>
                <c:pt idx="8948">
                  <c:v>0.57585878247199207</c:v>
                </c:pt>
                <c:pt idx="8949">
                  <c:v>0.6036280814172168</c:v>
                </c:pt>
                <c:pt idx="8950">
                  <c:v>0.62984787573476986</c:v>
                </c:pt>
                <c:pt idx="8951">
                  <c:v>0.65445085958859972</c:v>
                </c:pt>
                <c:pt idx="8952">
                  <c:v>0.67737387747212241</c:v>
                </c:pt>
                <c:pt idx="8953">
                  <c:v>0.69855808632709249</c:v>
                </c:pt>
                <c:pt idx="8954">
                  <c:v>0.71794910659330047</c:v>
                </c:pt>
                <c:pt idx="8955">
                  <c:v>0.735497161799744</c:v>
                </c:pt>
                <c:pt idx="8956">
                  <c:v>0.75115720634046301</c:v>
                </c:pt>
                <c:pt idx="8957">
                  <c:v>0.7648890411056779</c:v>
                </c:pt>
                <c:pt idx="8958">
                  <c:v>0.77665741667246546</c:v>
                </c:pt>
                <c:pt idx="8959">
                  <c:v>0.78643212378956207</c:v>
                </c:pt>
                <c:pt idx="8960">
                  <c:v>0.79418807092400334</c:v>
                </c:pt>
                <c:pt idx="8961">
                  <c:v>0.79990534867070739</c:v>
                </c:pt>
                <c:pt idx="8962">
                  <c:v>0.80356928085969048</c:v>
                </c:pt>
                <c:pt idx="8963">
                  <c:v>0.80517046222958699</c:v>
                </c:pt>
                <c:pt idx="8964">
                  <c:v>0.80470478257078137</c:v>
                </c:pt>
                <c:pt idx="8965">
                  <c:v>0.8021734372762731</c:v>
                </c:pt>
                <c:pt idx="8966">
                  <c:v>0.79758292427314093</c:v>
                </c:pt>
                <c:pt idx="8967">
                  <c:v>0.79094502734240568</c:v>
                </c:pt>
                <c:pt idx="8968">
                  <c:v>0.7822767858703169</c:v>
                </c:pt>
                <c:pt idx="8969">
                  <c:v>0.77160045110837383</c:v>
                </c:pt>
                <c:pt idx="8970">
                  <c:v>0.75894342905483703</c:v>
                </c:pt>
                <c:pt idx="8971">
                  <c:v>0.7443382101037328</c:v>
                </c:pt>
                <c:pt idx="8972">
                  <c:v>0.72782228564268514</c:v>
                </c:pt>
                <c:pt idx="8973">
                  <c:v>0.70943805181289676</c:v>
                </c:pt>
                <c:pt idx="8974">
                  <c:v>0.68923270067896403</c:v>
                </c:pt>
                <c:pt idx="8975">
                  <c:v>0.66725809908738942</c:v>
                </c:pt>
                <c:pt idx="8976">
                  <c:v>0.64357065552536752</c:v>
                </c:pt>
                <c:pt idx="8977">
                  <c:v>0.61823117532077032</c:v>
                </c:pt>
                <c:pt idx="8978">
                  <c:v>0.59130470455589268</c:v>
                </c:pt>
                <c:pt idx="8979">
                  <c:v>0.56286036309491272</c:v>
                </c:pt>
                <c:pt idx="8980">
                  <c:v>0.53297116715450199</c:v>
                </c:pt>
                <c:pt idx="8981">
                  <c:v>0.50171384187193468</c:v>
                </c:pt>
                <c:pt idx="8982">
                  <c:v>0.46916862435291506</c:v>
                </c:pt>
                <c:pt idx="8983">
                  <c:v>0.4354190577040476</c:v>
                </c:pt>
                <c:pt idx="8984">
                  <c:v>0.40055177657891972</c:v>
                </c:pt>
                <c:pt idx="8985">
                  <c:v>0.36465628478799034</c:v>
                </c:pt>
                <c:pt idx="8986">
                  <c:v>0.327824725543989</c:v>
                </c:pt>
                <c:pt idx="8987">
                  <c:v>0.29015164493117046</c:v>
                </c:pt>
                <c:pt idx="8988">
                  <c:v>0.25173374920732788</c:v>
                </c:pt>
                <c:pt idx="8989">
                  <c:v>0.21266965655953265</c:v>
                </c:pt>
                <c:pt idx="8990">
                  <c:v>0.17305964395352333</c:v>
                </c:pt>
                <c:pt idx="8991">
                  <c:v>0.13300538972347989</c:v>
                </c:pt>
                <c:pt idx="8992">
                  <c:v>9.2609712565683816E-2</c:v>
                </c:pt>
                <c:pt idx="8993">
                  <c:v>5.197630760390478E-2</c:v>
                </c:pt>
                <c:pt idx="8994">
                  <c:v>1.1209480205956225E-2</c:v>
                </c:pt>
                <c:pt idx="8995">
                  <c:v>-2.9586121766913463E-2</c:v>
                </c:pt>
                <c:pt idx="8996">
                  <c:v>-7.0305776589534782E-2</c:v>
                </c:pt>
                <c:pt idx="8997">
                  <c:v>-0.11084495749202898</c:v>
                </c:pt>
                <c:pt idx="8998">
                  <c:v>-0.15109960097830069</c:v>
                </c:pt>
                <c:pt idx="8999">
                  <c:v>-0.19096637395599292</c:v>
                </c:pt>
                <c:pt idx="9000">
                  <c:v>-0.23034293899060004</c:v>
                </c:pt>
                <c:pt idx="9001">
                  <c:v>-0.26912821700446427</c:v>
                </c:pt>
                <c:pt idx="9002">
                  <c:v>-0.30722264674505723</c:v>
                </c:pt>
                <c:pt idx="9003">
                  <c:v>-0.34452844035771846</c:v>
                </c:pt>
                <c:pt idx="9004">
                  <c:v>-0.38094983440524477</c:v>
                </c:pt>
                <c:pt idx="9005">
                  <c:v>-0.41639333569151482</c:v>
                </c:pt>
                <c:pt idx="9006">
                  <c:v>-0.45076796125694379</c:v>
                </c:pt>
                <c:pt idx="9007">
                  <c:v>-0.48398547193086372</c:v>
                </c:pt>
                <c:pt idx="9008">
                  <c:v>-0.51596059883963497</c:v>
                </c:pt>
                <c:pt idx="9009">
                  <c:v>-0.54661126229121659</c:v>
                </c:pt>
                <c:pt idx="9010">
                  <c:v>-0.57585878247198596</c:v>
                </c:pt>
                <c:pt idx="9011">
                  <c:v>-0.60362808141724134</c:v>
                </c:pt>
                <c:pt idx="9012">
                  <c:v>-0.62984787573476453</c:v>
                </c:pt>
                <c:pt idx="9013">
                  <c:v>-0.65445085958862137</c:v>
                </c:pt>
                <c:pt idx="9014">
                  <c:v>-0.67737387747209288</c:v>
                </c:pt>
                <c:pt idx="9015">
                  <c:v>-0.69855808632711092</c:v>
                </c:pt>
                <c:pt idx="9016">
                  <c:v>-0.71794910659329658</c:v>
                </c:pt>
                <c:pt idx="9017">
                  <c:v>-0.73549716179975921</c:v>
                </c:pt>
                <c:pt idx="9018">
                  <c:v>-0.75115720634044347</c:v>
                </c:pt>
                <c:pt idx="9019">
                  <c:v>-0.76488904110566092</c:v>
                </c:pt>
                <c:pt idx="9020">
                  <c:v>-0.77665741667246313</c:v>
                </c:pt>
                <c:pt idx="9021">
                  <c:v>-0.78643212378957006</c:v>
                </c:pt>
                <c:pt idx="9022">
                  <c:v>-0.7941880709240019</c:v>
                </c:pt>
                <c:pt idx="9023">
                  <c:v>-0.79990534867070118</c:v>
                </c:pt>
                <c:pt idx="9024">
                  <c:v>-0.80356928085968993</c:v>
                </c:pt>
                <c:pt idx="9025">
                  <c:v>-0.80517046222958755</c:v>
                </c:pt>
                <c:pt idx="9026">
                  <c:v>-0.80470478257078171</c:v>
                </c:pt>
                <c:pt idx="9027">
                  <c:v>-0.80217343727627388</c:v>
                </c:pt>
                <c:pt idx="9028">
                  <c:v>-0.79758292427314204</c:v>
                </c:pt>
                <c:pt idx="9029">
                  <c:v>-0.7909450273424159</c:v>
                </c:pt>
                <c:pt idx="9030">
                  <c:v>-0.78227678587031901</c:v>
                </c:pt>
                <c:pt idx="9031">
                  <c:v>-0.77160045110837627</c:v>
                </c:pt>
                <c:pt idx="9032">
                  <c:v>-0.75894342905483991</c:v>
                </c:pt>
                <c:pt idx="9033">
                  <c:v>-0.74433821010375367</c:v>
                </c:pt>
                <c:pt idx="9034">
                  <c:v>-0.72782228564270834</c:v>
                </c:pt>
                <c:pt idx="9035">
                  <c:v>-0.70943805181290087</c:v>
                </c:pt>
                <c:pt idx="9036">
                  <c:v>-0.68923270067896858</c:v>
                </c:pt>
                <c:pt idx="9037">
                  <c:v>-0.66725809908739431</c:v>
                </c:pt>
                <c:pt idx="9038">
                  <c:v>-0.64357065552540016</c:v>
                </c:pt>
                <c:pt idx="9039">
                  <c:v>-0.61823117532077587</c:v>
                </c:pt>
                <c:pt idx="9040">
                  <c:v>-0.59130470455589856</c:v>
                </c:pt>
                <c:pt idx="9041">
                  <c:v>-0.56286036309491894</c:v>
                </c:pt>
                <c:pt idx="9042">
                  <c:v>-0.53297116715447423</c:v>
                </c:pt>
                <c:pt idx="9043">
                  <c:v>-0.50171384187197732</c:v>
                </c:pt>
                <c:pt idx="9044">
                  <c:v>-0.46916862435295931</c:v>
                </c:pt>
                <c:pt idx="9045">
                  <c:v>-0.43541905770405492</c:v>
                </c:pt>
                <c:pt idx="9046">
                  <c:v>-0.40055177657884783</c:v>
                </c:pt>
                <c:pt idx="9047">
                  <c:v>-0.36465628478799805</c:v>
                </c:pt>
                <c:pt idx="9048">
                  <c:v>-0.32782472554403874</c:v>
                </c:pt>
                <c:pt idx="9049">
                  <c:v>-0.2901516449312212</c:v>
                </c:pt>
                <c:pt idx="9050">
                  <c:v>-0.25173374920733615</c:v>
                </c:pt>
                <c:pt idx="9051">
                  <c:v>-0.21266965655954106</c:v>
                </c:pt>
                <c:pt idx="9052">
                  <c:v>-0.17305964395348711</c:v>
                </c:pt>
                <c:pt idx="9053">
                  <c:v>-0.1330053897235336</c:v>
                </c:pt>
                <c:pt idx="9054">
                  <c:v>-9.2609712565737898E-2</c:v>
                </c:pt>
                <c:pt idx="9055">
                  <c:v>-5.1976307603913446E-2</c:v>
                </c:pt>
                <c:pt idx="9056">
                  <c:v>-1.1209480205919138E-2</c:v>
                </c:pt>
                <c:pt idx="9057">
                  <c:v>2.9586121766904793E-2</c:v>
                </c:pt>
                <c:pt idx="9058">
                  <c:v>7.0305776589480534E-2</c:v>
                </c:pt>
                <c:pt idx="9059">
                  <c:v>0.11084495749197505</c:v>
                </c:pt>
                <c:pt idx="9060">
                  <c:v>0.15109960097833713</c:v>
                </c:pt>
                <c:pt idx="9061">
                  <c:v>0.19096637395598451</c:v>
                </c:pt>
                <c:pt idx="9062">
                  <c:v>0.23034293899063557</c:v>
                </c:pt>
                <c:pt idx="9063">
                  <c:v>0.26912821700441297</c:v>
                </c:pt>
                <c:pt idx="9064">
                  <c:v>0.30722264674509148</c:v>
                </c:pt>
                <c:pt idx="9065">
                  <c:v>0.34452844035771057</c:v>
                </c:pt>
                <c:pt idx="9066">
                  <c:v>0.38094983440527747</c:v>
                </c:pt>
                <c:pt idx="9067">
                  <c:v>0.41639333569150744</c:v>
                </c:pt>
                <c:pt idx="9068">
                  <c:v>0.45076796125697455</c:v>
                </c:pt>
                <c:pt idx="9069">
                  <c:v>0.4839854719308202</c:v>
                </c:pt>
                <c:pt idx="9070">
                  <c:v>0.51596059883966339</c:v>
                </c:pt>
                <c:pt idx="9071">
                  <c:v>0.54661126229121015</c:v>
                </c:pt>
                <c:pt idx="9072">
                  <c:v>0.57585878247201194</c:v>
                </c:pt>
                <c:pt idx="9073">
                  <c:v>0.60362808141720536</c:v>
                </c:pt>
                <c:pt idx="9074">
                  <c:v>0.62984787573475909</c:v>
                </c:pt>
                <c:pt idx="9075">
                  <c:v>0.65445085958861626</c:v>
                </c:pt>
                <c:pt idx="9076">
                  <c:v>0.67737387747211308</c:v>
                </c:pt>
                <c:pt idx="9077">
                  <c:v>0.6985580863271067</c:v>
                </c:pt>
                <c:pt idx="9078">
                  <c:v>0.71794910659329259</c:v>
                </c:pt>
                <c:pt idx="9079">
                  <c:v>0.73549716179975555</c:v>
                </c:pt>
                <c:pt idx="9080">
                  <c:v>0.7511572063404568</c:v>
                </c:pt>
                <c:pt idx="9081">
                  <c:v>0.76488904110565814</c:v>
                </c:pt>
                <c:pt idx="9082">
                  <c:v>0.77665741667247301</c:v>
                </c:pt>
                <c:pt idx="9083">
                  <c:v>0.78643212378956828</c:v>
                </c:pt>
                <c:pt idx="9084">
                  <c:v>0.79418807092400046</c:v>
                </c:pt>
                <c:pt idx="9085">
                  <c:v>0.79990534867070018</c:v>
                </c:pt>
                <c:pt idx="9086">
                  <c:v>0.80356928085969226</c:v>
                </c:pt>
                <c:pt idx="9087">
                  <c:v>0.80517046222958732</c:v>
                </c:pt>
                <c:pt idx="9088">
                  <c:v>0.80470478257078204</c:v>
                </c:pt>
                <c:pt idx="9089">
                  <c:v>0.80217343727627866</c:v>
                </c:pt>
                <c:pt idx="9090">
                  <c:v>0.79758292427313693</c:v>
                </c:pt>
                <c:pt idx="9091">
                  <c:v>0.79094502734241745</c:v>
                </c:pt>
                <c:pt idx="9092">
                  <c:v>0.78227678587031024</c:v>
                </c:pt>
                <c:pt idx="9093">
                  <c:v>0.77160045110839193</c:v>
                </c:pt>
                <c:pt idx="9094">
                  <c:v>0.75894342905482759</c:v>
                </c:pt>
                <c:pt idx="9095">
                  <c:v>0.744338210103757</c:v>
                </c:pt>
                <c:pt idx="9096">
                  <c:v>0.72782228564269258</c:v>
                </c:pt>
                <c:pt idx="9097">
                  <c:v>0.70943805181288333</c:v>
                </c:pt>
                <c:pt idx="9098">
                  <c:v>0.68923270067897302</c:v>
                </c:pt>
                <c:pt idx="9099">
                  <c:v>0.66725809908742484</c:v>
                </c:pt>
                <c:pt idx="9100">
                  <c:v>0.64357065552537784</c:v>
                </c:pt>
                <c:pt idx="9101">
                  <c:v>0.618231175320752</c:v>
                </c:pt>
                <c:pt idx="9102">
                  <c:v>0.59130470455587347</c:v>
                </c:pt>
                <c:pt idx="9103">
                  <c:v>0.56286036309495779</c:v>
                </c:pt>
                <c:pt idx="9104">
                  <c:v>0.53297116715451509</c:v>
                </c:pt>
                <c:pt idx="9105">
                  <c:v>0.50171384187198409</c:v>
                </c:pt>
                <c:pt idx="9106">
                  <c:v>0.46916862435292916</c:v>
                </c:pt>
                <c:pt idx="9107">
                  <c:v>0.43541905770402373</c:v>
                </c:pt>
                <c:pt idx="9108">
                  <c:v>0.40055177657889501</c:v>
                </c:pt>
                <c:pt idx="9109">
                  <c:v>0.36465628478804668</c:v>
                </c:pt>
                <c:pt idx="9110">
                  <c:v>0.32782472554400482</c:v>
                </c:pt>
                <c:pt idx="9111">
                  <c:v>0.29015164493118661</c:v>
                </c:pt>
                <c:pt idx="9112">
                  <c:v>0.25173374920730091</c:v>
                </c:pt>
                <c:pt idx="9113">
                  <c:v>0.21266965655959361</c:v>
                </c:pt>
                <c:pt idx="9114">
                  <c:v>0.17305964395354032</c:v>
                </c:pt>
                <c:pt idx="9115">
                  <c:v>0.13300538972349701</c:v>
                </c:pt>
                <c:pt idx="9116">
                  <c:v>9.2609712565701052E-2</c:v>
                </c:pt>
                <c:pt idx="9117">
                  <c:v>5.1976307603876427E-2</c:v>
                </c:pt>
                <c:pt idx="9118">
                  <c:v>1.1209480205973586E-2</c:v>
                </c:pt>
                <c:pt idx="9119">
                  <c:v>-2.9586121766941861E-2</c:v>
                </c:pt>
                <c:pt idx="9120">
                  <c:v>-7.0305776589517491E-2</c:v>
                </c:pt>
                <c:pt idx="9121">
                  <c:v>-0.11084495749201177</c:v>
                </c:pt>
                <c:pt idx="9122">
                  <c:v>-0.15109960097832861</c:v>
                </c:pt>
                <c:pt idx="9123">
                  <c:v>-0.19096637395602054</c:v>
                </c:pt>
                <c:pt idx="9124">
                  <c:v>-0.23034293899058342</c:v>
                </c:pt>
                <c:pt idx="9125">
                  <c:v>-0.26912821700444789</c:v>
                </c:pt>
                <c:pt idx="9126">
                  <c:v>-0.30722264674508343</c:v>
                </c:pt>
                <c:pt idx="9127">
                  <c:v>-0.3445284403577441</c:v>
                </c:pt>
                <c:pt idx="9128">
                  <c:v>-0.38094983440522945</c:v>
                </c:pt>
                <c:pt idx="9129">
                  <c:v>-0.4163933356915</c:v>
                </c:pt>
                <c:pt idx="9130">
                  <c:v>-0.45076796125696733</c:v>
                </c:pt>
                <c:pt idx="9131">
                  <c:v>-0.4839854719308499</c:v>
                </c:pt>
                <c:pt idx="9132">
                  <c:v>-0.51596059883965684</c:v>
                </c:pt>
                <c:pt idx="9133">
                  <c:v>-0.54661126229120383</c:v>
                </c:pt>
                <c:pt idx="9134">
                  <c:v>-0.57585878247200584</c:v>
                </c:pt>
                <c:pt idx="9135">
                  <c:v>-0.60362808141722979</c:v>
                </c:pt>
                <c:pt idx="9136">
                  <c:v>-0.62984787573475365</c:v>
                </c:pt>
                <c:pt idx="9137">
                  <c:v>-0.65445085958863791</c:v>
                </c:pt>
                <c:pt idx="9138">
                  <c:v>-0.67737387747210831</c:v>
                </c:pt>
                <c:pt idx="9139">
                  <c:v>-0.69855808632710237</c:v>
                </c:pt>
                <c:pt idx="9140">
                  <c:v>-0.7179491065932887</c:v>
                </c:pt>
                <c:pt idx="9141">
                  <c:v>-0.73549716179977065</c:v>
                </c:pt>
                <c:pt idx="9142">
                  <c:v>-0.75115720634045369</c:v>
                </c:pt>
                <c:pt idx="9143">
                  <c:v>-0.76488904110565537</c:v>
                </c:pt>
                <c:pt idx="9144">
                  <c:v>-0.77665741667245858</c:v>
                </c:pt>
                <c:pt idx="9145">
                  <c:v>-0.78643212378957617</c:v>
                </c:pt>
                <c:pt idx="9146">
                  <c:v>-0.79418807092399912</c:v>
                </c:pt>
                <c:pt idx="9147">
                  <c:v>-0.79990534867070451</c:v>
                </c:pt>
                <c:pt idx="9148">
                  <c:v>-0.80356928085968882</c:v>
                </c:pt>
                <c:pt idx="9149">
                  <c:v>-0.80517046222958788</c:v>
                </c:pt>
                <c:pt idx="9150">
                  <c:v>-0.80470478257078237</c:v>
                </c:pt>
                <c:pt idx="9151">
                  <c:v>-0.80217343727627544</c:v>
                </c:pt>
                <c:pt idx="9152">
                  <c:v>-0.79758292427313182</c:v>
                </c:pt>
                <c:pt idx="9153">
                  <c:v>-0.79094502734241923</c:v>
                </c:pt>
                <c:pt idx="9154">
                  <c:v>-0.78227678587032312</c:v>
                </c:pt>
                <c:pt idx="9155">
                  <c:v>-0.77160045110838127</c:v>
                </c:pt>
                <c:pt idx="9156">
                  <c:v>-0.75894342905481516</c:v>
                </c:pt>
                <c:pt idx="9157">
                  <c:v>-0.74433821010374279</c:v>
                </c:pt>
                <c:pt idx="9158">
                  <c:v>-0.72782228564271578</c:v>
                </c:pt>
                <c:pt idx="9159">
                  <c:v>-0.70943805181290909</c:v>
                </c:pt>
                <c:pt idx="9160">
                  <c:v>-0.68923270067897746</c:v>
                </c:pt>
                <c:pt idx="9161">
                  <c:v>-0.66725809908740397</c:v>
                </c:pt>
                <c:pt idx="9162">
                  <c:v>-0.64357065552535553</c:v>
                </c:pt>
                <c:pt idx="9163">
                  <c:v>-0.61823117532078686</c:v>
                </c:pt>
                <c:pt idx="9164">
                  <c:v>-0.59130470455591033</c:v>
                </c:pt>
                <c:pt idx="9165">
                  <c:v>-0.56286036309493137</c:v>
                </c:pt>
                <c:pt idx="9166">
                  <c:v>-0.53297116715448734</c:v>
                </c:pt>
                <c:pt idx="9167">
                  <c:v>-0.501713841871955</c:v>
                </c:pt>
                <c:pt idx="9168">
                  <c:v>-0.46916862435297346</c:v>
                </c:pt>
                <c:pt idx="9169">
                  <c:v>-0.43541905770406947</c:v>
                </c:pt>
                <c:pt idx="9170">
                  <c:v>-0.40055177657886282</c:v>
                </c:pt>
                <c:pt idx="9171">
                  <c:v>-0.3646562847880136</c:v>
                </c:pt>
                <c:pt idx="9172">
                  <c:v>-0.32782472554397096</c:v>
                </c:pt>
                <c:pt idx="9173">
                  <c:v>-0.29015164493123741</c:v>
                </c:pt>
                <c:pt idx="9174">
                  <c:v>-0.25173374920726566</c:v>
                </c:pt>
                <c:pt idx="9175">
                  <c:v>-0.2126696565595578</c:v>
                </c:pt>
                <c:pt idx="9176">
                  <c:v>-0.17305964395350407</c:v>
                </c:pt>
                <c:pt idx="9177">
                  <c:v>-0.13300538972350556</c:v>
                </c:pt>
                <c:pt idx="9178">
                  <c:v>-9.2609712565664221E-2</c:v>
                </c:pt>
                <c:pt idx="9179">
                  <c:v>-5.1976307603930773E-2</c:v>
                </c:pt>
                <c:pt idx="9180">
                  <c:v>-1.1209480205936498E-2</c:v>
                </c:pt>
                <c:pt idx="9181">
                  <c:v>2.9586121766933184E-2</c:v>
                </c:pt>
                <c:pt idx="9182">
                  <c:v>7.0305776589554433E-2</c:v>
                </c:pt>
                <c:pt idx="9183">
                  <c:v>0.11084495749195784</c:v>
                </c:pt>
                <c:pt idx="9184">
                  <c:v>0.15109960097832006</c:v>
                </c:pt>
                <c:pt idx="9185">
                  <c:v>0.1909663739560121</c:v>
                </c:pt>
                <c:pt idx="9186">
                  <c:v>0.23034293899061895</c:v>
                </c:pt>
                <c:pt idx="9187">
                  <c:v>0.26912821700443973</c:v>
                </c:pt>
                <c:pt idx="9188">
                  <c:v>0.30722264674507543</c:v>
                </c:pt>
                <c:pt idx="9189">
                  <c:v>0.34452844035773628</c:v>
                </c:pt>
                <c:pt idx="9190">
                  <c:v>0.38094983440526214</c:v>
                </c:pt>
                <c:pt idx="9191">
                  <c:v>0.41639333569149251</c:v>
                </c:pt>
                <c:pt idx="9192">
                  <c:v>0.45076796125699808</c:v>
                </c:pt>
                <c:pt idx="9193">
                  <c:v>0.4839854719308429</c:v>
                </c:pt>
                <c:pt idx="9194">
                  <c:v>0.51596059883965006</c:v>
                </c:pt>
                <c:pt idx="9195">
                  <c:v>0.54661126229119739</c:v>
                </c:pt>
                <c:pt idx="9196">
                  <c:v>0.5758587824720317</c:v>
                </c:pt>
                <c:pt idx="9197">
                  <c:v>0.60362808141722413</c:v>
                </c:pt>
                <c:pt idx="9198">
                  <c:v>0.62984787573474821</c:v>
                </c:pt>
                <c:pt idx="9199">
                  <c:v>0.65445085958860616</c:v>
                </c:pt>
                <c:pt idx="9200">
                  <c:v>0.67737387747212841</c:v>
                </c:pt>
                <c:pt idx="9201">
                  <c:v>0.69855808632709804</c:v>
                </c:pt>
                <c:pt idx="9202">
                  <c:v>0.71794910659330546</c:v>
                </c:pt>
                <c:pt idx="9203">
                  <c:v>0.73549716179974856</c:v>
                </c:pt>
                <c:pt idx="9204">
                  <c:v>0.75115720634046712</c:v>
                </c:pt>
                <c:pt idx="9205">
                  <c:v>0.7648890411056527</c:v>
                </c:pt>
                <c:pt idx="9206">
                  <c:v>0.77665741667246835</c:v>
                </c:pt>
                <c:pt idx="9207">
                  <c:v>0.78643212378958416</c:v>
                </c:pt>
                <c:pt idx="9208">
                  <c:v>0.79418807092399768</c:v>
                </c:pt>
                <c:pt idx="9209">
                  <c:v>0.79990534867069818</c:v>
                </c:pt>
                <c:pt idx="9210">
                  <c:v>0.80356928085969126</c:v>
                </c:pt>
                <c:pt idx="9211">
                  <c:v>0.80517046222958844</c:v>
                </c:pt>
                <c:pt idx="9212">
                  <c:v>0.80470478257078093</c:v>
                </c:pt>
                <c:pt idx="9213">
                  <c:v>0.8021734372762801</c:v>
                </c:pt>
                <c:pt idx="9214">
                  <c:v>0.79758292427313937</c:v>
                </c:pt>
                <c:pt idx="9215">
                  <c:v>0.79094502734242078</c:v>
                </c:pt>
                <c:pt idx="9216">
                  <c:v>0.78227678587031435</c:v>
                </c:pt>
                <c:pt idx="9217">
                  <c:v>0.77160045110837061</c:v>
                </c:pt>
                <c:pt idx="9218">
                  <c:v>0.75894342905483336</c:v>
                </c:pt>
                <c:pt idx="9219">
                  <c:v>0.74433821010376355</c:v>
                </c:pt>
                <c:pt idx="9220">
                  <c:v>0.72782228564269991</c:v>
                </c:pt>
                <c:pt idx="9221">
                  <c:v>0.70943805181289155</c:v>
                </c:pt>
                <c:pt idx="9222">
                  <c:v>0.68923270067895825</c:v>
                </c:pt>
                <c:pt idx="9223">
                  <c:v>0.6672580990874345</c:v>
                </c:pt>
                <c:pt idx="9224">
                  <c:v>0.64357065552538828</c:v>
                </c:pt>
                <c:pt idx="9225">
                  <c:v>0.61823117532076322</c:v>
                </c:pt>
                <c:pt idx="9226">
                  <c:v>0.59130470455588524</c:v>
                </c:pt>
                <c:pt idx="9227">
                  <c:v>0.56286036309490484</c:v>
                </c:pt>
                <c:pt idx="9228">
                  <c:v>0.53297116715452819</c:v>
                </c:pt>
                <c:pt idx="9229">
                  <c:v>0.50171384187192614</c:v>
                </c:pt>
                <c:pt idx="9230">
                  <c:v>0.46916862435294332</c:v>
                </c:pt>
                <c:pt idx="9231">
                  <c:v>0.43541905770403827</c:v>
                </c:pt>
                <c:pt idx="9232">
                  <c:v>0.40055177657887037</c:v>
                </c:pt>
                <c:pt idx="9233">
                  <c:v>0.36465628478798051</c:v>
                </c:pt>
                <c:pt idx="9234">
                  <c:v>0.3278247255440207</c:v>
                </c:pt>
                <c:pt idx="9235">
                  <c:v>0.29015164493120282</c:v>
                </c:pt>
                <c:pt idx="9236">
                  <c:v>0.25173374920727393</c:v>
                </c:pt>
                <c:pt idx="9237">
                  <c:v>0.21266965655952202</c:v>
                </c:pt>
                <c:pt idx="9238">
                  <c:v>0.17305964395355725</c:v>
                </c:pt>
                <c:pt idx="9239">
                  <c:v>0.13300538972351414</c:v>
                </c:pt>
                <c:pt idx="9240">
                  <c:v>9.2609712565672839E-2</c:v>
                </c:pt>
                <c:pt idx="9241">
                  <c:v>5.1976307603893761E-2</c:v>
                </c:pt>
                <c:pt idx="9242">
                  <c:v>1.1209480205945178E-2</c:v>
                </c:pt>
                <c:pt idx="9243">
                  <c:v>-2.9586121766924506E-2</c:v>
                </c:pt>
                <c:pt idx="9244">
                  <c:v>-7.0305776589545788E-2</c:v>
                </c:pt>
                <c:pt idx="9245">
                  <c:v>-0.11084495749199459</c:v>
                </c:pt>
                <c:pt idx="9246">
                  <c:v>-0.15109960097831157</c:v>
                </c:pt>
                <c:pt idx="9247">
                  <c:v>-0.19096637395604812</c:v>
                </c:pt>
                <c:pt idx="9248">
                  <c:v>-0.23034293899061065</c:v>
                </c:pt>
                <c:pt idx="9249">
                  <c:v>-0.26912821700443157</c:v>
                </c:pt>
                <c:pt idx="9250">
                  <c:v>-0.30722264674506738</c:v>
                </c:pt>
                <c:pt idx="9251">
                  <c:v>-0.34452844035776981</c:v>
                </c:pt>
                <c:pt idx="9252">
                  <c:v>-0.38094983440525448</c:v>
                </c:pt>
                <c:pt idx="9253">
                  <c:v>-0.41639333569148507</c:v>
                </c:pt>
                <c:pt idx="9254">
                  <c:v>-0.4507679612569529</c:v>
                </c:pt>
                <c:pt idx="9255">
                  <c:v>-0.4839854719308726</c:v>
                </c:pt>
                <c:pt idx="9256">
                  <c:v>-0.51596059883964351</c:v>
                </c:pt>
                <c:pt idx="9257">
                  <c:v>-0.5466112622912247</c:v>
                </c:pt>
                <c:pt idx="9258">
                  <c:v>-0.57585878247199374</c:v>
                </c:pt>
                <c:pt idx="9259">
                  <c:v>-0.60362808141724866</c:v>
                </c:pt>
                <c:pt idx="9260">
                  <c:v>-0.62984787573474288</c:v>
                </c:pt>
                <c:pt idx="9261">
                  <c:v>-0.65445085958862781</c:v>
                </c:pt>
                <c:pt idx="9262">
                  <c:v>-0.67737387747214839</c:v>
                </c:pt>
                <c:pt idx="9263">
                  <c:v>-0.69855808632709371</c:v>
                </c:pt>
                <c:pt idx="9264">
                  <c:v>-0.71794910659328082</c:v>
                </c:pt>
                <c:pt idx="9265">
                  <c:v>-0.73549716179976365</c:v>
                </c:pt>
                <c:pt idx="9266">
                  <c:v>-0.75115720634048044</c:v>
                </c:pt>
                <c:pt idx="9267">
                  <c:v>-0.76488904110566436</c:v>
                </c:pt>
                <c:pt idx="9268">
                  <c:v>-0.77665741667245403</c:v>
                </c:pt>
                <c:pt idx="9269">
                  <c:v>-0.7864321237895725</c:v>
                </c:pt>
                <c:pt idx="9270">
                  <c:v>-0.79418807092399624</c:v>
                </c:pt>
                <c:pt idx="9271">
                  <c:v>-0.7999053486707024</c:v>
                </c:pt>
                <c:pt idx="9272">
                  <c:v>-0.80356928085969359</c:v>
                </c:pt>
                <c:pt idx="9273">
                  <c:v>-0.80517046222958766</c:v>
                </c:pt>
                <c:pt idx="9274">
                  <c:v>-0.80470478257078304</c:v>
                </c:pt>
                <c:pt idx="9275">
                  <c:v>-0.80217343727627688</c:v>
                </c:pt>
                <c:pt idx="9276">
                  <c:v>-0.79758292427313426</c:v>
                </c:pt>
                <c:pt idx="9277">
                  <c:v>-0.79094502734241379</c:v>
                </c:pt>
                <c:pt idx="9278">
                  <c:v>-0.78227678587032723</c:v>
                </c:pt>
                <c:pt idx="9279">
                  <c:v>-0.77160045110838626</c:v>
                </c:pt>
                <c:pt idx="9280">
                  <c:v>-0.75894342905482093</c:v>
                </c:pt>
                <c:pt idx="9281">
                  <c:v>-0.74433821010374945</c:v>
                </c:pt>
                <c:pt idx="9282">
                  <c:v>-0.72782228564268403</c:v>
                </c:pt>
                <c:pt idx="9283">
                  <c:v>-0.7094380518129173</c:v>
                </c:pt>
                <c:pt idx="9284">
                  <c:v>-0.68923270067893916</c:v>
                </c:pt>
                <c:pt idx="9285">
                  <c:v>-0.66725809908741374</c:v>
                </c:pt>
                <c:pt idx="9286">
                  <c:v>-0.64357065552536608</c:v>
                </c:pt>
                <c:pt idx="9287">
                  <c:v>-0.61823117532076877</c:v>
                </c:pt>
                <c:pt idx="9288">
                  <c:v>-0.59130470455586004</c:v>
                </c:pt>
                <c:pt idx="9289">
                  <c:v>-0.56286036309494381</c:v>
                </c:pt>
                <c:pt idx="9290">
                  <c:v>-0.53297116715450032</c:v>
                </c:pt>
                <c:pt idx="9291">
                  <c:v>-0.50171384187193291</c:v>
                </c:pt>
                <c:pt idx="9292">
                  <c:v>-0.46916862435291318</c:v>
                </c:pt>
                <c:pt idx="9293">
                  <c:v>-0.43541905770408407</c:v>
                </c:pt>
                <c:pt idx="9294">
                  <c:v>-0.40055177657887792</c:v>
                </c:pt>
                <c:pt idx="9295">
                  <c:v>-0.36465628478798823</c:v>
                </c:pt>
                <c:pt idx="9296">
                  <c:v>-0.32782472554398684</c:v>
                </c:pt>
                <c:pt idx="9297">
                  <c:v>-0.29015164493121087</c:v>
                </c:pt>
                <c:pt idx="9298">
                  <c:v>-0.25173374920728214</c:v>
                </c:pt>
                <c:pt idx="9299">
                  <c:v>-0.21266965655953038</c:v>
                </c:pt>
                <c:pt idx="9300">
                  <c:v>-0.17305964395352103</c:v>
                </c:pt>
                <c:pt idx="9301">
                  <c:v>-0.13300538972352269</c:v>
                </c:pt>
                <c:pt idx="9302">
                  <c:v>-9.2609712565635993E-2</c:v>
                </c:pt>
                <c:pt idx="9303">
                  <c:v>-5.197630760390242E-2</c:v>
                </c:pt>
                <c:pt idx="9304">
                  <c:v>-1.1209480205953859E-2</c:v>
                </c:pt>
                <c:pt idx="9305">
                  <c:v>2.9586121766915833E-2</c:v>
                </c:pt>
                <c:pt idx="9306">
                  <c:v>7.0305776589582744E-2</c:v>
                </c:pt>
                <c:pt idx="9307">
                  <c:v>0.11084495749198599</c:v>
                </c:pt>
                <c:pt idx="9308">
                  <c:v>0.15109960097830302</c:v>
                </c:pt>
                <c:pt idx="9309">
                  <c:v>0.19096637395599522</c:v>
                </c:pt>
                <c:pt idx="9310">
                  <c:v>0.23034293899064617</c:v>
                </c:pt>
                <c:pt idx="9311">
                  <c:v>0.26912821700442335</c:v>
                </c:pt>
                <c:pt idx="9312">
                  <c:v>0.30722264674510169</c:v>
                </c:pt>
                <c:pt idx="9313">
                  <c:v>0.34452844035772057</c:v>
                </c:pt>
                <c:pt idx="9314">
                  <c:v>0.38094983440528718</c:v>
                </c:pt>
                <c:pt idx="9315">
                  <c:v>0.41639333569147763</c:v>
                </c:pt>
                <c:pt idx="9316">
                  <c:v>0.45076796125698365</c:v>
                </c:pt>
                <c:pt idx="9317">
                  <c:v>0.48398547193086561</c:v>
                </c:pt>
                <c:pt idx="9318">
                  <c:v>0.51596059883963674</c:v>
                </c:pt>
                <c:pt idx="9319">
                  <c:v>0.54661126229118462</c:v>
                </c:pt>
                <c:pt idx="9320">
                  <c:v>0.57585878247201971</c:v>
                </c:pt>
                <c:pt idx="9321">
                  <c:v>0.60362808141724289</c:v>
                </c:pt>
                <c:pt idx="9322">
                  <c:v>0.62984787573476597</c:v>
                </c:pt>
                <c:pt idx="9323">
                  <c:v>0.65445085958859606</c:v>
                </c:pt>
                <c:pt idx="9324">
                  <c:v>0.67737387747211908</c:v>
                </c:pt>
                <c:pt idx="9325">
                  <c:v>0.69855808632708938</c:v>
                </c:pt>
                <c:pt idx="9326">
                  <c:v>0.71794910659329758</c:v>
                </c:pt>
                <c:pt idx="9327">
                  <c:v>0.7354971617997601</c:v>
                </c:pt>
                <c:pt idx="9328">
                  <c:v>0.75115720634046079</c:v>
                </c:pt>
                <c:pt idx="9329">
                  <c:v>0.76488904110564726</c:v>
                </c:pt>
                <c:pt idx="9330">
                  <c:v>0.7766574166724638</c:v>
                </c:pt>
                <c:pt idx="9331">
                  <c:v>0.78643212378957061</c:v>
                </c:pt>
                <c:pt idx="9332">
                  <c:v>0.79418807092400234</c:v>
                </c:pt>
                <c:pt idx="9333">
                  <c:v>0.79990534867069618</c:v>
                </c:pt>
                <c:pt idx="9334">
                  <c:v>0.80356928085969004</c:v>
                </c:pt>
                <c:pt idx="9335">
                  <c:v>0.80517046222958755</c:v>
                </c:pt>
                <c:pt idx="9336">
                  <c:v>0.8047047825707816</c:v>
                </c:pt>
                <c:pt idx="9337">
                  <c:v>0.80217343727627766</c:v>
                </c:pt>
                <c:pt idx="9338">
                  <c:v>0.79758292427314181</c:v>
                </c:pt>
                <c:pt idx="9339">
                  <c:v>0.79094502734241545</c:v>
                </c:pt>
                <c:pt idx="9340">
                  <c:v>0.78227678587031846</c:v>
                </c:pt>
                <c:pt idx="9341">
                  <c:v>0.77160045110838871</c:v>
                </c:pt>
                <c:pt idx="9342">
                  <c:v>0.75894342905482381</c:v>
                </c:pt>
                <c:pt idx="9343">
                  <c:v>0.74433821010375278</c:v>
                </c:pt>
                <c:pt idx="9344">
                  <c:v>0.72782228564270735</c:v>
                </c:pt>
                <c:pt idx="9345">
                  <c:v>0.70943805181292141</c:v>
                </c:pt>
                <c:pt idx="9346">
                  <c:v>0.6892327006789436</c:v>
                </c:pt>
                <c:pt idx="9347">
                  <c:v>0.66725809908741851</c:v>
                </c:pt>
                <c:pt idx="9348">
                  <c:v>0.64357065552539872</c:v>
                </c:pt>
                <c:pt idx="9349">
                  <c:v>0.61823117532080363</c:v>
                </c:pt>
                <c:pt idx="9350">
                  <c:v>0.59130470455586592</c:v>
                </c:pt>
                <c:pt idx="9351">
                  <c:v>0.56286036309495002</c:v>
                </c:pt>
                <c:pt idx="9352">
                  <c:v>0.53297116715450676</c:v>
                </c:pt>
                <c:pt idx="9353">
                  <c:v>0.50171384187197543</c:v>
                </c:pt>
                <c:pt idx="9354">
                  <c:v>0.46916862435292017</c:v>
                </c:pt>
                <c:pt idx="9355">
                  <c:v>0.43541905770409139</c:v>
                </c:pt>
                <c:pt idx="9356">
                  <c:v>0.40055177657888547</c:v>
                </c:pt>
                <c:pt idx="9357">
                  <c:v>0.36465628478795514</c:v>
                </c:pt>
                <c:pt idx="9358">
                  <c:v>0.32782472554399472</c:v>
                </c:pt>
                <c:pt idx="9359">
                  <c:v>0.29015164493126172</c:v>
                </c:pt>
                <c:pt idx="9360">
                  <c:v>0.25173374920729041</c:v>
                </c:pt>
                <c:pt idx="9361">
                  <c:v>0.21266965655949463</c:v>
                </c:pt>
                <c:pt idx="9362">
                  <c:v>0.17305964395352952</c:v>
                </c:pt>
                <c:pt idx="9363">
                  <c:v>0.13300538972357639</c:v>
                </c:pt>
                <c:pt idx="9364">
                  <c:v>9.2609712565690089E-2</c:v>
                </c:pt>
                <c:pt idx="9365">
                  <c:v>5.1976307603865408E-2</c:v>
                </c:pt>
                <c:pt idx="9366">
                  <c:v>1.120948020596254E-2</c:v>
                </c:pt>
                <c:pt idx="9367">
                  <c:v>-2.95861217669529E-2</c:v>
                </c:pt>
                <c:pt idx="9368">
                  <c:v>-7.0305776589528496E-2</c:v>
                </c:pt>
                <c:pt idx="9369">
                  <c:v>-0.11084495749202274</c:v>
                </c:pt>
                <c:pt idx="9370">
                  <c:v>-0.1510996009782945</c:v>
                </c:pt>
                <c:pt idx="9371">
                  <c:v>-0.19096637395603125</c:v>
                </c:pt>
                <c:pt idx="9372">
                  <c:v>-0.23034293899063787</c:v>
                </c:pt>
                <c:pt idx="9373">
                  <c:v>-0.26912821700437206</c:v>
                </c:pt>
                <c:pt idx="9374">
                  <c:v>-0.30722264674505134</c:v>
                </c:pt>
                <c:pt idx="9375">
                  <c:v>-0.3445284403577541</c:v>
                </c:pt>
                <c:pt idx="9376">
                  <c:v>-0.38094983440527952</c:v>
                </c:pt>
                <c:pt idx="9377">
                  <c:v>-0.41639333569150938</c:v>
                </c:pt>
                <c:pt idx="9378">
                  <c:v>-0.45076796125693852</c:v>
                </c:pt>
                <c:pt idx="9379">
                  <c:v>-0.48398547193085872</c:v>
                </c:pt>
                <c:pt idx="9380">
                  <c:v>-0.51596059883963019</c:v>
                </c:pt>
                <c:pt idx="9381">
                  <c:v>-0.54661126229121193</c:v>
                </c:pt>
                <c:pt idx="9382">
                  <c:v>-0.57585878247201361</c:v>
                </c:pt>
                <c:pt idx="9383">
                  <c:v>-0.60362808141723723</c:v>
                </c:pt>
                <c:pt idx="9384">
                  <c:v>-0.629847875734732</c:v>
                </c:pt>
                <c:pt idx="9385">
                  <c:v>-0.6544508595886176</c:v>
                </c:pt>
                <c:pt idx="9386">
                  <c:v>-0.67737387747211431</c:v>
                </c:pt>
                <c:pt idx="9387">
                  <c:v>-0.69855808632710781</c:v>
                </c:pt>
                <c:pt idx="9388">
                  <c:v>-0.71794910659327293</c:v>
                </c:pt>
                <c:pt idx="9389">
                  <c:v>-0.73549716179975655</c:v>
                </c:pt>
                <c:pt idx="9390">
                  <c:v>-0.75115720634045768</c:v>
                </c:pt>
                <c:pt idx="9391">
                  <c:v>-0.76488904110565892</c:v>
                </c:pt>
                <c:pt idx="9392">
                  <c:v>-0.77665741667246146</c:v>
                </c:pt>
                <c:pt idx="9393">
                  <c:v>-0.78643212378956873</c:v>
                </c:pt>
                <c:pt idx="9394">
                  <c:v>-0.7941880709240009</c:v>
                </c:pt>
                <c:pt idx="9395">
                  <c:v>-0.79990534867070051</c:v>
                </c:pt>
                <c:pt idx="9396">
                  <c:v>-0.80356928085968948</c:v>
                </c:pt>
                <c:pt idx="9397">
                  <c:v>-0.8051704622295881</c:v>
                </c:pt>
                <c:pt idx="9398">
                  <c:v>-0.80470478257078193</c:v>
                </c:pt>
                <c:pt idx="9399">
                  <c:v>-0.80217343727627843</c:v>
                </c:pt>
                <c:pt idx="9400">
                  <c:v>-0.79758292427314292</c:v>
                </c:pt>
                <c:pt idx="9401">
                  <c:v>-0.79094502734240846</c:v>
                </c:pt>
                <c:pt idx="9402">
                  <c:v>-0.78227678587032046</c:v>
                </c:pt>
                <c:pt idx="9403">
                  <c:v>-0.77160045110839126</c:v>
                </c:pt>
                <c:pt idx="9404">
                  <c:v>-0.75894342905484202</c:v>
                </c:pt>
                <c:pt idx="9405">
                  <c:v>-0.74433821010373857</c:v>
                </c:pt>
                <c:pt idx="9406">
                  <c:v>-0.72782228564271101</c:v>
                </c:pt>
                <c:pt idx="9407">
                  <c:v>-0.70943805181290387</c:v>
                </c:pt>
                <c:pt idx="9408">
                  <c:v>-0.6892327006789718</c:v>
                </c:pt>
                <c:pt idx="9409">
                  <c:v>-0.66725809908739786</c:v>
                </c:pt>
                <c:pt idx="9410">
                  <c:v>-0.64357065552540393</c:v>
                </c:pt>
                <c:pt idx="9411">
                  <c:v>-0.61823117532077987</c:v>
                </c:pt>
                <c:pt idx="9412">
                  <c:v>-0.59130470455584072</c:v>
                </c:pt>
                <c:pt idx="9413">
                  <c:v>-0.56286036309492338</c:v>
                </c:pt>
                <c:pt idx="9414">
                  <c:v>-0.53297116715454762</c:v>
                </c:pt>
                <c:pt idx="9415">
                  <c:v>-0.50171384187194634</c:v>
                </c:pt>
                <c:pt idx="9416">
                  <c:v>-0.46916862435289003</c:v>
                </c:pt>
                <c:pt idx="9417">
                  <c:v>-0.4354190577040602</c:v>
                </c:pt>
                <c:pt idx="9418">
                  <c:v>-0.40055177657893271</c:v>
                </c:pt>
                <c:pt idx="9419">
                  <c:v>-0.36465628478800372</c:v>
                </c:pt>
                <c:pt idx="9420">
                  <c:v>-0.32782472554396092</c:v>
                </c:pt>
                <c:pt idx="9421">
                  <c:v>-0.29015164493122714</c:v>
                </c:pt>
                <c:pt idx="9422">
                  <c:v>-0.25173374920725522</c:v>
                </c:pt>
                <c:pt idx="9423">
                  <c:v>-0.21266965655954714</c:v>
                </c:pt>
                <c:pt idx="9424">
                  <c:v>-0.17305964395349327</c:v>
                </c:pt>
                <c:pt idx="9425">
                  <c:v>-0.13300538972353981</c:v>
                </c:pt>
                <c:pt idx="9426">
                  <c:v>-9.2609712565653243E-2</c:v>
                </c:pt>
                <c:pt idx="9427">
                  <c:v>-5.1976307603874068E-2</c:v>
                </c:pt>
                <c:pt idx="9428">
                  <c:v>-1.1209480206016989E-2</c:v>
                </c:pt>
                <c:pt idx="9429">
                  <c:v>2.9586121766898479E-2</c:v>
                </c:pt>
                <c:pt idx="9430">
                  <c:v>7.0305776589565439E-2</c:v>
                </c:pt>
                <c:pt idx="9431">
                  <c:v>0.11084495749201412</c:v>
                </c:pt>
                <c:pt idx="9432">
                  <c:v>0.15109960097833094</c:v>
                </c:pt>
                <c:pt idx="9433">
                  <c:v>0.19096637395597835</c:v>
                </c:pt>
                <c:pt idx="9434">
                  <c:v>0.23034293899062955</c:v>
                </c:pt>
                <c:pt idx="9435">
                  <c:v>0.26912821700440698</c:v>
                </c:pt>
                <c:pt idx="9436">
                  <c:v>0.30722264674508565</c:v>
                </c:pt>
                <c:pt idx="9437">
                  <c:v>0.34452844035774627</c:v>
                </c:pt>
                <c:pt idx="9438">
                  <c:v>0.38094983440527186</c:v>
                </c:pt>
                <c:pt idx="9439">
                  <c:v>0.41639333569146281</c:v>
                </c:pt>
                <c:pt idx="9440">
                  <c:v>0.45076796125696927</c:v>
                </c:pt>
                <c:pt idx="9441">
                  <c:v>0.48398547193085173</c:v>
                </c:pt>
                <c:pt idx="9442">
                  <c:v>0.51596059883965861</c:v>
                </c:pt>
                <c:pt idx="9443">
                  <c:v>0.54661126229117196</c:v>
                </c:pt>
                <c:pt idx="9444">
                  <c:v>0.5758587824720075</c:v>
                </c:pt>
                <c:pt idx="9445">
                  <c:v>0.60362808141723145</c:v>
                </c:pt>
                <c:pt idx="9446">
                  <c:v>0.62984787573475509</c:v>
                </c:pt>
                <c:pt idx="9447">
                  <c:v>0.6544508595886126</c:v>
                </c:pt>
                <c:pt idx="9448">
                  <c:v>0.67737387747210964</c:v>
                </c:pt>
                <c:pt idx="9449">
                  <c:v>0.69855808632710348</c:v>
                </c:pt>
                <c:pt idx="9450">
                  <c:v>0.71794910659328981</c:v>
                </c:pt>
                <c:pt idx="9451">
                  <c:v>0.73549716179975311</c:v>
                </c:pt>
                <c:pt idx="9452">
                  <c:v>0.75115720634047101</c:v>
                </c:pt>
                <c:pt idx="9453">
                  <c:v>0.76488904110565625</c:v>
                </c:pt>
                <c:pt idx="9454">
                  <c:v>0.77665741667245924</c:v>
                </c:pt>
                <c:pt idx="9455">
                  <c:v>0.78643212378956684</c:v>
                </c:pt>
                <c:pt idx="9456">
                  <c:v>0.79418807092400701</c:v>
                </c:pt>
                <c:pt idx="9457">
                  <c:v>0.79990534867069951</c:v>
                </c:pt>
                <c:pt idx="9458">
                  <c:v>0.80356928085968904</c:v>
                </c:pt>
                <c:pt idx="9459">
                  <c:v>0.80517046222958721</c:v>
                </c:pt>
                <c:pt idx="9460">
                  <c:v>0.8047047825707806</c:v>
                </c:pt>
                <c:pt idx="9461">
                  <c:v>0.8021734372762791</c:v>
                </c:pt>
                <c:pt idx="9462">
                  <c:v>0.79758292427313782</c:v>
                </c:pt>
                <c:pt idx="9463">
                  <c:v>0.79094502734241878</c:v>
                </c:pt>
                <c:pt idx="9464">
                  <c:v>0.78227678587031169</c:v>
                </c:pt>
                <c:pt idx="9465">
                  <c:v>0.7716004511083937</c:v>
                </c:pt>
                <c:pt idx="9466">
                  <c:v>0.75894342905482959</c:v>
                </c:pt>
                <c:pt idx="9467">
                  <c:v>0.74433821010372436</c:v>
                </c:pt>
                <c:pt idx="9468">
                  <c:v>0.72782228564269524</c:v>
                </c:pt>
                <c:pt idx="9469">
                  <c:v>0.70943805181292963</c:v>
                </c:pt>
                <c:pt idx="9470">
                  <c:v>0.68923270067895259</c:v>
                </c:pt>
                <c:pt idx="9471">
                  <c:v>0.6672580990873771</c:v>
                </c:pt>
                <c:pt idx="9472">
                  <c:v>0.64357065552538173</c:v>
                </c:pt>
                <c:pt idx="9473">
                  <c:v>0.61823117532081484</c:v>
                </c:pt>
                <c:pt idx="9474">
                  <c:v>0.59130470455587769</c:v>
                </c:pt>
                <c:pt idx="9475">
                  <c:v>0.56286036309489695</c:v>
                </c:pt>
                <c:pt idx="9476">
                  <c:v>0.53297116715451986</c:v>
                </c:pt>
                <c:pt idx="9477">
                  <c:v>0.50171384187191737</c:v>
                </c:pt>
                <c:pt idx="9478">
                  <c:v>0.46916862435293427</c:v>
                </c:pt>
                <c:pt idx="9479">
                  <c:v>0.435419057704029</c:v>
                </c:pt>
                <c:pt idx="9480">
                  <c:v>0.40055177657890051</c:v>
                </c:pt>
                <c:pt idx="9481">
                  <c:v>0.36465628478797069</c:v>
                </c:pt>
                <c:pt idx="9482">
                  <c:v>0.3278247255439688</c:v>
                </c:pt>
                <c:pt idx="9483">
                  <c:v>0.29015164493127787</c:v>
                </c:pt>
                <c:pt idx="9484">
                  <c:v>0.2517337492073069</c:v>
                </c:pt>
                <c:pt idx="9485">
                  <c:v>0.21266965655951134</c:v>
                </c:pt>
                <c:pt idx="9486">
                  <c:v>0.17305964395350176</c:v>
                </c:pt>
                <c:pt idx="9487">
                  <c:v>0.13300538972350326</c:v>
                </c:pt>
                <c:pt idx="9488">
                  <c:v>9.2609712565707325E-2</c:v>
                </c:pt>
                <c:pt idx="9489">
                  <c:v>5.1976307603882728E-2</c:v>
                </c:pt>
                <c:pt idx="9490">
                  <c:v>1.1209480205979899E-2</c:v>
                </c:pt>
                <c:pt idx="9491">
                  <c:v>-2.9586121766935546E-2</c:v>
                </c:pt>
                <c:pt idx="9492">
                  <c:v>-7.0305776589556793E-2</c:v>
                </c:pt>
                <c:pt idx="9493">
                  <c:v>-0.11084495749200554</c:v>
                </c:pt>
                <c:pt idx="9494">
                  <c:v>-0.15109960097827746</c:v>
                </c:pt>
                <c:pt idx="9495">
                  <c:v>-0.19096637395601437</c:v>
                </c:pt>
                <c:pt idx="9496">
                  <c:v>-0.23034293899062122</c:v>
                </c:pt>
                <c:pt idx="9497">
                  <c:v>-0.26912821700444195</c:v>
                </c:pt>
                <c:pt idx="9498">
                  <c:v>-0.3072226467450353</c:v>
                </c:pt>
                <c:pt idx="9499">
                  <c:v>-0.34452844035773844</c:v>
                </c:pt>
                <c:pt idx="9500">
                  <c:v>-0.3809498344052642</c:v>
                </c:pt>
                <c:pt idx="9501">
                  <c:v>-0.41639333569149456</c:v>
                </c:pt>
                <c:pt idx="9502">
                  <c:v>-0.45076796125696211</c:v>
                </c:pt>
                <c:pt idx="9503">
                  <c:v>-0.48398547193084485</c:v>
                </c:pt>
                <c:pt idx="9504">
                  <c:v>-0.51596059883965184</c:v>
                </c:pt>
                <c:pt idx="9505">
                  <c:v>-0.54661126229119916</c:v>
                </c:pt>
                <c:pt idx="9506">
                  <c:v>-0.5758587824720014</c:v>
                </c:pt>
                <c:pt idx="9507">
                  <c:v>-0.60362808141725599</c:v>
                </c:pt>
                <c:pt idx="9508">
                  <c:v>-0.62984787573474976</c:v>
                </c:pt>
                <c:pt idx="9509">
                  <c:v>-0.65445085958860749</c:v>
                </c:pt>
                <c:pt idx="9510">
                  <c:v>-0.67737387747210487</c:v>
                </c:pt>
                <c:pt idx="9511">
                  <c:v>-0.69855808632712191</c:v>
                </c:pt>
                <c:pt idx="9512">
                  <c:v>-0.71794910659328581</c:v>
                </c:pt>
                <c:pt idx="9513">
                  <c:v>-0.73549716179974955</c:v>
                </c:pt>
                <c:pt idx="9514">
                  <c:v>-0.75115720634045147</c:v>
                </c:pt>
                <c:pt idx="9515">
                  <c:v>-0.7648890411056678</c:v>
                </c:pt>
                <c:pt idx="9516">
                  <c:v>-0.77665741667245691</c:v>
                </c:pt>
                <c:pt idx="9517">
                  <c:v>-0.78643212378957483</c:v>
                </c:pt>
                <c:pt idx="9518">
                  <c:v>-0.79418807092399801</c:v>
                </c:pt>
                <c:pt idx="9519">
                  <c:v>-0.79990534867070373</c:v>
                </c:pt>
                <c:pt idx="9520">
                  <c:v>-0.80356928085968837</c:v>
                </c:pt>
                <c:pt idx="9521">
                  <c:v>-0.80517046222958777</c:v>
                </c:pt>
                <c:pt idx="9522">
                  <c:v>-0.80470478257077926</c:v>
                </c:pt>
                <c:pt idx="9523">
                  <c:v>-0.80217343727627588</c:v>
                </c:pt>
                <c:pt idx="9524">
                  <c:v>-0.79758292427314537</c:v>
                </c:pt>
                <c:pt idx="9525">
                  <c:v>-0.79094502734241179</c:v>
                </c:pt>
                <c:pt idx="9526">
                  <c:v>-0.78227678587030292</c:v>
                </c:pt>
                <c:pt idx="9527">
                  <c:v>-0.77160045110838305</c:v>
                </c:pt>
                <c:pt idx="9528">
                  <c:v>-0.7589434290548478</c:v>
                </c:pt>
                <c:pt idx="9529">
                  <c:v>-0.74433821010374512</c:v>
                </c:pt>
                <c:pt idx="9530">
                  <c:v>-0.72782228564267926</c:v>
                </c:pt>
                <c:pt idx="9531">
                  <c:v>-0.70943805181291208</c:v>
                </c:pt>
                <c:pt idx="9532">
                  <c:v>-0.68923270067893339</c:v>
                </c:pt>
                <c:pt idx="9533">
                  <c:v>-0.66725809908740752</c:v>
                </c:pt>
                <c:pt idx="9534">
                  <c:v>-0.6435706555253593</c:v>
                </c:pt>
                <c:pt idx="9535">
                  <c:v>-0.61823117532079108</c:v>
                </c:pt>
                <c:pt idx="9536">
                  <c:v>-0.59130470455585249</c:v>
                </c:pt>
                <c:pt idx="9537">
                  <c:v>-0.56286036309490317</c:v>
                </c:pt>
                <c:pt idx="9538">
                  <c:v>-0.53297116715456072</c:v>
                </c:pt>
                <c:pt idx="9539">
                  <c:v>-0.50171384187196</c:v>
                </c:pt>
                <c:pt idx="9540">
                  <c:v>-0.46916862435290413</c:v>
                </c:pt>
                <c:pt idx="9541">
                  <c:v>-0.43541905770403633</c:v>
                </c:pt>
                <c:pt idx="9542">
                  <c:v>-0.40055177657886831</c:v>
                </c:pt>
                <c:pt idx="9543">
                  <c:v>-0.3646562847880192</c:v>
                </c:pt>
                <c:pt idx="9544">
                  <c:v>-0.32782472554397674</c:v>
                </c:pt>
                <c:pt idx="9545">
                  <c:v>-0.29015164493124329</c:v>
                </c:pt>
                <c:pt idx="9546">
                  <c:v>-0.25173374920727171</c:v>
                </c:pt>
                <c:pt idx="9547">
                  <c:v>-0.21266965655951975</c:v>
                </c:pt>
                <c:pt idx="9548">
                  <c:v>-0.17305964395351026</c:v>
                </c:pt>
                <c:pt idx="9549">
                  <c:v>-0.13300538972355694</c:v>
                </c:pt>
                <c:pt idx="9550">
                  <c:v>-9.2609712565670479E-2</c:v>
                </c:pt>
                <c:pt idx="9551">
                  <c:v>-5.1976307603891388E-2</c:v>
                </c:pt>
                <c:pt idx="9552">
                  <c:v>-1.1209480205897042E-2</c:v>
                </c:pt>
                <c:pt idx="9553">
                  <c:v>2.9586121766881128E-2</c:v>
                </c:pt>
                <c:pt idx="9554">
                  <c:v>7.0305776589548147E-2</c:v>
                </c:pt>
                <c:pt idx="9555">
                  <c:v>0.11084495749199694</c:v>
                </c:pt>
                <c:pt idx="9556">
                  <c:v>0.15109960097831387</c:v>
                </c:pt>
                <c:pt idx="9557">
                  <c:v>0.19096637395600596</c:v>
                </c:pt>
                <c:pt idx="9558">
                  <c:v>0.23034293899061292</c:v>
                </c:pt>
                <c:pt idx="9559">
                  <c:v>0.26912821700443379</c:v>
                </c:pt>
                <c:pt idx="9560">
                  <c:v>0.30722264674506961</c:v>
                </c:pt>
                <c:pt idx="9561">
                  <c:v>0.34452844035773056</c:v>
                </c:pt>
                <c:pt idx="9562">
                  <c:v>0.38094983440529689</c:v>
                </c:pt>
                <c:pt idx="9563">
                  <c:v>0.41639333569148712</c:v>
                </c:pt>
                <c:pt idx="9564">
                  <c:v>0.4507679612569549</c:v>
                </c:pt>
                <c:pt idx="9565">
                  <c:v>0.48398547193083791</c:v>
                </c:pt>
                <c:pt idx="9566">
                  <c:v>0.51596059883968037</c:v>
                </c:pt>
                <c:pt idx="9567">
                  <c:v>0.54661126229119283</c:v>
                </c:pt>
                <c:pt idx="9568">
                  <c:v>0.5758587824719954</c:v>
                </c:pt>
                <c:pt idx="9569">
                  <c:v>0.60362808141721991</c:v>
                </c:pt>
                <c:pt idx="9570">
                  <c:v>0.62984787573477286</c:v>
                </c:pt>
                <c:pt idx="9571">
                  <c:v>0.6544508595886025</c:v>
                </c:pt>
                <c:pt idx="9572">
                  <c:v>0.67737387747212496</c:v>
                </c:pt>
                <c:pt idx="9573">
                  <c:v>0.69855808632709482</c:v>
                </c:pt>
                <c:pt idx="9574">
                  <c:v>0.71794910659330258</c:v>
                </c:pt>
                <c:pt idx="9575">
                  <c:v>0.735497161799746</c:v>
                </c:pt>
                <c:pt idx="9576">
                  <c:v>0.75115720634046479</c:v>
                </c:pt>
                <c:pt idx="9577">
                  <c:v>0.76488904110566502</c:v>
                </c:pt>
                <c:pt idx="9578">
                  <c:v>0.77665741667246668</c:v>
                </c:pt>
                <c:pt idx="9579">
                  <c:v>0.78643212378956318</c:v>
                </c:pt>
                <c:pt idx="9580">
                  <c:v>0.79418807092400412</c:v>
                </c:pt>
                <c:pt idx="9581">
                  <c:v>0.79990534867070273</c:v>
                </c:pt>
                <c:pt idx="9582">
                  <c:v>0.80356928085969082</c:v>
                </c:pt>
                <c:pt idx="9583">
                  <c:v>0.8051704622295871</c:v>
                </c:pt>
                <c:pt idx="9584">
                  <c:v>0.80470478257078126</c:v>
                </c:pt>
                <c:pt idx="9585">
                  <c:v>0.80217343727627666</c:v>
                </c:pt>
                <c:pt idx="9586">
                  <c:v>0.79758292427314026</c:v>
                </c:pt>
                <c:pt idx="9587">
                  <c:v>0.79094502734241334</c:v>
                </c:pt>
                <c:pt idx="9588">
                  <c:v>0.78227678587031579</c:v>
                </c:pt>
                <c:pt idx="9589">
                  <c:v>0.7716004511083856</c:v>
                </c:pt>
                <c:pt idx="9590">
                  <c:v>0.75894342905483536</c:v>
                </c:pt>
                <c:pt idx="9591">
                  <c:v>0.74433821010374857</c:v>
                </c:pt>
                <c:pt idx="9592">
                  <c:v>0.72782228564268303</c:v>
                </c:pt>
                <c:pt idx="9593">
                  <c:v>0.70943805181293784</c:v>
                </c:pt>
                <c:pt idx="9594">
                  <c:v>0.68923270067896159</c:v>
                </c:pt>
                <c:pt idx="9595">
                  <c:v>0.6672580990874124</c:v>
                </c:pt>
                <c:pt idx="9596">
                  <c:v>0.64357065552536463</c:v>
                </c:pt>
                <c:pt idx="9597">
                  <c:v>0.61823117532079652</c:v>
                </c:pt>
                <c:pt idx="9598">
                  <c:v>0.59130470455588957</c:v>
                </c:pt>
                <c:pt idx="9599">
                  <c:v>0.56286036309494214</c:v>
                </c:pt>
                <c:pt idx="9600">
                  <c:v>0.53297116715453285</c:v>
                </c:pt>
              </c:numCache>
            </c:numRef>
          </c:yVal>
          <c:smooth val="1"/>
          <c:extLst>
            <c:ext xmlns:c16="http://schemas.microsoft.com/office/drawing/2014/chart" uri="{C3380CC4-5D6E-409C-BE32-E72D297353CC}">
              <c16:uniqueId val="{00000001-B1F1-43C9-8701-CA775C58EE3B}"/>
            </c:ext>
          </c:extLst>
        </c:ser>
        <c:dLbls>
          <c:showLegendKey val="0"/>
          <c:showVal val="0"/>
          <c:showCatName val="0"/>
          <c:showSerName val="0"/>
          <c:showPercent val="0"/>
          <c:showBubbleSize val="0"/>
        </c:dLbls>
        <c:axId val="477456168"/>
        <c:axId val="477456952"/>
      </c:scatterChart>
      <c:valAx>
        <c:axId val="47745616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 (hours)</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456952"/>
        <c:crossesAt val="-1"/>
        <c:crossBetween val="midCat"/>
      </c:valAx>
      <c:valAx>
        <c:axId val="477456952"/>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Tide stage or Head (feet)</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456168"/>
        <c:crosses val="autoZero"/>
        <c:crossBetween val="midCat"/>
      </c:valAx>
      <c:spPr>
        <a:solidFill>
          <a:schemeClr val="bg1"/>
        </a:solidFill>
        <a:ln>
          <a:noFill/>
        </a:ln>
        <a:effectLst/>
      </c:spPr>
    </c:plotArea>
    <c:legend>
      <c:legendPos val="r"/>
      <c:layout>
        <c:manualLayout>
          <c:xMode val="edge"/>
          <c:yMode val="edge"/>
          <c:x val="0.62801035479099176"/>
          <c:y val="0.37569485567863031"/>
          <c:w val="0.32449193782517138"/>
          <c:h val="0.1791566316705272"/>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830634969754702"/>
          <c:y val="7.2853429567769995E-2"/>
          <c:w val="0.87122262234262327"/>
          <c:h val="0.78382172977521514"/>
        </c:manualLayout>
      </c:layout>
      <c:scatterChart>
        <c:scatterStyle val="smoothMarker"/>
        <c:varyColors val="0"/>
        <c:ser>
          <c:idx val="1"/>
          <c:order val="0"/>
          <c:tx>
            <c:v>Tidal Forcing at x = 0 feet</c:v>
          </c:tx>
          <c:spPr>
            <a:ln w="19050" cap="rnd">
              <a:solidFill>
                <a:schemeClr val="accent2"/>
              </a:solidFill>
              <a:round/>
            </a:ln>
            <a:effectLst/>
          </c:spPr>
          <c:marker>
            <c:symbol val="none"/>
          </c:marker>
          <c:xVal>
            <c:numRef>
              <c:f>'Jacob 1950 Analytical'!$A$5:$A$9605</c:f>
              <c:numCache>
                <c:formatCode>General</c:formatCode>
                <c:ptCount val="96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pt idx="2386">
                  <c:v>238.6</c:v>
                </c:pt>
                <c:pt idx="2387">
                  <c:v>238.7</c:v>
                </c:pt>
                <c:pt idx="2388">
                  <c:v>238.8</c:v>
                </c:pt>
                <c:pt idx="2389">
                  <c:v>238.9</c:v>
                </c:pt>
                <c:pt idx="2390">
                  <c:v>239</c:v>
                </c:pt>
                <c:pt idx="2391">
                  <c:v>239.1</c:v>
                </c:pt>
                <c:pt idx="2392">
                  <c:v>239.2</c:v>
                </c:pt>
                <c:pt idx="2393">
                  <c:v>239.3</c:v>
                </c:pt>
                <c:pt idx="2394">
                  <c:v>239.4</c:v>
                </c:pt>
                <c:pt idx="2395">
                  <c:v>239.5</c:v>
                </c:pt>
                <c:pt idx="2396">
                  <c:v>239.6</c:v>
                </c:pt>
                <c:pt idx="2397">
                  <c:v>239.7</c:v>
                </c:pt>
                <c:pt idx="2398">
                  <c:v>239.8</c:v>
                </c:pt>
                <c:pt idx="2399">
                  <c:v>239.9</c:v>
                </c:pt>
                <c:pt idx="2400">
                  <c:v>240</c:v>
                </c:pt>
                <c:pt idx="2401">
                  <c:v>240.1</c:v>
                </c:pt>
                <c:pt idx="2402">
                  <c:v>240.2</c:v>
                </c:pt>
                <c:pt idx="2403">
                  <c:v>240.3</c:v>
                </c:pt>
                <c:pt idx="2404">
                  <c:v>240.4</c:v>
                </c:pt>
                <c:pt idx="2405">
                  <c:v>240.5</c:v>
                </c:pt>
                <c:pt idx="2406">
                  <c:v>240.6</c:v>
                </c:pt>
                <c:pt idx="2407">
                  <c:v>240.7</c:v>
                </c:pt>
                <c:pt idx="2408">
                  <c:v>240.8</c:v>
                </c:pt>
                <c:pt idx="2409">
                  <c:v>240.9</c:v>
                </c:pt>
                <c:pt idx="2410">
                  <c:v>241</c:v>
                </c:pt>
                <c:pt idx="2411">
                  <c:v>241.1</c:v>
                </c:pt>
                <c:pt idx="2412">
                  <c:v>241.2</c:v>
                </c:pt>
                <c:pt idx="2413">
                  <c:v>241.3</c:v>
                </c:pt>
                <c:pt idx="2414">
                  <c:v>241.4</c:v>
                </c:pt>
                <c:pt idx="2415">
                  <c:v>241.5</c:v>
                </c:pt>
                <c:pt idx="2416">
                  <c:v>241.6</c:v>
                </c:pt>
                <c:pt idx="2417">
                  <c:v>241.7</c:v>
                </c:pt>
                <c:pt idx="2418">
                  <c:v>241.8</c:v>
                </c:pt>
                <c:pt idx="2419">
                  <c:v>241.9</c:v>
                </c:pt>
                <c:pt idx="2420">
                  <c:v>242</c:v>
                </c:pt>
                <c:pt idx="2421">
                  <c:v>242.1</c:v>
                </c:pt>
                <c:pt idx="2422">
                  <c:v>242.2</c:v>
                </c:pt>
                <c:pt idx="2423">
                  <c:v>242.3</c:v>
                </c:pt>
                <c:pt idx="2424">
                  <c:v>242.4</c:v>
                </c:pt>
                <c:pt idx="2425">
                  <c:v>242.5</c:v>
                </c:pt>
                <c:pt idx="2426">
                  <c:v>242.6</c:v>
                </c:pt>
                <c:pt idx="2427">
                  <c:v>242.7</c:v>
                </c:pt>
                <c:pt idx="2428">
                  <c:v>242.8</c:v>
                </c:pt>
                <c:pt idx="2429">
                  <c:v>242.9</c:v>
                </c:pt>
                <c:pt idx="2430">
                  <c:v>243</c:v>
                </c:pt>
                <c:pt idx="2431">
                  <c:v>243.1</c:v>
                </c:pt>
                <c:pt idx="2432">
                  <c:v>243.2</c:v>
                </c:pt>
                <c:pt idx="2433">
                  <c:v>243.3</c:v>
                </c:pt>
                <c:pt idx="2434">
                  <c:v>243.4</c:v>
                </c:pt>
                <c:pt idx="2435">
                  <c:v>243.5</c:v>
                </c:pt>
                <c:pt idx="2436">
                  <c:v>243.6</c:v>
                </c:pt>
                <c:pt idx="2437">
                  <c:v>243.7</c:v>
                </c:pt>
                <c:pt idx="2438">
                  <c:v>243.8</c:v>
                </c:pt>
                <c:pt idx="2439">
                  <c:v>243.9</c:v>
                </c:pt>
                <c:pt idx="2440">
                  <c:v>244</c:v>
                </c:pt>
                <c:pt idx="2441">
                  <c:v>244.1</c:v>
                </c:pt>
                <c:pt idx="2442">
                  <c:v>244.2</c:v>
                </c:pt>
                <c:pt idx="2443">
                  <c:v>244.3</c:v>
                </c:pt>
                <c:pt idx="2444">
                  <c:v>244.4</c:v>
                </c:pt>
                <c:pt idx="2445">
                  <c:v>244.5</c:v>
                </c:pt>
                <c:pt idx="2446">
                  <c:v>244.6</c:v>
                </c:pt>
                <c:pt idx="2447">
                  <c:v>244.7</c:v>
                </c:pt>
                <c:pt idx="2448">
                  <c:v>244.8</c:v>
                </c:pt>
                <c:pt idx="2449">
                  <c:v>244.9</c:v>
                </c:pt>
                <c:pt idx="2450">
                  <c:v>245</c:v>
                </c:pt>
                <c:pt idx="2451">
                  <c:v>245.1</c:v>
                </c:pt>
                <c:pt idx="2452">
                  <c:v>245.2</c:v>
                </c:pt>
                <c:pt idx="2453">
                  <c:v>245.3</c:v>
                </c:pt>
                <c:pt idx="2454">
                  <c:v>245.4</c:v>
                </c:pt>
                <c:pt idx="2455">
                  <c:v>245.5</c:v>
                </c:pt>
                <c:pt idx="2456">
                  <c:v>245.6</c:v>
                </c:pt>
                <c:pt idx="2457">
                  <c:v>245.7</c:v>
                </c:pt>
                <c:pt idx="2458">
                  <c:v>245.8</c:v>
                </c:pt>
                <c:pt idx="2459">
                  <c:v>245.9</c:v>
                </c:pt>
                <c:pt idx="2460">
                  <c:v>246</c:v>
                </c:pt>
                <c:pt idx="2461">
                  <c:v>246.1</c:v>
                </c:pt>
                <c:pt idx="2462">
                  <c:v>246.2</c:v>
                </c:pt>
                <c:pt idx="2463">
                  <c:v>246.3</c:v>
                </c:pt>
                <c:pt idx="2464">
                  <c:v>246.4</c:v>
                </c:pt>
                <c:pt idx="2465">
                  <c:v>246.5</c:v>
                </c:pt>
                <c:pt idx="2466">
                  <c:v>246.6</c:v>
                </c:pt>
                <c:pt idx="2467">
                  <c:v>246.7</c:v>
                </c:pt>
                <c:pt idx="2468">
                  <c:v>246.8</c:v>
                </c:pt>
                <c:pt idx="2469">
                  <c:v>246.9</c:v>
                </c:pt>
                <c:pt idx="2470">
                  <c:v>247</c:v>
                </c:pt>
                <c:pt idx="2471">
                  <c:v>247.1</c:v>
                </c:pt>
                <c:pt idx="2472">
                  <c:v>247.2</c:v>
                </c:pt>
                <c:pt idx="2473">
                  <c:v>247.3</c:v>
                </c:pt>
                <c:pt idx="2474">
                  <c:v>247.4</c:v>
                </c:pt>
                <c:pt idx="2475">
                  <c:v>247.5</c:v>
                </c:pt>
                <c:pt idx="2476">
                  <c:v>247.6</c:v>
                </c:pt>
                <c:pt idx="2477">
                  <c:v>247.7</c:v>
                </c:pt>
                <c:pt idx="2478">
                  <c:v>247.8</c:v>
                </c:pt>
                <c:pt idx="2479">
                  <c:v>247.9</c:v>
                </c:pt>
                <c:pt idx="2480">
                  <c:v>248</c:v>
                </c:pt>
                <c:pt idx="2481">
                  <c:v>248.1</c:v>
                </c:pt>
                <c:pt idx="2482">
                  <c:v>248.2</c:v>
                </c:pt>
                <c:pt idx="2483">
                  <c:v>248.3</c:v>
                </c:pt>
                <c:pt idx="2484">
                  <c:v>248.4</c:v>
                </c:pt>
                <c:pt idx="2485">
                  <c:v>248.5</c:v>
                </c:pt>
                <c:pt idx="2486">
                  <c:v>248.6</c:v>
                </c:pt>
                <c:pt idx="2487">
                  <c:v>248.7</c:v>
                </c:pt>
                <c:pt idx="2488">
                  <c:v>248.8</c:v>
                </c:pt>
                <c:pt idx="2489">
                  <c:v>248.9</c:v>
                </c:pt>
                <c:pt idx="2490">
                  <c:v>249</c:v>
                </c:pt>
                <c:pt idx="2491">
                  <c:v>249.1</c:v>
                </c:pt>
                <c:pt idx="2492">
                  <c:v>249.2</c:v>
                </c:pt>
                <c:pt idx="2493">
                  <c:v>249.3</c:v>
                </c:pt>
                <c:pt idx="2494">
                  <c:v>249.4</c:v>
                </c:pt>
                <c:pt idx="2495">
                  <c:v>249.5</c:v>
                </c:pt>
                <c:pt idx="2496">
                  <c:v>249.6</c:v>
                </c:pt>
                <c:pt idx="2497">
                  <c:v>249.7</c:v>
                </c:pt>
                <c:pt idx="2498">
                  <c:v>249.8</c:v>
                </c:pt>
                <c:pt idx="2499">
                  <c:v>249.9</c:v>
                </c:pt>
                <c:pt idx="2500">
                  <c:v>250</c:v>
                </c:pt>
                <c:pt idx="2501">
                  <c:v>250.1</c:v>
                </c:pt>
                <c:pt idx="2502">
                  <c:v>250.2</c:v>
                </c:pt>
                <c:pt idx="2503">
                  <c:v>250.3</c:v>
                </c:pt>
                <c:pt idx="2504">
                  <c:v>250.4</c:v>
                </c:pt>
                <c:pt idx="2505">
                  <c:v>250.5</c:v>
                </c:pt>
                <c:pt idx="2506">
                  <c:v>250.6</c:v>
                </c:pt>
                <c:pt idx="2507">
                  <c:v>250.7</c:v>
                </c:pt>
                <c:pt idx="2508">
                  <c:v>250.8</c:v>
                </c:pt>
                <c:pt idx="2509">
                  <c:v>250.9</c:v>
                </c:pt>
                <c:pt idx="2510">
                  <c:v>251</c:v>
                </c:pt>
                <c:pt idx="2511">
                  <c:v>251.1</c:v>
                </c:pt>
                <c:pt idx="2512">
                  <c:v>251.2</c:v>
                </c:pt>
                <c:pt idx="2513">
                  <c:v>251.3</c:v>
                </c:pt>
                <c:pt idx="2514">
                  <c:v>251.4</c:v>
                </c:pt>
                <c:pt idx="2515">
                  <c:v>251.5</c:v>
                </c:pt>
                <c:pt idx="2516">
                  <c:v>251.6</c:v>
                </c:pt>
                <c:pt idx="2517">
                  <c:v>251.7</c:v>
                </c:pt>
                <c:pt idx="2518">
                  <c:v>251.8</c:v>
                </c:pt>
                <c:pt idx="2519">
                  <c:v>251.9</c:v>
                </c:pt>
                <c:pt idx="2520">
                  <c:v>252</c:v>
                </c:pt>
                <c:pt idx="2521">
                  <c:v>252.1</c:v>
                </c:pt>
                <c:pt idx="2522">
                  <c:v>252.2</c:v>
                </c:pt>
                <c:pt idx="2523">
                  <c:v>252.3</c:v>
                </c:pt>
                <c:pt idx="2524">
                  <c:v>252.4</c:v>
                </c:pt>
                <c:pt idx="2525">
                  <c:v>252.5</c:v>
                </c:pt>
                <c:pt idx="2526">
                  <c:v>252.6</c:v>
                </c:pt>
                <c:pt idx="2527">
                  <c:v>252.7</c:v>
                </c:pt>
                <c:pt idx="2528">
                  <c:v>252.8</c:v>
                </c:pt>
                <c:pt idx="2529">
                  <c:v>252.9</c:v>
                </c:pt>
                <c:pt idx="2530">
                  <c:v>253</c:v>
                </c:pt>
                <c:pt idx="2531">
                  <c:v>253.1</c:v>
                </c:pt>
                <c:pt idx="2532">
                  <c:v>253.2</c:v>
                </c:pt>
                <c:pt idx="2533">
                  <c:v>253.3</c:v>
                </c:pt>
                <c:pt idx="2534">
                  <c:v>253.4</c:v>
                </c:pt>
                <c:pt idx="2535">
                  <c:v>253.5</c:v>
                </c:pt>
                <c:pt idx="2536">
                  <c:v>253.6</c:v>
                </c:pt>
                <c:pt idx="2537">
                  <c:v>253.7</c:v>
                </c:pt>
                <c:pt idx="2538">
                  <c:v>253.8</c:v>
                </c:pt>
                <c:pt idx="2539">
                  <c:v>253.9</c:v>
                </c:pt>
                <c:pt idx="2540">
                  <c:v>254</c:v>
                </c:pt>
                <c:pt idx="2541">
                  <c:v>254.1</c:v>
                </c:pt>
                <c:pt idx="2542">
                  <c:v>254.2</c:v>
                </c:pt>
                <c:pt idx="2543">
                  <c:v>254.3</c:v>
                </c:pt>
                <c:pt idx="2544">
                  <c:v>254.4</c:v>
                </c:pt>
                <c:pt idx="2545">
                  <c:v>254.5</c:v>
                </c:pt>
                <c:pt idx="2546">
                  <c:v>254.6</c:v>
                </c:pt>
                <c:pt idx="2547">
                  <c:v>254.7</c:v>
                </c:pt>
                <c:pt idx="2548">
                  <c:v>254.8</c:v>
                </c:pt>
                <c:pt idx="2549">
                  <c:v>254.9</c:v>
                </c:pt>
                <c:pt idx="2550">
                  <c:v>255</c:v>
                </c:pt>
                <c:pt idx="2551">
                  <c:v>255.1</c:v>
                </c:pt>
                <c:pt idx="2552">
                  <c:v>255.2</c:v>
                </c:pt>
                <c:pt idx="2553">
                  <c:v>255.3</c:v>
                </c:pt>
                <c:pt idx="2554">
                  <c:v>255.4</c:v>
                </c:pt>
                <c:pt idx="2555">
                  <c:v>255.5</c:v>
                </c:pt>
                <c:pt idx="2556">
                  <c:v>255.6</c:v>
                </c:pt>
                <c:pt idx="2557">
                  <c:v>255.7</c:v>
                </c:pt>
                <c:pt idx="2558">
                  <c:v>255.8</c:v>
                </c:pt>
                <c:pt idx="2559">
                  <c:v>255.9</c:v>
                </c:pt>
                <c:pt idx="2560">
                  <c:v>256</c:v>
                </c:pt>
                <c:pt idx="2561">
                  <c:v>256.10000000000002</c:v>
                </c:pt>
                <c:pt idx="2562">
                  <c:v>256.2</c:v>
                </c:pt>
                <c:pt idx="2563">
                  <c:v>256.3</c:v>
                </c:pt>
                <c:pt idx="2564">
                  <c:v>256.39999999999998</c:v>
                </c:pt>
                <c:pt idx="2565">
                  <c:v>256.5</c:v>
                </c:pt>
                <c:pt idx="2566">
                  <c:v>256.60000000000002</c:v>
                </c:pt>
                <c:pt idx="2567">
                  <c:v>256.7</c:v>
                </c:pt>
                <c:pt idx="2568">
                  <c:v>256.8</c:v>
                </c:pt>
                <c:pt idx="2569">
                  <c:v>256.89999999999998</c:v>
                </c:pt>
                <c:pt idx="2570">
                  <c:v>257</c:v>
                </c:pt>
                <c:pt idx="2571">
                  <c:v>257.10000000000002</c:v>
                </c:pt>
                <c:pt idx="2572">
                  <c:v>257.2</c:v>
                </c:pt>
                <c:pt idx="2573">
                  <c:v>257.3</c:v>
                </c:pt>
                <c:pt idx="2574">
                  <c:v>257.39999999999998</c:v>
                </c:pt>
                <c:pt idx="2575">
                  <c:v>257.5</c:v>
                </c:pt>
                <c:pt idx="2576">
                  <c:v>257.60000000000002</c:v>
                </c:pt>
                <c:pt idx="2577">
                  <c:v>257.7</c:v>
                </c:pt>
                <c:pt idx="2578">
                  <c:v>257.8</c:v>
                </c:pt>
                <c:pt idx="2579">
                  <c:v>257.89999999999998</c:v>
                </c:pt>
                <c:pt idx="2580">
                  <c:v>258</c:v>
                </c:pt>
                <c:pt idx="2581">
                  <c:v>258.10000000000002</c:v>
                </c:pt>
                <c:pt idx="2582">
                  <c:v>258.2</c:v>
                </c:pt>
                <c:pt idx="2583">
                  <c:v>258.3</c:v>
                </c:pt>
                <c:pt idx="2584">
                  <c:v>258.39999999999998</c:v>
                </c:pt>
                <c:pt idx="2585">
                  <c:v>258.5</c:v>
                </c:pt>
                <c:pt idx="2586">
                  <c:v>258.60000000000002</c:v>
                </c:pt>
                <c:pt idx="2587">
                  <c:v>258.7</c:v>
                </c:pt>
                <c:pt idx="2588">
                  <c:v>258.8</c:v>
                </c:pt>
                <c:pt idx="2589">
                  <c:v>258.89999999999998</c:v>
                </c:pt>
                <c:pt idx="2590">
                  <c:v>259</c:v>
                </c:pt>
                <c:pt idx="2591">
                  <c:v>259.10000000000002</c:v>
                </c:pt>
                <c:pt idx="2592">
                  <c:v>259.2</c:v>
                </c:pt>
                <c:pt idx="2593">
                  <c:v>259.3</c:v>
                </c:pt>
                <c:pt idx="2594">
                  <c:v>259.39999999999998</c:v>
                </c:pt>
                <c:pt idx="2595">
                  <c:v>259.5</c:v>
                </c:pt>
                <c:pt idx="2596">
                  <c:v>259.60000000000002</c:v>
                </c:pt>
                <c:pt idx="2597">
                  <c:v>259.7</c:v>
                </c:pt>
                <c:pt idx="2598">
                  <c:v>259.8</c:v>
                </c:pt>
                <c:pt idx="2599">
                  <c:v>259.89999999999998</c:v>
                </c:pt>
                <c:pt idx="2600">
                  <c:v>260</c:v>
                </c:pt>
                <c:pt idx="2601">
                  <c:v>260.10000000000002</c:v>
                </c:pt>
                <c:pt idx="2602">
                  <c:v>260.2</c:v>
                </c:pt>
                <c:pt idx="2603">
                  <c:v>260.3</c:v>
                </c:pt>
                <c:pt idx="2604">
                  <c:v>260.39999999999998</c:v>
                </c:pt>
                <c:pt idx="2605">
                  <c:v>260.5</c:v>
                </c:pt>
                <c:pt idx="2606">
                  <c:v>260.60000000000002</c:v>
                </c:pt>
                <c:pt idx="2607">
                  <c:v>260.7</c:v>
                </c:pt>
                <c:pt idx="2608">
                  <c:v>260.8</c:v>
                </c:pt>
                <c:pt idx="2609">
                  <c:v>260.89999999999998</c:v>
                </c:pt>
                <c:pt idx="2610">
                  <c:v>261</c:v>
                </c:pt>
                <c:pt idx="2611">
                  <c:v>261.10000000000002</c:v>
                </c:pt>
                <c:pt idx="2612">
                  <c:v>261.2</c:v>
                </c:pt>
                <c:pt idx="2613">
                  <c:v>261.3</c:v>
                </c:pt>
                <c:pt idx="2614">
                  <c:v>261.39999999999998</c:v>
                </c:pt>
                <c:pt idx="2615">
                  <c:v>261.5</c:v>
                </c:pt>
                <c:pt idx="2616">
                  <c:v>261.60000000000002</c:v>
                </c:pt>
                <c:pt idx="2617">
                  <c:v>261.7</c:v>
                </c:pt>
                <c:pt idx="2618">
                  <c:v>261.8</c:v>
                </c:pt>
                <c:pt idx="2619">
                  <c:v>261.89999999999998</c:v>
                </c:pt>
                <c:pt idx="2620">
                  <c:v>262</c:v>
                </c:pt>
                <c:pt idx="2621">
                  <c:v>262.10000000000002</c:v>
                </c:pt>
                <c:pt idx="2622">
                  <c:v>262.2</c:v>
                </c:pt>
                <c:pt idx="2623">
                  <c:v>262.3</c:v>
                </c:pt>
                <c:pt idx="2624">
                  <c:v>262.39999999999998</c:v>
                </c:pt>
                <c:pt idx="2625">
                  <c:v>262.5</c:v>
                </c:pt>
                <c:pt idx="2626">
                  <c:v>262.60000000000002</c:v>
                </c:pt>
                <c:pt idx="2627">
                  <c:v>262.7</c:v>
                </c:pt>
                <c:pt idx="2628">
                  <c:v>262.8</c:v>
                </c:pt>
                <c:pt idx="2629">
                  <c:v>262.89999999999998</c:v>
                </c:pt>
                <c:pt idx="2630">
                  <c:v>263</c:v>
                </c:pt>
                <c:pt idx="2631">
                  <c:v>263.10000000000002</c:v>
                </c:pt>
                <c:pt idx="2632">
                  <c:v>263.2</c:v>
                </c:pt>
                <c:pt idx="2633">
                  <c:v>263.3</c:v>
                </c:pt>
                <c:pt idx="2634">
                  <c:v>263.39999999999998</c:v>
                </c:pt>
                <c:pt idx="2635">
                  <c:v>263.5</c:v>
                </c:pt>
                <c:pt idx="2636">
                  <c:v>263.60000000000002</c:v>
                </c:pt>
                <c:pt idx="2637">
                  <c:v>263.7</c:v>
                </c:pt>
                <c:pt idx="2638">
                  <c:v>263.8</c:v>
                </c:pt>
                <c:pt idx="2639">
                  <c:v>263.89999999999998</c:v>
                </c:pt>
                <c:pt idx="2640">
                  <c:v>264</c:v>
                </c:pt>
                <c:pt idx="2641">
                  <c:v>264.10000000000002</c:v>
                </c:pt>
                <c:pt idx="2642">
                  <c:v>264.2</c:v>
                </c:pt>
                <c:pt idx="2643">
                  <c:v>264.3</c:v>
                </c:pt>
                <c:pt idx="2644">
                  <c:v>264.39999999999998</c:v>
                </c:pt>
                <c:pt idx="2645">
                  <c:v>264.5</c:v>
                </c:pt>
                <c:pt idx="2646">
                  <c:v>264.60000000000002</c:v>
                </c:pt>
                <c:pt idx="2647">
                  <c:v>264.7</c:v>
                </c:pt>
                <c:pt idx="2648">
                  <c:v>264.8</c:v>
                </c:pt>
                <c:pt idx="2649">
                  <c:v>264.89999999999998</c:v>
                </c:pt>
                <c:pt idx="2650">
                  <c:v>265</c:v>
                </c:pt>
                <c:pt idx="2651">
                  <c:v>265.10000000000002</c:v>
                </c:pt>
                <c:pt idx="2652">
                  <c:v>265.2</c:v>
                </c:pt>
                <c:pt idx="2653">
                  <c:v>265.3</c:v>
                </c:pt>
                <c:pt idx="2654">
                  <c:v>265.39999999999998</c:v>
                </c:pt>
                <c:pt idx="2655">
                  <c:v>265.5</c:v>
                </c:pt>
                <c:pt idx="2656">
                  <c:v>265.60000000000002</c:v>
                </c:pt>
                <c:pt idx="2657">
                  <c:v>265.7</c:v>
                </c:pt>
                <c:pt idx="2658">
                  <c:v>265.8</c:v>
                </c:pt>
                <c:pt idx="2659">
                  <c:v>265.89999999999998</c:v>
                </c:pt>
                <c:pt idx="2660">
                  <c:v>266</c:v>
                </c:pt>
                <c:pt idx="2661">
                  <c:v>266.10000000000002</c:v>
                </c:pt>
                <c:pt idx="2662">
                  <c:v>266.2</c:v>
                </c:pt>
                <c:pt idx="2663">
                  <c:v>266.3</c:v>
                </c:pt>
                <c:pt idx="2664">
                  <c:v>266.39999999999998</c:v>
                </c:pt>
                <c:pt idx="2665">
                  <c:v>266.5</c:v>
                </c:pt>
                <c:pt idx="2666">
                  <c:v>266.60000000000002</c:v>
                </c:pt>
                <c:pt idx="2667">
                  <c:v>266.7</c:v>
                </c:pt>
                <c:pt idx="2668">
                  <c:v>266.8</c:v>
                </c:pt>
                <c:pt idx="2669">
                  <c:v>266.89999999999998</c:v>
                </c:pt>
                <c:pt idx="2670">
                  <c:v>267</c:v>
                </c:pt>
                <c:pt idx="2671">
                  <c:v>267.10000000000002</c:v>
                </c:pt>
                <c:pt idx="2672">
                  <c:v>267.2</c:v>
                </c:pt>
                <c:pt idx="2673">
                  <c:v>267.3</c:v>
                </c:pt>
                <c:pt idx="2674">
                  <c:v>267.39999999999998</c:v>
                </c:pt>
                <c:pt idx="2675">
                  <c:v>267.5</c:v>
                </c:pt>
                <c:pt idx="2676">
                  <c:v>267.60000000000002</c:v>
                </c:pt>
                <c:pt idx="2677">
                  <c:v>267.7</c:v>
                </c:pt>
                <c:pt idx="2678">
                  <c:v>267.8</c:v>
                </c:pt>
                <c:pt idx="2679">
                  <c:v>267.89999999999998</c:v>
                </c:pt>
                <c:pt idx="2680">
                  <c:v>268</c:v>
                </c:pt>
                <c:pt idx="2681">
                  <c:v>268.10000000000002</c:v>
                </c:pt>
                <c:pt idx="2682">
                  <c:v>268.2</c:v>
                </c:pt>
                <c:pt idx="2683">
                  <c:v>268.3</c:v>
                </c:pt>
                <c:pt idx="2684">
                  <c:v>268.39999999999998</c:v>
                </c:pt>
                <c:pt idx="2685">
                  <c:v>268.5</c:v>
                </c:pt>
                <c:pt idx="2686">
                  <c:v>268.60000000000002</c:v>
                </c:pt>
                <c:pt idx="2687">
                  <c:v>268.7</c:v>
                </c:pt>
                <c:pt idx="2688">
                  <c:v>268.8</c:v>
                </c:pt>
                <c:pt idx="2689">
                  <c:v>268.89999999999998</c:v>
                </c:pt>
                <c:pt idx="2690">
                  <c:v>269</c:v>
                </c:pt>
                <c:pt idx="2691">
                  <c:v>269.10000000000002</c:v>
                </c:pt>
                <c:pt idx="2692">
                  <c:v>269.2</c:v>
                </c:pt>
                <c:pt idx="2693">
                  <c:v>269.3</c:v>
                </c:pt>
                <c:pt idx="2694">
                  <c:v>269.39999999999998</c:v>
                </c:pt>
                <c:pt idx="2695">
                  <c:v>269.5</c:v>
                </c:pt>
                <c:pt idx="2696">
                  <c:v>269.60000000000002</c:v>
                </c:pt>
                <c:pt idx="2697">
                  <c:v>269.7</c:v>
                </c:pt>
                <c:pt idx="2698">
                  <c:v>269.8</c:v>
                </c:pt>
                <c:pt idx="2699">
                  <c:v>269.89999999999998</c:v>
                </c:pt>
                <c:pt idx="2700">
                  <c:v>270</c:v>
                </c:pt>
                <c:pt idx="2701">
                  <c:v>270.10000000000002</c:v>
                </c:pt>
                <c:pt idx="2702">
                  <c:v>270.2</c:v>
                </c:pt>
                <c:pt idx="2703">
                  <c:v>270.3</c:v>
                </c:pt>
                <c:pt idx="2704">
                  <c:v>270.39999999999998</c:v>
                </c:pt>
                <c:pt idx="2705">
                  <c:v>270.5</c:v>
                </c:pt>
                <c:pt idx="2706">
                  <c:v>270.60000000000002</c:v>
                </c:pt>
                <c:pt idx="2707">
                  <c:v>270.7</c:v>
                </c:pt>
                <c:pt idx="2708">
                  <c:v>270.8</c:v>
                </c:pt>
                <c:pt idx="2709">
                  <c:v>270.89999999999998</c:v>
                </c:pt>
                <c:pt idx="2710">
                  <c:v>271</c:v>
                </c:pt>
                <c:pt idx="2711">
                  <c:v>271.10000000000002</c:v>
                </c:pt>
                <c:pt idx="2712">
                  <c:v>271.2</c:v>
                </c:pt>
                <c:pt idx="2713">
                  <c:v>271.3</c:v>
                </c:pt>
                <c:pt idx="2714">
                  <c:v>271.39999999999998</c:v>
                </c:pt>
                <c:pt idx="2715">
                  <c:v>271.5</c:v>
                </c:pt>
                <c:pt idx="2716">
                  <c:v>271.60000000000002</c:v>
                </c:pt>
                <c:pt idx="2717">
                  <c:v>271.7</c:v>
                </c:pt>
                <c:pt idx="2718">
                  <c:v>271.8</c:v>
                </c:pt>
                <c:pt idx="2719">
                  <c:v>271.89999999999998</c:v>
                </c:pt>
                <c:pt idx="2720">
                  <c:v>272</c:v>
                </c:pt>
                <c:pt idx="2721">
                  <c:v>272.10000000000002</c:v>
                </c:pt>
                <c:pt idx="2722">
                  <c:v>272.2</c:v>
                </c:pt>
                <c:pt idx="2723">
                  <c:v>272.3</c:v>
                </c:pt>
                <c:pt idx="2724">
                  <c:v>272.39999999999998</c:v>
                </c:pt>
                <c:pt idx="2725">
                  <c:v>272.5</c:v>
                </c:pt>
                <c:pt idx="2726">
                  <c:v>272.60000000000002</c:v>
                </c:pt>
                <c:pt idx="2727">
                  <c:v>272.7</c:v>
                </c:pt>
                <c:pt idx="2728">
                  <c:v>272.8</c:v>
                </c:pt>
                <c:pt idx="2729">
                  <c:v>272.89999999999998</c:v>
                </c:pt>
                <c:pt idx="2730">
                  <c:v>273</c:v>
                </c:pt>
                <c:pt idx="2731">
                  <c:v>273.10000000000002</c:v>
                </c:pt>
                <c:pt idx="2732">
                  <c:v>273.2</c:v>
                </c:pt>
                <c:pt idx="2733">
                  <c:v>273.3</c:v>
                </c:pt>
                <c:pt idx="2734">
                  <c:v>273.39999999999998</c:v>
                </c:pt>
                <c:pt idx="2735">
                  <c:v>273.5</c:v>
                </c:pt>
                <c:pt idx="2736">
                  <c:v>273.60000000000002</c:v>
                </c:pt>
                <c:pt idx="2737">
                  <c:v>273.7</c:v>
                </c:pt>
                <c:pt idx="2738">
                  <c:v>273.8</c:v>
                </c:pt>
                <c:pt idx="2739">
                  <c:v>273.89999999999998</c:v>
                </c:pt>
                <c:pt idx="2740">
                  <c:v>274</c:v>
                </c:pt>
                <c:pt idx="2741">
                  <c:v>274.10000000000002</c:v>
                </c:pt>
                <c:pt idx="2742">
                  <c:v>274.2</c:v>
                </c:pt>
                <c:pt idx="2743">
                  <c:v>274.3</c:v>
                </c:pt>
                <c:pt idx="2744">
                  <c:v>274.39999999999998</c:v>
                </c:pt>
                <c:pt idx="2745">
                  <c:v>274.5</c:v>
                </c:pt>
                <c:pt idx="2746">
                  <c:v>274.60000000000002</c:v>
                </c:pt>
                <c:pt idx="2747">
                  <c:v>274.7</c:v>
                </c:pt>
                <c:pt idx="2748">
                  <c:v>274.8</c:v>
                </c:pt>
                <c:pt idx="2749">
                  <c:v>274.89999999999998</c:v>
                </c:pt>
                <c:pt idx="2750">
                  <c:v>275</c:v>
                </c:pt>
                <c:pt idx="2751">
                  <c:v>275.10000000000002</c:v>
                </c:pt>
                <c:pt idx="2752">
                  <c:v>275.2</c:v>
                </c:pt>
                <c:pt idx="2753">
                  <c:v>275.3</c:v>
                </c:pt>
                <c:pt idx="2754">
                  <c:v>275.39999999999998</c:v>
                </c:pt>
                <c:pt idx="2755">
                  <c:v>275.5</c:v>
                </c:pt>
                <c:pt idx="2756">
                  <c:v>275.60000000000002</c:v>
                </c:pt>
                <c:pt idx="2757">
                  <c:v>275.7</c:v>
                </c:pt>
                <c:pt idx="2758">
                  <c:v>275.8</c:v>
                </c:pt>
                <c:pt idx="2759">
                  <c:v>275.89999999999998</c:v>
                </c:pt>
                <c:pt idx="2760">
                  <c:v>276</c:v>
                </c:pt>
                <c:pt idx="2761">
                  <c:v>276.10000000000002</c:v>
                </c:pt>
                <c:pt idx="2762">
                  <c:v>276.2</c:v>
                </c:pt>
                <c:pt idx="2763">
                  <c:v>276.3</c:v>
                </c:pt>
                <c:pt idx="2764">
                  <c:v>276.39999999999998</c:v>
                </c:pt>
                <c:pt idx="2765">
                  <c:v>276.5</c:v>
                </c:pt>
                <c:pt idx="2766">
                  <c:v>276.60000000000002</c:v>
                </c:pt>
                <c:pt idx="2767">
                  <c:v>276.7</c:v>
                </c:pt>
                <c:pt idx="2768">
                  <c:v>276.8</c:v>
                </c:pt>
                <c:pt idx="2769">
                  <c:v>276.89999999999998</c:v>
                </c:pt>
                <c:pt idx="2770">
                  <c:v>277</c:v>
                </c:pt>
                <c:pt idx="2771">
                  <c:v>277.10000000000002</c:v>
                </c:pt>
                <c:pt idx="2772">
                  <c:v>277.2</c:v>
                </c:pt>
                <c:pt idx="2773">
                  <c:v>277.3</c:v>
                </c:pt>
                <c:pt idx="2774">
                  <c:v>277.39999999999998</c:v>
                </c:pt>
                <c:pt idx="2775">
                  <c:v>277.5</c:v>
                </c:pt>
                <c:pt idx="2776">
                  <c:v>277.60000000000002</c:v>
                </c:pt>
                <c:pt idx="2777">
                  <c:v>277.7</c:v>
                </c:pt>
                <c:pt idx="2778">
                  <c:v>277.8</c:v>
                </c:pt>
                <c:pt idx="2779">
                  <c:v>277.89999999999998</c:v>
                </c:pt>
                <c:pt idx="2780">
                  <c:v>278</c:v>
                </c:pt>
                <c:pt idx="2781">
                  <c:v>278.10000000000002</c:v>
                </c:pt>
                <c:pt idx="2782">
                  <c:v>278.2</c:v>
                </c:pt>
                <c:pt idx="2783">
                  <c:v>278.3</c:v>
                </c:pt>
                <c:pt idx="2784">
                  <c:v>278.39999999999998</c:v>
                </c:pt>
                <c:pt idx="2785">
                  <c:v>278.5</c:v>
                </c:pt>
                <c:pt idx="2786">
                  <c:v>278.60000000000002</c:v>
                </c:pt>
                <c:pt idx="2787">
                  <c:v>278.7</c:v>
                </c:pt>
                <c:pt idx="2788">
                  <c:v>278.8</c:v>
                </c:pt>
                <c:pt idx="2789">
                  <c:v>278.89999999999998</c:v>
                </c:pt>
                <c:pt idx="2790">
                  <c:v>279</c:v>
                </c:pt>
                <c:pt idx="2791">
                  <c:v>279.10000000000002</c:v>
                </c:pt>
                <c:pt idx="2792">
                  <c:v>279.2</c:v>
                </c:pt>
                <c:pt idx="2793">
                  <c:v>279.3</c:v>
                </c:pt>
                <c:pt idx="2794">
                  <c:v>279.39999999999998</c:v>
                </c:pt>
                <c:pt idx="2795">
                  <c:v>279.5</c:v>
                </c:pt>
                <c:pt idx="2796">
                  <c:v>279.60000000000002</c:v>
                </c:pt>
                <c:pt idx="2797">
                  <c:v>279.7</c:v>
                </c:pt>
                <c:pt idx="2798">
                  <c:v>279.8</c:v>
                </c:pt>
                <c:pt idx="2799">
                  <c:v>279.89999999999998</c:v>
                </c:pt>
                <c:pt idx="2800">
                  <c:v>280</c:v>
                </c:pt>
                <c:pt idx="2801">
                  <c:v>280.10000000000002</c:v>
                </c:pt>
                <c:pt idx="2802">
                  <c:v>280.2</c:v>
                </c:pt>
                <c:pt idx="2803">
                  <c:v>280.3</c:v>
                </c:pt>
                <c:pt idx="2804">
                  <c:v>280.39999999999998</c:v>
                </c:pt>
                <c:pt idx="2805">
                  <c:v>280.5</c:v>
                </c:pt>
                <c:pt idx="2806">
                  <c:v>280.60000000000002</c:v>
                </c:pt>
                <c:pt idx="2807">
                  <c:v>280.7</c:v>
                </c:pt>
                <c:pt idx="2808">
                  <c:v>280.8</c:v>
                </c:pt>
                <c:pt idx="2809">
                  <c:v>280.89999999999998</c:v>
                </c:pt>
                <c:pt idx="2810">
                  <c:v>281</c:v>
                </c:pt>
                <c:pt idx="2811">
                  <c:v>281.10000000000002</c:v>
                </c:pt>
                <c:pt idx="2812">
                  <c:v>281.2</c:v>
                </c:pt>
                <c:pt idx="2813">
                  <c:v>281.3</c:v>
                </c:pt>
                <c:pt idx="2814">
                  <c:v>281.39999999999998</c:v>
                </c:pt>
                <c:pt idx="2815">
                  <c:v>281.5</c:v>
                </c:pt>
                <c:pt idx="2816">
                  <c:v>281.60000000000002</c:v>
                </c:pt>
                <c:pt idx="2817">
                  <c:v>281.7</c:v>
                </c:pt>
                <c:pt idx="2818">
                  <c:v>281.8</c:v>
                </c:pt>
                <c:pt idx="2819">
                  <c:v>281.89999999999998</c:v>
                </c:pt>
                <c:pt idx="2820">
                  <c:v>282</c:v>
                </c:pt>
                <c:pt idx="2821">
                  <c:v>282.10000000000002</c:v>
                </c:pt>
                <c:pt idx="2822">
                  <c:v>282.2</c:v>
                </c:pt>
                <c:pt idx="2823">
                  <c:v>282.3</c:v>
                </c:pt>
                <c:pt idx="2824">
                  <c:v>282.39999999999998</c:v>
                </c:pt>
                <c:pt idx="2825">
                  <c:v>282.5</c:v>
                </c:pt>
                <c:pt idx="2826">
                  <c:v>282.60000000000002</c:v>
                </c:pt>
                <c:pt idx="2827">
                  <c:v>282.7</c:v>
                </c:pt>
                <c:pt idx="2828">
                  <c:v>282.8</c:v>
                </c:pt>
                <c:pt idx="2829">
                  <c:v>282.89999999999998</c:v>
                </c:pt>
                <c:pt idx="2830">
                  <c:v>283</c:v>
                </c:pt>
                <c:pt idx="2831">
                  <c:v>283.10000000000002</c:v>
                </c:pt>
                <c:pt idx="2832">
                  <c:v>283.2</c:v>
                </c:pt>
                <c:pt idx="2833">
                  <c:v>283.3</c:v>
                </c:pt>
                <c:pt idx="2834">
                  <c:v>283.39999999999998</c:v>
                </c:pt>
                <c:pt idx="2835">
                  <c:v>283.5</c:v>
                </c:pt>
                <c:pt idx="2836">
                  <c:v>283.60000000000002</c:v>
                </c:pt>
                <c:pt idx="2837">
                  <c:v>283.7</c:v>
                </c:pt>
                <c:pt idx="2838">
                  <c:v>283.8</c:v>
                </c:pt>
                <c:pt idx="2839">
                  <c:v>283.89999999999998</c:v>
                </c:pt>
                <c:pt idx="2840">
                  <c:v>284</c:v>
                </c:pt>
                <c:pt idx="2841">
                  <c:v>284.10000000000002</c:v>
                </c:pt>
                <c:pt idx="2842">
                  <c:v>284.2</c:v>
                </c:pt>
                <c:pt idx="2843">
                  <c:v>284.3</c:v>
                </c:pt>
                <c:pt idx="2844">
                  <c:v>284.39999999999998</c:v>
                </c:pt>
                <c:pt idx="2845">
                  <c:v>284.5</c:v>
                </c:pt>
                <c:pt idx="2846">
                  <c:v>284.60000000000002</c:v>
                </c:pt>
                <c:pt idx="2847">
                  <c:v>284.7</c:v>
                </c:pt>
                <c:pt idx="2848">
                  <c:v>284.8</c:v>
                </c:pt>
                <c:pt idx="2849">
                  <c:v>284.89999999999998</c:v>
                </c:pt>
                <c:pt idx="2850">
                  <c:v>285</c:v>
                </c:pt>
                <c:pt idx="2851">
                  <c:v>285.10000000000002</c:v>
                </c:pt>
                <c:pt idx="2852">
                  <c:v>285.2</c:v>
                </c:pt>
                <c:pt idx="2853">
                  <c:v>285.3</c:v>
                </c:pt>
                <c:pt idx="2854">
                  <c:v>285.39999999999998</c:v>
                </c:pt>
                <c:pt idx="2855">
                  <c:v>285.5</c:v>
                </c:pt>
                <c:pt idx="2856">
                  <c:v>285.60000000000002</c:v>
                </c:pt>
                <c:pt idx="2857">
                  <c:v>285.7</c:v>
                </c:pt>
                <c:pt idx="2858">
                  <c:v>285.8</c:v>
                </c:pt>
                <c:pt idx="2859">
                  <c:v>285.89999999999998</c:v>
                </c:pt>
                <c:pt idx="2860">
                  <c:v>286</c:v>
                </c:pt>
                <c:pt idx="2861">
                  <c:v>286.10000000000002</c:v>
                </c:pt>
                <c:pt idx="2862">
                  <c:v>286.2</c:v>
                </c:pt>
                <c:pt idx="2863">
                  <c:v>286.3</c:v>
                </c:pt>
                <c:pt idx="2864">
                  <c:v>286.39999999999998</c:v>
                </c:pt>
                <c:pt idx="2865">
                  <c:v>286.5</c:v>
                </c:pt>
                <c:pt idx="2866">
                  <c:v>286.60000000000002</c:v>
                </c:pt>
                <c:pt idx="2867">
                  <c:v>286.7</c:v>
                </c:pt>
                <c:pt idx="2868">
                  <c:v>286.8</c:v>
                </c:pt>
                <c:pt idx="2869">
                  <c:v>286.89999999999998</c:v>
                </c:pt>
                <c:pt idx="2870">
                  <c:v>287</c:v>
                </c:pt>
                <c:pt idx="2871">
                  <c:v>287.10000000000002</c:v>
                </c:pt>
                <c:pt idx="2872">
                  <c:v>287.2</c:v>
                </c:pt>
                <c:pt idx="2873">
                  <c:v>287.3</c:v>
                </c:pt>
                <c:pt idx="2874">
                  <c:v>287.39999999999998</c:v>
                </c:pt>
                <c:pt idx="2875">
                  <c:v>287.5</c:v>
                </c:pt>
                <c:pt idx="2876">
                  <c:v>287.60000000000002</c:v>
                </c:pt>
                <c:pt idx="2877">
                  <c:v>287.7</c:v>
                </c:pt>
                <c:pt idx="2878">
                  <c:v>287.8</c:v>
                </c:pt>
                <c:pt idx="2879">
                  <c:v>287.89999999999998</c:v>
                </c:pt>
                <c:pt idx="2880">
                  <c:v>288</c:v>
                </c:pt>
                <c:pt idx="2881">
                  <c:v>288.10000000000002</c:v>
                </c:pt>
                <c:pt idx="2882">
                  <c:v>288.2</c:v>
                </c:pt>
                <c:pt idx="2883">
                  <c:v>288.3</c:v>
                </c:pt>
                <c:pt idx="2884">
                  <c:v>288.39999999999998</c:v>
                </c:pt>
                <c:pt idx="2885">
                  <c:v>288.5</c:v>
                </c:pt>
                <c:pt idx="2886">
                  <c:v>288.60000000000002</c:v>
                </c:pt>
                <c:pt idx="2887">
                  <c:v>288.7</c:v>
                </c:pt>
                <c:pt idx="2888">
                  <c:v>288.8</c:v>
                </c:pt>
                <c:pt idx="2889">
                  <c:v>288.89999999999998</c:v>
                </c:pt>
                <c:pt idx="2890">
                  <c:v>289</c:v>
                </c:pt>
                <c:pt idx="2891">
                  <c:v>289.10000000000002</c:v>
                </c:pt>
                <c:pt idx="2892">
                  <c:v>289.2</c:v>
                </c:pt>
                <c:pt idx="2893">
                  <c:v>289.3</c:v>
                </c:pt>
                <c:pt idx="2894">
                  <c:v>289.39999999999998</c:v>
                </c:pt>
                <c:pt idx="2895">
                  <c:v>289.5</c:v>
                </c:pt>
                <c:pt idx="2896">
                  <c:v>289.60000000000002</c:v>
                </c:pt>
                <c:pt idx="2897">
                  <c:v>289.7</c:v>
                </c:pt>
                <c:pt idx="2898">
                  <c:v>289.8</c:v>
                </c:pt>
                <c:pt idx="2899">
                  <c:v>289.89999999999998</c:v>
                </c:pt>
                <c:pt idx="2900">
                  <c:v>290</c:v>
                </c:pt>
                <c:pt idx="2901">
                  <c:v>290.10000000000002</c:v>
                </c:pt>
                <c:pt idx="2902">
                  <c:v>290.2</c:v>
                </c:pt>
                <c:pt idx="2903">
                  <c:v>290.3</c:v>
                </c:pt>
                <c:pt idx="2904">
                  <c:v>290.39999999999998</c:v>
                </c:pt>
                <c:pt idx="2905">
                  <c:v>290.5</c:v>
                </c:pt>
                <c:pt idx="2906">
                  <c:v>290.60000000000002</c:v>
                </c:pt>
                <c:pt idx="2907">
                  <c:v>290.7</c:v>
                </c:pt>
                <c:pt idx="2908">
                  <c:v>290.8</c:v>
                </c:pt>
                <c:pt idx="2909">
                  <c:v>290.89999999999998</c:v>
                </c:pt>
                <c:pt idx="2910">
                  <c:v>291</c:v>
                </c:pt>
                <c:pt idx="2911">
                  <c:v>291.10000000000002</c:v>
                </c:pt>
                <c:pt idx="2912">
                  <c:v>291.2</c:v>
                </c:pt>
                <c:pt idx="2913">
                  <c:v>291.3</c:v>
                </c:pt>
                <c:pt idx="2914">
                  <c:v>291.39999999999998</c:v>
                </c:pt>
                <c:pt idx="2915">
                  <c:v>291.5</c:v>
                </c:pt>
                <c:pt idx="2916">
                  <c:v>291.60000000000002</c:v>
                </c:pt>
                <c:pt idx="2917">
                  <c:v>291.7</c:v>
                </c:pt>
                <c:pt idx="2918">
                  <c:v>291.8</c:v>
                </c:pt>
                <c:pt idx="2919">
                  <c:v>291.89999999999998</c:v>
                </c:pt>
                <c:pt idx="2920">
                  <c:v>292</c:v>
                </c:pt>
                <c:pt idx="2921">
                  <c:v>292.10000000000002</c:v>
                </c:pt>
                <c:pt idx="2922">
                  <c:v>292.2</c:v>
                </c:pt>
                <c:pt idx="2923">
                  <c:v>292.3</c:v>
                </c:pt>
                <c:pt idx="2924">
                  <c:v>292.39999999999998</c:v>
                </c:pt>
                <c:pt idx="2925">
                  <c:v>292.5</c:v>
                </c:pt>
                <c:pt idx="2926">
                  <c:v>292.60000000000002</c:v>
                </c:pt>
                <c:pt idx="2927">
                  <c:v>292.7</c:v>
                </c:pt>
                <c:pt idx="2928">
                  <c:v>292.8</c:v>
                </c:pt>
                <c:pt idx="2929">
                  <c:v>292.89999999999998</c:v>
                </c:pt>
                <c:pt idx="2930">
                  <c:v>293</c:v>
                </c:pt>
                <c:pt idx="2931">
                  <c:v>293.10000000000002</c:v>
                </c:pt>
                <c:pt idx="2932">
                  <c:v>293.2</c:v>
                </c:pt>
                <c:pt idx="2933">
                  <c:v>293.3</c:v>
                </c:pt>
                <c:pt idx="2934">
                  <c:v>293.39999999999998</c:v>
                </c:pt>
                <c:pt idx="2935">
                  <c:v>293.5</c:v>
                </c:pt>
                <c:pt idx="2936">
                  <c:v>293.60000000000002</c:v>
                </c:pt>
                <c:pt idx="2937">
                  <c:v>293.7</c:v>
                </c:pt>
                <c:pt idx="2938">
                  <c:v>293.8</c:v>
                </c:pt>
                <c:pt idx="2939">
                  <c:v>293.89999999999998</c:v>
                </c:pt>
                <c:pt idx="2940">
                  <c:v>294</c:v>
                </c:pt>
                <c:pt idx="2941">
                  <c:v>294.10000000000002</c:v>
                </c:pt>
                <c:pt idx="2942">
                  <c:v>294.2</c:v>
                </c:pt>
                <c:pt idx="2943">
                  <c:v>294.3</c:v>
                </c:pt>
                <c:pt idx="2944">
                  <c:v>294.39999999999998</c:v>
                </c:pt>
                <c:pt idx="2945">
                  <c:v>294.5</c:v>
                </c:pt>
                <c:pt idx="2946">
                  <c:v>294.60000000000002</c:v>
                </c:pt>
                <c:pt idx="2947">
                  <c:v>294.7</c:v>
                </c:pt>
                <c:pt idx="2948">
                  <c:v>294.8</c:v>
                </c:pt>
                <c:pt idx="2949">
                  <c:v>294.89999999999998</c:v>
                </c:pt>
                <c:pt idx="2950">
                  <c:v>295</c:v>
                </c:pt>
                <c:pt idx="2951">
                  <c:v>295.10000000000002</c:v>
                </c:pt>
                <c:pt idx="2952">
                  <c:v>295.2</c:v>
                </c:pt>
                <c:pt idx="2953">
                  <c:v>295.3</c:v>
                </c:pt>
                <c:pt idx="2954">
                  <c:v>295.39999999999998</c:v>
                </c:pt>
                <c:pt idx="2955">
                  <c:v>295.5</c:v>
                </c:pt>
                <c:pt idx="2956">
                  <c:v>295.60000000000002</c:v>
                </c:pt>
                <c:pt idx="2957">
                  <c:v>295.7</c:v>
                </c:pt>
                <c:pt idx="2958">
                  <c:v>295.8</c:v>
                </c:pt>
                <c:pt idx="2959">
                  <c:v>295.89999999999998</c:v>
                </c:pt>
                <c:pt idx="2960">
                  <c:v>296</c:v>
                </c:pt>
                <c:pt idx="2961">
                  <c:v>296.10000000000002</c:v>
                </c:pt>
                <c:pt idx="2962">
                  <c:v>296.2</c:v>
                </c:pt>
                <c:pt idx="2963">
                  <c:v>296.3</c:v>
                </c:pt>
                <c:pt idx="2964">
                  <c:v>296.39999999999998</c:v>
                </c:pt>
                <c:pt idx="2965">
                  <c:v>296.5</c:v>
                </c:pt>
                <c:pt idx="2966">
                  <c:v>296.60000000000002</c:v>
                </c:pt>
                <c:pt idx="2967">
                  <c:v>296.7</c:v>
                </c:pt>
                <c:pt idx="2968">
                  <c:v>296.8</c:v>
                </c:pt>
                <c:pt idx="2969">
                  <c:v>296.89999999999998</c:v>
                </c:pt>
                <c:pt idx="2970">
                  <c:v>297</c:v>
                </c:pt>
                <c:pt idx="2971">
                  <c:v>297.10000000000002</c:v>
                </c:pt>
                <c:pt idx="2972">
                  <c:v>297.2</c:v>
                </c:pt>
                <c:pt idx="2973">
                  <c:v>297.3</c:v>
                </c:pt>
                <c:pt idx="2974">
                  <c:v>297.39999999999998</c:v>
                </c:pt>
                <c:pt idx="2975">
                  <c:v>297.5</c:v>
                </c:pt>
                <c:pt idx="2976">
                  <c:v>297.60000000000002</c:v>
                </c:pt>
                <c:pt idx="2977">
                  <c:v>297.7</c:v>
                </c:pt>
                <c:pt idx="2978">
                  <c:v>297.8</c:v>
                </c:pt>
                <c:pt idx="2979">
                  <c:v>297.89999999999998</c:v>
                </c:pt>
                <c:pt idx="2980">
                  <c:v>298</c:v>
                </c:pt>
                <c:pt idx="2981">
                  <c:v>298.10000000000002</c:v>
                </c:pt>
                <c:pt idx="2982">
                  <c:v>298.2</c:v>
                </c:pt>
                <c:pt idx="2983">
                  <c:v>298.3</c:v>
                </c:pt>
                <c:pt idx="2984">
                  <c:v>298.39999999999998</c:v>
                </c:pt>
                <c:pt idx="2985">
                  <c:v>298.5</c:v>
                </c:pt>
                <c:pt idx="2986">
                  <c:v>298.60000000000002</c:v>
                </c:pt>
                <c:pt idx="2987">
                  <c:v>298.7</c:v>
                </c:pt>
                <c:pt idx="2988">
                  <c:v>298.8</c:v>
                </c:pt>
                <c:pt idx="2989">
                  <c:v>298.89999999999998</c:v>
                </c:pt>
                <c:pt idx="2990">
                  <c:v>299</c:v>
                </c:pt>
                <c:pt idx="2991">
                  <c:v>299.10000000000002</c:v>
                </c:pt>
                <c:pt idx="2992">
                  <c:v>299.2</c:v>
                </c:pt>
                <c:pt idx="2993">
                  <c:v>299.3</c:v>
                </c:pt>
                <c:pt idx="2994">
                  <c:v>299.39999999999998</c:v>
                </c:pt>
                <c:pt idx="2995">
                  <c:v>299.5</c:v>
                </c:pt>
                <c:pt idx="2996">
                  <c:v>299.60000000000002</c:v>
                </c:pt>
                <c:pt idx="2997">
                  <c:v>299.7</c:v>
                </c:pt>
                <c:pt idx="2998">
                  <c:v>299.8</c:v>
                </c:pt>
                <c:pt idx="2999">
                  <c:v>299.89999999999998</c:v>
                </c:pt>
                <c:pt idx="3000">
                  <c:v>300</c:v>
                </c:pt>
                <c:pt idx="3001">
                  <c:v>300.10000000000002</c:v>
                </c:pt>
                <c:pt idx="3002">
                  <c:v>300.2</c:v>
                </c:pt>
                <c:pt idx="3003">
                  <c:v>300.3</c:v>
                </c:pt>
                <c:pt idx="3004">
                  <c:v>300.39999999999998</c:v>
                </c:pt>
                <c:pt idx="3005">
                  <c:v>300.5</c:v>
                </c:pt>
                <c:pt idx="3006">
                  <c:v>300.60000000000002</c:v>
                </c:pt>
                <c:pt idx="3007">
                  <c:v>300.7</c:v>
                </c:pt>
                <c:pt idx="3008">
                  <c:v>300.8</c:v>
                </c:pt>
                <c:pt idx="3009">
                  <c:v>300.89999999999998</c:v>
                </c:pt>
                <c:pt idx="3010">
                  <c:v>301</c:v>
                </c:pt>
                <c:pt idx="3011">
                  <c:v>301.10000000000002</c:v>
                </c:pt>
                <c:pt idx="3012">
                  <c:v>301.2</c:v>
                </c:pt>
                <c:pt idx="3013">
                  <c:v>301.3</c:v>
                </c:pt>
                <c:pt idx="3014">
                  <c:v>301.39999999999998</c:v>
                </c:pt>
                <c:pt idx="3015">
                  <c:v>301.5</c:v>
                </c:pt>
                <c:pt idx="3016">
                  <c:v>301.60000000000002</c:v>
                </c:pt>
                <c:pt idx="3017">
                  <c:v>301.7</c:v>
                </c:pt>
                <c:pt idx="3018">
                  <c:v>301.8</c:v>
                </c:pt>
                <c:pt idx="3019">
                  <c:v>301.89999999999998</c:v>
                </c:pt>
                <c:pt idx="3020">
                  <c:v>302</c:v>
                </c:pt>
                <c:pt idx="3021">
                  <c:v>302.10000000000002</c:v>
                </c:pt>
                <c:pt idx="3022">
                  <c:v>302.2</c:v>
                </c:pt>
                <c:pt idx="3023">
                  <c:v>302.3</c:v>
                </c:pt>
                <c:pt idx="3024">
                  <c:v>302.39999999999998</c:v>
                </c:pt>
                <c:pt idx="3025">
                  <c:v>302.5</c:v>
                </c:pt>
                <c:pt idx="3026">
                  <c:v>302.60000000000002</c:v>
                </c:pt>
                <c:pt idx="3027">
                  <c:v>302.7</c:v>
                </c:pt>
                <c:pt idx="3028">
                  <c:v>302.8</c:v>
                </c:pt>
                <c:pt idx="3029">
                  <c:v>302.89999999999998</c:v>
                </c:pt>
                <c:pt idx="3030">
                  <c:v>303</c:v>
                </c:pt>
                <c:pt idx="3031">
                  <c:v>303.10000000000002</c:v>
                </c:pt>
                <c:pt idx="3032">
                  <c:v>303.2</c:v>
                </c:pt>
                <c:pt idx="3033">
                  <c:v>303.3</c:v>
                </c:pt>
                <c:pt idx="3034">
                  <c:v>303.39999999999998</c:v>
                </c:pt>
                <c:pt idx="3035">
                  <c:v>303.5</c:v>
                </c:pt>
                <c:pt idx="3036">
                  <c:v>303.60000000000002</c:v>
                </c:pt>
                <c:pt idx="3037">
                  <c:v>303.7</c:v>
                </c:pt>
                <c:pt idx="3038">
                  <c:v>303.8</c:v>
                </c:pt>
                <c:pt idx="3039">
                  <c:v>303.89999999999998</c:v>
                </c:pt>
                <c:pt idx="3040">
                  <c:v>304</c:v>
                </c:pt>
                <c:pt idx="3041">
                  <c:v>304.10000000000002</c:v>
                </c:pt>
                <c:pt idx="3042">
                  <c:v>304.2</c:v>
                </c:pt>
                <c:pt idx="3043">
                  <c:v>304.3</c:v>
                </c:pt>
                <c:pt idx="3044">
                  <c:v>304.39999999999998</c:v>
                </c:pt>
                <c:pt idx="3045">
                  <c:v>304.5</c:v>
                </c:pt>
                <c:pt idx="3046">
                  <c:v>304.60000000000002</c:v>
                </c:pt>
                <c:pt idx="3047">
                  <c:v>304.7</c:v>
                </c:pt>
                <c:pt idx="3048">
                  <c:v>304.8</c:v>
                </c:pt>
                <c:pt idx="3049">
                  <c:v>304.89999999999998</c:v>
                </c:pt>
                <c:pt idx="3050">
                  <c:v>305</c:v>
                </c:pt>
                <c:pt idx="3051">
                  <c:v>305.10000000000002</c:v>
                </c:pt>
                <c:pt idx="3052">
                  <c:v>305.2</c:v>
                </c:pt>
                <c:pt idx="3053">
                  <c:v>305.3</c:v>
                </c:pt>
                <c:pt idx="3054">
                  <c:v>305.39999999999998</c:v>
                </c:pt>
                <c:pt idx="3055">
                  <c:v>305.5</c:v>
                </c:pt>
                <c:pt idx="3056">
                  <c:v>305.60000000000002</c:v>
                </c:pt>
                <c:pt idx="3057">
                  <c:v>305.7</c:v>
                </c:pt>
                <c:pt idx="3058">
                  <c:v>305.8</c:v>
                </c:pt>
                <c:pt idx="3059">
                  <c:v>305.89999999999998</c:v>
                </c:pt>
                <c:pt idx="3060">
                  <c:v>306</c:v>
                </c:pt>
                <c:pt idx="3061">
                  <c:v>306.10000000000002</c:v>
                </c:pt>
                <c:pt idx="3062">
                  <c:v>306.2</c:v>
                </c:pt>
                <c:pt idx="3063">
                  <c:v>306.3</c:v>
                </c:pt>
                <c:pt idx="3064">
                  <c:v>306.39999999999998</c:v>
                </c:pt>
                <c:pt idx="3065">
                  <c:v>306.5</c:v>
                </c:pt>
                <c:pt idx="3066">
                  <c:v>306.60000000000002</c:v>
                </c:pt>
                <c:pt idx="3067">
                  <c:v>306.7</c:v>
                </c:pt>
                <c:pt idx="3068">
                  <c:v>306.8</c:v>
                </c:pt>
                <c:pt idx="3069">
                  <c:v>306.89999999999998</c:v>
                </c:pt>
                <c:pt idx="3070">
                  <c:v>307</c:v>
                </c:pt>
                <c:pt idx="3071">
                  <c:v>307.10000000000002</c:v>
                </c:pt>
                <c:pt idx="3072">
                  <c:v>307.2</c:v>
                </c:pt>
                <c:pt idx="3073">
                  <c:v>307.3</c:v>
                </c:pt>
                <c:pt idx="3074">
                  <c:v>307.39999999999998</c:v>
                </c:pt>
                <c:pt idx="3075">
                  <c:v>307.5</c:v>
                </c:pt>
                <c:pt idx="3076">
                  <c:v>307.60000000000002</c:v>
                </c:pt>
                <c:pt idx="3077">
                  <c:v>307.7</c:v>
                </c:pt>
                <c:pt idx="3078">
                  <c:v>307.8</c:v>
                </c:pt>
                <c:pt idx="3079">
                  <c:v>307.89999999999998</c:v>
                </c:pt>
                <c:pt idx="3080">
                  <c:v>308</c:v>
                </c:pt>
                <c:pt idx="3081">
                  <c:v>308.10000000000002</c:v>
                </c:pt>
                <c:pt idx="3082">
                  <c:v>308.2</c:v>
                </c:pt>
                <c:pt idx="3083">
                  <c:v>308.3</c:v>
                </c:pt>
                <c:pt idx="3084">
                  <c:v>308.39999999999998</c:v>
                </c:pt>
                <c:pt idx="3085">
                  <c:v>308.5</c:v>
                </c:pt>
                <c:pt idx="3086">
                  <c:v>308.60000000000002</c:v>
                </c:pt>
                <c:pt idx="3087">
                  <c:v>308.7</c:v>
                </c:pt>
                <c:pt idx="3088">
                  <c:v>308.8</c:v>
                </c:pt>
                <c:pt idx="3089">
                  <c:v>308.89999999999998</c:v>
                </c:pt>
                <c:pt idx="3090">
                  <c:v>309</c:v>
                </c:pt>
                <c:pt idx="3091">
                  <c:v>309.10000000000002</c:v>
                </c:pt>
                <c:pt idx="3092">
                  <c:v>309.2</c:v>
                </c:pt>
                <c:pt idx="3093">
                  <c:v>309.3</c:v>
                </c:pt>
                <c:pt idx="3094">
                  <c:v>309.39999999999998</c:v>
                </c:pt>
                <c:pt idx="3095">
                  <c:v>309.5</c:v>
                </c:pt>
                <c:pt idx="3096">
                  <c:v>309.60000000000002</c:v>
                </c:pt>
                <c:pt idx="3097">
                  <c:v>309.7</c:v>
                </c:pt>
                <c:pt idx="3098">
                  <c:v>309.8</c:v>
                </c:pt>
                <c:pt idx="3099">
                  <c:v>309.89999999999998</c:v>
                </c:pt>
                <c:pt idx="3100">
                  <c:v>310</c:v>
                </c:pt>
                <c:pt idx="3101">
                  <c:v>310.10000000000002</c:v>
                </c:pt>
                <c:pt idx="3102">
                  <c:v>310.2</c:v>
                </c:pt>
                <c:pt idx="3103">
                  <c:v>310.3</c:v>
                </c:pt>
                <c:pt idx="3104">
                  <c:v>310.39999999999998</c:v>
                </c:pt>
                <c:pt idx="3105">
                  <c:v>310.5</c:v>
                </c:pt>
                <c:pt idx="3106">
                  <c:v>310.60000000000002</c:v>
                </c:pt>
                <c:pt idx="3107">
                  <c:v>310.7</c:v>
                </c:pt>
                <c:pt idx="3108">
                  <c:v>310.8</c:v>
                </c:pt>
                <c:pt idx="3109">
                  <c:v>310.89999999999998</c:v>
                </c:pt>
                <c:pt idx="3110">
                  <c:v>311</c:v>
                </c:pt>
                <c:pt idx="3111">
                  <c:v>311.10000000000002</c:v>
                </c:pt>
                <c:pt idx="3112">
                  <c:v>311.2</c:v>
                </c:pt>
                <c:pt idx="3113">
                  <c:v>311.3</c:v>
                </c:pt>
                <c:pt idx="3114">
                  <c:v>311.39999999999998</c:v>
                </c:pt>
                <c:pt idx="3115">
                  <c:v>311.5</c:v>
                </c:pt>
                <c:pt idx="3116">
                  <c:v>311.60000000000002</c:v>
                </c:pt>
                <c:pt idx="3117">
                  <c:v>311.7</c:v>
                </c:pt>
                <c:pt idx="3118">
                  <c:v>311.8</c:v>
                </c:pt>
                <c:pt idx="3119">
                  <c:v>311.89999999999998</c:v>
                </c:pt>
                <c:pt idx="3120">
                  <c:v>312</c:v>
                </c:pt>
                <c:pt idx="3121">
                  <c:v>312.10000000000002</c:v>
                </c:pt>
                <c:pt idx="3122">
                  <c:v>312.2</c:v>
                </c:pt>
                <c:pt idx="3123">
                  <c:v>312.3</c:v>
                </c:pt>
                <c:pt idx="3124">
                  <c:v>312.39999999999998</c:v>
                </c:pt>
                <c:pt idx="3125">
                  <c:v>312.5</c:v>
                </c:pt>
                <c:pt idx="3126">
                  <c:v>312.60000000000002</c:v>
                </c:pt>
                <c:pt idx="3127">
                  <c:v>312.7</c:v>
                </c:pt>
                <c:pt idx="3128">
                  <c:v>312.8</c:v>
                </c:pt>
                <c:pt idx="3129">
                  <c:v>312.89999999999998</c:v>
                </c:pt>
                <c:pt idx="3130">
                  <c:v>313</c:v>
                </c:pt>
                <c:pt idx="3131">
                  <c:v>313.10000000000002</c:v>
                </c:pt>
                <c:pt idx="3132">
                  <c:v>313.2</c:v>
                </c:pt>
                <c:pt idx="3133">
                  <c:v>313.3</c:v>
                </c:pt>
                <c:pt idx="3134">
                  <c:v>313.39999999999998</c:v>
                </c:pt>
                <c:pt idx="3135">
                  <c:v>313.5</c:v>
                </c:pt>
                <c:pt idx="3136">
                  <c:v>313.60000000000002</c:v>
                </c:pt>
                <c:pt idx="3137">
                  <c:v>313.7</c:v>
                </c:pt>
                <c:pt idx="3138">
                  <c:v>313.8</c:v>
                </c:pt>
                <c:pt idx="3139">
                  <c:v>313.89999999999998</c:v>
                </c:pt>
                <c:pt idx="3140">
                  <c:v>314</c:v>
                </c:pt>
                <c:pt idx="3141">
                  <c:v>314.10000000000002</c:v>
                </c:pt>
                <c:pt idx="3142">
                  <c:v>314.2</c:v>
                </c:pt>
                <c:pt idx="3143">
                  <c:v>314.3</c:v>
                </c:pt>
                <c:pt idx="3144">
                  <c:v>314.39999999999998</c:v>
                </c:pt>
                <c:pt idx="3145">
                  <c:v>314.5</c:v>
                </c:pt>
                <c:pt idx="3146">
                  <c:v>314.60000000000002</c:v>
                </c:pt>
                <c:pt idx="3147">
                  <c:v>314.7</c:v>
                </c:pt>
                <c:pt idx="3148">
                  <c:v>314.8</c:v>
                </c:pt>
                <c:pt idx="3149">
                  <c:v>314.89999999999998</c:v>
                </c:pt>
                <c:pt idx="3150">
                  <c:v>315</c:v>
                </c:pt>
                <c:pt idx="3151">
                  <c:v>315.10000000000002</c:v>
                </c:pt>
                <c:pt idx="3152">
                  <c:v>315.2</c:v>
                </c:pt>
                <c:pt idx="3153">
                  <c:v>315.3</c:v>
                </c:pt>
                <c:pt idx="3154">
                  <c:v>315.39999999999998</c:v>
                </c:pt>
                <c:pt idx="3155">
                  <c:v>315.5</c:v>
                </c:pt>
                <c:pt idx="3156">
                  <c:v>315.60000000000002</c:v>
                </c:pt>
                <c:pt idx="3157">
                  <c:v>315.7</c:v>
                </c:pt>
                <c:pt idx="3158">
                  <c:v>315.8</c:v>
                </c:pt>
                <c:pt idx="3159">
                  <c:v>315.89999999999998</c:v>
                </c:pt>
                <c:pt idx="3160">
                  <c:v>316</c:v>
                </c:pt>
                <c:pt idx="3161">
                  <c:v>316.10000000000002</c:v>
                </c:pt>
                <c:pt idx="3162">
                  <c:v>316.2</c:v>
                </c:pt>
                <c:pt idx="3163">
                  <c:v>316.3</c:v>
                </c:pt>
                <c:pt idx="3164">
                  <c:v>316.39999999999998</c:v>
                </c:pt>
                <c:pt idx="3165">
                  <c:v>316.5</c:v>
                </c:pt>
                <c:pt idx="3166">
                  <c:v>316.60000000000002</c:v>
                </c:pt>
                <c:pt idx="3167">
                  <c:v>316.7</c:v>
                </c:pt>
                <c:pt idx="3168">
                  <c:v>316.8</c:v>
                </c:pt>
                <c:pt idx="3169">
                  <c:v>316.89999999999998</c:v>
                </c:pt>
                <c:pt idx="3170">
                  <c:v>317</c:v>
                </c:pt>
                <c:pt idx="3171">
                  <c:v>317.10000000000002</c:v>
                </c:pt>
                <c:pt idx="3172">
                  <c:v>317.2</c:v>
                </c:pt>
                <c:pt idx="3173">
                  <c:v>317.3</c:v>
                </c:pt>
                <c:pt idx="3174">
                  <c:v>317.39999999999998</c:v>
                </c:pt>
                <c:pt idx="3175">
                  <c:v>317.5</c:v>
                </c:pt>
                <c:pt idx="3176">
                  <c:v>317.60000000000002</c:v>
                </c:pt>
                <c:pt idx="3177">
                  <c:v>317.7</c:v>
                </c:pt>
                <c:pt idx="3178">
                  <c:v>317.8</c:v>
                </c:pt>
                <c:pt idx="3179">
                  <c:v>317.89999999999998</c:v>
                </c:pt>
                <c:pt idx="3180">
                  <c:v>318</c:v>
                </c:pt>
                <c:pt idx="3181">
                  <c:v>318.10000000000002</c:v>
                </c:pt>
                <c:pt idx="3182">
                  <c:v>318.2</c:v>
                </c:pt>
                <c:pt idx="3183">
                  <c:v>318.3</c:v>
                </c:pt>
                <c:pt idx="3184">
                  <c:v>318.39999999999998</c:v>
                </c:pt>
                <c:pt idx="3185">
                  <c:v>318.5</c:v>
                </c:pt>
                <c:pt idx="3186">
                  <c:v>318.60000000000002</c:v>
                </c:pt>
                <c:pt idx="3187">
                  <c:v>318.7</c:v>
                </c:pt>
                <c:pt idx="3188">
                  <c:v>318.8</c:v>
                </c:pt>
                <c:pt idx="3189">
                  <c:v>318.89999999999998</c:v>
                </c:pt>
                <c:pt idx="3190">
                  <c:v>319</c:v>
                </c:pt>
                <c:pt idx="3191">
                  <c:v>319.10000000000002</c:v>
                </c:pt>
                <c:pt idx="3192">
                  <c:v>319.2</c:v>
                </c:pt>
                <c:pt idx="3193">
                  <c:v>319.3</c:v>
                </c:pt>
                <c:pt idx="3194">
                  <c:v>319.39999999999998</c:v>
                </c:pt>
                <c:pt idx="3195">
                  <c:v>319.5</c:v>
                </c:pt>
                <c:pt idx="3196">
                  <c:v>319.60000000000002</c:v>
                </c:pt>
                <c:pt idx="3197">
                  <c:v>319.7</c:v>
                </c:pt>
                <c:pt idx="3198">
                  <c:v>319.8</c:v>
                </c:pt>
                <c:pt idx="3199">
                  <c:v>319.89999999999998</c:v>
                </c:pt>
                <c:pt idx="3200">
                  <c:v>320</c:v>
                </c:pt>
                <c:pt idx="3201">
                  <c:v>320.10000000000002</c:v>
                </c:pt>
                <c:pt idx="3202">
                  <c:v>320.2</c:v>
                </c:pt>
                <c:pt idx="3203">
                  <c:v>320.3</c:v>
                </c:pt>
                <c:pt idx="3204">
                  <c:v>320.39999999999998</c:v>
                </c:pt>
                <c:pt idx="3205">
                  <c:v>320.5</c:v>
                </c:pt>
                <c:pt idx="3206">
                  <c:v>320.60000000000002</c:v>
                </c:pt>
                <c:pt idx="3207">
                  <c:v>320.7</c:v>
                </c:pt>
                <c:pt idx="3208">
                  <c:v>320.8</c:v>
                </c:pt>
                <c:pt idx="3209">
                  <c:v>320.89999999999998</c:v>
                </c:pt>
                <c:pt idx="3210">
                  <c:v>321</c:v>
                </c:pt>
                <c:pt idx="3211">
                  <c:v>321.10000000000002</c:v>
                </c:pt>
                <c:pt idx="3212">
                  <c:v>321.2</c:v>
                </c:pt>
                <c:pt idx="3213">
                  <c:v>321.3</c:v>
                </c:pt>
                <c:pt idx="3214">
                  <c:v>321.39999999999998</c:v>
                </c:pt>
                <c:pt idx="3215">
                  <c:v>321.5</c:v>
                </c:pt>
                <c:pt idx="3216">
                  <c:v>321.60000000000002</c:v>
                </c:pt>
                <c:pt idx="3217">
                  <c:v>321.7</c:v>
                </c:pt>
                <c:pt idx="3218">
                  <c:v>321.8</c:v>
                </c:pt>
                <c:pt idx="3219">
                  <c:v>321.89999999999998</c:v>
                </c:pt>
                <c:pt idx="3220">
                  <c:v>322</c:v>
                </c:pt>
                <c:pt idx="3221">
                  <c:v>322.10000000000002</c:v>
                </c:pt>
                <c:pt idx="3222">
                  <c:v>322.2</c:v>
                </c:pt>
                <c:pt idx="3223">
                  <c:v>322.3</c:v>
                </c:pt>
                <c:pt idx="3224">
                  <c:v>322.39999999999998</c:v>
                </c:pt>
                <c:pt idx="3225">
                  <c:v>322.5</c:v>
                </c:pt>
                <c:pt idx="3226">
                  <c:v>322.60000000000002</c:v>
                </c:pt>
                <c:pt idx="3227">
                  <c:v>322.7</c:v>
                </c:pt>
                <c:pt idx="3228">
                  <c:v>322.8</c:v>
                </c:pt>
                <c:pt idx="3229">
                  <c:v>322.89999999999998</c:v>
                </c:pt>
                <c:pt idx="3230">
                  <c:v>323</c:v>
                </c:pt>
                <c:pt idx="3231">
                  <c:v>323.10000000000002</c:v>
                </c:pt>
                <c:pt idx="3232">
                  <c:v>323.2</c:v>
                </c:pt>
                <c:pt idx="3233">
                  <c:v>323.3</c:v>
                </c:pt>
                <c:pt idx="3234">
                  <c:v>323.39999999999998</c:v>
                </c:pt>
                <c:pt idx="3235">
                  <c:v>323.5</c:v>
                </c:pt>
                <c:pt idx="3236">
                  <c:v>323.60000000000002</c:v>
                </c:pt>
                <c:pt idx="3237">
                  <c:v>323.7</c:v>
                </c:pt>
                <c:pt idx="3238">
                  <c:v>323.8</c:v>
                </c:pt>
                <c:pt idx="3239">
                  <c:v>323.89999999999998</c:v>
                </c:pt>
                <c:pt idx="3240">
                  <c:v>324</c:v>
                </c:pt>
                <c:pt idx="3241">
                  <c:v>324.10000000000002</c:v>
                </c:pt>
                <c:pt idx="3242">
                  <c:v>324.2</c:v>
                </c:pt>
                <c:pt idx="3243">
                  <c:v>324.3</c:v>
                </c:pt>
                <c:pt idx="3244">
                  <c:v>324.39999999999998</c:v>
                </c:pt>
                <c:pt idx="3245">
                  <c:v>324.5</c:v>
                </c:pt>
                <c:pt idx="3246">
                  <c:v>324.60000000000002</c:v>
                </c:pt>
                <c:pt idx="3247">
                  <c:v>324.7</c:v>
                </c:pt>
                <c:pt idx="3248">
                  <c:v>324.8</c:v>
                </c:pt>
                <c:pt idx="3249">
                  <c:v>324.89999999999998</c:v>
                </c:pt>
                <c:pt idx="3250">
                  <c:v>325</c:v>
                </c:pt>
                <c:pt idx="3251">
                  <c:v>325.10000000000002</c:v>
                </c:pt>
                <c:pt idx="3252">
                  <c:v>325.2</c:v>
                </c:pt>
                <c:pt idx="3253">
                  <c:v>325.3</c:v>
                </c:pt>
                <c:pt idx="3254">
                  <c:v>325.39999999999998</c:v>
                </c:pt>
                <c:pt idx="3255">
                  <c:v>325.5</c:v>
                </c:pt>
                <c:pt idx="3256">
                  <c:v>325.60000000000002</c:v>
                </c:pt>
                <c:pt idx="3257">
                  <c:v>325.7</c:v>
                </c:pt>
                <c:pt idx="3258">
                  <c:v>325.8</c:v>
                </c:pt>
                <c:pt idx="3259">
                  <c:v>325.89999999999998</c:v>
                </c:pt>
                <c:pt idx="3260">
                  <c:v>326</c:v>
                </c:pt>
                <c:pt idx="3261">
                  <c:v>326.10000000000002</c:v>
                </c:pt>
                <c:pt idx="3262">
                  <c:v>326.2</c:v>
                </c:pt>
                <c:pt idx="3263">
                  <c:v>326.3</c:v>
                </c:pt>
                <c:pt idx="3264">
                  <c:v>326.39999999999998</c:v>
                </c:pt>
                <c:pt idx="3265">
                  <c:v>326.5</c:v>
                </c:pt>
                <c:pt idx="3266">
                  <c:v>326.60000000000002</c:v>
                </c:pt>
                <c:pt idx="3267">
                  <c:v>326.7</c:v>
                </c:pt>
                <c:pt idx="3268">
                  <c:v>326.8</c:v>
                </c:pt>
                <c:pt idx="3269">
                  <c:v>326.89999999999998</c:v>
                </c:pt>
                <c:pt idx="3270">
                  <c:v>327</c:v>
                </c:pt>
                <c:pt idx="3271">
                  <c:v>327.10000000000002</c:v>
                </c:pt>
                <c:pt idx="3272">
                  <c:v>327.2</c:v>
                </c:pt>
                <c:pt idx="3273">
                  <c:v>327.3</c:v>
                </c:pt>
                <c:pt idx="3274">
                  <c:v>327.39999999999998</c:v>
                </c:pt>
                <c:pt idx="3275">
                  <c:v>327.5</c:v>
                </c:pt>
                <c:pt idx="3276">
                  <c:v>327.60000000000002</c:v>
                </c:pt>
                <c:pt idx="3277">
                  <c:v>327.7</c:v>
                </c:pt>
                <c:pt idx="3278">
                  <c:v>327.8</c:v>
                </c:pt>
                <c:pt idx="3279">
                  <c:v>327.9</c:v>
                </c:pt>
                <c:pt idx="3280">
                  <c:v>328</c:v>
                </c:pt>
                <c:pt idx="3281">
                  <c:v>328.1</c:v>
                </c:pt>
                <c:pt idx="3282">
                  <c:v>328.2</c:v>
                </c:pt>
                <c:pt idx="3283">
                  <c:v>328.3</c:v>
                </c:pt>
                <c:pt idx="3284">
                  <c:v>328.4</c:v>
                </c:pt>
                <c:pt idx="3285">
                  <c:v>328.5</c:v>
                </c:pt>
                <c:pt idx="3286">
                  <c:v>328.6</c:v>
                </c:pt>
                <c:pt idx="3287">
                  <c:v>328.7</c:v>
                </c:pt>
                <c:pt idx="3288">
                  <c:v>328.8</c:v>
                </c:pt>
                <c:pt idx="3289">
                  <c:v>328.9</c:v>
                </c:pt>
                <c:pt idx="3290">
                  <c:v>329</c:v>
                </c:pt>
                <c:pt idx="3291">
                  <c:v>329.1</c:v>
                </c:pt>
                <c:pt idx="3292">
                  <c:v>329.2</c:v>
                </c:pt>
                <c:pt idx="3293">
                  <c:v>329.3</c:v>
                </c:pt>
                <c:pt idx="3294">
                  <c:v>329.4</c:v>
                </c:pt>
                <c:pt idx="3295">
                  <c:v>329.5</c:v>
                </c:pt>
                <c:pt idx="3296">
                  <c:v>329.6</c:v>
                </c:pt>
                <c:pt idx="3297">
                  <c:v>329.7</c:v>
                </c:pt>
                <c:pt idx="3298">
                  <c:v>329.8</c:v>
                </c:pt>
                <c:pt idx="3299">
                  <c:v>329.9</c:v>
                </c:pt>
                <c:pt idx="3300">
                  <c:v>330</c:v>
                </c:pt>
                <c:pt idx="3301">
                  <c:v>330.1</c:v>
                </c:pt>
                <c:pt idx="3302">
                  <c:v>330.2</c:v>
                </c:pt>
                <c:pt idx="3303">
                  <c:v>330.3</c:v>
                </c:pt>
                <c:pt idx="3304">
                  <c:v>330.4</c:v>
                </c:pt>
                <c:pt idx="3305">
                  <c:v>330.5</c:v>
                </c:pt>
                <c:pt idx="3306">
                  <c:v>330.6</c:v>
                </c:pt>
                <c:pt idx="3307">
                  <c:v>330.7</c:v>
                </c:pt>
                <c:pt idx="3308">
                  <c:v>330.8</c:v>
                </c:pt>
                <c:pt idx="3309">
                  <c:v>330.9</c:v>
                </c:pt>
                <c:pt idx="3310">
                  <c:v>331</c:v>
                </c:pt>
                <c:pt idx="3311">
                  <c:v>331.1</c:v>
                </c:pt>
                <c:pt idx="3312">
                  <c:v>331.2</c:v>
                </c:pt>
                <c:pt idx="3313">
                  <c:v>331.3</c:v>
                </c:pt>
                <c:pt idx="3314">
                  <c:v>331.4</c:v>
                </c:pt>
                <c:pt idx="3315">
                  <c:v>331.5</c:v>
                </c:pt>
                <c:pt idx="3316">
                  <c:v>331.6</c:v>
                </c:pt>
                <c:pt idx="3317">
                  <c:v>331.7</c:v>
                </c:pt>
                <c:pt idx="3318">
                  <c:v>331.8</c:v>
                </c:pt>
                <c:pt idx="3319">
                  <c:v>331.9</c:v>
                </c:pt>
                <c:pt idx="3320">
                  <c:v>332</c:v>
                </c:pt>
                <c:pt idx="3321">
                  <c:v>332.1</c:v>
                </c:pt>
                <c:pt idx="3322">
                  <c:v>332.2</c:v>
                </c:pt>
                <c:pt idx="3323">
                  <c:v>332.3</c:v>
                </c:pt>
                <c:pt idx="3324">
                  <c:v>332.4</c:v>
                </c:pt>
                <c:pt idx="3325">
                  <c:v>332.5</c:v>
                </c:pt>
                <c:pt idx="3326">
                  <c:v>332.6</c:v>
                </c:pt>
                <c:pt idx="3327">
                  <c:v>332.7</c:v>
                </c:pt>
                <c:pt idx="3328">
                  <c:v>332.8</c:v>
                </c:pt>
                <c:pt idx="3329">
                  <c:v>332.9</c:v>
                </c:pt>
                <c:pt idx="3330">
                  <c:v>333</c:v>
                </c:pt>
                <c:pt idx="3331">
                  <c:v>333.1</c:v>
                </c:pt>
                <c:pt idx="3332">
                  <c:v>333.2</c:v>
                </c:pt>
                <c:pt idx="3333">
                  <c:v>333.3</c:v>
                </c:pt>
                <c:pt idx="3334">
                  <c:v>333.4</c:v>
                </c:pt>
                <c:pt idx="3335">
                  <c:v>333.5</c:v>
                </c:pt>
                <c:pt idx="3336">
                  <c:v>333.6</c:v>
                </c:pt>
                <c:pt idx="3337">
                  <c:v>333.7</c:v>
                </c:pt>
                <c:pt idx="3338">
                  <c:v>333.8</c:v>
                </c:pt>
                <c:pt idx="3339">
                  <c:v>333.9</c:v>
                </c:pt>
                <c:pt idx="3340">
                  <c:v>334</c:v>
                </c:pt>
                <c:pt idx="3341">
                  <c:v>334.1</c:v>
                </c:pt>
                <c:pt idx="3342">
                  <c:v>334.2</c:v>
                </c:pt>
                <c:pt idx="3343">
                  <c:v>334.3</c:v>
                </c:pt>
                <c:pt idx="3344">
                  <c:v>334.4</c:v>
                </c:pt>
                <c:pt idx="3345">
                  <c:v>334.5</c:v>
                </c:pt>
                <c:pt idx="3346">
                  <c:v>334.6</c:v>
                </c:pt>
                <c:pt idx="3347">
                  <c:v>334.7</c:v>
                </c:pt>
                <c:pt idx="3348">
                  <c:v>334.8</c:v>
                </c:pt>
                <c:pt idx="3349">
                  <c:v>334.9</c:v>
                </c:pt>
                <c:pt idx="3350">
                  <c:v>335</c:v>
                </c:pt>
                <c:pt idx="3351">
                  <c:v>335.1</c:v>
                </c:pt>
                <c:pt idx="3352">
                  <c:v>335.2</c:v>
                </c:pt>
                <c:pt idx="3353">
                  <c:v>335.3</c:v>
                </c:pt>
                <c:pt idx="3354">
                  <c:v>335.4</c:v>
                </c:pt>
                <c:pt idx="3355">
                  <c:v>335.5</c:v>
                </c:pt>
                <c:pt idx="3356">
                  <c:v>335.6</c:v>
                </c:pt>
                <c:pt idx="3357">
                  <c:v>335.7</c:v>
                </c:pt>
                <c:pt idx="3358">
                  <c:v>335.8</c:v>
                </c:pt>
                <c:pt idx="3359">
                  <c:v>335.9</c:v>
                </c:pt>
                <c:pt idx="3360">
                  <c:v>336</c:v>
                </c:pt>
                <c:pt idx="3361">
                  <c:v>336.1</c:v>
                </c:pt>
                <c:pt idx="3362">
                  <c:v>336.2</c:v>
                </c:pt>
                <c:pt idx="3363">
                  <c:v>336.3</c:v>
                </c:pt>
                <c:pt idx="3364">
                  <c:v>336.4</c:v>
                </c:pt>
                <c:pt idx="3365">
                  <c:v>336.5</c:v>
                </c:pt>
                <c:pt idx="3366">
                  <c:v>336.6</c:v>
                </c:pt>
                <c:pt idx="3367">
                  <c:v>336.7</c:v>
                </c:pt>
                <c:pt idx="3368">
                  <c:v>336.8</c:v>
                </c:pt>
                <c:pt idx="3369">
                  <c:v>336.9</c:v>
                </c:pt>
                <c:pt idx="3370">
                  <c:v>337</c:v>
                </c:pt>
                <c:pt idx="3371">
                  <c:v>337.1</c:v>
                </c:pt>
                <c:pt idx="3372">
                  <c:v>337.2</c:v>
                </c:pt>
                <c:pt idx="3373">
                  <c:v>337.3</c:v>
                </c:pt>
                <c:pt idx="3374">
                  <c:v>337.4</c:v>
                </c:pt>
                <c:pt idx="3375">
                  <c:v>337.5</c:v>
                </c:pt>
                <c:pt idx="3376">
                  <c:v>337.6</c:v>
                </c:pt>
                <c:pt idx="3377">
                  <c:v>337.7</c:v>
                </c:pt>
                <c:pt idx="3378">
                  <c:v>337.8</c:v>
                </c:pt>
                <c:pt idx="3379">
                  <c:v>337.9</c:v>
                </c:pt>
                <c:pt idx="3380">
                  <c:v>338</c:v>
                </c:pt>
                <c:pt idx="3381">
                  <c:v>338.1</c:v>
                </c:pt>
                <c:pt idx="3382">
                  <c:v>338.2</c:v>
                </c:pt>
                <c:pt idx="3383">
                  <c:v>338.3</c:v>
                </c:pt>
                <c:pt idx="3384">
                  <c:v>338.4</c:v>
                </c:pt>
                <c:pt idx="3385">
                  <c:v>338.5</c:v>
                </c:pt>
                <c:pt idx="3386">
                  <c:v>338.6</c:v>
                </c:pt>
                <c:pt idx="3387">
                  <c:v>338.7</c:v>
                </c:pt>
                <c:pt idx="3388">
                  <c:v>338.8</c:v>
                </c:pt>
                <c:pt idx="3389">
                  <c:v>338.9</c:v>
                </c:pt>
                <c:pt idx="3390">
                  <c:v>339</c:v>
                </c:pt>
                <c:pt idx="3391">
                  <c:v>339.1</c:v>
                </c:pt>
                <c:pt idx="3392">
                  <c:v>339.2</c:v>
                </c:pt>
                <c:pt idx="3393">
                  <c:v>339.3</c:v>
                </c:pt>
                <c:pt idx="3394">
                  <c:v>339.4</c:v>
                </c:pt>
                <c:pt idx="3395">
                  <c:v>339.5</c:v>
                </c:pt>
                <c:pt idx="3396">
                  <c:v>339.6</c:v>
                </c:pt>
                <c:pt idx="3397">
                  <c:v>339.7</c:v>
                </c:pt>
                <c:pt idx="3398">
                  <c:v>339.8</c:v>
                </c:pt>
                <c:pt idx="3399">
                  <c:v>339.9</c:v>
                </c:pt>
                <c:pt idx="3400">
                  <c:v>340</c:v>
                </c:pt>
                <c:pt idx="3401">
                  <c:v>340.1</c:v>
                </c:pt>
                <c:pt idx="3402">
                  <c:v>340.2</c:v>
                </c:pt>
                <c:pt idx="3403">
                  <c:v>340.3</c:v>
                </c:pt>
                <c:pt idx="3404">
                  <c:v>340.4</c:v>
                </c:pt>
                <c:pt idx="3405">
                  <c:v>340.5</c:v>
                </c:pt>
                <c:pt idx="3406">
                  <c:v>340.6</c:v>
                </c:pt>
                <c:pt idx="3407">
                  <c:v>340.7</c:v>
                </c:pt>
                <c:pt idx="3408">
                  <c:v>340.8</c:v>
                </c:pt>
                <c:pt idx="3409">
                  <c:v>340.9</c:v>
                </c:pt>
                <c:pt idx="3410">
                  <c:v>341</c:v>
                </c:pt>
                <c:pt idx="3411">
                  <c:v>341.1</c:v>
                </c:pt>
                <c:pt idx="3412">
                  <c:v>341.2</c:v>
                </c:pt>
                <c:pt idx="3413">
                  <c:v>341.3</c:v>
                </c:pt>
                <c:pt idx="3414">
                  <c:v>341.4</c:v>
                </c:pt>
                <c:pt idx="3415">
                  <c:v>341.5</c:v>
                </c:pt>
                <c:pt idx="3416">
                  <c:v>341.6</c:v>
                </c:pt>
                <c:pt idx="3417">
                  <c:v>341.7</c:v>
                </c:pt>
                <c:pt idx="3418">
                  <c:v>341.8</c:v>
                </c:pt>
                <c:pt idx="3419">
                  <c:v>341.9</c:v>
                </c:pt>
                <c:pt idx="3420">
                  <c:v>342</c:v>
                </c:pt>
                <c:pt idx="3421">
                  <c:v>342.1</c:v>
                </c:pt>
                <c:pt idx="3422">
                  <c:v>342.2</c:v>
                </c:pt>
                <c:pt idx="3423">
                  <c:v>342.3</c:v>
                </c:pt>
                <c:pt idx="3424">
                  <c:v>342.4</c:v>
                </c:pt>
                <c:pt idx="3425">
                  <c:v>342.5</c:v>
                </c:pt>
                <c:pt idx="3426">
                  <c:v>342.6</c:v>
                </c:pt>
                <c:pt idx="3427">
                  <c:v>342.7</c:v>
                </c:pt>
                <c:pt idx="3428">
                  <c:v>342.8</c:v>
                </c:pt>
                <c:pt idx="3429">
                  <c:v>342.9</c:v>
                </c:pt>
                <c:pt idx="3430">
                  <c:v>343</c:v>
                </c:pt>
                <c:pt idx="3431">
                  <c:v>343.1</c:v>
                </c:pt>
                <c:pt idx="3432">
                  <c:v>343.2</c:v>
                </c:pt>
                <c:pt idx="3433">
                  <c:v>343.3</c:v>
                </c:pt>
                <c:pt idx="3434">
                  <c:v>343.4</c:v>
                </c:pt>
                <c:pt idx="3435">
                  <c:v>343.5</c:v>
                </c:pt>
                <c:pt idx="3436">
                  <c:v>343.6</c:v>
                </c:pt>
                <c:pt idx="3437">
                  <c:v>343.7</c:v>
                </c:pt>
                <c:pt idx="3438">
                  <c:v>343.8</c:v>
                </c:pt>
                <c:pt idx="3439">
                  <c:v>343.9</c:v>
                </c:pt>
                <c:pt idx="3440">
                  <c:v>344</c:v>
                </c:pt>
                <c:pt idx="3441">
                  <c:v>344.1</c:v>
                </c:pt>
                <c:pt idx="3442">
                  <c:v>344.2</c:v>
                </c:pt>
                <c:pt idx="3443">
                  <c:v>344.3</c:v>
                </c:pt>
                <c:pt idx="3444">
                  <c:v>344.4</c:v>
                </c:pt>
                <c:pt idx="3445">
                  <c:v>344.5</c:v>
                </c:pt>
                <c:pt idx="3446">
                  <c:v>344.6</c:v>
                </c:pt>
                <c:pt idx="3447">
                  <c:v>344.7</c:v>
                </c:pt>
                <c:pt idx="3448">
                  <c:v>344.8</c:v>
                </c:pt>
                <c:pt idx="3449">
                  <c:v>344.9</c:v>
                </c:pt>
                <c:pt idx="3450">
                  <c:v>345</c:v>
                </c:pt>
                <c:pt idx="3451">
                  <c:v>345.1</c:v>
                </c:pt>
                <c:pt idx="3452">
                  <c:v>345.2</c:v>
                </c:pt>
                <c:pt idx="3453">
                  <c:v>345.3</c:v>
                </c:pt>
                <c:pt idx="3454">
                  <c:v>345.4</c:v>
                </c:pt>
                <c:pt idx="3455">
                  <c:v>345.5</c:v>
                </c:pt>
                <c:pt idx="3456">
                  <c:v>345.6</c:v>
                </c:pt>
                <c:pt idx="3457">
                  <c:v>345.7</c:v>
                </c:pt>
                <c:pt idx="3458">
                  <c:v>345.8</c:v>
                </c:pt>
                <c:pt idx="3459">
                  <c:v>345.9</c:v>
                </c:pt>
                <c:pt idx="3460">
                  <c:v>346</c:v>
                </c:pt>
                <c:pt idx="3461">
                  <c:v>346.1</c:v>
                </c:pt>
                <c:pt idx="3462">
                  <c:v>346.2</c:v>
                </c:pt>
                <c:pt idx="3463">
                  <c:v>346.3</c:v>
                </c:pt>
                <c:pt idx="3464">
                  <c:v>346.4</c:v>
                </c:pt>
                <c:pt idx="3465">
                  <c:v>346.5</c:v>
                </c:pt>
                <c:pt idx="3466">
                  <c:v>346.6</c:v>
                </c:pt>
                <c:pt idx="3467">
                  <c:v>346.7</c:v>
                </c:pt>
                <c:pt idx="3468">
                  <c:v>346.8</c:v>
                </c:pt>
                <c:pt idx="3469">
                  <c:v>346.9</c:v>
                </c:pt>
                <c:pt idx="3470">
                  <c:v>347</c:v>
                </c:pt>
                <c:pt idx="3471">
                  <c:v>347.1</c:v>
                </c:pt>
                <c:pt idx="3472">
                  <c:v>347.2</c:v>
                </c:pt>
                <c:pt idx="3473">
                  <c:v>347.3</c:v>
                </c:pt>
                <c:pt idx="3474">
                  <c:v>347.4</c:v>
                </c:pt>
                <c:pt idx="3475">
                  <c:v>347.5</c:v>
                </c:pt>
                <c:pt idx="3476">
                  <c:v>347.6</c:v>
                </c:pt>
                <c:pt idx="3477">
                  <c:v>347.7</c:v>
                </c:pt>
                <c:pt idx="3478">
                  <c:v>347.8</c:v>
                </c:pt>
                <c:pt idx="3479">
                  <c:v>347.9</c:v>
                </c:pt>
                <c:pt idx="3480">
                  <c:v>348</c:v>
                </c:pt>
                <c:pt idx="3481">
                  <c:v>348.1</c:v>
                </c:pt>
                <c:pt idx="3482">
                  <c:v>348.2</c:v>
                </c:pt>
                <c:pt idx="3483">
                  <c:v>348.3</c:v>
                </c:pt>
                <c:pt idx="3484">
                  <c:v>348.4</c:v>
                </c:pt>
                <c:pt idx="3485">
                  <c:v>348.5</c:v>
                </c:pt>
                <c:pt idx="3486">
                  <c:v>348.6</c:v>
                </c:pt>
                <c:pt idx="3487">
                  <c:v>348.7</c:v>
                </c:pt>
                <c:pt idx="3488">
                  <c:v>348.8</c:v>
                </c:pt>
                <c:pt idx="3489">
                  <c:v>348.9</c:v>
                </c:pt>
                <c:pt idx="3490">
                  <c:v>349</c:v>
                </c:pt>
                <c:pt idx="3491">
                  <c:v>349.1</c:v>
                </c:pt>
                <c:pt idx="3492">
                  <c:v>349.2</c:v>
                </c:pt>
                <c:pt idx="3493">
                  <c:v>349.3</c:v>
                </c:pt>
                <c:pt idx="3494">
                  <c:v>349.4</c:v>
                </c:pt>
                <c:pt idx="3495">
                  <c:v>349.5</c:v>
                </c:pt>
                <c:pt idx="3496">
                  <c:v>349.6</c:v>
                </c:pt>
                <c:pt idx="3497">
                  <c:v>349.7</c:v>
                </c:pt>
                <c:pt idx="3498">
                  <c:v>349.8</c:v>
                </c:pt>
                <c:pt idx="3499">
                  <c:v>349.9</c:v>
                </c:pt>
                <c:pt idx="3500">
                  <c:v>350</c:v>
                </c:pt>
                <c:pt idx="3501">
                  <c:v>350.1</c:v>
                </c:pt>
                <c:pt idx="3502">
                  <c:v>350.2</c:v>
                </c:pt>
                <c:pt idx="3503">
                  <c:v>350.3</c:v>
                </c:pt>
                <c:pt idx="3504">
                  <c:v>350.4</c:v>
                </c:pt>
                <c:pt idx="3505">
                  <c:v>350.5</c:v>
                </c:pt>
                <c:pt idx="3506">
                  <c:v>350.6</c:v>
                </c:pt>
                <c:pt idx="3507">
                  <c:v>350.7</c:v>
                </c:pt>
                <c:pt idx="3508">
                  <c:v>350.8</c:v>
                </c:pt>
                <c:pt idx="3509">
                  <c:v>350.9</c:v>
                </c:pt>
                <c:pt idx="3510">
                  <c:v>351</c:v>
                </c:pt>
                <c:pt idx="3511">
                  <c:v>351.1</c:v>
                </c:pt>
                <c:pt idx="3512">
                  <c:v>351.2</c:v>
                </c:pt>
                <c:pt idx="3513">
                  <c:v>351.3</c:v>
                </c:pt>
                <c:pt idx="3514">
                  <c:v>351.4</c:v>
                </c:pt>
                <c:pt idx="3515">
                  <c:v>351.5</c:v>
                </c:pt>
                <c:pt idx="3516">
                  <c:v>351.6</c:v>
                </c:pt>
                <c:pt idx="3517">
                  <c:v>351.7</c:v>
                </c:pt>
                <c:pt idx="3518">
                  <c:v>351.8</c:v>
                </c:pt>
                <c:pt idx="3519">
                  <c:v>351.9</c:v>
                </c:pt>
                <c:pt idx="3520">
                  <c:v>352</c:v>
                </c:pt>
                <c:pt idx="3521">
                  <c:v>352.1</c:v>
                </c:pt>
                <c:pt idx="3522">
                  <c:v>352.2</c:v>
                </c:pt>
                <c:pt idx="3523">
                  <c:v>352.3</c:v>
                </c:pt>
                <c:pt idx="3524">
                  <c:v>352.4</c:v>
                </c:pt>
                <c:pt idx="3525">
                  <c:v>352.5</c:v>
                </c:pt>
                <c:pt idx="3526">
                  <c:v>352.6</c:v>
                </c:pt>
                <c:pt idx="3527">
                  <c:v>352.7</c:v>
                </c:pt>
                <c:pt idx="3528">
                  <c:v>352.8</c:v>
                </c:pt>
                <c:pt idx="3529">
                  <c:v>352.9</c:v>
                </c:pt>
                <c:pt idx="3530">
                  <c:v>353</c:v>
                </c:pt>
                <c:pt idx="3531">
                  <c:v>353.1</c:v>
                </c:pt>
                <c:pt idx="3532">
                  <c:v>353.2</c:v>
                </c:pt>
                <c:pt idx="3533">
                  <c:v>353.3</c:v>
                </c:pt>
                <c:pt idx="3534">
                  <c:v>353.4</c:v>
                </c:pt>
                <c:pt idx="3535">
                  <c:v>353.5</c:v>
                </c:pt>
                <c:pt idx="3536">
                  <c:v>353.6</c:v>
                </c:pt>
                <c:pt idx="3537">
                  <c:v>353.7</c:v>
                </c:pt>
                <c:pt idx="3538">
                  <c:v>353.8</c:v>
                </c:pt>
                <c:pt idx="3539">
                  <c:v>353.9</c:v>
                </c:pt>
                <c:pt idx="3540">
                  <c:v>354</c:v>
                </c:pt>
                <c:pt idx="3541">
                  <c:v>354.1</c:v>
                </c:pt>
                <c:pt idx="3542">
                  <c:v>354.2</c:v>
                </c:pt>
                <c:pt idx="3543">
                  <c:v>354.3</c:v>
                </c:pt>
                <c:pt idx="3544">
                  <c:v>354.4</c:v>
                </c:pt>
                <c:pt idx="3545">
                  <c:v>354.5</c:v>
                </c:pt>
                <c:pt idx="3546">
                  <c:v>354.6</c:v>
                </c:pt>
                <c:pt idx="3547">
                  <c:v>354.7</c:v>
                </c:pt>
                <c:pt idx="3548">
                  <c:v>354.8</c:v>
                </c:pt>
                <c:pt idx="3549">
                  <c:v>354.9</c:v>
                </c:pt>
                <c:pt idx="3550">
                  <c:v>355</c:v>
                </c:pt>
                <c:pt idx="3551">
                  <c:v>355.1</c:v>
                </c:pt>
                <c:pt idx="3552">
                  <c:v>355.2</c:v>
                </c:pt>
                <c:pt idx="3553">
                  <c:v>355.3</c:v>
                </c:pt>
                <c:pt idx="3554">
                  <c:v>355.4</c:v>
                </c:pt>
                <c:pt idx="3555">
                  <c:v>355.5</c:v>
                </c:pt>
                <c:pt idx="3556">
                  <c:v>355.6</c:v>
                </c:pt>
                <c:pt idx="3557">
                  <c:v>355.7</c:v>
                </c:pt>
                <c:pt idx="3558">
                  <c:v>355.8</c:v>
                </c:pt>
                <c:pt idx="3559">
                  <c:v>355.9</c:v>
                </c:pt>
                <c:pt idx="3560">
                  <c:v>356</c:v>
                </c:pt>
                <c:pt idx="3561">
                  <c:v>356.1</c:v>
                </c:pt>
                <c:pt idx="3562">
                  <c:v>356.2</c:v>
                </c:pt>
                <c:pt idx="3563">
                  <c:v>356.3</c:v>
                </c:pt>
                <c:pt idx="3564">
                  <c:v>356.4</c:v>
                </c:pt>
                <c:pt idx="3565">
                  <c:v>356.5</c:v>
                </c:pt>
                <c:pt idx="3566">
                  <c:v>356.6</c:v>
                </c:pt>
                <c:pt idx="3567">
                  <c:v>356.7</c:v>
                </c:pt>
                <c:pt idx="3568">
                  <c:v>356.8</c:v>
                </c:pt>
                <c:pt idx="3569">
                  <c:v>356.9</c:v>
                </c:pt>
                <c:pt idx="3570">
                  <c:v>357</c:v>
                </c:pt>
                <c:pt idx="3571">
                  <c:v>357.1</c:v>
                </c:pt>
                <c:pt idx="3572">
                  <c:v>357.2</c:v>
                </c:pt>
                <c:pt idx="3573">
                  <c:v>357.3</c:v>
                </c:pt>
                <c:pt idx="3574">
                  <c:v>357.4</c:v>
                </c:pt>
                <c:pt idx="3575">
                  <c:v>357.5</c:v>
                </c:pt>
                <c:pt idx="3576">
                  <c:v>357.6</c:v>
                </c:pt>
                <c:pt idx="3577">
                  <c:v>357.7</c:v>
                </c:pt>
                <c:pt idx="3578">
                  <c:v>357.8</c:v>
                </c:pt>
                <c:pt idx="3579">
                  <c:v>357.9</c:v>
                </c:pt>
                <c:pt idx="3580">
                  <c:v>358</c:v>
                </c:pt>
                <c:pt idx="3581">
                  <c:v>358.1</c:v>
                </c:pt>
                <c:pt idx="3582">
                  <c:v>358.2</c:v>
                </c:pt>
                <c:pt idx="3583">
                  <c:v>358.3</c:v>
                </c:pt>
                <c:pt idx="3584">
                  <c:v>358.4</c:v>
                </c:pt>
                <c:pt idx="3585">
                  <c:v>358.5</c:v>
                </c:pt>
                <c:pt idx="3586">
                  <c:v>358.6</c:v>
                </c:pt>
                <c:pt idx="3587">
                  <c:v>358.7</c:v>
                </c:pt>
                <c:pt idx="3588">
                  <c:v>358.8</c:v>
                </c:pt>
                <c:pt idx="3589">
                  <c:v>358.9</c:v>
                </c:pt>
                <c:pt idx="3590">
                  <c:v>359</c:v>
                </c:pt>
                <c:pt idx="3591">
                  <c:v>359.1</c:v>
                </c:pt>
                <c:pt idx="3592">
                  <c:v>359.2</c:v>
                </c:pt>
                <c:pt idx="3593">
                  <c:v>359.3</c:v>
                </c:pt>
                <c:pt idx="3594">
                  <c:v>359.4</c:v>
                </c:pt>
                <c:pt idx="3595">
                  <c:v>359.5</c:v>
                </c:pt>
                <c:pt idx="3596">
                  <c:v>359.6</c:v>
                </c:pt>
                <c:pt idx="3597">
                  <c:v>359.7</c:v>
                </c:pt>
                <c:pt idx="3598">
                  <c:v>359.8</c:v>
                </c:pt>
                <c:pt idx="3599">
                  <c:v>359.9</c:v>
                </c:pt>
                <c:pt idx="3600">
                  <c:v>360</c:v>
                </c:pt>
                <c:pt idx="3601">
                  <c:v>360.1</c:v>
                </c:pt>
                <c:pt idx="3602">
                  <c:v>360.2</c:v>
                </c:pt>
                <c:pt idx="3603">
                  <c:v>360.3</c:v>
                </c:pt>
                <c:pt idx="3604">
                  <c:v>360.4</c:v>
                </c:pt>
                <c:pt idx="3605">
                  <c:v>360.5</c:v>
                </c:pt>
                <c:pt idx="3606">
                  <c:v>360.6</c:v>
                </c:pt>
                <c:pt idx="3607">
                  <c:v>360.7</c:v>
                </c:pt>
                <c:pt idx="3608">
                  <c:v>360.8</c:v>
                </c:pt>
                <c:pt idx="3609">
                  <c:v>360.9</c:v>
                </c:pt>
                <c:pt idx="3610">
                  <c:v>361</c:v>
                </c:pt>
                <c:pt idx="3611">
                  <c:v>361.1</c:v>
                </c:pt>
                <c:pt idx="3612">
                  <c:v>361.2</c:v>
                </c:pt>
                <c:pt idx="3613">
                  <c:v>361.3</c:v>
                </c:pt>
                <c:pt idx="3614">
                  <c:v>361.4</c:v>
                </c:pt>
                <c:pt idx="3615">
                  <c:v>361.5</c:v>
                </c:pt>
                <c:pt idx="3616">
                  <c:v>361.6</c:v>
                </c:pt>
                <c:pt idx="3617">
                  <c:v>361.7</c:v>
                </c:pt>
                <c:pt idx="3618">
                  <c:v>361.8</c:v>
                </c:pt>
                <c:pt idx="3619">
                  <c:v>361.9</c:v>
                </c:pt>
                <c:pt idx="3620">
                  <c:v>362</c:v>
                </c:pt>
                <c:pt idx="3621">
                  <c:v>362.1</c:v>
                </c:pt>
                <c:pt idx="3622">
                  <c:v>362.2</c:v>
                </c:pt>
                <c:pt idx="3623">
                  <c:v>362.3</c:v>
                </c:pt>
                <c:pt idx="3624">
                  <c:v>362.4</c:v>
                </c:pt>
                <c:pt idx="3625">
                  <c:v>362.5</c:v>
                </c:pt>
                <c:pt idx="3626">
                  <c:v>362.6</c:v>
                </c:pt>
                <c:pt idx="3627">
                  <c:v>362.7</c:v>
                </c:pt>
                <c:pt idx="3628">
                  <c:v>362.8</c:v>
                </c:pt>
                <c:pt idx="3629">
                  <c:v>362.9</c:v>
                </c:pt>
                <c:pt idx="3630">
                  <c:v>363</c:v>
                </c:pt>
                <c:pt idx="3631">
                  <c:v>363.1</c:v>
                </c:pt>
                <c:pt idx="3632">
                  <c:v>363.2</c:v>
                </c:pt>
                <c:pt idx="3633">
                  <c:v>363.3</c:v>
                </c:pt>
                <c:pt idx="3634">
                  <c:v>363.4</c:v>
                </c:pt>
                <c:pt idx="3635">
                  <c:v>363.5</c:v>
                </c:pt>
                <c:pt idx="3636">
                  <c:v>363.6</c:v>
                </c:pt>
                <c:pt idx="3637">
                  <c:v>363.7</c:v>
                </c:pt>
                <c:pt idx="3638">
                  <c:v>363.8</c:v>
                </c:pt>
                <c:pt idx="3639">
                  <c:v>363.9</c:v>
                </c:pt>
                <c:pt idx="3640">
                  <c:v>364</c:v>
                </c:pt>
                <c:pt idx="3641">
                  <c:v>364.1</c:v>
                </c:pt>
                <c:pt idx="3642">
                  <c:v>364.2</c:v>
                </c:pt>
                <c:pt idx="3643">
                  <c:v>364.3</c:v>
                </c:pt>
                <c:pt idx="3644">
                  <c:v>364.4</c:v>
                </c:pt>
                <c:pt idx="3645">
                  <c:v>364.5</c:v>
                </c:pt>
                <c:pt idx="3646">
                  <c:v>364.6</c:v>
                </c:pt>
                <c:pt idx="3647">
                  <c:v>364.7</c:v>
                </c:pt>
                <c:pt idx="3648">
                  <c:v>364.8</c:v>
                </c:pt>
                <c:pt idx="3649">
                  <c:v>364.9</c:v>
                </c:pt>
                <c:pt idx="3650">
                  <c:v>365</c:v>
                </c:pt>
                <c:pt idx="3651">
                  <c:v>365.1</c:v>
                </c:pt>
                <c:pt idx="3652">
                  <c:v>365.2</c:v>
                </c:pt>
                <c:pt idx="3653">
                  <c:v>365.3</c:v>
                </c:pt>
                <c:pt idx="3654">
                  <c:v>365.4</c:v>
                </c:pt>
                <c:pt idx="3655">
                  <c:v>365.5</c:v>
                </c:pt>
                <c:pt idx="3656">
                  <c:v>365.6</c:v>
                </c:pt>
                <c:pt idx="3657">
                  <c:v>365.7</c:v>
                </c:pt>
                <c:pt idx="3658">
                  <c:v>365.8</c:v>
                </c:pt>
                <c:pt idx="3659">
                  <c:v>365.9</c:v>
                </c:pt>
                <c:pt idx="3660">
                  <c:v>366</c:v>
                </c:pt>
                <c:pt idx="3661">
                  <c:v>366.1</c:v>
                </c:pt>
                <c:pt idx="3662">
                  <c:v>366.2</c:v>
                </c:pt>
                <c:pt idx="3663">
                  <c:v>366.3</c:v>
                </c:pt>
                <c:pt idx="3664">
                  <c:v>366.4</c:v>
                </c:pt>
                <c:pt idx="3665">
                  <c:v>366.5</c:v>
                </c:pt>
                <c:pt idx="3666">
                  <c:v>366.6</c:v>
                </c:pt>
                <c:pt idx="3667">
                  <c:v>366.7</c:v>
                </c:pt>
                <c:pt idx="3668">
                  <c:v>366.8</c:v>
                </c:pt>
                <c:pt idx="3669">
                  <c:v>366.9</c:v>
                </c:pt>
                <c:pt idx="3670">
                  <c:v>367</c:v>
                </c:pt>
                <c:pt idx="3671">
                  <c:v>367.1</c:v>
                </c:pt>
                <c:pt idx="3672">
                  <c:v>367.2</c:v>
                </c:pt>
                <c:pt idx="3673">
                  <c:v>367.3</c:v>
                </c:pt>
                <c:pt idx="3674">
                  <c:v>367.4</c:v>
                </c:pt>
                <c:pt idx="3675">
                  <c:v>367.5</c:v>
                </c:pt>
                <c:pt idx="3676">
                  <c:v>367.6</c:v>
                </c:pt>
                <c:pt idx="3677">
                  <c:v>367.7</c:v>
                </c:pt>
                <c:pt idx="3678">
                  <c:v>367.8</c:v>
                </c:pt>
                <c:pt idx="3679">
                  <c:v>367.9</c:v>
                </c:pt>
                <c:pt idx="3680">
                  <c:v>368</c:v>
                </c:pt>
                <c:pt idx="3681">
                  <c:v>368.1</c:v>
                </c:pt>
                <c:pt idx="3682">
                  <c:v>368.2</c:v>
                </c:pt>
                <c:pt idx="3683">
                  <c:v>368.3</c:v>
                </c:pt>
                <c:pt idx="3684">
                  <c:v>368.4</c:v>
                </c:pt>
                <c:pt idx="3685">
                  <c:v>368.5</c:v>
                </c:pt>
                <c:pt idx="3686">
                  <c:v>368.6</c:v>
                </c:pt>
                <c:pt idx="3687">
                  <c:v>368.7</c:v>
                </c:pt>
                <c:pt idx="3688">
                  <c:v>368.8</c:v>
                </c:pt>
                <c:pt idx="3689">
                  <c:v>368.9</c:v>
                </c:pt>
                <c:pt idx="3690">
                  <c:v>369</c:v>
                </c:pt>
                <c:pt idx="3691">
                  <c:v>369.1</c:v>
                </c:pt>
                <c:pt idx="3692">
                  <c:v>369.2</c:v>
                </c:pt>
                <c:pt idx="3693">
                  <c:v>369.3</c:v>
                </c:pt>
                <c:pt idx="3694">
                  <c:v>369.4</c:v>
                </c:pt>
                <c:pt idx="3695">
                  <c:v>369.5</c:v>
                </c:pt>
                <c:pt idx="3696">
                  <c:v>369.6</c:v>
                </c:pt>
                <c:pt idx="3697">
                  <c:v>369.7</c:v>
                </c:pt>
                <c:pt idx="3698">
                  <c:v>369.8</c:v>
                </c:pt>
                <c:pt idx="3699">
                  <c:v>369.9</c:v>
                </c:pt>
                <c:pt idx="3700">
                  <c:v>370</c:v>
                </c:pt>
                <c:pt idx="3701">
                  <c:v>370.1</c:v>
                </c:pt>
                <c:pt idx="3702">
                  <c:v>370.2</c:v>
                </c:pt>
                <c:pt idx="3703">
                  <c:v>370.3</c:v>
                </c:pt>
                <c:pt idx="3704">
                  <c:v>370.4</c:v>
                </c:pt>
                <c:pt idx="3705">
                  <c:v>370.5</c:v>
                </c:pt>
                <c:pt idx="3706">
                  <c:v>370.6</c:v>
                </c:pt>
                <c:pt idx="3707">
                  <c:v>370.7</c:v>
                </c:pt>
                <c:pt idx="3708">
                  <c:v>370.8</c:v>
                </c:pt>
                <c:pt idx="3709">
                  <c:v>370.9</c:v>
                </c:pt>
                <c:pt idx="3710">
                  <c:v>371</c:v>
                </c:pt>
                <c:pt idx="3711">
                  <c:v>371.1</c:v>
                </c:pt>
                <c:pt idx="3712">
                  <c:v>371.2</c:v>
                </c:pt>
                <c:pt idx="3713">
                  <c:v>371.3</c:v>
                </c:pt>
                <c:pt idx="3714">
                  <c:v>371.4</c:v>
                </c:pt>
                <c:pt idx="3715">
                  <c:v>371.5</c:v>
                </c:pt>
                <c:pt idx="3716">
                  <c:v>371.6</c:v>
                </c:pt>
                <c:pt idx="3717">
                  <c:v>371.7</c:v>
                </c:pt>
                <c:pt idx="3718">
                  <c:v>371.8</c:v>
                </c:pt>
                <c:pt idx="3719">
                  <c:v>371.9</c:v>
                </c:pt>
                <c:pt idx="3720">
                  <c:v>372</c:v>
                </c:pt>
                <c:pt idx="3721">
                  <c:v>372.1</c:v>
                </c:pt>
                <c:pt idx="3722">
                  <c:v>372.2</c:v>
                </c:pt>
                <c:pt idx="3723">
                  <c:v>372.3</c:v>
                </c:pt>
                <c:pt idx="3724">
                  <c:v>372.4</c:v>
                </c:pt>
                <c:pt idx="3725">
                  <c:v>372.5</c:v>
                </c:pt>
                <c:pt idx="3726">
                  <c:v>372.6</c:v>
                </c:pt>
                <c:pt idx="3727">
                  <c:v>372.7</c:v>
                </c:pt>
                <c:pt idx="3728">
                  <c:v>372.8</c:v>
                </c:pt>
                <c:pt idx="3729">
                  <c:v>372.9</c:v>
                </c:pt>
                <c:pt idx="3730">
                  <c:v>373</c:v>
                </c:pt>
                <c:pt idx="3731">
                  <c:v>373.1</c:v>
                </c:pt>
                <c:pt idx="3732">
                  <c:v>373.2</c:v>
                </c:pt>
                <c:pt idx="3733">
                  <c:v>373.3</c:v>
                </c:pt>
                <c:pt idx="3734">
                  <c:v>373.4</c:v>
                </c:pt>
                <c:pt idx="3735">
                  <c:v>373.5</c:v>
                </c:pt>
                <c:pt idx="3736">
                  <c:v>373.6</c:v>
                </c:pt>
                <c:pt idx="3737">
                  <c:v>373.7</c:v>
                </c:pt>
                <c:pt idx="3738">
                  <c:v>373.8</c:v>
                </c:pt>
                <c:pt idx="3739">
                  <c:v>373.9</c:v>
                </c:pt>
                <c:pt idx="3740">
                  <c:v>374</c:v>
                </c:pt>
                <c:pt idx="3741">
                  <c:v>374.1</c:v>
                </c:pt>
                <c:pt idx="3742">
                  <c:v>374.2</c:v>
                </c:pt>
                <c:pt idx="3743">
                  <c:v>374.3</c:v>
                </c:pt>
                <c:pt idx="3744">
                  <c:v>374.4</c:v>
                </c:pt>
                <c:pt idx="3745">
                  <c:v>374.5</c:v>
                </c:pt>
                <c:pt idx="3746">
                  <c:v>374.6</c:v>
                </c:pt>
                <c:pt idx="3747">
                  <c:v>374.7</c:v>
                </c:pt>
                <c:pt idx="3748">
                  <c:v>374.8</c:v>
                </c:pt>
                <c:pt idx="3749">
                  <c:v>374.9</c:v>
                </c:pt>
                <c:pt idx="3750">
                  <c:v>375</c:v>
                </c:pt>
                <c:pt idx="3751">
                  <c:v>375.1</c:v>
                </c:pt>
                <c:pt idx="3752">
                  <c:v>375.2</c:v>
                </c:pt>
                <c:pt idx="3753">
                  <c:v>375.3</c:v>
                </c:pt>
                <c:pt idx="3754">
                  <c:v>375.4</c:v>
                </c:pt>
                <c:pt idx="3755">
                  <c:v>375.5</c:v>
                </c:pt>
                <c:pt idx="3756">
                  <c:v>375.6</c:v>
                </c:pt>
                <c:pt idx="3757">
                  <c:v>375.7</c:v>
                </c:pt>
                <c:pt idx="3758">
                  <c:v>375.8</c:v>
                </c:pt>
                <c:pt idx="3759">
                  <c:v>375.9</c:v>
                </c:pt>
                <c:pt idx="3760">
                  <c:v>376</c:v>
                </c:pt>
                <c:pt idx="3761">
                  <c:v>376.1</c:v>
                </c:pt>
                <c:pt idx="3762">
                  <c:v>376.2</c:v>
                </c:pt>
                <c:pt idx="3763">
                  <c:v>376.3</c:v>
                </c:pt>
                <c:pt idx="3764">
                  <c:v>376.4</c:v>
                </c:pt>
                <c:pt idx="3765">
                  <c:v>376.5</c:v>
                </c:pt>
                <c:pt idx="3766">
                  <c:v>376.6</c:v>
                </c:pt>
                <c:pt idx="3767">
                  <c:v>376.7</c:v>
                </c:pt>
                <c:pt idx="3768">
                  <c:v>376.8</c:v>
                </c:pt>
                <c:pt idx="3769">
                  <c:v>376.9</c:v>
                </c:pt>
                <c:pt idx="3770">
                  <c:v>377</c:v>
                </c:pt>
                <c:pt idx="3771">
                  <c:v>377.1</c:v>
                </c:pt>
                <c:pt idx="3772">
                  <c:v>377.2</c:v>
                </c:pt>
                <c:pt idx="3773">
                  <c:v>377.3</c:v>
                </c:pt>
                <c:pt idx="3774">
                  <c:v>377.4</c:v>
                </c:pt>
                <c:pt idx="3775">
                  <c:v>377.5</c:v>
                </c:pt>
                <c:pt idx="3776">
                  <c:v>377.6</c:v>
                </c:pt>
                <c:pt idx="3777">
                  <c:v>377.7</c:v>
                </c:pt>
                <c:pt idx="3778">
                  <c:v>377.8</c:v>
                </c:pt>
                <c:pt idx="3779">
                  <c:v>377.9</c:v>
                </c:pt>
                <c:pt idx="3780">
                  <c:v>378</c:v>
                </c:pt>
                <c:pt idx="3781">
                  <c:v>378.1</c:v>
                </c:pt>
                <c:pt idx="3782">
                  <c:v>378.2</c:v>
                </c:pt>
                <c:pt idx="3783">
                  <c:v>378.3</c:v>
                </c:pt>
                <c:pt idx="3784">
                  <c:v>378.4</c:v>
                </c:pt>
                <c:pt idx="3785">
                  <c:v>378.5</c:v>
                </c:pt>
                <c:pt idx="3786">
                  <c:v>378.6</c:v>
                </c:pt>
                <c:pt idx="3787">
                  <c:v>378.7</c:v>
                </c:pt>
                <c:pt idx="3788">
                  <c:v>378.8</c:v>
                </c:pt>
                <c:pt idx="3789">
                  <c:v>378.9</c:v>
                </c:pt>
                <c:pt idx="3790">
                  <c:v>379</c:v>
                </c:pt>
                <c:pt idx="3791">
                  <c:v>379.1</c:v>
                </c:pt>
                <c:pt idx="3792">
                  <c:v>379.2</c:v>
                </c:pt>
                <c:pt idx="3793">
                  <c:v>379.3</c:v>
                </c:pt>
                <c:pt idx="3794">
                  <c:v>379.4</c:v>
                </c:pt>
                <c:pt idx="3795">
                  <c:v>379.5</c:v>
                </c:pt>
                <c:pt idx="3796">
                  <c:v>379.6</c:v>
                </c:pt>
                <c:pt idx="3797">
                  <c:v>379.7</c:v>
                </c:pt>
                <c:pt idx="3798">
                  <c:v>379.8</c:v>
                </c:pt>
                <c:pt idx="3799">
                  <c:v>379.9</c:v>
                </c:pt>
                <c:pt idx="3800">
                  <c:v>380</c:v>
                </c:pt>
                <c:pt idx="3801">
                  <c:v>380.1</c:v>
                </c:pt>
                <c:pt idx="3802">
                  <c:v>380.2</c:v>
                </c:pt>
                <c:pt idx="3803">
                  <c:v>380.3</c:v>
                </c:pt>
                <c:pt idx="3804">
                  <c:v>380.4</c:v>
                </c:pt>
                <c:pt idx="3805">
                  <c:v>380.5</c:v>
                </c:pt>
                <c:pt idx="3806">
                  <c:v>380.6</c:v>
                </c:pt>
                <c:pt idx="3807">
                  <c:v>380.7</c:v>
                </c:pt>
                <c:pt idx="3808">
                  <c:v>380.8</c:v>
                </c:pt>
                <c:pt idx="3809">
                  <c:v>380.9</c:v>
                </c:pt>
                <c:pt idx="3810">
                  <c:v>381</c:v>
                </c:pt>
                <c:pt idx="3811">
                  <c:v>381.1</c:v>
                </c:pt>
                <c:pt idx="3812">
                  <c:v>381.2</c:v>
                </c:pt>
                <c:pt idx="3813">
                  <c:v>381.3</c:v>
                </c:pt>
                <c:pt idx="3814">
                  <c:v>381.4</c:v>
                </c:pt>
                <c:pt idx="3815">
                  <c:v>381.5</c:v>
                </c:pt>
                <c:pt idx="3816">
                  <c:v>381.6</c:v>
                </c:pt>
                <c:pt idx="3817">
                  <c:v>381.7</c:v>
                </c:pt>
                <c:pt idx="3818">
                  <c:v>381.8</c:v>
                </c:pt>
                <c:pt idx="3819">
                  <c:v>381.9</c:v>
                </c:pt>
                <c:pt idx="3820">
                  <c:v>382</c:v>
                </c:pt>
                <c:pt idx="3821">
                  <c:v>382.1</c:v>
                </c:pt>
                <c:pt idx="3822">
                  <c:v>382.2</c:v>
                </c:pt>
                <c:pt idx="3823">
                  <c:v>382.3</c:v>
                </c:pt>
                <c:pt idx="3824">
                  <c:v>382.4</c:v>
                </c:pt>
                <c:pt idx="3825">
                  <c:v>382.5</c:v>
                </c:pt>
                <c:pt idx="3826">
                  <c:v>382.6</c:v>
                </c:pt>
                <c:pt idx="3827">
                  <c:v>382.7</c:v>
                </c:pt>
                <c:pt idx="3828">
                  <c:v>382.8</c:v>
                </c:pt>
                <c:pt idx="3829">
                  <c:v>382.9</c:v>
                </c:pt>
                <c:pt idx="3830">
                  <c:v>383</c:v>
                </c:pt>
                <c:pt idx="3831">
                  <c:v>383.1</c:v>
                </c:pt>
                <c:pt idx="3832">
                  <c:v>383.2</c:v>
                </c:pt>
                <c:pt idx="3833">
                  <c:v>383.3</c:v>
                </c:pt>
                <c:pt idx="3834">
                  <c:v>383.4</c:v>
                </c:pt>
                <c:pt idx="3835">
                  <c:v>383.5</c:v>
                </c:pt>
                <c:pt idx="3836">
                  <c:v>383.6</c:v>
                </c:pt>
                <c:pt idx="3837">
                  <c:v>383.7</c:v>
                </c:pt>
                <c:pt idx="3838">
                  <c:v>383.8</c:v>
                </c:pt>
                <c:pt idx="3839">
                  <c:v>383.9</c:v>
                </c:pt>
                <c:pt idx="3840">
                  <c:v>384</c:v>
                </c:pt>
                <c:pt idx="3841">
                  <c:v>384.1</c:v>
                </c:pt>
                <c:pt idx="3842">
                  <c:v>384.2</c:v>
                </c:pt>
                <c:pt idx="3843">
                  <c:v>384.3</c:v>
                </c:pt>
                <c:pt idx="3844">
                  <c:v>384.4</c:v>
                </c:pt>
                <c:pt idx="3845">
                  <c:v>384.5</c:v>
                </c:pt>
                <c:pt idx="3846">
                  <c:v>384.6</c:v>
                </c:pt>
                <c:pt idx="3847">
                  <c:v>384.7</c:v>
                </c:pt>
                <c:pt idx="3848">
                  <c:v>384.8</c:v>
                </c:pt>
                <c:pt idx="3849">
                  <c:v>384.9</c:v>
                </c:pt>
                <c:pt idx="3850">
                  <c:v>385</c:v>
                </c:pt>
                <c:pt idx="3851">
                  <c:v>385.1</c:v>
                </c:pt>
                <c:pt idx="3852">
                  <c:v>385.2</c:v>
                </c:pt>
                <c:pt idx="3853">
                  <c:v>385.3</c:v>
                </c:pt>
                <c:pt idx="3854">
                  <c:v>385.4</c:v>
                </c:pt>
                <c:pt idx="3855">
                  <c:v>385.5</c:v>
                </c:pt>
                <c:pt idx="3856">
                  <c:v>385.6</c:v>
                </c:pt>
                <c:pt idx="3857">
                  <c:v>385.7</c:v>
                </c:pt>
                <c:pt idx="3858">
                  <c:v>385.8</c:v>
                </c:pt>
                <c:pt idx="3859">
                  <c:v>385.9</c:v>
                </c:pt>
                <c:pt idx="3860">
                  <c:v>386</c:v>
                </c:pt>
                <c:pt idx="3861">
                  <c:v>386.1</c:v>
                </c:pt>
                <c:pt idx="3862">
                  <c:v>386.2</c:v>
                </c:pt>
                <c:pt idx="3863">
                  <c:v>386.3</c:v>
                </c:pt>
                <c:pt idx="3864">
                  <c:v>386.4</c:v>
                </c:pt>
                <c:pt idx="3865">
                  <c:v>386.5</c:v>
                </c:pt>
                <c:pt idx="3866">
                  <c:v>386.6</c:v>
                </c:pt>
                <c:pt idx="3867">
                  <c:v>386.7</c:v>
                </c:pt>
                <c:pt idx="3868">
                  <c:v>386.8</c:v>
                </c:pt>
                <c:pt idx="3869">
                  <c:v>386.9</c:v>
                </c:pt>
                <c:pt idx="3870">
                  <c:v>387</c:v>
                </c:pt>
                <c:pt idx="3871">
                  <c:v>387.1</c:v>
                </c:pt>
                <c:pt idx="3872">
                  <c:v>387.2</c:v>
                </c:pt>
                <c:pt idx="3873">
                  <c:v>387.3</c:v>
                </c:pt>
                <c:pt idx="3874">
                  <c:v>387.4</c:v>
                </c:pt>
                <c:pt idx="3875">
                  <c:v>387.5</c:v>
                </c:pt>
                <c:pt idx="3876">
                  <c:v>387.6</c:v>
                </c:pt>
                <c:pt idx="3877">
                  <c:v>387.7</c:v>
                </c:pt>
                <c:pt idx="3878">
                  <c:v>387.8</c:v>
                </c:pt>
                <c:pt idx="3879">
                  <c:v>387.9</c:v>
                </c:pt>
                <c:pt idx="3880">
                  <c:v>388</c:v>
                </c:pt>
                <c:pt idx="3881">
                  <c:v>388.1</c:v>
                </c:pt>
                <c:pt idx="3882">
                  <c:v>388.2</c:v>
                </c:pt>
                <c:pt idx="3883">
                  <c:v>388.3</c:v>
                </c:pt>
                <c:pt idx="3884">
                  <c:v>388.4</c:v>
                </c:pt>
                <c:pt idx="3885">
                  <c:v>388.5</c:v>
                </c:pt>
                <c:pt idx="3886">
                  <c:v>388.6</c:v>
                </c:pt>
                <c:pt idx="3887">
                  <c:v>388.7</c:v>
                </c:pt>
                <c:pt idx="3888">
                  <c:v>388.8</c:v>
                </c:pt>
                <c:pt idx="3889">
                  <c:v>388.9</c:v>
                </c:pt>
                <c:pt idx="3890">
                  <c:v>389</c:v>
                </c:pt>
                <c:pt idx="3891">
                  <c:v>389.1</c:v>
                </c:pt>
                <c:pt idx="3892">
                  <c:v>389.2</c:v>
                </c:pt>
                <c:pt idx="3893">
                  <c:v>389.3</c:v>
                </c:pt>
                <c:pt idx="3894">
                  <c:v>389.4</c:v>
                </c:pt>
                <c:pt idx="3895">
                  <c:v>389.5</c:v>
                </c:pt>
                <c:pt idx="3896">
                  <c:v>389.6</c:v>
                </c:pt>
                <c:pt idx="3897">
                  <c:v>389.7</c:v>
                </c:pt>
                <c:pt idx="3898">
                  <c:v>389.8</c:v>
                </c:pt>
                <c:pt idx="3899">
                  <c:v>389.9</c:v>
                </c:pt>
                <c:pt idx="3900">
                  <c:v>390</c:v>
                </c:pt>
                <c:pt idx="3901">
                  <c:v>390.1</c:v>
                </c:pt>
                <c:pt idx="3902">
                  <c:v>390.2</c:v>
                </c:pt>
                <c:pt idx="3903">
                  <c:v>390.3</c:v>
                </c:pt>
                <c:pt idx="3904">
                  <c:v>390.4</c:v>
                </c:pt>
                <c:pt idx="3905">
                  <c:v>390.5</c:v>
                </c:pt>
                <c:pt idx="3906">
                  <c:v>390.6</c:v>
                </c:pt>
                <c:pt idx="3907">
                  <c:v>390.7</c:v>
                </c:pt>
                <c:pt idx="3908">
                  <c:v>390.8</c:v>
                </c:pt>
                <c:pt idx="3909">
                  <c:v>390.9</c:v>
                </c:pt>
                <c:pt idx="3910">
                  <c:v>391</c:v>
                </c:pt>
                <c:pt idx="3911">
                  <c:v>391.1</c:v>
                </c:pt>
                <c:pt idx="3912">
                  <c:v>391.2</c:v>
                </c:pt>
                <c:pt idx="3913">
                  <c:v>391.3</c:v>
                </c:pt>
                <c:pt idx="3914">
                  <c:v>391.4</c:v>
                </c:pt>
                <c:pt idx="3915">
                  <c:v>391.5</c:v>
                </c:pt>
                <c:pt idx="3916">
                  <c:v>391.6</c:v>
                </c:pt>
                <c:pt idx="3917">
                  <c:v>391.7</c:v>
                </c:pt>
                <c:pt idx="3918">
                  <c:v>391.8</c:v>
                </c:pt>
                <c:pt idx="3919">
                  <c:v>391.9</c:v>
                </c:pt>
                <c:pt idx="3920">
                  <c:v>392</c:v>
                </c:pt>
                <c:pt idx="3921">
                  <c:v>392.1</c:v>
                </c:pt>
                <c:pt idx="3922">
                  <c:v>392.2</c:v>
                </c:pt>
                <c:pt idx="3923">
                  <c:v>392.3</c:v>
                </c:pt>
                <c:pt idx="3924">
                  <c:v>392.4</c:v>
                </c:pt>
                <c:pt idx="3925">
                  <c:v>392.5</c:v>
                </c:pt>
                <c:pt idx="3926">
                  <c:v>392.6</c:v>
                </c:pt>
                <c:pt idx="3927">
                  <c:v>392.7</c:v>
                </c:pt>
                <c:pt idx="3928">
                  <c:v>392.8</c:v>
                </c:pt>
                <c:pt idx="3929">
                  <c:v>392.9</c:v>
                </c:pt>
                <c:pt idx="3930">
                  <c:v>393</c:v>
                </c:pt>
                <c:pt idx="3931">
                  <c:v>393.1</c:v>
                </c:pt>
                <c:pt idx="3932">
                  <c:v>393.2</c:v>
                </c:pt>
                <c:pt idx="3933">
                  <c:v>393.3</c:v>
                </c:pt>
                <c:pt idx="3934">
                  <c:v>393.4</c:v>
                </c:pt>
                <c:pt idx="3935">
                  <c:v>393.5</c:v>
                </c:pt>
                <c:pt idx="3936">
                  <c:v>393.6</c:v>
                </c:pt>
                <c:pt idx="3937">
                  <c:v>393.7</c:v>
                </c:pt>
                <c:pt idx="3938">
                  <c:v>393.8</c:v>
                </c:pt>
                <c:pt idx="3939">
                  <c:v>393.9</c:v>
                </c:pt>
                <c:pt idx="3940">
                  <c:v>394</c:v>
                </c:pt>
                <c:pt idx="3941">
                  <c:v>394.1</c:v>
                </c:pt>
                <c:pt idx="3942">
                  <c:v>394.2</c:v>
                </c:pt>
                <c:pt idx="3943">
                  <c:v>394.3</c:v>
                </c:pt>
                <c:pt idx="3944">
                  <c:v>394.4</c:v>
                </c:pt>
                <c:pt idx="3945">
                  <c:v>394.5</c:v>
                </c:pt>
                <c:pt idx="3946">
                  <c:v>394.6</c:v>
                </c:pt>
                <c:pt idx="3947">
                  <c:v>394.7</c:v>
                </c:pt>
                <c:pt idx="3948">
                  <c:v>394.8</c:v>
                </c:pt>
                <c:pt idx="3949">
                  <c:v>394.9</c:v>
                </c:pt>
                <c:pt idx="3950">
                  <c:v>395</c:v>
                </c:pt>
                <c:pt idx="3951">
                  <c:v>395.1</c:v>
                </c:pt>
                <c:pt idx="3952">
                  <c:v>395.2</c:v>
                </c:pt>
                <c:pt idx="3953">
                  <c:v>395.3</c:v>
                </c:pt>
                <c:pt idx="3954">
                  <c:v>395.4</c:v>
                </c:pt>
                <c:pt idx="3955">
                  <c:v>395.5</c:v>
                </c:pt>
                <c:pt idx="3956">
                  <c:v>395.6</c:v>
                </c:pt>
                <c:pt idx="3957">
                  <c:v>395.7</c:v>
                </c:pt>
                <c:pt idx="3958">
                  <c:v>395.8</c:v>
                </c:pt>
                <c:pt idx="3959">
                  <c:v>395.9</c:v>
                </c:pt>
                <c:pt idx="3960">
                  <c:v>396</c:v>
                </c:pt>
                <c:pt idx="3961">
                  <c:v>396.1</c:v>
                </c:pt>
                <c:pt idx="3962">
                  <c:v>396.2</c:v>
                </c:pt>
                <c:pt idx="3963">
                  <c:v>396.3</c:v>
                </c:pt>
                <c:pt idx="3964">
                  <c:v>396.4</c:v>
                </c:pt>
                <c:pt idx="3965">
                  <c:v>396.5</c:v>
                </c:pt>
                <c:pt idx="3966">
                  <c:v>396.6</c:v>
                </c:pt>
                <c:pt idx="3967">
                  <c:v>396.7</c:v>
                </c:pt>
                <c:pt idx="3968">
                  <c:v>396.8</c:v>
                </c:pt>
                <c:pt idx="3969">
                  <c:v>396.9</c:v>
                </c:pt>
                <c:pt idx="3970">
                  <c:v>397</c:v>
                </c:pt>
                <c:pt idx="3971">
                  <c:v>397.1</c:v>
                </c:pt>
                <c:pt idx="3972">
                  <c:v>397.2</c:v>
                </c:pt>
                <c:pt idx="3973">
                  <c:v>397.3</c:v>
                </c:pt>
                <c:pt idx="3974">
                  <c:v>397.4</c:v>
                </c:pt>
                <c:pt idx="3975">
                  <c:v>397.5</c:v>
                </c:pt>
                <c:pt idx="3976">
                  <c:v>397.6</c:v>
                </c:pt>
                <c:pt idx="3977">
                  <c:v>397.7</c:v>
                </c:pt>
                <c:pt idx="3978">
                  <c:v>397.8</c:v>
                </c:pt>
                <c:pt idx="3979">
                  <c:v>397.9</c:v>
                </c:pt>
                <c:pt idx="3980">
                  <c:v>398</c:v>
                </c:pt>
                <c:pt idx="3981">
                  <c:v>398.1</c:v>
                </c:pt>
                <c:pt idx="3982">
                  <c:v>398.2</c:v>
                </c:pt>
                <c:pt idx="3983">
                  <c:v>398.3</c:v>
                </c:pt>
                <c:pt idx="3984">
                  <c:v>398.4</c:v>
                </c:pt>
                <c:pt idx="3985">
                  <c:v>398.5</c:v>
                </c:pt>
                <c:pt idx="3986">
                  <c:v>398.6</c:v>
                </c:pt>
                <c:pt idx="3987">
                  <c:v>398.7</c:v>
                </c:pt>
                <c:pt idx="3988">
                  <c:v>398.8</c:v>
                </c:pt>
                <c:pt idx="3989">
                  <c:v>398.9</c:v>
                </c:pt>
                <c:pt idx="3990">
                  <c:v>399</c:v>
                </c:pt>
                <c:pt idx="3991">
                  <c:v>399.1</c:v>
                </c:pt>
                <c:pt idx="3992">
                  <c:v>399.2</c:v>
                </c:pt>
                <c:pt idx="3993">
                  <c:v>399.3</c:v>
                </c:pt>
                <c:pt idx="3994">
                  <c:v>399.4</c:v>
                </c:pt>
                <c:pt idx="3995">
                  <c:v>399.5</c:v>
                </c:pt>
                <c:pt idx="3996">
                  <c:v>399.6</c:v>
                </c:pt>
                <c:pt idx="3997">
                  <c:v>399.7</c:v>
                </c:pt>
                <c:pt idx="3998">
                  <c:v>399.8</c:v>
                </c:pt>
                <c:pt idx="3999">
                  <c:v>399.9</c:v>
                </c:pt>
                <c:pt idx="4000">
                  <c:v>400</c:v>
                </c:pt>
                <c:pt idx="4001">
                  <c:v>400.1</c:v>
                </c:pt>
                <c:pt idx="4002">
                  <c:v>400.2</c:v>
                </c:pt>
                <c:pt idx="4003">
                  <c:v>400.3</c:v>
                </c:pt>
                <c:pt idx="4004">
                  <c:v>400.4</c:v>
                </c:pt>
                <c:pt idx="4005">
                  <c:v>400.5</c:v>
                </c:pt>
                <c:pt idx="4006">
                  <c:v>400.6</c:v>
                </c:pt>
                <c:pt idx="4007">
                  <c:v>400.7</c:v>
                </c:pt>
                <c:pt idx="4008">
                  <c:v>400.8</c:v>
                </c:pt>
                <c:pt idx="4009">
                  <c:v>400.9</c:v>
                </c:pt>
                <c:pt idx="4010">
                  <c:v>401</c:v>
                </c:pt>
                <c:pt idx="4011">
                  <c:v>401.1</c:v>
                </c:pt>
                <c:pt idx="4012">
                  <c:v>401.2</c:v>
                </c:pt>
                <c:pt idx="4013">
                  <c:v>401.3</c:v>
                </c:pt>
                <c:pt idx="4014">
                  <c:v>401.4</c:v>
                </c:pt>
                <c:pt idx="4015">
                  <c:v>401.5</c:v>
                </c:pt>
                <c:pt idx="4016">
                  <c:v>401.6</c:v>
                </c:pt>
                <c:pt idx="4017">
                  <c:v>401.7</c:v>
                </c:pt>
                <c:pt idx="4018">
                  <c:v>401.8</c:v>
                </c:pt>
                <c:pt idx="4019">
                  <c:v>401.9</c:v>
                </c:pt>
                <c:pt idx="4020">
                  <c:v>402</c:v>
                </c:pt>
                <c:pt idx="4021">
                  <c:v>402.1</c:v>
                </c:pt>
                <c:pt idx="4022">
                  <c:v>402.2</c:v>
                </c:pt>
                <c:pt idx="4023">
                  <c:v>402.3</c:v>
                </c:pt>
                <c:pt idx="4024">
                  <c:v>402.4</c:v>
                </c:pt>
                <c:pt idx="4025">
                  <c:v>402.5</c:v>
                </c:pt>
                <c:pt idx="4026">
                  <c:v>402.6</c:v>
                </c:pt>
                <c:pt idx="4027">
                  <c:v>402.7</c:v>
                </c:pt>
                <c:pt idx="4028">
                  <c:v>402.8</c:v>
                </c:pt>
                <c:pt idx="4029">
                  <c:v>402.9</c:v>
                </c:pt>
                <c:pt idx="4030">
                  <c:v>403</c:v>
                </c:pt>
                <c:pt idx="4031">
                  <c:v>403.1</c:v>
                </c:pt>
                <c:pt idx="4032">
                  <c:v>403.2</c:v>
                </c:pt>
                <c:pt idx="4033">
                  <c:v>403.3</c:v>
                </c:pt>
                <c:pt idx="4034">
                  <c:v>403.4</c:v>
                </c:pt>
                <c:pt idx="4035">
                  <c:v>403.5</c:v>
                </c:pt>
                <c:pt idx="4036">
                  <c:v>403.6</c:v>
                </c:pt>
                <c:pt idx="4037">
                  <c:v>403.7</c:v>
                </c:pt>
                <c:pt idx="4038">
                  <c:v>403.8</c:v>
                </c:pt>
                <c:pt idx="4039">
                  <c:v>403.9</c:v>
                </c:pt>
                <c:pt idx="4040">
                  <c:v>404</c:v>
                </c:pt>
                <c:pt idx="4041">
                  <c:v>404.1</c:v>
                </c:pt>
                <c:pt idx="4042">
                  <c:v>404.2</c:v>
                </c:pt>
                <c:pt idx="4043">
                  <c:v>404.3</c:v>
                </c:pt>
                <c:pt idx="4044">
                  <c:v>404.4</c:v>
                </c:pt>
                <c:pt idx="4045">
                  <c:v>404.5</c:v>
                </c:pt>
                <c:pt idx="4046">
                  <c:v>404.6</c:v>
                </c:pt>
                <c:pt idx="4047">
                  <c:v>404.7</c:v>
                </c:pt>
                <c:pt idx="4048">
                  <c:v>404.8</c:v>
                </c:pt>
                <c:pt idx="4049">
                  <c:v>404.9</c:v>
                </c:pt>
                <c:pt idx="4050">
                  <c:v>405</c:v>
                </c:pt>
                <c:pt idx="4051">
                  <c:v>405.1</c:v>
                </c:pt>
                <c:pt idx="4052">
                  <c:v>405.2</c:v>
                </c:pt>
                <c:pt idx="4053">
                  <c:v>405.3</c:v>
                </c:pt>
                <c:pt idx="4054">
                  <c:v>405.4</c:v>
                </c:pt>
                <c:pt idx="4055">
                  <c:v>405.5</c:v>
                </c:pt>
                <c:pt idx="4056">
                  <c:v>405.6</c:v>
                </c:pt>
                <c:pt idx="4057">
                  <c:v>405.7</c:v>
                </c:pt>
                <c:pt idx="4058">
                  <c:v>405.8</c:v>
                </c:pt>
                <c:pt idx="4059">
                  <c:v>405.9</c:v>
                </c:pt>
                <c:pt idx="4060">
                  <c:v>406</c:v>
                </c:pt>
                <c:pt idx="4061">
                  <c:v>406.1</c:v>
                </c:pt>
                <c:pt idx="4062">
                  <c:v>406.2</c:v>
                </c:pt>
                <c:pt idx="4063">
                  <c:v>406.3</c:v>
                </c:pt>
                <c:pt idx="4064">
                  <c:v>406.4</c:v>
                </c:pt>
                <c:pt idx="4065">
                  <c:v>406.5</c:v>
                </c:pt>
                <c:pt idx="4066">
                  <c:v>406.6</c:v>
                </c:pt>
                <c:pt idx="4067">
                  <c:v>406.7</c:v>
                </c:pt>
                <c:pt idx="4068">
                  <c:v>406.8</c:v>
                </c:pt>
                <c:pt idx="4069">
                  <c:v>406.9</c:v>
                </c:pt>
                <c:pt idx="4070">
                  <c:v>407</c:v>
                </c:pt>
                <c:pt idx="4071">
                  <c:v>407.1</c:v>
                </c:pt>
                <c:pt idx="4072">
                  <c:v>407.2</c:v>
                </c:pt>
                <c:pt idx="4073">
                  <c:v>407.3</c:v>
                </c:pt>
                <c:pt idx="4074">
                  <c:v>407.4</c:v>
                </c:pt>
                <c:pt idx="4075">
                  <c:v>407.5</c:v>
                </c:pt>
                <c:pt idx="4076">
                  <c:v>407.6</c:v>
                </c:pt>
                <c:pt idx="4077">
                  <c:v>407.7</c:v>
                </c:pt>
                <c:pt idx="4078">
                  <c:v>407.8</c:v>
                </c:pt>
                <c:pt idx="4079">
                  <c:v>407.9</c:v>
                </c:pt>
                <c:pt idx="4080">
                  <c:v>408</c:v>
                </c:pt>
                <c:pt idx="4081">
                  <c:v>408.1</c:v>
                </c:pt>
                <c:pt idx="4082">
                  <c:v>408.2</c:v>
                </c:pt>
                <c:pt idx="4083">
                  <c:v>408.3</c:v>
                </c:pt>
                <c:pt idx="4084">
                  <c:v>408.4</c:v>
                </c:pt>
                <c:pt idx="4085">
                  <c:v>408.5</c:v>
                </c:pt>
                <c:pt idx="4086">
                  <c:v>408.6</c:v>
                </c:pt>
                <c:pt idx="4087">
                  <c:v>408.7</c:v>
                </c:pt>
                <c:pt idx="4088">
                  <c:v>408.8</c:v>
                </c:pt>
                <c:pt idx="4089">
                  <c:v>408.9</c:v>
                </c:pt>
                <c:pt idx="4090">
                  <c:v>409</c:v>
                </c:pt>
                <c:pt idx="4091">
                  <c:v>409.1</c:v>
                </c:pt>
                <c:pt idx="4092">
                  <c:v>409.2</c:v>
                </c:pt>
                <c:pt idx="4093">
                  <c:v>409.3</c:v>
                </c:pt>
                <c:pt idx="4094">
                  <c:v>409.4</c:v>
                </c:pt>
                <c:pt idx="4095">
                  <c:v>409.5</c:v>
                </c:pt>
                <c:pt idx="4096">
                  <c:v>409.6</c:v>
                </c:pt>
                <c:pt idx="4097">
                  <c:v>409.7</c:v>
                </c:pt>
                <c:pt idx="4098">
                  <c:v>409.8</c:v>
                </c:pt>
                <c:pt idx="4099">
                  <c:v>409.9</c:v>
                </c:pt>
                <c:pt idx="4100">
                  <c:v>410</c:v>
                </c:pt>
                <c:pt idx="4101">
                  <c:v>410.1</c:v>
                </c:pt>
                <c:pt idx="4102">
                  <c:v>410.2</c:v>
                </c:pt>
                <c:pt idx="4103">
                  <c:v>410.3</c:v>
                </c:pt>
                <c:pt idx="4104">
                  <c:v>410.4</c:v>
                </c:pt>
                <c:pt idx="4105">
                  <c:v>410.5</c:v>
                </c:pt>
                <c:pt idx="4106">
                  <c:v>410.6</c:v>
                </c:pt>
                <c:pt idx="4107">
                  <c:v>410.7</c:v>
                </c:pt>
                <c:pt idx="4108">
                  <c:v>410.8</c:v>
                </c:pt>
                <c:pt idx="4109">
                  <c:v>410.9</c:v>
                </c:pt>
                <c:pt idx="4110">
                  <c:v>411</c:v>
                </c:pt>
                <c:pt idx="4111">
                  <c:v>411.1</c:v>
                </c:pt>
                <c:pt idx="4112">
                  <c:v>411.2</c:v>
                </c:pt>
                <c:pt idx="4113">
                  <c:v>411.3</c:v>
                </c:pt>
                <c:pt idx="4114">
                  <c:v>411.4</c:v>
                </c:pt>
                <c:pt idx="4115">
                  <c:v>411.5</c:v>
                </c:pt>
                <c:pt idx="4116">
                  <c:v>411.6</c:v>
                </c:pt>
                <c:pt idx="4117">
                  <c:v>411.7</c:v>
                </c:pt>
                <c:pt idx="4118">
                  <c:v>411.8</c:v>
                </c:pt>
                <c:pt idx="4119">
                  <c:v>411.9</c:v>
                </c:pt>
                <c:pt idx="4120">
                  <c:v>412</c:v>
                </c:pt>
                <c:pt idx="4121">
                  <c:v>412.1</c:v>
                </c:pt>
                <c:pt idx="4122">
                  <c:v>412.2</c:v>
                </c:pt>
                <c:pt idx="4123">
                  <c:v>412.3</c:v>
                </c:pt>
                <c:pt idx="4124">
                  <c:v>412.4</c:v>
                </c:pt>
                <c:pt idx="4125">
                  <c:v>412.5</c:v>
                </c:pt>
                <c:pt idx="4126">
                  <c:v>412.6</c:v>
                </c:pt>
                <c:pt idx="4127">
                  <c:v>412.7</c:v>
                </c:pt>
                <c:pt idx="4128">
                  <c:v>412.8</c:v>
                </c:pt>
                <c:pt idx="4129">
                  <c:v>412.9</c:v>
                </c:pt>
                <c:pt idx="4130">
                  <c:v>413</c:v>
                </c:pt>
                <c:pt idx="4131">
                  <c:v>413.1</c:v>
                </c:pt>
                <c:pt idx="4132">
                  <c:v>413.2</c:v>
                </c:pt>
                <c:pt idx="4133">
                  <c:v>413.3</c:v>
                </c:pt>
                <c:pt idx="4134">
                  <c:v>413.4</c:v>
                </c:pt>
                <c:pt idx="4135">
                  <c:v>413.5</c:v>
                </c:pt>
                <c:pt idx="4136">
                  <c:v>413.6</c:v>
                </c:pt>
                <c:pt idx="4137">
                  <c:v>413.7</c:v>
                </c:pt>
                <c:pt idx="4138">
                  <c:v>413.8</c:v>
                </c:pt>
                <c:pt idx="4139">
                  <c:v>413.9</c:v>
                </c:pt>
                <c:pt idx="4140">
                  <c:v>414</c:v>
                </c:pt>
                <c:pt idx="4141">
                  <c:v>414.1</c:v>
                </c:pt>
                <c:pt idx="4142">
                  <c:v>414.2</c:v>
                </c:pt>
                <c:pt idx="4143">
                  <c:v>414.3</c:v>
                </c:pt>
                <c:pt idx="4144">
                  <c:v>414.4</c:v>
                </c:pt>
                <c:pt idx="4145">
                  <c:v>414.5</c:v>
                </c:pt>
                <c:pt idx="4146">
                  <c:v>414.6</c:v>
                </c:pt>
                <c:pt idx="4147">
                  <c:v>414.7</c:v>
                </c:pt>
                <c:pt idx="4148">
                  <c:v>414.8</c:v>
                </c:pt>
                <c:pt idx="4149">
                  <c:v>414.9</c:v>
                </c:pt>
                <c:pt idx="4150">
                  <c:v>415</c:v>
                </c:pt>
                <c:pt idx="4151">
                  <c:v>415.1</c:v>
                </c:pt>
                <c:pt idx="4152">
                  <c:v>415.2</c:v>
                </c:pt>
                <c:pt idx="4153">
                  <c:v>415.3</c:v>
                </c:pt>
                <c:pt idx="4154">
                  <c:v>415.4</c:v>
                </c:pt>
                <c:pt idx="4155">
                  <c:v>415.5</c:v>
                </c:pt>
                <c:pt idx="4156">
                  <c:v>415.6</c:v>
                </c:pt>
                <c:pt idx="4157">
                  <c:v>415.7</c:v>
                </c:pt>
                <c:pt idx="4158">
                  <c:v>415.8</c:v>
                </c:pt>
                <c:pt idx="4159">
                  <c:v>415.9</c:v>
                </c:pt>
                <c:pt idx="4160">
                  <c:v>416</c:v>
                </c:pt>
                <c:pt idx="4161">
                  <c:v>416.1</c:v>
                </c:pt>
                <c:pt idx="4162">
                  <c:v>416.2</c:v>
                </c:pt>
                <c:pt idx="4163">
                  <c:v>416.3</c:v>
                </c:pt>
                <c:pt idx="4164">
                  <c:v>416.4</c:v>
                </c:pt>
                <c:pt idx="4165">
                  <c:v>416.5</c:v>
                </c:pt>
                <c:pt idx="4166">
                  <c:v>416.6</c:v>
                </c:pt>
                <c:pt idx="4167">
                  <c:v>416.7</c:v>
                </c:pt>
                <c:pt idx="4168">
                  <c:v>416.8</c:v>
                </c:pt>
                <c:pt idx="4169">
                  <c:v>416.9</c:v>
                </c:pt>
                <c:pt idx="4170">
                  <c:v>417</c:v>
                </c:pt>
                <c:pt idx="4171">
                  <c:v>417.1</c:v>
                </c:pt>
                <c:pt idx="4172">
                  <c:v>417.2</c:v>
                </c:pt>
                <c:pt idx="4173">
                  <c:v>417.3</c:v>
                </c:pt>
                <c:pt idx="4174">
                  <c:v>417.4</c:v>
                </c:pt>
                <c:pt idx="4175">
                  <c:v>417.5</c:v>
                </c:pt>
                <c:pt idx="4176">
                  <c:v>417.6</c:v>
                </c:pt>
                <c:pt idx="4177">
                  <c:v>417.7</c:v>
                </c:pt>
                <c:pt idx="4178">
                  <c:v>417.8</c:v>
                </c:pt>
                <c:pt idx="4179">
                  <c:v>417.9</c:v>
                </c:pt>
                <c:pt idx="4180">
                  <c:v>418</c:v>
                </c:pt>
                <c:pt idx="4181">
                  <c:v>418.1</c:v>
                </c:pt>
                <c:pt idx="4182">
                  <c:v>418.2</c:v>
                </c:pt>
                <c:pt idx="4183">
                  <c:v>418.3</c:v>
                </c:pt>
                <c:pt idx="4184">
                  <c:v>418.4</c:v>
                </c:pt>
                <c:pt idx="4185">
                  <c:v>418.5</c:v>
                </c:pt>
                <c:pt idx="4186">
                  <c:v>418.6</c:v>
                </c:pt>
                <c:pt idx="4187">
                  <c:v>418.7</c:v>
                </c:pt>
                <c:pt idx="4188">
                  <c:v>418.8</c:v>
                </c:pt>
                <c:pt idx="4189">
                  <c:v>418.9</c:v>
                </c:pt>
                <c:pt idx="4190">
                  <c:v>419</c:v>
                </c:pt>
                <c:pt idx="4191">
                  <c:v>419.1</c:v>
                </c:pt>
                <c:pt idx="4192">
                  <c:v>419.2</c:v>
                </c:pt>
                <c:pt idx="4193">
                  <c:v>419.3</c:v>
                </c:pt>
                <c:pt idx="4194">
                  <c:v>419.4</c:v>
                </c:pt>
                <c:pt idx="4195">
                  <c:v>419.5</c:v>
                </c:pt>
                <c:pt idx="4196">
                  <c:v>419.6</c:v>
                </c:pt>
                <c:pt idx="4197">
                  <c:v>419.7</c:v>
                </c:pt>
                <c:pt idx="4198">
                  <c:v>419.8</c:v>
                </c:pt>
                <c:pt idx="4199">
                  <c:v>419.9</c:v>
                </c:pt>
                <c:pt idx="4200">
                  <c:v>420</c:v>
                </c:pt>
                <c:pt idx="4201">
                  <c:v>420.1</c:v>
                </c:pt>
                <c:pt idx="4202">
                  <c:v>420.2</c:v>
                </c:pt>
                <c:pt idx="4203">
                  <c:v>420.3</c:v>
                </c:pt>
                <c:pt idx="4204">
                  <c:v>420.4</c:v>
                </c:pt>
                <c:pt idx="4205">
                  <c:v>420.5</c:v>
                </c:pt>
                <c:pt idx="4206">
                  <c:v>420.6</c:v>
                </c:pt>
                <c:pt idx="4207">
                  <c:v>420.7</c:v>
                </c:pt>
                <c:pt idx="4208">
                  <c:v>420.8</c:v>
                </c:pt>
                <c:pt idx="4209">
                  <c:v>420.9</c:v>
                </c:pt>
                <c:pt idx="4210">
                  <c:v>421</c:v>
                </c:pt>
                <c:pt idx="4211">
                  <c:v>421.1</c:v>
                </c:pt>
                <c:pt idx="4212">
                  <c:v>421.2</c:v>
                </c:pt>
                <c:pt idx="4213">
                  <c:v>421.3</c:v>
                </c:pt>
                <c:pt idx="4214">
                  <c:v>421.4</c:v>
                </c:pt>
                <c:pt idx="4215">
                  <c:v>421.5</c:v>
                </c:pt>
                <c:pt idx="4216">
                  <c:v>421.6</c:v>
                </c:pt>
                <c:pt idx="4217">
                  <c:v>421.7</c:v>
                </c:pt>
                <c:pt idx="4218">
                  <c:v>421.8</c:v>
                </c:pt>
                <c:pt idx="4219">
                  <c:v>421.9</c:v>
                </c:pt>
                <c:pt idx="4220">
                  <c:v>422</c:v>
                </c:pt>
                <c:pt idx="4221">
                  <c:v>422.1</c:v>
                </c:pt>
                <c:pt idx="4222">
                  <c:v>422.2</c:v>
                </c:pt>
                <c:pt idx="4223">
                  <c:v>422.3</c:v>
                </c:pt>
                <c:pt idx="4224">
                  <c:v>422.4</c:v>
                </c:pt>
                <c:pt idx="4225">
                  <c:v>422.5</c:v>
                </c:pt>
                <c:pt idx="4226">
                  <c:v>422.6</c:v>
                </c:pt>
                <c:pt idx="4227">
                  <c:v>422.7</c:v>
                </c:pt>
                <c:pt idx="4228">
                  <c:v>422.8</c:v>
                </c:pt>
                <c:pt idx="4229">
                  <c:v>422.9</c:v>
                </c:pt>
                <c:pt idx="4230">
                  <c:v>423</c:v>
                </c:pt>
                <c:pt idx="4231">
                  <c:v>423.1</c:v>
                </c:pt>
                <c:pt idx="4232">
                  <c:v>423.2</c:v>
                </c:pt>
                <c:pt idx="4233">
                  <c:v>423.3</c:v>
                </c:pt>
                <c:pt idx="4234">
                  <c:v>423.4</c:v>
                </c:pt>
                <c:pt idx="4235">
                  <c:v>423.5</c:v>
                </c:pt>
                <c:pt idx="4236">
                  <c:v>423.6</c:v>
                </c:pt>
                <c:pt idx="4237">
                  <c:v>423.7</c:v>
                </c:pt>
                <c:pt idx="4238">
                  <c:v>423.8</c:v>
                </c:pt>
                <c:pt idx="4239">
                  <c:v>423.9</c:v>
                </c:pt>
                <c:pt idx="4240">
                  <c:v>424</c:v>
                </c:pt>
                <c:pt idx="4241">
                  <c:v>424.1</c:v>
                </c:pt>
                <c:pt idx="4242">
                  <c:v>424.2</c:v>
                </c:pt>
                <c:pt idx="4243">
                  <c:v>424.3</c:v>
                </c:pt>
                <c:pt idx="4244">
                  <c:v>424.4</c:v>
                </c:pt>
                <c:pt idx="4245">
                  <c:v>424.5</c:v>
                </c:pt>
                <c:pt idx="4246">
                  <c:v>424.6</c:v>
                </c:pt>
                <c:pt idx="4247">
                  <c:v>424.7</c:v>
                </c:pt>
                <c:pt idx="4248">
                  <c:v>424.8</c:v>
                </c:pt>
                <c:pt idx="4249">
                  <c:v>424.9</c:v>
                </c:pt>
                <c:pt idx="4250">
                  <c:v>425</c:v>
                </c:pt>
                <c:pt idx="4251">
                  <c:v>425.1</c:v>
                </c:pt>
                <c:pt idx="4252">
                  <c:v>425.2</c:v>
                </c:pt>
                <c:pt idx="4253">
                  <c:v>425.3</c:v>
                </c:pt>
                <c:pt idx="4254">
                  <c:v>425.4</c:v>
                </c:pt>
                <c:pt idx="4255">
                  <c:v>425.5</c:v>
                </c:pt>
                <c:pt idx="4256">
                  <c:v>425.6</c:v>
                </c:pt>
                <c:pt idx="4257">
                  <c:v>425.7</c:v>
                </c:pt>
                <c:pt idx="4258">
                  <c:v>425.8</c:v>
                </c:pt>
                <c:pt idx="4259">
                  <c:v>425.9</c:v>
                </c:pt>
                <c:pt idx="4260">
                  <c:v>426</c:v>
                </c:pt>
                <c:pt idx="4261">
                  <c:v>426.1</c:v>
                </c:pt>
                <c:pt idx="4262">
                  <c:v>426.2</c:v>
                </c:pt>
                <c:pt idx="4263">
                  <c:v>426.3</c:v>
                </c:pt>
                <c:pt idx="4264">
                  <c:v>426.4</c:v>
                </c:pt>
                <c:pt idx="4265">
                  <c:v>426.5</c:v>
                </c:pt>
                <c:pt idx="4266">
                  <c:v>426.6</c:v>
                </c:pt>
                <c:pt idx="4267">
                  <c:v>426.7</c:v>
                </c:pt>
                <c:pt idx="4268">
                  <c:v>426.8</c:v>
                </c:pt>
                <c:pt idx="4269">
                  <c:v>426.9</c:v>
                </c:pt>
                <c:pt idx="4270">
                  <c:v>427</c:v>
                </c:pt>
                <c:pt idx="4271">
                  <c:v>427.1</c:v>
                </c:pt>
                <c:pt idx="4272">
                  <c:v>427.2</c:v>
                </c:pt>
                <c:pt idx="4273">
                  <c:v>427.3</c:v>
                </c:pt>
                <c:pt idx="4274">
                  <c:v>427.4</c:v>
                </c:pt>
                <c:pt idx="4275">
                  <c:v>427.5</c:v>
                </c:pt>
                <c:pt idx="4276">
                  <c:v>427.6</c:v>
                </c:pt>
                <c:pt idx="4277">
                  <c:v>427.7</c:v>
                </c:pt>
                <c:pt idx="4278">
                  <c:v>427.8</c:v>
                </c:pt>
                <c:pt idx="4279">
                  <c:v>427.9</c:v>
                </c:pt>
                <c:pt idx="4280">
                  <c:v>428</c:v>
                </c:pt>
                <c:pt idx="4281">
                  <c:v>428.1</c:v>
                </c:pt>
                <c:pt idx="4282">
                  <c:v>428.2</c:v>
                </c:pt>
                <c:pt idx="4283">
                  <c:v>428.3</c:v>
                </c:pt>
                <c:pt idx="4284">
                  <c:v>428.4</c:v>
                </c:pt>
                <c:pt idx="4285">
                  <c:v>428.5</c:v>
                </c:pt>
                <c:pt idx="4286">
                  <c:v>428.6</c:v>
                </c:pt>
                <c:pt idx="4287">
                  <c:v>428.7</c:v>
                </c:pt>
                <c:pt idx="4288">
                  <c:v>428.8</c:v>
                </c:pt>
                <c:pt idx="4289">
                  <c:v>428.9</c:v>
                </c:pt>
                <c:pt idx="4290">
                  <c:v>429</c:v>
                </c:pt>
                <c:pt idx="4291">
                  <c:v>429.1</c:v>
                </c:pt>
                <c:pt idx="4292">
                  <c:v>429.2</c:v>
                </c:pt>
                <c:pt idx="4293">
                  <c:v>429.3</c:v>
                </c:pt>
                <c:pt idx="4294">
                  <c:v>429.4</c:v>
                </c:pt>
                <c:pt idx="4295">
                  <c:v>429.5</c:v>
                </c:pt>
                <c:pt idx="4296">
                  <c:v>429.6</c:v>
                </c:pt>
                <c:pt idx="4297">
                  <c:v>429.7</c:v>
                </c:pt>
                <c:pt idx="4298">
                  <c:v>429.8</c:v>
                </c:pt>
                <c:pt idx="4299">
                  <c:v>429.9</c:v>
                </c:pt>
                <c:pt idx="4300">
                  <c:v>430</c:v>
                </c:pt>
                <c:pt idx="4301">
                  <c:v>430.1</c:v>
                </c:pt>
                <c:pt idx="4302">
                  <c:v>430.2</c:v>
                </c:pt>
                <c:pt idx="4303">
                  <c:v>430.3</c:v>
                </c:pt>
                <c:pt idx="4304">
                  <c:v>430.4</c:v>
                </c:pt>
                <c:pt idx="4305">
                  <c:v>430.5</c:v>
                </c:pt>
                <c:pt idx="4306">
                  <c:v>430.6</c:v>
                </c:pt>
                <c:pt idx="4307">
                  <c:v>430.7</c:v>
                </c:pt>
                <c:pt idx="4308">
                  <c:v>430.8</c:v>
                </c:pt>
                <c:pt idx="4309">
                  <c:v>430.9</c:v>
                </c:pt>
                <c:pt idx="4310">
                  <c:v>431</c:v>
                </c:pt>
                <c:pt idx="4311">
                  <c:v>431.1</c:v>
                </c:pt>
                <c:pt idx="4312">
                  <c:v>431.2</c:v>
                </c:pt>
                <c:pt idx="4313">
                  <c:v>431.3</c:v>
                </c:pt>
                <c:pt idx="4314">
                  <c:v>431.4</c:v>
                </c:pt>
                <c:pt idx="4315">
                  <c:v>431.5</c:v>
                </c:pt>
                <c:pt idx="4316">
                  <c:v>431.6</c:v>
                </c:pt>
                <c:pt idx="4317">
                  <c:v>431.7</c:v>
                </c:pt>
                <c:pt idx="4318">
                  <c:v>431.8</c:v>
                </c:pt>
                <c:pt idx="4319">
                  <c:v>431.9</c:v>
                </c:pt>
                <c:pt idx="4320">
                  <c:v>432</c:v>
                </c:pt>
                <c:pt idx="4321">
                  <c:v>432.1</c:v>
                </c:pt>
                <c:pt idx="4322">
                  <c:v>432.2</c:v>
                </c:pt>
                <c:pt idx="4323">
                  <c:v>432.3</c:v>
                </c:pt>
                <c:pt idx="4324">
                  <c:v>432.4</c:v>
                </c:pt>
                <c:pt idx="4325">
                  <c:v>432.5</c:v>
                </c:pt>
                <c:pt idx="4326">
                  <c:v>432.6</c:v>
                </c:pt>
                <c:pt idx="4327">
                  <c:v>432.7</c:v>
                </c:pt>
                <c:pt idx="4328">
                  <c:v>432.8</c:v>
                </c:pt>
                <c:pt idx="4329">
                  <c:v>432.9</c:v>
                </c:pt>
                <c:pt idx="4330">
                  <c:v>433</c:v>
                </c:pt>
                <c:pt idx="4331">
                  <c:v>433.1</c:v>
                </c:pt>
                <c:pt idx="4332">
                  <c:v>433.2</c:v>
                </c:pt>
                <c:pt idx="4333">
                  <c:v>433.3</c:v>
                </c:pt>
                <c:pt idx="4334">
                  <c:v>433.4</c:v>
                </c:pt>
                <c:pt idx="4335">
                  <c:v>433.5</c:v>
                </c:pt>
                <c:pt idx="4336">
                  <c:v>433.6</c:v>
                </c:pt>
                <c:pt idx="4337">
                  <c:v>433.7</c:v>
                </c:pt>
                <c:pt idx="4338">
                  <c:v>433.8</c:v>
                </c:pt>
                <c:pt idx="4339">
                  <c:v>433.9</c:v>
                </c:pt>
                <c:pt idx="4340">
                  <c:v>434</c:v>
                </c:pt>
                <c:pt idx="4341">
                  <c:v>434.1</c:v>
                </c:pt>
                <c:pt idx="4342">
                  <c:v>434.2</c:v>
                </c:pt>
                <c:pt idx="4343">
                  <c:v>434.3</c:v>
                </c:pt>
                <c:pt idx="4344">
                  <c:v>434.4</c:v>
                </c:pt>
                <c:pt idx="4345">
                  <c:v>434.5</c:v>
                </c:pt>
                <c:pt idx="4346">
                  <c:v>434.6</c:v>
                </c:pt>
                <c:pt idx="4347">
                  <c:v>434.7</c:v>
                </c:pt>
                <c:pt idx="4348">
                  <c:v>434.8</c:v>
                </c:pt>
                <c:pt idx="4349">
                  <c:v>434.9</c:v>
                </c:pt>
                <c:pt idx="4350">
                  <c:v>435</c:v>
                </c:pt>
                <c:pt idx="4351">
                  <c:v>435.1</c:v>
                </c:pt>
                <c:pt idx="4352">
                  <c:v>435.2</c:v>
                </c:pt>
                <c:pt idx="4353">
                  <c:v>435.3</c:v>
                </c:pt>
                <c:pt idx="4354">
                  <c:v>435.4</c:v>
                </c:pt>
                <c:pt idx="4355">
                  <c:v>435.5</c:v>
                </c:pt>
                <c:pt idx="4356">
                  <c:v>435.6</c:v>
                </c:pt>
                <c:pt idx="4357">
                  <c:v>435.7</c:v>
                </c:pt>
                <c:pt idx="4358">
                  <c:v>435.8</c:v>
                </c:pt>
                <c:pt idx="4359">
                  <c:v>435.9</c:v>
                </c:pt>
                <c:pt idx="4360">
                  <c:v>436</c:v>
                </c:pt>
                <c:pt idx="4361">
                  <c:v>436.1</c:v>
                </c:pt>
                <c:pt idx="4362">
                  <c:v>436.2</c:v>
                </c:pt>
                <c:pt idx="4363">
                  <c:v>436.3</c:v>
                </c:pt>
                <c:pt idx="4364">
                  <c:v>436.4</c:v>
                </c:pt>
                <c:pt idx="4365">
                  <c:v>436.5</c:v>
                </c:pt>
                <c:pt idx="4366">
                  <c:v>436.6</c:v>
                </c:pt>
                <c:pt idx="4367">
                  <c:v>436.7</c:v>
                </c:pt>
                <c:pt idx="4368">
                  <c:v>436.8</c:v>
                </c:pt>
                <c:pt idx="4369">
                  <c:v>436.9</c:v>
                </c:pt>
                <c:pt idx="4370">
                  <c:v>437</c:v>
                </c:pt>
                <c:pt idx="4371">
                  <c:v>437.1</c:v>
                </c:pt>
                <c:pt idx="4372">
                  <c:v>437.2</c:v>
                </c:pt>
                <c:pt idx="4373">
                  <c:v>437.3</c:v>
                </c:pt>
                <c:pt idx="4374">
                  <c:v>437.4</c:v>
                </c:pt>
                <c:pt idx="4375">
                  <c:v>437.5</c:v>
                </c:pt>
                <c:pt idx="4376">
                  <c:v>437.6</c:v>
                </c:pt>
                <c:pt idx="4377">
                  <c:v>437.7</c:v>
                </c:pt>
                <c:pt idx="4378">
                  <c:v>437.8</c:v>
                </c:pt>
                <c:pt idx="4379">
                  <c:v>437.9</c:v>
                </c:pt>
                <c:pt idx="4380">
                  <c:v>438</c:v>
                </c:pt>
                <c:pt idx="4381">
                  <c:v>438.1</c:v>
                </c:pt>
                <c:pt idx="4382">
                  <c:v>438.2</c:v>
                </c:pt>
                <c:pt idx="4383">
                  <c:v>438.3</c:v>
                </c:pt>
                <c:pt idx="4384">
                  <c:v>438.4</c:v>
                </c:pt>
                <c:pt idx="4385">
                  <c:v>438.5</c:v>
                </c:pt>
                <c:pt idx="4386">
                  <c:v>438.6</c:v>
                </c:pt>
                <c:pt idx="4387">
                  <c:v>438.7</c:v>
                </c:pt>
                <c:pt idx="4388">
                  <c:v>438.8</c:v>
                </c:pt>
                <c:pt idx="4389">
                  <c:v>438.9</c:v>
                </c:pt>
                <c:pt idx="4390">
                  <c:v>439</c:v>
                </c:pt>
                <c:pt idx="4391">
                  <c:v>439.1</c:v>
                </c:pt>
                <c:pt idx="4392">
                  <c:v>439.2</c:v>
                </c:pt>
                <c:pt idx="4393">
                  <c:v>439.3</c:v>
                </c:pt>
                <c:pt idx="4394">
                  <c:v>439.4</c:v>
                </c:pt>
                <c:pt idx="4395">
                  <c:v>439.5</c:v>
                </c:pt>
                <c:pt idx="4396">
                  <c:v>439.6</c:v>
                </c:pt>
                <c:pt idx="4397">
                  <c:v>439.7</c:v>
                </c:pt>
                <c:pt idx="4398">
                  <c:v>439.8</c:v>
                </c:pt>
                <c:pt idx="4399">
                  <c:v>439.9</c:v>
                </c:pt>
                <c:pt idx="4400">
                  <c:v>440</c:v>
                </c:pt>
                <c:pt idx="4401">
                  <c:v>440.1</c:v>
                </c:pt>
                <c:pt idx="4402">
                  <c:v>440.2</c:v>
                </c:pt>
                <c:pt idx="4403">
                  <c:v>440.3</c:v>
                </c:pt>
                <c:pt idx="4404">
                  <c:v>440.4</c:v>
                </c:pt>
                <c:pt idx="4405">
                  <c:v>440.5</c:v>
                </c:pt>
                <c:pt idx="4406">
                  <c:v>440.6</c:v>
                </c:pt>
                <c:pt idx="4407">
                  <c:v>440.7</c:v>
                </c:pt>
                <c:pt idx="4408">
                  <c:v>440.8</c:v>
                </c:pt>
                <c:pt idx="4409">
                  <c:v>440.9</c:v>
                </c:pt>
                <c:pt idx="4410">
                  <c:v>441</c:v>
                </c:pt>
                <c:pt idx="4411">
                  <c:v>441.1</c:v>
                </c:pt>
                <c:pt idx="4412">
                  <c:v>441.2</c:v>
                </c:pt>
                <c:pt idx="4413">
                  <c:v>441.3</c:v>
                </c:pt>
                <c:pt idx="4414">
                  <c:v>441.4</c:v>
                </c:pt>
                <c:pt idx="4415">
                  <c:v>441.5</c:v>
                </c:pt>
                <c:pt idx="4416">
                  <c:v>441.6</c:v>
                </c:pt>
                <c:pt idx="4417">
                  <c:v>441.7</c:v>
                </c:pt>
                <c:pt idx="4418">
                  <c:v>441.8</c:v>
                </c:pt>
                <c:pt idx="4419">
                  <c:v>441.9</c:v>
                </c:pt>
                <c:pt idx="4420">
                  <c:v>442</c:v>
                </c:pt>
                <c:pt idx="4421">
                  <c:v>442.1</c:v>
                </c:pt>
                <c:pt idx="4422">
                  <c:v>442.2</c:v>
                </c:pt>
                <c:pt idx="4423">
                  <c:v>442.3</c:v>
                </c:pt>
                <c:pt idx="4424">
                  <c:v>442.4</c:v>
                </c:pt>
                <c:pt idx="4425">
                  <c:v>442.5</c:v>
                </c:pt>
                <c:pt idx="4426">
                  <c:v>442.6</c:v>
                </c:pt>
                <c:pt idx="4427">
                  <c:v>442.7</c:v>
                </c:pt>
                <c:pt idx="4428">
                  <c:v>442.8</c:v>
                </c:pt>
                <c:pt idx="4429">
                  <c:v>442.9</c:v>
                </c:pt>
                <c:pt idx="4430">
                  <c:v>443</c:v>
                </c:pt>
                <c:pt idx="4431">
                  <c:v>443.1</c:v>
                </c:pt>
                <c:pt idx="4432">
                  <c:v>443.2</c:v>
                </c:pt>
                <c:pt idx="4433">
                  <c:v>443.3</c:v>
                </c:pt>
                <c:pt idx="4434">
                  <c:v>443.4</c:v>
                </c:pt>
                <c:pt idx="4435">
                  <c:v>443.5</c:v>
                </c:pt>
                <c:pt idx="4436">
                  <c:v>443.6</c:v>
                </c:pt>
                <c:pt idx="4437">
                  <c:v>443.7</c:v>
                </c:pt>
                <c:pt idx="4438">
                  <c:v>443.8</c:v>
                </c:pt>
                <c:pt idx="4439">
                  <c:v>443.9</c:v>
                </c:pt>
                <c:pt idx="4440">
                  <c:v>444</c:v>
                </c:pt>
                <c:pt idx="4441">
                  <c:v>444.1</c:v>
                </c:pt>
                <c:pt idx="4442">
                  <c:v>444.2</c:v>
                </c:pt>
                <c:pt idx="4443">
                  <c:v>444.3</c:v>
                </c:pt>
                <c:pt idx="4444">
                  <c:v>444.4</c:v>
                </c:pt>
                <c:pt idx="4445">
                  <c:v>444.5</c:v>
                </c:pt>
                <c:pt idx="4446">
                  <c:v>444.6</c:v>
                </c:pt>
                <c:pt idx="4447">
                  <c:v>444.7</c:v>
                </c:pt>
                <c:pt idx="4448">
                  <c:v>444.8</c:v>
                </c:pt>
                <c:pt idx="4449">
                  <c:v>444.9</c:v>
                </c:pt>
                <c:pt idx="4450">
                  <c:v>445</c:v>
                </c:pt>
                <c:pt idx="4451">
                  <c:v>445.1</c:v>
                </c:pt>
                <c:pt idx="4452">
                  <c:v>445.2</c:v>
                </c:pt>
                <c:pt idx="4453">
                  <c:v>445.3</c:v>
                </c:pt>
                <c:pt idx="4454">
                  <c:v>445.4</c:v>
                </c:pt>
                <c:pt idx="4455">
                  <c:v>445.5</c:v>
                </c:pt>
                <c:pt idx="4456">
                  <c:v>445.6</c:v>
                </c:pt>
                <c:pt idx="4457">
                  <c:v>445.7</c:v>
                </c:pt>
                <c:pt idx="4458">
                  <c:v>445.8</c:v>
                </c:pt>
                <c:pt idx="4459">
                  <c:v>445.9</c:v>
                </c:pt>
                <c:pt idx="4460">
                  <c:v>446</c:v>
                </c:pt>
                <c:pt idx="4461">
                  <c:v>446.1</c:v>
                </c:pt>
                <c:pt idx="4462">
                  <c:v>446.2</c:v>
                </c:pt>
                <c:pt idx="4463">
                  <c:v>446.3</c:v>
                </c:pt>
                <c:pt idx="4464">
                  <c:v>446.4</c:v>
                </c:pt>
                <c:pt idx="4465">
                  <c:v>446.5</c:v>
                </c:pt>
                <c:pt idx="4466">
                  <c:v>446.6</c:v>
                </c:pt>
                <c:pt idx="4467">
                  <c:v>446.7</c:v>
                </c:pt>
                <c:pt idx="4468">
                  <c:v>446.8</c:v>
                </c:pt>
                <c:pt idx="4469">
                  <c:v>446.9</c:v>
                </c:pt>
                <c:pt idx="4470">
                  <c:v>447</c:v>
                </c:pt>
                <c:pt idx="4471">
                  <c:v>447.1</c:v>
                </c:pt>
                <c:pt idx="4472">
                  <c:v>447.2</c:v>
                </c:pt>
                <c:pt idx="4473">
                  <c:v>447.3</c:v>
                </c:pt>
                <c:pt idx="4474">
                  <c:v>447.4</c:v>
                </c:pt>
                <c:pt idx="4475">
                  <c:v>447.5</c:v>
                </c:pt>
                <c:pt idx="4476">
                  <c:v>447.6</c:v>
                </c:pt>
                <c:pt idx="4477">
                  <c:v>447.7</c:v>
                </c:pt>
                <c:pt idx="4478">
                  <c:v>447.8</c:v>
                </c:pt>
                <c:pt idx="4479">
                  <c:v>447.9</c:v>
                </c:pt>
                <c:pt idx="4480">
                  <c:v>448</c:v>
                </c:pt>
                <c:pt idx="4481">
                  <c:v>448.1</c:v>
                </c:pt>
                <c:pt idx="4482">
                  <c:v>448.2</c:v>
                </c:pt>
                <c:pt idx="4483">
                  <c:v>448.3</c:v>
                </c:pt>
                <c:pt idx="4484">
                  <c:v>448.4</c:v>
                </c:pt>
                <c:pt idx="4485">
                  <c:v>448.5</c:v>
                </c:pt>
                <c:pt idx="4486">
                  <c:v>448.6</c:v>
                </c:pt>
                <c:pt idx="4487">
                  <c:v>448.7</c:v>
                </c:pt>
                <c:pt idx="4488">
                  <c:v>448.8</c:v>
                </c:pt>
                <c:pt idx="4489">
                  <c:v>448.9</c:v>
                </c:pt>
                <c:pt idx="4490">
                  <c:v>449</c:v>
                </c:pt>
                <c:pt idx="4491">
                  <c:v>449.1</c:v>
                </c:pt>
                <c:pt idx="4492">
                  <c:v>449.2</c:v>
                </c:pt>
                <c:pt idx="4493">
                  <c:v>449.3</c:v>
                </c:pt>
                <c:pt idx="4494">
                  <c:v>449.4</c:v>
                </c:pt>
                <c:pt idx="4495">
                  <c:v>449.5</c:v>
                </c:pt>
                <c:pt idx="4496">
                  <c:v>449.6</c:v>
                </c:pt>
                <c:pt idx="4497">
                  <c:v>449.7</c:v>
                </c:pt>
                <c:pt idx="4498">
                  <c:v>449.8</c:v>
                </c:pt>
                <c:pt idx="4499">
                  <c:v>449.9</c:v>
                </c:pt>
                <c:pt idx="4500">
                  <c:v>450</c:v>
                </c:pt>
                <c:pt idx="4501">
                  <c:v>450.1</c:v>
                </c:pt>
                <c:pt idx="4502">
                  <c:v>450.2</c:v>
                </c:pt>
                <c:pt idx="4503">
                  <c:v>450.3</c:v>
                </c:pt>
                <c:pt idx="4504">
                  <c:v>450.4</c:v>
                </c:pt>
                <c:pt idx="4505">
                  <c:v>450.5</c:v>
                </c:pt>
                <c:pt idx="4506">
                  <c:v>450.6</c:v>
                </c:pt>
                <c:pt idx="4507">
                  <c:v>450.7</c:v>
                </c:pt>
                <c:pt idx="4508">
                  <c:v>450.8</c:v>
                </c:pt>
                <c:pt idx="4509">
                  <c:v>450.9</c:v>
                </c:pt>
                <c:pt idx="4510">
                  <c:v>451</c:v>
                </c:pt>
                <c:pt idx="4511">
                  <c:v>451.1</c:v>
                </c:pt>
                <c:pt idx="4512">
                  <c:v>451.2</c:v>
                </c:pt>
                <c:pt idx="4513">
                  <c:v>451.3</c:v>
                </c:pt>
                <c:pt idx="4514">
                  <c:v>451.4</c:v>
                </c:pt>
                <c:pt idx="4515">
                  <c:v>451.5</c:v>
                </c:pt>
                <c:pt idx="4516">
                  <c:v>451.6</c:v>
                </c:pt>
                <c:pt idx="4517">
                  <c:v>451.7</c:v>
                </c:pt>
                <c:pt idx="4518">
                  <c:v>451.8</c:v>
                </c:pt>
                <c:pt idx="4519">
                  <c:v>451.9</c:v>
                </c:pt>
                <c:pt idx="4520">
                  <c:v>452</c:v>
                </c:pt>
                <c:pt idx="4521">
                  <c:v>452.1</c:v>
                </c:pt>
                <c:pt idx="4522">
                  <c:v>452.2</c:v>
                </c:pt>
                <c:pt idx="4523">
                  <c:v>452.3</c:v>
                </c:pt>
                <c:pt idx="4524">
                  <c:v>452.4</c:v>
                </c:pt>
                <c:pt idx="4525">
                  <c:v>452.5</c:v>
                </c:pt>
                <c:pt idx="4526">
                  <c:v>452.6</c:v>
                </c:pt>
                <c:pt idx="4527">
                  <c:v>452.7</c:v>
                </c:pt>
                <c:pt idx="4528">
                  <c:v>452.8</c:v>
                </c:pt>
                <c:pt idx="4529">
                  <c:v>452.9</c:v>
                </c:pt>
                <c:pt idx="4530">
                  <c:v>453</c:v>
                </c:pt>
                <c:pt idx="4531">
                  <c:v>453.1</c:v>
                </c:pt>
                <c:pt idx="4532">
                  <c:v>453.2</c:v>
                </c:pt>
                <c:pt idx="4533">
                  <c:v>453.3</c:v>
                </c:pt>
                <c:pt idx="4534">
                  <c:v>453.4</c:v>
                </c:pt>
                <c:pt idx="4535">
                  <c:v>453.5</c:v>
                </c:pt>
                <c:pt idx="4536">
                  <c:v>453.6</c:v>
                </c:pt>
                <c:pt idx="4537">
                  <c:v>453.7</c:v>
                </c:pt>
                <c:pt idx="4538">
                  <c:v>453.8</c:v>
                </c:pt>
                <c:pt idx="4539">
                  <c:v>453.9</c:v>
                </c:pt>
                <c:pt idx="4540">
                  <c:v>454</c:v>
                </c:pt>
                <c:pt idx="4541">
                  <c:v>454.1</c:v>
                </c:pt>
                <c:pt idx="4542">
                  <c:v>454.2</c:v>
                </c:pt>
                <c:pt idx="4543">
                  <c:v>454.3</c:v>
                </c:pt>
                <c:pt idx="4544">
                  <c:v>454.4</c:v>
                </c:pt>
                <c:pt idx="4545">
                  <c:v>454.5</c:v>
                </c:pt>
                <c:pt idx="4546">
                  <c:v>454.6</c:v>
                </c:pt>
                <c:pt idx="4547">
                  <c:v>454.7</c:v>
                </c:pt>
                <c:pt idx="4548">
                  <c:v>454.8</c:v>
                </c:pt>
                <c:pt idx="4549">
                  <c:v>454.9</c:v>
                </c:pt>
                <c:pt idx="4550">
                  <c:v>455</c:v>
                </c:pt>
                <c:pt idx="4551">
                  <c:v>455.1</c:v>
                </c:pt>
                <c:pt idx="4552">
                  <c:v>455.2</c:v>
                </c:pt>
                <c:pt idx="4553">
                  <c:v>455.3</c:v>
                </c:pt>
                <c:pt idx="4554">
                  <c:v>455.4</c:v>
                </c:pt>
                <c:pt idx="4555">
                  <c:v>455.5</c:v>
                </c:pt>
                <c:pt idx="4556">
                  <c:v>455.6</c:v>
                </c:pt>
                <c:pt idx="4557">
                  <c:v>455.7</c:v>
                </c:pt>
                <c:pt idx="4558">
                  <c:v>455.8</c:v>
                </c:pt>
                <c:pt idx="4559">
                  <c:v>455.9</c:v>
                </c:pt>
                <c:pt idx="4560">
                  <c:v>456</c:v>
                </c:pt>
                <c:pt idx="4561">
                  <c:v>456.1</c:v>
                </c:pt>
                <c:pt idx="4562">
                  <c:v>456.2</c:v>
                </c:pt>
                <c:pt idx="4563">
                  <c:v>456.3</c:v>
                </c:pt>
                <c:pt idx="4564">
                  <c:v>456.4</c:v>
                </c:pt>
                <c:pt idx="4565">
                  <c:v>456.5</c:v>
                </c:pt>
                <c:pt idx="4566">
                  <c:v>456.6</c:v>
                </c:pt>
                <c:pt idx="4567">
                  <c:v>456.7</c:v>
                </c:pt>
                <c:pt idx="4568">
                  <c:v>456.8</c:v>
                </c:pt>
                <c:pt idx="4569">
                  <c:v>456.9</c:v>
                </c:pt>
                <c:pt idx="4570">
                  <c:v>457</c:v>
                </c:pt>
                <c:pt idx="4571">
                  <c:v>457.1</c:v>
                </c:pt>
                <c:pt idx="4572">
                  <c:v>457.2</c:v>
                </c:pt>
                <c:pt idx="4573">
                  <c:v>457.3</c:v>
                </c:pt>
                <c:pt idx="4574">
                  <c:v>457.4</c:v>
                </c:pt>
                <c:pt idx="4575">
                  <c:v>457.5</c:v>
                </c:pt>
                <c:pt idx="4576">
                  <c:v>457.6</c:v>
                </c:pt>
                <c:pt idx="4577">
                  <c:v>457.7</c:v>
                </c:pt>
                <c:pt idx="4578">
                  <c:v>457.8</c:v>
                </c:pt>
                <c:pt idx="4579">
                  <c:v>457.9</c:v>
                </c:pt>
                <c:pt idx="4580">
                  <c:v>458</c:v>
                </c:pt>
                <c:pt idx="4581">
                  <c:v>458.1</c:v>
                </c:pt>
                <c:pt idx="4582">
                  <c:v>458.2</c:v>
                </c:pt>
                <c:pt idx="4583">
                  <c:v>458.3</c:v>
                </c:pt>
                <c:pt idx="4584">
                  <c:v>458.4</c:v>
                </c:pt>
                <c:pt idx="4585">
                  <c:v>458.5</c:v>
                </c:pt>
                <c:pt idx="4586">
                  <c:v>458.6</c:v>
                </c:pt>
                <c:pt idx="4587">
                  <c:v>458.7</c:v>
                </c:pt>
                <c:pt idx="4588">
                  <c:v>458.8</c:v>
                </c:pt>
                <c:pt idx="4589">
                  <c:v>458.9</c:v>
                </c:pt>
                <c:pt idx="4590">
                  <c:v>459</c:v>
                </c:pt>
                <c:pt idx="4591">
                  <c:v>459.1</c:v>
                </c:pt>
                <c:pt idx="4592">
                  <c:v>459.2</c:v>
                </c:pt>
                <c:pt idx="4593">
                  <c:v>459.3</c:v>
                </c:pt>
                <c:pt idx="4594">
                  <c:v>459.4</c:v>
                </c:pt>
                <c:pt idx="4595">
                  <c:v>459.5</c:v>
                </c:pt>
                <c:pt idx="4596">
                  <c:v>459.6</c:v>
                </c:pt>
                <c:pt idx="4597">
                  <c:v>459.7</c:v>
                </c:pt>
                <c:pt idx="4598">
                  <c:v>459.8</c:v>
                </c:pt>
                <c:pt idx="4599">
                  <c:v>459.9</c:v>
                </c:pt>
                <c:pt idx="4600">
                  <c:v>460</c:v>
                </c:pt>
                <c:pt idx="4601">
                  <c:v>460.1</c:v>
                </c:pt>
                <c:pt idx="4602">
                  <c:v>460.2</c:v>
                </c:pt>
                <c:pt idx="4603">
                  <c:v>460.3</c:v>
                </c:pt>
                <c:pt idx="4604">
                  <c:v>460.4</c:v>
                </c:pt>
                <c:pt idx="4605">
                  <c:v>460.5</c:v>
                </c:pt>
                <c:pt idx="4606">
                  <c:v>460.6</c:v>
                </c:pt>
                <c:pt idx="4607">
                  <c:v>460.7</c:v>
                </c:pt>
                <c:pt idx="4608">
                  <c:v>460.8</c:v>
                </c:pt>
                <c:pt idx="4609">
                  <c:v>460.9</c:v>
                </c:pt>
                <c:pt idx="4610">
                  <c:v>461</c:v>
                </c:pt>
                <c:pt idx="4611">
                  <c:v>461.1</c:v>
                </c:pt>
                <c:pt idx="4612">
                  <c:v>461.2</c:v>
                </c:pt>
                <c:pt idx="4613">
                  <c:v>461.3</c:v>
                </c:pt>
                <c:pt idx="4614">
                  <c:v>461.4</c:v>
                </c:pt>
                <c:pt idx="4615">
                  <c:v>461.5</c:v>
                </c:pt>
                <c:pt idx="4616">
                  <c:v>461.6</c:v>
                </c:pt>
                <c:pt idx="4617">
                  <c:v>461.7</c:v>
                </c:pt>
                <c:pt idx="4618">
                  <c:v>461.8</c:v>
                </c:pt>
                <c:pt idx="4619">
                  <c:v>461.9</c:v>
                </c:pt>
                <c:pt idx="4620">
                  <c:v>462</c:v>
                </c:pt>
                <c:pt idx="4621">
                  <c:v>462.1</c:v>
                </c:pt>
                <c:pt idx="4622">
                  <c:v>462.2</c:v>
                </c:pt>
                <c:pt idx="4623">
                  <c:v>462.3</c:v>
                </c:pt>
                <c:pt idx="4624">
                  <c:v>462.4</c:v>
                </c:pt>
                <c:pt idx="4625">
                  <c:v>462.5</c:v>
                </c:pt>
                <c:pt idx="4626">
                  <c:v>462.6</c:v>
                </c:pt>
                <c:pt idx="4627">
                  <c:v>462.7</c:v>
                </c:pt>
                <c:pt idx="4628">
                  <c:v>462.8</c:v>
                </c:pt>
                <c:pt idx="4629">
                  <c:v>462.9</c:v>
                </c:pt>
                <c:pt idx="4630">
                  <c:v>463</c:v>
                </c:pt>
                <c:pt idx="4631">
                  <c:v>463.1</c:v>
                </c:pt>
                <c:pt idx="4632">
                  <c:v>463.2</c:v>
                </c:pt>
                <c:pt idx="4633">
                  <c:v>463.3</c:v>
                </c:pt>
                <c:pt idx="4634">
                  <c:v>463.4</c:v>
                </c:pt>
                <c:pt idx="4635">
                  <c:v>463.5</c:v>
                </c:pt>
                <c:pt idx="4636">
                  <c:v>463.6</c:v>
                </c:pt>
                <c:pt idx="4637">
                  <c:v>463.7</c:v>
                </c:pt>
                <c:pt idx="4638">
                  <c:v>463.8</c:v>
                </c:pt>
                <c:pt idx="4639">
                  <c:v>463.9</c:v>
                </c:pt>
                <c:pt idx="4640">
                  <c:v>464</c:v>
                </c:pt>
                <c:pt idx="4641">
                  <c:v>464.1</c:v>
                </c:pt>
                <c:pt idx="4642">
                  <c:v>464.2</c:v>
                </c:pt>
                <c:pt idx="4643">
                  <c:v>464.3</c:v>
                </c:pt>
                <c:pt idx="4644">
                  <c:v>464.4</c:v>
                </c:pt>
                <c:pt idx="4645">
                  <c:v>464.5</c:v>
                </c:pt>
                <c:pt idx="4646">
                  <c:v>464.6</c:v>
                </c:pt>
                <c:pt idx="4647">
                  <c:v>464.7</c:v>
                </c:pt>
                <c:pt idx="4648">
                  <c:v>464.8</c:v>
                </c:pt>
                <c:pt idx="4649">
                  <c:v>464.9</c:v>
                </c:pt>
                <c:pt idx="4650">
                  <c:v>465</c:v>
                </c:pt>
                <c:pt idx="4651">
                  <c:v>465.1</c:v>
                </c:pt>
                <c:pt idx="4652">
                  <c:v>465.2</c:v>
                </c:pt>
                <c:pt idx="4653">
                  <c:v>465.3</c:v>
                </c:pt>
                <c:pt idx="4654">
                  <c:v>465.4</c:v>
                </c:pt>
                <c:pt idx="4655">
                  <c:v>465.5</c:v>
                </c:pt>
                <c:pt idx="4656">
                  <c:v>465.6</c:v>
                </c:pt>
                <c:pt idx="4657">
                  <c:v>465.7</c:v>
                </c:pt>
                <c:pt idx="4658">
                  <c:v>465.8</c:v>
                </c:pt>
                <c:pt idx="4659">
                  <c:v>465.9</c:v>
                </c:pt>
                <c:pt idx="4660">
                  <c:v>466</c:v>
                </c:pt>
                <c:pt idx="4661">
                  <c:v>466.1</c:v>
                </c:pt>
                <c:pt idx="4662">
                  <c:v>466.2</c:v>
                </c:pt>
                <c:pt idx="4663">
                  <c:v>466.3</c:v>
                </c:pt>
                <c:pt idx="4664">
                  <c:v>466.4</c:v>
                </c:pt>
                <c:pt idx="4665">
                  <c:v>466.5</c:v>
                </c:pt>
                <c:pt idx="4666">
                  <c:v>466.6</c:v>
                </c:pt>
                <c:pt idx="4667">
                  <c:v>466.7</c:v>
                </c:pt>
                <c:pt idx="4668">
                  <c:v>466.8</c:v>
                </c:pt>
                <c:pt idx="4669">
                  <c:v>466.9</c:v>
                </c:pt>
                <c:pt idx="4670">
                  <c:v>467</c:v>
                </c:pt>
                <c:pt idx="4671">
                  <c:v>467.1</c:v>
                </c:pt>
                <c:pt idx="4672">
                  <c:v>467.2</c:v>
                </c:pt>
                <c:pt idx="4673">
                  <c:v>467.3</c:v>
                </c:pt>
                <c:pt idx="4674">
                  <c:v>467.4</c:v>
                </c:pt>
                <c:pt idx="4675">
                  <c:v>467.5</c:v>
                </c:pt>
                <c:pt idx="4676">
                  <c:v>467.6</c:v>
                </c:pt>
                <c:pt idx="4677">
                  <c:v>467.7</c:v>
                </c:pt>
                <c:pt idx="4678">
                  <c:v>467.8</c:v>
                </c:pt>
                <c:pt idx="4679">
                  <c:v>467.9</c:v>
                </c:pt>
                <c:pt idx="4680">
                  <c:v>468</c:v>
                </c:pt>
                <c:pt idx="4681">
                  <c:v>468.1</c:v>
                </c:pt>
                <c:pt idx="4682">
                  <c:v>468.2</c:v>
                </c:pt>
                <c:pt idx="4683">
                  <c:v>468.3</c:v>
                </c:pt>
                <c:pt idx="4684">
                  <c:v>468.4</c:v>
                </c:pt>
                <c:pt idx="4685">
                  <c:v>468.5</c:v>
                </c:pt>
                <c:pt idx="4686">
                  <c:v>468.6</c:v>
                </c:pt>
                <c:pt idx="4687">
                  <c:v>468.7</c:v>
                </c:pt>
                <c:pt idx="4688">
                  <c:v>468.8</c:v>
                </c:pt>
                <c:pt idx="4689">
                  <c:v>468.9</c:v>
                </c:pt>
                <c:pt idx="4690">
                  <c:v>469</c:v>
                </c:pt>
                <c:pt idx="4691">
                  <c:v>469.1</c:v>
                </c:pt>
                <c:pt idx="4692">
                  <c:v>469.2</c:v>
                </c:pt>
                <c:pt idx="4693">
                  <c:v>469.3</c:v>
                </c:pt>
                <c:pt idx="4694">
                  <c:v>469.4</c:v>
                </c:pt>
                <c:pt idx="4695">
                  <c:v>469.5</c:v>
                </c:pt>
                <c:pt idx="4696">
                  <c:v>469.6</c:v>
                </c:pt>
                <c:pt idx="4697">
                  <c:v>469.7</c:v>
                </c:pt>
                <c:pt idx="4698">
                  <c:v>469.8</c:v>
                </c:pt>
                <c:pt idx="4699">
                  <c:v>469.9</c:v>
                </c:pt>
                <c:pt idx="4700">
                  <c:v>470</c:v>
                </c:pt>
                <c:pt idx="4701">
                  <c:v>470.1</c:v>
                </c:pt>
                <c:pt idx="4702">
                  <c:v>470.2</c:v>
                </c:pt>
                <c:pt idx="4703">
                  <c:v>470.3</c:v>
                </c:pt>
                <c:pt idx="4704">
                  <c:v>470.4</c:v>
                </c:pt>
                <c:pt idx="4705">
                  <c:v>470.5</c:v>
                </c:pt>
                <c:pt idx="4706">
                  <c:v>470.6</c:v>
                </c:pt>
                <c:pt idx="4707">
                  <c:v>470.7</c:v>
                </c:pt>
                <c:pt idx="4708">
                  <c:v>470.8</c:v>
                </c:pt>
                <c:pt idx="4709">
                  <c:v>470.9</c:v>
                </c:pt>
                <c:pt idx="4710">
                  <c:v>471</c:v>
                </c:pt>
                <c:pt idx="4711">
                  <c:v>471.1</c:v>
                </c:pt>
                <c:pt idx="4712">
                  <c:v>471.2</c:v>
                </c:pt>
                <c:pt idx="4713">
                  <c:v>471.3</c:v>
                </c:pt>
                <c:pt idx="4714">
                  <c:v>471.4</c:v>
                </c:pt>
                <c:pt idx="4715">
                  <c:v>471.5</c:v>
                </c:pt>
                <c:pt idx="4716">
                  <c:v>471.6</c:v>
                </c:pt>
                <c:pt idx="4717">
                  <c:v>471.7</c:v>
                </c:pt>
                <c:pt idx="4718">
                  <c:v>471.8</c:v>
                </c:pt>
                <c:pt idx="4719">
                  <c:v>471.9</c:v>
                </c:pt>
                <c:pt idx="4720">
                  <c:v>472</c:v>
                </c:pt>
                <c:pt idx="4721">
                  <c:v>472.1</c:v>
                </c:pt>
                <c:pt idx="4722">
                  <c:v>472.2</c:v>
                </c:pt>
                <c:pt idx="4723">
                  <c:v>472.3</c:v>
                </c:pt>
                <c:pt idx="4724">
                  <c:v>472.4</c:v>
                </c:pt>
                <c:pt idx="4725">
                  <c:v>472.5</c:v>
                </c:pt>
                <c:pt idx="4726">
                  <c:v>472.6</c:v>
                </c:pt>
                <c:pt idx="4727">
                  <c:v>472.7</c:v>
                </c:pt>
                <c:pt idx="4728">
                  <c:v>472.8</c:v>
                </c:pt>
                <c:pt idx="4729">
                  <c:v>472.9</c:v>
                </c:pt>
                <c:pt idx="4730">
                  <c:v>473</c:v>
                </c:pt>
                <c:pt idx="4731">
                  <c:v>473.1</c:v>
                </c:pt>
                <c:pt idx="4732">
                  <c:v>473.2</c:v>
                </c:pt>
                <c:pt idx="4733">
                  <c:v>473.3</c:v>
                </c:pt>
                <c:pt idx="4734">
                  <c:v>473.4</c:v>
                </c:pt>
                <c:pt idx="4735">
                  <c:v>473.5</c:v>
                </c:pt>
                <c:pt idx="4736">
                  <c:v>473.6</c:v>
                </c:pt>
                <c:pt idx="4737">
                  <c:v>473.7</c:v>
                </c:pt>
                <c:pt idx="4738">
                  <c:v>473.8</c:v>
                </c:pt>
                <c:pt idx="4739">
                  <c:v>473.9</c:v>
                </c:pt>
                <c:pt idx="4740">
                  <c:v>474</c:v>
                </c:pt>
                <c:pt idx="4741">
                  <c:v>474.1</c:v>
                </c:pt>
                <c:pt idx="4742">
                  <c:v>474.2</c:v>
                </c:pt>
                <c:pt idx="4743">
                  <c:v>474.3</c:v>
                </c:pt>
                <c:pt idx="4744">
                  <c:v>474.4</c:v>
                </c:pt>
                <c:pt idx="4745">
                  <c:v>474.5</c:v>
                </c:pt>
                <c:pt idx="4746">
                  <c:v>474.6</c:v>
                </c:pt>
                <c:pt idx="4747">
                  <c:v>474.7</c:v>
                </c:pt>
                <c:pt idx="4748">
                  <c:v>474.8</c:v>
                </c:pt>
                <c:pt idx="4749">
                  <c:v>474.9</c:v>
                </c:pt>
                <c:pt idx="4750">
                  <c:v>475</c:v>
                </c:pt>
                <c:pt idx="4751">
                  <c:v>475.1</c:v>
                </c:pt>
                <c:pt idx="4752">
                  <c:v>475.2</c:v>
                </c:pt>
                <c:pt idx="4753">
                  <c:v>475.3</c:v>
                </c:pt>
                <c:pt idx="4754">
                  <c:v>475.4</c:v>
                </c:pt>
                <c:pt idx="4755">
                  <c:v>475.5</c:v>
                </c:pt>
                <c:pt idx="4756">
                  <c:v>475.6</c:v>
                </c:pt>
                <c:pt idx="4757">
                  <c:v>475.7</c:v>
                </c:pt>
                <c:pt idx="4758">
                  <c:v>475.8</c:v>
                </c:pt>
                <c:pt idx="4759">
                  <c:v>475.9</c:v>
                </c:pt>
                <c:pt idx="4760">
                  <c:v>476</c:v>
                </c:pt>
                <c:pt idx="4761">
                  <c:v>476.1</c:v>
                </c:pt>
                <c:pt idx="4762">
                  <c:v>476.2</c:v>
                </c:pt>
                <c:pt idx="4763">
                  <c:v>476.3</c:v>
                </c:pt>
                <c:pt idx="4764">
                  <c:v>476.4</c:v>
                </c:pt>
                <c:pt idx="4765">
                  <c:v>476.5</c:v>
                </c:pt>
                <c:pt idx="4766">
                  <c:v>476.6</c:v>
                </c:pt>
                <c:pt idx="4767">
                  <c:v>476.7</c:v>
                </c:pt>
                <c:pt idx="4768">
                  <c:v>476.8</c:v>
                </c:pt>
                <c:pt idx="4769">
                  <c:v>476.9</c:v>
                </c:pt>
                <c:pt idx="4770">
                  <c:v>477</c:v>
                </c:pt>
                <c:pt idx="4771">
                  <c:v>477.1</c:v>
                </c:pt>
                <c:pt idx="4772">
                  <c:v>477.2</c:v>
                </c:pt>
                <c:pt idx="4773">
                  <c:v>477.3</c:v>
                </c:pt>
                <c:pt idx="4774">
                  <c:v>477.4</c:v>
                </c:pt>
                <c:pt idx="4775">
                  <c:v>477.5</c:v>
                </c:pt>
                <c:pt idx="4776">
                  <c:v>477.6</c:v>
                </c:pt>
                <c:pt idx="4777">
                  <c:v>477.7</c:v>
                </c:pt>
                <c:pt idx="4778">
                  <c:v>477.8</c:v>
                </c:pt>
                <c:pt idx="4779">
                  <c:v>477.9</c:v>
                </c:pt>
                <c:pt idx="4780">
                  <c:v>478</c:v>
                </c:pt>
                <c:pt idx="4781">
                  <c:v>478.1</c:v>
                </c:pt>
                <c:pt idx="4782">
                  <c:v>478.2</c:v>
                </c:pt>
                <c:pt idx="4783">
                  <c:v>478.3</c:v>
                </c:pt>
                <c:pt idx="4784">
                  <c:v>478.4</c:v>
                </c:pt>
                <c:pt idx="4785">
                  <c:v>478.5</c:v>
                </c:pt>
                <c:pt idx="4786">
                  <c:v>478.6</c:v>
                </c:pt>
                <c:pt idx="4787">
                  <c:v>478.7</c:v>
                </c:pt>
                <c:pt idx="4788">
                  <c:v>478.8</c:v>
                </c:pt>
                <c:pt idx="4789">
                  <c:v>478.9</c:v>
                </c:pt>
                <c:pt idx="4790">
                  <c:v>479</c:v>
                </c:pt>
                <c:pt idx="4791">
                  <c:v>479.1</c:v>
                </c:pt>
                <c:pt idx="4792">
                  <c:v>479.2</c:v>
                </c:pt>
                <c:pt idx="4793">
                  <c:v>479.3</c:v>
                </c:pt>
                <c:pt idx="4794">
                  <c:v>479.4</c:v>
                </c:pt>
                <c:pt idx="4795">
                  <c:v>479.5</c:v>
                </c:pt>
                <c:pt idx="4796">
                  <c:v>479.6</c:v>
                </c:pt>
                <c:pt idx="4797">
                  <c:v>479.7</c:v>
                </c:pt>
                <c:pt idx="4798">
                  <c:v>479.8</c:v>
                </c:pt>
                <c:pt idx="4799">
                  <c:v>479.9</c:v>
                </c:pt>
                <c:pt idx="4800">
                  <c:v>480</c:v>
                </c:pt>
                <c:pt idx="4801">
                  <c:v>480.1</c:v>
                </c:pt>
                <c:pt idx="4802">
                  <c:v>480.2</c:v>
                </c:pt>
                <c:pt idx="4803">
                  <c:v>480.3</c:v>
                </c:pt>
                <c:pt idx="4804">
                  <c:v>480.4</c:v>
                </c:pt>
                <c:pt idx="4805">
                  <c:v>480.5</c:v>
                </c:pt>
                <c:pt idx="4806">
                  <c:v>480.6</c:v>
                </c:pt>
                <c:pt idx="4807">
                  <c:v>480.7</c:v>
                </c:pt>
                <c:pt idx="4808">
                  <c:v>480.8</c:v>
                </c:pt>
                <c:pt idx="4809">
                  <c:v>480.9</c:v>
                </c:pt>
                <c:pt idx="4810">
                  <c:v>481</c:v>
                </c:pt>
                <c:pt idx="4811">
                  <c:v>481.1</c:v>
                </c:pt>
                <c:pt idx="4812">
                  <c:v>481.2</c:v>
                </c:pt>
                <c:pt idx="4813">
                  <c:v>481.3</c:v>
                </c:pt>
                <c:pt idx="4814">
                  <c:v>481.4</c:v>
                </c:pt>
                <c:pt idx="4815">
                  <c:v>481.5</c:v>
                </c:pt>
                <c:pt idx="4816">
                  <c:v>481.6</c:v>
                </c:pt>
                <c:pt idx="4817">
                  <c:v>481.7</c:v>
                </c:pt>
                <c:pt idx="4818">
                  <c:v>481.8</c:v>
                </c:pt>
                <c:pt idx="4819">
                  <c:v>481.9</c:v>
                </c:pt>
                <c:pt idx="4820">
                  <c:v>482</c:v>
                </c:pt>
                <c:pt idx="4821">
                  <c:v>482.1</c:v>
                </c:pt>
                <c:pt idx="4822">
                  <c:v>482.2</c:v>
                </c:pt>
                <c:pt idx="4823">
                  <c:v>482.3</c:v>
                </c:pt>
                <c:pt idx="4824">
                  <c:v>482.4</c:v>
                </c:pt>
                <c:pt idx="4825">
                  <c:v>482.5</c:v>
                </c:pt>
                <c:pt idx="4826">
                  <c:v>482.6</c:v>
                </c:pt>
                <c:pt idx="4827">
                  <c:v>482.7</c:v>
                </c:pt>
                <c:pt idx="4828">
                  <c:v>482.8</c:v>
                </c:pt>
                <c:pt idx="4829">
                  <c:v>482.9</c:v>
                </c:pt>
                <c:pt idx="4830">
                  <c:v>483</c:v>
                </c:pt>
                <c:pt idx="4831">
                  <c:v>483.1</c:v>
                </c:pt>
                <c:pt idx="4832">
                  <c:v>483.2</c:v>
                </c:pt>
                <c:pt idx="4833">
                  <c:v>483.3</c:v>
                </c:pt>
                <c:pt idx="4834">
                  <c:v>483.4</c:v>
                </c:pt>
                <c:pt idx="4835">
                  <c:v>483.5</c:v>
                </c:pt>
                <c:pt idx="4836">
                  <c:v>483.6</c:v>
                </c:pt>
                <c:pt idx="4837">
                  <c:v>483.7</c:v>
                </c:pt>
                <c:pt idx="4838">
                  <c:v>483.8</c:v>
                </c:pt>
                <c:pt idx="4839">
                  <c:v>483.9</c:v>
                </c:pt>
                <c:pt idx="4840">
                  <c:v>484</c:v>
                </c:pt>
                <c:pt idx="4841">
                  <c:v>484.1</c:v>
                </c:pt>
                <c:pt idx="4842">
                  <c:v>484.2</c:v>
                </c:pt>
                <c:pt idx="4843">
                  <c:v>484.3</c:v>
                </c:pt>
                <c:pt idx="4844">
                  <c:v>484.4</c:v>
                </c:pt>
                <c:pt idx="4845">
                  <c:v>484.5</c:v>
                </c:pt>
                <c:pt idx="4846">
                  <c:v>484.6</c:v>
                </c:pt>
                <c:pt idx="4847">
                  <c:v>484.7</c:v>
                </c:pt>
                <c:pt idx="4848">
                  <c:v>484.8</c:v>
                </c:pt>
                <c:pt idx="4849">
                  <c:v>484.9</c:v>
                </c:pt>
                <c:pt idx="4850">
                  <c:v>485</c:v>
                </c:pt>
                <c:pt idx="4851">
                  <c:v>485.1</c:v>
                </c:pt>
                <c:pt idx="4852">
                  <c:v>485.2</c:v>
                </c:pt>
                <c:pt idx="4853">
                  <c:v>485.3</c:v>
                </c:pt>
                <c:pt idx="4854">
                  <c:v>485.4</c:v>
                </c:pt>
                <c:pt idx="4855">
                  <c:v>485.5</c:v>
                </c:pt>
                <c:pt idx="4856">
                  <c:v>485.6</c:v>
                </c:pt>
                <c:pt idx="4857">
                  <c:v>485.7</c:v>
                </c:pt>
                <c:pt idx="4858">
                  <c:v>485.8</c:v>
                </c:pt>
                <c:pt idx="4859">
                  <c:v>485.9</c:v>
                </c:pt>
                <c:pt idx="4860">
                  <c:v>486</c:v>
                </c:pt>
                <c:pt idx="4861">
                  <c:v>486.1</c:v>
                </c:pt>
                <c:pt idx="4862">
                  <c:v>486.2</c:v>
                </c:pt>
                <c:pt idx="4863">
                  <c:v>486.3</c:v>
                </c:pt>
                <c:pt idx="4864">
                  <c:v>486.4</c:v>
                </c:pt>
                <c:pt idx="4865">
                  <c:v>486.5</c:v>
                </c:pt>
                <c:pt idx="4866">
                  <c:v>486.6</c:v>
                </c:pt>
                <c:pt idx="4867">
                  <c:v>486.7</c:v>
                </c:pt>
                <c:pt idx="4868">
                  <c:v>486.8</c:v>
                </c:pt>
                <c:pt idx="4869">
                  <c:v>486.9</c:v>
                </c:pt>
                <c:pt idx="4870">
                  <c:v>487</c:v>
                </c:pt>
                <c:pt idx="4871">
                  <c:v>487.1</c:v>
                </c:pt>
                <c:pt idx="4872">
                  <c:v>487.2</c:v>
                </c:pt>
                <c:pt idx="4873">
                  <c:v>487.3</c:v>
                </c:pt>
                <c:pt idx="4874">
                  <c:v>487.4</c:v>
                </c:pt>
                <c:pt idx="4875">
                  <c:v>487.5</c:v>
                </c:pt>
                <c:pt idx="4876">
                  <c:v>487.6</c:v>
                </c:pt>
                <c:pt idx="4877">
                  <c:v>487.7</c:v>
                </c:pt>
                <c:pt idx="4878">
                  <c:v>487.8</c:v>
                </c:pt>
                <c:pt idx="4879">
                  <c:v>487.9</c:v>
                </c:pt>
                <c:pt idx="4880">
                  <c:v>488</c:v>
                </c:pt>
                <c:pt idx="4881">
                  <c:v>488.1</c:v>
                </c:pt>
                <c:pt idx="4882">
                  <c:v>488.2</c:v>
                </c:pt>
                <c:pt idx="4883">
                  <c:v>488.3</c:v>
                </c:pt>
                <c:pt idx="4884">
                  <c:v>488.4</c:v>
                </c:pt>
                <c:pt idx="4885">
                  <c:v>488.5</c:v>
                </c:pt>
                <c:pt idx="4886">
                  <c:v>488.6</c:v>
                </c:pt>
                <c:pt idx="4887">
                  <c:v>488.7</c:v>
                </c:pt>
                <c:pt idx="4888">
                  <c:v>488.8</c:v>
                </c:pt>
                <c:pt idx="4889">
                  <c:v>488.9</c:v>
                </c:pt>
                <c:pt idx="4890">
                  <c:v>489</c:v>
                </c:pt>
                <c:pt idx="4891">
                  <c:v>489.1</c:v>
                </c:pt>
                <c:pt idx="4892">
                  <c:v>489.2</c:v>
                </c:pt>
                <c:pt idx="4893">
                  <c:v>489.3</c:v>
                </c:pt>
                <c:pt idx="4894">
                  <c:v>489.4</c:v>
                </c:pt>
                <c:pt idx="4895">
                  <c:v>489.5</c:v>
                </c:pt>
                <c:pt idx="4896">
                  <c:v>489.6</c:v>
                </c:pt>
                <c:pt idx="4897">
                  <c:v>489.7</c:v>
                </c:pt>
                <c:pt idx="4898">
                  <c:v>489.8</c:v>
                </c:pt>
                <c:pt idx="4899">
                  <c:v>489.9</c:v>
                </c:pt>
                <c:pt idx="4900">
                  <c:v>490</c:v>
                </c:pt>
                <c:pt idx="4901">
                  <c:v>490.1</c:v>
                </c:pt>
                <c:pt idx="4902">
                  <c:v>490.2</c:v>
                </c:pt>
                <c:pt idx="4903">
                  <c:v>490.3</c:v>
                </c:pt>
                <c:pt idx="4904">
                  <c:v>490.4</c:v>
                </c:pt>
                <c:pt idx="4905">
                  <c:v>490.5</c:v>
                </c:pt>
                <c:pt idx="4906">
                  <c:v>490.6</c:v>
                </c:pt>
                <c:pt idx="4907">
                  <c:v>490.7</c:v>
                </c:pt>
                <c:pt idx="4908">
                  <c:v>490.8</c:v>
                </c:pt>
                <c:pt idx="4909">
                  <c:v>490.9</c:v>
                </c:pt>
                <c:pt idx="4910">
                  <c:v>491</c:v>
                </c:pt>
                <c:pt idx="4911">
                  <c:v>491.1</c:v>
                </c:pt>
                <c:pt idx="4912">
                  <c:v>491.2</c:v>
                </c:pt>
                <c:pt idx="4913">
                  <c:v>491.3</c:v>
                </c:pt>
                <c:pt idx="4914">
                  <c:v>491.4</c:v>
                </c:pt>
                <c:pt idx="4915">
                  <c:v>491.5</c:v>
                </c:pt>
                <c:pt idx="4916">
                  <c:v>491.6</c:v>
                </c:pt>
                <c:pt idx="4917">
                  <c:v>491.7</c:v>
                </c:pt>
                <c:pt idx="4918">
                  <c:v>491.8</c:v>
                </c:pt>
                <c:pt idx="4919">
                  <c:v>491.9</c:v>
                </c:pt>
                <c:pt idx="4920">
                  <c:v>492</c:v>
                </c:pt>
                <c:pt idx="4921">
                  <c:v>492.1</c:v>
                </c:pt>
                <c:pt idx="4922">
                  <c:v>492.2</c:v>
                </c:pt>
                <c:pt idx="4923">
                  <c:v>492.3</c:v>
                </c:pt>
                <c:pt idx="4924">
                  <c:v>492.4</c:v>
                </c:pt>
                <c:pt idx="4925">
                  <c:v>492.5</c:v>
                </c:pt>
                <c:pt idx="4926">
                  <c:v>492.6</c:v>
                </c:pt>
                <c:pt idx="4927">
                  <c:v>492.7</c:v>
                </c:pt>
                <c:pt idx="4928">
                  <c:v>492.8</c:v>
                </c:pt>
                <c:pt idx="4929">
                  <c:v>492.9</c:v>
                </c:pt>
                <c:pt idx="4930">
                  <c:v>493</c:v>
                </c:pt>
                <c:pt idx="4931">
                  <c:v>493.1</c:v>
                </c:pt>
                <c:pt idx="4932">
                  <c:v>493.2</c:v>
                </c:pt>
                <c:pt idx="4933">
                  <c:v>493.3</c:v>
                </c:pt>
                <c:pt idx="4934">
                  <c:v>493.4</c:v>
                </c:pt>
                <c:pt idx="4935">
                  <c:v>493.5</c:v>
                </c:pt>
                <c:pt idx="4936">
                  <c:v>493.6</c:v>
                </c:pt>
                <c:pt idx="4937">
                  <c:v>493.7</c:v>
                </c:pt>
                <c:pt idx="4938">
                  <c:v>493.8</c:v>
                </c:pt>
                <c:pt idx="4939">
                  <c:v>493.9</c:v>
                </c:pt>
                <c:pt idx="4940">
                  <c:v>494</c:v>
                </c:pt>
                <c:pt idx="4941">
                  <c:v>494.1</c:v>
                </c:pt>
                <c:pt idx="4942">
                  <c:v>494.2</c:v>
                </c:pt>
                <c:pt idx="4943">
                  <c:v>494.3</c:v>
                </c:pt>
                <c:pt idx="4944">
                  <c:v>494.4</c:v>
                </c:pt>
                <c:pt idx="4945">
                  <c:v>494.5</c:v>
                </c:pt>
                <c:pt idx="4946">
                  <c:v>494.6</c:v>
                </c:pt>
                <c:pt idx="4947">
                  <c:v>494.7</c:v>
                </c:pt>
                <c:pt idx="4948">
                  <c:v>494.8</c:v>
                </c:pt>
                <c:pt idx="4949">
                  <c:v>494.9</c:v>
                </c:pt>
                <c:pt idx="4950">
                  <c:v>495</c:v>
                </c:pt>
                <c:pt idx="4951">
                  <c:v>495.1</c:v>
                </c:pt>
                <c:pt idx="4952">
                  <c:v>495.2</c:v>
                </c:pt>
                <c:pt idx="4953">
                  <c:v>495.3</c:v>
                </c:pt>
                <c:pt idx="4954">
                  <c:v>495.4</c:v>
                </c:pt>
                <c:pt idx="4955">
                  <c:v>495.5</c:v>
                </c:pt>
                <c:pt idx="4956">
                  <c:v>495.6</c:v>
                </c:pt>
                <c:pt idx="4957">
                  <c:v>495.7</c:v>
                </c:pt>
                <c:pt idx="4958">
                  <c:v>495.8</c:v>
                </c:pt>
                <c:pt idx="4959">
                  <c:v>495.9</c:v>
                </c:pt>
                <c:pt idx="4960">
                  <c:v>496</c:v>
                </c:pt>
                <c:pt idx="4961">
                  <c:v>496.1</c:v>
                </c:pt>
                <c:pt idx="4962">
                  <c:v>496.2</c:v>
                </c:pt>
                <c:pt idx="4963">
                  <c:v>496.3</c:v>
                </c:pt>
                <c:pt idx="4964">
                  <c:v>496.4</c:v>
                </c:pt>
                <c:pt idx="4965">
                  <c:v>496.5</c:v>
                </c:pt>
                <c:pt idx="4966">
                  <c:v>496.6</c:v>
                </c:pt>
                <c:pt idx="4967">
                  <c:v>496.7</c:v>
                </c:pt>
                <c:pt idx="4968">
                  <c:v>496.8</c:v>
                </c:pt>
                <c:pt idx="4969">
                  <c:v>496.9</c:v>
                </c:pt>
                <c:pt idx="4970">
                  <c:v>497</c:v>
                </c:pt>
                <c:pt idx="4971">
                  <c:v>497.1</c:v>
                </c:pt>
                <c:pt idx="4972">
                  <c:v>497.2</c:v>
                </c:pt>
                <c:pt idx="4973">
                  <c:v>497.3</c:v>
                </c:pt>
                <c:pt idx="4974">
                  <c:v>497.4</c:v>
                </c:pt>
                <c:pt idx="4975">
                  <c:v>497.5</c:v>
                </c:pt>
                <c:pt idx="4976">
                  <c:v>497.6</c:v>
                </c:pt>
                <c:pt idx="4977">
                  <c:v>497.7</c:v>
                </c:pt>
                <c:pt idx="4978">
                  <c:v>497.8</c:v>
                </c:pt>
                <c:pt idx="4979">
                  <c:v>497.9</c:v>
                </c:pt>
                <c:pt idx="4980">
                  <c:v>498</c:v>
                </c:pt>
                <c:pt idx="4981">
                  <c:v>498.1</c:v>
                </c:pt>
                <c:pt idx="4982">
                  <c:v>498.2</c:v>
                </c:pt>
                <c:pt idx="4983">
                  <c:v>498.3</c:v>
                </c:pt>
                <c:pt idx="4984">
                  <c:v>498.4</c:v>
                </c:pt>
                <c:pt idx="4985">
                  <c:v>498.5</c:v>
                </c:pt>
                <c:pt idx="4986">
                  <c:v>498.6</c:v>
                </c:pt>
                <c:pt idx="4987">
                  <c:v>498.7</c:v>
                </c:pt>
                <c:pt idx="4988">
                  <c:v>498.8</c:v>
                </c:pt>
                <c:pt idx="4989">
                  <c:v>498.9</c:v>
                </c:pt>
                <c:pt idx="4990">
                  <c:v>499</c:v>
                </c:pt>
                <c:pt idx="4991">
                  <c:v>499.1</c:v>
                </c:pt>
                <c:pt idx="4992">
                  <c:v>499.2</c:v>
                </c:pt>
                <c:pt idx="4993">
                  <c:v>499.3</c:v>
                </c:pt>
                <c:pt idx="4994">
                  <c:v>499.4</c:v>
                </c:pt>
                <c:pt idx="4995">
                  <c:v>499.5</c:v>
                </c:pt>
                <c:pt idx="4996">
                  <c:v>499.6</c:v>
                </c:pt>
                <c:pt idx="4997">
                  <c:v>499.7</c:v>
                </c:pt>
                <c:pt idx="4998">
                  <c:v>499.8</c:v>
                </c:pt>
                <c:pt idx="4999">
                  <c:v>499.9</c:v>
                </c:pt>
                <c:pt idx="5000">
                  <c:v>500</c:v>
                </c:pt>
                <c:pt idx="5001">
                  <c:v>500.1</c:v>
                </c:pt>
                <c:pt idx="5002">
                  <c:v>500.2</c:v>
                </c:pt>
                <c:pt idx="5003">
                  <c:v>500.3</c:v>
                </c:pt>
                <c:pt idx="5004">
                  <c:v>500.4</c:v>
                </c:pt>
                <c:pt idx="5005">
                  <c:v>500.5</c:v>
                </c:pt>
                <c:pt idx="5006">
                  <c:v>500.6</c:v>
                </c:pt>
                <c:pt idx="5007">
                  <c:v>500.7</c:v>
                </c:pt>
                <c:pt idx="5008">
                  <c:v>500.8</c:v>
                </c:pt>
                <c:pt idx="5009">
                  <c:v>500.9</c:v>
                </c:pt>
                <c:pt idx="5010">
                  <c:v>501</c:v>
                </c:pt>
                <c:pt idx="5011">
                  <c:v>501.1</c:v>
                </c:pt>
                <c:pt idx="5012">
                  <c:v>501.2</c:v>
                </c:pt>
                <c:pt idx="5013">
                  <c:v>501.3</c:v>
                </c:pt>
                <c:pt idx="5014">
                  <c:v>501.4</c:v>
                </c:pt>
                <c:pt idx="5015">
                  <c:v>501.5</c:v>
                </c:pt>
                <c:pt idx="5016">
                  <c:v>501.6</c:v>
                </c:pt>
                <c:pt idx="5017">
                  <c:v>501.7</c:v>
                </c:pt>
                <c:pt idx="5018">
                  <c:v>501.8</c:v>
                </c:pt>
                <c:pt idx="5019">
                  <c:v>501.9</c:v>
                </c:pt>
                <c:pt idx="5020">
                  <c:v>502</c:v>
                </c:pt>
                <c:pt idx="5021">
                  <c:v>502.1</c:v>
                </c:pt>
                <c:pt idx="5022">
                  <c:v>502.2</c:v>
                </c:pt>
                <c:pt idx="5023">
                  <c:v>502.3</c:v>
                </c:pt>
                <c:pt idx="5024">
                  <c:v>502.4</c:v>
                </c:pt>
                <c:pt idx="5025">
                  <c:v>502.5</c:v>
                </c:pt>
                <c:pt idx="5026">
                  <c:v>502.6</c:v>
                </c:pt>
                <c:pt idx="5027">
                  <c:v>502.7</c:v>
                </c:pt>
                <c:pt idx="5028">
                  <c:v>502.8</c:v>
                </c:pt>
                <c:pt idx="5029">
                  <c:v>502.9</c:v>
                </c:pt>
                <c:pt idx="5030">
                  <c:v>503</c:v>
                </c:pt>
                <c:pt idx="5031">
                  <c:v>503.1</c:v>
                </c:pt>
                <c:pt idx="5032">
                  <c:v>503.2</c:v>
                </c:pt>
                <c:pt idx="5033">
                  <c:v>503.3</c:v>
                </c:pt>
                <c:pt idx="5034">
                  <c:v>503.4</c:v>
                </c:pt>
                <c:pt idx="5035">
                  <c:v>503.5</c:v>
                </c:pt>
                <c:pt idx="5036">
                  <c:v>503.6</c:v>
                </c:pt>
                <c:pt idx="5037">
                  <c:v>503.7</c:v>
                </c:pt>
                <c:pt idx="5038">
                  <c:v>503.8</c:v>
                </c:pt>
                <c:pt idx="5039">
                  <c:v>503.9</c:v>
                </c:pt>
                <c:pt idx="5040">
                  <c:v>504</c:v>
                </c:pt>
                <c:pt idx="5041">
                  <c:v>504.1</c:v>
                </c:pt>
                <c:pt idx="5042">
                  <c:v>504.2</c:v>
                </c:pt>
                <c:pt idx="5043">
                  <c:v>504.3</c:v>
                </c:pt>
                <c:pt idx="5044">
                  <c:v>504.4</c:v>
                </c:pt>
                <c:pt idx="5045">
                  <c:v>504.5</c:v>
                </c:pt>
                <c:pt idx="5046">
                  <c:v>504.6</c:v>
                </c:pt>
                <c:pt idx="5047">
                  <c:v>504.7</c:v>
                </c:pt>
                <c:pt idx="5048">
                  <c:v>504.8</c:v>
                </c:pt>
                <c:pt idx="5049">
                  <c:v>504.9</c:v>
                </c:pt>
                <c:pt idx="5050">
                  <c:v>505</c:v>
                </c:pt>
                <c:pt idx="5051">
                  <c:v>505.1</c:v>
                </c:pt>
                <c:pt idx="5052">
                  <c:v>505.2</c:v>
                </c:pt>
                <c:pt idx="5053">
                  <c:v>505.3</c:v>
                </c:pt>
                <c:pt idx="5054">
                  <c:v>505.4</c:v>
                </c:pt>
                <c:pt idx="5055">
                  <c:v>505.5</c:v>
                </c:pt>
                <c:pt idx="5056">
                  <c:v>505.6</c:v>
                </c:pt>
                <c:pt idx="5057">
                  <c:v>505.7</c:v>
                </c:pt>
                <c:pt idx="5058">
                  <c:v>505.8</c:v>
                </c:pt>
                <c:pt idx="5059">
                  <c:v>505.9</c:v>
                </c:pt>
                <c:pt idx="5060">
                  <c:v>506</c:v>
                </c:pt>
                <c:pt idx="5061">
                  <c:v>506.1</c:v>
                </c:pt>
                <c:pt idx="5062">
                  <c:v>506.2</c:v>
                </c:pt>
                <c:pt idx="5063">
                  <c:v>506.3</c:v>
                </c:pt>
                <c:pt idx="5064">
                  <c:v>506.4</c:v>
                </c:pt>
                <c:pt idx="5065">
                  <c:v>506.5</c:v>
                </c:pt>
                <c:pt idx="5066">
                  <c:v>506.6</c:v>
                </c:pt>
                <c:pt idx="5067">
                  <c:v>506.7</c:v>
                </c:pt>
                <c:pt idx="5068">
                  <c:v>506.8</c:v>
                </c:pt>
                <c:pt idx="5069">
                  <c:v>506.9</c:v>
                </c:pt>
                <c:pt idx="5070">
                  <c:v>507</c:v>
                </c:pt>
                <c:pt idx="5071">
                  <c:v>507.1</c:v>
                </c:pt>
                <c:pt idx="5072">
                  <c:v>507.2</c:v>
                </c:pt>
                <c:pt idx="5073">
                  <c:v>507.3</c:v>
                </c:pt>
                <c:pt idx="5074">
                  <c:v>507.4</c:v>
                </c:pt>
                <c:pt idx="5075">
                  <c:v>507.5</c:v>
                </c:pt>
                <c:pt idx="5076">
                  <c:v>507.6</c:v>
                </c:pt>
                <c:pt idx="5077">
                  <c:v>507.7</c:v>
                </c:pt>
                <c:pt idx="5078">
                  <c:v>507.8</c:v>
                </c:pt>
                <c:pt idx="5079">
                  <c:v>507.9</c:v>
                </c:pt>
                <c:pt idx="5080">
                  <c:v>508</c:v>
                </c:pt>
                <c:pt idx="5081">
                  <c:v>508.1</c:v>
                </c:pt>
                <c:pt idx="5082">
                  <c:v>508.2</c:v>
                </c:pt>
                <c:pt idx="5083">
                  <c:v>508.3</c:v>
                </c:pt>
                <c:pt idx="5084">
                  <c:v>508.4</c:v>
                </c:pt>
                <c:pt idx="5085">
                  <c:v>508.5</c:v>
                </c:pt>
                <c:pt idx="5086">
                  <c:v>508.6</c:v>
                </c:pt>
                <c:pt idx="5087">
                  <c:v>508.7</c:v>
                </c:pt>
                <c:pt idx="5088">
                  <c:v>508.8</c:v>
                </c:pt>
                <c:pt idx="5089">
                  <c:v>508.9</c:v>
                </c:pt>
                <c:pt idx="5090">
                  <c:v>509</c:v>
                </c:pt>
                <c:pt idx="5091">
                  <c:v>509.1</c:v>
                </c:pt>
                <c:pt idx="5092">
                  <c:v>509.2</c:v>
                </c:pt>
                <c:pt idx="5093">
                  <c:v>509.3</c:v>
                </c:pt>
                <c:pt idx="5094">
                  <c:v>509.4</c:v>
                </c:pt>
                <c:pt idx="5095">
                  <c:v>509.5</c:v>
                </c:pt>
                <c:pt idx="5096">
                  <c:v>509.6</c:v>
                </c:pt>
                <c:pt idx="5097">
                  <c:v>509.7</c:v>
                </c:pt>
                <c:pt idx="5098">
                  <c:v>509.8</c:v>
                </c:pt>
                <c:pt idx="5099">
                  <c:v>509.9</c:v>
                </c:pt>
                <c:pt idx="5100">
                  <c:v>510</c:v>
                </c:pt>
                <c:pt idx="5101">
                  <c:v>510.1</c:v>
                </c:pt>
                <c:pt idx="5102">
                  <c:v>510.2</c:v>
                </c:pt>
                <c:pt idx="5103">
                  <c:v>510.3</c:v>
                </c:pt>
                <c:pt idx="5104">
                  <c:v>510.4</c:v>
                </c:pt>
                <c:pt idx="5105">
                  <c:v>510.5</c:v>
                </c:pt>
                <c:pt idx="5106">
                  <c:v>510.6</c:v>
                </c:pt>
                <c:pt idx="5107">
                  <c:v>510.7</c:v>
                </c:pt>
                <c:pt idx="5108">
                  <c:v>510.8</c:v>
                </c:pt>
                <c:pt idx="5109">
                  <c:v>510.9</c:v>
                </c:pt>
                <c:pt idx="5110">
                  <c:v>511</c:v>
                </c:pt>
                <c:pt idx="5111">
                  <c:v>511.1</c:v>
                </c:pt>
                <c:pt idx="5112">
                  <c:v>511.2</c:v>
                </c:pt>
                <c:pt idx="5113">
                  <c:v>511.3</c:v>
                </c:pt>
                <c:pt idx="5114">
                  <c:v>511.4</c:v>
                </c:pt>
                <c:pt idx="5115">
                  <c:v>511.5</c:v>
                </c:pt>
                <c:pt idx="5116">
                  <c:v>511.6</c:v>
                </c:pt>
                <c:pt idx="5117">
                  <c:v>511.7</c:v>
                </c:pt>
                <c:pt idx="5118">
                  <c:v>511.8</c:v>
                </c:pt>
                <c:pt idx="5119">
                  <c:v>511.9</c:v>
                </c:pt>
                <c:pt idx="5120">
                  <c:v>512</c:v>
                </c:pt>
                <c:pt idx="5121">
                  <c:v>512.1</c:v>
                </c:pt>
                <c:pt idx="5122">
                  <c:v>512.20000000000005</c:v>
                </c:pt>
                <c:pt idx="5123">
                  <c:v>512.29999999999995</c:v>
                </c:pt>
                <c:pt idx="5124">
                  <c:v>512.4</c:v>
                </c:pt>
                <c:pt idx="5125">
                  <c:v>512.5</c:v>
                </c:pt>
                <c:pt idx="5126">
                  <c:v>512.6</c:v>
                </c:pt>
                <c:pt idx="5127">
                  <c:v>512.70000000000005</c:v>
                </c:pt>
                <c:pt idx="5128">
                  <c:v>512.79999999999995</c:v>
                </c:pt>
                <c:pt idx="5129">
                  <c:v>512.9</c:v>
                </c:pt>
                <c:pt idx="5130">
                  <c:v>513</c:v>
                </c:pt>
                <c:pt idx="5131">
                  <c:v>513.1</c:v>
                </c:pt>
                <c:pt idx="5132">
                  <c:v>513.20000000000005</c:v>
                </c:pt>
                <c:pt idx="5133">
                  <c:v>513.29999999999995</c:v>
                </c:pt>
                <c:pt idx="5134">
                  <c:v>513.4</c:v>
                </c:pt>
                <c:pt idx="5135">
                  <c:v>513.5</c:v>
                </c:pt>
                <c:pt idx="5136">
                  <c:v>513.6</c:v>
                </c:pt>
                <c:pt idx="5137">
                  <c:v>513.70000000000005</c:v>
                </c:pt>
                <c:pt idx="5138">
                  <c:v>513.79999999999995</c:v>
                </c:pt>
                <c:pt idx="5139">
                  <c:v>513.9</c:v>
                </c:pt>
                <c:pt idx="5140">
                  <c:v>514</c:v>
                </c:pt>
                <c:pt idx="5141">
                  <c:v>514.1</c:v>
                </c:pt>
                <c:pt idx="5142">
                  <c:v>514.20000000000005</c:v>
                </c:pt>
                <c:pt idx="5143">
                  <c:v>514.29999999999995</c:v>
                </c:pt>
                <c:pt idx="5144">
                  <c:v>514.4</c:v>
                </c:pt>
                <c:pt idx="5145">
                  <c:v>514.5</c:v>
                </c:pt>
                <c:pt idx="5146">
                  <c:v>514.6</c:v>
                </c:pt>
                <c:pt idx="5147">
                  <c:v>514.70000000000005</c:v>
                </c:pt>
                <c:pt idx="5148">
                  <c:v>514.79999999999995</c:v>
                </c:pt>
                <c:pt idx="5149">
                  <c:v>514.9</c:v>
                </c:pt>
                <c:pt idx="5150">
                  <c:v>515</c:v>
                </c:pt>
                <c:pt idx="5151">
                  <c:v>515.1</c:v>
                </c:pt>
                <c:pt idx="5152">
                  <c:v>515.20000000000005</c:v>
                </c:pt>
                <c:pt idx="5153">
                  <c:v>515.29999999999995</c:v>
                </c:pt>
                <c:pt idx="5154">
                  <c:v>515.4</c:v>
                </c:pt>
                <c:pt idx="5155">
                  <c:v>515.5</c:v>
                </c:pt>
                <c:pt idx="5156">
                  <c:v>515.6</c:v>
                </c:pt>
                <c:pt idx="5157">
                  <c:v>515.70000000000005</c:v>
                </c:pt>
                <c:pt idx="5158">
                  <c:v>515.79999999999995</c:v>
                </c:pt>
                <c:pt idx="5159">
                  <c:v>515.9</c:v>
                </c:pt>
                <c:pt idx="5160">
                  <c:v>516</c:v>
                </c:pt>
                <c:pt idx="5161">
                  <c:v>516.1</c:v>
                </c:pt>
                <c:pt idx="5162">
                  <c:v>516.20000000000005</c:v>
                </c:pt>
                <c:pt idx="5163">
                  <c:v>516.29999999999995</c:v>
                </c:pt>
                <c:pt idx="5164">
                  <c:v>516.4</c:v>
                </c:pt>
                <c:pt idx="5165">
                  <c:v>516.5</c:v>
                </c:pt>
                <c:pt idx="5166">
                  <c:v>516.6</c:v>
                </c:pt>
                <c:pt idx="5167">
                  <c:v>516.70000000000005</c:v>
                </c:pt>
                <c:pt idx="5168">
                  <c:v>516.79999999999995</c:v>
                </c:pt>
                <c:pt idx="5169">
                  <c:v>516.9</c:v>
                </c:pt>
                <c:pt idx="5170">
                  <c:v>517</c:v>
                </c:pt>
                <c:pt idx="5171">
                  <c:v>517.1</c:v>
                </c:pt>
                <c:pt idx="5172">
                  <c:v>517.20000000000005</c:v>
                </c:pt>
                <c:pt idx="5173">
                  <c:v>517.29999999999995</c:v>
                </c:pt>
                <c:pt idx="5174">
                  <c:v>517.4</c:v>
                </c:pt>
                <c:pt idx="5175">
                  <c:v>517.5</c:v>
                </c:pt>
                <c:pt idx="5176">
                  <c:v>517.6</c:v>
                </c:pt>
                <c:pt idx="5177">
                  <c:v>517.70000000000005</c:v>
                </c:pt>
                <c:pt idx="5178">
                  <c:v>517.79999999999995</c:v>
                </c:pt>
                <c:pt idx="5179">
                  <c:v>517.9</c:v>
                </c:pt>
                <c:pt idx="5180">
                  <c:v>518</c:v>
                </c:pt>
                <c:pt idx="5181">
                  <c:v>518.1</c:v>
                </c:pt>
                <c:pt idx="5182">
                  <c:v>518.20000000000005</c:v>
                </c:pt>
                <c:pt idx="5183">
                  <c:v>518.29999999999995</c:v>
                </c:pt>
                <c:pt idx="5184">
                  <c:v>518.4</c:v>
                </c:pt>
                <c:pt idx="5185">
                  <c:v>518.5</c:v>
                </c:pt>
                <c:pt idx="5186">
                  <c:v>518.6</c:v>
                </c:pt>
                <c:pt idx="5187">
                  <c:v>518.70000000000005</c:v>
                </c:pt>
                <c:pt idx="5188">
                  <c:v>518.79999999999995</c:v>
                </c:pt>
                <c:pt idx="5189">
                  <c:v>518.9</c:v>
                </c:pt>
                <c:pt idx="5190">
                  <c:v>519</c:v>
                </c:pt>
                <c:pt idx="5191">
                  <c:v>519.1</c:v>
                </c:pt>
                <c:pt idx="5192">
                  <c:v>519.20000000000005</c:v>
                </c:pt>
                <c:pt idx="5193">
                  <c:v>519.29999999999995</c:v>
                </c:pt>
                <c:pt idx="5194">
                  <c:v>519.4</c:v>
                </c:pt>
                <c:pt idx="5195">
                  <c:v>519.5</c:v>
                </c:pt>
                <c:pt idx="5196">
                  <c:v>519.6</c:v>
                </c:pt>
                <c:pt idx="5197">
                  <c:v>519.70000000000005</c:v>
                </c:pt>
                <c:pt idx="5198">
                  <c:v>519.79999999999995</c:v>
                </c:pt>
                <c:pt idx="5199">
                  <c:v>519.9</c:v>
                </c:pt>
                <c:pt idx="5200">
                  <c:v>520</c:v>
                </c:pt>
                <c:pt idx="5201">
                  <c:v>520.1</c:v>
                </c:pt>
                <c:pt idx="5202">
                  <c:v>520.20000000000005</c:v>
                </c:pt>
                <c:pt idx="5203">
                  <c:v>520.29999999999995</c:v>
                </c:pt>
                <c:pt idx="5204">
                  <c:v>520.4</c:v>
                </c:pt>
                <c:pt idx="5205">
                  <c:v>520.5</c:v>
                </c:pt>
                <c:pt idx="5206">
                  <c:v>520.6</c:v>
                </c:pt>
                <c:pt idx="5207">
                  <c:v>520.70000000000005</c:v>
                </c:pt>
                <c:pt idx="5208">
                  <c:v>520.79999999999995</c:v>
                </c:pt>
                <c:pt idx="5209">
                  <c:v>520.9</c:v>
                </c:pt>
                <c:pt idx="5210">
                  <c:v>521</c:v>
                </c:pt>
                <c:pt idx="5211">
                  <c:v>521.1</c:v>
                </c:pt>
                <c:pt idx="5212">
                  <c:v>521.20000000000005</c:v>
                </c:pt>
                <c:pt idx="5213">
                  <c:v>521.29999999999995</c:v>
                </c:pt>
                <c:pt idx="5214">
                  <c:v>521.4</c:v>
                </c:pt>
                <c:pt idx="5215">
                  <c:v>521.5</c:v>
                </c:pt>
                <c:pt idx="5216">
                  <c:v>521.6</c:v>
                </c:pt>
                <c:pt idx="5217">
                  <c:v>521.70000000000005</c:v>
                </c:pt>
                <c:pt idx="5218">
                  <c:v>521.79999999999995</c:v>
                </c:pt>
                <c:pt idx="5219">
                  <c:v>521.9</c:v>
                </c:pt>
                <c:pt idx="5220">
                  <c:v>522</c:v>
                </c:pt>
                <c:pt idx="5221">
                  <c:v>522.1</c:v>
                </c:pt>
                <c:pt idx="5222">
                  <c:v>522.20000000000005</c:v>
                </c:pt>
                <c:pt idx="5223">
                  <c:v>522.29999999999995</c:v>
                </c:pt>
                <c:pt idx="5224">
                  <c:v>522.4</c:v>
                </c:pt>
                <c:pt idx="5225">
                  <c:v>522.5</c:v>
                </c:pt>
                <c:pt idx="5226">
                  <c:v>522.6</c:v>
                </c:pt>
                <c:pt idx="5227">
                  <c:v>522.70000000000005</c:v>
                </c:pt>
                <c:pt idx="5228">
                  <c:v>522.79999999999995</c:v>
                </c:pt>
                <c:pt idx="5229">
                  <c:v>522.9</c:v>
                </c:pt>
                <c:pt idx="5230">
                  <c:v>523</c:v>
                </c:pt>
                <c:pt idx="5231">
                  <c:v>523.1</c:v>
                </c:pt>
                <c:pt idx="5232">
                  <c:v>523.20000000000005</c:v>
                </c:pt>
                <c:pt idx="5233">
                  <c:v>523.29999999999995</c:v>
                </c:pt>
                <c:pt idx="5234">
                  <c:v>523.4</c:v>
                </c:pt>
                <c:pt idx="5235">
                  <c:v>523.5</c:v>
                </c:pt>
                <c:pt idx="5236">
                  <c:v>523.6</c:v>
                </c:pt>
                <c:pt idx="5237">
                  <c:v>523.70000000000005</c:v>
                </c:pt>
                <c:pt idx="5238">
                  <c:v>523.79999999999995</c:v>
                </c:pt>
                <c:pt idx="5239">
                  <c:v>523.9</c:v>
                </c:pt>
                <c:pt idx="5240">
                  <c:v>524</c:v>
                </c:pt>
                <c:pt idx="5241">
                  <c:v>524.1</c:v>
                </c:pt>
                <c:pt idx="5242">
                  <c:v>524.20000000000005</c:v>
                </c:pt>
                <c:pt idx="5243">
                  <c:v>524.29999999999995</c:v>
                </c:pt>
                <c:pt idx="5244">
                  <c:v>524.4</c:v>
                </c:pt>
                <c:pt idx="5245">
                  <c:v>524.5</c:v>
                </c:pt>
                <c:pt idx="5246">
                  <c:v>524.6</c:v>
                </c:pt>
                <c:pt idx="5247">
                  <c:v>524.70000000000005</c:v>
                </c:pt>
                <c:pt idx="5248">
                  <c:v>524.79999999999995</c:v>
                </c:pt>
                <c:pt idx="5249">
                  <c:v>524.9</c:v>
                </c:pt>
                <c:pt idx="5250">
                  <c:v>525</c:v>
                </c:pt>
                <c:pt idx="5251">
                  <c:v>525.1</c:v>
                </c:pt>
                <c:pt idx="5252">
                  <c:v>525.20000000000005</c:v>
                </c:pt>
                <c:pt idx="5253">
                  <c:v>525.29999999999995</c:v>
                </c:pt>
                <c:pt idx="5254">
                  <c:v>525.4</c:v>
                </c:pt>
                <c:pt idx="5255">
                  <c:v>525.5</c:v>
                </c:pt>
                <c:pt idx="5256">
                  <c:v>525.6</c:v>
                </c:pt>
                <c:pt idx="5257">
                  <c:v>525.70000000000005</c:v>
                </c:pt>
                <c:pt idx="5258">
                  <c:v>525.79999999999995</c:v>
                </c:pt>
                <c:pt idx="5259">
                  <c:v>525.9</c:v>
                </c:pt>
                <c:pt idx="5260">
                  <c:v>526</c:v>
                </c:pt>
                <c:pt idx="5261">
                  <c:v>526.1</c:v>
                </c:pt>
                <c:pt idx="5262">
                  <c:v>526.20000000000005</c:v>
                </c:pt>
                <c:pt idx="5263">
                  <c:v>526.29999999999995</c:v>
                </c:pt>
                <c:pt idx="5264">
                  <c:v>526.4</c:v>
                </c:pt>
                <c:pt idx="5265">
                  <c:v>526.5</c:v>
                </c:pt>
                <c:pt idx="5266">
                  <c:v>526.6</c:v>
                </c:pt>
                <c:pt idx="5267">
                  <c:v>526.70000000000005</c:v>
                </c:pt>
                <c:pt idx="5268">
                  <c:v>526.79999999999995</c:v>
                </c:pt>
                <c:pt idx="5269">
                  <c:v>526.9</c:v>
                </c:pt>
                <c:pt idx="5270">
                  <c:v>527</c:v>
                </c:pt>
                <c:pt idx="5271">
                  <c:v>527.1</c:v>
                </c:pt>
                <c:pt idx="5272">
                  <c:v>527.20000000000005</c:v>
                </c:pt>
                <c:pt idx="5273">
                  <c:v>527.29999999999995</c:v>
                </c:pt>
                <c:pt idx="5274">
                  <c:v>527.4</c:v>
                </c:pt>
                <c:pt idx="5275">
                  <c:v>527.5</c:v>
                </c:pt>
                <c:pt idx="5276">
                  <c:v>527.6</c:v>
                </c:pt>
                <c:pt idx="5277">
                  <c:v>527.70000000000005</c:v>
                </c:pt>
                <c:pt idx="5278">
                  <c:v>527.79999999999995</c:v>
                </c:pt>
                <c:pt idx="5279">
                  <c:v>527.9</c:v>
                </c:pt>
                <c:pt idx="5280">
                  <c:v>528</c:v>
                </c:pt>
                <c:pt idx="5281">
                  <c:v>528.1</c:v>
                </c:pt>
                <c:pt idx="5282">
                  <c:v>528.20000000000005</c:v>
                </c:pt>
                <c:pt idx="5283">
                  <c:v>528.29999999999995</c:v>
                </c:pt>
                <c:pt idx="5284">
                  <c:v>528.4</c:v>
                </c:pt>
                <c:pt idx="5285">
                  <c:v>528.5</c:v>
                </c:pt>
                <c:pt idx="5286">
                  <c:v>528.6</c:v>
                </c:pt>
                <c:pt idx="5287">
                  <c:v>528.70000000000005</c:v>
                </c:pt>
                <c:pt idx="5288">
                  <c:v>528.79999999999995</c:v>
                </c:pt>
                <c:pt idx="5289">
                  <c:v>528.9</c:v>
                </c:pt>
                <c:pt idx="5290">
                  <c:v>529</c:v>
                </c:pt>
                <c:pt idx="5291">
                  <c:v>529.1</c:v>
                </c:pt>
                <c:pt idx="5292">
                  <c:v>529.20000000000005</c:v>
                </c:pt>
                <c:pt idx="5293">
                  <c:v>529.29999999999995</c:v>
                </c:pt>
                <c:pt idx="5294">
                  <c:v>529.4</c:v>
                </c:pt>
                <c:pt idx="5295">
                  <c:v>529.5</c:v>
                </c:pt>
                <c:pt idx="5296">
                  <c:v>529.6</c:v>
                </c:pt>
                <c:pt idx="5297">
                  <c:v>529.70000000000005</c:v>
                </c:pt>
                <c:pt idx="5298">
                  <c:v>529.79999999999995</c:v>
                </c:pt>
                <c:pt idx="5299">
                  <c:v>529.9</c:v>
                </c:pt>
                <c:pt idx="5300">
                  <c:v>530</c:v>
                </c:pt>
                <c:pt idx="5301">
                  <c:v>530.1</c:v>
                </c:pt>
                <c:pt idx="5302">
                  <c:v>530.20000000000005</c:v>
                </c:pt>
                <c:pt idx="5303">
                  <c:v>530.29999999999995</c:v>
                </c:pt>
                <c:pt idx="5304">
                  <c:v>530.4</c:v>
                </c:pt>
                <c:pt idx="5305">
                  <c:v>530.5</c:v>
                </c:pt>
                <c:pt idx="5306">
                  <c:v>530.6</c:v>
                </c:pt>
                <c:pt idx="5307">
                  <c:v>530.70000000000005</c:v>
                </c:pt>
                <c:pt idx="5308">
                  <c:v>530.79999999999995</c:v>
                </c:pt>
                <c:pt idx="5309">
                  <c:v>530.9</c:v>
                </c:pt>
                <c:pt idx="5310">
                  <c:v>531</c:v>
                </c:pt>
                <c:pt idx="5311">
                  <c:v>531.1</c:v>
                </c:pt>
                <c:pt idx="5312">
                  <c:v>531.20000000000005</c:v>
                </c:pt>
                <c:pt idx="5313">
                  <c:v>531.29999999999995</c:v>
                </c:pt>
                <c:pt idx="5314">
                  <c:v>531.4</c:v>
                </c:pt>
                <c:pt idx="5315">
                  <c:v>531.5</c:v>
                </c:pt>
                <c:pt idx="5316">
                  <c:v>531.6</c:v>
                </c:pt>
                <c:pt idx="5317">
                  <c:v>531.70000000000005</c:v>
                </c:pt>
                <c:pt idx="5318">
                  <c:v>531.79999999999995</c:v>
                </c:pt>
                <c:pt idx="5319">
                  <c:v>531.9</c:v>
                </c:pt>
                <c:pt idx="5320">
                  <c:v>532</c:v>
                </c:pt>
                <c:pt idx="5321">
                  <c:v>532.1</c:v>
                </c:pt>
                <c:pt idx="5322">
                  <c:v>532.20000000000005</c:v>
                </c:pt>
                <c:pt idx="5323">
                  <c:v>532.29999999999995</c:v>
                </c:pt>
                <c:pt idx="5324">
                  <c:v>532.4</c:v>
                </c:pt>
                <c:pt idx="5325">
                  <c:v>532.5</c:v>
                </c:pt>
                <c:pt idx="5326">
                  <c:v>532.6</c:v>
                </c:pt>
                <c:pt idx="5327">
                  <c:v>532.70000000000005</c:v>
                </c:pt>
                <c:pt idx="5328">
                  <c:v>532.79999999999995</c:v>
                </c:pt>
                <c:pt idx="5329">
                  <c:v>532.9</c:v>
                </c:pt>
                <c:pt idx="5330">
                  <c:v>533</c:v>
                </c:pt>
                <c:pt idx="5331">
                  <c:v>533.1</c:v>
                </c:pt>
                <c:pt idx="5332">
                  <c:v>533.20000000000005</c:v>
                </c:pt>
                <c:pt idx="5333">
                  <c:v>533.29999999999995</c:v>
                </c:pt>
                <c:pt idx="5334">
                  <c:v>533.4</c:v>
                </c:pt>
                <c:pt idx="5335">
                  <c:v>533.5</c:v>
                </c:pt>
                <c:pt idx="5336">
                  <c:v>533.6</c:v>
                </c:pt>
                <c:pt idx="5337">
                  <c:v>533.70000000000005</c:v>
                </c:pt>
                <c:pt idx="5338">
                  <c:v>533.79999999999995</c:v>
                </c:pt>
                <c:pt idx="5339">
                  <c:v>533.9</c:v>
                </c:pt>
                <c:pt idx="5340">
                  <c:v>534</c:v>
                </c:pt>
                <c:pt idx="5341">
                  <c:v>534.1</c:v>
                </c:pt>
                <c:pt idx="5342">
                  <c:v>534.20000000000005</c:v>
                </c:pt>
                <c:pt idx="5343">
                  <c:v>534.29999999999995</c:v>
                </c:pt>
                <c:pt idx="5344">
                  <c:v>534.4</c:v>
                </c:pt>
                <c:pt idx="5345">
                  <c:v>534.5</c:v>
                </c:pt>
                <c:pt idx="5346">
                  <c:v>534.6</c:v>
                </c:pt>
                <c:pt idx="5347">
                  <c:v>534.70000000000005</c:v>
                </c:pt>
                <c:pt idx="5348">
                  <c:v>534.79999999999995</c:v>
                </c:pt>
                <c:pt idx="5349">
                  <c:v>534.9</c:v>
                </c:pt>
                <c:pt idx="5350">
                  <c:v>535</c:v>
                </c:pt>
                <c:pt idx="5351">
                  <c:v>535.1</c:v>
                </c:pt>
                <c:pt idx="5352">
                  <c:v>535.20000000000005</c:v>
                </c:pt>
                <c:pt idx="5353">
                  <c:v>535.29999999999995</c:v>
                </c:pt>
                <c:pt idx="5354">
                  <c:v>535.4</c:v>
                </c:pt>
                <c:pt idx="5355">
                  <c:v>535.5</c:v>
                </c:pt>
                <c:pt idx="5356">
                  <c:v>535.6</c:v>
                </c:pt>
                <c:pt idx="5357">
                  <c:v>535.70000000000005</c:v>
                </c:pt>
                <c:pt idx="5358">
                  <c:v>535.79999999999995</c:v>
                </c:pt>
                <c:pt idx="5359">
                  <c:v>535.9</c:v>
                </c:pt>
                <c:pt idx="5360">
                  <c:v>536</c:v>
                </c:pt>
                <c:pt idx="5361">
                  <c:v>536.1</c:v>
                </c:pt>
                <c:pt idx="5362">
                  <c:v>536.20000000000005</c:v>
                </c:pt>
                <c:pt idx="5363">
                  <c:v>536.29999999999995</c:v>
                </c:pt>
                <c:pt idx="5364">
                  <c:v>536.4</c:v>
                </c:pt>
                <c:pt idx="5365">
                  <c:v>536.5</c:v>
                </c:pt>
                <c:pt idx="5366">
                  <c:v>536.6</c:v>
                </c:pt>
                <c:pt idx="5367">
                  <c:v>536.70000000000005</c:v>
                </c:pt>
                <c:pt idx="5368">
                  <c:v>536.79999999999995</c:v>
                </c:pt>
                <c:pt idx="5369">
                  <c:v>536.9</c:v>
                </c:pt>
                <c:pt idx="5370">
                  <c:v>537</c:v>
                </c:pt>
                <c:pt idx="5371">
                  <c:v>537.1</c:v>
                </c:pt>
                <c:pt idx="5372">
                  <c:v>537.20000000000005</c:v>
                </c:pt>
                <c:pt idx="5373">
                  <c:v>537.29999999999995</c:v>
                </c:pt>
                <c:pt idx="5374">
                  <c:v>537.4</c:v>
                </c:pt>
                <c:pt idx="5375">
                  <c:v>537.5</c:v>
                </c:pt>
                <c:pt idx="5376">
                  <c:v>537.6</c:v>
                </c:pt>
                <c:pt idx="5377">
                  <c:v>537.70000000000005</c:v>
                </c:pt>
                <c:pt idx="5378">
                  <c:v>537.79999999999995</c:v>
                </c:pt>
                <c:pt idx="5379">
                  <c:v>537.9</c:v>
                </c:pt>
                <c:pt idx="5380">
                  <c:v>538</c:v>
                </c:pt>
                <c:pt idx="5381">
                  <c:v>538.1</c:v>
                </c:pt>
                <c:pt idx="5382">
                  <c:v>538.20000000000005</c:v>
                </c:pt>
                <c:pt idx="5383">
                  <c:v>538.29999999999995</c:v>
                </c:pt>
                <c:pt idx="5384">
                  <c:v>538.4</c:v>
                </c:pt>
                <c:pt idx="5385">
                  <c:v>538.5</c:v>
                </c:pt>
                <c:pt idx="5386">
                  <c:v>538.6</c:v>
                </c:pt>
                <c:pt idx="5387">
                  <c:v>538.70000000000005</c:v>
                </c:pt>
                <c:pt idx="5388">
                  <c:v>538.79999999999995</c:v>
                </c:pt>
                <c:pt idx="5389">
                  <c:v>538.9</c:v>
                </c:pt>
                <c:pt idx="5390">
                  <c:v>539</c:v>
                </c:pt>
                <c:pt idx="5391">
                  <c:v>539.1</c:v>
                </c:pt>
                <c:pt idx="5392">
                  <c:v>539.20000000000005</c:v>
                </c:pt>
                <c:pt idx="5393">
                  <c:v>539.29999999999995</c:v>
                </c:pt>
                <c:pt idx="5394">
                  <c:v>539.4</c:v>
                </c:pt>
                <c:pt idx="5395">
                  <c:v>539.5</c:v>
                </c:pt>
                <c:pt idx="5396">
                  <c:v>539.6</c:v>
                </c:pt>
                <c:pt idx="5397">
                  <c:v>539.70000000000005</c:v>
                </c:pt>
                <c:pt idx="5398">
                  <c:v>539.79999999999995</c:v>
                </c:pt>
                <c:pt idx="5399">
                  <c:v>539.9</c:v>
                </c:pt>
                <c:pt idx="5400">
                  <c:v>540</c:v>
                </c:pt>
                <c:pt idx="5401">
                  <c:v>540.1</c:v>
                </c:pt>
                <c:pt idx="5402">
                  <c:v>540.20000000000005</c:v>
                </c:pt>
                <c:pt idx="5403">
                  <c:v>540.29999999999995</c:v>
                </c:pt>
                <c:pt idx="5404">
                  <c:v>540.4</c:v>
                </c:pt>
                <c:pt idx="5405">
                  <c:v>540.5</c:v>
                </c:pt>
                <c:pt idx="5406">
                  <c:v>540.6</c:v>
                </c:pt>
                <c:pt idx="5407">
                  <c:v>540.70000000000005</c:v>
                </c:pt>
                <c:pt idx="5408">
                  <c:v>540.79999999999995</c:v>
                </c:pt>
                <c:pt idx="5409">
                  <c:v>540.9</c:v>
                </c:pt>
                <c:pt idx="5410">
                  <c:v>541</c:v>
                </c:pt>
                <c:pt idx="5411">
                  <c:v>541.1</c:v>
                </c:pt>
                <c:pt idx="5412">
                  <c:v>541.20000000000005</c:v>
                </c:pt>
                <c:pt idx="5413">
                  <c:v>541.29999999999995</c:v>
                </c:pt>
                <c:pt idx="5414">
                  <c:v>541.4</c:v>
                </c:pt>
                <c:pt idx="5415">
                  <c:v>541.5</c:v>
                </c:pt>
                <c:pt idx="5416">
                  <c:v>541.6</c:v>
                </c:pt>
                <c:pt idx="5417">
                  <c:v>541.70000000000005</c:v>
                </c:pt>
                <c:pt idx="5418">
                  <c:v>541.79999999999995</c:v>
                </c:pt>
                <c:pt idx="5419">
                  <c:v>541.9</c:v>
                </c:pt>
                <c:pt idx="5420">
                  <c:v>542</c:v>
                </c:pt>
                <c:pt idx="5421">
                  <c:v>542.1</c:v>
                </c:pt>
                <c:pt idx="5422">
                  <c:v>542.20000000000005</c:v>
                </c:pt>
                <c:pt idx="5423">
                  <c:v>542.29999999999995</c:v>
                </c:pt>
                <c:pt idx="5424">
                  <c:v>542.4</c:v>
                </c:pt>
                <c:pt idx="5425">
                  <c:v>542.5</c:v>
                </c:pt>
                <c:pt idx="5426">
                  <c:v>542.6</c:v>
                </c:pt>
                <c:pt idx="5427">
                  <c:v>542.70000000000005</c:v>
                </c:pt>
                <c:pt idx="5428">
                  <c:v>542.79999999999995</c:v>
                </c:pt>
                <c:pt idx="5429">
                  <c:v>542.9</c:v>
                </c:pt>
                <c:pt idx="5430">
                  <c:v>543</c:v>
                </c:pt>
                <c:pt idx="5431">
                  <c:v>543.1</c:v>
                </c:pt>
                <c:pt idx="5432">
                  <c:v>543.20000000000005</c:v>
                </c:pt>
                <c:pt idx="5433">
                  <c:v>543.29999999999995</c:v>
                </c:pt>
                <c:pt idx="5434">
                  <c:v>543.4</c:v>
                </c:pt>
                <c:pt idx="5435">
                  <c:v>543.5</c:v>
                </c:pt>
                <c:pt idx="5436">
                  <c:v>543.6</c:v>
                </c:pt>
                <c:pt idx="5437">
                  <c:v>543.70000000000005</c:v>
                </c:pt>
                <c:pt idx="5438">
                  <c:v>543.79999999999995</c:v>
                </c:pt>
                <c:pt idx="5439">
                  <c:v>543.9</c:v>
                </c:pt>
                <c:pt idx="5440">
                  <c:v>544</c:v>
                </c:pt>
                <c:pt idx="5441">
                  <c:v>544.1</c:v>
                </c:pt>
                <c:pt idx="5442">
                  <c:v>544.20000000000005</c:v>
                </c:pt>
                <c:pt idx="5443">
                  <c:v>544.29999999999995</c:v>
                </c:pt>
                <c:pt idx="5444">
                  <c:v>544.4</c:v>
                </c:pt>
                <c:pt idx="5445">
                  <c:v>544.5</c:v>
                </c:pt>
                <c:pt idx="5446">
                  <c:v>544.6</c:v>
                </c:pt>
                <c:pt idx="5447">
                  <c:v>544.70000000000005</c:v>
                </c:pt>
                <c:pt idx="5448">
                  <c:v>544.79999999999995</c:v>
                </c:pt>
                <c:pt idx="5449">
                  <c:v>544.9</c:v>
                </c:pt>
                <c:pt idx="5450">
                  <c:v>545</c:v>
                </c:pt>
                <c:pt idx="5451">
                  <c:v>545.1</c:v>
                </c:pt>
                <c:pt idx="5452">
                  <c:v>545.20000000000005</c:v>
                </c:pt>
                <c:pt idx="5453">
                  <c:v>545.29999999999995</c:v>
                </c:pt>
                <c:pt idx="5454">
                  <c:v>545.4</c:v>
                </c:pt>
                <c:pt idx="5455">
                  <c:v>545.5</c:v>
                </c:pt>
                <c:pt idx="5456">
                  <c:v>545.6</c:v>
                </c:pt>
                <c:pt idx="5457">
                  <c:v>545.70000000000005</c:v>
                </c:pt>
                <c:pt idx="5458">
                  <c:v>545.79999999999995</c:v>
                </c:pt>
                <c:pt idx="5459">
                  <c:v>545.9</c:v>
                </c:pt>
                <c:pt idx="5460">
                  <c:v>546</c:v>
                </c:pt>
                <c:pt idx="5461">
                  <c:v>546.1</c:v>
                </c:pt>
                <c:pt idx="5462">
                  <c:v>546.20000000000005</c:v>
                </c:pt>
                <c:pt idx="5463">
                  <c:v>546.29999999999995</c:v>
                </c:pt>
                <c:pt idx="5464">
                  <c:v>546.4</c:v>
                </c:pt>
                <c:pt idx="5465">
                  <c:v>546.5</c:v>
                </c:pt>
                <c:pt idx="5466">
                  <c:v>546.6</c:v>
                </c:pt>
                <c:pt idx="5467">
                  <c:v>546.70000000000005</c:v>
                </c:pt>
                <c:pt idx="5468">
                  <c:v>546.79999999999995</c:v>
                </c:pt>
                <c:pt idx="5469">
                  <c:v>546.9</c:v>
                </c:pt>
                <c:pt idx="5470">
                  <c:v>547</c:v>
                </c:pt>
                <c:pt idx="5471">
                  <c:v>547.1</c:v>
                </c:pt>
                <c:pt idx="5472">
                  <c:v>547.20000000000005</c:v>
                </c:pt>
                <c:pt idx="5473">
                  <c:v>547.29999999999995</c:v>
                </c:pt>
                <c:pt idx="5474">
                  <c:v>547.4</c:v>
                </c:pt>
                <c:pt idx="5475">
                  <c:v>547.5</c:v>
                </c:pt>
                <c:pt idx="5476">
                  <c:v>547.6</c:v>
                </c:pt>
                <c:pt idx="5477">
                  <c:v>547.70000000000005</c:v>
                </c:pt>
                <c:pt idx="5478">
                  <c:v>547.79999999999995</c:v>
                </c:pt>
                <c:pt idx="5479">
                  <c:v>547.9</c:v>
                </c:pt>
                <c:pt idx="5480">
                  <c:v>548</c:v>
                </c:pt>
                <c:pt idx="5481">
                  <c:v>548.1</c:v>
                </c:pt>
                <c:pt idx="5482">
                  <c:v>548.20000000000005</c:v>
                </c:pt>
                <c:pt idx="5483">
                  <c:v>548.29999999999995</c:v>
                </c:pt>
                <c:pt idx="5484">
                  <c:v>548.4</c:v>
                </c:pt>
                <c:pt idx="5485">
                  <c:v>548.5</c:v>
                </c:pt>
                <c:pt idx="5486">
                  <c:v>548.6</c:v>
                </c:pt>
                <c:pt idx="5487">
                  <c:v>548.70000000000005</c:v>
                </c:pt>
                <c:pt idx="5488">
                  <c:v>548.79999999999995</c:v>
                </c:pt>
                <c:pt idx="5489">
                  <c:v>548.9</c:v>
                </c:pt>
                <c:pt idx="5490">
                  <c:v>549</c:v>
                </c:pt>
                <c:pt idx="5491">
                  <c:v>549.1</c:v>
                </c:pt>
                <c:pt idx="5492">
                  <c:v>549.20000000000005</c:v>
                </c:pt>
                <c:pt idx="5493">
                  <c:v>549.29999999999995</c:v>
                </c:pt>
                <c:pt idx="5494">
                  <c:v>549.4</c:v>
                </c:pt>
                <c:pt idx="5495">
                  <c:v>549.5</c:v>
                </c:pt>
                <c:pt idx="5496">
                  <c:v>549.6</c:v>
                </c:pt>
                <c:pt idx="5497">
                  <c:v>549.70000000000005</c:v>
                </c:pt>
                <c:pt idx="5498">
                  <c:v>549.79999999999995</c:v>
                </c:pt>
                <c:pt idx="5499">
                  <c:v>549.9</c:v>
                </c:pt>
                <c:pt idx="5500">
                  <c:v>550</c:v>
                </c:pt>
                <c:pt idx="5501">
                  <c:v>550.1</c:v>
                </c:pt>
                <c:pt idx="5502">
                  <c:v>550.20000000000005</c:v>
                </c:pt>
                <c:pt idx="5503">
                  <c:v>550.29999999999995</c:v>
                </c:pt>
                <c:pt idx="5504">
                  <c:v>550.4</c:v>
                </c:pt>
                <c:pt idx="5505">
                  <c:v>550.5</c:v>
                </c:pt>
                <c:pt idx="5506">
                  <c:v>550.6</c:v>
                </c:pt>
                <c:pt idx="5507">
                  <c:v>550.70000000000005</c:v>
                </c:pt>
                <c:pt idx="5508">
                  <c:v>550.79999999999995</c:v>
                </c:pt>
                <c:pt idx="5509">
                  <c:v>550.9</c:v>
                </c:pt>
                <c:pt idx="5510">
                  <c:v>551</c:v>
                </c:pt>
                <c:pt idx="5511">
                  <c:v>551.1</c:v>
                </c:pt>
                <c:pt idx="5512">
                  <c:v>551.20000000000005</c:v>
                </c:pt>
                <c:pt idx="5513">
                  <c:v>551.29999999999995</c:v>
                </c:pt>
                <c:pt idx="5514">
                  <c:v>551.4</c:v>
                </c:pt>
                <c:pt idx="5515">
                  <c:v>551.5</c:v>
                </c:pt>
                <c:pt idx="5516">
                  <c:v>551.6</c:v>
                </c:pt>
                <c:pt idx="5517">
                  <c:v>551.70000000000005</c:v>
                </c:pt>
                <c:pt idx="5518">
                  <c:v>551.79999999999995</c:v>
                </c:pt>
                <c:pt idx="5519">
                  <c:v>551.9</c:v>
                </c:pt>
                <c:pt idx="5520">
                  <c:v>552</c:v>
                </c:pt>
                <c:pt idx="5521">
                  <c:v>552.1</c:v>
                </c:pt>
                <c:pt idx="5522">
                  <c:v>552.20000000000005</c:v>
                </c:pt>
                <c:pt idx="5523">
                  <c:v>552.29999999999995</c:v>
                </c:pt>
                <c:pt idx="5524">
                  <c:v>552.4</c:v>
                </c:pt>
                <c:pt idx="5525">
                  <c:v>552.5</c:v>
                </c:pt>
                <c:pt idx="5526">
                  <c:v>552.6</c:v>
                </c:pt>
                <c:pt idx="5527">
                  <c:v>552.70000000000005</c:v>
                </c:pt>
                <c:pt idx="5528">
                  <c:v>552.79999999999995</c:v>
                </c:pt>
                <c:pt idx="5529">
                  <c:v>552.9</c:v>
                </c:pt>
                <c:pt idx="5530">
                  <c:v>553</c:v>
                </c:pt>
                <c:pt idx="5531">
                  <c:v>553.1</c:v>
                </c:pt>
                <c:pt idx="5532">
                  <c:v>553.20000000000005</c:v>
                </c:pt>
                <c:pt idx="5533">
                  <c:v>553.29999999999995</c:v>
                </c:pt>
                <c:pt idx="5534">
                  <c:v>553.4</c:v>
                </c:pt>
                <c:pt idx="5535">
                  <c:v>553.5</c:v>
                </c:pt>
                <c:pt idx="5536">
                  <c:v>553.6</c:v>
                </c:pt>
                <c:pt idx="5537">
                  <c:v>553.70000000000005</c:v>
                </c:pt>
                <c:pt idx="5538">
                  <c:v>553.79999999999995</c:v>
                </c:pt>
                <c:pt idx="5539">
                  <c:v>553.9</c:v>
                </c:pt>
                <c:pt idx="5540">
                  <c:v>554</c:v>
                </c:pt>
                <c:pt idx="5541">
                  <c:v>554.1</c:v>
                </c:pt>
                <c:pt idx="5542">
                  <c:v>554.20000000000005</c:v>
                </c:pt>
                <c:pt idx="5543">
                  <c:v>554.29999999999995</c:v>
                </c:pt>
                <c:pt idx="5544">
                  <c:v>554.4</c:v>
                </c:pt>
                <c:pt idx="5545">
                  <c:v>554.5</c:v>
                </c:pt>
                <c:pt idx="5546">
                  <c:v>554.6</c:v>
                </c:pt>
                <c:pt idx="5547">
                  <c:v>554.70000000000005</c:v>
                </c:pt>
                <c:pt idx="5548">
                  <c:v>554.79999999999995</c:v>
                </c:pt>
                <c:pt idx="5549">
                  <c:v>554.9</c:v>
                </c:pt>
                <c:pt idx="5550">
                  <c:v>555</c:v>
                </c:pt>
                <c:pt idx="5551">
                  <c:v>555.1</c:v>
                </c:pt>
                <c:pt idx="5552">
                  <c:v>555.20000000000005</c:v>
                </c:pt>
                <c:pt idx="5553">
                  <c:v>555.29999999999995</c:v>
                </c:pt>
                <c:pt idx="5554">
                  <c:v>555.4</c:v>
                </c:pt>
                <c:pt idx="5555">
                  <c:v>555.5</c:v>
                </c:pt>
                <c:pt idx="5556">
                  <c:v>555.6</c:v>
                </c:pt>
                <c:pt idx="5557">
                  <c:v>555.70000000000005</c:v>
                </c:pt>
                <c:pt idx="5558">
                  <c:v>555.79999999999995</c:v>
                </c:pt>
                <c:pt idx="5559">
                  <c:v>555.9</c:v>
                </c:pt>
                <c:pt idx="5560">
                  <c:v>556</c:v>
                </c:pt>
                <c:pt idx="5561">
                  <c:v>556.1</c:v>
                </c:pt>
                <c:pt idx="5562">
                  <c:v>556.20000000000005</c:v>
                </c:pt>
                <c:pt idx="5563">
                  <c:v>556.29999999999995</c:v>
                </c:pt>
                <c:pt idx="5564">
                  <c:v>556.4</c:v>
                </c:pt>
                <c:pt idx="5565">
                  <c:v>556.5</c:v>
                </c:pt>
                <c:pt idx="5566">
                  <c:v>556.6</c:v>
                </c:pt>
                <c:pt idx="5567">
                  <c:v>556.70000000000005</c:v>
                </c:pt>
                <c:pt idx="5568">
                  <c:v>556.79999999999995</c:v>
                </c:pt>
                <c:pt idx="5569">
                  <c:v>556.9</c:v>
                </c:pt>
                <c:pt idx="5570">
                  <c:v>557</c:v>
                </c:pt>
                <c:pt idx="5571">
                  <c:v>557.1</c:v>
                </c:pt>
                <c:pt idx="5572">
                  <c:v>557.20000000000005</c:v>
                </c:pt>
                <c:pt idx="5573">
                  <c:v>557.29999999999995</c:v>
                </c:pt>
                <c:pt idx="5574">
                  <c:v>557.4</c:v>
                </c:pt>
                <c:pt idx="5575">
                  <c:v>557.5</c:v>
                </c:pt>
                <c:pt idx="5576">
                  <c:v>557.6</c:v>
                </c:pt>
                <c:pt idx="5577">
                  <c:v>557.70000000000005</c:v>
                </c:pt>
                <c:pt idx="5578">
                  <c:v>557.79999999999995</c:v>
                </c:pt>
                <c:pt idx="5579">
                  <c:v>557.9</c:v>
                </c:pt>
                <c:pt idx="5580">
                  <c:v>558</c:v>
                </c:pt>
                <c:pt idx="5581">
                  <c:v>558.1</c:v>
                </c:pt>
                <c:pt idx="5582">
                  <c:v>558.20000000000005</c:v>
                </c:pt>
                <c:pt idx="5583">
                  <c:v>558.29999999999995</c:v>
                </c:pt>
                <c:pt idx="5584">
                  <c:v>558.4</c:v>
                </c:pt>
                <c:pt idx="5585">
                  <c:v>558.5</c:v>
                </c:pt>
                <c:pt idx="5586">
                  <c:v>558.6</c:v>
                </c:pt>
                <c:pt idx="5587">
                  <c:v>558.70000000000005</c:v>
                </c:pt>
                <c:pt idx="5588">
                  <c:v>558.79999999999995</c:v>
                </c:pt>
                <c:pt idx="5589">
                  <c:v>558.9</c:v>
                </c:pt>
                <c:pt idx="5590">
                  <c:v>559</c:v>
                </c:pt>
                <c:pt idx="5591">
                  <c:v>559.1</c:v>
                </c:pt>
                <c:pt idx="5592">
                  <c:v>559.20000000000005</c:v>
                </c:pt>
                <c:pt idx="5593">
                  <c:v>559.29999999999995</c:v>
                </c:pt>
                <c:pt idx="5594">
                  <c:v>559.4</c:v>
                </c:pt>
                <c:pt idx="5595">
                  <c:v>559.5</c:v>
                </c:pt>
                <c:pt idx="5596">
                  <c:v>559.6</c:v>
                </c:pt>
                <c:pt idx="5597">
                  <c:v>559.70000000000005</c:v>
                </c:pt>
                <c:pt idx="5598">
                  <c:v>559.79999999999995</c:v>
                </c:pt>
                <c:pt idx="5599">
                  <c:v>559.9</c:v>
                </c:pt>
                <c:pt idx="5600">
                  <c:v>560</c:v>
                </c:pt>
                <c:pt idx="5601">
                  <c:v>560.1</c:v>
                </c:pt>
                <c:pt idx="5602">
                  <c:v>560.20000000000005</c:v>
                </c:pt>
                <c:pt idx="5603">
                  <c:v>560.29999999999995</c:v>
                </c:pt>
                <c:pt idx="5604">
                  <c:v>560.4</c:v>
                </c:pt>
                <c:pt idx="5605">
                  <c:v>560.5</c:v>
                </c:pt>
                <c:pt idx="5606">
                  <c:v>560.6</c:v>
                </c:pt>
                <c:pt idx="5607">
                  <c:v>560.70000000000005</c:v>
                </c:pt>
                <c:pt idx="5608">
                  <c:v>560.79999999999995</c:v>
                </c:pt>
                <c:pt idx="5609">
                  <c:v>560.9</c:v>
                </c:pt>
                <c:pt idx="5610">
                  <c:v>561</c:v>
                </c:pt>
                <c:pt idx="5611">
                  <c:v>561.1</c:v>
                </c:pt>
                <c:pt idx="5612">
                  <c:v>561.20000000000005</c:v>
                </c:pt>
                <c:pt idx="5613">
                  <c:v>561.29999999999995</c:v>
                </c:pt>
                <c:pt idx="5614">
                  <c:v>561.4</c:v>
                </c:pt>
                <c:pt idx="5615">
                  <c:v>561.5</c:v>
                </c:pt>
                <c:pt idx="5616">
                  <c:v>561.6</c:v>
                </c:pt>
                <c:pt idx="5617">
                  <c:v>561.70000000000005</c:v>
                </c:pt>
                <c:pt idx="5618">
                  <c:v>561.79999999999995</c:v>
                </c:pt>
                <c:pt idx="5619">
                  <c:v>561.9</c:v>
                </c:pt>
                <c:pt idx="5620">
                  <c:v>562</c:v>
                </c:pt>
                <c:pt idx="5621">
                  <c:v>562.1</c:v>
                </c:pt>
                <c:pt idx="5622">
                  <c:v>562.20000000000005</c:v>
                </c:pt>
                <c:pt idx="5623">
                  <c:v>562.29999999999995</c:v>
                </c:pt>
                <c:pt idx="5624">
                  <c:v>562.4</c:v>
                </c:pt>
                <c:pt idx="5625">
                  <c:v>562.5</c:v>
                </c:pt>
                <c:pt idx="5626">
                  <c:v>562.6</c:v>
                </c:pt>
                <c:pt idx="5627">
                  <c:v>562.70000000000005</c:v>
                </c:pt>
                <c:pt idx="5628">
                  <c:v>562.79999999999995</c:v>
                </c:pt>
                <c:pt idx="5629">
                  <c:v>562.9</c:v>
                </c:pt>
                <c:pt idx="5630">
                  <c:v>563</c:v>
                </c:pt>
                <c:pt idx="5631">
                  <c:v>563.1</c:v>
                </c:pt>
                <c:pt idx="5632">
                  <c:v>563.20000000000005</c:v>
                </c:pt>
                <c:pt idx="5633">
                  <c:v>563.29999999999995</c:v>
                </c:pt>
                <c:pt idx="5634">
                  <c:v>563.4</c:v>
                </c:pt>
                <c:pt idx="5635">
                  <c:v>563.5</c:v>
                </c:pt>
                <c:pt idx="5636">
                  <c:v>563.6</c:v>
                </c:pt>
                <c:pt idx="5637">
                  <c:v>563.70000000000005</c:v>
                </c:pt>
                <c:pt idx="5638">
                  <c:v>563.79999999999995</c:v>
                </c:pt>
                <c:pt idx="5639">
                  <c:v>563.9</c:v>
                </c:pt>
                <c:pt idx="5640">
                  <c:v>564</c:v>
                </c:pt>
                <c:pt idx="5641">
                  <c:v>564.1</c:v>
                </c:pt>
                <c:pt idx="5642">
                  <c:v>564.20000000000005</c:v>
                </c:pt>
                <c:pt idx="5643">
                  <c:v>564.29999999999995</c:v>
                </c:pt>
                <c:pt idx="5644">
                  <c:v>564.4</c:v>
                </c:pt>
                <c:pt idx="5645">
                  <c:v>564.5</c:v>
                </c:pt>
                <c:pt idx="5646">
                  <c:v>564.6</c:v>
                </c:pt>
                <c:pt idx="5647">
                  <c:v>564.70000000000005</c:v>
                </c:pt>
                <c:pt idx="5648">
                  <c:v>564.79999999999995</c:v>
                </c:pt>
                <c:pt idx="5649">
                  <c:v>564.9</c:v>
                </c:pt>
                <c:pt idx="5650">
                  <c:v>565</c:v>
                </c:pt>
                <c:pt idx="5651">
                  <c:v>565.1</c:v>
                </c:pt>
                <c:pt idx="5652">
                  <c:v>565.20000000000005</c:v>
                </c:pt>
                <c:pt idx="5653">
                  <c:v>565.29999999999995</c:v>
                </c:pt>
                <c:pt idx="5654">
                  <c:v>565.4</c:v>
                </c:pt>
                <c:pt idx="5655">
                  <c:v>565.5</c:v>
                </c:pt>
                <c:pt idx="5656">
                  <c:v>565.6</c:v>
                </c:pt>
                <c:pt idx="5657">
                  <c:v>565.70000000000005</c:v>
                </c:pt>
                <c:pt idx="5658">
                  <c:v>565.79999999999995</c:v>
                </c:pt>
                <c:pt idx="5659">
                  <c:v>565.9</c:v>
                </c:pt>
                <c:pt idx="5660">
                  <c:v>566</c:v>
                </c:pt>
                <c:pt idx="5661">
                  <c:v>566.1</c:v>
                </c:pt>
                <c:pt idx="5662">
                  <c:v>566.20000000000005</c:v>
                </c:pt>
                <c:pt idx="5663">
                  <c:v>566.29999999999995</c:v>
                </c:pt>
                <c:pt idx="5664">
                  <c:v>566.4</c:v>
                </c:pt>
                <c:pt idx="5665">
                  <c:v>566.5</c:v>
                </c:pt>
                <c:pt idx="5666">
                  <c:v>566.6</c:v>
                </c:pt>
                <c:pt idx="5667">
                  <c:v>566.70000000000005</c:v>
                </c:pt>
                <c:pt idx="5668">
                  <c:v>566.79999999999995</c:v>
                </c:pt>
                <c:pt idx="5669">
                  <c:v>566.9</c:v>
                </c:pt>
                <c:pt idx="5670">
                  <c:v>567</c:v>
                </c:pt>
                <c:pt idx="5671">
                  <c:v>567.1</c:v>
                </c:pt>
                <c:pt idx="5672">
                  <c:v>567.20000000000005</c:v>
                </c:pt>
                <c:pt idx="5673">
                  <c:v>567.29999999999995</c:v>
                </c:pt>
                <c:pt idx="5674">
                  <c:v>567.4</c:v>
                </c:pt>
                <c:pt idx="5675">
                  <c:v>567.5</c:v>
                </c:pt>
                <c:pt idx="5676">
                  <c:v>567.6</c:v>
                </c:pt>
                <c:pt idx="5677">
                  <c:v>567.70000000000005</c:v>
                </c:pt>
                <c:pt idx="5678">
                  <c:v>567.79999999999995</c:v>
                </c:pt>
                <c:pt idx="5679">
                  <c:v>567.9</c:v>
                </c:pt>
                <c:pt idx="5680">
                  <c:v>568</c:v>
                </c:pt>
                <c:pt idx="5681">
                  <c:v>568.1</c:v>
                </c:pt>
                <c:pt idx="5682">
                  <c:v>568.20000000000005</c:v>
                </c:pt>
                <c:pt idx="5683">
                  <c:v>568.29999999999995</c:v>
                </c:pt>
                <c:pt idx="5684">
                  <c:v>568.4</c:v>
                </c:pt>
                <c:pt idx="5685">
                  <c:v>568.5</c:v>
                </c:pt>
                <c:pt idx="5686">
                  <c:v>568.6</c:v>
                </c:pt>
                <c:pt idx="5687">
                  <c:v>568.70000000000005</c:v>
                </c:pt>
                <c:pt idx="5688">
                  <c:v>568.79999999999995</c:v>
                </c:pt>
                <c:pt idx="5689">
                  <c:v>568.9</c:v>
                </c:pt>
                <c:pt idx="5690">
                  <c:v>569</c:v>
                </c:pt>
                <c:pt idx="5691">
                  <c:v>569.1</c:v>
                </c:pt>
                <c:pt idx="5692">
                  <c:v>569.20000000000005</c:v>
                </c:pt>
                <c:pt idx="5693">
                  <c:v>569.29999999999995</c:v>
                </c:pt>
                <c:pt idx="5694">
                  <c:v>569.4</c:v>
                </c:pt>
                <c:pt idx="5695">
                  <c:v>569.5</c:v>
                </c:pt>
                <c:pt idx="5696">
                  <c:v>569.6</c:v>
                </c:pt>
                <c:pt idx="5697">
                  <c:v>569.70000000000005</c:v>
                </c:pt>
                <c:pt idx="5698">
                  <c:v>569.79999999999995</c:v>
                </c:pt>
                <c:pt idx="5699">
                  <c:v>569.9</c:v>
                </c:pt>
                <c:pt idx="5700">
                  <c:v>570</c:v>
                </c:pt>
                <c:pt idx="5701">
                  <c:v>570.1</c:v>
                </c:pt>
                <c:pt idx="5702">
                  <c:v>570.20000000000005</c:v>
                </c:pt>
                <c:pt idx="5703">
                  <c:v>570.29999999999995</c:v>
                </c:pt>
                <c:pt idx="5704">
                  <c:v>570.4</c:v>
                </c:pt>
                <c:pt idx="5705">
                  <c:v>570.5</c:v>
                </c:pt>
                <c:pt idx="5706">
                  <c:v>570.6</c:v>
                </c:pt>
                <c:pt idx="5707">
                  <c:v>570.70000000000005</c:v>
                </c:pt>
                <c:pt idx="5708">
                  <c:v>570.79999999999995</c:v>
                </c:pt>
                <c:pt idx="5709">
                  <c:v>570.9</c:v>
                </c:pt>
                <c:pt idx="5710">
                  <c:v>571</c:v>
                </c:pt>
                <c:pt idx="5711">
                  <c:v>571.1</c:v>
                </c:pt>
                <c:pt idx="5712">
                  <c:v>571.20000000000005</c:v>
                </c:pt>
                <c:pt idx="5713">
                  <c:v>571.29999999999995</c:v>
                </c:pt>
                <c:pt idx="5714">
                  <c:v>571.4</c:v>
                </c:pt>
                <c:pt idx="5715">
                  <c:v>571.5</c:v>
                </c:pt>
                <c:pt idx="5716">
                  <c:v>571.6</c:v>
                </c:pt>
                <c:pt idx="5717">
                  <c:v>571.70000000000005</c:v>
                </c:pt>
                <c:pt idx="5718">
                  <c:v>571.79999999999995</c:v>
                </c:pt>
                <c:pt idx="5719">
                  <c:v>571.9</c:v>
                </c:pt>
                <c:pt idx="5720">
                  <c:v>572</c:v>
                </c:pt>
                <c:pt idx="5721">
                  <c:v>572.1</c:v>
                </c:pt>
                <c:pt idx="5722">
                  <c:v>572.20000000000005</c:v>
                </c:pt>
                <c:pt idx="5723">
                  <c:v>572.29999999999995</c:v>
                </c:pt>
                <c:pt idx="5724">
                  <c:v>572.4</c:v>
                </c:pt>
                <c:pt idx="5725">
                  <c:v>572.5</c:v>
                </c:pt>
                <c:pt idx="5726">
                  <c:v>572.6</c:v>
                </c:pt>
                <c:pt idx="5727">
                  <c:v>572.70000000000005</c:v>
                </c:pt>
                <c:pt idx="5728">
                  <c:v>572.79999999999995</c:v>
                </c:pt>
                <c:pt idx="5729">
                  <c:v>572.9</c:v>
                </c:pt>
                <c:pt idx="5730">
                  <c:v>573</c:v>
                </c:pt>
                <c:pt idx="5731">
                  <c:v>573.1</c:v>
                </c:pt>
                <c:pt idx="5732">
                  <c:v>573.20000000000005</c:v>
                </c:pt>
                <c:pt idx="5733">
                  <c:v>573.29999999999995</c:v>
                </c:pt>
                <c:pt idx="5734">
                  <c:v>573.4</c:v>
                </c:pt>
                <c:pt idx="5735">
                  <c:v>573.5</c:v>
                </c:pt>
                <c:pt idx="5736">
                  <c:v>573.6</c:v>
                </c:pt>
                <c:pt idx="5737">
                  <c:v>573.70000000000005</c:v>
                </c:pt>
                <c:pt idx="5738">
                  <c:v>573.79999999999995</c:v>
                </c:pt>
                <c:pt idx="5739">
                  <c:v>573.9</c:v>
                </c:pt>
                <c:pt idx="5740">
                  <c:v>574</c:v>
                </c:pt>
                <c:pt idx="5741">
                  <c:v>574.1</c:v>
                </c:pt>
                <c:pt idx="5742">
                  <c:v>574.20000000000005</c:v>
                </c:pt>
                <c:pt idx="5743">
                  <c:v>574.29999999999995</c:v>
                </c:pt>
                <c:pt idx="5744">
                  <c:v>574.4</c:v>
                </c:pt>
                <c:pt idx="5745">
                  <c:v>574.5</c:v>
                </c:pt>
                <c:pt idx="5746">
                  <c:v>574.6</c:v>
                </c:pt>
                <c:pt idx="5747">
                  <c:v>574.70000000000005</c:v>
                </c:pt>
                <c:pt idx="5748">
                  <c:v>574.79999999999995</c:v>
                </c:pt>
                <c:pt idx="5749">
                  <c:v>574.9</c:v>
                </c:pt>
                <c:pt idx="5750">
                  <c:v>575</c:v>
                </c:pt>
                <c:pt idx="5751">
                  <c:v>575.1</c:v>
                </c:pt>
                <c:pt idx="5752">
                  <c:v>575.20000000000005</c:v>
                </c:pt>
                <c:pt idx="5753">
                  <c:v>575.29999999999995</c:v>
                </c:pt>
                <c:pt idx="5754">
                  <c:v>575.4</c:v>
                </c:pt>
                <c:pt idx="5755">
                  <c:v>575.5</c:v>
                </c:pt>
                <c:pt idx="5756">
                  <c:v>575.6</c:v>
                </c:pt>
                <c:pt idx="5757">
                  <c:v>575.70000000000005</c:v>
                </c:pt>
                <c:pt idx="5758">
                  <c:v>575.79999999999995</c:v>
                </c:pt>
                <c:pt idx="5759">
                  <c:v>575.9</c:v>
                </c:pt>
                <c:pt idx="5760">
                  <c:v>576</c:v>
                </c:pt>
                <c:pt idx="5761">
                  <c:v>576.1</c:v>
                </c:pt>
                <c:pt idx="5762">
                  <c:v>576.20000000000005</c:v>
                </c:pt>
                <c:pt idx="5763">
                  <c:v>576.29999999999995</c:v>
                </c:pt>
                <c:pt idx="5764">
                  <c:v>576.4</c:v>
                </c:pt>
                <c:pt idx="5765">
                  <c:v>576.5</c:v>
                </c:pt>
                <c:pt idx="5766">
                  <c:v>576.6</c:v>
                </c:pt>
                <c:pt idx="5767">
                  <c:v>576.70000000000005</c:v>
                </c:pt>
                <c:pt idx="5768">
                  <c:v>576.79999999999995</c:v>
                </c:pt>
                <c:pt idx="5769">
                  <c:v>576.9</c:v>
                </c:pt>
                <c:pt idx="5770">
                  <c:v>577</c:v>
                </c:pt>
                <c:pt idx="5771">
                  <c:v>577.1</c:v>
                </c:pt>
                <c:pt idx="5772">
                  <c:v>577.20000000000005</c:v>
                </c:pt>
                <c:pt idx="5773">
                  <c:v>577.29999999999995</c:v>
                </c:pt>
                <c:pt idx="5774">
                  <c:v>577.4</c:v>
                </c:pt>
                <c:pt idx="5775">
                  <c:v>577.5</c:v>
                </c:pt>
                <c:pt idx="5776">
                  <c:v>577.6</c:v>
                </c:pt>
                <c:pt idx="5777">
                  <c:v>577.70000000000005</c:v>
                </c:pt>
                <c:pt idx="5778">
                  <c:v>577.79999999999995</c:v>
                </c:pt>
                <c:pt idx="5779">
                  <c:v>577.9</c:v>
                </c:pt>
                <c:pt idx="5780">
                  <c:v>578</c:v>
                </c:pt>
                <c:pt idx="5781">
                  <c:v>578.1</c:v>
                </c:pt>
                <c:pt idx="5782">
                  <c:v>578.20000000000005</c:v>
                </c:pt>
                <c:pt idx="5783">
                  <c:v>578.29999999999995</c:v>
                </c:pt>
                <c:pt idx="5784">
                  <c:v>578.4</c:v>
                </c:pt>
                <c:pt idx="5785">
                  <c:v>578.5</c:v>
                </c:pt>
                <c:pt idx="5786">
                  <c:v>578.6</c:v>
                </c:pt>
                <c:pt idx="5787">
                  <c:v>578.70000000000005</c:v>
                </c:pt>
                <c:pt idx="5788">
                  <c:v>578.79999999999995</c:v>
                </c:pt>
                <c:pt idx="5789">
                  <c:v>578.9</c:v>
                </c:pt>
                <c:pt idx="5790">
                  <c:v>579</c:v>
                </c:pt>
                <c:pt idx="5791">
                  <c:v>579.1</c:v>
                </c:pt>
                <c:pt idx="5792">
                  <c:v>579.20000000000005</c:v>
                </c:pt>
                <c:pt idx="5793">
                  <c:v>579.29999999999995</c:v>
                </c:pt>
                <c:pt idx="5794">
                  <c:v>579.4</c:v>
                </c:pt>
                <c:pt idx="5795">
                  <c:v>579.5</c:v>
                </c:pt>
                <c:pt idx="5796">
                  <c:v>579.6</c:v>
                </c:pt>
                <c:pt idx="5797">
                  <c:v>579.70000000000005</c:v>
                </c:pt>
                <c:pt idx="5798">
                  <c:v>579.79999999999995</c:v>
                </c:pt>
                <c:pt idx="5799">
                  <c:v>579.9</c:v>
                </c:pt>
                <c:pt idx="5800">
                  <c:v>580</c:v>
                </c:pt>
                <c:pt idx="5801">
                  <c:v>580.1</c:v>
                </c:pt>
                <c:pt idx="5802">
                  <c:v>580.20000000000005</c:v>
                </c:pt>
                <c:pt idx="5803">
                  <c:v>580.29999999999995</c:v>
                </c:pt>
                <c:pt idx="5804">
                  <c:v>580.4</c:v>
                </c:pt>
                <c:pt idx="5805">
                  <c:v>580.5</c:v>
                </c:pt>
                <c:pt idx="5806">
                  <c:v>580.6</c:v>
                </c:pt>
                <c:pt idx="5807">
                  <c:v>580.70000000000005</c:v>
                </c:pt>
                <c:pt idx="5808">
                  <c:v>580.79999999999995</c:v>
                </c:pt>
                <c:pt idx="5809">
                  <c:v>580.9</c:v>
                </c:pt>
                <c:pt idx="5810">
                  <c:v>581</c:v>
                </c:pt>
                <c:pt idx="5811">
                  <c:v>581.1</c:v>
                </c:pt>
                <c:pt idx="5812">
                  <c:v>581.20000000000005</c:v>
                </c:pt>
                <c:pt idx="5813">
                  <c:v>581.29999999999995</c:v>
                </c:pt>
                <c:pt idx="5814">
                  <c:v>581.4</c:v>
                </c:pt>
                <c:pt idx="5815">
                  <c:v>581.5</c:v>
                </c:pt>
                <c:pt idx="5816">
                  <c:v>581.6</c:v>
                </c:pt>
                <c:pt idx="5817">
                  <c:v>581.70000000000005</c:v>
                </c:pt>
                <c:pt idx="5818">
                  <c:v>581.79999999999995</c:v>
                </c:pt>
                <c:pt idx="5819">
                  <c:v>581.9</c:v>
                </c:pt>
                <c:pt idx="5820">
                  <c:v>582</c:v>
                </c:pt>
                <c:pt idx="5821">
                  <c:v>582.1</c:v>
                </c:pt>
                <c:pt idx="5822">
                  <c:v>582.20000000000005</c:v>
                </c:pt>
                <c:pt idx="5823">
                  <c:v>582.29999999999995</c:v>
                </c:pt>
                <c:pt idx="5824">
                  <c:v>582.4</c:v>
                </c:pt>
                <c:pt idx="5825">
                  <c:v>582.5</c:v>
                </c:pt>
                <c:pt idx="5826">
                  <c:v>582.6</c:v>
                </c:pt>
                <c:pt idx="5827">
                  <c:v>582.70000000000005</c:v>
                </c:pt>
                <c:pt idx="5828">
                  <c:v>582.79999999999995</c:v>
                </c:pt>
                <c:pt idx="5829">
                  <c:v>582.9</c:v>
                </c:pt>
                <c:pt idx="5830">
                  <c:v>583</c:v>
                </c:pt>
                <c:pt idx="5831">
                  <c:v>583.1</c:v>
                </c:pt>
                <c:pt idx="5832">
                  <c:v>583.20000000000005</c:v>
                </c:pt>
                <c:pt idx="5833">
                  <c:v>583.29999999999995</c:v>
                </c:pt>
                <c:pt idx="5834">
                  <c:v>583.4</c:v>
                </c:pt>
                <c:pt idx="5835">
                  <c:v>583.5</c:v>
                </c:pt>
                <c:pt idx="5836">
                  <c:v>583.6</c:v>
                </c:pt>
                <c:pt idx="5837">
                  <c:v>583.70000000000005</c:v>
                </c:pt>
                <c:pt idx="5838">
                  <c:v>583.79999999999995</c:v>
                </c:pt>
                <c:pt idx="5839">
                  <c:v>583.9</c:v>
                </c:pt>
                <c:pt idx="5840">
                  <c:v>584</c:v>
                </c:pt>
                <c:pt idx="5841">
                  <c:v>584.1</c:v>
                </c:pt>
                <c:pt idx="5842">
                  <c:v>584.20000000000005</c:v>
                </c:pt>
                <c:pt idx="5843">
                  <c:v>584.29999999999995</c:v>
                </c:pt>
                <c:pt idx="5844">
                  <c:v>584.4</c:v>
                </c:pt>
                <c:pt idx="5845">
                  <c:v>584.5</c:v>
                </c:pt>
                <c:pt idx="5846">
                  <c:v>584.6</c:v>
                </c:pt>
                <c:pt idx="5847">
                  <c:v>584.70000000000005</c:v>
                </c:pt>
                <c:pt idx="5848">
                  <c:v>584.79999999999995</c:v>
                </c:pt>
                <c:pt idx="5849">
                  <c:v>584.9</c:v>
                </c:pt>
                <c:pt idx="5850">
                  <c:v>585</c:v>
                </c:pt>
                <c:pt idx="5851">
                  <c:v>585.1</c:v>
                </c:pt>
                <c:pt idx="5852">
                  <c:v>585.20000000000005</c:v>
                </c:pt>
                <c:pt idx="5853">
                  <c:v>585.29999999999995</c:v>
                </c:pt>
                <c:pt idx="5854">
                  <c:v>585.4</c:v>
                </c:pt>
                <c:pt idx="5855">
                  <c:v>585.5</c:v>
                </c:pt>
                <c:pt idx="5856">
                  <c:v>585.6</c:v>
                </c:pt>
                <c:pt idx="5857">
                  <c:v>585.70000000000005</c:v>
                </c:pt>
                <c:pt idx="5858">
                  <c:v>585.79999999999995</c:v>
                </c:pt>
                <c:pt idx="5859">
                  <c:v>585.9</c:v>
                </c:pt>
                <c:pt idx="5860">
                  <c:v>586</c:v>
                </c:pt>
                <c:pt idx="5861">
                  <c:v>586.1</c:v>
                </c:pt>
                <c:pt idx="5862">
                  <c:v>586.20000000000005</c:v>
                </c:pt>
                <c:pt idx="5863">
                  <c:v>586.29999999999995</c:v>
                </c:pt>
                <c:pt idx="5864">
                  <c:v>586.4</c:v>
                </c:pt>
                <c:pt idx="5865">
                  <c:v>586.5</c:v>
                </c:pt>
                <c:pt idx="5866">
                  <c:v>586.6</c:v>
                </c:pt>
                <c:pt idx="5867">
                  <c:v>586.70000000000005</c:v>
                </c:pt>
                <c:pt idx="5868">
                  <c:v>586.79999999999995</c:v>
                </c:pt>
                <c:pt idx="5869">
                  <c:v>586.9</c:v>
                </c:pt>
                <c:pt idx="5870">
                  <c:v>587</c:v>
                </c:pt>
                <c:pt idx="5871">
                  <c:v>587.1</c:v>
                </c:pt>
                <c:pt idx="5872">
                  <c:v>587.20000000000005</c:v>
                </c:pt>
                <c:pt idx="5873">
                  <c:v>587.29999999999995</c:v>
                </c:pt>
                <c:pt idx="5874">
                  <c:v>587.4</c:v>
                </c:pt>
                <c:pt idx="5875">
                  <c:v>587.5</c:v>
                </c:pt>
                <c:pt idx="5876">
                  <c:v>587.6</c:v>
                </c:pt>
                <c:pt idx="5877">
                  <c:v>587.70000000000005</c:v>
                </c:pt>
                <c:pt idx="5878">
                  <c:v>587.79999999999995</c:v>
                </c:pt>
                <c:pt idx="5879">
                  <c:v>587.9</c:v>
                </c:pt>
                <c:pt idx="5880">
                  <c:v>588</c:v>
                </c:pt>
                <c:pt idx="5881">
                  <c:v>588.1</c:v>
                </c:pt>
                <c:pt idx="5882">
                  <c:v>588.20000000000005</c:v>
                </c:pt>
                <c:pt idx="5883">
                  <c:v>588.29999999999995</c:v>
                </c:pt>
                <c:pt idx="5884">
                  <c:v>588.4</c:v>
                </c:pt>
                <c:pt idx="5885">
                  <c:v>588.5</c:v>
                </c:pt>
                <c:pt idx="5886">
                  <c:v>588.6</c:v>
                </c:pt>
                <c:pt idx="5887">
                  <c:v>588.70000000000005</c:v>
                </c:pt>
                <c:pt idx="5888">
                  <c:v>588.79999999999995</c:v>
                </c:pt>
                <c:pt idx="5889">
                  <c:v>588.9</c:v>
                </c:pt>
                <c:pt idx="5890">
                  <c:v>589</c:v>
                </c:pt>
                <c:pt idx="5891">
                  <c:v>589.1</c:v>
                </c:pt>
                <c:pt idx="5892">
                  <c:v>589.20000000000005</c:v>
                </c:pt>
                <c:pt idx="5893">
                  <c:v>589.29999999999995</c:v>
                </c:pt>
                <c:pt idx="5894">
                  <c:v>589.4</c:v>
                </c:pt>
                <c:pt idx="5895">
                  <c:v>589.5</c:v>
                </c:pt>
                <c:pt idx="5896">
                  <c:v>589.6</c:v>
                </c:pt>
                <c:pt idx="5897">
                  <c:v>589.70000000000005</c:v>
                </c:pt>
                <c:pt idx="5898">
                  <c:v>589.79999999999995</c:v>
                </c:pt>
                <c:pt idx="5899">
                  <c:v>589.9</c:v>
                </c:pt>
                <c:pt idx="5900">
                  <c:v>590</c:v>
                </c:pt>
                <c:pt idx="5901">
                  <c:v>590.1</c:v>
                </c:pt>
                <c:pt idx="5902">
                  <c:v>590.20000000000005</c:v>
                </c:pt>
                <c:pt idx="5903">
                  <c:v>590.29999999999995</c:v>
                </c:pt>
                <c:pt idx="5904">
                  <c:v>590.4</c:v>
                </c:pt>
                <c:pt idx="5905">
                  <c:v>590.5</c:v>
                </c:pt>
                <c:pt idx="5906">
                  <c:v>590.6</c:v>
                </c:pt>
                <c:pt idx="5907">
                  <c:v>590.70000000000005</c:v>
                </c:pt>
                <c:pt idx="5908">
                  <c:v>590.79999999999995</c:v>
                </c:pt>
                <c:pt idx="5909">
                  <c:v>590.9</c:v>
                </c:pt>
                <c:pt idx="5910">
                  <c:v>591</c:v>
                </c:pt>
                <c:pt idx="5911">
                  <c:v>591.1</c:v>
                </c:pt>
                <c:pt idx="5912">
                  <c:v>591.20000000000005</c:v>
                </c:pt>
                <c:pt idx="5913">
                  <c:v>591.29999999999995</c:v>
                </c:pt>
                <c:pt idx="5914">
                  <c:v>591.4</c:v>
                </c:pt>
                <c:pt idx="5915">
                  <c:v>591.5</c:v>
                </c:pt>
                <c:pt idx="5916">
                  <c:v>591.6</c:v>
                </c:pt>
                <c:pt idx="5917">
                  <c:v>591.70000000000005</c:v>
                </c:pt>
                <c:pt idx="5918">
                  <c:v>591.79999999999995</c:v>
                </c:pt>
                <c:pt idx="5919">
                  <c:v>591.9</c:v>
                </c:pt>
                <c:pt idx="5920">
                  <c:v>592</c:v>
                </c:pt>
                <c:pt idx="5921">
                  <c:v>592.1</c:v>
                </c:pt>
                <c:pt idx="5922">
                  <c:v>592.20000000000005</c:v>
                </c:pt>
                <c:pt idx="5923">
                  <c:v>592.29999999999995</c:v>
                </c:pt>
                <c:pt idx="5924">
                  <c:v>592.4</c:v>
                </c:pt>
                <c:pt idx="5925">
                  <c:v>592.5</c:v>
                </c:pt>
                <c:pt idx="5926">
                  <c:v>592.6</c:v>
                </c:pt>
                <c:pt idx="5927">
                  <c:v>592.70000000000005</c:v>
                </c:pt>
                <c:pt idx="5928">
                  <c:v>592.79999999999995</c:v>
                </c:pt>
                <c:pt idx="5929">
                  <c:v>592.9</c:v>
                </c:pt>
                <c:pt idx="5930">
                  <c:v>593</c:v>
                </c:pt>
                <c:pt idx="5931">
                  <c:v>593.1</c:v>
                </c:pt>
                <c:pt idx="5932">
                  <c:v>593.20000000000005</c:v>
                </c:pt>
                <c:pt idx="5933">
                  <c:v>593.29999999999995</c:v>
                </c:pt>
                <c:pt idx="5934">
                  <c:v>593.4</c:v>
                </c:pt>
                <c:pt idx="5935">
                  <c:v>593.5</c:v>
                </c:pt>
                <c:pt idx="5936">
                  <c:v>593.6</c:v>
                </c:pt>
                <c:pt idx="5937">
                  <c:v>593.70000000000005</c:v>
                </c:pt>
                <c:pt idx="5938">
                  <c:v>593.79999999999995</c:v>
                </c:pt>
                <c:pt idx="5939">
                  <c:v>593.9</c:v>
                </c:pt>
                <c:pt idx="5940">
                  <c:v>594</c:v>
                </c:pt>
                <c:pt idx="5941">
                  <c:v>594.1</c:v>
                </c:pt>
                <c:pt idx="5942">
                  <c:v>594.20000000000005</c:v>
                </c:pt>
                <c:pt idx="5943">
                  <c:v>594.29999999999995</c:v>
                </c:pt>
                <c:pt idx="5944">
                  <c:v>594.4</c:v>
                </c:pt>
                <c:pt idx="5945">
                  <c:v>594.5</c:v>
                </c:pt>
                <c:pt idx="5946">
                  <c:v>594.6</c:v>
                </c:pt>
                <c:pt idx="5947">
                  <c:v>594.70000000000005</c:v>
                </c:pt>
                <c:pt idx="5948">
                  <c:v>594.79999999999995</c:v>
                </c:pt>
                <c:pt idx="5949">
                  <c:v>594.9</c:v>
                </c:pt>
                <c:pt idx="5950">
                  <c:v>595</c:v>
                </c:pt>
                <c:pt idx="5951">
                  <c:v>595.1</c:v>
                </c:pt>
                <c:pt idx="5952">
                  <c:v>595.20000000000005</c:v>
                </c:pt>
                <c:pt idx="5953">
                  <c:v>595.29999999999995</c:v>
                </c:pt>
                <c:pt idx="5954">
                  <c:v>595.4</c:v>
                </c:pt>
                <c:pt idx="5955">
                  <c:v>595.5</c:v>
                </c:pt>
                <c:pt idx="5956">
                  <c:v>595.6</c:v>
                </c:pt>
                <c:pt idx="5957">
                  <c:v>595.70000000000005</c:v>
                </c:pt>
                <c:pt idx="5958">
                  <c:v>595.79999999999995</c:v>
                </c:pt>
                <c:pt idx="5959">
                  <c:v>595.9</c:v>
                </c:pt>
                <c:pt idx="5960">
                  <c:v>596</c:v>
                </c:pt>
                <c:pt idx="5961">
                  <c:v>596.1</c:v>
                </c:pt>
                <c:pt idx="5962">
                  <c:v>596.20000000000005</c:v>
                </c:pt>
                <c:pt idx="5963">
                  <c:v>596.29999999999995</c:v>
                </c:pt>
                <c:pt idx="5964">
                  <c:v>596.4</c:v>
                </c:pt>
                <c:pt idx="5965">
                  <c:v>596.5</c:v>
                </c:pt>
                <c:pt idx="5966">
                  <c:v>596.6</c:v>
                </c:pt>
                <c:pt idx="5967">
                  <c:v>596.70000000000005</c:v>
                </c:pt>
                <c:pt idx="5968">
                  <c:v>596.79999999999995</c:v>
                </c:pt>
                <c:pt idx="5969">
                  <c:v>596.9</c:v>
                </c:pt>
                <c:pt idx="5970">
                  <c:v>597</c:v>
                </c:pt>
                <c:pt idx="5971">
                  <c:v>597.1</c:v>
                </c:pt>
                <c:pt idx="5972">
                  <c:v>597.20000000000005</c:v>
                </c:pt>
                <c:pt idx="5973">
                  <c:v>597.29999999999995</c:v>
                </c:pt>
                <c:pt idx="5974">
                  <c:v>597.4</c:v>
                </c:pt>
                <c:pt idx="5975">
                  <c:v>597.5</c:v>
                </c:pt>
                <c:pt idx="5976">
                  <c:v>597.6</c:v>
                </c:pt>
                <c:pt idx="5977">
                  <c:v>597.70000000000005</c:v>
                </c:pt>
                <c:pt idx="5978">
                  <c:v>597.79999999999995</c:v>
                </c:pt>
                <c:pt idx="5979">
                  <c:v>597.9</c:v>
                </c:pt>
                <c:pt idx="5980">
                  <c:v>598</c:v>
                </c:pt>
                <c:pt idx="5981">
                  <c:v>598.1</c:v>
                </c:pt>
                <c:pt idx="5982">
                  <c:v>598.20000000000005</c:v>
                </c:pt>
                <c:pt idx="5983">
                  <c:v>598.29999999999995</c:v>
                </c:pt>
                <c:pt idx="5984">
                  <c:v>598.4</c:v>
                </c:pt>
                <c:pt idx="5985">
                  <c:v>598.5</c:v>
                </c:pt>
                <c:pt idx="5986">
                  <c:v>598.6</c:v>
                </c:pt>
                <c:pt idx="5987">
                  <c:v>598.70000000000005</c:v>
                </c:pt>
                <c:pt idx="5988">
                  <c:v>598.79999999999995</c:v>
                </c:pt>
                <c:pt idx="5989">
                  <c:v>598.9</c:v>
                </c:pt>
                <c:pt idx="5990">
                  <c:v>599</c:v>
                </c:pt>
                <c:pt idx="5991">
                  <c:v>599.1</c:v>
                </c:pt>
                <c:pt idx="5992">
                  <c:v>599.20000000000005</c:v>
                </c:pt>
                <c:pt idx="5993">
                  <c:v>599.29999999999995</c:v>
                </c:pt>
                <c:pt idx="5994">
                  <c:v>599.4</c:v>
                </c:pt>
                <c:pt idx="5995">
                  <c:v>599.5</c:v>
                </c:pt>
                <c:pt idx="5996">
                  <c:v>599.6</c:v>
                </c:pt>
                <c:pt idx="5997">
                  <c:v>599.70000000000005</c:v>
                </c:pt>
                <c:pt idx="5998">
                  <c:v>599.79999999999995</c:v>
                </c:pt>
                <c:pt idx="5999">
                  <c:v>599.9</c:v>
                </c:pt>
                <c:pt idx="6000">
                  <c:v>600</c:v>
                </c:pt>
                <c:pt idx="6001">
                  <c:v>600.1</c:v>
                </c:pt>
                <c:pt idx="6002">
                  <c:v>600.20000000000005</c:v>
                </c:pt>
                <c:pt idx="6003">
                  <c:v>600.29999999999995</c:v>
                </c:pt>
                <c:pt idx="6004">
                  <c:v>600.4</c:v>
                </c:pt>
                <c:pt idx="6005">
                  <c:v>600.5</c:v>
                </c:pt>
                <c:pt idx="6006">
                  <c:v>600.6</c:v>
                </c:pt>
                <c:pt idx="6007">
                  <c:v>600.70000000000005</c:v>
                </c:pt>
                <c:pt idx="6008">
                  <c:v>600.79999999999995</c:v>
                </c:pt>
                <c:pt idx="6009">
                  <c:v>600.9</c:v>
                </c:pt>
                <c:pt idx="6010">
                  <c:v>601</c:v>
                </c:pt>
                <c:pt idx="6011">
                  <c:v>601.1</c:v>
                </c:pt>
                <c:pt idx="6012">
                  <c:v>601.20000000000005</c:v>
                </c:pt>
                <c:pt idx="6013">
                  <c:v>601.29999999999995</c:v>
                </c:pt>
                <c:pt idx="6014">
                  <c:v>601.4</c:v>
                </c:pt>
                <c:pt idx="6015">
                  <c:v>601.5</c:v>
                </c:pt>
                <c:pt idx="6016">
                  <c:v>601.6</c:v>
                </c:pt>
                <c:pt idx="6017">
                  <c:v>601.70000000000005</c:v>
                </c:pt>
                <c:pt idx="6018">
                  <c:v>601.79999999999995</c:v>
                </c:pt>
                <c:pt idx="6019">
                  <c:v>601.9</c:v>
                </c:pt>
                <c:pt idx="6020">
                  <c:v>602</c:v>
                </c:pt>
                <c:pt idx="6021">
                  <c:v>602.1</c:v>
                </c:pt>
                <c:pt idx="6022">
                  <c:v>602.20000000000005</c:v>
                </c:pt>
                <c:pt idx="6023">
                  <c:v>602.29999999999995</c:v>
                </c:pt>
                <c:pt idx="6024">
                  <c:v>602.4</c:v>
                </c:pt>
                <c:pt idx="6025">
                  <c:v>602.5</c:v>
                </c:pt>
                <c:pt idx="6026">
                  <c:v>602.6</c:v>
                </c:pt>
                <c:pt idx="6027">
                  <c:v>602.70000000000005</c:v>
                </c:pt>
                <c:pt idx="6028">
                  <c:v>602.79999999999995</c:v>
                </c:pt>
                <c:pt idx="6029">
                  <c:v>602.9</c:v>
                </c:pt>
                <c:pt idx="6030">
                  <c:v>603</c:v>
                </c:pt>
                <c:pt idx="6031">
                  <c:v>603.1</c:v>
                </c:pt>
                <c:pt idx="6032">
                  <c:v>603.20000000000005</c:v>
                </c:pt>
                <c:pt idx="6033">
                  <c:v>603.29999999999995</c:v>
                </c:pt>
                <c:pt idx="6034">
                  <c:v>603.4</c:v>
                </c:pt>
                <c:pt idx="6035">
                  <c:v>603.5</c:v>
                </c:pt>
                <c:pt idx="6036">
                  <c:v>603.6</c:v>
                </c:pt>
                <c:pt idx="6037">
                  <c:v>603.70000000000005</c:v>
                </c:pt>
                <c:pt idx="6038">
                  <c:v>603.79999999999995</c:v>
                </c:pt>
                <c:pt idx="6039">
                  <c:v>603.9</c:v>
                </c:pt>
                <c:pt idx="6040">
                  <c:v>604</c:v>
                </c:pt>
                <c:pt idx="6041">
                  <c:v>604.1</c:v>
                </c:pt>
                <c:pt idx="6042">
                  <c:v>604.20000000000005</c:v>
                </c:pt>
                <c:pt idx="6043">
                  <c:v>604.29999999999995</c:v>
                </c:pt>
                <c:pt idx="6044">
                  <c:v>604.4</c:v>
                </c:pt>
                <c:pt idx="6045">
                  <c:v>604.5</c:v>
                </c:pt>
                <c:pt idx="6046">
                  <c:v>604.6</c:v>
                </c:pt>
                <c:pt idx="6047">
                  <c:v>604.70000000000005</c:v>
                </c:pt>
                <c:pt idx="6048">
                  <c:v>604.79999999999995</c:v>
                </c:pt>
                <c:pt idx="6049">
                  <c:v>604.9</c:v>
                </c:pt>
                <c:pt idx="6050">
                  <c:v>605</c:v>
                </c:pt>
                <c:pt idx="6051">
                  <c:v>605.1</c:v>
                </c:pt>
                <c:pt idx="6052">
                  <c:v>605.20000000000005</c:v>
                </c:pt>
                <c:pt idx="6053">
                  <c:v>605.29999999999995</c:v>
                </c:pt>
                <c:pt idx="6054">
                  <c:v>605.4</c:v>
                </c:pt>
                <c:pt idx="6055">
                  <c:v>605.5</c:v>
                </c:pt>
                <c:pt idx="6056">
                  <c:v>605.6</c:v>
                </c:pt>
                <c:pt idx="6057">
                  <c:v>605.70000000000005</c:v>
                </c:pt>
                <c:pt idx="6058">
                  <c:v>605.79999999999995</c:v>
                </c:pt>
                <c:pt idx="6059">
                  <c:v>605.9</c:v>
                </c:pt>
                <c:pt idx="6060">
                  <c:v>606</c:v>
                </c:pt>
                <c:pt idx="6061">
                  <c:v>606.1</c:v>
                </c:pt>
                <c:pt idx="6062">
                  <c:v>606.20000000000005</c:v>
                </c:pt>
                <c:pt idx="6063">
                  <c:v>606.29999999999995</c:v>
                </c:pt>
                <c:pt idx="6064">
                  <c:v>606.4</c:v>
                </c:pt>
                <c:pt idx="6065">
                  <c:v>606.5</c:v>
                </c:pt>
                <c:pt idx="6066">
                  <c:v>606.6</c:v>
                </c:pt>
                <c:pt idx="6067">
                  <c:v>606.70000000000005</c:v>
                </c:pt>
                <c:pt idx="6068">
                  <c:v>606.79999999999995</c:v>
                </c:pt>
                <c:pt idx="6069">
                  <c:v>606.9</c:v>
                </c:pt>
                <c:pt idx="6070">
                  <c:v>607</c:v>
                </c:pt>
                <c:pt idx="6071">
                  <c:v>607.1</c:v>
                </c:pt>
                <c:pt idx="6072">
                  <c:v>607.20000000000005</c:v>
                </c:pt>
                <c:pt idx="6073">
                  <c:v>607.29999999999995</c:v>
                </c:pt>
                <c:pt idx="6074">
                  <c:v>607.4</c:v>
                </c:pt>
                <c:pt idx="6075">
                  <c:v>607.5</c:v>
                </c:pt>
                <c:pt idx="6076">
                  <c:v>607.6</c:v>
                </c:pt>
                <c:pt idx="6077">
                  <c:v>607.70000000000005</c:v>
                </c:pt>
                <c:pt idx="6078">
                  <c:v>607.79999999999995</c:v>
                </c:pt>
                <c:pt idx="6079">
                  <c:v>607.9</c:v>
                </c:pt>
                <c:pt idx="6080">
                  <c:v>608</c:v>
                </c:pt>
                <c:pt idx="6081">
                  <c:v>608.1</c:v>
                </c:pt>
                <c:pt idx="6082">
                  <c:v>608.20000000000005</c:v>
                </c:pt>
                <c:pt idx="6083">
                  <c:v>608.29999999999995</c:v>
                </c:pt>
                <c:pt idx="6084">
                  <c:v>608.4</c:v>
                </c:pt>
                <c:pt idx="6085">
                  <c:v>608.5</c:v>
                </c:pt>
                <c:pt idx="6086">
                  <c:v>608.6</c:v>
                </c:pt>
                <c:pt idx="6087">
                  <c:v>608.70000000000005</c:v>
                </c:pt>
                <c:pt idx="6088">
                  <c:v>608.79999999999995</c:v>
                </c:pt>
                <c:pt idx="6089">
                  <c:v>608.9</c:v>
                </c:pt>
                <c:pt idx="6090">
                  <c:v>609</c:v>
                </c:pt>
                <c:pt idx="6091">
                  <c:v>609.1</c:v>
                </c:pt>
                <c:pt idx="6092">
                  <c:v>609.20000000000005</c:v>
                </c:pt>
                <c:pt idx="6093">
                  <c:v>609.29999999999995</c:v>
                </c:pt>
                <c:pt idx="6094">
                  <c:v>609.4</c:v>
                </c:pt>
                <c:pt idx="6095">
                  <c:v>609.5</c:v>
                </c:pt>
                <c:pt idx="6096">
                  <c:v>609.6</c:v>
                </c:pt>
                <c:pt idx="6097">
                  <c:v>609.70000000000005</c:v>
                </c:pt>
                <c:pt idx="6098">
                  <c:v>609.79999999999995</c:v>
                </c:pt>
                <c:pt idx="6099">
                  <c:v>609.9</c:v>
                </c:pt>
                <c:pt idx="6100">
                  <c:v>610</c:v>
                </c:pt>
                <c:pt idx="6101">
                  <c:v>610.1</c:v>
                </c:pt>
                <c:pt idx="6102">
                  <c:v>610.20000000000005</c:v>
                </c:pt>
                <c:pt idx="6103">
                  <c:v>610.29999999999995</c:v>
                </c:pt>
                <c:pt idx="6104">
                  <c:v>610.4</c:v>
                </c:pt>
                <c:pt idx="6105">
                  <c:v>610.5</c:v>
                </c:pt>
                <c:pt idx="6106">
                  <c:v>610.6</c:v>
                </c:pt>
                <c:pt idx="6107">
                  <c:v>610.70000000000005</c:v>
                </c:pt>
                <c:pt idx="6108">
                  <c:v>610.79999999999995</c:v>
                </c:pt>
                <c:pt idx="6109">
                  <c:v>610.9</c:v>
                </c:pt>
                <c:pt idx="6110">
                  <c:v>611</c:v>
                </c:pt>
                <c:pt idx="6111">
                  <c:v>611.1</c:v>
                </c:pt>
                <c:pt idx="6112">
                  <c:v>611.20000000000005</c:v>
                </c:pt>
                <c:pt idx="6113">
                  <c:v>611.29999999999995</c:v>
                </c:pt>
                <c:pt idx="6114">
                  <c:v>611.4</c:v>
                </c:pt>
                <c:pt idx="6115">
                  <c:v>611.5</c:v>
                </c:pt>
                <c:pt idx="6116">
                  <c:v>611.6</c:v>
                </c:pt>
                <c:pt idx="6117">
                  <c:v>611.70000000000005</c:v>
                </c:pt>
                <c:pt idx="6118">
                  <c:v>611.79999999999995</c:v>
                </c:pt>
                <c:pt idx="6119">
                  <c:v>611.9</c:v>
                </c:pt>
                <c:pt idx="6120">
                  <c:v>612</c:v>
                </c:pt>
                <c:pt idx="6121">
                  <c:v>612.1</c:v>
                </c:pt>
                <c:pt idx="6122">
                  <c:v>612.20000000000005</c:v>
                </c:pt>
                <c:pt idx="6123">
                  <c:v>612.29999999999995</c:v>
                </c:pt>
                <c:pt idx="6124">
                  <c:v>612.4</c:v>
                </c:pt>
                <c:pt idx="6125">
                  <c:v>612.5</c:v>
                </c:pt>
                <c:pt idx="6126">
                  <c:v>612.6</c:v>
                </c:pt>
                <c:pt idx="6127">
                  <c:v>612.70000000000005</c:v>
                </c:pt>
                <c:pt idx="6128">
                  <c:v>612.79999999999995</c:v>
                </c:pt>
                <c:pt idx="6129">
                  <c:v>612.9</c:v>
                </c:pt>
                <c:pt idx="6130">
                  <c:v>613</c:v>
                </c:pt>
                <c:pt idx="6131">
                  <c:v>613.1</c:v>
                </c:pt>
                <c:pt idx="6132">
                  <c:v>613.20000000000005</c:v>
                </c:pt>
                <c:pt idx="6133">
                  <c:v>613.29999999999995</c:v>
                </c:pt>
                <c:pt idx="6134">
                  <c:v>613.4</c:v>
                </c:pt>
                <c:pt idx="6135">
                  <c:v>613.5</c:v>
                </c:pt>
                <c:pt idx="6136">
                  <c:v>613.6</c:v>
                </c:pt>
                <c:pt idx="6137">
                  <c:v>613.70000000000005</c:v>
                </c:pt>
                <c:pt idx="6138">
                  <c:v>613.79999999999995</c:v>
                </c:pt>
                <c:pt idx="6139">
                  <c:v>613.9</c:v>
                </c:pt>
                <c:pt idx="6140">
                  <c:v>614</c:v>
                </c:pt>
                <c:pt idx="6141">
                  <c:v>614.1</c:v>
                </c:pt>
                <c:pt idx="6142">
                  <c:v>614.20000000000005</c:v>
                </c:pt>
                <c:pt idx="6143">
                  <c:v>614.29999999999995</c:v>
                </c:pt>
                <c:pt idx="6144">
                  <c:v>614.4</c:v>
                </c:pt>
                <c:pt idx="6145">
                  <c:v>614.5</c:v>
                </c:pt>
                <c:pt idx="6146">
                  <c:v>614.6</c:v>
                </c:pt>
                <c:pt idx="6147">
                  <c:v>614.70000000000005</c:v>
                </c:pt>
                <c:pt idx="6148">
                  <c:v>614.79999999999995</c:v>
                </c:pt>
                <c:pt idx="6149">
                  <c:v>614.9</c:v>
                </c:pt>
                <c:pt idx="6150">
                  <c:v>615</c:v>
                </c:pt>
                <c:pt idx="6151">
                  <c:v>615.1</c:v>
                </c:pt>
                <c:pt idx="6152">
                  <c:v>615.20000000000005</c:v>
                </c:pt>
                <c:pt idx="6153">
                  <c:v>615.29999999999995</c:v>
                </c:pt>
                <c:pt idx="6154">
                  <c:v>615.4</c:v>
                </c:pt>
                <c:pt idx="6155">
                  <c:v>615.5</c:v>
                </c:pt>
                <c:pt idx="6156">
                  <c:v>615.6</c:v>
                </c:pt>
                <c:pt idx="6157">
                  <c:v>615.70000000000005</c:v>
                </c:pt>
                <c:pt idx="6158">
                  <c:v>615.79999999999995</c:v>
                </c:pt>
                <c:pt idx="6159">
                  <c:v>615.9</c:v>
                </c:pt>
                <c:pt idx="6160">
                  <c:v>616</c:v>
                </c:pt>
                <c:pt idx="6161">
                  <c:v>616.1</c:v>
                </c:pt>
                <c:pt idx="6162">
                  <c:v>616.20000000000005</c:v>
                </c:pt>
                <c:pt idx="6163">
                  <c:v>616.29999999999995</c:v>
                </c:pt>
                <c:pt idx="6164">
                  <c:v>616.4</c:v>
                </c:pt>
                <c:pt idx="6165">
                  <c:v>616.5</c:v>
                </c:pt>
                <c:pt idx="6166">
                  <c:v>616.6</c:v>
                </c:pt>
                <c:pt idx="6167">
                  <c:v>616.70000000000005</c:v>
                </c:pt>
                <c:pt idx="6168">
                  <c:v>616.79999999999995</c:v>
                </c:pt>
                <c:pt idx="6169">
                  <c:v>616.9</c:v>
                </c:pt>
                <c:pt idx="6170">
                  <c:v>617</c:v>
                </c:pt>
                <c:pt idx="6171">
                  <c:v>617.1</c:v>
                </c:pt>
                <c:pt idx="6172">
                  <c:v>617.20000000000005</c:v>
                </c:pt>
                <c:pt idx="6173">
                  <c:v>617.29999999999995</c:v>
                </c:pt>
                <c:pt idx="6174">
                  <c:v>617.4</c:v>
                </c:pt>
                <c:pt idx="6175">
                  <c:v>617.5</c:v>
                </c:pt>
                <c:pt idx="6176">
                  <c:v>617.6</c:v>
                </c:pt>
                <c:pt idx="6177">
                  <c:v>617.70000000000005</c:v>
                </c:pt>
                <c:pt idx="6178">
                  <c:v>617.79999999999995</c:v>
                </c:pt>
                <c:pt idx="6179">
                  <c:v>617.9</c:v>
                </c:pt>
                <c:pt idx="6180">
                  <c:v>618</c:v>
                </c:pt>
                <c:pt idx="6181">
                  <c:v>618.1</c:v>
                </c:pt>
                <c:pt idx="6182">
                  <c:v>618.20000000000005</c:v>
                </c:pt>
                <c:pt idx="6183">
                  <c:v>618.29999999999995</c:v>
                </c:pt>
                <c:pt idx="6184">
                  <c:v>618.4</c:v>
                </c:pt>
                <c:pt idx="6185">
                  <c:v>618.5</c:v>
                </c:pt>
                <c:pt idx="6186">
                  <c:v>618.6</c:v>
                </c:pt>
                <c:pt idx="6187">
                  <c:v>618.70000000000005</c:v>
                </c:pt>
                <c:pt idx="6188">
                  <c:v>618.79999999999995</c:v>
                </c:pt>
                <c:pt idx="6189">
                  <c:v>618.9</c:v>
                </c:pt>
                <c:pt idx="6190">
                  <c:v>619</c:v>
                </c:pt>
                <c:pt idx="6191">
                  <c:v>619.1</c:v>
                </c:pt>
                <c:pt idx="6192">
                  <c:v>619.20000000000005</c:v>
                </c:pt>
                <c:pt idx="6193">
                  <c:v>619.29999999999995</c:v>
                </c:pt>
                <c:pt idx="6194">
                  <c:v>619.4</c:v>
                </c:pt>
                <c:pt idx="6195">
                  <c:v>619.5</c:v>
                </c:pt>
                <c:pt idx="6196">
                  <c:v>619.6</c:v>
                </c:pt>
                <c:pt idx="6197">
                  <c:v>619.70000000000005</c:v>
                </c:pt>
                <c:pt idx="6198">
                  <c:v>619.79999999999995</c:v>
                </c:pt>
                <c:pt idx="6199">
                  <c:v>619.9</c:v>
                </c:pt>
                <c:pt idx="6200">
                  <c:v>620</c:v>
                </c:pt>
                <c:pt idx="6201">
                  <c:v>620.1</c:v>
                </c:pt>
                <c:pt idx="6202">
                  <c:v>620.20000000000005</c:v>
                </c:pt>
                <c:pt idx="6203">
                  <c:v>620.29999999999995</c:v>
                </c:pt>
                <c:pt idx="6204">
                  <c:v>620.4</c:v>
                </c:pt>
                <c:pt idx="6205">
                  <c:v>620.5</c:v>
                </c:pt>
                <c:pt idx="6206">
                  <c:v>620.6</c:v>
                </c:pt>
                <c:pt idx="6207">
                  <c:v>620.70000000000005</c:v>
                </c:pt>
                <c:pt idx="6208">
                  <c:v>620.79999999999995</c:v>
                </c:pt>
                <c:pt idx="6209">
                  <c:v>620.9</c:v>
                </c:pt>
                <c:pt idx="6210">
                  <c:v>621</c:v>
                </c:pt>
                <c:pt idx="6211">
                  <c:v>621.1</c:v>
                </c:pt>
                <c:pt idx="6212">
                  <c:v>621.20000000000005</c:v>
                </c:pt>
                <c:pt idx="6213">
                  <c:v>621.29999999999995</c:v>
                </c:pt>
                <c:pt idx="6214">
                  <c:v>621.4</c:v>
                </c:pt>
                <c:pt idx="6215">
                  <c:v>621.5</c:v>
                </c:pt>
                <c:pt idx="6216">
                  <c:v>621.6</c:v>
                </c:pt>
                <c:pt idx="6217">
                  <c:v>621.70000000000005</c:v>
                </c:pt>
                <c:pt idx="6218">
                  <c:v>621.79999999999995</c:v>
                </c:pt>
                <c:pt idx="6219">
                  <c:v>621.9</c:v>
                </c:pt>
                <c:pt idx="6220">
                  <c:v>622</c:v>
                </c:pt>
                <c:pt idx="6221">
                  <c:v>622.1</c:v>
                </c:pt>
                <c:pt idx="6222">
                  <c:v>622.20000000000005</c:v>
                </c:pt>
                <c:pt idx="6223">
                  <c:v>622.29999999999995</c:v>
                </c:pt>
                <c:pt idx="6224">
                  <c:v>622.4</c:v>
                </c:pt>
                <c:pt idx="6225">
                  <c:v>622.5</c:v>
                </c:pt>
                <c:pt idx="6226">
                  <c:v>622.6</c:v>
                </c:pt>
                <c:pt idx="6227">
                  <c:v>622.70000000000005</c:v>
                </c:pt>
                <c:pt idx="6228">
                  <c:v>622.79999999999995</c:v>
                </c:pt>
                <c:pt idx="6229">
                  <c:v>622.9</c:v>
                </c:pt>
                <c:pt idx="6230">
                  <c:v>623</c:v>
                </c:pt>
                <c:pt idx="6231">
                  <c:v>623.1</c:v>
                </c:pt>
                <c:pt idx="6232">
                  <c:v>623.20000000000005</c:v>
                </c:pt>
                <c:pt idx="6233">
                  <c:v>623.29999999999995</c:v>
                </c:pt>
                <c:pt idx="6234">
                  <c:v>623.4</c:v>
                </c:pt>
                <c:pt idx="6235">
                  <c:v>623.5</c:v>
                </c:pt>
                <c:pt idx="6236">
                  <c:v>623.6</c:v>
                </c:pt>
                <c:pt idx="6237">
                  <c:v>623.70000000000005</c:v>
                </c:pt>
                <c:pt idx="6238">
                  <c:v>623.79999999999995</c:v>
                </c:pt>
                <c:pt idx="6239">
                  <c:v>623.9</c:v>
                </c:pt>
                <c:pt idx="6240">
                  <c:v>624</c:v>
                </c:pt>
                <c:pt idx="6241">
                  <c:v>624.1</c:v>
                </c:pt>
                <c:pt idx="6242">
                  <c:v>624.20000000000005</c:v>
                </c:pt>
                <c:pt idx="6243">
                  <c:v>624.29999999999995</c:v>
                </c:pt>
                <c:pt idx="6244">
                  <c:v>624.4</c:v>
                </c:pt>
                <c:pt idx="6245">
                  <c:v>624.5</c:v>
                </c:pt>
                <c:pt idx="6246">
                  <c:v>624.6</c:v>
                </c:pt>
                <c:pt idx="6247">
                  <c:v>624.70000000000005</c:v>
                </c:pt>
                <c:pt idx="6248">
                  <c:v>624.79999999999995</c:v>
                </c:pt>
                <c:pt idx="6249">
                  <c:v>624.9</c:v>
                </c:pt>
                <c:pt idx="6250">
                  <c:v>625</c:v>
                </c:pt>
                <c:pt idx="6251">
                  <c:v>625.1</c:v>
                </c:pt>
                <c:pt idx="6252">
                  <c:v>625.20000000000005</c:v>
                </c:pt>
                <c:pt idx="6253">
                  <c:v>625.29999999999995</c:v>
                </c:pt>
                <c:pt idx="6254">
                  <c:v>625.4</c:v>
                </c:pt>
                <c:pt idx="6255">
                  <c:v>625.5</c:v>
                </c:pt>
                <c:pt idx="6256">
                  <c:v>625.6</c:v>
                </c:pt>
                <c:pt idx="6257">
                  <c:v>625.70000000000005</c:v>
                </c:pt>
                <c:pt idx="6258">
                  <c:v>625.79999999999995</c:v>
                </c:pt>
                <c:pt idx="6259">
                  <c:v>625.9</c:v>
                </c:pt>
                <c:pt idx="6260">
                  <c:v>626</c:v>
                </c:pt>
                <c:pt idx="6261">
                  <c:v>626.1</c:v>
                </c:pt>
                <c:pt idx="6262">
                  <c:v>626.20000000000005</c:v>
                </c:pt>
                <c:pt idx="6263">
                  <c:v>626.29999999999995</c:v>
                </c:pt>
                <c:pt idx="6264">
                  <c:v>626.4</c:v>
                </c:pt>
                <c:pt idx="6265">
                  <c:v>626.5</c:v>
                </c:pt>
                <c:pt idx="6266">
                  <c:v>626.6</c:v>
                </c:pt>
                <c:pt idx="6267">
                  <c:v>626.70000000000005</c:v>
                </c:pt>
                <c:pt idx="6268">
                  <c:v>626.79999999999995</c:v>
                </c:pt>
                <c:pt idx="6269">
                  <c:v>626.9</c:v>
                </c:pt>
                <c:pt idx="6270">
                  <c:v>627</c:v>
                </c:pt>
                <c:pt idx="6271">
                  <c:v>627.1</c:v>
                </c:pt>
                <c:pt idx="6272">
                  <c:v>627.20000000000005</c:v>
                </c:pt>
                <c:pt idx="6273">
                  <c:v>627.29999999999995</c:v>
                </c:pt>
                <c:pt idx="6274">
                  <c:v>627.4</c:v>
                </c:pt>
                <c:pt idx="6275">
                  <c:v>627.5</c:v>
                </c:pt>
                <c:pt idx="6276">
                  <c:v>627.6</c:v>
                </c:pt>
                <c:pt idx="6277">
                  <c:v>627.70000000000005</c:v>
                </c:pt>
                <c:pt idx="6278">
                  <c:v>627.79999999999995</c:v>
                </c:pt>
                <c:pt idx="6279">
                  <c:v>627.9</c:v>
                </c:pt>
                <c:pt idx="6280">
                  <c:v>628</c:v>
                </c:pt>
                <c:pt idx="6281">
                  <c:v>628.1</c:v>
                </c:pt>
                <c:pt idx="6282">
                  <c:v>628.20000000000005</c:v>
                </c:pt>
                <c:pt idx="6283">
                  <c:v>628.29999999999995</c:v>
                </c:pt>
                <c:pt idx="6284">
                  <c:v>628.4</c:v>
                </c:pt>
                <c:pt idx="6285">
                  <c:v>628.5</c:v>
                </c:pt>
                <c:pt idx="6286">
                  <c:v>628.6</c:v>
                </c:pt>
                <c:pt idx="6287">
                  <c:v>628.70000000000005</c:v>
                </c:pt>
                <c:pt idx="6288">
                  <c:v>628.79999999999995</c:v>
                </c:pt>
                <c:pt idx="6289">
                  <c:v>628.9</c:v>
                </c:pt>
                <c:pt idx="6290">
                  <c:v>629</c:v>
                </c:pt>
                <c:pt idx="6291">
                  <c:v>629.1</c:v>
                </c:pt>
                <c:pt idx="6292">
                  <c:v>629.20000000000005</c:v>
                </c:pt>
                <c:pt idx="6293">
                  <c:v>629.29999999999995</c:v>
                </c:pt>
                <c:pt idx="6294">
                  <c:v>629.4</c:v>
                </c:pt>
                <c:pt idx="6295">
                  <c:v>629.5</c:v>
                </c:pt>
                <c:pt idx="6296">
                  <c:v>629.6</c:v>
                </c:pt>
                <c:pt idx="6297">
                  <c:v>629.70000000000005</c:v>
                </c:pt>
                <c:pt idx="6298">
                  <c:v>629.79999999999995</c:v>
                </c:pt>
                <c:pt idx="6299">
                  <c:v>629.9</c:v>
                </c:pt>
                <c:pt idx="6300">
                  <c:v>630</c:v>
                </c:pt>
                <c:pt idx="6301">
                  <c:v>630.1</c:v>
                </c:pt>
                <c:pt idx="6302">
                  <c:v>630.20000000000005</c:v>
                </c:pt>
                <c:pt idx="6303">
                  <c:v>630.29999999999995</c:v>
                </c:pt>
                <c:pt idx="6304">
                  <c:v>630.4</c:v>
                </c:pt>
                <c:pt idx="6305">
                  <c:v>630.5</c:v>
                </c:pt>
                <c:pt idx="6306">
                  <c:v>630.6</c:v>
                </c:pt>
                <c:pt idx="6307">
                  <c:v>630.70000000000005</c:v>
                </c:pt>
                <c:pt idx="6308">
                  <c:v>630.79999999999995</c:v>
                </c:pt>
                <c:pt idx="6309">
                  <c:v>630.9</c:v>
                </c:pt>
                <c:pt idx="6310">
                  <c:v>631</c:v>
                </c:pt>
                <c:pt idx="6311">
                  <c:v>631.1</c:v>
                </c:pt>
                <c:pt idx="6312">
                  <c:v>631.20000000000005</c:v>
                </c:pt>
                <c:pt idx="6313">
                  <c:v>631.29999999999995</c:v>
                </c:pt>
                <c:pt idx="6314">
                  <c:v>631.4</c:v>
                </c:pt>
                <c:pt idx="6315">
                  <c:v>631.5</c:v>
                </c:pt>
                <c:pt idx="6316">
                  <c:v>631.6</c:v>
                </c:pt>
                <c:pt idx="6317">
                  <c:v>631.70000000000005</c:v>
                </c:pt>
                <c:pt idx="6318">
                  <c:v>631.79999999999995</c:v>
                </c:pt>
                <c:pt idx="6319">
                  <c:v>631.9</c:v>
                </c:pt>
                <c:pt idx="6320">
                  <c:v>632</c:v>
                </c:pt>
                <c:pt idx="6321">
                  <c:v>632.1</c:v>
                </c:pt>
                <c:pt idx="6322">
                  <c:v>632.20000000000005</c:v>
                </c:pt>
                <c:pt idx="6323">
                  <c:v>632.29999999999995</c:v>
                </c:pt>
                <c:pt idx="6324">
                  <c:v>632.4</c:v>
                </c:pt>
                <c:pt idx="6325">
                  <c:v>632.5</c:v>
                </c:pt>
                <c:pt idx="6326">
                  <c:v>632.6</c:v>
                </c:pt>
                <c:pt idx="6327">
                  <c:v>632.70000000000005</c:v>
                </c:pt>
                <c:pt idx="6328">
                  <c:v>632.79999999999995</c:v>
                </c:pt>
                <c:pt idx="6329">
                  <c:v>632.9</c:v>
                </c:pt>
                <c:pt idx="6330">
                  <c:v>633</c:v>
                </c:pt>
                <c:pt idx="6331">
                  <c:v>633.1</c:v>
                </c:pt>
                <c:pt idx="6332">
                  <c:v>633.20000000000005</c:v>
                </c:pt>
                <c:pt idx="6333">
                  <c:v>633.29999999999995</c:v>
                </c:pt>
                <c:pt idx="6334">
                  <c:v>633.4</c:v>
                </c:pt>
                <c:pt idx="6335">
                  <c:v>633.5</c:v>
                </c:pt>
                <c:pt idx="6336">
                  <c:v>633.6</c:v>
                </c:pt>
                <c:pt idx="6337">
                  <c:v>633.70000000000005</c:v>
                </c:pt>
                <c:pt idx="6338">
                  <c:v>633.79999999999995</c:v>
                </c:pt>
                <c:pt idx="6339">
                  <c:v>633.9</c:v>
                </c:pt>
                <c:pt idx="6340">
                  <c:v>634</c:v>
                </c:pt>
                <c:pt idx="6341">
                  <c:v>634.1</c:v>
                </c:pt>
                <c:pt idx="6342">
                  <c:v>634.20000000000005</c:v>
                </c:pt>
                <c:pt idx="6343">
                  <c:v>634.29999999999995</c:v>
                </c:pt>
                <c:pt idx="6344">
                  <c:v>634.4</c:v>
                </c:pt>
                <c:pt idx="6345">
                  <c:v>634.5</c:v>
                </c:pt>
                <c:pt idx="6346">
                  <c:v>634.6</c:v>
                </c:pt>
                <c:pt idx="6347">
                  <c:v>634.70000000000005</c:v>
                </c:pt>
                <c:pt idx="6348">
                  <c:v>634.79999999999995</c:v>
                </c:pt>
                <c:pt idx="6349">
                  <c:v>634.9</c:v>
                </c:pt>
                <c:pt idx="6350">
                  <c:v>635</c:v>
                </c:pt>
                <c:pt idx="6351">
                  <c:v>635.1</c:v>
                </c:pt>
                <c:pt idx="6352">
                  <c:v>635.20000000000005</c:v>
                </c:pt>
                <c:pt idx="6353">
                  <c:v>635.29999999999995</c:v>
                </c:pt>
                <c:pt idx="6354">
                  <c:v>635.4</c:v>
                </c:pt>
                <c:pt idx="6355">
                  <c:v>635.5</c:v>
                </c:pt>
                <c:pt idx="6356">
                  <c:v>635.6</c:v>
                </c:pt>
                <c:pt idx="6357">
                  <c:v>635.70000000000005</c:v>
                </c:pt>
                <c:pt idx="6358">
                  <c:v>635.79999999999995</c:v>
                </c:pt>
                <c:pt idx="6359">
                  <c:v>635.9</c:v>
                </c:pt>
                <c:pt idx="6360">
                  <c:v>636</c:v>
                </c:pt>
                <c:pt idx="6361">
                  <c:v>636.1</c:v>
                </c:pt>
                <c:pt idx="6362">
                  <c:v>636.20000000000005</c:v>
                </c:pt>
                <c:pt idx="6363">
                  <c:v>636.29999999999995</c:v>
                </c:pt>
                <c:pt idx="6364">
                  <c:v>636.4</c:v>
                </c:pt>
                <c:pt idx="6365">
                  <c:v>636.5</c:v>
                </c:pt>
                <c:pt idx="6366">
                  <c:v>636.6</c:v>
                </c:pt>
                <c:pt idx="6367">
                  <c:v>636.70000000000005</c:v>
                </c:pt>
                <c:pt idx="6368">
                  <c:v>636.79999999999995</c:v>
                </c:pt>
                <c:pt idx="6369">
                  <c:v>636.9</c:v>
                </c:pt>
                <c:pt idx="6370">
                  <c:v>637</c:v>
                </c:pt>
                <c:pt idx="6371">
                  <c:v>637.1</c:v>
                </c:pt>
                <c:pt idx="6372">
                  <c:v>637.20000000000005</c:v>
                </c:pt>
                <c:pt idx="6373">
                  <c:v>637.29999999999995</c:v>
                </c:pt>
                <c:pt idx="6374">
                  <c:v>637.4</c:v>
                </c:pt>
                <c:pt idx="6375">
                  <c:v>637.5</c:v>
                </c:pt>
                <c:pt idx="6376">
                  <c:v>637.6</c:v>
                </c:pt>
                <c:pt idx="6377">
                  <c:v>637.70000000000005</c:v>
                </c:pt>
                <c:pt idx="6378">
                  <c:v>637.79999999999995</c:v>
                </c:pt>
                <c:pt idx="6379">
                  <c:v>637.9</c:v>
                </c:pt>
                <c:pt idx="6380">
                  <c:v>638</c:v>
                </c:pt>
                <c:pt idx="6381">
                  <c:v>638.1</c:v>
                </c:pt>
                <c:pt idx="6382">
                  <c:v>638.20000000000005</c:v>
                </c:pt>
                <c:pt idx="6383">
                  <c:v>638.29999999999995</c:v>
                </c:pt>
                <c:pt idx="6384">
                  <c:v>638.4</c:v>
                </c:pt>
                <c:pt idx="6385">
                  <c:v>638.5</c:v>
                </c:pt>
                <c:pt idx="6386">
                  <c:v>638.6</c:v>
                </c:pt>
                <c:pt idx="6387">
                  <c:v>638.70000000000005</c:v>
                </c:pt>
                <c:pt idx="6388">
                  <c:v>638.79999999999995</c:v>
                </c:pt>
                <c:pt idx="6389">
                  <c:v>638.9</c:v>
                </c:pt>
                <c:pt idx="6390">
                  <c:v>639</c:v>
                </c:pt>
                <c:pt idx="6391">
                  <c:v>639.1</c:v>
                </c:pt>
                <c:pt idx="6392">
                  <c:v>639.20000000000005</c:v>
                </c:pt>
                <c:pt idx="6393">
                  <c:v>639.29999999999995</c:v>
                </c:pt>
                <c:pt idx="6394">
                  <c:v>639.4</c:v>
                </c:pt>
                <c:pt idx="6395">
                  <c:v>639.5</c:v>
                </c:pt>
                <c:pt idx="6396">
                  <c:v>639.6</c:v>
                </c:pt>
                <c:pt idx="6397">
                  <c:v>639.70000000000005</c:v>
                </c:pt>
                <c:pt idx="6398">
                  <c:v>639.79999999999995</c:v>
                </c:pt>
                <c:pt idx="6399">
                  <c:v>639.9</c:v>
                </c:pt>
                <c:pt idx="6400">
                  <c:v>640</c:v>
                </c:pt>
                <c:pt idx="6401">
                  <c:v>640.1</c:v>
                </c:pt>
                <c:pt idx="6402">
                  <c:v>640.20000000000005</c:v>
                </c:pt>
                <c:pt idx="6403">
                  <c:v>640.29999999999995</c:v>
                </c:pt>
                <c:pt idx="6404">
                  <c:v>640.4</c:v>
                </c:pt>
                <c:pt idx="6405">
                  <c:v>640.5</c:v>
                </c:pt>
                <c:pt idx="6406">
                  <c:v>640.6</c:v>
                </c:pt>
                <c:pt idx="6407">
                  <c:v>640.70000000000005</c:v>
                </c:pt>
                <c:pt idx="6408">
                  <c:v>640.79999999999995</c:v>
                </c:pt>
                <c:pt idx="6409">
                  <c:v>640.9</c:v>
                </c:pt>
                <c:pt idx="6410">
                  <c:v>641</c:v>
                </c:pt>
                <c:pt idx="6411">
                  <c:v>641.1</c:v>
                </c:pt>
                <c:pt idx="6412">
                  <c:v>641.20000000000005</c:v>
                </c:pt>
                <c:pt idx="6413">
                  <c:v>641.29999999999995</c:v>
                </c:pt>
                <c:pt idx="6414">
                  <c:v>641.4</c:v>
                </c:pt>
                <c:pt idx="6415">
                  <c:v>641.5</c:v>
                </c:pt>
                <c:pt idx="6416">
                  <c:v>641.6</c:v>
                </c:pt>
                <c:pt idx="6417">
                  <c:v>641.70000000000005</c:v>
                </c:pt>
                <c:pt idx="6418">
                  <c:v>641.79999999999995</c:v>
                </c:pt>
                <c:pt idx="6419">
                  <c:v>641.9</c:v>
                </c:pt>
                <c:pt idx="6420">
                  <c:v>642</c:v>
                </c:pt>
                <c:pt idx="6421">
                  <c:v>642.1</c:v>
                </c:pt>
                <c:pt idx="6422">
                  <c:v>642.20000000000005</c:v>
                </c:pt>
                <c:pt idx="6423">
                  <c:v>642.29999999999995</c:v>
                </c:pt>
                <c:pt idx="6424">
                  <c:v>642.4</c:v>
                </c:pt>
                <c:pt idx="6425">
                  <c:v>642.5</c:v>
                </c:pt>
                <c:pt idx="6426">
                  <c:v>642.6</c:v>
                </c:pt>
                <c:pt idx="6427">
                  <c:v>642.70000000000005</c:v>
                </c:pt>
                <c:pt idx="6428">
                  <c:v>642.79999999999995</c:v>
                </c:pt>
                <c:pt idx="6429">
                  <c:v>642.9</c:v>
                </c:pt>
                <c:pt idx="6430">
                  <c:v>643</c:v>
                </c:pt>
                <c:pt idx="6431">
                  <c:v>643.1</c:v>
                </c:pt>
                <c:pt idx="6432">
                  <c:v>643.20000000000005</c:v>
                </c:pt>
                <c:pt idx="6433">
                  <c:v>643.29999999999995</c:v>
                </c:pt>
                <c:pt idx="6434">
                  <c:v>643.4</c:v>
                </c:pt>
                <c:pt idx="6435">
                  <c:v>643.5</c:v>
                </c:pt>
                <c:pt idx="6436">
                  <c:v>643.6</c:v>
                </c:pt>
                <c:pt idx="6437">
                  <c:v>643.70000000000005</c:v>
                </c:pt>
                <c:pt idx="6438">
                  <c:v>643.79999999999995</c:v>
                </c:pt>
                <c:pt idx="6439">
                  <c:v>643.9</c:v>
                </c:pt>
                <c:pt idx="6440">
                  <c:v>644</c:v>
                </c:pt>
                <c:pt idx="6441">
                  <c:v>644.1</c:v>
                </c:pt>
                <c:pt idx="6442">
                  <c:v>644.20000000000005</c:v>
                </c:pt>
                <c:pt idx="6443">
                  <c:v>644.29999999999995</c:v>
                </c:pt>
                <c:pt idx="6444">
                  <c:v>644.4</c:v>
                </c:pt>
                <c:pt idx="6445">
                  <c:v>644.5</c:v>
                </c:pt>
                <c:pt idx="6446">
                  <c:v>644.6</c:v>
                </c:pt>
                <c:pt idx="6447">
                  <c:v>644.70000000000005</c:v>
                </c:pt>
                <c:pt idx="6448">
                  <c:v>644.79999999999995</c:v>
                </c:pt>
                <c:pt idx="6449">
                  <c:v>644.9</c:v>
                </c:pt>
                <c:pt idx="6450">
                  <c:v>645</c:v>
                </c:pt>
                <c:pt idx="6451">
                  <c:v>645.1</c:v>
                </c:pt>
                <c:pt idx="6452">
                  <c:v>645.20000000000005</c:v>
                </c:pt>
                <c:pt idx="6453">
                  <c:v>645.29999999999995</c:v>
                </c:pt>
                <c:pt idx="6454">
                  <c:v>645.4</c:v>
                </c:pt>
                <c:pt idx="6455">
                  <c:v>645.5</c:v>
                </c:pt>
                <c:pt idx="6456">
                  <c:v>645.6</c:v>
                </c:pt>
                <c:pt idx="6457">
                  <c:v>645.70000000000005</c:v>
                </c:pt>
                <c:pt idx="6458">
                  <c:v>645.79999999999995</c:v>
                </c:pt>
                <c:pt idx="6459">
                  <c:v>645.9</c:v>
                </c:pt>
                <c:pt idx="6460">
                  <c:v>646</c:v>
                </c:pt>
                <c:pt idx="6461">
                  <c:v>646.1</c:v>
                </c:pt>
                <c:pt idx="6462">
                  <c:v>646.20000000000005</c:v>
                </c:pt>
                <c:pt idx="6463">
                  <c:v>646.29999999999995</c:v>
                </c:pt>
                <c:pt idx="6464">
                  <c:v>646.4</c:v>
                </c:pt>
                <c:pt idx="6465">
                  <c:v>646.5</c:v>
                </c:pt>
                <c:pt idx="6466">
                  <c:v>646.6</c:v>
                </c:pt>
                <c:pt idx="6467">
                  <c:v>646.70000000000005</c:v>
                </c:pt>
                <c:pt idx="6468">
                  <c:v>646.79999999999995</c:v>
                </c:pt>
                <c:pt idx="6469">
                  <c:v>646.9</c:v>
                </c:pt>
                <c:pt idx="6470">
                  <c:v>647</c:v>
                </c:pt>
                <c:pt idx="6471">
                  <c:v>647.1</c:v>
                </c:pt>
                <c:pt idx="6472">
                  <c:v>647.20000000000005</c:v>
                </c:pt>
                <c:pt idx="6473">
                  <c:v>647.29999999999995</c:v>
                </c:pt>
                <c:pt idx="6474">
                  <c:v>647.4</c:v>
                </c:pt>
                <c:pt idx="6475">
                  <c:v>647.5</c:v>
                </c:pt>
                <c:pt idx="6476">
                  <c:v>647.6</c:v>
                </c:pt>
                <c:pt idx="6477">
                  <c:v>647.70000000000005</c:v>
                </c:pt>
                <c:pt idx="6478">
                  <c:v>647.79999999999995</c:v>
                </c:pt>
                <c:pt idx="6479">
                  <c:v>647.9</c:v>
                </c:pt>
                <c:pt idx="6480">
                  <c:v>648</c:v>
                </c:pt>
                <c:pt idx="6481">
                  <c:v>648.1</c:v>
                </c:pt>
                <c:pt idx="6482">
                  <c:v>648.20000000000005</c:v>
                </c:pt>
                <c:pt idx="6483">
                  <c:v>648.29999999999995</c:v>
                </c:pt>
                <c:pt idx="6484">
                  <c:v>648.4</c:v>
                </c:pt>
                <c:pt idx="6485">
                  <c:v>648.5</c:v>
                </c:pt>
                <c:pt idx="6486">
                  <c:v>648.6</c:v>
                </c:pt>
                <c:pt idx="6487">
                  <c:v>648.70000000000005</c:v>
                </c:pt>
                <c:pt idx="6488">
                  <c:v>648.79999999999995</c:v>
                </c:pt>
                <c:pt idx="6489">
                  <c:v>648.9</c:v>
                </c:pt>
                <c:pt idx="6490">
                  <c:v>649</c:v>
                </c:pt>
                <c:pt idx="6491">
                  <c:v>649.1</c:v>
                </c:pt>
                <c:pt idx="6492">
                  <c:v>649.20000000000005</c:v>
                </c:pt>
                <c:pt idx="6493">
                  <c:v>649.29999999999995</c:v>
                </c:pt>
                <c:pt idx="6494">
                  <c:v>649.4</c:v>
                </c:pt>
                <c:pt idx="6495">
                  <c:v>649.5</c:v>
                </c:pt>
                <c:pt idx="6496">
                  <c:v>649.6</c:v>
                </c:pt>
                <c:pt idx="6497">
                  <c:v>649.70000000000005</c:v>
                </c:pt>
                <c:pt idx="6498">
                  <c:v>649.79999999999995</c:v>
                </c:pt>
                <c:pt idx="6499">
                  <c:v>649.9</c:v>
                </c:pt>
                <c:pt idx="6500">
                  <c:v>650</c:v>
                </c:pt>
                <c:pt idx="6501">
                  <c:v>650.1</c:v>
                </c:pt>
                <c:pt idx="6502">
                  <c:v>650.20000000000005</c:v>
                </c:pt>
                <c:pt idx="6503">
                  <c:v>650.29999999999995</c:v>
                </c:pt>
                <c:pt idx="6504">
                  <c:v>650.4</c:v>
                </c:pt>
                <c:pt idx="6505">
                  <c:v>650.5</c:v>
                </c:pt>
                <c:pt idx="6506">
                  <c:v>650.6</c:v>
                </c:pt>
                <c:pt idx="6507">
                  <c:v>650.70000000000005</c:v>
                </c:pt>
                <c:pt idx="6508">
                  <c:v>650.79999999999995</c:v>
                </c:pt>
                <c:pt idx="6509">
                  <c:v>650.9</c:v>
                </c:pt>
                <c:pt idx="6510">
                  <c:v>651</c:v>
                </c:pt>
                <c:pt idx="6511">
                  <c:v>651.1</c:v>
                </c:pt>
                <c:pt idx="6512">
                  <c:v>651.20000000000005</c:v>
                </c:pt>
                <c:pt idx="6513">
                  <c:v>651.29999999999995</c:v>
                </c:pt>
                <c:pt idx="6514">
                  <c:v>651.4</c:v>
                </c:pt>
                <c:pt idx="6515">
                  <c:v>651.5</c:v>
                </c:pt>
                <c:pt idx="6516">
                  <c:v>651.6</c:v>
                </c:pt>
                <c:pt idx="6517">
                  <c:v>651.70000000000005</c:v>
                </c:pt>
                <c:pt idx="6518">
                  <c:v>651.79999999999995</c:v>
                </c:pt>
                <c:pt idx="6519">
                  <c:v>651.9</c:v>
                </c:pt>
                <c:pt idx="6520">
                  <c:v>652</c:v>
                </c:pt>
                <c:pt idx="6521">
                  <c:v>652.1</c:v>
                </c:pt>
                <c:pt idx="6522">
                  <c:v>652.20000000000005</c:v>
                </c:pt>
                <c:pt idx="6523">
                  <c:v>652.29999999999995</c:v>
                </c:pt>
                <c:pt idx="6524">
                  <c:v>652.4</c:v>
                </c:pt>
                <c:pt idx="6525">
                  <c:v>652.5</c:v>
                </c:pt>
                <c:pt idx="6526">
                  <c:v>652.6</c:v>
                </c:pt>
                <c:pt idx="6527">
                  <c:v>652.70000000000005</c:v>
                </c:pt>
                <c:pt idx="6528">
                  <c:v>652.79999999999995</c:v>
                </c:pt>
                <c:pt idx="6529">
                  <c:v>652.9</c:v>
                </c:pt>
                <c:pt idx="6530">
                  <c:v>653</c:v>
                </c:pt>
                <c:pt idx="6531">
                  <c:v>653.1</c:v>
                </c:pt>
                <c:pt idx="6532">
                  <c:v>653.20000000000005</c:v>
                </c:pt>
                <c:pt idx="6533">
                  <c:v>653.29999999999995</c:v>
                </c:pt>
                <c:pt idx="6534">
                  <c:v>653.4</c:v>
                </c:pt>
                <c:pt idx="6535">
                  <c:v>653.5</c:v>
                </c:pt>
                <c:pt idx="6536">
                  <c:v>653.6</c:v>
                </c:pt>
                <c:pt idx="6537">
                  <c:v>653.70000000000005</c:v>
                </c:pt>
                <c:pt idx="6538">
                  <c:v>653.79999999999995</c:v>
                </c:pt>
                <c:pt idx="6539">
                  <c:v>653.9</c:v>
                </c:pt>
                <c:pt idx="6540">
                  <c:v>654</c:v>
                </c:pt>
                <c:pt idx="6541">
                  <c:v>654.1</c:v>
                </c:pt>
                <c:pt idx="6542">
                  <c:v>654.20000000000005</c:v>
                </c:pt>
                <c:pt idx="6543">
                  <c:v>654.29999999999995</c:v>
                </c:pt>
                <c:pt idx="6544">
                  <c:v>654.4</c:v>
                </c:pt>
                <c:pt idx="6545">
                  <c:v>654.5</c:v>
                </c:pt>
                <c:pt idx="6546">
                  <c:v>654.6</c:v>
                </c:pt>
                <c:pt idx="6547">
                  <c:v>654.70000000000005</c:v>
                </c:pt>
                <c:pt idx="6548">
                  <c:v>654.79999999999995</c:v>
                </c:pt>
                <c:pt idx="6549">
                  <c:v>654.9</c:v>
                </c:pt>
                <c:pt idx="6550">
                  <c:v>655</c:v>
                </c:pt>
                <c:pt idx="6551">
                  <c:v>655.1</c:v>
                </c:pt>
                <c:pt idx="6552">
                  <c:v>655.20000000000005</c:v>
                </c:pt>
                <c:pt idx="6553">
                  <c:v>655.29999999999995</c:v>
                </c:pt>
                <c:pt idx="6554">
                  <c:v>655.4</c:v>
                </c:pt>
                <c:pt idx="6555">
                  <c:v>655.5</c:v>
                </c:pt>
                <c:pt idx="6556">
                  <c:v>655.6</c:v>
                </c:pt>
                <c:pt idx="6557">
                  <c:v>655.7</c:v>
                </c:pt>
                <c:pt idx="6558">
                  <c:v>655.8</c:v>
                </c:pt>
                <c:pt idx="6559">
                  <c:v>655.9</c:v>
                </c:pt>
                <c:pt idx="6560">
                  <c:v>656</c:v>
                </c:pt>
                <c:pt idx="6561">
                  <c:v>656.1</c:v>
                </c:pt>
                <c:pt idx="6562">
                  <c:v>656.2</c:v>
                </c:pt>
                <c:pt idx="6563">
                  <c:v>656.3</c:v>
                </c:pt>
                <c:pt idx="6564">
                  <c:v>656.4</c:v>
                </c:pt>
                <c:pt idx="6565">
                  <c:v>656.5</c:v>
                </c:pt>
                <c:pt idx="6566">
                  <c:v>656.6</c:v>
                </c:pt>
                <c:pt idx="6567">
                  <c:v>656.7</c:v>
                </c:pt>
                <c:pt idx="6568">
                  <c:v>656.8</c:v>
                </c:pt>
                <c:pt idx="6569">
                  <c:v>656.9</c:v>
                </c:pt>
                <c:pt idx="6570">
                  <c:v>657</c:v>
                </c:pt>
                <c:pt idx="6571">
                  <c:v>657.1</c:v>
                </c:pt>
                <c:pt idx="6572">
                  <c:v>657.2</c:v>
                </c:pt>
                <c:pt idx="6573">
                  <c:v>657.3</c:v>
                </c:pt>
                <c:pt idx="6574">
                  <c:v>657.4</c:v>
                </c:pt>
                <c:pt idx="6575">
                  <c:v>657.5</c:v>
                </c:pt>
                <c:pt idx="6576">
                  <c:v>657.6</c:v>
                </c:pt>
                <c:pt idx="6577">
                  <c:v>657.7</c:v>
                </c:pt>
                <c:pt idx="6578">
                  <c:v>657.8</c:v>
                </c:pt>
                <c:pt idx="6579">
                  <c:v>657.9</c:v>
                </c:pt>
                <c:pt idx="6580">
                  <c:v>658</c:v>
                </c:pt>
                <c:pt idx="6581">
                  <c:v>658.1</c:v>
                </c:pt>
                <c:pt idx="6582">
                  <c:v>658.2</c:v>
                </c:pt>
                <c:pt idx="6583">
                  <c:v>658.3</c:v>
                </c:pt>
                <c:pt idx="6584">
                  <c:v>658.4</c:v>
                </c:pt>
                <c:pt idx="6585">
                  <c:v>658.5</c:v>
                </c:pt>
                <c:pt idx="6586">
                  <c:v>658.6</c:v>
                </c:pt>
                <c:pt idx="6587">
                  <c:v>658.7</c:v>
                </c:pt>
                <c:pt idx="6588">
                  <c:v>658.8</c:v>
                </c:pt>
                <c:pt idx="6589">
                  <c:v>658.9</c:v>
                </c:pt>
                <c:pt idx="6590">
                  <c:v>659</c:v>
                </c:pt>
                <c:pt idx="6591">
                  <c:v>659.1</c:v>
                </c:pt>
                <c:pt idx="6592">
                  <c:v>659.2</c:v>
                </c:pt>
                <c:pt idx="6593">
                  <c:v>659.3</c:v>
                </c:pt>
                <c:pt idx="6594">
                  <c:v>659.4</c:v>
                </c:pt>
                <c:pt idx="6595">
                  <c:v>659.5</c:v>
                </c:pt>
                <c:pt idx="6596">
                  <c:v>659.6</c:v>
                </c:pt>
                <c:pt idx="6597">
                  <c:v>659.7</c:v>
                </c:pt>
                <c:pt idx="6598">
                  <c:v>659.8</c:v>
                </c:pt>
                <c:pt idx="6599">
                  <c:v>659.9</c:v>
                </c:pt>
                <c:pt idx="6600">
                  <c:v>660</c:v>
                </c:pt>
                <c:pt idx="6601">
                  <c:v>660.1</c:v>
                </c:pt>
                <c:pt idx="6602">
                  <c:v>660.2</c:v>
                </c:pt>
                <c:pt idx="6603">
                  <c:v>660.3</c:v>
                </c:pt>
                <c:pt idx="6604">
                  <c:v>660.4</c:v>
                </c:pt>
                <c:pt idx="6605">
                  <c:v>660.5</c:v>
                </c:pt>
                <c:pt idx="6606">
                  <c:v>660.6</c:v>
                </c:pt>
                <c:pt idx="6607">
                  <c:v>660.7</c:v>
                </c:pt>
                <c:pt idx="6608">
                  <c:v>660.8</c:v>
                </c:pt>
                <c:pt idx="6609">
                  <c:v>660.9</c:v>
                </c:pt>
                <c:pt idx="6610">
                  <c:v>661</c:v>
                </c:pt>
                <c:pt idx="6611">
                  <c:v>661.1</c:v>
                </c:pt>
                <c:pt idx="6612">
                  <c:v>661.2</c:v>
                </c:pt>
                <c:pt idx="6613">
                  <c:v>661.3</c:v>
                </c:pt>
                <c:pt idx="6614">
                  <c:v>661.4</c:v>
                </c:pt>
                <c:pt idx="6615">
                  <c:v>661.5</c:v>
                </c:pt>
                <c:pt idx="6616">
                  <c:v>661.6</c:v>
                </c:pt>
                <c:pt idx="6617">
                  <c:v>661.7</c:v>
                </c:pt>
                <c:pt idx="6618">
                  <c:v>661.8</c:v>
                </c:pt>
                <c:pt idx="6619">
                  <c:v>661.9</c:v>
                </c:pt>
                <c:pt idx="6620">
                  <c:v>662</c:v>
                </c:pt>
                <c:pt idx="6621">
                  <c:v>662.1</c:v>
                </c:pt>
                <c:pt idx="6622">
                  <c:v>662.2</c:v>
                </c:pt>
                <c:pt idx="6623">
                  <c:v>662.3</c:v>
                </c:pt>
                <c:pt idx="6624">
                  <c:v>662.4</c:v>
                </c:pt>
                <c:pt idx="6625">
                  <c:v>662.5</c:v>
                </c:pt>
                <c:pt idx="6626">
                  <c:v>662.6</c:v>
                </c:pt>
                <c:pt idx="6627">
                  <c:v>662.7</c:v>
                </c:pt>
                <c:pt idx="6628">
                  <c:v>662.8</c:v>
                </c:pt>
                <c:pt idx="6629">
                  <c:v>662.9</c:v>
                </c:pt>
                <c:pt idx="6630">
                  <c:v>663</c:v>
                </c:pt>
                <c:pt idx="6631">
                  <c:v>663.1</c:v>
                </c:pt>
                <c:pt idx="6632">
                  <c:v>663.2</c:v>
                </c:pt>
                <c:pt idx="6633">
                  <c:v>663.3</c:v>
                </c:pt>
                <c:pt idx="6634">
                  <c:v>663.4</c:v>
                </c:pt>
                <c:pt idx="6635">
                  <c:v>663.5</c:v>
                </c:pt>
                <c:pt idx="6636">
                  <c:v>663.6</c:v>
                </c:pt>
                <c:pt idx="6637">
                  <c:v>663.7</c:v>
                </c:pt>
                <c:pt idx="6638">
                  <c:v>663.8</c:v>
                </c:pt>
                <c:pt idx="6639">
                  <c:v>663.9</c:v>
                </c:pt>
                <c:pt idx="6640">
                  <c:v>664</c:v>
                </c:pt>
                <c:pt idx="6641">
                  <c:v>664.1</c:v>
                </c:pt>
                <c:pt idx="6642">
                  <c:v>664.2</c:v>
                </c:pt>
                <c:pt idx="6643">
                  <c:v>664.3</c:v>
                </c:pt>
                <c:pt idx="6644">
                  <c:v>664.4</c:v>
                </c:pt>
                <c:pt idx="6645">
                  <c:v>664.5</c:v>
                </c:pt>
                <c:pt idx="6646">
                  <c:v>664.6</c:v>
                </c:pt>
                <c:pt idx="6647">
                  <c:v>664.7</c:v>
                </c:pt>
                <c:pt idx="6648">
                  <c:v>664.8</c:v>
                </c:pt>
                <c:pt idx="6649">
                  <c:v>664.9</c:v>
                </c:pt>
                <c:pt idx="6650">
                  <c:v>665</c:v>
                </c:pt>
                <c:pt idx="6651">
                  <c:v>665.1</c:v>
                </c:pt>
                <c:pt idx="6652">
                  <c:v>665.2</c:v>
                </c:pt>
                <c:pt idx="6653">
                  <c:v>665.3</c:v>
                </c:pt>
                <c:pt idx="6654">
                  <c:v>665.4</c:v>
                </c:pt>
                <c:pt idx="6655">
                  <c:v>665.5</c:v>
                </c:pt>
                <c:pt idx="6656">
                  <c:v>665.6</c:v>
                </c:pt>
                <c:pt idx="6657">
                  <c:v>665.7</c:v>
                </c:pt>
                <c:pt idx="6658">
                  <c:v>665.8</c:v>
                </c:pt>
                <c:pt idx="6659">
                  <c:v>665.9</c:v>
                </c:pt>
                <c:pt idx="6660">
                  <c:v>666</c:v>
                </c:pt>
                <c:pt idx="6661">
                  <c:v>666.1</c:v>
                </c:pt>
                <c:pt idx="6662">
                  <c:v>666.2</c:v>
                </c:pt>
                <c:pt idx="6663">
                  <c:v>666.3</c:v>
                </c:pt>
                <c:pt idx="6664">
                  <c:v>666.4</c:v>
                </c:pt>
                <c:pt idx="6665">
                  <c:v>666.5</c:v>
                </c:pt>
                <c:pt idx="6666">
                  <c:v>666.6</c:v>
                </c:pt>
                <c:pt idx="6667">
                  <c:v>666.7</c:v>
                </c:pt>
                <c:pt idx="6668">
                  <c:v>666.8</c:v>
                </c:pt>
                <c:pt idx="6669">
                  <c:v>666.9</c:v>
                </c:pt>
                <c:pt idx="6670">
                  <c:v>667</c:v>
                </c:pt>
                <c:pt idx="6671">
                  <c:v>667.1</c:v>
                </c:pt>
                <c:pt idx="6672">
                  <c:v>667.2</c:v>
                </c:pt>
                <c:pt idx="6673">
                  <c:v>667.3</c:v>
                </c:pt>
                <c:pt idx="6674">
                  <c:v>667.4</c:v>
                </c:pt>
                <c:pt idx="6675">
                  <c:v>667.5</c:v>
                </c:pt>
                <c:pt idx="6676">
                  <c:v>667.6</c:v>
                </c:pt>
                <c:pt idx="6677">
                  <c:v>667.7</c:v>
                </c:pt>
                <c:pt idx="6678">
                  <c:v>667.8</c:v>
                </c:pt>
                <c:pt idx="6679">
                  <c:v>667.9</c:v>
                </c:pt>
                <c:pt idx="6680">
                  <c:v>668</c:v>
                </c:pt>
                <c:pt idx="6681">
                  <c:v>668.1</c:v>
                </c:pt>
                <c:pt idx="6682">
                  <c:v>668.2</c:v>
                </c:pt>
                <c:pt idx="6683">
                  <c:v>668.3</c:v>
                </c:pt>
                <c:pt idx="6684">
                  <c:v>668.4</c:v>
                </c:pt>
                <c:pt idx="6685">
                  <c:v>668.5</c:v>
                </c:pt>
                <c:pt idx="6686">
                  <c:v>668.6</c:v>
                </c:pt>
                <c:pt idx="6687">
                  <c:v>668.7</c:v>
                </c:pt>
                <c:pt idx="6688">
                  <c:v>668.8</c:v>
                </c:pt>
                <c:pt idx="6689">
                  <c:v>668.9</c:v>
                </c:pt>
                <c:pt idx="6690">
                  <c:v>669</c:v>
                </c:pt>
                <c:pt idx="6691">
                  <c:v>669.1</c:v>
                </c:pt>
                <c:pt idx="6692">
                  <c:v>669.2</c:v>
                </c:pt>
                <c:pt idx="6693">
                  <c:v>669.3</c:v>
                </c:pt>
                <c:pt idx="6694">
                  <c:v>669.4</c:v>
                </c:pt>
                <c:pt idx="6695">
                  <c:v>669.5</c:v>
                </c:pt>
                <c:pt idx="6696">
                  <c:v>669.6</c:v>
                </c:pt>
                <c:pt idx="6697">
                  <c:v>669.7</c:v>
                </c:pt>
                <c:pt idx="6698">
                  <c:v>669.8</c:v>
                </c:pt>
                <c:pt idx="6699">
                  <c:v>669.9</c:v>
                </c:pt>
                <c:pt idx="6700">
                  <c:v>670</c:v>
                </c:pt>
                <c:pt idx="6701">
                  <c:v>670.1</c:v>
                </c:pt>
                <c:pt idx="6702">
                  <c:v>670.2</c:v>
                </c:pt>
                <c:pt idx="6703">
                  <c:v>670.3</c:v>
                </c:pt>
                <c:pt idx="6704">
                  <c:v>670.4</c:v>
                </c:pt>
                <c:pt idx="6705">
                  <c:v>670.5</c:v>
                </c:pt>
                <c:pt idx="6706">
                  <c:v>670.6</c:v>
                </c:pt>
                <c:pt idx="6707">
                  <c:v>670.7</c:v>
                </c:pt>
                <c:pt idx="6708">
                  <c:v>670.8</c:v>
                </c:pt>
                <c:pt idx="6709">
                  <c:v>670.9</c:v>
                </c:pt>
                <c:pt idx="6710">
                  <c:v>671</c:v>
                </c:pt>
                <c:pt idx="6711">
                  <c:v>671.1</c:v>
                </c:pt>
                <c:pt idx="6712">
                  <c:v>671.2</c:v>
                </c:pt>
                <c:pt idx="6713">
                  <c:v>671.3</c:v>
                </c:pt>
                <c:pt idx="6714">
                  <c:v>671.4</c:v>
                </c:pt>
                <c:pt idx="6715">
                  <c:v>671.5</c:v>
                </c:pt>
                <c:pt idx="6716">
                  <c:v>671.6</c:v>
                </c:pt>
                <c:pt idx="6717">
                  <c:v>671.7</c:v>
                </c:pt>
                <c:pt idx="6718">
                  <c:v>671.8</c:v>
                </c:pt>
                <c:pt idx="6719">
                  <c:v>671.9</c:v>
                </c:pt>
                <c:pt idx="6720">
                  <c:v>672</c:v>
                </c:pt>
                <c:pt idx="6721">
                  <c:v>672.1</c:v>
                </c:pt>
                <c:pt idx="6722">
                  <c:v>672.2</c:v>
                </c:pt>
                <c:pt idx="6723">
                  <c:v>672.3</c:v>
                </c:pt>
                <c:pt idx="6724">
                  <c:v>672.4</c:v>
                </c:pt>
                <c:pt idx="6725">
                  <c:v>672.5</c:v>
                </c:pt>
                <c:pt idx="6726">
                  <c:v>672.6</c:v>
                </c:pt>
                <c:pt idx="6727">
                  <c:v>672.7</c:v>
                </c:pt>
                <c:pt idx="6728">
                  <c:v>672.8</c:v>
                </c:pt>
                <c:pt idx="6729">
                  <c:v>672.9</c:v>
                </c:pt>
                <c:pt idx="6730">
                  <c:v>673</c:v>
                </c:pt>
                <c:pt idx="6731">
                  <c:v>673.1</c:v>
                </c:pt>
                <c:pt idx="6732">
                  <c:v>673.2</c:v>
                </c:pt>
                <c:pt idx="6733">
                  <c:v>673.3</c:v>
                </c:pt>
                <c:pt idx="6734">
                  <c:v>673.4</c:v>
                </c:pt>
                <c:pt idx="6735">
                  <c:v>673.5</c:v>
                </c:pt>
                <c:pt idx="6736">
                  <c:v>673.6</c:v>
                </c:pt>
                <c:pt idx="6737">
                  <c:v>673.7</c:v>
                </c:pt>
                <c:pt idx="6738">
                  <c:v>673.8</c:v>
                </c:pt>
                <c:pt idx="6739">
                  <c:v>673.9</c:v>
                </c:pt>
                <c:pt idx="6740">
                  <c:v>674</c:v>
                </c:pt>
                <c:pt idx="6741">
                  <c:v>674.1</c:v>
                </c:pt>
                <c:pt idx="6742">
                  <c:v>674.2</c:v>
                </c:pt>
                <c:pt idx="6743">
                  <c:v>674.3</c:v>
                </c:pt>
                <c:pt idx="6744">
                  <c:v>674.4</c:v>
                </c:pt>
                <c:pt idx="6745">
                  <c:v>674.5</c:v>
                </c:pt>
                <c:pt idx="6746">
                  <c:v>674.6</c:v>
                </c:pt>
                <c:pt idx="6747">
                  <c:v>674.7</c:v>
                </c:pt>
                <c:pt idx="6748">
                  <c:v>674.8</c:v>
                </c:pt>
                <c:pt idx="6749">
                  <c:v>674.9</c:v>
                </c:pt>
                <c:pt idx="6750">
                  <c:v>675</c:v>
                </c:pt>
                <c:pt idx="6751">
                  <c:v>675.1</c:v>
                </c:pt>
                <c:pt idx="6752">
                  <c:v>675.2</c:v>
                </c:pt>
                <c:pt idx="6753">
                  <c:v>675.3</c:v>
                </c:pt>
                <c:pt idx="6754">
                  <c:v>675.4</c:v>
                </c:pt>
                <c:pt idx="6755">
                  <c:v>675.5</c:v>
                </c:pt>
                <c:pt idx="6756">
                  <c:v>675.6</c:v>
                </c:pt>
                <c:pt idx="6757">
                  <c:v>675.7</c:v>
                </c:pt>
                <c:pt idx="6758">
                  <c:v>675.8</c:v>
                </c:pt>
                <c:pt idx="6759">
                  <c:v>675.9</c:v>
                </c:pt>
                <c:pt idx="6760">
                  <c:v>676</c:v>
                </c:pt>
                <c:pt idx="6761">
                  <c:v>676.1</c:v>
                </c:pt>
                <c:pt idx="6762">
                  <c:v>676.2</c:v>
                </c:pt>
                <c:pt idx="6763">
                  <c:v>676.3</c:v>
                </c:pt>
                <c:pt idx="6764">
                  <c:v>676.4</c:v>
                </c:pt>
                <c:pt idx="6765">
                  <c:v>676.5</c:v>
                </c:pt>
                <c:pt idx="6766">
                  <c:v>676.6</c:v>
                </c:pt>
                <c:pt idx="6767">
                  <c:v>676.7</c:v>
                </c:pt>
                <c:pt idx="6768">
                  <c:v>676.8</c:v>
                </c:pt>
                <c:pt idx="6769">
                  <c:v>676.9</c:v>
                </c:pt>
                <c:pt idx="6770">
                  <c:v>677</c:v>
                </c:pt>
                <c:pt idx="6771">
                  <c:v>677.1</c:v>
                </c:pt>
                <c:pt idx="6772">
                  <c:v>677.2</c:v>
                </c:pt>
                <c:pt idx="6773">
                  <c:v>677.3</c:v>
                </c:pt>
                <c:pt idx="6774">
                  <c:v>677.4</c:v>
                </c:pt>
                <c:pt idx="6775">
                  <c:v>677.5</c:v>
                </c:pt>
                <c:pt idx="6776">
                  <c:v>677.6</c:v>
                </c:pt>
                <c:pt idx="6777">
                  <c:v>677.7</c:v>
                </c:pt>
                <c:pt idx="6778">
                  <c:v>677.8</c:v>
                </c:pt>
                <c:pt idx="6779">
                  <c:v>677.9</c:v>
                </c:pt>
                <c:pt idx="6780">
                  <c:v>678</c:v>
                </c:pt>
                <c:pt idx="6781">
                  <c:v>678.1</c:v>
                </c:pt>
                <c:pt idx="6782">
                  <c:v>678.2</c:v>
                </c:pt>
                <c:pt idx="6783">
                  <c:v>678.3</c:v>
                </c:pt>
                <c:pt idx="6784">
                  <c:v>678.4</c:v>
                </c:pt>
                <c:pt idx="6785">
                  <c:v>678.5</c:v>
                </c:pt>
                <c:pt idx="6786">
                  <c:v>678.6</c:v>
                </c:pt>
                <c:pt idx="6787">
                  <c:v>678.7</c:v>
                </c:pt>
                <c:pt idx="6788">
                  <c:v>678.8</c:v>
                </c:pt>
                <c:pt idx="6789">
                  <c:v>678.9</c:v>
                </c:pt>
                <c:pt idx="6790">
                  <c:v>679</c:v>
                </c:pt>
                <c:pt idx="6791">
                  <c:v>679.1</c:v>
                </c:pt>
                <c:pt idx="6792">
                  <c:v>679.2</c:v>
                </c:pt>
                <c:pt idx="6793">
                  <c:v>679.3</c:v>
                </c:pt>
                <c:pt idx="6794">
                  <c:v>679.4</c:v>
                </c:pt>
                <c:pt idx="6795">
                  <c:v>679.5</c:v>
                </c:pt>
                <c:pt idx="6796">
                  <c:v>679.6</c:v>
                </c:pt>
                <c:pt idx="6797">
                  <c:v>679.7</c:v>
                </c:pt>
                <c:pt idx="6798">
                  <c:v>679.8</c:v>
                </c:pt>
                <c:pt idx="6799">
                  <c:v>679.9</c:v>
                </c:pt>
                <c:pt idx="6800">
                  <c:v>680</c:v>
                </c:pt>
                <c:pt idx="6801">
                  <c:v>680.1</c:v>
                </c:pt>
                <c:pt idx="6802">
                  <c:v>680.2</c:v>
                </c:pt>
                <c:pt idx="6803">
                  <c:v>680.3</c:v>
                </c:pt>
                <c:pt idx="6804">
                  <c:v>680.4</c:v>
                </c:pt>
                <c:pt idx="6805">
                  <c:v>680.5</c:v>
                </c:pt>
                <c:pt idx="6806">
                  <c:v>680.6</c:v>
                </c:pt>
                <c:pt idx="6807">
                  <c:v>680.7</c:v>
                </c:pt>
                <c:pt idx="6808">
                  <c:v>680.8</c:v>
                </c:pt>
                <c:pt idx="6809">
                  <c:v>680.9</c:v>
                </c:pt>
                <c:pt idx="6810">
                  <c:v>681</c:v>
                </c:pt>
                <c:pt idx="6811">
                  <c:v>681.1</c:v>
                </c:pt>
                <c:pt idx="6812">
                  <c:v>681.2</c:v>
                </c:pt>
                <c:pt idx="6813">
                  <c:v>681.3</c:v>
                </c:pt>
                <c:pt idx="6814">
                  <c:v>681.4</c:v>
                </c:pt>
                <c:pt idx="6815">
                  <c:v>681.5</c:v>
                </c:pt>
                <c:pt idx="6816">
                  <c:v>681.6</c:v>
                </c:pt>
                <c:pt idx="6817">
                  <c:v>681.7</c:v>
                </c:pt>
                <c:pt idx="6818">
                  <c:v>681.8</c:v>
                </c:pt>
                <c:pt idx="6819">
                  <c:v>681.9</c:v>
                </c:pt>
                <c:pt idx="6820">
                  <c:v>682</c:v>
                </c:pt>
                <c:pt idx="6821">
                  <c:v>682.1</c:v>
                </c:pt>
                <c:pt idx="6822">
                  <c:v>682.2</c:v>
                </c:pt>
                <c:pt idx="6823">
                  <c:v>682.3</c:v>
                </c:pt>
                <c:pt idx="6824">
                  <c:v>682.4</c:v>
                </c:pt>
                <c:pt idx="6825">
                  <c:v>682.5</c:v>
                </c:pt>
                <c:pt idx="6826">
                  <c:v>682.6</c:v>
                </c:pt>
                <c:pt idx="6827">
                  <c:v>682.7</c:v>
                </c:pt>
                <c:pt idx="6828">
                  <c:v>682.8</c:v>
                </c:pt>
                <c:pt idx="6829">
                  <c:v>682.9</c:v>
                </c:pt>
                <c:pt idx="6830">
                  <c:v>683</c:v>
                </c:pt>
                <c:pt idx="6831">
                  <c:v>683.1</c:v>
                </c:pt>
                <c:pt idx="6832">
                  <c:v>683.2</c:v>
                </c:pt>
                <c:pt idx="6833">
                  <c:v>683.3</c:v>
                </c:pt>
                <c:pt idx="6834">
                  <c:v>683.4</c:v>
                </c:pt>
                <c:pt idx="6835">
                  <c:v>683.5</c:v>
                </c:pt>
                <c:pt idx="6836">
                  <c:v>683.6</c:v>
                </c:pt>
                <c:pt idx="6837">
                  <c:v>683.7</c:v>
                </c:pt>
                <c:pt idx="6838">
                  <c:v>683.8</c:v>
                </c:pt>
                <c:pt idx="6839">
                  <c:v>683.9</c:v>
                </c:pt>
                <c:pt idx="6840">
                  <c:v>684</c:v>
                </c:pt>
                <c:pt idx="6841">
                  <c:v>684.1</c:v>
                </c:pt>
                <c:pt idx="6842">
                  <c:v>684.2</c:v>
                </c:pt>
                <c:pt idx="6843">
                  <c:v>684.3</c:v>
                </c:pt>
                <c:pt idx="6844">
                  <c:v>684.4</c:v>
                </c:pt>
                <c:pt idx="6845">
                  <c:v>684.5</c:v>
                </c:pt>
                <c:pt idx="6846">
                  <c:v>684.6</c:v>
                </c:pt>
                <c:pt idx="6847">
                  <c:v>684.7</c:v>
                </c:pt>
                <c:pt idx="6848">
                  <c:v>684.8</c:v>
                </c:pt>
                <c:pt idx="6849">
                  <c:v>684.9</c:v>
                </c:pt>
                <c:pt idx="6850">
                  <c:v>685</c:v>
                </c:pt>
                <c:pt idx="6851">
                  <c:v>685.1</c:v>
                </c:pt>
                <c:pt idx="6852">
                  <c:v>685.2</c:v>
                </c:pt>
                <c:pt idx="6853">
                  <c:v>685.3</c:v>
                </c:pt>
                <c:pt idx="6854">
                  <c:v>685.4</c:v>
                </c:pt>
                <c:pt idx="6855">
                  <c:v>685.5</c:v>
                </c:pt>
                <c:pt idx="6856">
                  <c:v>685.6</c:v>
                </c:pt>
                <c:pt idx="6857">
                  <c:v>685.7</c:v>
                </c:pt>
                <c:pt idx="6858">
                  <c:v>685.8</c:v>
                </c:pt>
                <c:pt idx="6859">
                  <c:v>685.9</c:v>
                </c:pt>
                <c:pt idx="6860">
                  <c:v>686</c:v>
                </c:pt>
                <c:pt idx="6861">
                  <c:v>686.1</c:v>
                </c:pt>
                <c:pt idx="6862">
                  <c:v>686.2</c:v>
                </c:pt>
                <c:pt idx="6863">
                  <c:v>686.3</c:v>
                </c:pt>
                <c:pt idx="6864">
                  <c:v>686.4</c:v>
                </c:pt>
                <c:pt idx="6865">
                  <c:v>686.5</c:v>
                </c:pt>
                <c:pt idx="6866">
                  <c:v>686.6</c:v>
                </c:pt>
                <c:pt idx="6867">
                  <c:v>686.7</c:v>
                </c:pt>
                <c:pt idx="6868">
                  <c:v>686.8</c:v>
                </c:pt>
                <c:pt idx="6869">
                  <c:v>686.9</c:v>
                </c:pt>
                <c:pt idx="6870">
                  <c:v>687</c:v>
                </c:pt>
                <c:pt idx="6871">
                  <c:v>687.1</c:v>
                </c:pt>
                <c:pt idx="6872">
                  <c:v>687.2</c:v>
                </c:pt>
                <c:pt idx="6873">
                  <c:v>687.3</c:v>
                </c:pt>
                <c:pt idx="6874">
                  <c:v>687.4</c:v>
                </c:pt>
                <c:pt idx="6875">
                  <c:v>687.5</c:v>
                </c:pt>
                <c:pt idx="6876">
                  <c:v>687.6</c:v>
                </c:pt>
                <c:pt idx="6877">
                  <c:v>687.7</c:v>
                </c:pt>
                <c:pt idx="6878">
                  <c:v>687.8</c:v>
                </c:pt>
                <c:pt idx="6879">
                  <c:v>687.9</c:v>
                </c:pt>
                <c:pt idx="6880">
                  <c:v>688</c:v>
                </c:pt>
                <c:pt idx="6881">
                  <c:v>688.1</c:v>
                </c:pt>
                <c:pt idx="6882">
                  <c:v>688.2</c:v>
                </c:pt>
                <c:pt idx="6883">
                  <c:v>688.3</c:v>
                </c:pt>
                <c:pt idx="6884">
                  <c:v>688.4</c:v>
                </c:pt>
                <c:pt idx="6885">
                  <c:v>688.5</c:v>
                </c:pt>
                <c:pt idx="6886">
                  <c:v>688.6</c:v>
                </c:pt>
                <c:pt idx="6887">
                  <c:v>688.7</c:v>
                </c:pt>
                <c:pt idx="6888">
                  <c:v>688.8</c:v>
                </c:pt>
                <c:pt idx="6889">
                  <c:v>688.9</c:v>
                </c:pt>
                <c:pt idx="6890">
                  <c:v>689</c:v>
                </c:pt>
                <c:pt idx="6891">
                  <c:v>689.1</c:v>
                </c:pt>
                <c:pt idx="6892">
                  <c:v>689.2</c:v>
                </c:pt>
                <c:pt idx="6893">
                  <c:v>689.3</c:v>
                </c:pt>
                <c:pt idx="6894">
                  <c:v>689.4</c:v>
                </c:pt>
                <c:pt idx="6895">
                  <c:v>689.5</c:v>
                </c:pt>
                <c:pt idx="6896">
                  <c:v>689.6</c:v>
                </c:pt>
                <c:pt idx="6897">
                  <c:v>689.7</c:v>
                </c:pt>
                <c:pt idx="6898">
                  <c:v>689.8</c:v>
                </c:pt>
                <c:pt idx="6899">
                  <c:v>689.9</c:v>
                </c:pt>
                <c:pt idx="6900">
                  <c:v>690</c:v>
                </c:pt>
                <c:pt idx="6901">
                  <c:v>690.1</c:v>
                </c:pt>
                <c:pt idx="6902">
                  <c:v>690.2</c:v>
                </c:pt>
                <c:pt idx="6903">
                  <c:v>690.3</c:v>
                </c:pt>
                <c:pt idx="6904">
                  <c:v>690.4</c:v>
                </c:pt>
                <c:pt idx="6905">
                  <c:v>690.5</c:v>
                </c:pt>
                <c:pt idx="6906">
                  <c:v>690.6</c:v>
                </c:pt>
                <c:pt idx="6907">
                  <c:v>690.7</c:v>
                </c:pt>
                <c:pt idx="6908">
                  <c:v>690.8</c:v>
                </c:pt>
                <c:pt idx="6909">
                  <c:v>690.9</c:v>
                </c:pt>
                <c:pt idx="6910">
                  <c:v>691</c:v>
                </c:pt>
                <c:pt idx="6911">
                  <c:v>691.1</c:v>
                </c:pt>
                <c:pt idx="6912">
                  <c:v>691.2</c:v>
                </c:pt>
                <c:pt idx="6913">
                  <c:v>691.3</c:v>
                </c:pt>
                <c:pt idx="6914">
                  <c:v>691.4</c:v>
                </c:pt>
                <c:pt idx="6915">
                  <c:v>691.5</c:v>
                </c:pt>
                <c:pt idx="6916">
                  <c:v>691.6</c:v>
                </c:pt>
                <c:pt idx="6917">
                  <c:v>691.7</c:v>
                </c:pt>
                <c:pt idx="6918">
                  <c:v>691.8</c:v>
                </c:pt>
                <c:pt idx="6919">
                  <c:v>691.9</c:v>
                </c:pt>
                <c:pt idx="6920">
                  <c:v>692</c:v>
                </c:pt>
                <c:pt idx="6921">
                  <c:v>692.1</c:v>
                </c:pt>
                <c:pt idx="6922">
                  <c:v>692.2</c:v>
                </c:pt>
                <c:pt idx="6923">
                  <c:v>692.3</c:v>
                </c:pt>
                <c:pt idx="6924">
                  <c:v>692.4</c:v>
                </c:pt>
                <c:pt idx="6925">
                  <c:v>692.5</c:v>
                </c:pt>
                <c:pt idx="6926">
                  <c:v>692.6</c:v>
                </c:pt>
                <c:pt idx="6927">
                  <c:v>692.7</c:v>
                </c:pt>
                <c:pt idx="6928">
                  <c:v>692.8</c:v>
                </c:pt>
                <c:pt idx="6929">
                  <c:v>692.9</c:v>
                </c:pt>
                <c:pt idx="6930">
                  <c:v>693</c:v>
                </c:pt>
                <c:pt idx="6931">
                  <c:v>693.1</c:v>
                </c:pt>
                <c:pt idx="6932">
                  <c:v>693.2</c:v>
                </c:pt>
                <c:pt idx="6933">
                  <c:v>693.3</c:v>
                </c:pt>
                <c:pt idx="6934">
                  <c:v>693.4</c:v>
                </c:pt>
                <c:pt idx="6935">
                  <c:v>693.5</c:v>
                </c:pt>
                <c:pt idx="6936">
                  <c:v>693.6</c:v>
                </c:pt>
                <c:pt idx="6937">
                  <c:v>693.7</c:v>
                </c:pt>
                <c:pt idx="6938">
                  <c:v>693.8</c:v>
                </c:pt>
                <c:pt idx="6939">
                  <c:v>693.9</c:v>
                </c:pt>
                <c:pt idx="6940">
                  <c:v>694</c:v>
                </c:pt>
                <c:pt idx="6941">
                  <c:v>694.1</c:v>
                </c:pt>
                <c:pt idx="6942">
                  <c:v>694.2</c:v>
                </c:pt>
                <c:pt idx="6943">
                  <c:v>694.3</c:v>
                </c:pt>
                <c:pt idx="6944">
                  <c:v>694.4</c:v>
                </c:pt>
                <c:pt idx="6945">
                  <c:v>694.5</c:v>
                </c:pt>
                <c:pt idx="6946">
                  <c:v>694.6</c:v>
                </c:pt>
                <c:pt idx="6947">
                  <c:v>694.7</c:v>
                </c:pt>
                <c:pt idx="6948">
                  <c:v>694.8</c:v>
                </c:pt>
                <c:pt idx="6949">
                  <c:v>694.9</c:v>
                </c:pt>
                <c:pt idx="6950">
                  <c:v>695</c:v>
                </c:pt>
                <c:pt idx="6951">
                  <c:v>695.1</c:v>
                </c:pt>
                <c:pt idx="6952">
                  <c:v>695.2</c:v>
                </c:pt>
                <c:pt idx="6953">
                  <c:v>695.3</c:v>
                </c:pt>
                <c:pt idx="6954">
                  <c:v>695.4</c:v>
                </c:pt>
                <c:pt idx="6955">
                  <c:v>695.5</c:v>
                </c:pt>
                <c:pt idx="6956">
                  <c:v>695.6</c:v>
                </c:pt>
                <c:pt idx="6957">
                  <c:v>695.7</c:v>
                </c:pt>
                <c:pt idx="6958">
                  <c:v>695.8</c:v>
                </c:pt>
                <c:pt idx="6959">
                  <c:v>695.9</c:v>
                </c:pt>
                <c:pt idx="6960">
                  <c:v>696</c:v>
                </c:pt>
                <c:pt idx="6961">
                  <c:v>696.1</c:v>
                </c:pt>
                <c:pt idx="6962">
                  <c:v>696.2</c:v>
                </c:pt>
                <c:pt idx="6963">
                  <c:v>696.3</c:v>
                </c:pt>
                <c:pt idx="6964">
                  <c:v>696.4</c:v>
                </c:pt>
                <c:pt idx="6965">
                  <c:v>696.5</c:v>
                </c:pt>
                <c:pt idx="6966">
                  <c:v>696.6</c:v>
                </c:pt>
                <c:pt idx="6967">
                  <c:v>696.7</c:v>
                </c:pt>
                <c:pt idx="6968">
                  <c:v>696.8</c:v>
                </c:pt>
                <c:pt idx="6969">
                  <c:v>696.9</c:v>
                </c:pt>
                <c:pt idx="6970">
                  <c:v>697</c:v>
                </c:pt>
                <c:pt idx="6971">
                  <c:v>697.1</c:v>
                </c:pt>
                <c:pt idx="6972">
                  <c:v>697.2</c:v>
                </c:pt>
                <c:pt idx="6973">
                  <c:v>697.3</c:v>
                </c:pt>
                <c:pt idx="6974">
                  <c:v>697.4</c:v>
                </c:pt>
                <c:pt idx="6975">
                  <c:v>697.5</c:v>
                </c:pt>
                <c:pt idx="6976">
                  <c:v>697.6</c:v>
                </c:pt>
                <c:pt idx="6977">
                  <c:v>697.7</c:v>
                </c:pt>
                <c:pt idx="6978">
                  <c:v>697.8</c:v>
                </c:pt>
                <c:pt idx="6979">
                  <c:v>697.9</c:v>
                </c:pt>
                <c:pt idx="6980">
                  <c:v>698</c:v>
                </c:pt>
                <c:pt idx="6981">
                  <c:v>698.1</c:v>
                </c:pt>
                <c:pt idx="6982">
                  <c:v>698.2</c:v>
                </c:pt>
                <c:pt idx="6983">
                  <c:v>698.3</c:v>
                </c:pt>
                <c:pt idx="6984">
                  <c:v>698.4</c:v>
                </c:pt>
                <c:pt idx="6985">
                  <c:v>698.5</c:v>
                </c:pt>
                <c:pt idx="6986">
                  <c:v>698.6</c:v>
                </c:pt>
                <c:pt idx="6987">
                  <c:v>698.7</c:v>
                </c:pt>
                <c:pt idx="6988">
                  <c:v>698.8</c:v>
                </c:pt>
                <c:pt idx="6989">
                  <c:v>698.9</c:v>
                </c:pt>
                <c:pt idx="6990">
                  <c:v>699</c:v>
                </c:pt>
                <c:pt idx="6991">
                  <c:v>699.1</c:v>
                </c:pt>
                <c:pt idx="6992">
                  <c:v>699.2</c:v>
                </c:pt>
                <c:pt idx="6993">
                  <c:v>699.3</c:v>
                </c:pt>
                <c:pt idx="6994">
                  <c:v>699.4</c:v>
                </c:pt>
                <c:pt idx="6995">
                  <c:v>699.5</c:v>
                </c:pt>
                <c:pt idx="6996">
                  <c:v>699.6</c:v>
                </c:pt>
                <c:pt idx="6997">
                  <c:v>699.7</c:v>
                </c:pt>
                <c:pt idx="6998">
                  <c:v>699.8</c:v>
                </c:pt>
                <c:pt idx="6999">
                  <c:v>699.9</c:v>
                </c:pt>
                <c:pt idx="7000">
                  <c:v>700</c:v>
                </c:pt>
                <c:pt idx="7001">
                  <c:v>700.1</c:v>
                </c:pt>
                <c:pt idx="7002">
                  <c:v>700.2</c:v>
                </c:pt>
                <c:pt idx="7003">
                  <c:v>700.3</c:v>
                </c:pt>
                <c:pt idx="7004">
                  <c:v>700.4</c:v>
                </c:pt>
                <c:pt idx="7005">
                  <c:v>700.5</c:v>
                </c:pt>
                <c:pt idx="7006">
                  <c:v>700.6</c:v>
                </c:pt>
                <c:pt idx="7007">
                  <c:v>700.7</c:v>
                </c:pt>
                <c:pt idx="7008">
                  <c:v>700.8</c:v>
                </c:pt>
                <c:pt idx="7009">
                  <c:v>700.9</c:v>
                </c:pt>
                <c:pt idx="7010">
                  <c:v>701</c:v>
                </c:pt>
                <c:pt idx="7011">
                  <c:v>701.1</c:v>
                </c:pt>
                <c:pt idx="7012">
                  <c:v>701.2</c:v>
                </c:pt>
                <c:pt idx="7013">
                  <c:v>701.3</c:v>
                </c:pt>
                <c:pt idx="7014">
                  <c:v>701.4</c:v>
                </c:pt>
                <c:pt idx="7015">
                  <c:v>701.5</c:v>
                </c:pt>
                <c:pt idx="7016">
                  <c:v>701.6</c:v>
                </c:pt>
                <c:pt idx="7017">
                  <c:v>701.7</c:v>
                </c:pt>
                <c:pt idx="7018">
                  <c:v>701.8</c:v>
                </c:pt>
                <c:pt idx="7019">
                  <c:v>701.9</c:v>
                </c:pt>
                <c:pt idx="7020">
                  <c:v>702</c:v>
                </c:pt>
                <c:pt idx="7021">
                  <c:v>702.1</c:v>
                </c:pt>
                <c:pt idx="7022">
                  <c:v>702.2</c:v>
                </c:pt>
                <c:pt idx="7023">
                  <c:v>702.3</c:v>
                </c:pt>
                <c:pt idx="7024">
                  <c:v>702.4</c:v>
                </c:pt>
                <c:pt idx="7025">
                  <c:v>702.5</c:v>
                </c:pt>
                <c:pt idx="7026">
                  <c:v>702.6</c:v>
                </c:pt>
                <c:pt idx="7027">
                  <c:v>702.7</c:v>
                </c:pt>
                <c:pt idx="7028">
                  <c:v>702.8</c:v>
                </c:pt>
                <c:pt idx="7029">
                  <c:v>702.9</c:v>
                </c:pt>
                <c:pt idx="7030">
                  <c:v>703</c:v>
                </c:pt>
                <c:pt idx="7031">
                  <c:v>703.1</c:v>
                </c:pt>
                <c:pt idx="7032">
                  <c:v>703.2</c:v>
                </c:pt>
                <c:pt idx="7033">
                  <c:v>703.3</c:v>
                </c:pt>
                <c:pt idx="7034">
                  <c:v>703.4</c:v>
                </c:pt>
                <c:pt idx="7035">
                  <c:v>703.5</c:v>
                </c:pt>
                <c:pt idx="7036">
                  <c:v>703.6</c:v>
                </c:pt>
                <c:pt idx="7037">
                  <c:v>703.7</c:v>
                </c:pt>
                <c:pt idx="7038">
                  <c:v>703.8</c:v>
                </c:pt>
                <c:pt idx="7039">
                  <c:v>703.9</c:v>
                </c:pt>
                <c:pt idx="7040">
                  <c:v>704</c:v>
                </c:pt>
                <c:pt idx="7041">
                  <c:v>704.1</c:v>
                </c:pt>
                <c:pt idx="7042">
                  <c:v>704.2</c:v>
                </c:pt>
                <c:pt idx="7043">
                  <c:v>704.3</c:v>
                </c:pt>
                <c:pt idx="7044">
                  <c:v>704.4</c:v>
                </c:pt>
                <c:pt idx="7045">
                  <c:v>704.5</c:v>
                </c:pt>
                <c:pt idx="7046">
                  <c:v>704.6</c:v>
                </c:pt>
                <c:pt idx="7047">
                  <c:v>704.7</c:v>
                </c:pt>
                <c:pt idx="7048">
                  <c:v>704.8</c:v>
                </c:pt>
                <c:pt idx="7049">
                  <c:v>704.9</c:v>
                </c:pt>
                <c:pt idx="7050">
                  <c:v>705</c:v>
                </c:pt>
                <c:pt idx="7051">
                  <c:v>705.1</c:v>
                </c:pt>
                <c:pt idx="7052">
                  <c:v>705.2</c:v>
                </c:pt>
                <c:pt idx="7053">
                  <c:v>705.3</c:v>
                </c:pt>
                <c:pt idx="7054">
                  <c:v>705.4</c:v>
                </c:pt>
                <c:pt idx="7055">
                  <c:v>705.5</c:v>
                </c:pt>
                <c:pt idx="7056">
                  <c:v>705.6</c:v>
                </c:pt>
                <c:pt idx="7057">
                  <c:v>705.7</c:v>
                </c:pt>
                <c:pt idx="7058">
                  <c:v>705.8</c:v>
                </c:pt>
                <c:pt idx="7059">
                  <c:v>705.9</c:v>
                </c:pt>
                <c:pt idx="7060">
                  <c:v>706</c:v>
                </c:pt>
                <c:pt idx="7061">
                  <c:v>706.1</c:v>
                </c:pt>
                <c:pt idx="7062">
                  <c:v>706.2</c:v>
                </c:pt>
                <c:pt idx="7063">
                  <c:v>706.3</c:v>
                </c:pt>
                <c:pt idx="7064">
                  <c:v>706.4</c:v>
                </c:pt>
                <c:pt idx="7065">
                  <c:v>706.5</c:v>
                </c:pt>
                <c:pt idx="7066">
                  <c:v>706.6</c:v>
                </c:pt>
                <c:pt idx="7067">
                  <c:v>706.7</c:v>
                </c:pt>
                <c:pt idx="7068">
                  <c:v>706.8</c:v>
                </c:pt>
                <c:pt idx="7069">
                  <c:v>706.9</c:v>
                </c:pt>
                <c:pt idx="7070">
                  <c:v>707</c:v>
                </c:pt>
                <c:pt idx="7071">
                  <c:v>707.1</c:v>
                </c:pt>
                <c:pt idx="7072">
                  <c:v>707.2</c:v>
                </c:pt>
                <c:pt idx="7073">
                  <c:v>707.3</c:v>
                </c:pt>
                <c:pt idx="7074">
                  <c:v>707.4</c:v>
                </c:pt>
                <c:pt idx="7075">
                  <c:v>707.5</c:v>
                </c:pt>
                <c:pt idx="7076">
                  <c:v>707.6</c:v>
                </c:pt>
                <c:pt idx="7077">
                  <c:v>707.7</c:v>
                </c:pt>
                <c:pt idx="7078">
                  <c:v>707.8</c:v>
                </c:pt>
                <c:pt idx="7079">
                  <c:v>707.9</c:v>
                </c:pt>
                <c:pt idx="7080">
                  <c:v>708</c:v>
                </c:pt>
                <c:pt idx="7081">
                  <c:v>708.1</c:v>
                </c:pt>
                <c:pt idx="7082">
                  <c:v>708.2</c:v>
                </c:pt>
                <c:pt idx="7083">
                  <c:v>708.3</c:v>
                </c:pt>
                <c:pt idx="7084">
                  <c:v>708.4</c:v>
                </c:pt>
                <c:pt idx="7085">
                  <c:v>708.5</c:v>
                </c:pt>
                <c:pt idx="7086">
                  <c:v>708.6</c:v>
                </c:pt>
                <c:pt idx="7087">
                  <c:v>708.7</c:v>
                </c:pt>
                <c:pt idx="7088">
                  <c:v>708.8</c:v>
                </c:pt>
                <c:pt idx="7089">
                  <c:v>708.9</c:v>
                </c:pt>
                <c:pt idx="7090">
                  <c:v>709</c:v>
                </c:pt>
                <c:pt idx="7091">
                  <c:v>709.1</c:v>
                </c:pt>
                <c:pt idx="7092">
                  <c:v>709.2</c:v>
                </c:pt>
                <c:pt idx="7093">
                  <c:v>709.3</c:v>
                </c:pt>
                <c:pt idx="7094">
                  <c:v>709.4</c:v>
                </c:pt>
                <c:pt idx="7095">
                  <c:v>709.5</c:v>
                </c:pt>
                <c:pt idx="7096">
                  <c:v>709.6</c:v>
                </c:pt>
                <c:pt idx="7097">
                  <c:v>709.7</c:v>
                </c:pt>
                <c:pt idx="7098">
                  <c:v>709.8</c:v>
                </c:pt>
                <c:pt idx="7099">
                  <c:v>709.9</c:v>
                </c:pt>
                <c:pt idx="7100">
                  <c:v>710</c:v>
                </c:pt>
                <c:pt idx="7101">
                  <c:v>710.1</c:v>
                </c:pt>
                <c:pt idx="7102">
                  <c:v>710.2</c:v>
                </c:pt>
                <c:pt idx="7103">
                  <c:v>710.3</c:v>
                </c:pt>
                <c:pt idx="7104">
                  <c:v>710.4</c:v>
                </c:pt>
                <c:pt idx="7105">
                  <c:v>710.5</c:v>
                </c:pt>
                <c:pt idx="7106">
                  <c:v>710.6</c:v>
                </c:pt>
                <c:pt idx="7107">
                  <c:v>710.7</c:v>
                </c:pt>
                <c:pt idx="7108">
                  <c:v>710.8</c:v>
                </c:pt>
                <c:pt idx="7109">
                  <c:v>710.9</c:v>
                </c:pt>
                <c:pt idx="7110">
                  <c:v>711</c:v>
                </c:pt>
                <c:pt idx="7111">
                  <c:v>711.1</c:v>
                </c:pt>
                <c:pt idx="7112">
                  <c:v>711.2</c:v>
                </c:pt>
                <c:pt idx="7113">
                  <c:v>711.3</c:v>
                </c:pt>
                <c:pt idx="7114">
                  <c:v>711.4</c:v>
                </c:pt>
                <c:pt idx="7115">
                  <c:v>711.5</c:v>
                </c:pt>
                <c:pt idx="7116">
                  <c:v>711.6</c:v>
                </c:pt>
                <c:pt idx="7117">
                  <c:v>711.7</c:v>
                </c:pt>
                <c:pt idx="7118">
                  <c:v>711.8</c:v>
                </c:pt>
                <c:pt idx="7119">
                  <c:v>711.9</c:v>
                </c:pt>
                <c:pt idx="7120">
                  <c:v>712</c:v>
                </c:pt>
                <c:pt idx="7121">
                  <c:v>712.1</c:v>
                </c:pt>
                <c:pt idx="7122">
                  <c:v>712.2</c:v>
                </c:pt>
                <c:pt idx="7123">
                  <c:v>712.3</c:v>
                </c:pt>
                <c:pt idx="7124">
                  <c:v>712.4</c:v>
                </c:pt>
                <c:pt idx="7125">
                  <c:v>712.5</c:v>
                </c:pt>
                <c:pt idx="7126">
                  <c:v>712.6</c:v>
                </c:pt>
                <c:pt idx="7127">
                  <c:v>712.7</c:v>
                </c:pt>
                <c:pt idx="7128">
                  <c:v>712.8</c:v>
                </c:pt>
                <c:pt idx="7129">
                  <c:v>712.9</c:v>
                </c:pt>
                <c:pt idx="7130">
                  <c:v>713</c:v>
                </c:pt>
                <c:pt idx="7131">
                  <c:v>713.1</c:v>
                </c:pt>
                <c:pt idx="7132">
                  <c:v>713.2</c:v>
                </c:pt>
                <c:pt idx="7133">
                  <c:v>713.3</c:v>
                </c:pt>
                <c:pt idx="7134">
                  <c:v>713.4</c:v>
                </c:pt>
                <c:pt idx="7135">
                  <c:v>713.5</c:v>
                </c:pt>
                <c:pt idx="7136">
                  <c:v>713.6</c:v>
                </c:pt>
                <c:pt idx="7137">
                  <c:v>713.7</c:v>
                </c:pt>
                <c:pt idx="7138">
                  <c:v>713.8</c:v>
                </c:pt>
                <c:pt idx="7139">
                  <c:v>713.9</c:v>
                </c:pt>
                <c:pt idx="7140">
                  <c:v>714</c:v>
                </c:pt>
                <c:pt idx="7141">
                  <c:v>714.1</c:v>
                </c:pt>
                <c:pt idx="7142">
                  <c:v>714.2</c:v>
                </c:pt>
                <c:pt idx="7143">
                  <c:v>714.3</c:v>
                </c:pt>
                <c:pt idx="7144">
                  <c:v>714.4</c:v>
                </c:pt>
                <c:pt idx="7145">
                  <c:v>714.5</c:v>
                </c:pt>
                <c:pt idx="7146">
                  <c:v>714.6</c:v>
                </c:pt>
                <c:pt idx="7147">
                  <c:v>714.7</c:v>
                </c:pt>
                <c:pt idx="7148">
                  <c:v>714.8</c:v>
                </c:pt>
                <c:pt idx="7149">
                  <c:v>714.9</c:v>
                </c:pt>
                <c:pt idx="7150">
                  <c:v>715</c:v>
                </c:pt>
                <c:pt idx="7151">
                  <c:v>715.1</c:v>
                </c:pt>
                <c:pt idx="7152">
                  <c:v>715.2</c:v>
                </c:pt>
                <c:pt idx="7153">
                  <c:v>715.3</c:v>
                </c:pt>
                <c:pt idx="7154">
                  <c:v>715.4</c:v>
                </c:pt>
                <c:pt idx="7155">
                  <c:v>715.5</c:v>
                </c:pt>
                <c:pt idx="7156">
                  <c:v>715.6</c:v>
                </c:pt>
                <c:pt idx="7157">
                  <c:v>715.7</c:v>
                </c:pt>
                <c:pt idx="7158">
                  <c:v>715.8</c:v>
                </c:pt>
                <c:pt idx="7159">
                  <c:v>715.9</c:v>
                </c:pt>
                <c:pt idx="7160">
                  <c:v>716</c:v>
                </c:pt>
                <c:pt idx="7161">
                  <c:v>716.1</c:v>
                </c:pt>
                <c:pt idx="7162">
                  <c:v>716.2</c:v>
                </c:pt>
                <c:pt idx="7163">
                  <c:v>716.3</c:v>
                </c:pt>
                <c:pt idx="7164">
                  <c:v>716.4</c:v>
                </c:pt>
                <c:pt idx="7165">
                  <c:v>716.5</c:v>
                </c:pt>
                <c:pt idx="7166">
                  <c:v>716.6</c:v>
                </c:pt>
                <c:pt idx="7167">
                  <c:v>716.7</c:v>
                </c:pt>
                <c:pt idx="7168">
                  <c:v>716.8</c:v>
                </c:pt>
                <c:pt idx="7169">
                  <c:v>716.9</c:v>
                </c:pt>
                <c:pt idx="7170">
                  <c:v>717</c:v>
                </c:pt>
                <c:pt idx="7171">
                  <c:v>717.1</c:v>
                </c:pt>
                <c:pt idx="7172">
                  <c:v>717.2</c:v>
                </c:pt>
                <c:pt idx="7173">
                  <c:v>717.3</c:v>
                </c:pt>
                <c:pt idx="7174">
                  <c:v>717.4</c:v>
                </c:pt>
                <c:pt idx="7175">
                  <c:v>717.5</c:v>
                </c:pt>
                <c:pt idx="7176">
                  <c:v>717.6</c:v>
                </c:pt>
                <c:pt idx="7177">
                  <c:v>717.7</c:v>
                </c:pt>
                <c:pt idx="7178">
                  <c:v>717.8</c:v>
                </c:pt>
                <c:pt idx="7179">
                  <c:v>717.9</c:v>
                </c:pt>
                <c:pt idx="7180">
                  <c:v>718</c:v>
                </c:pt>
                <c:pt idx="7181">
                  <c:v>718.1</c:v>
                </c:pt>
                <c:pt idx="7182">
                  <c:v>718.2</c:v>
                </c:pt>
                <c:pt idx="7183">
                  <c:v>718.3</c:v>
                </c:pt>
                <c:pt idx="7184">
                  <c:v>718.4</c:v>
                </c:pt>
                <c:pt idx="7185">
                  <c:v>718.5</c:v>
                </c:pt>
                <c:pt idx="7186">
                  <c:v>718.6</c:v>
                </c:pt>
                <c:pt idx="7187">
                  <c:v>718.7</c:v>
                </c:pt>
                <c:pt idx="7188">
                  <c:v>718.8</c:v>
                </c:pt>
                <c:pt idx="7189">
                  <c:v>718.9</c:v>
                </c:pt>
                <c:pt idx="7190">
                  <c:v>719</c:v>
                </c:pt>
                <c:pt idx="7191">
                  <c:v>719.1</c:v>
                </c:pt>
                <c:pt idx="7192">
                  <c:v>719.2</c:v>
                </c:pt>
                <c:pt idx="7193">
                  <c:v>719.3</c:v>
                </c:pt>
                <c:pt idx="7194">
                  <c:v>719.4</c:v>
                </c:pt>
                <c:pt idx="7195">
                  <c:v>719.5</c:v>
                </c:pt>
                <c:pt idx="7196">
                  <c:v>719.6</c:v>
                </c:pt>
                <c:pt idx="7197">
                  <c:v>719.7</c:v>
                </c:pt>
                <c:pt idx="7198">
                  <c:v>719.8</c:v>
                </c:pt>
                <c:pt idx="7199">
                  <c:v>719.9</c:v>
                </c:pt>
                <c:pt idx="7200">
                  <c:v>720</c:v>
                </c:pt>
                <c:pt idx="7201">
                  <c:v>720.1</c:v>
                </c:pt>
                <c:pt idx="7202">
                  <c:v>720.2</c:v>
                </c:pt>
                <c:pt idx="7203">
                  <c:v>720.3</c:v>
                </c:pt>
                <c:pt idx="7204">
                  <c:v>720.4</c:v>
                </c:pt>
                <c:pt idx="7205">
                  <c:v>720.5</c:v>
                </c:pt>
                <c:pt idx="7206">
                  <c:v>720.6</c:v>
                </c:pt>
                <c:pt idx="7207">
                  <c:v>720.7</c:v>
                </c:pt>
                <c:pt idx="7208">
                  <c:v>720.8</c:v>
                </c:pt>
                <c:pt idx="7209">
                  <c:v>720.9</c:v>
                </c:pt>
                <c:pt idx="7210">
                  <c:v>721</c:v>
                </c:pt>
                <c:pt idx="7211">
                  <c:v>721.1</c:v>
                </c:pt>
                <c:pt idx="7212">
                  <c:v>721.2</c:v>
                </c:pt>
                <c:pt idx="7213">
                  <c:v>721.3</c:v>
                </c:pt>
                <c:pt idx="7214">
                  <c:v>721.4</c:v>
                </c:pt>
                <c:pt idx="7215">
                  <c:v>721.5</c:v>
                </c:pt>
                <c:pt idx="7216">
                  <c:v>721.6</c:v>
                </c:pt>
                <c:pt idx="7217">
                  <c:v>721.7</c:v>
                </c:pt>
                <c:pt idx="7218">
                  <c:v>721.8</c:v>
                </c:pt>
                <c:pt idx="7219">
                  <c:v>721.9</c:v>
                </c:pt>
                <c:pt idx="7220">
                  <c:v>722</c:v>
                </c:pt>
                <c:pt idx="7221">
                  <c:v>722.1</c:v>
                </c:pt>
                <c:pt idx="7222">
                  <c:v>722.2</c:v>
                </c:pt>
                <c:pt idx="7223">
                  <c:v>722.3</c:v>
                </c:pt>
                <c:pt idx="7224">
                  <c:v>722.4</c:v>
                </c:pt>
                <c:pt idx="7225">
                  <c:v>722.5</c:v>
                </c:pt>
                <c:pt idx="7226">
                  <c:v>722.6</c:v>
                </c:pt>
                <c:pt idx="7227">
                  <c:v>722.7</c:v>
                </c:pt>
                <c:pt idx="7228">
                  <c:v>722.8</c:v>
                </c:pt>
                <c:pt idx="7229">
                  <c:v>722.9</c:v>
                </c:pt>
                <c:pt idx="7230">
                  <c:v>723</c:v>
                </c:pt>
                <c:pt idx="7231">
                  <c:v>723.1</c:v>
                </c:pt>
                <c:pt idx="7232">
                  <c:v>723.2</c:v>
                </c:pt>
                <c:pt idx="7233">
                  <c:v>723.3</c:v>
                </c:pt>
                <c:pt idx="7234">
                  <c:v>723.4</c:v>
                </c:pt>
                <c:pt idx="7235">
                  <c:v>723.5</c:v>
                </c:pt>
                <c:pt idx="7236">
                  <c:v>723.6</c:v>
                </c:pt>
                <c:pt idx="7237">
                  <c:v>723.7</c:v>
                </c:pt>
                <c:pt idx="7238">
                  <c:v>723.8</c:v>
                </c:pt>
                <c:pt idx="7239">
                  <c:v>723.9</c:v>
                </c:pt>
                <c:pt idx="7240">
                  <c:v>724</c:v>
                </c:pt>
                <c:pt idx="7241">
                  <c:v>724.1</c:v>
                </c:pt>
                <c:pt idx="7242">
                  <c:v>724.2</c:v>
                </c:pt>
                <c:pt idx="7243">
                  <c:v>724.3</c:v>
                </c:pt>
                <c:pt idx="7244">
                  <c:v>724.4</c:v>
                </c:pt>
                <c:pt idx="7245">
                  <c:v>724.5</c:v>
                </c:pt>
                <c:pt idx="7246">
                  <c:v>724.6</c:v>
                </c:pt>
                <c:pt idx="7247">
                  <c:v>724.7</c:v>
                </c:pt>
                <c:pt idx="7248">
                  <c:v>724.8</c:v>
                </c:pt>
                <c:pt idx="7249">
                  <c:v>724.9</c:v>
                </c:pt>
                <c:pt idx="7250">
                  <c:v>725</c:v>
                </c:pt>
                <c:pt idx="7251">
                  <c:v>725.1</c:v>
                </c:pt>
                <c:pt idx="7252">
                  <c:v>725.2</c:v>
                </c:pt>
                <c:pt idx="7253">
                  <c:v>725.3</c:v>
                </c:pt>
                <c:pt idx="7254">
                  <c:v>725.4</c:v>
                </c:pt>
                <c:pt idx="7255">
                  <c:v>725.5</c:v>
                </c:pt>
                <c:pt idx="7256">
                  <c:v>725.6</c:v>
                </c:pt>
                <c:pt idx="7257">
                  <c:v>725.7</c:v>
                </c:pt>
                <c:pt idx="7258">
                  <c:v>725.8</c:v>
                </c:pt>
                <c:pt idx="7259">
                  <c:v>725.9</c:v>
                </c:pt>
                <c:pt idx="7260">
                  <c:v>726</c:v>
                </c:pt>
                <c:pt idx="7261">
                  <c:v>726.1</c:v>
                </c:pt>
                <c:pt idx="7262">
                  <c:v>726.2</c:v>
                </c:pt>
                <c:pt idx="7263">
                  <c:v>726.3</c:v>
                </c:pt>
                <c:pt idx="7264">
                  <c:v>726.4</c:v>
                </c:pt>
                <c:pt idx="7265">
                  <c:v>726.5</c:v>
                </c:pt>
                <c:pt idx="7266">
                  <c:v>726.6</c:v>
                </c:pt>
                <c:pt idx="7267">
                  <c:v>726.7</c:v>
                </c:pt>
                <c:pt idx="7268">
                  <c:v>726.8</c:v>
                </c:pt>
                <c:pt idx="7269">
                  <c:v>726.9</c:v>
                </c:pt>
                <c:pt idx="7270">
                  <c:v>727</c:v>
                </c:pt>
                <c:pt idx="7271">
                  <c:v>727.1</c:v>
                </c:pt>
                <c:pt idx="7272">
                  <c:v>727.2</c:v>
                </c:pt>
                <c:pt idx="7273">
                  <c:v>727.3</c:v>
                </c:pt>
                <c:pt idx="7274">
                  <c:v>727.4</c:v>
                </c:pt>
                <c:pt idx="7275">
                  <c:v>727.5</c:v>
                </c:pt>
                <c:pt idx="7276">
                  <c:v>727.6</c:v>
                </c:pt>
                <c:pt idx="7277">
                  <c:v>727.7</c:v>
                </c:pt>
                <c:pt idx="7278">
                  <c:v>727.8</c:v>
                </c:pt>
                <c:pt idx="7279">
                  <c:v>727.9</c:v>
                </c:pt>
                <c:pt idx="7280">
                  <c:v>728</c:v>
                </c:pt>
                <c:pt idx="7281">
                  <c:v>728.1</c:v>
                </c:pt>
                <c:pt idx="7282">
                  <c:v>728.2</c:v>
                </c:pt>
                <c:pt idx="7283">
                  <c:v>728.3</c:v>
                </c:pt>
                <c:pt idx="7284">
                  <c:v>728.4</c:v>
                </c:pt>
                <c:pt idx="7285">
                  <c:v>728.5</c:v>
                </c:pt>
                <c:pt idx="7286">
                  <c:v>728.6</c:v>
                </c:pt>
                <c:pt idx="7287">
                  <c:v>728.7</c:v>
                </c:pt>
                <c:pt idx="7288">
                  <c:v>728.8</c:v>
                </c:pt>
                <c:pt idx="7289">
                  <c:v>728.9</c:v>
                </c:pt>
                <c:pt idx="7290">
                  <c:v>729</c:v>
                </c:pt>
                <c:pt idx="7291">
                  <c:v>729.1</c:v>
                </c:pt>
                <c:pt idx="7292">
                  <c:v>729.2</c:v>
                </c:pt>
                <c:pt idx="7293">
                  <c:v>729.3</c:v>
                </c:pt>
                <c:pt idx="7294">
                  <c:v>729.4</c:v>
                </c:pt>
                <c:pt idx="7295">
                  <c:v>729.5</c:v>
                </c:pt>
                <c:pt idx="7296">
                  <c:v>729.6</c:v>
                </c:pt>
                <c:pt idx="7297">
                  <c:v>729.7</c:v>
                </c:pt>
                <c:pt idx="7298">
                  <c:v>729.8</c:v>
                </c:pt>
                <c:pt idx="7299">
                  <c:v>729.9</c:v>
                </c:pt>
                <c:pt idx="7300">
                  <c:v>730</c:v>
                </c:pt>
                <c:pt idx="7301">
                  <c:v>730.1</c:v>
                </c:pt>
                <c:pt idx="7302">
                  <c:v>730.2</c:v>
                </c:pt>
                <c:pt idx="7303">
                  <c:v>730.3</c:v>
                </c:pt>
                <c:pt idx="7304">
                  <c:v>730.4</c:v>
                </c:pt>
                <c:pt idx="7305">
                  <c:v>730.5</c:v>
                </c:pt>
                <c:pt idx="7306">
                  <c:v>730.6</c:v>
                </c:pt>
                <c:pt idx="7307">
                  <c:v>730.7</c:v>
                </c:pt>
                <c:pt idx="7308">
                  <c:v>730.8</c:v>
                </c:pt>
                <c:pt idx="7309">
                  <c:v>730.9</c:v>
                </c:pt>
                <c:pt idx="7310">
                  <c:v>731</c:v>
                </c:pt>
                <c:pt idx="7311">
                  <c:v>731.1</c:v>
                </c:pt>
                <c:pt idx="7312">
                  <c:v>731.2</c:v>
                </c:pt>
                <c:pt idx="7313">
                  <c:v>731.3</c:v>
                </c:pt>
                <c:pt idx="7314">
                  <c:v>731.4</c:v>
                </c:pt>
                <c:pt idx="7315">
                  <c:v>731.5</c:v>
                </c:pt>
                <c:pt idx="7316">
                  <c:v>731.6</c:v>
                </c:pt>
                <c:pt idx="7317">
                  <c:v>731.7</c:v>
                </c:pt>
                <c:pt idx="7318">
                  <c:v>731.8</c:v>
                </c:pt>
                <c:pt idx="7319">
                  <c:v>731.9</c:v>
                </c:pt>
                <c:pt idx="7320">
                  <c:v>732</c:v>
                </c:pt>
                <c:pt idx="7321">
                  <c:v>732.1</c:v>
                </c:pt>
                <c:pt idx="7322">
                  <c:v>732.2</c:v>
                </c:pt>
                <c:pt idx="7323">
                  <c:v>732.3</c:v>
                </c:pt>
                <c:pt idx="7324">
                  <c:v>732.4</c:v>
                </c:pt>
                <c:pt idx="7325">
                  <c:v>732.5</c:v>
                </c:pt>
                <c:pt idx="7326">
                  <c:v>732.6</c:v>
                </c:pt>
                <c:pt idx="7327">
                  <c:v>732.7</c:v>
                </c:pt>
                <c:pt idx="7328">
                  <c:v>732.8</c:v>
                </c:pt>
                <c:pt idx="7329">
                  <c:v>732.9</c:v>
                </c:pt>
                <c:pt idx="7330">
                  <c:v>733</c:v>
                </c:pt>
                <c:pt idx="7331">
                  <c:v>733.1</c:v>
                </c:pt>
                <c:pt idx="7332">
                  <c:v>733.2</c:v>
                </c:pt>
                <c:pt idx="7333">
                  <c:v>733.3</c:v>
                </c:pt>
                <c:pt idx="7334">
                  <c:v>733.4</c:v>
                </c:pt>
                <c:pt idx="7335">
                  <c:v>733.5</c:v>
                </c:pt>
                <c:pt idx="7336">
                  <c:v>733.6</c:v>
                </c:pt>
                <c:pt idx="7337">
                  <c:v>733.7</c:v>
                </c:pt>
                <c:pt idx="7338">
                  <c:v>733.8</c:v>
                </c:pt>
                <c:pt idx="7339">
                  <c:v>733.9</c:v>
                </c:pt>
                <c:pt idx="7340">
                  <c:v>734</c:v>
                </c:pt>
                <c:pt idx="7341">
                  <c:v>734.1</c:v>
                </c:pt>
                <c:pt idx="7342">
                  <c:v>734.2</c:v>
                </c:pt>
                <c:pt idx="7343">
                  <c:v>734.3</c:v>
                </c:pt>
                <c:pt idx="7344">
                  <c:v>734.4</c:v>
                </c:pt>
                <c:pt idx="7345">
                  <c:v>734.5</c:v>
                </c:pt>
                <c:pt idx="7346">
                  <c:v>734.6</c:v>
                </c:pt>
                <c:pt idx="7347">
                  <c:v>734.7</c:v>
                </c:pt>
                <c:pt idx="7348">
                  <c:v>734.8</c:v>
                </c:pt>
                <c:pt idx="7349">
                  <c:v>734.9</c:v>
                </c:pt>
                <c:pt idx="7350">
                  <c:v>735</c:v>
                </c:pt>
                <c:pt idx="7351">
                  <c:v>735.1</c:v>
                </c:pt>
                <c:pt idx="7352">
                  <c:v>735.2</c:v>
                </c:pt>
                <c:pt idx="7353">
                  <c:v>735.3</c:v>
                </c:pt>
                <c:pt idx="7354">
                  <c:v>735.4</c:v>
                </c:pt>
                <c:pt idx="7355">
                  <c:v>735.5</c:v>
                </c:pt>
                <c:pt idx="7356">
                  <c:v>735.6</c:v>
                </c:pt>
                <c:pt idx="7357">
                  <c:v>735.7</c:v>
                </c:pt>
                <c:pt idx="7358">
                  <c:v>735.8</c:v>
                </c:pt>
                <c:pt idx="7359">
                  <c:v>735.9</c:v>
                </c:pt>
                <c:pt idx="7360">
                  <c:v>736</c:v>
                </c:pt>
                <c:pt idx="7361">
                  <c:v>736.1</c:v>
                </c:pt>
                <c:pt idx="7362">
                  <c:v>736.2</c:v>
                </c:pt>
                <c:pt idx="7363">
                  <c:v>736.3</c:v>
                </c:pt>
                <c:pt idx="7364">
                  <c:v>736.4</c:v>
                </c:pt>
                <c:pt idx="7365">
                  <c:v>736.5</c:v>
                </c:pt>
                <c:pt idx="7366">
                  <c:v>736.6</c:v>
                </c:pt>
                <c:pt idx="7367">
                  <c:v>736.7</c:v>
                </c:pt>
                <c:pt idx="7368">
                  <c:v>736.8</c:v>
                </c:pt>
                <c:pt idx="7369">
                  <c:v>736.9</c:v>
                </c:pt>
                <c:pt idx="7370">
                  <c:v>737</c:v>
                </c:pt>
                <c:pt idx="7371">
                  <c:v>737.1</c:v>
                </c:pt>
                <c:pt idx="7372">
                  <c:v>737.2</c:v>
                </c:pt>
                <c:pt idx="7373">
                  <c:v>737.3</c:v>
                </c:pt>
                <c:pt idx="7374">
                  <c:v>737.4</c:v>
                </c:pt>
                <c:pt idx="7375">
                  <c:v>737.5</c:v>
                </c:pt>
                <c:pt idx="7376">
                  <c:v>737.6</c:v>
                </c:pt>
                <c:pt idx="7377">
                  <c:v>737.7</c:v>
                </c:pt>
                <c:pt idx="7378">
                  <c:v>737.8</c:v>
                </c:pt>
                <c:pt idx="7379">
                  <c:v>737.9</c:v>
                </c:pt>
                <c:pt idx="7380">
                  <c:v>738</c:v>
                </c:pt>
                <c:pt idx="7381">
                  <c:v>738.1</c:v>
                </c:pt>
                <c:pt idx="7382">
                  <c:v>738.2</c:v>
                </c:pt>
                <c:pt idx="7383">
                  <c:v>738.3</c:v>
                </c:pt>
                <c:pt idx="7384">
                  <c:v>738.4</c:v>
                </c:pt>
                <c:pt idx="7385">
                  <c:v>738.5</c:v>
                </c:pt>
                <c:pt idx="7386">
                  <c:v>738.6</c:v>
                </c:pt>
                <c:pt idx="7387">
                  <c:v>738.7</c:v>
                </c:pt>
                <c:pt idx="7388">
                  <c:v>738.8</c:v>
                </c:pt>
                <c:pt idx="7389">
                  <c:v>738.9</c:v>
                </c:pt>
                <c:pt idx="7390">
                  <c:v>739</c:v>
                </c:pt>
                <c:pt idx="7391">
                  <c:v>739.1</c:v>
                </c:pt>
                <c:pt idx="7392">
                  <c:v>739.2</c:v>
                </c:pt>
                <c:pt idx="7393">
                  <c:v>739.3</c:v>
                </c:pt>
                <c:pt idx="7394">
                  <c:v>739.4</c:v>
                </c:pt>
                <c:pt idx="7395">
                  <c:v>739.5</c:v>
                </c:pt>
                <c:pt idx="7396">
                  <c:v>739.6</c:v>
                </c:pt>
                <c:pt idx="7397">
                  <c:v>739.7</c:v>
                </c:pt>
                <c:pt idx="7398">
                  <c:v>739.8</c:v>
                </c:pt>
                <c:pt idx="7399">
                  <c:v>739.9</c:v>
                </c:pt>
                <c:pt idx="7400">
                  <c:v>740</c:v>
                </c:pt>
                <c:pt idx="7401">
                  <c:v>740.1</c:v>
                </c:pt>
                <c:pt idx="7402">
                  <c:v>740.2</c:v>
                </c:pt>
                <c:pt idx="7403">
                  <c:v>740.3</c:v>
                </c:pt>
                <c:pt idx="7404">
                  <c:v>740.4</c:v>
                </c:pt>
                <c:pt idx="7405">
                  <c:v>740.5</c:v>
                </c:pt>
                <c:pt idx="7406">
                  <c:v>740.6</c:v>
                </c:pt>
                <c:pt idx="7407">
                  <c:v>740.7</c:v>
                </c:pt>
                <c:pt idx="7408">
                  <c:v>740.8</c:v>
                </c:pt>
                <c:pt idx="7409">
                  <c:v>740.9</c:v>
                </c:pt>
                <c:pt idx="7410">
                  <c:v>741</c:v>
                </c:pt>
                <c:pt idx="7411">
                  <c:v>741.1</c:v>
                </c:pt>
                <c:pt idx="7412">
                  <c:v>741.2</c:v>
                </c:pt>
                <c:pt idx="7413">
                  <c:v>741.3</c:v>
                </c:pt>
                <c:pt idx="7414">
                  <c:v>741.4</c:v>
                </c:pt>
                <c:pt idx="7415">
                  <c:v>741.5</c:v>
                </c:pt>
                <c:pt idx="7416">
                  <c:v>741.6</c:v>
                </c:pt>
                <c:pt idx="7417">
                  <c:v>741.7</c:v>
                </c:pt>
                <c:pt idx="7418">
                  <c:v>741.8</c:v>
                </c:pt>
                <c:pt idx="7419">
                  <c:v>741.9</c:v>
                </c:pt>
                <c:pt idx="7420">
                  <c:v>742</c:v>
                </c:pt>
                <c:pt idx="7421">
                  <c:v>742.1</c:v>
                </c:pt>
                <c:pt idx="7422">
                  <c:v>742.2</c:v>
                </c:pt>
                <c:pt idx="7423">
                  <c:v>742.3</c:v>
                </c:pt>
                <c:pt idx="7424">
                  <c:v>742.4</c:v>
                </c:pt>
                <c:pt idx="7425">
                  <c:v>742.5</c:v>
                </c:pt>
                <c:pt idx="7426">
                  <c:v>742.6</c:v>
                </c:pt>
                <c:pt idx="7427">
                  <c:v>742.7</c:v>
                </c:pt>
                <c:pt idx="7428">
                  <c:v>742.8</c:v>
                </c:pt>
                <c:pt idx="7429">
                  <c:v>742.9</c:v>
                </c:pt>
                <c:pt idx="7430">
                  <c:v>743</c:v>
                </c:pt>
                <c:pt idx="7431">
                  <c:v>743.1</c:v>
                </c:pt>
                <c:pt idx="7432">
                  <c:v>743.2</c:v>
                </c:pt>
                <c:pt idx="7433">
                  <c:v>743.3</c:v>
                </c:pt>
                <c:pt idx="7434">
                  <c:v>743.4</c:v>
                </c:pt>
                <c:pt idx="7435">
                  <c:v>743.5</c:v>
                </c:pt>
                <c:pt idx="7436">
                  <c:v>743.6</c:v>
                </c:pt>
                <c:pt idx="7437">
                  <c:v>743.7</c:v>
                </c:pt>
                <c:pt idx="7438">
                  <c:v>743.8</c:v>
                </c:pt>
                <c:pt idx="7439">
                  <c:v>743.9</c:v>
                </c:pt>
                <c:pt idx="7440">
                  <c:v>744</c:v>
                </c:pt>
                <c:pt idx="7441">
                  <c:v>744.1</c:v>
                </c:pt>
                <c:pt idx="7442">
                  <c:v>744.2</c:v>
                </c:pt>
                <c:pt idx="7443">
                  <c:v>744.3</c:v>
                </c:pt>
                <c:pt idx="7444">
                  <c:v>744.4</c:v>
                </c:pt>
                <c:pt idx="7445">
                  <c:v>744.5</c:v>
                </c:pt>
                <c:pt idx="7446">
                  <c:v>744.6</c:v>
                </c:pt>
                <c:pt idx="7447">
                  <c:v>744.7</c:v>
                </c:pt>
                <c:pt idx="7448">
                  <c:v>744.8</c:v>
                </c:pt>
                <c:pt idx="7449">
                  <c:v>744.9</c:v>
                </c:pt>
                <c:pt idx="7450">
                  <c:v>745</c:v>
                </c:pt>
                <c:pt idx="7451">
                  <c:v>745.1</c:v>
                </c:pt>
                <c:pt idx="7452">
                  <c:v>745.2</c:v>
                </c:pt>
                <c:pt idx="7453">
                  <c:v>745.3</c:v>
                </c:pt>
                <c:pt idx="7454">
                  <c:v>745.4</c:v>
                </c:pt>
                <c:pt idx="7455">
                  <c:v>745.5</c:v>
                </c:pt>
                <c:pt idx="7456">
                  <c:v>745.6</c:v>
                </c:pt>
                <c:pt idx="7457">
                  <c:v>745.7</c:v>
                </c:pt>
                <c:pt idx="7458">
                  <c:v>745.8</c:v>
                </c:pt>
                <c:pt idx="7459">
                  <c:v>745.9</c:v>
                </c:pt>
                <c:pt idx="7460">
                  <c:v>746</c:v>
                </c:pt>
                <c:pt idx="7461">
                  <c:v>746.1</c:v>
                </c:pt>
                <c:pt idx="7462">
                  <c:v>746.2</c:v>
                </c:pt>
                <c:pt idx="7463">
                  <c:v>746.3</c:v>
                </c:pt>
                <c:pt idx="7464">
                  <c:v>746.4</c:v>
                </c:pt>
                <c:pt idx="7465">
                  <c:v>746.5</c:v>
                </c:pt>
                <c:pt idx="7466">
                  <c:v>746.6</c:v>
                </c:pt>
                <c:pt idx="7467">
                  <c:v>746.7</c:v>
                </c:pt>
                <c:pt idx="7468">
                  <c:v>746.8</c:v>
                </c:pt>
                <c:pt idx="7469">
                  <c:v>746.9</c:v>
                </c:pt>
                <c:pt idx="7470">
                  <c:v>747</c:v>
                </c:pt>
                <c:pt idx="7471">
                  <c:v>747.1</c:v>
                </c:pt>
                <c:pt idx="7472">
                  <c:v>747.2</c:v>
                </c:pt>
                <c:pt idx="7473">
                  <c:v>747.3</c:v>
                </c:pt>
                <c:pt idx="7474">
                  <c:v>747.4</c:v>
                </c:pt>
                <c:pt idx="7475">
                  <c:v>747.5</c:v>
                </c:pt>
                <c:pt idx="7476">
                  <c:v>747.6</c:v>
                </c:pt>
                <c:pt idx="7477">
                  <c:v>747.7</c:v>
                </c:pt>
                <c:pt idx="7478">
                  <c:v>747.8</c:v>
                </c:pt>
                <c:pt idx="7479">
                  <c:v>747.9</c:v>
                </c:pt>
                <c:pt idx="7480">
                  <c:v>748</c:v>
                </c:pt>
                <c:pt idx="7481">
                  <c:v>748.1</c:v>
                </c:pt>
                <c:pt idx="7482">
                  <c:v>748.2</c:v>
                </c:pt>
                <c:pt idx="7483">
                  <c:v>748.3</c:v>
                </c:pt>
                <c:pt idx="7484">
                  <c:v>748.4</c:v>
                </c:pt>
                <c:pt idx="7485">
                  <c:v>748.5</c:v>
                </c:pt>
                <c:pt idx="7486">
                  <c:v>748.6</c:v>
                </c:pt>
                <c:pt idx="7487">
                  <c:v>748.7</c:v>
                </c:pt>
                <c:pt idx="7488">
                  <c:v>748.8</c:v>
                </c:pt>
                <c:pt idx="7489">
                  <c:v>748.9</c:v>
                </c:pt>
                <c:pt idx="7490">
                  <c:v>749</c:v>
                </c:pt>
                <c:pt idx="7491">
                  <c:v>749.1</c:v>
                </c:pt>
                <c:pt idx="7492">
                  <c:v>749.2</c:v>
                </c:pt>
                <c:pt idx="7493">
                  <c:v>749.3</c:v>
                </c:pt>
                <c:pt idx="7494">
                  <c:v>749.4</c:v>
                </c:pt>
                <c:pt idx="7495">
                  <c:v>749.5</c:v>
                </c:pt>
                <c:pt idx="7496">
                  <c:v>749.6</c:v>
                </c:pt>
                <c:pt idx="7497">
                  <c:v>749.7</c:v>
                </c:pt>
                <c:pt idx="7498">
                  <c:v>749.8</c:v>
                </c:pt>
                <c:pt idx="7499">
                  <c:v>749.9</c:v>
                </c:pt>
                <c:pt idx="7500">
                  <c:v>750</c:v>
                </c:pt>
                <c:pt idx="7501">
                  <c:v>750.1</c:v>
                </c:pt>
                <c:pt idx="7502">
                  <c:v>750.2</c:v>
                </c:pt>
                <c:pt idx="7503">
                  <c:v>750.3</c:v>
                </c:pt>
                <c:pt idx="7504">
                  <c:v>750.4</c:v>
                </c:pt>
                <c:pt idx="7505">
                  <c:v>750.5</c:v>
                </c:pt>
                <c:pt idx="7506">
                  <c:v>750.6</c:v>
                </c:pt>
                <c:pt idx="7507">
                  <c:v>750.7</c:v>
                </c:pt>
                <c:pt idx="7508">
                  <c:v>750.8</c:v>
                </c:pt>
                <c:pt idx="7509">
                  <c:v>750.9</c:v>
                </c:pt>
                <c:pt idx="7510">
                  <c:v>751</c:v>
                </c:pt>
                <c:pt idx="7511">
                  <c:v>751.1</c:v>
                </c:pt>
                <c:pt idx="7512">
                  <c:v>751.2</c:v>
                </c:pt>
                <c:pt idx="7513">
                  <c:v>751.3</c:v>
                </c:pt>
                <c:pt idx="7514">
                  <c:v>751.4</c:v>
                </c:pt>
                <c:pt idx="7515">
                  <c:v>751.5</c:v>
                </c:pt>
                <c:pt idx="7516">
                  <c:v>751.6</c:v>
                </c:pt>
                <c:pt idx="7517">
                  <c:v>751.7</c:v>
                </c:pt>
                <c:pt idx="7518">
                  <c:v>751.8</c:v>
                </c:pt>
                <c:pt idx="7519">
                  <c:v>751.9</c:v>
                </c:pt>
                <c:pt idx="7520">
                  <c:v>752</c:v>
                </c:pt>
                <c:pt idx="7521">
                  <c:v>752.1</c:v>
                </c:pt>
                <c:pt idx="7522">
                  <c:v>752.2</c:v>
                </c:pt>
                <c:pt idx="7523">
                  <c:v>752.3</c:v>
                </c:pt>
                <c:pt idx="7524">
                  <c:v>752.4</c:v>
                </c:pt>
                <c:pt idx="7525">
                  <c:v>752.5</c:v>
                </c:pt>
                <c:pt idx="7526">
                  <c:v>752.6</c:v>
                </c:pt>
                <c:pt idx="7527">
                  <c:v>752.7</c:v>
                </c:pt>
                <c:pt idx="7528">
                  <c:v>752.8</c:v>
                </c:pt>
                <c:pt idx="7529">
                  <c:v>752.9</c:v>
                </c:pt>
                <c:pt idx="7530">
                  <c:v>753</c:v>
                </c:pt>
                <c:pt idx="7531">
                  <c:v>753.1</c:v>
                </c:pt>
                <c:pt idx="7532">
                  <c:v>753.2</c:v>
                </c:pt>
                <c:pt idx="7533">
                  <c:v>753.3</c:v>
                </c:pt>
                <c:pt idx="7534">
                  <c:v>753.4</c:v>
                </c:pt>
                <c:pt idx="7535">
                  <c:v>753.5</c:v>
                </c:pt>
                <c:pt idx="7536">
                  <c:v>753.6</c:v>
                </c:pt>
                <c:pt idx="7537">
                  <c:v>753.7</c:v>
                </c:pt>
                <c:pt idx="7538">
                  <c:v>753.8</c:v>
                </c:pt>
                <c:pt idx="7539">
                  <c:v>753.9</c:v>
                </c:pt>
                <c:pt idx="7540">
                  <c:v>754</c:v>
                </c:pt>
                <c:pt idx="7541">
                  <c:v>754.1</c:v>
                </c:pt>
                <c:pt idx="7542">
                  <c:v>754.2</c:v>
                </c:pt>
                <c:pt idx="7543">
                  <c:v>754.3</c:v>
                </c:pt>
                <c:pt idx="7544">
                  <c:v>754.4</c:v>
                </c:pt>
                <c:pt idx="7545">
                  <c:v>754.5</c:v>
                </c:pt>
                <c:pt idx="7546">
                  <c:v>754.6</c:v>
                </c:pt>
                <c:pt idx="7547">
                  <c:v>754.7</c:v>
                </c:pt>
                <c:pt idx="7548">
                  <c:v>754.8</c:v>
                </c:pt>
                <c:pt idx="7549">
                  <c:v>754.9</c:v>
                </c:pt>
                <c:pt idx="7550">
                  <c:v>755</c:v>
                </c:pt>
                <c:pt idx="7551">
                  <c:v>755.1</c:v>
                </c:pt>
                <c:pt idx="7552">
                  <c:v>755.2</c:v>
                </c:pt>
                <c:pt idx="7553">
                  <c:v>755.3</c:v>
                </c:pt>
                <c:pt idx="7554">
                  <c:v>755.4</c:v>
                </c:pt>
                <c:pt idx="7555">
                  <c:v>755.5</c:v>
                </c:pt>
                <c:pt idx="7556">
                  <c:v>755.6</c:v>
                </c:pt>
                <c:pt idx="7557">
                  <c:v>755.7</c:v>
                </c:pt>
                <c:pt idx="7558">
                  <c:v>755.8</c:v>
                </c:pt>
                <c:pt idx="7559">
                  <c:v>755.9</c:v>
                </c:pt>
                <c:pt idx="7560">
                  <c:v>756</c:v>
                </c:pt>
                <c:pt idx="7561">
                  <c:v>756.1</c:v>
                </c:pt>
                <c:pt idx="7562">
                  <c:v>756.2</c:v>
                </c:pt>
                <c:pt idx="7563">
                  <c:v>756.3</c:v>
                </c:pt>
                <c:pt idx="7564">
                  <c:v>756.4</c:v>
                </c:pt>
                <c:pt idx="7565">
                  <c:v>756.5</c:v>
                </c:pt>
                <c:pt idx="7566">
                  <c:v>756.6</c:v>
                </c:pt>
                <c:pt idx="7567">
                  <c:v>756.7</c:v>
                </c:pt>
                <c:pt idx="7568">
                  <c:v>756.8</c:v>
                </c:pt>
                <c:pt idx="7569">
                  <c:v>756.9</c:v>
                </c:pt>
                <c:pt idx="7570">
                  <c:v>757</c:v>
                </c:pt>
                <c:pt idx="7571">
                  <c:v>757.1</c:v>
                </c:pt>
                <c:pt idx="7572">
                  <c:v>757.2</c:v>
                </c:pt>
                <c:pt idx="7573">
                  <c:v>757.3</c:v>
                </c:pt>
                <c:pt idx="7574">
                  <c:v>757.4</c:v>
                </c:pt>
                <c:pt idx="7575">
                  <c:v>757.5</c:v>
                </c:pt>
                <c:pt idx="7576">
                  <c:v>757.6</c:v>
                </c:pt>
                <c:pt idx="7577">
                  <c:v>757.7</c:v>
                </c:pt>
                <c:pt idx="7578">
                  <c:v>757.8</c:v>
                </c:pt>
                <c:pt idx="7579">
                  <c:v>757.9</c:v>
                </c:pt>
                <c:pt idx="7580">
                  <c:v>758</c:v>
                </c:pt>
                <c:pt idx="7581">
                  <c:v>758.1</c:v>
                </c:pt>
                <c:pt idx="7582">
                  <c:v>758.2</c:v>
                </c:pt>
                <c:pt idx="7583">
                  <c:v>758.3</c:v>
                </c:pt>
                <c:pt idx="7584">
                  <c:v>758.4</c:v>
                </c:pt>
                <c:pt idx="7585">
                  <c:v>758.5</c:v>
                </c:pt>
                <c:pt idx="7586">
                  <c:v>758.6</c:v>
                </c:pt>
                <c:pt idx="7587">
                  <c:v>758.7</c:v>
                </c:pt>
                <c:pt idx="7588">
                  <c:v>758.8</c:v>
                </c:pt>
                <c:pt idx="7589">
                  <c:v>758.9</c:v>
                </c:pt>
                <c:pt idx="7590">
                  <c:v>759</c:v>
                </c:pt>
                <c:pt idx="7591">
                  <c:v>759.1</c:v>
                </c:pt>
                <c:pt idx="7592">
                  <c:v>759.2</c:v>
                </c:pt>
                <c:pt idx="7593">
                  <c:v>759.3</c:v>
                </c:pt>
                <c:pt idx="7594">
                  <c:v>759.4</c:v>
                </c:pt>
                <c:pt idx="7595">
                  <c:v>759.5</c:v>
                </c:pt>
                <c:pt idx="7596">
                  <c:v>759.6</c:v>
                </c:pt>
                <c:pt idx="7597">
                  <c:v>759.7</c:v>
                </c:pt>
                <c:pt idx="7598">
                  <c:v>759.8</c:v>
                </c:pt>
                <c:pt idx="7599">
                  <c:v>759.9</c:v>
                </c:pt>
                <c:pt idx="7600">
                  <c:v>760</c:v>
                </c:pt>
                <c:pt idx="7601">
                  <c:v>760.1</c:v>
                </c:pt>
                <c:pt idx="7602">
                  <c:v>760.2</c:v>
                </c:pt>
                <c:pt idx="7603">
                  <c:v>760.3</c:v>
                </c:pt>
                <c:pt idx="7604">
                  <c:v>760.4</c:v>
                </c:pt>
                <c:pt idx="7605">
                  <c:v>760.5</c:v>
                </c:pt>
                <c:pt idx="7606">
                  <c:v>760.6</c:v>
                </c:pt>
                <c:pt idx="7607">
                  <c:v>760.7</c:v>
                </c:pt>
                <c:pt idx="7608">
                  <c:v>760.8</c:v>
                </c:pt>
                <c:pt idx="7609">
                  <c:v>760.9</c:v>
                </c:pt>
                <c:pt idx="7610">
                  <c:v>761</c:v>
                </c:pt>
                <c:pt idx="7611">
                  <c:v>761.1</c:v>
                </c:pt>
                <c:pt idx="7612">
                  <c:v>761.2</c:v>
                </c:pt>
                <c:pt idx="7613">
                  <c:v>761.3</c:v>
                </c:pt>
                <c:pt idx="7614">
                  <c:v>761.4</c:v>
                </c:pt>
                <c:pt idx="7615">
                  <c:v>761.5</c:v>
                </c:pt>
                <c:pt idx="7616">
                  <c:v>761.6</c:v>
                </c:pt>
                <c:pt idx="7617">
                  <c:v>761.7</c:v>
                </c:pt>
                <c:pt idx="7618">
                  <c:v>761.8</c:v>
                </c:pt>
                <c:pt idx="7619">
                  <c:v>761.9</c:v>
                </c:pt>
                <c:pt idx="7620">
                  <c:v>762</c:v>
                </c:pt>
                <c:pt idx="7621">
                  <c:v>762.1</c:v>
                </c:pt>
                <c:pt idx="7622">
                  <c:v>762.2</c:v>
                </c:pt>
                <c:pt idx="7623">
                  <c:v>762.3</c:v>
                </c:pt>
                <c:pt idx="7624">
                  <c:v>762.4</c:v>
                </c:pt>
                <c:pt idx="7625">
                  <c:v>762.5</c:v>
                </c:pt>
                <c:pt idx="7626">
                  <c:v>762.6</c:v>
                </c:pt>
                <c:pt idx="7627">
                  <c:v>762.7</c:v>
                </c:pt>
                <c:pt idx="7628">
                  <c:v>762.8</c:v>
                </c:pt>
                <c:pt idx="7629">
                  <c:v>762.9</c:v>
                </c:pt>
                <c:pt idx="7630">
                  <c:v>763</c:v>
                </c:pt>
                <c:pt idx="7631">
                  <c:v>763.1</c:v>
                </c:pt>
                <c:pt idx="7632">
                  <c:v>763.2</c:v>
                </c:pt>
                <c:pt idx="7633">
                  <c:v>763.3</c:v>
                </c:pt>
                <c:pt idx="7634">
                  <c:v>763.4</c:v>
                </c:pt>
                <c:pt idx="7635">
                  <c:v>763.5</c:v>
                </c:pt>
                <c:pt idx="7636">
                  <c:v>763.6</c:v>
                </c:pt>
                <c:pt idx="7637">
                  <c:v>763.7</c:v>
                </c:pt>
                <c:pt idx="7638">
                  <c:v>763.8</c:v>
                </c:pt>
                <c:pt idx="7639">
                  <c:v>763.9</c:v>
                </c:pt>
                <c:pt idx="7640">
                  <c:v>764</c:v>
                </c:pt>
                <c:pt idx="7641">
                  <c:v>764.1</c:v>
                </c:pt>
                <c:pt idx="7642">
                  <c:v>764.2</c:v>
                </c:pt>
                <c:pt idx="7643">
                  <c:v>764.3</c:v>
                </c:pt>
                <c:pt idx="7644">
                  <c:v>764.4</c:v>
                </c:pt>
                <c:pt idx="7645">
                  <c:v>764.5</c:v>
                </c:pt>
                <c:pt idx="7646">
                  <c:v>764.6</c:v>
                </c:pt>
                <c:pt idx="7647">
                  <c:v>764.7</c:v>
                </c:pt>
                <c:pt idx="7648">
                  <c:v>764.8</c:v>
                </c:pt>
                <c:pt idx="7649">
                  <c:v>764.9</c:v>
                </c:pt>
                <c:pt idx="7650">
                  <c:v>765</c:v>
                </c:pt>
                <c:pt idx="7651">
                  <c:v>765.1</c:v>
                </c:pt>
                <c:pt idx="7652">
                  <c:v>765.2</c:v>
                </c:pt>
                <c:pt idx="7653">
                  <c:v>765.3</c:v>
                </c:pt>
                <c:pt idx="7654">
                  <c:v>765.4</c:v>
                </c:pt>
                <c:pt idx="7655">
                  <c:v>765.5</c:v>
                </c:pt>
                <c:pt idx="7656">
                  <c:v>765.6</c:v>
                </c:pt>
                <c:pt idx="7657">
                  <c:v>765.7</c:v>
                </c:pt>
                <c:pt idx="7658">
                  <c:v>765.8</c:v>
                </c:pt>
                <c:pt idx="7659">
                  <c:v>765.9</c:v>
                </c:pt>
                <c:pt idx="7660">
                  <c:v>766</c:v>
                </c:pt>
                <c:pt idx="7661">
                  <c:v>766.1</c:v>
                </c:pt>
                <c:pt idx="7662">
                  <c:v>766.2</c:v>
                </c:pt>
                <c:pt idx="7663">
                  <c:v>766.3</c:v>
                </c:pt>
                <c:pt idx="7664">
                  <c:v>766.4</c:v>
                </c:pt>
                <c:pt idx="7665">
                  <c:v>766.5</c:v>
                </c:pt>
                <c:pt idx="7666">
                  <c:v>766.6</c:v>
                </c:pt>
                <c:pt idx="7667">
                  <c:v>766.7</c:v>
                </c:pt>
                <c:pt idx="7668">
                  <c:v>766.8</c:v>
                </c:pt>
                <c:pt idx="7669">
                  <c:v>766.9</c:v>
                </c:pt>
                <c:pt idx="7670">
                  <c:v>767</c:v>
                </c:pt>
                <c:pt idx="7671">
                  <c:v>767.1</c:v>
                </c:pt>
                <c:pt idx="7672">
                  <c:v>767.2</c:v>
                </c:pt>
                <c:pt idx="7673">
                  <c:v>767.3</c:v>
                </c:pt>
                <c:pt idx="7674">
                  <c:v>767.4</c:v>
                </c:pt>
                <c:pt idx="7675">
                  <c:v>767.5</c:v>
                </c:pt>
                <c:pt idx="7676">
                  <c:v>767.6</c:v>
                </c:pt>
                <c:pt idx="7677">
                  <c:v>767.7</c:v>
                </c:pt>
                <c:pt idx="7678">
                  <c:v>767.8</c:v>
                </c:pt>
                <c:pt idx="7679">
                  <c:v>767.9</c:v>
                </c:pt>
                <c:pt idx="7680">
                  <c:v>768</c:v>
                </c:pt>
                <c:pt idx="7681">
                  <c:v>768.1</c:v>
                </c:pt>
                <c:pt idx="7682">
                  <c:v>768.2</c:v>
                </c:pt>
                <c:pt idx="7683">
                  <c:v>768.3</c:v>
                </c:pt>
                <c:pt idx="7684">
                  <c:v>768.4</c:v>
                </c:pt>
                <c:pt idx="7685">
                  <c:v>768.5</c:v>
                </c:pt>
                <c:pt idx="7686">
                  <c:v>768.6</c:v>
                </c:pt>
                <c:pt idx="7687">
                  <c:v>768.7</c:v>
                </c:pt>
                <c:pt idx="7688">
                  <c:v>768.8</c:v>
                </c:pt>
                <c:pt idx="7689">
                  <c:v>768.9</c:v>
                </c:pt>
                <c:pt idx="7690">
                  <c:v>769</c:v>
                </c:pt>
                <c:pt idx="7691">
                  <c:v>769.1</c:v>
                </c:pt>
                <c:pt idx="7692">
                  <c:v>769.2</c:v>
                </c:pt>
                <c:pt idx="7693">
                  <c:v>769.3</c:v>
                </c:pt>
                <c:pt idx="7694">
                  <c:v>769.4</c:v>
                </c:pt>
                <c:pt idx="7695">
                  <c:v>769.5</c:v>
                </c:pt>
                <c:pt idx="7696">
                  <c:v>769.6</c:v>
                </c:pt>
                <c:pt idx="7697">
                  <c:v>769.7</c:v>
                </c:pt>
                <c:pt idx="7698">
                  <c:v>769.8</c:v>
                </c:pt>
                <c:pt idx="7699">
                  <c:v>769.9</c:v>
                </c:pt>
                <c:pt idx="7700">
                  <c:v>770</c:v>
                </c:pt>
                <c:pt idx="7701">
                  <c:v>770.1</c:v>
                </c:pt>
                <c:pt idx="7702">
                  <c:v>770.2</c:v>
                </c:pt>
                <c:pt idx="7703">
                  <c:v>770.3</c:v>
                </c:pt>
                <c:pt idx="7704">
                  <c:v>770.4</c:v>
                </c:pt>
                <c:pt idx="7705">
                  <c:v>770.5</c:v>
                </c:pt>
                <c:pt idx="7706">
                  <c:v>770.6</c:v>
                </c:pt>
                <c:pt idx="7707">
                  <c:v>770.7</c:v>
                </c:pt>
                <c:pt idx="7708">
                  <c:v>770.8</c:v>
                </c:pt>
                <c:pt idx="7709">
                  <c:v>770.9</c:v>
                </c:pt>
                <c:pt idx="7710">
                  <c:v>771</c:v>
                </c:pt>
                <c:pt idx="7711">
                  <c:v>771.1</c:v>
                </c:pt>
                <c:pt idx="7712">
                  <c:v>771.2</c:v>
                </c:pt>
                <c:pt idx="7713">
                  <c:v>771.3</c:v>
                </c:pt>
                <c:pt idx="7714">
                  <c:v>771.4</c:v>
                </c:pt>
                <c:pt idx="7715">
                  <c:v>771.5</c:v>
                </c:pt>
                <c:pt idx="7716">
                  <c:v>771.6</c:v>
                </c:pt>
                <c:pt idx="7717">
                  <c:v>771.7</c:v>
                </c:pt>
                <c:pt idx="7718">
                  <c:v>771.8</c:v>
                </c:pt>
                <c:pt idx="7719">
                  <c:v>771.9</c:v>
                </c:pt>
                <c:pt idx="7720">
                  <c:v>772</c:v>
                </c:pt>
                <c:pt idx="7721">
                  <c:v>772.1</c:v>
                </c:pt>
                <c:pt idx="7722">
                  <c:v>772.2</c:v>
                </c:pt>
                <c:pt idx="7723">
                  <c:v>772.3</c:v>
                </c:pt>
                <c:pt idx="7724">
                  <c:v>772.4</c:v>
                </c:pt>
                <c:pt idx="7725">
                  <c:v>772.5</c:v>
                </c:pt>
                <c:pt idx="7726">
                  <c:v>772.6</c:v>
                </c:pt>
                <c:pt idx="7727">
                  <c:v>772.7</c:v>
                </c:pt>
                <c:pt idx="7728">
                  <c:v>772.8</c:v>
                </c:pt>
                <c:pt idx="7729">
                  <c:v>772.9</c:v>
                </c:pt>
                <c:pt idx="7730">
                  <c:v>773</c:v>
                </c:pt>
                <c:pt idx="7731">
                  <c:v>773.1</c:v>
                </c:pt>
                <c:pt idx="7732">
                  <c:v>773.2</c:v>
                </c:pt>
                <c:pt idx="7733">
                  <c:v>773.3</c:v>
                </c:pt>
                <c:pt idx="7734">
                  <c:v>773.4</c:v>
                </c:pt>
                <c:pt idx="7735">
                  <c:v>773.5</c:v>
                </c:pt>
                <c:pt idx="7736">
                  <c:v>773.6</c:v>
                </c:pt>
                <c:pt idx="7737">
                  <c:v>773.7</c:v>
                </c:pt>
                <c:pt idx="7738">
                  <c:v>773.8</c:v>
                </c:pt>
                <c:pt idx="7739">
                  <c:v>773.9</c:v>
                </c:pt>
                <c:pt idx="7740">
                  <c:v>774</c:v>
                </c:pt>
                <c:pt idx="7741">
                  <c:v>774.1</c:v>
                </c:pt>
                <c:pt idx="7742">
                  <c:v>774.2</c:v>
                </c:pt>
                <c:pt idx="7743">
                  <c:v>774.3</c:v>
                </c:pt>
                <c:pt idx="7744">
                  <c:v>774.4</c:v>
                </c:pt>
                <c:pt idx="7745">
                  <c:v>774.5</c:v>
                </c:pt>
                <c:pt idx="7746">
                  <c:v>774.6</c:v>
                </c:pt>
                <c:pt idx="7747">
                  <c:v>774.7</c:v>
                </c:pt>
                <c:pt idx="7748">
                  <c:v>774.8</c:v>
                </c:pt>
                <c:pt idx="7749">
                  <c:v>774.9</c:v>
                </c:pt>
                <c:pt idx="7750">
                  <c:v>775</c:v>
                </c:pt>
                <c:pt idx="7751">
                  <c:v>775.1</c:v>
                </c:pt>
                <c:pt idx="7752">
                  <c:v>775.2</c:v>
                </c:pt>
                <c:pt idx="7753">
                  <c:v>775.3</c:v>
                </c:pt>
                <c:pt idx="7754">
                  <c:v>775.4</c:v>
                </c:pt>
                <c:pt idx="7755">
                  <c:v>775.5</c:v>
                </c:pt>
                <c:pt idx="7756">
                  <c:v>775.6</c:v>
                </c:pt>
                <c:pt idx="7757">
                  <c:v>775.7</c:v>
                </c:pt>
                <c:pt idx="7758">
                  <c:v>775.8</c:v>
                </c:pt>
                <c:pt idx="7759">
                  <c:v>775.9</c:v>
                </c:pt>
                <c:pt idx="7760">
                  <c:v>776</c:v>
                </c:pt>
                <c:pt idx="7761">
                  <c:v>776.1</c:v>
                </c:pt>
                <c:pt idx="7762">
                  <c:v>776.2</c:v>
                </c:pt>
                <c:pt idx="7763">
                  <c:v>776.3</c:v>
                </c:pt>
                <c:pt idx="7764">
                  <c:v>776.4</c:v>
                </c:pt>
                <c:pt idx="7765">
                  <c:v>776.5</c:v>
                </c:pt>
                <c:pt idx="7766">
                  <c:v>776.6</c:v>
                </c:pt>
                <c:pt idx="7767">
                  <c:v>776.7</c:v>
                </c:pt>
                <c:pt idx="7768">
                  <c:v>776.8</c:v>
                </c:pt>
                <c:pt idx="7769">
                  <c:v>776.9</c:v>
                </c:pt>
                <c:pt idx="7770">
                  <c:v>777</c:v>
                </c:pt>
                <c:pt idx="7771">
                  <c:v>777.1</c:v>
                </c:pt>
                <c:pt idx="7772">
                  <c:v>777.2</c:v>
                </c:pt>
                <c:pt idx="7773">
                  <c:v>777.3</c:v>
                </c:pt>
                <c:pt idx="7774">
                  <c:v>777.4</c:v>
                </c:pt>
                <c:pt idx="7775">
                  <c:v>777.5</c:v>
                </c:pt>
                <c:pt idx="7776">
                  <c:v>777.6</c:v>
                </c:pt>
                <c:pt idx="7777">
                  <c:v>777.7</c:v>
                </c:pt>
                <c:pt idx="7778">
                  <c:v>777.8</c:v>
                </c:pt>
                <c:pt idx="7779">
                  <c:v>777.9</c:v>
                </c:pt>
                <c:pt idx="7780">
                  <c:v>778</c:v>
                </c:pt>
                <c:pt idx="7781">
                  <c:v>778.1</c:v>
                </c:pt>
                <c:pt idx="7782">
                  <c:v>778.2</c:v>
                </c:pt>
                <c:pt idx="7783">
                  <c:v>778.3</c:v>
                </c:pt>
                <c:pt idx="7784">
                  <c:v>778.4</c:v>
                </c:pt>
                <c:pt idx="7785">
                  <c:v>778.5</c:v>
                </c:pt>
                <c:pt idx="7786">
                  <c:v>778.6</c:v>
                </c:pt>
                <c:pt idx="7787">
                  <c:v>778.7</c:v>
                </c:pt>
                <c:pt idx="7788">
                  <c:v>778.8</c:v>
                </c:pt>
                <c:pt idx="7789">
                  <c:v>778.9</c:v>
                </c:pt>
                <c:pt idx="7790">
                  <c:v>779</c:v>
                </c:pt>
                <c:pt idx="7791">
                  <c:v>779.1</c:v>
                </c:pt>
                <c:pt idx="7792">
                  <c:v>779.2</c:v>
                </c:pt>
                <c:pt idx="7793">
                  <c:v>779.3</c:v>
                </c:pt>
                <c:pt idx="7794">
                  <c:v>779.4</c:v>
                </c:pt>
                <c:pt idx="7795">
                  <c:v>779.5</c:v>
                </c:pt>
                <c:pt idx="7796">
                  <c:v>779.6</c:v>
                </c:pt>
                <c:pt idx="7797">
                  <c:v>779.7</c:v>
                </c:pt>
                <c:pt idx="7798">
                  <c:v>779.8</c:v>
                </c:pt>
                <c:pt idx="7799">
                  <c:v>779.9</c:v>
                </c:pt>
                <c:pt idx="7800">
                  <c:v>780</c:v>
                </c:pt>
                <c:pt idx="7801">
                  <c:v>780.1</c:v>
                </c:pt>
                <c:pt idx="7802">
                  <c:v>780.2</c:v>
                </c:pt>
                <c:pt idx="7803">
                  <c:v>780.3</c:v>
                </c:pt>
                <c:pt idx="7804">
                  <c:v>780.4</c:v>
                </c:pt>
                <c:pt idx="7805">
                  <c:v>780.5</c:v>
                </c:pt>
                <c:pt idx="7806">
                  <c:v>780.6</c:v>
                </c:pt>
                <c:pt idx="7807">
                  <c:v>780.7</c:v>
                </c:pt>
                <c:pt idx="7808">
                  <c:v>780.8</c:v>
                </c:pt>
                <c:pt idx="7809">
                  <c:v>780.9</c:v>
                </c:pt>
                <c:pt idx="7810">
                  <c:v>781</c:v>
                </c:pt>
                <c:pt idx="7811">
                  <c:v>781.1</c:v>
                </c:pt>
                <c:pt idx="7812">
                  <c:v>781.2</c:v>
                </c:pt>
                <c:pt idx="7813">
                  <c:v>781.3</c:v>
                </c:pt>
                <c:pt idx="7814">
                  <c:v>781.4</c:v>
                </c:pt>
                <c:pt idx="7815">
                  <c:v>781.5</c:v>
                </c:pt>
                <c:pt idx="7816">
                  <c:v>781.6</c:v>
                </c:pt>
                <c:pt idx="7817">
                  <c:v>781.7</c:v>
                </c:pt>
                <c:pt idx="7818">
                  <c:v>781.8</c:v>
                </c:pt>
                <c:pt idx="7819">
                  <c:v>781.9</c:v>
                </c:pt>
                <c:pt idx="7820">
                  <c:v>782</c:v>
                </c:pt>
                <c:pt idx="7821">
                  <c:v>782.1</c:v>
                </c:pt>
                <c:pt idx="7822">
                  <c:v>782.2</c:v>
                </c:pt>
                <c:pt idx="7823">
                  <c:v>782.3</c:v>
                </c:pt>
                <c:pt idx="7824">
                  <c:v>782.4</c:v>
                </c:pt>
                <c:pt idx="7825">
                  <c:v>782.5</c:v>
                </c:pt>
                <c:pt idx="7826">
                  <c:v>782.6</c:v>
                </c:pt>
                <c:pt idx="7827">
                  <c:v>782.7</c:v>
                </c:pt>
                <c:pt idx="7828">
                  <c:v>782.8</c:v>
                </c:pt>
                <c:pt idx="7829">
                  <c:v>782.9</c:v>
                </c:pt>
                <c:pt idx="7830">
                  <c:v>783</c:v>
                </c:pt>
                <c:pt idx="7831">
                  <c:v>783.1</c:v>
                </c:pt>
                <c:pt idx="7832">
                  <c:v>783.2</c:v>
                </c:pt>
                <c:pt idx="7833">
                  <c:v>783.3</c:v>
                </c:pt>
                <c:pt idx="7834">
                  <c:v>783.4</c:v>
                </c:pt>
                <c:pt idx="7835">
                  <c:v>783.5</c:v>
                </c:pt>
                <c:pt idx="7836">
                  <c:v>783.6</c:v>
                </c:pt>
                <c:pt idx="7837">
                  <c:v>783.7</c:v>
                </c:pt>
                <c:pt idx="7838">
                  <c:v>783.8</c:v>
                </c:pt>
                <c:pt idx="7839">
                  <c:v>783.9</c:v>
                </c:pt>
                <c:pt idx="7840">
                  <c:v>784</c:v>
                </c:pt>
                <c:pt idx="7841">
                  <c:v>784.1</c:v>
                </c:pt>
                <c:pt idx="7842">
                  <c:v>784.2</c:v>
                </c:pt>
                <c:pt idx="7843">
                  <c:v>784.3</c:v>
                </c:pt>
                <c:pt idx="7844">
                  <c:v>784.4</c:v>
                </c:pt>
                <c:pt idx="7845">
                  <c:v>784.5</c:v>
                </c:pt>
                <c:pt idx="7846">
                  <c:v>784.6</c:v>
                </c:pt>
                <c:pt idx="7847">
                  <c:v>784.7</c:v>
                </c:pt>
                <c:pt idx="7848">
                  <c:v>784.8</c:v>
                </c:pt>
                <c:pt idx="7849">
                  <c:v>784.9</c:v>
                </c:pt>
                <c:pt idx="7850">
                  <c:v>785</c:v>
                </c:pt>
                <c:pt idx="7851">
                  <c:v>785.1</c:v>
                </c:pt>
                <c:pt idx="7852">
                  <c:v>785.2</c:v>
                </c:pt>
                <c:pt idx="7853">
                  <c:v>785.3</c:v>
                </c:pt>
                <c:pt idx="7854">
                  <c:v>785.4</c:v>
                </c:pt>
                <c:pt idx="7855">
                  <c:v>785.5</c:v>
                </c:pt>
                <c:pt idx="7856">
                  <c:v>785.6</c:v>
                </c:pt>
                <c:pt idx="7857">
                  <c:v>785.7</c:v>
                </c:pt>
                <c:pt idx="7858">
                  <c:v>785.8</c:v>
                </c:pt>
                <c:pt idx="7859">
                  <c:v>785.9</c:v>
                </c:pt>
                <c:pt idx="7860">
                  <c:v>786</c:v>
                </c:pt>
                <c:pt idx="7861">
                  <c:v>786.1</c:v>
                </c:pt>
                <c:pt idx="7862">
                  <c:v>786.2</c:v>
                </c:pt>
                <c:pt idx="7863">
                  <c:v>786.3</c:v>
                </c:pt>
                <c:pt idx="7864">
                  <c:v>786.4</c:v>
                </c:pt>
                <c:pt idx="7865">
                  <c:v>786.5</c:v>
                </c:pt>
                <c:pt idx="7866">
                  <c:v>786.6</c:v>
                </c:pt>
                <c:pt idx="7867">
                  <c:v>786.7</c:v>
                </c:pt>
                <c:pt idx="7868">
                  <c:v>786.8</c:v>
                </c:pt>
                <c:pt idx="7869">
                  <c:v>786.9</c:v>
                </c:pt>
                <c:pt idx="7870">
                  <c:v>787</c:v>
                </c:pt>
                <c:pt idx="7871">
                  <c:v>787.1</c:v>
                </c:pt>
                <c:pt idx="7872">
                  <c:v>787.2</c:v>
                </c:pt>
                <c:pt idx="7873">
                  <c:v>787.3</c:v>
                </c:pt>
                <c:pt idx="7874">
                  <c:v>787.4</c:v>
                </c:pt>
                <c:pt idx="7875">
                  <c:v>787.5</c:v>
                </c:pt>
                <c:pt idx="7876">
                  <c:v>787.6</c:v>
                </c:pt>
                <c:pt idx="7877">
                  <c:v>787.7</c:v>
                </c:pt>
                <c:pt idx="7878">
                  <c:v>787.8</c:v>
                </c:pt>
                <c:pt idx="7879">
                  <c:v>787.9</c:v>
                </c:pt>
                <c:pt idx="7880">
                  <c:v>788</c:v>
                </c:pt>
                <c:pt idx="7881">
                  <c:v>788.1</c:v>
                </c:pt>
                <c:pt idx="7882">
                  <c:v>788.2</c:v>
                </c:pt>
                <c:pt idx="7883">
                  <c:v>788.3</c:v>
                </c:pt>
                <c:pt idx="7884">
                  <c:v>788.4</c:v>
                </c:pt>
                <c:pt idx="7885">
                  <c:v>788.5</c:v>
                </c:pt>
                <c:pt idx="7886">
                  <c:v>788.6</c:v>
                </c:pt>
                <c:pt idx="7887">
                  <c:v>788.7</c:v>
                </c:pt>
                <c:pt idx="7888">
                  <c:v>788.8</c:v>
                </c:pt>
                <c:pt idx="7889">
                  <c:v>788.9</c:v>
                </c:pt>
                <c:pt idx="7890">
                  <c:v>789</c:v>
                </c:pt>
                <c:pt idx="7891">
                  <c:v>789.1</c:v>
                </c:pt>
                <c:pt idx="7892">
                  <c:v>789.2</c:v>
                </c:pt>
                <c:pt idx="7893">
                  <c:v>789.3</c:v>
                </c:pt>
                <c:pt idx="7894">
                  <c:v>789.4</c:v>
                </c:pt>
                <c:pt idx="7895">
                  <c:v>789.5</c:v>
                </c:pt>
                <c:pt idx="7896">
                  <c:v>789.6</c:v>
                </c:pt>
                <c:pt idx="7897">
                  <c:v>789.7</c:v>
                </c:pt>
                <c:pt idx="7898">
                  <c:v>789.8</c:v>
                </c:pt>
                <c:pt idx="7899">
                  <c:v>789.9</c:v>
                </c:pt>
                <c:pt idx="7900">
                  <c:v>790</c:v>
                </c:pt>
                <c:pt idx="7901">
                  <c:v>790.1</c:v>
                </c:pt>
                <c:pt idx="7902">
                  <c:v>790.2</c:v>
                </c:pt>
                <c:pt idx="7903">
                  <c:v>790.3</c:v>
                </c:pt>
                <c:pt idx="7904">
                  <c:v>790.4</c:v>
                </c:pt>
                <c:pt idx="7905">
                  <c:v>790.5</c:v>
                </c:pt>
                <c:pt idx="7906">
                  <c:v>790.6</c:v>
                </c:pt>
                <c:pt idx="7907">
                  <c:v>790.7</c:v>
                </c:pt>
                <c:pt idx="7908">
                  <c:v>790.8</c:v>
                </c:pt>
                <c:pt idx="7909">
                  <c:v>790.9</c:v>
                </c:pt>
                <c:pt idx="7910">
                  <c:v>791</c:v>
                </c:pt>
                <c:pt idx="7911">
                  <c:v>791.1</c:v>
                </c:pt>
                <c:pt idx="7912">
                  <c:v>791.2</c:v>
                </c:pt>
                <c:pt idx="7913">
                  <c:v>791.3</c:v>
                </c:pt>
                <c:pt idx="7914">
                  <c:v>791.4</c:v>
                </c:pt>
                <c:pt idx="7915">
                  <c:v>791.5</c:v>
                </c:pt>
                <c:pt idx="7916">
                  <c:v>791.6</c:v>
                </c:pt>
                <c:pt idx="7917">
                  <c:v>791.7</c:v>
                </c:pt>
                <c:pt idx="7918">
                  <c:v>791.8</c:v>
                </c:pt>
                <c:pt idx="7919">
                  <c:v>791.9</c:v>
                </c:pt>
                <c:pt idx="7920">
                  <c:v>792</c:v>
                </c:pt>
                <c:pt idx="7921">
                  <c:v>792.1</c:v>
                </c:pt>
                <c:pt idx="7922">
                  <c:v>792.2</c:v>
                </c:pt>
                <c:pt idx="7923">
                  <c:v>792.3</c:v>
                </c:pt>
                <c:pt idx="7924">
                  <c:v>792.4</c:v>
                </c:pt>
                <c:pt idx="7925">
                  <c:v>792.5</c:v>
                </c:pt>
                <c:pt idx="7926">
                  <c:v>792.6</c:v>
                </c:pt>
                <c:pt idx="7927">
                  <c:v>792.7</c:v>
                </c:pt>
                <c:pt idx="7928">
                  <c:v>792.8</c:v>
                </c:pt>
                <c:pt idx="7929">
                  <c:v>792.9</c:v>
                </c:pt>
                <c:pt idx="7930">
                  <c:v>793</c:v>
                </c:pt>
                <c:pt idx="7931">
                  <c:v>793.1</c:v>
                </c:pt>
                <c:pt idx="7932">
                  <c:v>793.2</c:v>
                </c:pt>
                <c:pt idx="7933">
                  <c:v>793.3</c:v>
                </c:pt>
                <c:pt idx="7934">
                  <c:v>793.4</c:v>
                </c:pt>
                <c:pt idx="7935">
                  <c:v>793.5</c:v>
                </c:pt>
                <c:pt idx="7936">
                  <c:v>793.6</c:v>
                </c:pt>
                <c:pt idx="7937">
                  <c:v>793.7</c:v>
                </c:pt>
                <c:pt idx="7938">
                  <c:v>793.8</c:v>
                </c:pt>
                <c:pt idx="7939">
                  <c:v>793.9</c:v>
                </c:pt>
                <c:pt idx="7940">
                  <c:v>794</c:v>
                </c:pt>
                <c:pt idx="7941">
                  <c:v>794.1</c:v>
                </c:pt>
                <c:pt idx="7942">
                  <c:v>794.2</c:v>
                </c:pt>
                <c:pt idx="7943">
                  <c:v>794.3</c:v>
                </c:pt>
                <c:pt idx="7944">
                  <c:v>794.4</c:v>
                </c:pt>
                <c:pt idx="7945">
                  <c:v>794.5</c:v>
                </c:pt>
                <c:pt idx="7946">
                  <c:v>794.6</c:v>
                </c:pt>
                <c:pt idx="7947">
                  <c:v>794.7</c:v>
                </c:pt>
                <c:pt idx="7948">
                  <c:v>794.8</c:v>
                </c:pt>
                <c:pt idx="7949">
                  <c:v>794.9</c:v>
                </c:pt>
                <c:pt idx="7950">
                  <c:v>795</c:v>
                </c:pt>
                <c:pt idx="7951">
                  <c:v>795.1</c:v>
                </c:pt>
                <c:pt idx="7952">
                  <c:v>795.2</c:v>
                </c:pt>
                <c:pt idx="7953">
                  <c:v>795.3</c:v>
                </c:pt>
                <c:pt idx="7954">
                  <c:v>795.4</c:v>
                </c:pt>
                <c:pt idx="7955">
                  <c:v>795.5</c:v>
                </c:pt>
                <c:pt idx="7956">
                  <c:v>795.6</c:v>
                </c:pt>
                <c:pt idx="7957">
                  <c:v>795.7</c:v>
                </c:pt>
                <c:pt idx="7958">
                  <c:v>795.8</c:v>
                </c:pt>
                <c:pt idx="7959">
                  <c:v>795.9</c:v>
                </c:pt>
                <c:pt idx="7960">
                  <c:v>796</c:v>
                </c:pt>
                <c:pt idx="7961">
                  <c:v>796.1</c:v>
                </c:pt>
                <c:pt idx="7962">
                  <c:v>796.2</c:v>
                </c:pt>
                <c:pt idx="7963">
                  <c:v>796.3</c:v>
                </c:pt>
                <c:pt idx="7964">
                  <c:v>796.4</c:v>
                </c:pt>
                <c:pt idx="7965">
                  <c:v>796.5</c:v>
                </c:pt>
                <c:pt idx="7966">
                  <c:v>796.6</c:v>
                </c:pt>
                <c:pt idx="7967">
                  <c:v>796.7</c:v>
                </c:pt>
                <c:pt idx="7968">
                  <c:v>796.8</c:v>
                </c:pt>
                <c:pt idx="7969">
                  <c:v>796.9</c:v>
                </c:pt>
                <c:pt idx="7970">
                  <c:v>797</c:v>
                </c:pt>
                <c:pt idx="7971">
                  <c:v>797.1</c:v>
                </c:pt>
                <c:pt idx="7972">
                  <c:v>797.2</c:v>
                </c:pt>
                <c:pt idx="7973">
                  <c:v>797.3</c:v>
                </c:pt>
                <c:pt idx="7974">
                  <c:v>797.4</c:v>
                </c:pt>
                <c:pt idx="7975">
                  <c:v>797.5</c:v>
                </c:pt>
                <c:pt idx="7976">
                  <c:v>797.6</c:v>
                </c:pt>
                <c:pt idx="7977">
                  <c:v>797.7</c:v>
                </c:pt>
                <c:pt idx="7978">
                  <c:v>797.8</c:v>
                </c:pt>
                <c:pt idx="7979">
                  <c:v>797.9</c:v>
                </c:pt>
                <c:pt idx="7980">
                  <c:v>798</c:v>
                </c:pt>
                <c:pt idx="7981">
                  <c:v>798.1</c:v>
                </c:pt>
                <c:pt idx="7982">
                  <c:v>798.2</c:v>
                </c:pt>
                <c:pt idx="7983">
                  <c:v>798.3</c:v>
                </c:pt>
                <c:pt idx="7984">
                  <c:v>798.4</c:v>
                </c:pt>
                <c:pt idx="7985">
                  <c:v>798.5</c:v>
                </c:pt>
                <c:pt idx="7986">
                  <c:v>798.6</c:v>
                </c:pt>
                <c:pt idx="7987">
                  <c:v>798.7</c:v>
                </c:pt>
                <c:pt idx="7988">
                  <c:v>798.8</c:v>
                </c:pt>
                <c:pt idx="7989">
                  <c:v>798.9</c:v>
                </c:pt>
                <c:pt idx="7990">
                  <c:v>799</c:v>
                </c:pt>
                <c:pt idx="7991">
                  <c:v>799.1</c:v>
                </c:pt>
                <c:pt idx="7992">
                  <c:v>799.2</c:v>
                </c:pt>
                <c:pt idx="7993">
                  <c:v>799.3</c:v>
                </c:pt>
                <c:pt idx="7994">
                  <c:v>799.4</c:v>
                </c:pt>
                <c:pt idx="7995">
                  <c:v>799.5</c:v>
                </c:pt>
                <c:pt idx="7996">
                  <c:v>799.6</c:v>
                </c:pt>
                <c:pt idx="7997">
                  <c:v>799.7</c:v>
                </c:pt>
                <c:pt idx="7998">
                  <c:v>799.8</c:v>
                </c:pt>
                <c:pt idx="7999">
                  <c:v>799.9</c:v>
                </c:pt>
                <c:pt idx="8000">
                  <c:v>800</c:v>
                </c:pt>
                <c:pt idx="8001">
                  <c:v>800.1</c:v>
                </c:pt>
                <c:pt idx="8002">
                  <c:v>800.2</c:v>
                </c:pt>
                <c:pt idx="8003">
                  <c:v>800.3</c:v>
                </c:pt>
                <c:pt idx="8004">
                  <c:v>800.4</c:v>
                </c:pt>
                <c:pt idx="8005">
                  <c:v>800.5</c:v>
                </c:pt>
                <c:pt idx="8006">
                  <c:v>800.6</c:v>
                </c:pt>
                <c:pt idx="8007">
                  <c:v>800.7</c:v>
                </c:pt>
                <c:pt idx="8008">
                  <c:v>800.8</c:v>
                </c:pt>
                <c:pt idx="8009">
                  <c:v>800.9</c:v>
                </c:pt>
                <c:pt idx="8010">
                  <c:v>801</c:v>
                </c:pt>
                <c:pt idx="8011">
                  <c:v>801.1</c:v>
                </c:pt>
                <c:pt idx="8012">
                  <c:v>801.2</c:v>
                </c:pt>
                <c:pt idx="8013">
                  <c:v>801.3</c:v>
                </c:pt>
                <c:pt idx="8014">
                  <c:v>801.4</c:v>
                </c:pt>
                <c:pt idx="8015">
                  <c:v>801.5</c:v>
                </c:pt>
                <c:pt idx="8016">
                  <c:v>801.6</c:v>
                </c:pt>
                <c:pt idx="8017">
                  <c:v>801.7</c:v>
                </c:pt>
                <c:pt idx="8018">
                  <c:v>801.8</c:v>
                </c:pt>
                <c:pt idx="8019">
                  <c:v>801.9</c:v>
                </c:pt>
                <c:pt idx="8020">
                  <c:v>802</c:v>
                </c:pt>
                <c:pt idx="8021">
                  <c:v>802.1</c:v>
                </c:pt>
                <c:pt idx="8022">
                  <c:v>802.2</c:v>
                </c:pt>
                <c:pt idx="8023">
                  <c:v>802.3</c:v>
                </c:pt>
                <c:pt idx="8024">
                  <c:v>802.4</c:v>
                </c:pt>
                <c:pt idx="8025">
                  <c:v>802.5</c:v>
                </c:pt>
                <c:pt idx="8026">
                  <c:v>802.6</c:v>
                </c:pt>
                <c:pt idx="8027">
                  <c:v>802.7</c:v>
                </c:pt>
                <c:pt idx="8028">
                  <c:v>802.8</c:v>
                </c:pt>
                <c:pt idx="8029">
                  <c:v>802.9</c:v>
                </c:pt>
                <c:pt idx="8030">
                  <c:v>803</c:v>
                </c:pt>
                <c:pt idx="8031">
                  <c:v>803.1</c:v>
                </c:pt>
                <c:pt idx="8032">
                  <c:v>803.2</c:v>
                </c:pt>
                <c:pt idx="8033">
                  <c:v>803.3</c:v>
                </c:pt>
                <c:pt idx="8034">
                  <c:v>803.4</c:v>
                </c:pt>
                <c:pt idx="8035">
                  <c:v>803.5</c:v>
                </c:pt>
                <c:pt idx="8036">
                  <c:v>803.6</c:v>
                </c:pt>
                <c:pt idx="8037">
                  <c:v>803.7</c:v>
                </c:pt>
                <c:pt idx="8038">
                  <c:v>803.8</c:v>
                </c:pt>
                <c:pt idx="8039">
                  <c:v>803.9</c:v>
                </c:pt>
                <c:pt idx="8040">
                  <c:v>804</c:v>
                </c:pt>
                <c:pt idx="8041">
                  <c:v>804.1</c:v>
                </c:pt>
                <c:pt idx="8042">
                  <c:v>804.2</c:v>
                </c:pt>
                <c:pt idx="8043">
                  <c:v>804.3</c:v>
                </c:pt>
                <c:pt idx="8044">
                  <c:v>804.4</c:v>
                </c:pt>
                <c:pt idx="8045">
                  <c:v>804.5</c:v>
                </c:pt>
                <c:pt idx="8046">
                  <c:v>804.6</c:v>
                </c:pt>
                <c:pt idx="8047">
                  <c:v>804.7</c:v>
                </c:pt>
                <c:pt idx="8048">
                  <c:v>804.8</c:v>
                </c:pt>
                <c:pt idx="8049">
                  <c:v>804.9</c:v>
                </c:pt>
                <c:pt idx="8050">
                  <c:v>805</c:v>
                </c:pt>
                <c:pt idx="8051">
                  <c:v>805.1</c:v>
                </c:pt>
                <c:pt idx="8052">
                  <c:v>805.2</c:v>
                </c:pt>
                <c:pt idx="8053">
                  <c:v>805.3</c:v>
                </c:pt>
                <c:pt idx="8054">
                  <c:v>805.4</c:v>
                </c:pt>
                <c:pt idx="8055">
                  <c:v>805.5</c:v>
                </c:pt>
                <c:pt idx="8056">
                  <c:v>805.6</c:v>
                </c:pt>
                <c:pt idx="8057">
                  <c:v>805.7</c:v>
                </c:pt>
                <c:pt idx="8058">
                  <c:v>805.8</c:v>
                </c:pt>
                <c:pt idx="8059">
                  <c:v>805.9</c:v>
                </c:pt>
                <c:pt idx="8060">
                  <c:v>806</c:v>
                </c:pt>
                <c:pt idx="8061">
                  <c:v>806.1</c:v>
                </c:pt>
                <c:pt idx="8062">
                  <c:v>806.2</c:v>
                </c:pt>
                <c:pt idx="8063">
                  <c:v>806.3</c:v>
                </c:pt>
                <c:pt idx="8064">
                  <c:v>806.4</c:v>
                </c:pt>
                <c:pt idx="8065">
                  <c:v>806.5</c:v>
                </c:pt>
                <c:pt idx="8066">
                  <c:v>806.6</c:v>
                </c:pt>
                <c:pt idx="8067">
                  <c:v>806.7</c:v>
                </c:pt>
                <c:pt idx="8068">
                  <c:v>806.8</c:v>
                </c:pt>
                <c:pt idx="8069">
                  <c:v>806.9</c:v>
                </c:pt>
                <c:pt idx="8070">
                  <c:v>807</c:v>
                </c:pt>
                <c:pt idx="8071">
                  <c:v>807.1</c:v>
                </c:pt>
                <c:pt idx="8072">
                  <c:v>807.2</c:v>
                </c:pt>
                <c:pt idx="8073">
                  <c:v>807.3</c:v>
                </c:pt>
                <c:pt idx="8074">
                  <c:v>807.4</c:v>
                </c:pt>
                <c:pt idx="8075">
                  <c:v>807.5</c:v>
                </c:pt>
                <c:pt idx="8076">
                  <c:v>807.6</c:v>
                </c:pt>
                <c:pt idx="8077">
                  <c:v>807.7</c:v>
                </c:pt>
                <c:pt idx="8078">
                  <c:v>807.8</c:v>
                </c:pt>
                <c:pt idx="8079">
                  <c:v>807.9</c:v>
                </c:pt>
                <c:pt idx="8080">
                  <c:v>808</c:v>
                </c:pt>
                <c:pt idx="8081">
                  <c:v>808.1</c:v>
                </c:pt>
                <c:pt idx="8082">
                  <c:v>808.2</c:v>
                </c:pt>
                <c:pt idx="8083">
                  <c:v>808.3</c:v>
                </c:pt>
                <c:pt idx="8084">
                  <c:v>808.4</c:v>
                </c:pt>
                <c:pt idx="8085">
                  <c:v>808.5</c:v>
                </c:pt>
                <c:pt idx="8086">
                  <c:v>808.6</c:v>
                </c:pt>
                <c:pt idx="8087">
                  <c:v>808.7</c:v>
                </c:pt>
                <c:pt idx="8088">
                  <c:v>808.8</c:v>
                </c:pt>
                <c:pt idx="8089">
                  <c:v>808.9</c:v>
                </c:pt>
                <c:pt idx="8090">
                  <c:v>809</c:v>
                </c:pt>
                <c:pt idx="8091">
                  <c:v>809.1</c:v>
                </c:pt>
                <c:pt idx="8092">
                  <c:v>809.2</c:v>
                </c:pt>
                <c:pt idx="8093">
                  <c:v>809.3</c:v>
                </c:pt>
                <c:pt idx="8094">
                  <c:v>809.4</c:v>
                </c:pt>
                <c:pt idx="8095">
                  <c:v>809.5</c:v>
                </c:pt>
                <c:pt idx="8096">
                  <c:v>809.6</c:v>
                </c:pt>
                <c:pt idx="8097">
                  <c:v>809.7</c:v>
                </c:pt>
                <c:pt idx="8098">
                  <c:v>809.8</c:v>
                </c:pt>
                <c:pt idx="8099">
                  <c:v>809.9</c:v>
                </c:pt>
                <c:pt idx="8100">
                  <c:v>810</c:v>
                </c:pt>
                <c:pt idx="8101">
                  <c:v>810.1</c:v>
                </c:pt>
                <c:pt idx="8102">
                  <c:v>810.2</c:v>
                </c:pt>
                <c:pt idx="8103">
                  <c:v>810.3</c:v>
                </c:pt>
                <c:pt idx="8104">
                  <c:v>810.4</c:v>
                </c:pt>
                <c:pt idx="8105">
                  <c:v>810.5</c:v>
                </c:pt>
                <c:pt idx="8106">
                  <c:v>810.6</c:v>
                </c:pt>
                <c:pt idx="8107">
                  <c:v>810.7</c:v>
                </c:pt>
                <c:pt idx="8108">
                  <c:v>810.8</c:v>
                </c:pt>
                <c:pt idx="8109">
                  <c:v>810.9</c:v>
                </c:pt>
                <c:pt idx="8110">
                  <c:v>811</c:v>
                </c:pt>
                <c:pt idx="8111">
                  <c:v>811.1</c:v>
                </c:pt>
                <c:pt idx="8112">
                  <c:v>811.2</c:v>
                </c:pt>
                <c:pt idx="8113">
                  <c:v>811.3</c:v>
                </c:pt>
                <c:pt idx="8114">
                  <c:v>811.4</c:v>
                </c:pt>
                <c:pt idx="8115">
                  <c:v>811.5</c:v>
                </c:pt>
                <c:pt idx="8116">
                  <c:v>811.6</c:v>
                </c:pt>
                <c:pt idx="8117">
                  <c:v>811.7</c:v>
                </c:pt>
                <c:pt idx="8118">
                  <c:v>811.8</c:v>
                </c:pt>
                <c:pt idx="8119">
                  <c:v>811.9</c:v>
                </c:pt>
                <c:pt idx="8120">
                  <c:v>812</c:v>
                </c:pt>
                <c:pt idx="8121">
                  <c:v>812.1</c:v>
                </c:pt>
                <c:pt idx="8122">
                  <c:v>812.2</c:v>
                </c:pt>
                <c:pt idx="8123">
                  <c:v>812.3</c:v>
                </c:pt>
                <c:pt idx="8124">
                  <c:v>812.4</c:v>
                </c:pt>
                <c:pt idx="8125">
                  <c:v>812.5</c:v>
                </c:pt>
                <c:pt idx="8126">
                  <c:v>812.6</c:v>
                </c:pt>
                <c:pt idx="8127">
                  <c:v>812.7</c:v>
                </c:pt>
                <c:pt idx="8128">
                  <c:v>812.8</c:v>
                </c:pt>
                <c:pt idx="8129">
                  <c:v>812.9</c:v>
                </c:pt>
                <c:pt idx="8130">
                  <c:v>813</c:v>
                </c:pt>
                <c:pt idx="8131">
                  <c:v>813.1</c:v>
                </c:pt>
                <c:pt idx="8132">
                  <c:v>813.2</c:v>
                </c:pt>
                <c:pt idx="8133">
                  <c:v>813.3</c:v>
                </c:pt>
                <c:pt idx="8134">
                  <c:v>813.4</c:v>
                </c:pt>
                <c:pt idx="8135">
                  <c:v>813.5</c:v>
                </c:pt>
                <c:pt idx="8136">
                  <c:v>813.6</c:v>
                </c:pt>
                <c:pt idx="8137">
                  <c:v>813.7</c:v>
                </c:pt>
                <c:pt idx="8138">
                  <c:v>813.8</c:v>
                </c:pt>
                <c:pt idx="8139">
                  <c:v>813.9</c:v>
                </c:pt>
                <c:pt idx="8140">
                  <c:v>814</c:v>
                </c:pt>
                <c:pt idx="8141">
                  <c:v>814.1</c:v>
                </c:pt>
                <c:pt idx="8142">
                  <c:v>814.2</c:v>
                </c:pt>
                <c:pt idx="8143">
                  <c:v>814.3</c:v>
                </c:pt>
                <c:pt idx="8144">
                  <c:v>814.4</c:v>
                </c:pt>
                <c:pt idx="8145">
                  <c:v>814.5</c:v>
                </c:pt>
                <c:pt idx="8146">
                  <c:v>814.6</c:v>
                </c:pt>
                <c:pt idx="8147">
                  <c:v>814.7</c:v>
                </c:pt>
                <c:pt idx="8148">
                  <c:v>814.8</c:v>
                </c:pt>
                <c:pt idx="8149">
                  <c:v>814.9</c:v>
                </c:pt>
                <c:pt idx="8150">
                  <c:v>815</c:v>
                </c:pt>
                <c:pt idx="8151">
                  <c:v>815.1</c:v>
                </c:pt>
                <c:pt idx="8152">
                  <c:v>815.2</c:v>
                </c:pt>
                <c:pt idx="8153">
                  <c:v>815.3</c:v>
                </c:pt>
                <c:pt idx="8154">
                  <c:v>815.4</c:v>
                </c:pt>
                <c:pt idx="8155">
                  <c:v>815.5</c:v>
                </c:pt>
                <c:pt idx="8156">
                  <c:v>815.6</c:v>
                </c:pt>
                <c:pt idx="8157">
                  <c:v>815.7</c:v>
                </c:pt>
                <c:pt idx="8158">
                  <c:v>815.8</c:v>
                </c:pt>
                <c:pt idx="8159">
                  <c:v>815.9</c:v>
                </c:pt>
                <c:pt idx="8160">
                  <c:v>816</c:v>
                </c:pt>
                <c:pt idx="8161">
                  <c:v>816.1</c:v>
                </c:pt>
                <c:pt idx="8162">
                  <c:v>816.2</c:v>
                </c:pt>
                <c:pt idx="8163">
                  <c:v>816.3</c:v>
                </c:pt>
                <c:pt idx="8164">
                  <c:v>816.4</c:v>
                </c:pt>
                <c:pt idx="8165">
                  <c:v>816.5</c:v>
                </c:pt>
                <c:pt idx="8166">
                  <c:v>816.6</c:v>
                </c:pt>
                <c:pt idx="8167">
                  <c:v>816.7</c:v>
                </c:pt>
                <c:pt idx="8168">
                  <c:v>816.8</c:v>
                </c:pt>
                <c:pt idx="8169">
                  <c:v>816.9</c:v>
                </c:pt>
                <c:pt idx="8170">
                  <c:v>817</c:v>
                </c:pt>
                <c:pt idx="8171">
                  <c:v>817.1</c:v>
                </c:pt>
                <c:pt idx="8172">
                  <c:v>817.2</c:v>
                </c:pt>
                <c:pt idx="8173">
                  <c:v>817.3</c:v>
                </c:pt>
                <c:pt idx="8174">
                  <c:v>817.4</c:v>
                </c:pt>
                <c:pt idx="8175">
                  <c:v>817.5</c:v>
                </c:pt>
                <c:pt idx="8176">
                  <c:v>817.6</c:v>
                </c:pt>
                <c:pt idx="8177">
                  <c:v>817.7</c:v>
                </c:pt>
                <c:pt idx="8178">
                  <c:v>817.8</c:v>
                </c:pt>
                <c:pt idx="8179">
                  <c:v>817.9</c:v>
                </c:pt>
                <c:pt idx="8180">
                  <c:v>818</c:v>
                </c:pt>
                <c:pt idx="8181">
                  <c:v>818.1</c:v>
                </c:pt>
                <c:pt idx="8182">
                  <c:v>818.2</c:v>
                </c:pt>
                <c:pt idx="8183">
                  <c:v>818.3</c:v>
                </c:pt>
                <c:pt idx="8184">
                  <c:v>818.4</c:v>
                </c:pt>
                <c:pt idx="8185">
                  <c:v>818.5</c:v>
                </c:pt>
                <c:pt idx="8186">
                  <c:v>818.6</c:v>
                </c:pt>
                <c:pt idx="8187">
                  <c:v>818.7</c:v>
                </c:pt>
                <c:pt idx="8188">
                  <c:v>818.8</c:v>
                </c:pt>
                <c:pt idx="8189">
                  <c:v>818.9</c:v>
                </c:pt>
                <c:pt idx="8190">
                  <c:v>819</c:v>
                </c:pt>
                <c:pt idx="8191">
                  <c:v>819.1</c:v>
                </c:pt>
                <c:pt idx="8192">
                  <c:v>819.2</c:v>
                </c:pt>
                <c:pt idx="8193">
                  <c:v>819.3</c:v>
                </c:pt>
                <c:pt idx="8194">
                  <c:v>819.4</c:v>
                </c:pt>
                <c:pt idx="8195">
                  <c:v>819.5</c:v>
                </c:pt>
                <c:pt idx="8196">
                  <c:v>819.6</c:v>
                </c:pt>
                <c:pt idx="8197">
                  <c:v>819.7</c:v>
                </c:pt>
                <c:pt idx="8198">
                  <c:v>819.8</c:v>
                </c:pt>
                <c:pt idx="8199">
                  <c:v>819.9</c:v>
                </c:pt>
                <c:pt idx="8200">
                  <c:v>820</c:v>
                </c:pt>
                <c:pt idx="8201">
                  <c:v>820.1</c:v>
                </c:pt>
                <c:pt idx="8202">
                  <c:v>820.2</c:v>
                </c:pt>
                <c:pt idx="8203">
                  <c:v>820.3</c:v>
                </c:pt>
                <c:pt idx="8204">
                  <c:v>820.4</c:v>
                </c:pt>
                <c:pt idx="8205">
                  <c:v>820.5</c:v>
                </c:pt>
                <c:pt idx="8206">
                  <c:v>820.6</c:v>
                </c:pt>
                <c:pt idx="8207">
                  <c:v>820.7</c:v>
                </c:pt>
                <c:pt idx="8208">
                  <c:v>820.8</c:v>
                </c:pt>
                <c:pt idx="8209">
                  <c:v>820.9</c:v>
                </c:pt>
                <c:pt idx="8210">
                  <c:v>821</c:v>
                </c:pt>
                <c:pt idx="8211">
                  <c:v>821.1</c:v>
                </c:pt>
                <c:pt idx="8212">
                  <c:v>821.2</c:v>
                </c:pt>
                <c:pt idx="8213">
                  <c:v>821.3</c:v>
                </c:pt>
                <c:pt idx="8214">
                  <c:v>821.4</c:v>
                </c:pt>
                <c:pt idx="8215">
                  <c:v>821.5</c:v>
                </c:pt>
                <c:pt idx="8216">
                  <c:v>821.6</c:v>
                </c:pt>
                <c:pt idx="8217">
                  <c:v>821.7</c:v>
                </c:pt>
                <c:pt idx="8218">
                  <c:v>821.8</c:v>
                </c:pt>
                <c:pt idx="8219">
                  <c:v>821.9</c:v>
                </c:pt>
                <c:pt idx="8220">
                  <c:v>822</c:v>
                </c:pt>
                <c:pt idx="8221">
                  <c:v>822.1</c:v>
                </c:pt>
                <c:pt idx="8222">
                  <c:v>822.2</c:v>
                </c:pt>
                <c:pt idx="8223">
                  <c:v>822.3</c:v>
                </c:pt>
                <c:pt idx="8224">
                  <c:v>822.4</c:v>
                </c:pt>
                <c:pt idx="8225">
                  <c:v>822.5</c:v>
                </c:pt>
                <c:pt idx="8226">
                  <c:v>822.6</c:v>
                </c:pt>
                <c:pt idx="8227">
                  <c:v>822.7</c:v>
                </c:pt>
                <c:pt idx="8228">
                  <c:v>822.8</c:v>
                </c:pt>
                <c:pt idx="8229">
                  <c:v>822.9</c:v>
                </c:pt>
                <c:pt idx="8230">
                  <c:v>823</c:v>
                </c:pt>
                <c:pt idx="8231">
                  <c:v>823.1</c:v>
                </c:pt>
                <c:pt idx="8232">
                  <c:v>823.2</c:v>
                </c:pt>
                <c:pt idx="8233">
                  <c:v>823.3</c:v>
                </c:pt>
                <c:pt idx="8234">
                  <c:v>823.4</c:v>
                </c:pt>
                <c:pt idx="8235">
                  <c:v>823.5</c:v>
                </c:pt>
                <c:pt idx="8236">
                  <c:v>823.6</c:v>
                </c:pt>
                <c:pt idx="8237">
                  <c:v>823.7</c:v>
                </c:pt>
                <c:pt idx="8238">
                  <c:v>823.8</c:v>
                </c:pt>
                <c:pt idx="8239">
                  <c:v>823.9</c:v>
                </c:pt>
                <c:pt idx="8240">
                  <c:v>824</c:v>
                </c:pt>
                <c:pt idx="8241">
                  <c:v>824.1</c:v>
                </c:pt>
                <c:pt idx="8242">
                  <c:v>824.2</c:v>
                </c:pt>
                <c:pt idx="8243">
                  <c:v>824.3</c:v>
                </c:pt>
                <c:pt idx="8244">
                  <c:v>824.4</c:v>
                </c:pt>
                <c:pt idx="8245">
                  <c:v>824.5</c:v>
                </c:pt>
                <c:pt idx="8246">
                  <c:v>824.6</c:v>
                </c:pt>
                <c:pt idx="8247">
                  <c:v>824.7</c:v>
                </c:pt>
                <c:pt idx="8248">
                  <c:v>824.8</c:v>
                </c:pt>
                <c:pt idx="8249">
                  <c:v>824.9</c:v>
                </c:pt>
                <c:pt idx="8250">
                  <c:v>825</c:v>
                </c:pt>
                <c:pt idx="8251">
                  <c:v>825.1</c:v>
                </c:pt>
                <c:pt idx="8252">
                  <c:v>825.2</c:v>
                </c:pt>
                <c:pt idx="8253">
                  <c:v>825.3</c:v>
                </c:pt>
                <c:pt idx="8254">
                  <c:v>825.4</c:v>
                </c:pt>
                <c:pt idx="8255">
                  <c:v>825.5</c:v>
                </c:pt>
                <c:pt idx="8256">
                  <c:v>825.6</c:v>
                </c:pt>
                <c:pt idx="8257">
                  <c:v>825.7</c:v>
                </c:pt>
                <c:pt idx="8258">
                  <c:v>825.8</c:v>
                </c:pt>
                <c:pt idx="8259">
                  <c:v>825.9</c:v>
                </c:pt>
                <c:pt idx="8260">
                  <c:v>826</c:v>
                </c:pt>
                <c:pt idx="8261">
                  <c:v>826.1</c:v>
                </c:pt>
                <c:pt idx="8262">
                  <c:v>826.2</c:v>
                </c:pt>
                <c:pt idx="8263">
                  <c:v>826.3</c:v>
                </c:pt>
                <c:pt idx="8264">
                  <c:v>826.4</c:v>
                </c:pt>
                <c:pt idx="8265">
                  <c:v>826.5</c:v>
                </c:pt>
                <c:pt idx="8266">
                  <c:v>826.6</c:v>
                </c:pt>
                <c:pt idx="8267">
                  <c:v>826.7</c:v>
                </c:pt>
                <c:pt idx="8268">
                  <c:v>826.8</c:v>
                </c:pt>
                <c:pt idx="8269">
                  <c:v>826.9</c:v>
                </c:pt>
                <c:pt idx="8270">
                  <c:v>827</c:v>
                </c:pt>
                <c:pt idx="8271">
                  <c:v>827.1</c:v>
                </c:pt>
                <c:pt idx="8272">
                  <c:v>827.2</c:v>
                </c:pt>
                <c:pt idx="8273">
                  <c:v>827.3</c:v>
                </c:pt>
                <c:pt idx="8274">
                  <c:v>827.4</c:v>
                </c:pt>
                <c:pt idx="8275">
                  <c:v>827.5</c:v>
                </c:pt>
                <c:pt idx="8276">
                  <c:v>827.6</c:v>
                </c:pt>
                <c:pt idx="8277">
                  <c:v>827.7</c:v>
                </c:pt>
                <c:pt idx="8278">
                  <c:v>827.8</c:v>
                </c:pt>
                <c:pt idx="8279">
                  <c:v>827.9</c:v>
                </c:pt>
                <c:pt idx="8280">
                  <c:v>828</c:v>
                </c:pt>
                <c:pt idx="8281">
                  <c:v>828.1</c:v>
                </c:pt>
                <c:pt idx="8282">
                  <c:v>828.2</c:v>
                </c:pt>
                <c:pt idx="8283">
                  <c:v>828.3</c:v>
                </c:pt>
                <c:pt idx="8284">
                  <c:v>828.4</c:v>
                </c:pt>
                <c:pt idx="8285">
                  <c:v>828.5</c:v>
                </c:pt>
                <c:pt idx="8286">
                  <c:v>828.6</c:v>
                </c:pt>
                <c:pt idx="8287">
                  <c:v>828.7</c:v>
                </c:pt>
                <c:pt idx="8288">
                  <c:v>828.8</c:v>
                </c:pt>
                <c:pt idx="8289">
                  <c:v>828.9</c:v>
                </c:pt>
                <c:pt idx="8290">
                  <c:v>829</c:v>
                </c:pt>
                <c:pt idx="8291">
                  <c:v>829.1</c:v>
                </c:pt>
                <c:pt idx="8292">
                  <c:v>829.2</c:v>
                </c:pt>
                <c:pt idx="8293">
                  <c:v>829.3</c:v>
                </c:pt>
                <c:pt idx="8294">
                  <c:v>829.4</c:v>
                </c:pt>
                <c:pt idx="8295">
                  <c:v>829.5</c:v>
                </c:pt>
                <c:pt idx="8296">
                  <c:v>829.6</c:v>
                </c:pt>
                <c:pt idx="8297">
                  <c:v>829.7</c:v>
                </c:pt>
                <c:pt idx="8298">
                  <c:v>829.8</c:v>
                </c:pt>
                <c:pt idx="8299">
                  <c:v>829.9</c:v>
                </c:pt>
                <c:pt idx="8300">
                  <c:v>830</c:v>
                </c:pt>
                <c:pt idx="8301">
                  <c:v>830.1</c:v>
                </c:pt>
                <c:pt idx="8302">
                  <c:v>830.2</c:v>
                </c:pt>
                <c:pt idx="8303">
                  <c:v>830.3</c:v>
                </c:pt>
                <c:pt idx="8304">
                  <c:v>830.4</c:v>
                </c:pt>
                <c:pt idx="8305">
                  <c:v>830.5</c:v>
                </c:pt>
                <c:pt idx="8306">
                  <c:v>830.6</c:v>
                </c:pt>
                <c:pt idx="8307">
                  <c:v>830.7</c:v>
                </c:pt>
                <c:pt idx="8308">
                  <c:v>830.8</c:v>
                </c:pt>
                <c:pt idx="8309">
                  <c:v>830.9</c:v>
                </c:pt>
                <c:pt idx="8310">
                  <c:v>831</c:v>
                </c:pt>
                <c:pt idx="8311">
                  <c:v>831.1</c:v>
                </c:pt>
                <c:pt idx="8312">
                  <c:v>831.2</c:v>
                </c:pt>
                <c:pt idx="8313">
                  <c:v>831.3</c:v>
                </c:pt>
                <c:pt idx="8314">
                  <c:v>831.4</c:v>
                </c:pt>
                <c:pt idx="8315">
                  <c:v>831.5</c:v>
                </c:pt>
                <c:pt idx="8316">
                  <c:v>831.6</c:v>
                </c:pt>
                <c:pt idx="8317">
                  <c:v>831.7</c:v>
                </c:pt>
                <c:pt idx="8318">
                  <c:v>831.8</c:v>
                </c:pt>
                <c:pt idx="8319">
                  <c:v>831.9</c:v>
                </c:pt>
                <c:pt idx="8320">
                  <c:v>832</c:v>
                </c:pt>
                <c:pt idx="8321">
                  <c:v>832.1</c:v>
                </c:pt>
                <c:pt idx="8322">
                  <c:v>832.2</c:v>
                </c:pt>
                <c:pt idx="8323">
                  <c:v>832.3</c:v>
                </c:pt>
                <c:pt idx="8324">
                  <c:v>832.4</c:v>
                </c:pt>
                <c:pt idx="8325">
                  <c:v>832.5</c:v>
                </c:pt>
                <c:pt idx="8326">
                  <c:v>832.6</c:v>
                </c:pt>
                <c:pt idx="8327">
                  <c:v>832.7</c:v>
                </c:pt>
                <c:pt idx="8328">
                  <c:v>832.8</c:v>
                </c:pt>
                <c:pt idx="8329">
                  <c:v>832.9</c:v>
                </c:pt>
                <c:pt idx="8330">
                  <c:v>833</c:v>
                </c:pt>
                <c:pt idx="8331">
                  <c:v>833.1</c:v>
                </c:pt>
                <c:pt idx="8332">
                  <c:v>833.2</c:v>
                </c:pt>
                <c:pt idx="8333">
                  <c:v>833.3</c:v>
                </c:pt>
                <c:pt idx="8334">
                  <c:v>833.4</c:v>
                </c:pt>
                <c:pt idx="8335">
                  <c:v>833.5</c:v>
                </c:pt>
                <c:pt idx="8336">
                  <c:v>833.6</c:v>
                </c:pt>
                <c:pt idx="8337">
                  <c:v>833.7</c:v>
                </c:pt>
                <c:pt idx="8338">
                  <c:v>833.8</c:v>
                </c:pt>
                <c:pt idx="8339">
                  <c:v>833.9</c:v>
                </c:pt>
                <c:pt idx="8340">
                  <c:v>834</c:v>
                </c:pt>
                <c:pt idx="8341">
                  <c:v>834.1</c:v>
                </c:pt>
                <c:pt idx="8342">
                  <c:v>834.2</c:v>
                </c:pt>
                <c:pt idx="8343">
                  <c:v>834.3</c:v>
                </c:pt>
                <c:pt idx="8344">
                  <c:v>834.4</c:v>
                </c:pt>
                <c:pt idx="8345">
                  <c:v>834.5</c:v>
                </c:pt>
                <c:pt idx="8346">
                  <c:v>834.6</c:v>
                </c:pt>
                <c:pt idx="8347">
                  <c:v>834.7</c:v>
                </c:pt>
                <c:pt idx="8348">
                  <c:v>834.8</c:v>
                </c:pt>
                <c:pt idx="8349">
                  <c:v>834.9</c:v>
                </c:pt>
                <c:pt idx="8350">
                  <c:v>835</c:v>
                </c:pt>
                <c:pt idx="8351">
                  <c:v>835.1</c:v>
                </c:pt>
                <c:pt idx="8352">
                  <c:v>835.2</c:v>
                </c:pt>
                <c:pt idx="8353">
                  <c:v>835.3</c:v>
                </c:pt>
                <c:pt idx="8354">
                  <c:v>835.4</c:v>
                </c:pt>
                <c:pt idx="8355">
                  <c:v>835.5</c:v>
                </c:pt>
                <c:pt idx="8356">
                  <c:v>835.6</c:v>
                </c:pt>
                <c:pt idx="8357">
                  <c:v>835.7</c:v>
                </c:pt>
                <c:pt idx="8358">
                  <c:v>835.8</c:v>
                </c:pt>
                <c:pt idx="8359">
                  <c:v>835.9</c:v>
                </c:pt>
                <c:pt idx="8360">
                  <c:v>836</c:v>
                </c:pt>
                <c:pt idx="8361">
                  <c:v>836.1</c:v>
                </c:pt>
                <c:pt idx="8362">
                  <c:v>836.2</c:v>
                </c:pt>
                <c:pt idx="8363">
                  <c:v>836.3</c:v>
                </c:pt>
                <c:pt idx="8364">
                  <c:v>836.4</c:v>
                </c:pt>
                <c:pt idx="8365">
                  <c:v>836.5</c:v>
                </c:pt>
                <c:pt idx="8366">
                  <c:v>836.6</c:v>
                </c:pt>
                <c:pt idx="8367">
                  <c:v>836.7</c:v>
                </c:pt>
                <c:pt idx="8368">
                  <c:v>836.8</c:v>
                </c:pt>
                <c:pt idx="8369">
                  <c:v>836.9</c:v>
                </c:pt>
                <c:pt idx="8370">
                  <c:v>837</c:v>
                </c:pt>
                <c:pt idx="8371">
                  <c:v>837.1</c:v>
                </c:pt>
                <c:pt idx="8372">
                  <c:v>837.2</c:v>
                </c:pt>
                <c:pt idx="8373">
                  <c:v>837.3</c:v>
                </c:pt>
                <c:pt idx="8374">
                  <c:v>837.4</c:v>
                </c:pt>
                <c:pt idx="8375">
                  <c:v>837.5</c:v>
                </c:pt>
                <c:pt idx="8376">
                  <c:v>837.6</c:v>
                </c:pt>
                <c:pt idx="8377">
                  <c:v>837.7</c:v>
                </c:pt>
                <c:pt idx="8378">
                  <c:v>837.8</c:v>
                </c:pt>
                <c:pt idx="8379">
                  <c:v>837.9</c:v>
                </c:pt>
                <c:pt idx="8380">
                  <c:v>838</c:v>
                </c:pt>
                <c:pt idx="8381">
                  <c:v>838.1</c:v>
                </c:pt>
                <c:pt idx="8382">
                  <c:v>838.2</c:v>
                </c:pt>
                <c:pt idx="8383">
                  <c:v>838.3</c:v>
                </c:pt>
                <c:pt idx="8384">
                  <c:v>838.4</c:v>
                </c:pt>
                <c:pt idx="8385">
                  <c:v>838.5</c:v>
                </c:pt>
                <c:pt idx="8386">
                  <c:v>838.6</c:v>
                </c:pt>
                <c:pt idx="8387">
                  <c:v>838.7</c:v>
                </c:pt>
                <c:pt idx="8388">
                  <c:v>838.8</c:v>
                </c:pt>
                <c:pt idx="8389">
                  <c:v>838.9</c:v>
                </c:pt>
                <c:pt idx="8390">
                  <c:v>839</c:v>
                </c:pt>
                <c:pt idx="8391">
                  <c:v>839.1</c:v>
                </c:pt>
                <c:pt idx="8392">
                  <c:v>839.2</c:v>
                </c:pt>
                <c:pt idx="8393">
                  <c:v>839.3</c:v>
                </c:pt>
                <c:pt idx="8394">
                  <c:v>839.4</c:v>
                </c:pt>
                <c:pt idx="8395">
                  <c:v>839.5</c:v>
                </c:pt>
                <c:pt idx="8396">
                  <c:v>839.6</c:v>
                </c:pt>
                <c:pt idx="8397">
                  <c:v>839.7</c:v>
                </c:pt>
                <c:pt idx="8398">
                  <c:v>839.8</c:v>
                </c:pt>
                <c:pt idx="8399">
                  <c:v>839.9</c:v>
                </c:pt>
                <c:pt idx="8400">
                  <c:v>840</c:v>
                </c:pt>
                <c:pt idx="8401">
                  <c:v>840.1</c:v>
                </c:pt>
                <c:pt idx="8402">
                  <c:v>840.2</c:v>
                </c:pt>
                <c:pt idx="8403">
                  <c:v>840.3</c:v>
                </c:pt>
                <c:pt idx="8404">
                  <c:v>840.4</c:v>
                </c:pt>
                <c:pt idx="8405">
                  <c:v>840.5</c:v>
                </c:pt>
                <c:pt idx="8406">
                  <c:v>840.6</c:v>
                </c:pt>
                <c:pt idx="8407">
                  <c:v>840.7</c:v>
                </c:pt>
                <c:pt idx="8408">
                  <c:v>840.8</c:v>
                </c:pt>
                <c:pt idx="8409">
                  <c:v>840.9</c:v>
                </c:pt>
                <c:pt idx="8410">
                  <c:v>841</c:v>
                </c:pt>
                <c:pt idx="8411">
                  <c:v>841.1</c:v>
                </c:pt>
                <c:pt idx="8412">
                  <c:v>841.2</c:v>
                </c:pt>
                <c:pt idx="8413">
                  <c:v>841.3</c:v>
                </c:pt>
                <c:pt idx="8414">
                  <c:v>841.4</c:v>
                </c:pt>
                <c:pt idx="8415">
                  <c:v>841.5</c:v>
                </c:pt>
                <c:pt idx="8416">
                  <c:v>841.6</c:v>
                </c:pt>
                <c:pt idx="8417">
                  <c:v>841.7</c:v>
                </c:pt>
                <c:pt idx="8418">
                  <c:v>841.8</c:v>
                </c:pt>
                <c:pt idx="8419">
                  <c:v>841.9</c:v>
                </c:pt>
                <c:pt idx="8420">
                  <c:v>842</c:v>
                </c:pt>
                <c:pt idx="8421">
                  <c:v>842.1</c:v>
                </c:pt>
                <c:pt idx="8422">
                  <c:v>842.2</c:v>
                </c:pt>
                <c:pt idx="8423">
                  <c:v>842.3</c:v>
                </c:pt>
                <c:pt idx="8424">
                  <c:v>842.4</c:v>
                </c:pt>
                <c:pt idx="8425">
                  <c:v>842.5</c:v>
                </c:pt>
                <c:pt idx="8426">
                  <c:v>842.6</c:v>
                </c:pt>
                <c:pt idx="8427">
                  <c:v>842.7</c:v>
                </c:pt>
                <c:pt idx="8428">
                  <c:v>842.8</c:v>
                </c:pt>
                <c:pt idx="8429">
                  <c:v>842.9</c:v>
                </c:pt>
                <c:pt idx="8430">
                  <c:v>843</c:v>
                </c:pt>
                <c:pt idx="8431">
                  <c:v>843.1</c:v>
                </c:pt>
                <c:pt idx="8432">
                  <c:v>843.2</c:v>
                </c:pt>
                <c:pt idx="8433">
                  <c:v>843.3</c:v>
                </c:pt>
                <c:pt idx="8434">
                  <c:v>843.4</c:v>
                </c:pt>
                <c:pt idx="8435">
                  <c:v>843.5</c:v>
                </c:pt>
                <c:pt idx="8436">
                  <c:v>843.6</c:v>
                </c:pt>
                <c:pt idx="8437">
                  <c:v>843.7</c:v>
                </c:pt>
                <c:pt idx="8438">
                  <c:v>843.8</c:v>
                </c:pt>
                <c:pt idx="8439">
                  <c:v>843.9</c:v>
                </c:pt>
                <c:pt idx="8440">
                  <c:v>844</c:v>
                </c:pt>
                <c:pt idx="8441">
                  <c:v>844.1</c:v>
                </c:pt>
                <c:pt idx="8442">
                  <c:v>844.2</c:v>
                </c:pt>
                <c:pt idx="8443">
                  <c:v>844.3</c:v>
                </c:pt>
                <c:pt idx="8444">
                  <c:v>844.4</c:v>
                </c:pt>
                <c:pt idx="8445">
                  <c:v>844.5</c:v>
                </c:pt>
                <c:pt idx="8446">
                  <c:v>844.6</c:v>
                </c:pt>
                <c:pt idx="8447">
                  <c:v>844.7</c:v>
                </c:pt>
                <c:pt idx="8448">
                  <c:v>844.8</c:v>
                </c:pt>
                <c:pt idx="8449">
                  <c:v>844.9</c:v>
                </c:pt>
                <c:pt idx="8450">
                  <c:v>845</c:v>
                </c:pt>
                <c:pt idx="8451">
                  <c:v>845.1</c:v>
                </c:pt>
                <c:pt idx="8452">
                  <c:v>845.2</c:v>
                </c:pt>
                <c:pt idx="8453">
                  <c:v>845.3</c:v>
                </c:pt>
                <c:pt idx="8454">
                  <c:v>845.4</c:v>
                </c:pt>
                <c:pt idx="8455">
                  <c:v>845.5</c:v>
                </c:pt>
                <c:pt idx="8456">
                  <c:v>845.6</c:v>
                </c:pt>
                <c:pt idx="8457">
                  <c:v>845.7</c:v>
                </c:pt>
                <c:pt idx="8458">
                  <c:v>845.8</c:v>
                </c:pt>
                <c:pt idx="8459">
                  <c:v>845.9</c:v>
                </c:pt>
                <c:pt idx="8460">
                  <c:v>846</c:v>
                </c:pt>
                <c:pt idx="8461">
                  <c:v>846.1</c:v>
                </c:pt>
                <c:pt idx="8462">
                  <c:v>846.2</c:v>
                </c:pt>
                <c:pt idx="8463">
                  <c:v>846.3</c:v>
                </c:pt>
                <c:pt idx="8464">
                  <c:v>846.4</c:v>
                </c:pt>
                <c:pt idx="8465">
                  <c:v>846.5</c:v>
                </c:pt>
                <c:pt idx="8466">
                  <c:v>846.6</c:v>
                </c:pt>
                <c:pt idx="8467">
                  <c:v>846.7</c:v>
                </c:pt>
                <c:pt idx="8468">
                  <c:v>846.8</c:v>
                </c:pt>
                <c:pt idx="8469">
                  <c:v>846.9</c:v>
                </c:pt>
                <c:pt idx="8470">
                  <c:v>847</c:v>
                </c:pt>
                <c:pt idx="8471">
                  <c:v>847.1</c:v>
                </c:pt>
                <c:pt idx="8472">
                  <c:v>847.2</c:v>
                </c:pt>
                <c:pt idx="8473">
                  <c:v>847.3</c:v>
                </c:pt>
                <c:pt idx="8474">
                  <c:v>847.4</c:v>
                </c:pt>
                <c:pt idx="8475">
                  <c:v>847.5</c:v>
                </c:pt>
                <c:pt idx="8476">
                  <c:v>847.6</c:v>
                </c:pt>
                <c:pt idx="8477">
                  <c:v>847.7</c:v>
                </c:pt>
                <c:pt idx="8478">
                  <c:v>847.8</c:v>
                </c:pt>
                <c:pt idx="8479">
                  <c:v>847.9</c:v>
                </c:pt>
                <c:pt idx="8480">
                  <c:v>848</c:v>
                </c:pt>
                <c:pt idx="8481">
                  <c:v>848.1</c:v>
                </c:pt>
                <c:pt idx="8482">
                  <c:v>848.2</c:v>
                </c:pt>
                <c:pt idx="8483">
                  <c:v>848.3</c:v>
                </c:pt>
                <c:pt idx="8484">
                  <c:v>848.4</c:v>
                </c:pt>
                <c:pt idx="8485">
                  <c:v>848.5</c:v>
                </c:pt>
                <c:pt idx="8486">
                  <c:v>848.6</c:v>
                </c:pt>
                <c:pt idx="8487">
                  <c:v>848.7</c:v>
                </c:pt>
                <c:pt idx="8488">
                  <c:v>848.8</c:v>
                </c:pt>
                <c:pt idx="8489">
                  <c:v>848.9</c:v>
                </c:pt>
                <c:pt idx="8490">
                  <c:v>849</c:v>
                </c:pt>
                <c:pt idx="8491">
                  <c:v>849.1</c:v>
                </c:pt>
                <c:pt idx="8492">
                  <c:v>849.2</c:v>
                </c:pt>
                <c:pt idx="8493">
                  <c:v>849.3</c:v>
                </c:pt>
                <c:pt idx="8494">
                  <c:v>849.4</c:v>
                </c:pt>
                <c:pt idx="8495">
                  <c:v>849.5</c:v>
                </c:pt>
                <c:pt idx="8496">
                  <c:v>849.6</c:v>
                </c:pt>
                <c:pt idx="8497">
                  <c:v>849.7</c:v>
                </c:pt>
                <c:pt idx="8498">
                  <c:v>849.8</c:v>
                </c:pt>
                <c:pt idx="8499">
                  <c:v>849.9</c:v>
                </c:pt>
                <c:pt idx="8500">
                  <c:v>850</c:v>
                </c:pt>
                <c:pt idx="8501">
                  <c:v>850.1</c:v>
                </c:pt>
                <c:pt idx="8502">
                  <c:v>850.2</c:v>
                </c:pt>
                <c:pt idx="8503">
                  <c:v>850.3</c:v>
                </c:pt>
                <c:pt idx="8504">
                  <c:v>850.4</c:v>
                </c:pt>
                <c:pt idx="8505">
                  <c:v>850.5</c:v>
                </c:pt>
                <c:pt idx="8506">
                  <c:v>850.6</c:v>
                </c:pt>
                <c:pt idx="8507">
                  <c:v>850.7</c:v>
                </c:pt>
                <c:pt idx="8508">
                  <c:v>850.8</c:v>
                </c:pt>
                <c:pt idx="8509">
                  <c:v>850.9</c:v>
                </c:pt>
                <c:pt idx="8510">
                  <c:v>851</c:v>
                </c:pt>
                <c:pt idx="8511">
                  <c:v>851.1</c:v>
                </c:pt>
                <c:pt idx="8512">
                  <c:v>851.2</c:v>
                </c:pt>
                <c:pt idx="8513">
                  <c:v>851.3</c:v>
                </c:pt>
                <c:pt idx="8514">
                  <c:v>851.4</c:v>
                </c:pt>
                <c:pt idx="8515">
                  <c:v>851.5</c:v>
                </c:pt>
                <c:pt idx="8516">
                  <c:v>851.6</c:v>
                </c:pt>
                <c:pt idx="8517">
                  <c:v>851.7</c:v>
                </c:pt>
                <c:pt idx="8518">
                  <c:v>851.8</c:v>
                </c:pt>
                <c:pt idx="8519">
                  <c:v>851.9</c:v>
                </c:pt>
                <c:pt idx="8520">
                  <c:v>852</c:v>
                </c:pt>
                <c:pt idx="8521">
                  <c:v>852.1</c:v>
                </c:pt>
                <c:pt idx="8522">
                  <c:v>852.2</c:v>
                </c:pt>
                <c:pt idx="8523">
                  <c:v>852.3</c:v>
                </c:pt>
                <c:pt idx="8524">
                  <c:v>852.4</c:v>
                </c:pt>
                <c:pt idx="8525">
                  <c:v>852.5</c:v>
                </c:pt>
                <c:pt idx="8526">
                  <c:v>852.6</c:v>
                </c:pt>
                <c:pt idx="8527">
                  <c:v>852.7</c:v>
                </c:pt>
                <c:pt idx="8528">
                  <c:v>852.8</c:v>
                </c:pt>
                <c:pt idx="8529">
                  <c:v>852.9</c:v>
                </c:pt>
                <c:pt idx="8530">
                  <c:v>853</c:v>
                </c:pt>
                <c:pt idx="8531">
                  <c:v>853.1</c:v>
                </c:pt>
                <c:pt idx="8532">
                  <c:v>853.2</c:v>
                </c:pt>
                <c:pt idx="8533">
                  <c:v>853.3</c:v>
                </c:pt>
                <c:pt idx="8534">
                  <c:v>853.4</c:v>
                </c:pt>
                <c:pt idx="8535">
                  <c:v>853.5</c:v>
                </c:pt>
                <c:pt idx="8536">
                  <c:v>853.6</c:v>
                </c:pt>
                <c:pt idx="8537">
                  <c:v>853.7</c:v>
                </c:pt>
                <c:pt idx="8538">
                  <c:v>853.8</c:v>
                </c:pt>
                <c:pt idx="8539">
                  <c:v>853.9</c:v>
                </c:pt>
                <c:pt idx="8540">
                  <c:v>854</c:v>
                </c:pt>
                <c:pt idx="8541">
                  <c:v>854.1</c:v>
                </c:pt>
                <c:pt idx="8542">
                  <c:v>854.2</c:v>
                </c:pt>
                <c:pt idx="8543">
                  <c:v>854.3</c:v>
                </c:pt>
                <c:pt idx="8544">
                  <c:v>854.4</c:v>
                </c:pt>
                <c:pt idx="8545">
                  <c:v>854.5</c:v>
                </c:pt>
                <c:pt idx="8546">
                  <c:v>854.6</c:v>
                </c:pt>
                <c:pt idx="8547">
                  <c:v>854.7</c:v>
                </c:pt>
                <c:pt idx="8548">
                  <c:v>854.8</c:v>
                </c:pt>
                <c:pt idx="8549">
                  <c:v>854.9</c:v>
                </c:pt>
                <c:pt idx="8550">
                  <c:v>855</c:v>
                </c:pt>
                <c:pt idx="8551">
                  <c:v>855.1</c:v>
                </c:pt>
                <c:pt idx="8552">
                  <c:v>855.2</c:v>
                </c:pt>
                <c:pt idx="8553">
                  <c:v>855.3</c:v>
                </c:pt>
                <c:pt idx="8554">
                  <c:v>855.4</c:v>
                </c:pt>
                <c:pt idx="8555">
                  <c:v>855.5</c:v>
                </c:pt>
                <c:pt idx="8556">
                  <c:v>855.6</c:v>
                </c:pt>
                <c:pt idx="8557">
                  <c:v>855.7</c:v>
                </c:pt>
                <c:pt idx="8558">
                  <c:v>855.8</c:v>
                </c:pt>
                <c:pt idx="8559">
                  <c:v>855.9</c:v>
                </c:pt>
                <c:pt idx="8560">
                  <c:v>856</c:v>
                </c:pt>
                <c:pt idx="8561">
                  <c:v>856.1</c:v>
                </c:pt>
                <c:pt idx="8562">
                  <c:v>856.2</c:v>
                </c:pt>
                <c:pt idx="8563">
                  <c:v>856.3</c:v>
                </c:pt>
                <c:pt idx="8564">
                  <c:v>856.4</c:v>
                </c:pt>
                <c:pt idx="8565">
                  <c:v>856.5</c:v>
                </c:pt>
                <c:pt idx="8566">
                  <c:v>856.6</c:v>
                </c:pt>
                <c:pt idx="8567">
                  <c:v>856.7</c:v>
                </c:pt>
                <c:pt idx="8568">
                  <c:v>856.8</c:v>
                </c:pt>
                <c:pt idx="8569">
                  <c:v>856.9</c:v>
                </c:pt>
                <c:pt idx="8570">
                  <c:v>857</c:v>
                </c:pt>
                <c:pt idx="8571">
                  <c:v>857.1</c:v>
                </c:pt>
                <c:pt idx="8572">
                  <c:v>857.2</c:v>
                </c:pt>
                <c:pt idx="8573">
                  <c:v>857.3</c:v>
                </c:pt>
                <c:pt idx="8574">
                  <c:v>857.4</c:v>
                </c:pt>
                <c:pt idx="8575">
                  <c:v>857.5</c:v>
                </c:pt>
                <c:pt idx="8576">
                  <c:v>857.6</c:v>
                </c:pt>
                <c:pt idx="8577">
                  <c:v>857.7</c:v>
                </c:pt>
                <c:pt idx="8578">
                  <c:v>857.8</c:v>
                </c:pt>
                <c:pt idx="8579">
                  <c:v>857.9</c:v>
                </c:pt>
                <c:pt idx="8580">
                  <c:v>858</c:v>
                </c:pt>
                <c:pt idx="8581">
                  <c:v>858.1</c:v>
                </c:pt>
                <c:pt idx="8582">
                  <c:v>858.2</c:v>
                </c:pt>
                <c:pt idx="8583">
                  <c:v>858.3</c:v>
                </c:pt>
                <c:pt idx="8584">
                  <c:v>858.4</c:v>
                </c:pt>
                <c:pt idx="8585">
                  <c:v>858.5</c:v>
                </c:pt>
                <c:pt idx="8586">
                  <c:v>858.6</c:v>
                </c:pt>
                <c:pt idx="8587">
                  <c:v>858.7</c:v>
                </c:pt>
                <c:pt idx="8588">
                  <c:v>858.8</c:v>
                </c:pt>
                <c:pt idx="8589">
                  <c:v>858.9</c:v>
                </c:pt>
                <c:pt idx="8590">
                  <c:v>859</c:v>
                </c:pt>
                <c:pt idx="8591">
                  <c:v>859.1</c:v>
                </c:pt>
                <c:pt idx="8592">
                  <c:v>859.2</c:v>
                </c:pt>
                <c:pt idx="8593">
                  <c:v>859.3</c:v>
                </c:pt>
                <c:pt idx="8594">
                  <c:v>859.4</c:v>
                </c:pt>
                <c:pt idx="8595">
                  <c:v>859.5</c:v>
                </c:pt>
                <c:pt idx="8596">
                  <c:v>859.6</c:v>
                </c:pt>
                <c:pt idx="8597">
                  <c:v>859.7</c:v>
                </c:pt>
                <c:pt idx="8598">
                  <c:v>859.8</c:v>
                </c:pt>
                <c:pt idx="8599">
                  <c:v>859.9</c:v>
                </c:pt>
                <c:pt idx="8600">
                  <c:v>860</c:v>
                </c:pt>
                <c:pt idx="8601">
                  <c:v>860.1</c:v>
                </c:pt>
                <c:pt idx="8602">
                  <c:v>860.2</c:v>
                </c:pt>
                <c:pt idx="8603">
                  <c:v>860.3</c:v>
                </c:pt>
                <c:pt idx="8604">
                  <c:v>860.4</c:v>
                </c:pt>
                <c:pt idx="8605">
                  <c:v>860.5</c:v>
                </c:pt>
                <c:pt idx="8606">
                  <c:v>860.6</c:v>
                </c:pt>
                <c:pt idx="8607">
                  <c:v>860.7</c:v>
                </c:pt>
                <c:pt idx="8608">
                  <c:v>860.8</c:v>
                </c:pt>
                <c:pt idx="8609">
                  <c:v>860.9</c:v>
                </c:pt>
                <c:pt idx="8610">
                  <c:v>861</c:v>
                </c:pt>
                <c:pt idx="8611">
                  <c:v>861.1</c:v>
                </c:pt>
                <c:pt idx="8612">
                  <c:v>861.2</c:v>
                </c:pt>
                <c:pt idx="8613">
                  <c:v>861.3</c:v>
                </c:pt>
                <c:pt idx="8614">
                  <c:v>861.4</c:v>
                </c:pt>
                <c:pt idx="8615">
                  <c:v>861.5</c:v>
                </c:pt>
                <c:pt idx="8616">
                  <c:v>861.6</c:v>
                </c:pt>
                <c:pt idx="8617">
                  <c:v>861.7</c:v>
                </c:pt>
                <c:pt idx="8618">
                  <c:v>861.8</c:v>
                </c:pt>
                <c:pt idx="8619">
                  <c:v>861.9</c:v>
                </c:pt>
                <c:pt idx="8620">
                  <c:v>862</c:v>
                </c:pt>
                <c:pt idx="8621">
                  <c:v>862.1</c:v>
                </c:pt>
                <c:pt idx="8622">
                  <c:v>862.2</c:v>
                </c:pt>
                <c:pt idx="8623">
                  <c:v>862.3</c:v>
                </c:pt>
                <c:pt idx="8624">
                  <c:v>862.4</c:v>
                </c:pt>
                <c:pt idx="8625">
                  <c:v>862.5</c:v>
                </c:pt>
                <c:pt idx="8626">
                  <c:v>862.6</c:v>
                </c:pt>
                <c:pt idx="8627">
                  <c:v>862.7</c:v>
                </c:pt>
                <c:pt idx="8628">
                  <c:v>862.8</c:v>
                </c:pt>
                <c:pt idx="8629">
                  <c:v>862.9</c:v>
                </c:pt>
                <c:pt idx="8630">
                  <c:v>863</c:v>
                </c:pt>
                <c:pt idx="8631">
                  <c:v>863.1</c:v>
                </c:pt>
                <c:pt idx="8632">
                  <c:v>863.2</c:v>
                </c:pt>
                <c:pt idx="8633">
                  <c:v>863.3</c:v>
                </c:pt>
                <c:pt idx="8634">
                  <c:v>863.4</c:v>
                </c:pt>
                <c:pt idx="8635">
                  <c:v>863.5</c:v>
                </c:pt>
                <c:pt idx="8636">
                  <c:v>863.6</c:v>
                </c:pt>
                <c:pt idx="8637">
                  <c:v>863.7</c:v>
                </c:pt>
                <c:pt idx="8638">
                  <c:v>863.8</c:v>
                </c:pt>
                <c:pt idx="8639">
                  <c:v>863.9</c:v>
                </c:pt>
                <c:pt idx="8640">
                  <c:v>864</c:v>
                </c:pt>
                <c:pt idx="8641">
                  <c:v>864.1</c:v>
                </c:pt>
                <c:pt idx="8642">
                  <c:v>864.2</c:v>
                </c:pt>
                <c:pt idx="8643">
                  <c:v>864.3</c:v>
                </c:pt>
                <c:pt idx="8644">
                  <c:v>864.4</c:v>
                </c:pt>
                <c:pt idx="8645">
                  <c:v>864.5</c:v>
                </c:pt>
                <c:pt idx="8646">
                  <c:v>864.6</c:v>
                </c:pt>
                <c:pt idx="8647">
                  <c:v>864.7</c:v>
                </c:pt>
                <c:pt idx="8648">
                  <c:v>864.8</c:v>
                </c:pt>
                <c:pt idx="8649">
                  <c:v>864.9</c:v>
                </c:pt>
                <c:pt idx="8650">
                  <c:v>865</c:v>
                </c:pt>
                <c:pt idx="8651">
                  <c:v>865.1</c:v>
                </c:pt>
                <c:pt idx="8652">
                  <c:v>865.2</c:v>
                </c:pt>
                <c:pt idx="8653">
                  <c:v>865.3</c:v>
                </c:pt>
                <c:pt idx="8654">
                  <c:v>865.4</c:v>
                </c:pt>
                <c:pt idx="8655">
                  <c:v>865.5</c:v>
                </c:pt>
                <c:pt idx="8656">
                  <c:v>865.6</c:v>
                </c:pt>
                <c:pt idx="8657">
                  <c:v>865.7</c:v>
                </c:pt>
                <c:pt idx="8658">
                  <c:v>865.8</c:v>
                </c:pt>
                <c:pt idx="8659">
                  <c:v>865.9</c:v>
                </c:pt>
                <c:pt idx="8660">
                  <c:v>866</c:v>
                </c:pt>
                <c:pt idx="8661">
                  <c:v>866.1</c:v>
                </c:pt>
                <c:pt idx="8662">
                  <c:v>866.2</c:v>
                </c:pt>
                <c:pt idx="8663">
                  <c:v>866.3</c:v>
                </c:pt>
                <c:pt idx="8664">
                  <c:v>866.4</c:v>
                </c:pt>
                <c:pt idx="8665">
                  <c:v>866.5</c:v>
                </c:pt>
                <c:pt idx="8666">
                  <c:v>866.6</c:v>
                </c:pt>
                <c:pt idx="8667">
                  <c:v>866.7</c:v>
                </c:pt>
                <c:pt idx="8668">
                  <c:v>866.8</c:v>
                </c:pt>
                <c:pt idx="8669">
                  <c:v>866.9</c:v>
                </c:pt>
                <c:pt idx="8670">
                  <c:v>867</c:v>
                </c:pt>
                <c:pt idx="8671">
                  <c:v>867.1</c:v>
                </c:pt>
                <c:pt idx="8672">
                  <c:v>867.2</c:v>
                </c:pt>
                <c:pt idx="8673">
                  <c:v>867.3</c:v>
                </c:pt>
                <c:pt idx="8674">
                  <c:v>867.4</c:v>
                </c:pt>
                <c:pt idx="8675">
                  <c:v>867.5</c:v>
                </c:pt>
                <c:pt idx="8676">
                  <c:v>867.6</c:v>
                </c:pt>
                <c:pt idx="8677">
                  <c:v>867.7</c:v>
                </c:pt>
                <c:pt idx="8678">
                  <c:v>867.8</c:v>
                </c:pt>
                <c:pt idx="8679">
                  <c:v>867.9</c:v>
                </c:pt>
                <c:pt idx="8680">
                  <c:v>868</c:v>
                </c:pt>
                <c:pt idx="8681">
                  <c:v>868.1</c:v>
                </c:pt>
                <c:pt idx="8682">
                  <c:v>868.2</c:v>
                </c:pt>
                <c:pt idx="8683">
                  <c:v>868.3</c:v>
                </c:pt>
                <c:pt idx="8684">
                  <c:v>868.4</c:v>
                </c:pt>
                <c:pt idx="8685">
                  <c:v>868.5</c:v>
                </c:pt>
                <c:pt idx="8686">
                  <c:v>868.6</c:v>
                </c:pt>
                <c:pt idx="8687">
                  <c:v>868.7</c:v>
                </c:pt>
                <c:pt idx="8688">
                  <c:v>868.8</c:v>
                </c:pt>
                <c:pt idx="8689">
                  <c:v>868.9</c:v>
                </c:pt>
                <c:pt idx="8690">
                  <c:v>869</c:v>
                </c:pt>
                <c:pt idx="8691">
                  <c:v>869.1</c:v>
                </c:pt>
                <c:pt idx="8692">
                  <c:v>869.2</c:v>
                </c:pt>
                <c:pt idx="8693">
                  <c:v>869.3</c:v>
                </c:pt>
                <c:pt idx="8694">
                  <c:v>869.4</c:v>
                </c:pt>
                <c:pt idx="8695">
                  <c:v>869.5</c:v>
                </c:pt>
                <c:pt idx="8696">
                  <c:v>869.6</c:v>
                </c:pt>
                <c:pt idx="8697">
                  <c:v>869.7</c:v>
                </c:pt>
                <c:pt idx="8698">
                  <c:v>869.8</c:v>
                </c:pt>
                <c:pt idx="8699">
                  <c:v>869.9</c:v>
                </c:pt>
                <c:pt idx="8700">
                  <c:v>870</c:v>
                </c:pt>
                <c:pt idx="8701">
                  <c:v>870.1</c:v>
                </c:pt>
                <c:pt idx="8702">
                  <c:v>870.2</c:v>
                </c:pt>
                <c:pt idx="8703">
                  <c:v>870.3</c:v>
                </c:pt>
                <c:pt idx="8704">
                  <c:v>870.4</c:v>
                </c:pt>
                <c:pt idx="8705">
                  <c:v>870.5</c:v>
                </c:pt>
                <c:pt idx="8706">
                  <c:v>870.6</c:v>
                </c:pt>
                <c:pt idx="8707">
                  <c:v>870.7</c:v>
                </c:pt>
                <c:pt idx="8708">
                  <c:v>870.8</c:v>
                </c:pt>
                <c:pt idx="8709">
                  <c:v>870.9</c:v>
                </c:pt>
                <c:pt idx="8710">
                  <c:v>871</c:v>
                </c:pt>
                <c:pt idx="8711">
                  <c:v>871.1</c:v>
                </c:pt>
                <c:pt idx="8712">
                  <c:v>871.2</c:v>
                </c:pt>
                <c:pt idx="8713">
                  <c:v>871.3</c:v>
                </c:pt>
                <c:pt idx="8714">
                  <c:v>871.4</c:v>
                </c:pt>
                <c:pt idx="8715">
                  <c:v>871.5</c:v>
                </c:pt>
                <c:pt idx="8716">
                  <c:v>871.6</c:v>
                </c:pt>
                <c:pt idx="8717">
                  <c:v>871.7</c:v>
                </c:pt>
                <c:pt idx="8718">
                  <c:v>871.8</c:v>
                </c:pt>
                <c:pt idx="8719">
                  <c:v>871.9</c:v>
                </c:pt>
                <c:pt idx="8720">
                  <c:v>872</c:v>
                </c:pt>
                <c:pt idx="8721">
                  <c:v>872.1</c:v>
                </c:pt>
                <c:pt idx="8722">
                  <c:v>872.2</c:v>
                </c:pt>
                <c:pt idx="8723">
                  <c:v>872.3</c:v>
                </c:pt>
                <c:pt idx="8724">
                  <c:v>872.4</c:v>
                </c:pt>
                <c:pt idx="8725">
                  <c:v>872.5</c:v>
                </c:pt>
                <c:pt idx="8726">
                  <c:v>872.6</c:v>
                </c:pt>
                <c:pt idx="8727">
                  <c:v>872.7</c:v>
                </c:pt>
                <c:pt idx="8728">
                  <c:v>872.8</c:v>
                </c:pt>
                <c:pt idx="8729">
                  <c:v>872.9</c:v>
                </c:pt>
                <c:pt idx="8730">
                  <c:v>873</c:v>
                </c:pt>
                <c:pt idx="8731">
                  <c:v>873.1</c:v>
                </c:pt>
                <c:pt idx="8732">
                  <c:v>873.2</c:v>
                </c:pt>
                <c:pt idx="8733">
                  <c:v>873.3</c:v>
                </c:pt>
                <c:pt idx="8734">
                  <c:v>873.4</c:v>
                </c:pt>
                <c:pt idx="8735">
                  <c:v>873.5</c:v>
                </c:pt>
                <c:pt idx="8736">
                  <c:v>873.6</c:v>
                </c:pt>
                <c:pt idx="8737">
                  <c:v>873.7</c:v>
                </c:pt>
                <c:pt idx="8738">
                  <c:v>873.8</c:v>
                </c:pt>
                <c:pt idx="8739">
                  <c:v>873.9</c:v>
                </c:pt>
                <c:pt idx="8740">
                  <c:v>874</c:v>
                </c:pt>
                <c:pt idx="8741">
                  <c:v>874.1</c:v>
                </c:pt>
                <c:pt idx="8742">
                  <c:v>874.2</c:v>
                </c:pt>
                <c:pt idx="8743">
                  <c:v>874.3</c:v>
                </c:pt>
                <c:pt idx="8744">
                  <c:v>874.4</c:v>
                </c:pt>
                <c:pt idx="8745">
                  <c:v>874.5</c:v>
                </c:pt>
                <c:pt idx="8746">
                  <c:v>874.6</c:v>
                </c:pt>
                <c:pt idx="8747">
                  <c:v>874.7</c:v>
                </c:pt>
                <c:pt idx="8748">
                  <c:v>874.8</c:v>
                </c:pt>
                <c:pt idx="8749">
                  <c:v>874.9</c:v>
                </c:pt>
                <c:pt idx="8750">
                  <c:v>875</c:v>
                </c:pt>
                <c:pt idx="8751">
                  <c:v>875.1</c:v>
                </c:pt>
                <c:pt idx="8752">
                  <c:v>875.2</c:v>
                </c:pt>
                <c:pt idx="8753">
                  <c:v>875.3</c:v>
                </c:pt>
                <c:pt idx="8754">
                  <c:v>875.4</c:v>
                </c:pt>
                <c:pt idx="8755">
                  <c:v>875.5</c:v>
                </c:pt>
                <c:pt idx="8756">
                  <c:v>875.6</c:v>
                </c:pt>
                <c:pt idx="8757">
                  <c:v>875.7</c:v>
                </c:pt>
                <c:pt idx="8758">
                  <c:v>875.8</c:v>
                </c:pt>
                <c:pt idx="8759">
                  <c:v>875.9</c:v>
                </c:pt>
                <c:pt idx="8760">
                  <c:v>876</c:v>
                </c:pt>
                <c:pt idx="8761">
                  <c:v>876.1</c:v>
                </c:pt>
                <c:pt idx="8762">
                  <c:v>876.2</c:v>
                </c:pt>
                <c:pt idx="8763">
                  <c:v>876.3</c:v>
                </c:pt>
                <c:pt idx="8764">
                  <c:v>876.4</c:v>
                </c:pt>
                <c:pt idx="8765">
                  <c:v>876.5</c:v>
                </c:pt>
                <c:pt idx="8766">
                  <c:v>876.6</c:v>
                </c:pt>
                <c:pt idx="8767">
                  <c:v>876.7</c:v>
                </c:pt>
                <c:pt idx="8768">
                  <c:v>876.8</c:v>
                </c:pt>
                <c:pt idx="8769">
                  <c:v>876.9</c:v>
                </c:pt>
                <c:pt idx="8770">
                  <c:v>877</c:v>
                </c:pt>
                <c:pt idx="8771">
                  <c:v>877.1</c:v>
                </c:pt>
                <c:pt idx="8772">
                  <c:v>877.2</c:v>
                </c:pt>
                <c:pt idx="8773">
                  <c:v>877.3</c:v>
                </c:pt>
                <c:pt idx="8774">
                  <c:v>877.4</c:v>
                </c:pt>
                <c:pt idx="8775">
                  <c:v>877.5</c:v>
                </c:pt>
                <c:pt idx="8776">
                  <c:v>877.6</c:v>
                </c:pt>
                <c:pt idx="8777">
                  <c:v>877.7</c:v>
                </c:pt>
                <c:pt idx="8778">
                  <c:v>877.8</c:v>
                </c:pt>
                <c:pt idx="8779">
                  <c:v>877.9</c:v>
                </c:pt>
                <c:pt idx="8780">
                  <c:v>878</c:v>
                </c:pt>
                <c:pt idx="8781">
                  <c:v>878.1</c:v>
                </c:pt>
                <c:pt idx="8782">
                  <c:v>878.2</c:v>
                </c:pt>
                <c:pt idx="8783">
                  <c:v>878.3</c:v>
                </c:pt>
                <c:pt idx="8784">
                  <c:v>878.4</c:v>
                </c:pt>
                <c:pt idx="8785">
                  <c:v>878.5</c:v>
                </c:pt>
                <c:pt idx="8786">
                  <c:v>878.6</c:v>
                </c:pt>
                <c:pt idx="8787">
                  <c:v>878.7</c:v>
                </c:pt>
                <c:pt idx="8788">
                  <c:v>878.8</c:v>
                </c:pt>
                <c:pt idx="8789">
                  <c:v>878.9</c:v>
                </c:pt>
                <c:pt idx="8790">
                  <c:v>879</c:v>
                </c:pt>
                <c:pt idx="8791">
                  <c:v>879.1</c:v>
                </c:pt>
                <c:pt idx="8792">
                  <c:v>879.2</c:v>
                </c:pt>
                <c:pt idx="8793">
                  <c:v>879.3</c:v>
                </c:pt>
                <c:pt idx="8794">
                  <c:v>879.4</c:v>
                </c:pt>
                <c:pt idx="8795">
                  <c:v>879.5</c:v>
                </c:pt>
                <c:pt idx="8796">
                  <c:v>879.6</c:v>
                </c:pt>
                <c:pt idx="8797">
                  <c:v>879.7</c:v>
                </c:pt>
                <c:pt idx="8798">
                  <c:v>879.8</c:v>
                </c:pt>
                <c:pt idx="8799">
                  <c:v>879.9</c:v>
                </c:pt>
                <c:pt idx="8800">
                  <c:v>880</c:v>
                </c:pt>
                <c:pt idx="8801">
                  <c:v>880.1</c:v>
                </c:pt>
                <c:pt idx="8802">
                  <c:v>880.2</c:v>
                </c:pt>
                <c:pt idx="8803">
                  <c:v>880.3</c:v>
                </c:pt>
                <c:pt idx="8804">
                  <c:v>880.4</c:v>
                </c:pt>
                <c:pt idx="8805">
                  <c:v>880.5</c:v>
                </c:pt>
                <c:pt idx="8806">
                  <c:v>880.6</c:v>
                </c:pt>
                <c:pt idx="8807">
                  <c:v>880.7</c:v>
                </c:pt>
                <c:pt idx="8808">
                  <c:v>880.8</c:v>
                </c:pt>
                <c:pt idx="8809">
                  <c:v>880.9</c:v>
                </c:pt>
                <c:pt idx="8810">
                  <c:v>881</c:v>
                </c:pt>
                <c:pt idx="8811">
                  <c:v>881.1</c:v>
                </c:pt>
                <c:pt idx="8812">
                  <c:v>881.2</c:v>
                </c:pt>
                <c:pt idx="8813">
                  <c:v>881.3</c:v>
                </c:pt>
                <c:pt idx="8814">
                  <c:v>881.4</c:v>
                </c:pt>
                <c:pt idx="8815">
                  <c:v>881.5</c:v>
                </c:pt>
                <c:pt idx="8816">
                  <c:v>881.6</c:v>
                </c:pt>
                <c:pt idx="8817">
                  <c:v>881.7</c:v>
                </c:pt>
                <c:pt idx="8818">
                  <c:v>881.8</c:v>
                </c:pt>
                <c:pt idx="8819">
                  <c:v>881.9</c:v>
                </c:pt>
                <c:pt idx="8820">
                  <c:v>882</c:v>
                </c:pt>
                <c:pt idx="8821">
                  <c:v>882.1</c:v>
                </c:pt>
                <c:pt idx="8822">
                  <c:v>882.2</c:v>
                </c:pt>
                <c:pt idx="8823">
                  <c:v>882.3</c:v>
                </c:pt>
                <c:pt idx="8824">
                  <c:v>882.4</c:v>
                </c:pt>
                <c:pt idx="8825">
                  <c:v>882.5</c:v>
                </c:pt>
                <c:pt idx="8826">
                  <c:v>882.6</c:v>
                </c:pt>
                <c:pt idx="8827">
                  <c:v>882.7</c:v>
                </c:pt>
                <c:pt idx="8828">
                  <c:v>882.8</c:v>
                </c:pt>
                <c:pt idx="8829">
                  <c:v>882.9</c:v>
                </c:pt>
                <c:pt idx="8830">
                  <c:v>883</c:v>
                </c:pt>
                <c:pt idx="8831">
                  <c:v>883.1</c:v>
                </c:pt>
                <c:pt idx="8832">
                  <c:v>883.2</c:v>
                </c:pt>
                <c:pt idx="8833">
                  <c:v>883.3</c:v>
                </c:pt>
                <c:pt idx="8834">
                  <c:v>883.4</c:v>
                </c:pt>
                <c:pt idx="8835">
                  <c:v>883.5</c:v>
                </c:pt>
                <c:pt idx="8836">
                  <c:v>883.6</c:v>
                </c:pt>
                <c:pt idx="8837">
                  <c:v>883.7</c:v>
                </c:pt>
                <c:pt idx="8838">
                  <c:v>883.8</c:v>
                </c:pt>
                <c:pt idx="8839">
                  <c:v>883.9</c:v>
                </c:pt>
                <c:pt idx="8840">
                  <c:v>884</c:v>
                </c:pt>
                <c:pt idx="8841">
                  <c:v>884.1</c:v>
                </c:pt>
                <c:pt idx="8842">
                  <c:v>884.2</c:v>
                </c:pt>
                <c:pt idx="8843">
                  <c:v>884.3</c:v>
                </c:pt>
                <c:pt idx="8844">
                  <c:v>884.4</c:v>
                </c:pt>
                <c:pt idx="8845">
                  <c:v>884.5</c:v>
                </c:pt>
                <c:pt idx="8846">
                  <c:v>884.6</c:v>
                </c:pt>
                <c:pt idx="8847">
                  <c:v>884.7</c:v>
                </c:pt>
                <c:pt idx="8848">
                  <c:v>884.8</c:v>
                </c:pt>
                <c:pt idx="8849">
                  <c:v>884.9</c:v>
                </c:pt>
                <c:pt idx="8850">
                  <c:v>885</c:v>
                </c:pt>
                <c:pt idx="8851">
                  <c:v>885.1</c:v>
                </c:pt>
                <c:pt idx="8852">
                  <c:v>885.2</c:v>
                </c:pt>
                <c:pt idx="8853">
                  <c:v>885.3</c:v>
                </c:pt>
                <c:pt idx="8854">
                  <c:v>885.4</c:v>
                </c:pt>
                <c:pt idx="8855">
                  <c:v>885.5</c:v>
                </c:pt>
                <c:pt idx="8856">
                  <c:v>885.6</c:v>
                </c:pt>
                <c:pt idx="8857">
                  <c:v>885.7</c:v>
                </c:pt>
                <c:pt idx="8858">
                  <c:v>885.8</c:v>
                </c:pt>
                <c:pt idx="8859">
                  <c:v>885.9</c:v>
                </c:pt>
                <c:pt idx="8860">
                  <c:v>886</c:v>
                </c:pt>
                <c:pt idx="8861">
                  <c:v>886.1</c:v>
                </c:pt>
                <c:pt idx="8862">
                  <c:v>886.2</c:v>
                </c:pt>
                <c:pt idx="8863">
                  <c:v>886.3</c:v>
                </c:pt>
                <c:pt idx="8864">
                  <c:v>886.4</c:v>
                </c:pt>
                <c:pt idx="8865">
                  <c:v>886.5</c:v>
                </c:pt>
                <c:pt idx="8866">
                  <c:v>886.6</c:v>
                </c:pt>
                <c:pt idx="8867">
                  <c:v>886.7</c:v>
                </c:pt>
                <c:pt idx="8868">
                  <c:v>886.8</c:v>
                </c:pt>
                <c:pt idx="8869">
                  <c:v>886.9</c:v>
                </c:pt>
                <c:pt idx="8870">
                  <c:v>887</c:v>
                </c:pt>
                <c:pt idx="8871">
                  <c:v>887.1</c:v>
                </c:pt>
                <c:pt idx="8872">
                  <c:v>887.2</c:v>
                </c:pt>
                <c:pt idx="8873">
                  <c:v>887.3</c:v>
                </c:pt>
                <c:pt idx="8874">
                  <c:v>887.4</c:v>
                </c:pt>
                <c:pt idx="8875">
                  <c:v>887.5</c:v>
                </c:pt>
                <c:pt idx="8876">
                  <c:v>887.6</c:v>
                </c:pt>
                <c:pt idx="8877">
                  <c:v>887.7</c:v>
                </c:pt>
                <c:pt idx="8878">
                  <c:v>887.8</c:v>
                </c:pt>
                <c:pt idx="8879">
                  <c:v>887.9</c:v>
                </c:pt>
                <c:pt idx="8880">
                  <c:v>888</c:v>
                </c:pt>
                <c:pt idx="8881">
                  <c:v>888.1</c:v>
                </c:pt>
                <c:pt idx="8882">
                  <c:v>888.2</c:v>
                </c:pt>
                <c:pt idx="8883">
                  <c:v>888.3</c:v>
                </c:pt>
                <c:pt idx="8884">
                  <c:v>888.4</c:v>
                </c:pt>
                <c:pt idx="8885">
                  <c:v>888.5</c:v>
                </c:pt>
                <c:pt idx="8886">
                  <c:v>888.6</c:v>
                </c:pt>
                <c:pt idx="8887">
                  <c:v>888.7</c:v>
                </c:pt>
                <c:pt idx="8888">
                  <c:v>888.8</c:v>
                </c:pt>
                <c:pt idx="8889">
                  <c:v>888.9</c:v>
                </c:pt>
                <c:pt idx="8890">
                  <c:v>889</c:v>
                </c:pt>
                <c:pt idx="8891">
                  <c:v>889.1</c:v>
                </c:pt>
                <c:pt idx="8892">
                  <c:v>889.2</c:v>
                </c:pt>
                <c:pt idx="8893">
                  <c:v>889.3</c:v>
                </c:pt>
                <c:pt idx="8894">
                  <c:v>889.4</c:v>
                </c:pt>
                <c:pt idx="8895">
                  <c:v>889.5</c:v>
                </c:pt>
                <c:pt idx="8896">
                  <c:v>889.6</c:v>
                </c:pt>
                <c:pt idx="8897">
                  <c:v>889.7</c:v>
                </c:pt>
                <c:pt idx="8898">
                  <c:v>889.8</c:v>
                </c:pt>
                <c:pt idx="8899">
                  <c:v>889.9</c:v>
                </c:pt>
                <c:pt idx="8900">
                  <c:v>890</c:v>
                </c:pt>
                <c:pt idx="8901">
                  <c:v>890.1</c:v>
                </c:pt>
                <c:pt idx="8902">
                  <c:v>890.2</c:v>
                </c:pt>
                <c:pt idx="8903">
                  <c:v>890.3</c:v>
                </c:pt>
                <c:pt idx="8904">
                  <c:v>890.4</c:v>
                </c:pt>
                <c:pt idx="8905">
                  <c:v>890.5</c:v>
                </c:pt>
                <c:pt idx="8906">
                  <c:v>890.6</c:v>
                </c:pt>
                <c:pt idx="8907">
                  <c:v>890.7</c:v>
                </c:pt>
                <c:pt idx="8908">
                  <c:v>890.8</c:v>
                </c:pt>
                <c:pt idx="8909">
                  <c:v>890.9</c:v>
                </c:pt>
                <c:pt idx="8910">
                  <c:v>891</c:v>
                </c:pt>
                <c:pt idx="8911">
                  <c:v>891.1</c:v>
                </c:pt>
                <c:pt idx="8912">
                  <c:v>891.2</c:v>
                </c:pt>
                <c:pt idx="8913">
                  <c:v>891.3</c:v>
                </c:pt>
                <c:pt idx="8914">
                  <c:v>891.4</c:v>
                </c:pt>
                <c:pt idx="8915">
                  <c:v>891.5</c:v>
                </c:pt>
                <c:pt idx="8916">
                  <c:v>891.6</c:v>
                </c:pt>
                <c:pt idx="8917">
                  <c:v>891.7</c:v>
                </c:pt>
                <c:pt idx="8918">
                  <c:v>891.8</c:v>
                </c:pt>
                <c:pt idx="8919">
                  <c:v>891.9</c:v>
                </c:pt>
                <c:pt idx="8920">
                  <c:v>892</c:v>
                </c:pt>
                <c:pt idx="8921">
                  <c:v>892.1</c:v>
                </c:pt>
                <c:pt idx="8922">
                  <c:v>892.2</c:v>
                </c:pt>
                <c:pt idx="8923">
                  <c:v>892.3</c:v>
                </c:pt>
                <c:pt idx="8924">
                  <c:v>892.4</c:v>
                </c:pt>
                <c:pt idx="8925">
                  <c:v>892.5</c:v>
                </c:pt>
                <c:pt idx="8926">
                  <c:v>892.6</c:v>
                </c:pt>
                <c:pt idx="8927">
                  <c:v>892.7</c:v>
                </c:pt>
                <c:pt idx="8928">
                  <c:v>892.8</c:v>
                </c:pt>
                <c:pt idx="8929">
                  <c:v>892.9</c:v>
                </c:pt>
                <c:pt idx="8930">
                  <c:v>893</c:v>
                </c:pt>
                <c:pt idx="8931">
                  <c:v>893.1</c:v>
                </c:pt>
                <c:pt idx="8932">
                  <c:v>893.2</c:v>
                </c:pt>
                <c:pt idx="8933">
                  <c:v>893.3</c:v>
                </c:pt>
                <c:pt idx="8934">
                  <c:v>893.4</c:v>
                </c:pt>
                <c:pt idx="8935">
                  <c:v>893.5</c:v>
                </c:pt>
                <c:pt idx="8936">
                  <c:v>893.6</c:v>
                </c:pt>
                <c:pt idx="8937">
                  <c:v>893.7</c:v>
                </c:pt>
                <c:pt idx="8938">
                  <c:v>893.8</c:v>
                </c:pt>
                <c:pt idx="8939">
                  <c:v>893.9</c:v>
                </c:pt>
                <c:pt idx="8940">
                  <c:v>894</c:v>
                </c:pt>
                <c:pt idx="8941">
                  <c:v>894.1</c:v>
                </c:pt>
                <c:pt idx="8942">
                  <c:v>894.2</c:v>
                </c:pt>
                <c:pt idx="8943">
                  <c:v>894.3</c:v>
                </c:pt>
                <c:pt idx="8944">
                  <c:v>894.4</c:v>
                </c:pt>
                <c:pt idx="8945">
                  <c:v>894.5</c:v>
                </c:pt>
                <c:pt idx="8946">
                  <c:v>894.6</c:v>
                </c:pt>
                <c:pt idx="8947">
                  <c:v>894.7</c:v>
                </c:pt>
                <c:pt idx="8948">
                  <c:v>894.8</c:v>
                </c:pt>
                <c:pt idx="8949">
                  <c:v>894.9</c:v>
                </c:pt>
                <c:pt idx="8950">
                  <c:v>895</c:v>
                </c:pt>
                <c:pt idx="8951">
                  <c:v>895.1</c:v>
                </c:pt>
                <c:pt idx="8952">
                  <c:v>895.2</c:v>
                </c:pt>
                <c:pt idx="8953">
                  <c:v>895.3</c:v>
                </c:pt>
                <c:pt idx="8954">
                  <c:v>895.4</c:v>
                </c:pt>
                <c:pt idx="8955">
                  <c:v>895.5</c:v>
                </c:pt>
                <c:pt idx="8956">
                  <c:v>895.6</c:v>
                </c:pt>
                <c:pt idx="8957">
                  <c:v>895.7</c:v>
                </c:pt>
                <c:pt idx="8958">
                  <c:v>895.8</c:v>
                </c:pt>
                <c:pt idx="8959">
                  <c:v>895.9</c:v>
                </c:pt>
                <c:pt idx="8960">
                  <c:v>896</c:v>
                </c:pt>
                <c:pt idx="8961">
                  <c:v>896.1</c:v>
                </c:pt>
                <c:pt idx="8962">
                  <c:v>896.2</c:v>
                </c:pt>
                <c:pt idx="8963">
                  <c:v>896.3</c:v>
                </c:pt>
                <c:pt idx="8964">
                  <c:v>896.4</c:v>
                </c:pt>
                <c:pt idx="8965">
                  <c:v>896.5</c:v>
                </c:pt>
                <c:pt idx="8966">
                  <c:v>896.6</c:v>
                </c:pt>
                <c:pt idx="8967">
                  <c:v>896.7</c:v>
                </c:pt>
                <c:pt idx="8968">
                  <c:v>896.8</c:v>
                </c:pt>
                <c:pt idx="8969">
                  <c:v>896.9</c:v>
                </c:pt>
                <c:pt idx="8970">
                  <c:v>897</c:v>
                </c:pt>
                <c:pt idx="8971">
                  <c:v>897.1</c:v>
                </c:pt>
                <c:pt idx="8972">
                  <c:v>897.2</c:v>
                </c:pt>
                <c:pt idx="8973">
                  <c:v>897.3</c:v>
                </c:pt>
                <c:pt idx="8974">
                  <c:v>897.4</c:v>
                </c:pt>
                <c:pt idx="8975">
                  <c:v>897.5</c:v>
                </c:pt>
                <c:pt idx="8976">
                  <c:v>897.6</c:v>
                </c:pt>
                <c:pt idx="8977">
                  <c:v>897.7</c:v>
                </c:pt>
                <c:pt idx="8978">
                  <c:v>897.8</c:v>
                </c:pt>
                <c:pt idx="8979">
                  <c:v>897.9</c:v>
                </c:pt>
                <c:pt idx="8980">
                  <c:v>898</c:v>
                </c:pt>
                <c:pt idx="8981">
                  <c:v>898.1</c:v>
                </c:pt>
                <c:pt idx="8982">
                  <c:v>898.2</c:v>
                </c:pt>
                <c:pt idx="8983">
                  <c:v>898.3</c:v>
                </c:pt>
                <c:pt idx="8984">
                  <c:v>898.4</c:v>
                </c:pt>
                <c:pt idx="8985">
                  <c:v>898.5</c:v>
                </c:pt>
                <c:pt idx="8986">
                  <c:v>898.6</c:v>
                </c:pt>
                <c:pt idx="8987">
                  <c:v>898.7</c:v>
                </c:pt>
                <c:pt idx="8988">
                  <c:v>898.8</c:v>
                </c:pt>
                <c:pt idx="8989">
                  <c:v>898.9</c:v>
                </c:pt>
                <c:pt idx="8990">
                  <c:v>899</c:v>
                </c:pt>
                <c:pt idx="8991">
                  <c:v>899.1</c:v>
                </c:pt>
                <c:pt idx="8992">
                  <c:v>899.2</c:v>
                </c:pt>
                <c:pt idx="8993">
                  <c:v>899.3</c:v>
                </c:pt>
                <c:pt idx="8994">
                  <c:v>899.4</c:v>
                </c:pt>
                <c:pt idx="8995">
                  <c:v>899.5</c:v>
                </c:pt>
                <c:pt idx="8996">
                  <c:v>899.6</c:v>
                </c:pt>
                <c:pt idx="8997">
                  <c:v>899.7</c:v>
                </c:pt>
                <c:pt idx="8998">
                  <c:v>899.8</c:v>
                </c:pt>
                <c:pt idx="8999">
                  <c:v>899.9</c:v>
                </c:pt>
                <c:pt idx="9000">
                  <c:v>900</c:v>
                </c:pt>
                <c:pt idx="9001">
                  <c:v>900.1</c:v>
                </c:pt>
                <c:pt idx="9002">
                  <c:v>900.2</c:v>
                </c:pt>
                <c:pt idx="9003">
                  <c:v>900.3</c:v>
                </c:pt>
                <c:pt idx="9004">
                  <c:v>900.4</c:v>
                </c:pt>
                <c:pt idx="9005">
                  <c:v>900.5</c:v>
                </c:pt>
                <c:pt idx="9006">
                  <c:v>900.6</c:v>
                </c:pt>
                <c:pt idx="9007">
                  <c:v>900.7</c:v>
                </c:pt>
                <c:pt idx="9008">
                  <c:v>900.8</c:v>
                </c:pt>
                <c:pt idx="9009">
                  <c:v>900.9</c:v>
                </c:pt>
                <c:pt idx="9010">
                  <c:v>901</c:v>
                </c:pt>
                <c:pt idx="9011">
                  <c:v>901.1</c:v>
                </c:pt>
                <c:pt idx="9012">
                  <c:v>901.2</c:v>
                </c:pt>
                <c:pt idx="9013">
                  <c:v>901.3</c:v>
                </c:pt>
                <c:pt idx="9014">
                  <c:v>901.4</c:v>
                </c:pt>
                <c:pt idx="9015">
                  <c:v>901.5</c:v>
                </c:pt>
                <c:pt idx="9016">
                  <c:v>901.6</c:v>
                </c:pt>
                <c:pt idx="9017">
                  <c:v>901.7</c:v>
                </c:pt>
                <c:pt idx="9018">
                  <c:v>901.8</c:v>
                </c:pt>
                <c:pt idx="9019">
                  <c:v>901.9</c:v>
                </c:pt>
                <c:pt idx="9020">
                  <c:v>902</c:v>
                </c:pt>
                <c:pt idx="9021">
                  <c:v>902.1</c:v>
                </c:pt>
                <c:pt idx="9022">
                  <c:v>902.2</c:v>
                </c:pt>
                <c:pt idx="9023">
                  <c:v>902.3</c:v>
                </c:pt>
                <c:pt idx="9024">
                  <c:v>902.4</c:v>
                </c:pt>
                <c:pt idx="9025">
                  <c:v>902.5</c:v>
                </c:pt>
                <c:pt idx="9026">
                  <c:v>902.6</c:v>
                </c:pt>
                <c:pt idx="9027">
                  <c:v>902.7</c:v>
                </c:pt>
                <c:pt idx="9028">
                  <c:v>902.8</c:v>
                </c:pt>
                <c:pt idx="9029">
                  <c:v>902.9</c:v>
                </c:pt>
                <c:pt idx="9030">
                  <c:v>903</c:v>
                </c:pt>
                <c:pt idx="9031">
                  <c:v>903.1</c:v>
                </c:pt>
                <c:pt idx="9032">
                  <c:v>903.2</c:v>
                </c:pt>
                <c:pt idx="9033">
                  <c:v>903.3</c:v>
                </c:pt>
                <c:pt idx="9034">
                  <c:v>903.4</c:v>
                </c:pt>
                <c:pt idx="9035">
                  <c:v>903.5</c:v>
                </c:pt>
                <c:pt idx="9036">
                  <c:v>903.6</c:v>
                </c:pt>
                <c:pt idx="9037">
                  <c:v>903.7</c:v>
                </c:pt>
                <c:pt idx="9038">
                  <c:v>903.8</c:v>
                </c:pt>
                <c:pt idx="9039">
                  <c:v>903.9</c:v>
                </c:pt>
                <c:pt idx="9040">
                  <c:v>904</c:v>
                </c:pt>
                <c:pt idx="9041">
                  <c:v>904.1</c:v>
                </c:pt>
                <c:pt idx="9042">
                  <c:v>904.2</c:v>
                </c:pt>
                <c:pt idx="9043">
                  <c:v>904.3</c:v>
                </c:pt>
                <c:pt idx="9044">
                  <c:v>904.4</c:v>
                </c:pt>
                <c:pt idx="9045">
                  <c:v>904.5</c:v>
                </c:pt>
                <c:pt idx="9046">
                  <c:v>904.6</c:v>
                </c:pt>
                <c:pt idx="9047">
                  <c:v>904.7</c:v>
                </c:pt>
                <c:pt idx="9048">
                  <c:v>904.8</c:v>
                </c:pt>
                <c:pt idx="9049">
                  <c:v>904.9</c:v>
                </c:pt>
                <c:pt idx="9050">
                  <c:v>905</c:v>
                </c:pt>
                <c:pt idx="9051">
                  <c:v>905.1</c:v>
                </c:pt>
                <c:pt idx="9052">
                  <c:v>905.2</c:v>
                </c:pt>
                <c:pt idx="9053">
                  <c:v>905.3</c:v>
                </c:pt>
                <c:pt idx="9054">
                  <c:v>905.4</c:v>
                </c:pt>
                <c:pt idx="9055">
                  <c:v>905.5</c:v>
                </c:pt>
                <c:pt idx="9056">
                  <c:v>905.6</c:v>
                </c:pt>
                <c:pt idx="9057">
                  <c:v>905.7</c:v>
                </c:pt>
                <c:pt idx="9058">
                  <c:v>905.8</c:v>
                </c:pt>
                <c:pt idx="9059">
                  <c:v>905.9</c:v>
                </c:pt>
                <c:pt idx="9060">
                  <c:v>906</c:v>
                </c:pt>
                <c:pt idx="9061">
                  <c:v>906.1</c:v>
                </c:pt>
                <c:pt idx="9062">
                  <c:v>906.2</c:v>
                </c:pt>
                <c:pt idx="9063">
                  <c:v>906.3</c:v>
                </c:pt>
                <c:pt idx="9064">
                  <c:v>906.4</c:v>
                </c:pt>
                <c:pt idx="9065">
                  <c:v>906.5</c:v>
                </c:pt>
                <c:pt idx="9066">
                  <c:v>906.6</c:v>
                </c:pt>
                <c:pt idx="9067">
                  <c:v>906.7</c:v>
                </c:pt>
                <c:pt idx="9068">
                  <c:v>906.8</c:v>
                </c:pt>
                <c:pt idx="9069">
                  <c:v>906.9</c:v>
                </c:pt>
                <c:pt idx="9070">
                  <c:v>907</c:v>
                </c:pt>
                <c:pt idx="9071">
                  <c:v>907.1</c:v>
                </c:pt>
                <c:pt idx="9072">
                  <c:v>907.2</c:v>
                </c:pt>
                <c:pt idx="9073">
                  <c:v>907.3</c:v>
                </c:pt>
                <c:pt idx="9074">
                  <c:v>907.4</c:v>
                </c:pt>
                <c:pt idx="9075">
                  <c:v>907.5</c:v>
                </c:pt>
                <c:pt idx="9076">
                  <c:v>907.6</c:v>
                </c:pt>
                <c:pt idx="9077">
                  <c:v>907.7</c:v>
                </c:pt>
                <c:pt idx="9078">
                  <c:v>907.8</c:v>
                </c:pt>
                <c:pt idx="9079">
                  <c:v>907.9</c:v>
                </c:pt>
                <c:pt idx="9080">
                  <c:v>908</c:v>
                </c:pt>
                <c:pt idx="9081">
                  <c:v>908.1</c:v>
                </c:pt>
                <c:pt idx="9082">
                  <c:v>908.2</c:v>
                </c:pt>
                <c:pt idx="9083">
                  <c:v>908.3</c:v>
                </c:pt>
                <c:pt idx="9084">
                  <c:v>908.4</c:v>
                </c:pt>
                <c:pt idx="9085">
                  <c:v>908.5</c:v>
                </c:pt>
                <c:pt idx="9086">
                  <c:v>908.6</c:v>
                </c:pt>
                <c:pt idx="9087">
                  <c:v>908.7</c:v>
                </c:pt>
                <c:pt idx="9088">
                  <c:v>908.8</c:v>
                </c:pt>
                <c:pt idx="9089">
                  <c:v>908.9</c:v>
                </c:pt>
                <c:pt idx="9090">
                  <c:v>909</c:v>
                </c:pt>
                <c:pt idx="9091">
                  <c:v>909.1</c:v>
                </c:pt>
                <c:pt idx="9092">
                  <c:v>909.2</c:v>
                </c:pt>
                <c:pt idx="9093">
                  <c:v>909.3</c:v>
                </c:pt>
                <c:pt idx="9094">
                  <c:v>909.4</c:v>
                </c:pt>
                <c:pt idx="9095">
                  <c:v>909.5</c:v>
                </c:pt>
                <c:pt idx="9096">
                  <c:v>909.6</c:v>
                </c:pt>
                <c:pt idx="9097">
                  <c:v>909.7</c:v>
                </c:pt>
                <c:pt idx="9098">
                  <c:v>909.8</c:v>
                </c:pt>
                <c:pt idx="9099">
                  <c:v>909.9</c:v>
                </c:pt>
                <c:pt idx="9100">
                  <c:v>910</c:v>
                </c:pt>
                <c:pt idx="9101">
                  <c:v>910.1</c:v>
                </c:pt>
                <c:pt idx="9102">
                  <c:v>910.2</c:v>
                </c:pt>
                <c:pt idx="9103">
                  <c:v>910.3</c:v>
                </c:pt>
                <c:pt idx="9104">
                  <c:v>910.4</c:v>
                </c:pt>
                <c:pt idx="9105">
                  <c:v>910.5</c:v>
                </c:pt>
                <c:pt idx="9106">
                  <c:v>910.6</c:v>
                </c:pt>
                <c:pt idx="9107">
                  <c:v>910.7</c:v>
                </c:pt>
                <c:pt idx="9108">
                  <c:v>910.8</c:v>
                </c:pt>
                <c:pt idx="9109">
                  <c:v>910.9</c:v>
                </c:pt>
                <c:pt idx="9110">
                  <c:v>911</c:v>
                </c:pt>
                <c:pt idx="9111">
                  <c:v>911.1</c:v>
                </c:pt>
                <c:pt idx="9112">
                  <c:v>911.2</c:v>
                </c:pt>
                <c:pt idx="9113">
                  <c:v>911.3</c:v>
                </c:pt>
                <c:pt idx="9114">
                  <c:v>911.4</c:v>
                </c:pt>
                <c:pt idx="9115">
                  <c:v>911.5</c:v>
                </c:pt>
                <c:pt idx="9116">
                  <c:v>911.6</c:v>
                </c:pt>
                <c:pt idx="9117">
                  <c:v>911.7</c:v>
                </c:pt>
                <c:pt idx="9118">
                  <c:v>911.8</c:v>
                </c:pt>
                <c:pt idx="9119">
                  <c:v>911.9</c:v>
                </c:pt>
                <c:pt idx="9120">
                  <c:v>912</c:v>
                </c:pt>
                <c:pt idx="9121">
                  <c:v>912.1</c:v>
                </c:pt>
                <c:pt idx="9122">
                  <c:v>912.2</c:v>
                </c:pt>
                <c:pt idx="9123">
                  <c:v>912.3</c:v>
                </c:pt>
                <c:pt idx="9124">
                  <c:v>912.4</c:v>
                </c:pt>
                <c:pt idx="9125">
                  <c:v>912.5</c:v>
                </c:pt>
                <c:pt idx="9126">
                  <c:v>912.6</c:v>
                </c:pt>
                <c:pt idx="9127">
                  <c:v>912.7</c:v>
                </c:pt>
                <c:pt idx="9128">
                  <c:v>912.8</c:v>
                </c:pt>
                <c:pt idx="9129">
                  <c:v>912.9</c:v>
                </c:pt>
                <c:pt idx="9130">
                  <c:v>913</c:v>
                </c:pt>
                <c:pt idx="9131">
                  <c:v>913.1</c:v>
                </c:pt>
                <c:pt idx="9132">
                  <c:v>913.2</c:v>
                </c:pt>
                <c:pt idx="9133">
                  <c:v>913.3</c:v>
                </c:pt>
                <c:pt idx="9134">
                  <c:v>913.4</c:v>
                </c:pt>
                <c:pt idx="9135">
                  <c:v>913.5</c:v>
                </c:pt>
                <c:pt idx="9136">
                  <c:v>913.6</c:v>
                </c:pt>
                <c:pt idx="9137">
                  <c:v>913.7</c:v>
                </c:pt>
                <c:pt idx="9138">
                  <c:v>913.8</c:v>
                </c:pt>
                <c:pt idx="9139">
                  <c:v>913.9</c:v>
                </c:pt>
                <c:pt idx="9140">
                  <c:v>914</c:v>
                </c:pt>
                <c:pt idx="9141">
                  <c:v>914.1</c:v>
                </c:pt>
                <c:pt idx="9142">
                  <c:v>914.2</c:v>
                </c:pt>
                <c:pt idx="9143">
                  <c:v>914.3</c:v>
                </c:pt>
                <c:pt idx="9144">
                  <c:v>914.4</c:v>
                </c:pt>
                <c:pt idx="9145">
                  <c:v>914.5</c:v>
                </c:pt>
                <c:pt idx="9146">
                  <c:v>914.6</c:v>
                </c:pt>
                <c:pt idx="9147">
                  <c:v>914.7</c:v>
                </c:pt>
                <c:pt idx="9148">
                  <c:v>914.8</c:v>
                </c:pt>
                <c:pt idx="9149">
                  <c:v>914.9</c:v>
                </c:pt>
                <c:pt idx="9150">
                  <c:v>915</c:v>
                </c:pt>
                <c:pt idx="9151">
                  <c:v>915.1</c:v>
                </c:pt>
                <c:pt idx="9152">
                  <c:v>915.2</c:v>
                </c:pt>
                <c:pt idx="9153">
                  <c:v>915.3</c:v>
                </c:pt>
                <c:pt idx="9154">
                  <c:v>915.4</c:v>
                </c:pt>
                <c:pt idx="9155">
                  <c:v>915.5</c:v>
                </c:pt>
                <c:pt idx="9156">
                  <c:v>915.6</c:v>
                </c:pt>
                <c:pt idx="9157">
                  <c:v>915.7</c:v>
                </c:pt>
                <c:pt idx="9158">
                  <c:v>915.8</c:v>
                </c:pt>
                <c:pt idx="9159">
                  <c:v>915.9</c:v>
                </c:pt>
                <c:pt idx="9160">
                  <c:v>916</c:v>
                </c:pt>
                <c:pt idx="9161">
                  <c:v>916.1</c:v>
                </c:pt>
                <c:pt idx="9162">
                  <c:v>916.2</c:v>
                </c:pt>
                <c:pt idx="9163">
                  <c:v>916.3</c:v>
                </c:pt>
                <c:pt idx="9164">
                  <c:v>916.4</c:v>
                </c:pt>
                <c:pt idx="9165">
                  <c:v>916.5</c:v>
                </c:pt>
                <c:pt idx="9166">
                  <c:v>916.6</c:v>
                </c:pt>
                <c:pt idx="9167">
                  <c:v>916.7</c:v>
                </c:pt>
                <c:pt idx="9168">
                  <c:v>916.8</c:v>
                </c:pt>
                <c:pt idx="9169">
                  <c:v>916.9</c:v>
                </c:pt>
                <c:pt idx="9170">
                  <c:v>917</c:v>
                </c:pt>
                <c:pt idx="9171">
                  <c:v>917.1</c:v>
                </c:pt>
                <c:pt idx="9172">
                  <c:v>917.2</c:v>
                </c:pt>
                <c:pt idx="9173">
                  <c:v>917.3</c:v>
                </c:pt>
                <c:pt idx="9174">
                  <c:v>917.4</c:v>
                </c:pt>
                <c:pt idx="9175">
                  <c:v>917.5</c:v>
                </c:pt>
                <c:pt idx="9176">
                  <c:v>917.6</c:v>
                </c:pt>
                <c:pt idx="9177">
                  <c:v>917.7</c:v>
                </c:pt>
                <c:pt idx="9178">
                  <c:v>917.8</c:v>
                </c:pt>
                <c:pt idx="9179">
                  <c:v>917.9</c:v>
                </c:pt>
                <c:pt idx="9180">
                  <c:v>918</c:v>
                </c:pt>
                <c:pt idx="9181">
                  <c:v>918.1</c:v>
                </c:pt>
                <c:pt idx="9182">
                  <c:v>918.2</c:v>
                </c:pt>
                <c:pt idx="9183">
                  <c:v>918.3</c:v>
                </c:pt>
                <c:pt idx="9184">
                  <c:v>918.4</c:v>
                </c:pt>
                <c:pt idx="9185">
                  <c:v>918.5</c:v>
                </c:pt>
                <c:pt idx="9186">
                  <c:v>918.6</c:v>
                </c:pt>
                <c:pt idx="9187">
                  <c:v>918.7</c:v>
                </c:pt>
                <c:pt idx="9188">
                  <c:v>918.8</c:v>
                </c:pt>
                <c:pt idx="9189">
                  <c:v>918.9</c:v>
                </c:pt>
                <c:pt idx="9190">
                  <c:v>919</c:v>
                </c:pt>
                <c:pt idx="9191">
                  <c:v>919.1</c:v>
                </c:pt>
                <c:pt idx="9192">
                  <c:v>919.2</c:v>
                </c:pt>
                <c:pt idx="9193">
                  <c:v>919.3</c:v>
                </c:pt>
                <c:pt idx="9194">
                  <c:v>919.4</c:v>
                </c:pt>
                <c:pt idx="9195">
                  <c:v>919.5</c:v>
                </c:pt>
                <c:pt idx="9196">
                  <c:v>919.6</c:v>
                </c:pt>
                <c:pt idx="9197">
                  <c:v>919.7</c:v>
                </c:pt>
                <c:pt idx="9198">
                  <c:v>919.8</c:v>
                </c:pt>
                <c:pt idx="9199">
                  <c:v>919.9</c:v>
                </c:pt>
                <c:pt idx="9200">
                  <c:v>920</c:v>
                </c:pt>
                <c:pt idx="9201">
                  <c:v>920.1</c:v>
                </c:pt>
                <c:pt idx="9202">
                  <c:v>920.2</c:v>
                </c:pt>
                <c:pt idx="9203">
                  <c:v>920.3</c:v>
                </c:pt>
                <c:pt idx="9204">
                  <c:v>920.4</c:v>
                </c:pt>
                <c:pt idx="9205">
                  <c:v>920.5</c:v>
                </c:pt>
                <c:pt idx="9206">
                  <c:v>920.6</c:v>
                </c:pt>
                <c:pt idx="9207">
                  <c:v>920.7</c:v>
                </c:pt>
                <c:pt idx="9208">
                  <c:v>920.8</c:v>
                </c:pt>
                <c:pt idx="9209">
                  <c:v>920.9</c:v>
                </c:pt>
                <c:pt idx="9210">
                  <c:v>921</c:v>
                </c:pt>
                <c:pt idx="9211">
                  <c:v>921.1</c:v>
                </c:pt>
                <c:pt idx="9212">
                  <c:v>921.2</c:v>
                </c:pt>
                <c:pt idx="9213">
                  <c:v>921.3</c:v>
                </c:pt>
                <c:pt idx="9214">
                  <c:v>921.4</c:v>
                </c:pt>
                <c:pt idx="9215">
                  <c:v>921.5</c:v>
                </c:pt>
                <c:pt idx="9216">
                  <c:v>921.6</c:v>
                </c:pt>
                <c:pt idx="9217">
                  <c:v>921.7</c:v>
                </c:pt>
                <c:pt idx="9218">
                  <c:v>921.8</c:v>
                </c:pt>
                <c:pt idx="9219">
                  <c:v>921.9</c:v>
                </c:pt>
                <c:pt idx="9220">
                  <c:v>922</c:v>
                </c:pt>
                <c:pt idx="9221">
                  <c:v>922.1</c:v>
                </c:pt>
                <c:pt idx="9222">
                  <c:v>922.2</c:v>
                </c:pt>
                <c:pt idx="9223">
                  <c:v>922.3</c:v>
                </c:pt>
                <c:pt idx="9224">
                  <c:v>922.4</c:v>
                </c:pt>
                <c:pt idx="9225">
                  <c:v>922.5</c:v>
                </c:pt>
                <c:pt idx="9226">
                  <c:v>922.6</c:v>
                </c:pt>
                <c:pt idx="9227">
                  <c:v>922.7</c:v>
                </c:pt>
                <c:pt idx="9228">
                  <c:v>922.8</c:v>
                </c:pt>
                <c:pt idx="9229">
                  <c:v>922.9</c:v>
                </c:pt>
                <c:pt idx="9230">
                  <c:v>923</c:v>
                </c:pt>
                <c:pt idx="9231">
                  <c:v>923.1</c:v>
                </c:pt>
                <c:pt idx="9232">
                  <c:v>923.2</c:v>
                </c:pt>
                <c:pt idx="9233">
                  <c:v>923.3</c:v>
                </c:pt>
                <c:pt idx="9234">
                  <c:v>923.4</c:v>
                </c:pt>
                <c:pt idx="9235">
                  <c:v>923.5</c:v>
                </c:pt>
                <c:pt idx="9236">
                  <c:v>923.6</c:v>
                </c:pt>
                <c:pt idx="9237">
                  <c:v>923.7</c:v>
                </c:pt>
                <c:pt idx="9238">
                  <c:v>923.8</c:v>
                </c:pt>
                <c:pt idx="9239">
                  <c:v>923.9</c:v>
                </c:pt>
                <c:pt idx="9240">
                  <c:v>924</c:v>
                </c:pt>
                <c:pt idx="9241">
                  <c:v>924.1</c:v>
                </c:pt>
                <c:pt idx="9242">
                  <c:v>924.2</c:v>
                </c:pt>
                <c:pt idx="9243">
                  <c:v>924.3</c:v>
                </c:pt>
                <c:pt idx="9244">
                  <c:v>924.4</c:v>
                </c:pt>
                <c:pt idx="9245">
                  <c:v>924.5</c:v>
                </c:pt>
                <c:pt idx="9246">
                  <c:v>924.6</c:v>
                </c:pt>
                <c:pt idx="9247">
                  <c:v>924.7</c:v>
                </c:pt>
                <c:pt idx="9248">
                  <c:v>924.8</c:v>
                </c:pt>
                <c:pt idx="9249">
                  <c:v>924.9</c:v>
                </c:pt>
                <c:pt idx="9250">
                  <c:v>925</c:v>
                </c:pt>
                <c:pt idx="9251">
                  <c:v>925.1</c:v>
                </c:pt>
                <c:pt idx="9252">
                  <c:v>925.2</c:v>
                </c:pt>
                <c:pt idx="9253">
                  <c:v>925.3</c:v>
                </c:pt>
                <c:pt idx="9254">
                  <c:v>925.4</c:v>
                </c:pt>
                <c:pt idx="9255">
                  <c:v>925.5</c:v>
                </c:pt>
                <c:pt idx="9256">
                  <c:v>925.6</c:v>
                </c:pt>
                <c:pt idx="9257">
                  <c:v>925.7</c:v>
                </c:pt>
                <c:pt idx="9258">
                  <c:v>925.8</c:v>
                </c:pt>
                <c:pt idx="9259">
                  <c:v>925.9</c:v>
                </c:pt>
                <c:pt idx="9260">
                  <c:v>926</c:v>
                </c:pt>
                <c:pt idx="9261">
                  <c:v>926.1</c:v>
                </c:pt>
                <c:pt idx="9262">
                  <c:v>926.2</c:v>
                </c:pt>
                <c:pt idx="9263">
                  <c:v>926.3</c:v>
                </c:pt>
                <c:pt idx="9264">
                  <c:v>926.4</c:v>
                </c:pt>
                <c:pt idx="9265">
                  <c:v>926.5</c:v>
                </c:pt>
                <c:pt idx="9266">
                  <c:v>926.6</c:v>
                </c:pt>
                <c:pt idx="9267">
                  <c:v>926.7</c:v>
                </c:pt>
                <c:pt idx="9268">
                  <c:v>926.8</c:v>
                </c:pt>
                <c:pt idx="9269">
                  <c:v>926.9</c:v>
                </c:pt>
                <c:pt idx="9270">
                  <c:v>927</c:v>
                </c:pt>
                <c:pt idx="9271">
                  <c:v>927.1</c:v>
                </c:pt>
                <c:pt idx="9272">
                  <c:v>927.2</c:v>
                </c:pt>
                <c:pt idx="9273">
                  <c:v>927.3</c:v>
                </c:pt>
                <c:pt idx="9274">
                  <c:v>927.4</c:v>
                </c:pt>
                <c:pt idx="9275">
                  <c:v>927.5</c:v>
                </c:pt>
                <c:pt idx="9276">
                  <c:v>927.6</c:v>
                </c:pt>
                <c:pt idx="9277">
                  <c:v>927.7</c:v>
                </c:pt>
                <c:pt idx="9278">
                  <c:v>927.8</c:v>
                </c:pt>
                <c:pt idx="9279">
                  <c:v>927.9</c:v>
                </c:pt>
                <c:pt idx="9280">
                  <c:v>928</c:v>
                </c:pt>
                <c:pt idx="9281">
                  <c:v>928.1</c:v>
                </c:pt>
                <c:pt idx="9282">
                  <c:v>928.2</c:v>
                </c:pt>
                <c:pt idx="9283">
                  <c:v>928.3</c:v>
                </c:pt>
                <c:pt idx="9284">
                  <c:v>928.4</c:v>
                </c:pt>
                <c:pt idx="9285">
                  <c:v>928.5</c:v>
                </c:pt>
                <c:pt idx="9286">
                  <c:v>928.6</c:v>
                </c:pt>
                <c:pt idx="9287">
                  <c:v>928.7</c:v>
                </c:pt>
                <c:pt idx="9288">
                  <c:v>928.8</c:v>
                </c:pt>
                <c:pt idx="9289">
                  <c:v>928.9</c:v>
                </c:pt>
                <c:pt idx="9290">
                  <c:v>929</c:v>
                </c:pt>
                <c:pt idx="9291">
                  <c:v>929.1</c:v>
                </c:pt>
                <c:pt idx="9292">
                  <c:v>929.2</c:v>
                </c:pt>
                <c:pt idx="9293">
                  <c:v>929.3</c:v>
                </c:pt>
                <c:pt idx="9294">
                  <c:v>929.4</c:v>
                </c:pt>
                <c:pt idx="9295">
                  <c:v>929.5</c:v>
                </c:pt>
                <c:pt idx="9296">
                  <c:v>929.6</c:v>
                </c:pt>
                <c:pt idx="9297">
                  <c:v>929.7</c:v>
                </c:pt>
                <c:pt idx="9298">
                  <c:v>929.8</c:v>
                </c:pt>
                <c:pt idx="9299">
                  <c:v>929.9</c:v>
                </c:pt>
                <c:pt idx="9300">
                  <c:v>930</c:v>
                </c:pt>
                <c:pt idx="9301">
                  <c:v>930.1</c:v>
                </c:pt>
                <c:pt idx="9302">
                  <c:v>930.2</c:v>
                </c:pt>
                <c:pt idx="9303">
                  <c:v>930.3</c:v>
                </c:pt>
                <c:pt idx="9304">
                  <c:v>930.4</c:v>
                </c:pt>
                <c:pt idx="9305">
                  <c:v>930.5</c:v>
                </c:pt>
                <c:pt idx="9306">
                  <c:v>930.6</c:v>
                </c:pt>
                <c:pt idx="9307">
                  <c:v>930.7</c:v>
                </c:pt>
                <c:pt idx="9308">
                  <c:v>930.8</c:v>
                </c:pt>
                <c:pt idx="9309">
                  <c:v>930.9</c:v>
                </c:pt>
                <c:pt idx="9310">
                  <c:v>931</c:v>
                </c:pt>
                <c:pt idx="9311">
                  <c:v>931.1</c:v>
                </c:pt>
                <c:pt idx="9312">
                  <c:v>931.2</c:v>
                </c:pt>
                <c:pt idx="9313">
                  <c:v>931.3</c:v>
                </c:pt>
                <c:pt idx="9314">
                  <c:v>931.4</c:v>
                </c:pt>
                <c:pt idx="9315">
                  <c:v>931.5</c:v>
                </c:pt>
                <c:pt idx="9316">
                  <c:v>931.6</c:v>
                </c:pt>
                <c:pt idx="9317">
                  <c:v>931.7</c:v>
                </c:pt>
                <c:pt idx="9318">
                  <c:v>931.8</c:v>
                </c:pt>
                <c:pt idx="9319">
                  <c:v>931.9</c:v>
                </c:pt>
                <c:pt idx="9320">
                  <c:v>932</c:v>
                </c:pt>
                <c:pt idx="9321">
                  <c:v>932.1</c:v>
                </c:pt>
                <c:pt idx="9322">
                  <c:v>932.2</c:v>
                </c:pt>
                <c:pt idx="9323">
                  <c:v>932.3</c:v>
                </c:pt>
                <c:pt idx="9324">
                  <c:v>932.4</c:v>
                </c:pt>
                <c:pt idx="9325">
                  <c:v>932.5</c:v>
                </c:pt>
                <c:pt idx="9326">
                  <c:v>932.6</c:v>
                </c:pt>
                <c:pt idx="9327">
                  <c:v>932.7</c:v>
                </c:pt>
                <c:pt idx="9328">
                  <c:v>932.8</c:v>
                </c:pt>
                <c:pt idx="9329">
                  <c:v>932.9</c:v>
                </c:pt>
                <c:pt idx="9330">
                  <c:v>933</c:v>
                </c:pt>
                <c:pt idx="9331">
                  <c:v>933.1</c:v>
                </c:pt>
                <c:pt idx="9332">
                  <c:v>933.2</c:v>
                </c:pt>
                <c:pt idx="9333">
                  <c:v>933.3</c:v>
                </c:pt>
                <c:pt idx="9334">
                  <c:v>933.4</c:v>
                </c:pt>
                <c:pt idx="9335">
                  <c:v>933.5</c:v>
                </c:pt>
                <c:pt idx="9336">
                  <c:v>933.6</c:v>
                </c:pt>
                <c:pt idx="9337">
                  <c:v>933.7</c:v>
                </c:pt>
                <c:pt idx="9338">
                  <c:v>933.8</c:v>
                </c:pt>
                <c:pt idx="9339">
                  <c:v>933.9</c:v>
                </c:pt>
                <c:pt idx="9340">
                  <c:v>934</c:v>
                </c:pt>
                <c:pt idx="9341">
                  <c:v>934.1</c:v>
                </c:pt>
                <c:pt idx="9342">
                  <c:v>934.2</c:v>
                </c:pt>
                <c:pt idx="9343">
                  <c:v>934.3</c:v>
                </c:pt>
                <c:pt idx="9344">
                  <c:v>934.4</c:v>
                </c:pt>
                <c:pt idx="9345">
                  <c:v>934.5</c:v>
                </c:pt>
                <c:pt idx="9346">
                  <c:v>934.6</c:v>
                </c:pt>
                <c:pt idx="9347">
                  <c:v>934.7</c:v>
                </c:pt>
                <c:pt idx="9348">
                  <c:v>934.8</c:v>
                </c:pt>
                <c:pt idx="9349">
                  <c:v>934.9</c:v>
                </c:pt>
                <c:pt idx="9350">
                  <c:v>935</c:v>
                </c:pt>
                <c:pt idx="9351">
                  <c:v>935.1</c:v>
                </c:pt>
                <c:pt idx="9352">
                  <c:v>935.2</c:v>
                </c:pt>
                <c:pt idx="9353">
                  <c:v>935.3</c:v>
                </c:pt>
                <c:pt idx="9354">
                  <c:v>935.4</c:v>
                </c:pt>
                <c:pt idx="9355">
                  <c:v>935.5</c:v>
                </c:pt>
                <c:pt idx="9356">
                  <c:v>935.6</c:v>
                </c:pt>
                <c:pt idx="9357">
                  <c:v>935.7</c:v>
                </c:pt>
                <c:pt idx="9358">
                  <c:v>935.8</c:v>
                </c:pt>
                <c:pt idx="9359">
                  <c:v>935.9</c:v>
                </c:pt>
                <c:pt idx="9360">
                  <c:v>936</c:v>
                </c:pt>
                <c:pt idx="9361">
                  <c:v>936.1</c:v>
                </c:pt>
                <c:pt idx="9362">
                  <c:v>936.2</c:v>
                </c:pt>
                <c:pt idx="9363">
                  <c:v>936.3</c:v>
                </c:pt>
                <c:pt idx="9364">
                  <c:v>936.4</c:v>
                </c:pt>
                <c:pt idx="9365">
                  <c:v>936.5</c:v>
                </c:pt>
                <c:pt idx="9366">
                  <c:v>936.6</c:v>
                </c:pt>
                <c:pt idx="9367">
                  <c:v>936.7</c:v>
                </c:pt>
                <c:pt idx="9368">
                  <c:v>936.8</c:v>
                </c:pt>
                <c:pt idx="9369">
                  <c:v>936.9</c:v>
                </c:pt>
                <c:pt idx="9370">
                  <c:v>937</c:v>
                </c:pt>
                <c:pt idx="9371">
                  <c:v>937.1</c:v>
                </c:pt>
                <c:pt idx="9372">
                  <c:v>937.2</c:v>
                </c:pt>
                <c:pt idx="9373">
                  <c:v>937.3</c:v>
                </c:pt>
                <c:pt idx="9374">
                  <c:v>937.4</c:v>
                </c:pt>
                <c:pt idx="9375">
                  <c:v>937.5</c:v>
                </c:pt>
                <c:pt idx="9376">
                  <c:v>937.6</c:v>
                </c:pt>
                <c:pt idx="9377">
                  <c:v>937.7</c:v>
                </c:pt>
                <c:pt idx="9378">
                  <c:v>937.8</c:v>
                </c:pt>
                <c:pt idx="9379">
                  <c:v>937.9</c:v>
                </c:pt>
                <c:pt idx="9380">
                  <c:v>938</c:v>
                </c:pt>
                <c:pt idx="9381">
                  <c:v>938.1</c:v>
                </c:pt>
                <c:pt idx="9382">
                  <c:v>938.2</c:v>
                </c:pt>
                <c:pt idx="9383">
                  <c:v>938.3</c:v>
                </c:pt>
                <c:pt idx="9384">
                  <c:v>938.4</c:v>
                </c:pt>
                <c:pt idx="9385">
                  <c:v>938.5</c:v>
                </c:pt>
                <c:pt idx="9386">
                  <c:v>938.6</c:v>
                </c:pt>
                <c:pt idx="9387">
                  <c:v>938.7</c:v>
                </c:pt>
                <c:pt idx="9388">
                  <c:v>938.8</c:v>
                </c:pt>
                <c:pt idx="9389">
                  <c:v>938.9</c:v>
                </c:pt>
                <c:pt idx="9390">
                  <c:v>939</c:v>
                </c:pt>
                <c:pt idx="9391">
                  <c:v>939.1</c:v>
                </c:pt>
                <c:pt idx="9392">
                  <c:v>939.2</c:v>
                </c:pt>
                <c:pt idx="9393">
                  <c:v>939.3</c:v>
                </c:pt>
                <c:pt idx="9394">
                  <c:v>939.4</c:v>
                </c:pt>
                <c:pt idx="9395">
                  <c:v>939.5</c:v>
                </c:pt>
                <c:pt idx="9396">
                  <c:v>939.6</c:v>
                </c:pt>
                <c:pt idx="9397">
                  <c:v>939.7</c:v>
                </c:pt>
                <c:pt idx="9398">
                  <c:v>939.8</c:v>
                </c:pt>
                <c:pt idx="9399">
                  <c:v>939.9</c:v>
                </c:pt>
                <c:pt idx="9400">
                  <c:v>940</c:v>
                </c:pt>
                <c:pt idx="9401">
                  <c:v>940.1</c:v>
                </c:pt>
                <c:pt idx="9402">
                  <c:v>940.2</c:v>
                </c:pt>
                <c:pt idx="9403">
                  <c:v>940.3</c:v>
                </c:pt>
                <c:pt idx="9404">
                  <c:v>940.4</c:v>
                </c:pt>
                <c:pt idx="9405">
                  <c:v>940.5</c:v>
                </c:pt>
                <c:pt idx="9406">
                  <c:v>940.6</c:v>
                </c:pt>
                <c:pt idx="9407">
                  <c:v>940.7</c:v>
                </c:pt>
                <c:pt idx="9408">
                  <c:v>940.8</c:v>
                </c:pt>
                <c:pt idx="9409">
                  <c:v>940.9</c:v>
                </c:pt>
                <c:pt idx="9410">
                  <c:v>941</c:v>
                </c:pt>
                <c:pt idx="9411">
                  <c:v>941.1</c:v>
                </c:pt>
                <c:pt idx="9412">
                  <c:v>941.2</c:v>
                </c:pt>
                <c:pt idx="9413">
                  <c:v>941.3</c:v>
                </c:pt>
                <c:pt idx="9414">
                  <c:v>941.4</c:v>
                </c:pt>
                <c:pt idx="9415">
                  <c:v>941.5</c:v>
                </c:pt>
                <c:pt idx="9416">
                  <c:v>941.6</c:v>
                </c:pt>
                <c:pt idx="9417">
                  <c:v>941.7</c:v>
                </c:pt>
                <c:pt idx="9418">
                  <c:v>941.8</c:v>
                </c:pt>
                <c:pt idx="9419">
                  <c:v>941.9</c:v>
                </c:pt>
                <c:pt idx="9420">
                  <c:v>942</c:v>
                </c:pt>
                <c:pt idx="9421">
                  <c:v>942.1</c:v>
                </c:pt>
                <c:pt idx="9422">
                  <c:v>942.2</c:v>
                </c:pt>
                <c:pt idx="9423">
                  <c:v>942.3</c:v>
                </c:pt>
                <c:pt idx="9424">
                  <c:v>942.4</c:v>
                </c:pt>
                <c:pt idx="9425">
                  <c:v>942.5</c:v>
                </c:pt>
                <c:pt idx="9426">
                  <c:v>942.6</c:v>
                </c:pt>
                <c:pt idx="9427">
                  <c:v>942.7</c:v>
                </c:pt>
                <c:pt idx="9428">
                  <c:v>942.8</c:v>
                </c:pt>
                <c:pt idx="9429">
                  <c:v>942.9</c:v>
                </c:pt>
                <c:pt idx="9430">
                  <c:v>943</c:v>
                </c:pt>
                <c:pt idx="9431">
                  <c:v>943.1</c:v>
                </c:pt>
                <c:pt idx="9432">
                  <c:v>943.2</c:v>
                </c:pt>
                <c:pt idx="9433">
                  <c:v>943.3</c:v>
                </c:pt>
                <c:pt idx="9434">
                  <c:v>943.4</c:v>
                </c:pt>
                <c:pt idx="9435">
                  <c:v>943.5</c:v>
                </c:pt>
                <c:pt idx="9436">
                  <c:v>943.6</c:v>
                </c:pt>
                <c:pt idx="9437">
                  <c:v>943.7</c:v>
                </c:pt>
                <c:pt idx="9438">
                  <c:v>943.8</c:v>
                </c:pt>
                <c:pt idx="9439">
                  <c:v>943.9</c:v>
                </c:pt>
                <c:pt idx="9440">
                  <c:v>944</c:v>
                </c:pt>
                <c:pt idx="9441">
                  <c:v>944.1</c:v>
                </c:pt>
                <c:pt idx="9442">
                  <c:v>944.2</c:v>
                </c:pt>
                <c:pt idx="9443">
                  <c:v>944.3</c:v>
                </c:pt>
                <c:pt idx="9444">
                  <c:v>944.4</c:v>
                </c:pt>
                <c:pt idx="9445">
                  <c:v>944.5</c:v>
                </c:pt>
                <c:pt idx="9446">
                  <c:v>944.6</c:v>
                </c:pt>
                <c:pt idx="9447">
                  <c:v>944.7</c:v>
                </c:pt>
                <c:pt idx="9448">
                  <c:v>944.8</c:v>
                </c:pt>
                <c:pt idx="9449">
                  <c:v>944.9</c:v>
                </c:pt>
                <c:pt idx="9450">
                  <c:v>945</c:v>
                </c:pt>
                <c:pt idx="9451">
                  <c:v>945.1</c:v>
                </c:pt>
                <c:pt idx="9452">
                  <c:v>945.2</c:v>
                </c:pt>
                <c:pt idx="9453">
                  <c:v>945.3</c:v>
                </c:pt>
                <c:pt idx="9454">
                  <c:v>945.4</c:v>
                </c:pt>
                <c:pt idx="9455">
                  <c:v>945.5</c:v>
                </c:pt>
                <c:pt idx="9456">
                  <c:v>945.6</c:v>
                </c:pt>
                <c:pt idx="9457">
                  <c:v>945.7</c:v>
                </c:pt>
                <c:pt idx="9458">
                  <c:v>945.8</c:v>
                </c:pt>
                <c:pt idx="9459">
                  <c:v>945.9</c:v>
                </c:pt>
                <c:pt idx="9460">
                  <c:v>946</c:v>
                </c:pt>
                <c:pt idx="9461">
                  <c:v>946.1</c:v>
                </c:pt>
                <c:pt idx="9462">
                  <c:v>946.2</c:v>
                </c:pt>
                <c:pt idx="9463">
                  <c:v>946.3</c:v>
                </c:pt>
                <c:pt idx="9464">
                  <c:v>946.4</c:v>
                </c:pt>
                <c:pt idx="9465">
                  <c:v>946.5</c:v>
                </c:pt>
                <c:pt idx="9466">
                  <c:v>946.6</c:v>
                </c:pt>
                <c:pt idx="9467">
                  <c:v>946.7</c:v>
                </c:pt>
                <c:pt idx="9468">
                  <c:v>946.8</c:v>
                </c:pt>
                <c:pt idx="9469">
                  <c:v>946.9</c:v>
                </c:pt>
                <c:pt idx="9470">
                  <c:v>947</c:v>
                </c:pt>
                <c:pt idx="9471">
                  <c:v>947.1</c:v>
                </c:pt>
                <c:pt idx="9472">
                  <c:v>947.2</c:v>
                </c:pt>
                <c:pt idx="9473">
                  <c:v>947.3</c:v>
                </c:pt>
                <c:pt idx="9474">
                  <c:v>947.4</c:v>
                </c:pt>
                <c:pt idx="9475">
                  <c:v>947.5</c:v>
                </c:pt>
                <c:pt idx="9476">
                  <c:v>947.6</c:v>
                </c:pt>
                <c:pt idx="9477">
                  <c:v>947.7</c:v>
                </c:pt>
                <c:pt idx="9478">
                  <c:v>947.8</c:v>
                </c:pt>
                <c:pt idx="9479">
                  <c:v>947.9</c:v>
                </c:pt>
                <c:pt idx="9480">
                  <c:v>948</c:v>
                </c:pt>
                <c:pt idx="9481">
                  <c:v>948.1</c:v>
                </c:pt>
                <c:pt idx="9482">
                  <c:v>948.2</c:v>
                </c:pt>
                <c:pt idx="9483">
                  <c:v>948.3</c:v>
                </c:pt>
                <c:pt idx="9484">
                  <c:v>948.4</c:v>
                </c:pt>
                <c:pt idx="9485">
                  <c:v>948.5</c:v>
                </c:pt>
                <c:pt idx="9486">
                  <c:v>948.6</c:v>
                </c:pt>
                <c:pt idx="9487">
                  <c:v>948.7</c:v>
                </c:pt>
                <c:pt idx="9488">
                  <c:v>948.8</c:v>
                </c:pt>
                <c:pt idx="9489">
                  <c:v>948.9</c:v>
                </c:pt>
                <c:pt idx="9490">
                  <c:v>949</c:v>
                </c:pt>
                <c:pt idx="9491">
                  <c:v>949.1</c:v>
                </c:pt>
                <c:pt idx="9492">
                  <c:v>949.2</c:v>
                </c:pt>
                <c:pt idx="9493">
                  <c:v>949.3</c:v>
                </c:pt>
                <c:pt idx="9494">
                  <c:v>949.4</c:v>
                </c:pt>
                <c:pt idx="9495">
                  <c:v>949.5</c:v>
                </c:pt>
                <c:pt idx="9496">
                  <c:v>949.6</c:v>
                </c:pt>
                <c:pt idx="9497">
                  <c:v>949.7</c:v>
                </c:pt>
                <c:pt idx="9498">
                  <c:v>949.8</c:v>
                </c:pt>
                <c:pt idx="9499">
                  <c:v>949.9</c:v>
                </c:pt>
                <c:pt idx="9500">
                  <c:v>950</c:v>
                </c:pt>
                <c:pt idx="9501">
                  <c:v>950.1</c:v>
                </c:pt>
                <c:pt idx="9502">
                  <c:v>950.2</c:v>
                </c:pt>
                <c:pt idx="9503">
                  <c:v>950.3</c:v>
                </c:pt>
                <c:pt idx="9504">
                  <c:v>950.4</c:v>
                </c:pt>
                <c:pt idx="9505">
                  <c:v>950.5</c:v>
                </c:pt>
                <c:pt idx="9506">
                  <c:v>950.6</c:v>
                </c:pt>
                <c:pt idx="9507">
                  <c:v>950.7</c:v>
                </c:pt>
                <c:pt idx="9508">
                  <c:v>950.8</c:v>
                </c:pt>
                <c:pt idx="9509">
                  <c:v>950.9</c:v>
                </c:pt>
                <c:pt idx="9510">
                  <c:v>951</c:v>
                </c:pt>
                <c:pt idx="9511">
                  <c:v>951.1</c:v>
                </c:pt>
                <c:pt idx="9512">
                  <c:v>951.2</c:v>
                </c:pt>
                <c:pt idx="9513">
                  <c:v>951.3</c:v>
                </c:pt>
                <c:pt idx="9514">
                  <c:v>951.4</c:v>
                </c:pt>
                <c:pt idx="9515">
                  <c:v>951.5</c:v>
                </c:pt>
                <c:pt idx="9516">
                  <c:v>951.6</c:v>
                </c:pt>
                <c:pt idx="9517">
                  <c:v>951.7</c:v>
                </c:pt>
                <c:pt idx="9518">
                  <c:v>951.8</c:v>
                </c:pt>
                <c:pt idx="9519">
                  <c:v>951.9</c:v>
                </c:pt>
                <c:pt idx="9520">
                  <c:v>952</c:v>
                </c:pt>
                <c:pt idx="9521">
                  <c:v>952.1</c:v>
                </c:pt>
                <c:pt idx="9522">
                  <c:v>952.2</c:v>
                </c:pt>
                <c:pt idx="9523">
                  <c:v>952.3</c:v>
                </c:pt>
                <c:pt idx="9524">
                  <c:v>952.4</c:v>
                </c:pt>
                <c:pt idx="9525">
                  <c:v>952.5</c:v>
                </c:pt>
                <c:pt idx="9526">
                  <c:v>952.6</c:v>
                </c:pt>
                <c:pt idx="9527">
                  <c:v>952.7</c:v>
                </c:pt>
                <c:pt idx="9528">
                  <c:v>952.8</c:v>
                </c:pt>
                <c:pt idx="9529">
                  <c:v>952.9</c:v>
                </c:pt>
                <c:pt idx="9530">
                  <c:v>953</c:v>
                </c:pt>
                <c:pt idx="9531">
                  <c:v>953.1</c:v>
                </c:pt>
                <c:pt idx="9532">
                  <c:v>953.2</c:v>
                </c:pt>
                <c:pt idx="9533">
                  <c:v>953.3</c:v>
                </c:pt>
                <c:pt idx="9534">
                  <c:v>953.4</c:v>
                </c:pt>
                <c:pt idx="9535">
                  <c:v>953.5</c:v>
                </c:pt>
                <c:pt idx="9536">
                  <c:v>953.6</c:v>
                </c:pt>
                <c:pt idx="9537">
                  <c:v>953.7</c:v>
                </c:pt>
                <c:pt idx="9538">
                  <c:v>953.8</c:v>
                </c:pt>
                <c:pt idx="9539">
                  <c:v>953.9</c:v>
                </c:pt>
                <c:pt idx="9540">
                  <c:v>954</c:v>
                </c:pt>
                <c:pt idx="9541">
                  <c:v>954.1</c:v>
                </c:pt>
                <c:pt idx="9542">
                  <c:v>954.2</c:v>
                </c:pt>
                <c:pt idx="9543">
                  <c:v>954.3</c:v>
                </c:pt>
                <c:pt idx="9544">
                  <c:v>954.4</c:v>
                </c:pt>
                <c:pt idx="9545">
                  <c:v>954.5</c:v>
                </c:pt>
                <c:pt idx="9546">
                  <c:v>954.6</c:v>
                </c:pt>
                <c:pt idx="9547">
                  <c:v>954.7</c:v>
                </c:pt>
                <c:pt idx="9548">
                  <c:v>954.8</c:v>
                </c:pt>
                <c:pt idx="9549">
                  <c:v>954.9</c:v>
                </c:pt>
                <c:pt idx="9550">
                  <c:v>955</c:v>
                </c:pt>
                <c:pt idx="9551">
                  <c:v>955.1</c:v>
                </c:pt>
                <c:pt idx="9552">
                  <c:v>955.2</c:v>
                </c:pt>
                <c:pt idx="9553">
                  <c:v>955.3</c:v>
                </c:pt>
                <c:pt idx="9554">
                  <c:v>955.4</c:v>
                </c:pt>
                <c:pt idx="9555">
                  <c:v>955.5</c:v>
                </c:pt>
                <c:pt idx="9556">
                  <c:v>955.6</c:v>
                </c:pt>
                <c:pt idx="9557">
                  <c:v>955.7</c:v>
                </c:pt>
                <c:pt idx="9558">
                  <c:v>955.8</c:v>
                </c:pt>
                <c:pt idx="9559">
                  <c:v>955.9</c:v>
                </c:pt>
                <c:pt idx="9560">
                  <c:v>956</c:v>
                </c:pt>
                <c:pt idx="9561">
                  <c:v>956.1</c:v>
                </c:pt>
                <c:pt idx="9562">
                  <c:v>956.2</c:v>
                </c:pt>
                <c:pt idx="9563">
                  <c:v>956.3</c:v>
                </c:pt>
                <c:pt idx="9564">
                  <c:v>956.4</c:v>
                </c:pt>
                <c:pt idx="9565">
                  <c:v>956.5</c:v>
                </c:pt>
                <c:pt idx="9566">
                  <c:v>956.6</c:v>
                </c:pt>
                <c:pt idx="9567">
                  <c:v>956.7</c:v>
                </c:pt>
                <c:pt idx="9568">
                  <c:v>956.8</c:v>
                </c:pt>
                <c:pt idx="9569">
                  <c:v>956.9</c:v>
                </c:pt>
                <c:pt idx="9570">
                  <c:v>957</c:v>
                </c:pt>
                <c:pt idx="9571">
                  <c:v>957.1</c:v>
                </c:pt>
                <c:pt idx="9572">
                  <c:v>957.2</c:v>
                </c:pt>
                <c:pt idx="9573">
                  <c:v>957.3</c:v>
                </c:pt>
                <c:pt idx="9574">
                  <c:v>957.4</c:v>
                </c:pt>
                <c:pt idx="9575">
                  <c:v>957.5</c:v>
                </c:pt>
                <c:pt idx="9576">
                  <c:v>957.6</c:v>
                </c:pt>
                <c:pt idx="9577">
                  <c:v>957.7</c:v>
                </c:pt>
                <c:pt idx="9578">
                  <c:v>957.8</c:v>
                </c:pt>
                <c:pt idx="9579">
                  <c:v>957.9</c:v>
                </c:pt>
                <c:pt idx="9580">
                  <c:v>958</c:v>
                </c:pt>
                <c:pt idx="9581">
                  <c:v>958.1</c:v>
                </c:pt>
                <c:pt idx="9582">
                  <c:v>958.2</c:v>
                </c:pt>
                <c:pt idx="9583">
                  <c:v>958.3</c:v>
                </c:pt>
                <c:pt idx="9584">
                  <c:v>958.4</c:v>
                </c:pt>
                <c:pt idx="9585">
                  <c:v>958.5</c:v>
                </c:pt>
                <c:pt idx="9586">
                  <c:v>958.6</c:v>
                </c:pt>
                <c:pt idx="9587">
                  <c:v>958.7</c:v>
                </c:pt>
                <c:pt idx="9588">
                  <c:v>958.8</c:v>
                </c:pt>
                <c:pt idx="9589">
                  <c:v>958.9</c:v>
                </c:pt>
                <c:pt idx="9590">
                  <c:v>959</c:v>
                </c:pt>
                <c:pt idx="9591">
                  <c:v>959.1</c:v>
                </c:pt>
                <c:pt idx="9592">
                  <c:v>959.2</c:v>
                </c:pt>
                <c:pt idx="9593">
                  <c:v>959.3</c:v>
                </c:pt>
                <c:pt idx="9594">
                  <c:v>959.4</c:v>
                </c:pt>
                <c:pt idx="9595">
                  <c:v>959.5</c:v>
                </c:pt>
                <c:pt idx="9596">
                  <c:v>959.6</c:v>
                </c:pt>
                <c:pt idx="9597">
                  <c:v>959.7</c:v>
                </c:pt>
                <c:pt idx="9598">
                  <c:v>959.8</c:v>
                </c:pt>
                <c:pt idx="9599">
                  <c:v>959.9</c:v>
                </c:pt>
                <c:pt idx="9600">
                  <c:v>960</c:v>
                </c:pt>
              </c:numCache>
            </c:numRef>
          </c:xVal>
          <c:yVal>
            <c:numRef>
              <c:f>'Jacob 1950 Analytical'!$D$5:$D$9605</c:f>
              <c:numCache>
                <c:formatCode>General</c:formatCode>
                <c:ptCount val="9601"/>
                <c:pt idx="0">
                  <c:v>0</c:v>
                </c:pt>
                <c:pt idx="1">
                  <c:v>5.0649168838712712E-2</c:v>
                </c:pt>
                <c:pt idx="2">
                  <c:v>0.10116832198743217</c:v>
                </c:pt>
                <c:pt idx="3">
                  <c:v>0.15142777750457667</c:v>
                </c:pt>
                <c:pt idx="4">
                  <c:v>0.20129852008866006</c:v>
                </c:pt>
                <c:pt idx="5">
                  <c:v>0.25065253225872053</c:v>
                </c:pt>
                <c:pt idx="6">
                  <c:v>0.29936312297335793</c:v>
                </c:pt>
                <c:pt idx="7">
                  <c:v>0.34730525284482028</c:v>
                </c:pt>
                <c:pt idx="8">
                  <c:v>0.39435585511331855</c:v>
                </c:pt>
                <c:pt idx="9">
                  <c:v>0.44039415155763428</c:v>
                </c:pt>
                <c:pt idx="10">
                  <c:v>0.48530196253108104</c:v>
                </c:pt>
                <c:pt idx="11">
                  <c:v>0.5289640103269625</c:v>
                </c:pt>
                <c:pt idx="12">
                  <c:v>0.57126821509479231</c:v>
                </c:pt>
                <c:pt idx="13">
                  <c:v>0.6121059825476628</c:v>
                </c:pt>
                <c:pt idx="14">
                  <c:v>0.65137248272222215</c:v>
                </c:pt>
                <c:pt idx="15">
                  <c:v>0.68896691907568652</c:v>
                </c:pt>
                <c:pt idx="16">
                  <c:v>0.72479278722911988</c:v>
                </c:pt>
                <c:pt idx="17">
                  <c:v>0.75875812269279086</c:v>
                </c:pt>
                <c:pt idx="18">
                  <c:v>0.79077573693769854</c:v>
                </c:pt>
                <c:pt idx="19">
                  <c:v>0.82076344120727629</c:v>
                </c:pt>
                <c:pt idx="20">
                  <c:v>0.84864425749475092</c:v>
                </c:pt>
                <c:pt idx="21">
                  <c:v>0.87434661614458209</c:v>
                </c:pt>
                <c:pt idx="22">
                  <c:v>0.89780453957074169</c:v>
                </c:pt>
                <c:pt idx="23">
                  <c:v>0.91895781162023049</c:v>
                </c:pt>
                <c:pt idx="24">
                  <c:v>0.93775213214708042</c:v>
                </c:pt>
                <c:pt idx="25">
                  <c:v>0.95413925640004882</c:v>
                </c:pt>
                <c:pt idx="26">
                  <c:v>0.96807711886620429</c:v>
                </c:pt>
                <c:pt idx="27">
                  <c:v>0.97952994125249448</c:v>
                </c:pt>
                <c:pt idx="28">
                  <c:v>0.98846832432811138</c:v>
                </c:pt>
                <c:pt idx="29">
                  <c:v>0.99486932339189516</c:v>
                </c:pt>
                <c:pt idx="30">
                  <c:v>0.99871650717105276</c:v>
                </c:pt>
                <c:pt idx="31">
                  <c:v>1</c:v>
                </c:pt>
                <c:pt idx="32">
                  <c:v>0.99871650717105276</c:v>
                </c:pt>
                <c:pt idx="33">
                  <c:v>0.99486932339189516</c:v>
                </c:pt>
                <c:pt idx="34">
                  <c:v>0.98846832432811138</c:v>
                </c:pt>
                <c:pt idx="35">
                  <c:v>0.97952994125249448</c:v>
                </c:pt>
                <c:pt idx="36">
                  <c:v>0.96807711886620429</c:v>
                </c:pt>
                <c:pt idx="37">
                  <c:v>0.95413925640004893</c:v>
                </c:pt>
                <c:pt idx="38">
                  <c:v>0.93775213214708053</c:v>
                </c:pt>
                <c:pt idx="39">
                  <c:v>0.91895781162023071</c:v>
                </c:pt>
                <c:pt idx="40">
                  <c:v>0.89780453957074158</c:v>
                </c:pt>
                <c:pt idx="41">
                  <c:v>0.87434661614458242</c:v>
                </c:pt>
                <c:pt idx="42">
                  <c:v>0.84864425749475092</c:v>
                </c:pt>
                <c:pt idx="43">
                  <c:v>0.8207634412072764</c:v>
                </c:pt>
                <c:pt idx="44">
                  <c:v>0.79077573693769854</c:v>
                </c:pt>
                <c:pt idx="45">
                  <c:v>0.75875812269279097</c:v>
                </c:pt>
                <c:pt idx="46">
                  <c:v>0.72479278722912022</c:v>
                </c:pt>
                <c:pt idx="47">
                  <c:v>0.68896691907568675</c:v>
                </c:pt>
                <c:pt idx="48">
                  <c:v>0.65137248272222226</c:v>
                </c:pt>
                <c:pt idx="49">
                  <c:v>0.61210598254766269</c:v>
                </c:pt>
                <c:pt idx="50">
                  <c:v>0.57126821509479231</c:v>
                </c:pt>
                <c:pt idx="51">
                  <c:v>0.52896401032696272</c:v>
                </c:pt>
                <c:pt idx="52">
                  <c:v>0.48530196253108104</c:v>
                </c:pt>
                <c:pt idx="53">
                  <c:v>0.44039415155763456</c:v>
                </c:pt>
                <c:pt idx="54">
                  <c:v>0.39435585511331861</c:v>
                </c:pt>
                <c:pt idx="55">
                  <c:v>0.34730525284482056</c:v>
                </c:pt>
                <c:pt idx="56">
                  <c:v>0.29936312297335804</c:v>
                </c:pt>
                <c:pt idx="57">
                  <c:v>0.25065253225872042</c:v>
                </c:pt>
                <c:pt idx="58">
                  <c:v>0.20129852008866017</c:v>
                </c:pt>
                <c:pt idx="59">
                  <c:v>0.15142777750457653</c:v>
                </c:pt>
                <c:pt idx="60">
                  <c:v>0.10116832198743228</c:v>
                </c:pt>
                <c:pt idx="61">
                  <c:v>5.0649168838713045E-2</c:v>
                </c:pt>
                <c:pt idx="62">
                  <c:v>1.22514845490862E-16</c:v>
                </c:pt>
                <c:pt idx="63">
                  <c:v>-5.0649168838712358E-2</c:v>
                </c:pt>
                <c:pt idx="64">
                  <c:v>-0.10116832198743204</c:v>
                </c:pt>
                <c:pt idx="65">
                  <c:v>-0.15142777750457673</c:v>
                </c:pt>
                <c:pt idx="66">
                  <c:v>-0.20129852008865992</c:v>
                </c:pt>
                <c:pt idx="67">
                  <c:v>-0.25065253225872058</c:v>
                </c:pt>
                <c:pt idx="68">
                  <c:v>-0.29936312297335776</c:v>
                </c:pt>
                <c:pt idx="69">
                  <c:v>-0.34730525284482033</c:v>
                </c:pt>
                <c:pt idx="70">
                  <c:v>-0.39435585511331839</c:v>
                </c:pt>
                <c:pt idx="71">
                  <c:v>-0.44039415155763395</c:v>
                </c:pt>
                <c:pt idx="72">
                  <c:v>-0.48530196253108082</c:v>
                </c:pt>
                <c:pt idx="73">
                  <c:v>-0.52896401032696205</c:v>
                </c:pt>
                <c:pt idx="74">
                  <c:v>-0.57126821509479209</c:v>
                </c:pt>
                <c:pt idx="75">
                  <c:v>-0.61210598254766246</c:v>
                </c:pt>
                <c:pt idx="76">
                  <c:v>-0.65137248272222203</c:v>
                </c:pt>
                <c:pt idx="77">
                  <c:v>-0.68896691907568652</c:v>
                </c:pt>
                <c:pt idx="78">
                  <c:v>-0.72479278722911977</c:v>
                </c:pt>
                <c:pt idx="79">
                  <c:v>-0.75875812269279119</c:v>
                </c:pt>
                <c:pt idx="80">
                  <c:v>-0.79077573693769865</c:v>
                </c:pt>
                <c:pt idx="81">
                  <c:v>-0.82076344120727573</c:v>
                </c:pt>
                <c:pt idx="82">
                  <c:v>-0.84864425749475036</c:v>
                </c:pt>
                <c:pt idx="83">
                  <c:v>-0.87434661614458231</c:v>
                </c:pt>
                <c:pt idx="84">
                  <c:v>-0.89780453957074169</c:v>
                </c:pt>
                <c:pt idx="85">
                  <c:v>-0.9189578116202306</c:v>
                </c:pt>
                <c:pt idx="86">
                  <c:v>-0.93775213214708031</c:v>
                </c:pt>
                <c:pt idx="87">
                  <c:v>-0.95413925640004871</c:v>
                </c:pt>
                <c:pt idx="88">
                  <c:v>-0.96807711886620429</c:v>
                </c:pt>
                <c:pt idx="89">
                  <c:v>-0.97952994125249448</c:v>
                </c:pt>
                <c:pt idx="90">
                  <c:v>-0.98846832432811138</c:v>
                </c:pt>
                <c:pt idx="91">
                  <c:v>-0.99486932339189504</c:v>
                </c:pt>
                <c:pt idx="92">
                  <c:v>-0.99871650717105276</c:v>
                </c:pt>
                <c:pt idx="93">
                  <c:v>-1</c:v>
                </c:pt>
                <c:pt idx="94">
                  <c:v>-0.99871650717105287</c:v>
                </c:pt>
                <c:pt idx="95">
                  <c:v>-0.99486932339189527</c:v>
                </c:pt>
                <c:pt idx="96">
                  <c:v>-0.98846832432811138</c:v>
                </c:pt>
                <c:pt idx="97">
                  <c:v>-0.97952994125249448</c:v>
                </c:pt>
                <c:pt idx="98">
                  <c:v>-0.96807711886620418</c:v>
                </c:pt>
                <c:pt idx="99">
                  <c:v>-0.95413925640004882</c:v>
                </c:pt>
                <c:pt idx="100">
                  <c:v>-0.93775213214708042</c:v>
                </c:pt>
                <c:pt idx="101">
                  <c:v>-0.91895781162023071</c:v>
                </c:pt>
                <c:pt idx="102">
                  <c:v>-0.89780453957074191</c:v>
                </c:pt>
                <c:pt idx="103">
                  <c:v>-0.87434661614458209</c:v>
                </c:pt>
                <c:pt idx="104">
                  <c:v>-0.84864425749475103</c:v>
                </c:pt>
                <c:pt idx="105">
                  <c:v>-0.82076344120727651</c:v>
                </c:pt>
                <c:pt idx="106">
                  <c:v>-0.79077573693769887</c:v>
                </c:pt>
                <c:pt idx="107">
                  <c:v>-0.75875812269279141</c:v>
                </c:pt>
                <c:pt idx="108">
                  <c:v>-0.72479278722911999</c:v>
                </c:pt>
                <c:pt idx="109">
                  <c:v>-0.68896691907568686</c:v>
                </c:pt>
                <c:pt idx="110">
                  <c:v>-0.65137248272222259</c:v>
                </c:pt>
                <c:pt idx="111">
                  <c:v>-0.61210598254766346</c:v>
                </c:pt>
                <c:pt idx="112">
                  <c:v>-0.57126821509479242</c:v>
                </c:pt>
                <c:pt idx="113">
                  <c:v>-0.52896401032696272</c:v>
                </c:pt>
                <c:pt idx="114">
                  <c:v>-0.48530196253108077</c:v>
                </c:pt>
                <c:pt idx="115">
                  <c:v>-0.44039415155763506</c:v>
                </c:pt>
                <c:pt idx="116">
                  <c:v>-0.39435585511331872</c:v>
                </c:pt>
                <c:pt idx="117">
                  <c:v>-0.3473052528448215</c:v>
                </c:pt>
                <c:pt idx="118">
                  <c:v>-0.29936312297335771</c:v>
                </c:pt>
                <c:pt idx="119">
                  <c:v>-0.25065253225872136</c:v>
                </c:pt>
                <c:pt idx="120">
                  <c:v>-0.20129852008866028</c:v>
                </c:pt>
                <c:pt idx="121">
                  <c:v>-0.15142777750457709</c:v>
                </c:pt>
                <c:pt idx="122">
                  <c:v>-0.10116832198743285</c:v>
                </c:pt>
                <c:pt idx="123">
                  <c:v>-5.0649168838711837E-2</c:v>
                </c:pt>
                <c:pt idx="124">
                  <c:v>-2.45029690981724E-16</c:v>
                </c:pt>
                <c:pt idx="125">
                  <c:v>5.064916883871224E-2</c:v>
                </c:pt>
                <c:pt idx="126">
                  <c:v>0.10116832198743148</c:v>
                </c:pt>
                <c:pt idx="127">
                  <c:v>0.15142777750457573</c:v>
                </c:pt>
                <c:pt idx="128">
                  <c:v>0.20129852008865981</c:v>
                </c:pt>
                <c:pt idx="129">
                  <c:v>0.25065253225872003</c:v>
                </c:pt>
                <c:pt idx="130">
                  <c:v>0.2993631229733581</c:v>
                </c:pt>
                <c:pt idx="131">
                  <c:v>0.34730525284481939</c:v>
                </c:pt>
                <c:pt idx="132">
                  <c:v>0.39435585511331828</c:v>
                </c:pt>
                <c:pt idx="133">
                  <c:v>0.44039415155763384</c:v>
                </c:pt>
                <c:pt idx="134">
                  <c:v>0.4853019625310811</c:v>
                </c:pt>
                <c:pt idx="135">
                  <c:v>0.52896401032696161</c:v>
                </c:pt>
                <c:pt idx="136">
                  <c:v>0.57126821509479198</c:v>
                </c:pt>
                <c:pt idx="137">
                  <c:v>0.61210598254766169</c:v>
                </c:pt>
                <c:pt idx="138">
                  <c:v>0.65137248272222226</c:v>
                </c:pt>
                <c:pt idx="139">
                  <c:v>0.68896691907568586</c:v>
                </c:pt>
                <c:pt idx="140">
                  <c:v>0.72479278722911966</c:v>
                </c:pt>
                <c:pt idx="141">
                  <c:v>0.75875812269279053</c:v>
                </c:pt>
                <c:pt idx="142">
                  <c:v>0.79077573693769809</c:v>
                </c:pt>
                <c:pt idx="143">
                  <c:v>0.82076344120727673</c:v>
                </c:pt>
                <c:pt idx="144">
                  <c:v>0.8486442574947507</c:v>
                </c:pt>
                <c:pt idx="145">
                  <c:v>0.8743466161445822</c:v>
                </c:pt>
                <c:pt idx="146">
                  <c:v>0.89780453957074124</c:v>
                </c:pt>
                <c:pt idx="147">
                  <c:v>0.91895781162023016</c:v>
                </c:pt>
                <c:pt idx="148">
                  <c:v>0.93775213214708031</c:v>
                </c:pt>
                <c:pt idx="149">
                  <c:v>0.95413925640004893</c:v>
                </c:pt>
                <c:pt idx="150">
                  <c:v>0.96807711886620407</c:v>
                </c:pt>
                <c:pt idx="151">
                  <c:v>0.97952994125249426</c:v>
                </c:pt>
                <c:pt idx="152">
                  <c:v>0.98846832432811127</c:v>
                </c:pt>
                <c:pt idx="153">
                  <c:v>0.99486932339189516</c:v>
                </c:pt>
                <c:pt idx="154">
                  <c:v>0.99871650717105276</c:v>
                </c:pt>
                <c:pt idx="155">
                  <c:v>1</c:v>
                </c:pt>
                <c:pt idx="156">
                  <c:v>0.99871650717105287</c:v>
                </c:pt>
                <c:pt idx="157">
                  <c:v>0.99486932339189527</c:v>
                </c:pt>
                <c:pt idx="158">
                  <c:v>0.98846832432811127</c:v>
                </c:pt>
                <c:pt idx="159">
                  <c:v>0.97952994125249471</c:v>
                </c:pt>
                <c:pt idx="160">
                  <c:v>0.96807711886620418</c:v>
                </c:pt>
                <c:pt idx="161">
                  <c:v>0.95413925640004882</c:v>
                </c:pt>
                <c:pt idx="162">
                  <c:v>0.93775213214708109</c:v>
                </c:pt>
                <c:pt idx="163">
                  <c:v>0.91895781162023082</c:v>
                </c:pt>
                <c:pt idx="164">
                  <c:v>0.89780453957074269</c:v>
                </c:pt>
                <c:pt idx="165">
                  <c:v>0.87434661614458253</c:v>
                </c:pt>
                <c:pt idx="166">
                  <c:v>0.84864425749475059</c:v>
                </c:pt>
                <c:pt idx="167">
                  <c:v>0.82076344120727707</c:v>
                </c:pt>
                <c:pt idx="168">
                  <c:v>0.79077573693769843</c:v>
                </c:pt>
                <c:pt idx="169">
                  <c:v>0.75875812269279208</c:v>
                </c:pt>
                <c:pt idx="170">
                  <c:v>0.72479278722912011</c:v>
                </c:pt>
                <c:pt idx="171">
                  <c:v>0.68896691907568686</c:v>
                </c:pt>
                <c:pt idx="172">
                  <c:v>0.6513724827222227</c:v>
                </c:pt>
                <c:pt idx="173">
                  <c:v>0.61210598254766357</c:v>
                </c:pt>
                <c:pt idx="174">
                  <c:v>0.5712682150947932</c:v>
                </c:pt>
                <c:pt idx="175">
                  <c:v>0.52896401032696361</c:v>
                </c:pt>
                <c:pt idx="176">
                  <c:v>0.48530196253108088</c:v>
                </c:pt>
                <c:pt idx="177">
                  <c:v>0.44039415155763595</c:v>
                </c:pt>
                <c:pt idx="178">
                  <c:v>0.39435585511331883</c:v>
                </c:pt>
                <c:pt idx="179">
                  <c:v>0.34730525284482078</c:v>
                </c:pt>
                <c:pt idx="180">
                  <c:v>0.29936312297335865</c:v>
                </c:pt>
                <c:pt idx="181">
                  <c:v>0.25065253225872147</c:v>
                </c:pt>
                <c:pt idx="182">
                  <c:v>0.20129852008866128</c:v>
                </c:pt>
                <c:pt idx="183">
                  <c:v>0.15142777750457634</c:v>
                </c:pt>
                <c:pt idx="184">
                  <c:v>0.10116832198743385</c:v>
                </c:pt>
                <c:pt idx="185">
                  <c:v>5.0649168838712851E-2</c:v>
                </c:pt>
                <c:pt idx="186">
                  <c:v>3.67544536472586E-16</c:v>
                </c:pt>
                <c:pt idx="187">
                  <c:v>-5.0649168838712115E-2</c:v>
                </c:pt>
                <c:pt idx="188">
                  <c:v>-0.10116832198743135</c:v>
                </c:pt>
                <c:pt idx="189">
                  <c:v>-0.15142777750457562</c:v>
                </c:pt>
                <c:pt idx="190">
                  <c:v>-0.20129852008865881</c:v>
                </c:pt>
                <c:pt idx="191">
                  <c:v>-0.25065253225872081</c:v>
                </c:pt>
                <c:pt idx="192">
                  <c:v>-0.29936312297335799</c:v>
                </c:pt>
                <c:pt idx="193">
                  <c:v>-0.34730525284482011</c:v>
                </c:pt>
                <c:pt idx="194">
                  <c:v>-0.39435585511331817</c:v>
                </c:pt>
                <c:pt idx="195">
                  <c:v>-0.44039415155763373</c:v>
                </c:pt>
                <c:pt idx="196">
                  <c:v>-0.48530196253108177</c:v>
                </c:pt>
                <c:pt idx="197">
                  <c:v>-0.5289640103269615</c:v>
                </c:pt>
                <c:pt idx="198">
                  <c:v>-0.57126821509479264</c:v>
                </c:pt>
                <c:pt idx="199">
                  <c:v>-0.61210598254766158</c:v>
                </c:pt>
                <c:pt idx="200">
                  <c:v>-0.65137248272222215</c:v>
                </c:pt>
                <c:pt idx="201">
                  <c:v>-0.68896691907568641</c:v>
                </c:pt>
                <c:pt idx="202">
                  <c:v>-0.72479278722911955</c:v>
                </c:pt>
                <c:pt idx="203">
                  <c:v>-0.75875812269279153</c:v>
                </c:pt>
                <c:pt idx="204">
                  <c:v>-0.79077573693769798</c:v>
                </c:pt>
                <c:pt idx="205">
                  <c:v>-0.82076344120727562</c:v>
                </c:pt>
                <c:pt idx="206">
                  <c:v>-0.84864425749475114</c:v>
                </c:pt>
                <c:pt idx="207">
                  <c:v>-0.87434661614458131</c:v>
                </c:pt>
                <c:pt idx="208">
                  <c:v>-0.89780453957074158</c:v>
                </c:pt>
                <c:pt idx="209">
                  <c:v>-0.91895781162023049</c:v>
                </c:pt>
                <c:pt idx="210">
                  <c:v>-0.93775213214708031</c:v>
                </c:pt>
                <c:pt idx="211">
                  <c:v>-0.95413925640004915</c:v>
                </c:pt>
                <c:pt idx="212">
                  <c:v>-0.96807711886620407</c:v>
                </c:pt>
                <c:pt idx="213">
                  <c:v>-0.9795299412524946</c:v>
                </c:pt>
                <c:pt idx="214">
                  <c:v>-0.98846832432811116</c:v>
                </c:pt>
                <c:pt idx="215">
                  <c:v>-0.99486932339189493</c:v>
                </c:pt>
                <c:pt idx="216">
                  <c:v>-0.99871650717105276</c:v>
                </c:pt>
                <c:pt idx="217">
                  <c:v>-1</c:v>
                </c:pt>
                <c:pt idx="218">
                  <c:v>-0.99871650717105287</c:v>
                </c:pt>
                <c:pt idx="219">
                  <c:v>-0.99486932339189538</c:v>
                </c:pt>
                <c:pt idx="220">
                  <c:v>-0.9884683243281116</c:v>
                </c:pt>
                <c:pt idx="221">
                  <c:v>-0.97952994125249437</c:v>
                </c:pt>
                <c:pt idx="222">
                  <c:v>-0.96807711886620473</c:v>
                </c:pt>
                <c:pt idx="223">
                  <c:v>-0.95413925640004937</c:v>
                </c:pt>
                <c:pt idx="224">
                  <c:v>-0.93775213214708053</c:v>
                </c:pt>
                <c:pt idx="225">
                  <c:v>-0.91895781162023082</c:v>
                </c:pt>
                <c:pt idx="226">
                  <c:v>-0.89780453957074202</c:v>
                </c:pt>
                <c:pt idx="227">
                  <c:v>-0.87434661614458342</c:v>
                </c:pt>
                <c:pt idx="228">
                  <c:v>-0.8486442574947507</c:v>
                </c:pt>
                <c:pt idx="229">
                  <c:v>-0.82076344120727718</c:v>
                </c:pt>
                <c:pt idx="230">
                  <c:v>-0.79077573693769965</c:v>
                </c:pt>
                <c:pt idx="231">
                  <c:v>-0.75875812269279208</c:v>
                </c:pt>
                <c:pt idx="232">
                  <c:v>-0.72479278722912022</c:v>
                </c:pt>
                <c:pt idx="233">
                  <c:v>-0.68896691907568697</c:v>
                </c:pt>
                <c:pt idx="234">
                  <c:v>-0.65137248272222414</c:v>
                </c:pt>
                <c:pt idx="235">
                  <c:v>-0.61210598254766224</c:v>
                </c:pt>
                <c:pt idx="236">
                  <c:v>-0.57126821509479186</c:v>
                </c:pt>
                <c:pt idx="237">
                  <c:v>-0.52896401032696372</c:v>
                </c:pt>
                <c:pt idx="238">
                  <c:v>-0.48530196253108254</c:v>
                </c:pt>
                <c:pt idx="239">
                  <c:v>-0.44039415155763606</c:v>
                </c:pt>
                <c:pt idx="240">
                  <c:v>-0.39435585511331894</c:v>
                </c:pt>
                <c:pt idx="241">
                  <c:v>-0.34730525284482089</c:v>
                </c:pt>
                <c:pt idx="242">
                  <c:v>-0.29936312297335882</c:v>
                </c:pt>
                <c:pt idx="243">
                  <c:v>-0.25065253225871992</c:v>
                </c:pt>
                <c:pt idx="244">
                  <c:v>-0.20129852008866139</c:v>
                </c:pt>
                <c:pt idx="245">
                  <c:v>-0.15142777750457823</c:v>
                </c:pt>
                <c:pt idx="246">
                  <c:v>-0.10116832198743043</c:v>
                </c:pt>
                <c:pt idx="247">
                  <c:v>-5.0649168838712968E-2</c:v>
                </c:pt>
                <c:pt idx="248">
                  <c:v>-4.90059381963448E-16</c:v>
                </c:pt>
                <c:pt idx="249">
                  <c:v>5.064916883871199E-2</c:v>
                </c:pt>
                <c:pt idx="250">
                  <c:v>0.10116832198743123</c:v>
                </c:pt>
                <c:pt idx="251">
                  <c:v>0.15142777750457725</c:v>
                </c:pt>
                <c:pt idx="252">
                  <c:v>0.2012985200886587</c:v>
                </c:pt>
                <c:pt idx="253">
                  <c:v>0.25065253225872064</c:v>
                </c:pt>
                <c:pt idx="254">
                  <c:v>0.29936312297335615</c:v>
                </c:pt>
                <c:pt idx="255">
                  <c:v>0.34730525284482</c:v>
                </c:pt>
                <c:pt idx="256">
                  <c:v>0.39435585511331805</c:v>
                </c:pt>
                <c:pt idx="257">
                  <c:v>0.44039415155763362</c:v>
                </c:pt>
                <c:pt idx="258">
                  <c:v>0.48530196253108016</c:v>
                </c:pt>
                <c:pt idx="259">
                  <c:v>0.52896401032695983</c:v>
                </c:pt>
                <c:pt idx="260">
                  <c:v>0.57126821509479253</c:v>
                </c:pt>
                <c:pt idx="261">
                  <c:v>0.61210598254766291</c:v>
                </c:pt>
                <c:pt idx="262">
                  <c:v>0.6513724827222207</c:v>
                </c:pt>
                <c:pt idx="263">
                  <c:v>0.6889669190756863</c:v>
                </c:pt>
                <c:pt idx="264">
                  <c:v>0.72479278722911955</c:v>
                </c:pt>
                <c:pt idx="265">
                  <c:v>0.7587581226927903</c:v>
                </c:pt>
                <c:pt idx="266">
                  <c:v>0.79077573693769787</c:v>
                </c:pt>
                <c:pt idx="267">
                  <c:v>0.82076344120727451</c:v>
                </c:pt>
                <c:pt idx="268">
                  <c:v>0.84864425749475103</c:v>
                </c:pt>
                <c:pt idx="269">
                  <c:v>0.8743466161445812</c:v>
                </c:pt>
                <c:pt idx="270">
                  <c:v>0.8978045395707408</c:v>
                </c:pt>
                <c:pt idx="271">
                  <c:v>0.91895781162023049</c:v>
                </c:pt>
                <c:pt idx="272">
                  <c:v>0.9377521321470802</c:v>
                </c:pt>
                <c:pt idx="273">
                  <c:v>0.9541392564000486</c:v>
                </c:pt>
                <c:pt idx="274">
                  <c:v>0.96807711886620351</c:v>
                </c:pt>
                <c:pt idx="275">
                  <c:v>0.9795299412524946</c:v>
                </c:pt>
                <c:pt idx="276">
                  <c:v>0.98846832432811138</c:v>
                </c:pt>
                <c:pt idx="277">
                  <c:v>0.99486932339189493</c:v>
                </c:pt>
                <c:pt idx="278">
                  <c:v>0.99871650717105265</c:v>
                </c:pt>
                <c:pt idx="279">
                  <c:v>1</c:v>
                </c:pt>
                <c:pt idx="280">
                  <c:v>0.99871650717105287</c:v>
                </c:pt>
                <c:pt idx="281">
                  <c:v>0.99486932339189527</c:v>
                </c:pt>
                <c:pt idx="282">
                  <c:v>0.9884683243281116</c:v>
                </c:pt>
                <c:pt idx="283">
                  <c:v>0.97952994125249448</c:v>
                </c:pt>
                <c:pt idx="284">
                  <c:v>0.96807711886620473</c:v>
                </c:pt>
                <c:pt idx="285">
                  <c:v>0.95413925640004948</c:v>
                </c:pt>
                <c:pt idx="286">
                  <c:v>0.93775213214707998</c:v>
                </c:pt>
                <c:pt idx="287">
                  <c:v>0.91895781162023082</c:v>
                </c:pt>
                <c:pt idx="288">
                  <c:v>0.89780453957074202</c:v>
                </c:pt>
                <c:pt idx="289">
                  <c:v>0.87434661614458264</c:v>
                </c:pt>
                <c:pt idx="290">
                  <c:v>0.8486442574947507</c:v>
                </c:pt>
                <c:pt idx="291">
                  <c:v>0.82076344120727618</c:v>
                </c:pt>
                <c:pt idx="292">
                  <c:v>0.79077573693769965</c:v>
                </c:pt>
                <c:pt idx="293">
                  <c:v>0.75875812269279108</c:v>
                </c:pt>
                <c:pt idx="294">
                  <c:v>0.72479278722912155</c:v>
                </c:pt>
                <c:pt idx="295">
                  <c:v>0.68896691907568708</c:v>
                </c:pt>
                <c:pt idx="296">
                  <c:v>0.65137248272222292</c:v>
                </c:pt>
                <c:pt idx="297">
                  <c:v>0.6121059825476638</c:v>
                </c:pt>
                <c:pt idx="298">
                  <c:v>0.57126821509479198</c:v>
                </c:pt>
                <c:pt idx="299">
                  <c:v>0.52896401032696383</c:v>
                </c:pt>
                <c:pt idx="300">
                  <c:v>0.48530196253108265</c:v>
                </c:pt>
                <c:pt idx="301">
                  <c:v>0.44039415155763456</c:v>
                </c:pt>
                <c:pt idx="302">
                  <c:v>0.39435585511332072</c:v>
                </c:pt>
                <c:pt idx="303">
                  <c:v>0.347305252844821</c:v>
                </c:pt>
                <c:pt idx="304">
                  <c:v>0.29936312297335893</c:v>
                </c:pt>
                <c:pt idx="305">
                  <c:v>0.25065253225872175</c:v>
                </c:pt>
                <c:pt idx="306">
                  <c:v>0.20129852008865978</c:v>
                </c:pt>
                <c:pt idx="307">
                  <c:v>0.15142777750457834</c:v>
                </c:pt>
                <c:pt idx="308">
                  <c:v>0.10116832198743232</c:v>
                </c:pt>
                <c:pt idx="309">
                  <c:v>5.064916883871487E-2</c:v>
                </c:pt>
                <c:pt idx="310">
                  <c:v>2.3889310668545605E-15</c:v>
                </c:pt>
                <c:pt idx="311">
                  <c:v>-5.0649168838711872E-2</c:v>
                </c:pt>
                <c:pt idx="312">
                  <c:v>-0.10116832198743111</c:v>
                </c:pt>
                <c:pt idx="313">
                  <c:v>-0.15142777750457537</c:v>
                </c:pt>
                <c:pt idx="314">
                  <c:v>-0.20129852008865684</c:v>
                </c:pt>
                <c:pt idx="315">
                  <c:v>-0.25065253225872053</c:v>
                </c:pt>
                <c:pt idx="316">
                  <c:v>-0.29936312297335943</c:v>
                </c:pt>
                <c:pt idx="317">
                  <c:v>-0.34730525284481983</c:v>
                </c:pt>
                <c:pt idx="318">
                  <c:v>-0.39435585511331633</c:v>
                </c:pt>
                <c:pt idx="319">
                  <c:v>-0.44039415155763351</c:v>
                </c:pt>
                <c:pt idx="320">
                  <c:v>-0.4853019625310816</c:v>
                </c:pt>
                <c:pt idx="321">
                  <c:v>-0.52896401032696128</c:v>
                </c:pt>
                <c:pt idx="322">
                  <c:v>-0.57126821509479242</c:v>
                </c:pt>
                <c:pt idx="323">
                  <c:v>-0.61210598254766135</c:v>
                </c:pt>
                <c:pt idx="324">
                  <c:v>-0.65137248272221926</c:v>
                </c:pt>
                <c:pt idx="325">
                  <c:v>-0.68896691907568486</c:v>
                </c:pt>
                <c:pt idx="326">
                  <c:v>-0.72479278722911944</c:v>
                </c:pt>
                <c:pt idx="327">
                  <c:v>-0.75875812269279141</c:v>
                </c:pt>
                <c:pt idx="328">
                  <c:v>-0.79077573693769565</c:v>
                </c:pt>
                <c:pt idx="329">
                  <c:v>-0.82076344120727651</c:v>
                </c:pt>
                <c:pt idx="330">
                  <c:v>-0.84864425749475003</c:v>
                </c:pt>
                <c:pt idx="331">
                  <c:v>-0.87434661614458209</c:v>
                </c:pt>
                <c:pt idx="332">
                  <c:v>-0.89780453957074224</c:v>
                </c:pt>
                <c:pt idx="333">
                  <c:v>-0.91895781162023038</c:v>
                </c:pt>
                <c:pt idx="334">
                  <c:v>-0.93775213214707953</c:v>
                </c:pt>
                <c:pt idx="335">
                  <c:v>-0.95413925640004849</c:v>
                </c:pt>
                <c:pt idx="336">
                  <c:v>-0.9680771188662044</c:v>
                </c:pt>
                <c:pt idx="337">
                  <c:v>-0.97952994125249493</c:v>
                </c:pt>
                <c:pt idx="338">
                  <c:v>-0.98846832432811083</c:v>
                </c:pt>
                <c:pt idx="339">
                  <c:v>-0.99486932339189493</c:v>
                </c:pt>
                <c:pt idx="340">
                  <c:v>-0.99871650717105276</c:v>
                </c:pt>
                <c:pt idx="341">
                  <c:v>-1</c:v>
                </c:pt>
                <c:pt idx="342">
                  <c:v>-0.99871650717105287</c:v>
                </c:pt>
                <c:pt idx="343">
                  <c:v>-0.99486932339189549</c:v>
                </c:pt>
                <c:pt idx="344">
                  <c:v>-0.9884683243281116</c:v>
                </c:pt>
                <c:pt idx="345">
                  <c:v>-0.97952994125249448</c:v>
                </c:pt>
                <c:pt idx="346">
                  <c:v>-0.96807711886620473</c:v>
                </c:pt>
                <c:pt idx="347">
                  <c:v>-0.95413925640004893</c:v>
                </c:pt>
                <c:pt idx="348">
                  <c:v>-0.93775213214708131</c:v>
                </c:pt>
                <c:pt idx="349">
                  <c:v>-0.91895781162023094</c:v>
                </c:pt>
                <c:pt idx="350">
                  <c:v>-0.89780453957074291</c:v>
                </c:pt>
                <c:pt idx="351">
                  <c:v>-0.87434661614458276</c:v>
                </c:pt>
                <c:pt idx="352">
                  <c:v>-0.84864425749475081</c:v>
                </c:pt>
                <c:pt idx="353">
                  <c:v>-0.82076344120727729</c:v>
                </c:pt>
                <c:pt idx="354">
                  <c:v>-0.79077573693770087</c:v>
                </c:pt>
                <c:pt idx="355">
                  <c:v>-0.75875812269278997</c:v>
                </c:pt>
                <c:pt idx="356">
                  <c:v>-0.72479278722912033</c:v>
                </c:pt>
                <c:pt idx="357">
                  <c:v>-0.68896691907568586</c:v>
                </c:pt>
                <c:pt idx="358">
                  <c:v>-0.65137248272222303</c:v>
                </c:pt>
                <c:pt idx="359">
                  <c:v>-0.61210598254766524</c:v>
                </c:pt>
                <c:pt idx="360">
                  <c:v>-0.57126821509479353</c:v>
                </c:pt>
                <c:pt idx="361">
                  <c:v>-0.52896401032696239</c:v>
                </c:pt>
                <c:pt idx="362">
                  <c:v>-0.48530196253108276</c:v>
                </c:pt>
                <c:pt idx="363">
                  <c:v>-0.44039415155763789</c:v>
                </c:pt>
                <c:pt idx="364">
                  <c:v>-0.39435585511332083</c:v>
                </c:pt>
                <c:pt idx="365">
                  <c:v>-0.34730525284482111</c:v>
                </c:pt>
                <c:pt idx="366">
                  <c:v>-0.29936312297335732</c:v>
                </c:pt>
                <c:pt idx="367">
                  <c:v>-0.25065253225871842</c:v>
                </c:pt>
                <c:pt idx="368">
                  <c:v>-0.20129852008866336</c:v>
                </c:pt>
                <c:pt idx="369">
                  <c:v>-0.15142777750457845</c:v>
                </c:pt>
                <c:pt idx="370">
                  <c:v>-0.10116832198743245</c:v>
                </c:pt>
                <c:pt idx="371">
                  <c:v>-5.0649168838711442E-2</c:v>
                </c:pt>
                <c:pt idx="372">
                  <c:v>-7.3508907294517201E-16</c:v>
                </c:pt>
                <c:pt idx="373">
                  <c:v>5.0649168838709971E-2</c:v>
                </c:pt>
                <c:pt idx="374">
                  <c:v>0.10116832198743099</c:v>
                </c:pt>
                <c:pt idx="375">
                  <c:v>0.15142777750457351</c:v>
                </c:pt>
                <c:pt idx="376">
                  <c:v>0.20129852008865845</c:v>
                </c:pt>
                <c:pt idx="377">
                  <c:v>0.25065253225872042</c:v>
                </c:pt>
                <c:pt idx="378">
                  <c:v>0.29936312297335593</c:v>
                </c:pt>
                <c:pt idx="379">
                  <c:v>0.34730525284481639</c:v>
                </c:pt>
                <c:pt idx="380">
                  <c:v>0.39435585511331622</c:v>
                </c:pt>
                <c:pt idx="381">
                  <c:v>0.4403941515576334</c:v>
                </c:pt>
                <c:pt idx="382">
                  <c:v>0.48530196253108149</c:v>
                </c:pt>
                <c:pt idx="383">
                  <c:v>0.52896401032695817</c:v>
                </c:pt>
                <c:pt idx="384">
                  <c:v>0.57126821509479231</c:v>
                </c:pt>
                <c:pt idx="385">
                  <c:v>0.61210598254766124</c:v>
                </c:pt>
                <c:pt idx="386">
                  <c:v>0.65137248272222192</c:v>
                </c:pt>
                <c:pt idx="387">
                  <c:v>0.68896691907568741</c:v>
                </c:pt>
                <c:pt idx="388">
                  <c:v>0.72479278722911933</c:v>
                </c:pt>
                <c:pt idx="389">
                  <c:v>0.75875812269278897</c:v>
                </c:pt>
                <c:pt idx="390">
                  <c:v>0.79077573693769776</c:v>
                </c:pt>
                <c:pt idx="391">
                  <c:v>0.8207634412072744</c:v>
                </c:pt>
                <c:pt idx="392">
                  <c:v>0.84864425749475192</c:v>
                </c:pt>
                <c:pt idx="393">
                  <c:v>0.87434661614458031</c:v>
                </c:pt>
                <c:pt idx="394">
                  <c:v>0.89780453957074069</c:v>
                </c:pt>
                <c:pt idx="395">
                  <c:v>0.91895781162023038</c:v>
                </c:pt>
                <c:pt idx="396">
                  <c:v>0.93775213214708075</c:v>
                </c:pt>
                <c:pt idx="397">
                  <c:v>0.95413925640004849</c:v>
                </c:pt>
                <c:pt idx="398">
                  <c:v>0.96807711886620351</c:v>
                </c:pt>
                <c:pt idx="399">
                  <c:v>0.97952994125249415</c:v>
                </c:pt>
                <c:pt idx="400">
                  <c:v>0.98846832432811138</c:v>
                </c:pt>
                <c:pt idx="401">
                  <c:v>0.99486932339189493</c:v>
                </c:pt>
                <c:pt idx="402">
                  <c:v>0.99871650717105276</c:v>
                </c:pt>
                <c:pt idx="403">
                  <c:v>1</c:v>
                </c:pt>
                <c:pt idx="404">
                  <c:v>0.99871650717105287</c:v>
                </c:pt>
                <c:pt idx="405">
                  <c:v>0.99486932339189549</c:v>
                </c:pt>
                <c:pt idx="406">
                  <c:v>0.98846832432811105</c:v>
                </c:pt>
                <c:pt idx="407">
                  <c:v>0.97952994125249448</c:v>
                </c:pt>
                <c:pt idx="408">
                  <c:v>0.96807711886620484</c:v>
                </c:pt>
                <c:pt idx="409">
                  <c:v>0.95413925640004893</c:v>
                </c:pt>
                <c:pt idx="410">
                  <c:v>0.93775213214708131</c:v>
                </c:pt>
                <c:pt idx="411">
                  <c:v>0.91895781162023094</c:v>
                </c:pt>
                <c:pt idx="412">
                  <c:v>0.89780453957074136</c:v>
                </c:pt>
                <c:pt idx="413">
                  <c:v>0.87434661614458453</c:v>
                </c:pt>
                <c:pt idx="414">
                  <c:v>0.8486442574947527</c:v>
                </c:pt>
                <c:pt idx="415">
                  <c:v>0.82076344120727529</c:v>
                </c:pt>
                <c:pt idx="416">
                  <c:v>0.79077573693769876</c:v>
                </c:pt>
                <c:pt idx="417">
                  <c:v>0.75875812269279008</c:v>
                </c:pt>
                <c:pt idx="418">
                  <c:v>0.72479278722912044</c:v>
                </c:pt>
                <c:pt idx="419">
                  <c:v>0.68896691907568852</c:v>
                </c:pt>
                <c:pt idx="420">
                  <c:v>0.65137248272222315</c:v>
                </c:pt>
                <c:pt idx="421">
                  <c:v>0.61210598254766535</c:v>
                </c:pt>
                <c:pt idx="422">
                  <c:v>0.57126821509479075</c:v>
                </c:pt>
                <c:pt idx="423">
                  <c:v>0.5289640103269625</c:v>
                </c:pt>
                <c:pt idx="424">
                  <c:v>0.48530196253108288</c:v>
                </c:pt>
                <c:pt idx="425">
                  <c:v>0.44039415155763478</c:v>
                </c:pt>
                <c:pt idx="426">
                  <c:v>0.39435585511331767</c:v>
                </c:pt>
                <c:pt idx="427">
                  <c:v>0.34730525284482122</c:v>
                </c:pt>
                <c:pt idx="428">
                  <c:v>0.29936312297336082</c:v>
                </c:pt>
                <c:pt idx="429">
                  <c:v>0.25065253225872197</c:v>
                </c:pt>
                <c:pt idx="430">
                  <c:v>0.2012985200886635</c:v>
                </c:pt>
                <c:pt idx="431">
                  <c:v>0.15142777750457506</c:v>
                </c:pt>
                <c:pt idx="432">
                  <c:v>0.10116832198743257</c:v>
                </c:pt>
                <c:pt idx="433">
                  <c:v>5.0649168838715113E-2</c:v>
                </c:pt>
                <c:pt idx="434">
                  <c:v>8.5760391843603401E-16</c:v>
                </c:pt>
                <c:pt idx="435">
                  <c:v>-5.0649168838709853E-2</c:v>
                </c:pt>
                <c:pt idx="436">
                  <c:v>-0.10116832198743086</c:v>
                </c:pt>
                <c:pt idx="437">
                  <c:v>-0.15142777750458039</c:v>
                </c:pt>
                <c:pt idx="438">
                  <c:v>-0.20129852008865484</c:v>
                </c:pt>
                <c:pt idx="439">
                  <c:v>-0.25065253225872031</c:v>
                </c:pt>
                <c:pt idx="440">
                  <c:v>-0.29936312297335582</c:v>
                </c:pt>
                <c:pt idx="441">
                  <c:v>-0.34730525284481961</c:v>
                </c:pt>
                <c:pt idx="442">
                  <c:v>-0.39435585511331933</c:v>
                </c:pt>
                <c:pt idx="443">
                  <c:v>-0.44039415155763006</c:v>
                </c:pt>
                <c:pt idx="444">
                  <c:v>-0.48530196253107827</c:v>
                </c:pt>
                <c:pt idx="445">
                  <c:v>-0.52896401032696105</c:v>
                </c:pt>
                <c:pt idx="446">
                  <c:v>-0.57126821509478931</c:v>
                </c:pt>
                <c:pt idx="447">
                  <c:v>-0.61210598254766402</c:v>
                </c:pt>
                <c:pt idx="448">
                  <c:v>-0.65137248272222181</c:v>
                </c:pt>
                <c:pt idx="449">
                  <c:v>-0.68896691907568475</c:v>
                </c:pt>
                <c:pt idx="450">
                  <c:v>-0.72479278722911922</c:v>
                </c:pt>
                <c:pt idx="451">
                  <c:v>-0.75875812269278897</c:v>
                </c:pt>
                <c:pt idx="452">
                  <c:v>-0.79077573693769765</c:v>
                </c:pt>
                <c:pt idx="453">
                  <c:v>-0.82076344120727429</c:v>
                </c:pt>
                <c:pt idx="454">
                  <c:v>-0.84864425749474803</c:v>
                </c:pt>
                <c:pt idx="455">
                  <c:v>-0.87434661614458198</c:v>
                </c:pt>
                <c:pt idx="456">
                  <c:v>-0.89780453957074213</c:v>
                </c:pt>
                <c:pt idx="457">
                  <c:v>-0.91895781162023027</c:v>
                </c:pt>
                <c:pt idx="458">
                  <c:v>-0.93775213214707942</c:v>
                </c:pt>
                <c:pt idx="459">
                  <c:v>-0.95413925640004849</c:v>
                </c:pt>
                <c:pt idx="460">
                  <c:v>-0.96807711886620351</c:v>
                </c:pt>
                <c:pt idx="461">
                  <c:v>-0.97952994125249415</c:v>
                </c:pt>
                <c:pt idx="462">
                  <c:v>-0.98846832432811083</c:v>
                </c:pt>
                <c:pt idx="463">
                  <c:v>-0.9948693233918946</c:v>
                </c:pt>
                <c:pt idx="464">
                  <c:v>-0.99871650717105276</c:v>
                </c:pt>
                <c:pt idx="465">
                  <c:v>-1</c:v>
                </c:pt>
                <c:pt idx="466">
                  <c:v>-0.99871650717105287</c:v>
                </c:pt>
                <c:pt idx="467">
                  <c:v>-0.99486932339189516</c:v>
                </c:pt>
                <c:pt idx="468">
                  <c:v>-0.98846832432811216</c:v>
                </c:pt>
                <c:pt idx="469">
                  <c:v>-0.97952994125249526</c:v>
                </c:pt>
                <c:pt idx="470">
                  <c:v>-0.96807711886620396</c:v>
                </c:pt>
                <c:pt idx="471">
                  <c:v>-0.95413925640004904</c:v>
                </c:pt>
                <c:pt idx="472">
                  <c:v>-0.93775213214708009</c:v>
                </c:pt>
                <c:pt idx="473">
                  <c:v>-0.91895781162023105</c:v>
                </c:pt>
                <c:pt idx="474">
                  <c:v>-0.89780453957074302</c:v>
                </c:pt>
                <c:pt idx="475">
                  <c:v>-0.87434661614458287</c:v>
                </c:pt>
                <c:pt idx="476">
                  <c:v>-0.84864425749475281</c:v>
                </c:pt>
                <c:pt idx="477">
                  <c:v>-0.8207634412072774</c:v>
                </c:pt>
                <c:pt idx="478">
                  <c:v>-0.79077573693770098</c:v>
                </c:pt>
                <c:pt idx="479">
                  <c:v>-0.75875812269279475</c:v>
                </c:pt>
                <c:pt idx="480">
                  <c:v>-0.72479278722912055</c:v>
                </c:pt>
                <c:pt idx="481">
                  <c:v>-0.68896691907568608</c:v>
                </c:pt>
                <c:pt idx="482">
                  <c:v>-0.65137248272222315</c:v>
                </c:pt>
                <c:pt idx="483">
                  <c:v>-0.61210598254766546</c:v>
                </c:pt>
                <c:pt idx="484">
                  <c:v>-0.57126821509479375</c:v>
                </c:pt>
                <c:pt idx="485">
                  <c:v>-0.52896401032696561</c:v>
                </c:pt>
                <c:pt idx="486">
                  <c:v>-0.48530196253107988</c:v>
                </c:pt>
                <c:pt idx="487">
                  <c:v>-0.44039415155763489</c:v>
                </c:pt>
                <c:pt idx="488">
                  <c:v>-0.39435585511332105</c:v>
                </c:pt>
                <c:pt idx="489">
                  <c:v>-0.34730525284482133</c:v>
                </c:pt>
                <c:pt idx="490">
                  <c:v>-0.29936312297336093</c:v>
                </c:pt>
                <c:pt idx="491">
                  <c:v>-0.25065253225872208</c:v>
                </c:pt>
                <c:pt idx="492">
                  <c:v>-0.20129852008865665</c:v>
                </c:pt>
                <c:pt idx="493">
                  <c:v>-0.15142777750458222</c:v>
                </c:pt>
                <c:pt idx="494">
                  <c:v>-0.1011683219874327</c:v>
                </c:pt>
                <c:pt idx="495">
                  <c:v>-5.0649168838711685E-2</c:v>
                </c:pt>
                <c:pt idx="496">
                  <c:v>-9.8011876392689601E-16</c:v>
                </c:pt>
                <c:pt idx="497">
                  <c:v>5.0649168838713274E-2</c:v>
                </c:pt>
                <c:pt idx="498">
                  <c:v>0.10116832198743074</c:v>
                </c:pt>
                <c:pt idx="499">
                  <c:v>0.15142777750457326</c:v>
                </c:pt>
                <c:pt idx="500">
                  <c:v>0.2012985200886582</c:v>
                </c:pt>
                <c:pt idx="501">
                  <c:v>0.25065253225871675</c:v>
                </c:pt>
                <c:pt idx="502">
                  <c:v>0.2993631229733591</c:v>
                </c:pt>
                <c:pt idx="503">
                  <c:v>0.3473052528448195</c:v>
                </c:pt>
                <c:pt idx="504">
                  <c:v>0.394355855113316</c:v>
                </c:pt>
                <c:pt idx="505">
                  <c:v>0.44039415155763317</c:v>
                </c:pt>
                <c:pt idx="506">
                  <c:v>0.48530196253108127</c:v>
                </c:pt>
                <c:pt idx="507">
                  <c:v>0.52896401032696094</c:v>
                </c:pt>
                <c:pt idx="508">
                  <c:v>0.5712682150947892</c:v>
                </c:pt>
                <c:pt idx="509">
                  <c:v>0.61210598254766391</c:v>
                </c:pt>
                <c:pt idx="510">
                  <c:v>0.6513724827222217</c:v>
                </c:pt>
                <c:pt idx="511">
                  <c:v>0.68896691907568719</c:v>
                </c:pt>
                <c:pt idx="512">
                  <c:v>0.72479278722911922</c:v>
                </c:pt>
                <c:pt idx="513">
                  <c:v>0.75875812269278886</c:v>
                </c:pt>
                <c:pt idx="514">
                  <c:v>0.79077573693769765</c:v>
                </c:pt>
                <c:pt idx="515">
                  <c:v>0.82076344120727429</c:v>
                </c:pt>
                <c:pt idx="516">
                  <c:v>0.84864425749474992</c:v>
                </c:pt>
                <c:pt idx="517">
                  <c:v>0.87434661614458364</c:v>
                </c:pt>
                <c:pt idx="518">
                  <c:v>0.89780453957073902</c:v>
                </c:pt>
                <c:pt idx="519">
                  <c:v>0.91895781162023027</c:v>
                </c:pt>
                <c:pt idx="520">
                  <c:v>0.93775213214708064</c:v>
                </c:pt>
                <c:pt idx="521">
                  <c:v>0.95413925640004837</c:v>
                </c:pt>
                <c:pt idx="522">
                  <c:v>0.96807711886620429</c:v>
                </c:pt>
                <c:pt idx="523">
                  <c:v>0.97952994125249337</c:v>
                </c:pt>
                <c:pt idx="524">
                  <c:v>0.98846832432811083</c:v>
                </c:pt>
                <c:pt idx="525">
                  <c:v>0.99486932339189527</c:v>
                </c:pt>
                <c:pt idx="526">
                  <c:v>0.99871650717105276</c:v>
                </c:pt>
                <c:pt idx="527">
                  <c:v>1</c:v>
                </c:pt>
                <c:pt idx="528">
                  <c:v>0.99871650717105287</c:v>
                </c:pt>
                <c:pt idx="529">
                  <c:v>0.99486932339189549</c:v>
                </c:pt>
                <c:pt idx="530">
                  <c:v>0.98846832432811171</c:v>
                </c:pt>
                <c:pt idx="531">
                  <c:v>0.97952994125249526</c:v>
                </c:pt>
                <c:pt idx="532">
                  <c:v>0.96807711886620484</c:v>
                </c:pt>
                <c:pt idx="533">
                  <c:v>0.95413925640005015</c:v>
                </c:pt>
                <c:pt idx="534">
                  <c:v>0.93775213214708264</c:v>
                </c:pt>
                <c:pt idx="535">
                  <c:v>0.91895781162023105</c:v>
                </c:pt>
                <c:pt idx="536">
                  <c:v>0.89780453957074147</c:v>
                </c:pt>
                <c:pt idx="537">
                  <c:v>0.87434661614458287</c:v>
                </c:pt>
                <c:pt idx="538">
                  <c:v>0.84864425749475281</c:v>
                </c:pt>
                <c:pt idx="539">
                  <c:v>0.82076344120727751</c:v>
                </c:pt>
                <c:pt idx="540">
                  <c:v>0.79077573693770109</c:v>
                </c:pt>
                <c:pt idx="541">
                  <c:v>0.75875812269279019</c:v>
                </c:pt>
                <c:pt idx="542">
                  <c:v>0.72479278722912066</c:v>
                </c:pt>
                <c:pt idx="543">
                  <c:v>0.68896691907568874</c:v>
                </c:pt>
                <c:pt idx="544">
                  <c:v>0.65137248272222326</c:v>
                </c:pt>
                <c:pt idx="545">
                  <c:v>0.61210598254766557</c:v>
                </c:pt>
                <c:pt idx="546">
                  <c:v>0.57126821509479386</c:v>
                </c:pt>
                <c:pt idx="547">
                  <c:v>0.52896401032696272</c:v>
                </c:pt>
                <c:pt idx="548">
                  <c:v>0.48530196253108621</c:v>
                </c:pt>
                <c:pt idx="549">
                  <c:v>0.44039415155763822</c:v>
                </c:pt>
                <c:pt idx="550">
                  <c:v>0.39435585511331789</c:v>
                </c:pt>
                <c:pt idx="551">
                  <c:v>0.34730525284482144</c:v>
                </c:pt>
                <c:pt idx="552">
                  <c:v>0.29936312297335771</c:v>
                </c:pt>
                <c:pt idx="553">
                  <c:v>0.25065253225872219</c:v>
                </c:pt>
                <c:pt idx="554">
                  <c:v>0.20129852008866372</c:v>
                </c:pt>
                <c:pt idx="555">
                  <c:v>0.15142777750457884</c:v>
                </c:pt>
                <c:pt idx="556">
                  <c:v>0.10116832198743635</c:v>
                </c:pt>
                <c:pt idx="557">
                  <c:v>5.064916883871181E-2</c:v>
                </c:pt>
                <c:pt idx="558">
                  <c:v>1.102633609417758E-15</c:v>
                </c:pt>
                <c:pt idx="559">
                  <c:v>-5.0649168838709603E-2</c:v>
                </c:pt>
                <c:pt idx="560">
                  <c:v>-0.10116832198743061</c:v>
                </c:pt>
                <c:pt idx="561">
                  <c:v>-0.15142777750457664</c:v>
                </c:pt>
                <c:pt idx="562">
                  <c:v>-0.20129852008865809</c:v>
                </c:pt>
                <c:pt idx="563">
                  <c:v>-0.25065253225871664</c:v>
                </c:pt>
                <c:pt idx="564">
                  <c:v>-0.2993631229733556</c:v>
                </c:pt>
                <c:pt idx="565">
                  <c:v>-0.34730525284481606</c:v>
                </c:pt>
                <c:pt idx="566">
                  <c:v>-0.39435585511331911</c:v>
                </c:pt>
                <c:pt idx="567">
                  <c:v>-0.44039415155763306</c:v>
                </c:pt>
                <c:pt idx="568">
                  <c:v>-0.48530196253107805</c:v>
                </c:pt>
                <c:pt idx="569">
                  <c:v>-0.52896401032696083</c:v>
                </c:pt>
                <c:pt idx="570">
                  <c:v>-0.57126821509478909</c:v>
                </c:pt>
                <c:pt idx="571">
                  <c:v>-0.61210598254766102</c:v>
                </c:pt>
                <c:pt idx="572">
                  <c:v>-0.65137248272222426</c:v>
                </c:pt>
                <c:pt idx="573">
                  <c:v>-0.68896691907568197</c:v>
                </c:pt>
                <c:pt idx="574">
                  <c:v>-0.72479278722911911</c:v>
                </c:pt>
                <c:pt idx="575">
                  <c:v>-0.75875812269279108</c:v>
                </c:pt>
                <c:pt idx="576">
                  <c:v>-0.79077573693769754</c:v>
                </c:pt>
                <c:pt idx="577">
                  <c:v>-0.82076344120727618</c:v>
                </c:pt>
                <c:pt idx="578">
                  <c:v>-0.84864425749474981</c:v>
                </c:pt>
                <c:pt idx="579">
                  <c:v>-0.87434661614458009</c:v>
                </c:pt>
                <c:pt idx="580">
                  <c:v>-0.89780453957074202</c:v>
                </c:pt>
                <c:pt idx="581">
                  <c:v>-0.91895781162023016</c:v>
                </c:pt>
                <c:pt idx="582">
                  <c:v>-0.93775213214708064</c:v>
                </c:pt>
                <c:pt idx="583">
                  <c:v>-0.95413925640004837</c:v>
                </c:pt>
                <c:pt idx="584">
                  <c:v>-0.9680771188662034</c:v>
                </c:pt>
                <c:pt idx="585">
                  <c:v>-0.97952994125249404</c:v>
                </c:pt>
                <c:pt idx="586">
                  <c:v>-0.98846832432811138</c:v>
                </c:pt>
                <c:pt idx="587">
                  <c:v>-0.99486932339189493</c:v>
                </c:pt>
                <c:pt idx="588">
                  <c:v>-0.99871650717105254</c:v>
                </c:pt>
                <c:pt idx="589">
                  <c:v>-1</c:v>
                </c:pt>
                <c:pt idx="590">
                  <c:v>-0.99871650717105287</c:v>
                </c:pt>
                <c:pt idx="591">
                  <c:v>-0.99486932339189516</c:v>
                </c:pt>
                <c:pt idx="592">
                  <c:v>-0.98846832432811171</c:v>
                </c:pt>
                <c:pt idx="593">
                  <c:v>-0.97952994125249526</c:v>
                </c:pt>
                <c:pt idx="594">
                  <c:v>-0.96807711886620484</c:v>
                </c:pt>
                <c:pt idx="595">
                  <c:v>-0.95413925640005015</c:v>
                </c:pt>
                <c:pt idx="596">
                  <c:v>-0.9377521321470802</c:v>
                </c:pt>
                <c:pt idx="597">
                  <c:v>-0.91895781162022971</c:v>
                </c:pt>
                <c:pt idx="598">
                  <c:v>-0.89780453957074313</c:v>
                </c:pt>
                <c:pt idx="599">
                  <c:v>-0.87434661614458298</c:v>
                </c:pt>
                <c:pt idx="600">
                  <c:v>-0.84864425749475292</c:v>
                </c:pt>
                <c:pt idx="601">
                  <c:v>-0.82076344120727751</c:v>
                </c:pt>
                <c:pt idx="602">
                  <c:v>-0.79077573693769898</c:v>
                </c:pt>
                <c:pt idx="603">
                  <c:v>-0.75875812269279497</c:v>
                </c:pt>
                <c:pt idx="604">
                  <c:v>-0.7247927872291231</c:v>
                </c:pt>
                <c:pt idx="605">
                  <c:v>-0.68896691907568619</c:v>
                </c:pt>
                <c:pt idx="606">
                  <c:v>-0.65137248272222337</c:v>
                </c:pt>
                <c:pt idx="607">
                  <c:v>-0.6121059825476628</c:v>
                </c:pt>
                <c:pt idx="608">
                  <c:v>-0.57126821509479397</c:v>
                </c:pt>
                <c:pt idx="609">
                  <c:v>-0.52896401032696583</c:v>
                </c:pt>
                <c:pt idx="610">
                  <c:v>-0.48530196253108321</c:v>
                </c:pt>
                <c:pt idx="611">
                  <c:v>-0.44039415155763834</c:v>
                </c:pt>
                <c:pt idx="612">
                  <c:v>-0.394355855113318</c:v>
                </c:pt>
                <c:pt idx="613">
                  <c:v>-0.34730525284482161</c:v>
                </c:pt>
                <c:pt idx="614">
                  <c:v>-0.29936312297336121</c:v>
                </c:pt>
                <c:pt idx="615">
                  <c:v>-0.2506525322587223</c:v>
                </c:pt>
                <c:pt idx="616">
                  <c:v>-0.20129852008866037</c:v>
                </c:pt>
                <c:pt idx="617">
                  <c:v>-0.15142777750457895</c:v>
                </c:pt>
                <c:pt idx="618">
                  <c:v>-0.10116832198743647</c:v>
                </c:pt>
                <c:pt idx="619">
                  <c:v>-5.064916883871548E-2</c:v>
                </c:pt>
                <c:pt idx="620">
                  <c:v>-4.7778621337091209E-15</c:v>
                </c:pt>
                <c:pt idx="621">
                  <c:v>5.0649168838713031E-2</c:v>
                </c:pt>
                <c:pt idx="622">
                  <c:v>0.1011683219874305</c:v>
                </c:pt>
                <c:pt idx="623">
                  <c:v>0.15142777750457301</c:v>
                </c:pt>
                <c:pt idx="624">
                  <c:v>0.20129852008865798</c:v>
                </c:pt>
                <c:pt idx="625">
                  <c:v>0.25065253225871653</c:v>
                </c:pt>
                <c:pt idx="626">
                  <c:v>0.29936312297335549</c:v>
                </c:pt>
                <c:pt idx="627">
                  <c:v>0.34730525284482261</c:v>
                </c:pt>
                <c:pt idx="628">
                  <c:v>0.3943558551133125</c:v>
                </c:pt>
                <c:pt idx="629">
                  <c:v>0.44039415155763295</c:v>
                </c:pt>
                <c:pt idx="630">
                  <c:v>0.48530196253108104</c:v>
                </c:pt>
                <c:pt idx="631">
                  <c:v>0.52896401032696072</c:v>
                </c:pt>
                <c:pt idx="632">
                  <c:v>0.57126821509479486</c:v>
                </c:pt>
                <c:pt idx="633">
                  <c:v>0.61210598254766369</c:v>
                </c:pt>
                <c:pt idx="634">
                  <c:v>0.65137248272222148</c:v>
                </c:pt>
                <c:pt idx="635">
                  <c:v>0.68896691907568441</c:v>
                </c:pt>
                <c:pt idx="636">
                  <c:v>0.72479278722911655</c:v>
                </c:pt>
                <c:pt idx="637">
                  <c:v>0.75875812269279097</c:v>
                </c:pt>
                <c:pt idx="638">
                  <c:v>0.79077573693769743</c:v>
                </c:pt>
                <c:pt idx="639">
                  <c:v>0.82076344120727418</c:v>
                </c:pt>
                <c:pt idx="640">
                  <c:v>0.84864425749475159</c:v>
                </c:pt>
                <c:pt idx="641">
                  <c:v>0.87434661614458176</c:v>
                </c:pt>
                <c:pt idx="642">
                  <c:v>0.89780453957074047</c:v>
                </c:pt>
                <c:pt idx="643">
                  <c:v>0.91895781162022872</c:v>
                </c:pt>
                <c:pt idx="644">
                  <c:v>0.93775213214708053</c:v>
                </c:pt>
                <c:pt idx="645">
                  <c:v>0.95413925640004837</c:v>
                </c:pt>
                <c:pt idx="646">
                  <c:v>0.9680771188662034</c:v>
                </c:pt>
                <c:pt idx="647">
                  <c:v>0.97952994125249337</c:v>
                </c:pt>
                <c:pt idx="648">
                  <c:v>0.98846832432811027</c:v>
                </c:pt>
                <c:pt idx="649">
                  <c:v>0.9948693233918956</c:v>
                </c:pt>
                <c:pt idx="650">
                  <c:v>0.99871650717105254</c:v>
                </c:pt>
                <c:pt idx="651">
                  <c:v>1</c:v>
                </c:pt>
                <c:pt idx="652">
                  <c:v>0.99871650717105287</c:v>
                </c:pt>
                <c:pt idx="653">
                  <c:v>0.99486932339189549</c:v>
                </c:pt>
                <c:pt idx="654">
                  <c:v>0.98846832432811116</c:v>
                </c:pt>
                <c:pt idx="655">
                  <c:v>0.9795299412524946</c:v>
                </c:pt>
                <c:pt idx="656">
                  <c:v>0.96807711886620673</c:v>
                </c:pt>
                <c:pt idx="657">
                  <c:v>0.95413925640004804</c:v>
                </c:pt>
                <c:pt idx="658">
                  <c:v>0.9377521321470802</c:v>
                </c:pt>
                <c:pt idx="659">
                  <c:v>0.91895781162023116</c:v>
                </c:pt>
                <c:pt idx="660">
                  <c:v>0.89780453957074313</c:v>
                </c:pt>
                <c:pt idx="661">
                  <c:v>0.87434661614458475</c:v>
                </c:pt>
                <c:pt idx="662">
                  <c:v>0.84864425749475114</c:v>
                </c:pt>
                <c:pt idx="663">
                  <c:v>0.82076344120727762</c:v>
                </c:pt>
                <c:pt idx="664">
                  <c:v>0.79077573693769687</c:v>
                </c:pt>
                <c:pt idx="665">
                  <c:v>0.75875812269279042</c:v>
                </c:pt>
                <c:pt idx="666">
                  <c:v>0.72479278722912077</c:v>
                </c:pt>
                <c:pt idx="667">
                  <c:v>0.68896691907568886</c:v>
                </c:pt>
                <c:pt idx="668">
                  <c:v>0.65137248272222614</c:v>
                </c:pt>
                <c:pt idx="669">
                  <c:v>0.61210598254766291</c:v>
                </c:pt>
                <c:pt idx="670">
                  <c:v>0.57126821509479397</c:v>
                </c:pt>
                <c:pt idx="671">
                  <c:v>0.52896401032696594</c:v>
                </c:pt>
                <c:pt idx="672">
                  <c:v>0.48530196253108016</c:v>
                </c:pt>
                <c:pt idx="673">
                  <c:v>0.44039415155763523</c:v>
                </c:pt>
                <c:pt idx="674">
                  <c:v>0.39435585511331483</c:v>
                </c:pt>
                <c:pt idx="675">
                  <c:v>0.34730525284482505</c:v>
                </c:pt>
                <c:pt idx="676">
                  <c:v>0.2993631229733647</c:v>
                </c:pt>
                <c:pt idx="677">
                  <c:v>0.25065253225872247</c:v>
                </c:pt>
                <c:pt idx="678">
                  <c:v>0.20129852008866397</c:v>
                </c:pt>
                <c:pt idx="679">
                  <c:v>0.15142777750457556</c:v>
                </c:pt>
                <c:pt idx="680">
                  <c:v>0.10116832198743306</c:v>
                </c:pt>
                <c:pt idx="681">
                  <c:v>5.0649168838722697E-2</c:v>
                </c:pt>
                <c:pt idx="682">
                  <c:v>-2.2050503784010189E-15</c:v>
                </c:pt>
                <c:pt idx="683">
                  <c:v>-5.0649168838705814E-2</c:v>
                </c:pt>
                <c:pt idx="684">
                  <c:v>-0.10116832198743038</c:v>
                </c:pt>
                <c:pt idx="685">
                  <c:v>-0.1514277775045729</c:v>
                </c:pt>
                <c:pt idx="686">
                  <c:v>-0.20129852008865437</c:v>
                </c:pt>
                <c:pt idx="687">
                  <c:v>-0.25065253225871986</c:v>
                </c:pt>
                <c:pt idx="688">
                  <c:v>-0.29936312297335532</c:v>
                </c:pt>
                <c:pt idx="689">
                  <c:v>-0.3473052528448225</c:v>
                </c:pt>
                <c:pt idx="690">
                  <c:v>-0.39435585511331889</c:v>
                </c:pt>
                <c:pt idx="691">
                  <c:v>-0.44039415155763284</c:v>
                </c:pt>
                <c:pt idx="692">
                  <c:v>-0.48530196253107782</c:v>
                </c:pt>
                <c:pt idx="693">
                  <c:v>-0.52896401032695761</c:v>
                </c:pt>
                <c:pt idx="694">
                  <c:v>-0.57126821509479186</c:v>
                </c:pt>
                <c:pt idx="695">
                  <c:v>-0.6121059825476608</c:v>
                </c:pt>
                <c:pt idx="696">
                  <c:v>-0.6513724827222187</c:v>
                </c:pt>
                <c:pt idx="697">
                  <c:v>-0.68896691907568697</c:v>
                </c:pt>
                <c:pt idx="698">
                  <c:v>-0.72479278722911888</c:v>
                </c:pt>
                <c:pt idx="699">
                  <c:v>-0.75875812269278864</c:v>
                </c:pt>
                <c:pt idx="700">
                  <c:v>-0.79077573693769521</c:v>
                </c:pt>
                <c:pt idx="701">
                  <c:v>-0.82076344120727207</c:v>
                </c:pt>
                <c:pt idx="702">
                  <c:v>-0.8486442574947497</c:v>
                </c:pt>
                <c:pt idx="703">
                  <c:v>-0.87434661614457998</c:v>
                </c:pt>
                <c:pt idx="704">
                  <c:v>-0.89780453957074191</c:v>
                </c:pt>
                <c:pt idx="705">
                  <c:v>-0.91895781162023005</c:v>
                </c:pt>
                <c:pt idx="706">
                  <c:v>-0.93775213214707931</c:v>
                </c:pt>
                <c:pt idx="707">
                  <c:v>-0.95413925640004937</c:v>
                </c:pt>
                <c:pt idx="708">
                  <c:v>-0.96807711886620251</c:v>
                </c:pt>
                <c:pt idx="709">
                  <c:v>-0.97952994125249548</c:v>
                </c:pt>
                <c:pt idx="710">
                  <c:v>-0.98846832432811182</c:v>
                </c:pt>
                <c:pt idx="711">
                  <c:v>-0.99486932339189449</c:v>
                </c:pt>
                <c:pt idx="712">
                  <c:v>-0.99871650717105276</c:v>
                </c:pt>
                <c:pt idx="713">
                  <c:v>-1</c:v>
                </c:pt>
                <c:pt idx="714">
                  <c:v>-0.99871650717105276</c:v>
                </c:pt>
                <c:pt idx="715">
                  <c:v>-0.99486932339189516</c:v>
                </c:pt>
                <c:pt idx="716">
                  <c:v>-0.98846832432811171</c:v>
                </c:pt>
                <c:pt idx="717">
                  <c:v>-0.97952994125249537</c:v>
                </c:pt>
                <c:pt idx="718">
                  <c:v>-0.96807711886620584</c:v>
                </c:pt>
                <c:pt idx="719">
                  <c:v>-0.95413925640004915</c:v>
                </c:pt>
                <c:pt idx="720">
                  <c:v>-0.93775213214708153</c:v>
                </c:pt>
                <c:pt idx="721">
                  <c:v>-0.9189578116202326</c:v>
                </c:pt>
                <c:pt idx="722">
                  <c:v>-0.89780453957074158</c:v>
                </c:pt>
                <c:pt idx="723">
                  <c:v>-0.87434661614458309</c:v>
                </c:pt>
                <c:pt idx="724">
                  <c:v>-0.84864425749475303</c:v>
                </c:pt>
                <c:pt idx="725">
                  <c:v>-0.82076344120727973</c:v>
                </c:pt>
                <c:pt idx="726">
                  <c:v>-0.79077573693770342</c:v>
                </c:pt>
                <c:pt idx="727">
                  <c:v>-0.75875812269279275</c:v>
                </c:pt>
                <c:pt idx="728">
                  <c:v>-0.72479278722912333</c:v>
                </c:pt>
                <c:pt idx="729">
                  <c:v>-0.68896691907568641</c:v>
                </c:pt>
                <c:pt idx="730">
                  <c:v>-0.65137248272222359</c:v>
                </c:pt>
                <c:pt idx="731">
                  <c:v>-0.61210598254766579</c:v>
                </c:pt>
                <c:pt idx="732">
                  <c:v>-0.5712682150947912</c:v>
                </c:pt>
                <c:pt idx="733">
                  <c:v>-0.52896401032696905</c:v>
                </c:pt>
                <c:pt idx="734">
                  <c:v>-0.48530196253107716</c:v>
                </c:pt>
                <c:pt idx="735">
                  <c:v>-0.44039415155763217</c:v>
                </c:pt>
                <c:pt idx="736">
                  <c:v>-0.39435585511332477</c:v>
                </c:pt>
                <c:pt idx="737">
                  <c:v>-0.34730525284482183</c:v>
                </c:pt>
                <c:pt idx="738">
                  <c:v>-0.29936312297336143</c:v>
                </c:pt>
                <c:pt idx="739">
                  <c:v>-0.25065253225871914</c:v>
                </c:pt>
                <c:pt idx="740">
                  <c:v>-0.20129852008866062</c:v>
                </c:pt>
                <c:pt idx="741">
                  <c:v>-0.1514277775045792</c:v>
                </c:pt>
                <c:pt idx="742">
                  <c:v>-0.10116832198742964</c:v>
                </c:pt>
                <c:pt idx="743">
                  <c:v>-5.0649168838712177E-2</c:v>
                </c:pt>
                <c:pt idx="744">
                  <c:v>-1.470178145890344E-15</c:v>
                </c:pt>
                <c:pt idx="745">
                  <c:v>5.0649168838709242E-2</c:v>
                </c:pt>
                <c:pt idx="746">
                  <c:v>0.10116832198742672</c:v>
                </c:pt>
                <c:pt idx="747">
                  <c:v>0.15142777750457628</c:v>
                </c:pt>
                <c:pt idx="748">
                  <c:v>0.20129852008865773</c:v>
                </c:pt>
                <c:pt idx="749">
                  <c:v>0.25065253225871625</c:v>
                </c:pt>
                <c:pt idx="750">
                  <c:v>0.29936312297335183</c:v>
                </c:pt>
                <c:pt idx="751">
                  <c:v>0.3473052528448124</c:v>
                </c:pt>
                <c:pt idx="752">
                  <c:v>0.39435585511331556</c:v>
                </c:pt>
                <c:pt idx="753">
                  <c:v>0.44039415155762951</c:v>
                </c:pt>
                <c:pt idx="754">
                  <c:v>0.48530196253108082</c:v>
                </c:pt>
                <c:pt idx="755">
                  <c:v>0.52896401032696061</c:v>
                </c:pt>
                <c:pt idx="756">
                  <c:v>0.57126821509478876</c:v>
                </c:pt>
                <c:pt idx="757">
                  <c:v>0.61210598254766357</c:v>
                </c:pt>
                <c:pt idx="758">
                  <c:v>0.65137248272221593</c:v>
                </c:pt>
                <c:pt idx="759">
                  <c:v>0.68896691907568941</c:v>
                </c:pt>
                <c:pt idx="760">
                  <c:v>0.72479278722911644</c:v>
                </c:pt>
                <c:pt idx="761">
                  <c:v>0.7587581226927862</c:v>
                </c:pt>
                <c:pt idx="762">
                  <c:v>0.79077573693769732</c:v>
                </c:pt>
                <c:pt idx="763">
                  <c:v>0.82076344120727396</c:v>
                </c:pt>
                <c:pt idx="764">
                  <c:v>0.84864425749475147</c:v>
                </c:pt>
                <c:pt idx="765">
                  <c:v>0.87434661614458165</c:v>
                </c:pt>
                <c:pt idx="766">
                  <c:v>0.89780453957073725</c:v>
                </c:pt>
                <c:pt idx="767">
                  <c:v>0.91895781162023149</c:v>
                </c:pt>
                <c:pt idx="768">
                  <c:v>0.93775213214708053</c:v>
                </c:pt>
                <c:pt idx="769">
                  <c:v>0.95413925640004826</c:v>
                </c:pt>
                <c:pt idx="770">
                  <c:v>0.96807711886620329</c:v>
                </c:pt>
                <c:pt idx="771">
                  <c:v>0.97952994125249326</c:v>
                </c:pt>
                <c:pt idx="772">
                  <c:v>0.98846832432811127</c:v>
                </c:pt>
                <c:pt idx="773">
                  <c:v>0.99486932339189482</c:v>
                </c:pt>
                <c:pt idx="774">
                  <c:v>0.99871650717105287</c:v>
                </c:pt>
                <c:pt idx="775">
                  <c:v>1</c:v>
                </c:pt>
                <c:pt idx="776">
                  <c:v>0.99871650717105287</c:v>
                </c:pt>
                <c:pt idx="777">
                  <c:v>0.99486932339189549</c:v>
                </c:pt>
                <c:pt idx="778">
                  <c:v>0.98846832432811227</c:v>
                </c:pt>
                <c:pt idx="779">
                  <c:v>0.9795299412524946</c:v>
                </c:pt>
                <c:pt idx="780">
                  <c:v>0.96807711886620496</c:v>
                </c:pt>
                <c:pt idx="781">
                  <c:v>0.95413925640005026</c:v>
                </c:pt>
                <c:pt idx="782">
                  <c:v>0.93775213214708275</c:v>
                </c:pt>
                <c:pt idx="783">
                  <c:v>0.91895781162023404</c:v>
                </c:pt>
                <c:pt idx="784">
                  <c:v>0.89780453957074013</c:v>
                </c:pt>
                <c:pt idx="785">
                  <c:v>0.87434661614458487</c:v>
                </c:pt>
                <c:pt idx="786">
                  <c:v>0.84864425749475503</c:v>
                </c:pt>
                <c:pt idx="787">
                  <c:v>0.82076344120727773</c:v>
                </c:pt>
                <c:pt idx="788">
                  <c:v>0.79077573693770131</c:v>
                </c:pt>
                <c:pt idx="789">
                  <c:v>0.75875812269279053</c:v>
                </c:pt>
                <c:pt idx="790">
                  <c:v>0.72479278722912099</c:v>
                </c:pt>
                <c:pt idx="791">
                  <c:v>0.68896691907569418</c:v>
                </c:pt>
                <c:pt idx="792">
                  <c:v>0.65137248272222092</c:v>
                </c:pt>
                <c:pt idx="793">
                  <c:v>0.61210598254766313</c:v>
                </c:pt>
                <c:pt idx="794">
                  <c:v>0.5712682150947942</c:v>
                </c:pt>
                <c:pt idx="795">
                  <c:v>0.52896401032696616</c:v>
                </c:pt>
                <c:pt idx="796">
                  <c:v>0.48530196253108659</c:v>
                </c:pt>
                <c:pt idx="797">
                  <c:v>0.44039415155763545</c:v>
                </c:pt>
                <c:pt idx="798">
                  <c:v>0.39435585511332161</c:v>
                </c:pt>
                <c:pt idx="799">
                  <c:v>0.34730525284481861</c:v>
                </c:pt>
                <c:pt idx="800">
                  <c:v>0.29936312297335815</c:v>
                </c:pt>
                <c:pt idx="801">
                  <c:v>0.25065253225872269</c:v>
                </c:pt>
                <c:pt idx="802">
                  <c:v>0.20129852008866422</c:v>
                </c:pt>
                <c:pt idx="803">
                  <c:v>0.15142777750458283</c:v>
                </c:pt>
                <c:pt idx="804">
                  <c:v>0.10116832198743331</c:v>
                </c:pt>
                <c:pt idx="805">
                  <c:v>5.0649168838715848E-2</c:v>
                </c:pt>
                <c:pt idx="806">
                  <c:v>5.1454066701817069E-15</c:v>
                </c:pt>
                <c:pt idx="807">
                  <c:v>-5.0649168838712663E-2</c:v>
                </c:pt>
                <c:pt idx="808">
                  <c:v>-0.10116832198743013</c:v>
                </c:pt>
                <c:pt idx="809">
                  <c:v>-0.15142777750457967</c:v>
                </c:pt>
                <c:pt idx="810">
                  <c:v>-0.20129852008865412</c:v>
                </c:pt>
                <c:pt idx="811">
                  <c:v>-0.2506525322587127</c:v>
                </c:pt>
                <c:pt idx="812">
                  <c:v>-0.29936312297336187</c:v>
                </c:pt>
                <c:pt idx="813">
                  <c:v>-0.34730525284481562</c:v>
                </c:pt>
                <c:pt idx="814">
                  <c:v>-0.39435585511331867</c:v>
                </c:pt>
                <c:pt idx="815">
                  <c:v>-0.44039415155763262</c:v>
                </c:pt>
                <c:pt idx="816">
                  <c:v>-0.4853019625310776</c:v>
                </c:pt>
                <c:pt idx="817">
                  <c:v>-0.5289640103269635</c:v>
                </c:pt>
                <c:pt idx="818">
                  <c:v>-0.57126821509479164</c:v>
                </c:pt>
                <c:pt idx="819">
                  <c:v>-0.61210598254766058</c:v>
                </c:pt>
                <c:pt idx="820">
                  <c:v>-0.65137248272221859</c:v>
                </c:pt>
                <c:pt idx="821">
                  <c:v>-0.68896691907568164</c:v>
                </c:pt>
                <c:pt idx="822">
                  <c:v>-0.72479278722911877</c:v>
                </c:pt>
                <c:pt idx="823">
                  <c:v>-0.75875812269278842</c:v>
                </c:pt>
                <c:pt idx="824">
                  <c:v>-0.79077573693769942</c:v>
                </c:pt>
                <c:pt idx="825">
                  <c:v>-0.82076344120727185</c:v>
                </c:pt>
                <c:pt idx="826">
                  <c:v>-0.84864425749474581</c:v>
                </c:pt>
                <c:pt idx="827">
                  <c:v>-0.87434661614457987</c:v>
                </c:pt>
                <c:pt idx="828">
                  <c:v>-0.89780453957073869</c:v>
                </c:pt>
                <c:pt idx="829">
                  <c:v>-0.91895781162023282</c:v>
                </c:pt>
                <c:pt idx="830">
                  <c:v>-0.93775213214708164</c:v>
                </c:pt>
                <c:pt idx="831">
                  <c:v>-0.95413925640004504</c:v>
                </c:pt>
                <c:pt idx="832">
                  <c:v>-0.96807711886620418</c:v>
                </c:pt>
                <c:pt idx="833">
                  <c:v>-0.97952994125249404</c:v>
                </c:pt>
                <c:pt idx="834">
                  <c:v>-0.98846832432811182</c:v>
                </c:pt>
                <c:pt idx="835">
                  <c:v>-0.99486932339189516</c:v>
                </c:pt>
                <c:pt idx="836">
                  <c:v>-0.99871650717105276</c:v>
                </c:pt>
                <c:pt idx="837">
                  <c:v>-1</c:v>
                </c:pt>
                <c:pt idx="838">
                  <c:v>-0.99871650717105309</c:v>
                </c:pt>
                <c:pt idx="839">
                  <c:v>-0.99486932339189516</c:v>
                </c:pt>
                <c:pt idx="840">
                  <c:v>-0.98846832432811171</c:v>
                </c:pt>
                <c:pt idx="841">
                  <c:v>-0.97952994125249537</c:v>
                </c:pt>
                <c:pt idx="842">
                  <c:v>-0.96807711886620595</c:v>
                </c:pt>
                <c:pt idx="843">
                  <c:v>-0.95413925640005137</c:v>
                </c:pt>
                <c:pt idx="844">
                  <c:v>-0.93775213214707909</c:v>
                </c:pt>
                <c:pt idx="845">
                  <c:v>-0.91895781162022994</c:v>
                </c:pt>
                <c:pt idx="846">
                  <c:v>-0.89780453957074169</c:v>
                </c:pt>
                <c:pt idx="847">
                  <c:v>-0.8743466161445832</c:v>
                </c:pt>
                <c:pt idx="848">
                  <c:v>-0.84864425749475314</c:v>
                </c:pt>
                <c:pt idx="849">
                  <c:v>-0.82076344120727585</c:v>
                </c:pt>
                <c:pt idx="850">
                  <c:v>-0.79077573693769931</c:v>
                </c:pt>
                <c:pt idx="851">
                  <c:v>-0.75875812269279297</c:v>
                </c:pt>
                <c:pt idx="852">
                  <c:v>-0.72479278722911855</c:v>
                </c:pt>
                <c:pt idx="853">
                  <c:v>-0.68896691907569174</c:v>
                </c:pt>
                <c:pt idx="854">
                  <c:v>-0.6513724827222237</c:v>
                </c:pt>
                <c:pt idx="855">
                  <c:v>-0.61210598254766602</c:v>
                </c:pt>
                <c:pt idx="856">
                  <c:v>-0.57126821509479719</c:v>
                </c:pt>
                <c:pt idx="857">
                  <c:v>-0.52896401032696327</c:v>
                </c:pt>
                <c:pt idx="858">
                  <c:v>-0.4853019625310836</c:v>
                </c:pt>
                <c:pt idx="859">
                  <c:v>-0.44039415155763878</c:v>
                </c:pt>
                <c:pt idx="860">
                  <c:v>-0.39435585511332499</c:v>
                </c:pt>
                <c:pt idx="861">
                  <c:v>-0.34730525284482872</c:v>
                </c:pt>
                <c:pt idx="862">
                  <c:v>-0.29936312297335488</c:v>
                </c:pt>
                <c:pt idx="863">
                  <c:v>-0.25065253225871936</c:v>
                </c:pt>
                <c:pt idx="864">
                  <c:v>-0.20129852008866086</c:v>
                </c:pt>
                <c:pt idx="865">
                  <c:v>-0.15142777750457942</c:v>
                </c:pt>
                <c:pt idx="866">
                  <c:v>-0.10116832198743696</c:v>
                </c:pt>
                <c:pt idx="867">
                  <c:v>-5.064916883871242E-2</c:v>
                </c:pt>
                <c:pt idx="868">
                  <c:v>-1.715207836872068E-15</c:v>
                </c:pt>
                <c:pt idx="869">
                  <c:v>5.0649168838708993E-2</c:v>
                </c:pt>
                <c:pt idx="870">
                  <c:v>0.10116832198742648</c:v>
                </c:pt>
                <c:pt idx="871">
                  <c:v>0.15142777750456901</c:v>
                </c:pt>
                <c:pt idx="872">
                  <c:v>0.20129852008865751</c:v>
                </c:pt>
                <c:pt idx="873">
                  <c:v>0.25065253225871603</c:v>
                </c:pt>
                <c:pt idx="874">
                  <c:v>0.29936312297336515</c:v>
                </c:pt>
                <c:pt idx="875">
                  <c:v>0.34730525284481217</c:v>
                </c:pt>
                <c:pt idx="876">
                  <c:v>0.39435585511330878</c:v>
                </c:pt>
                <c:pt idx="877">
                  <c:v>0.44039415155763567</c:v>
                </c:pt>
                <c:pt idx="878">
                  <c:v>0.4853019625310806</c:v>
                </c:pt>
                <c:pt idx="879">
                  <c:v>0.52896401032696638</c:v>
                </c:pt>
                <c:pt idx="880">
                  <c:v>0.57126821509478865</c:v>
                </c:pt>
                <c:pt idx="881">
                  <c:v>0.61210598254765769</c:v>
                </c:pt>
                <c:pt idx="882">
                  <c:v>0.65137248272222115</c:v>
                </c:pt>
                <c:pt idx="883">
                  <c:v>0.68896691907568408</c:v>
                </c:pt>
                <c:pt idx="884">
                  <c:v>0.7247927872291211</c:v>
                </c:pt>
                <c:pt idx="885">
                  <c:v>0.75875812269279075</c:v>
                </c:pt>
                <c:pt idx="886">
                  <c:v>0.79077573693769276</c:v>
                </c:pt>
                <c:pt idx="887">
                  <c:v>0.82076344120727385</c:v>
                </c:pt>
                <c:pt idx="888">
                  <c:v>0.84864425749474759</c:v>
                </c:pt>
                <c:pt idx="889">
                  <c:v>0.87434661614458153</c:v>
                </c:pt>
                <c:pt idx="890">
                  <c:v>0.89780453957074025</c:v>
                </c:pt>
                <c:pt idx="891">
                  <c:v>0.9189578116202286</c:v>
                </c:pt>
                <c:pt idx="892">
                  <c:v>0.93775213214707798</c:v>
                </c:pt>
                <c:pt idx="893">
                  <c:v>0.95413925640004604</c:v>
                </c:pt>
                <c:pt idx="894">
                  <c:v>0.96807711886620507</c:v>
                </c:pt>
                <c:pt idx="895">
                  <c:v>0.97952994125249471</c:v>
                </c:pt>
                <c:pt idx="896">
                  <c:v>0.98846832432811127</c:v>
                </c:pt>
                <c:pt idx="897">
                  <c:v>0.99486932339189482</c:v>
                </c:pt>
                <c:pt idx="898">
                  <c:v>0.99871650717105254</c:v>
                </c:pt>
                <c:pt idx="899">
                  <c:v>1</c:v>
                </c:pt>
                <c:pt idx="900">
                  <c:v>0.99871650717105287</c:v>
                </c:pt>
                <c:pt idx="901">
                  <c:v>0.9948693233918956</c:v>
                </c:pt>
                <c:pt idx="902">
                  <c:v>0.98846832432811227</c:v>
                </c:pt>
                <c:pt idx="903">
                  <c:v>0.97952994125249615</c:v>
                </c:pt>
                <c:pt idx="904">
                  <c:v>0.96807711886620507</c:v>
                </c:pt>
                <c:pt idx="905">
                  <c:v>0.95413925640005037</c:v>
                </c:pt>
                <c:pt idx="906">
                  <c:v>0.93775213214708286</c:v>
                </c:pt>
                <c:pt idx="907">
                  <c:v>0.9189578116202286</c:v>
                </c:pt>
                <c:pt idx="908">
                  <c:v>0.89780453957074646</c:v>
                </c:pt>
                <c:pt idx="909">
                  <c:v>0.87434661614458153</c:v>
                </c:pt>
                <c:pt idx="910">
                  <c:v>0.84864425749475136</c:v>
                </c:pt>
                <c:pt idx="911">
                  <c:v>0.82076344120727796</c:v>
                </c:pt>
                <c:pt idx="912">
                  <c:v>0.7907757369376972</c:v>
                </c:pt>
                <c:pt idx="913">
                  <c:v>0.75875812269279075</c:v>
                </c:pt>
                <c:pt idx="914">
                  <c:v>0.7247927872291211</c:v>
                </c:pt>
                <c:pt idx="915">
                  <c:v>0.6889669190756893</c:v>
                </c:pt>
                <c:pt idx="916">
                  <c:v>0.65137248272222659</c:v>
                </c:pt>
                <c:pt idx="917">
                  <c:v>0.61210598254766335</c:v>
                </c:pt>
                <c:pt idx="918">
                  <c:v>0.57126821509479442</c:v>
                </c:pt>
                <c:pt idx="919">
                  <c:v>0.52896401032696638</c:v>
                </c:pt>
                <c:pt idx="920">
                  <c:v>0.48530196253108682</c:v>
                </c:pt>
                <c:pt idx="921">
                  <c:v>0.44039415155764206</c:v>
                </c:pt>
                <c:pt idx="922">
                  <c:v>0.39435585511332183</c:v>
                </c:pt>
                <c:pt idx="923">
                  <c:v>0.3473052528448255</c:v>
                </c:pt>
                <c:pt idx="924">
                  <c:v>0.29936312297336515</c:v>
                </c:pt>
                <c:pt idx="925">
                  <c:v>0.2506525322587298</c:v>
                </c:pt>
                <c:pt idx="926">
                  <c:v>0.20129852008867141</c:v>
                </c:pt>
                <c:pt idx="927">
                  <c:v>0.15142777750457603</c:v>
                </c:pt>
                <c:pt idx="928">
                  <c:v>0.10116832198743354</c:v>
                </c:pt>
                <c:pt idx="929">
                  <c:v>5.0649168838708993E-2</c:v>
                </c:pt>
                <c:pt idx="930">
                  <c:v>5.3904363611634309E-15</c:v>
                </c:pt>
                <c:pt idx="931">
                  <c:v>-5.0649168838705322E-2</c:v>
                </c:pt>
                <c:pt idx="932">
                  <c:v>-0.10116832198742989</c:v>
                </c:pt>
                <c:pt idx="933">
                  <c:v>-0.1514277775045724</c:v>
                </c:pt>
                <c:pt idx="934">
                  <c:v>-0.20129852008866086</c:v>
                </c:pt>
                <c:pt idx="935">
                  <c:v>-0.25065253225871936</c:v>
                </c:pt>
                <c:pt idx="936">
                  <c:v>-0.29936312297334811</c:v>
                </c:pt>
                <c:pt idx="937">
                  <c:v>-0.34730525284481539</c:v>
                </c:pt>
                <c:pt idx="938">
                  <c:v>-0.39435585511331195</c:v>
                </c:pt>
                <c:pt idx="939">
                  <c:v>-0.44039415155763878</c:v>
                </c:pt>
                <c:pt idx="940">
                  <c:v>-0.4853019625310836</c:v>
                </c:pt>
                <c:pt idx="941">
                  <c:v>-0.52896401032696327</c:v>
                </c:pt>
                <c:pt idx="942">
                  <c:v>-0.57126821509479142</c:v>
                </c:pt>
                <c:pt idx="943">
                  <c:v>-0.61210598254766047</c:v>
                </c:pt>
                <c:pt idx="944">
                  <c:v>-0.6513724827222237</c:v>
                </c:pt>
                <c:pt idx="945">
                  <c:v>-0.68896691907568663</c:v>
                </c:pt>
                <c:pt idx="946">
                  <c:v>-0.72479278722911855</c:v>
                </c:pt>
                <c:pt idx="947">
                  <c:v>-0.75875812269278831</c:v>
                </c:pt>
                <c:pt idx="948">
                  <c:v>-0.79077573693769487</c:v>
                </c:pt>
                <c:pt idx="949">
                  <c:v>-0.82076344120727585</c:v>
                </c:pt>
                <c:pt idx="950">
                  <c:v>-0.84864425749474937</c:v>
                </c:pt>
                <c:pt idx="951">
                  <c:v>-0.87434661614457976</c:v>
                </c:pt>
                <c:pt idx="952">
                  <c:v>-0.89780453957073858</c:v>
                </c:pt>
                <c:pt idx="953">
                  <c:v>-0.91895781162022716</c:v>
                </c:pt>
                <c:pt idx="954">
                  <c:v>-0.93775213214707909</c:v>
                </c:pt>
                <c:pt idx="955">
                  <c:v>-0.95413925640004715</c:v>
                </c:pt>
                <c:pt idx="956">
                  <c:v>-0.96807711886620229</c:v>
                </c:pt>
                <c:pt idx="957">
                  <c:v>-0.97952994125249537</c:v>
                </c:pt>
                <c:pt idx="958">
                  <c:v>-0.9884683243281096</c:v>
                </c:pt>
                <c:pt idx="959">
                  <c:v>-0.99486932339189516</c:v>
                </c:pt>
                <c:pt idx="960">
                  <c:v>-0.99871650717105276</c:v>
                </c:pt>
                <c:pt idx="961">
                  <c:v>-1</c:v>
                </c:pt>
                <c:pt idx="962">
                  <c:v>-0.99871650717105276</c:v>
                </c:pt>
                <c:pt idx="963">
                  <c:v>-0.99486932339189593</c:v>
                </c:pt>
                <c:pt idx="964">
                  <c:v>-0.98846832432811182</c:v>
                </c:pt>
                <c:pt idx="965">
                  <c:v>-0.97952994125249537</c:v>
                </c:pt>
                <c:pt idx="966">
                  <c:v>-0.96807711886620595</c:v>
                </c:pt>
                <c:pt idx="967">
                  <c:v>-0.95413925640004926</c:v>
                </c:pt>
                <c:pt idx="968">
                  <c:v>-0.93775213214708164</c:v>
                </c:pt>
                <c:pt idx="969">
                  <c:v>-0.91895781162023282</c:v>
                </c:pt>
                <c:pt idx="970">
                  <c:v>-0.89780453957074502</c:v>
                </c:pt>
                <c:pt idx="971">
                  <c:v>-0.87434661614458675</c:v>
                </c:pt>
                <c:pt idx="972">
                  <c:v>-0.84864425749474959</c:v>
                </c:pt>
                <c:pt idx="973">
                  <c:v>-0.82076344120727596</c:v>
                </c:pt>
                <c:pt idx="974">
                  <c:v>-0.79077573693769942</c:v>
                </c:pt>
                <c:pt idx="975">
                  <c:v>-0.75875812269279308</c:v>
                </c:pt>
                <c:pt idx="976">
                  <c:v>-0.72479278722912366</c:v>
                </c:pt>
                <c:pt idx="977">
                  <c:v>-0.68896691907568675</c:v>
                </c:pt>
                <c:pt idx="978">
                  <c:v>-0.65137248272222392</c:v>
                </c:pt>
                <c:pt idx="979">
                  <c:v>-0.61210598254766624</c:v>
                </c:pt>
                <c:pt idx="980">
                  <c:v>-0.57126821509479742</c:v>
                </c:pt>
                <c:pt idx="981">
                  <c:v>-0.52896401032696949</c:v>
                </c:pt>
                <c:pt idx="982">
                  <c:v>-0.48530196253108382</c:v>
                </c:pt>
                <c:pt idx="983">
                  <c:v>-0.440394151557639</c:v>
                </c:pt>
                <c:pt idx="984">
                  <c:v>-0.39435585511331217</c:v>
                </c:pt>
                <c:pt idx="985">
                  <c:v>-0.34730525284482894</c:v>
                </c:pt>
                <c:pt idx="986">
                  <c:v>-0.29936312297336864</c:v>
                </c:pt>
                <c:pt idx="987">
                  <c:v>-0.25065253225871958</c:v>
                </c:pt>
                <c:pt idx="988">
                  <c:v>-0.20129852008866109</c:v>
                </c:pt>
                <c:pt idx="989">
                  <c:v>-0.15142777750457265</c:v>
                </c:pt>
                <c:pt idx="990">
                  <c:v>-0.10116832198743013</c:v>
                </c:pt>
                <c:pt idx="991">
                  <c:v>-5.0649168838719762E-2</c:v>
                </c:pt>
                <c:pt idx="992">
                  <c:v>-1.960237527853792E-15</c:v>
                </c:pt>
                <c:pt idx="993">
                  <c:v>5.064916883870875E-2</c:v>
                </c:pt>
                <c:pt idx="994">
                  <c:v>0.10116832198743331</c:v>
                </c:pt>
                <c:pt idx="995">
                  <c:v>0.15142777750457578</c:v>
                </c:pt>
                <c:pt idx="996">
                  <c:v>0.20129852008865726</c:v>
                </c:pt>
                <c:pt idx="997">
                  <c:v>0.25065253225871581</c:v>
                </c:pt>
                <c:pt idx="998">
                  <c:v>0.29936312297335138</c:v>
                </c:pt>
                <c:pt idx="999">
                  <c:v>0.34730525284481861</c:v>
                </c:pt>
                <c:pt idx="1000">
                  <c:v>0.39435585511331506</c:v>
                </c:pt>
                <c:pt idx="1001">
                  <c:v>0.44039415155762907</c:v>
                </c:pt>
                <c:pt idx="1002">
                  <c:v>0.48530196253107416</c:v>
                </c:pt>
                <c:pt idx="1003">
                  <c:v>0.52896401032695406</c:v>
                </c:pt>
                <c:pt idx="1004">
                  <c:v>0.5712682150947942</c:v>
                </c:pt>
                <c:pt idx="1005">
                  <c:v>0.61210598254766313</c:v>
                </c:pt>
                <c:pt idx="1006">
                  <c:v>0.65137248272222092</c:v>
                </c:pt>
                <c:pt idx="1007">
                  <c:v>0.68896691907568397</c:v>
                </c:pt>
                <c:pt idx="1008">
                  <c:v>0.72479278722911611</c:v>
                </c:pt>
                <c:pt idx="1009">
                  <c:v>0.75875812269279053</c:v>
                </c:pt>
                <c:pt idx="1010">
                  <c:v>0.79077573693769698</c:v>
                </c:pt>
                <c:pt idx="1011">
                  <c:v>0.82076344120727374</c:v>
                </c:pt>
                <c:pt idx="1012">
                  <c:v>0.84864425749475125</c:v>
                </c:pt>
                <c:pt idx="1013">
                  <c:v>0.87434661614457798</c:v>
                </c:pt>
                <c:pt idx="1014">
                  <c:v>0.89780453957074013</c:v>
                </c:pt>
                <c:pt idx="1015">
                  <c:v>0.91895781162022849</c:v>
                </c:pt>
                <c:pt idx="1016">
                  <c:v>0.93775213214707787</c:v>
                </c:pt>
                <c:pt idx="1017">
                  <c:v>0.95413925640005026</c:v>
                </c:pt>
                <c:pt idx="1018">
                  <c:v>0.96807711886620496</c:v>
                </c:pt>
                <c:pt idx="1019">
                  <c:v>0.9795299412524946</c:v>
                </c:pt>
                <c:pt idx="1020">
                  <c:v>0.98846832432811116</c:v>
                </c:pt>
                <c:pt idx="1021">
                  <c:v>0.99486932339189482</c:v>
                </c:pt>
                <c:pt idx="1022">
                  <c:v>0.99871650717105287</c:v>
                </c:pt>
                <c:pt idx="1023">
                  <c:v>1</c:v>
                </c:pt>
                <c:pt idx="1024">
                  <c:v>0.99871650717105287</c:v>
                </c:pt>
                <c:pt idx="1025">
                  <c:v>0.9948693233918956</c:v>
                </c:pt>
                <c:pt idx="1026">
                  <c:v>0.98846832432811238</c:v>
                </c:pt>
                <c:pt idx="1027">
                  <c:v>0.97952994125249471</c:v>
                </c:pt>
                <c:pt idx="1028">
                  <c:v>0.96807711886620507</c:v>
                </c:pt>
                <c:pt idx="1029">
                  <c:v>0.95413925640005037</c:v>
                </c:pt>
                <c:pt idx="1030">
                  <c:v>0.93775213214708297</c:v>
                </c:pt>
                <c:pt idx="1031">
                  <c:v>0.91895781162023427</c:v>
                </c:pt>
                <c:pt idx="1032">
                  <c:v>0.89780453957074347</c:v>
                </c:pt>
                <c:pt idx="1033">
                  <c:v>0.87434661614458509</c:v>
                </c:pt>
                <c:pt idx="1034">
                  <c:v>0.8486442574947477</c:v>
                </c:pt>
                <c:pt idx="1035">
                  <c:v>0.82076344120728206</c:v>
                </c:pt>
                <c:pt idx="1036">
                  <c:v>0.79077573693770598</c:v>
                </c:pt>
                <c:pt idx="1037">
                  <c:v>0.75875812269279086</c:v>
                </c:pt>
                <c:pt idx="1038">
                  <c:v>0.72479278722912133</c:v>
                </c:pt>
                <c:pt idx="1039">
                  <c:v>0.6889669190756843</c:v>
                </c:pt>
                <c:pt idx="1040">
                  <c:v>0.65137248272222137</c:v>
                </c:pt>
                <c:pt idx="1041">
                  <c:v>0.61210598254766913</c:v>
                </c:pt>
                <c:pt idx="1042">
                  <c:v>0.57126821509479464</c:v>
                </c:pt>
                <c:pt idx="1043">
                  <c:v>0.5289640103269666</c:v>
                </c:pt>
                <c:pt idx="1044">
                  <c:v>0.48530196253108082</c:v>
                </c:pt>
                <c:pt idx="1045">
                  <c:v>0.44039415155763589</c:v>
                </c:pt>
                <c:pt idx="1046">
                  <c:v>0.3943558551133286</c:v>
                </c:pt>
                <c:pt idx="1047">
                  <c:v>0.34730525284482572</c:v>
                </c:pt>
                <c:pt idx="1048">
                  <c:v>0.29936312297336537</c:v>
                </c:pt>
                <c:pt idx="1049">
                  <c:v>0.25065253225871625</c:v>
                </c:pt>
                <c:pt idx="1050">
                  <c:v>0.20129852008865773</c:v>
                </c:pt>
                <c:pt idx="1051">
                  <c:v>0.15142777750457628</c:v>
                </c:pt>
                <c:pt idx="1052">
                  <c:v>0.10116832198743379</c:v>
                </c:pt>
                <c:pt idx="1053">
                  <c:v>5.0649168838716334E-2</c:v>
                </c:pt>
                <c:pt idx="1054">
                  <c:v>-1.4699613054558469E-15</c:v>
                </c:pt>
                <c:pt idx="1055">
                  <c:v>-5.0649168838712177E-2</c:v>
                </c:pt>
                <c:pt idx="1056">
                  <c:v>-0.10116832198742964</c:v>
                </c:pt>
                <c:pt idx="1057">
                  <c:v>-0.15142777750457218</c:v>
                </c:pt>
                <c:pt idx="1058">
                  <c:v>-0.20129852008865365</c:v>
                </c:pt>
                <c:pt idx="1059">
                  <c:v>-0.25065253225871914</c:v>
                </c:pt>
                <c:pt idx="1060">
                  <c:v>-0.29936312297335466</c:v>
                </c:pt>
                <c:pt idx="1061">
                  <c:v>-0.34730525284481517</c:v>
                </c:pt>
                <c:pt idx="1062">
                  <c:v>-0.39435585511331173</c:v>
                </c:pt>
                <c:pt idx="1063">
                  <c:v>-0.44039415155762579</c:v>
                </c:pt>
                <c:pt idx="1064">
                  <c:v>-0.48530196253107716</c:v>
                </c:pt>
                <c:pt idx="1065">
                  <c:v>-0.52896401032695706</c:v>
                </c:pt>
                <c:pt idx="1066">
                  <c:v>-0.57126821509478543</c:v>
                </c:pt>
                <c:pt idx="1067">
                  <c:v>-0.61210598254766579</c:v>
                </c:pt>
                <c:pt idx="1068">
                  <c:v>-0.65137248272221282</c:v>
                </c:pt>
                <c:pt idx="1069">
                  <c:v>-0.68896691907568641</c:v>
                </c:pt>
                <c:pt idx="1070">
                  <c:v>-0.72479278722911844</c:v>
                </c:pt>
                <c:pt idx="1071">
                  <c:v>-0.75875812269278819</c:v>
                </c:pt>
                <c:pt idx="1072">
                  <c:v>-0.79077573693769909</c:v>
                </c:pt>
                <c:pt idx="1073">
                  <c:v>-0.82076344120727562</c:v>
                </c:pt>
                <c:pt idx="1074">
                  <c:v>-0.84864425749474925</c:v>
                </c:pt>
                <c:pt idx="1075">
                  <c:v>-0.87434661614457965</c:v>
                </c:pt>
                <c:pt idx="1076">
                  <c:v>-0.89780453957073847</c:v>
                </c:pt>
                <c:pt idx="1077">
                  <c:v>-0.91895781162022983</c:v>
                </c:pt>
                <c:pt idx="1078">
                  <c:v>-0.93775213214707909</c:v>
                </c:pt>
                <c:pt idx="1079">
                  <c:v>-0.95413925640004704</c:v>
                </c:pt>
                <c:pt idx="1080">
                  <c:v>-0.96807711886620229</c:v>
                </c:pt>
                <c:pt idx="1081">
                  <c:v>-0.97952994125249249</c:v>
                </c:pt>
                <c:pt idx="1082">
                  <c:v>-0.98846832432811171</c:v>
                </c:pt>
                <c:pt idx="1083">
                  <c:v>-0.99486932339189516</c:v>
                </c:pt>
                <c:pt idx="1084">
                  <c:v>-0.99871650717105276</c:v>
                </c:pt>
                <c:pt idx="1085">
                  <c:v>-1</c:v>
                </c:pt>
                <c:pt idx="1086">
                  <c:v>-0.99871650717105309</c:v>
                </c:pt>
                <c:pt idx="1087">
                  <c:v>-0.99486932339189527</c:v>
                </c:pt>
                <c:pt idx="1088">
                  <c:v>-0.98846832432811182</c:v>
                </c:pt>
                <c:pt idx="1089">
                  <c:v>-0.97952994125249404</c:v>
                </c:pt>
                <c:pt idx="1090">
                  <c:v>-0.96807711886620607</c:v>
                </c:pt>
                <c:pt idx="1091">
                  <c:v>-0.95413925640005148</c:v>
                </c:pt>
                <c:pt idx="1092">
                  <c:v>-0.93775213214708175</c:v>
                </c:pt>
                <c:pt idx="1093">
                  <c:v>-0.91895781162023293</c:v>
                </c:pt>
                <c:pt idx="1094">
                  <c:v>-0.89780453957074191</c:v>
                </c:pt>
                <c:pt idx="1095">
                  <c:v>-0.87434661614458342</c:v>
                </c:pt>
                <c:pt idx="1096">
                  <c:v>-0.84864425749475714</c:v>
                </c:pt>
                <c:pt idx="1097">
                  <c:v>-0.82076344120728018</c:v>
                </c:pt>
                <c:pt idx="1098">
                  <c:v>-0.79077573693770387</c:v>
                </c:pt>
                <c:pt idx="1099">
                  <c:v>-0.75875812269278864</c:v>
                </c:pt>
                <c:pt idx="1100">
                  <c:v>-0.72479278722911888</c:v>
                </c:pt>
                <c:pt idx="1101">
                  <c:v>-0.68896691907568697</c:v>
                </c:pt>
                <c:pt idx="1102">
                  <c:v>-0.65137248272222414</c:v>
                </c:pt>
                <c:pt idx="1103">
                  <c:v>-0.61210598254766646</c:v>
                </c:pt>
                <c:pt idx="1104">
                  <c:v>-0.57126821509479186</c:v>
                </c:pt>
                <c:pt idx="1105">
                  <c:v>-0.52896401032696372</c:v>
                </c:pt>
                <c:pt idx="1106">
                  <c:v>-0.48530196253108404</c:v>
                </c:pt>
                <c:pt idx="1107">
                  <c:v>-0.44039415155763922</c:v>
                </c:pt>
                <c:pt idx="1108">
                  <c:v>-0.39435585511332544</c:v>
                </c:pt>
                <c:pt idx="1109">
                  <c:v>-0.3473052528448225</c:v>
                </c:pt>
                <c:pt idx="1110">
                  <c:v>-0.29936312297336215</c:v>
                </c:pt>
                <c:pt idx="1111">
                  <c:v>-0.25065253225872669</c:v>
                </c:pt>
                <c:pt idx="1112">
                  <c:v>-0.2012985200886683</c:v>
                </c:pt>
                <c:pt idx="1113">
                  <c:v>-0.15142777750458694</c:v>
                </c:pt>
                <c:pt idx="1114">
                  <c:v>-0.10116832198743038</c:v>
                </c:pt>
                <c:pt idx="1115">
                  <c:v>-5.0649168838712913E-2</c:v>
                </c:pt>
                <c:pt idx="1116">
                  <c:v>-2.205267218835516E-15</c:v>
                </c:pt>
                <c:pt idx="1117">
                  <c:v>5.0649168838715598E-2</c:v>
                </c:pt>
                <c:pt idx="1118">
                  <c:v>0.10116832198742599</c:v>
                </c:pt>
                <c:pt idx="1119">
                  <c:v>0.15142777750457556</c:v>
                </c:pt>
                <c:pt idx="1120">
                  <c:v>0.20129852008865701</c:v>
                </c:pt>
                <c:pt idx="1121">
                  <c:v>0.25065253225871559</c:v>
                </c:pt>
                <c:pt idx="1122">
                  <c:v>0.29936312297335793</c:v>
                </c:pt>
                <c:pt idx="1123">
                  <c:v>0.34730525284481173</c:v>
                </c:pt>
                <c:pt idx="1124">
                  <c:v>0.39435585511331483</c:v>
                </c:pt>
                <c:pt idx="1125">
                  <c:v>0.44039415155762884</c:v>
                </c:pt>
                <c:pt idx="1126">
                  <c:v>0.48530196253107399</c:v>
                </c:pt>
                <c:pt idx="1127">
                  <c:v>0.52896401032695994</c:v>
                </c:pt>
                <c:pt idx="1128">
                  <c:v>0.5712682150947882</c:v>
                </c:pt>
                <c:pt idx="1129">
                  <c:v>0.61210598254765736</c:v>
                </c:pt>
                <c:pt idx="1130">
                  <c:v>0.65137248272221537</c:v>
                </c:pt>
                <c:pt idx="1131">
                  <c:v>0.68896691907567864</c:v>
                </c:pt>
                <c:pt idx="1132">
                  <c:v>0.72479278722912077</c:v>
                </c:pt>
                <c:pt idx="1133">
                  <c:v>0.75875812269279042</c:v>
                </c:pt>
                <c:pt idx="1134">
                  <c:v>0.79077573693769687</c:v>
                </c:pt>
                <c:pt idx="1135">
                  <c:v>0.82076344120727363</c:v>
                </c:pt>
                <c:pt idx="1136">
                  <c:v>0.84864425749474737</c:v>
                </c:pt>
                <c:pt idx="1137">
                  <c:v>0.87434661614458131</c:v>
                </c:pt>
                <c:pt idx="1138">
                  <c:v>0.89780453957074002</c:v>
                </c:pt>
                <c:pt idx="1139">
                  <c:v>0.91895781162022838</c:v>
                </c:pt>
                <c:pt idx="1140">
                  <c:v>0.93775213214707775</c:v>
                </c:pt>
                <c:pt idx="1141">
                  <c:v>0.95413925640004593</c:v>
                </c:pt>
                <c:pt idx="1142">
                  <c:v>0.96807711886620318</c:v>
                </c:pt>
                <c:pt idx="1143">
                  <c:v>0.97952994125249315</c:v>
                </c:pt>
                <c:pt idx="1144">
                  <c:v>0.98846832432811227</c:v>
                </c:pt>
                <c:pt idx="1145">
                  <c:v>0.99486932339189404</c:v>
                </c:pt>
                <c:pt idx="1146">
                  <c:v>0.9987165071710522</c:v>
                </c:pt>
                <c:pt idx="1147">
                  <c:v>1</c:v>
                </c:pt>
                <c:pt idx="1148">
                  <c:v>0.99871650717105298</c:v>
                </c:pt>
                <c:pt idx="1149">
                  <c:v>0.99486932339189493</c:v>
                </c:pt>
                <c:pt idx="1150">
                  <c:v>0.98846832432811127</c:v>
                </c:pt>
                <c:pt idx="1151">
                  <c:v>0.97952994125249626</c:v>
                </c:pt>
                <c:pt idx="1152">
                  <c:v>0.96807711886620518</c:v>
                </c:pt>
                <c:pt idx="1153">
                  <c:v>0.95413925640005048</c:v>
                </c:pt>
                <c:pt idx="1154">
                  <c:v>0.93775213214708053</c:v>
                </c:pt>
                <c:pt idx="1155">
                  <c:v>0.9189578116202316</c:v>
                </c:pt>
                <c:pt idx="1156">
                  <c:v>0.89780453957074358</c:v>
                </c:pt>
                <c:pt idx="1157">
                  <c:v>0.8743466161445852</c:v>
                </c:pt>
                <c:pt idx="1158">
                  <c:v>0.84864425749475536</c:v>
                </c:pt>
                <c:pt idx="1159">
                  <c:v>0.82076344120727418</c:v>
                </c:pt>
                <c:pt idx="1160">
                  <c:v>0.79077573693769743</c:v>
                </c:pt>
                <c:pt idx="1161">
                  <c:v>0.75875812269279097</c:v>
                </c:pt>
                <c:pt idx="1162">
                  <c:v>0.72479278722912144</c:v>
                </c:pt>
                <c:pt idx="1163">
                  <c:v>0.68896691907568963</c:v>
                </c:pt>
                <c:pt idx="1164">
                  <c:v>0.65137248272222148</c:v>
                </c:pt>
                <c:pt idx="1165">
                  <c:v>0.61210598254766369</c:v>
                </c:pt>
                <c:pt idx="1166">
                  <c:v>0.57126821509479486</c:v>
                </c:pt>
                <c:pt idx="1167">
                  <c:v>0.52896401032696683</c:v>
                </c:pt>
                <c:pt idx="1168">
                  <c:v>0.48530196253108726</c:v>
                </c:pt>
                <c:pt idx="1169">
                  <c:v>0.44039415155763612</c:v>
                </c:pt>
                <c:pt idx="1170">
                  <c:v>0.39435585511332227</c:v>
                </c:pt>
                <c:pt idx="1171">
                  <c:v>0.34730525284482594</c:v>
                </c:pt>
                <c:pt idx="1172">
                  <c:v>0.29936312297335888</c:v>
                </c:pt>
                <c:pt idx="1173">
                  <c:v>0.2506525322587303</c:v>
                </c:pt>
                <c:pt idx="1174">
                  <c:v>0.20129852008866495</c:v>
                </c:pt>
                <c:pt idx="1175">
                  <c:v>0.15142777750458356</c:v>
                </c:pt>
                <c:pt idx="1176">
                  <c:v>0.10116832198744111</c:v>
                </c:pt>
                <c:pt idx="1177">
                  <c:v>5.0649168838709485E-2</c:v>
                </c:pt>
                <c:pt idx="1178">
                  <c:v>-1.2249316144741229E-15</c:v>
                </c:pt>
                <c:pt idx="1179">
                  <c:v>-5.0649168838711928E-2</c:v>
                </c:pt>
                <c:pt idx="1180">
                  <c:v>-0.10116832198742941</c:v>
                </c:pt>
                <c:pt idx="1181">
                  <c:v>-0.15142777750457193</c:v>
                </c:pt>
                <c:pt idx="1182">
                  <c:v>-0.20129852008866037</c:v>
                </c:pt>
                <c:pt idx="1183">
                  <c:v>-0.25065253225871886</c:v>
                </c:pt>
                <c:pt idx="1184">
                  <c:v>-0.29936312297335443</c:v>
                </c:pt>
                <c:pt idx="1185">
                  <c:v>-0.34730525284481489</c:v>
                </c:pt>
                <c:pt idx="1186">
                  <c:v>-0.3943558551133115</c:v>
                </c:pt>
                <c:pt idx="1187">
                  <c:v>-0.44039415155763195</c:v>
                </c:pt>
                <c:pt idx="1188">
                  <c:v>-0.48530196253107699</c:v>
                </c:pt>
                <c:pt idx="1189">
                  <c:v>-0.52896401032695683</c:v>
                </c:pt>
                <c:pt idx="1190">
                  <c:v>-0.5712682150947852</c:v>
                </c:pt>
                <c:pt idx="1191">
                  <c:v>-0.61210598254765436</c:v>
                </c:pt>
                <c:pt idx="1192">
                  <c:v>-0.65137248272222337</c:v>
                </c:pt>
                <c:pt idx="1193">
                  <c:v>-0.68896691907568619</c:v>
                </c:pt>
                <c:pt idx="1194">
                  <c:v>-0.7247927872291231</c:v>
                </c:pt>
                <c:pt idx="1195">
                  <c:v>-0.75875812269278797</c:v>
                </c:pt>
                <c:pt idx="1196">
                  <c:v>-0.79077573693769465</c:v>
                </c:pt>
                <c:pt idx="1197">
                  <c:v>-0.82076344120727551</c:v>
                </c:pt>
                <c:pt idx="1198">
                  <c:v>-0.84864425749474914</c:v>
                </c:pt>
                <c:pt idx="1199">
                  <c:v>-0.87434661614458298</c:v>
                </c:pt>
                <c:pt idx="1200">
                  <c:v>-0.89780453957073836</c:v>
                </c:pt>
                <c:pt idx="1201">
                  <c:v>-0.91895781162022694</c:v>
                </c:pt>
                <c:pt idx="1202">
                  <c:v>-0.93775213214707898</c:v>
                </c:pt>
                <c:pt idx="1203">
                  <c:v>-0.95413925640004693</c:v>
                </c:pt>
                <c:pt idx="1204">
                  <c:v>-0.96807711886620396</c:v>
                </c:pt>
                <c:pt idx="1205">
                  <c:v>-0.97952994125249382</c:v>
                </c:pt>
                <c:pt idx="1206">
                  <c:v>-0.98846832432810949</c:v>
                </c:pt>
                <c:pt idx="1207">
                  <c:v>-0.99486932339189438</c:v>
                </c:pt>
                <c:pt idx="1208">
                  <c:v>-0.99871650717105231</c:v>
                </c:pt>
                <c:pt idx="1209">
                  <c:v>-1</c:v>
                </c:pt>
                <c:pt idx="1210">
                  <c:v>-0.99871650717105276</c:v>
                </c:pt>
                <c:pt idx="1211">
                  <c:v>-0.99486932339189527</c:v>
                </c:pt>
                <c:pt idx="1212">
                  <c:v>-0.98846832432811182</c:v>
                </c:pt>
                <c:pt idx="1213">
                  <c:v>-0.97952994125249548</c:v>
                </c:pt>
                <c:pt idx="1214">
                  <c:v>-0.96807711886620429</c:v>
                </c:pt>
                <c:pt idx="1215">
                  <c:v>-0.95413925640004948</c:v>
                </c:pt>
                <c:pt idx="1216">
                  <c:v>-0.93775213214708186</c:v>
                </c:pt>
                <c:pt idx="1217">
                  <c:v>-0.91895781162023304</c:v>
                </c:pt>
                <c:pt idx="1218">
                  <c:v>-0.89780453957074524</c:v>
                </c:pt>
                <c:pt idx="1219">
                  <c:v>-0.87434661614458353</c:v>
                </c:pt>
                <c:pt idx="1220">
                  <c:v>-0.84864425749475358</c:v>
                </c:pt>
                <c:pt idx="1221">
                  <c:v>-0.82076344120728029</c:v>
                </c:pt>
                <c:pt idx="1222">
                  <c:v>-0.79077573693770409</c:v>
                </c:pt>
                <c:pt idx="1223">
                  <c:v>-0.75875812269279808</c:v>
                </c:pt>
                <c:pt idx="1224">
                  <c:v>-0.72479278722911911</c:v>
                </c:pt>
                <c:pt idx="1225">
                  <c:v>-0.68896691907568708</c:v>
                </c:pt>
                <c:pt idx="1226">
                  <c:v>-0.65137248272222426</c:v>
                </c:pt>
                <c:pt idx="1227">
                  <c:v>-0.61210598254766102</c:v>
                </c:pt>
                <c:pt idx="1228">
                  <c:v>-0.57126821509479786</c:v>
                </c:pt>
                <c:pt idx="1229">
                  <c:v>-0.52896401032696394</c:v>
                </c:pt>
                <c:pt idx="1230">
                  <c:v>-0.48530196253108426</c:v>
                </c:pt>
                <c:pt idx="1231">
                  <c:v>-0.44039415155763945</c:v>
                </c:pt>
                <c:pt idx="1232">
                  <c:v>-0.39435585511331911</c:v>
                </c:pt>
                <c:pt idx="1233">
                  <c:v>-0.34730525284482272</c:v>
                </c:pt>
                <c:pt idx="1234">
                  <c:v>-0.29936312297336237</c:v>
                </c:pt>
                <c:pt idx="1235">
                  <c:v>-0.25065253225872697</c:v>
                </c:pt>
                <c:pt idx="1236">
                  <c:v>-0.20129852008866853</c:v>
                </c:pt>
                <c:pt idx="1237">
                  <c:v>-0.15142777750458017</c:v>
                </c:pt>
                <c:pt idx="1238">
                  <c:v>-0.10116832198743769</c:v>
                </c:pt>
                <c:pt idx="1239">
                  <c:v>-5.0649168838720247E-2</c:v>
                </c:pt>
                <c:pt idx="1240">
                  <c:v>-9.5557242674182419E-15</c:v>
                </c:pt>
                <c:pt idx="1241">
                  <c:v>5.0649168838701165E-2</c:v>
                </c:pt>
                <c:pt idx="1242">
                  <c:v>0.10116832198743281</c:v>
                </c:pt>
                <c:pt idx="1243">
                  <c:v>0.15142777750457531</c:v>
                </c:pt>
                <c:pt idx="1244">
                  <c:v>0.20129852008865678</c:v>
                </c:pt>
                <c:pt idx="1245">
                  <c:v>0.25065253225871531</c:v>
                </c:pt>
                <c:pt idx="1246">
                  <c:v>0.29936312297335088</c:v>
                </c:pt>
                <c:pt idx="1247">
                  <c:v>0.34730525284481811</c:v>
                </c:pt>
                <c:pt idx="1248">
                  <c:v>0.39435585511331461</c:v>
                </c:pt>
                <c:pt idx="1249">
                  <c:v>0.44039415155763501</c:v>
                </c:pt>
                <c:pt idx="1250">
                  <c:v>0.48530196253107377</c:v>
                </c:pt>
                <c:pt idx="1251">
                  <c:v>0.52896401032695373</c:v>
                </c:pt>
                <c:pt idx="1252">
                  <c:v>0.57126821509478798</c:v>
                </c:pt>
                <c:pt idx="1253">
                  <c:v>0.61210598254765713</c:v>
                </c:pt>
                <c:pt idx="1254">
                  <c:v>0.65137248272222603</c:v>
                </c:pt>
                <c:pt idx="1255">
                  <c:v>0.68896691907568874</c:v>
                </c:pt>
                <c:pt idx="1256">
                  <c:v>0.72479278722911078</c:v>
                </c:pt>
                <c:pt idx="1257">
                  <c:v>0.75875812269279019</c:v>
                </c:pt>
                <c:pt idx="1258">
                  <c:v>0.79077573693769676</c:v>
                </c:pt>
                <c:pt idx="1259">
                  <c:v>0.82076344120727751</c:v>
                </c:pt>
                <c:pt idx="1260">
                  <c:v>0.84864425749475092</c:v>
                </c:pt>
                <c:pt idx="1261">
                  <c:v>0.8743466161445812</c:v>
                </c:pt>
                <c:pt idx="1262">
                  <c:v>0.89780453957073991</c:v>
                </c:pt>
                <c:pt idx="1263">
                  <c:v>0.91895781162022827</c:v>
                </c:pt>
                <c:pt idx="1264">
                  <c:v>0.93775213214708264</c:v>
                </c:pt>
                <c:pt idx="1265">
                  <c:v>0.95413925640005015</c:v>
                </c:pt>
                <c:pt idx="1266">
                  <c:v>0.96807711886620484</c:v>
                </c:pt>
                <c:pt idx="1267">
                  <c:v>0.97952994125249448</c:v>
                </c:pt>
                <c:pt idx="1268">
                  <c:v>0.98846832432811116</c:v>
                </c:pt>
                <c:pt idx="1269">
                  <c:v>0.99486932339189471</c:v>
                </c:pt>
                <c:pt idx="1270">
                  <c:v>0.99871650717105254</c:v>
                </c:pt>
                <c:pt idx="1271">
                  <c:v>1</c:v>
                </c:pt>
                <c:pt idx="1272">
                  <c:v>0.99871650717105331</c:v>
                </c:pt>
                <c:pt idx="1273">
                  <c:v>0.99486932339189638</c:v>
                </c:pt>
                <c:pt idx="1274">
                  <c:v>0.98846832432811138</c:v>
                </c:pt>
                <c:pt idx="1275">
                  <c:v>0.97952994125249482</c:v>
                </c:pt>
                <c:pt idx="1276">
                  <c:v>0.96807711886620518</c:v>
                </c:pt>
                <c:pt idx="1277">
                  <c:v>0.95413925640004627</c:v>
                </c:pt>
                <c:pt idx="1278">
                  <c:v>0.93775213214708308</c:v>
                </c:pt>
                <c:pt idx="1279">
                  <c:v>0.91895781162022883</c:v>
                </c:pt>
                <c:pt idx="1280">
                  <c:v>0.89780453957074058</c:v>
                </c:pt>
                <c:pt idx="1281">
                  <c:v>0.87434661614458187</c:v>
                </c:pt>
                <c:pt idx="1282">
                  <c:v>0.8486442574947517</c:v>
                </c:pt>
                <c:pt idx="1283">
                  <c:v>0.82076344120727829</c:v>
                </c:pt>
                <c:pt idx="1284">
                  <c:v>0.79077573693770198</c:v>
                </c:pt>
                <c:pt idx="1285">
                  <c:v>0.75875812269279586</c:v>
                </c:pt>
                <c:pt idx="1286">
                  <c:v>0.72479278722912654</c:v>
                </c:pt>
                <c:pt idx="1287">
                  <c:v>0.68896691907569496</c:v>
                </c:pt>
                <c:pt idx="1288">
                  <c:v>0.6513724827222217</c:v>
                </c:pt>
                <c:pt idx="1289">
                  <c:v>0.61210598254766391</c:v>
                </c:pt>
                <c:pt idx="1290">
                  <c:v>0.57126821509479508</c:v>
                </c:pt>
                <c:pt idx="1291">
                  <c:v>0.52896401032696705</c:v>
                </c:pt>
                <c:pt idx="1292">
                  <c:v>0.48530196253108748</c:v>
                </c:pt>
                <c:pt idx="1293">
                  <c:v>0.44039415155764272</c:v>
                </c:pt>
                <c:pt idx="1294">
                  <c:v>0.39435585511332905</c:v>
                </c:pt>
                <c:pt idx="1295">
                  <c:v>0.34730525284483282</c:v>
                </c:pt>
                <c:pt idx="1296">
                  <c:v>0.29936312297337264</c:v>
                </c:pt>
                <c:pt idx="1297">
                  <c:v>0.2506525322587374</c:v>
                </c:pt>
                <c:pt idx="1298">
                  <c:v>0.20129852008865126</c:v>
                </c:pt>
                <c:pt idx="1299">
                  <c:v>0.15142777750458378</c:v>
                </c:pt>
                <c:pt idx="1300">
                  <c:v>0.10116832198744134</c:v>
                </c:pt>
                <c:pt idx="1301">
                  <c:v>5.0649168838723918E-2</c:v>
                </c:pt>
                <c:pt idx="1302">
                  <c:v>1.3230952791709605E-14</c:v>
                </c:pt>
                <c:pt idx="1303">
                  <c:v>-5.0649168838711685E-2</c:v>
                </c:pt>
                <c:pt idx="1304">
                  <c:v>-0.10116832198742916</c:v>
                </c:pt>
                <c:pt idx="1305">
                  <c:v>-0.15142777750457168</c:v>
                </c:pt>
                <c:pt idx="1306">
                  <c:v>-0.20129852008865318</c:v>
                </c:pt>
                <c:pt idx="1307">
                  <c:v>-0.25065253225871176</c:v>
                </c:pt>
                <c:pt idx="1308">
                  <c:v>-0.29936312297336093</c:v>
                </c:pt>
                <c:pt idx="1309">
                  <c:v>-0.34730525284482133</c:v>
                </c:pt>
                <c:pt idx="1310">
                  <c:v>-0.39435585511331778</c:v>
                </c:pt>
                <c:pt idx="1311">
                  <c:v>-0.44039415155761896</c:v>
                </c:pt>
                <c:pt idx="1312">
                  <c:v>-0.48530196253106433</c:v>
                </c:pt>
                <c:pt idx="1313">
                  <c:v>-0.52896401032696871</c:v>
                </c:pt>
                <c:pt idx="1314">
                  <c:v>-0.57126821509479664</c:v>
                </c:pt>
                <c:pt idx="1315">
                  <c:v>-0.61210598254766546</c:v>
                </c:pt>
                <c:pt idx="1316">
                  <c:v>-0.65137248272222315</c:v>
                </c:pt>
                <c:pt idx="1317">
                  <c:v>-0.68896691907567575</c:v>
                </c:pt>
                <c:pt idx="1318">
                  <c:v>-0.72479278722911811</c:v>
                </c:pt>
                <c:pt idx="1319">
                  <c:v>-0.75875812269278786</c:v>
                </c:pt>
                <c:pt idx="1320">
                  <c:v>-0.79077573693769443</c:v>
                </c:pt>
                <c:pt idx="1321">
                  <c:v>-0.82076344120727129</c:v>
                </c:pt>
                <c:pt idx="1322">
                  <c:v>-0.84864425749474526</c:v>
                </c:pt>
                <c:pt idx="1323">
                  <c:v>-0.87434661614458287</c:v>
                </c:pt>
                <c:pt idx="1324">
                  <c:v>-0.89780453957074147</c:v>
                </c:pt>
                <c:pt idx="1325">
                  <c:v>-0.9189578116202296</c:v>
                </c:pt>
                <c:pt idx="1326">
                  <c:v>-0.93775213214707887</c:v>
                </c:pt>
                <c:pt idx="1327">
                  <c:v>-0.95413925640004693</c:v>
                </c:pt>
                <c:pt idx="1328">
                  <c:v>-0.96807711886620573</c:v>
                </c:pt>
                <c:pt idx="1329">
                  <c:v>-0.97952994125249526</c:v>
                </c:pt>
                <c:pt idx="1330">
                  <c:v>-0.9884683243281116</c:v>
                </c:pt>
                <c:pt idx="1331">
                  <c:v>-0.99486932339189516</c:v>
                </c:pt>
                <c:pt idx="1332">
                  <c:v>-0.99871650717105265</c:v>
                </c:pt>
                <c:pt idx="1333">
                  <c:v>-1</c:v>
                </c:pt>
                <c:pt idx="1334">
                  <c:v>-0.99871650717105309</c:v>
                </c:pt>
                <c:pt idx="1335">
                  <c:v>-0.99486932339189604</c:v>
                </c:pt>
                <c:pt idx="1336">
                  <c:v>-0.98846832432811294</c:v>
                </c:pt>
                <c:pt idx="1337">
                  <c:v>-0.97952994125249704</c:v>
                </c:pt>
                <c:pt idx="1338">
                  <c:v>-0.9680771188662044</c:v>
                </c:pt>
                <c:pt idx="1339">
                  <c:v>-0.95413925640004948</c:v>
                </c:pt>
                <c:pt idx="1340">
                  <c:v>-0.93775213214708197</c:v>
                </c:pt>
                <c:pt idx="1341">
                  <c:v>-0.91895781162023304</c:v>
                </c:pt>
                <c:pt idx="1342">
                  <c:v>-0.89780453957074535</c:v>
                </c:pt>
                <c:pt idx="1343">
                  <c:v>-0.8743466161445802</c:v>
                </c:pt>
                <c:pt idx="1344">
                  <c:v>-0.84864425749474992</c:v>
                </c:pt>
                <c:pt idx="1345">
                  <c:v>-0.8207634412072764</c:v>
                </c:pt>
                <c:pt idx="1346">
                  <c:v>-0.79077573693769987</c:v>
                </c:pt>
                <c:pt idx="1347">
                  <c:v>-0.75875812269279352</c:v>
                </c:pt>
                <c:pt idx="1348">
                  <c:v>-0.72479278722911433</c:v>
                </c:pt>
                <c:pt idx="1349">
                  <c:v>-0.68896691907569241</c:v>
                </c:pt>
                <c:pt idx="1350">
                  <c:v>-0.65137248272222992</c:v>
                </c:pt>
                <c:pt idx="1351">
                  <c:v>-0.61210598254767246</c:v>
                </c:pt>
                <c:pt idx="1352">
                  <c:v>-0.57126821509480386</c:v>
                </c:pt>
                <c:pt idx="1353">
                  <c:v>-0.52896401032696405</c:v>
                </c:pt>
                <c:pt idx="1354">
                  <c:v>-0.48530196253108449</c:v>
                </c:pt>
                <c:pt idx="1355">
                  <c:v>-0.44039415155763967</c:v>
                </c:pt>
                <c:pt idx="1356">
                  <c:v>-0.39435585511332588</c:v>
                </c:pt>
                <c:pt idx="1357">
                  <c:v>-0.3473052528448296</c:v>
                </c:pt>
                <c:pt idx="1358">
                  <c:v>-0.29936312297335582</c:v>
                </c:pt>
                <c:pt idx="1359">
                  <c:v>-0.25065253225872031</c:v>
                </c:pt>
                <c:pt idx="1360">
                  <c:v>-0.20129852008866181</c:v>
                </c:pt>
                <c:pt idx="1361">
                  <c:v>-0.15142777750459444</c:v>
                </c:pt>
                <c:pt idx="1362">
                  <c:v>-0.10116832198745207</c:v>
                </c:pt>
                <c:pt idx="1363">
                  <c:v>-5.06491688387063E-2</c:v>
                </c:pt>
                <c:pt idx="1364">
                  <c:v>4.4101007568020378E-15</c:v>
                </c:pt>
                <c:pt idx="1365">
                  <c:v>5.0649168838715113E-2</c:v>
                </c:pt>
                <c:pt idx="1366">
                  <c:v>0.10116832198741843</c:v>
                </c:pt>
                <c:pt idx="1367">
                  <c:v>0.15142777750456102</c:v>
                </c:pt>
                <c:pt idx="1368">
                  <c:v>0.20129852008865654</c:v>
                </c:pt>
                <c:pt idx="1369">
                  <c:v>0.25065253225871509</c:v>
                </c:pt>
                <c:pt idx="1370">
                  <c:v>0.29936312297335066</c:v>
                </c:pt>
                <c:pt idx="1371">
                  <c:v>0.34730525284481123</c:v>
                </c:pt>
                <c:pt idx="1372">
                  <c:v>0.3943558551133079</c:v>
                </c:pt>
                <c:pt idx="1373">
                  <c:v>0.44039415155763478</c:v>
                </c:pt>
                <c:pt idx="1374">
                  <c:v>0.48530196253107977</c:v>
                </c:pt>
                <c:pt idx="1375">
                  <c:v>0.5289640103269595</c:v>
                </c:pt>
                <c:pt idx="1376">
                  <c:v>0.57126821509478776</c:v>
                </c:pt>
                <c:pt idx="1377">
                  <c:v>0.61210598254765691</c:v>
                </c:pt>
                <c:pt idx="1378">
                  <c:v>0.65137248272222581</c:v>
                </c:pt>
                <c:pt idx="1379">
                  <c:v>0.68896691907568852</c:v>
                </c:pt>
                <c:pt idx="1380">
                  <c:v>0.72479278722912044</c:v>
                </c:pt>
                <c:pt idx="1381">
                  <c:v>0.75875812269279008</c:v>
                </c:pt>
                <c:pt idx="1382">
                  <c:v>0.79077573693769654</c:v>
                </c:pt>
                <c:pt idx="1383">
                  <c:v>0.82076344120727329</c:v>
                </c:pt>
                <c:pt idx="1384">
                  <c:v>0.84864425749474703</c:v>
                </c:pt>
                <c:pt idx="1385">
                  <c:v>0.87434661614457754</c:v>
                </c:pt>
                <c:pt idx="1386">
                  <c:v>0.89780453957073669</c:v>
                </c:pt>
                <c:pt idx="1387">
                  <c:v>0.91895781162022538</c:v>
                </c:pt>
                <c:pt idx="1388">
                  <c:v>0.93775213214708009</c:v>
                </c:pt>
                <c:pt idx="1389">
                  <c:v>0.95413925640004793</c:v>
                </c:pt>
                <c:pt idx="1390">
                  <c:v>0.96807711886620307</c:v>
                </c:pt>
                <c:pt idx="1391">
                  <c:v>0.97952994125249304</c:v>
                </c:pt>
                <c:pt idx="1392">
                  <c:v>0.98846832432811005</c:v>
                </c:pt>
                <c:pt idx="1393">
                  <c:v>0.99486932339189549</c:v>
                </c:pt>
                <c:pt idx="1394">
                  <c:v>0.99871650717105287</c:v>
                </c:pt>
                <c:pt idx="1395">
                  <c:v>1</c:v>
                </c:pt>
                <c:pt idx="1396">
                  <c:v>0.99871650717105298</c:v>
                </c:pt>
                <c:pt idx="1397">
                  <c:v>0.9948693233918956</c:v>
                </c:pt>
                <c:pt idx="1398">
                  <c:v>0.98846832432811249</c:v>
                </c:pt>
                <c:pt idx="1399">
                  <c:v>0.97952994125249626</c:v>
                </c:pt>
                <c:pt idx="1400">
                  <c:v>0.96807711886620706</c:v>
                </c:pt>
                <c:pt idx="1401">
                  <c:v>0.9541392564000527</c:v>
                </c:pt>
                <c:pt idx="1402">
                  <c:v>0.93775213214708564</c:v>
                </c:pt>
                <c:pt idx="1403">
                  <c:v>0.91895781162022616</c:v>
                </c:pt>
                <c:pt idx="1404">
                  <c:v>0.8978045395707438</c:v>
                </c:pt>
                <c:pt idx="1405">
                  <c:v>0.87434661614458542</c:v>
                </c:pt>
                <c:pt idx="1406">
                  <c:v>0.84864425749475558</c:v>
                </c:pt>
                <c:pt idx="1407">
                  <c:v>0.82076344120728251</c:v>
                </c:pt>
                <c:pt idx="1408">
                  <c:v>0.79077573693769776</c:v>
                </c:pt>
                <c:pt idx="1409">
                  <c:v>0.7587581226927913</c:v>
                </c:pt>
                <c:pt idx="1410">
                  <c:v>0.72479278722912177</c:v>
                </c:pt>
                <c:pt idx="1411">
                  <c:v>0.68896691907568997</c:v>
                </c:pt>
                <c:pt idx="1412">
                  <c:v>0.65137248272222725</c:v>
                </c:pt>
                <c:pt idx="1413">
                  <c:v>0.61210598254765847</c:v>
                </c:pt>
                <c:pt idx="1414">
                  <c:v>0.57126821509478942</c:v>
                </c:pt>
                <c:pt idx="1415">
                  <c:v>0.52896401032696116</c:v>
                </c:pt>
                <c:pt idx="1416">
                  <c:v>0.48530196253109387</c:v>
                </c:pt>
                <c:pt idx="1417">
                  <c:v>0.44039415155764933</c:v>
                </c:pt>
                <c:pt idx="1418">
                  <c:v>0.39435585511330967</c:v>
                </c:pt>
                <c:pt idx="1419">
                  <c:v>0.34730525284481306</c:v>
                </c:pt>
                <c:pt idx="1420">
                  <c:v>0.29936312297335255</c:v>
                </c:pt>
                <c:pt idx="1421">
                  <c:v>0.25065253225873074</c:v>
                </c:pt>
                <c:pt idx="1422">
                  <c:v>0.20129852008867238</c:v>
                </c:pt>
                <c:pt idx="1423">
                  <c:v>0.151427777504577</c:v>
                </c:pt>
                <c:pt idx="1424">
                  <c:v>0.10116832198743451</c:v>
                </c:pt>
                <c:pt idx="1425">
                  <c:v>5.0649168838717069E-2</c:v>
                </c:pt>
                <c:pt idx="1426">
                  <c:v>6.370555125090327E-15</c:v>
                </c:pt>
                <c:pt idx="1427">
                  <c:v>-5.0649168838704343E-2</c:v>
                </c:pt>
                <c:pt idx="1428">
                  <c:v>-0.10116832198743599</c:v>
                </c:pt>
                <c:pt idx="1429">
                  <c:v>-0.15142777750457845</c:v>
                </c:pt>
                <c:pt idx="1430">
                  <c:v>-0.20129852008865989</c:v>
                </c:pt>
                <c:pt idx="1431">
                  <c:v>-0.25065253225871842</c:v>
                </c:pt>
                <c:pt idx="1432">
                  <c:v>-0.29936312297335393</c:v>
                </c:pt>
                <c:pt idx="1433">
                  <c:v>-0.34730525284481445</c:v>
                </c:pt>
                <c:pt idx="1434">
                  <c:v>-0.394355855113311</c:v>
                </c:pt>
                <c:pt idx="1435">
                  <c:v>-0.44039415155762512</c:v>
                </c:pt>
                <c:pt idx="1436">
                  <c:v>-0.48530196253107033</c:v>
                </c:pt>
                <c:pt idx="1437">
                  <c:v>-0.5289640103269504</c:v>
                </c:pt>
                <c:pt idx="1438">
                  <c:v>-0.57126821509479064</c:v>
                </c:pt>
                <c:pt idx="1439">
                  <c:v>-0.61210598254765969</c:v>
                </c:pt>
                <c:pt idx="1440">
                  <c:v>-0.65137248272221759</c:v>
                </c:pt>
                <c:pt idx="1441">
                  <c:v>-0.68896691907568075</c:v>
                </c:pt>
                <c:pt idx="1442">
                  <c:v>-0.724792787229113</c:v>
                </c:pt>
                <c:pt idx="1443">
                  <c:v>-0.7587581226927923</c:v>
                </c:pt>
                <c:pt idx="1444">
                  <c:v>-0.79077573693769865</c:v>
                </c:pt>
                <c:pt idx="1445">
                  <c:v>-0.82076344120727529</c:v>
                </c:pt>
                <c:pt idx="1446">
                  <c:v>-0.84864425749474892</c:v>
                </c:pt>
                <c:pt idx="1447">
                  <c:v>-0.8743466161445792</c:v>
                </c:pt>
                <c:pt idx="1448">
                  <c:v>-0.89780453957073814</c:v>
                </c:pt>
                <c:pt idx="1449">
                  <c:v>-0.91895781162022672</c:v>
                </c:pt>
                <c:pt idx="1450">
                  <c:v>-0.93775213214707631</c:v>
                </c:pt>
                <c:pt idx="1451">
                  <c:v>-0.95413925640004471</c:v>
                </c:pt>
                <c:pt idx="1452">
                  <c:v>-0.96807711886620029</c:v>
                </c:pt>
                <c:pt idx="1453">
                  <c:v>-0.97952994125249371</c:v>
                </c:pt>
                <c:pt idx="1454">
                  <c:v>-0.98846832432811049</c:v>
                </c:pt>
                <c:pt idx="1455">
                  <c:v>-0.99486932339189438</c:v>
                </c:pt>
                <c:pt idx="1456">
                  <c:v>-0.99871650717105231</c:v>
                </c:pt>
                <c:pt idx="1457">
                  <c:v>-1</c:v>
                </c:pt>
                <c:pt idx="1458">
                  <c:v>-0.99871650717105276</c:v>
                </c:pt>
                <c:pt idx="1459">
                  <c:v>-0.99486932339189527</c:v>
                </c:pt>
                <c:pt idx="1460">
                  <c:v>-0.98846832432811194</c:v>
                </c:pt>
                <c:pt idx="1461">
                  <c:v>-0.9795299412524956</c:v>
                </c:pt>
                <c:pt idx="1462">
                  <c:v>-0.96807711886620618</c:v>
                </c:pt>
                <c:pt idx="1463">
                  <c:v>-0.95413925640004749</c:v>
                </c:pt>
                <c:pt idx="1464">
                  <c:v>-0.93775213214707953</c:v>
                </c:pt>
                <c:pt idx="1465">
                  <c:v>-0.91895781162023604</c:v>
                </c:pt>
                <c:pt idx="1466">
                  <c:v>-0.89780453957074857</c:v>
                </c:pt>
                <c:pt idx="1467">
                  <c:v>-0.87434661614459064</c:v>
                </c:pt>
                <c:pt idx="1468">
                  <c:v>-0.84864425749474626</c:v>
                </c:pt>
                <c:pt idx="1469">
                  <c:v>-0.8207634412072724</c:v>
                </c:pt>
                <c:pt idx="1470">
                  <c:v>-0.79077573693769565</c:v>
                </c:pt>
                <c:pt idx="1471">
                  <c:v>-0.75875812269279841</c:v>
                </c:pt>
                <c:pt idx="1472">
                  <c:v>-0.72479278722912921</c:v>
                </c:pt>
                <c:pt idx="1473">
                  <c:v>-0.68896691907568752</c:v>
                </c:pt>
                <c:pt idx="1474">
                  <c:v>-0.6513724827222247</c:v>
                </c:pt>
                <c:pt idx="1475">
                  <c:v>-0.61210598254766702</c:v>
                </c:pt>
                <c:pt idx="1476">
                  <c:v>-0.57126821509479819</c:v>
                </c:pt>
                <c:pt idx="1477">
                  <c:v>-0.52896401032697038</c:v>
                </c:pt>
                <c:pt idx="1478">
                  <c:v>-0.48530196253107849</c:v>
                </c:pt>
                <c:pt idx="1479">
                  <c:v>-0.44039415155763351</c:v>
                </c:pt>
                <c:pt idx="1480">
                  <c:v>-0.39435585511331961</c:v>
                </c:pt>
                <c:pt idx="1481">
                  <c:v>-0.34730525284482316</c:v>
                </c:pt>
                <c:pt idx="1482">
                  <c:v>-0.29936312297336282</c:v>
                </c:pt>
                <c:pt idx="1483">
                  <c:v>-0.25065253225871365</c:v>
                </c:pt>
                <c:pt idx="1484">
                  <c:v>-0.20129852008865509</c:v>
                </c:pt>
                <c:pt idx="1485">
                  <c:v>-0.15142777750457362</c:v>
                </c:pt>
                <c:pt idx="1486">
                  <c:v>-0.10116832198743111</c:v>
                </c:pt>
                <c:pt idx="1487">
                  <c:v>-5.0649168838713642E-2</c:v>
                </c:pt>
                <c:pt idx="1488">
                  <c:v>-2.940356291780688E-15</c:v>
                </c:pt>
                <c:pt idx="1489">
                  <c:v>5.0649168838707771E-2</c:v>
                </c:pt>
                <c:pt idx="1490">
                  <c:v>0.10116832198742526</c:v>
                </c:pt>
                <c:pt idx="1491">
                  <c:v>0.15142777750456782</c:v>
                </c:pt>
                <c:pt idx="1492">
                  <c:v>0.20129852008864935</c:v>
                </c:pt>
                <c:pt idx="1493">
                  <c:v>0.25065253225872175</c:v>
                </c:pt>
                <c:pt idx="1494">
                  <c:v>0.29936312297335721</c:v>
                </c:pt>
                <c:pt idx="1495">
                  <c:v>0.34730525284481767</c:v>
                </c:pt>
                <c:pt idx="1496">
                  <c:v>0.39435585511331417</c:v>
                </c:pt>
                <c:pt idx="1497">
                  <c:v>0.44039415155762823</c:v>
                </c:pt>
                <c:pt idx="1498">
                  <c:v>0.48530196253107333</c:v>
                </c:pt>
                <c:pt idx="1499">
                  <c:v>0.52896401032695328</c:v>
                </c:pt>
                <c:pt idx="1500">
                  <c:v>0.57126821509478176</c:v>
                </c:pt>
                <c:pt idx="1501">
                  <c:v>0.61210598254765114</c:v>
                </c:pt>
                <c:pt idx="1502">
                  <c:v>0.65137248272220938</c:v>
                </c:pt>
                <c:pt idx="1503">
                  <c:v>0.68896691907568319</c:v>
                </c:pt>
                <c:pt idx="1504">
                  <c:v>0.72479278722911533</c:v>
                </c:pt>
                <c:pt idx="1505">
                  <c:v>0.75875812269278531</c:v>
                </c:pt>
                <c:pt idx="1506">
                  <c:v>0.7907757369376921</c:v>
                </c:pt>
                <c:pt idx="1507">
                  <c:v>0.82076344120726907</c:v>
                </c:pt>
                <c:pt idx="1508">
                  <c:v>0.8486442574947507</c:v>
                </c:pt>
                <c:pt idx="1509">
                  <c:v>0.87434661614458087</c:v>
                </c:pt>
                <c:pt idx="1510">
                  <c:v>0.89780453957073969</c:v>
                </c:pt>
                <c:pt idx="1511">
                  <c:v>0.91895781162022805</c:v>
                </c:pt>
                <c:pt idx="1512">
                  <c:v>0.93775213214707753</c:v>
                </c:pt>
                <c:pt idx="1513">
                  <c:v>0.95413925640004993</c:v>
                </c:pt>
                <c:pt idx="1514">
                  <c:v>0.96807711886620473</c:v>
                </c:pt>
                <c:pt idx="1515">
                  <c:v>0.9795299412524916</c:v>
                </c:pt>
                <c:pt idx="1516">
                  <c:v>0.98846832432810894</c:v>
                </c:pt>
                <c:pt idx="1517">
                  <c:v>0.99486932339189327</c:v>
                </c:pt>
                <c:pt idx="1518">
                  <c:v>0.9987165071710532</c:v>
                </c:pt>
                <c:pt idx="1519">
                  <c:v>1</c:v>
                </c:pt>
                <c:pt idx="1520">
                  <c:v>0.99871650717105331</c:v>
                </c:pt>
                <c:pt idx="1521">
                  <c:v>0.99486932339189638</c:v>
                </c:pt>
                <c:pt idx="1522">
                  <c:v>0.9884683243281136</c:v>
                </c:pt>
                <c:pt idx="1523">
                  <c:v>0.97952994125249493</c:v>
                </c:pt>
                <c:pt idx="1524">
                  <c:v>0.9680771188662054</c:v>
                </c:pt>
                <c:pt idx="1525">
                  <c:v>0.95413925640005071</c:v>
                </c:pt>
                <c:pt idx="1526">
                  <c:v>0.93775213214708331</c:v>
                </c:pt>
                <c:pt idx="1527">
                  <c:v>0.9189578116202346</c:v>
                </c:pt>
                <c:pt idx="1528">
                  <c:v>0.8978045395707408</c:v>
                </c:pt>
                <c:pt idx="1529">
                  <c:v>0.87434661614458209</c:v>
                </c:pt>
                <c:pt idx="1530">
                  <c:v>0.84864425749475203</c:v>
                </c:pt>
                <c:pt idx="1531">
                  <c:v>0.82076344120727862</c:v>
                </c:pt>
                <c:pt idx="1532">
                  <c:v>0.79077573693771097</c:v>
                </c:pt>
                <c:pt idx="1533">
                  <c:v>0.75875812269278686</c:v>
                </c:pt>
                <c:pt idx="1534">
                  <c:v>0.72479278722911711</c:v>
                </c:pt>
                <c:pt idx="1535">
                  <c:v>0.68896691907568497</c:v>
                </c:pt>
                <c:pt idx="1536">
                  <c:v>0.65137248272222203</c:v>
                </c:pt>
                <c:pt idx="1537">
                  <c:v>0.61210598254766424</c:v>
                </c:pt>
                <c:pt idx="1538">
                  <c:v>0.57126821509479542</c:v>
                </c:pt>
                <c:pt idx="1539">
                  <c:v>0.52896401032696738</c:v>
                </c:pt>
                <c:pt idx="1540">
                  <c:v>0.48530196253108787</c:v>
                </c:pt>
                <c:pt idx="1541">
                  <c:v>0.44039415155764317</c:v>
                </c:pt>
                <c:pt idx="1542">
                  <c:v>0.39435585511332949</c:v>
                </c:pt>
                <c:pt idx="1543">
                  <c:v>0.34730525284482</c:v>
                </c:pt>
                <c:pt idx="1544">
                  <c:v>0.29936312297335954</c:v>
                </c:pt>
                <c:pt idx="1545">
                  <c:v>0.25065253225872408</c:v>
                </c:pt>
                <c:pt idx="1546">
                  <c:v>0.20129852008866567</c:v>
                </c:pt>
                <c:pt idx="1547">
                  <c:v>0.15142777750458428</c:v>
                </c:pt>
                <c:pt idx="1548">
                  <c:v>0.1011683219874277</c:v>
                </c:pt>
                <c:pt idx="1549">
                  <c:v>5.0649168838710221E-2</c:v>
                </c:pt>
                <c:pt idx="1550">
                  <c:v>-4.898425415289509E-16</c:v>
                </c:pt>
                <c:pt idx="1551">
                  <c:v>-5.0649168838711199E-2</c:v>
                </c:pt>
                <c:pt idx="1552">
                  <c:v>-0.10116832198742867</c:v>
                </c:pt>
                <c:pt idx="1553">
                  <c:v>-0.1514277775045712</c:v>
                </c:pt>
                <c:pt idx="1554">
                  <c:v>-0.2012985200886527</c:v>
                </c:pt>
                <c:pt idx="1555">
                  <c:v>-0.25065253225871131</c:v>
                </c:pt>
                <c:pt idx="1556">
                  <c:v>-0.29936312297334694</c:v>
                </c:pt>
                <c:pt idx="1557">
                  <c:v>-0.34730525284480757</c:v>
                </c:pt>
                <c:pt idx="1558">
                  <c:v>-0.39435585511331733</c:v>
                </c:pt>
                <c:pt idx="1559">
                  <c:v>-0.44039415155763129</c:v>
                </c:pt>
                <c:pt idx="1560">
                  <c:v>-0.48530196253107633</c:v>
                </c:pt>
                <c:pt idx="1561">
                  <c:v>-0.52896401032695617</c:v>
                </c:pt>
                <c:pt idx="1562">
                  <c:v>-0.57126821509478454</c:v>
                </c:pt>
                <c:pt idx="1563">
                  <c:v>-0.61210598254766502</c:v>
                </c:pt>
                <c:pt idx="1564">
                  <c:v>-0.65137248272221204</c:v>
                </c:pt>
                <c:pt idx="1565">
                  <c:v>-0.68896691907567542</c:v>
                </c:pt>
                <c:pt idx="1566">
                  <c:v>-0.724792787229108</c:v>
                </c:pt>
                <c:pt idx="1567">
                  <c:v>-0.7587581226927782</c:v>
                </c:pt>
                <c:pt idx="1568">
                  <c:v>-0.79077573693770287</c:v>
                </c:pt>
                <c:pt idx="1569">
                  <c:v>-0.82076344120727918</c:v>
                </c:pt>
                <c:pt idx="1570">
                  <c:v>-0.84864425749474504</c:v>
                </c:pt>
                <c:pt idx="1571">
                  <c:v>-0.87434661614457565</c:v>
                </c:pt>
                <c:pt idx="1572">
                  <c:v>-0.89780453957073492</c:v>
                </c:pt>
                <c:pt idx="1573">
                  <c:v>-0.91895781162022938</c:v>
                </c:pt>
                <c:pt idx="1574">
                  <c:v>-0.93775213214707875</c:v>
                </c:pt>
                <c:pt idx="1575">
                  <c:v>-0.95413925640004671</c:v>
                </c:pt>
                <c:pt idx="1576">
                  <c:v>-0.96807711886620207</c:v>
                </c:pt>
                <c:pt idx="1577">
                  <c:v>-0.97952994125249226</c:v>
                </c:pt>
                <c:pt idx="1578">
                  <c:v>-0.9884683243281116</c:v>
                </c:pt>
                <c:pt idx="1579">
                  <c:v>-0.99486932339189504</c:v>
                </c:pt>
                <c:pt idx="1580">
                  <c:v>-0.99871650717105265</c:v>
                </c:pt>
                <c:pt idx="1581">
                  <c:v>-1</c:v>
                </c:pt>
                <c:pt idx="1582">
                  <c:v>-0.99871650717105387</c:v>
                </c:pt>
                <c:pt idx="1583">
                  <c:v>-0.9948693233918946</c:v>
                </c:pt>
                <c:pt idx="1584">
                  <c:v>-0.98846832432811094</c:v>
                </c:pt>
                <c:pt idx="1585">
                  <c:v>-0.97952994125249426</c:v>
                </c:pt>
                <c:pt idx="1586">
                  <c:v>-0.96807711886620451</c:v>
                </c:pt>
                <c:pt idx="1587">
                  <c:v>-0.95413925640004971</c:v>
                </c:pt>
                <c:pt idx="1588">
                  <c:v>-0.93775213214708208</c:v>
                </c:pt>
                <c:pt idx="1589">
                  <c:v>-0.91895781162023327</c:v>
                </c:pt>
                <c:pt idx="1590">
                  <c:v>-0.89780453957074546</c:v>
                </c:pt>
                <c:pt idx="1591">
                  <c:v>-0.87434661614458731</c:v>
                </c:pt>
                <c:pt idx="1592">
                  <c:v>-0.84864425749475769</c:v>
                </c:pt>
                <c:pt idx="1593">
                  <c:v>-0.82076344120727662</c:v>
                </c:pt>
                <c:pt idx="1594">
                  <c:v>-0.7907757369377002</c:v>
                </c:pt>
                <c:pt idx="1595">
                  <c:v>-0.75875812269279386</c:v>
                </c:pt>
                <c:pt idx="1596">
                  <c:v>-0.72479278722912455</c:v>
                </c:pt>
                <c:pt idx="1597">
                  <c:v>-0.68896691907569285</c:v>
                </c:pt>
                <c:pt idx="1598">
                  <c:v>-0.65137248272221948</c:v>
                </c:pt>
                <c:pt idx="1599">
                  <c:v>-0.61210598254766158</c:v>
                </c:pt>
                <c:pt idx="1600">
                  <c:v>-0.57126821509479264</c:v>
                </c:pt>
                <c:pt idx="1601">
                  <c:v>-0.5289640103269645</c:v>
                </c:pt>
                <c:pt idx="1602">
                  <c:v>-0.48530196253108487</c:v>
                </c:pt>
                <c:pt idx="1603">
                  <c:v>-0.44039415155764011</c:v>
                </c:pt>
                <c:pt idx="1604">
                  <c:v>-0.39435585511332633</c:v>
                </c:pt>
                <c:pt idx="1605">
                  <c:v>-0.3473052528448301</c:v>
                </c:pt>
                <c:pt idx="1606">
                  <c:v>-0.29936312297336987</c:v>
                </c:pt>
                <c:pt idx="1607">
                  <c:v>-0.25065253225873452</c:v>
                </c:pt>
                <c:pt idx="1608">
                  <c:v>-0.20129852008866228</c:v>
                </c:pt>
                <c:pt idx="1609">
                  <c:v>-0.15142777750458089</c:v>
                </c:pt>
                <c:pt idx="1610">
                  <c:v>-0.10116832198743843</c:v>
                </c:pt>
                <c:pt idx="1611">
                  <c:v>-5.0649168838720983E-2</c:v>
                </c:pt>
                <c:pt idx="1612">
                  <c:v>-1.0290813340363414E-14</c:v>
                </c:pt>
                <c:pt idx="1613">
                  <c:v>5.064916883871462E-2</c:v>
                </c:pt>
                <c:pt idx="1614">
                  <c:v>0.10116832198743209</c:v>
                </c:pt>
                <c:pt idx="1615">
                  <c:v>0.15142777750457459</c:v>
                </c:pt>
                <c:pt idx="1616">
                  <c:v>0.20129852008865606</c:v>
                </c:pt>
                <c:pt idx="1617">
                  <c:v>0.25065253225871464</c:v>
                </c:pt>
                <c:pt idx="1618">
                  <c:v>0.29936312297336376</c:v>
                </c:pt>
                <c:pt idx="1619">
                  <c:v>0.34730525284481079</c:v>
                </c:pt>
                <c:pt idx="1620">
                  <c:v>0.3943558551133074</c:v>
                </c:pt>
                <c:pt idx="1621">
                  <c:v>0.44039415155762163</c:v>
                </c:pt>
                <c:pt idx="1622">
                  <c:v>0.48530196253106689</c:v>
                </c:pt>
                <c:pt idx="1623">
                  <c:v>0.52896401032697116</c:v>
                </c:pt>
                <c:pt idx="1624">
                  <c:v>0.57126821509479908</c:v>
                </c:pt>
                <c:pt idx="1625">
                  <c:v>0.61210598254765658</c:v>
                </c:pt>
                <c:pt idx="1626">
                  <c:v>0.6513724827222146</c:v>
                </c:pt>
                <c:pt idx="1627">
                  <c:v>0.68896691907567786</c:v>
                </c:pt>
                <c:pt idx="1628">
                  <c:v>0.72479278722912011</c:v>
                </c:pt>
                <c:pt idx="1629">
                  <c:v>0.75875812269278975</c:v>
                </c:pt>
                <c:pt idx="1630">
                  <c:v>0.79077573693769621</c:v>
                </c:pt>
                <c:pt idx="1631">
                  <c:v>0.82076344120727296</c:v>
                </c:pt>
                <c:pt idx="1632">
                  <c:v>0.84864425749474681</c:v>
                </c:pt>
                <c:pt idx="1633">
                  <c:v>0.8743466161445842</c:v>
                </c:pt>
                <c:pt idx="1634">
                  <c:v>0.89780453957074269</c:v>
                </c:pt>
                <c:pt idx="1635">
                  <c:v>0.91895781162023082</c:v>
                </c:pt>
                <c:pt idx="1636">
                  <c:v>0.93775213214707986</c:v>
                </c:pt>
                <c:pt idx="1637">
                  <c:v>0.95413925640004771</c:v>
                </c:pt>
                <c:pt idx="1638">
                  <c:v>0.96807711886620285</c:v>
                </c:pt>
                <c:pt idx="1639">
                  <c:v>0.97952994125249293</c:v>
                </c:pt>
                <c:pt idx="1640">
                  <c:v>0.98846832432810994</c:v>
                </c:pt>
                <c:pt idx="1641">
                  <c:v>0.99486932339189393</c:v>
                </c:pt>
                <c:pt idx="1642">
                  <c:v>0.99871650717105209</c:v>
                </c:pt>
                <c:pt idx="1643">
                  <c:v>1</c:v>
                </c:pt>
                <c:pt idx="1644">
                  <c:v>0.99871650717105298</c:v>
                </c:pt>
                <c:pt idx="1645">
                  <c:v>0.99486932339189571</c:v>
                </c:pt>
                <c:pt idx="1646">
                  <c:v>0.98846832432811249</c:v>
                </c:pt>
                <c:pt idx="1647">
                  <c:v>0.97952994125249637</c:v>
                </c:pt>
                <c:pt idx="1648">
                  <c:v>0.96807711886620362</c:v>
                </c:pt>
                <c:pt idx="1649">
                  <c:v>0.9541392564000486</c:v>
                </c:pt>
                <c:pt idx="1650">
                  <c:v>0.93775213214708586</c:v>
                </c:pt>
                <c:pt idx="1651">
                  <c:v>0.9189578116202376</c:v>
                </c:pt>
                <c:pt idx="1652">
                  <c:v>0.89780453957075024</c:v>
                </c:pt>
                <c:pt idx="1653">
                  <c:v>0.87434661614458564</c:v>
                </c:pt>
                <c:pt idx="1654">
                  <c:v>0.84864425749475592</c:v>
                </c:pt>
                <c:pt idx="1655">
                  <c:v>0.82076344120728284</c:v>
                </c:pt>
                <c:pt idx="1656">
                  <c:v>0.79077573693770675</c:v>
                </c:pt>
                <c:pt idx="1657">
                  <c:v>0.75875812269280096</c:v>
                </c:pt>
                <c:pt idx="1658">
                  <c:v>0.72479278722911233</c:v>
                </c:pt>
                <c:pt idx="1659">
                  <c:v>0.68896691907567997</c:v>
                </c:pt>
                <c:pt idx="1660">
                  <c:v>0.65137248272221682</c:v>
                </c:pt>
                <c:pt idx="1661">
                  <c:v>0.61210598254765891</c:v>
                </c:pt>
                <c:pt idx="1662">
                  <c:v>0.57126821509481318</c:v>
                </c:pt>
                <c:pt idx="1663">
                  <c:v>0.52896401032696161</c:v>
                </c:pt>
                <c:pt idx="1664">
                  <c:v>0.48530196253108188</c:v>
                </c:pt>
                <c:pt idx="1665">
                  <c:v>0.440394151557637</c:v>
                </c:pt>
                <c:pt idx="1666">
                  <c:v>0.39435585511332316</c:v>
                </c:pt>
                <c:pt idx="1667">
                  <c:v>0.34730525284482688</c:v>
                </c:pt>
                <c:pt idx="1668">
                  <c:v>0.29936312297335299</c:v>
                </c:pt>
                <c:pt idx="1669">
                  <c:v>0.25065253225871748</c:v>
                </c:pt>
                <c:pt idx="1670">
                  <c:v>0.20129852008865892</c:v>
                </c:pt>
                <c:pt idx="1671">
                  <c:v>0.1514277775045775</c:v>
                </c:pt>
                <c:pt idx="1672">
                  <c:v>0.10116832198743501</c:v>
                </c:pt>
                <c:pt idx="1673">
                  <c:v>5.0649168838717562E-2</c:v>
                </c:pt>
                <c:pt idx="1674">
                  <c:v>6.860614507053775E-15</c:v>
                </c:pt>
                <c:pt idx="1675">
                  <c:v>-5.0649168838703858E-2</c:v>
                </c:pt>
                <c:pt idx="1676">
                  <c:v>-0.10116832198742136</c:v>
                </c:pt>
                <c:pt idx="1677">
                  <c:v>-0.15142777750456393</c:v>
                </c:pt>
                <c:pt idx="1678">
                  <c:v>-0.20129852008865942</c:v>
                </c:pt>
                <c:pt idx="1679">
                  <c:v>-0.25065253225871792</c:v>
                </c:pt>
                <c:pt idx="1680">
                  <c:v>-0.29936312297335349</c:v>
                </c:pt>
                <c:pt idx="1681">
                  <c:v>-0.34730525284481401</c:v>
                </c:pt>
                <c:pt idx="1682">
                  <c:v>-0.39435585511331056</c:v>
                </c:pt>
                <c:pt idx="1683">
                  <c:v>-0.44039415155762468</c:v>
                </c:pt>
                <c:pt idx="1684">
                  <c:v>-0.48530196253106989</c:v>
                </c:pt>
                <c:pt idx="1685">
                  <c:v>-0.52896401032694995</c:v>
                </c:pt>
                <c:pt idx="1686">
                  <c:v>-0.57126821509477854</c:v>
                </c:pt>
                <c:pt idx="1687">
                  <c:v>-0.61210598254764803</c:v>
                </c:pt>
                <c:pt idx="1688">
                  <c:v>-0.65137248272222803</c:v>
                </c:pt>
                <c:pt idx="1689">
                  <c:v>-0.68896691907569063</c:v>
                </c:pt>
                <c:pt idx="1690">
                  <c:v>-0.72479278722912244</c:v>
                </c:pt>
                <c:pt idx="1691">
                  <c:v>-0.75875812269279197</c:v>
                </c:pt>
                <c:pt idx="1692">
                  <c:v>-0.79077573693769831</c:v>
                </c:pt>
                <c:pt idx="1693">
                  <c:v>-0.82076344120727496</c:v>
                </c:pt>
                <c:pt idx="1694">
                  <c:v>-0.84864425749474859</c:v>
                </c:pt>
                <c:pt idx="1695">
                  <c:v>-0.87434661614457898</c:v>
                </c:pt>
                <c:pt idx="1696">
                  <c:v>-0.89780453957073791</c:v>
                </c:pt>
                <c:pt idx="1697">
                  <c:v>-0.91895781162022649</c:v>
                </c:pt>
                <c:pt idx="1698">
                  <c:v>-0.93775213214708109</c:v>
                </c:pt>
                <c:pt idx="1699">
                  <c:v>-0.95413925640004882</c:v>
                </c:pt>
                <c:pt idx="1700">
                  <c:v>-0.96807711886620373</c:v>
                </c:pt>
                <c:pt idx="1701">
                  <c:v>-0.9795299412524936</c:v>
                </c:pt>
                <c:pt idx="1702">
                  <c:v>-0.98846832432811049</c:v>
                </c:pt>
                <c:pt idx="1703">
                  <c:v>-0.99486932339189571</c:v>
                </c:pt>
                <c:pt idx="1704">
                  <c:v>-0.99871650717105298</c:v>
                </c:pt>
                <c:pt idx="1705">
                  <c:v>-1</c:v>
                </c:pt>
                <c:pt idx="1706">
                  <c:v>-0.99871650717105354</c:v>
                </c:pt>
                <c:pt idx="1707">
                  <c:v>-0.99486932339189682</c:v>
                </c:pt>
                <c:pt idx="1708">
                  <c:v>-0.98846832432811205</c:v>
                </c:pt>
                <c:pt idx="1709">
                  <c:v>-0.97952994125249571</c:v>
                </c:pt>
                <c:pt idx="1710">
                  <c:v>-0.96807711886620629</c:v>
                </c:pt>
                <c:pt idx="1711">
                  <c:v>-0.95413925640005182</c:v>
                </c:pt>
                <c:pt idx="1712">
                  <c:v>-0.93775213214708464</c:v>
                </c:pt>
                <c:pt idx="1713">
                  <c:v>-0.9189578116202306</c:v>
                </c:pt>
                <c:pt idx="1714">
                  <c:v>-0.89780453957074247</c:v>
                </c:pt>
                <c:pt idx="1715">
                  <c:v>-0.87434661614458398</c:v>
                </c:pt>
                <c:pt idx="1716">
                  <c:v>-0.84864425749475403</c:v>
                </c:pt>
                <c:pt idx="1717">
                  <c:v>-0.82076344120728895</c:v>
                </c:pt>
                <c:pt idx="1718">
                  <c:v>-0.79077573693770464</c:v>
                </c:pt>
                <c:pt idx="1719">
                  <c:v>-0.75875812269279863</c:v>
                </c:pt>
                <c:pt idx="1720">
                  <c:v>-0.72479278722912954</c:v>
                </c:pt>
                <c:pt idx="1721">
                  <c:v>-0.68896691907569818</c:v>
                </c:pt>
                <c:pt idx="1722">
                  <c:v>-0.6513724827222358</c:v>
                </c:pt>
                <c:pt idx="1723">
                  <c:v>-0.61210598254765614</c:v>
                </c:pt>
                <c:pt idx="1724">
                  <c:v>-0.57126821509478698</c:v>
                </c:pt>
                <c:pt idx="1725">
                  <c:v>-0.52896401032695872</c:v>
                </c:pt>
                <c:pt idx="1726">
                  <c:v>-0.48530196253107888</c:v>
                </c:pt>
                <c:pt idx="1727">
                  <c:v>-0.44039415155763395</c:v>
                </c:pt>
                <c:pt idx="1728">
                  <c:v>-0.39435585511332005</c:v>
                </c:pt>
                <c:pt idx="1729">
                  <c:v>-0.34730525284482366</c:v>
                </c:pt>
                <c:pt idx="1730">
                  <c:v>-0.29936312297336332</c:v>
                </c:pt>
                <c:pt idx="1731">
                  <c:v>-0.25065253225872791</c:v>
                </c:pt>
                <c:pt idx="1732">
                  <c:v>-0.2012985200886695</c:v>
                </c:pt>
                <c:pt idx="1733">
                  <c:v>-0.15142777750457409</c:v>
                </c:pt>
                <c:pt idx="1734">
                  <c:v>-0.1011683219874316</c:v>
                </c:pt>
                <c:pt idx="1735">
                  <c:v>-5.0649168838714134E-2</c:v>
                </c:pt>
                <c:pt idx="1736">
                  <c:v>-3.430415673744136E-15</c:v>
                </c:pt>
                <c:pt idx="1737">
                  <c:v>5.0649168838707279E-2</c:v>
                </c:pt>
                <c:pt idx="1738">
                  <c:v>0.10116832198742477</c:v>
                </c:pt>
                <c:pt idx="1739">
                  <c:v>0.15142777750456732</c:v>
                </c:pt>
                <c:pt idx="1740">
                  <c:v>0.20129852008864885</c:v>
                </c:pt>
                <c:pt idx="1741">
                  <c:v>0.25065253225870748</c:v>
                </c:pt>
                <c:pt idx="1742">
                  <c:v>0.29936312297334317</c:v>
                </c:pt>
                <c:pt idx="1743">
                  <c:v>0.34730525284481722</c:v>
                </c:pt>
                <c:pt idx="1744">
                  <c:v>0.39435585511331372</c:v>
                </c:pt>
                <c:pt idx="1745">
                  <c:v>0.44039415155762779</c:v>
                </c:pt>
                <c:pt idx="1746">
                  <c:v>0.48530196253107288</c:v>
                </c:pt>
                <c:pt idx="1747">
                  <c:v>0.52896401032695284</c:v>
                </c:pt>
                <c:pt idx="1748">
                  <c:v>0.57126821509480463</c:v>
                </c:pt>
                <c:pt idx="1749">
                  <c:v>0.6121059825476507</c:v>
                </c:pt>
                <c:pt idx="1750">
                  <c:v>0.65137248272220905</c:v>
                </c:pt>
                <c:pt idx="1751">
                  <c:v>0.68896691907567253</c:v>
                </c:pt>
                <c:pt idx="1752">
                  <c:v>0.72479278722910523</c:v>
                </c:pt>
                <c:pt idx="1753">
                  <c:v>0.75875812269279419</c:v>
                </c:pt>
                <c:pt idx="1754">
                  <c:v>0.79077573693770042</c:v>
                </c:pt>
                <c:pt idx="1755">
                  <c:v>0.82076344120727696</c:v>
                </c:pt>
                <c:pt idx="1756">
                  <c:v>0.84864425749475048</c:v>
                </c:pt>
                <c:pt idx="1757">
                  <c:v>0.87434661614458065</c:v>
                </c:pt>
                <c:pt idx="1758">
                  <c:v>0.89780453957074569</c:v>
                </c:pt>
                <c:pt idx="1759">
                  <c:v>0.91895781162023349</c:v>
                </c:pt>
                <c:pt idx="1760">
                  <c:v>0.93775213214707731</c:v>
                </c:pt>
                <c:pt idx="1761">
                  <c:v>0.9541392564000456</c:v>
                </c:pt>
                <c:pt idx="1762">
                  <c:v>0.96807711886620107</c:v>
                </c:pt>
                <c:pt idx="1763">
                  <c:v>0.97952994125249437</c:v>
                </c:pt>
                <c:pt idx="1764">
                  <c:v>0.98846832432811094</c:v>
                </c:pt>
                <c:pt idx="1765">
                  <c:v>0.99486932339189471</c:v>
                </c:pt>
                <c:pt idx="1766">
                  <c:v>0.99871650717105243</c:v>
                </c:pt>
                <c:pt idx="1767">
                  <c:v>1</c:v>
                </c:pt>
                <c:pt idx="1768">
                  <c:v>0.99871650717105265</c:v>
                </c:pt>
                <c:pt idx="1769">
                  <c:v>0.99486932339189504</c:v>
                </c:pt>
                <c:pt idx="1770">
                  <c:v>0.98846832432811149</c:v>
                </c:pt>
                <c:pt idx="1771">
                  <c:v>0.97952994125249504</c:v>
                </c:pt>
                <c:pt idx="1772">
                  <c:v>0.96807711886620906</c:v>
                </c:pt>
                <c:pt idx="1773">
                  <c:v>0.95413925640005082</c:v>
                </c:pt>
                <c:pt idx="1774">
                  <c:v>0.93775213214708342</c:v>
                </c:pt>
                <c:pt idx="1775">
                  <c:v>0.91895781162023482</c:v>
                </c:pt>
                <c:pt idx="1776">
                  <c:v>0.89780453957074724</c:v>
                </c:pt>
                <c:pt idx="1777">
                  <c:v>0.87434661614458919</c:v>
                </c:pt>
                <c:pt idx="1778">
                  <c:v>0.84864425749475225</c:v>
                </c:pt>
                <c:pt idx="1779">
                  <c:v>0.82076344120727884</c:v>
                </c:pt>
                <c:pt idx="1780">
                  <c:v>0.79077573693770253</c:v>
                </c:pt>
                <c:pt idx="1781">
                  <c:v>0.75875812269279641</c:v>
                </c:pt>
                <c:pt idx="1782">
                  <c:v>0.72479278722912721</c:v>
                </c:pt>
                <c:pt idx="1783">
                  <c:v>0.68896691907569563</c:v>
                </c:pt>
                <c:pt idx="1784">
                  <c:v>0.65137248272223325</c:v>
                </c:pt>
                <c:pt idx="1785">
                  <c:v>0.6121059825476759</c:v>
                </c:pt>
                <c:pt idx="1786">
                  <c:v>0.57126821509480752</c:v>
                </c:pt>
                <c:pt idx="1787">
                  <c:v>0.52896401032697993</c:v>
                </c:pt>
                <c:pt idx="1788">
                  <c:v>0.48530196253107588</c:v>
                </c:pt>
                <c:pt idx="1789">
                  <c:v>0.44039415155763084</c:v>
                </c:pt>
                <c:pt idx="1790">
                  <c:v>0.39435585511331689</c:v>
                </c:pt>
                <c:pt idx="1791">
                  <c:v>0.34730525284482044</c:v>
                </c:pt>
                <c:pt idx="1792">
                  <c:v>0.29936312297336004</c:v>
                </c:pt>
                <c:pt idx="1793">
                  <c:v>0.25065253225872458</c:v>
                </c:pt>
                <c:pt idx="1794">
                  <c:v>0.20129852008866614</c:v>
                </c:pt>
                <c:pt idx="1795">
                  <c:v>0.15142777750458475</c:v>
                </c:pt>
                <c:pt idx="1796">
                  <c:v>0.10116832198744233</c:v>
                </c:pt>
                <c:pt idx="1797">
                  <c:v>5.0649168838724903E-2</c:v>
                </c:pt>
                <c:pt idx="1798">
                  <c:v>2.1684043449710089E-19</c:v>
                </c:pt>
                <c:pt idx="1799">
                  <c:v>-5.0649168838710706E-2</c:v>
                </c:pt>
                <c:pt idx="1800">
                  <c:v>-0.10116832198742819</c:v>
                </c:pt>
                <c:pt idx="1801">
                  <c:v>-0.1514277775045707</c:v>
                </c:pt>
                <c:pt idx="1802">
                  <c:v>-0.20129852008865221</c:v>
                </c:pt>
                <c:pt idx="1803">
                  <c:v>-0.25065253225872458</c:v>
                </c:pt>
                <c:pt idx="1804">
                  <c:v>-0.29936312297334644</c:v>
                </c:pt>
                <c:pt idx="1805">
                  <c:v>-0.34730525284480712</c:v>
                </c:pt>
                <c:pt idx="1806">
                  <c:v>-0.39435585511330384</c:v>
                </c:pt>
                <c:pt idx="1807">
                  <c:v>-0.44039415155761807</c:v>
                </c:pt>
                <c:pt idx="1808">
                  <c:v>-0.48530196253107588</c:v>
                </c:pt>
                <c:pt idx="1809">
                  <c:v>-0.52896401032695572</c:v>
                </c:pt>
                <c:pt idx="1810">
                  <c:v>-0.5712682150947842</c:v>
                </c:pt>
                <c:pt idx="1811">
                  <c:v>-0.61210598254765347</c:v>
                </c:pt>
                <c:pt idx="1812">
                  <c:v>-0.65137248272221171</c:v>
                </c:pt>
                <c:pt idx="1813">
                  <c:v>-0.68896691907569563</c:v>
                </c:pt>
                <c:pt idx="1814">
                  <c:v>-0.72479278722912721</c:v>
                </c:pt>
                <c:pt idx="1815">
                  <c:v>-0.75875812269279641</c:v>
                </c:pt>
                <c:pt idx="1816">
                  <c:v>-0.79077573693768521</c:v>
                </c:pt>
                <c:pt idx="1817">
                  <c:v>-0.82076344120726263</c:v>
                </c:pt>
                <c:pt idx="1818">
                  <c:v>-0.84864425749475225</c:v>
                </c:pt>
                <c:pt idx="1819">
                  <c:v>-0.87434661614458231</c:v>
                </c:pt>
                <c:pt idx="1820">
                  <c:v>-0.89780453957074102</c:v>
                </c:pt>
                <c:pt idx="1821">
                  <c:v>-0.91895781162022927</c:v>
                </c:pt>
                <c:pt idx="1822">
                  <c:v>-0.93775213214707853</c:v>
                </c:pt>
                <c:pt idx="1823">
                  <c:v>-0.95413925640005082</c:v>
                </c:pt>
                <c:pt idx="1824">
                  <c:v>-0.96807711886620551</c:v>
                </c:pt>
                <c:pt idx="1825">
                  <c:v>-0.97952994125249504</c:v>
                </c:pt>
                <c:pt idx="1826">
                  <c:v>-0.98846832432811149</c:v>
                </c:pt>
                <c:pt idx="1827">
                  <c:v>-0.99486932339189504</c:v>
                </c:pt>
                <c:pt idx="1828">
                  <c:v>-0.99871650717105265</c:v>
                </c:pt>
                <c:pt idx="1829">
                  <c:v>-1</c:v>
                </c:pt>
                <c:pt idx="1830">
                  <c:v>-0.9987165071710532</c:v>
                </c:pt>
                <c:pt idx="1831">
                  <c:v>-0.99486932339189604</c:v>
                </c:pt>
                <c:pt idx="1832">
                  <c:v>-0.98846832432811316</c:v>
                </c:pt>
                <c:pt idx="1833">
                  <c:v>-0.97952994125249437</c:v>
                </c:pt>
                <c:pt idx="1834">
                  <c:v>-0.96807711886620462</c:v>
                </c:pt>
                <c:pt idx="1835">
                  <c:v>-0.95413925640004982</c:v>
                </c:pt>
                <c:pt idx="1836">
                  <c:v>-0.93775213214708231</c:v>
                </c:pt>
                <c:pt idx="1837">
                  <c:v>-0.91895781162023349</c:v>
                </c:pt>
                <c:pt idx="1838">
                  <c:v>-0.89780453957074569</c:v>
                </c:pt>
                <c:pt idx="1839">
                  <c:v>-0.87434661614458753</c:v>
                </c:pt>
                <c:pt idx="1840">
                  <c:v>-0.84864425749475791</c:v>
                </c:pt>
                <c:pt idx="1841">
                  <c:v>-0.82076344120728506</c:v>
                </c:pt>
                <c:pt idx="1842">
                  <c:v>-0.79077573693770919</c:v>
                </c:pt>
                <c:pt idx="1843">
                  <c:v>-0.75875812269279419</c:v>
                </c:pt>
                <c:pt idx="1844">
                  <c:v>-0.72479278722912488</c:v>
                </c:pt>
                <c:pt idx="1845">
                  <c:v>-0.68896691907569318</c:v>
                </c:pt>
                <c:pt idx="1846">
                  <c:v>-0.65137248272223058</c:v>
                </c:pt>
                <c:pt idx="1847">
                  <c:v>-0.61210598254767323</c:v>
                </c:pt>
                <c:pt idx="1848">
                  <c:v>-0.57126821509480463</c:v>
                </c:pt>
                <c:pt idx="1849">
                  <c:v>-0.52896401032697704</c:v>
                </c:pt>
                <c:pt idx="1850">
                  <c:v>-0.48530196253109775</c:v>
                </c:pt>
                <c:pt idx="1851">
                  <c:v>-0.44039415155765327</c:v>
                </c:pt>
                <c:pt idx="1852">
                  <c:v>-0.39435585511333987</c:v>
                </c:pt>
                <c:pt idx="1853">
                  <c:v>-0.34730525284481722</c:v>
                </c:pt>
                <c:pt idx="1854">
                  <c:v>-0.29936312297335677</c:v>
                </c:pt>
                <c:pt idx="1855">
                  <c:v>-0.25065253225872125</c:v>
                </c:pt>
                <c:pt idx="1856">
                  <c:v>-0.20129852008866278</c:v>
                </c:pt>
                <c:pt idx="1857">
                  <c:v>-0.15142777750458136</c:v>
                </c:pt>
                <c:pt idx="1858">
                  <c:v>-0.10116832198742477</c:v>
                </c:pt>
                <c:pt idx="1859">
                  <c:v>-5.0649168838721476E-2</c:v>
                </c:pt>
                <c:pt idx="1860">
                  <c:v>-1.0780872722326862E-14</c:v>
                </c:pt>
                <c:pt idx="1861">
                  <c:v>5.0649168838699937E-2</c:v>
                </c:pt>
                <c:pt idx="1862">
                  <c:v>0.10116832198741746</c:v>
                </c:pt>
                <c:pt idx="1863">
                  <c:v>0.15142777750457409</c:v>
                </c:pt>
                <c:pt idx="1864">
                  <c:v>0.20129852008865556</c:v>
                </c:pt>
                <c:pt idx="1865">
                  <c:v>0.25065253225871414</c:v>
                </c:pt>
                <c:pt idx="1866">
                  <c:v>0.29936312297334972</c:v>
                </c:pt>
                <c:pt idx="1867">
                  <c:v>0.34730525284481034</c:v>
                </c:pt>
                <c:pt idx="1868">
                  <c:v>0.39435585511332005</c:v>
                </c:pt>
                <c:pt idx="1869">
                  <c:v>0.44039415155763395</c:v>
                </c:pt>
                <c:pt idx="1870">
                  <c:v>0.48530196253107888</c:v>
                </c:pt>
                <c:pt idx="1871">
                  <c:v>0.52896401032694662</c:v>
                </c:pt>
                <c:pt idx="1872">
                  <c:v>0.57126821509477532</c:v>
                </c:pt>
                <c:pt idx="1873">
                  <c:v>0.61210598254765614</c:v>
                </c:pt>
                <c:pt idx="1874">
                  <c:v>0.65137248272221426</c:v>
                </c:pt>
                <c:pt idx="1875">
                  <c:v>0.68896691907567753</c:v>
                </c:pt>
                <c:pt idx="1876">
                  <c:v>0.72479278722911</c:v>
                </c:pt>
                <c:pt idx="1877">
                  <c:v>0.7587581226927802</c:v>
                </c:pt>
                <c:pt idx="1878">
                  <c:v>0.79077573693770464</c:v>
                </c:pt>
                <c:pt idx="1879">
                  <c:v>0.82076344120728084</c:v>
                </c:pt>
                <c:pt idx="1880">
                  <c:v>0.84864425749475403</c:v>
                </c:pt>
                <c:pt idx="1881">
                  <c:v>0.87434661614458398</c:v>
                </c:pt>
                <c:pt idx="1882">
                  <c:v>0.89780453957074247</c:v>
                </c:pt>
                <c:pt idx="1883">
                  <c:v>0.9189578116202306</c:v>
                </c:pt>
                <c:pt idx="1884">
                  <c:v>0.93775213214707975</c:v>
                </c:pt>
                <c:pt idx="1885">
                  <c:v>0.9541392564000476</c:v>
                </c:pt>
                <c:pt idx="1886">
                  <c:v>0.96807711886620273</c:v>
                </c:pt>
                <c:pt idx="1887">
                  <c:v>0.97952994125249282</c:v>
                </c:pt>
                <c:pt idx="1888">
                  <c:v>0.98846832432811205</c:v>
                </c:pt>
                <c:pt idx="1889">
                  <c:v>0.99486932339189538</c:v>
                </c:pt>
                <c:pt idx="1890">
                  <c:v>0.99871650717105276</c:v>
                </c:pt>
                <c:pt idx="1891">
                  <c:v>1</c:v>
                </c:pt>
                <c:pt idx="1892">
                  <c:v>0.99871650717105298</c:v>
                </c:pt>
                <c:pt idx="1893">
                  <c:v>0.99486932339189571</c:v>
                </c:pt>
                <c:pt idx="1894">
                  <c:v>0.9884683243281126</c:v>
                </c:pt>
                <c:pt idx="1895">
                  <c:v>0.97952994125249648</c:v>
                </c:pt>
                <c:pt idx="1896">
                  <c:v>0.96807711886620729</c:v>
                </c:pt>
                <c:pt idx="1897">
                  <c:v>0.95413925640005304</c:v>
                </c:pt>
                <c:pt idx="1898">
                  <c:v>0.93775213214708109</c:v>
                </c:pt>
                <c:pt idx="1899">
                  <c:v>0.91895781162023216</c:v>
                </c:pt>
                <c:pt idx="1900">
                  <c:v>0.89780453957074424</c:v>
                </c:pt>
                <c:pt idx="1901">
                  <c:v>0.87434661614458586</c:v>
                </c:pt>
                <c:pt idx="1902">
                  <c:v>0.84864425749475614</c:v>
                </c:pt>
                <c:pt idx="1903">
                  <c:v>0.82076344120728306</c:v>
                </c:pt>
                <c:pt idx="1904">
                  <c:v>0.79077573693770709</c:v>
                </c:pt>
                <c:pt idx="1905">
                  <c:v>0.75875812269280118</c:v>
                </c:pt>
                <c:pt idx="1906">
                  <c:v>0.72479278722913232</c:v>
                </c:pt>
                <c:pt idx="1907">
                  <c:v>0.68896691907570096</c:v>
                </c:pt>
                <c:pt idx="1908">
                  <c:v>0.65137248272222803</c:v>
                </c:pt>
                <c:pt idx="1909">
                  <c:v>0.61210598254767046</c:v>
                </c:pt>
                <c:pt idx="1910">
                  <c:v>0.57126821509480186</c:v>
                </c:pt>
                <c:pt idx="1911">
                  <c:v>0.52896401032697404</c:v>
                </c:pt>
                <c:pt idx="1912">
                  <c:v>0.48530196253109475</c:v>
                </c:pt>
                <c:pt idx="1913">
                  <c:v>0.44039415155762468</c:v>
                </c:pt>
                <c:pt idx="1914">
                  <c:v>0.39435585511331056</c:v>
                </c:pt>
                <c:pt idx="1915">
                  <c:v>0.34730525284484065</c:v>
                </c:pt>
                <c:pt idx="1916">
                  <c:v>0.29936312297338058</c:v>
                </c:pt>
                <c:pt idx="1917">
                  <c:v>0.25065253225874545</c:v>
                </c:pt>
                <c:pt idx="1918">
                  <c:v>0.20129852008865942</c:v>
                </c:pt>
                <c:pt idx="1919">
                  <c:v>0.15142777750457798</c:v>
                </c:pt>
                <c:pt idx="1920">
                  <c:v>0.1011683219874355</c:v>
                </c:pt>
                <c:pt idx="1921">
                  <c:v>5.0649168838718048E-2</c:v>
                </c:pt>
                <c:pt idx="1922">
                  <c:v>7.350673889017223E-15</c:v>
                </c:pt>
                <c:pt idx="1923">
                  <c:v>-5.0649168838717562E-2</c:v>
                </c:pt>
                <c:pt idx="1924">
                  <c:v>-0.10116832198743501</c:v>
                </c:pt>
                <c:pt idx="1925">
                  <c:v>-0.1514277775045775</c:v>
                </c:pt>
                <c:pt idx="1926">
                  <c:v>-0.20129852008864502</c:v>
                </c:pt>
                <c:pt idx="1927">
                  <c:v>-0.25065253225870371</c:v>
                </c:pt>
                <c:pt idx="1928">
                  <c:v>-0.29936312297335299</c:v>
                </c:pt>
                <c:pt idx="1929">
                  <c:v>-0.34730525284481356</c:v>
                </c:pt>
                <c:pt idx="1930">
                  <c:v>-0.39435585511331012</c:v>
                </c:pt>
                <c:pt idx="1931">
                  <c:v>-0.44039415155762424</c:v>
                </c:pt>
                <c:pt idx="1932">
                  <c:v>-0.4853019625310695</c:v>
                </c:pt>
                <c:pt idx="1933">
                  <c:v>-0.52896401032696161</c:v>
                </c:pt>
                <c:pt idx="1934">
                  <c:v>-0.57126821509478976</c:v>
                </c:pt>
                <c:pt idx="1935">
                  <c:v>-0.61210598254765891</c:v>
                </c:pt>
                <c:pt idx="1936">
                  <c:v>-0.65137248272221682</c:v>
                </c:pt>
                <c:pt idx="1937">
                  <c:v>-0.68896691907567997</c:v>
                </c:pt>
                <c:pt idx="1938">
                  <c:v>-0.72479278722911233</c:v>
                </c:pt>
                <c:pt idx="1939">
                  <c:v>-0.75875812269278242</c:v>
                </c:pt>
                <c:pt idx="1940">
                  <c:v>-0.79077573693768932</c:v>
                </c:pt>
                <c:pt idx="1941">
                  <c:v>-0.82076344120726652</c:v>
                </c:pt>
                <c:pt idx="1942">
                  <c:v>-0.84864425749474082</c:v>
                </c:pt>
                <c:pt idx="1943">
                  <c:v>-0.87434661614458564</c:v>
                </c:pt>
                <c:pt idx="1944">
                  <c:v>-0.89780453957074402</c:v>
                </c:pt>
                <c:pt idx="1945">
                  <c:v>-0.91895781162023193</c:v>
                </c:pt>
                <c:pt idx="1946">
                  <c:v>-0.93775213214708086</c:v>
                </c:pt>
                <c:pt idx="1947">
                  <c:v>-0.9541392564000486</c:v>
                </c:pt>
                <c:pt idx="1948">
                  <c:v>-0.96807711886620362</c:v>
                </c:pt>
                <c:pt idx="1949">
                  <c:v>-0.9795299412524936</c:v>
                </c:pt>
                <c:pt idx="1950">
                  <c:v>-0.98846832432811038</c:v>
                </c:pt>
                <c:pt idx="1951">
                  <c:v>-0.99486932339189427</c:v>
                </c:pt>
                <c:pt idx="1952">
                  <c:v>-0.99871650717105231</c:v>
                </c:pt>
                <c:pt idx="1953">
                  <c:v>-1</c:v>
                </c:pt>
                <c:pt idx="1954">
                  <c:v>-0.99871650717105287</c:v>
                </c:pt>
                <c:pt idx="1955">
                  <c:v>-0.99486932339189538</c:v>
                </c:pt>
                <c:pt idx="1956">
                  <c:v>-0.98846832432811205</c:v>
                </c:pt>
                <c:pt idx="1957">
                  <c:v>-0.97952994125249582</c:v>
                </c:pt>
                <c:pt idx="1958">
                  <c:v>-0.9680771188662064</c:v>
                </c:pt>
                <c:pt idx="1959">
                  <c:v>-0.95413925640005204</c:v>
                </c:pt>
                <c:pt idx="1960">
                  <c:v>-0.93775213214708486</c:v>
                </c:pt>
                <c:pt idx="1961">
                  <c:v>-0.91895781162023638</c:v>
                </c:pt>
                <c:pt idx="1962">
                  <c:v>-0.89780453957074902</c:v>
                </c:pt>
                <c:pt idx="1963">
                  <c:v>-0.8743466161445842</c:v>
                </c:pt>
                <c:pt idx="1964">
                  <c:v>-0.84864425749475436</c:v>
                </c:pt>
                <c:pt idx="1965">
                  <c:v>-0.82076344120728117</c:v>
                </c:pt>
                <c:pt idx="1966">
                  <c:v>-0.79077573693770498</c:v>
                </c:pt>
                <c:pt idx="1967">
                  <c:v>-0.75875812269279896</c:v>
                </c:pt>
                <c:pt idx="1968">
                  <c:v>-0.72479278722911034</c:v>
                </c:pt>
                <c:pt idx="1969">
                  <c:v>-0.68896691907567786</c:v>
                </c:pt>
                <c:pt idx="1970">
                  <c:v>-0.65137248272223625</c:v>
                </c:pt>
                <c:pt idx="1971">
                  <c:v>-0.61210598254767901</c:v>
                </c:pt>
                <c:pt idx="1972">
                  <c:v>-0.57126821509481074</c:v>
                </c:pt>
                <c:pt idx="1973">
                  <c:v>-0.52896401032695906</c:v>
                </c:pt>
                <c:pt idx="1974">
                  <c:v>-0.48530196253107932</c:v>
                </c:pt>
                <c:pt idx="1975">
                  <c:v>-0.44039415155763434</c:v>
                </c:pt>
                <c:pt idx="1976">
                  <c:v>-0.3943558551133205</c:v>
                </c:pt>
                <c:pt idx="1977">
                  <c:v>-0.34730525284482411</c:v>
                </c:pt>
                <c:pt idx="1978">
                  <c:v>-0.29936312297335022</c:v>
                </c:pt>
                <c:pt idx="1979">
                  <c:v>-0.25065253225871464</c:v>
                </c:pt>
                <c:pt idx="1980">
                  <c:v>-0.20129852008865606</c:v>
                </c:pt>
                <c:pt idx="1981">
                  <c:v>-0.15142777750457459</c:v>
                </c:pt>
                <c:pt idx="1982">
                  <c:v>-0.10116832198744623</c:v>
                </c:pt>
                <c:pt idx="1983">
                  <c:v>-5.064916883871462E-2</c:v>
                </c:pt>
                <c:pt idx="1984">
                  <c:v>-3.920475055707584E-15</c:v>
                </c:pt>
                <c:pt idx="1985">
                  <c:v>5.0649168838706793E-2</c:v>
                </c:pt>
                <c:pt idx="1986">
                  <c:v>0.10116832198742429</c:v>
                </c:pt>
                <c:pt idx="1987">
                  <c:v>0.15142777750456685</c:v>
                </c:pt>
                <c:pt idx="1988">
                  <c:v>0.20129852008866228</c:v>
                </c:pt>
                <c:pt idx="1989">
                  <c:v>0.25065253225872081</c:v>
                </c:pt>
                <c:pt idx="1990">
                  <c:v>0.29936312297335627</c:v>
                </c:pt>
                <c:pt idx="1991">
                  <c:v>0.34730525284481678</c:v>
                </c:pt>
                <c:pt idx="1992">
                  <c:v>0.39435585511331328</c:v>
                </c:pt>
                <c:pt idx="1993">
                  <c:v>0.44039415155762734</c:v>
                </c:pt>
                <c:pt idx="1994">
                  <c:v>0.48530196253107249</c:v>
                </c:pt>
                <c:pt idx="1995">
                  <c:v>0.52896401032695251</c:v>
                </c:pt>
                <c:pt idx="1996">
                  <c:v>0.57126821509478098</c:v>
                </c:pt>
                <c:pt idx="1997">
                  <c:v>0.61210598254765036</c:v>
                </c:pt>
                <c:pt idx="1998">
                  <c:v>0.65137248272221948</c:v>
                </c:pt>
                <c:pt idx="1999">
                  <c:v>0.68896691907568253</c:v>
                </c:pt>
                <c:pt idx="2000">
                  <c:v>0.72479278722911467</c:v>
                </c:pt>
                <c:pt idx="2001">
                  <c:v>0.75875812269278464</c:v>
                </c:pt>
                <c:pt idx="2002">
                  <c:v>0.79077573693769143</c:v>
                </c:pt>
                <c:pt idx="2003">
                  <c:v>0.82076344120726852</c:v>
                </c:pt>
                <c:pt idx="2004">
                  <c:v>0.8486442574947427</c:v>
                </c:pt>
                <c:pt idx="2005">
                  <c:v>0.87434661614457354</c:v>
                </c:pt>
                <c:pt idx="2006">
                  <c:v>0.89780453957073303</c:v>
                </c:pt>
                <c:pt idx="2007">
                  <c:v>0.91895781162022205</c:v>
                </c:pt>
                <c:pt idx="2008">
                  <c:v>0.93775213214708208</c:v>
                </c:pt>
                <c:pt idx="2009">
                  <c:v>0.95413925640004971</c:v>
                </c:pt>
                <c:pt idx="2010">
                  <c:v>0.96807711886620451</c:v>
                </c:pt>
                <c:pt idx="2011">
                  <c:v>0.97952994125249426</c:v>
                </c:pt>
                <c:pt idx="2012">
                  <c:v>0.98846832432811094</c:v>
                </c:pt>
                <c:pt idx="2013">
                  <c:v>0.9948693233918946</c:v>
                </c:pt>
                <c:pt idx="2014">
                  <c:v>0.99871650717105243</c:v>
                </c:pt>
                <c:pt idx="2015">
                  <c:v>1</c:v>
                </c:pt>
                <c:pt idx="2016">
                  <c:v>0.99871650717105342</c:v>
                </c:pt>
                <c:pt idx="2017">
                  <c:v>0.99486932339189649</c:v>
                </c:pt>
                <c:pt idx="2018">
                  <c:v>0.9884683243281116</c:v>
                </c:pt>
                <c:pt idx="2019">
                  <c:v>0.97952994125249515</c:v>
                </c:pt>
                <c:pt idx="2020">
                  <c:v>0.96807711886620562</c:v>
                </c:pt>
                <c:pt idx="2021">
                  <c:v>0.95413925640005104</c:v>
                </c:pt>
                <c:pt idx="2022">
                  <c:v>0.93775213214708364</c:v>
                </c:pt>
                <c:pt idx="2023">
                  <c:v>0.91895781162022938</c:v>
                </c:pt>
                <c:pt idx="2024">
                  <c:v>0.89780453957074124</c:v>
                </c:pt>
                <c:pt idx="2025">
                  <c:v>0.87434661614458953</c:v>
                </c:pt>
                <c:pt idx="2026">
                  <c:v>0.84864425749476002</c:v>
                </c:pt>
                <c:pt idx="2027">
                  <c:v>0.82076344120728728</c:v>
                </c:pt>
                <c:pt idx="2028">
                  <c:v>0.79077573693770287</c:v>
                </c:pt>
                <c:pt idx="2029">
                  <c:v>0.75875812269279674</c:v>
                </c:pt>
                <c:pt idx="2030">
                  <c:v>0.72479278722912754</c:v>
                </c:pt>
                <c:pt idx="2031">
                  <c:v>0.68896691907569596</c:v>
                </c:pt>
                <c:pt idx="2032">
                  <c:v>0.65137248272223358</c:v>
                </c:pt>
                <c:pt idx="2033">
                  <c:v>0.6121059825476538</c:v>
                </c:pt>
                <c:pt idx="2034">
                  <c:v>0.57126821509478454</c:v>
                </c:pt>
                <c:pt idx="2035">
                  <c:v>0.52896401032695617</c:v>
                </c:pt>
                <c:pt idx="2036">
                  <c:v>0.48530196253107633</c:v>
                </c:pt>
                <c:pt idx="2037">
                  <c:v>0.44039415155765682</c:v>
                </c:pt>
                <c:pt idx="2038">
                  <c:v>0.39435585511331733</c:v>
                </c:pt>
                <c:pt idx="2039">
                  <c:v>0.34730525284482089</c:v>
                </c:pt>
                <c:pt idx="2040">
                  <c:v>0.29936312297336048</c:v>
                </c:pt>
                <c:pt idx="2041">
                  <c:v>0.25065253225872508</c:v>
                </c:pt>
                <c:pt idx="2042">
                  <c:v>0.20129852008866661</c:v>
                </c:pt>
                <c:pt idx="2043">
                  <c:v>0.1514277775045712</c:v>
                </c:pt>
                <c:pt idx="2044">
                  <c:v>0.10116832198742867</c:v>
                </c:pt>
                <c:pt idx="2045">
                  <c:v>5.0649168838711199E-2</c:v>
                </c:pt>
                <c:pt idx="2046">
                  <c:v>4.9027622239794511E-16</c:v>
                </c:pt>
                <c:pt idx="2047">
                  <c:v>-5.0649168838710221E-2</c:v>
                </c:pt>
                <c:pt idx="2048">
                  <c:v>-0.1011683219874277</c:v>
                </c:pt>
                <c:pt idx="2049">
                  <c:v>-0.15142777750457023</c:v>
                </c:pt>
                <c:pt idx="2050">
                  <c:v>-0.20129852008865173</c:v>
                </c:pt>
                <c:pt idx="2051">
                  <c:v>-0.25065253225871037</c:v>
                </c:pt>
                <c:pt idx="2052">
                  <c:v>-0.299363122973346</c:v>
                </c:pt>
                <c:pt idx="2053">
                  <c:v>-0.34730525284482</c:v>
                </c:pt>
                <c:pt idx="2054">
                  <c:v>-0.39435585511331644</c:v>
                </c:pt>
                <c:pt idx="2055">
                  <c:v>-0.4403941515576304</c:v>
                </c:pt>
                <c:pt idx="2056">
                  <c:v>-0.48530196253107549</c:v>
                </c:pt>
                <c:pt idx="2057">
                  <c:v>-0.52896401032695539</c:v>
                </c:pt>
                <c:pt idx="2058">
                  <c:v>-0.57126821509478376</c:v>
                </c:pt>
                <c:pt idx="2059">
                  <c:v>-0.61210598254765303</c:v>
                </c:pt>
                <c:pt idx="2060">
                  <c:v>-0.65137248272221127</c:v>
                </c:pt>
                <c:pt idx="2061">
                  <c:v>-0.68896691907567464</c:v>
                </c:pt>
                <c:pt idx="2062">
                  <c:v>-0.72479278722910723</c:v>
                </c:pt>
                <c:pt idx="2063">
                  <c:v>-0.75875812269278686</c:v>
                </c:pt>
                <c:pt idx="2064">
                  <c:v>-0.79077573693769354</c:v>
                </c:pt>
                <c:pt idx="2065">
                  <c:v>-0.82076344120727052</c:v>
                </c:pt>
                <c:pt idx="2066">
                  <c:v>-0.84864425749474448</c:v>
                </c:pt>
                <c:pt idx="2067">
                  <c:v>-0.87434661614457521</c:v>
                </c:pt>
                <c:pt idx="2068">
                  <c:v>-0.89780453957074702</c:v>
                </c:pt>
                <c:pt idx="2069">
                  <c:v>-0.91895781162022339</c:v>
                </c:pt>
                <c:pt idx="2070">
                  <c:v>-0.93775213214707343</c:v>
                </c:pt>
                <c:pt idx="2071">
                  <c:v>-0.95413925640004216</c:v>
                </c:pt>
                <c:pt idx="2072">
                  <c:v>-0.96807711886619818</c:v>
                </c:pt>
                <c:pt idx="2073">
                  <c:v>-0.97952994125249493</c:v>
                </c:pt>
                <c:pt idx="2074">
                  <c:v>-0.98846832432811138</c:v>
                </c:pt>
                <c:pt idx="2075">
                  <c:v>-0.99486932339189493</c:v>
                </c:pt>
                <c:pt idx="2076">
                  <c:v>-0.99871650717105265</c:v>
                </c:pt>
                <c:pt idx="2077">
                  <c:v>-1</c:v>
                </c:pt>
                <c:pt idx="2078">
                  <c:v>-0.99871650717105254</c:v>
                </c:pt>
                <c:pt idx="2079">
                  <c:v>-0.99486932339189471</c:v>
                </c:pt>
                <c:pt idx="2080">
                  <c:v>-0.98846832432811105</c:v>
                </c:pt>
                <c:pt idx="2081">
                  <c:v>-0.97952994125249726</c:v>
                </c:pt>
                <c:pt idx="2082">
                  <c:v>-0.96807711886620829</c:v>
                </c:pt>
                <c:pt idx="2083">
                  <c:v>-0.95413925640004993</c:v>
                </c:pt>
                <c:pt idx="2084">
                  <c:v>-0.93775213214708242</c:v>
                </c:pt>
                <c:pt idx="2085">
                  <c:v>-0.91895781162023371</c:v>
                </c:pt>
                <c:pt idx="2086">
                  <c:v>-0.89780453957074591</c:v>
                </c:pt>
                <c:pt idx="2087">
                  <c:v>-0.87434661614458786</c:v>
                </c:pt>
                <c:pt idx="2088">
                  <c:v>-0.8486442574947507</c:v>
                </c:pt>
                <c:pt idx="2089">
                  <c:v>-0.82076344120727718</c:v>
                </c:pt>
                <c:pt idx="2090">
                  <c:v>-0.79077573693770076</c:v>
                </c:pt>
                <c:pt idx="2091">
                  <c:v>-0.75875812269279452</c:v>
                </c:pt>
                <c:pt idx="2092">
                  <c:v>-0.72479278722913498</c:v>
                </c:pt>
                <c:pt idx="2093">
                  <c:v>-0.68896691907569352</c:v>
                </c:pt>
                <c:pt idx="2094">
                  <c:v>-0.65137248272223103</c:v>
                </c:pt>
                <c:pt idx="2095">
                  <c:v>-0.61210598254767357</c:v>
                </c:pt>
                <c:pt idx="2096">
                  <c:v>-0.57126821509480508</c:v>
                </c:pt>
                <c:pt idx="2097">
                  <c:v>-0.52896401032697737</c:v>
                </c:pt>
                <c:pt idx="2098">
                  <c:v>-0.48530196253107333</c:v>
                </c:pt>
                <c:pt idx="2099">
                  <c:v>-0.44039415155762823</c:v>
                </c:pt>
                <c:pt idx="2100">
                  <c:v>-0.39435585511331417</c:v>
                </c:pt>
                <c:pt idx="2101">
                  <c:v>-0.34730525284481767</c:v>
                </c:pt>
                <c:pt idx="2102">
                  <c:v>-0.29936312297335721</c:v>
                </c:pt>
                <c:pt idx="2103">
                  <c:v>-0.25065253225872175</c:v>
                </c:pt>
                <c:pt idx="2104">
                  <c:v>-0.20129852008866325</c:v>
                </c:pt>
                <c:pt idx="2105">
                  <c:v>-0.15142777750458186</c:v>
                </c:pt>
                <c:pt idx="2106">
                  <c:v>-0.1011683219874394</c:v>
                </c:pt>
                <c:pt idx="2107">
                  <c:v>-5.0649168838721961E-2</c:v>
                </c:pt>
                <c:pt idx="2108">
                  <c:v>2.9399226109116938E-15</c:v>
                </c:pt>
                <c:pt idx="2109">
                  <c:v>5.0649168838713642E-2</c:v>
                </c:pt>
                <c:pt idx="2110">
                  <c:v>0.10116832198743111</c:v>
                </c:pt>
                <c:pt idx="2111">
                  <c:v>0.15142777750457362</c:v>
                </c:pt>
                <c:pt idx="2112">
                  <c:v>0.20129852008865509</c:v>
                </c:pt>
                <c:pt idx="2113">
                  <c:v>0.25065253225871365</c:v>
                </c:pt>
                <c:pt idx="2114">
                  <c:v>0.29936312297334927</c:v>
                </c:pt>
                <c:pt idx="2115">
                  <c:v>0.34730525284480984</c:v>
                </c:pt>
                <c:pt idx="2116">
                  <c:v>0.39435585511330651</c:v>
                </c:pt>
                <c:pt idx="2117">
                  <c:v>0.44039415155762074</c:v>
                </c:pt>
                <c:pt idx="2118">
                  <c:v>0.48530196253107849</c:v>
                </c:pt>
                <c:pt idx="2119">
                  <c:v>0.52896401032695828</c:v>
                </c:pt>
                <c:pt idx="2120">
                  <c:v>0.57126821509478654</c:v>
                </c:pt>
                <c:pt idx="2121">
                  <c:v>0.6121059825476558</c:v>
                </c:pt>
                <c:pt idx="2122">
                  <c:v>0.65137248272221393</c:v>
                </c:pt>
                <c:pt idx="2123">
                  <c:v>0.68896691907568752</c:v>
                </c:pt>
                <c:pt idx="2124">
                  <c:v>0.72479278722910967</c:v>
                </c:pt>
                <c:pt idx="2125">
                  <c:v>0.75875812269277987</c:v>
                </c:pt>
                <c:pt idx="2126">
                  <c:v>0.79077573693768699</c:v>
                </c:pt>
                <c:pt idx="2127">
                  <c:v>0.8207634412072643</c:v>
                </c:pt>
                <c:pt idx="2128">
                  <c:v>0.84864425749474626</c:v>
                </c:pt>
                <c:pt idx="2129">
                  <c:v>0.87434661614457687</c:v>
                </c:pt>
                <c:pt idx="2130">
                  <c:v>0.89780453957073603</c:v>
                </c:pt>
                <c:pt idx="2131">
                  <c:v>0.91895781162022483</c:v>
                </c:pt>
                <c:pt idx="2132">
                  <c:v>0.93775213214707465</c:v>
                </c:pt>
                <c:pt idx="2133">
                  <c:v>0.95413925640005171</c:v>
                </c:pt>
                <c:pt idx="2134">
                  <c:v>0.96807711886620618</c:v>
                </c:pt>
                <c:pt idx="2135">
                  <c:v>0.9795299412524956</c:v>
                </c:pt>
                <c:pt idx="2136">
                  <c:v>0.98846832432810761</c:v>
                </c:pt>
                <c:pt idx="2137">
                  <c:v>0.99486932339189238</c:v>
                </c:pt>
                <c:pt idx="2138">
                  <c:v>0.99871650717105276</c:v>
                </c:pt>
                <c:pt idx="2139">
                  <c:v>1</c:v>
                </c:pt>
                <c:pt idx="2140">
                  <c:v>0.99871650717105298</c:v>
                </c:pt>
                <c:pt idx="2141">
                  <c:v>0.99486932339189582</c:v>
                </c:pt>
                <c:pt idx="2142">
                  <c:v>0.98846832432811271</c:v>
                </c:pt>
                <c:pt idx="2143">
                  <c:v>0.97952994125249371</c:v>
                </c:pt>
                <c:pt idx="2144">
                  <c:v>0.96807711886620385</c:v>
                </c:pt>
                <c:pt idx="2145">
                  <c:v>0.95413925640004893</c:v>
                </c:pt>
                <c:pt idx="2146">
                  <c:v>0.93775213214708131</c:v>
                </c:pt>
                <c:pt idx="2147">
                  <c:v>0.91895781162023238</c:v>
                </c:pt>
                <c:pt idx="2148">
                  <c:v>0.89780453957074446</c:v>
                </c:pt>
                <c:pt idx="2149">
                  <c:v>0.8743466161445862</c:v>
                </c:pt>
                <c:pt idx="2150">
                  <c:v>0.84864425749475636</c:v>
                </c:pt>
                <c:pt idx="2151">
                  <c:v>0.8207634412072834</c:v>
                </c:pt>
                <c:pt idx="2152">
                  <c:v>0.79077573693770731</c:v>
                </c:pt>
                <c:pt idx="2153">
                  <c:v>0.7587581226927923</c:v>
                </c:pt>
                <c:pt idx="2154">
                  <c:v>0.72479278722912277</c:v>
                </c:pt>
                <c:pt idx="2155">
                  <c:v>0.68896691907569108</c:v>
                </c:pt>
                <c:pt idx="2156">
                  <c:v>0.65137248272222836</c:v>
                </c:pt>
                <c:pt idx="2157">
                  <c:v>0.6121059825476709</c:v>
                </c:pt>
                <c:pt idx="2158">
                  <c:v>0.5712682150948023</c:v>
                </c:pt>
                <c:pt idx="2159">
                  <c:v>0.52896401032697449</c:v>
                </c:pt>
                <c:pt idx="2160">
                  <c:v>0.4853019625310952</c:v>
                </c:pt>
                <c:pt idx="2161">
                  <c:v>0.44039415155765066</c:v>
                </c:pt>
                <c:pt idx="2162">
                  <c:v>0.39435585511333715</c:v>
                </c:pt>
                <c:pt idx="2163">
                  <c:v>0.34730525284481445</c:v>
                </c:pt>
                <c:pt idx="2164">
                  <c:v>0.29936312297335393</c:v>
                </c:pt>
                <c:pt idx="2165">
                  <c:v>0.25065253225871842</c:v>
                </c:pt>
                <c:pt idx="2166">
                  <c:v>0.20129852008865989</c:v>
                </c:pt>
                <c:pt idx="2167">
                  <c:v>0.15142777750457845</c:v>
                </c:pt>
                <c:pt idx="2168">
                  <c:v>0.10116832198743599</c:v>
                </c:pt>
                <c:pt idx="2169">
                  <c:v>5.064916883871854E-2</c:v>
                </c:pt>
                <c:pt idx="2170">
                  <c:v>7.840733270980671E-15</c:v>
                </c:pt>
                <c:pt idx="2171">
                  <c:v>-5.0649168838702879E-2</c:v>
                </c:pt>
                <c:pt idx="2172">
                  <c:v>-0.10116832198742039</c:v>
                </c:pt>
                <c:pt idx="2173">
                  <c:v>-0.151427777504577</c:v>
                </c:pt>
                <c:pt idx="2174">
                  <c:v>-0.20129852008865845</c:v>
                </c:pt>
                <c:pt idx="2175">
                  <c:v>-0.25065253225871698</c:v>
                </c:pt>
                <c:pt idx="2176">
                  <c:v>-0.29936312297335255</c:v>
                </c:pt>
                <c:pt idx="2177">
                  <c:v>-0.34730525284481306</c:v>
                </c:pt>
                <c:pt idx="2178">
                  <c:v>-0.39435585511332272</c:v>
                </c:pt>
                <c:pt idx="2179">
                  <c:v>-0.44039415155762379</c:v>
                </c:pt>
                <c:pt idx="2180">
                  <c:v>-0.48530196253106905</c:v>
                </c:pt>
                <c:pt idx="2181">
                  <c:v>-0.52896401032694917</c:v>
                </c:pt>
                <c:pt idx="2182">
                  <c:v>-0.57126821509477776</c:v>
                </c:pt>
                <c:pt idx="2183">
                  <c:v>-0.61210598254765847</c:v>
                </c:pt>
                <c:pt idx="2184">
                  <c:v>-0.65137248272221648</c:v>
                </c:pt>
                <c:pt idx="2185">
                  <c:v>-0.68896691907567964</c:v>
                </c:pt>
                <c:pt idx="2186">
                  <c:v>-0.724792787229112</c:v>
                </c:pt>
                <c:pt idx="2187">
                  <c:v>-0.75875812269278209</c:v>
                </c:pt>
                <c:pt idx="2188">
                  <c:v>-0.79077573693769776</c:v>
                </c:pt>
                <c:pt idx="2189">
                  <c:v>-0.8207634412072744</c:v>
                </c:pt>
                <c:pt idx="2190">
                  <c:v>-0.84864425749474814</c:v>
                </c:pt>
                <c:pt idx="2191">
                  <c:v>-0.87434661614457165</c:v>
                </c:pt>
                <c:pt idx="2192">
                  <c:v>-0.89780453957073125</c:v>
                </c:pt>
                <c:pt idx="2193">
                  <c:v>-0.91895781162022616</c:v>
                </c:pt>
                <c:pt idx="2194">
                  <c:v>-0.93775213214707576</c:v>
                </c:pt>
                <c:pt idx="2195">
                  <c:v>-0.95413925640004427</c:v>
                </c:pt>
                <c:pt idx="2196">
                  <c:v>-0.96807711886619996</c:v>
                </c:pt>
                <c:pt idx="2197">
                  <c:v>-0.9795299412524906</c:v>
                </c:pt>
                <c:pt idx="2198">
                  <c:v>-0.98846832432811249</c:v>
                </c:pt>
                <c:pt idx="2199">
                  <c:v>-0.9948693233918956</c:v>
                </c:pt>
                <c:pt idx="2200">
                  <c:v>-0.99871650717105298</c:v>
                </c:pt>
                <c:pt idx="2201">
                  <c:v>-1</c:v>
                </c:pt>
                <c:pt idx="2202">
                  <c:v>-0.99871650717105287</c:v>
                </c:pt>
                <c:pt idx="2203">
                  <c:v>-0.99486932339189549</c:v>
                </c:pt>
                <c:pt idx="2204">
                  <c:v>-0.98846832432811216</c:v>
                </c:pt>
                <c:pt idx="2205">
                  <c:v>-0.97952994125249593</c:v>
                </c:pt>
                <c:pt idx="2206">
                  <c:v>-0.96807711886620662</c:v>
                </c:pt>
                <c:pt idx="2207">
                  <c:v>-0.95413925640005215</c:v>
                </c:pt>
                <c:pt idx="2208">
                  <c:v>-0.93775213214708009</c:v>
                </c:pt>
                <c:pt idx="2209">
                  <c:v>-0.91895781162023094</c:v>
                </c:pt>
                <c:pt idx="2210">
                  <c:v>-0.89780453957074291</c:v>
                </c:pt>
                <c:pt idx="2211">
                  <c:v>-0.87434661614458453</c:v>
                </c:pt>
                <c:pt idx="2212">
                  <c:v>-0.84864425749475458</c:v>
                </c:pt>
                <c:pt idx="2213">
                  <c:v>-0.8207634412072814</c:v>
                </c:pt>
                <c:pt idx="2214">
                  <c:v>-0.79077573693770531</c:v>
                </c:pt>
                <c:pt idx="2215">
                  <c:v>-0.7587581226927993</c:v>
                </c:pt>
                <c:pt idx="2216">
                  <c:v>-0.72479278722913021</c:v>
                </c:pt>
                <c:pt idx="2217">
                  <c:v>-0.68896691907569885</c:v>
                </c:pt>
                <c:pt idx="2218">
                  <c:v>-0.65137248272222581</c:v>
                </c:pt>
                <c:pt idx="2219">
                  <c:v>-0.61210598254766813</c:v>
                </c:pt>
                <c:pt idx="2220">
                  <c:v>-0.57126821509479941</c:v>
                </c:pt>
                <c:pt idx="2221">
                  <c:v>-0.5289640103269716</c:v>
                </c:pt>
                <c:pt idx="2222">
                  <c:v>-0.4853019625310922</c:v>
                </c:pt>
                <c:pt idx="2223">
                  <c:v>-0.44039415155764755</c:v>
                </c:pt>
                <c:pt idx="2224">
                  <c:v>-0.39435585511333399</c:v>
                </c:pt>
                <c:pt idx="2225">
                  <c:v>-0.34730525284483788</c:v>
                </c:pt>
                <c:pt idx="2226">
                  <c:v>-0.2993631229733778</c:v>
                </c:pt>
                <c:pt idx="2227">
                  <c:v>-0.25065253225874262</c:v>
                </c:pt>
                <c:pt idx="2228">
                  <c:v>-0.20129852008865654</c:v>
                </c:pt>
                <c:pt idx="2229">
                  <c:v>-0.15142777750457506</c:v>
                </c:pt>
                <c:pt idx="2230">
                  <c:v>-0.10116832198743257</c:v>
                </c:pt>
                <c:pt idx="2231">
                  <c:v>-5.0649168838715113E-2</c:v>
                </c:pt>
                <c:pt idx="2232">
                  <c:v>-4.410534437671032E-15</c:v>
                </c:pt>
                <c:pt idx="2233">
                  <c:v>5.0649168838720497E-2</c:v>
                </c:pt>
                <c:pt idx="2234">
                  <c:v>0.10116832198743793</c:v>
                </c:pt>
                <c:pt idx="2235">
                  <c:v>0.15142777750456635</c:v>
                </c:pt>
                <c:pt idx="2236">
                  <c:v>0.2012985200886479</c:v>
                </c:pt>
                <c:pt idx="2237">
                  <c:v>0.25065253225870654</c:v>
                </c:pt>
                <c:pt idx="2238">
                  <c:v>0.29936312297335582</c:v>
                </c:pt>
                <c:pt idx="2239">
                  <c:v>0.34730525284481628</c:v>
                </c:pt>
                <c:pt idx="2240">
                  <c:v>0.39435585511331284</c:v>
                </c:pt>
                <c:pt idx="2241">
                  <c:v>0.4403941515576269</c:v>
                </c:pt>
                <c:pt idx="2242">
                  <c:v>0.48530196253107205</c:v>
                </c:pt>
                <c:pt idx="2243">
                  <c:v>0.52896401032696405</c:v>
                </c:pt>
                <c:pt idx="2244">
                  <c:v>0.5712682150947922</c:v>
                </c:pt>
                <c:pt idx="2245">
                  <c:v>0.61210598254766124</c:v>
                </c:pt>
                <c:pt idx="2246">
                  <c:v>0.65137248272220827</c:v>
                </c:pt>
                <c:pt idx="2247">
                  <c:v>0.68896691907567187</c:v>
                </c:pt>
                <c:pt idx="2248">
                  <c:v>0.72479278722911433</c:v>
                </c:pt>
                <c:pt idx="2249">
                  <c:v>0.75875812269278431</c:v>
                </c:pt>
                <c:pt idx="2250">
                  <c:v>0.79077573693769121</c:v>
                </c:pt>
                <c:pt idx="2251">
                  <c:v>0.8207634412072683</c:v>
                </c:pt>
                <c:pt idx="2252">
                  <c:v>0.84864425749474237</c:v>
                </c:pt>
                <c:pt idx="2253">
                  <c:v>0.8743466161445802</c:v>
                </c:pt>
                <c:pt idx="2254">
                  <c:v>0.89780453957073902</c:v>
                </c:pt>
                <c:pt idx="2255">
                  <c:v>0.91895781162022749</c:v>
                </c:pt>
                <c:pt idx="2256">
                  <c:v>0.93775213214707698</c:v>
                </c:pt>
                <c:pt idx="2257">
                  <c:v>0.95413925640004527</c:v>
                </c:pt>
                <c:pt idx="2258">
                  <c:v>0.96807711886620085</c:v>
                </c:pt>
                <c:pt idx="2259">
                  <c:v>0.97952994125249127</c:v>
                </c:pt>
                <c:pt idx="2260">
                  <c:v>0.98846832432810872</c:v>
                </c:pt>
                <c:pt idx="2261">
                  <c:v>0.99486932339189316</c:v>
                </c:pt>
                <c:pt idx="2262">
                  <c:v>0.99871650717105165</c:v>
                </c:pt>
                <c:pt idx="2263">
                  <c:v>1</c:v>
                </c:pt>
                <c:pt idx="2264">
                  <c:v>0.99871650717105265</c:v>
                </c:pt>
                <c:pt idx="2265">
                  <c:v>0.99486932339189516</c:v>
                </c:pt>
                <c:pt idx="2266">
                  <c:v>0.9884683243281116</c:v>
                </c:pt>
                <c:pt idx="2267">
                  <c:v>0.97952994125249526</c:v>
                </c:pt>
                <c:pt idx="2268">
                  <c:v>0.96807711886620573</c:v>
                </c:pt>
                <c:pt idx="2269">
                  <c:v>0.95413925640005115</c:v>
                </c:pt>
                <c:pt idx="2270">
                  <c:v>0.93775213214708386</c:v>
                </c:pt>
                <c:pt idx="2271">
                  <c:v>0.91895781162023527</c:v>
                </c:pt>
                <c:pt idx="2272">
                  <c:v>0.89780453957074768</c:v>
                </c:pt>
                <c:pt idx="2273">
                  <c:v>0.87434661614458287</c:v>
                </c:pt>
                <c:pt idx="2274">
                  <c:v>0.84864425749475281</c:v>
                </c:pt>
                <c:pt idx="2275">
                  <c:v>0.8207634412072794</c:v>
                </c:pt>
                <c:pt idx="2276">
                  <c:v>0.7907757369377032</c:v>
                </c:pt>
                <c:pt idx="2277">
                  <c:v>0.75875812269279708</c:v>
                </c:pt>
                <c:pt idx="2278">
                  <c:v>0.72479278722912788</c:v>
                </c:pt>
                <c:pt idx="2279">
                  <c:v>0.6889669190756964</c:v>
                </c:pt>
                <c:pt idx="2280">
                  <c:v>0.65137248272223403</c:v>
                </c:pt>
                <c:pt idx="2281">
                  <c:v>0.61210598254767667</c:v>
                </c:pt>
                <c:pt idx="2282">
                  <c:v>0.5712682150948083</c:v>
                </c:pt>
                <c:pt idx="2283">
                  <c:v>0.52896401032696871</c:v>
                </c:pt>
                <c:pt idx="2284">
                  <c:v>0.4853019625310892</c:v>
                </c:pt>
                <c:pt idx="2285">
                  <c:v>0.4403941515576445</c:v>
                </c:pt>
                <c:pt idx="2286">
                  <c:v>0.39435585511333082</c:v>
                </c:pt>
                <c:pt idx="2287">
                  <c:v>0.34730525284483466</c:v>
                </c:pt>
                <c:pt idx="2288">
                  <c:v>0.29936312297334738</c:v>
                </c:pt>
                <c:pt idx="2289">
                  <c:v>0.25065253225871176</c:v>
                </c:pt>
                <c:pt idx="2290">
                  <c:v>0.20129852008868102</c:v>
                </c:pt>
                <c:pt idx="2291">
                  <c:v>0.15142777750459976</c:v>
                </c:pt>
                <c:pt idx="2292">
                  <c:v>0.10116832198745744</c:v>
                </c:pt>
                <c:pt idx="2293">
                  <c:v>5.0649168838711685E-2</c:v>
                </c:pt>
                <c:pt idx="2294">
                  <c:v>9.8033560436139311E-16</c:v>
                </c:pt>
                <c:pt idx="2295">
                  <c:v>-5.0649168838709728E-2</c:v>
                </c:pt>
                <c:pt idx="2296">
                  <c:v>-0.10116832198742721</c:v>
                </c:pt>
                <c:pt idx="2297">
                  <c:v>-0.15142777750456973</c:v>
                </c:pt>
                <c:pt idx="2298">
                  <c:v>-0.20129852008866517</c:v>
                </c:pt>
                <c:pt idx="2299">
                  <c:v>-0.25065253225872364</c:v>
                </c:pt>
                <c:pt idx="2300">
                  <c:v>-0.2993631229733591</c:v>
                </c:pt>
                <c:pt idx="2301">
                  <c:v>-0.3473052528448195</c:v>
                </c:pt>
                <c:pt idx="2302">
                  <c:v>-0.3943558551133029</c:v>
                </c:pt>
                <c:pt idx="2303">
                  <c:v>-0.44039415155762995</c:v>
                </c:pt>
                <c:pt idx="2304">
                  <c:v>-0.48530196253107505</c:v>
                </c:pt>
                <c:pt idx="2305">
                  <c:v>-0.52896401032695495</c:v>
                </c:pt>
                <c:pt idx="2306">
                  <c:v>-0.57126821509478332</c:v>
                </c:pt>
                <c:pt idx="2307">
                  <c:v>-0.61210598254765269</c:v>
                </c:pt>
                <c:pt idx="2308">
                  <c:v>-0.6513724827222217</c:v>
                </c:pt>
                <c:pt idx="2309">
                  <c:v>-0.68896691907568464</c:v>
                </c:pt>
                <c:pt idx="2310">
                  <c:v>-0.72479278722911678</c:v>
                </c:pt>
                <c:pt idx="2311">
                  <c:v>-0.75875812269278653</c:v>
                </c:pt>
                <c:pt idx="2312">
                  <c:v>-0.79077573693769321</c:v>
                </c:pt>
                <c:pt idx="2313">
                  <c:v>-0.82076344120727018</c:v>
                </c:pt>
                <c:pt idx="2314">
                  <c:v>-0.84864425749474426</c:v>
                </c:pt>
                <c:pt idx="2315">
                  <c:v>-0.87434661614457498</c:v>
                </c:pt>
                <c:pt idx="2316">
                  <c:v>-0.89780453957073425</c:v>
                </c:pt>
                <c:pt idx="2317">
                  <c:v>-0.91895781162022327</c:v>
                </c:pt>
                <c:pt idx="2318">
                  <c:v>-0.93775213214708308</c:v>
                </c:pt>
                <c:pt idx="2319">
                  <c:v>-0.95413925640005059</c:v>
                </c:pt>
                <c:pt idx="2320">
                  <c:v>-0.96807711886620518</c:v>
                </c:pt>
                <c:pt idx="2321">
                  <c:v>-0.97952994125249482</c:v>
                </c:pt>
                <c:pt idx="2322">
                  <c:v>-0.98846832432811138</c:v>
                </c:pt>
                <c:pt idx="2323">
                  <c:v>-0.99486932339189493</c:v>
                </c:pt>
                <c:pt idx="2324">
                  <c:v>-0.99871650717105254</c:v>
                </c:pt>
                <c:pt idx="2325">
                  <c:v>-1</c:v>
                </c:pt>
                <c:pt idx="2326">
                  <c:v>-0.9987165071710532</c:v>
                </c:pt>
                <c:pt idx="2327">
                  <c:v>-0.99486932339189615</c:v>
                </c:pt>
                <c:pt idx="2328">
                  <c:v>-0.98846832432811116</c:v>
                </c:pt>
                <c:pt idx="2329">
                  <c:v>-0.97952994125249448</c:v>
                </c:pt>
                <c:pt idx="2330">
                  <c:v>-0.96807711886620484</c:v>
                </c:pt>
                <c:pt idx="2331">
                  <c:v>-0.95413925640005015</c:v>
                </c:pt>
                <c:pt idx="2332">
                  <c:v>-0.93775213214708264</c:v>
                </c:pt>
                <c:pt idx="2333">
                  <c:v>-0.91895781162023382</c:v>
                </c:pt>
                <c:pt idx="2334">
                  <c:v>-0.89780453957074613</c:v>
                </c:pt>
                <c:pt idx="2335">
                  <c:v>-0.87434661614458808</c:v>
                </c:pt>
                <c:pt idx="2336">
                  <c:v>-0.84864425749475847</c:v>
                </c:pt>
                <c:pt idx="2337">
                  <c:v>-0.82076344120728562</c:v>
                </c:pt>
                <c:pt idx="2338">
                  <c:v>-0.79077573693770109</c:v>
                </c:pt>
                <c:pt idx="2339">
                  <c:v>-0.75875812269279486</c:v>
                </c:pt>
                <c:pt idx="2340">
                  <c:v>-0.72479278722912555</c:v>
                </c:pt>
                <c:pt idx="2341">
                  <c:v>-0.68896691907569385</c:v>
                </c:pt>
                <c:pt idx="2342">
                  <c:v>-0.65137248272223136</c:v>
                </c:pt>
                <c:pt idx="2343">
                  <c:v>-0.6121059825476628</c:v>
                </c:pt>
                <c:pt idx="2344">
                  <c:v>-0.57126821509479386</c:v>
                </c:pt>
                <c:pt idx="2345">
                  <c:v>-0.52896401032697782</c:v>
                </c:pt>
                <c:pt idx="2346">
                  <c:v>-0.48530196253109859</c:v>
                </c:pt>
                <c:pt idx="2347">
                  <c:v>-0.44039415155765416</c:v>
                </c:pt>
                <c:pt idx="2348">
                  <c:v>-0.39435585511332771</c:v>
                </c:pt>
                <c:pt idx="2349">
                  <c:v>-0.34730525284483144</c:v>
                </c:pt>
                <c:pt idx="2350">
                  <c:v>-0.29936312297337125</c:v>
                </c:pt>
                <c:pt idx="2351">
                  <c:v>-0.25065253225873596</c:v>
                </c:pt>
                <c:pt idx="2352">
                  <c:v>-0.20129852008867766</c:v>
                </c:pt>
                <c:pt idx="2353">
                  <c:v>-0.15142777750456829</c:v>
                </c:pt>
                <c:pt idx="2354">
                  <c:v>-0.10116832198742574</c:v>
                </c:pt>
                <c:pt idx="2355">
                  <c:v>-5.0649168838708264E-2</c:v>
                </c:pt>
                <c:pt idx="2356">
                  <c:v>2.4498632289482458E-15</c:v>
                </c:pt>
                <c:pt idx="2357">
                  <c:v>5.0649168838684769E-2</c:v>
                </c:pt>
                <c:pt idx="2358">
                  <c:v>0.10116832198743061</c:v>
                </c:pt>
                <c:pt idx="2359">
                  <c:v>0.15142777750457312</c:v>
                </c:pt>
                <c:pt idx="2360">
                  <c:v>0.20129852008865462</c:v>
                </c:pt>
                <c:pt idx="2361">
                  <c:v>0.2506525322587132</c:v>
                </c:pt>
                <c:pt idx="2362">
                  <c:v>0.29936312297334877</c:v>
                </c:pt>
                <c:pt idx="2363">
                  <c:v>0.34730525284482272</c:v>
                </c:pt>
                <c:pt idx="2364">
                  <c:v>0.39435585511331911</c:v>
                </c:pt>
                <c:pt idx="2365">
                  <c:v>0.44039415155763306</c:v>
                </c:pt>
                <c:pt idx="2366">
                  <c:v>0.48530196253107805</c:v>
                </c:pt>
                <c:pt idx="2367">
                  <c:v>0.52896401032695783</c:v>
                </c:pt>
                <c:pt idx="2368">
                  <c:v>0.5712682150947862</c:v>
                </c:pt>
                <c:pt idx="2369">
                  <c:v>0.61210598254765536</c:v>
                </c:pt>
                <c:pt idx="2370">
                  <c:v>0.65137248272221349</c:v>
                </c:pt>
                <c:pt idx="2371">
                  <c:v>0.68896691907567686</c:v>
                </c:pt>
                <c:pt idx="2372">
                  <c:v>0.72479278722910934</c:v>
                </c:pt>
                <c:pt idx="2373">
                  <c:v>0.75875812269278875</c:v>
                </c:pt>
                <c:pt idx="2374">
                  <c:v>0.79077573693769532</c:v>
                </c:pt>
                <c:pt idx="2375">
                  <c:v>0.82076344120727218</c:v>
                </c:pt>
                <c:pt idx="2376">
                  <c:v>0.84864425749474603</c:v>
                </c:pt>
                <c:pt idx="2377">
                  <c:v>0.87434661614457665</c:v>
                </c:pt>
                <c:pt idx="2378">
                  <c:v>0.8978045395707358</c:v>
                </c:pt>
                <c:pt idx="2379">
                  <c:v>0.91895781162022461</c:v>
                </c:pt>
                <c:pt idx="2380">
                  <c:v>0.93775213214707442</c:v>
                </c:pt>
                <c:pt idx="2381">
                  <c:v>0.95413925640004305</c:v>
                </c:pt>
                <c:pt idx="2382">
                  <c:v>0.96807711886619896</c:v>
                </c:pt>
                <c:pt idx="2383">
                  <c:v>0.97952994125249548</c:v>
                </c:pt>
                <c:pt idx="2384">
                  <c:v>0.98846832432811182</c:v>
                </c:pt>
                <c:pt idx="2385">
                  <c:v>0.99486932339189527</c:v>
                </c:pt>
                <c:pt idx="2386">
                  <c:v>0.99871650717105276</c:v>
                </c:pt>
                <c:pt idx="2387">
                  <c:v>1</c:v>
                </c:pt>
                <c:pt idx="2388">
                  <c:v>0.99871650717105231</c:v>
                </c:pt>
                <c:pt idx="2389">
                  <c:v>0.99486932339189582</c:v>
                </c:pt>
                <c:pt idx="2390">
                  <c:v>0.98846832432811271</c:v>
                </c:pt>
                <c:pt idx="2391">
                  <c:v>0.97952994125249671</c:v>
                </c:pt>
                <c:pt idx="2392">
                  <c:v>0.96807711886620751</c:v>
                </c:pt>
                <c:pt idx="2393">
                  <c:v>0.95413925640004904</c:v>
                </c:pt>
                <c:pt idx="2394">
                  <c:v>0.93775213214708142</c:v>
                </c:pt>
                <c:pt idx="2395">
                  <c:v>0.91895781162023249</c:v>
                </c:pt>
                <c:pt idx="2396">
                  <c:v>0.89780453957074469</c:v>
                </c:pt>
                <c:pt idx="2397">
                  <c:v>0.87434661614458642</c:v>
                </c:pt>
                <c:pt idx="2398">
                  <c:v>0.84864425749474914</c:v>
                </c:pt>
                <c:pt idx="2399">
                  <c:v>0.82076344120727551</c:v>
                </c:pt>
                <c:pt idx="2400">
                  <c:v>0.79077573693770764</c:v>
                </c:pt>
                <c:pt idx="2401">
                  <c:v>0.75875812269280185</c:v>
                </c:pt>
                <c:pt idx="2402">
                  <c:v>0.72479278722913298</c:v>
                </c:pt>
                <c:pt idx="2403">
                  <c:v>0.68896691907569141</c:v>
                </c:pt>
                <c:pt idx="2404">
                  <c:v>0.65137248272222881</c:v>
                </c:pt>
                <c:pt idx="2405">
                  <c:v>0.61210598254767123</c:v>
                </c:pt>
                <c:pt idx="2406">
                  <c:v>0.57126821509480263</c:v>
                </c:pt>
                <c:pt idx="2407">
                  <c:v>0.52896401032697493</c:v>
                </c:pt>
                <c:pt idx="2408">
                  <c:v>0.48530196253108321</c:v>
                </c:pt>
                <c:pt idx="2409">
                  <c:v>0.44039415155763834</c:v>
                </c:pt>
                <c:pt idx="2410">
                  <c:v>0.39435585511332455</c:v>
                </c:pt>
                <c:pt idx="2411">
                  <c:v>0.34730525284482827</c:v>
                </c:pt>
                <c:pt idx="2412">
                  <c:v>0.29936312297338152</c:v>
                </c:pt>
                <c:pt idx="2413">
                  <c:v>0.25065253225873263</c:v>
                </c:pt>
                <c:pt idx="2414">
                  <c:v>0.2012985200886743</c:v>
                </c:pt>
                <c:pt idx="2415">
                  <c:v>0.15142777750459299</c:v>
                </c:pt>
                <c:pt idx="2416">
                  <c:v>0.10116832198745061</c:v>
                </c:pt>
                <c:pt idx="2417">
                  <c:v>5.0649168838733223E-2</c:v>
                </c:pt>
                <c:pt idx="2418">
                  <c:v>-5.8800620622578847E-15</c:v>
                </c:pt>
                <c:pt idx="2419">
                  <c:v>-5.0649168838716577E-2</c:v>
                </c:pt>
                <c:pt idx="2420">
                  <c:v>-0.10116832198743403</c:v>
                </c:pt>
                <c:pt idx="2421">
                  <c:v>-0.15142777750457653</c:v>
                </c:pt>
                <c:pt idx="2422">
                  <c:v>-0.20129852008865798</c:v>
                </c:pt>
                <c:pt idx="2423">
                  <c:v>-0.25065253225871653</c:v>
                </c:pt>
                <c:pt idx="2424">
                  <c:v>-0.29936312297335205</c:v>
                </c:pt>
                <c:pt idx="2425">
                  <c:v>-0.34730525284481262</c:v>
                </c:pt>
                <c:pt idx="2426">
                  <c:v>-0.39435585511330923</c:v>
                </c:pt>
                <c:pt idx="2427">
                  <c:v>-0.44039415155762335</c:v>
                </c:pt>
                <c:pt idx="2428">
                  <c:v>-0.48530196253108104</c:v>
                </c:pt>
                <c:pt idx="2429">
                  <c:v>-0.52896401032696072</c:v>
                </c:pt>
                <c:pt idx="2430">
                  <c:v>-0.57126821509478898</c:v>
                </c:pt>
                <c:pt idx="2431">
                  <c:v>-0.61210598254765813</c:v>
                </c:pt>
                <c:pt idx="2432">
                  <c:v>-0.65137248272221615</c:v>
                </c:pt>
                <c:pt idx="2433">
                  <c:v>-0.68896691907567931</c:v>
                </c:pt>
                <c:pt idx="2434">
                  <c:v>-0.72479278722911167</c:v>
                </c:pt>
                <c:pt idx="2435">
                  <c:v>-0.75875812269278176</c:v>
                </c:pt>
                <c:pt idx="2436">
                  <c:v>-0.79077573693768877</c:v>
                </c:pt>
                <c:pt idx="2437">
                  <c:v>-0.82076344120726596</c:v>
                </c:pt>
                <c:pt idx="2438">
                  <c:v>-0.84864425749474781</c:v>
                </c:pt>
                <c:pt idx="2439">
                  <c:v>-0.87434661614457831</c:v>
                </c:pt>
                <c:pt idx="2440">
                  <c:v>-0.89780453957073736</c:v>
                </c:pt>
                <c:pt idx="2441">
                  <c:v>-0.91895781162022594</c:v>
                </c:pt>
                <c:pt idx="2442">
                  <c:v>-0.93775213214707565</c:v>
                </c:pt>
                <c:pt idx="2443">
                  <c:v>-0.95413925640005259</c:v>
                </c:pt>
                <c:pt idx="2444">
                  <c:v>-0.96807711886619985</c:v>
                </c:pt>
                <c:pt idx="2445">
                  <c:v>-0.97952994125249049</c:v>
                </c:pt>
                <c:pt idx="2446">
                  <c:v>-0.98846832432810805</c:v>
                </c:pt>
                <c:pt idx="2447">
                  <c:v>-0.99486932339189271</c:v>
                </c:pt>
                <c:pt idx="2448">
                  <c:v>-0.99871650717105298</c:v>
                </c:pt>
                <c:pt idx="2449">
                  <c:v>-1</c:v>
                </c:pt>
                <c:pt idx="2450">
                  <c:v>-0.99871650717105287</c:v>
                </c:pt>
                <c:pt idx="2451">
                  <c:v>-0.99486932339189549</c:v>
                </c:pt>
                <c:pt idx="2452">
                  <c:v>-0.98846832432811227</c:v>
                </c:pt>
                <c:pt idx="2453">
                  <c:v>-0.97952994125249315</c:v>
                </c:pt>
                <c:pt idx="2454">
                  <c:v>-0.96807711886620318</c:v>
                </c:pt>
                <c:pt idx="2455">
                  <c:v>-0.95413925640004804</c:v>
                </c:pt>
                <c:pt idx="2456">
                  <c:v>-0.93775213214708519</c:v>
                </c:pt>
                <c:pt idx="2457">
                  <c:v>-0.91895781162023682</c:v>
                </c:pt>
                <c:pt idx="2458">
                  <c:v>-0.89780453957074313</c:v>
                </c:pt>
                <c:pt idx="2459">
                  <c:v>-0.87434661614458475</c:v>
                </c:pt>
                <c:pt idx="2460">
                  <c:v>-0.84864425749475481</c:v>
                </c:pt>
                <c:pt idx="2461">
                  <c:v>-0.82076344120728173</c:v>
                </c:pt>
                <c:pt idx="2462">
                  <c:v>-0.79077573693770553</c:v>
                </c:pt>
                <c:pt idx="2463">
                  <c:v>-0.75875812269279042</c:v>
                </c:pt>
                <c:pt idx="2464">
                  <c:v>-0.72479278722912077</c:v>
                </c:pt>
                <c:pt idx="2465">
                  <c:v>-0.68896691907568886</c:v>
                </c:pt>
                <c:pt idx="2466">
                  <c:v>-0.65137248272222614</c:v>
                </c:pt>
                <c:pt idx="2467">
                  <c:v>-0.61210598254766857</c:v>
                </c:pt>
                <c:pt idx="2468">
                  <c:v>-0.57126821509479986</c:v>
                </c:pt>
                <c:pt idx="2469">
                  <c:v>-0.52896401032697205</c:v>
                </c:pt>
                <c:pt idx="2470">
                  <c:v>-0.48530196253109259</c:v>
                </c:pt>
                <c:pt idx="2471">
                  <c:v>-0.44039415155764799</c:v>
                </c:pt>
                <c:pt idx="2472">
                  <c:v>-0.39435585511333443</c:v>
                </c:pt>
                <c:pt idx="2473">
                  <c:v>-0.34730525284482505</c:v>
                </c:pt>
                <c:pt idx="2474">
                  <c:v>-0.2993631229733647</c:v>
                </c:pt>
                <c:pt idx="2475">
                  <c:v>-0.2506525322587293</c:v>
                </c:pt>
                <c:pt idx="2476">
                  <c:v>-0.20129852008867094</c:v>
                </c:pt>
                <c:pt idx="2477">
                  <c:v>-0.15142777750458961</c:v>
                </c:pt>
                <c:pt idx="2478">
                  <c:v>-0.1011683219874472</c:v>
                </c:pt>
                <c:pt idx="2479">
                  <c:v>-5.0649168838729795E-2</c:v>
                </c:pt>
                <c:pt idx="2480">
                  <c:v>-1.9111448534836484E-14</c:v>
                </c:pt>
                <c:pt idx="2481">
                  <c:v>5.0649168838691618E-2</c:v>
                </c:pt>
                <c:pt idx="2482">
                  <c:v>0.10116832198740917</c:v>
                </c:pt>
                <c:pt idx="2483">
                  <c:v>0.15142777750457992</c:v>
                </c:pt>
                <c:pt idx="2484">
                  <c:v>0.20129852008866134</c:v>
                </c:pt>
                <c:pt idx="2485">
                  <c:v>0.25065253225871986</c:v>
                </c:pt>
                <c:pt idx="2486">
                  <c:v>0.29936312297335532</c:v>
                </c:pt>
                <c:pt idx="2487">
                  <c:v>0.34730525284481584</c:v>
                </c:pt>
                <c:pt idx="2488">
                  <c:v>0.39435585511331239</c:v>
                </c:pt>
                <c:pt idx="2489">
                  <c:v>0.44039415155762646</c:v>
                </c:pt>
                <c:pt idx="2490">
                  <c:v>0.48530196253107161</c:v>
                </c:pt>
                <c:pt idx="2491">
                  <c:v>0.52896401032695162</c:v>
                </c:pt>
                <c:pt idx="2492">
                  <c:v>0.5712682150947801</c:v>
                </c:pt>
                <c:pt idx="2493">
                  <c:v>0.6121059825476608</c:v>
                </c:pt>
                <c:pt idx="2494">
                  <c:v>0.6513724827222187</c:v>
                </c:pt>
                <c:pt idx="2495">
                  <c:v>0.68896691907568175</c:v>
                </c:pt>
                <c:pt idx="2496">
                  <c:v>0.724792787229114</c:v>
                </c:pt>
                <c:pt idx="2497">
                  <c:v>0.75875812269278398</c:v>
                </c:pt>
                <c:pt idx="2498">
                  <c:v>0.79077573693769954</c:v>
                </c:pt>
                <c:pt idx="2499">
                  <c:v>0.82076344120726796</c:v>
                </c:pt>
                <c:pt idx="2500">
                  <c:v>0.84864425749474215</c:v>
                </c:pt>
                <c:pt idx="2501">
                  <c:v>0.8743466161445731</c:v>
                </c:pt>
                <c:pt idx="2502">
                  <c:v>0.89780453957073258</c:v>
                </c:pt>
                <c:pt idx="2503">
                  <c:v>0.91895781162022727</c:v>
                </c:pt>
                <c:pt idx="2504">
                  <c:v>0.93775213214707687</c:v>
                </c:pt>
                <c:pt idx="2505">
                  <c:v>0.95413925640004515</c:v>
                </c:pt>
                <c:pt idx="2506">
                  <c:v>0.96807711886620063</c:v>
                </c:pt>
                <c:pt idx="2507">
                  <c:v>0.97952994125249115</c:v>
                </c:pt>
                <c:pt idx="2508">
                  <c:v>0.98846832432811294</c:v>
                </c:pt>
                <c:pt idx="2509">
                  <c:v>0.99486932339189593</c:v>
                </c:pt>
                <c:pt idx="2510">
                  <c:v>0.99871650717105309</c:v>
                </c:pt>
                <c:pt idx="2511">
                  <c:v>1</c:v>
                </c:pt>
                <c:pt idx="2512">
                  <c:v>0.9987165071710542</c:v>
                </c:pt>
                <c:pt idx="2513">
                  <c:v>0.99486932339189516</c:v>
                </c:pt>
                <c:pt idx="2514">
                  <c:v>0.98846832432811171</c:v>
                </c:pt>
                <c:pt idx="2515">
                  <c:v>0.97952994125249537</c:v>
                </c:pt>
                <c:pt idx="2516">
                  <c:v>0.96807711886620584</c:v>
                </c:pt>
                <c:pt idx="2517">
                  <c:v>0.95413925640005126</c:v>
                </c:pt>
                <c:pt idx="2518">
                  <c:v>0.93775213214707909</c:v>
                </c:pt>
                <c:pt idx="2519">
                  <c:v>0.91895781162022983</c:v>
                </c:pt>
                <c:pt idx="2520">
                  <c:v>0.89780453957074158</c:v>
                </c:pt>
                <c:pt idx="2521">
                  <c:v>0.87434661614458309</c:v>
                </c:pt>
                <c:pt idx="2522">
                  <c:v>0.84864425749475303</c:v>
                </c:pt>
                <c:pt idx="2523">
                  <c:v>0.82076344120727973</c:v>
                </c:pt>
                <c:pt idx="2524">
                  <c:v>0.79077573693770342</c:v>
                </c:pt>
                <c:pt idx="2525">
                  <c:v>0.75875812269279741</c:v>
                </c:pt>
                <c:pt idx="2526">
                  <c:v>0.72479278722912821</c:v>
                </c:pt>
                <c:pt idx="2527">
                  <c:v>0.68896691907569674</c:v>
                </c:pt>
                <c:pt idx="2528">
                  <c:v>0.65137248272221282</c:v>
                </c:pt>
                <c:pt idx="2529">
                  <c:v>0.61210598254765458</c:v>
                </c:pt>
                <c:pt idx="2530">
                  <c:v>0.57126821509478543</c:v>
                </c:pt>
                <c:pt idx="2531">
                  <c:v>0.52896401032695706</c:v>
                </c:pt>
                <c:pt idx="2532">
                  <c:v>0.48530196253107716</c:v>
                </c:pt>
                <c:pt idx="2533">
                  <c:v>0.44039415155763217</c:v>
                </c:pt>
                <c:pt idx="2534">
                  <c:v>0.39435585511331822</c:v>
                </c:pt>
                <c:pt idx="2535">
                  <c:v>0.34730525284482183</c:v>
                </c:pt>
                <c:pt idx="2536">
                  <c:v>0.29936312297336143</c:v>
                </c:pt>
                <c:pt idx="2537">
                  <c:v>0.25065253225872602</c:v>
                </c:pt>
                <c:pt idx="2538">
                  <c:v>0.20129852008866758</c:v>
                </c:pt>
                <c:pt idx="2539">
                  <c:v>0.15142777750458622</c:v>
                </c:pt>
                <c:pt idx="2540">
                  <c:v>0.10116832198744379</c:v>
                </c:pt>
                <c:pt idx="2541">
                  <c:v>5.0649168838726367E-2</c:v>
                </c:pt>
                <c:pt idx="2542">
                  <c:v>1.5681249701526845E-14</c:v>
                </c:pt>
                <c:pt idx="2543">
                  <c:v>-5.0649168838695045E-2</c:v>
                </c:pt>
                <c:pt idx="2544">
                  <c:v>-0.10116832198741259</c:v>
                </c:pt>
                <c:pt idx="2545">
                  <c:v>-0.15142777750455522</c:v>
                </c:pt>
                <c:pt idx="2546">
                  <c:v>-0.20129852008863686</c:v>
                </c:pt>
                <c:pt idx="2547">
                  <c:v>-0.25065253225869566</c:v>
                </c:pt>
                <c:pt idx="2548">
                  <c:v>-0.2993631229733586</c:v>
                </c:pt>
                <c:pt idx="2549">
                  <c:v>-0.34730525284481906</c:v>
                </c:pt>
                <c:pt idx="2550">
                  <c:v>-0.39435585511331556</c:v>
                </c:pt>
                <c:pt idx="2551">
                  <c:v>-0.44039415155762951</c:v>
                </c:pt>
                <c:pt idx="2552">
                  <c:v>-0.4853019625310746</c:v>
                </c:pt>
                <c:pt idx="2553">
                  <c:v>-0.5289640103269786</c:v>
                </c:pt>
                <c:pt idx="2554">
                  <c:v>-0.5712682150948063</c:v>
                </c:pt>
                <c:pt idx="2555">
                  <c:v>-0.61210598254765225</c:v>
                </c:pt>
                <c:pt idx="2556">
                  <c:v>-0.6513724827222106</c:v>
                </c:pt>
                <c:pt idx="2557">
                  <c:v>-0.68896691907567398</c:v>
                </c:pt>
                <c:pt idx="2558">
                  <c:v>-0.72479278722912621</c:v>
                </c:pt>
                <c:pt idx="2559">
                  <c:v>-0.75875812269279552</c:v>
                </c:pt>
                <c:pt idx="2560">
                  <c:v>-0.79077573693770165</c:v>
                </c:pt>
                <c:pt idx="2561">
                  <c:v>-0.82076344120727807</c:v>
                </c:pt>
                <c:pt idx="2562">
                  <c:v>-0.84864425749475147</c:v>
                </c:pt>
                <c:pt idx="2563">
                  <c:v>-0.87434661614458165</c:v>
                </c:pt>
                <c:pt idx="2564">
                  <c:v>-0.89780453957074036</c:v>
                </c:pt>
                <c:pt idx="2565">
                  <c:v>-0.9189578116202286</c:v>
                </c:pt>
                <c:pt idx="2566">
                  <c:v>-0.93775213214707798</c:v>
                </c:pt>
                <c:pt idx="2567">
                  <c:v>-0.95413925640004615</c:v>
                </c:pt>
                <c:pt idx="2568">
                  <c:v>-0.96807711886620151</c:v>
                </c:pt>
                <c:pt idx="2569">
                  <c:v>-0.97952994125249182</c:v>
                </c:pt>
                <c:pt idx="2570">
                  <c:v>-0.98846832432810916</c:v>
                </c:pt>
                <c:pt idx="2571">
                  <c:v>-0.99486932339189627</c:v>
                </c:pt>
                <c:pt idx="2572">
                  <c:v>-0.99871650717105187</c:v>
                </c:pt>
                <c:pt idx="2573">
                  <c:v>-1</c:v>
                </c:pt>
                <c:pt idx="2574">
                  <c:v>-0.99871650717105398</c:v>
                </c:pt>
                <c:pt idx="2575">
                  <c:v>-0.99486932339189482</c:v>
                </c:pt>
                <c:pt idx="2576">
                  <c:v>-0.98846832432811116</c:v>
                </c:pt>
                <c:pt idx="2577">
                  <c:v>-0.9795299412524946</c:v>
                </c:pt>
                <c:pt idx="2578">
                  <c:v>-0.96807711886620496</c:v>
                </c:pt>
                <c:pt idx="2579">
                  <c:v>-0.95413925640005881</c:v>
                </c:pt>
                <c:pt idx="2580">
                  <c:v>-0.93775213214708275</c:v>
                </c:pt>
                <c:pt idx="2581">
                  <c:v>-0.91895781162023404</c:v>
                </c:pt>
                <c:pt idx="2582">
                  <c:v>-0.89780453957074635</c:v>
                </c:pt>
                <c:pt idx="2583">
                  <c:v>-0.87434661614458831</c:v>
                </c:pt>
                <c:pt idx="2584">
                  <c:v>-0.84864425749475869</c:v>
                </c:pt>
                <c:pt idx="2585">
                  <c:v>-0.82076344120728584</c:v>
                </c:pt>
                <c:pt idx="2586">
                  <c:v>-0.79077573693771008</c:v>
                </c:pt>
                <c:pt idx="2587">
                  <c:v>-0.7587581226928044</c:v>
                </c:pt>
                <c:pt idx="2588">
                  <c:v>-0.72479278722913565</c:v>
                </c:pt>
                <c:pt idx="2589">
                  <c:v>-0.68896691907570451</c:v>
                </c:pt>
                <c:pt idx="2590">
                  <c:v>-0.65137248272224257</c:v>
                </c:pt>
                <c:pt idx="2591">
                  <c:v>-0.61210598254766313</c:v>
                </c:pt>
                <c:pt idx="2592">
                  <c:v>-0.57126821509481751</c:v>
                </c:pt>
                <c:pt idx="2593">
                  <c:v>-0.52896401032696616</c:v>
                </c:pt>
                <c:pt idx="2594">
                  <c:v>-0.48530196253111146</c:v>
                </c:pt>
                <c:pt idx="2595">
                  <c:v>-0.44039415155764183</c:v>
                </c:pt>
                <c:pt idx="2596">
                  <c:v>-0.39435585511330201</c:v>
                </c:pt>
                <c:pt idx="2597">
                  <c:v>-0.34730525284483194</c:v>
                </c:pt>
                <c:pt idx="2598">
                  <c:v>-0.2993631229733717</c:v>
                </c:pt>
                <c:pt idx="2599">
                  <c:v>-0.25065253225873646</c:v>
                </c:pt>
                <c:pt idx="2600">
                  <c:v>-0.20129852008867813</c:v>
                </c:pt>
                <c:pt idx="2601">
                  <c:v>-0.15142777750456876</c:v>
                </c:pt>
                <c:pt idx="2602">
                  <c:v>-0.10116832198745451</c:v>
                </c:pt>
                <c:pt idx="2603">
                  <c:v>-5.064916883870875E-2</c:v>
                </c:pt>
                <c:pt idx="2604">
                  <c:v>-2.646190558341921E-14</c:v>
                </c:pt>
                <c:pt idx="2605">
                  <c:v>5.0649168838712663E-2</c:v>
                </c:pt>
                <c:pt idx="2606">
                  <c:v>0.10116832198743013</c:v>
                </c:pt>
                <c:pt idx="2607">
                  <c:v>0.15142777750457265</c:v>
                </c:pt>
                <c:pt idx="2608">
                  <c:v>0.20129852008865412</c:v>
                </c:pt>
                <c:pt idx="2609">
                  <c:v>0.2506525322587127</c:v>
                </c:pt>
                <c:pt idx="2610">
                  <c:v>0.29936312297334833</c:v>
                </c:pt>
                <c:pt idx="2611">
                  <c:v>0.34730525284480895</c:v>
                </c:pt>
                <c:pt idx="2612">
                  <c:v>0.39435585511330562</c:v>
                </c:pt>
                <c:pt idx="2613">
                  <c:v>0.44039415155761985</c:v>
                </c:pt>
                <c:pt idx="2614">
                  <c:v>0.48530196253106517</c:v>
                </c:pt>
                <c:pt idx="2615">
                  <c:v>0.5289640103269454</c:v>
                </c:pt>
                <c:pt idx="2616">
                  <c:v>0.57126821509479742</c:v>
                </c:pt>
                <c:pt idx="2617">
                  <c:v>0.6121059825476437</c:v>
                </c:pt>
                <c:pt idx="2618">
                  <c:v>0.65137248272222392</c:v>
                </c:pt>
                <c:pt idx="2619">
                  <c:v>0.68896691907566621</c:v>
                </c:pt>
                <c:pt idx="2620">
                  <c:v>0.72479278722911877</c:v>
                </c:pt>
                <c:pt idx="2621">
                  <c:v>0.75875812269278842</c:v>
                </c:pt>
                <c:pt idx="2622">
                  <c:v>0.79077573693767766</c:v>
                </c:pt>
                <c:pt idx="2623">
                  <c:v>0.82076344120727185</c:v>
                </c:pt>
                <c:pt idx="2624">
                  <c:v>0.84864425749473071</c:v>
                </c:pt>
                <c:pt idx="2625">
                  <c:v>0.87434661614457643</c:v>
                </c:pt>
                <c:pt idx="2626">
                  <c:v>0.89780453957074813</c:v>
                </c:pt>
                <c:pt idx="2627">
                  <c:v>0.91895781162022439</c:v>
                </c:pt>
                <c:pt idx="2628">
                  <c:v>0.93775213214708419</c:v>
                </c:pt>
                <c:pt idx="2629">
                  <c:v>0.95413925640004293</c:v>
                </c:pt>
                <c:pt idx="2630">
                  <c:v>0.96807711886620595</c:v>
                </c:pt>
                <c:pt idx="2631">
                  <c:v>0.97952994125249537</c:v>
                </c:pt>
                <c:pt idx="2632">
                  <c:v>0.98846832432811182</c:v>
                </c:pt>
                <c:pt idx="2633">
                  <c:v>0.99486932339189516</c:v>
                </c:pt>
                <c:pt idx="2634">
                  <c:v>0.99871650717105132</c:v>
                </c:pt>
                <c:pt idx="2635">
                  <c:v>1</c:v>
                </c:pt>
                <c:pt idx="2636">
                  <c:v>0.99871650717105309</c:v>
                </c:pt>
                <c:pt idx="2637">
                  <c:v>0.99486932339189593</c:v>
                </c:pt>
                <c:pt idx="2638">
                  <c:v>0.98846832432811282</c:v>
                </c:pt>
                <c:pt idx="2639">
                  <c:v>0.97952994125249682</c:v>
                </c:pt>
                <c:pt idx="2640">
                  <c:v>0.96807711886620773</c:v>
                </c:pt>
                <c:pt idx="2641">
                  <c:v>0.95413925640005348</c:v>
                </c:pt>
                <c:pt idx="2642">
                  <c:v>0.93775213214708653</c:v>
                </c:pt>
                <c:pt idx="2643">
                  <c:v>0.91895781162023826</c:v>
                </c:pt>
                <c:pt idx="2644">
                  <c:v>0.89780453957075113</c:v>
                </c:pt>
                <c:pt idx="2645">
                  <c:v>0.87434661614459352</c:v>
                </c:pt>
                <c:pt idx="2646">
                  <c:v>0.84864425749474937</c:v>
                </c:pt>
                <c:pt idx="2647">
                  <c:v>0.82076344120729205</c:v>
                </c:pt>
                <c:pt idx="2648">
                  <c:v>0.79077573693769931</c:v>
                </c:pt>
                <c:pt idx="2649">
                  <c:v>0.7587581226928114</c:v>
                </c:pt>
                <c:pt idx="2650">
                  <c:v>0.72479278722912344</c:v>
                </c:pt>
                <c:pt idx="2651">
                  <c:v>0.68896691907567109</c:v>
                </c:pt>
                <c:pt idx="2652">
                  <c:v>0.65137248272222914</c:v>
                </c:pt>
                <c:pt idx="2653">
                  <c:v>0.61210598254767168</c:v>
                </c:pt>
                <c:pt idx="2654">
                  <c:v>0.57126821509480308</c:v>
                </c:pt>
                <c:pt idx="2655">
                  <c:v>0.52896401032697538</c:v>
                </c:pt>
                <c:pt idx="2656">
                  <c:v>0.48530196253107116</c:v>
                </c:pt>
                <c:pt idx="2657">
                  <c:v>0.44039415155765155</c:v>
                </c:pt>
                <c:pt idx="2658">
                  <c:v>0.39435585511331195</c:v>
                </c:pt>
                <c:pt idx="2659">
                  <c:v>0.34730525284484204</c:v>
                </c:pt>
                <c:pt idx="2660">
                  <c:v>0.29936312297335488</c:v>
                </c:pt>
                <c:pt idx="2661">
                  <c:v>0.25065253225871936</c:v>
                </c:pt>
                <c:pt idx="2662">
                  <c:v>0.20129852008866086</c:v>
                </c:pt>
                <c:pt idx="2663">
                  <c:v>0.15142777750457942</c:v>
                </c:pt>
                <c:pt idx="2664">
                  <c:v>0.10116832198743696</c:v>
                </c:pt>
                <c:pt idx="2665">
                  <c:v>5.0649168838719519E-2</c:v>
                </c:pt>
                <c:pt idx="2666">
                  <c:v>8.820852034907567E-15</c:v>
                </c:pt>
                <c:pt idx="2667">
                  <c:v>-5.0649168838701901E-2</c:v>
                </c:pt>
                <c:pt idx="2668">
                  <c:v>-0.1011683219874194</c:v>
                </c:pt>
                <c:pt idx="2669">
                  <c:v>-0.15142777750456199</c:v>
                </c:pt>
                <c:pt idx="2670">
                  <c:v>-0.20129852008864357</c:v>
                </c:pt>
                <c:pt idx="2671">
                  <c:v>-0.2506525322587298</c:v>
                </c:pt>
                <c:pt idx="2672">
                  <c:v>-0.29936312297333806</c:v>
                </c:pt>
                <c:pt idx="2673">
                  <c:v>-0.3473052528448255</c:v>
                </c:pt>
                <c:pt idx="2674">
                  <c:v>-0.39435585511329574</c:v>
                </c:pt>
                <c:pt idx="2675">
                  <c:v>-0.44039415155763567</c:v>
                </c:pt>
                <c:pt idx="2676">
                  <c:v>-0.4853019625310806</c:v>
                </c:pt>
                <c:pt idx="2677">
                  <c:v>-0.52896401032693618</c:v>
                </c:pt>
                <c:pt idx="2678">
                  <c:v>-0.57126821509478865</c:v>
                </c:pt>
                <c:pt idx="2679">
                  <c:v>-0.61210598254763526</c:v>
                </c:pt>
                <c:pt idx="2680">
                  <c:v>-0.65137248272221571</c:v>
                </c:pt>
                <c:pt idx="2681">
                  <c:v>-0.68896691907569951</c:v>
                </c:pt>
                <c:pt idx="2682">
                  <c:v>-0.72479278722911133</c:v>
                </c:pt>
                <c:pt idx="2683">
                  <c:v>-0.75875812269279996</c:v>
                </c:pt>
                <c:pt idx="2684">
                  <c:v>-0.79077573693768843</c:v>
                </c:pt>
                <c:pt idx="2685">
                  <c:v>-0.82076344120728195</c:v>
                </c:pt>
                <c:pt idx="2686">
                  <c:v>-0.84864425749475514</c:v>
                </c:pt>
                <c:pt idx="2687">
                  <c:v>-0.87434661614458498</c:v>
                </c:pt>
                <c:pt idx="2688">
                  <c:v>-0.89780453957074335</c:v>
                </c:pt>
                <c:pt idx="2689">
                  <c:v>-0.91895781162022017</c:v>
                </c:pt>
                <c:pt idx="2690">
                  <c:v>-0.93775213214708042</c:v>
                </c:pt>
                <c:pt idx="2691">
                  <c:v>-0.95413925640004815</c:v>
                </c:pt>
                <c:pt idx="2692">
                  <c:v>-0.96807711886620329</c:v>
                </c:pt>
                <c:pt idx="2693">
                  <c:v>-0.97952994125249326</c:v>
                </c:pt>
                <c:pt idx="2694">
                  <c:v>-0.98846832432811016</c:v>
                </c:pt>
                <c:pt idx="2695">
                  <c:v>-0.99486932339189416</c:v>
                </c:pt>
                <c:pt idx="2696">
                  <c:v>-0.99871650717105365</c:v>
                </c:pt>
                <c:pt idx="2697">
                  <c:v>-1</c:v>
                </c:pt>
                <c:pt idx="2698">
                  <c:v>-0.99871650717105365</c:v>
                </c:pt>
                <c:pt idx="2699">
                  <c:v>-0.99486932339189704</c:v>
                </c:pt>
                <c:pt idx="2700">
                  <c:v>-0.98846832432811449</c:v>
                </c:pt>
                <c:pt idx="2701">
                  <c:v>-0.97952994125249326</c:v>
                </c:pt>
                <c:pt idx="2702">
                  <c:v>-0.9680771188662104</c:v>
                </c:pt>
                <c:pt idx="2703">
                  <c:v>-0.95413925640004815</c:v>
                </c:pt>
                <c:pt idx="2704">
                  <c:v>-0.9377521321470903</c:v>
                </c:pt>
                <c:pt idx="2705">
                  <c:v>-0.91895781162023138</c:v>
                </c:pt>
                <c:pt idx="2706">
                  <c:v>-0.89780453957074335</c:v>
                </c:pt>
                <c:pt idx="2707">
                  <c:v>-0.87434661614458498</c:v>
                </c:pt>
                <c:pt idx="2708">
                  <c:v>-0.84864425749475514</c:v>
                </c:pt>
                <c:pt idx="2709">
                  <c:v>-0.82076344120728195</c:v>
                </c:pt>
                <c:pt idx="2710">
                  <c:v>-0.79077573693770586</c:v>
                </c:pt>
                <c:pt idx="2711">
                  <c:v>-0.75875812269279996</c:v>
                </c:pt>
                <c:pt idx="2712">
                  <c:v>-0.72479278722913087</c:v>
                </c:pt>
                <c:pt idx="2713">
                  <c:v>-0.68896691907569951</c:v>
                </c:pt>
                <c:pt idx="2714">
                  <c:v>-0.65137248272223736</c:v>
                </c:pt>
                <c:pt idx="2715">
                  <c:v>-0.61210598254768023</c:v>
                </c:pt>
                <c:pt idx="2716">
                  <c:v>-0.57126821509478865</c:v>
                </c:pt>
                <c:pt idx="2717">
                  <c:v>-0.52896401032698448</c:v>
                </c:pt>
                <c:pt idx="2718">
                  <c:v>-0.4853019625310806</c:v>
                </c:pt>
                <c:pt idx="2719">
                  <c:v>-0.44039415155766121</c:v>
                </c:pt>
                <c:pt idx="2720">
                  <c:v>-0.39435585511332183</c:v>
                </c:pt>
                <c:pt idx="2721">
                  <c:v>-0.3473052528448255</c:v>
                </c:pt>
                <c:pt idx="2722">
                  <c:v>-0.29936312297339229</c:v>
                </c:pt>
                <c:pt idx="2723">
                  <c:v>-0.2506525322587298</c:v>
                </c:pt>
                <c:pt idx="2724">
                  <c:v>-0.20129852008869925</c:v>
                </c:pt>
                <c:pt idx="2725">
                  <c:v>-0.15142777750459008</c:v>
                </c:pt>
                <c:pt idx="2726">
                  <c:v>-0.1011683219874194</c:v>
                </c:pt>
                <c:pt idx="2727">
                  <c:v>-5.0649168838730281E-2</c:v>
                </c:pt>
                <c:pt idx="2728">
                  <c:v>8.8202015136040757E-15</c:v>
                </c:pt>
                <c:pt idx="2729">
                  <c:v>5.0649168838691132E-2</c:v>
                </c:pt>
                <c:pt idx="2730">
                  <c:v>0.10116832198743696</c:v>
                </c:pt>
                <c:pt idx="2731">
                  <c:v>0.15142777750457942</c:v>
                </c:pt>
                <c:pt idx="2732">
                  <c:v>0.20129852008863303</c:v>
                </c:pt>
                <c:pt idx="2733">
                  <c:v>0.25065253225871936</c:v>
                </c:pt>
                <c:pt idx="2734">
                  <c:v>0.29936312297332773</c:v>
                </c:pt>
                <c:pt idx="2735">
                  <c:v>0.34730525284481539</c:v>
                </c:pt>
                <c:pt idx="2736">
                  <c:v>0.39435585511331195</c:v>
                </c:pt>
                <c:pt idx="2737">
                  <c:v>0.44039415155762601</c:v>
                </c:pt>
                <c:pt idx="2738">
                  <c:v>0.48530196253107116</c:v>
                </c:pt>
                <c:pt idx="2739">
                  <c:v>0.52896401032695117</c:v>
                </c:pt>
                <c:pt idx="2740">
                  <c:v>0.57126821509477976</c:v>
                </c:pt>
                <c:pt idx="2741">
                  <c:v>0.61210598254764914</c:v>
                </c:pt>
                <c:pt idx="2742">
                  <c:v>0.6513724827222076</c:v>
                </c:pt>
                <c:pt idx="2743">
                  <c:v>0.68896691907567109</c:v>
                </c:pt>
                <c:pt idx="2744">
                  <c:v>0.7247927872291039</c:v>
                </c:pt>
                <c:pt idx="2745">
                  <c:v>0.75875812269277443</c:v>
                </c:pt>
                <c:pt idx="2746">
                  <c:v>0.79077573693769931</c:v>
                </c:pt>
                <c:pt idx="2747">
                  <c:v>0.82076344120725953</c:v>
                </c:pt>
                <c:pt idx="2748">
                  <c:v>0.84864425749474937</c:v>
                </c:pt>
                <c:pt idx="2749">
                  <c:v>0.87434661614456599</c:v>
                </c:pt>
                <c:pt idx="2750">
                  <c:v>0.89780453957073858</c:v>
                </c:pt>
                <c:pt idx="2751">
                  <c:v>0.91895781162023826</c:v>
                </c:pt>
                <c:pt idx="2752">
                  <c:v>0.93775213214707664</c:v>
                </c:pt>
                <c:pt idx="2753">
                  <c:v>0.95413925640004493</c:v>
                </c:pt>
                <c:pt idx="2754">
                  <c:v>0.96807711886620051</c:v>
                </c:pt>
                <c:pt idx="2755">
                  <c:v>0.97952994125249104</c:v>
                </c:pt>
                <c:pt idx="2756">
                  <c:v>0.98846832432811282</c:v>
                </c:pt>
                <c:pt idx="2757">
                  <c:v>0.99486932339189305</c:v>
                </c:pt>
                <c:pt idx="2758">
                  <c:v>0.99871650717105309</c:v>
                </c:pt>
                <c:pt idx="2759">
                  <c:v>1</c:v>
                </c:pt>
                <c:pt idx="2760">
                  <c:v>0.99871650717105276</c:v>
                </c:pt>
                <c:pt idx="2761">
                  <c:v>0.99486932339189516</c:v>
                </c:pt>
                <c:pt idx="2762">
                  <c:v>0.98846832432811182</c:v>
                </c:pt>
                <c:pt idx="2763">
                  <c:v>0.97952994125249537</c:v>
                </c:pt>
                <c:pt idx="2764">
                  <c:v>0.96807711886620595</c:v>
                </c:pt>
                <c:pt idx="2765">
                  <c:v>0.95413925640005148</c:v>
                </c:pt>
                <c:pt idx="2766">
                  <c:v>0.93775213214708419</c:v>
                </c:pt>
                <c:pt idx="2767">
                  <c:v>0.9189578116202356</c:v>
                </c:pt>
                <c:pt idx="2768">
                  <c:v>0.89780453957074813</c:v>
                </c:pt>
                <c:pt idx="2769">
                  <c:v>0.87434661614459019</c:v>
                </c:pt>
                <c:pt idx="2770">
                  <c:v>0.8486442574947608</c:v>
                </c:pt>
                <c:pt idx="2771">
                  <c:v>0.82076344120727185</c:v>
                </c:pt>
                <c:pt idx="2772">
                  <c:v>0.79077573693771241</c:v>
                </c:pt>
                <c:pt idx="2773">
                  <c:v>0.75875812269278842</c:v>
                </c:pt>
                <c:pt idx="2774">
                  <c:v>0.72479278722913831</c:v>
                </c:pt>
                <c:pt idx="2775">
                  <c:v>0.68896691907568675</c:v>
                </c:pt>
                <c:pt idx="2776">
                  <c:v>0.65137248272222392</c:v>
                </c:pt>
                <c:pt idx="2777">
                  <c:v>0.61210598254768867</c:v>
                </c:pt>
                <c:pt idx="2778">
                  <c:v>0.57126821509479742</c:v>
                </c:pt>
                <c:pt idx="2779">
                  <c:v>0.52896401032699358</c:v>
                </c:pt>
                <c:pt idx="2780">
                  <c:v>0.48530196253109004</c:v>
                </c:pt>
                <c:pt idx="2781">
                  <c:v>0.44039415155761985</c:v>
                </c:pt>
                <c:pt idx="2782">
                  <c:v>0.39435585511333177</c:v>
                </c:pt>
                <c:pt idx="2783">
                  <c:v>0.34730525284480895</c:v>
                </c:pt>
                <c:pt idx="2784">
                  <c:v>0.29936312297337547</c:v>
                </c:pt>
                <c:pt idx="2785">
                  <c:v>0.2506525322587127</c:v>
                </c:pt>
                <c:pt idx="2786">
                  <c:v>0.20129852008865412</c:v>
                </c:pt>
                <c:pt idx="2787">
                  <c:v>0.15142777750457265</c:v>
                </c:pt>
                <c:pt idx="2788">
                  <c:v>0.10116832198743013</c:v>
                </c:pt>
                <c:pt idx="2789">
                  <c:v>5.064916883874105E-2</c:v>
                </c:pt>
                <c:pt idx="2790">
                  <c:v>1.9604543682882891E-15</c:v>
                </c:pt>
                <c:pt idx="2791">
                  <c:v>-5.064916883870875E-2</c:v>
                </c:pt>
                <c:pt idx="2792">
                  <c:v>-0.10116832198742623</c:v>
                </c:pt>
                <c:pt idx="2793">
                  <c:v>-0.15142777750456876</c:v>
                </c:pt>
                <c:pt idx="2794">
                  <c:v>-0.20129852008865029</c:v>
                </c:pt>
                <c:pt idx="2795">
                  <c:v>-0.25065253225870893</c:v>
                </c:pt>
                <c:pt idx="2796">
                  <c:v>-0.29936312297334461</c:v>
                </c:pt>
                <c:pt idx="2797">
                  <c:v>-0.34730525284480529</c:v>
                </c:pt>
                <c:pt idx="2798">
                  <c:v>-0.39435585511330201</c:v>
                </c:pt>
                <c:pt idx="2799">
                  <c:v>-0.44039415155761635</c:v>
                </c:pt>
                <c:pt idx="2800">
                  <c:v>-0.48530196253106178</c:v>
                </c:pt>
                <c:pt idx="2801">
                  <c:v>-0.52896401032696616</c:v>
                </c:pt>
                <c:pt idx="2802">
                  <c:v>-0.57126821509477088</c:v>
                </c:pt>
                <c:pt idx="2803">
                  <c:v>-0.61210598254766313</c:v>
                </c:pt>
                <c:pt idx="2804">
                  <c:v>-0.65137248272219939</c:v>
                </c:pt>
                <c:pt idx="2805">
                  <c:v>-0.68896691907568397</c:v>
                </c:pt>
                <c:pt idx="2806">
                  <c:v>-0.72479278722913565</c:v>
                </c:pt>
                <c:pt idx="2807">
                  <c:v>-0.75875812269278586</c:v>
                </c:pt>
                <c:pt idx="2808">
                  <c:v>-0.79077573693769265</c:v>
                </c:pt>
                <c:pt idx="2809">
                  <c:v>-0.82076344120726963</c:v>
                </c:pt>
                <c:pt idx="2810">
                  <c:v>-0.8486442574947437</c:v>
                </c:pt>
                <c:pt idx="2811">
                  <c:v>-0.87434661614458831</c:v>
                </c:pt>
                <c:pt idx="2812">
                  <c:v>-0.89780453957073381</c:v>
                </c:pt>
                <c:pt idx="2813">
                  <c:v>-0.91895781162023404</c:v>
                </c:pt>
                <c:pt idx="2814">
                  <c:v>-0.93775213214707287</c:v>
                </c:pt>
                <c:pt idx="2815">
                  <c:v>-0.95413925640005026</c:v>
                </c:pt>
                <c:pt idx="2816">
                  <c:v>-0.96807711886620496</c:v>
                </c:pt>
                <c:pt idx="2817">
                  <c:v>-0.9795299412524946</c:v>
                </c:pt>
                <c:pt idx="2818">
                  <c:v>-0.98846832432811116</c:v>
                </c:pt>
                <c:pt idx="2819">
                  <c:v>-0.99486932339189482</c:v>
                </c:pt>
                <c:pt idx="2820">
                  <c:v>-0.99871650717105254</c:v>
                </c:pt>
                <c:pt idx="2821">
                  <c:v>-1</c:v>
                </c:pt>
                <c:pt idx="2822">
                  <c:v>-0.99871650717105331</c:v>
                </c:pt>
                <c:pt idx="2823">
                  <c:v>-0.99486932339189627</c:v>
                </c:pt>
                <c:pt idx="2824">
                  <c:v>-0.98846832432811338</c:v>
                </c:pt>
                <c:pt idx="2825">
                  <c:v>-0.97952994125249759</c:v>
                </c:pt>
                <c:pt idx="2826">
                  <c:v>-0.96807711886620151</c:v>
                </c:pt>
                <c:pt idx="2827">
                  <c:v>-0.9541392564000547</c:v>
                </c:pt>
                <c:pt idx="2828">
                  <c:v>-0.93775213214707798</c:v>
                </c:pt>
                <c:pt idx="2829">
                  <c:v>-0.91895781162023982</c:v>
                </c:pt>
                <c:pt idx="2830">
                  <c:v>-0.89780453957074036</c:v>
                </c:pt>
                <c:pt idx="2831">
                  <c:v>-0.87434661614458165</c:v>
                </c:pt>
                <c:pt idx="2832">
                  <c:v>-0.84864425749476657</c:v>
                </c:pt>
                <c:pt idx="2833">
                  <c:v>-0.82076344120727807</c:v>
                </c:pt>
                <c:pt idx="2834">
                  <c:v>-0.79077573693771908</c:v>
                </c:pt>
                <c:pt idx="2835">
                  <c:v>-0.75875812269279552</c:v>
                </c:pt>
                <c:pt idx="2836">
                  <c:v>-0.72479278722910656</c:v>
                </c:pt>
                <c:pt idx="2837">
                  <c:v>-0.68896691907569463</c:v>
                </c:pt>
                <c:pt idx="2838">
                  <c:v>-0.6513724827222106</c:v>
                </c:pt>
                <c:pt idx="2839">
                  <c:v>-0.61210598254767479</c:v>
                </c:pt>
                <c:pt idx="2840">
                  <c:v>-0.57126821509478298</c:v>
                </c:pt>
                <c:pt idx="2841">
                  <c:v>-0.5289640103269545</c:v>
                </c:pt>
                <c:pt idx="2842">
                  <c:v>-0.48530196253109947</c:v>
                </c:pt>
                <c:pt idx="2843">
                  <c:v>-0.44039415155765504</c:v>
                </c:pt>
                <c:pt idx="2844">
                  <c:v>-0.39435585511334165</c:v>
                </c:pt>
                <c:pt idx="2845">
                  <c:v>-0.3473052528448457</c:v>
                </c:pt>
                <c:pt idx="2846">
                  <c:v>-0.2993631229733586</c:v>
                </c:pt>
                <c:pt idx="2847">
                  <c:v>-0.25065253225875067</c:v>
                </c:pt>
                <c:pt idx="2848">
                  <c:v>-0.2012985200886647</c:v>
                </c:pt>
                <c:pt idx="2849">
                  <c:v>-0.15142777750461139</c:v>
                </c:pt>
                <c:pt idx="2850">
                  <c:v>-0.10116832198744086</c:v>
                </c:pt>
                <c:pt idx="2851">
                  <c:v>-5.0649168838723432E-2</c:v>
                </c:pt>
                <c:pt idx="2852">
                  <c:v>-1.2741110250180654E-14</c:v>
                </c:pt>
                <c:pt idx="2853">
                  <c:v>5.064916883869798E-2</c:v>
                </c:pt>
                <c:pt idx="2854">
                  <c:v>0.1011683219874155</c:v>
                </c:pt>
                <c:pt idx="2855">
                  <c:v>0.1514277775045581</c:v>
                </c:pt>
                <c:pt idx="2856">
                  <c:v>0.20129852008866758</c:v>
                </c:pt>
                <c:pt idx="2857">
                  <c:v>0.25065253225869849</c:v>
                </c:pt>
                <c:pt idx="2858">
                  <c:v>0.29936312297336143</c:v>
                </c:pt>
                <c:pt idx="2859">
                  <c:v>0.34730525284479519</c:v>
                </c:pt>
                <c:pt idx="2860">
                  <c:v>0.39435585511331822</c:v>
                </c:pt>
                <c:pt idx="2861">
                  <c:v>0.44039415155763217</c:v>
                </c:pt>
                <c:pt idx="2862">
                  <c:v>0.48530196253107716</c:v>
                </c:pt>
                <c:pt idx="2863">
                  <c:v>0.52896401032695706</c:v>
                </c:pt>
                <c:pt idx="2864">
                  <c:v>0.57126821509478543</c:v>
                </c:pt>
                <c:pt idx="2865">
                  <c:v>0.61210598254765458</c:v>
                </c:pt>
                <c:pt idx="2866">
                  <c:v>0.65137248272221282</c:v>
                </c:pt>
                <c:pt idx="2867">
                  <c:v>0.68896691907567609</c:v>
                </c:pt>
                <c:pt idx="2868">
                  <c:v>0.72479278722910867</c:v>
                </c:pt>
                <c:pt idx="2869">
                  <c:v>0.75875812269277887</c:v>
                </c:pt>
                <c:pt idx="2870">
                  <c:v>0.7907757369376861</c:v>
                </c:pt>
                <c:pt idx="2871">
                  <c:v>0.82076344120727973</c:v>
                </c:pt>
                <c:pt idx="2872">
                  <c:v>0.84864425749473804</c:v>
                </c:pt>
                <c:pt idx="2873">
                  <c:v>0.87434661614458309</c:v>
                </c:pt>
                <c:pt idx="2874">
                  <c:v>0.89780453957072914</c:v>
                </c:pt>
                <c:pt idx="2875">
                  <c:v>0.91895781162021861</c:v>
                </c:pt>
                <c:pt idx="2876">
                  <c:v>0.93775213214707909</c:v>
                </c:pt>
                <c:pt idx="2877">
                  <c:v>0.95413925640003849</c:v>
                </c:pt>
                <c:pt idx="2878">
                  <c:v>0.96807711886620229</c:v>
                </c:pt>
                <c:pt idx="2879">
                  <c:v>0.97952994125248671</c:v>
                </c:pt>
                <c:pt idx="2880">
                  <c:v>0.9884683243281096</c:v>
                </c:pt>
                <c:pt idx="2881">
                  <c:v>0.9948693233918966</c:v>
                </c:pt>
                <c:pt idx="2882">
                  <c:v>0.99871650717105198</c:v>
                </c:pt>
                <c:pt idx="2883">
                  <c:v>1</c:v>
                </c:pt>
                <c:pt idx="2884">
                  <c:v>0.99871650717105387</c:v>
                </c:pt>
                <c:pt idx="2885">
                  <c:v>0.99486932339189449</c:v>
                </c:pt>
                <c:pt idx="2886">
                  <c:v>0.98846832432811071</c:v>
                </c:pt>
                <c:pt idx="2887">
                  <c:v>0.97952994125249981</c:v>
                </c:pt>
                <c:pt idx="2888">
                  <c:v>0.96807711886620429</c:v>
                </c:pt>
                <c:pt idx="2889">
                  <c:v>0.95413925640005792</c:v>
                </c:pt>
                <c:pt idx="2890">
                  <c:v>0.93775213214708175</c:v>
                </c:pt>
                <c:pt idx="2891">
                  <c:v>0.91895781162023293</c:v>
                </c:pt>
                <c:pt idx="2892">
                  <c:v>0.89780453957074513</c:v>
                </c:pt>
                <c:pt idx="2893">
                  <c:v>0.87434661614458686</c:v>
                </c:pt>
                <c:pt idx="2894">
                  <c:v>0.84864425749475714</c:v>
                </c:pt>
                <c:pt idx="2895">
                  <c:v>0.82076344120728417</c:v>
                </c:pt>
                <c:pt idx="2896">
                  <c:v>0.79077573693770831</c:v>
                </c:pt>
                <c:pt idx="2897">
                  <c:v>0.75875812269280252</c:v>
                </c:pt>
                <c:pt idx="2898">
                  <c:v>0.72479278722913365</c:v>
                </c:pt>
                <c:pt idx="2899">
                  <c:v>0.6889669190757024</c:v>
                </c:pt>
                <c:pt idx="2900">
                  <c:v>0.65137248272224024</c:v>
                </c:pt>
                <c:pt idx="2901">
                  <c:v>0.6121059825476608</c:v>
                </c:pt>
                <c:pt idx="2902">
                  <c:v>0.57126821509481518</c:v>
                </c:pt>
                <c:pt idx="2903">
                  <c:v>0.52896401032696372</c:v>
                </c:pt>
                <c:pt idx="2904">
                  <c:v>0.48530196253110891</c:v>
                </c:pt>
                <c:pt idx="2905">
                  <c:v>0.44039415155763922</c:v>
                </c:pt>
                <c:pt idx="2906">
                  <c:v>0.39435585511332544</c:v>
                </c:pt>
                <c:pt idx="2907">
                  <c:v>0.34730525284482916</c:v>
                </c:pt>
                <c:pt idx="2908">
                  <c:v>0.29936312297336892</c:v>
                </c:pt>
                <c:pt idx="2909">
                  <c:v>0.25065253225873357</c:v>
                </c:pt>
                <c:pt idx="2910">
                  <c:v>0.20129852008867524</c:v>
                </c:pt>
                <c:pt idx="2911">
                  <c:v>0.15142777750456587</c:v>
                </c:pt>
                <c:pt idx="2912">
                  <c:v>0.10116832198745158</c:v>
                </c:pt>
                <c:pt idx="2913">
                  <c:v>5.0649168838705814E-2</c:v>
                </c:pt>
                <c:pt idx="2914">
                  <c:v>2.3521766132073019E-14</c:v>
                </c:pt>
                <c:pt idx="2915">
                  <c:v>-5.0649168838715598E-2</c:v>
                </c:pt>
                <c:pt idx="2916">
                  <c:v>-0.10116832198743306</c:v>
                </c:pt>
                <c:pt idx="2917">
                  <c:v>-0.15142777750457556</c:v>
                </c:pt>
                <c:pt idx="2918">
                  <c:v>-0.20129852008865701</c:v>
                </c:pt>
                <c:pt idx="2919">
                  <c:v>-0.25065253225871559</c:v>
                </c:pt>
                <c:pt idx="2920">
                  <c:v>-0.29936312297335116</c:v>
                </c:pt>
                <c:pt idx="2921">
                  <c:v>-0.34730525284481173</c:v>
                </c:pt>
                <c:pt idx="2922">
                  <c:v>-0.39435585511330834</c:v>
                </c:pt>
                <c:pt idx="2923">
                  <c:v>-0.44039415155762246</c:v>
                </c:pt>
                <c:pt idx="2924">
                  <c:v>-0.48530196253106778</c:v>
                </c:pt>
                <c:pt idx="2925">
                  <c:v>-0.52896401032694784</c:v>
                </c:pt>
                <c:pt idx="2926">
                  <c:v>-0.57126821509479986</c:v>
                </c:pt>
                <c:pt idx="2927">
                  <c:v>-0.61210598254764603</c:v>
                </c:pt>
                <c:pt idx="2928">
                  <c:v>-0.65137248272222614</c:v>
                </c:pt>
                <c:pt idx="2929">
                  <c:v>-0.68896691907566832</c:v>
                </c:pt>
                <c:pt idx="2930">
                  <c:v>-0.72479278722910123</c:v>
                </c:pt>
                <c:pt idx="2931">
                  <c:v>-0.75875812269279042</c:v>
                </c:pt>
                <c:pt idx="2932">
                  <c:v>-0.79077573693767944</c:v>
                </c:pt>
                <c:pt idx="2933">
                  <c:v>-0.82076344120727363</c:v>
                </c:pt>
                <c:pt idx="2934">
                  <c:v>-0.84864425749473227</c:v>
                </c:pt>
                <c:pt idx="2935">
                  <c:v>-0.87434661614457787</c:v>
                </c:pt>
                <c:pt idx="2936">
                  <c:v>-0.89780453957074935</c:v>
                </c:pt>
                <c:pt idx="2937">
                  <c:v>-0.91895781162022561</c:v>
                </c:pt>
                <c:pt idx="2938">
                  <c:v>-0.93775213214708519</c:v>
                </c:pt>
                <c:pt idx="2939">
                  <c:v>-0.95413925640004382</c:v>
                </c:pt>
                <c:pt idx="2940">
                  <c:v>-0.96807711886620673</c:v>
                </c:pt>
                <c:pt idx="2941">
                  <c:v>-0.97952994125249604</c:v>
                </c:pt>
                <c:pt idx="2942">
                  <c:v>-0.98846832432810794</c:v>
                </c:pt>
                <c:pt idx="2943">
                  <c:v>-0.99486932339189549</c:v>
                </c:pt>
                <c:pt idx="2944">
                  <c:v>-0.99871650717105143</c:v>
                </c:pt>
                <c:pt idx="2945">
                  <c:v>-1</c:v>
                </c:pt>
                <c:pt idx="2946">
                  <c:v>-0.99871650717105298</c:v>
                </c:pt>
                <c:pt idx="2947">
                  <c:v>-0.9948693233918956</c:v>
                </c:pt>
                <c:pt idx="2948">
                  <c:v>-0.98846832432811238</c:v>
                </c:pt>
                <c:pt idx="2949">
                  <c:v>-0.97952994125249626</c:v>
                </c:pt>
                <c:pt idx="2950">
                  <c:v>-0.96807711886620695</c:v>
                </c:pt>
                <c:pt idx="2951">
                  <c:v>-0.95413925640005259</c:v>
                </c:pt>
                <c:pt idx="2952">
                  <c:v>-0.93775213214708553</c:v>
                </c:pt>
                <c:pt idx="2953">
                  <c:v>-0.91895781162023715</c:v>
                </c:pt>
                <c:pt idx="2954">
                  <c:v>-0.89780453957074979</c:v>
                </c:pt>
                <c:pt idx="2955">
                  <c:v>-0.87434661614459208</c:v>
                </c:pt>
                <c:pt idx="2956">
                  <c:v>-0.84864425749474781</c:v>
                </c:pt>
                <c:pt idx="2957">
                  <c:v>-0.82076344120729039</c:v>
                </c:pt>
                <c:pt idx="2958">
                  <c:v>-0.79077573693769743</c:v>
                </c:pt>
                <c:pt idx="2959">
                  <c:v>-0.75875812269280951</c:v>
                </c:pt>
                <c:pt idx="2960">
                  <c:v>-0.72479278722912144</c:v>
                </c:pt>
                <c:pt idx="2961">
                  <c:v>-0.68896691907568963</c:v>
                </c:pt>
                <c:pt idx="2962">
                  <c:v>-0.65137248272222692</c:v>
                </c:pt>
                <c:pt idx="2963">
                  <c:v>-0.61210598254766935</c:v>
                </c:pt>
                <c:pt idx="2964">
                  <c:v>-0.57126821509480064</c:v>
                </c:pt>
                <c:pt idx="2965">
                  <c:v>-0.52896401032697282</c:v>
                </c:pt>
                <c:pt idx="2966">
                  <c:v>-0.48530196253106861</c:v>
                </c:pt>
                <c:pt idx="2967">
                  <c:v>-0.44039415155764888</c:v>
                </c:pt>
                <c:pt idx="2968">
                  <c:v>-0.39435585511330923</c:v>
                </c:pt>
                <c:pt idx="2969">
                  <c:v>-0.34730525284483926</c:v>
                </c:pt>
                <c:pt idx="2970">
                  <c:v>-0.29936312297335205</c:v>
                </c:pt>
                <c:pt idx="2971">
                  <c:v>-0.25065253225871653</c:v>
                </c:pt>
                <c:pt idx="2972">
                  <c:v>-0.20129852008865798</c:v>
                </c:pt>
                <c:pt idx="2973">
                  <c:v>-0.15142777750457653</c:v>
                </c:pt>
                <c:pt idx="2974">
                  <c:v>-0.10116832198743403</c:v>
                </c:pt>
                <c:pt idx="2975">
                  <c:v>-5.0649168838716584E-2</c:v>
                </c:pt>
                <c:pt idx="2976">
                  <c:v>-5.8807125835613761E-15</c:v>
                </c:pt>
                <c:pt idx="2977">
                  <c:v>5.0649168838704836E-2</c:v>
                </c:pt>
                <c:pt idx="2978">
                  <c:v>0.10116832198742233</c:v>
                </c:pt>
                <c:pt idx="2979">
                  <c:v>0.1514277775045649</c:v>
                </c:pt>
                <c:pt idx="2980">
                  <c:v>0.20129852008864646</c:v>
                </c:pt>
                <c:pt idx="2981">
                  <c:v>0.25065253225873263</c:v>
                </c:pt>
                <c:pt idx="2982">
                  <c:v>0.29936312297334083</c:v>
                </c:pt>
                <c:pt idx="2983">
                  <c:v>0.34730525284482827</c:v>
                </c:pt>
                <c:pt idx="2984">
                  <c:v>0.3943558551132984</c:v>
                </c:pt>
                <c:pt idx="2985">
                  <c:v>0.4403941515576128</c:v>
                </c:pt>
                <c:pt idx="2986">
                  <c:v>0.48530196253108321</c:v>
                </c:pt>
                <c:pt idx="2987">
                  <c:v>0.52896401032693874</c:v>
                </c:pt>
                <c:pt idx="2988">
                  <c:v>0.57126821509479098</c:v>
                </c:pt>
                <c:pt idx="2989">
                  <c:v>0.61210598254763759</c:v>
                </c:pt>
                <c:pt idx="2990">
                  <c:v>0.65137248272221804</c:v>
                </c:pt>
                <c:pt idx="2991">
                  <c:v>0.68896691907568108</c:v>
                </c:pt>
                <c:pt idx="2992">
                  <c:v>0.72479278722911333</c:v>
                </c:pt>
                <c:pt idx="2993">
                  <c:v>0.75875812269278331</c:v>
                </c:pt>
                <c:pt idx="2994">
                  <c:v>0.79077573693769021</c:v>
                </c:pt>
                <c:pt idx="2995">
                  <c:v>0.82076344120726741</c:v>
                </c:pt>
                <c:pt idx="2996">
                  <c:v>0.84864425749474159</c:v>
                </c:pt>
                <c:pt idx="2997">
                  <c:v>0.87434661614457265</c:v>
                </c:pt>
                <c:pt idx="2998">
                  <c:v>0.89780453957073214</c:v>
                </c:pt>
                <c:pt idx="2999">
                  <c:v>0.91895781162022128</c:v>
                </c:pt>
                <c:pt idx="3000">
                  <c:v>0.93775213214707154</c:v>
                </c:pt>
                <c:pt idx="3001">
                  <c:v>0.95413925640004904</c:v>
                </c:pt>
                <c:pt idx="3002">
                  <c:v>0.96807711886619685</c:v>
                </c:pt>
                <c:pt idx="3003">
                  <c:v>0.97952994125249382</c:v>
                </c:pt>
                <c:pt idx="3004">
                  <c:v>0.98846832432810627</c:v>
                </c:pt>
                <c:pt idx="3005">
                  <c:v>0.99486932339189438</c:v>
                </c:pt>
                <c:pt idx="3006">
                  <c:v>0.99871650717105231</c:v>
                </c:pt>
                <c:pt idx="3007">
                  <c:v>1</c:v>
                </c:pt>
                <c:pt idx="3008">
                  <c:v>0.99871650717105342</c:v>
                </c:pt>
                <c:pt idx="3009">
                  <c:v>0.9948693233918996</c:v>
                </c:pt>
                <c:pt idx="3010">
                  <c:v>0.98846832432811405</c:v>
                </c:pt>
                <c:pt idx="3011">
                  <c:v>0.97952994125249271</c:v>
                </c:pt>
                <c:pt idx="3012">
                  <c:v>0.96807711886620962</c:v>
                </c:pt>
                <c:pt idx="3013">
                  <c:v>0.95413925640004738</c:v>
                </c:pt>
                <c:pt idx="3014">
                  <c:v>0.9377521321470893</c:v>
                </c:pt>
                <c:pt idx="3015">
                  <c:v>0.91895781162023016</c:v>
                </c:pt>
                <c:pt idx="3016">
                  <c:v>0.89780453957074202</c:v>
                </c:pt>
                <c:pt idx="3017">
                  <c:v>0.87434661614458353</c:v>
                </c:pt>
                <c:pt idx="3018">
                  <c:v>0.84864425749475358</c:v>
                </c:pt>
                <c:pt idx="3019">
                  <c:v>0.82076344120728029</c:v>
                </c:pt>
                <c:pt idx="3020">
                  <c:v>0.79077573693770409</c:v>
                </c:pt>
                <c:pt idx="3021">
                  <c:v>0.75875812269279808</c:v>
                </c:pt>
                <c:pt idx="3022">
                  <c:v>0.72479278722912888</c:v>
                </c:pt>
                <c:pt idx="3023">
                  <c:v>0.6889669190756974</c:v>
                </c:pt>
                <c:pt idx="3024">
                  <c:v>0.65137248272223514</c:v>
                </c:pt>
                <c:pt idx="3025">
                  <c:v>0.6121059825476779</c:v>
                </c:pt>
                <c:pt idx="3026">
                  <c:v>0.5712682150947862</c:v>
                </c:pt>
                <c:pt idx="3027">
                  <c:v>0.52896401032698193</c:v>
                </c:pt>
                <c:pt idx="3028">
                  <c:v>0.48530196253107805</c:v>
                </c:pt>
                <c:pt idx="3029">
                  <c:v>0.44039415155765854</c:v>
                </c:pt>
                <c:pt idx="3030">
                  <c:v>0.39435585511334525</c:v>
                </c:pt>
                <c:pt idx="3031">
                  <c:v>0.34730525284482272</c:v>
                </c:pt>
                <c:pt idx="3032">
                  <c:v>0.29936312297338946</c:v>
                </c:pt>
                <c:pt idx="3033">
                  <c:v>0.25065253225872697</c:v>
                </c:pt>
                <c:pt idx="3034">
                  <c:v>0.20129852008869636</c:v>
                </c:pt>
                <c:pt idx="3035">
                  <c:v>0.15142777750458719</c:v>
                </c:pt>
                <c:pt idx="3036">
                  <c:v>0.10116832198741649</c:v>
                </c:pt>
                <c:pt idx="3037">
                  <c:v>5.0649168838727346E-2</c:v>
                </c:pt>
                <c:pt idx="3038">
                  <c:v>-1.1760340964950267E-14</c:v>
                </c:pt>
                <c:pt idx="3039">
                  <c:v>-5.0649168838694067E-2</c:v>
                </c:pt>
                <c:pt idx="3040">
                  <c:v>-0.1011683219874116</c:v>
                </c:pt>
                <c:pt idx="3041">
                  <c:v>-0.15142777750458233</c:v>
                </c:pt>
                <c:pt idx="3042">
                  <c:v>-0.20129852008863588</c:v>
                </c:pt>
                <c:pt idx="3043">
                  <c:v>-0.25065253225872219</c:v>
                </c:pt>
                <c:pt idx="3044">
                  <c:v>-0.29936312297333056</c:v>
                </c:pt>
                <c:pt idx="3045">
                  <c:v>-0.34730525284481811</c:v>
                </c:pt>
                <c:pt idx="3046">
                  <c:v>-0.39435585511331461</c:v>
                </c:pt>
                <c:pt idx="3047">
                  <c:v>-0.44039415155762862</c:v>
                </c:pt>
                <c:pt idx="3048">
                  <c:v>-0.48530196253107377</c:v>
                </c:pt>
                <c:pt idx="3049">
                  <c:v>-0.52896401032695373</c:v>
                </c:pt>
                <c:pt idx="3050">
                  <c:v>-0.57126821509478221</c:v>
                </c:pt>
                <c:pt idx="3051">
                  <c:v>-0.61210598254765147</c:v>
                </c:pt>
                <c:pt idx="3052">
                  <c:v>-0.65137248272220982</c:v>
                </c:pt>
                <c:pt idx="3053">
                  <c:v>-0.68896691907567331</c:v>
                </c:pt>
                <c:pt idx="3054">
                  <c:v>-0.72479278722910589</c:v>
                </c:pt>
                <c:pt idx="3055">
                  <c:v>-0.75875812269277632</c:v>
                </c:pt>
                <c:pt idx="3056">
                  <c:v>-0.79077573693770109</c:v>
                </c:pt>
                <c:pt idx="3057">
                  <c:v>-0.8207634412072613</c:v>
                </c:pt>
                <c:pt idx="3058">
                  <c:v>-0.84864425749475092</c:v>
                </c:pt>
                <c:pt idx="3059">
                  <c:v>-0.87434661614456732</c:v>
                </c:pt>
                <c:pt idx="3060">
                  <c:v>-0.89780453957073991</c:v>
                </c:pt>
                <c:pt idx="3061">
                  <c:v>-0.91895781162022827</c:v>
                </c:pt>
                <c:pt idx="3062">
                  <c:v>-0.93775213214707764</c:v>
                </c:pt>
                <c:pt idx="3063">
                  <c:v>-0.95413925640004582</c:v>
                </c:pt>
                <c:pt idx="3064">
                  <c:v>-0.96807711886619419</c:v>
                </c:pt>
                <c:pt idx="3065">
                  <c:v>-0.97952994125249171</c:v>
                </c:pt>
                <c:pt idx="3066">
                  <c:v>-0.98846832432811327</c:v>
                </c:pt>
                <c:pt idx="3067">
                  <c:v>-0.99486932339189327</c:v>
                </c:pt>
                <c:pt idx="3068">
                  <c:v>-0.9987165071710532</c:v>
                </c:pt>
                <c:pt idx="3069">
                  <c:v>-1</c:v>
                </c:pt>
                <c:pt idx="3070">
                  <c:v>-0.99871650717105254</c:v>
                </c:pt>
                <c:pt idx="3071">
                  <c:v>-0.99486932339189493</c:v>
                </c:pt>
                <c:pt idx="3072">
                  <c:v>-0.98846832432811138</c:v>
                </c:pt>
                <c:pt idx="3073">
                  <c:v>-0.97952994125249482</c:v>
                </c:pt>
                <c:pt idx="3074">
                  <c:v>-0.96807711886620518</c:v>
                </c:pt>
                <c:pt idx="3075">
                  <c:v>-0.95413925640005059</c:v>
                </c:pt>
                <c:pt idx="3076">
                  <c:v>-0.93775213214708308</c:v>
                </c:pt>
                <c:pt idx="3077">
                  <c:v>-0.91895781162023449</c:v>
                </c:pt>
                <c:pt idx="3078">
                  <c:v>-0.8978045395707468</c:v>
                </c:pt>
                <c:pt idx="3079">
                  <c:v>-0.87434661614458875</c:v>
                </c:pt>
                <c:pt idx="3080">
                  <c:v>-0.84864425749475925</c:v>
                </c:pt>
                <c:pt idx="3081">
                  <c:v>-0.82076344120727018</c:v>
                </c:pt>
                <c:pt idx="3082">
                  <c:v>-0.79077573693771064</c:v>
                </c:pt>
                <c:pt idx="3083">
                  <c:v>-0.75875812269278653</c:v>
                </c:pt>
                <c:pt idx="3084">
                  <c:v>-0.72479278722913631</c:v>
                </c:pt>
                <c:pt idx="3085">
                  <c:v>-0.68896691907570529</c:v>
                </c:pt>
                <c:pt idx="3086">
                  <c:v>-0.6513724827222217</c:v>
                </c:pt>
                <c:pt idx="3087">
                  <c:v>-0.61210598254768633</c:v>
                </c:pt>
                <c:pt idx="3088">
                  <c:v>-0.57126821509479508</c:v>
                </c:pt>
                <c:pt idx="3089">
                  <c:v>-0.52896401032699114</c:v>
                </c:pt>
                <c:pt idx="3090">
                  <c:v>-0.48530196253108748</c:v>
                </c:pt>
                <c:pt idx="3091">
                  <c:v>-0.44039415155761719</c:v>
                </c:pt>
                <c:pt idx="3092">
                  <c:v>-0.39435585511332905</c:v>
                </c:pt>
                <c:pt idx="3093">
                  <c:v>-0.34730525284480618</c:v>
                </c:pt>
                <c:pt idx="3094">
                  <c:v>-0.29936312297337264</c:v>
                </c:pt>
                <c:pt idx="3095">
                  <c:v>-0.25065253225870987</c:v>
                </c:pt>
                <c:pt idx="3096">
                  <c:v>-0.20129852008865126</c:v>
                </c:pt>
                <c:pt idx="3097">
                  <c:v>-0.15142777750459785</c:v>
                </c:pt>
                <c:pt idx="3098">
                  <c:v>-0.10116832198742721</c:v>
                </c:pt>
                <c:pt idx="3099">
                  <c:v>-5.0649168838738115E-2</c:v>
                </c:pt>
                <c:pt idx="3100">
                  <c:v>9.7968508305790181E-16</c:v>
                </c:pt>
                <c:pt idx="3101">
                  <c:v>5.0649168838711685E-2</c:v>
                </c:pt>
                <c:pt idx="3102">
                  <c:v>0.10116832198742916</c:v>
                </c:pt>
                <c:pt idx="3103">
                  <c:v>0.15142777750457168</c:v>
                </c:pt>
                <c:pt idx="3104">
                  <c:v>0.20129852008865318</c:v>
                </c:pt>
                <c:pt idx="3105">
                  <c:v>0.25065253225871176</c:v>
                </c:pt>
                <c:pt idx="3106">
                  <c:v>0.29936312297334738</c:v>
                </c:pt>
                <c:pt idx="3107">
                  <c:v>0.34730525284480801</c:v>
                </c:pt>
                <c:pt idx="3108">
                  <c:v>0.39435585511330473</c:v>
                </c:pt>
                <c:pt idx="3109">
                  <c:v>0.44039415155761896</c:v>
                </c:pt>
                <c:pt idx="3110">
                  <c:v>0.48530196253106433</c:v>
                </c:pt>
                <c:pt idx="3111">
                  <c:v>0.52896401032696871</c:v>
                </c:pt>
                <c:pt idx="3112">
                  <c:v>0.57126821509477332</c:v>
                </c:pt>
                <c:pt idx="3113">
                  <c:v>0.61210598254766546</c:v>
                </c:pt>
                <c:pt idx="3114">
                  <c:v>0.65137248272220161</c:v>
                </c:pt>
                <c:pt idx="3115">
                  <c:v>0.68896691907568608</c:v>
                </c:pt>
                <c:pt idx="3116">
                  <c:v>0.72479278722911811</c:v>
                </c:pt>
                <c:pt idx="3117">
                  <c:v>0.75875812269278786</c:v>
                </c:pt>
                <c:pt idx="3118">
                  <c:v>0.79077573693769443</c:v>
                </c:pt>
                <c:pt idx="3119">
                  <c:v>0.82076344120727129</c:v>
                </c:pt>
                <c:pt idx="3120">
                  <c:v>0.84864425749474526</c:v>
                </c:pt>
                <c:pt idx="3121">
                  <c:v>0.87434661614457598</c:v>
                </c:pt>
                <c:pt idx="3122">
                  <c:v>0.89780453957073514</c:v>
                </c:pt>
                <c:pt idx="3123">
                  <c:v>0.91895781162022405</c:v>
                </c:pt>
                <c:pt idx="3124">
                  <c:v>0.93775213214707398</c:v>
                </c:pt>
                <c:pt idx="3125">
                  <c:v>0.9541392564000426</c:v>
                </c:pt>
                <c:pt idx="3126">
                  <c:v>0.96807711886620573</c:v>
                </c:pt>
                <c:pt idx="3127">
                  <c:v>0.97952994125248949</c:v>
                </c:pt>
                <c:pt idx="3128">
                  <c:v>0.98846832432810738</c:v>
                </c:pt>
                <c:pt idx="3129">
                  <c:v>0.99486932339189227</c:v>
                </c:pt>
                <c:pt idx="3130">
                  <c:v>0.9987165071710512</c:v>
                </c:pt>
                <c:pt idx="3131">
                  <c:v>1</c:v>
                </c:pt>
                <c:pt idx="3132">
                  <c:v>0.99871650717105453</c:v>
                </c:pt>
                <c:pt idx="3133">
                  <c:v>0.99486932339189604</c:v>
                </c:pt>
                <c:pt idx="3134">
                  <c:v>0.98846832432811726</c:v>
                </c:pt>
                <c:pt idx="3135">
                  <c:v>0.97952994125249704</c:v>
                </c:pt>
                <c:pt idx="3136">
                  <c:v>0.96807711886620085</c:v>
                </c:pt>
                <c:pt idx="3137">
                  <c:v>0.95413925640005381</c:v>
                </c:pt>
                <c:pt idx="3138">
                  <c:v>0.93775213214707698</c:v>
                </c:pt>
                <c:pt idx="3139">
                  <c:v>0.91895781162023871</c:v>
                </c:pt>
                <c:pt idx="3140">
                  <c:v>0.89780453957075157</c:v>
                </c:pt>
                <c:pt idx="3141">
                  <c:v>0.8743466161445802</c:v>
                </c:pt>
                <c:pt idx="3142">
                  <c:v>0.84864425749476502</c:v>
                </c:pt>
                <c:pt idx="3143">
                  <c:v>0.8207634412072764</c:v>
                </c:pt>
                <c:pt idx="3144">
                  <c:v>0.7907757369377173</c:v>
                </c:pt>
                <c:pt idx="3145">
                  <c:v>0.75875812269279352</c:v>
                </c:pt>
                <c:pt idx="3146">
                  <c:v>0.72479278722912421</c:v>
                </c:pt>
                <c:pt idx="3147">
                  <c:v>0.68896691907569241</c:v>
                </c:pt>
                <c:pt idx="3148">
                  <c:v>0.65137248272222992</c:v>
                </c:pt>
                <c:pt idx="3149">
                  <c:v>0.61210598254767246</c:v>
                </c:pt>
                <c:pt idx="3150">
                  <c:v>0.57126821509480386</c:v>
                </c:pt>
                <c:pt idx="3151">
                  <c:v>0.52896401032697615</c:v>
                </c:pt>
                <c:pt idx="3152">
                  <c:v>0.48530196253109692</c:v>
                </c:pt>
                <c:pt idx="3153">
                  <c:v>0.44039415155765238</c:v>
                </c:pt>
                <c:pt idx="3154">
                  <c:v>0.39435585511333893</c:v>
                </c:pt>
                <c:pt idx="3155">
                  <c:v>0.34730525284484293</c:v>
                </c:pt>
                <c:pt idx="3156">
                  <c:v>0.29936312297335582</c:v>
                </c:pt>
                <c:pt idx="3157">
                  <c:v>0.25065253225874784</c:v>
                </c:pt>
                <c:pt idx="3158">
                  <c:v>0.20129852008866181</c:v>
                </c:pt>
                <c:pt idx="3159">
                  <c:v>0.15142777750460848</c:v>
                </c:pt>
                <c:pt idx="3160">
                  <c:v>0.10116832198743793</c:v>
                </c:pt>
                <c:pt idx="3161">
                  <c:v>5.0649168838720497E-2</c:v>
                </c:pt>
                <c:pt idx="3162">
                  <c:v>9.800970798834463E-15</c:v>
                </c:pt>
                <c:pt idx="3163">
                  <c:v>-5.0649168838700916E-2</c:v>
                </c:pt>
                <c:pt idx="3164">
                  <c:v>-0.10116832198739016</c:v>
                </c:pt>
                <c:pt idx="3165">
                  <c:v>-0.15142777750456102</c:v>
                </c:pt>
                <c:pt idx="3166">
                  <c:v>-0.20129852008867044</c:v>
                </c:pt>
                <c:pt idx="3167">
                  <c:v>-0.25065253225870132</c:v>
                </c:pt>
                <c:pt idx="3168">
                  <c:v>-0.2993631229733642</c:v>
                </c:pt>
                <c:pt idx="3169">
                  <c:v>-0.34730525284479791</c:v>
                </c:pt>
                <c:pt idx="3170">
                  <c:v>-0.39435585511332094</c:v>
                </c:pt>
                <c:pt idx="3171">
                  <c:v>-0.44039415155763478</c:v>
                </c:pt>
                <c:pt idx="3172">
                  <c:v>-0.48530196253107977</c:v>
                </c:pt>
                <c:pt idx="3173">
                  <c:v>-0.5289640103269595</c:v>
                </c:pt>
                <c:pt idx="3174">
                  <c:v>-0.57126821509478776</c:v>
                </c:pt>
                <c:pt idx="3175">
                  <c:v>-0.61210598254765691</c:v>
                </c:pt>
                <c:pt idx="3176">
                  <c:v>-0.65137248272221504</c:v>
                </c:pt>
                <c:pt idx="3177">
                  <c:v>-0.6889669190756782</c:v>
                </c:pt>
                <c:pt idx="3178">
                  <c:v>-0.72479278722911067</c:v>
                </c:pt>
                <c:pt idx="3179">
                  <c:v>-0.75875812269278076</c:v>
                </c:pt>
                <c:pt idx="3180">
                  <c:v>-0.79077573693768788</c:v>
                </c:pt>
                <c:pt idx="3181">
                  <c:v>-0.8207634412072814</c:v>
                </c:pt>
                <c:pt idx="3182">
                  <c:v>-0.8486442574947396</c:v>
                </c:pt>
                <c:pt idx="3183">
                  <c:v>-0.87434661614457065</c:v>
                </c:pt>
                <c:pt idx="3184">
                  <c:v>-0.89780453957073036</c:v>
                </c:pt>
                <c:pt idx="3185">
                  <c:v>-0.91895781162021972</c:v>
                </c:pt>
                <c:pt idx="3186">
                  <c:v>-0.93775213214708009</c:v>
                </c:pt>
                <c:pt idx="3187">
                  <c:v>-0.95413925640003938</c:v>
                </c:pt>
                <c:pt idx="3188">
                  <c:v>-0.96807711886620307</c:v>
                </c:pt>
                <c:pt idx="3189">
                  <c:v>-0.97952994125248738</c:v>
                </c:pt>
                <c:pt idx="3190">
                  <c:v>-0.98846832432811005</c:v>
                </c:pt>
                <c:pt idx="3191">
                  <c:v>-0.99486932339189693</c:v>
                </c:pt>
                <c:pt idx="3192">
                  <c:v>-0.99871650717105209</c:v>
                </c:pt>
                <c:pt idx="3193">
                  <c:v>-1</c:v>
                </c:pt>
                <c:pt idx="3194">
                  <c:v>-0.99871650717105365</c:v>
                </c:pt>
                <c:pt idx="3195">
                  <c:v>-0.99486932339189704</c:v>
                </c:pt>
                <c:pt idx="3196">
                  <c:v>-0.98846832432811027</c:v>
                </c:pt>
                <c:pt idx="3197">
                  <c:v>-0.97952994125249915</c:v>
                </c:pt>
                <c:pt idx="3198">
                  <c:v>-0.96807711886620351</c:v>
                </c:pt>
                <c:pt idx="3199">
                  <c:v>-0.95413925640005703</c:v>
                </c:pt>
                <c:pt idx="3200">
                  <c:v>-0.93775213214708075</c:v>
                </c:pt>
                <c:pt idx="3201">
                  <c:v>-0.91895781162023171</c:v>
                </c:pt>
                <c:pt idx="3202">
                  <c:v>-0.8978045395707438</c:v>
                </c:pt>
                <c:pt idx="3203">
                  <c:v>-0.87434661614458542</c:v>
                </c:pt>
                <c:pt idx="3204">
                  <c:v>-0.84864425749475558</c:v>
                </c:pt>
                <c:pt idx="3205">
                  <c:v>-0.82076344120728251</c:v>
                </c:pt>
                <c:pt idx="3206">
                  <c:v>-0.79077573693770642</c:v>
                </c:pt>
                <c:pt idx="3207">
                  <c:v>-0.75875812269280063</c:v>
                </c:pt>
                <c:pt idx="3208">
                  <c:v>-0.72479278722913154</c:v>
                </c:pt>
                <c:pt idx="3209">
                  <c:v>-0.68896691907570029</c:v>
                </c:pt>
                <c:pt idx="3210">
                  <c:v>-0.65137248272223802</c:v>
                </c:pt>
                <c:pt idx="3211">
                  <c:v>-0.61210598254765847</c:v>
                </c:pt>
                <c:pt idx="3212">
                  <c:v>-0.57126821509481274</c:v>
                </c:pt>
                <c:pt idx="3213">
                  <c:v>-0.52896401032696116</c:v>
                </c:pt>
                <c:pt idx="3214">
                  <c:v>-0.4853019625311063</c:v>
                </c:pt>
                <c:pt idx="3215">
                  <c:v>-0.44039415155763656</c:v>
                </c:pt>
                <c:pt idx="3216">
                  <c:v>-0.39435585511332272</c:v>
                </c:pt>
                <c:pt idx="3217">
                  <c:v>-0.34730525284482638</c:v>
                </c:pt>
                <c:pt idx="3218">
                  <c:v>-0.29936312297336609</c:v>
                </c:pt>
                <c:pt idx="3219">
                  <c:v>-0.25065253225875828</c:v>
                </c:pt>
                <c:pt idx="3220">
                  <c:v>-0.20129852008867238</c:v>
                </c:pt>
                <c:pt idx="3221">
                  <c:v>-0.15142777750456296</c:v>
                </c:pt>
                <c:pt idx="3222">
                  <c:v>-0.10116832198744866</c:v>
                </c:pt>
                <c:pt idx="3223">
                  <c:v>-5.0649168838702879E-2</c:v>
                </c:pt>
                <c:pt idx="3224">
                  <c:v>-2.0581626680726828E-14</c:v>
                </c:pt>
                <c:pt idx="3225">
                  <c:v>5.064916883871854E-2</c:v>
                </c:pt>
                <c:pt idx="3226">
                  <c:v>0.10116832198743599</c:v>
                </c:pt>
                <c:pt idx="3227">
                  <c:v>0.15142777750457845</c:v>
                </c:pt>
                <c:pt idx="3228">
                  <c:v>0.20129852008865989</c:v>
                </c:pt>
                <c:pt idx="3229">
                  <c:v>0.25065253225871842</c:v>
                </c:pt>
                <c:pt idx="3230">
                  <c:v>0.29936312297335393</c:v>
                </c:pt>
                <c:pt idx="3231">
                  <c:v>0.34730525284481445</c:v>
                </c:pt>
                <c:pt idx="3232">
                  <c:v>0.394355855113311</c:v>
                </c:pt>
                <c:pt idx="3233">
                  <c:v>0.44039415155762512</c:v>
                </c:pt>
                <c:pt idx="3234">
                  <c:v>0.48530196253107033</c:v>
                </c:pt>
                <c:pt idx="3235">
                  <c:v>0.5289640103269504</c:v>
                </c:pt>
                <c:pt idx="3236">
                  <c:v>0.5712682150948023</c:v>
                </c:pt>
                <c:pt idx="3237">
                  <c:v>0.61210598254764836</c:v>
                </c:pt>
                <c:pt idx="3238">
                  <c:v>0.65137248272220682</c:v>
                </c:pt>
                <c:pt idx="3239">
                  <c:v>0.68896691907567043</c:v>
                </c:pt>
                <c:pt idx="3240">
                  <c:v>0.72479278722910323</c:v>
                </c:pt>
                <c:pt idx="3241">
                  <c:v>0.7587581226927923</c:v>
                </c:pt>
                <c:pt idx="3242">
                  <c:v>0.79077573693768122</c:v>
                </c:pt>
                <c:pt idx="3243">
                  <c:v>0.82076344120727529</c:v>
                </c:pt>
                <c:pt idx="3244">
                  <c:v>0.84864425749473382</c:v>
                </c:pt>
                <c:pt idx="3245">
                  <c:v>0.8743466161445792</c:v>
                </c:pt>
                <c:pt idx="3246">
                  <c:v>0.89780453957075068</c:v>
                </c:pt>
                <c:pt idx="3247">
                  <c:v>0.91895781162022672</c:v>
                </c:pt>
                <c:pt idx="3248">
                  <c:v>0.93775213214708619</c:v>
                </c:pt>
                <c:pt idx="3249">
                  <c:v>0.95413925640004471</c:v>
                </c:pt>
                <c:pt idx="3250">
                  <c:v>0.96807711886620029</c:v>
                </c:pt>
                <c:pt idx="3251">
                  <c:v>0.97952994125249659</c:v>
                </c:pt>
                <c:pt idx="3252">
                  <c:v>0.98846832432810838</c:v>
                </c:pt>
                <c:pt idx="3253">
                  <c:v>0.99486932339189582</c:v>
                </c:pt>
                <c:pt idx="3254">
                  <c:v>0.99871650717105165</c:v>
                </c:pt>
                <c:pt idx="3255">
                  <c:v>1</c:v>
                </c:pt>
                <c:pt idx="3256">
                  <c:v>0.99871650717105276</c:v>
                </c:pt>
                <c:pt idx="3257">
                  <c:v>0.99486932339189527</c:v>
                </c:pt>
                <c:pt idx="3258">
                  <c:v>0.98846832432811194</c:v>
                </c:pt>
                <c:pt idx="3259">
                  <c:v>0.9795299412524956</c:v>
                </c:pt>
                <c:pt idx="3260">
                  <c:v>0.96807711886620618</c:v>
                </c:pt>
                <c:pt idx="3261">
                  <c:v>0.95413925640004327</c:v>
                </c:pt>
                <c:pt idx="3262">
                  <c:v>0.93775213214708453</c:v>
                </c:pt>
                <c:pt idx="3263">
                  <c:v>0.91895781162022483</c:v>
                </c:pt>
                <c:pt idx="3264">
                  <c:v>0.89780453957074857</c:v>
                </c:pt>
                <c:pt idx="3265">
                  <c:v>0.87434661614457687</c:v>
                </c:pt>
                <c:pt idx="3266">
                  <c:v>0.84864425749474626</c:v>
                </c:pt>
                <c:pt idx="3267">
                  <c:v>0.8207634412072724</c:v>
                </c:pt>
                <c:pt idx="3268">
                  <c:v>0.79077573693769565</c:v>
                </c:pt>
                <c:pt idx="3269">
                  <c:v>0.75875812269280762</c:v>
                </c:pt>
                <c:pt idx="3270">
                  <c:v>0.72479278722911944</c:v>
                </c:pt>
                <c:pt idx="3271">
                  <c:v>0.68896691907568752</c:v>
                </c:pt>
                <c:pt idx="3272">
                  <c:v>0.6513724827222247</c:v>
                </c:pt>
                <c:pt idx="3273">
                  <c:v>0.61210598254766702</c:v>
                </c:pt>
                <c:pt idx="3274">
                  <c:v>0.57126821509479819</c:v>
                </c:pt>
                <c:pt idx="3275">
                  <c:v>0.52896401032697038</c:v>
                </c:pt>
                <c:pt idx="3276">
                  <c:v>0.48530196253109087</c:v>
                </c:pt>
                <c:pt idx="3277">
                  <c:v>0.44039415155764622</c:v>
                </c:pt>
                <c:pt idx="3278">
                  <c:v>0.39435585511333265</c:v>
                </c:pt>
                <c:pt idx="3279">
                  <c:v>0.34730525284483654</c:v>
                </c:pt>
                <c:pt idx="3280">
                  <c:v>0.29936312297337636</c:v>
                </c:pt>
                <c:pt idx="3281">
                  <c:v>0.25065253225871365</c:v>
                </c:pt>
                <c:pt idx="3282">
                  <c:v>0.20129852008868293</c:v>
                </c:pt>
                <c:pt idx="3283">
                  <c:v>0.15142777750457362</c:v>
                </c:pt>
                <c:pt idx="3284">
                  <c:v>0.10116832198745938</c:v>
                </c:pt>
                <c:pt idx="3285">
                  <c:v>5.0649168838713642E-2</c:v>
                </c:pt>
                <c:pt idx="3286">
                  <c:v>2.9405731322151851E-15</c:v>
                </c:pt>
                <c:pt idx="3287">
                  <c:v>-5.0649168838707771E-2</c:v>
                </c:pt>
                <c:pt idx="3288">
                  <c:v>-0.10116832198742526</c:v>
                </c:pt>
                <c:pt idx="3289">
                  <c:v>-0.15142777750456782</c:v>
                </c:pt>
                <c:pt idx="3290">
                  <c:v>-0.20129852008864935</c:v>
                </c:pt>
                <c:pt idx="3291">
                  <c:v>-0.25065253225870798</c:v>
                </c:pt>
                <c:pt idx="3292">
                  <c:v>-0.29936312297334366</c:v>
                </c:pt>
                <c:pt idx="3293">
                  <c:v>-0.34730525284480435</c:v>
                </c:pt>
                <c:pt idx="3294">
                  <c:v>-0.39435585511330112</c:v>
                </c:pt>
                <c:pt idx="3295">
                  <c:v>-0.44039415155761547</c:v>
                </c:pt>
                <c:pt idx="3296">
                  <c:v>-0.48530196253108576</c:v>
                </c:pt>
                <c:pt idx="3297">
                  <c:v>-0.52896401032694118</c:v>
                </c:pt>
                <c:pt idx="3298">
                  <c:v>-0.57126821509479342</c:v>
                </c:pt>
                <c:pt idx="3299">
                  <c:v>-0.61210598254763993</c:v>
                </c:pt>
                <c:pt idx="3300">
                  <c:v>-0.65137248272219861</c:v>
                </c:pt>
                <c:pt idx="3301">
                  <c:v>-0.68896691907568319</c:v>
                </c:pt>
                <c:pt idx="3302">
                  <c:v>-0.72479278722909579</c:v>
                </c:pt>
                <c:pt idx="3303">
                  <c:v>-0.75875812269278531</c:v>
                </c:pt>
                <c:pt idx="3304">
                  <c:v>-0.79077573693767467</c:v>
                </c:pt>
                <c:pt idx="3305">
                  <c:v>-0.82076344120726907</c:v>
                </c:pt>
                <c:pt idx="3306">
                  <c:v>-0.84864425749474315</c:v>
                </c:pt>
                <c:pt idx="3307">
                  <c:v>-0.87434661614457398</c:v>
                </c:pt>
                <c:pt idx="3308">
                  <c:v>-0.89780453957073347</c:v>
                </c:pt>
                <c:pt idx="3309">
                  <c:v>-0.9189578116202225</c:v>
                </c:pt>
                <c:pt idx="3310">
                  <c:v>-0.93775213214707254</c:v>
                </c:pt>
                <c:pt idx="3311">
                  <c:v>-0.95413925640004149</c:v>
                </c:pt>
                <c:pt idx="3312">
                  <c:v>-0.96807711886619763</c:v>
                </c:pt>
                <c:pt idx="3313">
                  <c:v>-0.97952994125248871</c:v>
                </c:pt>
                <c:pt idx="3314">
                  <c:v>-0.98846832432810672</c:v>
                </c:pt>
                <c:pt idx="3315">
                  <c:v>-0.99486932339189182</c:v>
                </c:pt>
                <c:pt idx="3316">
                  <c:v>-0.99871650717105398</c:v>
                </c:pt>
                <c:pt idx="3317">
                  <c:v>-1</c:v>
                </c:pt>
                <c:pt idx="3318">
                  <c:v>-0.99871650717105187</c:v>
                </c:pt>
                <c:pt idx="3319">
                  <c:v>-0.99486932339189926</c:v>
                </c:pt>
                <c:pt idx="3320">
                  <c:v>-0.98846832432810927</c:v>
                </c:pt>
                <c:pt idx="3321">
                  <c:v>-0.97952994125249204</c:v>
                </c:pt>
                <c:pt idx="3322">
                  <c:v>-0.96807711886620174</c:v>
                </c:pt>
                <c:pt idx="3323">
                  <c:v>-0.95413925640004649</c:v>
                </c:pt>
                <c:pt idx="3324">
                  <c:v>-0.93775213214709807</c:v>
                </c:pt>
                <c:pt idx="3325">
                  <c:v>-0.91895781162022905</c:v>
                </c:pt>
                <c:pt idx="3326">
                  <c:v>-0.8978045395707408</c:v>
                </c:pt>
                <c:pt idx="3327">
                  <c:v>-0.87434661614458209</c:v>
                </c:pt>
                <c:pt idx="3328">
                  <c:v>-0.84864425749475203</c:v>
                </c:pt>
                <c:pt idx="3329">
                  <c:v>-0.82076344120727862</c:v>
                </c:pt>
                <c:pt idx="3330">
                  <c:v>-0.79077573693770231</c:v>
                </c:pt>
                <c:pt idx="3331">
                  <c:v>-0.75875812269279608</c:v>
                </c:pt>
                <c:pt idx="3332">
                  <c:v>-0.72479278722912688</c:v>
                </c:pt>
                <c:pt idx="3333">
                  <c:v>-0.68896691907569529</c:v>
                </c:pt>
                <c:pt idx="3334">
                  <c:v>-0.6513724827222328</c:v>
                </c:pt>
                <c:pt idx="3335">
                  <c:v>-0.61210598254767556</c:v>
                </c:pt>
                <c:pt idx="3336">
                  <c:v>-0.57126821509478376</c:v>
                </c:pt>
                <c:pt idx="3337">
                  <c:v>-0.52896401032697948</c:v>
                </c:pt>
                <c:pt idx="3338">
                  <c:v>-0.48530196253107549</c:v>
                </c:pt>
                <c:pt idx="3339">
                  <c:v>-0.44039415155765593</c:v>
                </c:pt>
                <c:pt idx="3340">
                  <c:v>-0.39435585511331644</c:v>
                </c:pt>
                <c:pt idx="3341">
                  <c:v>-0.34730525284482</c:v>
                </c:pt>
                <c:pt idx="3342">
                  <c:v>-0.29936312297335954</c:v>
                </c:pt>
                <c:pt idx="3343">
                  <c:v>-0.25065253225872408</c:v>
                </c:pt>
                <c:pt idx="3344">
                  <c:v>-0.20129852008866567</c:v>
                </c:pt>
                <c:pt idx="3345">
                  <c:v>-0.15142777750458428</c:v>
                </c:pt>
                <c:pt idx="3346">
                  <c:v>-0.10116832198744183</c:v>
                </c:pt>
                <c:pt idx="3347">
                  <c:v>-5.0649168838724411E-2</c:v>
                </c:pt>
                <c:pt idx="3348">
                  <c:v>-1.372122901410755E-14</c:v>
                </c:pt>
                <c:pt idx="3349">
                  <c:v>5.0649168838697002E-2</c:v>
                </c:pt>
                <c:pt idx="3350">
                  <c:v>0.10116832198741453</c:v>
                </c:pt>
                <c:pt idx="3351">
                  <c:v>0.15142777750458525</c:v>
                </c:pt>
                <c:pt idx="3352">
                  <c:v>0.20129852008863877</c:v>
                </c:pt>
                <c:pt idx="3353">
                  <c:v>0.25065253225872508</c:v>
                </c:pt>
                <c:pt idx="3354">
                  <c:v>0.2993631229733334</c:v>
                </c:pt>
                <c:pt idx="3355">
                  <c:v>0.34730525284479424</c:v>
                </c:pt>
                <c:pt idx="3356">
                  <c:v>0.39435585511331733</c:v>
                </c:pt>
                <c:pt idx="3357">
                  <c:v>0.44039415155760575</c:v>
                </c:pt>
                <c:pt idx="3358">
                  <c:v>0.48530196253107633</c:v>
                </c:pt>
                <c:pt idx="3359">
                  <c:v>0.52896401032693208</c:v>
                </c:pt>
                <c:pt idx="3360">
                  <c:v>0.57126821509478454</c:v>
                </c:pt>
                <c:pt idx="3361">
                  <c:v>0.6121059825476538</c:v>
                </c:pt>
                <c:pt idx="3362">
                  <c:v>0.65137248272221204</c:v>
                </c:pt>
                <c:pt idx="3363">
                  <c:v>0.68896691907567542</c:v>
                </c:pt>
                <c:pt idx="3364">
                  <c:v>0.724792787229108</c:v>
                </c:pt>
                <c:pt idx="3365">
                  <c:v>0.7587581226927782</c:v>
                </c:pt>
                <c:pt idx="3366">
                  <c:v>0.79077573693768544</c:v>
                </c:pt>
                <c:pt idx="3367">
                  <c:v>0.82076344120726297</c:v>
                </c:pt>
                <c:pt idx="3368">
                  <c:v>0.84864425749473749</c:v>
                </c:pt>
                <c:pt idx="3369">
                  <c:v>0.87434661614456877</c:v>
                </c:pt>
                <c:pt idx="3370">
                  <c:v>0.8978045395707287</c:v>
                </c:pt>
                <c:pt idx="3371">
                  <c:v>0.91895781162024059</c:v>
                </c:pt>
                <c:pt idx="3372">
                  <c:v>0.93775213214706887</c:v>
                </c:pt>
                <c:pt idx="3373">
                  <c:v>0.95413925640005526</c:v>
                </c:pt>
                <c:pt idx="3374">
                  <c:v>0.96807711886619485</c:v>
                </c:pt>
                <c:pt idx="3375">
                  <c:v>0.97952994125249804</c:v>
                </c:pt>
                <c:pt idx="3376">
                  <c:v>0.98846832432811371</c:v>
                </c:pt>
                <c:pt idx="3377">
                  <c:v>0.99486932339189649</c:v>
                </c:pt>
                <c:pt idx="3378">
                  <c:v>0.99871650717105342</c:v>
                </c:pt>
                <c:pt idx="3379">
                  <c:v>1</c:v>
                </c:pt>
                <c:pt idx="3380">
                  <c:v>0.99871650717105243</c:v>
                </c:pt>
                <c:pt idx="3381">
                  <c:v>0.9948693233918946</c:v>
                </c:pt>
                <c:pt idx="3382">
                  <c:v>0.98846832432811094</c:v>
                </c:pt>
                <c:pt idx="3383">
                  <c:v>0.97952994125249426</c:v>
                </c:pt>
                <c:pt idx="3384">
                  <c:v>0.96807711886620451</c:v>
                </c:pt>
                <c:pt idx="3385">
                  <c:v>0.95413925640004971</c:v>
                </c:pt>
                <c:pt idx="3386">
                  <c:v>0.93775213214708208</c:v>
                </c:pt>
                <c:pt idx="3387">
                  <c:v>0.91895781162023327</c:v>
                </c:pt>
                <c:pt idx="3388">
                  <c:v>0.89780453957074546</c:v>
                </c:pt>
                <c:pt idx="3389">
                  <c:v>0.87434661614458731</c:v>
                </c:pt>
                <c:pt idx="3390">
                  <c:v>0.84864425749475769</c:v>
                </c:pt>
                <c:pt idx="3391">
                  <c:v>0.82076344120726852</c:v>
                </c:pt>
                <c:pt idx="3392">
                  <c:v>0.79077573693770886</c:v>
                </c:pt>
                <c:pt idx="3393">
                  <c:v>0.75875812269278464</c:v>
                </c:pt>
                <c:pt idx="3394">
                  <c:v>0.72479278722913432</c:v>
                </c:pt>
                <c:pt idx="3395">
                  <c:v>0.68896691907568253</c:v>
                </c:pt>
                <c:pt idx="3396">
                  <c:v>0.65137248272221948</c:v>
                </c:pt>
                <c:pt idx="3397">
                  <c:v>0.61210598254766158</c:v>
                </c:pt>
                <c:pt idx="3398">
                  <c:v>0.57126821509479264</c:v>
                </c:pt>
                <c:pt idx="3399">
                  <c:v>0.5289640103269645</c:v>
                </c:pt>
                <c:pt idx="3400">
                  <c:v>0.48530196253108487</c:v>
                </c:pt>
                <c:pt idx="3401">
                  <c:v>0.44039415155764011</c:v>
                </c:pt>
                <c:pt idx="3402">
                  <c:v>0.39435585511332633</c:v>
                </c:pt>
                <c:pt idx="3403">
                  <c:v>0.3473052528448301</c:v>
                </c:pt>
                <c:pt idx="3404">
                  <c:v>0.29936312297336987</c:v>
                </c:pt>
                <c:pt idx="3405">
                  <c:v>0.25065253225873452</c:v>
                </c:pt>
                <c:pt idx="3406">
                  <c:v>0.20129852008864837</c:v>
                </c:pt>
                <c:pt idx="3407">
                  <c:v>0.15142777750459493</c:v>
                </c:pt>
                <c:pt idx="3408">
                  <c:v>0.10116832198742429</c:v>
                </c:pt>
                <c:pt idx="3409">
                  <c:v>5.064916883873518E-2</c:v>
                </c:pt>
                <c:pt idx="3410">
                  <c:v>2.4501884895999915E-14</c:v>
                </c:pt>
                <c:pt idx="3411">
                  <c:v>-5.064916883871462E-2</c:v>
                </c:pt>
                <c:pt idx="3412">
                  <c:v>-0.1011683219874038</c:v>
                </c:pt>
                <c:pt idx="3413">
                  <c:v>-0.15142777750457459</c:v>
                </c:pt>
                <c:pt idx="3414">
                  <c:v>-0.20129852008862822</c:v>
                </c:pt>
                <c:pt idx="3415">
                  <c:v>-0.25065253225871464</c:v>
                </c:pt>
                <c:pt idx="3416">
                  <c:v>-0.29936312297335022</c:v>
                </c:pt>
                <c:pt idx="3417">
                  <c:v>-0.34730525284481079</c:v>
                </c:pt>
                <c:pt idx="3418">
                  <c:v>-0.3943558551133074</c:v>
                </c:pt>
                <c:pt idx="3419">
                  <c:v>-0.44039415155762163</c:v>
                </c:pt>
                <c:pt idx="3420">
                  <c:v>-0.48530196253106689</c:v>
                </c:pt>
                <c:pt idx="3421">
                  <c:v>-0.52896401032694707</c:v>
                </c:pt>
                <c:pt idx="3422">
                  <c:v>-0.57126821509477577</c:v>
                </c:pt>
                <c:pt idx="3423">
                  <c:v>-0.61210598254764526</c:v>
                </c:pt>
                <c:pt idx="3424">
                  <c:v>-0.65137248272220383</c:v>
                </c:pt>
                <c:pt idx="3425">
                  <c:v>-0.68896691907566754</c:v>
                </c:pt>
                <c:pt idx="3426">
                  <c:v>-0.72479278722912011</c:v>
                </c:pt>
                <c:pt idx="3427">
                  <c:v>-0.75875812269277121</c:v>
                </c:pt>
                <c:pt idx="3428">
                  <c:v>-0.79077573693769621</c:v>
                </c:pt>
                <c:pt idx="3429">
                  <c:v>-0.82076344120725675</c:v>
                </c:pt>
                <c:pt idx="3430">
                  <c:v>-0.84864425749474681</c:v>
                </c:pt>
                <c:pt idx="3431">
                  <c:v>-0.87434661614457732</c:v>
                </c:pt>
                <c:pt idx="3432">
                  <c:v>-0.89780453957073647</c:v>
                </c:pt>
                <c:pt idx="3433">
                  <c:v>-0.91895781162022516</c:v>
                </c:pt>
                <c:pt idx="3434">
                  <c:v>-0.9377521321470651</c:v>
                </c:pt>
                <c:pt idx="3435">
                  <c:v>-0.95413925640004349</c:v>
                </c:pt>
                <c:pt idx="3436">
                  <c:v>-0.96807711886619929</c:v>
                </c:pt>
                <c:pt idx="3437">
                  <c:v>-0.97952994125249004</c:v>
                </c:pt>
                <c:pt idx="3438">
                  <c:v>-0.98846832432810783</c:v>
                </c:pt>
                <c:pt idx="3439">
                  <c:v>-0.99486932339189249</c:v>
                </c:pt>
                <c:pt idx="3440">
                  <c:v>-0.99871650717105143</c:v>
                </c:pt>
                <c:pt idx="3441">
                  <c:v>-1</c:v>
                </c:pt>
                <c:pt idx="3442">
                  <c:v>-0.99871650717105442</c:v>
                </c:pt>
                <c:pt idx="3443">
                  <c:v>-0.9948693233918986</c:v>
                </c:pt>
                <c:pt idx="3444">
                  <c:v>-0.98846832432811682</c:v>
                </c:pt>
                <c:pt idx="3445">
                  <c:v>-0.97952994125250215</c:v>
                </c:pt>
                <c:pt idx="3446">
                  <c:v>-0.96807711886620007</c:v>
                </c:pt>
                <c:pt idx="3447">
                  <c:v>-0.95413925640006136</c:v>
                </c:pt>
                <c:pt idx="3448">
                  <c:v>-0.93775213214707598</c:v>
                </c:pt>
                <c:pt idx="3449">
                  <c:v>-0.9189578116202487</c:v>
                </c:pt>
                <c:pt idx="3450">
                  <c:v>-0.89780453957073769</c:v>
                </c:pt>
                <c:pt idx="3451">
                  <c:v>-0.87434661614457876</c:v>
                </c:pt>
                <c:pt idx="3452">
                  <c:v>-0.84864425749474837</c:v>
                </c:pt>
                <c:pt idx="3453">
                  <c:v>-0.82076344120727474</c:v>
                </c:pt>
                <c:pt idx="3454">
                  <c:v>-0.79077573693769809</c:v>
                </c:pt>
                <c:pt idx="3455">
                  <c:v>-0.75875812269279164</c:v>
                </c:pt>
                <c:pt idx="3456">
                  <c:v>-0.7247927872291221</c:v>
                </c:pt>
                <c:pt idx="3457">
                  <c:v>-0.6889669190756903</c:v>
                </c:pt>
                <c:pt idx="3458">
                  <c:v>-0.6513724827222277</c:v>
                </c:pt>
                <c:pt idx="3459">
                  <c:v>-0.61210598254767012</c:v>
                </c:pt>
                <c:pt idx="3460">
                  <c:v>-0.57126821509480141</c:v>
                </c:pt>
                <c:pt idx="3461">
                  <c:v>-0.52896401032694951</c:v>
                </c:pt>
                <c:pt idx="3462">
                  <c:v>-0.48530196253109431</c:v>
                </c:pt>
                <c:pt idx="3463">
                  <c:v>-0.44039415155762424</c:v>
                </c:pt>
                <c:pt idx="3464">
                  <c:v>-0.39435585511333626</c:v>
                </c:pt>
                <c:pt idx="3465">
                  <c:v>-0.34730525284484021</c:v>
                </c:pt>
                <c:pt idx="3466">
                  <c:v>-0.29936312297335299</c:v>
                </c:pt>
                <c:pt idx="3467">
                  <c:v>-0.25065253225874495</c:v>
                </c:pt>
                <c:pt idx="3468">
                  <c:v>-0.20129852008865892</c:v>
                </c:pt>
                <c:pt idx="3469">
                  <c:v>-0.15142777750460559</c:v>
                </c:pt>
                <c:pt idx="3470">
                  <c:v>-0.10116832198743501</c:v>
                </c:pt>
                <c:pt idx="3471">
                  <c:v>-5.0649168838717562E-2</c:v>
                </c:pt>
                <c:pt idx="3472">
                  <c:v>-6.8608313474882721E-15</c:v>
                </c:pt>
                <c:pt idx="3473">
                  <c:v>5.0649168838703858E-2</c:v>
                </c:pt>
                <c:pt idx="3474">
                  <c:v>0.10116832198742136</c:v>
                </c:pt>
                <c:pt idx="3475">
                  <c:v>0.15142777750456393</c:v>
                </c:pt>
                <c:pt idx="3476">
                  <c:v>0.20129852008864549</c:v>
                </c:pt>
                <c:pt idx="3477">
                  <c:v>0.25065253225870415</c:v>
                </c:pt>
                <c:pt idx="3478">
                  <c:v>0.29936312297333989</c:v>
                </c:pt>
                <c:pt idx="3479">
                  <c:v>0.34730525284480068</c:v>
                </c:pt>
                <c:pt idx="3480">
                  <c:v>0.39435585511329752</c:v>
                </c:pt>
                <c:pt idx="3481">
                  <c:v>0.44039415155763745</c:v>
                </c:pt>
                <c:pt idx="3482">
                  <c:v>0.48530196253105745</c:v>
                </c:pt>
                <c:pt idx="3483">
                  <c:v>0.52896401032696205</c:v>
                </c:pt>
                <c:pt idx="3484">
                  <c:v>0.57126821509476688</c:v>
                </c:pt>
                <c:pt idx="3485">
                  <c:v>0.61210598254765924</c:v>
                </c:pt>
                <c:pt idx="3486">
                  <c:v>0.65137248272221726</c:v>
                </c:pt>
                <c:pt idx="3487">
                  <c:v>0.68896691907568042</c:v>
                </c:pt>
                <c:pt idx="3488">
                  <c:v>0.72479278722911267</c:v>
                </c:pt>
                <c:pt idx="3489">
                  <c:v>0.75875812269276421</c:v>
                </c:pt>
                <c:pt idx="3490">
                  <c:v>0.79077573693768966</c:v>
                </c:pt>
                <c:pt idx="3491">
                  <c:v>0.82076344120726685</c:v>
                </c:pt>
                <c:pt idx="3492">
                  <c:v>0.84864425749474115</c:v>
                </c:pt>
                <c:pt idx="3493">
                  <c:v>0.8743466161445721</c:v>
                </c:pt>
                <c:pt idx="3494">
                  <c:v>0.8978045395707317</c:v>
                </c:pt>
                <c:pt idx="3495">
                  <c:v>0.91895781162022094</c:v>
                </c:pt>
                <c:pt idx="3496">
                  <c:v>0.93775213214709097</c:v>
                </c:pt>
                <c:pt idx="3497">
                  <c:v>0.95413925640004027</c:v>
                </c:pt>
                <c:pt idx="3498">
                  <c:v>0.96807711886619663</c:v>
                </c:pt>
                <c:pt idx="3499">
                  <c:v>0.97952994125248793</c:v>
                </c:pt>
                <c:pt idx="3500">
                  <c:v>0.98846832432810616</c:v>
                </c:pt>
                <c:pt idx="3501">
                  <c:v>0.99486932339189715</c:v>
                </c:pt>
                <c:pt idx="3502">
                  <c:v>0.99871650717105087</c:v>
                </c:pt>
                <c:pt idx="3503">
                  <c:v>1</c:v>
                </c:pt>
                <c:pt idx="3504">
                  <c:v>0.99871650717105498</c:v>
                </c:pt>
                <c:pt idx="3505">
                  <c:v>0.99486932339189393</c:v>
                </c:pt>
                <c:pt idx="3506">
                  <c:v>0.98846832432810983</c:v>
                </c:pt>
                <c:pt idx="3507">
                  <c:v>0.97952994125249282</c:v>
                </c:pt>
                <c:pt idx="3508">
                  <c:v>0.96807711886620273</c:v>
                </c:pt>
                <c:pt idx="3509">
                  <c:v>0.9541392564000476</c:v>
                </c:pt>
                <c:pt idx="3510">
                  <c:v>0.93775213214707975</c:v>
                </c:pt>
                <c:pt idx="3511">
                  <c:v>0.9189578116202306</c:v>
                </c:pt>
                <c:pt idx="3512">
                  <c:v>0.89780453957074247</c:v>
                </c:pt>
                <c:pt idx="3513">
                  <c:v>0.87434661614458398</c:v>
                </c:pt>
                <c:pt idx="3514">
                  <c:v>0.84864425749475403</c:v>
                </c:pt>
                <c:pt idx="3515">
                  <c:v>0.82076344120728084</c:v>
                </c:pt>
                <c:pt idx="3516">
                  <c:v>0.79077573693768721</c:v>
                </c:pt>
                <c:pt idx="3517">
                  <c:v>0.75875812269279863</c:v>
                </c:pt>
                <c:pt idx="3518">
                  <c:v>0.72479278722911</c:v>
                </c:pt>
                <c:pt idx="3519">
                  <c:v>0.68896691907569818</c:v>
                </c:pt>
                <c:pt idx="3520">
                  <c:v>0.6513724827222358</c:v>
                </c:pt>
                <c:pt idx="3521">
                  <c:v>0.61210598254765614</c:v>
                </c:pt>
                <c:pt idx="3522">
                  <c:v>0.57126821509481029</c:v>
                </c:pt>
                <c:pt idx="3523">
                  <c:v>0.52896401032695872</c:v>
                </c:pt>
                <c:pt idx="3524">
                  <c:v>0.48530196253110375</c:v>
                </c:pt>
                <c:pt idx="3525">
                  <c:v>0.44039415155763395</c:v>
                </c:pt>
                <c:pt idx="3526">
                  <c:v>0.39435585511332005</c:v>
                </c:pt>
                <c:pt idx="3527">
                  <c:v>0.34730525284482366</c:v>
                </c:pt>
                <c:pt idx="3528">
                  <c:v>0.29936312297336332</c:v>
                </c:pt>
                <c:pt idx="3529">
                  <c:v>0.25065253225872791</c:v>
                </c:pt>
                <c:pt idx="3530">
                  <c:v>0.2012985200886695</c:v>
                </c:pt>
                <c:pt idx="3531">
                  <c:v>0.15142777750458813</c:v>
                </c:pt>
                <c:pt idx="3532">
                  <c:v>0.10116832198744573</c:v>
                </c:pt>
                <c:pt idx="3533">
                  <c:v>5.0649168838728324E-2</c:v>
                </c:pt>
                <c:pt idx="3534">
                  <c:v>1.7641487229380637E-14</c:v>
                </c:pt>
                <c:pt idx="3535">
                  <c:v>-5.0649168838693089E-2</c:v>
                </c:pt>
                <c:pt idx="3536">
                  <c:v>-0.10116832198743891</c:v>
                </c:pt>
                <c:pt idx="3537">
                  <c:v>-0.15142777750455327</c:v>
                </c:pt>
                <c:pt idx="3538">
                  <c:v>-0.20129852008866278</c:v>
                </c:pt>
                <c:pt idx="3539">
                  <c:v>-0.25065253225869372</c:v>
                </c:pt>
                <c:pt idx="3540">
                  <c:v>-0.29936312297335677</c:v>
                </c:pt>
                <c:pt idx="3541">
                  <c:v>-0.34730525284481722</c:v>
                </c:pt>
                <c:pt idx="3542">
                  <c:v>-0.39435585511331372</c:v>
                </c:pt>
                <c:pt idx="3543">
                  <c:v>-0.44039415155762779</c:v>
                </c:pt>
                <c:pt idx="3544">
                  <c:v>-0.48530196253104807</c:v>
                </c:pt>
                <c:pt idx="3545">
                  <c:v>-0.52896401032695284</c:v>
                </c:pt>
                <c:pt idx="3546">
                  <c:v>-0.57126821509478132</c:v>
                </c:pt>
                <c:pt idx="3547">
                  <c:v>-0.6121059825476507</c:v>
                </c:pt>
                <c:pt idx="3548">
                  <c:v>-0.65137248272220905</c:v>
                </c:pt>
                <c:pt idx="3549">
                  <c:v>-0.68896691907567253</c:v>
                </c:pt>
                <c:pt idx="3550">
                  <c:v>-0.72479278722910523</c:v>
                </c:pt>
                <c:pt idx="3551">
                  <c:v>-0.75875812269279419</c:v>
                </c:pt>
                <c:pt idx="3552">
                  <c:v>-0.7907757369376831</c:v>
                </c:pt>
                <c:pt idx="3553">
                  <c:v>-0.82076344120726075</c:v>
                </c:pt>
                <c:pt idx="3554">
                  <c:v>-0.84864425749473538</c:v>
                </c:pt>
                <c:pt idx="3555">
                  <c:v>-0.87434661614456688</c:v>
                </c:pt>
                <c:pt idx="3556">
                  <c:v>-0.89780453957073947</c:v>
                </c:pt>
                <c:pt idx="3557">
                  <c:v>-0.91895781162021672</c:v>
                </c:pt>
                <c:pt idx="3558">
                  <c:v>-0.93775213214707731</c:v>
                </c:pt>
                <c:pt idx="3559">
                  <c:v>-0.95413925640003705</c:v>
                </c:pt>
                <c:pt idx="3560">
                  <c:v>-0.96807711886620107</c:v>
                </c:pt>
                <c:pt idx="3561">
                  <c:v>-0.97952994125249149</c:v>
                </c:pt>
                <c:pt idx="3562">
                  <c:v>-0.98846832432810883</c:v>
                </c:pt>
                <c:pt idx="3563">
                  <c:v>-0.99486932339189327</c:v>
                </c:pt>
                <c:pt idx="3564">
                  <c:v>-0.99871650717105176</c:v>
                </c:pt>
                <c:pt idx="3565">
                  <c:v>-1</c:v>
                </c:pt>
                <c:pt idx="3566">
                  <c:v>-0.99871650717105409</c:v>
                </c:pt>
                <c:pt idx="3567">
                  <c:v>-0.99486932339189793</c:v>
                </c:pt>
                <c:pt idx="3568">
                  <c:v>-0.98846832432811582</c:v>
                </c:pt>
                <c:pt idx="3569">
                  <c:v>-0.9795299412525007</c:v>
                </c:pt>
                <c:pt idx="3570">
                  <c:v>-0.96807711886621262</c:v>
                </c:pt>
                <c:pt idx="3571">
                  <c:v>-0.95413925640004238</c:v>
                </c:pt>
                <c:pt idx="3572">
                  <c:v>-0.9377521321470933</c:v>
                </c:pt>
                <c:pt idx="3573">
                  <c:v>-0.91895781162022361</c:v>
                </c:pt>
                <c:pt idx="3574">
                  <c:v>-0.89780453957075979</c:v>
                </c:pt>
                <c:pt idx="3575">
                  <c:v>-0.87434661614457543</c:v>
                </c:pt>
                <c:pt idx="3576">
                  <c:v>-0.8486442574947447</c:v>
                </c:pt>
                <c:pt idx="3577">
                  <c:v>-0.82076344120730327</c:v>
                </c:pt>
                <c:pt idx="3578">
                  <c:v>-0.79077573693769387</c:v>
                </c:pt>
                <c:pt idx="3579">
                  <c:v>-0.75875812269282417</c:v>
                </c:pt>
                <c:pt idx="3580">
                  <c:v>-0.72479278722911744</c:v>
                </c:pt>
                <c:pt idx="3581">
                  <c:v>-0.6889669190756853</c:v>
                </c:pt>
                <c:pt idx="3582">
                  <c:v>-0.65137248272222248</c:v>
                </c:pt>
                <c:pt idx="3583">
                  <c:v>-0.61210598254766468</c:v>
                </c:pt>
                <c:pt idx="3584">
                  <c:v>-0.57126821509479586</c:v>
                </c:pt>
                <c:pt idx="3585">
                  <c:v>-0.52896401032696783</c:v>
                </c:pt>
                <c:pt idx="3586">
                  <c:v>-0.48530196253108832</c:v>
                </c:pt>
                <c:pt idx="3587">
                  <c:v>-0.44039415155764361</c:v>
                </c:pt>
                <c:pt idx="3588">
                  <c:v>-0.39435585511332993</c:v>
                </c:pt>
                <c:pt idx="3589">
                  <c:v>-0.34730525284483377</c:v>
                </c:pt>
                <c:pt idx="3590">
                  <c:v>-0.29936312297337359</c:v>
                </c:pt>
                <c:pt idx="3591">
                  <c:v>-0.25065253225871081</c:v>
                </c:pt>
                <c:pt idx="3592">
                  <c:v>-0.20129852008868004</c:v>
                </c:pt>
                <c:pt idx="3593">
                  <c:v>-0.1514277775045707</c:v>
                </c:pt>
                <c:pt idx="3594">
                  <c:v>-0.10116832198745646</c:v>
                </c:pt>
                <c:pt idx="3595">
                  <c:v>-5.0649168838710706E-2</c:v>
                </c:pt>
                <c:pt idx="3596">
                  <c:v>-4.3368086899420177E-19</c:v>
                </c:pt>
                <c:pt idx="3597">
                  <c:v>5.0649168838710706E-2</c:v>
                </c:pt>
                <c:pt idx="3598">
                  <c:v>0.10116832198742819</c:v>
                </c:pt>
                <c:pt idx="3599">
                  <c:v>0.1514277775045707</c:v>
                </c:pt>
                <c:pt idx="3600">
                  <c:v>0.20129852008865221</c:v>
                </c:pt>
                <c:pt idx="3601">
                  <c:v>0.25065253225871081</c:v>
                </c:pt>
                <c:pt idx="3602">
                  <c:v>0.29936312297334644</c:v>
                </c:pt>
                <c:pt idx="3603">
                  <c:v>0.34730525284480712</c:v>
                </c:pt>
                <c:pt idx="3604">
                  <c:v>0.39435585511330384</c:v>
                </c:pt>
                <c:pt idx="3605">
                  <c:v>0.44039415155761807</c:v>
                </c:pt>
                <c:pt idx="3606">
                  <c:v>0.48530196253108832</c:v>
                </c:pt>
                <c:pt idx="3607">
                  <c:v>0.52896401032694373</c:v>
                </c:pt>
                <c:pt idx="3608">
                  <c:v>0.57126821509477255</c:v>
                </c:pt>
                <c:pt idx="3609">
                  <c:v>0.61210598254764226</c:v>
                </c:pt>
                <c:pt idx="3610">
                  <c:v>0.65137248272220083</c:v>
                </c:pt>
                <c:pt idx="3611">
                  <c:v>0.6889669190756853</c:v>
                </c:pt>
                <c:pt idx="3612">
                  <c:v>0.72479278722909779</c:v>
                </c:pt>
                <c:pt idx="3613">
                  <c:v>0.7587581226927872</c:v>
                </c:pt>
                <c:pt idx="3614">
                  <c:v>0.79077573693767644</c:v>
                </c:pt>
                <c:pt idx="3615">
                  <c:v>0.82076344120727074</c:v>
                </c:pt>
                <c:pt idx="3616">
                  <c:v>0.8486442574947447</c:v>
                </c:pt>
                <c:pt idx="3617">
                  <c:v>0.87434661614457543</c:v>
                </c:pt>
                <c:pt idx="3618">
                  <c:v>0.89780453957073469</c:v>
                </c:pt>
                <c:pt idx="3619">
                  <c:v>0.91895781162022361</c:v>
                </c:pt>
                <c:pt idx="3620">
                  <c:v>0.93775213214707365</c:v>
                </c:pt>
                <c:pt idx="3621">
                  <c:v>0.95413925640004238</c:v>
                </c:pt>
                <c:pt idx="3622">
                  <c:v>0.96807711886619829</c:v>
                </c:pt>
                <c:pt idx="3623">
                  <c:v>0.97952994125248927</c:v>
                </c:pt>
                <c:pt idx="3624">
                  <c:v>0.98846832432810716</c:v>
                </c:pt>
                <c:pt idx="3625">
                  <c:v>0.99486932339189216</c:v>
                </c:pt>
                <c:pt idx="3626">
                  <c:v>0.99871650717105409</c:v>
                </c:pt>
                <c:pt idx="3627">
                  <c:v>1</c:v>
                </c:pt>
                <c:pt idx="3628">
                  <c:v>0.99871650717105176</c:v>
                </c:pt>
                <c:pt idx="3629">
                  <c:v>0.99486932339189893</c:v>
                </c:pt>
                <c:pt idx="3630">
                  <c:v>0.98846832432810883</c:v>
                </c:pt>
                <c:pt idx="3631">
                  <c:v>0.97952994125249149</c:v>
                </c:pt>
                <c:pt idx="3632">
                  <c:v>0.96807711886621528</c:v>
                </c:pt>
                <c:pt idx="3633">
                  <c:v>0.9541392564000456</c:v>
                </c:pt>
                <c:pt idx="3634">
                  <c:v>0.93775213214709707</c:v>
                </c:pt>
                <c:pt idx="3635">
                  <c:v>0.91895781162022783</c:v>
                </c:pt>
                <c:pt idx="3636">
                  <c:v>0.89780453957073947</c:v>
                </c:pt>
                <c:pt idx="3637">
                  <c:v>0.87434661614458065</c:v>
                </c:pt>
                <c:pt idx="3638">
                  <c:v>0.84864425749475048</c:v>
                </c:pt>
                <c:pt idx="3639">
                  <c:v>0.82076344120727696</c:v>
                </c:pt>
                <c:pt idx="3640">
                  <c:v>0.79077573693770042</c:v>
                </c:pt>
                <c:pt idx="3641">
                  <c:v>0.75875812269279419</c:v>
                </c:pt>
                <c:pt idx="3642">
                  <c:v>0.72479278722912488</c:v>
                </c:pt>
                <c:pt idx="3643">
                  <c:v>0.68896691907569318</c:v>
                </c:pt>
                <c:pt idx="3644">
                  <c:v>0.65137248272223058</c:v>
                </c:pt>
                <c:pt idx="3645">
                  <c:v>0.61210598254767323</c:v>
                </c:pt>
                <c:pt idx="3646">
                  <c:v>0.57126821509478132</c:v>
                </c:pt>
                <c:pt idx="3647">
                  <c:v>0.52896401032697704</c:v>
                </c:pt>
                <c:pt idx="3648">
                  <c:v>0.48530196253107288</c:v>
                </c:pt>
                <c:pt idx="3649">
                  <c:v>0.44039415155765327</c:v>
                </c:pt>
                <c:pt idx="3650">
                  <c:v>0.39435585511331372</c:v>
                </c:pt>
                <c:pt idx="3651">
                  <c:v>0.34730525284481722</c:v>
                </c:pt>
                <c:pt idx="3652">
                  <c:v>0.29936312297335677</c:v>
                </c:pt>
                <c:pt idx="3653">
                  <c:v>0.25065253225872125</c:v>
                </c:pt>
                <c:pt idx="3654">
                  <c:v>0.20129852008866278</c:v>
                </c:pt>
                <c:pt idx="3655">
                  <c:v>0.15142777750458136</c:v>
                </c:pt>
                <c:pt idx="3656">
                  <c:v>0.10116832198743891</c:v>
                </c:pt>
                <c:pt idx="3657">
                  <c:v>5.0649168838721476E-2</c:v>
                </c:pt>
                <c:pt idx="3658">
                  <c:v>1.0781089562761359E-14</c:v>
                </c:pt>
                <c:pt idx="3659">
                  <c:v>-5.0649168838699937E-2</c:v>
                </c:pt>
                <c:pt idx="3660">
                  <c:v>-0.10116832198741746</c:v>
                </c:pt>
                <c:pt idx="3661">
                  <c:v>-0.15142777750458813</c:v>
                </c:pt>
                <c:pt idx="3662">
                  <c:v>-0.20129852008864166</c:v>
                </c:pt>
                <c:pt idx="3663">
                  <c:v>-0.25065253225870038</c:v>
                </c:pt>
                <c:pt idx="3664">
                  <c:v>-0.29936312297333617</c:v>
                </c:pt>
                <c:pt idx="3665">
                  <c:v>-0.34730525284479702</c:v>
                </c:pt>
                <c:pt idx="3666">
                  <c:v>-0.39435585511332005</c:v>
                </c:pt>
                <c:pt idx="3667">
                  <c:v>-0.44039415155760842</c:v>
                </c:pt>
                <c:pt idx="3668">
                  <c:v>-0.48530196253107888</c:v>
                </c:pt>
                <c:pt idx="3669">
                  <c:v>-0.52896401032693452</c:v>
                </c:pt>
                <c:pt idx="3670">
                  <c:v>-0.57126821509478698</c:v>
                </c:pt>
                <c:pt idx="3671">
                  <c:v>-0.61210598254765614</c:v>
                </c:pt>
                <c:pt idx="3672">
                  <c:v>-0.65137248272221426</c:v>
                </c:pt>
                <c:pt idx="3673">
                  <c:v>-0.68896691907567753</c:v>
                </c:pt>
                <c:pt idx="3674">
                  <c:v>-0.72479278722911</c:v>
                </c:pt>
                <c:pt idx="3675">
                  <c:v>-0.7587581226927802</c:v>
                </c:pt>
                <c:pt idx="3676">
                  <c:v>-0.79077573693768721</c:v>
                </c:pt>
                <c:pt idx="3677">
                  <c:v>-0.82076344120726463</c:v>
                </c:pt>
                <c:pt idx="3678">
                  <c:v>-0.84864425749473904</c:v>
                </c:pt>
                <c:pt idx="3679">
                  <c:v>-0.87434661614457021</c:v>
                </c:pt>
                <c:pt idx="3680">
                  <c:v>-0.89780453957072992</c:v>
                </c:pt>
                <c:pt idx="3681">
                  <c:v>-0.9189578116202306</c:v>
                </c:pt>
                <c:pt idx="3682">
                  <c:v>-0.93775213214706987</c:v>
                </c:pt>
                <c:pt idx="3683">
                  <c:v>-0.9541392564000476</c:v>
                </c:pt>
                <c:pt idx="3684">
                  <c:v>-0.96807711886619563</c:v>
                </c:pt>
                <c:pt idx="3685">
                  <c:v>-0.97952994125249282</c:v>
                </c:pt>
                <c:pt idx="3686">
                  <c:v>-0.98846832432810983</c:v>
                </c:pt>
                <c:pt idx="3687">
                  <c:v>-0.99486932339189105</c:v>
                </c:pt>
                <c:pt idx="3688">
                  <c:v>-0.99871650717105209</c:v>
                </c:pt>
                <c:pt idx="3689">
                  <c:v>-1</c:v>
                </c:pt>
                <c:pt idx="3690">
                  <c:v>-0.99871650717105376</c:v>
                </c:pt>
                <c:pt idx="3691">
                  <c:v>-0.99486932339189715</c:v>
                </c:pt>
                <c:pt idx="3692">
                  <c:v>-0.98846832432811471</c:v>
                </c:pt>
                <c:pt idx="3693">
                  <c:v>-0.97952994125249937</c:v>
                </c:pt>
                <c:pt idx="3694">
                  <c:v>-0.96807711886621084</c:v>
                </c:pt>
                <c:pt idx="3695">
                  <c:v>-0.95413925640005726</c:v>
                </c:pt>
                <c:pt idx="3696">
                  <c:v>-0.93775213214709097</c:v>
                </c:pt>
                <c:pt idx="3697">
                  <c:v>-0.91895781162024337</c:v>
                </c:pt>
                <c:pt idx="3698">
                  <c:v>-0.89780453957075679</c:v>
                </c:pt>
                <c:pt idx="3699">
                  <c:v>-0.87434661614459974</c:v>
                </c:pt>
                <c:pt idx="3700">
                  <c:v>-0.84864425749477124</c:v>
                </c:pt>
                <c:pt idx="3701">
                  <c:v>-0.82076344120726685</c:v>
                </c:pt>
                <c:pt idx="3702">
                  <c:v>-0.7907757369377244</c:v>
                </c:pt>
                <c:pt idx="3703">
                  <c:v>-0.75875812269278275</c:v>
                </c:pt>
                <c:pt idx="3704">
                  <c:v>-0.72479278722915186</c:v>
                </c:pt>
                <c:pt idx="3705">
                  <c:v>-0.68896691907568042</c:v>
                </c:pt>
                <c:pt idx="3706">
                  <c:v>-0.65137248272221726</c:v>
                </c:pt>
                <c:pt idx="3707">
                  <c:v>-0.61210598254765924</c:v>
                </c:pt>
                <c:pt idx="3708">
                  <c:v>-0.5712682150947902</c:v>
                </c:pt>
                <c:pt idx="3709">
                  <c:v>-0.52896401032696205</c:v>
                </c:pt>
                <c:pt idx="3710">
                  <c:v>-0.48530196253108232</c:v>
                </c:pt>
                <c:pt idx="3711">
                  <c:v>-0.44039415155763745</c:v>
                </c:pt>
                <c:pt idx="3712">
                  <c:v>-0.39435585511332366</c:v>
                </c:pt>
                <c:pt idx="3713">
                  <c:v>-0.34730525284482733</c:v>
                </c:pt>
                <c:pt idx="3714">
                  <c:v>-0.29936312297336704</c:v>
                </c:pt>
                <c:pt idx="3715">
                  <c:v>-0.25065253225873169</c:v>
                </c:pt>
                <c:pt idx="3716">
                  <c:v>-0.20129852008864549</c:v>
                </c:pt>
                <c:pt idx="3717">
                  <c:v>-0.15142777750459202</c:v>
                </c:pt>
                <c:pt idx="3718">
                  <c:v>-0.10116832198744963</c:v>
                </c:pt>
                <c:pt idx="3719">
                  <c:v>-5.0649168838732245E-2</c:v>
                </c:pt>
                <c:pt idx="3720">
                  <c:v>-2.1561745444653724E-14</c:v>
                </c:pt>
                <c:pt idx="3721">
                  <c:v>5.0649168838717555E-2</c:v>
                </c:pt>
                <c:pt idx="3722">
                  <c:v>0.10116832198740673</c:v>
                </c:pt>
                <c:pt idx="3723">
                  <c:v>0.1514277775045775</c:v>
                </c:pt>
                <c:pt idx="3724">
                  <c:v>0.20129852008863108</c:v>
                </c:pt>
                <c:pt idx="3725">
                  <c:v>0.25065253225871748</c:v>
                </c:pt>
                <c:pt idx="3726">
                  <c:v>0.29936312297335299</c:v>
                </c:pt>
                <c:pt idx="3727">
                  <c:v>0.34730525284481356</c:v>
                </c:pt>
                <c:pt idx="3728">
                  <c:v>0.39435585511331012</c:v>
                </c:pt>
                <c:pt idx="3729">
                  <c:v>0.44039415155762424</c:v>
                </c:pt>
                <c:pt idx="3730">
                  <c:v>0.4853019625310695</c:v>
                </c:pt>
                <c:pt idx="3731">
                  <c:v>0.52896401032694951</c:v>
                </c:pt>
                <c:pt idx="3732">
                  <c:v>0.5712682150947781</c:v>
                </c:pt>
                <c:pt idx="3733">
                  <c:v>0.61210598254764759</c:v>
                </c:pt>
                <c:pt idx="3734">
                  <c:v>0.65137248272220605</c:v>
                </c:pt>
                <c:pt idx="3735">
                  <c:v>0.68896691907566976</c:v>
                </c:pt>
                <c:pt idx="3736">
                  <c:v>0.7247927872291221</c:v>
                </c:pt>
                <c:pt idx="3737">
                  <c:v>0.7587581226927731</c:v>
                </c:pt>
                <c:pt idx="3738">
                  <c:v>0.79077573693769809</c:v>
                </c:pt>
                <c:pt idx="3739">
                  <c:v>0.82076344120725842</c:v>
                </c:pt>
                <c:pt idx="3740">
                  <c:v>0.84864425749474837</c:v>
                </c:pt>
                <c:pt idx="3741">
                  <c:v>0.87434661614457876</c:v>
                </c:pt>
                <c:pt idx="3742">
                  <c:v>0.89780453957072526</c:v>
                </c:pt>
                <c:pt idx="3743">
                  <c:v>0.91895781162022638</c:v>
                </c:pt>
                <c:pt idx="3744">
                  <c:v>0.9377521321470661</c:v>
                </c:pt>
                <c:pt idx="3745">
                  <c:v>0.95413925640004438</c:v>
                </c:pt>
                <c:pt idx="3746">
                  <c:v>0.96807711886620007</c:v>
                </c:pt>
                <c:pt idx="3747">
                  <c:v>0.97952994125249071</c:v>
                </c:pt>
                <c:pt idx="3748">
                  <c:v>0.98846832432810827</c:v>
                </c:pt>
                <c:pt idx="3749">
                  <c:v>0.99486932339189282</c:v>
                </c:pt>
                <c:pt idx="3750">
                  <c:v>0.99871650717105154</c:v>
                </c:pt>
                <c:pt idx="3751">
                  <c:v>1</c:v>
                </c:pt>
                <c:pt idx="3752">
                  <c:v>0.99871650717105431</c:v>
                </c:pt>
                <c:pt idx="3753">
                  <c:v>0.99486932339189826</c:v>
                </c:pt>
                <c:pt idx="3754">
                  <c:v>0.98846832432811638</c:v>
                </c:pt>
                <c:pt idx="3755">
                  <c:v>0.97952994125250159</c:v>
                </c:pt>
                <c:pt idx="3756">
                  <c:v>0.96807711886619929</c:v>
                </c:pt>
                <c:pt idx="3757">
                  <c:v>0.95413925640006048</c:v>
                </c:pt>
                <c:pt idx="3758">
                  <c:v>0.93775213214707498</c:v>
                </c:pt>
                <c:pt idx="3759">
                  <c:v>0.91895781162024759</c:v>
                </c:pt>
                <c:pt idx="3760">
                  <c:v>0.89780453957073647</c:v>
                </c:pt>
                <c:pt idx="3761">
                  <c:v>0.87434661614457732</c:v>
                </c:pt>
                <c:pt idx="3762">
                  <c:v>0.84864425749474681</c:v>
                </c:pt>
                <c:pt idx="3763">
                  <c:v>0.82076344120727296</c:v>
                </c:pt>
                <c:pt idx="3764">
                  <c:v>0.79077573693769621</c:v>
                </c:pt>
                <c:pt idx="3765">
                  <c:v>0.75875812269278975</c:v>
                </c:pt>
                <c:pt idx="3766">
                  <c:v>0.72479278722912011</c:v>
                </c:pt>
                <c:pt idx="3767">
                  <c:v>0.68896691907568819</c:v>
                </c:pt>
                <c:pt idx="3768">
                  <c:v>0.65137248272222548</c:v>
                </c:pt>
                <c:pt idx="3769">
                  <c:v>0.61210598254766779</c:v>
                </c:pt>
                <c:pt idx="3770">
                  <c:v>0.57126821509479908</c:v>
                </c:pt>
                <c:pt idx="3771">
                  <c:v>0.52896401032694707</c:v>
                </c:pt>
                <c:pt idx="3772">
                  <c:v>0.48530196253109176</c:v>
                </c:pt>
                <c:pt idx="3773">
                  <c:v>0.44039415155764711</c:v>
                </c:pt>
                <c:pt idx="3774">
                  <c:v>0.39435585511333354</c:v>
                </c:pt>
                <c:pt idx="3775">
                  <c:v>0.34730525284483743</c:v>
                </c:pt>
                <c:pt idx="3776">
                  <c:v>0.29936312297335022</c:v>
                </c:pt>
                <c:pt idx="3777">
                  <c:v>0.25065253225874212</c:v>
                </c:pt>
                <c:pt idx="3778">
                  <c:v>0.20129852008865606</c:v>
                </c:pt>
                <c:pt idx="3779">
                  <c:v>0.15142777750460268</c:v>
                </c:pt>
                <c:pt idx="3780">
                  <c:v>0.10116832198743209</c:v>
                </c:pt>
                <c:pt idx="3781">
                  <c:v>5.064916883871462E-2</c:v>
                </c:pt>
                <c:pt idx="3782">
                  <c:v>3.9206918961420811E-15</c:v>
                </c:pt>
                <c:pt idx="3783">
                  <c:v>-5.0649168838706793E-2</c:v>
                </c:pt>
                <c:pt idx="3784">
                  <c:v>-0.10116832198742429</c:v>
                </c:pt>
                <c:pt idx="3785">
                  <c:v>-0.15142777750456685</c:v>
                </c:pt>
                <c:pt idx="3786">
                  <c:v>-0.20129852008864837</c:v>
                </c:pt>
                <c:pt idx="3787">
                  <c:v>-0.25065253225870704</c:v>
                </c:pt>
                <c:pt idx="3788">
                  <c:v>-0.29936312297334272</c:v>
                </c:pt>
                <c:pt idx="3789">
                  <c:v>-0.34730525284480346</c:v>
                </c:pt>
                <c:pt idx="3790">
                  <c:v>-0.39435585511330024</c:v>
                </c:pt>
                <c:pt idx="3791">
                  <c:v>-0.44039415155764011</c:v>
                </c:pt>
                <c:pt idx="3792">
                  <c:v>-0.48530196253106006</c:v>
                </c:pt>
                <c:pt idx="3793">
                  <c:v>-0.5289640103269645</c:v>
                </c:pt>
                <c:pt idx="3794">
                  <c:v>-0.57126821509476933</c:v>
                </c:pt>
                <c:pt idx="3795">
                  <c:v>-0.61210598254766158</c:v>
                </c:pt>
                <c:pt idx="3796">
                  <c:v>-0.65137248272221948</c:v>
                </c:pt>
                <c:pt idx="3797">
                  <c:v>-0.68896691907566188</c:v>
                </c:pt>
                <c:pt idx="3798">
                  <c:v>-0.72479278722911467</c:v>
                </c:pt>
                <c:pt idx="3799">
                  <c:v>-0.7587581226927661</c:v>
                </c:pt>
                <c:pt idx="3800">
                  <c:v>-0.79077573693769143</c:v>
                </c:pt>
                <c:pt idx="3801">
                  <c:v>-0.82076344120726852</c:v>
                </c:pt>
                <c:pt idx="3802">
                  <c:v>-0.8486442574947427</c:v>
                </c:pt>
                <c:pt idx="3803">
                  <c:v>-0.87434661614457354</c:v>
                </c:pt>
                <c:pt idx="3804">
                  <c:v>-0.89780453957073303</c:v>
                </c:pt>
                <c:pt idx="3805">
                  <c:v>-0.91895781162022205</c:v>
                </c:pt>
                <c:pt idx="3806">
                  <c:v>-0.9377521321470722</c:v>
                </c:pt>
                <c:pt idx="3807">
                  <c:v>-0.95413925640004116</c:v>
                </c:pt>
                <c:pt idx="3808">
                  <c:v>-0.96807711886619741</c:v>
                </c:pt>
                <c:pt idx="3809">
                  <c:v>-0.97952994125248849</c:v>
                </c:pt>
                <c:pt idx="3810">
                  <c:v>-0.98846832432810661</c:v>
                </c:pt>
                <c:pt idx="3811">
                  <c:v>-0.9948693233918946</c:v>
                </c:pt>
                <c:pt idx="3812">
                  <c:v>-0.99871650717105098</c:v>
                </c:pt>
                <c:pt idx="3813">
                  <c:v>-1</c:v>
                </c:pt>
                <c:pt idx="3814">
                  <c:v>-0.99871650717105487</c:v>
                </c:pt>
                <c:pt idx="3815">
                  <c:v>-0.99486932339189649</c:v>
                </c:pt>
                <c:pt idx="3816">
                  <c:v>-0.98846832432811371</c:v>
                </c:pt>
                <c:pt idx="3817">
                  <c:v>-0.97952994125249804</c:v>
                </c:pt>
                <c:pt idx="3818">
                  <c:v>-0.96807711886620917</c:v>
                </c:pt>
                <c:pt idx="3819">
                  <c:v>-0.95413925640005526</c:v>
                </c:pt>
                <c:pt idx="3820">
                  <c:v>-0.93775213214708852</c:v>
                </c:pt>
                <c:pt idx="3821">
                  <c:v>-0.91895781162024059</c:v>
                </c:pt>
                <c:pt idx="3822">
                  <c:v>-0.89780453957075368</c:v>
                </c:pt>
                <c:pt idx="3823">
                  <c:v>-0.87434661614459641</c:v>
                </c:pt>
                <c:pt idx="3824">
                  <c:v>-0.84864425749476757</c:v>
                </c:pt>
                <c:pt idx="3825">
                  <c:v>-0.82076344120729539</c:v>
                </c:pt>
                <c:pt idx="3826">
                  <c:v>-0.79077573693768544</c:v>
                </c:pt>
                <c:pt idx="3827">
                  <c:v>-0.75875812269281528</c:v>
                </c:pt>
                <c:pt idx="3828">
                  <c:v>-0.724792787229108</c:v>
                </c:pt>
                <c:pt idx="3829">
                  <c:v>-0.68896691907571661</c:v>
                </c:pt>
                <c:pt idx="3830">
                  <c:v>-0.65137248272225512</c:v>
                </c:pt>
                <c:pt idx="3831">
                  <c:v>-0.6121059825476538</c:v>
                </c:pt>
                <c:pt idx="3832">
                  <c:v>-0.57126821509483128</c:v>
                </c:pt>
                <c:pt idx="3833">
                  <c:v>-0.52896401032695617</c:v>
                </c:pt>
                <c:pt idx="3834">
                  <c:v>-0.48530196253112601</c:v>
                </c:pt>
                <c:pt idx="3835">
                  <c:v>-0.44039415155763129</c:v>
                </c:pt>
                <c:pt idx="3836">
                  <c:v>-0.39435585511331733</c:v>
                </c:pt>
                <c:pt idx="3837">
                  <c:v>-0.34730525284482089</c:v>
                </c:pt>
                <c:pt idx="3838">
                  <c:v>-0.29936312297336048</c:v>
                </c:pt>
                <c:pt idx="3839">
                  <c:v>-0.25065253225872508</c:v>
                </c:pt>
                <c:pt idx="3840">
                  <c:v>-0.20129852008866661</c:v>
                </c:pt>
                <c:pt idx="3841">
                  <c:v>-0.15142777750458525</c:v>
                </c:pt>
                <c:pt idx="3842">
                  <c:v>-0.10116832198744281</c:v>
                </c:pt>
                <c:pt idx="3843">
                  <c:v>-5.0649168838725389E-2</c:v>
                </c:pt>
                <c:pt idx="3844">
                  <c:v>-1.4701347778034446E-14</c:v>
                </c:pt>
                <c:pt idx="3845">
                  <c:v>5.0649168838696024E-2</c:v>
                </c:pt>
                <c:pt idx="3846">
                  <c:v>0.10116832198744183</c:v>
                </c:pt>
                <c:pt idx="3847">
                  <c:v>0.15142777750455619</c:v>
                </c:pt>
                <c:pt idx="3848">
                  <c:v>0.20129852008866567</c:v>
                </c:pt>
                <c:pt idx="3849">
                  <c:v>0.2506525322586966</c:v>
                </c:pt>
                <c:pt idx="3850">
                  <c:v>0.29936312297335954</c:v>
                </c:pt>
                <c:pt idx="3851">
                  <c:v>0.34730525284482</c:v>
                </c:pt>
                <c:pt idx="3852">
                  <c:v>0.3943558551132903</c:v>
                </c:pt>
                <c:pt idx="3853">
                  <c:v>0.4403941515576304</c:v>
                </c:pt>
                <c:pt idx="3854">
                  <c:v>0.48530196253105062</c:v>
                </c:pt>
                <c:pt idx="3855">
                  <c:v>0.52896401032695539</c:v>
                </c:pt>
                <c:pt idx="3856">
                  <c:v>0.57126821509478376</c:v>
                </c:pt>
                <c:pt idx="3857">
                  <c:v>0.61210598254765303</c:v>
                </c:pt>
                <c:pt idx="3858">
                  <c:v>0.65137248272221127</c:v>
                </c:pt>
                <c:pt idx="3859">
                  <c:v>0.68896691907567464</c:v>
                </c:pt>
                <c:pt idx="3860">
                  <c:v>0.72479278722910723</c:v>
                </c:pt>
                <c:pt idx="3861">
                  <c:v>0.75875812269277765</c:v>
                </c:pt>
                <c:pt idx="3862">
                  <c:v>0.79077573693768488</c:v>
                </c:pt>
                <c:pt idx="3863">
                  <c:v>0.82076344120726241</c:v>
                </c:pt>
                <c:pt idx="3864">
                  <c:v>0.84864425749473693</c:v>
                </c:pt>
                <c:pt idx="3865">
                  <c:v>0.87434661614456832</c:v>
                </c:pt>
                <c:pt idx="3866">
                  <c:v>0.8978045395707408</c:v>
                </c:pt>
                <c:pt idx="3867">
                  <c:v>0.91895781162021783</c:v>
                </c:pt>
                <c:pt idx="3868">
                  <c:v>0.93775213214707831</c:v>
                </c:pt>
                <c:pt idx="3869">
                  <c:v>0.95413925640003794</c:v>
                </c:pt>
                <c:pt idx="3870">
                  <c:v>0.96807711886620174</c:v>
                </c:pt>
                <c:pt idx="3871">
                  <c:v>0.97952994125249204</c:v>
                </c:pt>
                <c:pt idx="3872">
                  <c:v>0.98846832432810927</c:v>
                </c:pt>
                <c:pt idx="3873">
                  <c:v>0.99486932339189349</c:v>
                </c:pt>
                <c:pt idx="3874">
                  <c:v>0.99871650717105187</c:v>
                </c:pt>
                <c:pt idx="3875">
                  <c:v>1</c:v>
                </c:pt>
                <c:pt idx="3876">
                  <c:v>0.99871650717105398</c:v>
                </c:pt>
                <c:pt idx="3877">
                  <c:v>0.9948693233918976</c:v>
                </c:pt>
                <c:pt idx="3878">
                  <c:v>0.98846832432811538</c:v>
                </c:pt>
                <c:pt idx="3879">
                  <c:v>0.97952994125250015</c:v>
                </c:pt>
                <c:pt idx="3880">
                  <c:v>0.96807711886621184</c:v>
                </c:pt>
                <c:pt idx="3881">
                  <c:v>0.95413925640004149</c:v>
                </c:pt>
                <c:pt idx="3882">
                  <c:v>0.9377521321470923</c:v>
                </c:pt>
                <c:pt idx="3883">
                  <c:v>0.9189578116202225</c:v>
                </c:pt>
                <c:pt idx="3884">
                  <c:v>0.89780453957075845</c:v>
                </c:pt>
                <c:pt idx="3885">
                  <c:v>0.87434661614460163</c:v>
                </c:pt>
                <c:pt idx="3886">
                  <c:v>0.84864425749474315</c:v>
                </c:pt>
                <c:pt idx="3887">
                  <c:v>0.8207634412073016</c:v>
                </c:pt>
                <c:pt idx="3888">
                  <c:v>0.7907757369376921</c:v>
                </c:pt>
                <c:pt idx="3889">
                  <c:v>0.75875812269282228</c:v>
                </c:pt>
                <c:pt idx="3890">
                  <c:v>0.72479278722911533</c:v>
                </c:pt>
                <c:pt idx="3891">
                  <c:v>0.68896691907568319</c:v>
                </c:pt>
                <c:pt idx="3892">
                  <c:v>0.65137248272222026</c:v>
                </c:pt>
                <c:pt idx="3893">
                  <c:v>0.61210598254766235</c:v>
                </c:pt>
                <c:pt idx="3894">
                  <c:v>0.57126821509479342</c:v>
                </c:pt>
                <c:pt idx="3895">
                  <c:v>0.52896401032696538</c:v>
                </c:pt>
                <c:pt idx="3896">
                  <c:v>0.48530196253108576</c:v>
                </c:pt>
                <c:pt idx="3897">
                  <c:v>0.44039415155764094</c:v>
                </c:pt>
                <c:pt idx="3898">
                  <c:v>0.39435585511332721</c:v>
                </c:pt>
                <c:pt idx="3899">
                  <c:v>0.34730525284483099</c:v>
                </c:pt>
                <c:pt idx="3900">
                  <c:v>0.29936312297337075</c:v>
                </c:pt>
                <c:pt idx="3901">
                  <c:v>0.25065253225870798</c:v>
                </c:pt>
                <c:pt idx="3902">
                  <c:v>0.20129852008867719</c:v>
                </c:pt>
                <c:pt idx="3903">
                  <c:v>0.15142777750456782</c:v>
                </c:pt>
                <c:pt idx="3904">
                  <c:v>0.10116832198745354</c:v>
                </c:pt>
                <c:pt idx="3905">
                  <c:v>5.0649168838707771E-2</c:v>
                </c:pt>
                <c:pt idx="3906">
                  <c:v>-2.9397057704771967E-15</c:v>
                </c:pt>
                <c:pt idx="3907">
                  <c:v>-5.0649168838713642E-2</c:v>
                </c:pt>
                <c:pt idx="3908">
                  <c:v>-0.10116832198743111</c:v>
                </c:pt>
                <c:pt idx="3909">
                  <c:v>-0.15142777750454553</c:v>
                </c:pt>
                <c:pt idx="3910">
                  <c:v>-0.20129852008865509</c:v>
                </c:pt>
                <c:pt idx="3911">
                  <c:v>-0.25065253225871365</c:v>
                </c:pt>
                <c:pt idx="3912">
                  <c:v>-0.29936312297334927</c:v>
                </c:pt>
                <c:pt idx="3913">
                  <c:v>-0.34730525284480984</c:v>
                </c:pt>
                <c:pt idx="3914">
                  <c:v>-0.39435585511330651</c:v>
                </c:pt>
                <c:pt idx="3915">
                  <c:v>-0.44039415155762074</c:v>
                </c:pt>
                <c:pt idx="3916">
                  <c:v>-0.48530196253106606</c:v>
                </c:pt>
                <c:pt idx="3917">
                  <c:v>-0.52896401032694618</c:v>
                </c:pt>
                <c:pt idx="3918">
                  <c:v>-0.57126821509477488</c:v>
                </c:pt>
                <c:pt idx="3919">
                  <c:v>-0.61210598254764448</c:v>
                </c:pt>
                <c:pt idx="3920">
                  <c:v>-0.65137248272220316</c:v>
                </c:pt>
                <c:pt idx="3921">
                  <c:v>-0.68896691907568752</c:v>
                </c:pt>
                <c:pt idx="3922">
                  <c:v>-0.7247927872290999</c:v>
                </c:pt>
                <c:pt idx="3923">
                  <c:v>-0.75875812269278908</c:v>
                </c:pt>
                <c:pt idx="3924">
                  <c:v>-0.79077573693767822</c:v>
                </c:pt>
                <c:pt idx="3925">
                  <c:v>-0.8207634412072724</c:v>
                </c:pt>
                <c:pt idx="3926">
                  <c:v>-0.84864425749474626</c:v>
                </c:pt>
                <c:pt idx="3927">
                  <c:v>-0.87434661614457687</c:v>
                </c:pt>
                <c:pt idx="3928">
                  <c:v>-0.89780453957073603</c:v>
                </c:pt>
                <c:pt idx="3929">
                  <c:v>-0.91895781162022483</c:v>
                </c:pt>
                <c:pt idx="3930">
                  <c:v>-0.93775213214707465</c:v>
                </c:pt>
                <c:pt idx="3931">
                  <c:v>-0.95413925640004327</c:v>
                </c:pt>
                <c:pt idx="3932">
                  <c:v>-0.96807711886619907</c:v>
                </c:pt>
                <c:pt idx="3933">
                  <c:v>-0.97952994125248993</c:v>
                </c:pt>
                <c:pt idx="3934">
                  <c:v>-0.98846832432810761</c:v>
                </c:pt>
                <c:pt idx="3935">
                  <c:v>-0.99486932339189238</c:v>
                </c:pt>
                <c:pt idx="3936">
                  <c:v>-0.9987165071710542</c:v>
                </c:pt>
                <c:pt idx="3937">
                  <c:v>-1</c:v>
                </c:pt>
                <c:pt idx="3938">
                  <c:v>-0.99871650717105165</c:v>
                </c:pt>
                <c:pt idx="3939">
                  <c:v>-0.99486932339189871</c:v>
                </c:pt>
                <c:pt idx="3940">
                  <c:v>-0.98846832432811693</c:v>
                </c:pt>
                <c:pt idx="3941">
                  <c:v>-0.97952994125249093</c:v>
                </c:pt>
                <c:pt idx="3942">
                  <c:v>-0.96807711886621461</c:v>
                </c:pt>
                <c:pt idx="3943">
                  <c:v>-0.95413925640004471</c:v>
                </c:pt>
                <c:pt idx="3944">
                  <c:v>-0.93775213214709607</c:v>
                </c:pt>
                <c:pt idx="3945">
                  <c:v>-0.91895781162022672</c:v>
                </c:pt>
                <c:pt idx="3946">
                  <c:v>-0.89780453957073814</c:v>
                </c:pt>
                <c:pt idx="3947">
                  <c:v>-0.8743466161445792</c:v>
                </c:pt>
                <c:pt idx="3948">
                  <c:v>-0.84864425749474892</c:v>
                </c:pt>
                <c:pt idx="3949">
                  <c:v>-0.82076344120727529</c:v>
                </c:pt>
                <c:pt idx="3950">
                  <c:v>-0.79077573693769865</c:v>
                </c:pt>
                <c:pt idx="3951">
                  <c:v>-0.7587581226927923</c:v>
                </c:pt>
                <c:pt idx="3952">
                  <c:v>-0.72479278722912277</c:v>
                </c:pt>
                <c:pt idx="3953">
                  <c:v>-0.68896691907569108</c:v>
                </c:pt>
                <c:pt idx="3954">
                  <c:v>-0.65137248272222836</c:v>
                </c:pt>
                <c:pt idx="3955">
                  <c:v>-0.6121059825476709</c:v>
                </c:pt>
                <c:pt idx="3956">
                  <c:v>-0.57126821509477899</c:v>
                </c:pt>
                <c:pt idx="3957">
                  <c:v>-0.52896401032697449</c:v>
                </c:pt>
                <c:pt idx="3958">
                  <c:v>-0.48530196253107033</c:v>
                </c:pt>
                <c:pt idx="3959">
                  <c:v>-0.44039415155765066</c:v>
                </c:pt>
                <c:pt idx="3960">
                  <c:v>-0.394355855113311</c:v>
                </c:pt>
                <c:pt idx="3961">
                  <c:v>-0.34730525284481445</c:v>
                </c:pt>
                <c:pt idx="3962">
                  <c:v>-0.29936312297335393</c:v>
                </c:pt>
                <c:pt idx="3963">
                  <c:v>-0.25065253225871842</c:v>
                </c:pt>
                <c:pt idx="3964">
                  <c:v>-0.20129852008868773</c:v>
                </c:pt>
                <c:pt idx="3965">
                  <c:v>-0.15142777750457845</c:v>
                </c:pt>
                <c:pt idx="3966">
                  <c:v>-0.10116832198743599</c:v>
                </c:pt>
                <c:pt idx="3967">
                  <c:v>-5.064916883871854E-2</c:v>
                </c:pt>
                <c:pt idx="3968">
                  <c:v>-7.8409501114151681E-15</c:v>
                </c:pt>
                <c:pt idx="3969">
                  <c:v>5.0649168838702879E-2</c:v>
                </c:pt>
                <c:pt idx="3970">
                  <c:v>0.10116832198742039</c:v>
                </c:pt>
                <c:pt idx="3971">
                  <c:v>0.15142777750456296</c:v>
                </c:pt>
                <c:pt idx="3972">
                  <c:v>0.20129852008864454</c:v>
                </c:pt>
                <c:pt idx="3973">
                  <c:v>0.25065253225870321</c:v>
                </c:pt>
                <c:pt idx="3974">
                  <c:v>0.299363122973339</c:v>
                </c:pt>
                <c:pt idx="3975">
                  <c:v>0.34730525284479974</c:v>
                </c:pt>
                <c:pt idx="3976">
                  <c:v>0.39435585511332272</c:v>
                </c:pt>
                <c:pt idx="3977">
                  <c:v>0.44039415155761102</c:v>
                </c:pt>
                <c:pt idx="3978">
                  <c:v>0.48530196253108149</c:v>
                </c:pt>
                <c:pt idx="3979">
                  <c:v>0.52896401032693707</c:v>
                </c:pt>
                <c:pt idx="3980">
                  <c:v>0.57126821509478942</c:v>
                </c:pt>
                <c:pt idx="3981">
                  <c:v>0.61210598254765847</c:v>
                </c:pt>
                <c:pt idx="3982">
                  <c:v>0.65137248272221648</c:v>
                </c:pt>
                <c:pt idx="3983">
                  <c:v>0.68896691907567964</c:v>
                </c:pt>
                <c:pt idx="3984">
                  <c:v>0.724792787229112</c:v>
                </c:pt>
                <c:pt idx="3985">
                  <c:v>0.75875812269278209</c:v>
                </c:pt>
                <c:pt idx="3986">
                  <c:v>0.7907757369376891</c:v>
                </c:pt>
                <c:pt idx="3987">
                  <c:v>0.8207634412072663</c:v>
                </c:pt>
                <c:pt idx="3988">
                  <c:v>0.84864425749474059</c:v>
                </c:pt>
                <c:pt idx="3989">
                  <c:v>0.87434661614457165</c:v>
                </c:pt>
                <c:pt idx="3990">
                  <c:v>0.89780453957073125</c:v>
                </c:pt>
                <c:pt idx="3991">
                  <c:v>0.91895781162023171</c:v>
                </c:pt>
                <c:pt idx="3992">
                  <c:v>0.93775213214707087</c:v>
                </c:pt>
                <c:pt idx="3993">
                  <c:v>0.95413925640004849</c:v>
                </c:pt>
                <c:pt idx="3994">
                  <c:v>0.96807711886619641</c:v>
                </c:pt>
                <c:pt idx="3995">
                  <c:v>0.97952994125248771</c:v>
                </c:pt>
                <c:pt idx="3996">
                  <c:v>0.98846832432811027</c:v>
                </c:pt>
                <c:pt idx="3997">
                  <c:v>0.99486932339189138</c:v>
                </c:pt>
                <c:pt idx="3998">
                  <c:v>0.9987165071710522</c:v>
                </c:pt>
                <c:pt idx="3999">
                  <c:v>1</c:v>
                </c:pt>
                <c:pt idx="4000">
                  <c:v>0.99871650717105354</c:v>
                </c:pt>
                <c:pt idx="4001">
                  <c:v>0.99486932339189693</c:v>
                </c:pt>
                <c:pt idx="4002">
                  <c:v>0.98846832432811427</c:v>
                </c:pt>
                <c:pt idx="4003">
                  <c:v>0.97952994125249881</c:v>
                </c:pt>
                <c:pt idx="4004">
                  <c:v>0.96807711886621017</c:v>
                </c:pt>
                <c:pt idx="4005">
                  <c:v>0.95413925640005637</c:v>
                </c:pt>
                <c:pt idx="4006">
                  <c:v>0.93775213214708997</c:v>
                </c:pt>
                <c:pt idx="4007">
                  <c:v>0.91895781162024215</c:v>
                </c:pt>
                <c:pt idx="4008">
                  <c:v>0.89780453957075546</c:v>
                </c:pt>
                <c:pt idx="4009">
                  <c:v>0.8743466161445983</c:v>
                </c:pt>
                <c:pt idx="4010">
                  <c:v>0.84864425749476968</c:v>
                </c:pt>
                <c:pt idx="4011">
                  <c:v>0.82076344120726519</c:v>
                </c:pt>
                <c:pt idx="4012">
                  <c:v>0.79077573693772263</c:v>
                </c:pt>
                <c:pt idx="4013">
                  <c:v>0.75875812269278076</c:v>
                </c:pt>
                <c:pt idx="4014">
                  <c:v>0.72479278722914986</c:v>
                </c:pt>
                <c:pt idx="4015">
                  <c:v>0.6889669190756782</c:v>
                </c:pt>
                <c:pt idx="4016">
                  <c:v>0.65137248272221504</c:v>
                </c:pt>
                <c:pt idx="4017">
                  <c:v>0.61210598254765691</c:v>
                </c:pt>
                <c:pt idx="4018">
                  <c:v>0.57126821509478776</c:v>
                </c:pt>
                <c:pt idx="4019">
                  <c:v>0.52896401032700779</c:v>
                </c:pt>
                <c:pt idx="4020">
                  <c:v>0.48530196253107977</c:v>
                </c:pt>
                <c:pt idx="4021">
                  <c:v>0.44039415155763478</c:v>
                </c:pt>
                <c:pt idx="4022">
                  <c:v>0.39435585511332094</c:v>
                </c:pt>
                <c:pt idx="4023">
                  <c:v>0.34730525284482455</c:v>
                </c:pt>
                <c:pt idx="4024">
                  <c:v>0.2993631229733642</c:v>
                </c:pt>
                <c:pt idx="4025">
                  <c:v>0.25065253225872886</c:v>
                </c:pt>
                <c:pt idx="4026">
                  <c:v>0.20129852008867044</c:v>
                </c:pt>
                <c:pt idx="4027">
                  <c:v>0.15142777750458911</c:v>
                </c:pt>
                <c:pt idx="4028">
                  <c:v>0.10116832198744671</c:v>
                </c:pt>
                <c:pt idx="4029">
                  <c:v>5.0649168838729303E-2</c:v>
                </c:pt>
                <c:pt idx="4030">
                  <c:v>1.8621605993307533E-14</c:v>
                </c:pt>
                <c:pt idx="4031">
                  <c:v>-5.0649168838720497E-2</c:v>
                </c:pt>
                <c:pt idx="4032">
                  <c:v>-0.10116832198740966</c:v>
                </c:pt>
                <c:pt idx="4033">
                  <c:v>-0.15142777750458039</c:v>
                </c:pt>
                <c:pt idx="4034">
                  <c:v>-0.20129852008863397</c:v>
                </c:pt>
                <c:pt idx="4035">
                  <c:v>-0.25065253225872031</c:v>
                </c:pt>
                <c:pt idx="4036">
                  <c:v>-0.29936312297335582</c:v>
                </c:pt>
                <c:pt idx="4037">
                  <c:v>-0.34730525284481628</c:v>
                </c:pt>
                <c:pt idx="4038">
                  <c:v>-0.39435585511331284</c:v>
                </c:pt>
                <c:pt idx="4039">
                  <c:v>-0.4403941515576269</c:v>
                </c:pt>
                <c:pt idx="4040">
                  <c:v>-0.48530196253107205</c:v>
                </c:pt>
                <c:pt idx="4041">
                  <c:v>-0.52896401032695206</c:v>
                </c:pt>
                <c:pt idx="4042">
                  <c:v>-0.57126821509478054</c:v>
                </c:pt>
                <c:pt idx="4043">
                  <c:v>-0.61210598254764992</c:v>
                </c:pt>
                <c:pt idx="4044">
                  <c:v>-0.65137248272220827</c:v>
                </c:pt>
                <c:pt idx="4045">
                  <c:v>-0.68896691907567187</c:v>
                </c:pt>
                <c:pt idx="4046">
                  <c:v>-0.72479278722912421</c:v>
                </c:pt>
                <c:pt idx="4047">
                  <c:v>-0.75875812269277509</c:v>
                </c:pt>
                <c:pt idx="4048">
                  <c:v>-0.79077573693769987</c:v>
                </c:pt>
                <c:pt idx="4049">
                  <c:v>-0.82076344120726008</c:v>
                </c:pt>
                <c:pt idx="4050">
                  <c:v>-0.84864425749473493</c:v>
                </c:pt>
                <c:pt idx="4051">
                  <c:v>-0.8743466161445802</c:v>
                </c:pt>
                <c:pt idx="4052">
                  <c:v>-0.89780453957072648</c:v>
                </c:pt>
                <c:pt idx="4053">
                  <c:v>-0.91895781162022749</c:v>
                </c:pt>
                <c:pt idx="4054">
                  <c:v>-0.9377521321470671</c:v>
                </c:pt>
                <c:pt idx="4055">
                  <c:v>-0.95413925640004527</c:v>
                </c:pt>
                <c:pt idx="4056">
                  <c:v>-0.96807711886620085</c:v>
                </c:pt>
                <c:pt idx="4057">
                  <c:v>-0.97952994125249127</c:v>
                </c:pt>
                <c:pt idx="4058">
                  <c:v>-0.98846832432810872</c:v>
                </c:pt>
                <c:pt idx="4059">
                  <c:v>-0.99486932339189316</c:v>
                </c:pt>
                <c:pt idx="4060">
                  <c:v>-0.99871650717105165</c:v>
                </c:pt>
                <c:pt idx="4061">
                  <c:v>-1</c:v>
                </c:pt>
                <c:pt idx="4062">
                  <c:v>-0.99871650717105409</c:v>
                </c:pt>
                <c:pt idx="4063">
                  <c:v>-0.99486932339189793</c:v>
                </c:pt>
                <c:pt idx="4064">
                  <c:v>-0.98846832432811593</c:v>
                </c:pt>
                <c:pt idx="4065">
                  <c:v>-0.97952994125250092</c:v>
                </c:pt>
                <c:pt idx="4066">
                  <c:v>-0.96807711886619863</c:v>
                </c:pt>
                <c:pt idx="4067">
                  <c:v>-0.9541392564000597</c:v>
                </c:pt>
                <c:pt idx="4068">
                  <c:v>-0.93775213214707398</c:v>
                </c:pt>
                <c:pt idx="4069">
                  <c:v>-0.91895781162024648</c:v>
                </c:pt>
                <c:pt idx="4070">
                  <c:v>-0.89780453957073514</c:v>
                </c:pt>
                <c:pt idx="4071">
                  <c:v>-0.87434661614457598</c:v>
                </c:pt>
                <c:pt idx="4072">
                  <c:v>-0.84864425749474526</c:v>
                </c:pt>
                <c:pt idx="4073">
                  <c:v>-0.82076344120727129</c:v>
                </c:pt>
                <c:pt idx="4074">
                  <c:v>-0.79077573693772929</c:v>
                </c:pt>
                <c:pt idx="4075">
                  <c:v>-0.75875812269278786</c:v>
                </c:pt>
                <c:pt idx="4076">
                  <c:v>-0.72479278722911811</c:v>
                </c:pt>
                <c:pt idx="4077">
                  <c:v>-0.68896691907568608</c:v>
                </c:pt>
                <c:pt idx="4078">
                  <c:v>-0.65137248272222315</c:v>
                </c:pt>
                <c:pt idx="4079">
                  <c:v>-0.61210598254766546</c:v>
                </c:pt>
                <c:pt idx="4080">
                  <c:v>-0.57126821509479664</c:v>
                </c:pt>
                <c:pt idx="4081">
                  <c:v>-0.52896401032696871</c:v>
                </c:pt>
                <c:pt idx="4082">
                  <c:v>-0.4853019625310892</c:v>
                </c:pt>
                <c:pt idx="4083">
                  <c:v>-0.4403941515576445</c:v>
                </c:pt>
                <c:pt idx="4084">
                  <c:v>-0.39435585511333082</c:v>
                </c:pt>
                <c:pt idx="4085">
                  <c:v>-0.34730525284483466</c:v>
                </c:pt>
                <c:pt idx="4086">
                  <c:v>-0.29936312297334738</c:v>
                </c:pt>
                <c:pt idx="4087">
                  <c:v>-0.25065253225873929</c:v>
                </c:pt>
                <c:pt idx="4088">
                  <c:v>-0.20129852008865318</c:v>
                </c:pt>
                <c:pt idx="4089">
                  <c:v>-0.15142777750459976</c:v>
                </c:pt>
                <c:pt idx="4090">
                  <c:v>-0.10116832198742916</c:v>
                </c:pt>
                <c:pt idx="4091">
                  <c:v>-5.0649168838711685E-2</c:v>
                </c:pt>
                <c:pt idx="4092">
                  <c:v>-9.8055244479589021E-16</c:v>
                </c:pt>
                <c:pt idx="4093">
                  <c:v>5.0649168838709728E-2</c:v>
                </c:pt>
                <c:pt idx="4094">
                  <c:v>0.1011683219874272</c:v>
                </c:pt>
                <c:pt idx="4095">
                  <c:v>0.15142777750456973</c:v>
                </c:pt>
                <c:pt idx="4096">
                  <c:v>0.20129852008865126</c:v>
                </c:pt>
                <c:pt idx="4097">
                  <c:v>0.25065253225870987</c:v>
                </c:pt>
                <c:pt idx="4098">
                  <c:v>0.29936312297334555</c:v>
                </c:pt>
                <c:pt idx="4099">
                  <c:v>0.34730525284480618</c:v>
                </c:pt>
                <c:pt idx="4100">
                  <c:v>0.3943558551133029</c:v>
                </c:pt>
                <c:pt idx="4101">
                  <c:v>0.44039415155764272</c:v>
                </c:pt>
                <c:pt idx="4102">
                  <c:v>0.48530196253106261</c:v>
                </c:pt>
                <c:pt idx="4103">
                  <c:v>0.52896401032696705</c:v>
                </c:pt>
                <c:pt idx="4104">
                  <c:v>0.57126821509477166</c:v>
                </c:pt>
                <c:pt idx="4105">
                  <c:v>0.61210598254764148</c:v>
                </c:pt>
                <c:pt idx="4106">
                  <c:v>0.6513724827222217</c:v>
                </c:pt>
                <c:pt idx="4107">
                  <c:v>0.68896691907566399</c:v>
                </c:pt>
                <c:pt idx="4108">
                  <c:v>0.72479278722911678</c:v>
                </c:pt>
                <c:pt idx="4109">
                  <c:v>0.75875812269276799</c:v>
                </c:pt>
                <c:pt idx="4110">
                  <c:v>0.79077573693769321</c:v>
                </c:pt>
                <c:pt idx="4111">
                  <c:v>0.82076344120727018</c:v>
                </c:pt>
                <c:pt idx="4112">
                  <c:v>0.84864425749474426</c:v>
                </c:pt>
                <c:pt idx="4113">
                  <c:v>0.87434661614457498</c:v>
                </c:pt>
                <c:pt idx="4114">
                  <c:v>0.89780453957073425</c:v>
                </c:pt>
                <c:pt idx="4115">
                  <c:v>0.91895781162022327</c:v>
                </c:pt>
                <c:pt idx="4116">
                  <c:v>0.9377521321470732</c:v>
                </c:pt>
                <c:pt idx="4117">
                  <c:v>0.95413925640004205</c:v>
                </c:pt>
                <c:pt idx="4118">
                  <c:v>0.96807711886619807</c:v>
                </c:pt>
                <c:pt idx="4119">
                  <c:v>0.97952994125248916</c:v>
                </c:pt>
                <c:pt idx="4120">
                  <c:v>0.98846832432810705</c:v>
                </c:pt>
                <c:pt idx="4121">
                  <c:v>0.99486932339189493</c:v>
                </c:pt>
                <c:pt idx="4122">
                  <c:v>0.99871650717105109</c:v>
                </c:pt>
                <c:pt idx="4123">
                  <c:v>1</c:v>
                </c:pt>
                <c:pt idx="4124">
                  <c:v>0.99871650717105465</c:v>
                </c:pt>
                <c:pt idx="4125">
                  <c:v>0.99486932339189615</c:v>
                </c:pt>
                <c:pt idx="4126">
                  <c:v>0.98846832432811327</c:v>
                </c:pt>
                <c:pt idx="4127">
                  <c:v>0.97952994125249737</c:v>
                </c:pt>
                <c:pt idx="4128">
                  <c:v>0.9680771188662084</c:v>
                </c:pt>
                <c:pt idx="4129">
                  <c:v>0.95413925640006292</c:v>
                </c:pt>
                <c:pt idx="4130">
                  <c:v>0.93775213214708752</c:v>
                </c:pt>
                <c:pt idx="4131">
                  <c:v>0.91895781162023948</c:v>
                </c:pt>
                <c:pt idx="4132">
                  <c:v>0.89780453957075246</c:v>
                </c:pt>
                <c:pt idx="4133">
                  <c:v>0.87434661614459497</c:v>
                </c:pt>
                <c:pt idx="4134">
                  <c:v>0.84864425749476602</c:v>
                </c:pt>
                <c:pt idx="4135">
                  <c:v>0.82076344120729372</c:v>
                </c:pt>
                <c:pt idx="4136">
                  <c:v>0.79077573693768366</c:v>
                </c:pt>
                <c:pt idx="4137">
                  <c:v>0.7587581226928134</c:v>
                </c:pt>
                <c:pt idx="4138">
                  <c:v>0.72479278722914509</c:v>
                </c:pt>
                <c:pt idx="4139">
                  <c:v>0.6889669190757145</c:v>
                </c:pt>
                <c:pt idx="4140">
                  <c:v>0.6513724827222529</c:v>
                </c:pt>
                <c:pt idx="4141">
                  <c:v>0.61210598254765147</c:v>
                </c:pt>
                <c:pt idx="4142">
                  <c:v>0.57126821509482884</c:v>
                </c:pt>
                <c:pt idx="4143">
                  <c:v>0.52896401032695373</c:v>
                </c:pt>
                <c:pt idx="4144">
                  <c:v>0.48530196253112345</c:v>
                </c:pt>
                <c:pt idx="4145">
                  <c:v>0.44039415155762862</c:v>
                </c:pt>
                <c:pt idx="4146">
                  <c:v>0.39435585511331461</c:v>
                </c:pt>
                <c:pt idx="4147">
                  <c:v>0.34730525284481811</c:v>
                </c:pt>
                <c:pt idx="4148">
                  <c:v>0.29936312297335771</c:v>
                </c:pt>
                <c:pt idx="4149">
                  <c:v>0.25065253225872219</c:v>
                </c:pt>
                <c:pt idx="4150">
                  <c:v>0.20129852008866372</c:v>
                </c:pt>
                <c:pt idx="4151">
                  <c:v>0.15142777750458233</c:v>
                </c:pt>
                <c:pt idx="4152">
                  <c:v>0.10116832198743989</c:v>
                </c:pt>
                <c:pt idx="4153">
                  <c:v>5.0649168838722454E-2</c:v>
                </c:pt>
                <c:pt idx="4154">
                  <c:v>1.1761208326688255E-14</c:v>
                </c:pt>
                <c:pt idx="4155">
                  <c:v>-5.0649168838698959E-2</c:v>
                </c:pt>
                <c:pt idx="4156">
                  <c:v>-0.10116832198744476</c:v>
                </c:pt>
                <c:pt idx="4157">
                  <c:v>-0.15142777750455907</c:v>
                </c:pt>
                <c:pt idx="4158">
                  <c:v>-0.20129852008866853</c:v>
                </c:pt>
                <c:pt idx="4159">
                  <c:v>-0.25065253225869943</c:v>
                </c:pt>
                <c:pt idx="4160">
                  <c:v>-0.29936312297336237</c:v>
                </c:pt>
                <c:pt idx="4161">
                  <c:v>-0.34730525284482272</c:v>
                </c:pt>
                <c:pt idx="4162">
                  <c:v>-0.39435585511329302</c:v>
                </c:pt>
                <c:pt idx="4163">
                  <c:v>-0.44039415155763306</c:v>
                </c:pt>
                <c:pt idx="4164">
                  <c:v>-0.48530196253105318</c:v>
                </c:pt>
                <c:pt idx="4165">
                  <c:v>-0.52896401032695783</c:v>
                </c:pt>
                <c:pt idx="4166">
                  <c:v>-0.5712682150947862</c:v>
                </c:pt>
                <c:pt idx="4167">
                  <c:v>-0.61210598254765536</c:v>
                </c:pt>
                <c:pt idx="4168">
                  <c:v>-0.65137248272221349</c:v>
                </c:pt>
                <c:pt idx="4169">
                  <c:v>-0.68896691907567686</c:v>
                </c:pt>
                <c:pt idx="4170">
                  <c:v>-0.72479278722910934</c:v>
                </c:pt>
                <c:pt idx="4171">
                  <c:v>-0.75875812269277954</c:v>
                </c:pt>
                <c:pt idx="4172">
                  <c:v>-0.79077573693768666</c:v>
                </c:pt>
                <c:pt idx="4173">
                  <c:v>-0.82076344120726408</c:v>
                </c:pt>
                <c:pt idx="4174">
                  <c:v>-0.84864425749473849</c:v>
                </c:pt>
                <c:pt idx="4175">
                  <c:v>-0.87434661614456977</c:v>
                </c:pt>
                <c:pt idx="4176">
                  <c:v>-0.89780453957074202</c:v>
                </c:pt>
                <c:pt idx="4177">
                  <c:v>-0.91895781162021895</c:v>
                </c:pt>
                <c:pt idx="4178">
                  <c:v>-0.93775213214707942</c:v>
                </c:pt>
                <c:pt idx="4179">
                  <c:v>-0.95413925640003883</c:v>
                </c:pt>
                <c:pt idx="4180">
                  <c:v>-0.96807711886620251</c:v>
                </c:pt>
                <c:pt idx="4181">
                  <c:v>-0.97952994125249271</c:v>
                </c:pt>
                <c:pt idx="4182">
                  <c:v>-0.98846832432810972</c:v>
                </c:pt>
                <c:pt idx="4183">
                  <c:v>-0.99486932339189382</c:v>
                </c:pt>
                <c:pt idx="4184">
                  <c:v>-0.99871650717105065</c:v>
                </c:pt>
                <c:pt idx="4185">
                  <c:v>-1</c:v>
                </c:pt>
                <c:pt idx="4186">
                  <c:v>-0.99871650717105376</c:v>
                </c:pt>
                <c:pt idx="4187">
                  <c:v>-0.99486932339189726</c:v>
                </c:pt>
                <c:pt idx="4188">
                  <c:v>-0.98846832432811493</c:v>
                </c:pt>
                <c:pt idx="4189">
                  <c:v>-0.97952994125249959</c:v>
                </c:pt>
                <c:pt idx="4190">
                  <c:v>-0.96807711886621117</c:v>
                </c:pt>
                <c:pt idx="4191">
                  <c:v>-0.9541392564000406</c:v>
                </c:pt>
                <c:pt idx="4192">
                  <c:v>-0.9377521321470913</c:v>
                </c:pt>
                <c:pt idx="4193">
                  <c:v>-0.9189578116202437</c:v>
                </c:pt>
                <c:pt idx="4194">
                  <c:v>-0.89780453957075712</c:v>
                </c:pt>
                <c:pt idx="4195">
                  <c:v>-0.87434661614460019</c:v>
                </c:pt>
                <c:pt idx="4196">
                  <c:v>-0.84864425749474159</c:v>
                </c:pt>
                <c:pt idx="4197">
                  <c:v>-0.82076344120729994</c:v>
                </c:pt>
                <c:pt idx="4198">
                  <c:v>-0.79077573693769021</c:v>
                </c:pt>
                <c:pt idx="4199">
                  <c:v>-0.75875812269282039</c:v>
                </c:pt>
                <c:pt idx="4200">
                  <c:v>-0.72479278722911333</c:v>
                </c:pt>
                <c:pt idx="4201">
                  <c:v>-0.68896691907568108</c:v>
                </c:pt>
                <c:pt idx="4202">
                  <c:v>-0.65137248272221804</c:v>
                </c:pt>
                <c:pt idx="4203">
                  <c:v>-0.61210598254766002</c:v>
                </c:pt>
                <c:pt idx="4204">
                  <c:v>-0.57126821509479098</c:v>
                </c:pt>
                <c:pt idx="4205">
                  <c:v>-0.52896401032696283</c:v>
                </c:pt>
                <c:pt idx="4206">
                  <c:v>-0.48530196253108321</c:v>
                </c:pt>
                <c:pt idx="4207">
                  <c:v>-0.44039415155763834</c:v>
                </c:pt>
                <c:pt idx="4208">
                  <c:v>-0.39435585511332455</c:v>
                </c:pt>
                <c:pt idx="4209">
                  <c:v>-0.34730525284482827</c:v>
                </c:pt>
                <c:pt idx="4210">
                  <c:v>-0.29936312297336798</c:v>
                </c:pt>
                <c:pt idx="4211">
                  <c:v>-0.25065253225870515</c:v>
                </c:pt>
                <c:pt idx="4212">
                  <c:v>-0.2012985200886743</c:v>
                </c:pt>
                <c:pt idx="4213">
                  <c:v>-0.1514277775045649</c:v>
                </c:pt>
                <c:pt idx="4214">
                  <c:v>-0.10116832198745061</c:v>
                </c:pt>
                <c:pt idx="4215">
                  <c:v>-5.0649168838704836E-2</c:v>
                </c:pt>
                <c:pt idx="4216">
                  <c:v>5.8798452218233876E-15</c:v>
                </c:pt>
                <c:pt idx="4217">
                  <c:v>5.0649168838688197E-2</c:v>
                </c:pt>
                <c:pt idx="4218">
                  <c:v>0.10116832198743403</c:v>
                </c:pt>
                <c:pt idx="4219">
                  <c:v>0.15142777750454842</c:v>
                </c:pt>
                <c:pt idx="4220">
                  <c:v>0.20129852008865798</c:v>
                </c:pt>
                <c:pt idx="4221">
                  <c:v>0.25065253225871653</c:v>
                </c:pt>
                <c:pt idx="4222">
                  <c:v>0.29936312297335205</c:v>
                </c:pt>
                <c:pt idx="4223">
                  <c:v>0.34730525284481262</c:v>
                </c:pt>
                <c:pt idx="4224">
                  <c:v>0.39435585511330923</c:v>
                </c:pt>
                <c:pt idx="4225">
                  <c:v>0.44039415155762335</c:v>
                </c:pt>
                <c:pt idx="4226">
                  <c:v>0.48530196253106861</c:v>
                </c:pt>
                <c:pt idx="4227">
                  <c:v>0.52896401032694873</c:v>
                </c:pt>
                <c:pt idx="4228">
                  <c:v>0.57126821509477732</c:v>
                </c:pt>
                <c:pt idx="4229">
                  <c:v>0.61210598254764681</c:v>
                </c:pt>
                <c:pt idx="4230">
                  <c:v>0.65137248272220538</c:v>
                </c:pt>
                <c:pt idx="4231">
                  <c:v>0.68896691907568963</c:v>
                </c:pt>
                <c:pt idx="4232">
                  <c:v>0.7247927872291019</c:v>
                </c:pt>
                <c:pt idx="4233">
                  <c:v>0.75875812269279097</c:v>
                </c:pt>
                <c:pt idx="4234">
                  <c:v>0.79077573693768011</c:v>
                </c:pt>
                <c:pt idx="4235">
                  <c:v>0.82076344120727418</c:v>
                </c:pt>
                <c:pt idx="4236">
                  <c:v>0.84864425749474781</c:v>
                </c:pt>
                <c:pt idx="4237">
                  <c:v>0.87434661614457831</c:v>
                </c:pt>
                <c:pt idx="4238">
                  <c:v>0.89780453957073736</c:v>
                </c:pt>
                <c:pt idx="4239">
                  <c:v>0.91895781162022594</c:v>
                </c:pt>
                <c:pt idx="4240">
                  <c:v>0.93775213214707565</c:v>
                </c:pt>
                <c:pt idx="4241">
                  <c:v>0.95413925640004404</c:v>
                </c:pt>
                <c:pt idx="4242">
                  <c:v>0.96807711886619985</c:v>
                </c:pt>
                <c:pt idx="4243">
                  <c:v>0.97952994125249049</c:v>
                </c:pt>
                <c:pt idx="4244">
                  <c:v>0.98846832432810805</c:v>
                </c:pt>
                <c:pt idx="4245">
                  <c:v>0.99486932339189271</c:v>
                </c:pt>
                <c:pt idx="4246">
                  <c:v>0.99871650717105298</c:v>
                </c:pt>
                <c:pt idx="4247">
                  <c:v>1</c:v>
                </c:pt>
                <c:pt idx="4248">
                  <c:v>0.99871650717105431</c:v>
                </c:pt>
                <c:pt idx="4249">
                  <c:v>0.99486932339189837</c:v>
                </c:pt>
                <c:pt idx="4250">
                  <c:v>0.98846832432811649</c:v>
                </c:pt>
                <c:pt idx="4251">
                  <c:v>0.97952994125249604</c:v>
                </c:pt>
                <c:pt idx="4252">
                  <c:v>0.96807711886621384</c:v>
                </c:pt>
                <c:pt idx="4253">
                  <c:v>0.95413925640005226</c:v>
                </c:pt>
                <c:pt idx="4254">
                  <c:v>0.93775213214709507</c:v>
                </c:pt>
                <c:pt idx="4255">
                  <c:v>0.91895781162023682</c:v>
                </c:pt>
                <c:pt idx="4256">
                  <c:v>0.89780453957074935</c:v>
                </c:pt>
                <c:pt idx="4257">
                  <c:v>0.87434661614459164</c:v>
                </c:pt>
                <c:pt idx="4258">
                  <c:v>0.84864425749476236</c:v>
                </c:pt>
                <c:pt idx="4259">
                  <c:v>0.82076344120728983</c:v>
                </c:pt>
                <c:pt idx="4260">
                  <c:v>0.7907757369377143</c:v>
                </c:pt>
                <c:pt idx="4261">
                  <c:v>0.75875812269280885</c:v>
                </c:pt>
                <c:pt idx="4262">
                  <c:v>0.72479278722914042</c:v>
                </c:pt>
                <c:pt idx="4263">
                  <c:v>0.68896691907570951</c:v>
                </c:pt>
                <c:pt idx="4264">
                  <c:v>0.65137248272224768</c:v>
                </c:pt>
                <c:pt idx="4265">
                  <c:v>0.612105982547691</c:v>
                </c:pt>
                <c:pt idx="4266">
                  <c:v>0.57126821509477654</c:v>
                </c:pt>
                <c:pt idx="4267">
                  <c:v>0.52896401032699614</c:v>
                </c:pt>
                <c:pt idx="4268">
                  <c:v>0.48530196253106778</c:v>
                </c:pt>
                <c:pt idx="4269">
                  <c:v>0.44039415155767353</c:v>
                </c:pt>
                <c:pt idx="4270">
                  <c:v>0.39435585511330834</c:v>
                </c:pt>
                <c:pt idx="4271">
                  <c:v>0.34730525284481173</c:v>
                </c:pt>
                <c:pt idx="4272">
                  <c:v>0.29936312297340539</c:v>
                </c:pt>
                <c:pt idx="4273">
                  <c:v>0.25065253225871559</c:v>
                </c:pt>
                <c:pt idx="4274">
                  <c:v>0.20129852008871268</c:v>
                </c:pt>
                <c:pt idx="4275">
                  <c:v>0.15142777750457556</c:v>
                </c:pt>
                <c:pt idx="4276">
                  <c:v>0.10116832198743306</c:v>
                </c:pt>
                <c:pt idx="4277">
                  <c:v>5.0649168838715605E-2</c:v>
                </c:pt>
                <c:pt idx="4278">
                  <c:v>4.9008106600689771E-15</c:v>
                </c:pt>
                <c:pt idx="4279">
                  <c:v>-5.0649168838705814E-2</c:v>
                </c:pt>
                <c:pt idx="4280">
                  <c:v>-0.1011683219874233</c:v>
                </c:pt>
                <c:pt idx="4281">
                  <c:v>-0.15142777750456587</c:v>
                </c:pt>
                <c:pt idx="4282">
                  <c:v>-0.2012985200886474</c:v>
                </c:pt>
                <c:pt idx="4283">
                  <c:v>-0.2506525322587061</c:v>
                </c:pt>
                <c:pt idx="4284">
                  <c:v>-0.29936312297334178</c:v>
                </c:pt>
                <c:pt idx="4285">
                  <c:v>-0.34730525284480251</c:v>
                </c:pt>
                <c:pt idx="4286">
                  <c:v>-0.39435585511332544</c:v>
                </c:pt>
                <c:pt idx="4287">
                  <c:v>-0.44039415155761369</c:v>
                </c:pt>
                <c:pt idx="4288">
                  <c:v>-0.48530196253108404</c:v>
                </c:pt>
                <c:pt idx="4289">
                  <c:v>-0.52896401032693952</c:v>
                </c:pt>
                <c:pt idx="4290">
                  <c:v>-0.57126821509479186</c:v>
                </c:pt>
                <c:pt idx="4291">
                  <c:v>-0.6121059825476608</c:v>
                </c:pt>
                <c:pt idx="4292">
                  <c:v>-0.6513724827222187</c:v>
                </c:pt>
                <c:pt idx="4293">
                  <c:v>-0.68896691907568175</c:v>
                </c:pt>
                <c:pt idx="4294">
                  <c:v>-0.724792787229114</c:v>
                </c:pt>
                <c:pt idx="4295">
                  <c:v>-0.75875812269278398</c:v>
                </c:pt>
                <c:pt idx="4296">
                  <c:v>-0.79077573693769088</c:v>
                </c:pt>
                <c:pt idx="4297">
                  <c:v>-0.82076344120726796</c:v>
                </c:pt>
                <c:pt idx="4298">
                  <c:v>-0.84864425749474215</c:v>
                </c:pt>
                <c:pt idx="4299">
                  <c:v>-0.8743466161445731</c:v>
                </c:pt>
                <c:pt idx="4300">
                  <c:v>-0.89780453957073258</c:v>
                </c:pt>
                <c:pt idx="4301">
                  <c:v>-0.91895781162023293</c:v>
                </c:pt>
                <c:pt idx="4302">
                  <c:v>-0.93775213214707187</c:v>
                </c:pt>
                <c:pt idx="4303">
                  <c:v>-0.95413925640004082</c:v>
                </c:pt>
                <c:pt idx="4304">
                  <c:v>-0.96807711886619707</c:v>
                </c:pt>
                <c:pt idx="4305">
                  <c:v>-0.97952994125248827</c:v>
                </c:pt>
                <c:pt idx="4306">
                  <c:v>-0.98846832432811071</c:v>
                </c:pt>
                <c:pt idx="4307">
                  <c:v>-0.9948693233918916</c:v>
                </c:pt>
                <c:pt idx="4308">
                  <c:v>-0.99871650717105243</c:v>
                </c:pt>
                <c:pt idx="4309">
                  <c:v>-1</c:v>
                </c:pt>
                <c:pt idx="4310">
                  <c:v>-0.99871650717105342</c:v>
                </c:pt>
                <c:pt idx="4311">
                  <c:v>-0.9948693233918966</c:v>
                </c:pt>
                <c:pt idx="4312">
                  <c:v>-0.98846832432811382</c:v>
                </c:pt>
                <c:pt idx="4313">
                  <c:v>-0.97952994125249815</c:v>
                </c:pt>
                <c:pt idx="4314">
                  <c:v>-0.9680771188662094</c:v>
                </c:pt>
                <c:pt idx="4315">
                  <c:v>-0.95413925640005559</c:v>
                </c:pt>
                <c:pt idx="4316">
                  <c:v>-0.93775213214708897</c:v>
                </c:pt>
                <c:pt idx="4317">
                  <c:v>-0.91895781162024104</c:v>
                </c:pt>
                <c:pt idx="4318">
                  <c:v>-0.89780453957075412</c:v>
                </c:pt>
                <c:pt idx="4319">
                  <c:v>-0.87434661614459686</c:v>
                </c:pt>
                <c:pt idx="4320">
                  <c:v>-0.84864425749476813</c:v>
                </c:pt>
                <c:pt idx="4321">
                  <c:v>-0.82076344120726352</c:v>
                </c:pt>
                <c:pt idx="4322">
                  <c:v>-0.79077573693772085</c:v>
                </c:pt>
                <c:pt idx="4323">
                  <c:v>-0.75875812269277887</c:v>
                </c:pt>
                <c:pt idx="4324">
                  <c:v>-0.72479278722914775</c:v>
                </c:pt>
                <c:pt idx="4325">
                  <c:v>-0.68896691907567609</c:v>
                </c:pt>
                <c:pt idx="4326">
                  <c:v>-0.65137248272221282</c:v>
                </c:pt>
                <c:pt idx="4327">
                  <c:v>-0.61210598254769955</c:v>
                </c:pt>
                <c:pt idx="4328">
                  <c:v>-0.57126821509478543</c:v>
                </c:pt>
                <c:pt idx="4329">
                  <c:v>-0.52896401032700524</c:v>
                </c:pt>
                <c:pt idx="4330">
                  <c:v>-0.48530196253107716</c:v>
                </c:pt>
                <c:pt idx="4331">
                  <c:v>-0.44039415155763217</c:v>
                </c:pt>
                <c:pt idx="4332">
                  <c:v>-0.39435585511331822</c:v>
                </c:pt>
                <c:pt idx="4333">
                  <c:v>-0.34730525284482183</c:v>
                </c:pt>
                <c:pt idx="4334">
                  <c:v>-0.29936312297336143</c:v>
                </c:pt>
                <c:pt idx="4335">
                  <c:v>-0.25065253225872602</c:v>
                </c:pt>
                <c:pt idx="4336">
                  <c:v>-0.20129852008866758</c:v>
                </c:pt>
                <c:pt idx="4337">
                  <c:v>-0.15142777750458622</c:v>
                </c:pt>
                <c:pt idx="4338">
                  <c:v>-0.10116832198744379</c:v>
                </c:pt>
                <c:pt idx="4339">
                  <c:v>-5.0649168838726367E-2</c:v>
                </c:pt>
                <c:pt idx="4340">
                  <c:v>-1.5681466541961342E-14</c:v>
                </c:pt>
                <c:pt idx="4341">
                  <c:v>5.0649168838723432E-2</c:v>
                </c:pt>
                <c:pt idx="4342">
                  <c:v>0.10116832198741259</c:v>
                </c:pt>
                <c:pt idx="4343">
                  <c:v>0.15142777750458331</c:v>
                </c:pt>
                <c:pt idx="4344">
                  <c:v>0.20129852008863686</c:v>
                </c:pt>
                <c:pt idx="4345">
                  <c:v>0.25065253225872314</c:v>
                </c:pt>
                <c:pt idx="4346">
                  <c:v>0.2993631229733586</c:v>
                </c:pt>
                <c:pt idx="4347">
                  <c:v>0.34730525284481906</c:v>
                </c:pt>
                <c:pt idx="4348">
                  <c:v>0.39435585511331556</c:v>
                </c:pt>
                <c:pt idx="4349">
                  <c:v>0.44039415155762951</c:v>
                </c:pt>
                <c:pt idx="4350">
                  <c:v>0.4853019625310746</c:v>
                </c:pt>
                <c:pt idx="4351">
                  <c:v>0.5289640103269545</c:v>
                </c:pt>
                <c:pt idx="4352">
                  <c:v>0.57126821509478298</c:v>
                </c:pt>
                <c:pt idx="4353">
                  <c:v>0.61210598254765225</c:v>
                </c:pt>
                <c:pt idx="4354">
                  <c:v>0.6513724827222106</c:v>
                </c:pt>
                <c:pt idx="4355">
                  <c:v>0.68896691907567398</c:v>
                </c:pt>
                <c:pt idx="4356">
                  <c:v>0.72479278722912621</c:v>
                </c:pt>
                <c:pt idx="4357">
                  <c:v>0.75875812269277698</c:v>
                </c:pt>
                <c:pt idx="4358">
                  <c:v>0.79077573693768421</c:v>
                </c:pt>
                <c:pt idx="4359">
                  <c:v>0.82076344120726186</c:v>
                </c:pt>
                <c:pt idx="4360">
                  <c:v>0.84864425749473649</c:v>
                </c:pt>
                <c:pt idx="4361">
                  <c:v>0.87434661614458165</c:v>
                </c:pt>
                <c:pt idx="4362">
                  <c:v>0.89780453957072781</c:v>
                </c:pt>
                <c:pt idx="4363">
                  <c:v>0.9189578116202286</c:v>
                </c:pt>
                <c:pt idx="4364">
                  <c:v>0.9377521321470681</c:v>
                </c:pt>
                <c:pt idx="4365">
                  <c:v>0.95413925640004615</c:v>
                </c:pt>
                <c:pt idx="4366">
                  <c:v>0.96807711886620151</c:v>
                </c:pt>
                <c:pt idx="4367">
                  <c:v>0.97952994125249182</c:v>
                </c:pt>
                <c:pt idx="4368">
                  <c:v>0.98846832432810916</c:v>
                </c:pt>
                <c:pt idx="4369">
                  <c:v>0.99486932339189338</c:v>
                </c:pt>
                <c:pt idx="4370">
                  <c:v>0.99871650717105187</c:v>
                </c:pt>
                <c:pt idx="4371">
                  <c:v>1</c:v>
                </c:pt>
                <c:pt idx="4372">
                  <c:v>0.99871650717105398</c:v>
                </c:pt>
                <c:pt idx="4373">
                  <c:v>0.99486932339189771</c:v>
                </c:pt>
                <c:pt idx="4374">
                  <c:v>0.98846832432811549</c:v>
                </c:pt>
                <c:pt idx="4375">
                  <c:v>0.97952994125250037</c:v>
                </c:pt>
                <c:pt idx="4376">
                  <c:v>0.96807711886620496</c:v>
                </c:pt>
                <c:pt idx="4377">
                  <c:v>0.95413925640005881</c:v>
                </c:pt>
                <c:pt idx="4378">
                  <c:v>0.93775213214708275</c:v>
                </c:pt>
                <c:pt idx="4379">
                  <c:v>0.91895781162024526</c:v>
                </c:pt>
                <c:pt idx="4380">
                  <c:v>0.89780453957074635</c:v>
                </c:pt>
                <c:pt idx="4381">
                  <c:v>0.87434661614458831</c:v>
                </c:pt>
                <c:pt idx="4382">
                  <c:v>0.84864425749477379</c:v>
                </c:pt>
                <c:pt idx="4383">
                  <c:v>0.82076344120728584</c:v>
                </c:pt>
                <c:pt idx="4384">
                  <c:v>0.7907757369377274</c:v>
                </c:pt>
                <c:pt idx="4385">
                  <c:v>0.7587581226928044</c:v>
                </c:pt>
                <c:pt idx="4386">
                  <c:v>0.72479278722913565</c:v>
                </c:pt>
                <c:pt idx="4387">
                  <c:v>0.68896691907570451</c:v>
                </c:pt>
                <c:pt idx="4388">
                  <c:v>0.65137248272224257</c:v>
                </c:pt>
                <c:pt idx="4389">
                  <c:v>0.61210598254768556</c:v>
                </c:pt>
                <c:pt idx="4390">
                  <c:v>0.57126821509481751</c:v>
                </c:pt>
                <c:pt idx="4391">
                  <c:v>0.52896401032699025</c:v>
                </c:pt>
                <c:pt idx="4392">
                  <c:v>0.48530196253111146</c:v>
                </c:pt>
                <c:pt idx="4393">
                  <c:v>0.44039415155766737</c:v>
                </c:pt>
                <c:pt idx="4394">
                  <c:v>0.39435585511335425</c:v>
                </c:pt>
                <c:pt idx="4395">
                  <c:v>0.34730525284485858</c:v>
                </c:pt>
                <c:pt idx="4396">
                  <c:v>0.29936312297334461</c:v>
                </c:pt>
                <c:pt idx="4397">
                  <c:v>0.25065253225876394</c:v>
                </c:pt>
                <c:pt idx="4398">
                  <c:v>0.20129852008865029</c:v>
                </c:pt>
                <c:pt idx="4399">
                  <c:v>0.15142777750462497</c:v>
                </c:pt>
                <c:pt idx="4400">
                  <c:v>0.10116832198742623</c:v>
                </c:pt>
                <c:pt idx="4401">
                  <c:v>5.064916883870875E-2</c:v>
                </c:pt>
                <c:pt idx="4402">
                  <c:v>-1.9595870065503007E-15</c:v>
                </c:pt>
                <c:pt idx="4403">
                  <c:v>-5.0649168838712663E-2</c:v>
                </c:pt>
                <c:pt idx="4404">
                  <c:v>-0.10116832198743013</c:v>
                </c:pt>
                <c:pt idx="4405">
                  <c:v>-0.15142777750457265</c:v>
                </c:pt>
                <c:pt idx="4406">
                  <c:v>-0.20129852008865412</c:v>
                </c:pt>
                <c:pt idx="4407">
                  <c:v>-0.2506525322587127</c:v>
                </c:pt>
                <c:pt idx="4408">
                  <c:v>-0.29936312297334833</c:v>
                </c:pt>
                <c:pt idx="4409">
                  <c:v>-0.34730525284480895</c:v>
                </c:pt>
                <c:pt idx="4410">
                  <c:v>-0.39435585511330562</c:v>
                </c:pt>
                <c:pt idx="4411">
                  <c:v>-0.44039415155764539</c:v>
                </c:pt>
                <c:pt idx="4412">
                  <c:v>-0.48530196253106517</c:v>
                </c:pt>
                <c:pt idx="4413">
                  <c:v>-0.5289640103269454</c:v>
                </c:pt>
                <c:pt idx="4414">
                  <c:v>-0.5712682150947741</c:v>
                </c:pt>
                <c:pt idx="4415">
                  <c:v>-0.6121059825476437</c:v>
                </c:pt>
                <c:pt idx="4416">
                  <c:v>-0.65137248272222392</c:v>
                </c:pt>
                <c:pt idx="4417">
                  <c:v>-0.68896691907566621</c:v>
                </c:pt>
                <c:pt idx="4418">
                  <c:v>-0.72479278722911877</c:v>
                </c:pt>
                <c:pt idx="4419">
                  <c:v>-0.75875812269276999</c:v>
                </c:pt>
                <c:pt idx="4420">
                  <c:v>-0.7907757369376951</c:v>
                </c:pt>
                <c:pt idx="4421">
                  <c:v>-0.82076344120727185</c:v>
                </c:pt>
                <c:pt idx="4422">
                  <c:v>-0.84864425749474581</c:v>
                </c:pt>
                <c:pt idx="4423">
                  <c:v>-0.87434661614457643</c:v>
                </c:pt>
                <c:pt idx="4424">
                  <c:v>-0.89780453957073558</c:v>
                </c:pt>
                <c:pt idx="4425">
                  <c:v>-0.91895781162022439</c:v>
                </c:pt>
                <c:pt idx="4426">
                  <c:v>-0.93775213214707431</c:v>
                </c:pt>
                <c:pt idx="4427">
                  <c:v>-0.95413925640004293</c:v>
                </c:pt>
                <c:pt idx="4428">
                  <c:v>-0.96807711886619885</c:v>
                </c:pt>
                <c:pt idx="4429">
                  <c:v>-0.97952994125248971</c:v>
                </c:pt>
                <c:pt idx="4430">
                  <c:v>-0.98846832432810749</c:v>
                </c:pt>
                <c:pt idx="4431">
                  <c:v>-0.99486932339189516</c:v>
                </c:pt>
                <c:pt idx="4432">
                  <c:v>-0.99871650717105132</c:v>
                </c:pt>
                <c:pt idx="4433">
                  <c:v>-1</c:v>
                </c:pt>
                <c:pt idx="4434">
                  <c:v>-0.99871650717105453</c:v>
                </c:pt>
                <c:pt idx="4435">
                  <c:v>-0.99486932339189593</c:v>
                </c:pt>
                <c:pt idx="4436">
                  <c:v>-0.98846832432811282</c:v>
                </c:pt>
                <c:pt idx="4437">
                  <c:v>-0.97952994125250248</c:v>
                </c:pt>
                <c:pt idx="4438">
                  <c:v>-0.96807711886620773</c:v>
                </c:pt>
                <c:pt idx="4439">
                  <c:v>-0.95413925640006203</c:v>
                </c:pt>
                <c:pt idx="4440">
                  <c:v>-0.93775213214708653</c:v>
                </c:pt>
                <c:pt idx="4441">
                  <c:v>-0.91895781162023826</c:v>
                </c:pt>
                <c:pt idx="4442">
                  <c:v>-0.89780453957075113</c:v>
                </c:pt>
                <c:pt idx="4443">
                  <c:v>-0.87434661614459352</c:v>
                </c:pt>
                <c:pt idx="4444">
                  <c:v>-0.84864425749476446</c:v>
                </c:pt>
                <c:pt idx="4445">
                  <c:v>-0.82076344120729205</c:v>
                </c:pt>
                <c:pt idx="4446">
                  <c:v>-0.79077573693771663</c:v>
                </c:pt>
                <c:pt idx="4447">
                  <c:v>-0.7587581226928114</c:v>
                </c:pt>
                <c:pt idx="4448">
                  <c:v>-0.72479278722914309</c:v>
                </c:pt>
                <c:pt idx="4449">
                  <c:v>-0.68896691907571228</c:v>
                </c:pt>
                <c:pt idx="4450">
                  <c:v>-0.65137248272225068</c:v>
                </c:pt>
                <c:pt idx="4451">
                  <c:v>-0.61210598254764914</c:v>
                </c:pt>
                <c:pt idx="4452">
                  <c:v>-0.57126821509482639</c:v>
                </c:pt>
                <c:pt idx="4453">
                  <c:v>-0.52896401032695117</c:v>
                </c:pt>
                <c:pt idx="4454">
                  <c:v>-0.4853019625311209</c:v>
                </c:pt>
                <c:pt idx="4455">
                  <c:v>-0.44039415155762601</c:v>
                </c:pt>
                <c:pt idx="4456">
                  <c:v>-0.39435585511331195</c:v>
                </c:pt>
                <c:pt idx="4457">
                  <c:v>-0.34730525284481539</c:v>
                </c:pt>
                <c:pt idx="4458">
                  <c:v>-0.29936312297335488</c:v>
                </c:pt>
                <c:pt idx="4459">
                  <c:v>-0.25065253225871936</c:v>
                </c:pt>
                <c:pt idx="4460">
                  <c:v>-0.20129852008866086</c:v>
                </c:pt>
                <c:pt idx="4461">
                  <c:v>-0.15142777750457942</c:v>
                </c:pt>
                <c:pt idx="4462">
                  <c:v>-0.10116832198743696</c:v>
                </c:pt>
                <c:pt idx="4463">
                  <c:v>-5.0649168838719519E-2</c:v>
                </c:pt>
                <c:pt idx="4464">
                  <c:v>-8.8210688753420641E-15</c:v>
                </c:pt>
                <c:pt idx="4465">
                  <c:v>5.0649168838701901E-2</c:v>
                </c:pt>
                <c:pt idx="4466">
                  <c:v>0.10116832198744768</c:v>
                </c:pt>
                <c:pt idx="4467">
                  <c:v>0.15142777750456199</c:v>
                </c:pt>
                <c:pt idx="4468">
                  <c:v>0.20129852008867141</c:v>
                </c:pt>
                <c:pt idx="4469">
                  <c:v>0.25065253225870227</c:v>
                </c:pt>
                <c:pt idx="4470">
                  <c:v>0.29936312297333806</c:v>
                </c:pt>
                <c:pt idx="4471">
                  <c:v>0.3473052528448255</c:v>
                </c:pt>
                <c:pt idx="4472">
                  <c:v>0.39435585511329574</c:v>
                </c:pt>
                <c:pt idx="4473">
                  <c:v>0.44039415155763567</c:v>
                </c:pt>
                <c:pt idx="4474">
                  <c:v>0.48530196253105579</c:v>
                </c:pt>
                <c:pt idx="4475">
                  <c:v>0.52896401032696039</c:v>
                </c:pt>
                <c:pt idx="4476">
                  <c:v>0.57126821509478865</c:v>
                </c:pt>
                <c:pt idx="4477">
                  <c:v>0.61210598254765769</c:v>
                </c:pt>
                <c:pt idx="4478">
                  <c:v>0.65137248272221571</c:v>
                </c:pt>
                <c:pt idx="4479">
                  <c:v>0.68896691907567897</c:v>
                </c:pt>
                <c:pt idx="4480">
                  <c:v>0.72479278722911133</c:v>
                </c:pt>
                <c:pt idx="4481">
                  <c:v>0.75875812269278142</c:v>
                </c:pt>
                <c:pt idx="4482">
                  <c:v>0.79077573693768843</c:v>
                </c:pt>
                <c:pt idx="4483">
                  <c:v>0.82076344120726574</c:v>
                </c:pt>
                <c:pt idx="4484">
                  <c:v>0.84864425749474004</c:v>
                </c:pt>
                <c:pt idx="4485">
                  <c:v>0.87434661614457121</c:v>
                </c:pt>
                <c:pt idx="4486">
                  <c:v>0.89780453957074335</c:v>
                </c:pt>
                <c:pt idx="4487">
                  <c:v>0.91895781162022017</c:v>
                </c:pt>
                <c:pt idx="4488">
                  <c:v>0.93775213214708042</c:v>
                </c:pt>
                <c:pt idx="4489">
                  <c:v>0.95413925640003971</c:v>
                </c:pt>
                <c:pt idx="4490">
                  <c:v>0.96807711886620329</c:v>
                </c:pt>
                <c:pt idx="4491">
                  <c:v>0.97952994125249326</c:v>
                </c:pt>
                <c:pt idx="4492">
                  <c:v>0.98846832432810583</c:v>
                </c:pt>
                <c:pt idx="4493">
                  <c:v>0.99486932339189416</c:v>
                </c:pt>
                <c:pt idx="4494">
                  <c:v>0.99871650717105076</c:v>
                </c:pt>
                <c:pt idx="4495">
                  <c:v>1</c:v>
                </c:pt>
                <c:pt idx="4496">
                  <c:v>0.99871650717105365</c:v>
                </c:pt>
                <c:pt idx="4497">
                  <c:v>0.99486932339189704</c:v>
                </c:pt>
                <c:pt idx="4498">
                  <c:v>0.98846832432811449</c:v>
                </c:pt>
                <c:pt idx="4499">
                  <c:v>0.97952994125249893</c:v>
                </c:pt>
                <c:pt idx="4500">
                  <c:v>0.9680771188662104</c:v>
                </c:pt>
                <c:pt idx="4501">
                  <c:v>0.9541392564000567</c:v>
                </c:pt>
                <c:pt idx="4502">
                  <c:v>0.9377521321470903</c:v>
                </c:pt>
                <c:pt idx="4503">
                  <c:v>0.91895781162024259</c:v>
                </c:pt>
                <c:pt idx="4504">
                  <c:v>0.8978045395707559</c:v>
                </c:pt>
                <c:pt idx="4505">
                  <c:v>0.87434661614459874</c:v>
                </c:pt>
                <c:pt idx="4506">
                  <c:v>0.84864425749475514</c:v>
                </c:pt>
                <c:pt idx="4507">
                  <c:v>0.82076344120729816</c:v>
                </c:pt>
                <c:pt idx="4508">
                  <c:v>0.79077573693770586</c:v>
                </c:pt>
                <c:pt idx="4509">
                  <c:v>0.7587581226928185</c:v>
                </c:pt>
                <c:pt idx="4510">
                  <c:v>0.72479278722913087</c:v>
                </c:pt>
                <c:pt idx="4511">
                  <c:v>0.68896691907569951</c:v>
                </c:pt>
                <c:pt idx="4512">
                  <c:v>0.65137248272223736</c:v>
                </c:pt>
                <c:pt idx="4513">
                  <c:v>0.61210598254768023</c:v>
                </c:pt>
                <c:pt idx="4514">
                  <c:v>0.57126821509481196</c:v>
                </c:pt>
                <c:pt idx="4515">
                  <c:v>0.52896401032698448</c:v>
                </c:pt>
                <c:pt idx="4516">
                  <c:v>0.48530196253110547</c:v>
                </c:pt>
                <c:pt idx="4517">
                  <c:v>0.44039415155766121</c:v>
                </c:pt>
                <c:pt idx="4518">
                  <c:v>0.39435585511334798</c:v>
                </c:pt>
                <c:pt idx="4519">
                  <c:v>0.34730525284485214</c:v>
                </c:pt>
                <c:pt idx="4520">
                  <c:v>0.29936312297339229</c:v>
                </c:pt>
                <c:pt idx="4521">
                  <c:v>0.25065253225870227</c:v>
                </c:pt>
                <c:pt idx="4522">
                  <c:v>0.20129852008869925</c:v>
                </c:pt>
                <c:pt idx="4523">
                  <c:v>0.15142777750456199</c:v>
                </c:pt>
                <c:pt idx="4524">
                  <c:v>0.10116832198747595</c:v>
                </c:pt>
                <c:pt idx="4525">
                  <c:v>5.0649168838758668E-2</c:v>
                </c:pt>
                <c:pt idx="4526">
                  <c:v>-8.8199846731695786E-15</c:v>
                </c:pt>
                <c:pt idx="4527">
                  <c:v>-5.0649168838662745E-2</c:v>
                </c:pt>
                <c:pt idx="4528">
                  <c:v>-0.10116832198743696</c:v>
                </c:pt>
                <c:pt idx="4529">
                  <c:v>-0.15142777750452324</c:v>
                </c:pt>
                <c:pt idx="4530">
                  <c:v>-0.20129852008866086</c:v>
                </c:pt>
                <c:pt idx="4531">
                  <c:v>-0.25065253225871936</c:v>
                </c:pt>
                <c:pt idx="4532">
                  <c:v>-0.29936312297335488</c:v>
                </c:pt>
                <c:pt idx="4533">
                  <c:v>-0.34730525284481539</c:v>
                </c:pt>
                <c:pt idx="4534">
                  <c:v>-0.39435585511331195</c:v>
                </c:pt>
                <c:pt idx="4535">
                  <c:v>-0.44039415155762601</c:v>
                </c:pt>
                <c:pt idx="4536">
                  <c:v>-0.48530196253107116</c:v>
                </c:pt>
                <c:pt idx="4537">
                  <c:v>-0.52896401032695117</c:v>
                </c:pt>
                <c:pt idx="4538">
                  <c:v>-0.57126821509477976</c:v>
                </c:pt>
                <c:pt idx="4539">
                  <c:v>-0.61210598254764914</c:v>
                </c:pt>
                <c:pt idx="4540">
                  <c:v>-0.6513724827222076</c:v>
                </c:pt>
                <c:pt idx="4541">
                  <c:v>-0.68896691907569174</c:v>
                </c:pt>
                <c:pt idx="4542">
                  <c:v>-0.7247927872291039</c:v>
                </c:pt>
                <c:pt idx="4543">
                  <c:v>-0.75875812269279297</c:v>
                </c:pt>
                <c:pt idx="4544">
                  <c:v>-0.79077573693768188</c:v>
                </c:pt>
                <c:pt idx="4545">
                  <c:v>-0.82076344120727585</c:v>
                </c:pt>
                <c:pt idx="4546">
                  <c:v>-0.84864425749474937</c:v>
                </c:pt>
                <c:pt idx="4547">
                  <c:v>-0.87434661614457976</c:v>
                </c:pt>
                <c:pt idx="4548">
                  <c:v>-0.89780453957073858</c:v>
                </c:pt>
                <c:pt idx="4549">
                  <c:v>-0.91895781162021595</c:v>
                </c:pt>
                <c:pt idx="4550">
                  <c:v>-0.93775213214707664</c:v>
                </c:pt>
                <c:pt idx="4551">
                  <c:v>-0.95413925640004493</c:v>
                </c:pt>
                <c:pt idx="4552">
                  <c:v>-0.96807711886620051</c:v>
                </c:pt>
                <c:pt idx="4553">
                  <c:v>-0.97952994125249104</c:v>
                </c:pt>
                <c:pt idx="4554">
                  <c:v>-0.98846832432810849</c:v>
                </c:pt>
                <c:pt idx="4555">
                  <c:v>-0.99486932339189305</c:v>
                </c:pt>
                <c:pt idx="4556">
                  <c:v>-0.99871650717105165</c:v>
                </c:pt>
                <c:pt idx="4557">
                  <c:v>-1</c:v>
                </c:pt>
                <c:pt idx="4558">
                  <c:v>-0.9987165071710542</c:v>
                </c:pt>
                <c:pt idx="4559">
                  <c:v>-0.99486932339189804</c:v>
                </c:pt>
                <c:pt idx="4560">
                  <c:v>-0.98846832432811604</c:v>
                </c:pt>
                <c:pt idx="4561">
                  <c:v>-0.97952994125249537</c:v>
                </c:pt>
                <c:pt idx="4562">
                  <c:v>-0.96807711886621306</c:v>
                </c:pt>
                <c:pt idx="4563">
                  <c:v>-0.95413925640005148</c:v>
                </c:pt>
                <c:pt idx="4564">
                  <c:v>-0.93775213214709396</c:v>
                </c:pt>
                <c:pt idx="4565">
                  <c:v>-0.9189578116202356</c:v>
                </c:pt>
                <c:pt idx="4566">
                  <c:v>-0.89780453957074813</c:v>
                </c:pt>
                <c:pt idx="4567">
                  <c:v>-0.87434661614459019</c:v>
                </c:pt>
                <c:pt idx="4568">
                  <c:v>-0.8486442574947608</c:v>
                </c:pt>
                <c:pt idx="4569">
                  <c:v>-0.82076344120728817</c:v>
                </c:pt>
                <c:pt idx="4570">
                  <c:v>-0.79077573693771241</c:v>
                </c:pt>
                <c:pt idx="4571">
                  <c:v>-0.75875812269280696</c:v>
                </c:pt>
                <c:pt idx="4572">
                  <c:v>-0.72479278722913831</c:v>
                </c:pt>
                <c:pt idx="4573">
                  <c:v>-0.6889669190757074</c:v>
                </c:pt>
                <c:pt idx="4574">
                  <c:v>-0.65137248272224546</c:v>
                </c:pt>
                <c:pt idx="4575">
                  <c:v>-0.61210598254768867</c:v>
                </c:pt>
                <c:pt idx="4576">
                  <c:v>-0.5712682150947741</c:v>
                </c:pt>
                <c:pt idx="4577">
                  <c:v>-0.52896401032699358</c:v>
                </c:pt>
                <c:pt idx="4578">
                  <c:v>-0.48530196253106517</c:v>
                </c:pt>
                <c:pt idx="4579">
                  <c:v>-0.44039415155767087</c:v>
                </c:pt>
                <c:pt idx="4580">
                  <c:v>-0.39435585511335786</c:v>
                </c:pt>
                <c:pt idx="4581">
                  <c:v>-0.34730525284480895</c:v>
                </c:pt>
                <c:pt idx="4582">
                  <c:v>-0.29936312297340256</c:v>
                </c:pt>
                <c:pt idx="4583">
                  <c:v>-0.2506525322587127</c:v>
                </c:pt>
                <c:pt idx="4584">
                  <c:v>-0.20129852008870983</c:v>
                </c:pt>
                <c:pt idx="4585">
                  <c:v>-0.15142777750457265</c:v>
                </c:pt>
                <c:pt idx="4586">
                  <c:v>-0.10116832198743013</c:v>
                </c:pt>
                <c:pt idx="4587">
                  <c:v>-5.0649168838712663E-2</c:v>
                </c:pt>
                <c:pt idx="4588">
                  <c:v>-1.9606712087227862E-15</c:v>
                </c:pt>
                <c:pt idx="4589">
                  <c:v>5.064916883870875E-2</c:v>
                </c:pt>
                <c:pt idx="4590">
                  <c:v>0.10116832198742623</c:v>
                </c:pt>
                <c:pt idx="4591">
                  <c:v>0.15142777750456876</c:v>
                </c:pt>
                <c:pt idx="4592">
                  <c:v>0.20129852008865029</c:v>
                </c:pt>
                <c:pt idx="4593">
                  <c:v>0.25065253225870893</c:v>
                </c:pt>
                <c:pt idx="4594">
                  <c:v>0.29936312297334461</c:v>
                </c:pt>
                <c:pt idx="4595">
                  <c:v>0.34730525284480529</c:v>
                </c:pt>
                <c:pt idx="4596">
                  <c:v>0.39435585511332816</c:v>
                </c:pt>
                <c:pt idx="4597">
                  <c:v>0.44039415155761635</c:v>
                </c:pt>
                <c:pt idx="4598">
                  <c:v>0.48530196253108659</c:v>
                </c:pt>
                <c:pt idx="4599">
                  <c:v>0.52896401032694207</c:v>
                </c:pt>
                <c:pt idx="4600">
                  <c:v>0.5712682150947942</c:v>
                </c:pt>
                <c:pt idx="4601">
                  <c:v>0.61210598254766313</c:v>
                </c:pt>
                <c:pt idx="4602">
                  <c:v>0.65137248272222092</c:v>
                </c:pt>
                <c:pt idx="4603">
                  <c:v>0.68896691907568397</c:v>
                </c:pt>
                <c:pt idx="4604">
                  <c:v>0.72479278722909646</c:v>
                </c:pt>
                <c:pt idx="4605">
                  <c:v>0.75875812269278586</c:v>
                </c:pt>
                <c:pt idx="4606">
                  <c:v>0.79077573693769265</c:v>
                </c:pt>
                <c:pt idx="4607">
                  <c:v>0.82076344120726963</c:v>
                </c:pt>
                <c:pt idx="4608">
                  <c:v>0.8486442574947437</c:v>
                </c:pt>
                <c:pt idx="4609">
                  <c:v>0.87434661614457454</c:v>
                </c:pt>
                <c:pt idx="4610">
                  <c:v>0.89780453957073381</c:v>
                </c:pt>
                <c:pt idx="4611">
                  <c:v>0.91895781162022283</c:v>
                </c:pt>
                <c:pt idx="4612">
                  <c:v>0.93775213214707287</c:v>
                </c:pt>
                <c:pt idx="4613">
                  <c:v>0.95413925640004171</c:v>
                </c:pt>
                <c:pt idx="4614">
                  <c:v>0.96807711886619785</c:v>
                </c:pt>
                <c:pt idx="4615">
                  <c:v>0.97952994125248893</c:v>
                </c:pt>
                <c:pt idx="4616">
                  <c:v>0.98846832432811116</c:v>
                </c:pt>
                <c:pt idx="4617">
                  <c:v>0.99486932339189194</c:v>
                </c:pt>
                <c:pt idx="4618">
                  <c:v>0.99871650717105254</c:v>
                </c:pt>
                <c:pt idx="4619">
                  <c:v>1</c:v>
                </c:pt>
                <c:pt idx="4620">
                  <c:v>0.99871650717105331</c:v>
                </c:pt>
                <c:pt idx="4621">
                  <c:v>0.99486932339189627</c:v>
                </c:pt>
                <c:pt idx="4622">
                  <c:v>0.98846832432811338</c:v>
                </c:pt>
                <c:pt idx="4623">
                  <c:v>0.97952994125249759</c:v>
                </c:pt>
                <c:pt idx="4624">
                  <c:v>0.96807711886620862</c:v>
                </c:pt>
                <c:pt idx="4625">
                  <c:v>0.9541392564000547</c:v>
                </c:pt>
                <c:pt idx="4626">
                  <c:v>0.93775213214708786</c:v>
                </c:pt>
                <c:pt idx="4627">
                  <c:v>0.91895781162023982</c:v>
                </c:pt>
                <c:pt idx="4628">
                  <c:v>0.8978045395707529</c:v>
                </c:pt>
                <c:pt idx="4629">
                  <c:v>0.87434661614459541</c:v>
                </c:pt>
                <c:pt idx="4630">
                  <c:v>0.84864425749476657</c:v>
                </c:pt>
                <c:pt idx="4631">
                  <c:v>0.82076344120726186</c:v>
                </c:pt>
                <c:pt idx="4632">
                  <c:v>0.79077573693771908</c:v>
                </c:pt>
                <c:pt idx="4633">
                  <c:v>0.75875812269277698</c:v>
                </c:pt>
                <c:pt idx="4634">
                  <c:v>0.72479278722914575</c:v>
                </c:pt>
                <c:pt idx="4635">
                  <c:v>0.68896691907571517</c:v>
                </c:pt>
                <c:pt idx="4636">
                  <c:v>0.6513724827222106</c:v>
                </c:pt>
                <c:pt idx="4637">
                  <c:v>0.61210598254769721</c:v>
                </c:pt>
                <c:pt idx="4638">
                  <c:v>0.57126821509478298</c:v>
                </c:pt>
                <c:pt idx="4639">
                  <c:v>0.5289640103270028</c:v>
                </c:pt>
                <c:pt idx="4640">
                  <c:v>0.4853019625310746</c:v>
                </c:pt>
                <c:pt idx="4641">
                  <c:v>0.44039415155762951</c:v>
                </c:pt>
                <c:pt idx="4642">
                  <c:v>0.39435585511331556</c:v>
                </c:pt>
                <c:pt idx="4643">
                  <c:v>0.34730525284481906</c:v>
                </c:pt>
                <c:pt idx="4644">
                  <c:v>0.2993631229733586</c:v>
                </c:pt>
                <c:pt idx="4645">
                  <c:v>0.25065253225872314</c:v>
                </c:pt>
                <c:pt idx="4646">
                  <c:v>0.2012985200886647</c:v>
                </c:pt>
                <c:pt idx="4647">
                  <c:v>0.15142777750458331</c:v>
                </c:pt>
                <c:pt idx="4648">
                  <c:v>0.10116832198744086</c:v>
                </c:pt>
                <c:pt idx="4649">
                  <c:v>5.0649168838723432E-2</c:v>
                </c:pt>
                <c:pt idx="4650">
                  <c:v>1.2741327090615151E-14</c:v>
                </c:pt>
                <c:pt idx="4651">
                  <c:v>-5.0649168838726367E-2</c:v>
                </c:pt>
                <c:pt idx="4652">
                  <c:v>-0.1011683219874155</c:v>
                </c:pt>
                <c:pt idx="4653">
                  <c:v>-0.15142777750458622</c:v>
                </c:pt>
                <c:pt idx="4654">
                  <c:v>-0.20129852008863974</c:v>
                </c:pt>
                <c:pt idx="4655">
                  <c:v>-0.25065253225872602</c:v>
                </c:pt>
                <c:pt idx="4656">
                  <c:v>-0.29936312297336143</c:v>
                </c:pt>
                <c:pt idx="4657">
                  <c:v>-0.34730525284482183</c:v>
                </c:pt>
                <c:pt idx="4658">
                  <c:v>-0.39435585511331822</c:v>
                </c:pt>
                <c:pt idx="4659">
                  <c:v>-0.44039415155760664</c:v>
                </c:pt>
                <c:pt idx="4660">
                  <c:v>-0.48530196253107716</c:v>
                </c:pt>
                <c:pt idx="4661">
                  <c:v>-0.52896401032695706</c:v>
                </c:pt>
                <c:pt idx="4662">
                  <c:v>-0.57126821509478543</c:v>
                </c:pt>
                <c:pt idx="4663">
                  <c:v>-0.61210598254765458</c:v>
                </c:pt>
                <c:pt idx="4664">
                  <c:v>-0.65137248272221282</c:v>
                </c:pt>
                <c:pt idx="4665">
                  <c:v>-0.68896691907567609</c:v>
                </c:pt>
                <c:pt idx="4666">
                  <c:v>-0.72479278722910867</c:v>
                </c:pt>
                <c:pt idx="4667">
                  <c:v>-0.75875812269277887</c:v>
                </c:pt>
                <c:pt idx="4668">
                  <c:v>-0.7907757369376861</c:v>
                </c:pt>
                <c:pt idx="4669">
                  <c:v>-0.82076344120726352</c:v>
                </c:pt>
                <c:pt idx="4670">
                  <c:v>-0.84864425749473804</c:v>
                </c:pt>
                <c:pt idx="4671">
                  <c:v>-0.87434661614458309</c:v>
                </c:pt>
                <c:pt idx="4672">
                  <c:v>-0.89780453957072914</c:v>
                </c:pt>
                <c:pt idx="4673">
                  <c:v>-0.91895781162022983</c:v>
                </c:pt>
                <c:pt idx="4674">
                  <c:v>-0.93775213214706921</c:v>
                </c:pt>
                <c:pt idx="4675">
                  <c:v>-0.95413925640004704</c:v>
                </c:pt>
                <c:pt idx="4676">
                  <c:v>-0.96807711886620229</c:v>
                </c:pt>
                <c:pt idx="4677">
                  <c:v>-0.97952994125249249</c:v>
                </c:pt>
                <c:pt idx="4678">
                  <c:v>-0.9884683243281096</c:v>
                </c:pt>
                <c:pt idx="4679">
                  <c:v>-0.99486932339189371</c:v>
                </c:pt>
                <c:pt idx="4680">
                  <c:v>-0.99871650717105198</c:v>
                </c:pt>
                <c:pt idx="4681">
                  <c:v>-1</c:v>
                </c:pt>
                <c:pt idx="4682">
                  <c:v>-0.99871650717105387</c:v>
                </c:pt>
                <c:pt idx="4683">
                  <c:v>-0.99486932339189738</c:v>
                </c:pt>
                <c:pt idx="4684">
                  <c:v>-0.98846832432811504</c:v>
                </c:pt>
                <c:pt idx="4685">
                  <c:v>-0.97952994125249981</c:v>
                </c:pt>
                <c:pt idx="4686">
                  <c:v>-0.96807711886620429</c:v>
                </c:pt>
                <c:pt idx="4687">
                  <c:v>-0.95413925640005792</c:v>
                </c:pt>
                <c:pt idx="4688">
                  <c:v>-0.93775213214708175</c:v>
                </c:pt>
                <c:pt idx="4689">
                  <c:v>-0.91895781162024415</c:v>
                </c:pt>
                <c:pt idx="4690">
                  <c:v>-0.89780453957075756</c:v>
                </c:pt>
                <c:pt idx="4691">
                  <c:v>-0.87434661614458686</c:v>
                </c:pt>
                <c:pt idx="4692">
                  <c:v>-0.84864425749477224</c:v>
                </c:pt>
                <c:pt idx="4693">
                  <c:v>-0.82076344120728417</c:v>
                </c:pt>
                <c:pt idx="4694">
                  <c:v>-0.79077573693772563</c:v>
                </c:pt>
                <c:pt idx="4695">
                  <c:v>-0.75875812269280252</c:v>
                </c:pt>
                <c:pt idx="4696">
                  <c:v>-0.72479278722913365</c:v>
                </c:pt>
                <c:pt idx="4697">
                  <c:v>-0.6889669190757024</c:v>
                </c:pt>
                <c:pt idx="4698">
                  <c:v>-0.65137248272224024</c:v>
                </c:pt>
                <c:pt idx="4699">
                  <c:v>-0.61210598254768334</c:v>
                </c:pt>
                <c:pt idx="4700">
                  <c:v>-0.57126821509481518</c:v>
                </c:pt>
                <c:pt idx="4701">
                  <c:v>-0.52896401032698781</c:v>
                </c:pt>
                <c:pt idx="4702">
                  <c:v>-0.48530196253110891</c:v>
                </c:pt>
                <c:pt idx="4703">
                  <c:v>-0.4403941515576647</c:v>
                </c:pt>
                <c:pt idx="4704">
                  <c:v>-0.39435585511335153</c:v>
                </c:pt>
                <c:pt idx="4705">
                  <c:v>-0.34730525284485581</c:v>
                </c:pt>
                <c:pt idx="4706">
                  <c:v>-0.29936312297334178</c:v>
                </c:pt>
                <c:pt idx="4707">
                  <c:v>-0.25065253225876111</c:v>
                </c:pt>
                <c:pt idx="4708">
                  <c:v>-0.2012985200886474</c:v>
                </c:pt>
                <c:pt idx="4709">
                  <c:v>-0.15142777750462205</c:v>
                </c:pt>
                <c:pt idx="4710">
                  <c:v>-0.10116832198742332</c:v>
                </c:pt>
                <c:pt idx="4711">
                  <c:v>-5.0649168838705814E-2</c:v>
                </c:pt>
                <c:pt idx="4712">
                  <c:v>4.8997264578964916E-15</c:v>
                </c:pt>
                <c:pt idx="4713">
                  <c:v>5.0649168838715598E-2</c:v>
                </c:pt>
                <c:pt idx="4714">
                  <c:v>0.10116832198737651</c:v>
                </c:pt>
                <c:pt idx="4715">
                  <c:v>0.15142777750457556</c:v>
                </c:pt>
                <c:pt idx="4716">
                  <c:v>0.20129852008865701</c:v>
                </c:pt>
                <c:pt idx="4717">
                  <c:v>0.25065253225871559</c:v>
                </c:pt>
                <c:pt idx="4718">
                  <c:v>0.29936312297335116</c:v>
                </c:pt>
                <c:pt idx="4719">
                  <c:v>0.34730525284481173</c:v>
                </c:pt>
                <c:pt idx="4720">
                  <c:v>0.39435585511330834</c:v>
                </c:pt>
                <c:pt idx="4721">
                  <c:v>0.44039415155762246</c:v>
                </c:pt>
                <c:pt idx="4722">
                  <c:v>0.48530196253106778</c:v>
                </c:pt>
                <c:pt idx="4723">
                  <c:v>0.52896401032694784</c:v>
                </c:pt>
                <c:pt idx="4724">
                  <c:v>0.57126821509477654</c:v>
                </c:pt>
                <c:pt idx="4725">
                  <c:v>0.61210598254764603</c:v>
                </c:pt>
                <c:pt idx="4726">
                  <c:v>0.65137248272222614</c:v>
                </c:pt>
                <c:pt idx="4727">
                  <c:v>0.68896691907566832</c:v>
                </c:pt>
                <c:pt idx="4728">
                  <c:v>0.72479278722912077</c:v>
                </c:pt>
                <c:pt idx="4729">
                  <c:v>0.75875812269277187</c:v>
                </c:pt>
                <c:pt idx="4730">
                  <c:v>0.79077573693769687</c:v>
                </c:pt>
                <c:pt idx="4731">
                  <c:v>0.82076344120727363</c:v>
                </c:pt>
                <c:pt idx="4732">
                  <c:v>0.84864425749474737</c:v>
                </c:pt>
                <c:pt idx="4733">
                  <c:v>0.87434661614457787</c:v>
                </c:pt>
                <c:pt idx="4734">
                  <c:v>0.89780453957073691</c:v>
                </c:pt>
                <c:pt idx="4735">
                  <c:v>0.91895781162022561</c:v>
                </c:pt>
                <c:pt idx="4736">
                  <c:v>0.93775213214707531</c:v>
                </c:pt>
                <c:pt idx="4737">
                  <c:v>0.95413925640004382</c:v>
                </c:pt>
                <c:pt idx="4738">
                  <c:v>0.96807711886619963</c:v>
                </c:pt>
                <c:pt idx="4739">
                  <c:v>0.97952994125249027</c:v>
                </c:pt>
                <c:pt idx="4740">
                  <c:v>0.98846832432810794</c:v>
                </c:pt>
                <c:pt idx="4741">
                  <c:v>0.99486932339189549</c:v>
                </c:pt>
                <c:pt idx="4742">
                  <c:v>0.99871650717105143</c:v>
                </c:pt>
                <c:pt idx="4743">
                  <c:v>1</c:v>
                </c:pt>
                <c:pt idx="4744">
                  <c:v>0.99871650717105442</c:v>
                </c:pt>
                <c:pt idx="4745">
                  <c:v>0.99486932339189849</c:v>
                </c:pt>
                <c:pt idx="4746">
                  <c:v>0.98846832432811238</c:v>
                </c:pt>
                <c:pt idx="4747">
                  <c:v>0.97952994125250192</c:v>
                </c:pt>
                <c:pt idx="4748">
                  <c:v>0.96807711886620695</c:v>
                </c:pt>
                <c:pt idx="4749">
                  <c:v>0.95413925640006114</c:v>
                </c:pt>
                <c:pt idx="4750">
                  <c:v>0.93775213214708553</c:v>
                </c:pt>
                <c:pt idx="4751">
                  <c:v>0.91895781162023715</c:v>
                </c:pt>
                <c:pt idx="4752">
                  <c:v>0.89780453957074979</c:v>
                </c:pt>
                <c:pt idx="4753">
                  <c:v>0.87434661614459208</c:v>
                </c:pt>
                <c:pt idx="4754">
                  <c:v>0.84864425749476291</c:v>
                </c:pt>
                <c:pt idx="4755">
                  <c:v>0.82076344120729039</c:v>
                </c:pt>
                <c:pt idx="4756">
                  <c:v>0.79077573693771486</c:v>
                </c:pt>
                <c:pt idx="4757">
                  <c:v>0.75875812269280951</c:v>
                </c:pt>
                <c:pt idx="4758">
                  <c:v>0.72479278722914109</c:v>
                </c:pt>
                <c:pt idx="4759">
                  <c:v>0.68896691907571017</c:v>
                </c:pt>
                <c:pt idx="4760">
                  <c:v>0.65137248272224846</c:v>
                </c:pt>
                <c:pt idx="4761">
                  <c:v>0.61210598254764681</c:v>
                </c:pt>
                <c:pt idx="4762">
                  <c:v>0.57126821509482395</c:v>
                </c:pt>
                <c:pt idx="4763">
                  <c:v>0.52896401032694873</c:v>
                </c:pt>
                <c:pt idx="4764">
                  <c:v>0.48530196253111829</c:v>
                </c:pt>
                <c:pt idx="4765">
                  <c:v>0.44039415155762335</c:v>
                </c:pt>
                <c:pt idx="4766">
                  <c:v>0.39435585511330923</c:v>
                </c:pt>
                <c:pt idx="4767">
                  <c:v>0.34730525284481262</c:v>
                </c:pt>
                <c:pt idx="4768">
                  <c:v>0.29936312297335205</c:v>
                </c:pt>
                <c:pt idx="4769">
                  <c:v>0.25065253225877154</c:v>
                </c:pt>
                <c:pt idx="4770">
                  <c:v>0.20129852008865798</c:v>
                </c:pt>
                <c:pt idx="4771">
                  <c:v>0.15142777750457653</c:v>
                </c:pt>
                <c:pt idx="4772">
                  <c:v>0.10116832198743403</c:v>
                </c:pt>
                <c:pt idx="4773">
                  <c:v>5.0649168838716584E-2</c:v>
                </c:pt>
                <c:pt idx="4774">
                  <c:v>5.8809294239958732E-15</c:v>
                </c:pt>
                <c:pt idx="4775">
                  <c:v>-5.0649168838704836E-2</c:v>
                </c:pt>
                <c:pt idx="4776">
                  <c:v>-0.10116832198745061</c:v>
                </c:pt>
                <c:pt idx="4777">
                  <c:v>-0.1514277775045649</c:v>
                </c:pt>
                <c:pt idx="4778">
                  <c:v>-0.20129852008864646</c:v>
                </c:pt>
                <c:pt idx="4779">
                  <c:v>-0.25065253225870515</c:v>
                </c:pt>
                <c:pt idx="4780">
                  <c:v>-0.29936312297334083</c:v>
                </c:pt>
                <c:pt idx="4781">
                  <c:v>-0.34730525284482827</c:v>
                </c:pt>
                <c:pt idx="4782">
                  <c:v>-0.3943558551132984</c:v>
                </c:pt>
                <c:pt idx="4783">
                  <c:v>-0.44039415155763834</c:v>
                </c:pt>
                <c:pt idx="4784">
                  <c:v>-0.48530196253105834</c:v>
                </c:pt>
                <c:pt idx="4785">
                  <c:v>-0.52896401032696283</c:v>
                </c:pt>
                <c:pt idx="4786">
                  <c:v>-0.57126821509479098</c:v>
                </c:pt>
                <c:pt idx="4787">
                  <c:v>-0.61210598254766002</c:v>
                </c:pt>
                <c:pt idx="4788">
                  <c:v>-0.65137248272221804</c:v>
                </c:pt>
                <c:pt idx="4789">
                  <c:v>-0.68896691907568108</c:v>
                </c:pt>
                <c:pt idx="4790">
                  <c:v>-0.72479278722911333</c:v>
                </c:pt>
                <c:pt idx="4791">
                  <c:v>-0.75875812269278331</c:v>
                </c:pt>
                <c:pt idx="4792">
                  <c:v>-0.79077573693769021</c:v>
                </c:pt>
                <c:pt idx="4793">
                  <c:v>-0.82076344120726741</c:v>
                </c:pt>
                <c:pt idx="4794">
                  <c:v>-0.84864425749474159</c:v>
                </c:pt>
                <c:pt idx="4795">
                  <c:v>-0.87434661614457265</c:v>
                </c:pt>
                <c:pt idx="4796">
                  <c:v>-0.89780453957074469</c:v>
                </c:pt>
                <c:pt idx="4797">
                  <c:v>-0.91895781162022128</c:v>
                </c:pt>
                <c:pt idx="4798">
                  <c:v>-0.93775213214708142</c:v>
                </c:pt>
                <c:pt idx="4799">
                  <c:v>-0.9541392564000406</c:v>
                </c:pt>
                <c:pt idx="4800">
                  <c:v>-0.96807711886619685</c:v>
                </c:pt>
                <c:pt idx="4801">
                  <c:v>-0.97952994125249382</c:v>
                </c:pt>
                <c:pt idx="4802">
                  <c:v>-0.98846832432810627</c:v>
                </c:pt>
                <c:pt idx="4803">
                  <c:v>-0.99486932339189438</c:v>
                </c:pt>
                <c:pt idx="4804">
                  <c:v>-0.99871650717105087</c:v>
                </c:pt>
                <c:pt idx="4805">
                  <c:v>-1</c:v>
                </c:pt>
                <c:pt idx="4806">
                  <c:v>-0.99871650717105342</c:v>
                </c:pt>
                <c:pt idx="4807">
                  <c:v>-0.99486932339189671</c:v>
                </c:pt>
                <c:pt idx="4808">
                  <c:v>-0.98846832432811405</c:v>
                </c:pt>
                <c:pt idx="4809">
                  <c:v>-0.97952994125249837</c:v>
                </c:pt>
                <c:pt idx="4810">
                  <c:v>-0.96807711886620962</c:v>
                </c:pt>
                <c:pt idx="4811">
                  <c:v>-0.95413925640005581</c:v>
                </c:pt>
                <c:pt idx="4812">
                  <c:v>-0.9377521321470893</c:v>
                </c:pt>
                <c:pt idx="4813">
                  <c:v>-0.91895781162024137</c:v>
                </c:pt>
                <c:pt idx="4814">
                  <c:v>-0.89780453957075457</c:v>
                </c:pt>
                <c:pt idx="4815">
                  <c:v>-0.8743466161445973</c:v>
                </c:pt>
                <c:pt idx="4816">
                  <c:v>-0.84864425749475358</c:v>
                </c:pt>
                <c:pt idx="4817">
                  <c:v>-0.8207634412072965</c:v>
                </c:pt>
                <c:pt idx="4818">
                  <c:v>-0.79077573693770409</c:v>
                </c:pt>
                <c:pt idx="4819">
                  <c:v>-0.75875812269281651</c:v>
                </c:pt>
                <c:pt idx="4820">
                  <c:v>-0.72479278722912888</c:v>
                </c:pt>
                <c:pt idx="4821">
                  <c:v>-0.6889669190756974</c:v>
                </c:pt>
                <c:pt idx="4822">
                  <c:v>-0.65137248272223514</c:v>
                </c:pt>
                <c:pt idx="4823">
                  <c:v>-0.6121059825476779</c:v>
                </c:pt>
                <c:pt idx="4824">
                  <c:v>-0.57126821509483283</c:v>
                </c:pt>
                <c:pt idx="4825">
                  <c:v>-0.52896401032698193</c:v>
                </c:pt>
                <c:pt idx="4826">
                  <c:v>-0.48530196253110292</c:v>
                </c:pt>
                <c:pt idx="4827">
                  <c:v>-0.44039415155765854</c:v>
                </c:pt>
                <c:pt idx="4828">
                  <c:v>-0.39435585511334525</c:v>
                </c:pt>
                <c:pt idx="4829">
                  <c:v>-0.34730525284484937</c:v>
                </c:pt>
                <c:pt idx="4830">
                  <c:v>-0.29936312297338946</c:v>
                </c:pt>
                <c:pt idx="4831">
                  <c:v>-0.25065253225869943</c:v>
                </c:pt>
                <c:pt idx="4832">
                  <c:v>-0.20129852008869636</c:v>
                </c:pt>
                <c:pt idx="4833">
                  <c:v>-0.15142777750461528</c:v>
                </c:pt>
                <c:pt idx="4834">
                  <c:v>-0.10116832198747304</c:v>
                </c:pt>
                <c:pt idx="4835">
                  <c:v>-5.0649168838755733E-2</c:v>
                </c:pt>
                <c:pt idx="4836">
                  <c:v>1.1760124124515769E-14</c:v>
                </c:pt>
                <c:pt idx="4837">
                  <c:v>5.064916883866568E-2</c:v>
                </c:pt>
                <c:pt idx="4838">
                  <c:v>0.10116832198743989</c:v>
                </c:pt>
                <c:pt idx="4839">
                  <c:v>0.15142777750452616</c:v>
                </c:pt>
                <c:pt idx="4840">
                  <c:v>0.20129852008866372</c:v>
                </c:pt>
                <c:pt idx="4841">
                  <c:v>0.25065253225872219</c:v>
                </c:pt>
                <c:pt idx="4842">
                  <c:v>0.29936312297335771</c:v>
                </c:pt>
                <c:pt idx="4843">
                  <c:v>0.34730525284481811</c:v>
                </c:pt>
                <c:pt idx="4844">
                  <c:v>0.39435585511331461</c:v>
                </c:pt>
                <c:pt idx="4845">
                  <c:v>0.44039415155762862</c:v>
                </c:pt>
                <c:pt idx="4846">
                  <c:v>0.48530196253107377</c:v>
                </c:pt>
                <c:pt idx="4847">
                  <c:v>0.52896401032695373</c:v>
                </c:pt>
                <c:pt idx="4848">
                  <c:v>0.57126821509478221</c:v>
                </c:pt>
                <c:pt idx="4849">
                  <c:v>0.61210598254765147</c:v>
                </c:pt>
                <c:pt idx="4850">
                  <c:v>0.65137248272220982</c:v>
                </c:pt>
                <c:pt idx="4851">
                  <c:v>0.68896691907569385</c:v>
                </c:pt>
                <c:pt idx="4852">
                  <c:v>0.72479278722910589</c:v>
                </c:pt>
                <c:pt idx="4853">
                  <c:v>0.75875812269279486</c:v>
                </c:pt>
                <c:pt idx="4854">
                  <c:v>0.79077573693768366</c:v>
                </c:pt>
                <c:pt idx="4855">
                  <c:v>0.82076344120727751</c:v>
                </c:pt>
                <c:pt idx="4856">
                  <c:v>0.84864425749475092</c:v>
                </c:pt>
                <c:pt idx="4857">
                  <c:v>0.87434661614456732</c:v>
                </c:pt>
                <c:pt idx="4858">
                  <c:v>0.89780453957073991</c:v>
                </c:pt>
                <c:pt idx="4859">
                  <c:v>0.91895781162021706</c:v>
                </c:pt>
                <c:pt idx="4860">
                  <c:v>0.93775213214707764</c:v>
                </c:pt>
                <c:pt idx="4861">
                  <c:v>0.95413925640004582</c:v>
                </c:pt>
                <c:pt idx="4862">
                  <c:v>0.96807711886620129</c:v>
                </c:pt>
                <c:pt idx="4863">
                  <c:v>0.97952994125249171</c:v>
                </c:pt>
                <c:pt idx="4864">
                  <c:v>0.98846832432810894</c:v>
                </c:pt>
                <c:pt idx="4865">
                  <c:v>0.99486932339189327</c:v>
                </c:pt>
                <c:pt idx="4866">
                  <c:v>0.99871650717105176</c:v>
                </c:pt>
                <c:pt idx="4867">
                  <c:v>1</c:v>
                </c:pt>
                <c:pt idx="4868">
                  <c:v>0.99871650717105398</c:v>
                </c:pt>
                <c:pt idx="4869">
                  <c:v>0.99486932339189782</c:v>
                </c:pt>
                <c:pt idx="4870">
                  <c:v>0.9884683243281156</c:v>
                </c:pt>
                <c:pt idx="4871">
                  <c:v>0.97952994125249482</c:v>
                </c:pt>
                <c:pt idx="4872">
                  <c:v>0.96807711886621239</c:v>
                </c:pt>
                <c:pt idx="4873">
                  <c:v>0.95413925640005059</c:v>
                </c:pt>
                <c:pt idx="4874">
                  <c:v>0.93775213214709296</c:v>
                </c:pt>
                <c:pt idx="4875">
                  <c:v>0.91895781162023449</c:v>
                </c:pt>
                <c:pt idx="4876">
                  <c:v>0.8978045395707468</c:v>
                </c:pt>
                <c:pt idx="4877">
                  <c:v>0.87434661614458875</c:v>
                </c:pt>
                <c:pt idx="4878">
                  <c:v>0.84864425749475925</c:v>
                </c:pt>
                <c:pt idx="4879">
                  <c:v>0.8207634412072865</c:v>
                </c:pt>
                <c:pt idx="4880">
                  <c:v>0.79077573693771064</c:v>
                </c:pt>
                <c:pt idx="4881">
                  <c:v>0.75875812269280507</c:v>
                </c:pt>
                <c:pt idx="4882">
                  <c:v>0.72479278722913631</c:v>
                </c:pt>
                <c:pt idx="4883">
                  <c:v>0.68896691907570529</c:v>
                </c:pt>
                <c:pt idx="4884">
                  <c:v>0.65137248272224324</c:v>
                </c:pt>
                <c:pt idx="4885">
                  <c:v>0.61210598254768633</c:v>
                </c:pt>
                <c:pt idx="4886">
                  <c:v>0.57126821509477166</c:v>
                </c:pt>
                <c:pt idx="4887">
                  <c:v>0.52896401032699114</c:v>
                </c:pt>
                <c:pt idx="4888">
                  <c:v>0.4853019625311123</c:v>
                </c:pt>
                <c:pt idx="4889">
                  <c:v>0.44039415155766826</c:v>
                </c:pt>
                <c:pt idx="4890">
                  <c:v>0.39435585511335514</c:v>
                </c:pt>
                <c:pt idx="4891">
                  <c:v>0.34730525284480618</c:v>
                </c:pt>
                <c:pt idx="4892">
                  <c:v>0.29936312297339979</c:v>
                </c:pt>
                <c:pt idx="4893">
                  <c:v>0.25065253225870987</c:v>
                </c:pt>
                <c:pt idx="4894">
                  <c:v>0.20129852008870694</c:v>
                </c:pt>
                <c:pt idx="4895">
                  <c:v>0.15142777750456973</c:v>
                </c:pt>
                <c:pt idx="4896">
                  <c:v>0.10116832198742721</c:v>
                </c:pt>
                <c:pt idx="4897">
                  <c:v>5.0649168838709728E-2</c:v>
                </c:pt>
                <c:pt idx="4898">
                  <c:v>-9.7946824262340471E-16</c:v>
                </c:pt>
                <c:pt idx="4899">
                  <c:v>-5.0649168838711685E-2</c:v>
                </c:pt>
                <c:pt idx="4900">
                  <c:v>-0.10116832198742916</c:v>
                </c:pt>
                <c:pt idx="4901">
                  <c:v>-0.15142777750457168</c:v>
                </c:pt>
                <c:pt idx="4902">
                  <c:v>-0.20129852008865318</c:v>
                </c:pt>
                <c:pt idx="4903">
                  <c:v>-0.25065253225871176</c:v>
                </c:pt>
                <c:pt idx="4904">
                  <c:v>-0.29936312297334738</c:v>
                </c:pt>
                <c:pt idx="4905">
                  <c:v>-0.34730525284480801</c:v>
                </c:pt>
                <c:pt idx="4906">
                  <c:v>-0.39435585511333082</c:v>
                </c:pt>
                <c:pt idx="4907">
                  <c:v>-0.44039415155761896</c:v>
                </c:pt>
                <c:pt idx="4908">
                  <c:v>-0.4853019625310892</c:v>
                </c:pt>
                <c:pt idx="4909">
                  <c:v>-0.52896401032694451</c:v>
                </c:pt>
                <c:pt idx="4910">
                  <c:v>-0.57126821509479664</c:v>
                </c:pt>
                <c:pt idx="4911">
                  <c:v>-0.61210598254766546</c:v>
                </c:pt>
                <c:pt idx="4912">
                  <c:v>-0.65137248272220161</c:v>
                </c:pt>
                <c:pt idx="4913">
                  <c:v>-0.68896691907568608</c:v>
                </c:pt>
                <c:pt idx="4914">
                  <c:v>-0.72479278722909846</c:v>
                </c:pt>
                <c:pt idx="4915">
                  <c:v>-0.75875812269278786</c:v>
                </c:pt>
                <c:pt idx="4916">
                  <c:v>-0.79077573693769443</c:v>
                </c:pt>
                <c:pt idx="4917">
                  <c:v>-0.82076344120727129</c:v>
                </c:pt>
                <c:pt idx="4918">
                  <c:v>-0.84864425749474526</c:v>
                </c:pt>
                <c:pt idx="4919">
                  <c:v>-0.87434661614457587</c:v>
                </c:pt>
                <c:pt idx="4920">
                  <c:v>-0.89780453957073514</c:v>
                </c:pt>
                <c:pt idx="4921">
                  <c:v>-0.91895781162022405</c:v>
                </c:pt>
                <c:pt idx="4922">
                  <c:v>-0.93775213214707398</c:v>
                </c:pt>
                <c:pt idx="4923">
                  <c:v>-0.9541392564000426</c:v>
                </c:pt>
                <c:pt idx="4924">
                  <c:v>-0.96807711886619863</c:v>
                </c:pt>
                <c:pt idx="4925">
                  <c:v>-0.97952994125248949</c:v>
                </c:pt>
                <c:pt idx="4926">
                  <c:v>-0.9884683243281116</c:v>
                </c:pt>
                <c:pt idx="4927">
                  <c:v>-0.99486932339189227</c:v>
                </c:pt>
                <c:pt idx="4928">
                  <c:v>-0.99871650717105265</c:v>
                </c:pt>
                <c:pt idx="4929">
                  <c:v>-1</c:v>
                </c:pt>
                <c:pt idx="4930">
                  <c:v>-0.99871650717105309</c:v>
                </c:pt>
                <c:pt idx="4931">
                  <c:v>-0.99486932339189604</c:v>
                </c:pt>
                <c:pt idx="4932">
                  <c:v>-0.98846832432811294</c:v>
                </c:pt>
                <c:pt idx="4933">
                  <c:v>-0.97952994125249704</c:v>
                </c:pt>
                <c:pt idx="4934">
                  <c:v>-0.96807711886620795</c:v>
                </c:pt>
                <c:pt idx="4935">
                  <c:v>-0.95413925640005381</c:v>
                </c:pt>
                <c:pt idx="4936">
                  <c:v>-0.93775213214708686</c:v>
                </c:pt>
                <c:pt idx="4937">
                  <c:v>-0.91895781162023871</c:v>
                </c:pt>
                <c:pt idx="4938">
                  <c:v>-0.89780453957075157</c:v>
                </c:pt>
                <c:pt idx="4939">
                  <c:v>-0.87434661614459397</c:v>
                </c:pt>
                <c:pt idx="4940">
                  <c:v>-0.84864425749476502</c:v>
                </c:pt>
                <c:pt idx="4941">
                  <c:v>-0.8207634412072764</c:v>
                </c:pt>
                <c:pt idx="4942">
                  <c:v>-0.7907757369377173</c:v>
                </c:pt>
                <c:pt idx="4943">
                  <c:v>-0.75875812269281206</c:v>
                </c:pt>
                <c:pt idx="4944">
                  <c:v>-0.72479278722914375</c:v>
                </c:pt>
                <c:pt idx="4945">
                  <c:v>-0.68896691907571306</c:v>
                </c:pt>
                <c:pt idx="4946">
                  <c:v>-0.65137248272222992</c:v>
                </c:pt>
                <c:pt idx="4947">
                  <c:v>-0.61210598254769488</c:v>
                </c:pt>
                <c:pt idx="4948">
                  <c:v>-0.57126821509480386</c:v>
                </c:pt>
                <c:pt idx="4949">
                  <c:v>-0.52896401032700024</c:v>
                </c:pt>
                <c:pt idx="4950">
                  <c:v>-0.48530196253109692</c:v>
                </c:pt>
                <c:pt idx="4951">
                  <c:v>-0.44039415155765238</c:v>
                </c:pt>
                <c:pt idx="4952">
                  <c:v>-0.39435585511333893</c:v>
                </c:pt>
                <c:pt idx="4953">
                  <c:v>-0.34730525284484293</c:v>
                </c:pt>
                <c:pt idx="4954">
                  <c:v>-0.29936312297338291</c:v>
                </c:pt>
                <c:pt idx="4955">
                  <c:v>-0.25065253225874784</c:v>
                </c:pt>
                <c:pt idx="4956">
                  <c:v>-0.20129852008868965</c:v>
                </c:pt>
                <c:pt idx="4957">
                  <c:v>-0.15142777750460848</c:v>
                </c:pt>
                <c:pt idx="4958">
                  <c:v>-0.10116832198746621</c:v>
                </c:pt>
                <c:pt idx="4959">
                  <c:v>-5.0649168838748884E-2</c:v>
                </c:pt>
                <c:pt idx="4960">
                  <c:v>-3.8222897069672968E-14</c:v>
                </c:pt>
                <c:pt idx="4961">
                  <c:v>5.0649168838729303E-2</c:v>
                </c:pt>
                <c:pt idx="4962">
                  <c:v>0.10116832198739016</c:v>
                </c:pt>
                <c:pt idx="4963">
                  <c:v>0.15142777750458911</c:v>
                </c:pt>
                <c:pt idx="4964">
                  <c:v>0.20129852008861476</c:v>
                </c:pt>
                <c:pt idx="4965">
                  <c:v>0.25065253225872886</c:v>
                </c:pt>
                <c:pt idx="4966">
                  <c:v>0.2993631229733642</c:v>
                </c:pt>
                <c:pt idx="4967">
                  <c:v>0.34730525284477126</c:v>
                </c:pt>
                <c:pt idx="4968">
                  <c:v>0.39435585511332094</c:v>
                </c:pt>
                <c:pt idx="4969">
                  <c:v>0.44039415155758377</c:v>
                </c:pt>
                <c:pt idx="4970">
                  <c:v>0.48530196253107977</c:v>
                </c:pt>
                <c:pt idx="4971">
                  <c:v>0.5289640103269595</c:v>
                </c:pt>
                <c:pt idx="4972">
                  <c:v>0.57126821509478776</c:v>
                </c:pt>
                <c:pt idx="4973">
                  <c:v>0.61210598254765691</c:v>
                </c:pt>
                <c:pt idx="4974">
                  <c:v>0.65137248272221504</c:v>
                </c:pt>
                <c:pt idx="4975">
                  <c:v>0.6889669190756782</c:v>
                </c:pt>
                <c:pt idx="4976">
                  <c:v>0.72479278722911067</c:v>
                </c:pt>
                <c:pt idx="4977">
                  <c:v>0.75875812269278076</c:v>
                </c:pt>
                <c:pt idx="4978">
                  <c:v>0.79077573693768788</c:v>
                </c:pt>
                <c:pt idx="4979">
                  <c:v>0.82076344120726519</c:v>
                </c:pt>
                <c:pt idx="4980">
                  <c:v>0.8486442574947396</c:v>
                </c:pt>
                <c:pt idx="4981">
                  <c:v>0.87434661614458453</c:v>
                </c:pt>
                <c:pt idx="4982">
                  <c:v>0.89780453957073036</c:v>
                </c:pt>
                <c:pt idx="4983">
                  <c:v>0.91895781162023094</c:v>
                </c:pt>
                <c:pt idx="4984">
                  <c:v>0.93775213214707021</c:v>
                </c:pt>
                <c:pt idx="4985">
                  <c:v>0.95413925640004793</c:v>
                </c:pt>
                <c:pt idx="4986">
                  <c:v>0.96807711886620307</c:v>
                </c:pt>
                <c:pt idx="4987">
                  <c:v>0.97952994125249304</c:v>
                </c:pt>
                <c:pt idx="4988">
                  <c:v>0.98846832432811005</c:v>
                </c:pt>
                <c:pt idx="4989">
                  <c:v>0.99486932339189404</c:v>
                </c:pt>
                <c:pt idx="4990">
                  <c:v>0.99871650717105209</c:v>
                </c:pt>
                <c:pt idx="4991">
                  <c:v>1</c:v>
                </c:pt>
                <c:pt idx="4992">
                  <c:v>0.99871650717105365</c:v>
                </c:pt>
                <c:pt idx="4993">
                  <c:v>0.99486932339189704</c:v>
                </c:pt>
                <c:pt idx="4994">
                  <c:v>0.9884683243281146</c:v>
                </c:pt>
                <c:pt idx="4995">
                  <c:v>0.97952994125249915</c:v>
                </c:pt>
                <c:pt idx="4996">
                  <c:v>0.96807711886620351</c:v>
                </c:pt>
                <c:pt idx="4997">
                  <c:v>0.95413925640005703</c:v>
                </c:pt>
                <c:pt idx="4998">
                  <c:v>0.93775213214709063</c:v>
                </c:pt>
                <c:pt idx="4999">
                  <c:v>0.91895781162024293</c:v>
                </c:pt>
                <c:pt idx="5000">
                  <c:v>0.89780453957075634</c:v>
                </c:pt>
                <c:pt idx="5001">
                  <c:v>0.87434661614458542</c:v>
                </c:pt>
                <c:pt idx="5002">
                  <c:v>0.84864425749477068</c:v>
                </c:pt>
                <c:pt idx="5003">
                  <c:v>0.82076344120728251</c:v>
                </c:pt>
                <c:pt idx="5004">
                  <c:v>0.79077573693772385</c:v>
                </c:pt>
                <c:pt idx="5005">
                  <c:v>0.75875812269280063</c:v>
                </c:pt>
                <c:pt idx="5006">
                  <c:v>0.72479278722913154</c:v>
                </c:pt>
                <c:pt idx="5007">
                  <c:v>0.68896691907570029</c:v>
                </c:pt>
                <c:pt idx="5008">
                  <c:v>0.65137248272223802</c:v>
                </c:pt>
                <c:pt idx="5009">
                  <c:v>0.612105982547681</c:v>
                </c:pt>
                <c:pt idx="5010">
                  <c:v>0.57126821509481274</c:v>
                </c:pt>
                <c:pt idx="5011">
                  <c:v>0.52896401032698526</c:v>
                </c:pt>
                <c:pt idx="5012">
                  <c:v>0.4853019625311063</c:v>
                </c:pt>
                <c:pt idx="5013">
                  <c:v>0.44039415155766209</c:v>
                </c:pt>
                <c:pt idx="5014">
                  <c:v>0.39435585511334886</c:v>
                </c:pt>
                <c:pt idx="5015">
                  <c:v>0.34730525284485309</c:v>
                </c:pt>
                <c:pt idx="5016">
                  <c:v>0.299363122973339</c:v>
                </c:pt>
                <c:pt idx="5017">
                  <c:v>0.25065253225875828</c:v>
                </c:pt>
                <c:pt idx="5018">
                  <c:v>0.20129852008864454</c:v>
                </c:pt>
                <c:pt idx="5019">
                  <c:v>0.15142777750461914</c:v>
                </c:pt>
                <c:pt idx="5020">
                  <c:v>0.10116832198742039</c:v>
                </c:pt>
                <c:pt idx="5021">
                  <c:v>5.0649168838702879E-2</c:v>
                </c:pt>
                <c:pt idx="5022">
                  <c:v>4.9003552951565332E-14</c:v>
                </c:pt>
                <c:pt idx="5023">
                  <c:v>-5.064916883871854E-2</c:v>
                </c:pt>
                <c:pt idx="5024">
                  <c:v>-0.10116832198737943</c:v>
                </c:pt>
                <c:pt idx="5025">
                  <c:v>-0.15142777750457845</c:v>
                </c:pt>
                <c:pt idx="5026">
                  <c:v>-0.20129852008865989</c:v>
                </c:pt>
                <c:pt idx="5027">
                  <c:v>-0.25065253225871842</c:v>
                </c:pt>
                <c:pt idx="5028">
                  <c:v>-0.29936312297335393</c:v>
                </c:pt>
                <c:pt idx="5029">
                  <c:v>-0.34730525284481445</c:v>
                </c:pt>
                <c:pt idx="5030">
                  <c:v>-0.394355855113311</c:v>
                </c:pt>
                <c:pt idx="5031">
                  <c:v>-0.44039415155762512</c:v>
                </c:pt>
                <c:pt idx="5032">
                  <c:v>-0.48530196253107033</c:v>
                </c:pt>
                <c:pt idx="5033">
                  <c:v>-0.5289640103269504</c:v>
                </c:pt>
                <c:pt idx="5034">
                  <c:v>-0.57126821509477899</c:v>
                </c:pt>
                <c:pt idx="5035">
                  <c:v>-0.61210598254764836</c:v>
                </c:pt>
                <c:pt idx="5036">
                  <c:v>-0.65137248272222836</c:v>
                </c:pt>
                <c:pt idx="5037">
                  <c:v>-0.68896691907567043</c:v>
                </c:pt>
                <c:pt idx="5038">
                  <c:v>-0.72479278722912277</c:v>
                </c:pt>
                <c:pt idx="5039">
                  <c:v>-0.75875812269277376</c:v>
                </c:pt>
                <c:pt idx="5040">
                  <c:v>-0.79077573693769865</c:v>
                </c:pt>
                <c:pt idx="5041">
                  <c:v>-0.82076344120727529</c:v>
                </c:pt>
                <c:pt idx="5042">
                  <c:v>-0.84864425749474892</c:v>
                </c:pt>
                <c:pt idx="5043">
                  <c:v>-0.8743466161445792</c:v>
                </c:pt>
                <c:pt idx="5044">
                  <c:v>-0.89780453957073814</c:v>
                </c:pt>
                <c:pt idx="5045">
                  <c:v>-0.91895781162022672</c:v>
                </c:pt>
                <c:pt idx="5046">
                  <c:v>-0.93775213214707631</c:v>
                </c:pt>
                <c:pt idx="5047">
                  <c:v>-0.95413925640004471</c:v>
                </c:pt>
                <c:pt idx="5048">
                  <c:v>-0.96807711886620029</c:v>
                </c:pt>
                <c:pt idx="5049">
                  <c:v>-0.97952994125249093</c:v>
                </c:pt>
                <c:pt idx="5050">
                  <c:v>-0.98846832432810838</c:v>
                </c:pt>
                <c:pt idx="5051">
                  <c:v>-0.99486932339189582</c:v>
                </c:pt>
                <c:pt idx="5052">
                  <c:v>-0.99871650717105165</c:v>
                </c:pt>
                <c:pt idx="5053">
                  <c:v>-1</c:v>
                </c:pt>
                <c:pt idx="5054">
                  <c:v>-0.9987165071710542</c:v>
                </c:pt>
                <c:pt idx="5055">
                  <c:v>-0.99486932339189815</c:v>
                </c:pt>
                <c:pt idx="5056">
                  <c:v>-0.98846832432810761</c:v>
                </c:pt>
                <c:pt idx="5057">
                  <c:v>-0.97952994125250137</c:v>
                </c:pt>
                <c:pt idx="5058">
                  <c:v>-0.96807711886619907</c:v>
                </c:pt>
                <c:pt idx="5059">
                  <c:v>-0.95413925640006025</c:v>
                </c:pt>
                <c:pt idx="5060">
                  <c:v>-0.93775213214707465</c:v>
                </c:pt>
                <c:pt idx="5061">
                  <c:v>-0.91895781162022483</c:v>
                </c:pt>
                <c:pt idx="5062">
                  <c:v>-0.89780453957073603</c:v>
                </c:pt>
                <c:pt idx="5063">
                  <c:v>-0.87434661614457687</c:v>
                </c:pt>
                <c:pt idx="5064">
                  <c:v>-0.84864425749474626</c:v>
                </c:pt>
                <c:pt idx="5065">
                  <c:v>-0.8207634412072724</c:v>
                </c:pt>
                <c:pt idx="5066">
                  <c:v>-0.79077573693769565</c:v>
                </c:pt>
                <c:pt idx="5067">
                  <c:v>-0.75875812269278908</c:v>
                </c:pt>
                <c:pt idx="5068">
                  <c:v>-0.72479278722911944</c:v>
                </c:pt>
                <c:pt idx="5069">
                  <c:v>-0.68896691907568752</c:v>
                </c:pt>
                <c:pt idx="5070">
                  <c:v>-0.6513724827222247</c:v>
                </c:pt>
                <c:pt idx="5071">
                  <c:v>-0.61210598254766702</c:v>
                </c:pt>
                <c:pt idx="5072">
                  <c:v>-0.57126821509479819</c:v>
                </c:pt>
                <c:pt idx="5073">
                  <c:v>-0.52896401032697038</c:v>
                </c:pt>
                <c:pt idx="5074">
                  <c:v>-0.48530196253109087</c:v>
                </c:pt>
                <c:pt idx="5075">
                  <c:v>-0.44039415155764622</c:v>
                </c:pt>
                <c:pt idx="5076">
                  <c:v>-0.39435585511333265</c:v>
                </c:pt>
                <c:pt idx="5077">
                  <c:v>-0.34730525284483654</c:v>
                </c:pt>
                <c:pt idx="5078">
                  <c:v>-0.29936312297337636</c:v>
                </c:pt>
                <c:pt idx="5079">
                  <c:v>-0.25065253225874118</c:v>
                </c:pt>
                <c:pt idx="5080">
                  <c:v>-0.20129852008868293</c:v>
                </c:pt>
                <c:pt idx="5081">
                  <c:v>-0.15142777750460171</c:v>
                </c:pt>
                <c:pt idx="5082">
                  <c:v>-0.10116832198745938</c:v>
                </c:pt>
                <c:pt idx="5083">
                  <c:v>-5.0649168838742029E-2</c:v>
                </c:pt>
                <c:pt idx="5084">
                  <c:v>-3.136249940305369E-14</c:v>
                </c:pt>
                <c:pt idx="5085">
                  <c:v>5.0649168838679384E-2</c:v>
                </c:pt>
                <c:pt idx="5086">
                  <c:v>0.10116832198739698</c:v>
                </c:pt>
                <c:pt idx="5087">
                  <c:v>0.1514277775045397</c:v>
                </c:pt>
                <c:pt idx="5088">
                  <c:v>0.20129852008862148</c:v>
                </c:pt>
                <c:pt idx="5089">
                  <c:v>0.25065253225868045</c:v>
                </c:pt>
                <c:pt idx="5090">
                  <c:v>0.29936312297331652</c:v>
                </c:pt>
                <c:pt idx="5091">
                  <c:v>0.34730525284483099</c:v>
                </c:pt>
                <c:pt idx="5092">
                  <c:v>0.39435585511327498</c:v>
                </c:pt>
                <c:pt idx="5093">
                  <c:v>0.44039415155764094</c:v>
                </c:pt>
                <c:pt idx="5094">
                  <c:v>0.48530196253103602</c:v>
                </c:pt>
                <c:pt idx="5095">
                  <c:v>0.52896401032696538</c:v>
                </c:pt>
                <c:pt idx="5096">
                  <c:v>0.57126821509479342</c:v>
                </c:pt>
                <c:pt idx="5097">
                  <c:v>0.61210598254766235</c:v>
                </c:pt>
                <c:pt idx="5098">
                  <c:v>0.65137248272222026</c:v>
                </c:pt>
                <c:pt idx="5099">
                  <c:v>0.68896691907568319</c:v>
                </c:pt>
                <c:pt idx="5100">
                  <c:v>0.72479278722911533</c:v>
                </c:pt>
                <c:pt idx="5101">
                  <c:v>0.75875812269278531</c:v>
                </c:pt>
                <c:pt idx="5102">
                  <c:v>0.7907757369376921</c:v>
                </c:pt>
                <c:pt idx="5103">
                  <c:v>0.82076344120726907</c:v>
                </c:pt>
                <c:pt idx="5104">
                  <c:v>0.84864425749474315</c:v>
                </c:pt>
                <c:pt idx="5105">
                  <c:v>0.87434661614457398</c:v>
                </c:pt>
                <c:pt idx="5106">
                  <c:v>0.89780453957075845</c:v>
                </c:pt>
                <c:pt idx="5107">
                  <c:v>0.9189578116202225</c:v>
                </c:pt>
                <c:pt idx="5108">
                  <c:v>0.9377521321470923</c:v>
                </c:pt>
                <c:pt idx="5109">
                  <c:v>0.95413925640004149</c:v>
                </c:pt>
                <c:pt idx="5110">
                  <c:v>0.96807711886619763</c:v>
                </c:pt>
                <c:pt idx="5111">
                  <c:v>0.97952994125250015</c:v>
                </c:pt>
                <c:pt idx="5112">
                  <c:v>0.98846832432810672</c:v>
                </c:pt>
                <c:pt idx="5113">
                  <c:v>0.9948693233918976</c:v>
                </c:pt>
                <c:pt idx="5114">
                  <c:v>0.99871650717105109</c:v>
                </c:pt>
                <c:pt idx="5115">
                  <c:v>1</c:v>
                </c:pt>
                <c:pt idx="5116">
                  <c:v>0.99871650717105187</c:v>
                </c:pt>
                <c:pt idx="5117">
                  <c:v>0.99486932339189349</c:v>
                </c:pt>
                <c:pt idx="5118">
                  <c:v>0.98846832432810927</c:v>
                </c:pt>
                <c:pt idx="5119">
                  <c:v>0.97952994125249204</c:v>
                </c:pt>
                <c:pt idx="5120">
                  <c:v>0.96807711886620174</c:v>
                </c:pt>
                <c:pt idx="5121">
                  <c:v>0.95413925640004649</c:v>
                </c:pt>
                <c:pt idx="5122">
                  <c:v>0.93775213214707831</c:v>
                </c:pt>
                <c:pt idx="5123">
                  <c:v>0.91895781162022905</c:v>
                </c:pt>
                <c:pt idx="5124">
                  <c:v>0.8978045395707408</c:v>
                </c:pt>
                <c:pt idx="5125">
                  <c:v>0.87434661614458209</c:v>
                </c:pt>
                <c:pt idx="5126">
                  <c:v>0.84864425749475203</c:v>
                </c:pt>
                <c:pt idx="5127">
                  <c:v>0.82076344120727862</c:v>
                </c:pt>
                <c:pt idx="5128">
                  <c:v>0.79077573693770231</c:v>
                </c:pt>
                <c:pt idx="5129">
                  <c:v>0.75875812269279608</c:v>
                </c:pt>
                <c:pt idx="5130">
                  <c:v>0.72479278722912688</c:v>
                </c:pt>
                <c:pt idx="5131">
                  <c:v>0.68896691907569529</c:v>
                </c:pt>
                <c:pt idx="5132">
                  <c:v>0.6513724827222328</c:v>
                </c:pt>
                <c:pt idx="5133">
                  <c:v>0.61210598254767556</c:v>
                </c:pt>
                <c:pt idx="5134">
                  <c:v>0.57126821509480707</c:v>
                </c:pt>
                <c:pt idx="5135">
                  <c:v>0.52896401032697948</c:v>
                </c:pt>
                <c:pt idx="5136">
                  <c:v>0.48530196253110031</c:v>
                </c:pt>
                <c:pt idx="5137">
                  <c:v>0.44039415155760486</c:v>
                </c:pt>
                <c:pt idx="5138">
                  <c:v>0.39435585511334253</c:v>
                </c:pt>
                <c:pt idx="5139">
                  <c:v>0.34730525284484665</c:v>
                </c:pt>
                <c:pt idx="5140">
                  <c:v>0.29936312297338669</c:v>
                </c:pt>
                <c:pt idx="5141">
                  <c:v>0.25065253225875161</c:v>
                </c:pt>
                <c:pt idx="5142">
                  <c:v>0.20129852008863783</c:v>
                </c:pt>
                <c:pt idx="5143">
                  <c:v>0.15142777750461237</c:v>
                </c:pt>
                <c:pt idx="5144">
                  <c:v>0.10116832198747011</c:v>
                </c:pt>
                <c:pt idx="5145">
                  <c:v>5.0649168838752798E-2</c:v>
                </c:pt>
                <c:pt idx="5146">
                  <c:v>-1.470026357586196E-14</c:v>
                </c:pt>
                <c:pt idx="5147">
                  <c:v>-5.0649168838725389E-2</c:v>
                </c:pt>
                <c:pt idx="5148">
                  <c:v>-0.10116832198738626</c:v>
                </c:pt>
                <c:pt idx="5149">
                  <c:v>-0.15142777750452904</c:v>
                </c:pt>
                <c:pt idx="5150">
                  <c:v>-0.20129852008866661</c:v>
                </c:pt>
                <c:pt idx="5151">
                  <c:v>-0.25065253225872508</c:v>
                </c:pt>
                <c:pt idx="5152">
                  <c:v>-0.29936312297336048</c:v>
                </c:pt>
                <c:pt idx="5153">
                  <c:v>-0.3473052528447676</c:v>
                </c:pt>
                <c:pt idx="5154">
                  <c:v>-0.39435585511331733</c:v>
                </c:pt>
                <c:pt idx="5155">
                  <c:v>-0.44039415155763129</c:v>
                </c:pt>
                <c:pt idx="5156">
                  <c:v>-0.48530196253107633</c:v>
                </c:pt>
                <c:pt idx="5157">
                  <c:v>-0.52896401032695617</c:v>
                </c:pt>
                <c:pt idx="5158">
                  <c:v>-0.57126821509473791</c:v>
                </c:pt>
                <c:pt idx="5159">
                  <c:v>-0.6121059825476538</c:v>
                </c:pt>
                <c:pt idx="5160">
                  <c:v>-0.65137248272221204</c:v>
                </c:pt>
                <c:pt idx="5161">
                  <c:v>-0.68896691907567542</c:v>
                </c:pt>
                <c:pt idx="5162">
                  <c:v>-0.724792787229108</c:v>
                </c:pt>
                <c:pt idx="5163">
                  <c:v>-0.7587581226927782</c:v>
                </c:pt>
                <c:pt idx="5164">
                  <c:v>-0.79077573693768544</c:v>
                </c:pt>
                <c:pt idx="5165">
                  <c:v>-0.82076344120726297</c:v>
                </c:pt>
                <c:pt idx="5166">
                  <c:v>-0.84864425749473749</c:v>
                </c:pt>
                <c:pt idx="5167">
                  <c:v>-0.87434661614456877</c:v>
                </c:pt>
                <c:pt idx="5168">
                  <c:v>-0.8978045395707287</c:v>
                </c:pt>
                <c:pt idx="5169">
                  <c:v>-0.91895781162021817</c:v>
                </c:pt>
                <c:pt idx="5170">
                  <c:v>-0.93775213214706887</c:v>
                </c:pt>
                <c:pt idx="5171">
                  <c:v>-0.95413925640003827</c:v>
                </c:pt>
                <c:pt idx="5172">
                  <c:v>-0.96807711886619485</c:v>
                </c:pt>
                <c:pt idx="5173">
                  <c:v>-0.97952994125248649</c:v>
                </c:pt>
                <c:pt idx="5174">
                  <c:v>-0.98846832432810516</c:v>
                </c:pt>
                <c:pt idx="5175">
                  <c:v>-0.99486932339189071</c:v>
                </c:pt>
                <c:pt idx="5176">
                  <c:v>-0.99871650717105054</c:v>
                </c:pt>
                <c:pt idx="5177">
                  <c:v>-1</c:v>
                </c:pt>
                <c:pt idx="5178">
                  <c:v>-0.99871650717105531</c:v>
                </c:pt>
                <c:pt idx="5179">
                  <c:v>-0.99486932339190037</c:v>
                </c:pt>
                <c:pt idx="5180">
                  <c:v>-0.98846832432811949</c:v>
                </c:pt>
                <c:pt idx="5181">
                  <c:v>-0.97952994125249426</c:v>
                </c:pt>
                <c:pt idx="5182">
                  <c:v>-0.96807711886620451</c:v>
                </c:pt>
                <c:pt idx="5183">
                  <c:v>-0.95413925640006669</c:v>
                </c:pt>
                <c:pt idx="5184">
                  <c:v>-0.93775213214710185</c:v>
                </c:pt>
                <c:pt idx="5185">
                  <c:v>-0.91895781162023327</c:v>
                </c:pt>
                <c:pt idx="5186">
                  <c:v>-0.89780453957074546</c:v>
                </c:pt>
                <c:pt idx="5187">
                  <c:v>-0.87434661614458731</c:v>
                </c:pt>
                <c:pt idx="5188">
                  <c:v>-0.84864425749478778</c:v>
                </c:pt>
                <c:pt idx="5189">
                  <c:v>-0.82076344120731726</c:v>
                </c:pt>
                <c:pt idx="5190">
                  <c:v>-0.79077573693770886</c:v>
                </c:pt>
                <c:pt idx="5191">
                  <c:v>-0.75875812269280318</c:v>
                </c:pt>
                <c:pt idx="5192">
                  <c:v>-0.72479278722909513</c:v>
                </c:pt>
                <c:pt idx="5193">
                  <c:v>-0.68896691907574426</c:v>
                </c:pt>
                <c:pt idx="5194">
                  <c:v>-0.65137248272224102</c:v>
                </c:pt>
                <c:pt idx="5195">
                  <c:v>-0.612105982547684</c:v>
                </c:pt>
                <c:pt idx="5196">
                  <c:v>-0.57126821509481596</c:v>
                </c:pt>
                <c:pt idx="5197">
                  <c:v>-0.5289640103269404</c:v>
                </c:pt>
                <c:pt idx="5198">
                  <c:v>-0.48530196253110974</c:v>
                </c:pt>
                <c:pt idx="5199">
                  <c:v>-0.44039415155766559</c:v>
                </c:pt>
                <c:pt idx="5200">
                  <c:v>-0.39435585511335247</c:v>
                </c:pt>
                <c:pt idx="5201">
                  <c:v>-0.34730525284480346</c:v>
                </c:pt>
                <c:pt idx="5202">
                  <c:v>-0.29936312297334272</c:v>
                </c:pt>
                <c:pt idx="5203">
                  <c:v>-0.25065253225876205</c:v>
                </c:pt>
                <c:pt idx="5204">
                  <c:v>-0.20129852008870405</c:v>
                </c:pt>
                <c:pt idx="5205">
                  <c:v>-0.15142777750456685</c:v>
                </c:pt>
                <c:pt idx="5206">
                  <c:v>-0.10116832198742429</c:v>
                </c:pt>
                <c:pt idx="5207">
                  <c:v>-5.0649168838706793E-2</c:v>
                </c:pt>
                <c:pt idx="5208">
                  <c:v>-5.2923811166838419E-14</c:v>
                </c:pt>
                <c:pt idx="5209">
                  <c:v>5.064916883871462E-2</c:v>
                </c:pt>
                <c:pt idx="5210">
                  <c:v>0.10116832198743209</c:v>
                </c:pt>
                <c:pt idx="5211">
                  <c:v>0.15142777750457459</c:v>
                </c:pt>
                <c:pt idx="5212">
                  <c:v>0.20129852008865606</c:v>
                </c:pt>
                <c:pt idx="5213">
                  <c:v>0.25065253225865958</c:v>
                </c:pt>
                <c:pt idx="5214">
                  <c:v>0.29936312297335022</c:v>
                </c:pt>
                <c:pt idx="5215">
                  <c:v>0.34730525284481079</c:v>
                </c:pt>
                <c:pt idx="5216">
                  <c:v>0.3943558551133074</c:v>
                </c:pt>
                <c:pt idx="5217">
                  <c:v>0.44039415155762163</c:v>
                </c:pt>
                <c:pt idx="5218">
                  <c:v>0.48530196253106689</c:v>
                </c:pt>
                <c:pt idx="5219">
                  <c:v>0.52896401032694707</c:v>
                </c:pt>
                <c:pt idx="5220">
                  <c:v>0.57126821509477577</c:v>
                </c:pt>
                <c:pt idx="5221">
                  <c:v>0.61210598254764526</c:v>
                </c:pt>
                <c:pt idx="5222">
                  <c:v>0.65137248272220383</c:v>
                </c:pt>
                <c:pt idx="5223">
                  <c:v>0.68896691907566754</c:v>
                </c:pt>
                <c:pt idx="5224">
                  <c:v>0.72479278722910057</c:v>
                </c:pt>
                <c:pt idx="5225">
                  <c:v>0.75875812269277121</c:v>
                </c:pt>
                <c:pt idx="5226">
                  <c:v>0.79077573693767889</c:v>
                </c:pt>
                <c:pt idx="5227">
                  <c:v>0.82076344120725675</c:v>
                </c:pt>
                <c:pt idx="5228">
                  <c:v>0.84864425749473182</c:v>
                </c:pt>
                <c:pt idx="5229">
                  <c:v>0.87434661614456355</c:v>
                </c:pt>
                <c:pt idx="5230">
                  <c:v>0.89780453957072393</c:v>
                </c:pt>
                <c:pt idx="5231">
                  <c:v>0.91895781162021395</c:v>
                </c:pt>
                <c:pt idx="5232">
                  <c:v>0.93775213214708486</c:v>
                </c:pt>
                <c:pt idx="5233">
                  <c:v>0.95413925640003505</c:v>
                </c:pt>
                <c:pt idx="5234">
                  <c:v>0.96807711886619219</c:v>
                </c:pt>
                <c:pt idx="5235">
                  <c:v>0.97952994125248438</c:v>
                </c:pt>
                <c:pt idx="5236">
                  <c:v>0.98846832432811205</c:v>
                </c:pt>
                <c:pt idx="5237">
                  <c:v>0.99486932339189538</c:v>
                </c:pt>
                <c:pt idx="5238">
                  <c:v>0.99871650717104998</c:v>
                </c:pt>
                <c:pt idx="5239">
                  <c:v>1</c:v>
                </c:pt>
                <c:pt idx="5240">
                  <c:v>0.99871650717105298</c:v>
                </c:pt>
                <c:pt idx="5241">
                  <c:v>0.99486932339189571</c:v>
                </c:pt>
                <c:pt idx="5242">
                  <c:v>0.98846832432811249</c:v>
                </c:pt>
                <c:pt idx="5243">
                  <c:v>0.97952994125250781</c:v>
                </c:pt>
                <c:pt idx="5244">
                  <c:v>0.96807711886622139</c:v>
                </c:pt>
                <c:pt idx="5245">
                  <c:v>0.95413925640005293</c:v>
                </c:pt>
                <c:pt idx="5246">
                  <c:v>0.93775213214708586</c:v>
                </c:pt>
                <c:pt idx="5247">
                  <c:v>0.91895781162021517</c:v>
                </c:pt>
                <c:pt idx="5248">
                  <c:v>0.89780453957077533</c:v>
                </c:pt>
                <c:pt idx="5249">
                  <c:v>0.87434661614459253</c:v>
                </c:pt>
                <c:pt idx="5250">
                  <c:v>0.84864425749476335</c:v>
                </c:pt>
                <c:pt idx="5251">
                  <c:v>0.82076344120729094</c:v>
                </c:pt>
                <c:pt idx="5252">
                  <c:v>0.79077573693768066</c:v>
                </c:pt>
                <c:pt idx="5253">
                  <c:v>0.75875812269281018</c:v>
                </c:pt>
                <c:pt idx="5254">
                  <c:v>0.72479278722914176</c:v>
                </c:pt>
                <c:pt idx="5255">
                  <c:v>0.68896691907571095</c:v>
                </c:pt>
                <c:pt idx="5256">
                  <c:v>0.65137248272220605</c:v>
                </c:pt>
                <c:pt idx="5257">
                  <c:v>0.61210598254764759</c:v>
                </c:pt>
                <c:pt idx="5258">
                  <c:v>0.57126821509482484</c:v>
                </c:pt>
                <c:pt idx="5259">
                  <c:v>0.5289640103269978</c:v>
                </c:pt>
                <c:pt idx="5260">
                  <c:v>0.4853019625310695</c:v>
                </c:pt>
                <c:pt idx="5261">
                  <c:v>0.44039415155762424</c:v>
                </c:pt>
                <c:pt idx="5262">
                  <c:v>0.39435585511331012</c:v>
                </c:pt>
                <c:pt idx="5263">
                  <c:v>0.34730525284486685</c:v>
                </c:pt>
                <c:pt idx="5264">
                  <c:v>0.29936312297335299</c:v>
                </c:pt>
                <c:pt idx="5265">
                  <c:v>0.25065253225871748</c:v>
                </c:pt>
                <c:pt idx="5266">
                  <c:v>0.20129852008865892</c:v>
                </c:pt>
                <c:pt idx="5267">
                  <c:v>0.1514277775045775</c:v>
                </c:pt>
                <c:pt idx="5268">
                  <c:v>0.10116832198749157</c:v>
                </c:pt>
                <c:pt idx="5269">
                  <c:v>5.0649168838717562E-2</c:v>
                </c:pt>
                <c:pt idx="5270">
                  <c:v>6.8610481879227692E-15</c:v>
                </c:pt>
                <c:pt idx="5271">
                  <c:v>-5.0649168838703858E-2</c:v>
                </c:pt>
                <c:pt idx="5272">
                  <c:v>-0.10116832198742136</c:v>
                </c:pt>
                <c:pt idx="5273">
                  <c:v>-0.15142777750456393</c:v>
                </c:pt>
                <c:pt idx="5274">
                  <c:v>-0.20129852008864549</c:v>
                </c:pt>
                <c:pt idx="5275">
                  <c:v>-0.25065253225870415</c:v>
                </c:pt>
                <c:pt idx="5276">
                  <c:v>-0.29936312297333989</c:v>
                </c:pt>
                <c:pt idx="5277">
                  <c:v>-0.34730525284480068</c:v>
                </c:pt>
                <c:pt idx="5278">
                  <c:v>-0.39435585511329752</c:v>
                </c:pt>
                <c:pt idx="5279">
                  <c:v>-0.44039415155761191</c:v>
                </c:pt>
                <c:pt idx="5280">
                  <c:v>-0.48530196253105745</c:v>
                </c:pt>
                <c:pt idx="5281">
                  <c:v>-0.52896401032693785</c:v>
                </c:pt>
                <c:pt idx="5282">
                  <c:v>-0.57126821509476688</c:v>
                </c:pt>
                <c:pt idx="5283">
                  <c:v>-0.61210598254763682</c:v>
                </c:pt>
                <c:pt idx="5284">
                  <c:v>-0.65137248272219572</c:v>
                </c:pt>
                <c:pt idx="5285">
                  <c:v>-0.68896691907565977</c:v>
                </c:pt>
                <c:pt idx="5286">
                  <c:v>-0.72479278722909313</c:v>
                </c:pt>
                <c:pt idx="5287">
                  <c:v>-0.75875812269280118</c:v>
                </c:pt>
                <c:pt idx="5288">
                  <c:v>-0.79077573693767222</c:v>
                </c:pt>
                <c:pt idx="5289">
                  <c:v>-0.82076344120725064</c:v>
                </c:pt>
                <c:pt idx="5290">
                  <c:v>-0.84864425749472605</c:v>
                </c:pt>
                <c:pt idx="5291">
                  <c:v>-0.87434661614458586</c:v>
                </c:pt>
                <c:pt idx="5292">
                  <c:v>-0.89780453957074424</c:v>
                </c:pt>
                <c:pt idx="5293">
                  <c:v>-0.91895781162020973</c:v>
                </c:pt>
                <c:pt idx="5294">
                  <c:v>-0.93775213214706132</c:v>
                </c:pt>
                <c:pt idx="5295">
                  <c:v>-0.95413925640004882</c:v>
                </c:pt>
                <c:pt idx="5296">
                  <c:v>-0.96807711886620373</c:v>
                </c:pt>
                <c:pt idx="5297">
                  <c:v>-0.9795299412524936</c:v>
                </c:pt>
                <c:pt idx="5298">
                  <c:v>-0.98846832432810183</c:v>
                </c:pt>
                <c:pt idx="5299">
                  <c:v>-0.9948693233918886</c:v>
                </c:pt>
                <c:pt idx="5300">
                  <c:v>-0.99871650717105231</c:v>
                </c:pt>
                <c:pt idx="5301">
                  <c:v>-1</c:v>
                </c:pt>
                <c:pt idx="5302">
                  <c:v>-0.99871650717105065</c:v>
                </c:pt>
                <c:pt idx="5303">
                  <c:v>-0.99486932339190259</c:v>
                </c:pt>
                <c:pt idx="5304">
                  <c:v>-0.98846832432811416</c:v>
                </c:pt>
                <c:pt idx="5305">
                  <c:v>-0.97952994125249859</c:v>
                </c:pt>
                <c:pt idx="5306">
                  <c:v>-0.96807711886620984</c:v>
                </c:pt>
                <c:pt idx="5307">
                  <c:v>-0.95413925640003916</c:v>
                </c:pt>
                <c:pt idx="5308">
                  <c:v>-0.93775213214708963</c:v>
                </c:pt>
                <c:pt idx="5309">
                  <c:v>-0.91895781162024182</c:v>
                </c:pt>
                <c:pt idx="5310">
                  <c:v>-0.89780453957075501</c:v>
                </c:pt>
                <c:pt idx="5311">
                  <c:v>-0.87434661614457021</c:v>
                </c:pt>
                <c:pt idx="5312">
                  <c:v>-0.84864425749473904</c:v>
                </c:pt>
                <c:pt idx="5313">
                  <c:v>-0.82076344120729705</c:v>
                </c:pt>
                <c:pt idx="5314">
                  <c:v>-0.79077573693772207</c:v>
                </c:pt>
                <c:pt idx="5315">
                  <c:v>-0.7587581226927802</c:v>
                </c:pt>
                <c:pt idx="5316">
                  <c:v>-0.72479278722911</c:v>
                </c:pt>
                <c:pt idx="5317">
                  <c:v>-0.68896691907567753</c:v>
                </c:pt>
                <c:pt idx="5318">
                  <c:v>-0.65137248272225745</c:v>
                </c:pt>
                <c:pt idx="5319">
                  <c:v>-0.61210598254765614</c:v>
                </c:pt>
                <c:pt idx="5320">
                  <c:v>-0.57126821509478698</c:v>
                </c:pt>
                <c:pt idx="5321">
                  <c:v>-0.52896401032695872</c:v>
                </c:pt>
                <c:pt idx="5322">
                  <c:v>-0.48530196253107888</c:v>
                </c:pt>
                <c:pt idx="5323">
                  <c:v>-0.44039415155768497</c:v>
                </c:pt>
                <c:pt idx="5324">
                  <c:v>-0.39435585511332005</c:v>
                </c:pt>
                <c:pt idx="5325">
                  <c:v>-0.34730525284482366</c:v>
                </c:pt>
                <c:pt idx="5326">
                  <c:v>-0.29936312297336332</c:v>
                </c:pt>
                <c:pt idx="5327">
                  <c:v>-0.25065253225872791</c:v>
                </c:pt>
                <c:pt idx="5328">
                  <c:v>-0.2012985200886695</c:v>
                </c:pt>
                <c:pt idx="5329">
                  <c:v>-0.15142777750458816</c:v>
                </c:pt>
                <c:pt idx="5330">
                  <c:v>-0.10116832198744573</c:v>
                </c:pt>
                <c:pt idx="5331">
                  <c:v>-5.0649168838728324E-2</c:v>
                </c:pt>
                <c:pt idx="5332">
                  <c:v>-1.7641704069815134E-14</c:v>
                </c:pt>
                <c:pt idx="5333">
                  <c:v>5.0649168838693089E-2</c:v>
                </c:pt>
                <c:pt idx="5334">
                  <c:v>0.10116832198741063</c:v>
                </c:pt>
                <c:pt idx="5335">
                  <c:v>0.15142777750455327</c:v>
                </c:pt>
                <c:pt idx="5336">
                  <c:v>0.20129852008863494</c:v>
                </c:pt>
                <c:pt idx="5337">
                  <c:v>0.25065253225869372</c:v>
                </c:pt>
                <c:pt idx="5338">
                  <c:v>0.29936312297332962</c:v>
                </c:pt>
                <c:pt idx="5339">
                  <c:v>0.34730525284479058</c:v>
                </c:pt>
                <c:pt idx="5340">
                  <c:v>0.39435585511328763</c:v>
                </c:pt>
                <c:pt idx="5341">
                  <c:v>0.44039415155760225</c:v>
                </c:pt>
                <c:pt idx="5342">
                  <c:v>0.48530196253109775</c:v>
                </c:pt>
                <c:pt idx="5343">
                  <c:v>0.52896401032692875</c:v>
                </c:pt>
                <c:pt idx="5344">
                  <c:v>0.571268215094758</c:v>
                </c:pt>
                <c:pt idx="5345">
                  <c:v>0.61210598254762827</c:v>
                </c:pt>
                <c:pt idx="5346">
                  <c:v>0.65137248272223058</c:v>
                </c:pt>
                <c:pt idx="5347">
                  <c:v>0.68896691907569318</c:v>
                </c:pt>
                <c:pt idx="5348">
                  <c:v>0.72479278722908569</c:v>
                </c:pt>
                <c:pt idx="5349">
                  <c:v>0.75875812269275722</c:v>
                </c:pt>
                <c:pt idx="5350">
                  <c:v>0.79077573693770042</c:v>
                </c:pt>
                <c:pt idx="5351">
                  <c:v>0.82076344120727696</c:v>
                </c:pt>
                <c:pt idx="5352">
                  <c:v>0.84864425749475048</c:v>
                </c:pt>
                <c:pt idx="5353">
                  <c:v>0.87434661614455311</c:v>
                </c:pt>
                <c:pt idx="5354">
                  <c:v>0.89780453957071449</c:v>
                </c:pt>
                <c:pt idx="5355">
                  <c:v>0.91895781162022783</c:v>
                </c:pt>
                <c:pt idx="5356">
                  <c:v>0.93775213214707731</c:v>
                </c:pt>
                <c:pt idx="5357">
                  <c:v>0.95413925640006259</c:v>
                </c:pt>
                <c:pt idx="5358">
                  <c:v>0.96807711886618675</c:v>
                </c:pt>
                <c:pt idx="5359">
                  <c:v>0.97952994125249149</c:v>
                </c:pt>
                <c:pt idx="5360">
                  <c:v>0.98846832432810883</c:v>
                </c:pt>
                <c:pt idx="5361">
                  <c:v>0.99486932339189327</c:v>
                </c:pt>
                <c:pt idx="5362">
                  <c:v>0.99871650717105465</c:v>
                </c:pt>
                <c:pt idx="5363">
                  <c:v>1</c:v>
                </c:pt>
                <c:pt idx="5364">
                  <c:v>0.99871650717105409</c:v>
                </c:pt>
                <c:pt idx="5365">
                  <c:v>0.99486932339189793</c:v>
                </c:pt>
                <c:pt idx="5366">
                  <c:v>0.98846832432810716</c:v>
                </c:pt>
                <c:pt idx="5367">
                  <c:v>0.97952994125248927</c:v>
                </c:pt>
                <c:pt idx="5368">
                  <c:v>0.96807711886621262</c:v>
                </c:pt>
                <c:pt idx="5369">
                  <c:v>0.95413925640005937</c:v>
                </c:pt>
                <c:pt idx="5370">
                  <c:v>0.93775213214707365</c:v>
                </c:pt>
                <c:pt idx="5371">
                  <c:v>0.91895781162022361</c:v>
                </c:pt>
                <c:pt idx="5372">
                  <c:v>0.89780453957073469</c:v>
                </c:pt>
                <c:pt idx="5373">
                  <c:v>0.87434661614460307</c:v>
                </c:pt>
                <c:pt idx="5374">
                  <c:v>0.8486442574947447</c:v>
                </c:pt>
                <c:pt idx="5375">
                  <c:v>0.82076344120727074</c:v>
                </c:pt>
                <c:pt idx="5376">
                  <c:v>0.79077573693769387</c:v>
                </c:pt>
                <c:pt idx="5377">
                  <c:v>0.7587581226927872</c:v>
                </c:pt>
                <c:pt idx="5378">
                  <c:v>0.72479278722915652</c:v>
                </c:pt>
                <c:pt idx="5379">
                  <c:v>0.6889669190756853</c:v>
                </c:pt>
                <c:pt idx="5380">
                  <c:v>0.65137248272222248</c:v>
                </c:pt>
                <c:pt idx="5381">
                  <c:v>0.61210598254766468</c:v>
                </c:pt>
                <c:pt idx="5382">
                  <c:v>0.57126821509479586</c:v>
                </c:pt>
                <c:pt idx="5383">
                  <c:v>0.52896401032696783</c:v>
                </c:pt>
                <c:pt idx="5384">
                  <c:v>0.48530196253108832</c:v>
                </c:pt>
                <c:pt idx="5385">
                  <c:v>0.44039415155764361</c:v>
                </c:pt>
                <c:pt idx="5386">
                  <c:v>0.39435585511332993</c:v>
                </c:pt>
                <c:pt idx="5387">
                  <c:v>0.34730525284483377</c:v>
                </c:pt>
                <c:pt idx="5388">
                  <c:v>0.29936312297337359</c:v>
                </c:pt>
                <c:pt idx="5389">
                  <c:v>0.25065253225873835</c:v>
                </c:pt>
                <c:pt idx="5390">
                  <c:v>0.20129852008868004</c:v>
                </c:pt>
                <c:pt idx="5391">
                  <c:v>0.15142777750459879</c:v>
                </c:pt>
                <c:pt idx="5392">
                  <c:v>0.1011683219873999</c:v>
                </c:pt>
                <c:pt idx="5393">
                  <c:v>5.0649168838739093E-2</c:v>
                </c:pt>
                <c:pt idx="5394">
                  <c:v>2.8422359951707499E-14</c:v>
                </c:pt>
                <c:pt idx="5395">
                  <c:v>-5.0649168838682319E-2</c:v>
                </c:pt>
                <c:pt idx="5396">
                  <c:v>-0.1011683219873999</c:v>
                </c:pt>
                <c:pt idx="5397">
                  <c:v>-0.15142777750459879</c:v>
                </c:pt>
                <c:pt idx="5398">
                  <c:v>-0.20129852008862437</c:v>
                </c:pt>
                <c:pt idx="5399">
                  <c:v>-0.25065253225868328</c:v>
                </c:pt>
                <c:pt idx="5400">
                  <c:v>-0.29936312297331935</c:v>
                </c:pt>
                <c:pt idx="5401">
                  <c:v>-0.34730525284483377</c:v>
                </c:pt>
                <c:pt idx="5402">
                  <c:v>-0.39435585511332993</c:v>
                </c:pt>
                <c:pt idx="5403">
                  <c:v>-0.44039415155759259</c:v>
                </c:pt>
                <c:pt idx="5404">
                  <c:v>-0.48530196253103863</c:v>
                </c:pt>
                <c:pt idx="5405">
                  <c:v>-0.52896401032696783</c:v>
                </c:pt>
                <c:pt idx="5406">
                  <c:v>-0.57126821509479586</c:v>
                </c:pt>
                <c:pt idx="5407">
                  <c:v>-0.61210598254766468</c:v>
                </c:pt>
                <c:pt idx="5408">
                  <c:v>-0.65137248272217929</c:v>
                </c:pt>
                <c:pt idx="5409">
                  <c:v>-0.68896691907564411</c:v>
                </c:pt>
                <c:pt idx="5410">
                  <c:v>-0.72479278722911744</c:v>
                </c:pt>
                <c:pt idx="5411">
                  <c:v>-0.7587581226927872</c:v>
                </c:pt>
                <c:pt idx="5412">
                  <c:v>-0.79077573693769387</c:v>
                </c:pt>
                <c:pt idx="5413">
                  <c:v>-0.82076344120723832</c:v>
                </c:pt>
                <c:pt idx="5414">
                  <c:v>-0.8486442574947447</c:v>
                </c:pt>
                <c:pt idx="5415">
                  <c:v>-0.87434661614457543</c:v>
                </c:pt>
                <c:pt idx="5416">
                  <c:v>-0.89780453957073469</c:v>
                </c:pt>
                <c:pt idx="5417">
                  <c:v>-0.91895781162022361</c:v>
                </c:pt>
                <c:pt idx="5418">
                  <c:v>-0.93775213214707365</c:v>
                </c:pt>
                <c:pt idx="5419">
                  <c:v>-0.95413925640004238</c:v>
                </c:pt>
                <c:pt idx="5420">
                  <c:v>-0.96807711886619829</c:v>
                </c:pt>
                <c:pt idx="5421">
                  <c:v>-0.97952994125248927</c:v>
                </c:pt>
                <c:pt idx="5422">
                  <c:v>-0.98846832432810716</c:v>
                </c:pt>
                <c:pt idx="5423">
                  <c:v>-0.99486932339189216</c:v>
                </c:pt>
                <c:pt idx="5424">
                  <c:v>-0.9987165071710512</c:v>
                </c:pt>
                <c:pt idx="5425">
                  <c:v>-1</c:v>
                </c:pt>
                <c:pt idx="5426">
                  <c:v>-0.99871650717105465</c:v>
                </c:pt>
                <c:pt idx="5427">
                  <c:v>-0.99486932339189893</c:v>
                </c:pt>
                <c:pt idx="5428">
                  <c:v>-0.98846832432811738</c:v>
                </c:pt>
                <c:pt idx="5429">
                  <c:v>-0.97952994125250292</c:v>
                </c:pt>
                <c:pt idx="5430">
                  <c:v>-0.96807711886621528</c:v>
                </c:pt>
                <c:pt idx="5431">
                  <c:v>-0.95413925640006259</c:v>
                </c:pt>
                <c:pt idx="5432">
                  <c:v>-0.93775213214707731</c:v>
                </c:pt>
                <c:pt idx="5433">
                  <c:v>-0.91895781162025025</c:v>
                </c:pt>
                <c:pt idx="5434">
                  <c:v>-0.89780453957076456</c:v>
                </c:pt>
                <c:pt idx="5435">
                  <c:v>-0.87434661614460829</c:v>
                </c:pt>
                <c:pt idx="5436">
                  <c:v>-0.84864425749475048</c:v>
                </c:pt>
                <c:pt idx="5437">
                  <c:v>-0.82076344120727696</c:v>
                </c:pt>
                <c:pt idx="5438">
                  <c:v>-0.79077573693773529</c:v>
                </c:pt>
                <c:pt idx="5439">
                  <c:v>-0.75875812269283127</c:v>
                </c:pt>
                <c:pt idx="5440">
                  <c:v>-0.72479278722912488</c:v>
                </c:pt>
                <c:pt idx="5441">
                  <c:v>-0.68896691907569318</c:v>
                </c:pt>
                <c:pt idx="5442">
                  <c:v>-0.65137248272223058</c:v>
                </c:pt>
                <c:pt idx="5443">
                  <c:v>-0.6121059825477182</c:v>
                </c:pt>
                <c:pt idx="5444">
                  <c:v>-0.57126821509485137</c:v>
                </c:pt>
                <c:pt idx="5445">
                  <c:v>-0.52896401032697704</c:v>
                </c:pt>
                <c:pt idx="5446">
                  <c:v>-0.48530196253109775</c:v>
                </c:pt>
                <c:pt idx="5447">
                  <c:v>-0.44039415155760225</c:v>
                </c:pt>
                <c:pt idx="5448">
                  <c:v>-0.39435585511339211</c:v>
                </c:pt>
                <c:pt idx="5449">
                  <c:v>-0.34730525284484387</c:v>
                </c:pt>
                <c:pt idx="5450">
                  <c:v>-0.29936312297338386</c:v>
                </c:pt>
                <c:pt idx="5451">
                  <c:v>-0.25065253225874878</c:v>
                </c:pt>
                <c:pt idx="5452">
                  <c:v>-0.20129852008863494</c:v>
                </c:pt>
                <c:pt idx="5453">
                  <c:v>-0.15142777750460945</c:v>
                </c:pt>
                <c:pt idx="5454">
                  <c:v>-0.10116832198746718</c:v>
                </c:pt>
                <c:pt idx="5455">
                  <c:v>-5.0649168838749863E-2</c:v>
                </c:pt>
                <c:pt idx="5456">
                  <c:v>1.7640403027208151E-14</c:v>
                </c:pt>
                <c:pt idx="5457">
                  <c:v>5.0649168838728324E-2</c:v>
                </c:pt>
                <c:pt idx="5458">
                  <c:v>0.10116832198738918</c:v>
                </c:pt>
                <c:pt idx="5459">
                  <c:v>0.15142777750453196</c:v>
                </c:pt>
                <c:pt idx="5460">
                  <c:v>0.2012985200886695</c:v>
                </c:pt>
                <c:pt idx="5461">
                  <c:v>0.25065253225872791</c:v>
                </c:pt>
                <c:pt idx="5462">
                  <c:v>0.29936312297336332</c:v>
                </c:pt>
                <c:pt idx="5463">
                  <c:v>0.34730525284477032</c:v>
                </c:pt>
                <c:pt idx="5464">
                  <c:v>0.39435585511326782</c:v>
                </c:pt>
                <c:pt idx="5465">
                  <c:v>0.44039415155763395</c:v>
                </c:pt>
                <c:pt idx="5466">
                  <c:v>0.48530196253107888</c:v>
                </c:pt>
                <c:pt idx="5467">
                  <c:v>0.52896401032695872</c:v>
                </c:pt>
                <c:pt idx="5468">
                  <c:v>0.57126821509474035</c:v>
                </c:pt>
                <c:pt idx="5469">
                  <c:v>0.61210598254765614</c:v>
                </c:pt>
                <c:pt idx="5470">
                  <c:v>0.65137248272221426</c:v>
                </c:pt>
                <c:pt idx="5471">
                  <c:v>0.68896691907567753</c:v>
                </c:pt>
                <c:pt idx="5472">
                  <c:v>0.72479278722911</c:v>
                </c:pt>
                <c:pt idx="5473">
                  <c:v>0.7587581226927802</c:v>
                </c:pt>
                <c:pt idx="5474">
                  <c:v>0.79077573693768721</c:v>
                </c:pt>
                <c:pt idx="5475">
                  <c:v>0.82076344120726463</c:v>
                </c:pt>
                <c:pt idx="5476">
                  <c:v>0.84864425749473904</c:v>
                </c:pt>
                <c:pt idx="5477">
                  <c:v>0.87434661614457021</c:v>
                </c:pt>
                <c:pt idx="5478">
                  <c:v>0.89780453957072992</c:v>
                </c:pt>
                <c:pt idx="5479">
                  <c:v>0.91895781162021939</c:v>
                </c:pt>
                <c:pt idx="5480">
                  <c:v>0.93775213214706987</c:v>
                </c:pt>
                <c:pt idx="5481">
                  <c:v>0.95413925640003916</c:v>
                </c:pt>
                <c:pt idx="5482">
                  <c:v>0.96807711886619563</c:v>
                </c:pt>
                <c:pt idx="5483">
                  <c:v>0.97952994125248716</c:v>
                </c:pt>
                <c:pt idx="5484">
                  <c:v>0.98846832432810561</c:v>
                </c:pt>
                <c:pt idx="5485">
                  <c:v>0.99486932339189105</c:v>
                </c:pt>
                <c:pt idx="5486">
                  <c:v>0.99871650717105065</c:v>
                </c:pt>
                <c:pt idx="5487">
                  <c:v>1</c:v>
                </c:pt>
                <c:pt idx="5488">
                  <c:v>0.9987165071710552</c:v>
                </c:pt>
                <c:pt idx="5489">
                  <c:v>0.99486932339190004</c:v>
                </c:pt>
                <c:pt idx="5490">
                  <c:v>0.98846832432811904</c:v>
                </c:pt>
                <c:pt idx="5491">
                  <c:v>0.9795299412524936</c:v>
                </c:pt>
                <c:pt idx="5492">
                  <c:v>0.96807711886620373</c:v>
                </c:pt>
                <c:pt idx="5493">
                  <c:v>0.9541392564000658</c:v>
                </c:pt>
                <c:pt idx="5494">
                  <c:v>0.93775213214710085</c:v>
                </c:pt>
                <c:pt idx="5495">
                  <c:v>0.91895781162023216</c:v>
                </c:pt>
                <c:pt idx="5496">
                  <c:v>0.89780453957074424</c:v>
                </c:pt>
                <c:pt idx="5497">
                  <c:v>0.87434661614458586</c:v>
                </c:pt>
                <c:pt idx="5498">
                  <c:v>0.84864425749478622</c:v>
                </c:pt>
                <c:pt idx="5499">
                  <c:v>0.82076344120731559</c:v>
                </c:pt>
                <c:pt idx="5500">
                  <c:v>0.79077573693770709</c:v>
                </c:pt>
                <c:pt idx="5501">
                  <c:v>0.75875812269280118</c:v>
                </c:pt>
                <c:pt idx="5502">
                  <c:v>0.72479278722909313</c:v>
                </c:pt>
                <c:pt idx="5503">
                  <c:v>0.68896691907574215</c:v>
                </c:pt>
                <c:pt idx="5504">
                  <c:v>0.6513724827222388</c:v>
                </c:pt>
                <c:pt idx="5505">
                  <c:v>0.61210598254768178</c:v>
                </c:pt>
                <c:pt idx="5506">
                  <c:v>0.57126821509481351</c:v>
                </c:pt>
                <c:pt idx="5507">
                  <c:v>0.52896401032693785</c:v>
                </c:pt>
                <c:pt idx="5508">
                  <c:v>0.48530196253110719</c:v>
                </c:pt>
                <c:pt idx="5509">
                  <c:v>0.44039415155766298</c:v>
                </c:pt>
                <c:pt idx="5510">
                  <c:v>0.39435585511334975</c:v>
                </c:pt>
                <c:pt idx="5511">
                  <c:v>0.34730525284480068</c:v>
                </c:pt>
                <c:pt idx="5512">
                  <c:v>0.29936312297333989</c:v>
                </c:pt>
                <c:pt idx="5513">
                  <c:v>0.25065253225875922</c:v>
                </c:pt>
                <c:pt idx="5514">
                  <c:v>0.20129852008870117</c:v>
                </c:pt>
                <c:pt idx="5515">
                  <c:v>0.15142777750456393</c:v>
                </c:pt>
                <c:pt idx="5516">
                  <c:v>0.10116832198742136</c:v>
                </c:pt>
                <c:pt idx="5517">
                  <c:v>5.0649168838703858E-2</c:v>
                </c:pt>
                <c:pt idx="5518">
                  <c:v>4.9983671715492228E-14</c:v>
                </c:pt>
                <c:pt idx="5519">
                  <c:v>-5.0649168838717555E-2</c:v>
                </c:pt>
                <c:pt idx="5520">
                  <c:v>-0.10116832198743501</c:v>
                </c:pt>
                <c:pt idx="5521">
                  <c:v>-0.1514277775045775</c:v>
                </c:pt>
                <c:pt idx="5522">
                  <c:v>-0.20129852008865892</c:v>
                </c:pt>
                <c:pt idx="5523">
                  <c:v>-0.25065253225866241</c:v>
                </c:pt>
                <c:pt idx="5524">
                  <c:v>-0.29936312297335299</c:v>
                </c:pt>
                <c:pt idx="5525">
                  <c:v>-0.34730525284481356</c:v>
                </c:pt>
                <c:pt idx="5526">
                  <c:v>-0.39435585511331012</c:v>
                </c:pt>
                <c:pt idx="5527">
                  <c:v>-0.44039415155762424</c:v>
                </c:pt>
                <c:pt idx="5528">
                  <c:v>-0.4853019625310695</c:v>
                </c:pt>
                <c:pt idx="5529">
                  <c:v>-0.52896401032694951</c:v>
                </c:pt>
                <c:pt idx="5530">
                  <c:v>-0.5712682150947781</c:v>
                </c:pt>
                <c:pt idx="5531">
                  <c:v>-0.61210598254764759</c:v>
                </c:pt>
                <c:pt idx="5532">
                  <c:v>-0.65137248272220605</c:v>
                </c:pt>
                <c:pt idx="5533">
                  <c:v>-0.68896691907566976</c:v>
                </c:pt>
                <c:pt idx="5534">
                  <c:v>-0.72479278722910256</c:v>
                </c:pt>
                <c:pt idx="5535">
                  <c:v>-0.7587581226927731</c:v>
                </c:pt>
                <c:pt idx="5536">
                  <c:v>-0.79077573693768066</c:v>
                </c:pt>
                <c:pt idx="5537">
                  <c:v>-0.82076344120725842</c:v>
                </c:pt>
                <c:pt idx="5538">
                  <c:v>-0.84864425749473338</c:v>
                </c:pt>
                <c:pt idx="5539">
                  <c:v>-0.87434661614456499</c:v>
                </c:pt>
                <c:pt idx="5540">
                  <c:v>-0.89780453957072526</c:v>
                </c:pt>
                <c:pt idx="5541">
                  <c:v>-0.91895781162021517</c:v>
                </c:pt>
                <c:pt idx="5542">
                  <c:v>-0.93775213214708586</c:v>
                </c:pt>
                <c:pt idx="5543">
                  <c:v>-0.95413925640003583</c:v>
                </c:pt>
                <c:pt idx="5544">
                  <c:v>-0.96807711886619296</c:v>
                </c:pt>
                <c:pt idx="5545">
                  <c:v>-0.97952994125248494</c:v>
                </c:pt>
                <c:pt idx="5546">
                  <c:v>-0.98846832432811249</c:v>
                </c:pt>
                <c:pt idx="5547">
                  <c:v>-0.99486932339189571</c:v>
                </c:pt>
                <c:pt idx="5548">
                  <c:v>-0.99871650717105009</c:v>
                </c:pt>
                <c:pt idx="5549">
                  <c:v>-1</c:v>
                </c:pt>
                <c:pt idx="5550">
                  <c:v>-0.99871650717105287</c:v>
                </c:pt>
                <c:pt idx="5551">
                  <c:v>-0.99486932339189538</c:v>
                </c:pt>
                <c:pt idx="5552">
                  <c:v>-0.98846832432811205</c:v>
                </c:pt>
                <c:pt idx="5553">
                  <c:v>-0.97952994125250725</c:v>
                </c:pt>
                <c:pt idx="5554">
                  <c:v>-0.96807711886622072</c:v>
                </c:pt>
                <c:pt idx="5555">
                  <c:v>-0.95413925640005204</c:v>
                </c:pt>
                <c:pt idx="5556">
                  <c:v>-0.93775213214708486</c:v>
                </c:pt>
                <c:pt idx="5557">
                  <c:v>-0.91895781162021395</c:v>
                </c:pt>
                <c:pt idx="5558">
                  <c:v>-0.897804539570774</c:v>
                </c:pt>
                <c:pt idx="5559">
                  <c:v>-0.87434661614459119</c:v>
                </c:pt>
                <c:pt idx="5560">
                  <c:v>-0.8486442574947618</c:v>
                </c:pt>
                <c:pt idx="5561">
                  <c:v>-0.82076344120728928</c:v>
                </c:pt>
                <c:pt idx="5562">
                  <c:v>-0.79077573693767889</c:v>
                </c:pt>
                <c:pt idx="5563">
                  <c:v>-0.75875812269280829</c:v>
                </c:pt>
                <c:pt idx="5564">
                  <c:v>-0.72479278722913965</c:v>
                </c:pt>
                <c:pt idx="5565">
                  <c:v>-0.68896691907570884</c:v>
                </c:pt>
                <c:pt idx="5566">
                  <c:v>-0.65137248272220383</c:v>
                </c:pt>
                <c:pt idx="5567">
                  <c:v>-0.61210598254764526</c:v>
                </c:pt>
                <c:pt idx="5568">
                  <c:v>-0.5712682150948224</c:v>
                </c:pt>
                <c:pt idx="5569">
                  <c:v>-0.52896401032699525</c:v>
                </c:pt>
                <c:pt idx="5570">
                  <c:v>-0.48530196253106689</c:v>
                </c:pt>
                <c:pt idx="5571">
                  <c:v>-0.44039415155762163</c:v>
                </c:pt>
                <c:pt idx="5572">
                  <c:v>-0.39435585511330745</c:v>
                </c:pt>
                <c:pt idx="5573">
                  <c:v>-0.34730525284486408</c:v>
                </c:pt>
                <c:pt idx="5574">
                  <c:v>-0.29936312297335022</c:v>
                </c:pt>
                <c:pt idx="5575">
                  <c:v>-0.25065253225871464</c:v>
                </c:pt>
                <c:pt idx="5576">
                  <c:v>-0.20129852008865606</c:v>
                </c:pt>
                <c:pt idx="5577">
                  <c:v>-0.15142777750457459</c:v>
                </c:pt>
                <c:pt idx="5578">
                  <c:v>-0.10116832198748864</c:v>
                </c:pt>
                <c:pt idx="5579">
                  <c:v>-5.064916883871462E-2</c:v>
                </c:pt>
                <c:pt idx="5580">
                  <c:v>-3.9209087365765782E-15</c:v>
                </c:pt>
                <c:pt idx="5581">
                  <c:v>5.0649168838706793E-2</c:v>
                </c:pt>
                <c:pt idx="5582">
                  <c:v>0.10116832198742429</c:v>
                </c:pt>
                <c:pt idx="5583">
                  <c:v>0.15142777750456685</c:v>
                </c:pt>
                <c:pt idx="5584">
                  <c:v>0.20129852008864837</c:v>
                </c:pt>
                <c:pt idx="5585">
                  <c:v>0.25065253225870704</c:v>
                </c:pt>
                <c:pt idx="5586">
                  <c:v>0.29936312297334272</c:v>
                </c:pt>
                <c:pt idx="5587">
                  <c:v>0.34730525284480346</c:v>
                </c:pt>
                <c:pt idx="5588">
                  <c:v>0.39435585511330024</c:v>
                </c:pt>
                <c:pt idx="5589">
                  <c:v>0.44039415155761458</c:v>
                </c:pt>
                <c:pt idx="5590">
                  <c:v>0.48530196253106006</c:v>
                </c:pt>
                <c:pt idx="5591">
                  <c:v>0.5289640103269404</c:v>
                </c:pt>
                <c:pt idx="5592">
                  <c:v>0.57126821509476933</c:v>
                </c:pt>
                <c:pt idx="5593">
                  <c:v>0.61210598254763915</c:v>
                </c:pt>
                <c:pt idx="5594">
                  <c:v>0.65137248272219794</c:v>
                </c:pt>
                <c:pt idx="5595">
                  <c:v>0.68896691907566188</c:v>
                </c:pt>
                <c:pt idx="5596">
                  <c:v>0.72479278722909513</c:v>
                </c:pt>
                <c:pt idx="5597">
                  <c:v>0.75875812269280318</c:v>
                </c:pt>
                <c:pt idx="5598">
                  <c:v>0.79077573693767411</c:v>
                </c:pt>
                <c:pt idx="5599">
                  <c:v>0.82076344120725231</c:v>
                </c:pt>
                <c:pt idx="5600">
                  <c:v>0.84864425749472761</c:v>
                </c:pt>
                <c:pt idx="5601">
                  <c:v>0.87434661614458731</c:v>
                </c:pt>
                <c:pt idx="5602">
                  <c:v>0.89780453957074546</c:v>
                </c:pt>
                <c:pt idx="5603">
                  <c:v>0.91895781162021084</c:v>
                </c:pt>
                <c:pt idx="5604">
                  <c:v>0.93775213214706232</c:v>
                </c:pt>
                <c:pt idx="5605">
                  <c:v>0.95413925640004971</c:v>
                </c:pt>
                <c:pt idx="5606">
                  <c:v>0.96807711886620451</c:v>
                </c:pt>
                <c:pt idx="5607">
                  <c:v>0.97952994125249426</c:v>
                </c:pt>
                <c:pt idx="5608">
                  <c:v>0.98846832432810228</c:v>
                </c:pt>
                <c:pt idx="5609">
                  <c:v>0.99486932339188883</c:v>
                </c:pt>
                <c:pt idx="5610">
                  <c:v>0.99871650717105243</c:v>
                </c:pt>
                <c:pt idx="5611">
                  <c:v>1</c:v>
                </c:pt>
                <c:pt idx="5612">
                  <c:v>0.99871650717105054</c:v>
                </c:pt>
                <c:pt idx="5613">
                  <c:v>0.99486932339190226</c:v>
                </c:pt>
                <c:pt idx="5614">
                  <c:v>0.98846832432811371</c:v>
                </c:pt>
                <c:pt idx="5615">
                  <c:v>0.97952994125249804</c:v>
                </c:pt>
                <c:pt idx="5616">
                  <c:v>0.96807711886620917</c:v>
                </c:pt>
                <c:pt idx="5617">
                  <c:v>0.95413925640003827</c:v>
                </c:pt>
                <c:pt idx="5618">
                  <c:v>0.93775213214708852</c:v>
                </c:pt>
                <c:pt idx="5619">
                  <c:v>0.91895781162024059</c:v>
                </c:pt>
                <c:pt idx="5620">
                  <c:v>0.89780453957075368</c:v>
                </c:pt>
                <c:pt idx="5621">
                  <c:v>0.87434661614456877</c:v>
                </c:pt>
                <c:pt idx="5622">
                  <c:v>0.84864425749473749</c:v>
                </c:pt>
                <c:pt idx="5623">
                  <c:v>0.82076344120729539</c:v>
                </c:pt>
                <c:pt idx="5624">
                  <c:v>0.7907757369377203</c:v>
                </c:pt>
                <c:pt idx="5625">
                  <c:v>0.7587581226927782</c:v>
                </c:pt>
                <c:pt idx="5626">
                  <c:v>0.724792787229108</c:v>
                </c:pt>
                <c:pt idx="5627">
                  <c:v>0.68896691907567542</c:v>
                </c:pt>
                <c:pt idx="5628">
                  <c:v>0.65137248272225512</c:v>
                </c:pt>
                <c:pt idx="5629">
                  <c:v>0.6121059825476538</c:v>
                </c:pt>
                <c:pt idx="5630">
                  <c:v>0.57126821509478454</c:v>
                </c:pt>
                <c:pt idx="5631">
                  <c:v>0.52896401032695617</c:v>
                </c:pt>
                <c:pt idx="5632">
                  <c:v>0.48530196253107633</c:v>
                </c:pt>
                <c:pt idx="5633">
                  <c:v>0.4403941515576823</c:v>
                </c:pt>
                <c:pt idx="5634">
                  <c:v>0.39435585511331733</c:v>
                </c:pt>
                <c:pt idx="5635">
                  <c:v>0.34730525284482089</c:v>
                </c:pt>
                <c:pt idx="5636">
                  <c:v>0.29936312297336048</c:v>
                </c:pt>
                <c:pt idx="5637">
                  <c:v>0.25065253225872508</c:v>
                </c:pt>
                <c:pt idx="5638">
                  <c:v>0.20129852008866661</c:v>
                </c:pt>
                <c:pt idx="5639">
                  <c:v>0.15142777750458525</c:v>
                </c:pt>
                <c:pt idx="5640">
                  <c:v>0.10116832198744281</c:v>
                </c:pt>
                <c:pt idx="5641">
                  <c:v>5.0649168838725389E-2</c:v>
                </c:pt>
                <c:pt idx="5642">
                  <c:v>1.4701564618468943E-14</c:v>
                </c:pt>
                <c:pt idx="5643">
                  <c:v>-5.0649168838696024E-2</c:v>
                </c:pt>
                <c:pt idx="5644">
                  <c:v>-0.10116832198741356</c:v>
                </c:pt>
                <c:pt idx="5645">
                  <c:v>-0.15142777750455619</c:v>
                </c:pt>
                <c:pt idx="5646">
                  <c:v>-0.2012985200886378</c:v>
                </c:pt>
                <c:pt idx="5647">
                  <c:v>-0.2506525322586966</c:v>
                </c:pt>
                <c:pt idx="5648">
                  <c:v>-0.29936312297333245</c:v>
                </c:pt>
                <c:pt idx="5649">
                  <c:v>-0.3473052528447933</c:v>
                </c:pt>
                <c:pt idx="5650">
                  <c:v>-0.3943558551132903</c:v>
                </c:pt>
                <c:pt idx="5651">
                  <c:v>-0.44039415155760486</c:v>
                </c:pt>
                <c:pt idx="5652">
                  <c:v>-0.48530196253110031</c:v>
                </c:pt>
                <c:pt idx="5653">
                  <c:v>-0.52896401032693119</c:v>
                </c:pt>
                <c:pt idx="5654">
                  <c:v>-0.57126821509476045</c:v>
                </c:pt>
                <c:pt idx="5655">
                  <c:v>-0.6121059825476306</c:v>
                </c:pt>
                <c:pt idx="5656">
                  <c:v>-0.6513724827222328</c:v>
                </c:pt>
                <c:pt idx="5657">
                  <c:v>-0.68896691907569529</c:v>
                </c:pt>
                <c:pt idx="5658">
                  <c:v>-0.72479278722908769</c:v>
                </c:pt>
                <c:pt idx="5659">
                  <c:v>-0.75875812269275911</c:v>
                </c:pt>
                <c:pt idx="5660">
                  <c:v>-0.79077573693770231</c:v>
                </c:pt>
                <c:pt idx="5661">
                  <c:v>-0.82076344120727862</c:v>
                </c:pt>
                <c:pt idx="5662">
                  <c:v>-0.84864425749475203</c:v>
                </c:pt>
                <c:pt idx="5663">
                  <c:v>-0.87434661614455456</c:v>
                </c:pt>
                <c:pt idx="5664">
                  <c:v>-0.89780453957071571</c:v>
                </c:pt>
                <c:pt idx="5665">
                  <c:v>-0.91895781162022905</c:v>
                </c:pt>
                <c:pt idx="5666">
                  <c:v>-0.93775213214707831</c:v>
                </c:pt>
                <c:pt idx="5667">
                  <c:v>-0.95413925640006347</c:v>
                </c:pt>
                <c:pt idx="5668">
                  <c:v>-0.96807711886618752</c:v>
                </c:pt>
                <c:pt idx="5669">
                  <c:v>-0.97952994125249204</c:v>
                </c:pt>
                <c:pt idx="5670">
                  <c:v>-0.98846832432810927</c:v>
                </c:pt>
                <c:pt idx="5671">
                  <c:v>-0.99486932339189349</c:v>
                </c:pt>
                <c:pt idx="5672">
                  <c:v>-0.99871650717105476</c:v>
                </c:pt>
                <c:pt idx="5673">
                  <c:v>-1</c:v>
                </c:pt>
                <c:pt idx="5674">
                  <c:v>-0.99871650717105398</c:v>
                </c:pt>
                <c:pt idx="5675">
                  <c:v>-0.9948693233918976</c:v>
                </c:pt>
                <c:pt idx="5676">
                  <c:v>-0.98846832432810672</c:v>
                </c:pt>
                <c:pt idx="5677">
                  <c:v>-0.97952994125248871</c:v>
                </c:pt>
                <c:pt idx="5678">
                  <c:v>-0.96807711886621184</c:v>
                </c:pt>
                <c:pt idx="5679">
                  <c:v>-0.95413925640005848</c:v>
                </c:pt>
                <c:pt idx="5680">
                  <c:v>-0.93775213214707254</c:v>
                </c:pt>
                <c:pt idx="5681">
                  <c:v>-0.9189578116202225</c:v>
                </c:pt>
                <c:pt idx="5682">
                  <c:v>-0.89780453957073347</c:v>
                </c:pt>
                <c:pt idx="5683">
                  <c:v>-0.87434661614460163</c:v>
                </c:pt>
                <c:pt idx="5684">
                  <c:v>-0.84864425749477324</c:v>
                </c:pt>
                <c:pt idx="5685">
                  <c:v>-0.8207634412073016</c:v>
                </c:pt>
                <c:pt idx="5686">
                  <c:v>-0.79077573693772685</c:v>
                </c:pt>
                <c:pt idx="5687">
                  <c:v>-0.75875812269278531</c:v>
                </c:pt>
                <c:pt idx="5688">
                  <c:v>-0.72479278722915452</c:v>
                </c:pt>
                <c:pt idx="5689">
                  <c:v>-0.68896691907572438</c:v>
                </c:pt>
                <c:pt idx="5690">
                  <c:v>-0.65137248272226334</c:v>
                </c:pt>
                <c:pt idx="5691">
                  <c:v>-0.61210598254766235</c:v>
                </c:pt>
                <c:pt idx="5692">
                  <c:v>-0.57126821509479342</c:v>
                </c:pt>
                <c:pt idx="5693">
                  <c:v>-0.52896401032701357</c:v>
                </c:pt>
                <c:pt idx="5694">
                  <c:v>-0.48530196253113544</c:v>
                </c:pt>
                <c:pt idx="5695">
                  <c:v>-0.44039415155769202</c:v>
                </c:pt>
                <c:pt idx="5696">
                  <c:v>-0.39435585511332721</c:v>
                </c:pt>
                <c:pt idx="5697">
                  <c:v>-0.34730525284483099</c:v>
                </c:pt>
                <c:pt idx="5698">
                  <c:v>-0.29936312297342499</c:v>
                </c:pt>
                <c:pt idx="5699">
                  <c:v>-0.25065253225879053</c:v>
                </c:pt>
                <c:pt idx="5700">
                  <c:v>-0.20129852008867719</c:v>
                </c:pt>
                <c:pt idx="5701">
                  <c:v>-0.15142777750459591</c:v>
                </c:pt>
                <c:pt idx="5702">
                  <c:v>-0.10116832198745354</c:v>
                </c:pt>
                <c:pt idx="5703">
                  <c:v>-5.0649168838792925E-2</c:v>
                </c:pt>
                <c:pt idx="5704">
                  <c:v>-2.5482220500361308E-14</c:v>
                </c:pt>
                <c:pt idx="5705">
                  <c:v>5.0649168838685255E-2</c:v>
                </c:pt>
                <c:pt idx="5706">
                  <c:v>0.10116832198740283</c:v>
                </c:pt>
                <c:pt idx="5707">
                  <c:v>0.15142777750460171</c:v>
                </c:pt>
                <c:pt idx="5708">
                  <c:v>0.20129852008862725</c:v>
                </c:pt>
                <c:pt idx="5709">
                  <c:v>0.25065253225868617</c:v>
                </c:pt>
                <c:pt idx="5710">
                  <c:v>0.29936312297332213</c:v>
                </c:pt>
                <c:pt idx="5711">
                  <c:v>0.34730525284483654</c:v>
                </c:pt>
                <c:pt idx="5712">
                  <c:v>0.39435585511333265</c:v>
                </c:pt>
                <c:pt idx="5713">
                  <c:v>0.4403941515575952</c:v>
                </c:pt>
                <c:pt idx="5714">
                  <c:v>0.48530196253104119</c:v>
                </c:pt>
                <c:pt idx="5715">
                  <c:v>0.52896401032697038</c:v>
                </c:pt>
                <c:pt idx="5716">
                  <c:v>0.57126821509479819</c:v>
                </c:pt>
                <c:pt idx="5717">
                  <c:v>0.61210598254766702</c:v>
                </c:pt>
                <c:pt idx="5718">
                  <c:v>0.65137248272218151</c:v>
                </c:pt>
                <c:pt idx="5719">
                  <c:v>0.68896691907564622</c:v>
                </c:pt>
                <c:pt idx="5720">
                  <c:v>0.72479278722911944</c:v>
                </c:pt>
                <c:pt idx="5721">
                  <c:v>0.75875812269278908</c:v>
                </c:pt>
                <c:pt idx="5722">
                  <c:v>0.79077573693769565</c:v>
                </c:pt>
                <c:pt idx="5723">
                  <c:v>0.82076344120723999</c:v>
                </c:pt>
                <c:pt idx="5724">
                  <c:v>0.84864425749474626</c:v>
                </c:pt>
                <c:pt idx="5725">
                  <c:v>0.87434661614457687</c:v>
                </c:pt>
                <c:pt idx="5726">
                  <c:v>0.89780453957073603</c:v>
                </c:pt>
                <c:pt idx="5727">
                  <c:v>0.91895781162022483</c:v>
                </c:pt>
                <c:pt idx="5728">
                  <c:v>0.93775213214707465</c:v>
                </c:pt>
                <c:pt idx="5729">
                  <c:v>0.95413925640004327</c:v>
                </c:pt>
                <c:pt idx="5730">
                  <c:v>0.96807711886619907</c:v>
                </c:pt>
                <c:pt idx="5731">
                  <c:v>0.97952994125248993</c:v>
                </c:pt>
                <c:pt idx="5732">
                  <c:v>0.98846832432810761</c:v>
                </c:pt>
                <c:pt idx="5733">
                  <c:v>0.99486932339189238</c:v>
                </c:pt>
                <c:pt idx="5734">
                  <c:v>0.99871650717105132</c:v>
                </c:pt>
                <c:pt idx="5735">
                  <c:v>1</c:v>
                </c:pt>
                <c:pt idx="5736">
                  <c:v>0.99871650717105442</c:v>
                </c:pt>
                <c:pt idx="5737">
                  <c:v>0.99486932339189871</c:v>
                </c:pt>
                <c:pt idx="5738">
                  <c:v>0.98846832432811693</c:v>
                </c:pt>
                <c:pt idx="5739">
                  <c:v>0.97952994125250237</c:v>
                </c:pt>
                <c:pt idx="5740">
                  <c:v>0.96807711886621461</c:v>
                </c:pt>
                <c:pt idx="5741">
                  <c:v>0.9541392564000617</c:v>
                </c:pt>
                <c:pt idx="5742">
                  <c:v>0.93775213214707631</c:v>
                </c:pt>
                <c:pt idx="5743">
                  <c:v>0.91895781162024914</c:v>
                </c:pt>
                <c:pt idx="5744">
                  <c:v>0.89780453957076323</c:v>
                </c:pt>
                <c:pt idx="5745">
                  <c:v>0.87434661614460685</c:v>
                </c:pt>
                <c:pt idx="5746">
                  <c:v>0.84864425749474892</c:v>
                </c:pt>
                <c:pt idx="5747">
                  <c:v>0.82076344120727529</c:v>
                </c:pt>
                <c:pt idx="5748">
                  <c:v>0.79077573693773351</c:v>
                </c:pt>
                <c:pt idx="5749">
                  <c:v>0.75875812269282927</c:v>
                </c:pt>
                <c:pt idx="5750">
                  <c:v>0.72479278722916196</c:v>
                </c:pt>
                <c:pt idx="5751">
                  <c:v>0.68896691907569108</c:v>
                </c:pt>
                <c:pt idx="5752">
                  <c:v>0.65137248272222836</c:v>
                </c:pt>
                <c:pt idx="5753">
                  <c:v>0.61210598254771587</c:v>
                </c:pt>
                <c:pt idx="5754">
                  <c:v>0.57126821509484893</c:v>
                </c:pt>
                <c:pt idx="5755">
                  <c:v>0.52896401032697449</c:v>
                </c:pt>
                <c:pt idx="5756">
                  <c:v>0.4853019625310952</c:v>
                </c:pt>
                <c:pt idx="5757">
                  <c:v>0.44039415155765066</c:v>
                </c:pt>
                <c:pt idx="5758">
                  <c:v>0.39435585511338939</c:v>
                </c:pt>
                <c:pt idx="5759">
                  <c:v>0.34730525284484109</c:v>
                </c:pt>
                <c:pt idx="5760">
                  <c:v>0.29936312297338108</c:v>
                </c:pt>
                <c:pt idx="5761">
                  <c:v>0.25065253225874595</c:v>
                </c:pt>
                <c:pt idx="5762">
                  <c:v>0.20129852008863205</c:v>
                </c:pt>
                <c:pt idx="5763">
                  <c:v>0.15142777750460656</c:v>
                </c:pt>
                <c:pt idx="5764">
                  <c:v>0.10116832198746425</c:v>
                </c:pt>
                <c:pt idx="5765">
                  <c:v>5.064916883874692E-2</c:v>
                </c:pt>
                <c:pt idx="5766">
                  <c:v>-2.0580542478554342E-14</c:v>
                </c:pt>
                <c:pt idx="5767">
                  <c:v>-5.0649168838731259E-2</c:v>
                </c:pt>
                <c:pt idx="5768">
                  <c:v>-0.1011683219873921</c:v>
                </c:pt>
                <c:pt idx="5769">
                  <c:v>-0.15142777750453487</c:v>
                </c:pt>
                <c:pt idx="5770">
                  <c:v>-0.20129852008867238</c:v>
                </c:pt>
                <c:pt idx="5771">
                  <c:v>-0.25065253225873074</c:v>
                </c:pt>
                <c:pt idx="5772">
                  <c:v>-0.29936312297336609</c:v>
                </c:pt>
                <c:pt idx="5773">
                  <c:v>-0.34730525284477309</c:v>
                </c:pt>
                <c:pt idx="5774">
                  <c:v>-0.39435585511327048</c:v>
                </c:pt>
                <c:pt idx="5775">
                  <c:v>-0.44039415155763656</c:v>
                </c:pt>
                <c:pt idx="5776">
                  <c:v>-0.48530196253108149</c:v>
                </c:pt>
                <c:pt idx="5777">
                  <c:v>-0.52896401032696116</c:v>
                </c:pt>
                <c:pt idx="5778">
                  <c:v>-0.57126821509474279</c:v>
                </c:pt>
                <c:pt idx="5779">
                  <c:v>-0.61210598254765847</c:v>
                </c:pt>
                <c:pt idx="5780">
                  <c:v>-0.65137248272221648</c:v>
                </c:pt>
                <c:pt idx="5781">
                  <c:v>-0.68896691907567964</c:v>
                </c:pt>
                <c:pt idx="5782">
                  <c:v>-0.724792787229112</c:v>
                </c:pt>
                <c:pt idx="5783">
                  <c:v>-0.75875812269278209</c:v>
                </c:pt>
                <c:pt idx="5784">
                  <c:v>-0.7907757369376891</c:v>
                </c:pt>
                <c:pt idx="5785">
                  <c:v>-0.8207634412072663</c:v>
                </c:pt>
                <c:pt idx="5786">
                  <c:v>-0.84864425749474059</c:v>
                </c:pt>
                <c:pt idx="5787">
                  <c:v>-0.87434661614457165</c:v>
                </c:pt>
                <c:pt idx="5788">
                  <c:v>-0.89780453957073125</c:v>
                </c:pt>
                <c:pt idx="5789">
                  <c:v>-0.9189578116202205</c:v>
                </c:pt>
                <c:pt idx="5790">
                  <c:v>-0.93775213214707087</c:v>
                </c:pt>
                <c:pt idx="5791">
                  <c:v>-0.95413925640003994</c:v>
                </c:pt>
                <c:pt idx="5792">
                  <c:v>-0.96807711886619641</c:v>
                </c:pt>
                <c:pt idx="5793">
                  <c:v>-0.97952994125248771</c:v>
                </c:pt>
                <c:pt idx="5794">
                  <c:v>-0.98846832432810605</c:v>
                </c:pt>
                <c:pt idx="5795">
                  <c:v>-0.99486932339189138</c:v>
                </c:pt>
                <c:pt idx="5796">
                  <c:v>-0.99871650717105076</c:v>
                </c:pt>
                <c:pt idx="5797">
                  <c:v>-1</c:v>
                </c:pt>
                <c:pt idx="5798">
                  <c:v>-0.99871650717105498</c:v>
                </c:pt>
                <c:pt idx="5799">
                  <c:v>-0.99486932339189982</c:v>
                </c:pt>
                <c:pt idx="5800">
                  <c:v>-0.9884683243281186</c:v>
                </c:pt>
                <c:pt idx="5801">
                  <c:v>-0.97952994125249304</c:v>
                </c:pt>
                <c:pt idx="5802">
                  <c:v>-0.96807711886620307</c:v>
                </c:pt>
                <c:pt idx="5803">
                  <c:v>-0.95413925640006492</c:v>
                </c:pt>
                <c:pt idx="5804">
                  <c:v>-0.93775213214709985</c:v>
                </c:pt>
                <c:pt idx="5805">
                  <c:v>-0.91895781162025336</c:v>
                </c:pt>
                <c:pt idx="5806">
                  <c:v>-0.89780453957074291</c:v>
                </c:pt>
                <c:pt idx="5807">
                  <c:v>-0.87434661614458453</c:v>
                </c:pt>
                <c:pt idx="5808">
                  <c:v>-0.84864425749478467</c:v>
                </c:pt>
                <c:pt idx="5809">
                  <c:v>-0.82076344120731393</c:v>
                </c:pt>
                <c:pt idx="5810">
                  <c:v>-0.79077573693770531</c:v>
                </c:pt>
                <c:pt idx="5811">
                  <c:v>-0.7587581226927993</c:v>
                </c:pt>
                <c:pt idx="5812">
                  <c:v>-0.72479278722913021</c:v>
                </c:pt>
                <c:pt idx="5813">
                  <c:v>-0.68896691907574004</c:v>
                </c:pt>
                <c:pt idx="5814">
                  <c:v>-0.65137248272223658</c:v>
                </c:pt>
                <c:pt idx="5815">
                  <c:v>-0.61210598254767945</c:v>
                </c:pt>
                <c:pt idx="5816">
                  <c:v>-0.57126821509481107</c:v>
                </c:pt>
                <c:pt idx="5817">
                  <c:v>-0.52896401032693541</c:v>
                </c:pt>
                <c:pt idx="5818">
                  <c:v>-0.48530196253110458</c:v>
                </c:pt>
                <c:pt idx="5819">
                  <c:v>-0.44039415155766032</c:v>
                </c:pt>
                <c:pt idx="5820">
                  <c:v>-0.39435585511334703</c:v>
                </c:pt>
                <c:pt idx="5821">
                  <c:v>-0.34730525284479791</c:v>
                </c:pt>
                <c:pt idx="5822">
                  <c:v>-0.29936312297333711</c:v>
                </c:pt>
                <c:pt idx="5823">
                  <c:v>-0.25065253225875639</c:v>
                </c:pt>
                <c:pt idx="5824">
                  <c:v>-0.20129852008869831</c:v>
                </c:pt>
                <c:pt idx="5825">
                  <c:v>-0.15142777750456102</c:v>
                </c:pt>
                <c:pt idx="5826">
                  <c:v>-0.10116832198741843</c:v>
                </c:pt>
                <c:pt idx="5827">
                  <c:v>-5.0649168838700923E-2</c:v>
                </c:pt>
                <c:pt idx="5828">
                  <c:v>-4.7043532264146037E-14</c:v>
                </c:pt>
                <c:pt idx="5829">
                  <c:v>5.0649168838663723E-2</c:v>
                </c:pt>
                <c:pt idx="5830">
                  <c:v>0.10116832198743793</c:v>
                </c:pt>
                <c:pt idx="5831">
                  <c:v>0.15142777750458039</c:v>
                </c:pt>
                <c:pt idx="5832">
                  <c:v>0.20129852008866181</c:v>
                </c:pt>
                <c:pt idx="5833">
                  <c:v>0.25065253225866529</c:v>
                </c:pt>
                <c:pt idx="5834">
                  <c:v>0.29936312297335582</c:v>
                </c:pt>
                <c:pt idx="5835">
                  <c:v>0.34730525284481628</c:v>
                </c:pt>
                <c:pt idx="5836">
                  <c:v>0.39435585511331284</c:v>
                </c:pt>
                <c:pt idx="5837">
                  <c:v>0.4403941515576269</c:v>
                </c:pt>
                <c:pt idx="5838">
                  <c:v>0.48530196253107205</c:v>
                </c:pt>
                <c:pt idx="5839">
                  <c:v>0.52896401032695206</c:v>
                </c:pt>
                <c:pt idx="5840">
                  <c:v>0.57126821509478054</c:v>
                </c:pt>
                <c:pt idx="5841">
                  <c:v>0.61210598254764992</c:v>
                </c:pt>
                <c:pt idx="5842">
                  <c:v>0.65137248272220827</c:v>
                </c:pt>
                <c:pt idx="5843">
                  <c:v>0.68896691907567187</c:v>
                </c:pt>
                <c:pt idx="5844">
                  <c:v>0.72479278722910456</c:v>
                </c:pt>
                <c:pt idx="5845">
                  <c:v>0.75875812269277509</c:v>
                </c:pt>
                <c:pt idx="5846">
                  <c:v>0.79077573693768244</c:v>
                </c:pt>
                <c:pt idx="5847">
                  <c:v>0.82076344120726008</c:v>
                </c:pt>
                <c:pt idx="5848">
                  <c:v>0.84864425749473493</c:v>
                </c:pt>
                <c:pt idx="5849">
                  <c:v>0.87434661614456644</c:v>
                </c:pt>
                <c:pt idx="5850">
                  <c:v>0.89780453957072648</c:v>
                </c:pt>
                <c:pt idx="5851">
                  <c:v>0.91895781162021628</c:v>
                </c:pt>
                <c:pt idx="5852">
                  <c:v>0.93775213214708686</c:v>
                </c:pt>
                <c:pt idx="5853">
                  <c:v>0.95413925640003672</c:v>
                </c:pt>
                <c:pt idx="5854">
                  <c:v>0.96807711886619363</c:v>
                </c:pt>
                <c:pt idx="5855">
                  <c:v>0.9795299412524856</c:v>
                </c:pt>
                <c:pt idx="5856">
                  <c:v>0.98846832432811294</c:v>
                </c:pt>
                <c:pt idx="5857">
                  <c:v>0.99486932339189604</c:v>
                </c:pt>
                <c:pt idx="5858">
                  <c:v>0.99871650717105021</c:v>
                </c:pt>
                <c:pt idx="5859">
                  <c:v>1</c:v>
                </c:pt>
                <c:pt idx="5860">
                  <c:v>0.99871650717105553</c:v>
                </c:pt>
                <c:pt idx="5861">
                  <c:v>0.99486932339189516</c:v>
                </c:pt>
                <c:pt idx="5862">
                  <c:v>0.9884683243281116</c:v>
                </c:pt>
                <c:pt idx="5863">
                  <c:v>0.9795299412525067</c:v>
                </c:pt>
                <c:pt idx="5864">
                  <c:v>0.96807711886621994</c:v>
                </c:pt>
                <c:pt idx="5865">
                  <c:v>0.95413925640005115</c:v>
                </c:pt>
                <c:pt idx="5866">
                  <c:v>0.93775213214708386</c:v>
                </c:pt>
                <c:pt idx="5867">
                  <c:v>0.91895781162023527</c:v>
                </c:pt>
                <c:pt idx="5868">
                  <c:v>0.89780453957077266</c:v>
                </c:pt>
                <c:pt idx="5869">
                  <c:v>0.87434661614458975</c:v>
                </c:pt>
                <c:pt idx="5870">
                  <c:v>0.84864425749476025</c:v>
                </c:pt>
                <c:pt idx="5871">
                  <c:v>0.82076344120728761</c:v>
                </c:pt>
                <c:pt idx="5872">
                  <c:v>0.79077573693767711</c:v>
                </c:pt>
                <c:pt idx="5873">
                  <c:v>0.75875812269280629</c:v>
                </c:pt>
                <c:pt idx="5874">
                  <c:v>0.72479278722913765</c:v>
                </c:pt>
                <c:pt idx="5875">
                  <c:v>0.68896691907570662</c:v>
                </c:pt>
                <c:pt idx="5876">
                  <c:v>0.65137248272220161</c:v>
                </c:pt>
                <c:pt idx="5877">
                  <c:v>0.61210598254764303</c:v>
                </c:pt>
                <c:pt idx="5878">
                  <c:v>0.57126821509481995</c:v>
                </c:pt>
                <c:pt idx="5879">
                  <c:v>0.52896401032699281</c:v>
                </c:pt>
                <c:pt idx="5880">
                  <c:v>0.48530196253106433</c:v>
                </c:pt>
                <c:pt idx="5881">
                  <c:v>0.44039415155761896</c:v>
                </c:pt>
                <c:pt idx="5882">
                  <c:v>0.39435585511330473</c:v>
                </c:pt>
                <c:pt idx="5883">
                  <c:v>0.34730525284486136</c:v>
                </c:pt>
                <c:pt idx="5884">
                  <c:v>0.29936312297340162</c:v>
                </c:pt>
                <c:pt idx="5885">
                  <c:v>0.25065253225871176</c:v>
                </c:pt>
                <c:pt idx="5886">
                  <c:v>0.20129852008865318</c:v>
                </c:pt>
                <c:pt idx="5887">
                  <c:v>0.15142777750457168</c:v>
                </c:pt>
                <c:pt idx="5888">
                  <c:v>0.10116832198748571</c:v>
                </c:pt>
                <c:pt idx="5889">
                  <c:v>5.0649168838711685E-2</c:v>
                </c:pt>
                <c:pt idx="5890">
                  <c:v>9.8076928523038731E-16</c:v>
                </c:pt>
                <c:pt idx="5891">
                  <c:v>-5.0649168838709728E-2</c:v>
                </c:pt>
                <c:pt idx="5892">
                  <c:v>-0.1011683219874272</c:v>
                </c:pt>
                <c:pt idx="5893">
                  <c:v>-0.15142777750456973</c:v>
                </c:pt>
                <c:pt idx="5894">
                  <c:v>-0.20129852008865126</c:v>
                </c:pt>
                <c:pt idx="5895">
                  <c:v>-0.25065253225870987</c:v>
                </c:pt>
                <c:pt idx="5896">
                  <c:v>-0.29936312297334555</c:v>
                </c:pt>
                <c:pt idx="5897">
                  <c:v>-0.34730525284480618</c:v>
                </c:pt>
                <c:pt idx="5898">
                  <c:v>-0.3943558551133029</c:v>
                </c:pt>
                <c:pt idx="5899">
                  <c:v>-0.44039415155761719</c:v>
                </c:pt>
                <c:pt idx="5900">
                  <c:v>-0.48530196253106261</c:v>
                </c:pt>
                <c:pt idx="5901">
                  <c:v>-0.52896401032694285</c:v>
                </c:pt>
                <c:pt idx="5902">
                  <c:v>-0.57126821509477166</c:v>
                </c:pt>
                <c:pt idx="5903">
                  <c:v>-0.61210598254764148</c:v>
                </c:pt>
                <c:pt idx="5904">
                  <c:v>-0.65137248272220016</c:v>
                </c:pt>
                <c:pt idx="5905">
                  <c:v>-0.68896691907566399</c:v>
                </c:pt>
                <c:pt idx="5906">
                  <c:v>-0.72479278722909712</c:v>
                </c:pt>
                <c:pt idx="5907">
                  <c:v>-0.75875812269280507</c:v>
                </c:pt>
                <c:pt idx="5908">
                  <c:v>-0.79077573693767589</c:v>
                </c:pt>
                <c:pt idx="5909">
                  <c:v>-0.82076344120725397</c:v>
                </c:pt>
                <c:pt idx="5910">
                  <c:v>-0.84864425749472916</c:v>
                </c:pt>
                <c:pt idx="5911">
                  <c:v>-0.87434661614458875</c:v>
                </c:pt>
                <c:pt idx="5912">
                  <c:v>-0.8978045395707468</c:v>
                </c:pt>
                <c:pt idx="5913">
                  <c:v>-0.91895781162021206</c:v>
                </c:pt>
                <c:pt idx="5914">
                  <c:v>-0.93775213214706343</c:v>
                </c:pt>
                <c:pt idx="5915">
                  <c:v>-0.9541392564000335</c:v>
                </c:pt>
                <c:pt idx="5916">
                  <c:v>-0.96807711886620518</c:v>
                </c:pt>
                <c:pt idx="5917">
                  <c:v>-0.97952994125249482</c:v>
                </c:pt>
                <c:pt idx="5918">
                  <c:v>-0.98846832432810272</c:v>
                </c:pt>
                <c:pt idx="5919">
                  <c:v>-0.99486932339188916</c:v>
                </c:pt>
                <c:pt idx="5920">
                  <c:v>-0.99871650717105254</c:v>
                </c:pt>
                <c:pt idx="5921">
                  <c:v>-1</c:v>
                </c:pt>
                <c:pt idx="5922">
                  <c:v>-0.9987165071710532</c:v>
                </c:pt>
                <c:pt idx="5923">
                  <c:v>-0.99486932339190193</c:v>
                </c:pt>
                <c:pt idx="5924">
                  <c:v>-0.98846832432811327</c:v>
                </c:pt>
                <c:pt idx="5925">
                  <c:v>-0.97952994125249737</c:v>
                </c:pt>
                <c:pt idx="5926">
                  <c:v>-0.9680771188662084</c:v>
                </c:pt>
                <c:pt idx="5927">
                  <c:v>-0.95413925640003738</c:v>
                </c:pt>
                <c:pt idx="5928">
                  <c:v>-0.93775213214708752</c:v>
                </c:pt>
                <c:pt idx="5929">
                  <c:v>-0.91895781162023948</c:v>
                </c:pt>
                <c:pt idx="5930">
                  <c:v>-0.89780453957075246</c:v>
                </c:pt>
                <c:pt idx="5931">
                  <c:v>-0.87434661614456732</c:v>
                </c:pt>
                <c:pt idx="5932">
                  <c:v>-0.84864425749473593</c:v>
                </c:pt>
                <c:pt idx="5933">
                  <c:v>-0.82076344120729372</c:v>
                </c:pt>
                <c:pt idx="5934">
                  <c:v>-0.79077573693771841</c:v>
                </c:pt>
                <c:pt idx="5935">
                  <c:v>-0.75875812269277632</c:v>
                </c:pt>
                <c:pt idx="5936">
                  <c:v>-0.72479278722910589</c:v>
                </c:pt>
                <c:pt idx="5937">
                  <c:v>-0.68896691907567331</c:v>
                </c:pt>
                <c:pt idx="5938">
                  <c:v>-0.6513724827222529</c:v>
                </c:pt>
                <c:pt idx="5939">
                  <c:v>-0.61210598254769644</c:v>
                </c:pt>
                <c:pt idx="5940">
                  <c:v>-0.57126821509478221</c:v>
                </c:pt>
                <c:pt idx="5941">
                  <c:v>-0.52896401032695373</c:v>
                </c:pt>
                <c:pt idx="5942">
                  <c:v>-0.48530196253107377</c:v>
                </c:pt>
                <c:pt idx="5943">
                  <c:v>-0.44039415155767969</c:v>
                </c:pt>
                <c:pt idx="5944">
                  <c:v>-0.39435585511331461</c:v>
                </c:pt>
                <c:pt idx="5945">
                  <c:v>-0.34730525284481811</c:v>
                </c:pt>
                <c:pt idx="5946">
                  <c:v>-0.29936312297335771</c:v>
                </c:pt>
                <c:pt idx="5947">
                  <c:v>-0.25065253225872219</c:v>
                </c:pt>
                <c:pt idx="5948">
                  <c:v>-0.20129852008866372</c:v>
                </c:pt>
                <c:pt idx="5949">
                  <c:v>-0.15142777750458233</c:v>
                </c:pt>
                <c:pt idx="5950">
                  <c:v>-0.10116832198743989</c:v>
                </c:pt>
                <c:pt idx="5951">
                  <c:v>-5.0649168838722454E-2</c:v>
                </c:pt>
                <c:pt idx="5952">
                  <c:v>-1.1761425167122752E-14</c:v>
                </c:pt>
                <c:pt idx="5953">
                  <c:v>5.0649168838698959E-2</c:v>
                </c:pt>
                <c:pt idx="5954">
                  <c:v>0.10116832198741649</c:v>
                </c:pt>
                <c:pt idx="5955">
                  <c:v>0.15142777750455907</c:v>
                </c:pt>
                <c:pt idx="5956">
                  <c:v>0.20129852008864069</c:v>
                </c:pt>
                <c:pt idx="5957">
                  <c:v>0.25065253225869943</c:v>
                </c:pt>
                <c:pt idx="5958">
                  <c:v>0.29936312297333523</c:v>
                </c:pt>
                <c:pt idx="5959">
                  <c:v>0.34730525284479608</c:v>
                </c:pt>
                <c:pt idx="5960">
                  <c:v>0.39435585511329302</c:v>
                </c:pt>
                <c:pt idx="5961">
                  <c:v>0.44039415155760753</c:v>
                </c:pt>
                <c:pt idx="5962">
                  <c:v>0.48530196253110292</c:v>
                </c:pt>
                <c:pt idx="5963">
                  <c:v>0.52896401032693374</c:v>
                </c:pt>
                <c:pt idx="5964">
                  <c:v>0.57126821509476289</c:v>
                </c:pt>
                <c:pt idx="5965">
                  <c:v>0.61210598254763293</c:v>
                </c:pt>
                <c:pt idx="5966">
                  <c:v>0.65137248272223514</c:v>
                </c:pt>
                <c:pt idx="5967">
                  <c:v>0.6889669190756974</c:v>
                </c:pt>
                <c:pt idx="5968">
                  <c:v>0.72479278722908969</c:v>
                </c:pt>
                <c:pt idx="5969">
                  <c:v>0.75875812269276099</c:v>
                </c:pt>
                <c:pt idx="5970">
                  <c:v>0.79077573693766923</c:v>
                </c:pt>
                <c:pt idx="5971">
                  <c:v>0.82076344120728029</c:v>
                </c:pt>
                <c:pt idx="5972">
                  <c:v>0.84864425749475358</c:v>
                </c:pt>
                <c:pt idx="5973">
                  <c:v>0.874346616144556</c:v>
                </c:pt>
                <c:pt idx="5974">
                  <c:v>0.89780453957071704</c:v>
                </c:pt>
                <c:pt idx="5975">
                  <c:v>0.91895781162023016</c:v>
                </c:pt>
                <c:pt idx="5976">
                  <c:v>0.93775213214707942</c:v>
                </c:pt>
                <c:pt idx="5977">
                  <c:v>0.95413925640004738</c:v>
                </c:pt>
                <c:pt idx="5978">
                  <c:v>0.9680771188661883</c:v>
                </c:pt>
                <c:pt idx="5979">
                  <c:v>0.97952994125249271</c:v>
                </c:pt>
                <c:pt idx="5980">
                  <c:v>0.98846832432810972</c:v>
                </c:pt>
                <c:pt idx="5981">
                  <c:v>0.99486932339189382</c:v>
                </c:pt>
                <c:pt idx="5982">
                  <c:v>0.99871650717105209</c:v>
                </c:pt>
                <c:pt idx="5983">
                  <c:v>1</c:v>
                </c:pt>
                <c:pt idx="5984">
                  <c:v>0.99871650717105376</c:v>
                </c:pt>
                <c:pt idx="5985">
                  <c:v>0.99486932339189726</c:v>
                </c:pt>
                <c:pt idx="5986">
                  <c:v>0.98846832432811493</c:v>
                </c:pt>
                <c:pt idx="5987">
                  <c:v>0.97952994125249959</c:v>
                </c:pt>
                <c:pt idx="5988">
                  <c:v>0.96807711886621117</c:v>
                </c:pt>
                <c:pt idx="5989">
                  <c:v>0.95413925640005759</c:v>
                </c:pt>
                <c:pt idx="5990">
                  <c:v>0.9377521321470913</c:v>
                </c:pt>
                <c:pt idx="5991">
                  <c:v>0.9189578116202437</c:v>
                </c:pt>
                <c:pt idx="5992">
                  <c:v>0.89780453957075712</c:v>
                </c:pt>
                <c:pt idx="5993">
                  <c:v>0.87434661614460019</c:v>
                </c:pt>
                <c:pt idx="5994">
                  <c:v>0.84864425749477168</c:v>
                </c:pt>
                <c:pt idx="5995">
                  <c:v>0.82076344120729994</c:v>
                </c:pt>
                <c:pt idx="5996">
                  <c:v>0.79077573693772507</c:v>
                </c:pt>
                <c:pt idx="5997">
                  <c:v>0.75875812269278331</c:v>
                </c:pt>
                <c:pt idx="5998">
                  <c:v>0.72479278722915252</c:v>
                </c:pt>
                <c:pt idx="5999">
                  <c:v>0.68896691907572227</c:v>
                </c:pt>
                <c:pt idx="6000">
                  <c:v>0.65137248272226111</c:v>
                </c:pt>
                <c:pt idx="6001">
                  <c:v>0.61210598254770499</c:v>
                </c:pt>
                <c:pt idx="6002">
                  <c:v>0.57126821509479098</c:v>
                </c:pt>
                <c:pt idx="6003">
                  <c:v>0.52896401032701112</c:v>
                </c:pt>
                <c:pt idx="6004">
                  <c:v>0.48530196253113289</c:v>
                </c:pt>
                <c:pt idx="6005">
                  <c:v>0.44039415155768935</c:v>
                </c:pt>
                <c:pt idx="6006">
                  <c:v>0.39435585511332455</c:v>
                </c:pt>
                <c:pt idx="6007">
                  <c:v>0.34730525284482827</c:v>
                </c:pt>
                <c:pt idx="6008">
                  <c:v>0.29936312297342221</c:v>
                </c:pt>
                <c:pt idx="6009">
                  <c:v>0.2506525322587877</c:v>
                </c:pt>
                <c:pt idx="6010">
                  <c:v>0.2012985200886743</c:v>
                </c:pt>
                <c:pt idx="6011">
                  <c:v>0.15142777750459299</c:v>
                </c:pt>
                <c:pt idx="6012">
                  <c:v>0.10116832198745061</c:v>
                </c:pt>
                <c:pt idx="6013">
                  <c:v>5.064916883878999E-2</c:v>
                </c:pt>
                <c:pt idx="6014">
                  <c:v>2.2542081049015117E-14</c:v>
                </c:pt>
                <c:pt idx="6015">
                  <c:v>-5.0649168838688197E-2</c:v>
                </c:pt>
                <c:pt idx="6016">
                  <c:v>-0.10116832198740576</c:v>
                </c:pt>
                <c:pt idx="6017">
                  <c:v>-0.15142777750460462</c:v>
                </c:pt>
                <c:pt idx="6018">
                  <c:v>-0.20129852008857446</c:v>
                </c:pt>
                <c:pt idx="6019">
                  <c:v>-0.250652532258689</c:v>
                </c:pt>
                <c:pt idx="6020">
                  <c:v>-0.29936312297332496</c:v>
                </c:pt>
                <c:pt idx="6021">
                  <c:v>-0.34730525284483926</c:v>
                </c:pt>
                <c:pt idx="6022">
                  <c:v>-0.39435585511333532</c:v>
                </c:pt>
                <c:pt idx="6023">
                  <c:v>-0.44039415155759787</c:v>
                </c:pt>
                <c:pt idx="6024">
                  <c:v>-0.48530196253104374</c:v>
                </c:pt>
                <c:pt idx="6025">
                  <c:v>-0.52896401032692464</c:v>
                </c:pt>
                <c:pt idx="6026">
                  <c:v>-0.57126821509480064</c:v>
                </c:pt>
                <c:pt idx="6027">
                  <c:v>-0.61210598254766935</c:v>
                </c:pt>
                <c:pt idx="6028">
                  <c:v>-0.65137248272218373</c:v>
                </c:pt>
                <c:pt idx="6029">
                  <c:v>-0.68896691907564844</c:v>
                </c:pt>
                <c:pt idx="6030">
                  <c:v>-0.72479278722912144</c:v>
                </c:pt>
                <c:pt idx="6031">
                  <c:v>-0.75875812269279097</c:v>
                </c:pt>
                <c:pt idx="6032">
                  <c:v>-0.79077573693769743</c:v>
                </c:pt>
                <c:pt idx="6033">
                  <c:v>-0.82076344120724165</c:v>
                </c:pt>
                <c:pt idx="6034">
                  <c:v>-0.84864425749474781</c:v>
                </c:pt>
                <c:pt idx="6035">
                  <c:v>-0.87434661614457831</c:v>
                </c:pt>
                <c:pt idx="6036">
                  <c:v>-0.89780453957073736</c:v>
                </c:pt>
                <c:pt idx="6037">
                  <c:v>-0.91895781162022594</c:v>
                </c:pt>
                <c:pt idx="6038">
                  <c:v>-0.93775213214707565</c:v>
                </c:pt>
                <c:pt idx="6039">
                  <c:v>-0.95413925640004404</c:v>
                </c:pt>
                <c:pt idx="6040">
                  <c:v>-0.96807711886619985</c:v>
                </c:pt>
                <c:pt idx="6041">
                  <c:v>-0.97952994125249049</c:v>
                </c:pt>
                <c:pt idx="6042">
                  <c:v>-0.98846832432810805</c:v>
                </c:pt>
                <c:pt idx="6043">
                  <c:v>-0.99486932339189271</c:v>
                </c:pt>
                <c:pt idx="6044">
                  <c:v>-0.99871650717105154</c:v>
                </c:pt>
                <c:pt idx="6045">
                  <c:v>-1</c:v>
                </c:pt>
                <c:pt idx="6046">
                  <c:v>-0.99871650717105431</c:v>
                </c:pt>
                <c:pt idx="6047">
                  <c:v>-0.99486932339189837</c:v>
                </c:pt>
                <c:pt idx="6048">
                  <c:v>-0.98846832432811649</c:v>
                </c:pt>
                <c:pt idx="6049">
                  <c:v>-0.9795299412525017</c:v>
                </c:pt>
                <c:pt idx="6050">
                  <c:v>-0.96807711886621384</c:v>
                </c:pt>
                <c:pt idx="6051">
                  <c:v>-0.95413925640006081</c:v>
                </c:pt>
                <c:pt idx="6052">
                  <c:v>-0.93775213214707531</c:v>
                </c:pt>
                <c:pt idx="6053">
                  <c:v>-0.91895781162024803</c:v>
                </c:pt>
                <c:pt idx="6054">
                  <c:v>-0.89780453957076189</c:v>
                </c:pt>
                <c:pt idx="6055">
                  <c:v>-0.8743466161446054</c:v>
                </c:pt>
                <c:pt idx="6056">
                  <c:v>-0.84864425749474737</c:v>
                </c:pt>
                <c:pt idx="6057">
                  <c:v>-0.82076344120727363</c:v>
                </c:pt>
                <c:pt idx="6058">
                  <c:v>-0.79077573693773162</c:v>
                </c:pt>
                <c:pt idx="6059">
                  <c:v>-0.75875812269282739</c:v>
                </c:pt>
                <c:pt idx="6060">
                  <c:v>-0.72479278722915996</c:v>
                </c:pt>
                <c:pt idx="6061">
                  <c:v>-0.68896691907568886</c:v>
                </c:pt>
                <c:pt idx="6062">
                  <c:v>-0.65137248272222614</c:v>
                </c:pt>
                <c:pt idx="6063">
                  <c:v>-0.61210598254771353</c:v>
                </c:pt>
                <c:pt idx="6064">
                  <c:v>-0.57126821509484649</c:v>
                </c:pt>
                <c:pt idx="6065">
                  <c:v>-0.52896401032697205</c:v>
                </c:pt>
                <c:pt idx="6066">
                  <c:v>-0.48530196253109259</c:v>
                </c:pt>
                <c:pt idx="6067">
                  <c:v>-0.44039415155764799</c:v>
                </c:pt>
                <c:pt idx="6068">
                  <c:v>-0.39435585511338667</c:v>
                </c:pt>
                <c:pt idx="6069">
                  <c:v>-0.34730525284483837</c:v>
                </c:pt>
                <c:pt idx="6070">
                  <c:v>-0.29936312297337825</c:v>
                </c:pt>
                <c:pt idx="6071">
                  <c:v>-0.25065253225874307</c:v>
                </c:pt>
                <c:pt idx="6072">
                  <c:v>-0.20129852008862917</c:v>
                </c:pt>
                <c:pt idx="6073">
                  <c:v>-0.15142777750465983</c:v>
                </c:pt>
                <c:pt idx="6074">
                  <c:v>-0.10116832198746134</c:v>
                </c:pt>
                <c:pt idx="6075">
                  <c:v>-5.0649168838743985E-2</c:v>
                </c:pt>
                <c:pt idx="6076">
                  <c:v>2.3520681929900533E-14</c:v>
                </c:pt>
                <c:pt idx="6077">
                  <c:v>5.0649168838734195E-2</c:v>
                </c:pt>
                <c:pt idx="6078">
                  <c:v>0.10116832198739503</c:v>
                </c:pt>
                <c:pt idx="6079">
                  <c:v>0.15142777750453776</c:v>
                </c:pt>
                <c:pt idx="6080">
                  <c:v>0.20129852008861956</c:v>
                </c:pt>
                <c:pt idx="6081">
                  <c:v>0.25065253225873357</c:v>
                </c:pt>
                <c:pt idx="6082">
                  <c:v>0.29936312297336892</c:v>
                </c:pt>
                <c:pt idx="6083">
                  <c:v>0.34730525284477587</c:v>
                </c:pt>
                <c:pt idx="6084">
                  <c:v>0.3943558551132732</c:v>
                </c:pt>
                <c:pt idx="6085">
                  <c:v>0.44039415155763922</c:v>
                </c:pt>
                <c:pt idx="6086">
                  <c:v>0.48530196253108404</c:v>
                </c:pt>
                <c:pt idx="6087">
                  <c:v>0.52896401032696372</c:v>
                </c:pt>
                <c:pt idx="6088">
                  <c:v>0.57126821509474512</c:v>
                </c:pt>
                <c:pt idx="6089">
                  <c:v>0.6121059825476608</c:v>
                </c:pt>
                <c:pt idx="6090">
                  <c:v>0.6513724827222187</c:v>
                </c:pt>
                <c:pt idx="6091">
                  <c:v>0.68896691907568175</c:v>
                </c:pt>
                <c:pt idx="6092">
                  <c:v>0.724792787229114</c:v>
                </c:pt>
                <c:pt idx="6093">
                  <c:v>0.75875812269278398</c:v>
                </c:pt>
                <c:pt idx="6094">
                  <c:v>0.79077573693769088</c:v>
                </c:pt>
                <c:pt idx="6095">
                  <c:v>0.82076344120726796</c:v>
                </c:pt>
                <c:pt idx="6096">
                  <c:v>0.84864425749474215</c:v>
                </c:pt>
                <c:pt idx="6097">
                  <c:v>0.8743466161445731</c:v>
                </c:pt>
                <c:pt idx="6098">
                  <c:v>0.89780453957073258</c:v>
                </c:pt>
                <c:pt idx="6099">
                  <c:v>0.91895781162022172</c:v>
                </c:pt>
                <c:pt idx="6100">
                  <c:v>0.93775213214707187</c:v>
                </c:pt>
                <c:pt idx="6101">
                  <c:v>0.95413925640004082</c:v>
                </c:pt>
                <c:pt idx="6102">
                  <c:v>0.96807711886619707</c:v>
                </c:pt>
                <c:pt idx="6103">
                  <c:v>0.97952994125248827</c:v>
                </c:pt>
                <c:pt idx="6104">
                  <c:v>0.9884683243281065</c:v>
                </c:pt>
                <c:pt idx="6105">
                  <c:v>0.9948693233918916</c:v>
                </c:pt>
                <c:pt idx="6106">
                  <c:v>0.99871650717105098</c:v>
                </c:pt>
                <c:pt idx="6107">
                  <c:v>1</c:v>
                </c:pt>
                <c:pt idx="6108">
                  <c:v>0.99871650717105487</c:v>
                </c:pt>
                <c:pt idx="6109">
                  <c:v>0.99486932339189948</c:v>
                </c:pt>
                <c:pt idx="6110">
                  <c:v>0.98846832432811815</c:v>
                </c:pt>
                <c:pt idx="6111">
                  <c:v>0.97952994125249249</c:v>
                </c:pt>
                <c:pt idx="6112">
                  <c:v>0.96807711886620229</c:v>
                </c:pt>
                <c:pt idx="6113">
                  <c:v>0.95413925640006403</c:v>
                </c:pt>
                <c:pt idx="6114">
                  <c:v>0.93775213214709874</c:v>
                </c:pt>
                <c:pt idx="6115">
                  <c:v>0.91895781162025225</c:v>
                </c:pt>
                <c:pt idx="6116">
                  <c:v>0.89780453957074158</c:v>
                </c:pt>
                <c:pt idx="6117">
                  <c:v>0.87434661614458309</c:v>
                </c:pt>
                <c:pt idx="6118">
                  <c:v>0.84864425749478312</c:v>
                </c:pt>
                <c:pt idx="6119">
                  <c:v>0.82076344120731215</c:v>
                </c:pt>
                <c:pt idx="6120">
                  <c:v>0.79077573693770342</c:v>
                </c:pt>
                <c:pt idx="6121">
                  <c:v>0.75875812269279741</c:v>
                </c:pt>
                <c:pt idx="6122">
                  <c:v>0.72479278722912821</c:v>
                </c:pt>
                <c:pt idx="6123">
                  <c:v>0.68896691907573793</c:v>
                </c:pt>
                <c:pt idx="6124">
                  <c:v>0.65137248272223436</c:v>
                </c:pt>
                <c:pt idx="6125">
                  <c:v>0.61210598254767712</c:v>
                </c:pt>
                <c:pt idx="6126">
                  <c:v>0.57126821509480874</c:v>
                </c:pt>
                <c:pt idx="6127">
                  <c:v>0.52896401032693285</c:v>
                </c:pt>
                <c:pt idx="6128">
                  <c:v>0.48530196253115171</c:v>
                </c:pt>
                <c:pt idx="6129">
                  <c:v>0.44039415155765771</c:v>
                </c:pt>
                <c:pt idx="6130">
                  <c:v>0.39435585511334437</c:v>
                </c:pt>
                <c:pt idx="6131">
                  <c:v>0.34730525284479519</c:v>
                </c:pt>
                <c:pt idx="6132">
                  <c:v>0.29936312297333428</c:v>
                </c:pt>
                <c:pt idx="6133">
                  <c:v>0.2506525322587535</c:v>
                </c:pt>
                <c:pt idx="6134">
                  <c:v>0.20129852008869542</c:v>
                </c:pt>
                <c:pt idx="6135">
                  <c:v>0.15142777750455813</c:v>
                </c:pt>
                <c:pt idx="6136">
                  <c:v>0.1011683219874155</c:v>
                </c:pt>
                <c:pt idx="6137">
                  <c:v>5.064916883869798E-2</c:v>
                </c:pt>
                <c:pt idx="6138">
                  <c:v>4.4103392812799846E-14</c:v>
                </c:pt>
                <c:pt idx="6139">
                  <c:v>-5.0649168838666658E-2</c:v>
                </c:pt>
                <c:pt idx="6140">
                  <c:v>-0.10116832198744086</c:v>
                </c:pt>
                <c:pt idx="6141">
                  <c:v>-0.15142777750458331</c:v>
                </c:pt>
                <c:pt idx="6142">
                  <c:v>-0.2012985200886647</c:v>
                </c:pt>
                <c:pt idx="6143">
                  <c:v>-0.25065253225866813</c:v>
                </c:pt>
                <c:pt idx="6144">
                  <c:v>-0.2993631229733586</c:v>
                </c:pt>
                <c:pt idx="6145">
                  <c:v>-0.34730525284481906</c:v>
                </c:pt>
                <c:pt idx="6146">
                  <c:v>-0.39435585511331556</c:v>
                </c:pt>
                <c:pt idx="6147">
                  <c:v>-0.44039415155762951</c:v>
                </c:pt>
                <c:pt idx="6148">
                  <c:v>-0.4853019625310746</c:v>
                </c:pt>
                <c:pt idx="6149">
                  <c:v>-0.5289640103269545</c:v>
                </c:pt>
                <c:pt idx="6150">
                  <c:v>-0.57126821509478298</c:v>
                </c:pt>
                <c:pt idx="6151">
                  <c:v>-0.61210598254765225</c:v>
                </c:pt>
                <c:pt idx="6152">
                  <c:v>-0.6513724827222106</c:v>
                </c:pt>
                <c:pt idx="6153">
                  <c:v>-0.68896691907567398</c:v>
                </c:pt>
                <c:pt idx="6154">
                  <c:v>-0.72479278722910656</c:v>
                </c:pt>
                <c:pt idx="6155">
                  <c:v>-0.75875812269277698</c:v>
                </c:pt>
                <c:pt idx="6156">
                  <c:v>-0.79077573693768421</c:v>
                </c:pt>
                <c:pt idx="6157">
                  <c:v>-0.82076344120726186</c:v>
                </c:pt>
                <c:pt idx="6158">
                  <c:v>-0.84864425749473649</c:v>
                </c:pt>
                <c:pt idx="6159">
                  <c:v>-0.87434661614456788</c:v>
                </c:pt>
                <c:pt idx="6160">
                  <c:v>-0.89780453957072781</c:v>
                </c:pt>
                <c:pt idx="6161">
                  <c:v>-0.91895781162021739</c:v>
                </c:pt>
                <c:pt idx="6162">
                  <c:v>-0.93775213214708786</c:v>
                </c:pt>
                <c:pt idx="6163">
                  <c:v>-0.95413925640003761</c:v>
                </c:pt>
                <c:pt idx="6164">
                  <c:v>-0.96807711886619441</c:v>
                </c:pt>
                <c:pt idx="6165">
                  <c:v>-0.97952994125248616</c:v>
                </c:pt>
                <c:pt idx="6166">
                  <c:v>-0.98846832432811338</c:v>
                </c:pt>
                <c:pt idx="6167">
                  <c:v>-0.99486932339189627</c:v>
                </c:pt>
                <c:pt idx="6168">
                  <c:v>-0.99871650717105043</c:v>
                </c:pt>
                <c:pt idx="6169">
                  <c:v>-1</c:v>
                </c:pt>
                <c:pt idx="6170">
                  <c:v>-0.99871650717105542</c:v>
                </c:pt>
                <c:pt idx="6171">
                  <c:v>-0.99486932339189482</c:v>
                </c:pt>
                <c:pt idx="6172">
                  <c:v>-0.98846832432811116</c:v>
                </c:pt>
                <c:pt idx="6173">
                  <c:v>-0.97952994125250603</c:v>
                </c:pt>
                <c:pt idx="6174">
                  <c:v>-0.96807711886621928</c:v>
                </c:pt>
                <c:pt idx="6175">
                  <c:v>-0.95413925640005026</c:v>
                </c:pt>
                <c:pt idx="6176">
                  <c:v>-0.93775213214708275</c:v>
                </c:pt>
                <c:pt idx="6177">
                  <c:v>-0.91895781162023404</c:v>
                </c:pt>
                <c:pt idx="6178">
                  <c:v>-0.89780453957077144</c:v>
                </c:pt>
                <c:pt idx="6179">
                  <c:v>-0.87434661614458831</c:v>
                </c:pt>
                <c:pt idx="6180">
                  <c:v>-0.84864425749475869</c:v>
                </c:pt>
                <c:pt idx="6181">
                  <c:v>-0.82076344120728584</c:v>
                </c:pt>
                <c:pt idx="6182">
                  <c:v>-0.79077573693767522</c:v>
                </c:pt>
                <c:pt idx="6183">
                  <c:v>-0.7587581226928044</c:v>
                </c:pt>
                <c:pt idx="6184">
                  <c:v>-0.72479278722913565</c:v>
                </c:pt>
                <c:pt idx="6185">
                  <c:v>-0.68896691907570451</c:v>
                </c:pt>
                <c:pt idx="6186">
                  <c:v>-0.65137248272219939</c:v>
                </c:pt>
                <c:pt idx="6187">
                  <c:v>-0.6121059825476407</c:v>
                </c:pt>
                <c:pt idx="6188">
                  <c:v>-0.57126821509481751</c:v>
                </c:pt>
                <c:pt idx="6189">
                  <c:v>-0.52896401032699025</c:v>
                </c:pt>
                <c:pt idx="6190">
                  <c:v>-0.48530196253106178</c:v>
                </c:pt>
                <c:pt idx="6191">
                  <c:v>-0.44039415155761635</c:v>
                </c:pt>
                <c:pt idx="6192">
                  <c:v>-0.39435585511330201</c:v>
                </c:pt>
                <c:pt idx="6193">
                  <c:v>-0.34730525284485858</c:v>
                </c:pt>
                <c:pt idx="6194">
                  <c:v>-0.29936312297339884</c:v>
                </c:pt>
                <c:pt idx="6195">
                  <c:v>-0.25065253225870893</c:v>
                </c:pt>
                <c:pt idx="6196">
                  <c:v>-0.20129852008865029</c:v>
                </c:pt>
                <c:pt idx="6197">
                  <c:v>-0.15142777750456876</c:v>
                </c:pt>
                <c:pt idx="6198">
                  <c:v>-0.10116832198748278</c:v>
                </c:pt>
                <c:pt idx="6199">
                  <c:v>-5.064916883870875E-2</c:v>
                </c:pt>
                <c:pt idx="6200">
                  <c:v>1.9593701661158036E-15</c:v>
                </c:pt>
                <c:pt idx="6201">
                  <c:v>5.0649168838712663E-2</c:v>
                </c:pt>
                <c:pt idx="6202">
                  <c:v>0.10116832198743013</c:v>
                </c:pt>
                <c:pt idx="6203">
                  <c:v>0.15142777750457265</c:v>
                </c:pt>
                <c:pt idx="6204">
                  <c:v>0.20129852008865412</c:v>
                </c:pt>
                <c:pt idx="6205">
                  <c:v>0.2506525322587127</c:v>
                </c:pt>
                <c:pt idx="6206">
                  <c:v>0.29936312297334833</c:v>
                </c:pt>
                <c:pt idx="6207">
                  <c:v>0.34730525284480895</c:v>
                </c:pt>
                <c:pt idx="6208">
                  <c:v>0.39435585511330562</c:v>
                </c:pt>
                <c:pt idx="6209">
                  <c:v>0.44039415155761985</c:v>
                </c:pt>
                <c:pt idx="6210">
                  <c:v>0.48530196253106517</c:v>
                </c:pt>
                <c:pt idx="6211">
                  <c:v>0.5289640103269454</c:v>
                </c:pt>
                <c:pt idx="6212">
                  <c:v>0.5712682150947741</c:v>
                </c:pt>
                <c:pt idx="6213">
                  <c:v>0.6121059825476437</c:v>
                </c:pt>
                <c:pt idx="6214">
                  <c:v>0.65137248272220238</c:v>
                </c:pt>
                <c:pt idx="6215">
                  <c:v>0.68896691907566621</c:v>
                </c:pt>
                <c:pt idx="6216">
                  <c:v>0.72479278722909923</c:v>
                </c:pt>
                <c:pt idx="6217">
                  <c:v>0.75875812269280696</c:v>
                </c:pt>
                <c:pt idx="6218">
                  <c:v>0.79077573693767766</c:v>
                </c:pt>
                <c:pt idx="6219">
                  <c:v>0.82076344120725564</c:v>
                </c:pt>
                <c:pt idx="6220">
                  <c:v>0.84864425749473071</c:v>
                </c:pt>
                <c:pt idx="6221">
                  <c:v>0.87434661614459019</c:v>
                </c:pt>
                <c:pt idx="6222">
                  <c:v>0.89780453957074813</c:v>
                </c:pt>
                <c:pt idx="6223">
                  <c:v>0.91895781162021317</c:v>
                </c:pt>
                <c:pt idx="6224">
                  <c:v>0.93775213214706443</c:v>
                </c:pt>
                <c:pt idx="6225">
                  <c:v>0.95413925640003439</c:v>
                </c:pt>
                <c:pt idx="6226">
                  <c:v>0.96807711886620595</c:v>
                </c:pt>
                <c:pt idx="6227">
                  <c:v>0.97952994125249537</c:v>
                </c:pt>
                <c:pt idx="6228">
                  <c:v>0.98846832432810317</c:v>
                </c:pt>
                <c:pt idx="6229">
                  <c:v>0.99486932339188949</c:v>
                </c:pt>
                <c:pt idx="6230">
                  <c:v>0.99871650717105276</c:v>
                </c:pt>
                <c:pt idx="6231">
                  <c:v>1</c:v>
                </c:pt>
                <c:pt idx="6232">
                  <c:v>0.99871650717105309</c:v>
                </c:pt>
                <c:pt idx="6233">
                  <c:v>0.99486932339190171</c:v>
                </c:pt>
                <c:pt idx="6234">
                  <c:v>0.98846832432811282</c:v>
                </c:pt>
                <c:pt idx="6235">
                  <c:v>0.97952994125249682</c:v>
                </c:pt>
                <c:pt idx="6236">
                  <c:v>0.96807711886620773</c:v>
                </c:pt>
                <c:pt idx="6237">
                  <c:v>0.95413925640005348</c:v>
                </c:pt>
                <c:pt idx="6238">
                  <c:v>0.93775213214708653</c:v>
                </c:pt>
                <c:pt idx="6239">
                  <c:v>0.91895781162023826</c:v>
                </c:pt>
                <c:pt idx="6240">
                  <c:v>0.89780453957075113</c:v>
                </c:pt>
                <c:pt idx="6241">
                  <c:v>0.87434661614459352</c:v>
                </c:pt>
                <c:pt idx="6242">
                  <c:v>0.84864425749476446</c:v>
                </c:pt>
                <c:pt idx="6243">
                  <c:v>0.82076344120729205</c:v>
                </c:pt>
                <c:pt idx="6244">
                  <c:v>0.79077573693771663</c:v>
                </c:pt>
                <c:pt idx="6245">
                  <c:v>0.7587581226928114</c:v>
                </c:pt>
                <c:pt idx="6246">
                  <c:v>0.72479278722914309</c:v>
                </c:pt>
                <c:pt idx="6247">
                  <c:v>0.68896691907571228</c:v>
                </c:pt>
                <c:pt idx="6248">
                  <c:v>0.65137248272225068</c:v>
                </c:pt>
                <c:pt idx="6249">
                  <c:v>0.61210598254769411</c:v>
                </c:pt>
                <c:pt idx="6250">
                  <c:v>0.57126821509482639</c:v>
                </c:pt>
                <c:pt idx="6251">
                  <c:v>0.52896401032699947</c:v>
                </c:pt>
                <c:pt idx="6252">
                  <c:v>0.48530196253107116</c:v>
                </c:pt>
                <c:pt idx="6253">
                  <c:v>0.44039415155767703</c:v>
                </c:pt>
                <c:pt idx="6254">
                  <c:v>0.39435585511336418</c:v>
                </c:pt>
                <c:pt idx="6255">
                  <c:v>0.34730525284486868</c:v>
                </c:pt>
                <c:pt idx="6256">
                  <c:v>0.29936312297340911</c:v>
                </c:pt>
                <c:pt idx="6257">
                  <c:v>0.25065253225871936</c:v>
                </c:pt>
                <c:pt idx="6258">
                  <c:v>0.20129852008871654</c:v>
                </c:pt>
                <c:pt idx="6259">
                  <c:v>0.15142777750463562</c:v>
                </c:pt>
                <c:pt idx="6260">
                  <c:v>0.10116832198749351</c:v>
                </c:pt>
                <c:pt idx="6261">
                  <c:v>5.0649168838719519E-2</c:v>
                </c:pt>
                <c:pt idx="6262">
                  <c:v>8.8212857157765612E-15</c:v>
                </c:pt>
                <c:pt idx="6263">
                  <c:v>-5.0649168838645127E-2</c:v>
                </c:pt>
                <c:pt idx="6264">
                  <c:v>-0.10116832198736285</c:v>
                </c:pt>
                <c:pt idx="6265">
                  <c:v>-0.15142777750456199</c:v>
                </c:pt>
                <c:pt idx="6266">
                  <c:v>-0.20129852008864357</c:v>
                </c:pt>
                <c:pt idx="6267">
                  <c:v>-0.25065253225870227</c:v>
                </c:pt>
                <c:pt idx="6268">
                  <c:v>-0.29936312297328382</c:v>
                </c:pt>
                <c:pt idx="6269">
                  <c:v>-0.34730525284479885</c:v>
                </c:pt>
                <c:pt idx="6270">
                  <c:v>-0.39435585511329574</c:v>
                </c:pt>
                <c:pt idx="6271">
                  <c:v>-0.44039415155761019</c:v>
                </c:pt>
                <c:pt idx="6272">
                  <c:v>-0.48530196253110547</c:v>
                </c:pt>
                <c:pt idx="6273">
                  <c:v>-0.528964010326888</c:v>
                </c:pt>
                <c:pt idx="6274">
                  <c:v>-0.57126821509476522</c:v>
                </c:pt>
                <c:pt idx="6275">
                  <c:v>-0.61210598254763526</c:v>
                </c:pt>
                <c:pt idx="6276">
                  <c:v>-0.65137248272223736</c:v>
                </c:pt>
                <c:pt idx="6277">
                  <c:v>-0.68896691907569951</c:v>
                </c:pt>
                <c:pt idx="6278">
                  <c:v>-0.72479278722909179</c:v>
                </c:pt>
                <c:pt idx="6279">
                  <c:v>-0.75875812269276288</c:v>
                </c:pt>
                <c:pt idx="6280">
                  <c:v>-0.79077573693767111</c:v>
                </c:pt>
                <c:pt idx="6281">
                  <c:v>-0.82076344120728195</c:v>
                </c:pt>
                <c:pt idx="6282">
                  <c:v>-0.84864425749475514</c:v>
                </c:pt>
                <c:pt idx="6283">
                  <c:v>-0.87434661614455733</c:v>
                </c:pt>
                <c:pt idx="6284">
                  <c:v>-0.89780453957071837</c:v>
                </c:pt>
                <c:pt idx="6285">
                  <c:v>-0.91895781162023138</c:v>
                </c:pt>
                <c:pt idx="6286">
                  <c:v>-0.93775213214708042</c:v>
                </c:pt>
                <c:pt idx="6287">
                  <c:v>-0.95413925640004815</c:v>
                </c:pt>
                <c:pt idx="6288">
                  <c:v>-0.96807711886618897</c:v>
                </c:pt>
                <c:pt idx="6289">
                  <c:v>-0.97952994125249326</c:v>
                </c:pt>
                <c:pt idx="6290">
                  <c:v>-0.98846832432811016</c:v>
                </c:pt>
                <c:pt idx="6291">
                  <c:v>-0.99486932339189416</c:v>
                </c:pt>
                <c:pt idx="6292">
                  <c:v>-0.9987165071710522</c:v>
                </c:pt>
                <c:pt idx="6293">
                  <c:v>-1</c:v>
                </c:pt>
                <c:pt idx="6294">
                  <c:v>-0.99871650717105365</c:v>
                </c:pt>
                <c:pt idx="6295">
                  <c:v>-0.99486932339189704</c:v>
                </c:pt>
                <c:pt idx="6296">
                  <c:v>-0.98846832432811449</c:v>
                </c:pt>
                <c:pt idx="6297">
                  <c:v>-0.97952994125249893</c:v>
                </c:pt>
                <c:pt idx="6298">
                  <c:v>-0.9680771188662104</c:v>
                </c:pt>
                <c:pt idx="6299">
                  <c:v>-0.9541392564000567</c:v>
                </c:pt>
                <c:pt idx="6300">
                  <c:v>-0.9377521321470903</c:v>
                </c:pt>
                <c:pt idx="6301">
                  <c:v>-0.91895781162024259</c:v>
                </c:pt>
                <c:pt idx="6302">
                  <c:v>-0.8978045395707559</c:v>
                </c:pt>
                <c:pt idx="6303">
                  <c:v>-0.87434661614459874</c:v>
                </c:pt>
                <c:pt idx="6304">
                  <c:v>-0.84864425749477013</c:v>
                </c:pt>
                <c:pt idx="6305">
                  <c:v>-0.82076344120729816</c:v>
                </c:pt>
                <c:pt idx="6306">
                  <c:v>-0.79077573693772329</c:v>
                </c:pt>
                <c:pt idx="6307">
                  <c:v>-0.75875812269278142</c:v>
                </c:pt>
                <c:pt idx="6308">
                  <c:v>-0.72479278722915053</c:v>
                </c:pt>
                <c:pt idx="6309">
                  <c:v>-0.68896691907572016</c:v>
                </c:pt>
                <c:pt idx="6310">
                  <c:v>-0.65137248272225889</c:v>
                </c:pt>
                <c:pt idx="6311">
                  <c:v>-0.61210598254770265</c:v>
                </c:pt>
                <c:pt idx="6312">
                  <c:v>-0.57126821509478865</c:v>
                </c:pt>
                <c:pt idx="6313">
                  <c:v>-0.52896401032700857</c:v>
                </c:pt>
                <c:pt idx="6314">
                  <c:v>-0.48530196253113034</c:v>
                </c:pt>
                <c:pt idx="6315">
                  <c:v>-0.44039415155768674</c:v>
                </c:pt>
                <c:pt idx="6316">
                  <c:v>-0.39435585511332183</c:v>
                </c:pt>
                <c:pt idx="6317">
                  <c:v>-0.3473052528448255</c:v>
                </c:pt>
                <c:pt idx="6318">
                  <c:v>-0.29936312297341938</c:v>
                </c:pt>
                <c:pt idx="6319">
                  <c:v>-0.25065253225878481</c:v>
                </c:pt>
                <c:pt idx="6320">
                  <c:v>-0.20129852008867141</c:v>
                </c:pt>
                <c:pt idx="6321">
                  <c:v>-0.15142777750459008</c:v>
                </c:pt>
                <c:pt idx="6322">
                  <c:v>-0.10116832198744768</c:v>
                </c:pt>
                <c:pt idx="6323">
                  <c:v>-5.0649168838787055E-2</c:v>
                </c:pt>
                <c:pt idx="6324">
                  <c:v>-1.9601941597668926E-14</c:v>
                </c:pt>
                <c:pt idx="6325">
                  <c:v>5.0649168838691132E-2</c:v>
                </c:pt>
                <c:pt idx="6326">
                  <c:v>0.10116832198740869</c:v>
                </c:pt>
                <c:pt idx="6327">
                  <c:v>0.15142777750460754</c:v>
                </c:pt>
                <c:pt idx="6328">
                  <c:v>0.20129852008857732</c:v>
                </c:pt>
                <c:pt idx="6329">
                  <c:v>0.25065253225869183</c:v>
                </c:pt>
                <c:pt idx="6330">
                  <c:v>0.29936312297332773</c:v>
                </c:pt>
                <c:pt idx="6331">
                  <c:v>0.34730525284484204</c:v>
                </c:pt>
                <c:pt idx="6332">
                  <c:v>0.39435585511333804</c:v>
                </c:pt>
                <c:pt idx="6333">
                  <c:v>0.44039415155760048</c:v>
                </c:pt>
                <c:pt idx="6334">
                  <c:v>0.48530196253104635</c:v>
                </c:pt>
                <c:pt idx="6335">
                  <c:v>0.52896401032692708</c:v>
                </c:pt>
                <c:pt idx="6336">
                  <c:v>0.57126821509480308</c:v>
                </c:pt>
                <c:pt idx="6337">
                  <c:v>0.61210598254767168</c:v>
                </c:pt>
                <c:pt idx="6338">
                  <c:v>0.65137248272218606</c:v>
                </c:pt>
                <c:pt idx="6339">
                  <c:v>0.68896691907565055</c:v>
                </c:pt>
                <c:pt idx="6340">
                  <c:v>0.72479278722912344</c:v>
                </c:pt>
                <c:pt idx="6341">
                  <c:v>0.75875812269279297</c:v>
                </c:pt>
                <c:pt idx="6342">
                  <c:v>0.79077573693769931</c:v>
                </c:pt>
                <c:pt idx="6343">
                  <c:v>0.82076344120724332</c:v>
                </c:pt>
                <c:pt idx="6344">
                  <c:v>0.84864425749474937</c:v>
                </c:pt>
                <c:pt idx="6345">
                  <c:v>0.87434661614457976</c:v>
                </c:pt>
                <c:pt idx="6346">
                  <c:v>0.89780453957073858</c:v>
                </c:pt>
                <c:pt idx="6347">
                  <c:v>0.91895781162022716</c:v>
                </c:pt>
                <c:pt idx="6348">
                  <c:v>0.93775213214707664</c:v>
                </c:pt>
                <c:pt idx="6349">
                  <c:v>0.95413925640004493</c:v>
                </c:pt>
                <c:pt idx="6350">
                  <c:v>0.96807711886620051</c:v>
                </c:pt>
                <c:pt idx="6351">
                  <c:v>0.97952994125249104</c:v>
                </c:pt>
                <c:pt idx="6352">
                  <c:v>0.98846832432810849</c:v>
                </c:pt>
                <c:pt idx="6353">
                  <c:v>0.99486932339189305</c:v>
                </c:pt>
                <c:pt idx="6354">
                  <c:v>0.99871650717105165</c:v>
                </c:pt>
                <c:pt idx="6355">
                  <c:v>1</c:v>
                </c:pt>
                <c:pt idx="6356">
                  <c:v>0.9987165071710542</c:v>
                </c:pt>
                <c:pt idx="6357">
                  <c:v>0.99486932339189804</c:v>
                </c:pt>
                <c:pt idx="6358">
                  <c:v>0.98846832432811604</c:v>
                </c:pt>
                <c:pt idx="6359">
                  <c:v>0.97952994125250115</c:v>
                </c:pt>
                <c:pt idx="6360">
                  <c:v>0.96807711886621306</c:v>
                </c:pt>
                <c:pt idx="6361">
                  <c:v>0.95413925640005992</c:v>
                </c:pt>
                <c:pt idx="6362">
                  <c:v>0.93775213214707431</c:v>
                </c:pt>
                <c:pt idx="6363">
                  <c:v>0.91895781162024681</c:v>
                </c:pt>
                <c:pt idx="6364">
                  <c:v>0.89780453957076067</c:v>
                </c:pt>
                <c:pt idx="6365">
                  <c:v>0.87434661614460396</c:v>
                </c:pt>
                <c:pt idx="6366">
                  <c:v>0.8486442574947759</c:v>
                </c:pt>
                <c:pt idx="6367">
                  <c:v>0.82076344120727185</c:v>
                </c:pt>
                <c:pt idx="6368">
                  <c:v>0.79077573693772985</c:v>
                </c:pt>
                <c:pt idx="6369">
                  <c:v>0.7587581226928255</c:v>
                </c:pt>
                <c:pt idx="6370">
                  <c:v>0.72479278722915796</c:v>
                </c:pt>
                <c:pt idx="6371">
                  <c:v>0.68896691907568675</c:v>
                </c:pt>
                <c:pt idx="6372">
                  <c:v>0.65137248272222392</c:v>
                </c:pt>
                <c:pt idx="6373">
                  <c:v>0.6121059825477112</c:v>
                </c:pt>
                <c:pt idx="6374">
                  <c:v>0.57126821509484405</c:v>
                </c:pt>
                <c:pt idx="6375">
                  <c:v>0.52896401032696949</c:v>
                </c:pt>
                <c:pt idx="6376">
                  <c:v>0.48530196253109004</c:v>
                </c:pt>
                <c:pt idx="6377">
                  <c:v>0.44039415155764539</c:v>
                </c:pt>
                <c:pt idx="6378">
                  <c:v>0.394355855113384</c:v>
                </c:pt>
                <c:pt idx="6379">
                  <c:v>0.3473052528448356</c:v>
                </c:pt>
                <c:pt idx="6380">
                  <c:v>0.29936312297337547</c:v>
                </c:pt>
                <c:pt idx="6381">
                  <c:v>0.25065253225874023</c:v>
                </c:pt>
                <c:pt idx="6382">
                  <c:v>0.20129852008862628</c:v>
                </c:pt>
                <c:pt idx="6383">
                  <c:v>0.15142777750465694</c:v>
                </c:pt>
                <c:pt idx="6384">
                  <c:v>0.10116832198745841</c:v>
                </c:pt>
                <c:pt idx="6385">
                  <c:v>5.064916883874105E-2</c:v>
                </c:pt>
                <c:pt idx="6386">
                  <c:v>-2.6460821381246724E-14</c:v>
                </c:pt>
                <c:pt idx="6387">
                  <c:v>-5.0649168838737137E-2</c:v>
                </c:pt>
                <c:pt idx="6388">
                  <c:v>-0.10116832198739796</c:v>
                </c:pt>
                <c:pt idx="6389">
                  <c:v>-0.15142777750454067</c:v>
                </c:pt>
                <c:pt idx="6390">
                  <c:v>-0.20129852008862245</c:v>
                </c:pt>
                <c:pt idx="6391">
                  <c:v>-0.25065253225873646</c:v>
                </c:pt>
                <c:pt idx="6392">
                  <c:v>-0.2993631229733717</c:v>
                </c:pt>
                <c:pt idx="6393">
                  <c:v>-0.34730525284477859</c:v>
                </c:pt>
                <c:pt idx="6394">
                  <c:v>-0.39435585511327592</c:v>
                </c:pt>
                <c:pt idx="6395">
                  <c:v>-0.44039415155764183</c:v>
                </c:pt>
                <c:pt idx="6396">
                  <c:v>-0.48530196253108659</c:v>
                </c:pt>
                <c:pt idx="6397">
                  <c:v>-0.52896401032696616</c:v>
                </c:pt>
                <c:pt idx="6398">
                  <c:v>-0.57126821509474757</c:v>
                </c:pt>
                <c:pt idx="6399">
                  <c:v>-0.61210598254766313</c:v>
                </c:pt>
                <c:pt idx="6400">
                  <c:v>-0.65137248272222092</c:v>
                </c:pt>
                <c:pt idx="6401">
                  <c:v>-0.68896691907568397</c:v>
                </c:pt>
                <c:pt idx="6402">
                  <c:v>-0.72479278722911611</c:v>
                </c:pt>
                <c:pt idx="6403">
                  <c:v>-0.75875812269278586</c:v>
                </c:pt>
                <c:pt idx="6404">
                  <c:v>-0.79077573693769265</c:v>
                </c:pt>
                <c:pt idx="6405">
                  <c:v>-0.82076344120726963</c:v>
                </c:pt>
                <c:pt idx="6406">
                  <c:v>-0.8486442574947437</c:v>
                </c:pt>
                <c:pt idx="6407">
                  <c:v>-0.87434661614457454</c:v>
                </c:pt>
                <c:pt idx="6408">
                  <c:v>-0.89780453957073381</c:v>
                </c:pt>
                <c:pt idx="6409">
                  <c:v>-0.91895781162022283</c:v>
                </c:pt>
                <c:pt idx="6410">
                  <c:v>-0.93775213214707287</c:v>
                </c:pt>
                <c:pt idx="6411">
                  <c:v>-0.95413925640004171</c:v>
                </c:pt>
                <c:pt idx="6412">
                  <c:v>-0.96807711886619785</c:v>
                </c:pt>
                <c:pt idx="6413">
                  <c:v>-0.97952994125248893</c:v>
                </c:pt>
                <c:pt idx="6414">
                  <c:v>-0.98846832432810694</c:v>
                </c:pt>
                <c:pt idx="6415">
                  <c:v>-0.99486932339189194</c:v>
                </c:pt>
                <c:pt idx="6416">
                  <c:v>-0.99871650717105109</c:v>
                </c:pt>
                <c:pt idx="6417">
                  <c:v>-1</c:v>
                </c:pt>
                <c:pt idx="6418">
                  <c:v>-0.99871650717105476</c:v>
                </c:pt>
                <c:pt idx="6419">
                  <c:v>-0.99486932339189915</c:v>
                </c:pt>
                <c:pt idx="6420">
                  <c:v>-0.98846832432811771</c:v>
                </c:pt>
                <c:pt idx="6421">
                  <c:v>-0.97952994125250337</c:v>
                </c:pt>
                <c:pt idx="6422">
                  <c:v>-0.96807711886620151</c:v>
                </c:pt>
                <c:pt idx="6423">
                  <c:v>-0.95413925640006314</c:v>
                </c:pt>
                <c:pt idx="6424">
                  <c:v>-0.93775213214709774</c:v>
                </c:pt>
                <c:pt idx="6425">
                  <c:v>-0.91895781162025103</c:v>
                </c:pt>
                <c:pt idx="6426">
                  <c:v>-0.89780453957074036</c:v>
                </c:pt>
                <c:pt idx="6427">
                  <c:v>-0.87434661614458165</c:v>
                </c:pt>
                <c:pt idx="6428">
                  <c:v>-0.84864425749478156</c:v>
                </c:pt>
                <c:pt idx="6429">
                  <c:v>-0.82076344120731048</c:v>
                </c:pt>
                <c:pt idx="6430">
                  <c:v>-0.79077573693770165</c:v>
                </c:pt>
                <c:pt idx="6431">
                  <c:v>-0.75875812269279552</c:v>
                </c:pt>
                <c:pt idx="6432">
                  <c:v>-0.72479278722912621</c:v>
                </c:pt>
                <c:pt idx="6433">
                  <c:v>-0.68896691907573582</c:v>
                </c:pt>
                <c:pt idx="6434">
                  <c:v>-0.65137248272223214</c:v>
                </c:pt>
                <c:pt idx="6435">
                  <c:v>-0.61210598254767479</c:v>
                </c:pt>
                <c:pt idx="6436">
                  <c:v>-0.5712682150948063</c:v>
                </c:pt>
                <c:pt idx="6437">
                  <c:v>-0.52896401032693041</c:v>
                </c:pt>
                <c:pt idx="6438">
                  <c:v>-0.48530196253114916</c:v>
                </c:pt>
                <c:pt idx="6439">
                  <c:v>-0.44039415155765504</c:v>
                </c:pt>
                <c:pt idx="6440">
                  <c:v>-0.39435585511334165</c:v>
                </c:pt>
                <c:pt idx="6441">
                  <c:v>-0.34730525284479241</c:v>
                </c:pt>
                <c:pt idx="6442">
                  <c:v>-0.29936312297333151</c:v>
                </c:pt>
                <c:pt idx="6443">
                  <c:v>-0.25065253225875067</c:v>
                </c:pt>
                <c:pt idx="6444">
                  <c:v>-0.20129852008869253</c:v>
                </c:pt>
                <c:pt idx="6445">
                  <c:v>-0.15142777750461139</c:v>
                </c:pt>
                <c:pt idx="6446">
                  <c:v>-0.10116832198741259</c:v>
                </c:pt>
                <c:pt idx="6447">
                  <c:v>-5.0649168838695045E-2</c:v>
                </c:pt>
                <c:pt idx="6448">
                  <c:v>-4.1163253361453656E-14</c:v>
                </c:pt>
                <c:pt idx="6449">
                  <c:v>5.0649168838669593E-2</c:v>
                </c:pt>
                <c:pt idx="6450">
                  <c:v>0.10116832198744379</c:v>
                </c:pt>
                <c:pt idx="6451">
                  <c:v>0.15142777750458622</c:v>
                </c:pt>
                <c:pt idx="6452">
                  <c:v>0.20129852008866758</c:v>
                </c:pt>
                <c:pt idx="6453">
                  <c:v>0.25065253225867096</c:v>
                </c:pt>
                <c:pt idx="6454">
                  <c:v>0.29936312297336143</c:v>
                </c:pt>
                <c:pt idx="6455">
                  <c:v>0.34730525284482183</c:v>
                </c:pt>
                <c:pt idx="6456">
                  <c:v>0.39435585511331822</c:v>
                </c:pt>
                <c:pt idx="6457">
                  <c:v>0.44039415155763217</c:v>
                </c:pt>
                <c:pt idx="6458">
                  <c:v>0.48530196253107716</c:v>
                </c:pt>
                <c:pt idx="6459">
                  <c:v>0.52896401032695706</c:v>
                </c:pt>
                <c:pt idx="6460">
                  <c:v>0.57126821509478543</c:v>
                </c:pt>
                <c:pt idx="6461">
                  <c:v>0.61210598254765458</c:v>
                </c:pt>
                <c:pt idx="6462">
                  <c:v>0.65137248272221282</c:v>
                </c:pt>
                <c:pt idx="6463">
                  <c:v>0.68896691907567609</c:v>
                </c:pt>
                <c:pt idx="6464">
                  <c:v>0.72479278722910867</c:v>
                </c:pt>
                <c:pt idx="6465">
                  <c:v>0.75875812269277887</c:v>
                </c:pt>
                <c:pt idx="6466">
                  <c:v>0.7907757369376861</c:v>
                </c:pt>
                <c:pt idx="6467">
                  <c:v>0.82076344120726352</c:v>
                </c:pt>
                <c:pt idx="6468">
                  <c:v>0.84864425749473804</c:v>
                </c:pt>
                <c:pt idx="6469">
                  <c:v>0.87434661614456932</c:v>
                </c:pt>
                <c:pt idx="6470">
                  <c:v>0.89780453957072914</c:v>
                </c:pt>
                <c:pt idx="6471">
                  <c:v>0.91895781162021861</c:v>
                </c:pt>
                <c:pt idx="6472">
                  <c:v>0.93775213214708897</c:v>
                </c:pt>
                <c:pt idx="6473">
                  <c:v>0.95413925640003849</c:v>
                </c:pt>
                <c:pt idx="6474">
                  <c:v>0.96807711886619519</c:v>
                </c:pt>
                <c:pt idx="6475">
                  <c:v>0.97952994125248671</c:v>
                </c:pt>
                <c:pt idx="6476">
                  <c:v>0.98846832432810527</c:v>
                </c:pt>
                <c:pt idx="6477">
                  <c:v>0.9948693233918966</c:v>
                </c:pt>
                <c:pt idx="6478">
                  <c:v>0.99871650717105054</c:v>
                </c:pt>
                <c:pt idx="6479">
                  <c:v>1</c:v>
                </c:pt>
                <c:pt idx="6480">
                  <c:v>0.99871650717105531</c:v>
                </c:pt>
                <c:pt idx="6481">
                  <c:v>0.99486932339189449</c:v>
                </c:pt>
                <c:pt idx="6482">
                  <c:v>0.98846832432811071</c:v>
                </c:pt>
                <c:pt idx="6483">
                  <c:v>0.97952994125250548</c:v>
                </c:pt>
                <c:pt idx="6484">
                  <c:v>0.9680771188662185</c:v>
                </c:pt>
                <c:pt idx="6485">
                  <c:v>0.95413925640004937</c:v>
                </c:pt>
                <c:pt idx="6486">
                  <c:v>0.93775213214708175</c:v>
                </c:pt>
                <c:pt idx="6487">
                  <c:v>0.91895781162023293</c:v>
                </c:pt>
                <c:pt idx="6488">
                  <c:v>0.89780453957077011</c:v>
                </c:pt>
                <c:pt idx="6489">
                  <c:v>0.87434661614458686</c:v>
                </c:pt>
                <c:pt idx="6490">
                  <c:v>0.84864425749475714</c:v>
                </c:pt>
                <c:pt idx="6491">
                  <c:v>0.82076344120728417</c:v>
                </c:pt>
                <c:pt idx="6492">
                  <c:v>0.79077573693767345</c:v>
                </c:pt>
                <c:pt idx="6493">
                  <c:v>0.75875812269283949</c:v>
                </c:pt>
                <c:pt idx="6494">
                  <c:v>0.72479278722913365</c:v>
                </c:pt>
                <c:pt idx="6495">
                  <c:v>0.6889669190757024</c:v>
                </c:pt>
                <c:pt idx="6496">
                  <c:v>0.65137248272219717</c:v>
                </c:pt>
                <c:pt idx="6497">
                  <c:v>0.61210598254763837</c:v>
                </c:pt>
                <c:pt idx="6498">
                  <c:v>0.57126821509481518</c:v>
                </c:pt>
                <c:pt idx="6499">
                  <c:v>0.52896401032698781</c:v>
                </c:pt>
                <c:pt idx="6500">
                  <c:v>0.48530196253110891</c:v>
                </c:pt>
                <c:pt idx="6501">
                  <c:v>0.44039415155761369</c:v>
                </c:pt>
                <c:pt idx="6502">
                  <c:v>0.39435585511329929</c:v>
                </c:pt>
                <c:pt idx="6503">
                  <c:v>0.34730525284485581</c:v>
                </c:pt>
                <c:pt idx="6504">
                  <c:v>0.29936312297339601</c:v>
                </c:pt>
                <c:pt idx="6505">
                  <c:v>0.2506525322587061</c:v>
                </c:pt>
                <c:pt idx="6506">
                  <c:v>0.2012985200886474</c:v>
                </c:pt>
                <c:pt idx="6507">
                  <c:v>0.15142777750456587</c:v>
                </c:pt>
                <c:pt idx="6508">
                  <c:v>0.10116832198747987</c:v>
                </c:pt>
                <c:pt idx="6509">
                  <c:v>5.0649168838705814E-2</c:v>
                </c:pt>
                <c:pt idx="6510">
                  <c:v>-4.8995096174619945E-15</c:v>
                </c:pt>
                <c:pt idx="6511">
                  <c:v>-5.0649168838715598E-2</c:v>
                </c:pt>
                <c:pt idx="6512">
                  <c:v>-0.10116832198743306</c:v>
                </c:pt>
                <c:pt idx="6513">
                  <c:v>-0.15142777750457556</c:v>
                </c:pt>
                <c:pt idx="6514">
                  <c:v>-0.20129852008865701</c:v>
                </c:pt>
                <c:pt idx="6515">
                  <c:v>-0.25065253225871559</c:v>
                </c:pt>
                <c:pt idx="6516">
                  <c:v>-0.29936312297335116</c:v>
                </c:pt>
                <c:pt idx="6517">
                  <c:v>-0.34730525284481173</c:v>
                </c:pt>
                <c:pt idx="6518">
                  <c:v>-0.39435585511330834</c:v>
                </c:pt>
                <c:pt idx="6519">
                  <c:v>-0.44039415155762246</c:v>
                </c:pt>
                <c:pt idx="6520">
                  <c:v>-0.48530196253106778</c:v>
                </c:pt>
                <c:pt idx="6521">
                  <c:v>-0.52896401032694784</c:v>
                </c:pt>
                <c:pt idx="6522">
                  <c:v>-0.57126821509482317</c:v>
                </c:pt>
                <c:pt idx="6523">
                  <c:v>-0.61210598254764603</c:v>
                </c:pt>
                <c:pt idx="6524">
                  <c:v>-0.6513724827222046</c:v>
                </c:pt>
                <c:pt idx="6525">
                  <c:v>-0.68896691907566832</c:v>
                </c:pt>
                <c:pt idx="6526">
                  <c:v>-0.72479278722914042</c:v>
                </c:pt>
                <c:pt idx="6527">
                  <c:v>-0.75875812269277187</c:v>
                </c:pt>
                <c:pt idx="6528">
                  <c:v>-0.79077573693767944</c:v>
                </c:pt>
                <c:pt idx="6529">
                  <c:v>-0.8207634412072573</c:v>
                </c:pt>
                <c:pt idx="6530">
                  <c:v>-0.84864425749476236</c:v>
                </c:pt>
                <c:pt idx="6531">
                  <c:v>-0.87434661614456399</c:v>
                </c:pt>
                <c:pt idx="6532">
                  <c:v>-0.89780453957074935</c:v>
                </c:pt>
                <c:pt idx="6533">
                  <c:v>-0.91895781162021439</c:v>
                </c:pt>
                <c:pt idx="6534">
                  <c:v>-0.93775213214708519</c:v>
                </c:pt>
                <c:pt idx="6535">
                  <c:v>-0.95413925640003527</c:v>
                </c:pt>
                <c:pt idx="6536">
                  <c:v>-0.96807711886620673</c:v>
                </c:pt>
                <c:pt idx="6537">
                  <c:v>-0.97952994125249604</c:v>
                </c:pt>
                <c:pt idx="6538">
                  <c:v>-0.98846832432810361</c:v>
                </c:pt>
                <c:pt idx="6539">
                  <c:v>-0.99486932339188971</c:v>
                </c:pt>
                <c:pt idx="6540">
                  <c:v>-0.99871650717105287</c:v>
                </c:pt>
                <c:pt idx="6541">
                  <c:v>-1</c:v>
                </c:pt>
                <c:pt idx="6542">
                  <c:v>-0.99871650717105298</c:v>
                </c:pt>
                <c:pt idx="6543">
                  <c:v>-0.99486932339190137</c:v>
                </c:pt>
                <c:pt idx="6544">
                  <c:v>-0.98846832432811238</c:v>
                </c:pt>
                <c:pt idx="6545">
                  <c:v>-0.9795299412525077</c:v>
                </c:pt>
                <c:pt idx="6546">
                  <c:v>-0.96807711886620695</c:v>
                </c:pt>
                <c:pt idx="6547">
                  <c:v>-0.95413925640005259</c:v>
                </c:pt>
                <c:pt idx="6548">
                  <c:v>-0.93775213214708553</c:v>
                </c:pt>
                <c:pt idx="6549">
                  <c:v>-0.91895781162025958</c:v>
                </c:pt>
                <c:pt idx="6550">
                  <c:v>-0.89780453957074979</c:v>
                </c:pt>
                <c:pt idx="6551">
                  <c:v>-0.87434661614459208</c:v>
                </c:pt>
                <c:pt idx="6552">
                  <c:v>-0.84864425749476291</c:v>
                </c:pt>
                <c:pt idx="6553">
                  <c:v>-0.82076344120732281</c:v>
                </c:pt>
                <c:pt idx="6554">
                  <c:v>-0.79077573693771486</c:v>
                </c:pt>
                <c:pt idx="6555">
                  <c:v>-0.75875812269280951</c:v>
                </c:pt>
                <c:pt idx="6556">
                  <c:v>-0.72479278722914109</c:v>
                </c:pt>
                <c:pt idx="6557">
                  <c:v>-0.68896691907571017</c:v>
                </c:pt>
                <c:pt idx="6558">
                  <c:v>-0.65137248272224846</c:v>
                </c:pt>
                <c:pt idx="6559">
                  <c:v>-0.61210598254769177</c:v>
                </c:pt>
                <c:pt idx="6560">
                  <c:v>-0.57126821509482395</c:v>
                </c:pt>
                <c:pt idx="6561">
                  <c:v>-0.52896401032699691</c:v>
                </c:pt>
                <c:pt idx="6562">
                  <c:v>-0.48530196253106861</c:v>
                </c:pt>
                <c:pt idx="6563">
                  <c:v>-0.44039415155767442</c:v>
                </c:pt>
                <c:pt idx="6564">
                  <c:v>-0.39435585511336146</c:v>
                </c:pt>
                <c:pt idx="6565">
                  <c:v>-0.34730525284486591</c:v>
                </c:pt>
                <c:pt idx="6566">
                  <c:v>-0.29936312297335205</c:v>
                </c:pt>
                <c:pt idx="6567">
                  <c:v>-0.25065253225877154</c:v>
                </c:pt>
                <c:pt idx="6568">
                  <c:v>-0.20129852008871366</c:v>
                </c:pt>
                <c:pt idx="6569">
                  <c:v>-0.15142777750463271</c:v>
                </c:pt>
                <c:pt idx="6570">
                  <c:v>-0.10116832198743403</c:v>
                </c:pt>
                <c:pt idx="6571">
                  <c:v>-5.0649168838773351E-2</c:v>
                </c:pt>
                <c:pt idx="6572">
                  <c:v>-5.8811462644303703E-15</c:v>
                </c:pt>
                <c:pt idx="6573">
                  <c:v>5.0649168838648062E-2</c:v>
                </c:pt>
                <c:pt idx="6574">
                  <c:v>0.10116832198742233</c:v>
                </c:pt>
                <c:pt idx="6575">
                  <c:v>0.1514277775045087</c:v>
                </c:pt>
                <c:pt idx="6576">
                  <c:v>0.20129852008864646</c:v>
                </c:pt>
                <c:pt idx="6577">
                  <c:v>0.25065253225876016</c:v>
                </c:pt>
                <c:pt idx="6578">
                  <c:v>0.29936312297334083</c:v>
                </c:pt>
                <c:pt idx="6579">
                  <c:v>0.34730525284474828</c:v>
                </c:pt>
                <c:pt idx="6580">
                  <c:v>0.3943558551132984</c:v>
                </c:pt>
                <c:pt idx="6581">
                  <c:v>0.44039415155766382</c:v>
                </c:pt>
                <c:pt idx="6582">
                  <c:v>0.48530196253105834</c:v>
                </c:pt>
                <c:pt idx="6583">
                  <c:v>0.52896401032689044</c:v>
                </c:pt>
                <c:pt idx="6584">
                  <c:v>0.57126821509476766</c:v>
                </c:pt>
                <c:pt idx="6585">
                  <c:v>0.61210598254768256</c:v>
                </c:pt>
                <c:pt idx="6586">
                  <c:v>0.65137248272219639</c:v>
                </c:pt>
                <c:pt idx="6587">
                  <c:v>0.68896691907570173</c:v>
                </c:pt>
                <c:pt idx="6588">
                  <c:v>0.72479278722909379</c:v>
                </c:pt>
                <c:pt idx="6589">
                  <c:v>0.75875812269280185</c:v>
                </c:pt>
                <c:pt idx="6590">
                  <c:v>0.79077573693767289</c:v>
                </c:pt>
                <c:pt idx="6591">
                  <c:v>0.82076344120728362</c:v>
                </c:pt>
                <c:pt idx="6592">
                  <c:v>0.84864425749475669</c:v>
                </c:pt>
                <c:pt idx="6593">
                  <c:v>0.87434661614453124</c:v>
                </c:pt>
                <c:pt idx="6594">
                  <c:v>0.8978045395707196</c:v>
                </c:pt>
                <c:pt idx="6595">
                  <c:v>0.91895781162023249</c:v>
                </c:pt>
                <c:pt idx="6596">
                  <c:v>0.93775213214708142</c:v>
                </c:pt>
                <c:pt idx="6597">
                  <c:v>0.95413925640004904</c:v>
                </c:pt>
                <c:pt idx="6598">
                  <c:v>0.96807711886618975</c:v>
                </c:pt>
                <c:pt idx="6599">
                  <c:v>0.97952994125249382</c:v>
                </c:pt>
                <c:pt idx="6600">
                  <c:v>0.98846832432810194</c:v>
                </c:pt>
                <c:pt idx="6601">
                  <c:v>0.99486932339189438</c:v>
                </c:pt>
                <c:pt idx="6602">
                  <c:v>0.99871650717105231</c:v>
                </c:pt>
                <c:pt idx="6603">
                  <c:v>1</c:v>
                </c:pt>
                <c:pt idx="6604">
                  <c:v>0.99871650717105631</c:v>
                </c:pt>
                <c:pt idx="6605">
                  <c:v>0.99486932339189671</c:v>
                </c:pt>
                <c:pt idx="6606">
                  <c:v>0.98846832432811405</c:v>
                </c:pt>
                <c:pt idx="6607">
                  <c:v>0.97952994125249837</c:v>
                </c:pt>
                <c:pt idx="6608">
                  <c:v>0.96807711886622394</c:v>
                </c:pt>
                <c:pt idx="6609">
                  <c:v>0.95413925640005581</c:v>
                </c:pt>
                <c:pt idx="6610">
                  <c:v>0.9377521321470893</c:v>
                </c:pt>
                <c:pt idx="6611">
                  <c:v>0.91895781162024137</c:v>
                </c:pt>
                <c:pt idx="6612">
                  <c:v>0.89780453957075457</c:v>
                </c:pt>
                <c:pt idx="6613">
                  <c:v>0.8743466161445973</c:v>
                </c:pt>
                <c:pt idx="6614">
                  <c:v>0.84864425749476857</c:v>
                </c:pt>
                <c:pt idx="6615">
                  <c:v>0.8207634412072965</c:v>
                </c:pt>
                <c:pt idx="6616">
                  <c:v>0.79077573693772141</c:v>
                </c:pt>
                <c:pt idx="6617">
                  <c:v>0.75875812269277954</c:v>
                </c:pt>
                <c:pt idx="6618">
                  <c:v>0.72479278722914842</c:v>
                </c:pt>
                <c:pt idx="6619">
                  <c:v>0.68896691907571805</c:v>
                </c:pt>
                <c:pt idx="6620">
                  <c:v>0.65137248272225667</c:v>
                </c:pt>
                <c:pt idx="6621">
                  <c:v>0.61210598254765536</c:v>
                </c:pt>
                <c:pt idx="6622">
                  <c:v>0.57126821509483283</c:v>
                </c:pt>
                <c:pt idx="6623">
                  <c:v>0.52896401032700613</c:v>
                </c:pt>
                <c:pt idx="6624">
                  <c:v>0.48530196253112773</c:v>
                </c:pt>
                <c:pt idx="6625">
                  <c:v>0.44039415155763306</c:v>
                </c:pt>
                <c:pt idx="6626">
                  <c:v>0.39435585511337135</c:v>
                </c:pt>
                <c:pt idx="6627">
                  <c:v>0.34730525284482272</c:v>
                </c:pt>
                <c:pt idx="6628">
                  <c:v>0.29936312297341661</c:v>
                </c:pt>
                <c:pt idx="6629">
                  <c:v>0.25065253225872697</c:v>
                </c:pt>
                <c:pt idx="6630">
                  <c:v>0.2012985200887242</c:v>
                </c:pt>
                <c:pt idx="6631">
                  <c:v>0.15142777750458719</c:v>
                </c:pt>
                <c:pt idx="6632">
                  <c:v>0.1011683219873882</c:v>
                </c:pt>
                <c:pt idx="6633">
                  <c:v>5.0649168838727346E-2</c:v>
                </c:pt>
                <c:pt idx="6634">
                  <c:v>7.350522100713075E-14</c:v>
                </c:pt>
                <c:pt idx="6635">
                  <c:v>-5.0649168838694067E-2</c:v>
                </c:pt>
                <c:pt idx="6636">
                  <c:v>-0.10116832198746815</c:v>
                </c:pt>
                <c:pt idx="6637">
                  <c:v>-0.15142777750455425</c:v>
                </c:pt>
                <c:pt idx="6638">
                  <c:v>-0.20129852008858021</c:v>
                </c:pt>
                <c:pt idx="6639">
                  <c:v>-0.25065253225869472</c:v>
                </c:pt>
                <c:pt idx="6640">
                  <c:v>-0.2993631229733848</c:v>
                </c:pt>
                <c:pt idx="6641">
                  <c:v>-0.34730525284479147</c:v>
                </c:pt>
                <c:pt idx="6642">
                  <c:v>-0.39435585511334076</c:v>
                </c:pt>
                <c:pt idx="6643">
                  <c:v>-0.44039415155760314</c:v>
                </c:pt>
                <c:pt idx="6644">
                  <c:v>-0.48530196253109859</c:v>
                </c:pt>
                <c:pt idx="6645">
                  <c:v>-0.52896401032692952</c:v>
                </c:pt>
                <c:pt idx="6646">
                  <c:v>-0.57126821509480552</c:v>
                </c:pt>
                <c:pt idx="6647">
                  <c:v>-0.61210598254767401</c:v>
                </c:pt>
                <c:pt idx="6648">
                  <c:v>-0.6513724827221451</c:v>
                </c:pt>
                <c:pt idx="6649">
                  <c:v>-0.68896691907565266</c:v>
                </c:pt>
                <c:pt idx="6650">
                  <c:v>-0.72479278722912555</c:v>
                </c:pt>
                <c:pt idx="6651">
                  <c:v>-0.75875812269279486</c:v>
                </c:pt>
                <c:pt idx="6652">
                  <c:v>-0.79077573693770109</c:v>
                </c:pt>
                <c:pt idx="6653">
                  <c:v>-0.82076344120724498</c:v>
                </c:pt>
                <c:pt idx="6654">
                  <c:v>-0.84864425749475092</c:v>
                </c:pt>
                <c:pt idx="6655">
                  <c:v>-0.87434661614455356</c:v>
                </c:pt>
                <c:pt idx="6656">
                  <c:v>-0.89780453957073991</c:v>
                </c:pt>
                <c:pt idx="6657">
                  <c:v>-0.91895781162022827</c:v>
                </c:pt>
                <c:pt idx="6658">
                  <c:v>-0.93775213214707764</c:v>
                </c:pt>
                <c:pt idx="6659">
                  <c:v>-0.95413925640002883</c:v>
                </c:pt>
                <c:pt idx="6660">
                  <c:v>-0.96807711886620129</c:v>
                </c:pt>
                <c:pt idx="6661">
                  <c:v>-0.97952994125249171</c:v>
                </c:pt>
                <c:pt idx="6662">
                  <c:v>-0.98846832432810894</c:v>
                </c:pt>
                <c:pt idx="6663">
                  <c:v>-0.99486932339188761</c:v>
                </c:pt>
                <c:pt idx="6664">
                  <c:v>-0.99871650717105176</c:v>
                </c:pt>
                <c:pt idx="6665">
                  <c:v>-1</c:v>
                </c:pt>
                <c:pt idx="6666">
                  <c:v>-0.99871650717105398</c:v>
                </c:pt>
                <c:pt idx="6667">
                  <c:v>-0.99486932339189782</c:v>
                </c:pt>
                <c:pt idx="6668">
                  <c:v>-0.9884683243281156</c:v>
                </c:pt>
                <c:pt idx="6669">
                  <c:v>-0.97952994125250059</c:v>
                </c:pt>
                <c:pt idx="6670">
                  <c:v>-0.96807711886621239</c:v>
                </c:pt>
                <c:pt idx="6671">
                  <c:v>-0.95413925640005903</c:v>
                </c:pt>
                <c:pt idx="6672">
                  <c:v>-0.9377521321470732</c:v>
                </c:pt>
                <c:pt idx="6673">
                  <c:v>-0.9189578116202457</c:v>
                </c:pt>
                <c:pt idx="6674">
                  <c:v>-0.89780453957075934</c:v>
                </c:pt>
                <c:pt idx="6675">
                  <c:v>-0.87434661614460252</c:v>
                </c:pt>
                <c:pt idx="6676">
                  <c:v>-0.84864425749474426</c:v>
                </c:pt>
                <c:pt idx="6677">
                  <c:v>-0.82076344120730271</c:v>
                </c:pt>
                <c:pt idx="6678">
                  <c:v>-0.79077573693772807</c:v>
                </c:pt>
                <c:pt idx="6679">
                  <c:v>-0.75875812269282361</c:v>
                </c:pt>
                <c:pt idx="6680">
                  <c:v>-0.72479278722911678</c:v>
                </c:pt>
                <c:pt idx="6681">
                  <c:v>-0.68896691907572583</c:v>
                </c:pt>
                <c:pt idx="6682">
                  <c:v>-0.6513724827222217</c:v>
                </c:pt>
                <c:pt idx="6683">
                  <c:v>-0.61210598254770887</c:v>
                </c:pt>
                <c:pt idx="6684">
                  <c:v>-0.57126821509479508</c:v>
                </c:pt>
                <c:pt idx="6685">
                  <c:v>-0.52896401032701523</c:v>
                </c:pt>
                <c:pt idx="6686">
                  <c:v>-0.48530196253108748</c:v>
                </c:pt>
                <c:pt idx="6687">
                  <c:v>-0.44039415155759171</c:v>
                </c:pt>
                <c:pt idx="6688">
                  <c:v>-0.39435585511332905</c:v>
                </c:pt>
                <c:pt idx="6689">
                  <c:v>-0.34730525284488617</c:v>
                </c:pt>
                <c:pt idx="6690">
                  <c:v>-0.29936312297337264</c:v>
                </c:pt>
                <c:pt idx="6691">
                  <c:v>-0.25065253225868234</c:v>
                </c:pt>
                <c:pt idx="6692">
                  <c:v>-0.2012985200886791</c:v>
                </c:pt>
                <c:pt idx="6693">
                  <c:v>-0.15142777750465403</c:v>
                </c:pt>
                <c:pt idx="6694">
                  <c:v>-0.10116832198745548</c:v>
                </c:pt>
                <c:pt idx="6695">
                  <c:v>-5.0649168838681341E-2</c:v>
                </c:pt>
                <c:pt idx="6696">
                  <c:v>-2.74424580282151E-14</c:v>
                </c:pt>
                <c:pt idx="6697">
                  <c:v>5.0649168838740072E-2</c:v>
                </c:pt>
                <c:pt idx="6698">
                  <c:v>0.10116832198740087</c:v>
                </c:pt>
                <c:pt idx="6699">
                  <c:v>0.15142777750459976</c:v>
                </c:pt>
                <c:pt idx="6700">
                  <c:v>0.20129852008862534</c:v>
                </c:pt>
                <c:pt idx="6701">
                  <c:v>0.25065253225873929</c:v>
                </c:pt>
                <c:pt idx="6702">
                  <c:v>0.29936312297337453</c:v>
                </c:pt>
                <c:pt idx="6703">
                  <c:v>0.34730525284472807</c:v>
                </c:pt>
                <c:pt idx="6704">
                  <c:v>0.39435585511327859</c:v>
                </c:pt>
                <c:pt idx="6705">
                  <c:v>0.4403941515576445</c:v>
                </c:pt>
                <c:pt idx="6706">
                  <c:v>0.4853019625310892</c:v>
                </c:pt>
                <c:pt idx="6707">
                  <c:v>0.52896401032696871</c:v>
                </c:pt>
                <c:pt idx="6708">
                  <c:v>0.57126821509475001</c:v>
                </c:pt>
                <c:pt idx="6709">
                  <c:v>0.61210598254766546</c:v>
                </c:pt>
                <c:pt idx="6710">
                  <c:v>0.65137248272218007</c:v>
                </c:pt>
                <c:pt idx="6711">
                  <c:v>0.68896691907568608</c:v>
                </c:pt>
                <c:pt idx="6712">
                  <c:v>0.72479278722911811</c:v>
                </c:pt>
                <c:pt idx="6713">
                  <c:v>0.75875812269278786</c:v>
                </c:pt>
                <c:pt idx="6714">
                  <c:v>0.79077573693765968</c:v>
                </c:pt>
                <c:pt idx="6715">
                  <c:v>0.82076344120727129</c:v>
                </c:pt>
                <c:pt idx="6716">
                  <c:v>0.84864425749474526</c:v>
                </c:pt>
                <c:pt idx="6717">
                  <c:v>0.87434661614457587</c:v>
                </c:pt>
                <c:pt idx="6718">
                  <c:v>0.89780453957071016</c:v>
                </c:pt>
                <c:pt idx="6719">
                  <c:v>0.91895781162022405</c:v>
                </c:pt>
                <c:pt idx="6720">
                  <c:v>0.93775213214707398</c:v>
                </c:pt>
                <c:pt idx="6721">
                  <c:v>0.9541392564000426</c:v>
                </c:pt>
                <c:pt idx="6722">
                  <c:v>0.96807711886619863</c:v>
                </c:pt>
                <c:pt idx="6723">
                  <c:v>0.97952994125248949</c:v>
                </c:pt>
                <c:pt idx="6724">
                  <c:v>0.98846832432810738</c:v>
                </c:pt>
                <c:pt idx="6725">
                  <c:v>0.99486932339189227</c:v>
                </c:pt>
                <c:pt idx="6726">
                  <c:v>0.9987165071710512</c:v>
                </c:pt>
                <c:pt idx="6727">
                  <c:v>1</c:v>
                </c:pt>
                <c:pt idx="6728">
                  <c:v>0.99871650717105453</c:v>
                </c:pt>
                <c:pt idx="6729">
                  <c:v>0.99486932339189882</c:v>
                </c:pt>
                <c:pt idx="6730">
                  <c:v>0.98846832432811726</c:v>
                </c:pt>
                <c:pt idx="6731">
                  <c:v>0.97952994125249127</c:v>
                </c:pt>
                <c:pt idx="6732">
                  <c:v>0.96807711886621506</c:v>
                </c:pt>
                <c:pt idx="6733">
                  <c:v>0.95413925640006225</c:v>
                </c:pt>
                <c:pt idx="6734">
                  <c:v>0.93775213214709674</c:v>
                </c:pt>
                <c:pt idx="6735">
                  <c:v>0.91895781162022749</c:v>
                </c:pt>
                <c:pt idx="6736">
                  <c:v>0.89780453957076412</c:v>
                </c:pt>
                <c:pt idx="6737">
                  <c:v>0.8743466161445802</c:v>
                </c:pt>
                <c:pt idx="6738">
                  <c:v>0.84864425749478001</c:v>
                </c:pt>
                <c:pt idx="6739">
                  <c:v>0.8207634412072764</c:v>
                </c:pt>
                <c:pt idx="6740">
                  <c:v>0.79077573693773462</c:v>
                </c:pt>
                <c:pt idx="6741">
                  <c:v>0.75875812269279352</c:v>
                </c:pt>
                <c:pt idx="6742">
                  <c:v>0.72479278722908502</c:v>
                </c:pt>
                <c:pt idx="6743">
                  <c:v>0.68896691907569241</c:v>
                </c:pt>
                <c:pt idx="6744">
                  <c:v>0.65137248272227299</c:v>
                </c:pt>
                <c:pt idx="6745">
                  <c:v>0.61210598254767246</c:v>
                </c:pt>
                <c:pt idx="6746">
                  <c:v>0.57126821509475723</c:v>
                </c:pt>
                <c:pt idx="6747">
                  <c:v>0.52896401032697615</c:v>
                </c:pt>
                <c:pt idx="6748">
                  <c:v>0.4853019625311466</c:v>
                </c:pt>
                <c:pt idx="6749">
                  <c:v>0.44039415155765238</c:v>
                </c:pt>
                <c:pt idx="6750">
                  <c:v>0.39435585511328669</c:v>
                </c:pt>
                <c:pt idx="6751">
                  <c:v>0.34730525284484293</c:v>
                </c:pt>
                <c:pt idx="6752">
                  <c:v>0.29936312297332868</c:v>
                </c:pt>
                <c:pt idx="6753">
                  <c:v>0.25065253225874784</c:v>
                </c:pt>
                <c:pt idx="6754">
                  <c:v>0.20129852008863397</c:v>
                </c:pt>
                <c:pt idx="6755">
                  <c:v>0.15142777750460848</c:v>
                </c:pt>
                <c:pt idx="6756">
                  <c:v>0.10116832198740966</c:v>
                </c:pt>
                <c:pt idx="6757">
                  <c:v>5.064916883869211E-2</c:v>
                </c:pt>
                <c:pt idx="6758">
                  <c:v>9.5066532770915479E-14</c:v>
                </c:pt>
                <c:pt idx="6759">
                  <c:v>-5.0649168838672536E-2</c:v>
                </c:pt>
                <c:pt idx="6760">
                  <c:v>-0.10116832198744671</c:v>
                </c:pt>
                <c:pt idx="6761">
                  <c:v>-0.15142777750458911</c:v>
                </c:pt>
                <c:pt idx="6762">
                  <c:v>-0.20129852008867044</c:v>
                </c:pt>
                <c:pt idx="6763">
                  <c:v>-0.25065253225867384</c:v>
                </c:pt>
                <c:pt idx="6764">
                  <c:v>-0.2993631229733642</c:v>
                </c:pt>
                <c:pt idx="6765">
                  <c:v>-0.34730525284477126</c:v>
                </c:pt>
                <c:pt idx="6766">
                  <c:v>-0.39435585511332094</c:v>
                </c:pt>
                <c:pt idx="6767">
                  <c:v>-0.44039415155763478</c:v>
                </c:pt>
                <c:pt idx="6768">
                  <c:v>-0.48530196253107977</c:v>
                </c:pt>
                <c:pt idx="6769">
                  <c:v>-0.52896401032691132</c:v>
                </c:pt>
                <c:pt idx="6770">
                  <c:v>-0.57126821509478776</c:v>
                </c:pt>
                <c:pt idx="6771">
                  <c:v>-0.61210598254765691</c:v>
                </c:pt>
                <c:pt idx="6772">
                  <c:v>-0.65137248272221504</c:v>
                </c:pt>
                <c:pt idx="6773">
                  <c:v>-0.68896691907563701</c:v>
                </c:pt>
                <c:pt idx="6774">
                  <c:v>-0.72479278722911067</c:v>
                </c:pt>
                <c:pt idx="6775">
                  <c:v>-0.75875812269278076</c:v>
                </c:pt>
                <c:pt idx="6776">
                  <c:v>-0.79077573693768788</c:v>
                </c:pt>
                <c:pt idx="6777">
                  <c:v>-0.82076344120726519</c:v>
                </c:pt>
                <c:pt idx="6778">
                  <c:v>-0.8486442574947396</c:v>
                </c:pt>
                <c:pt idx="6779">
                  <c:v>-0.87434661614457065</c:v>
                </c:pt>
                <c:pt idx="6780">
                  <c:v>-0.89780453957073036</c:v>
                </c:pt>
                <c:pt idx="6781">
                  <c:v>-0.91895781162021972</c:v>
                </c:pt>
                <c:pt idx="6782">
                  <c:v>-0.93775213214708997</c:v>
                </c:pt>
                <c:pt idx="6783">
                  <c:v>-0.95413925640003938</c:v>
                </c:pt>
                <c:pt idx="6784">
                  <c:v>-0.96807711886619585</c:v>
                </c:pt>
                <c:pt idx="6785">
                  <c:v>-0.97952994125248738</c:v>
                </c:pt>
                <c:pt idx="6786">
                  <c:v>-0.98846832432811427</c:v>
                </c:pt>
                <c:pt idx="6787">
                  <c:v>-0.99486932339189116</c:v>
                </c:pt>
                <c:pt idx="6788">
                  <c:v>-0.99871650717105065</c:v>
                </c:pt>
                <c:pt idx="6789">
                  <c:v>-1</c:v>
                </c:pt>
                <c:pt idx="6790">
                  <c:v>-0.9987165071710522</c:v>
                </c:pt>
                <c:pt idx="6791">
                  <c:v>-0.99486932339189993</c:v>
                </c:pt>
                <c:pt idx="6792">
                  <c:v>-0.98846832432811027</c:v>
                </c:pt>
                <c:pt idx="6793">
                  <c:v>-0.97952994125250492</c:v>
                </c:pt>
                <c:pt idx="6794">
                  <c:v>-0.96807711886620351</c:v>
                </c:pt>
                <c:pt idx="6795">
                  <c:v>-0.95413925640006547</c:v>
                </c:pt>
                <c:pt idx="6796">
                  <c:v>-0.93775213214708075</c:v>
                </c:pt>
                <c:pt idx="6797">
                  <c:v>-0.91895781162023171</c:v>
                </c:pt>
                <c:pt idx="6798">
                  <c:v>-0.8978045395707438</c:v>
                </c:pt>
                <c:pt idx="6799">
                  <c:v>-0.87434661614461306</c:v>
                </c:pt>
                <c:pt idx="6800">
                  <c:v>-0.84864425749475558</c:v>
                </c:pt>
                <c:pt idx="6801">
                  <c:v>-0.82076344120728251</c:v>
                </c:pt>
                <c:pt idx="6802">
                  <c:v>-0.79077573693770642</c:v>
                </c:pt>
                <c:pt idx="6803">
                  <c:v>-0.7587581226928376</c:v>
                </c:pt>
                <c:pt idx="6804">
                  <c:v>-0.72479278722913154</c:v>
                </c:pt>
                <c:pt idx="6805">
                  <c:v>-0.68896691907570029</c:v>
                </c:pt>
                <c:pt idx="6806">
                  <c:v>-0.65137248272223802</c:v>
                </c:pt>
                <c:pt idx="6807">
                  <c:v>-0.612105982547681</c:v>
                </c:pt>
                <c:pt idx="6808">
                  <c:v>-0.57126821509481274</c:v>
                </c:pt>
                <c:pt idx="6809">
                  <c:v>-0.52896401032698526</c:v>
                </c:pt>
                <c:pt idx="6810">
                  <c:v>-0.4853019625311063</c:v>
                </c:pt>
                <c:pt idx="6811">
                  <c:v>-0.44039415155766209</c:v>
                </c:pt>
                <c:pt idx="6812">
                  <c:v>-0.39435585511329663</c:v>
                </c:pt>
                <c:pt idx="6813">
                  <c:v>-0.34730525284490638</c:v>
                </c:pt>
                <c:pt idx="6814">
                  <c:v>-0.29936312297339324</c:v>
                </c:pt>
                <c:pt idx="6815">
                  <c:v>-0.25065253225875828</c:v>
                </c:pt>
                <c:pt idx="6816">
                  <c:v>-0.20129852008864454</c:v>
                </c:pt>
                <c:pt idx="6817">
                  <c:v>-0.15142777750461914</c:v>
                </c:pt>
                <c:pt idx="6818">
                  <c:v>-0.10116832198747694</c:v>
                </c:pt>
                <c:pt idx="6819">
                  <c:v>-5.0649168838759646E-2</c:v>
                </c:pt>
                <c:pt idx="6820">
                  <c:v>-4.9003769791999829E-14</c:v>
                </c:pt>
                <c:pt idx="6821">
                  <c:v>5.0649168838661766E-2</c:v>
                </c:pt>
                <c:pt idx="6822">
                  <c:v>0.10116832198743599</c:v>
                </c:pt>
                <c:pt idx="6823">
                  <c:v>0.15142777750452227</c:v>
                </c:pt>
                <c:pt idx="6824">
                  <c:v>0.20129852008860422</c:v>
                </c:pt>
                <c:pt idx="6825">
                  <c:v>0.25065253225866341</c:v>
                </c:pt>
                <c:pt idx="6826">
                  <c:v>0.29936312297335393</c:v>
                </c:pt>
                <c:pt idx="6827">
                  <c:v>0.34730525284476116</c:v>
                </c:pt>
                <c:pt idx="6828">
                  <c:v>0.39435585511325877</c:v>
                </c:pt>
                <c:pt idx="6829">
                  <c:v>0.44039415155757411</c:v>
                </c:pt>
                <c:pt idx="6830">
                  <c:v>0.48530196253107033</c:v>
                </c:pt>
                <c:pt idx="6831">
                  <c:v>0.5289640103269021</c:v>
                </c:pt>
                <c:pt idx="6832">
                  <c:v>0.57126821509477899</c:v>
                </c:pt>
                <c:pt idx="6833">
                  <c:v>0.6121059825476034</c:v>
                </c:pt>
                <c:pt idx="6834">
                  <c:v>0.65137248272220682</c:v>
                </c:pt>
                <c:pt idx="6835">
                  <c:v>0.68896691907562924</c:v>
                </c:pt>
                <c:pt idx="6836">
                  <c:v>0.72479278722910323</c:v>
                </c:pt>
                <c:pt idx="6837">
                  <c:v>0.75875812269281084</c:v>
                </c:pt>
                <c:pt idx="6838">
                  <c:v>0.79077573693768122</c:v>
                </c:pt>
                <c:pt idx="6839">
                  <c:v>0.82076344120722655</c:v>
                </c:pt>
                <c:pt idx="6840">
                  <c:v>0.84864425749473382</c:v>
                </c:pt>
                <c:pt idx="6841">
                  <c:v>0.87434661614459308</c:v>
                </c:pt>
                <c:pt idx="6842">
                  <c:v>0.8978045395707257</c:v>
                </c:pt>
                <c:pt idx="6843">
                  <c:v>0.91895781162019308</c:v>
                </c:pt>
                <c:pt idx="6844">
                  <c:v>0.93775213214706643</c:v>
                </c:pt>
                <c:pt idx="6845">
                  <c:v>0.95413925640005315</c:v>
                </c:pt>
                <c:pt idx="6846">
                  <c:v>0.96807711886619319</c:v>
                </c:pt>
                <c:pt idx="6847">
                  <c:v>0.97952994125249659</c:v>
                </c:pt>
                <c:pt idx="6848">
                  <c:v>0.98846832432810405</c:v>
                </c:pt>
                <c:pt idx="6849">
                  <c:v>0.99486932339189582</c:v>
                </c:pt>
                <c:pt idx="6850">
                  <c:v>0.99871650717105021</c:v>
                </c:pt>
                <c:pt idx="6851">
                  <c:v>1</c:v>
                </c:pt>
                <c:pt idx="6852">
                  <c:v>0.99871650717105276</c:v>
                </c:pt>
                <c:pt idx="6853">
                  <c:v>0.99486932339189527</c:v>
                </c:pt>
                <c:pt idx="6854">
                  <c:v>0.9884683243281206</c:v>
                </c:pt>
                <c:pt idx="6855">
                  <c:v>0.9795299412524956</c:v>
                </c:pt>
                <c:pt idx="6856">
                  <c:v>0.96807711886620618</c:v>
                </c:pt>
                <c:pt idx="6857">
                  <c:v>0.95413925640005171</c:v>
                </c:pt>
                <c:pt idx="6858">
                  <c:v>0.93775213214710418</c:v>
                </c:pt>
                <c:pt idx="6859">
                  <c:v>0.91895781162023604</c:v>
                </c:pt>
                <c:pt idx="6860">
                  <c:v>0.89780453957074857</c:v>
                </c:pt>
                <c:pt idx="6861">
                  <c:v>0.87434661614459064</c:v>
                </c:pt>
                <c:pt idx="6862">
                  <c:v>0.84864425749476136</c:v>
                </c:pt>
                <c:pt idx="6863">
                  <c:v>0.82076344120728872</c:v>
                </c:pt>
                <c:pt idx="6864">
                  <c:v>0.79077573693771308</c:v>
                </c:pt>
                <c:pt idx="6865">
                  <c:v>0.75875812269280762</c:v>
                </c:pt>
                <c:pt idx="6866">
                  <c:v>0.72479278722913898</c:v>
                </c:pt>
                <c:pt idx="6867">
                  <c:v>0.68896691907566687</c:v>
                </c:pt>
                <c:pt idx="6868">
                  <c:v>0.65137248272228943</c:v>
                </c:pt>
                <c:pt idx="6869">
                  <c:v>0.61210598254768944</c:v>
                </c:pt>
                <c:pt idx="6870">
                  <c:v>0.57126821509482162</c:v>
                </c:pt>
                <c:pt idx="6871">
                  <c:v>0.52896401032694618</c:v>
                </c:pt>
                <c:pt idx="6872">
                  <c:v>0.48530196253111574</c:v>
                </c:pt>
                <c:pt idx="6873">
                  <c:v>0.44039415155767175</c:v>
                </c:pt>
                <c:pt idx="6874">
                  <c:v>0.39435585511335874</c:v>
                </c:pt>
                <c:pt idx="6875">
                  <c:v>0.34730525284486319</c:v>
                </c:pt>
                <c:pt idx="6876">
                  <c:v>0.29936312297340351</c:v>
                </c:pt>
                <c:pt idx="6877">
                  <c:v>0.25065253225871365</c:v>
                </c:pt>
                <c:pt idx="6878">
                  <c:v>0.20129852008871077</c:v>
                </c:pt>
                <c:pt idx="6879">
                  <c:v>0.1514277775046298</c:v>
                </c:pt>
                <c:pt idx="6880">
                  <c:v>0.10116832198748767</c:v>
                </c:pt>
                <c:pt idx="6881">
                  <c:v>5.0649168838713642E-2</c:v>
                </c:pt>
                <c:pt idx="6882">
                  <c:v>5.9784425673892194E-14</c:v>
                </c:pt>
                <c:pt idx="6883">
                  <c:v>-5.0649168838650997E-2</c:v>
                </c:pt>
                <c:pt idx="6884">
                  <c:v>-0.10116832198736871</c:v>
                </c:pt>
                <c:pt idx="6885">
                  <c:v>-0.15142777750456779</c:v>
                </c:pt>
                <c:pt idx="6886">
                  <c:v>-0.20129852008859364</c:v>
                </c:pt>
                <c:pt idx="6887">
                  <c:v>-0.25065253225870798</c:v>
                </c:pt>
                <c:pt idx="6888">
                  <c:v>-0.29936312297328943</c:v>
                </c:pt>
                <c:pt idx="6889">
                  <c:v>-0.34730525284480435</c:v>
                </c:pt>
                <c:pt idx="6890">
                  <c:v>-0.39435585511324889</c:v>
                </c:pt>
                <c:pt idx="6891">
                  <c:v>-0.44039415155761547</c:v>
                </c:pt>
                <c:pt idx="6892">
                  <c:v>-0.48530196253111058</c:v>
                </c:pt>
                <c:pt idx="6893">
                  <c:v>-0.52896401032694118</c:v>
                </c:pt>
                <c:pt idx="6894">
                  <c:v>-0.57126821509472347</c:v>
                </c:pt>
                <c:pt idx="6895">
                  <c:v>-0.61210598254763993</c:v>
                </c:pt>
                <c:pt idx="6896">
                  <c:v>-0.6513724827222418</c:v>
                </c:pt>
                <c:pt idx="6897">
                  <c:v>-0.68896691907566265</c:v>
                </c:pt>
                <c:pt idx="6898">
                  <c:v>-0.7247927872290566</c:v>
                </c:pt>
                <c:pt idx="6899">
                  <c:v>-0.75875812269276677</c:v>
                </c:pt>
                <c:pt idx="6900">
                  <c:v>-0.79077573693770942</c:v>
                </c:pt>
                <c:pt idx="6901">
                  <c:v>-0.82076344120725286</c:v>
                </c:pt>
                <c:pt idx="6902">
                  <c:v>-0.84864425749475825</c:v>
                </c:pt>
                <c:pt idx="6903">
                  <c:v>-0.87434661614456022</c:v>
                </c:pt>
                <c:pt idx="6904">
                  <c:v>-0.89780453957074591</c:v>
                </c:pt>
                <c:pt idx="6905">
                  <c:v>-0.91895781162021128</c:v>
                </c:pt>
                <c:pt idx="6906">
                  <c:v>-0.93775213214708242</c:v>
                </c:pt>
                <c:pt idx="6907">
                  <c:v>-0.95413925640004993</c:v>
                </c:pt>
                <c:pt idx="6908">
                  <c:v>-0.96807711886620473</c:v>
                </c:pt>
                <c:pt idx="6909">
                  <c:v>-0.97952994125248294</c:v>
                </c:pt>
                <c:pt idx="6910">
                  <c:v>-0.98846832432811105</c:v>
                </c:pt>
                <c:pt idx="6911">
                  <c:v>-0.99486932339189471</c:v>
                </c:pt>
                <c:pt idx="6912">
                  <c:v>-0.99871650717105254</c:v>
                </c:pt>
                <c:pt idx="6913">
                  <c:v>-1</c:v>
                </c:pt>
                <c:pt idx="6914">
                  <c:v>-0.99871650717105331</c:v>
                </c:pt>
                <c:pt idx="6915">
                  <c:v>-0.99486932339189638</c:v>
                </c:pt>
                <c:pt idx="6916">
                  <c:v>-0.9884683243281136</c:v>
                </c:pt>
                <c:pt idx="6917">
                  <c:v>-0.97952994125249782</c:v>
                </c:pt>
                <c:pt idx="6918">
                  <c:v>-0.96807711886620895</c:v>
                </c:pt>
                <c:pt idx="6919">
                  <c:v>-0.95413925640005492</c:v>
                </c:pt>
                <c:pt idx="6920">
                  <c:v>-0.93775213214708819</c:v>
                </c:pt>
                <c:pt idx="6921">
                  <c:v>-0.91895781162024026</c:v>
                </c:pt>
                <c:pt idx="6922">
                  <c:v>-0.89780453957072825</c:v>
                </c:pt>
                <c:pt idx="6923">
                  <c:v>-0.8743466161446235</c:v>
                </c:pt>
                <c:pt idx="6924">
                  <c:v>-0.84864425749476702</c:v>
                </c:pt>
                <c:pt idx="6925">
                  <c:v>-0.82076344120729483</c:v>
                </c:pt>
                <c:pt idx="6926">
                  <c:v>-0.79077573693768488</c:v>
                </c:pt>
                <c:pt idx="6927">
                  <c:v>-0.75875812269281462</c:v>
                </c:pt>
                <c:pt idx="6928">
                  <c:v>-0.72479278722914642</c:v>
                </c:pt>
                <c:pt idx="6929">
                  <c:v>-0.68896691907571583</c:v>
                </c:pt>
                <c:pt idx="6930">
                  <c:v>-0.65137248272225445</c:v>
                </c:pt>
                <c:pt idx="6931">
                  <c:v>-0.61210598254769799</c:v>
                </c:pt>
                <c:pt idx="6932">
                  <c:v>-0.57126821509478376</c:v>
                </c:pt>
                <c:pt idx="6933">
                  <c:v>-0.52896401032700358</c:v>
                </c:pt>
                <c:pt idx="6934">
                  <c:v>-0.48530196253112518</c:v>
                </c:pt>
                <c:pt idx="6935">
                  <c:v>-0.44039415155768147</c:v>
                </c:pt>
                <c:pt idx="6936">
                  <c:v>-0.39435585511331644</c:v>
                </c:pt>
                <c:pt idx="6937">
                  <c:v>-0.34730525284487329</c:v>
                </c:pt>
                <c:pt idx="6938">
                  <c:v>-0.29936312297341378</c:v>
                </c:pt>
                <c:pt idx="6939">
                  <c:v>-0.25065253225877915</c:v>
                </c:pt>
                <c:pt idx="6940">
                  <c:v>-0.20129852008866567</c:v>
                </c:pt>
                <c:pt idx="6941">
                  <c:v>-0.15142777750464045</c:v>
                </c:pt>
                <c:pt idx="6942">
                  <c:v>-0.10116832198744183</c:v>
                </c:pt>
                <c:pt idx="6943">
                  <c:v>-5.0649168838781185E-2</c:v>
                </c:pt>
                <c:pt idx="6944">
                  <c:v>-1.3721662694976544E-14</c:v>
                </c:pt>
                <c:pt idx="6945">
                  <c:v>5.0649168838640235E-2</c:v>
                </c:pt>
                <c:pt idx="6946">
                  <c:v>0.10116832198741453</c:v>
                </c:pt>
                <c:pt idx="6947">
                  <c:v>0.15142777750461334</c:v>
                </c:pt>
                <c:pt idx="6948">
                  <c:v>0.20129852008863877</c:v>
                </c:pt>
                <c:pt idx="6949">
                  <c:v>0.25065253225864254</c:v>
                </c:pt>
                <c:pt idx="6950">
                  <c:v>0.2993631229733334</c:v>
                </c:pt>
                <c:pt idx="6951">
                  <c:v>0.34730525284484753</c:v>
                </c:pt>
                <c:pt idx="6952">
                  <c:v>0.39435585511329119</c:v>
                </c:pt>
                <c:pt idx="6953">
                  <c:v>0.44039415155755474</c:v>
                </c:pt>
                <c:pt idx="6954">
                  <c:v>0.48530196253105146</c:v>
                </c:pt>
                <c:pt idx="6955">
                  <c:v>0.52896401032698026</c:v>
                </c:pt>
                <c:pt idx="6956">
                  <c:v>0.57126821509476122</c:v>
                </c:pt>
                <c:pt idx="6957">
                  <c:v>0.61210598254767634</c:v>
                </c:pt>
                <c:pt idx="6958">
                  <c:v>0.6513724827221905</c:v>
                </c:pt>
                <c:pt idx="6959">
                  <c:v>0.68896691907569596</c:v>
                </c:pt>
                <c:pt idx="6960">
                  <c:v>0.72479278722908835</c:v>
                </c:pt>
                <c:pt idx="6961">
                  <c:v>0.75875812269279674</c:v>
                </c:pt>
                <c:pt idx="6962">
                  <c:v>0.79077573693770287</c:v>
                </c:pt>
                <c:pt idx="6963">
                  <c:v>0.82076344120727918</c:v>
                </c:pt>
                <c:pt idx="6964">
                  <c:v>0.8486442574947225</c:v>
                </c:pt>
                <c:pt idx="6965">
                  <c:v>0.87434661614458253</c:v>
                </c:pt>
                <c:pt idx="6966">
                  <c:v>0.89780453957074124</c:v>
                </c:pt>
                <c:pt idx="6967">
                  <c:v>0.91895781162022938</c:v>
                </c:pt>
                <c:pt idx="6968">
                  <c:v>0.93775213214705899</c:v>
                </c:pt>
                <c:pt idx="6969">
                  <c:v>0.95413925640004671</c:v>
                </c:pt>
                <c:pt idx="6970">
                  <c:v>0.96807711886620207</c:v>
                </c:pt>
                <c:pt idx="6971">
                  <c:v>0.97952994125249226</c:v>
                </c:pt>
                <c:pt idx="6972">
                  <c:v>0.98846832432810938</c:v>
                </c:pt>
                <c:pt idx="6973">
                  <c:v>0.9948693233918936</c:v>
                </c:pt>
                <c:pt idx="6974">
                  <c:v>0.99871650717105198</c:v>
                </c:pt>
                <c:pt idx="6975">
                  <c:v>1</c:v>
                </c:pt>
                <c:pt idx="6976">
                  <c:v>0.99871650717105387</c:v>
                </c:pt>
                <c:pt idx="6977">
                  <c:v>0.99486932339189171</c:v>
                </c:pt>
                <c:pt idx="6978">
                  <c:v>0.98846832432812382</c:v>
                </c:pt>
                <c:pt idx="6979">
                  <c:v>0.97952994125249992</c:v>
                </c:pt>
                <c:pt idx="6980">
                  <c:v>0.96807711886621162</c:v>
                </c:pt>
                <c:pt idx="6981">
                  <c:v>0.95413925640004116</c:v>
                </c:pt>
                <c:pt idx="6982">
                  <c:v>0.93775213214709197</c:v>
                </c:pt>
                <c:pt idx="6983">
                  <c:v>0.91895781162024448</c:v>
                </c:pt>
                <c:pt idx="6984">
                  <c:v>0.89780453957075801</c:v>
                </c:pt>
                <c:pt idx="6985">
                  <c:v>0.87434661614460119</c:v>
                </c:pt>
                <c:pt idx="6986">
                  <c:v>0.84864425749477279</c:v>
                </c:pt>
                <c:pt idx="6987">
                  <c:v>0.82076344120726852</c:v>
                </c:pt>
                <c:pt idx="6988">
                  <c:v>0.79077573693772629</c:v>
                </c:pt>
                <c:pt idx="6989">
                  <c:v>0.75875812269282161</c:v>
                </c:pt>
                <c:pt idx="6990">
                  <c:v>0.72479278722915386</c:v>
                </c:pt>
                <c:pt idx="6991">
                  <c:v>0.68896691907568253</c:v>
                </c:pt>
                <c:pt idx="6992">
                  <c:v>0.65137248272217629</c:v>
                </c:pt>
                <c:pt idx="6993">
                  <c:v>0.61210598254770654</c:v>
                </c:pt>
                <c:pt idx="6994">
                  <c:v>0.57126821509483927</c:v>
                </c:pt>
                <c:pt idx="6995">
                  <c:v>0.5289640103269645</c:v>
                </c:pt>
                <c:pt idx="6996">
                  <c:v>0.48530196253113461</c:v>
                </c:pt>
                <c:pt idx="6997">
                  <c:v>0.44039415155764011</c:v>
                </c:pt>
                <c:pt idx="6998">
                  <c:v>0.39435585511337856</c:v>
                </c:pt>
                <c:pt idx="6999">
                  <c:v>0.3473052528448301</c:v>
                </c:pt>
                <c:pt idx="7000">
                  <c:v>0.2993631229734241</c:v>
                </c:pt>
                <c:pt idx="7001">
                  <c:v>0.25065253225873452</c:v>
                </c:pt>
                <c:pt idx="7002">
                  <c:v>0.20129852008862054</c:v>
                </c:pt>
                <c:pt idx="7003">
                  <c:v>0.15142777750459493</c:v>
                </c:pt>
                <c:pt idx="7004">
                  <c:v>0.10116832198750911</c:v>
                </c:pt>
                <c:pt idx="7005">
                  <c:v>5.064916883873518E-2</c:v>
                </c:pt>
                <c:pt idx="7006">
                  <c:v>-3.2341100283939106E-14</c:v>
                </c:pt>
                <c:pt idx="7007">
                  <c:v>-5.064916883868624E-2</c:v>
                </c:pt>
                <c:pt idx="7008">
                  <c:v>-0.10116832198734725</c:v>
                </c:pt>
                <c:pt idx="7009">
                  <c:v>-0.1514277775045465</c:v>
                </c:pt>
                <c:pt idx="7010">
                  <c:v>-0.2012985200886839</c:v>
                </c:pt>
                <c:pt idx="7011">
                  <c:v>-0.25065253225868711</c:v>
                </c:pt>
                <c:pt idx="7012">
                  <c:v>-0.2993631229733773</c:v>
                </c:pt>
                <c:pt idx="7013">
                  <c:v>-0.34730525284478414</c:v>
                </c:pt>
                <c:pt idx="7014">
                  <c:v>-0.39435585511333354</c:v>
                </c:pt>
                <c:pt idx="7015">
                  <c:v>-0.44039415155759609</c:v>
                </c:pt>
                <c:pt idx="7016">
                  <c:v>-0.48530196253109176</c:v>
                </c:pt>
                <c:pt idx="7017">
                  <c:v>-0.52896401032697116</c:v>
                </c:pt>
                <c:pt idx="7018">
                  <c:v>-0.57126821509479908</c:v>
                </c:pt>
                <c:pt idx="7019">
                  <c:v>-0.61210598254762283</c:v>
                </c:pt>
                <c:pt idx="7020">
                  <c:v>-0.65137248272222548</c:v>
                </c:pt>
                <c:pt idx="7021">
                  <c:v>-0.68896691907568819</c:v>
                </c:pt>
                <c:pt idx="7022">
                  <c:v>-0.72479278722912011</c:v>
                </c:pt>
                <c:pt idx="7023">
                  <c:v>-0.75875812269275267</c:v>
                </c:pt>
                <c:pt idx="7024">
                  <c:v>-0.79077573693769621</c:v>
                </c:pt>
                <c:pt idx="7025">
                  <c:v>-0.82076344120727296</c:v>
                </c:pt>
                <c:pt idx="7026">
                  <c:v>-0.84864425749474681</c:v>
                </c:pt>
                <c:pt idx="7027">
                  <c:v>-0.87434661614457732</c:v>
                </c:pt>
                <c:pt idx="7028">
                  <c:v>-0.89780453957073647</c:v>
                </c:pt>
                <c:pt idx="7029">
                  <c:v>-0.91895781162022516</c:v>
                </c:pt>
                <c:pt idx="7030">
                  <c:v>-0.93775213214707498</c:v>
                </c:pt>
                <c:pt idx="7031">
                  <c:v>-0.95413925640004349</c:v>
                </c:pt>
                <c:pt idx="7032">
                  <c:v>-0.96807711886621362</c:v>
                </c:pt>
                <c:pt idx="7033">
                  <c:v>-0.97952994125247861</c:v>
                </c:pt>
                <c:pt idx="7034">
                  <c:v>-0.98846832432810783</c:v>
                </c:pt>
                <c:pt idx="7035">
                  <c:v>-0.99486932339189249</c:v>
                </c:pt>
                <c:pt idx="7036">
                  <c:v>-0.99871650717105431</c:v>
                </c:pt>
                <c:pt idx="7037">
                  <c:v>-1</c:v>
                </c:pt>
                <c:pt idx="7038">
                  <c:v>-0.99871650717105442</c:v>
                </c:pt>
                <c:pt idx="7039">
                  <c:v>-0.9948693233918986</c:v>
                </c:pt>
                <c:pt idx="7040">
                  <c:v>-0.98846832432811682</c:v>
                </c:pt>
                <c:pt idx="7041">
                  <c:v>-0.97952994125250215</c:v>
                </c:pt>
                <c:pt idx="7042">
                  <c:v>-0.96807711886620007</c:v>
                </c:pt>
                <c:pt idx="7043">
                  <c:v>-0.95413925640006136</c:v>
                </c:pt>
                <c:pt idx="7044">
                  <c:v>-0.93775213214709574</c:v>
                </c:pt>
                <c:pt idx="7045">
                  <c:v>-0.9189578116202487</c:v>
                </c:pt>
                <c:pt idx="7046">
                  <c:v>-0.89780453957073769</c:v>
                </c:pt>
                <c:pt idx="7047">
                  <c:v>-0.87434661614457876</c:v>
                </c:pt>
                <c:pt idx="7048">
                  <c:v>-0.84864425749477845</c:v>
                </c:pt>
                <c:pt idx="7049">
                  <c:v>-0.82076344120730715</c:v>
                </c:pt>
                <c:pt idx="7050">
                  <c:v>-0.79077573693769809</c:v>
                </c:pt>
                <c:pt idx="7051">
                  <c:v>-0.75875812269282872</c:v>
                </c:pt>
                <c:pt idx="7052">
                  <c:v>-0.7247927872291221</c:v>
                </c:pt>
                <c:pt idx="7053">
                  <c:v>-0.68896691907573149</c:v>
                </c:pt>
                <c:pt idx="7054">
                  <c:v>-0.6513724827222277</c:v>
                </c:pt>
                <c:pt idx="7055">
                  <c:v>-0.61210598254771509</c:v>
                </c:pt>
                <c:pt idx="7056">
                  <c:v>-0.57126821509480141</c:v>
                </c:pt>
                <c:pt idx="7057">
                  <c:v>-0.52896401032697371</c:v>
                </c:pt>
                <c:pt idx="7058">
                  <c:v>-0.48530196253109431</c:v>
                </c:pt>
                <c:pt idx="7059">
                  <c:v>-0.44039415155770079</c:v>
                </c:pt>
                <c:pt idx="7060">
                  <c:v>-0.39435585511333626</c:v>
                </c:pt>
                <c:pt idx="7061">
                  <c:v>-0.34730525284484021</c:v>
                </c:pt>
                <c:pt idx="7062">
                  <c:v>-0.29936312297338014</c:v>
                </c:pt>
                <c:pt idx="7063">
                  <c:v>-0.25065253225880002</c:v>
                </c:pt>
                <c:pt idx="7064">
                  <c:v>-0.20129852008868676</c:v>
                </c:pt>
                <c:pt idx="7065">
                  <c:v>-0.15142777750460559</c:v>
                </c:pt>
                <c:pt idx="7066">
                  <c:v>-0.10116832198746328</c:v>
                </c:pt>
                <c:pt idx="7067">
                  <c:v>-5.0649168838745942E-2</c:v>
                </c:pt>
                <c:pt idx="7068">
                  <c:v>-3.5282974458761274E-14</c:v>
                </c:pt>
                <c:pt idx="7069">
                  <c:v>5.0649168838675471E-2</c:v>
                </c:pt>
                <c:pt idx="7070">
                  <c:v>0.10116832198739308</c:v>
                </c:pt>
                <c:pt idx="7071">
                  <c:v>0.15142777750453584</c:v>
                </c:pt>
                <c:pt idx="7072">
                  <c:v>0.20129852008867333</c:v>
                </c:pt>
                <c:pt idx="7073">
                  <c:v>0.25065253225867667</c:v>
                </c:pt>
                <c:pt idx="7074">
                  <c:v>0.2993631229733128</c:v>
                </c:pt>
                <c:pt idx="7075">
                  <c:v>0.34730525284477404</c:v>
                </c:pt>
                <c:pt idx="7076">
                  <c:v>0.39435585511332366</c:v>
                </c:pt>
                <c:pt idx="7077">
                  <c:v>0.44039415155758643</c:v>
                </c:pt>
                <c:pt idx="7078">
                  <c:v>0.48530196253103264</c:v>
                </c:pt>
                <c:pt idx="7079">
                  <c:v>0.52896401032691376</c:v>
                </c:pt>
                <c:pt idx="7080">
                  <c:v>0.5712682150947902</c:v>
                </c:pt>
                <c:pt idx="7081">
                  <c:v>0.61210598254761428</c:v>
                </c:pt>
                <c:pt idx="7082">
                  <c:v>0.65137248272221726</c:v>
                </c:pt>
                <c:pt idx="7083">
                  <c:v>0.68896691907563912</c:v>
                </c:pt>
                <c:pt idx="7084">
                  <c:v>0.72479278722911267</c:v>
                </c:pt>
                <c:pt idx="7085">
                  <c:v>0.75875812269274567</c:v>
                </c:pt>
                <c:pt idx="7086">
                  <c:v>0.79077573693768966</c:v>
                </c:pt>
                <c:pt idx="7087">
                  <c:v>0.82076344120729927</c:v>
                </c:pt>
                <c:pt idx="7088">
                  <c:v>0.84864425749471106</c:v>
                </c:pt>
                <c:pt idx="7089">
                  <c:v>0.87434661614454456</c:v>
                </c:pt>
                <c:pt idx="7090">
                  <c:v>0.8978045395707317</c:v>
                </c:pt>
                <c:pt idx="7091">
                  <c:v>0.91895781162024337</c:v>
                </c:pt>
                <c:pt idx="7092">
                  <c:v>0.9377521321470712</c:v>
                </c:pt>
                <c:pt idx="7093">
                  <c:v>0.95413925640002328</c:v>
                </c:pt>
                <c:pt idx="7094">
                  <c:v>0.96807711886619663</c:v>
                </c:pt>
                <c:pt idx="7095">
                  <c:v>0.97952994125249937</c:v>
                </c:pt>
                <c:pt idx="7096">
                  <c:v>0.98846832432810616</c:v>
                </c:pt>
                <c:pt idx="7097">
                  <c:v>0.99486932339189715</c:v>
                </c:pt>
                <c:pt idx="7098">
                  <c:v>0.99871650717105087</c:v>
                </c:pt>
                <c:pt idx="7099">
                  <c:v>1</c:v>
                </c:pt>
                <c:pt idx="7100">
                  <c:v>0.99871650717105498</c:v>
                </c:pt>
                <c:pt idx="7101">
                  <c:v>0.99486932339189393</c:v>
                </c:pt>
                <c:pt idx="7102">
                  <c:v>0.98846832432810983</c:v>
                </c:pt>
                <c:pt idx="7103">
                  <c:v>0.97952994125251569</c:v>
                </c:pt>
                <c:pt idx="7104">
                  <c:v>0.96807711886621706</c:v>
                </c:pt>
                <c:pt idx="7105">
                  <c:v>0.9541392564000476</c:v>
                </c:pt>
                <c:pt idx="7106">
                  <c:v>0.93775213214709952</c:v>
                </c:pt>
                <c:pt idx="7107">
                  <c:v>0.9189578116202306</c:v>
                </c:pt>
                <c:pt idx="7108">
                  <c:v>0.89780453957076756</c:v>
                </c:pt>
                <c:pt idx="7109">
                  <c:v>0.87434661614458398</c:v>
                </c:pt>
                <c:pt idx="7110">
                  <c:v>0.84864425749478412</c:v>
                </c:pt>
                <c:pt idx="7111">
                  <c:v>0.82076344120728084</c:v>
                </c:pt>
                <c:pt idx="7112">
                  <c:v>0.79077573693770464</c:v>
                </c:pt>
                <c:pt idx="7113">
                  <c:v>0.75875812269279863</c:v>
                </c:pt>
                <c:pt idx="7114">
                  <c:v>0.72479278722916873</c:v>
                </c:pt>
                <c:pt idx="7115">
                  <c:v>0.68896691907569818</c:v>
                </c:pt>
                <c:pt idx="7116">
                  <c:v>0.6513724827222358</c:v>
                </c:pt>
                <c:pt idx="7117">
                  <c:v>0.61210598254767867</c:v>
                </c:pt>
                <c:pt idx="7118">
                  <c:v>0.57126821509485692</c:v>
                </c:pt>
                <c:pt idx="7119">
                  <c:v>0.52896401032698281</c:v>
                </c:pt>
                <c:pt idx="7120">
                  <c:v>0.48530196253110375</c:v>
                </c:pt>
                <c:pt idx="7121">
                  <c:v>0.44039415155765943</c:v>
                </c:pt>
                <c:pt idx="7122">
                  <c:v>0.39435585511334614</c:v>
                </c:pt>
                <c:pt idx="7123">
                  <c:v>0.34730525284485031</c:v>
                </c:pt>
                <c:pt idx="7124">
                  <c:v>0.29936312297339041</c:v>
                </c:pt>
                <c:pt idx="7125">
                  <c:v>0.25065253225875539</c:v>
                </c:pt>
                <c:pt idx="7126">
                  <c:v>0.20129852008869734</c:v>
                </c:pt>
                <c:pt idx="7127">
                  <c:v>0.15142777750456005</c:v>
                </c:pt>
                <c:pt idx="7128">
                  <c:v>0.10116832198747401</c:v>
                </c:pt>
                <c:pt idx="7129">
                  <c:v>5.0649168838756711E-2</c:v>
                </c:pt>
                <c:pt idx="7130">
                  <c:v>4.6063630340653638E-14</c:v>
                </c:pt>
                <c:pt idx="7131">
                  <c:v>-5.0649168838721476E-2</c:v>
                </c:pt>
                <c:pt idx="7132">
                  <c:v>-0.10116832198738236</c:v>
                </c:pt>
                <c:pt idx="7133">
                  <c:v>-0.15142777750452519</c:v>
                </c:pt>
                <c:pt idx="7134">
                  <c:v>-0.2012985200886071</c:v>
                </c:pt>
                <c:pt idx="7135">
                  <c:v>-0.25065253225872125</c:v>
                </c:pt>
                <c:pt idx="7136">
                  <c:v>-0.29936312297330253</c:v>
                </c:pt>
                <c:pt idx="7137">
                  <c:v>-0.34730525284481722</c:v>
                </c:pt>
                <c:pt idx="7138">
                  <c:v>-0.39435585511326149</c:v>
                </c:pt>
                <c:pt idx="7139">
                  <c:v>-0.44039415155762779</c:v>
                </c:pt>
                <c:pt idx="7140">
                  <c:v>-0.4853019625310232</c:v>
                </c:pt>
                <c:pt idx="7141">
                  <c:v>-0.52896401032695284</c:v>
                </c:pt>
                <c:pt idx="7142">
                  <c:v>-0.57126821509482806</c:v>
                </c:pt>
                <c:pt idx="7143">
                  <c:v>-0.6121059825476507</c:v>
                </c:pt>
                <c:pt idx="7144">
                  <c:v>-0.65137248272216597</c:v>
                </c:pt>
                <c:pt idx="7145">
                  <c:v>-0.68896691907567253</c:v>
                </c:pt>
                <c:pt idx="7146">
                  <c:v>-0.72479278722914442</c:v>
                </c:pt>
                <c:pt idx="7147">
                  <c:v>-0.75875812269277565</c:v>
                </c:pt>
                <c:pt idx="7148">
                  <c:v>-0.79077573693764824</c:v>
                </c:pt>
                <c:pt idx="7149">
                  <c:v>-0.82076344120726075</c:v>
                </c:pt>
                <c:pt idx="7150">
                  <c:v>-0.84864425749476546</c:v>
                </c:pt>
                <c:pt idx="7151">
                  <c:v>-0.87434661614456688</c:v>
                </c:pt>
                <c:pt idx="7152">
                  <c:v>-0.89780453957075201</c:v>
                </c:pt>
                <c:pt idx="7153">
                  <c:v>-0.91895781162021672</c:v>
                </c:pt>
                <c:pt idx="7154">
                  <c:v>-0.93775213214704778</c:v>
                </c:pt>
                <c:pt idx="7155">
                  <c:v>-0.95413925640003705</c:v>
                </c:pt>
                <c:pt idx="7156">
                  <c:v>-0.96807711886620817</c:v>
                </c:pt>
                <c:pt idx="7157">
                  <c:v>-0.97952994125249715</c:v>
                </c:pt>
                <c:pt idx="7158">
                  <c:v>-0.98846832432809595</c:v>
                </c:pt>
                <c:pt idx="7159">
                  <c:v>-0.99486932339189038</c:v>
                </c:pt>
                <c:pt idx="7160">
                  <c:v>-0.9987165071710532</c:v>
                </c:pt>
                <c:pt idx="7161">
                  <c:v>-1</c:v>
                </c:pt>
                <c:pt idx="7162">
                  <c:v>-0.99871650717105265</c:v>
                </c:pt>
                <c:pt idx="7163">
                  <c:v>-0.99486932339190071</c:v>
                </c:pt>
                <c:pt idx="7164">
                  <c:v>-0.98846832432811149</c:v>
                </c:pt>
                <c:pt idx="7165">
                  <c:v>-0.97952994125250648</c:v>
                </c:pt>
                <c:pt idx="7166">
                  <c:v>-0.96807711886620551</c:v>
                </c:pt>
                <c:pt idx="7167">
                  <c:v>-0.95413925640005082</c:v>
                </c:pt>
                <c:pt idx="7168">
                  <c:v>-0.93775213214708342</c:v>
                </c:pt>
                <c:pt idx="7169">
                  <c:v>-0.91895781162025725</c:v>
                </c:pt>
                <c:pt idx="7170">
                  <c:v>-0.89780453957074724</c:v>
                </c:pt>
                <c:pt idx="7171">
                  <c:v>-0.87434661614458919</c:v>
                </c:pt>
                <c:pt idx="7172">
                  <c:v>-0.8486442574947598</c:v>
                </c:pt>
                <c:pt idx="7173">
                  <c:v>-0.82076344120731948</c:v>
                </c:pt>
                <c:pt idx="7174">
                  <c:v>-0.7907757369377113</c:v>
                </c:pt>
                <c:pt idx="7175">
                  <c:v>-0.75875812269280574</c:v>
                </c:pt>
                <c:pt idx="7176">
                  <c:v>-0.72479278722913698</c:v>
                </c:pt>
                <c:pt idx="7177">
                  <c:v>-0.68896691907570595</c:v>
                </c:pt>
                <c:pt idx="7178">
                  <c:v>-0.65137248272224402</c:v>
                </c:pt>
                <c:pt idx="7179">
                  <c:v>-0.61210598254768711</c:v>
                </c:pt>
                <c:pt idx="7180">
                  <c:v>-0.57126821509481918</c:v>
                </c:pt>
                <c:pt idx="7181">
                  <c:v>-0.52896401032699192</c:v>
                </c:pt>
                <c:pt idx="7182">
                  <c:v>-0.48530196253106345</c:v>
                </c:pt>
                <c:pt idx="7183">
                  <c:v>-0.44039415155766914</c:v>
                </c:pt>
                <c:pt idx="7184">
                  <c:v>-0.39435585511335608</c:v>
                </c:pt>
                <c:pt idx="7185">
                  <c:v>-0.34730525284486041</c:v>
                </c:pt>
                <c:pt idx="7186">
                  <c:v>-0.29936312297334644</c:v>
                </c:pt>
                <c:pt idx="7187">
                  <c:v>-0.25065253225876583</c:v>
                </c:pt>
                <c:pt idx="7188">
                  <c:v>-0.20129852008870788</c:v>
                </c:pt>
                <c:pt idx="7189">
                  <c:v>-0.15142777750462691</c:v>
                </c:pt>
                <c:pt idx="7190">
                  <c:v>-0.10116832198742819</c:v>
                </c:pt>
                <c:pt idx="7191">
                  <c:v>-5.064916883876748E-2</c:v>
                </c:pt>
                <c:pt idx="7192">
                  <c:v>-8.6736173798840355E-19</c:v>
                </c:pt>
                <c:pt idx="7193">
                  <c:v>5.0649168838653939E-2</c:v>
                </c:pt>
                <c:pt idx="7194">
                  <c:v>0.10116832198742819</c:v>
                </c:pt>
                <c:pt idx="7195">
                  <c:v>0.15142777750451453</c:v>
                </c:pt>
                <c:pt idx="7196">
                  <c:v>0.20129852008865221</c:v>
                </c:pt>
                <c:pt idx="7197">
                  <c:v>0.25065253225876583</c:v>
                </c:pt>
                <c:pt idx="7198">
                  <c:v>0.29936312297334644</c:v>
                </c:pt>
                <c:pt idx="7199">
                  <c:v>0.34730525284475378</c:v>
                </c:pt>
                <c:pt idx="7200">
                  <c:v>0.39435585511330384</c:v>
                </c:pt>
                <c:pt idx="7201">
                  <c:v>0.44039415155766914</c:v>
                </c:pt>
                <c:pt idx="7202">
                  <c:v>0.48530196253106345</c:v>
                </c:pt>
                <c:pt idx="7203">
                  <c:v>0.52896401032689544</c:v>
                </c:pt>
                <c:pt idx="7204">
                  <c:v>0.57126821509477255</c:v>
                </c:pt>
                <c:pt idx="7205">
                  <c:v>0.61210598254768711</c:v>
                </c:pt>
                <c:pt idx="7206">
                  <c:v>0.65137248272220083</c:v>
                </c:pt>
                <c:pt idx="7207">
                  <c:v>0.68896691907570595</c:v>
                </c:pt>
                <c:pt idx="7208">
                  <c:v>0.72479278722909779</c:v>
                </c:pt>
                <c:pt idx="7209">
                  <c:v>0.75875812269273168</c:v>
                </c:pt>
                <c:pt idx="7210">
                  <c:v>0.79077573693767644</c:v>
                </c:pt>
                <c:pt idx="7211">
                  <c:v>0.82076344120728706</c:v>
                </c:pt>
                <c:pt idx="7212">
                  <c:v>0.8486442574947598</c:v>
                </c:pt>
                <c:pt idx="7213">
                  <c:v>0.87434661614453413</c:v>
                </c:pt>
                <c:pt idx="7214">
                  <c:v>0.89780453957072226</c:v>
                </c:pt>
                <c:pt idx="7215">
                  <c:v>0.91895781162023482</c:v>
                </c:pt>
                <c:pt idx="7216">
                  <c:v>0.93775213214706377</c:v>
                </c:pt>
                <c:pt idx="7217">
                  <c:v>0.95413925640005082</c:v>
                </c:pt>
                <c:pt idx="7218">
                  <c:v>0.96807711886619119</c:v>
                </c:pt>
                <c:pt idx="7219">
                  <c:v>0.97952994125249504</c:v>
                </c:pt>
                <c:pt idx="7220">
                  <c:v>0.98846832432810283</c:v>
                </c:pt>
                <c:pt idx="7221">
                  <c:v>0.99486932339189504</c:v>
                </c:pt>
                <c:pt idx="7222">
                  <c:v>0.99871650717105265</c:v>
                </c:pt>
                <c:pt idx="7223">
                  <c:v>1</c:v>
                </c:pt>
                <c:pt idx="7224">
                  <c:v>0.99871650717105609</c:v>
                </c:pt>
                <c:pt idx="7225">
                  <c:v>0.99486932339189604</c:v>
                </c:pt>
                <c:pt idx="7226">
                  <c:v>0.98846832432811316</c:v>
                </c:pt>
                <c:pt idx="7227">
                  <c:v>0.97952994125249715</c:v>
                </c:pt>
                <c:pt idx="7228">
                  <c:v>0.96807711886622239</c:v>
                </c:pt>
                <c:pt idx="7229">
                  <c:v>0.95413925640005404</c:v>
                </c:pt>
                <c:pt idx="7230">
                  <c:v>0.93775213214708719</c:v>
                </c:pt>
                <c:pt idx="7231">
                  <c:v>0.91895781162023904</c:v>
                </c:pt>
                <c:pt idx="7232">
                  <c:v>0.89780453957075201</c:v>
                </c:pt>
                <c:pt idx="7233">
                  <c:v>0.87434661614459452</c:v>
                </c:pt>
                <c:pt idx="7234">
                  <c:v>0.84864425749476546</c:v>
                </c:pt>
                <c:pt idx="7235">
                  <c:v>0.82076344120729317</c:v>
                </c:pt>
                <c:pt idx="7236">
                  <c:v>0.79077573693771785</c:v>
                </c:pt>
                <c:pt idx="7237">
                  <c:v>0.75875812269277565</c:v>
                </c:pt>
                <c:pt idx="7238">
                  <c:v>0.72479278722914442</c:v>
                </c:pt>
                <c:pt idx="7239">
                  <c:v>0.68896691907571372</c:v>
                </c:pt>
                <c:pt idx="7240">
                  <c:v>0.65137248272225223</c:v>
                </c:pt>
                <c:pt idx="7241">
                  <c:v>0.6121059825476507</c:v>
                </c:pt>
                <c:pt idx="7242">
                  <c:v>0.57126821509482806</c:v>
                </c:pt>
                <c:pt idx="7243">
                  <c:v>0.52896401032700113</c:v>
                </c:pt>
                <c:pt idx="7244">
                  <c:v>0.48530196253112262</c:v>
                </c:pt>
                <c:pt idx="7245">
                  <c:v>0.44039415155762779</c:v>
                </c:pt>
                <c:pt idx="7246">
                  <c:v>0.39435585511336596</c:v>
                </c:pt>
                <c:pt idx="7247">
                  <c:v>0.34730525284481722</c:v>
                </c:pt>
                <c:pt idx="7248">
                  <c:v>0.299363122973411</c:v>
                </c:pt>
                <c:pt idx="7249">
                  <c:v>0.25065253225872125</c:v>
                </c:pt>
                <c:pt idx="7250">
                  <c:v>0.20129852008871846</c:v>
                </c:pt>
                <c:pt idx="7251">
                  <c:v>0.15142777750458136</c:v>
                </c:pt>
                <c:pt idx="7252">
                  <c:v>0.10116832198738236</c:v>
                </c:pt>
                <c:pt idx="7253">
                  <c:v>5.0649168838721476E-2</c:v>
                </c:pt>
                <c:pt idx="7254">
                  <c:v>6.7624942104438368E-14</c:v>
                </c:pt>
                <c:pt idx="7255">
                  <c:v>-5.0649168838699937E-2</c:v>
                </c:pt>
                <c:pt idx="7256">
                  <c:v>-0.10116832198747401</c:v>
                </c:pt>
                <c:pt idx="7257">
                  <c:v>-0.15142777750456005</c:v>
                </c:pt>
                <c:pt idx="7258">
                  <c:v>-0.20129852008858598</c:v>
                </c:pt>
                <c:pt idx="7259">
                  <c:v>-0.25065253225870038</c:v>
                </c:pt>
                <c:pt idx="7260">
                  <c:v>-0.29936312297339041</c:v>
                </c:pt>
                <c:pt idx="7261">
                  <c:v>-0.34730525284479702</c:v>
                </c:pt>
                <c:pt idx="7262">
                  <c:v>-0.39435585511334614</c:v>
                </c:pt>
                <c:pt idx="7263">
                  <c:v>-0.44039415155760842</c:v>
                </c:pt>
                <c:pt idx="7264">
                  <c:v>-0.48530196253100433</c:v>
                </c:pt>
                <c:pt idx="7265">
                  <c:v>-0.52896401032693452</c:v>
                </c:pt>
                <c:pt idx="7266">
                  <c:v>-0.57126821509481029</c:v>
                </c:pt>
                <c:pt idx="7267">
                  <c:v>-0.61210598254767867</c:v>
                </c:pt>
                <c:pt idx="7268">
                  <c:v>-0.65137248272214954</c:v>
                </c:pt>
                <c:pt idx="7269">
                  <c:v>-0.68896691907565688</c:v>
                </c:pt>
                <c:pt idx="7270">
                  <c:v>-0.72479278722912954</c:v>
                </c:pt>
                <c:pt idx="7271">
                  <c:v>-0.75875812269276166</c:v>
                </c:pt>
                <c:pt idx="7272">
                  <c:v>-0.79077573693770464</c:v>
                </c:pt>
                <c:pt idx="7273">
                  <c:v>-0.82076344120724842</c:v>
                </c:pt>
                <c:pt idx="7274">
                  <c:v>-0.84864425749475403</c:v>
                </c:pt>
                <c:pt idx="7275">
                  <c:v>-0.87434661614455644</c:v>
                </c:pt>
                <c:pt idx="7276">
                  <c:v>-0.89780453957074247</c:v>
                </c:pt>
                <c:pt idx="7277">
                  <c:v>-0.9189578116202306</c:v>
                </c:pt>
                <c:pt idx="7278">
                  <c:v>-0.93775213214707975</c:v>
                </c:pt>
                <c:pt idx="7279">
                  <c:v>-0.95413925640003061</c:v>
                </c:pt>
                <c:pt idx="7280">
                  <c:v>-0.96807711886620273</c:v>
                </c:pt>
                <c:pt idx="7281">
                  <c:v>-0.97952994125249282</c:v>
                </c:pt>
                <c:pt idx="7282">
                  <c:v>-0.98846832432810983</c:v>
                </c:pt>
                <c:pt idx="7283">
                  <c:v>-0.99486932339188816</c:v>
                </c:pt>
                <c:pt idx="7284">
                  <c:v>-0.99871650717105209</c:v>
                </c:pt>
                <c:pt idx="7285">
                  <c:v>-1</c:v>
                </c:pt>
                <c:pt idx="7286">
                  <c:v>-0.99871650717105376</c:v>
                </c:pt>
                <c:pt idx="7287">
                  <c:v>-0.99486932339189715</c:v>
                </c:pt>
                <c:pt idx="7288">
                  <c:v>-0.98846832432811471</c:v>
                </c:pt>
                <c:pt idx="7289">
                  <c:v>-0.97952994125249937</c:v>
                </c:pt>
                <c:pt idx="7290">
                  <c:v>-0.96807711886621084</c:v>
                </c:pt>
                <c:pt idx="7291">
                  <c:v>-0.95413925640005726</c:v>
                </c:pt>
                <c:pt idx="7292">
                  <c:v>-0.9377521321470712</c:v>
                </c:pt>
                <c:pt idx="7293">
                  <c:v>-0.91895781162024337</c:v>
                </c:pt>
                <c:pt idx="7294">
                  <c:v>-0.89780453957075679</c:v>
                </c:pt>
                <c:pt idx="7295">
                  <c:v>-0.87434661614459974</c:v>
                </c:pt>
                <c:pt idx="7296">
                  <c:v>-0.84864425749474115</c:v>
                </c:pt>
                <c:pt idx="7297">
                  <c:v>-0.82076344120729938</c:v>
                </c:pt>
                <c:pt idx="7298">
                  <c:v>-0.7907757369377244</c:v>
                </c:pt>
                <c:pt idx="7299">
                  <c:v>-0.75875812269281973</c:v>
                </c:pt>
                <c:pt idx="7300">
                  <c:v>-0.72479278722911267</c:v>
                </c:pt>
                <c:pt idx="7301">
                  <c:v>-0.68896691907572161</c:v>
                </c:pt>
                <c:pt idx="7302">
                  <c:v>-0.65137248272221726</c:v>
                </c:pt>
                <c:pt idx="7303">
                  <c:v>-0.61210598254770421</c:v>
                </c:pt>
                <c:pt idx="7304">
                  <c:v>-0.5712682150947902</c:v>
                </c:pt>
                <c:pt idx="7305">
                  <c:v>-0.52896401032701024</c:v>
                </c:pt>
                <c:pt idx="7306">
                  <c:v>-0.48530196253108232</c:v>
                </c:pt>
                <c:pt idx="7307">
                  <c:v>-0.44039415155758643</c:v>
                </c:pt>
                <c:pt idx="7308">
                  <c:v>-0.39435585511332366</c:v>
                </c:pt>
                <c:pt idx="7309">
                  <c:v>-0.34730525284488062</c:v>
                </c:pt>
                <c:pt idx="7310">
                  <c:v>-0.29936312297336704</c:v>
                </c:pt>
                <c:pt idx="7311">
                  <c:v>-0.25065253225867667</c:v>
                </c:pt>
                <c:pt idx="7312">
                  <c:v>-0.20129852008867333</c:v>
                </c:pt>
                <c:pt idx="7313">
                  <c:v>-0.15142777750464823</c:v>
                </c:pt>
                <c:pt idx="7314">
                  <c:v>-0.10116832198744964</c:v>
                </c:pt>
                <c:pt idx="7315">
                  <c:v>-5.0649168838675471E-2</c:v>
                </c:pt>
                <c:pt idx="7316">
                  <c:v>-2.1562179125522718E-14</c:v>
                </c:pt>
                <c:pt idx="7317">
                  <c:v>5.0649168838745942E-2</c:v>
                </c:pt>
                <c:pt idx="7318">
                  <c:v>0.10116832198740673</c:v>
                </c:pt>
                <c:pt idx="7319">
                  <c:v>0.15142777750449321</c:v>
                </c:pt>
                <c:pt idx="7320">
                  <c:v>0.20129852008863108</c:v>
                </c:pt>
                <c:pt idx="7321">
                  <c:v>0.25065253225874495</c:v>
                </c:pt>
                <c:pt idx="7322">
                  <c:v>0.29936312297338014</c:v>
                </c:pt>
                <c:pt idx="7323">
                  <c:v>0.34730525284473357</c:v>
                </c:pt>
                <c:pt idx="7324">
                  <c:v>0.39435585511328403</c:v>
                </c:pt>
                <c:pt idx="7325">
                  <c:v>0.44039415155764977</c:v>
                </c:pt>
                <c:pt idx="7326">
                  <c:v>0.48530196253104463</c:v>
                </c:pt>
                <c:pt idx="7327">
                  <c:v>0.52896401032697371</c:v>
                </c:pt>
                <c:pt idx="7328">
                  <c:v>0.57126821509475478</c:v>
                </c:pt>
                <c:pt idx="7329">
                  <c:v>0.61210598254767012</c:v>
                </c:pt>
                <c:pt idx="7330">
                  <c:v>0.65137248272218451</c:v>
                </c:pt>
                <c:pt idx="7331">
                  <c:v>0.6889669190756903</c:v>
                </c:pt>
                <c:pt idx="7332">
                  <c:v>0.7247927872291221</c:v>
                </c:pt>
                <c:pt idx="7333">
                  <c:v>0.75875812269279164</c:v>
                </c:pt>
                <c:pt idx="7334">
                  <c:v>0.79077573693766323</c:v>
                </c:pt>
                <c:pt idx="7335">
                  <c:v>0.82076344120727474</c:v>
                </c:pt>
                <c:pt idx="7336">
                  <c:v>0.84864425749474837</c:v>
                </c:pt>
                <c:pt idx="7337">
                  <c:v>0.87434661614457876</c:v>
                </c:pt>
                <c:pt idx="7338">
                  <c:v>0.89780453957071271</c:v>
                </c:pt>
                <c:pt idx="7339">
                  <c:v>0.91895781162022638</c:v>
                </c:pt>
                <c:pt idx="7340">
                  <c:v>0.93775213214707598</c:v>
                </c:pt>
                <c:pt idx="7341">
                  <c:v>0.95413925640004438</c:v>
                </c:pt>
                <c:pt idx="7342">
                  <c:v>0.96807711886620007</c:v>
                </c:pt>
                <c:pt idx="7343">
                  <c:v>0.97952994125249071</c:v>
                </c:pt>
                <c:pt idx="7344">
                  <c:v>0.98846832432810827</c:v>
                </c:pt>
                <c:pt idx="7345">
                  <c:v>0.99486932339189282</c:v>
                </c:pt>
                <c:pt idx="7346">
                  <c:v>0.99871650717105154</c:v>
                </c:pt>
                <c:pt idx="7347">
                  <c:v>1</c:v>
                </c:pt>
                <c:pt idx="7348">
                  <c:v>0.99871650717105431</c:v>
                </c:pt>
                <c:pt idx="7349">
                  <c:v>0.99486932339189826</c:v>
                </c:pt>
                <c:pt idx="7350">
                  <c:v>0.98846832432811638</c:v>
                </c:pt>
                <c:pt idx="7351">
                  <c:v>0.97952994125249004</c:v>
                </c:pt>
                <c:pt idx="7352">
                  <c:v>0.96807711886621362</c:v>
                </c:pt>
                <c:pt idx="7353">
                  <c:v>0.95413925640006048</c:v>
                </c:pt>
                <c:pt idx="7354">
                  <c:v>0.93775213214709474</c:v>
                </c:pt>
                <c:pt idx="7355">
                  <c:v>0.91895781162022516</c:v>
                </c:pt>
                <c:pt idx="7356">
                  <c:v>0.89780453957076145</c:v>
                </c:pt>
                <c:pt idx="7357">
                  <c:v>0.87434661614457732</c:v>
                </c:pt>
                <c:pt idx="7358">
                  <c:v>0.8486442574947769</c:v>
                </c:pt>
                <c:pt idx="7359">
                  <c:v>0.82076344120727296</c:v>
                </c:pt>
                <c:pt idx="7360">
                  <c:v>0.79077573693773107</c:v>
                </c:pt>
                <c:pt idx="7361">
                  <c:v>0.75875812269278975</c:v>
                </c:pt>
                <c:pt idx="7362">
                  <c:v>0.72479278722912011</c:v>
                </c:pt>
                <c:pt idx="7363">
                  <c:v>0.68896691907568819</c:v>
                </c:pt>
                <c:pt idx="7364">
                  <c:v>0.65137248272226855</c:v>
                </c:pt>
                <c:pt idx="7365">
                  <c:v>0.61210598254766779</c:v>
                </c:pt>
                <c:pt idx="7366">
                  <c:v>0.57126821509479908</c:v>
                </c:pt>
                <c:pt idx="7367">
                  <c:v>0.52896401032697116</c:v>
                </c:pt>
                <c:pt idx="7368">
                  <c:v>0.48530196253114144</c:v>
                </c:pt>
                <c:pt idx="7369">
                  <c:v>0.44039415155764711</c:v>
                </c:pt>
                <c:pt idx="7370">
                  <c:v>0.39435585511333354</c:v>
                </c:pt>
                <c:pt idx="7371">
                  <c:v>0.34730525284483743</c:v>
                </c:pt>
                <c:pt idx="7372">
                  <c:v>0.2993631229733773</c:v>
                </c:pt>
                <c:pt idx="7373">
                  <c:v>0.25065253225874212</c:v>
                </c:pt>
                <c:pt idx="7374">
                  <c:v>0.20129852008873958</c:v>
                </c:pt>
                <c:pt idx="7375">
                  <c:v>0.15142777750460268</c:v>
                </c:pt>
                <c:pt idx="7376">
                  <c:v>0.10116832198746036</c:v>
                </c:pt>
                <c:pt idx="7377">
                  <c:v>5.064916883868624E-2</c:v>
                </c:pt>
                <c:pt idx="7378">
                  <c:v>8.9186253868223098E-14</c:v>
                </c:pt>
                <c:pt idx="7379">
                  <c:v>-5.0649168838678406E-2</c:v>
                </c:pt>
                <c:pt idx="7380">
                  <c:v>-0.101168321987396</c:v>
                </c:pt>
                <c:pt idx="7381">
                  <c:v>-0.15142777750453873</c:v>
                </c:pt>
                <c:pt idx="7382">
                  <c:v>-0.20129852008862054</c:v>
                </c:pt>
                <c:pt idx="7383">
                  <c:v>-0.25065253225867951</c:v>
                </c:pt>
                <c:pt idx="7384">
                  <c:v>-0.29936312297331558</c:v>
                </c:pt>
                <c:pt idx="7385">
                  <c:v>-0.34730525284477676</c:v>
                </c:pt>
                <c:pt idx="7386">
                  <c:v>-0.39435585511327409</c:v>
                </c:pt>
                <c:pt idx="7387">
                  <c:v>-0.44039415155764011</c:v>
                </c:pt>
                <c:pt idx="7388">
                  <c:v>-0.48530196253103519</c:v>
                </c:pt>
                <c:pt idx="7389">
                  <c:v>-0.52896401032691631</c:v>
                </c:pt>
                <c:pt idx="7390">
                  <c:v>-0.57126821509474601</c:v>
                </c:pt>
                <c:pt idx="7391">
                  <c:v>-0.61210598254766158</c:v>
                </c:pt>
                <c:pt idx="7392">
                  <c:v>-0.65137248272217629</c:v>
                </c:pt>
                <c:pt idx="7393">
                  <c:v>-0.68896691907564134</c:v>
                </c:pt>
                <c:pt idx="7394">
                  <c:v>-0.72479278722907559</c:v>
                </c:pt>
                <c:pt idx="7395">
                  <c:v>-0.75875812269278464</c:v>
                </c:pt>
                <c:pt idx="7396">
                  <c:v>-0.79077573693765668</c:v>
                </c:pt>
                <c:pt idx="7397">
                  <c:v>-0.82076344120726852</c:v>
                </c:pt>
                <c:pt idx="7398">
                  <c:v>-0.84864425749471262</c:v>
                </c:pt>
                <c:pt idx="7399">
                  <c:v>-0.87434661614457354</c:v>
                </c:pt>
                <c:pt idx="7400">
                  <c:v>-0.89780453957070794</c:v>
                </c:pt>
                <c:pt idx="7401">
                  <c:v>-0.91895781162022205</c:v>
                </c:pt>
                <c:pt idx="7402">
                  <c:v>-0.93775213214709197</c:v>
                </c:pt>
                <c:pt idx="7403">
                  <c:v>-0.95413925640004116</c:v>
                </c:pt>
                <c:pt idx="7404">
                  <c:v>-0.96807711886618308</c:v>
                </c:pt>
                <c:pt idx="7405">
                  <c:v>-0.97952994125248849</c:v>
                </c:pt>
                <c:pt idx="7406">
                  <c:v>-0.98846832432811516</c:v>
                </c:pt>
                <c:pt idx="7407">
                  <c:v>-0.99486932339189171</c:v>
                </c:pt>
                <c:pt idx="7408">
                  <c:v>-0.9987165071710481</c:v>
                </c:pt>
                <c:pt idx="7409">
                  <c:v>-1</c:v>
                </c:pt>
                <c:pt idx="7410">
                  <c:v>-0.99871650717105198</c:v>
                </c:pt>
                <c:pt idx="7411">
                  <c:v>-0.99486932339189937</c:v>
                </c:pt>
                <c:pt idx="7412">
                  <c:v>-0.98846832432810938</c:v>
                </c:pt>
                <c:pt idx="7413">
                  <c:v>-0.9795299412525037</c:v>
                </c:pt>
                <c:pt idx="7414">
                  <c:v>-0.96807711886620207</c:v>
                </c:pt>
                <c:pt idx="7415">
                  <c:v>-0.95413925640006381</c:v>
                </c:pt>
                <c:pt idx="7416">
                  <c:v>-0.93775213214707875</c:v>
                </c:pt>
                <c:pt idx="7417">
                  <c:v>-0.91895781162022938</c:v>
                </c:pt>
                <c:pt idx="7418">
                  <c:v>-0.89780453957074124</c:v>
                </c:pt>
                <c:pt idx="7419">
                  <c:v>-0.87434661614461018</c:v>
                </c:pt>
                <c:pt idx="7420">
                  <c:v>-0.84864425749475247</c:v>
                </c:pt>
                <c:pt idx="7421">
                  <c:v>-0.82076344120727918</c:v>
                </c:pt>
                <c:pt idx="7422">
                  <c:v>-0.79077573693770287</c:v>
                </c:pt>
                <c:pt idx="7423">
                  <c:v>-0.75875812269283383</c:v>
                </c:pt>
                <c:pt idx="7424">
                  <c:v>-0.72479278722912754</c:v>
                </c:pt>
                <c:pt idx="7425">
                  <c:v>-0.68896691907569596</c:v>
                </c:pt>
                <c:pt idx="7426">
                  <c:v>-0.65137248272223358</c:v>
                </c:pt>
                <c:pt idx="7427">
                  <c:v>-0.61210598254767634</c:v>
                </c:pt>
                <c:pt idx="7428">
                  <c:v>-0.57126821509480785</c:v>
                </c:pt>
                <c:pt idx="7429">
                  <c:v>-0.52896401032702856</c:v>
                </c:pt>
                <c:pt idx="7430">
                  <c:v>-0.48530196253110119</c:v>
                </c:pt>
                <c:pt idx="7431">
                  <c:v>-0.44039415155765682</c:v>
                </c:pt>
                <c:pt idx="7432">
                  <c:v>-0.39435585511329119</c:v>
                </c:pt>
                <c:pt idx="7433">
                  <c:v>-0.34730525284490082</c:v>
                </c:pt>
                <c:pt idx="7434">
                  <c:v>-0.29936312297338763</c:v>
                </c:pt>
                <c:pt idx="7435">
                  <c:v>-0.25065253225875256</c:v>
                </c:pt>
                <c:pt idx="7436">
                  <c:v>-0.20129852008869445</c:v>
                </c:pt>
                <c:pt idx="7437">
                  <c:v>-0.15142777750461334</c:v>
                </c:pt>
                <c:pt idx="7438">
                  <c:v>-0.10116832198747108</c:v>
                </c:pt>
                <c:pt idx="7439">
                  <c:v>-5.0649168838753776E-2</c:v>
                </c:pt>
                <c:pt idx="7440">
                  <c:v>-4.3123490889307448E-14</c:v>
                </c:pt>
                <c:pt idx="7441">
                  <c:v>5.0649168838667637E-2</c:v>
                </c:pt>
                <c:pt idx="7442">
                  <c:v>0.10116832198744183</c:v>
                </c:pt>
                <c:pt idx="7443">
                  <c:v>0.15142777750452807</c:v>
                </c:pt>
                <c:pt idx="7444">
                  <c:v>0.20129852008860996</c:v>
                </c:pt>
                <c:pt idx="7445">
                  <c:v>0.25065253225866907</c:v>
                </c:pt>
                <c:pt idx="7446">
                  <c:v>0.29936312297335954</c:v>
                </c:pt>
                <c:pt idx="7447">
                  <c:v>0.34730525284476665</c:v>
                </c:pt>
                <c:pt idx="7448">
                  <c:v>0.39435585511326421</c:v>
                </c:pt>
                <c:pt idx="7449">
                  <c:v>0.44039415155757938</c:v>
                </c:pt>
                <c:pt idx="7450">
                  <c:v>0.48530196253107549</c:v>
                </c:pt>
                <c:pt idx="7451">
                  <c:v>0.5289640103269071</c:v>
                </c:pt>
                <c:pt idx="7452">
                  <c:v>0.57126821509478376</c:v>
                </c:pt>
                <c:pt idx="7453">
                  <c:v>0.61210598254760806</c:v>
                </c:pt>
                <c:pt idx="7454">
                  <c:v>0.65137248272221127</c:v>
                </c:pt>
                <c:pt idx="7455">
                  <c:v>0.68896691907563345</c:v>
                </c:pt>
                <c:pt idx="7456">
                  <c:v>0.72479278722910723</c:v>
                </c:pt>
                <c:pt idx="7457">
                  <c:v>0.75875812269281462</c:v>
                </c:pt>
                <c:pt idx="7458">
                  <c:v>0.79077573693768488</c:v>
                </c:pt>
                <c:pt idx="7459">
                  <c:v>0.82076344120722988</c:v>
                </c:pt>
                <c:pt idx="7460">
                  <c:v>0.84864425749473693</c:v>
                </c:pt>
                <c:pt idx="7461">
                  <c:v>0.87434661614459586</c:v>
                </c:pt>
                <c:pt idx="7462">
                  <c:v>0.89780453957072825</c:v>
                </c:pt>
                <c:pt idx="7463">
                  <c:v>0.91895781162019541</c:v>
                </c:pt>
                <c:pt idx="7464">
                  <c:v>0.93775213214706854</c:v>
                </c:pt>
                <c:pt idx="7465">
                  <c:v>0.95413925640005492</c:v>
                </c:pt>
                <c:pt idx="7466">
                  <c:v>0.96807711886619463</c:v>
                </c:pt>
                <c:pt idx="7467">
                  <c:v>0.97952994125249782</c:v>
                </c:pt>
                <c:pt idx="7468">
                  <c:v>0.98846832432810494</c:v>
                </c:pt>
                <c:pt idx="7469">
                  <c:v>0.99486932339189638</c:v>
                </c:pt>
                <c:pt idx="7470">
                  <c:v>0.99871650717105043</c:v>
                </c:pt>
                <c:pt idx="7471">
                  <c:v>1</c:v>
                </c:pt>
                <c:pt idx="7472">
                  <c:v>0.99871650717105254</c:v>
                </c:pt>
                <c:pt idx="7473">
                  <c:v>0.99486932339189471</c:v>
                </c:pt>
                <c:pt idx="7474">
                  <c:v>0.98846832432811971</c:v>
                </c:pt>
                <c:pt idx="7475">
                  <c:v>0.97952994125249448</c:v>
                </c:pt>
                <c:pt idx="7476">
                  <c:v>0.96807711886620473</c:v>
                </c:pt>
                <c:pt idx="7477">
                  <c:v>0.95413925640004993</c:v>
                </c:pt>
                <c:pt idx="7478">
                  <c:v>0.93775213214710218</c:v>
                </c:pt>
                <c:pt idx="7479">
                  <c:v>0.91895781162023371</c:v>
                </c:pt>
                <c:pt idx="7480">
                  <c:v>0.89780453957074591</c:v>
                </c:pt>
                <c:pt idx="7481">
                  <c:v>0.87434661614458786</c:v>
                </c:pt>
                <c:pt idx="7482">
                  <c:v>0.84864425749475825</c:v>
                </c:pt>
                <c:pt idx="7483">
                  <c:v>0.82076344120728528</c:v>
                </c:pt>
                <c:pt idx="7484">
                  <c:v>0.79077573693774428</c:v>
                </c:pt>
                <c:pt idx="7485">
                  <c:v>0.75875812269280374</c:v>
                </c:pt>
                <c:pt idx="7486">
                  <c:v>0.72479278722913498</c:v>
                </c:pt>
                <c:pt idx="7487">
                  <c:v>0.68896691907566265</c:v>
                </c:pt>
                <c:pt idx="7488">
                  <c:v>0.65137248272228487</c:v>
                </c:pt>
                <c:pt idx="7489">
                  <c:v>0.61210598254768478</c:v>
                </c:pt>
                <c:pt idx="7490">
                  <c:v>0.57126821509481673</c:v>
                </c:pt>
                <c:pt idx="7491">
                  <c:v>0.52896401032698948</c:v>
                </c:pt>
                <c:pt idx="7492">
                  <c:v>0.48530196253111058</c:v>
                </c:pt>
                <c:pt idx="7493">
                  <c:v>0.44039415155766648</c:v>
                </c:pt>
                <c:pt idx="7494">
                  <c:v>0.39435585511335336</c:v>
                </c:pt>
                <c:pt idx="7495">
                  <c:v>0.34730525284485764</c:v>
                </c:pt>
                <c:pt idx="7496">
                  <c:v>0.2993631229733979</c:v>
                </c:pt>
                <c:pt idx="7497">
                  <c:v>0.25065253225870798</c:v>
                </c:pt>
                <c:pt idx="7498">
                  <c:v>0.20129852008870502</c:v>
                </c:pt>
                <c:pt idx="7499">
                  <c:v>0.15142777750462399</c:v>
                </c:pt>
                <c:pt idx="7500">
                  <c:v>0.10116832198748181</c:v>
                </c:pt>
                <c:pt idx="7501">
                  <c:v>5.0649168838707771E-2</c:v>
                </c:pt>
                <c:pt idx="7502">
                  <c:v>5.3904146771199812E-14</c:v>
                </c:pt>
                <c:pt idx="7503">
                  <c:v>-5.0649168838656874E-2</c:v>
                </c:pt>
                <c:pt idx="7504">
                  <c:v>-0.10116832198737456</c:v>
                </c:pt>
                <c:pt idx="7505">
                  <c:v>-0.15142777750457362</c:v>
                </c:pt>
                <c:pt idx="7506">
                  <c:v>-0.20129852008859941</c:v>
                </c:pt>
                <c:pt idx="7507">
                  <c:v>-0.25065253225871365</c:v>
                </c:pt>
                <c:pt idx="7508">
                  <c:v>-0.29936312297329504</c:v>
                </c:pt>
                <c:pt idx="7509">
                  <c:v>-0.34730525284480984</c:v>
                </c:pt>
                <c:pt idx="7510">
                  <c:v>-0.39435585511325427</c:v>
                </c:pt>
                <c:pt idx="7511">
                  <c:v>-0.44039415155762074</c:v>
                </c:pt>
                <c:pt idx="7512">
                  <c:v>-0.48530196253111574</c:v>
                </c:pt>
                <c:pt idx="7513">
                  <c:v>-0.52896401032694618</c:v>
                </c:pt>
                <c:pt idx="7514">
                  <c:v>-0.57126821509472825</c:v>
                </c:pt>
                <c:pt idx="7515">
                  <c:v>-0.61210598254764448</c:v>
                </c:pt>
                <c:pt idx="7516">
                  <c:v>-0.65137248272224624</c:v>
                </c:pt>
                <c:pt idx="7517">
                  <c:v>-0.68896691907566687</c:v>
                </c:pt>
                <c:pt idx="7518">
                  <c:v>-0.72479278722906071</c:v>
                </c:pt>
                <c:pt idx="7519">
                  <c:v>-0.75875812269277054</c:v>
                </c:pt>
                <c:pt idx="7520">
                  <c:v>-0.79077573693771308</c:v>
                </c:pt>
                <c:pt idx="7521">
                  <c:v>-0.82076344120725619</c:v>
                </c:pt>
                <c:pt idx="7522">
                  <c:v>-0.84864425749476136</c:v>
                </c:pt>
                <c:pt idx="7523">
                  <c:v>-0.8743466161445631</c:v>
                </c:pt>
                <c:pt idx="7524">
                  <c:v>-0.89780453957074857</c:v>
                </c:pt>
                <c:pt idx="7525">
                  <c:v>-0.91895781162021362</c:v>
                </c:pt>
                <c:pt idx="7526">
                  <c:v>-0.93775213214708453</c:v>
                </c:pt>
                <c:pt idx="7527">
                  <c:v>-0.95413925640005171</c:v>
                </c:pt>
                <c:pt idx="7528">
                  <c:v>-0.96807711886620618</c:v>
                </c:pt>
                <c:pt idx="7529">
                  <c:v>-0.97952994125248416</c:v>
                </c:pt>
                <c:pt idx="7530">
                  <c:v>-0.98846832432811194</c:v>
                </c:pt>
                <c:pt idx="7531">
                  <c:v>-0.99486932339189527</c:v>
                </c:pt>
                <c:pt idx="7532">
                  <c:v>-0.99871650717105276</c:v>
                </c:pt>
                <c:pt idx="7533">
                  <c:v>-1</c:v>
                </c:pt>
                <c:pt idx="7534">
                  <c:v>-0.99871650717105298</c:v>
                </c:pt>
                <c:pt idx="7535">
                  <c:v>-0.99486932339189582</c:v>
                </c:pt>
                <c:pt idx="7536">
                  <c:v>-0.98846832432811271</c:v>
                </c:pt>
                <c:pt idx="7537">
                  <c:v>-0.97952994125249659</c:v>
                </c:pt>
                <c:pt idx="7538">
                  <c:v>-0.9680771188662074</c:v>
                </c:pt>
                <c:pt idx="7539">
                  <c:v>-0.95413925640007025</c:v>
                </c:pt>
                <c:pt idx="7540">
                  <c:v>-0.93775213214708619</c:v>
                </c:pt>
                <c:pt idx="7541">
                  <c:v>-0.91895781162023793</c:v>
                </c:pt>
                <c:pt idx="7542">
                  <c:v>-0.8978045395707257</c:v>
                </c:pt>
                <c:pt idx="7543">
                  <c:v>-0.87434661614462061</c:v>
                </c:pt>
                <c:pt idx="7544">
                  <c:v>-0.84864425749476391</c:v>
                </c:pt>
                <c:pt idx="7545">
                  <c:v>-0.8207634412072915</c:v>
                </c:pt>
                <c:pt idx="7546">
                  <c:v>-0.79077573693771608</c:v>
                </c:pt>
                <c:pt idx="7547">
                  <c:v>-0.75875812269281084</c:v>
                </c:pt>
                <c:pt idx="7548">
                  <c:v>-0.72479278722914242</c:v>
                </c:pt>
                <c:pt idx="7549">
                  <c:v>-0.68896691907571161</c:v>
                </c:pt>
                <c:pt idx="7550">
                  <c:v>-0.65137248272225001</c:v>
                </c:pt>
                <c:pt idx="7551">
                  <c:v>-0.61210598254769333</c:v>
                </c:pt>
                <c:pt idx="7552">
                  <c:v>-0.57126821509477899</c:v>
                </c:pt>
                <c:pt idx="7553">
                  <c:v>-0.52896401032699858</c:v>
                </c:pt>
                <c:pt idx="7554">
                  <c:v>-0.48530196253112001</c:v>
                </c:pt>
                <c:pt idx="7555">
                  <c:v>-0.44039415155767614</c:v>
                </c:pt>
                <c:pt idx="7556">
                  <c:v>-0.394355855113311</c:v>
                </c:pt>
                <c:pt idx="7557">
                  <c:v>-0.34730525284486774</c:v>
                </c:pt>
                <c:pt idx="7558">
                  <c:v>-0.29936312297340817</c:v>
                </c:pt>
                <c:pt idx="7559">
                  <c:v>-0.25065253225877343</c:v>
                </c:pt>
                <c:pt idx="7560">
                  <c:v>-0.20129852008865989</c:v>
                </c:pt>
                <c:pt idx="7561">
                  <c:v>-0.15142777750463465</c:v>
                </c:pt>
                <c:pt idx="7562">
                  <c:v>-0.10116832198743599</c:v>
                </c:pt>
                <c:pt idx="7563">
                  <c:v>-5.0649168838775308E-2</c:v>
                </c:pt>
                <c:pt idx="7564">
                  <c:v>-7.8413837922841623E-15</c:v>
                </c:pt>
                <c:pt idx="7565">
                  <c:v>5.0649168838646105E-2</c:v>
                </c:pt>
                <c:pt idx="7566">
                  <c:v>0.10116832198742039</c:v>
                </c:pt>
                <c:pt idx="7567">
                  <c:v>0.15142777750461914</c:v>
                </c:pt>
                <c:pt idx="7568">
                  <c:v>0.20129852008864454</c:v>
                </c:pt>
                <c:pt idx="7569">
                  <c:v>0.2506525322586482</c:v>
                </c:pt>
                <c:pt idx="7570">
                  <c:v>0.299363122973339</c:v>
                </c:pt>
                <c:pt idx="7571">
                  <c:v>0.34730525284485309</c:v>
                </c:pt>
                <c:pt idx="7572">
                  <c:v>0.39435585511329663</c:v>
                </c:pt>
                <c:pt idx="7573">
                  <c:v>0.44039415155756001</c:v>
                </c:pt>
                <c:pt idx="7574">
                  <c:v>0.48530196253105662</c:v>
                </c:pt>
                <c:pt idx="7575">
                  <c:v>0.52896401032698526</c:v>
                </c:pt>
                <c:pt idx="7576">
                  <c:v>0.57126821509476611</c:v>
                </c:pt>
                <c:pt idx="7577">
                  <c:v>0.612105982547681</c:v>
                </c:pt>
                <c:pt idx="7578">
                  <c:v>0.65137248272219495</c:v>
                </c:pt>
                <c:pt idx="7579">
                  <c:v>0.68896691907570029</c:v>
                </c:pt>
                <c:pt idx="7580">
                  <c:v>0.72479278722909246</c:v>
                </c:pt>
                <c:pt idx="7581">
                  <c:v>0.75875812269280063</c:v>
                </c:pt>
                <c:pt idx="7582">
                  <c:v>0.79077573693770642</c:v>
                </c:pt>
                <c:pt idx="7583">
                  <c:v>0.82076344120728251</c:v>
                </c:pt>
                <c:pt idx="7584">
                  <c:v>0.84864425749472561</c:v>
                </c:pt>
                <c:pt idx="7585">
                  <c:v>0.87434661614458542</c:v>
                </c:pt>
                <c:pt idx="7586">
                  <c:v>0.8978045395707438</c:v>
                </c:pt>
                <c:pt idx="7587">
                  <c:v>0.91895781162023171</c:v>
                </c:pt>
                <c:pt idx="7588">
                  <c:v>0.93775213214706099</c:v>
                </c:pt>
                <c:pt idx="7589">
                  <c:v>0.95413925640004849</c:v>
                </c:pt>
                <c:pt idx="7590">
                  <c:v>0.96807711886620351</c:v>
                </c:pt>
                <c:pt idx="7591">
                  <c:v>0.97952994125249349</c:v>
                </c:pt>
                <c:pt idx="7592">
                  <c:v>0.98846832432811027</c:v>
                </c:pt>
                <c:pt idx="7593">
                  <c:v>0.99486932339189427</c:v>
                </c:pt>
                <c:pt idx="7594">
                  <c:v>0.99871650717104932</c:v>
                </c:pt>
                <c:pt idx="7595">
                  <c:v>1</c:v>
                </c:pt>
                <c:pt idx="7596">
                  <c:v>0.99871650717105354</c:v>
                </c:pt>
                <c:pt idx="7597">
                  <c:v>0.99486932339189116</c:v>
                </c:pt>
                <c:pt idx="7598">
                  <c:v>0.98846832432812293</c:v>
                </c:pt>
                <c:pt idx="7599">
                  <c:v>0.97952994125249881</c:v>
                </c:pt>
                <c:pt idx="7600">
                  <c:v>0.96807711886621017</c:v>
                </c:pt>
                <c:pt idx="7601">
                  <c:v>0.95413925640005637</c:v>
                </c:pt>
                <c:pt idx="7602">
                  <c:v>0.93775213214708997</c:v>
                </c:pt>
                <c:pt idx="7603">
                  <c:v>0.91895781162024215</c:v>
                </c:pt>
                <c:pt idx="7604">
                  <c:v>0.89780453957075546</c:v>
                </c:pt>
                <c:pt idx="7605">
                  <c:v>0.8743466161445983</c:v>
                </c:pt>
                <c:pt idx="7606">
                  <c:v>0.84864425749476968</c:v>
                </c:pt>
                <c:pt idx="7607">
                  <c:v>0.82076344120726519</c:v>
                </c:pt>
                <c:pt idx="7608">
                  <c:v>0.79077573693772263</c:v>
                </c:pt>
                <c:pt idx="7609">
                  <c:v>0.75875812269281784</c:v>
                </c:pt>
                <c:pt idx="7610">
                  <c:v>0.72479278722914986</c:v>
                </c:pt>
                <c:pt idx="7611">
                  <c:v>0.6889669190756782</c:v>
                </c:pt>
                <c:pt idx="7612">
                  <c:v>0.65137248272225812</c:v>
                </c:pt>
                <c:pt idx="7613">
                  <c:v>0.61210598254770188</c:v>
                </c:pt>
                <c:pt idx="7614">
                  <c:v>0.5712682150948345</c:v>
                </c:pt>
                <c:pt idx="7615">
                  <c:v>0.5289640103269595</c:v>
                </c:pt>
                <c:pt idx="7616">
                  <c:v>0.48530196253112945</c:v>
                </c:pt>
                <c:pt idx="7617">
                  <c:v>0.44039415155763478</c:v>
                </c:pt>
                <c:pt idx="7618">
                  <c:v>0.39435585511337318</c:v>
                </c:pt>
                <c:pt idx="7619">
                  <c:v>0.34730525284482455</c:v>
                </c:pt>
                <c:pt idx="7620">
                  <c:v>0.29936312297341844</c:v>
                </c:pt>
                <c:pt idx="7621">
                  <c:v>0.25065253225872886</c:v>
                </c:pt>
                <c:pt idx="7622">
                  <c:v>0.20129852008867044</c:v>
                </c:pt>
                <c:pt idx="7623">
                  <c:v>0.15142777750458911</c:v>
                </c:pt>
                <c:pt idx="7624">
                  <c:v>0.10116832198750327</c:v>
                </c:pt>
                <c:pt idx="7625">
                  <c:v>5.0649168838729303E-2</c:v>
                </c:pt>
                <c:pt idx="7626">
                  <c:v>1.8622039674176527E-14</c:v>
                </c:pt>
                <c:pt idx="7627">
                  <c:v>-5.064916883869211E-2</c:v>
                </c:pt>
                <c:pt idx="7628">
                  <c:v>-0.10116832198735311</c:v>
                </c:pt>
                <c:pt idx="7629">
                  <c:v>-0.1514277775045523</c:v>
                </c:pt>
                <c:pt idx="7630">
                  <c:v>-0.20129852008863397</c:v>
                </c:pt>
                <c:pt idx="7631">
                  <c:v>-0.25065253225869277</c:v>
                </c:pt>
                <c:pt idx="7632">
                  <c:v>-0.29936312297332868</c:v>
                </c:pt>
                <c:pt idx="7633">
                  <c:v>-0.34730525284478964</c:v>
                </c:pt>
                <c:pt idx="7634">
                  <c:v>-0.39435585511328669</c:v>
                </c:pt>
                <c:pt idx="7635">
                  <c:v>-0.44039415155760137</c:v>
                </c:pt>
                <c:pt idx="7636">
                  <c:v>-0.48530196253104718</c:v>
                </c:pt>
                <c:pt idx="7637">
                  <c:v>-0.52896401032697615</c:v>
                </c:pt>
                <c:pt idx="7638">
                  <c:v>-0.57126821509475723</c:v>
                </c:pt>
                <c:pt idx="7639">
                  <c:v>-0.61210598254762749</c:v>
                </c:pt>
                <c:pt idx="7640">
                  <c:v>-0.65137248272218673</c:v>
                </c:pt>
                <c:pt idx="7641">
                  <c:v>-0.68896691907569241</c:v>
                </c:pt>
                <c:pt idx="7642">
                  <c:v>-0.72479278722908502</c:v>
                </c:pt>
                <c:pt idx="7643">
                  <c:v>-0.75875812269275655</c:v>
                </c:pt>
                <c:pt idx="7644">
                  <c:v>-0.79077573693766512</c:v>
                </c:pt>
                <c:pt idx="7645">
                  <c:v>-0.8207634412072764</c:v>
                </c:pt>
                <c:pt idx="7646">
                  <c:v>-0.84864425749471983</c:v>
                </c:pt>
                <c:pt idx="7647">
                  <c:v>-0.8743466161445802</c:v>
                </c:pt>
                <c:pt idx="7648">
                  <c:v>-0.89780453957071404</c:v>
                </c:pt>
                <c:pt idx="7649">
                  <c:v>-0.91895781162020507</c:v>
                </c:pt>
                <c:pt idx="7650">
                  <c:v>-0.93775213214705722</c:v>
                </c:pt>
                <c:pt idx="7651">
                  <c:v>-0.95413925640004527</c:v>
                </c:pt>
                <c:pt idx="7652">
                  <c:v>-0.96807711886621506</c:v>
                </c:pt>
                <c:pt idx="7653">
                  <c:v>-0.97952994125247983</c:v>
                </c:pt>
                <c:pt idx="7654">
                  <c:v>-0.98846832432810006</c:v>
                </c:pt>
                <c:pt idx="7655">
                  <c:v>-0.99486932339189316</c:v>
                </c:pt>
                <c:pt idx="7656">
                  <c:v>-0.99871650717105453</c:v>
                </c:pt>
                <c:pt idx="7657">
                  <c:v>-1</c:v>
                </c:pt>
                <c:pt idx="7658">
                  <c:v>-0.99871650717105698</c:v>
                </c:pt>
                <c:pt idx="7659">
                  <c:v>-0.99486932339189793</c:v>
                </c:pt>
                <c:pt idx="7660">
                  <c:v>-0.98846832432812459</c:v>
                </c:pt>
                <c:pt idx="7661">
                  <c:v>-0.97952994125250092</c:v>
                </c:pt>
                <c:pt idx="7662">
                  <c:v>-0.96807711886619863</c:v>
                </c:pt>
                <c:pt idx="7663">
                  <c:v>-0.9541392564000597</c:v>
                </c:pt>
                <c:pt idx="7664">
                  <c:v>-0.93775213214711339</c:v>
                </c:pt>
                <c:pt idx="7665">
                  <c:v>-0.91895781162024648</c:v>
                </c:pt>
                <c:pt idx="7666">
                  <c:v>-0.89780453957073514</c:v>
                </c:pt>
                <c:pt idx="7667">
                  <c:v>-0.87434661614460352</c:v>
                </c:pt>
                <c:pt idx="7668">
                  <c:v>-0.84864425749480543</c:v>
                </c:pt>
                <c:pt idx="7669">
                  <c:v>-0.82076344120730382</c:v>
                </c:pt>
                <c:pt idx="7670">
                  <c:v>-0.79077573693769443</c:v>
                </c:pt>
                <c:pt idx="7671">
                  <c:v>-0.75875812269282483</c:v>
                </c:pt>
                <c:pt idx="7672">
                  <c:v>-0.72479278722911811</c:v>
                </c:pt>
                <c:pt idx="7673">
                  <c:v>-0.68896691907572727</c:v>
                </c:pt>
                <c:pt idx="7674">
                  <c:v>-0.65137248272222315</c:v>
                </c:pt>
                <c:pt idx="7675">
                  <c:v>-0.61210598254771043</c:v>
                </c:pt>
                <c:pt idx="7676">
                  <c:v>-0.57126821509479664</c:v>
                </c:pt>
                <c:pt idx="7677">
                  <c:v>-0.52896401032696871</c:v>
                </c:pt>
                <c:pt idx="7678">
                  <c:v>-0.4853019625310892</c:v>
                </c:pt>
                <c:pt idx="7679">
                  <c:v>-0.44039415155769551</c:v>
                </c:pt>
                <c:pt idx="7680">
                  <c:v>-0.39435585511333082</c:v>
                </c:pt>
                <c:pt idx="7681">
                  <c:v>-0.34730525284483466</c:v>
                </c:pt>
                <c:pt idx="7682">
                  <c:v>-0.29936312297337453</c:v>
                </c:pt>
                <c:pt idx="7683">
                  <c:v>-0.2506525322587943</c:v>
                </c:pt>
                <c:pt idx="7684">
                  <c:v>-0.20129852008868102</c:v>
                </c:pt>
                <c:pt idx="7685">
                  <c:v>-0.15142777750459976</c:v>
                </c:pt>
                <c:pt idx="7686">
                  <c:v>-0.10116832198745744</c:v>
                </c:pt>
                <c:pt idx="7687">
                  <c:v>-5.0649168838740072E-2</c:v>
                </c:pt>
                <c:pt idx="7688">
                  <c:v>-2.9402695556068892E-14</c:v>
                </c:pt>
                <c:pt idx="7689">
                  <c:v>5.0649168838681341E-2</c:v>
                </c:pt>
                <c:pt idx="7690">
                  <c:v>0.10116832198739893</c:v>
                </c:pt>
                <c:pt idx="7691">
                  <c:v>0.15142777750454164</c:v>
                </c:pt>
                <c:pt idx="7692">
                  <c:v>0.2012985200886791</c:v>
                </c:pt>
                <c:pt idx="7693">
                  <c:v>0.25065253225868234</c:v>
                </c:pt>
                <c:pt idx="7694">
                  <c:v>0.29936312297331841</c:v>
                </c:pt>
                <c:pt idx="7695">
                  <c:v>0.34730525284477953</c:v>
                </c:pt>
                <c:pt idx="7696">
                  <c:v>0.39435585511332905</c:v>
                </c:pt>
                <c:pt idx="7697">
                  <c:v>0.44039415155759171</c:v>
                </c:pt>
                <c:pt idx="7698">
                  <c:v>0.48530196253103774</c:v>
                </c:pt>
                <c:pt idx="7699">
                  <c:v>0.52896401032691875</c:v>
                </c:pt>
                <c:pt idx="7700">
                  <c:v>0.57126821509479508</c:v>
                </c:pt>
                <c:pt idx="7701">
                  <c:v>0.61210598254761894</c:v>
                </c:pt>
                <c:pt idx="7702">
                  <c:v>0.6513724827222217</c:v>
                </c:pt>
                <c:pt idx="7703">
                  <c:v>0.68896691907564345</c:v>
                </c:pt>
                <c:pt idx="7704">
                  <c:v>0.72479278722907758</c:v>
                </c:pt>
                <c:pt idx="7705">
                  <c:v>0.75875812269274956</c:v>
                </c:pt>
                <c:pt idx="7706">
                  <c:v>0.79077573693769321</c:v>
                </c:pt>
                <c:pt idx="7707">
                  <c:v>0.82076344120730271</c:v>
                </c:pt>
                <c:pt idx="7708">
                  <c:v>0.84864425749471417</c:v>
                </c:pt>
                <c:pt idx="7709">
                  <c:v>0.87434661614454734</c:v>
                </c:pt>
                <c:pt idx="7710">
                  <c:v>0.89780453957073425</c:v>
                </c:pt>
                <c:pt idx="7711">
                  <c:v>0.9189578116202457</c:v>
                </c:pt>
                <c:pt idx="7712">
                  <c:v>0.9377521321470732</c:v>
                </c:pt>
                <c:pt idx="7713">
                  <c:v>0.95413925640002506</c:v>
                </c:pt>
                <c:pt idx="7714">
                  <c:v>0.96807711886619807</c:v>
                </c:pt>
                <c:pt idx="7715">
                  <c:v>0.97952994125247761</c:v>
                </c:pt>
                <c:pt idx="7716">
                  <c:v>0.98846832432810705</c:v>
                </c:pt>
                <c:pt idx="7717">
                  <c:v>0.99486932339189782</c:v>
                </c:pt>
                <c:pt idx="7718">
                  <c:v>0.99871650717105109</c:v>
                </c:pt>
                <c:pt idx="7719">
                  <c:v>1</c:v>
                </c:pt>
                <c:pt idx="7720">
                  <c:v>0.99871650717105465</c:v>
                </c:pt>
                <c:pt idx="7721">
                  <c:v>0.99486932339189327</c:v>
                </c:pt>
                <c:pt idx="7722">
                  <c:v>0.9884683243281176</c:v>
                </c:pt>
                <c:pt idx="7723">
                  <c:v>0.97952994125251458</c:v>
                </c:pt>
                <c:pt idx="7724">
                  <c:v>0.9680771188662155</c:v>
                </c:pt>
                <c:pt idx="7725">
                  <c:v>0.95413925640004582</c:v>
                </c:pt>
                <c:pt idx="7726">
                  <c:v>0.93775213214709741</c:v>
                </c:pt>
                <c:pt idx="7727">
                  <c:v>0.91895781162022827</c:v>
                </c:pt>
                <c:pt idx="7728">
                  <c:v>0.89780453957076489</c:v>
                </c:pt>
                <c:pt idx="7729">
                  <c:v>0.8743466161445812</c:v>
                </c:pt>
                <c:pt idx="7730">
                  <c:v>0.84864425749478101</c:v>
                </c:pt>
                <c:pt idx="7731">
                  <c:v>0.82076344120727751</c:v>
                </c:pt>
                <c:pt idx="7732">
                  <c:v>0.79077573693770109</c:v>
                </c:pt>
                <c:pt idx="7733">
                  <c:v>0.75875812269279486</c:v>
                </c:pt>
                <c:pt idx="7734">
                  <c:v>0.72479278722916463</c:v>
                </c:pt>
                <c:pt idx="7735">
                  <c:v>0.68896691907569385</c:v>
                </c:pt>
                <c:pt idx="7736">
                  <c:v>0.65137248272223136</c:v>
                </c:pt>
                <c:pt idx="7737">
                  <c:v>0.61210598254767401</c:v>
                </c:pt>
                <c:pt idx="7738">
                  <c:v>0.57126821509485215</c:v>
                </c:pt>
                <c:pt idx="7739">
                  <c:v>0.52896401032697782</c:v>
                </c:pt>
                <c:pt idx="7740">
                  <c:v>0.48530196253109859</c:v>
                </c:pt>
                <c:pt idx="7741">
                  <c:v>0.44039415155765416</c:v>
                </c:pt>
                <c:pt idx="7742">
                  <c:v>0.39435585511334076</c:v>
                </c:pt>
                <c:pt idx="7743">
                  <c:v>0.34730525284484481</c:v>
                </c:pt>
                <c:pt idx="7744">
                  <c:v>0.2993631229733848</c:v>
                </c:pt>
                <c:pt idx="7745">
                  <c:v>0.25065253225874973</c:v>
                </c:pt>
                <c:pt idx="7746">
                  <c:v>0.20129852008869156</c:v>
                </c:pt>
                <c:pt idx="7747">
                  <c:v>0.15142777750455425</c:v>
                </c:pt>
                <c:pt idx="7748">
                  <c:v>0.10116832198746815</c:v>
                </c:pt>
                <c:pt idx="7749">
                  <c:v>5.0649168838750841E-2</c:v>
                </c:pt>
                <c:pt idx="7750">
                  <c:v>4.0183351437961257E-14</c:v>
                </c:pt>
                <c:pt idx="7751">
                  <c:v>-5.0649168838727346E-2</c:v>
                </c:pt>
                <c:pt idx="7752">
                  <c:v>-0.1011683219873882</c:v>
                </c:pt>
                <c:pt idx="7753">
                  <c:v>-0.15142777750453099</c:v>
                </c:pt>
                <c:pt idx="7754">
                  <c:v>-0.20129852008861285</c:v>
                </c:pt>
                <c:pt idx="7755">
                  <c:v>-0.25065253225872697</c:v>
                </c:pt>
                <c:pt idx="7756">
                  <c:v>-0.29936312297330814</c:v>
                </c:pt>
                <c:pt idx="7757">
                  <c:v>-0.34730525284482272</c:v>
                </c:pt>
                <c:pt idx="7758">
                  <c:v>-0.39435585511326687</c:v>
                </c:pt>
                <c:pt idx="7759">
                  <c:v>-0.44039415155763306</c:v>
                </c:pt>
                <c:pt idx="7760">
                  <c:v>-0.48530196253102836</c:v>
                </c:pt>
                <c:pt idx="7761">
                  <c:v>-0.52896401032695783</c:v>
                </c:pt>
                <c:pt idx="7762">
                  <c:v>-0.57126821509483283</c:v>
                </c:pt>
                <c:pt idx="7763">
                  <c:v>-0.61210598254761039</c:v>
                </c:pt>
                <c:pt idx="7764">
                  <c:v>-0.65137248272217041</c:v>
                </c:pt>
                <c:pt idx="7765">
                  <c:v>-0.68896691907567686</c:v>
                </c:pt>
                <c:pt idx="7766">
                  <c:v>-0.72479278722914842</c:v>
                </c:pt>
                <c:pt idx="7767">
                  <c:v>-0.75875812269277954</c:v>
                </c:pt>
                <c:pt idx="7768">
                  <c:v>-0.79077573693765191</c:v>
                </c:pt>
                <c:pt idx="7769">
                  <c:v>-0.82076344120726408</c:v>
                </c:pt>
                <c:pt idx="7770">
                  <c:v>-0.84864425749470851</c:v>
                </c:pt>
                <c:pt idx="7771">
                  <c:v>-0.87434661614456977</c:v>
                </c:pt>
                <c:pt idx="7772">
                  <c:v>-0.89780453957075457</c:v>
                </c:pt>
                <c:pt idx="7773">
                  <c:v>-0.91895781162021895</c:v>
                </c:pt>
                <c:pt idx="7774">
                  <c:v>-0.93775213214704978</c:v>
                </c:pt>
                <c:pt idx="7775">
                  <c:v>-0.95413925640003883</c:v>
                </c:pt>
                <c:pt idx="7776">
                  <c:v>-0.96807711886620962</c:v>
                </c:pt>
                <c:pt idx="7777">
                  <c:v>-0.97952994125248694</c:v>
                </c:pt>
                <c:pt idx="7778">
                  <c:v>-0.98846832432809684</c:v>
                </c:pt>
                <c:pt idx="7779">
                  <c:v>-0.99486932339189094</c:v>
                </c:pt>
                <c:pt idx="7780">
                  <c:v>-0.99871650717105342</c:v>
                </c:pt>
                <c:pt idx="7781">
                  <c:v>-1</c:v>
                </c:pt>
                <c:pt idx="7782">
                  <c:v>-0.99871650717105231</c:v>
                </c:pt>
                <c:pt idx="7783">
                  <c:v>-0.99486932339190015</c:v>
                </c:pt>
                <c:pt idx="7784">
                  <c:v>-0.9884683243281106</c:v>
                </c:pt>
                <c:pt idx="7785">
                  <c:v>-0.97952994125250525</c:v>
                </c:pt>
                <c:pt idx="7786">
                  <c:v>-0.96807711886620396</c:v>
                </c:pt>
                <c:pt idx="7787">
                  <c:v>-0.95413925640004904</c:v>
                </c:pt>
                <c:pt idx="7788">
                  <c:v>-0.93775213214708142</c:v>
                </c:pt>
                <c:pt idx="7789">
                  <c:v>-0.91895781162025492</c:v>
                </c:pt>
                <c:pt idx="7790">
                  <c:v>-0.89780453957074469</c:v>
                </c:pt>
                <c:pt idx="7791">
                  <c:v>-0.87434661614458642</c:v>
                </c:pt>
                <c:pt idx="7792">
                  <c:v>-0.84864425749475669</c:v>
                </c:pt>
                <c:pt idx="7793">
                  <c:v>-0.82076344120731615</c:v>
                </c:pt>
                <c:pt idx="7794">
                  <c:v>-0.79077573693770764</c:v>
                </c:pt>
                <c:pt idx="7795">
                  <c:v>-0.75875812269280185</c:v>
                </c:pt>
                <c:pt idx="7796">
                  <c:v>-0.72479278722913298</c:v>
                </c:pt>
                <c:pt idx="7797">
                  <c:v>-0.68896691907570173</c:v>
                </c:pt>
                <c:pt idx="7798">
                  <c:v>-0.65137248272223958</c:v>
                </c:pt>
                <c:pt idx="7799">
                  <c:v>-0.61210598254768256</c:v>
                </c:pt>
                <c:pt idx="7800">
                  <c:v>-0.57126821509481429</c:v>
                </c:pt>
                <c:pt idx="7801">
                  <c:v>-0.52896401032698692</c:v>
                </c:pt>
                <c:pt idx="7802">
                  <c:v>-0.48530196253105834</c:v>
                </c:pt>
                <c:pt idx="7803">
                  <c:v>-0.44039415155766387</c:v>
                </c:pt>
                <c:pt idx="7804">
                  <c:v>-0.39435585511335064</c:v>
                </c:pt>
                <c:pt idx="7805">
                  <c:v>-0.34730525284485492</c:v>
                </c:pt>
                <c:pt idx="7806">
                  <c:v>-0.29936312297334083</c:v>
                </c:pt>
                <c:pt idx="7807">
                  <c:v>-0.25065253225876016</c:v>
                </c:pt>
                <c:pt idx="7808">
                  <c:v>-0.20129852008870214</c:v>
                </c:pt>
                <c:pt idx="7809">
                  <c:v>-0.15142777750462108</c:v>
                </c:pt>
                <c:pt idx="7810">
                  <c:v>-0.10116832198742233</c:v>
                </c:pt>
                <c:pt idx="7811">
                  <c:v>-5.0649168838761603E-2</c:v>
                </c:pt>
                <c:pt idx="7812">
                  <c:v>5.8794115409543934E-15</c:v>
                </c:pt>
                <c:pt idx="7813">
                  <c:v>5.064916883865981E-2</c:v>
                </c:pt>
                <c:pt idx="7814">
                  <c:v>0.10116832198743403</c:v>
                </c:pt>
                <c:pt idx="7815">
                  <c:v>0.15142777750452033</c:v>
                </c:pt>
                <c:pt idx="7816">
                  <c:v>0.20129852008865798</c:v>
                </c:pt>
                <c:pt idx="7817">
                  <c:v>0.25065253225877154</c:v>
                </c:pt>
                <c:pt idx="7818">
                  <c:v>0.29936312297329781</c:v>
                </c:pt>
                <c:pt idx="7819">
                  <c:v>0.34730525284475933</c:v>
                </c:pt>
                <c:pt idx="7820">
                  <c:v>0.39435585511330923</c:v>
                </c:pt>
                <c:pt idx="7821">
                  <c:v>0.44039415155767442</c:v>
                </c:pt>
                <c:pt idx="7822">
                  <c:v>0.48530196253106861</c:v>
                </c:pt>
                <c:pt idx="7823">
                  <c:v>0.52896401032690044</c:v>
                </c:pt>
                <c:pt idx="7824">
                  <c:v>0.57126821509477732</c:v>
                </c:pt>
                <c:pt idx="7825">
                  <c:v>0.61210598254760196</c:v>
                </c:pt>
                <c:pt idx="7826">
                  <c:v>0.65137248272220538</c:v>
                </c:pt>
                <c:pt idx="7827">
                  <c:v>0.68896691907571017</c:v>
                </c:pt>
                <c:pt idx="7828">
                  <c:v>0.7247927872291019</c:v>
                </c:pt>
                <c:pt idx="7829">
                  <c:v>0.75875812269273546</c:v>
                </c:pt>
                <c:pt idx="7830">
                  <c:v>0.79077573693768011</c:v>
                </c:pt>
                <c:pt idx="7831">
                  <c:v>0.82076344120729039</c:v>
                </c:pt>
                <c:pt idx="7832">
                  <c:v>0.84864425749473282</c:v>
                </c:pt>
                <c:pt idx="7833">
                  <c:v>0.8743466161445369</c:v>
                </c:pt>
                <c:pt idx="7834">
                  <c:v>0.89780453957072481</c:v>
                </c:pt>
                <c:pt idx="7835">
                  <c:v>0.91895781162023715</c:v>
                </c:pt>
                <c:pt idx="7836">
                  <c:v>0.93775213214706576</c:v>
                </c:pt>
                <c:pt idx="7837">
                  <c:v>0.95413925640005259</c:v>
                </c:pt>
                <c:pt idx="7838">
                  <c:v>0.96807711886619274</c:v>
                </c:pt>
                <c:pt idx="7839">
                  <c:v>0.97952994125249626</c:v>
                </c:pt>
                <c:pt idx="7840">
                  <c:v>0.98846832432810383</c:v>
                </c:pt>
                <c:pt idx="7841">
                  <c:v>0.9948693233918956</c:v>
                </c:pt>
                <c:pt idx="7842">
                  <c:v>0.99871650717105298</c:v>
                </c:pt>
                <c:pt idx="7843">
                  <c:v>1</c:v>
                </c:pt>
                <c:pt idx="7844">
                  <c:v>0.99871650717105576</c:v>
                </c:pt>
                <c:pt idx="7845">
                  <c:v>0.99486932339189549</c:v>
                </c:pt>
                <c:pt idx="7846">
                  <c:v>0.98846832432811227</c:v>
                </c:pt>
                <c:pt idx="7847">
                  <c:v>0.97952994125249604</c:v>
                </c:pt>
                <c:pt idx="7848">
                  <c:v>0.96807711886622094</c:v>
                </c:pt>
                <c:pt idx="7849">
                  <c:v>0.95413925640005226</c:v>
                </c:pt>
                <c:pt idx="7850">
                  <c:v>0.93775213214708519</c:v>
                </c:pt>
                <c:pt idx="7851">
                  <c:v>0.91895781162023682</c:v>
                </c:pt>
                <c:pt idx="7852">
                  <c:v>0.89780453957074935</c:v>
                </c:pt>
                <c:pt idx="7853">
                  <c:v>0.87434661614459164</c:v>
                </c:pt>
                <c:pt idx="7854">
                  <c:v>0.84864425749476236</c:v>
                </c:pt>
                <c:pt idx="7855">
                  <c:v>0.82076344120728983</c:v>
                </c:pt>
                <c:pt idx="7856">
                  <c:v>0.7907757369377143</c:v>
                </c:pt>
                <c:pt idx="7857">
                  <c:v>0.75875812269277187</c:v>
                </c:pt>
                <c:pt idx="7858">
                  <c:v>0.72479278722914042</c:v>
                </c:pt>
                <c:pt idx="7859">
                  <c:v>0.68896691907570951</c:v>
                </c:pt>
                <c:pt idx="7860">
                  <c:v>0.65137248272224768</c:v>
                </c:pt>
                <c:pt idx="7861">
                  <c:v>0.61210598254764603</c:v>
                </c:pt>
                <c:pt idx="7862">
                  <c:v>0.57126821509482317</c:v>
                </c:pt>
                <c:pt idx="7863">
                  <c:v>0.52896401032699614</c:v>
                </c:pt>
                <c:pt idx="7864">
                  <c:v>0.48530196253111746</c:v>
                </c:pt>
                <c:pt idx="7865">
                  <c:v>0.44039415155762252</c:v>
                </c:pt>
                <c:pt idx="7866">
                  <c:v>0.39435585511336058</c:v>
                </c:pt>
                <c:pt idx="7867">
                  <c:v>0.34730525284481173</c:v>
                </c:pt>
                <c:pt idx="7868">
                  <c:v>0.29936312297340539</c:v>
                </c:pt>
                <c:pt idx="7869">
                  <c:v>0.25065253225871559</c:v>
                </c:pt>
                <c:pt idx="7870">
                  <c:v>0.20129852008871268</c:v>
                </c:pt>
                <c:pt idx="7871">
                  <c:v>0.15142777750457556</c:v>
                </c:pt>
                <c:pt idx="7872">
                  <c:v>0.10116832198737651</c:v>
                </c:pt>
                <c:pt idx="7873">
                  <c:v>5.0649168838772372E-2</c:v>
                </c:pt>
                <c:pt idx="7874">
                  <c:v>6.1744663201745986E-14</c:v>
                </c:pt>
                <c:pt idx="7875">
                  <c:v>-5.0649168838705814E-2</c:v>
                </c:pt>
                <c:pt idx="7876">
                  <c:v>-0.10116832198747985</c:v>
                </c:pt>
                <c:pt idx="7877">
                  <c:v>-0.15142777750456587</c:v>
                </c:pt>
                <c:pt idx="7878">
                  <c:v>-0.20129852008859173</c:v>
                </c:pt>
                <c:pt idx="7879">
                  <c:v>-0.2506525322587061</c:v>
                </c:pt>
                <c:pt idx="7880">
                  <c:v>-0.29936312297328754</c:v>
                </c:pt>
                <c:pt idx="7881">
                  <c:v>-0.34730525284480251</c:v>
                </c:pt>
                <c:pt idx="7882">
                  <c:v>-0.39435585511335153</c:v>
                </c:pt>
                <c:pt idx="7883">
                  <c:v>-0.44039415155761369</c:v>
                </c:pt>
                <c:pt idx="7884">
                  <c:v>-0.48530196253100949</c:v>
                </c:pt>
                <c:pt idx="7885">
                  <c:v>-0.52896401032693952</c:v>
                </c:pt>
                <c:pt idx="7886">
                  <c:v>-0.57126821509481518</c:v>
                </c:pt>
                <c:pt idx="7887">
                  <c:v>-0.61210598254763837</c:v>
                </c:pt>
                <c:pt idx="7888">
                  <c:v>-0.65137248272215398</c:v>
                </c:pt>
                <c:pt idx="7889">
                  <c:v>-0.68896691907566121</c:v>
                </c:pt>
                <c:pt idx="7890">
                  <c:v>-0.72479278722913365</c:v>
                </c:pt>
                <c:pt idx="7891">
                  <c:v>-0.75875812269276544</c:v>
                </c:pt>
                <c:pt idx="7892">
                  <c:v>-0.79077573693770831</c:v>
                </c:pt>
                <c:pt idx="7893">
                  <c:v>-0.82076344120725175</c:v>
                </c:pt>
                <c:pt idx="7894">
                  <c:v>-0.84864425749475714</c:v>
                </c:pt>
                <c:pt idx="7895">
                  <c:v>-0.87434661614455933</c:v>
                </c:pt>
                <c:pt idx="7896">
                  <c:v>-0.89780453957074513</c:v>
                </c:pt>
                <c:pt idx="7897">
                  <c:v>-0.91895781162023293</c:v>
                </c:pt>
                <c:pt idx="7898">
                  <c:v>-0.93775213214708175</c:v>
                </c:pt>
                <c:pt idx="7899">
                  <c:v>-0.95413925640003239</c:v>
                </c:pt>
                <c:pt idx="7900">
                  <c:v>-0.96807711886620429</c:v>
                </c:pt>
                <c:pt idx="7901">
                  <c:v>-0.97952994125249404</c:v>
                </c:pt>
                <c:pt idx="7902">
                  <c:v>-0.98846832432811071</c:v>
                </c:pt>
                <c:pt idx="7903">
                  <c:v>-0.99486932339188872</c:v>
                </c:pt>
                <c:pt idx="7904">
                  <c:v>-0.99871650717105243</c:v>
                </c:pt>
                <c:pt idx="7905">
                  <c:v>-1</c:v>
                </c:pt>
                <c:pt idx="7906">
                  <c:v>-0.99871650717105342</c:v>
                </c:pt>
                <c:pt idx="7907">
                  <c:v>-0.9948693233918966</c:v>
                </c:pt>
                <c:pt idx="7908">
                  <c:v>-0.98846832432811382</c:v>
                </c:pt>
                <c:pt idx="7909">
                  <c:v>-0.97952994125249815</c:v>
                </c:pt>
                <c:pt idx="7910">
                  <c:v>-0.9680771188662094</c:v>
                </c:pt>
                <c:pt idx="7911">
                  <c:v>-0.95413925640005559</c:v>
                </c:pt>
                <c:pt idx="7912">
                  <c:v>-0.93775213214706921</c:v>
                </c:pt>
                <c:pt idx="7913">
                  <c:v>-0.91895781162024104</c:v>
                </c:pt>
                <c:pt idx="7914">
                  <c:v>-0.89780453957075412</c:v>
                </c:pt>
                <c:pt idx="7915">
                  <c:v>-0.87434661614459686</c:v>
                </c:pt>
                <c:pt idx="7916">
                  <c:v>-0.84864425749473804</c:v>
                </c:pt>
                <c:pt idx="7917">
                  <c:v>-0.82076344120729594</c:v>
                </c:pt>
                <c:pt idx="7918">
                  <c:v>-0.79077573693772085</c:v>
                </c:pt>
                <c:pt idx="7919">
                  <c:v>-0.75875812269281595</c:v>
                </c:pt>
                <c:pt idx="7920">
                  <c:v>-0.72479278722910867</c:v>
                </c:pt>
                <c:pt idx="7921">
                  <c:v>-0.68896691907571728</c:v>
                </c:pt>
                <c:pt idx="7922">
                  <c:v>-0.65137248272221282</c:v>
                </c:pt>
                <c:pt idx="7923">
                  <c:v>-0.61210598254769955</c:v>
                </c:pt>
                <c:pt idx="7924">
                  <c:v>-0.57126821509478543</c:v>
                </c:pt>
                <c:pt idx="7925">
                  <c:v>-0.52896401032700524</c:v>
                </c:pt>
                <c:pt idx="7926">
                  <c:v>-0.48530196253107716</c:v>
                </c:pt>
                <c:pt idx="7927">
                  <c:v>-0.44039415155763217</c:v>
                </c:pt>
                <c:pt idx="7928">
                  <c:v>-0.39435585511337046</c:v>
                </c:pt>
                <c:pt idx="7929">
                  <c:v>-0.34730525284487512</c:v>
                </c:pt>
                <c:pt idx="7930">
                  <c:v>-0.29936312297336143</c:v>
                </c:pt>
                <c:pt idx="7931">
                  <c:v>-0.25065253225872602</c:v>
                </c:pt>
                <c:pt idx="7932">
                  <c:v>-0.20129852008866758</c:v>
                </c:pt>
                <c:pt idx="7933">
                  <c:v>-0.1514277775046424</c:v>
                </c:pt>
                <c:pt idx="7934">
                  <c:v>-0.10116832198744379</c:v>
                </c:pt>
                <c:pt idx="7935">
                  <c:v>-5.0649168838783142E-2</c:v>
                </c:pt>
                <c:pt idx="7936">
                  <c:v>-1.5681900222830336E-14</c:v>
                </c:pt>
                <c:pt idx="7937">
                  <c:v>5.0649168838695045E-2</c:v>
                </c:pt>
                <c:pt idx="7938">
                  <c:v>0.10116832198741259</c:v>
                </c:pt>
                <c:pt idx="7939">
                  <c:v>0.15142777750449901</c:v>
                </c:pt>
                <c:pt idx="7940">
                  <c:v>0.20129852008863686</c:v>
                </c:pt>
                <c:pt idx="7941">
                  <c:v>0.25065253225869566</c:v>
                </c:pt>
                <c:pt idx="7942">
                  <c:v>0.29936312297333151</c:v>
                </c:pt>
                <c:pt idx="7943">
                  <c:v>0.34730525284473912</c:v>
                </c:pt>
                <c:pt idx="7944">
                  <c:v>0.39435585511328941</c:v>
                </c:pt>
                <c:pt idx="7945">
                  <c:v>0.44039415155760403</c:v>
                </c:pt>
                <c:pt idx="7946">
                  <c:v>0.48530196253104974</c:v>
                </c:pt>
                <c:pt idx="7947">
                  <c:v>0.52896401032693041</c:v>
                </c:pt>
                <c:pt idx="7948">
                  <c:v>0.57126821509475967</c:v>
                </c:pt>
                <c:pt idx="7949">
                  <c:v>0.61210598254762982</c:v>
                </c:pt>
                <c:pt idx="7950">
                  <c:v>0.65137248272218895</c:v>
                </c:pt>
                <c:pt idx="7951">
                  <c:v>0.68896691907565333</c:v>
                </c:pt>
                <c:pt idx="7952">
                  <c:v>0.72479278722912621</c:v>
                </c:pt>
                <c:pt idx="7953">
                  <c:v>0.75875812269275844</c:v>
                </c:pt>
                <c:pt idx="7954">
                  <c:v>0.7907757369376669</c:v>
                </c:pt>
                <c:pt idx="7955">
                  <c:v>0.82076344120724554</c:v>
                </c:pt>
                <c:pt idx="7956">
                  <c:v>0.84864425749475147</c:v>
                </c:pt>
                <c:pt idx="7957">
                  <c:v>0.874346616144554</c:v>
                </c:pt>
                <c:pt idx="7958">
                  <c:v>0.89780453957071527</c:v>
                </c:pt>
                <c:pt idx="7959">
                  <c:v>0.91895781162020629</c:v>
                </c:pt>
                <c:pt idx="7960">
                  <c:v>0.93775213214707798</c:v>
                </c:pt>
                <c:pt idx="7961">
                  <c:v>0.95413925640002917</c:v>
                </c:pt>
                <c:pt idx="7962">
                  <c:v>0.96807711886620151</c:v>
                </c:pt>
                <c:pt idx="7963">
                  <c:v>0.97952994125248039</c:v>
                </c:pt>
                <c:pt idx="7964">
                  <c:v>0.98846832432810916</c:v>
                </c:pt>
                <c:pt idx="7965">
                  <c:v>0.99486932339188772</c:v>
                </c:pt>
                <c:pt idx="7966">
                  <c:v>0.99871650717105187</c:v>
                </c:pt>
                <c:pt idx="7967">
                  <c:v>1</c:v>
                </c:pt>
                <c:pt idx="7968">
                  <c:v>0.99871650717105398</c:v>
                </c:pt>
                <c:pt idx="7969">
                  <c:v>0.99486932339190348</c:v>
                </c:pt>
                <c:pt idx="7970">
                  <c:v>0.98846832432811549</c:v>
                </c:pt>
                <c:pt idx="7971">
                  <c:v>0.97952994125248893</c:v>
                </c:pt>
                <c:pt idx="7972">
                  <c:v>0.96807711886621206</c:v>
                </c:pt>
                <c:pt idx="7973">
                  <c:v>0.9541392564000758</c:v>
                </c:pt>
                <c:pt idx="7974">
                  <c:v>0.93775213214709263</c:v>
                </c:pt>
                <c:pt idx="7975">
                  <c:v>0.91895781162022283</c:v>
                </c:pt>
                <c:pt idx="7976">
                  <c:v>0.8978045395707589</c:v>
                </c:pt>
                <c:pt idx="7977">
                  <c:v>0.87434661614457454</c:v>
                </c:pt>
                <c:pt idx="7978">
                  <c:v>0.84864425749477379</c:v>
                </c:pt>
                <c:pt idx="7979">
                  <c:v>0.82076344120726963</c:v>
                </c:pt>
                <c:pt idx="7980">
                  <c:v>0.7907757369377274</c:v>
                </c:pt>
                <c:pt idx="7981">
                  <c:v>0.75875812269278586</c:v>
                </c:pt>
                <c:pt idx="7982">
                  <c:v>0.72479278722911611</c:v>
                </c:pt>
                <c:pt idx="7983">
                  <c:v>0.68896691907576635</c:v>
                </c:pt>
                <c:pt idx="7984">
                  <c:v>0.65137248272226411</c:v>
                </c:pt>
                <c:pt idx="7985">
                  <c:v>0.61210598254766313</c:v>
                </c:pt>
                <c:pt idx="7986">
                  <c:v>0.5712682150947942</c:v>
                </c:pt>
                <c:pt idx="7987">
                  <c:v>0.52896401032696616</c:v>
                </c:pt>
                <c:pt idx="7988">
                  <c:v>0.48530196253113633</c:v>
                </c:pt>
                <c:pt idx="7989">
                  <c:v>0.44039415155764183</c:v>
                </c:pt>
                <c:pt idx="7990">
                  <c:v>0.39435585511338039</c:v>
                </c:pt>
                <c:pt idx="7991">
                  <c:v>0.34730525284483194</c:v>
                </c:pt>
                <c:pt idx="7992">
                  <c:v>0.2993631229733717</c:v>
                </c:pt>
                <c:pt idx="7993">
                  <c:v>0.25065253225873646</c:v>
                </c:pt>
                <c:pt idx="7994">
                  <c:v>0.20129852008873381</c:v>
                </c:pt>
                <c:pt idx="7995">
                  <c:v>0.15142777750459688</c:v>
                </c:pt>
                <c:pt idx="7996">
                  <c:v>0.10116832198745451</c:v>
                </c:pt>
                <c:pt idx="7997">
                  <c:v>5.0649168838737137E-2</c:v>
                </c:pt>
                <c:pt idx="7998">
                  <c:v>8.3305974965530716E-14</c:v>
                </c:pt>
                <c:pt idx="7999">
                  <c:v>-5.0649168838684276E-2</c:v>
                </c:pt>
                <c:pt idx="8000">
                  <c:v>-0.10116832198740186</c:v>
                </c:pt>
                <c:pt idx="8001">
                  <c:v>-0.15142777750454456</c:v>
                </c:pt>
                <c:pt idx="8002">
                  <c:v>-0.20129852008862628</c:v>
                </c:pt>
                <c:pt idx="8003">
                  <c:v>-0.25065253225868522</c:v>
                </c:pt>
                <c:pt idx="8004">
                  <c:v>-0.29936312297332124</c:v>
                </c:pt>
                <c:pt idx="8005">
                  <c:v>-0.34730525284478231</c:v>
                </c:pt>
                <c:pt idx="8006">
                  <c:v>-0.39435585511327953</c:v>
                </c:pt>
                <c:pt idx="8007">
                  <c:v>-0.44039415155764539</c:v>
                </c:pt>
                <c:pt idx="8008">
                  <c:v>-0.48530196253104035</c:v>
                </c:pt>
                <c:pt idx="8009">
                  <c:v>-0.52896401032692131</c:v>
                </c:pt>
                <c:pt idx="8010">
                  <c:v>-0.57126821509475079</c:v>
                </c:pt>
                <c:pt idx="8011">
                  <c:v>-0.61210598254766624</c:v>
                </c:pt>
                <c:pt idx="8012">
                  <c:v>-0.65137248272218085</c:v>
                </c:pt>
                <c:pt idx="8013">
                  <c:v>-0.68896691907564556</c:v>
                </c:pt>
                <c:pt idx="8014">
                  <c:v>-0.72479278722907958</c:v>
                </c:pt>
                <c:pt idx="8015">
                  <c:v>-0.75875812269278842</c:v>
                </c:pt>
                <c:pt idx="8016">
                  <c:v>-0.79077573693766023</c:v>
                </c:pt>
                <c:pt idx="8017">
                  <c:v>-0.82076344120727185</c:v>
                </c:pt>
                <c:pt idx="8018">
                  <c:v>-0.84864425749471573</c:v>
                </c:pt>
                <c:pt idx="8019">
                  <c:v>-0.87434661614457643</c:v>
                </c:pt>
                <c:pt idx="8020">
                  <c:v>-0.8978045395707106</c:v>
                </c:pt>
                <c:pt idx="8021">
                  <c:v>-0.91895781162022439</c:v>
                </c:pt>
                <c:pt idx="8022">
                  <c:v>-0.93775213214709396</c:v>
                </c:pt>
                <c:pt idx="8023">
                  <c:v>-0.95413925640004293</c:v>
                </c:pt>
                <c:pt idx="8024">
                  <c:v>-0.96807711886618464</c:v>
                </c:pt>
                <c:pt idx="8025">
                  <c:v>-0.97952994125248971</c:v>
                </c:pt>
                <c:pt idx="8026">
                  <c:v>-0.98846832432811604</c:v>
                </c:pt>
                <c:pt idx="8027">
                  <c:v>-0.99486932339189238</c:v>
                </c:pt>
                <c:pt idx="8028">
                  <c:v>-0.99871650717104843</c:v>
                </c:pt>
                <c:pt idx="8029">
                  <c:v>-1</c:v>
                </c:pt>
                <c:pt idx="8030">
                  <c:v>-0.99871650717105165</c:v>
                </c:pt>
                <c:pt idx="8031">
                  <c:v>-0.99486932339189882</c:v>
                </c:pt>
                <c:pt idx="8032">
                  <c:v>-0.98846832432810849</c:v>
                </c:pt>
                <c:pt idx="8033">
                  <c:v>-0.97952994125250248</c:v>
                </c:pt>
                <c:pt idx="8034">
                  <c:v>-0.96807711886620051</c:v>
                </c:pt>
                <c:pt idx="8035">
                  <c:v>-0.95413925640006203</c:v>
                </c:pt>
                <c:pt idx="8036">
                  <c:v>-0.93775213214707664</c:v>
                </c:pt>
                <c:pt idx="8037">
                  <c:v>-0.91895781162022716</c:v>
                </c:pt>
                <c:pt idx="8038">
                  <c:v>-0.89780453957078865</c:v>
                </c:pt>
                <c:pt idx="8039">
                  <c:v>-0.87434661614460729</c:v>
                </c:pt>
                <c:pt idx="8040">
                  <c:v>-0.84864425749474937</c:v>
                </c:pt>
                <c:pt idx="8041">
                  <c:v>-0.82076344120727585</c:v>
                </c:pt>
                <c:pt idx="8042">
                  <c:v>-0.79077573693769931</c:v>
                </c:pt>
                <c:pt idx="8043">
                  <c:v>-0.75875812269282994</c:v>
                </c:pt>
                <c:pt idx="8044">
                  <c:v>-0.72479278722912344</c:v>
                </c:pt>
                <c:pt idx="8045">
                  <c:v>-0.68896691907573293</c:v>
                </c:pt>
                <c:pt idx="8046">
                  <c:v>-0.65137248272222914</c:v>
                </c:pt>
                <c:pt idx="8047">
                  <c:v>-0.61210598254767168</c:v>
                </c:pt>
                <c:pt idx="8048">
                  <c:v>-0.57126821509480308</c:v>
                </c:pt>
                <c:pt idx="8049">
                  <c:v>-0.52896401032702356</c:v>
                </c:pt>
                <c:pt idx="8050">
                  <c:v>-0.48530196253109603</c:v>
                </c:pt>
                <c:pt idx="8051">
                  <c:v>-0.44039415155765155</c:v>
                </c:pt>
                <c:pt idx="8052">
                  <c:v>-0.39435585511333804</c:v>
                </c:pt>
                <c:pt idx="8053">
                  <c:v>-0.34730525284489533</c:v>
                </c:pt>
                <c:pt idx="8054">
                  <c:v>-0.29936312297338202</c:v>
                </c:pt>
                <c:pt idx="8055">
                  <c:v>-0.2506525322587469</c:v>
                </c:pt>
                <c:pt idx="8056">
                  <c:v>-0.2012985200886887</c:v>
                </c:pt>
                <c:pt idx="8057">
                  <c:v>-0.15142777750460754</c:v>
                </c:pt>
                <c:pt idx="8058">
                  <c:v>-0.10116832198746524</c:v>
                </c:pt>
                <c:pt idx="8059">
                  <c:v>-5.0649168838747906E-2</c:v>
                </c:pt>
                <c:pt idx="8060">
                  <c:v>-3.7243211986615066E-14</c:v>
                </c:pt>
                <c:pt idx="8061">
                  <c:v>5.0649168838673514E-2</c:v>
                </c:pt>
                <c:pt idx="8062">
                  <c:v>0.10116832198744768</c:v>
                </c:pt>
                <c:pt idx="8063">
                  <c:v>0.1514277775045339</c:v>
                </c:pt>
                <c:pt idx="8064">
                  <c:v>0.20129852008861573</c:v>
                </c:pt>
                <c:pt idx="8065">
                  <c:v>0.25065253225867479</c:v>
                </c:pt>
                <c:pt idx="8066">
                  <c:v>0.29936312297336515</c:v>
                </c:pt>
                <c:pt idx="8067">
                  <c:v>0.34730525284477221</c:v>
                </c:pt>
                <c:pt idx="8068">
                  <c:v>0.39435585511326959</c:v>
                </c:pt>
                <c:pt idx="8069">
                  <c:v>0.44039415155758466</c:v>
                </c:pt>
                <c:pt idx="8070">
                  <c:v>0.4853019625310806</c:v>
                </c:pt>
                <c:pt idx="8071">
                  <c:v>0.52896401032691209</c:v>
                </c:pt>
                <c:pt idx="8072">
                  <c:v>0.57126821509478865</c:v>
                </c:pt>
                <c:pt idx="8073">
                  <c:v>0.61210598254761273</c:v>
                </c:pt>
                <c:pt idx="8074">
                  <c:v>0.65137248272221571</c:v>
                </c:pt>
                <c:pt idx="8075">
                  <c:v>0.68896691907563778</c:v>
                </c:pt>
                <c:pt idx="8076">
                  <c:v>0.72479278722911133</c:v>
                </c:pt>
                <c:pt idx="8077">
                  <c:v>0.7587581226928185</c:v>
                </c:pt>
                <c:pt idx="8078">
                  <c:v>0.79077573693768843</c:v>
                </c:pt>
                <c:pt idx="8079">
                  <c:v>0.82076344120723321</c:v>
                </c:pt>
                <c:pt idx="8080">
                  <c:v>0.84864425749474004</c:v>
                </c:pt>
                <c:pt idx="8081">
                  <c:v>0.87434661614459874</c:v>
                </c:pt>
                <c:pt idx="8082">
                  <c:v>0.89780453957073081</c:v>
                </c:pt>
                <c:pt idx="8083">
                  <c:v>0.91895781162019774</c:v>
                </c:pt>
                <c:pt idx="8084">
                  <c:v>0.93775213214707054</c:v>
                </c:pt>
                <c:pt idx="8085">
                  <c:v>0.9541392564000567</c:v>
                </c:pt>
                <c:pt idx="8086">
                  <c:v>0.96807711886619618</c:v>
                </c:pt>
                <c:pt idx="8087">
                  <c:v>0.97952994125249893</c:v>
                </c:pt>
                <c:pt idx="8088">
                  <c:v>0.98846832432810583</c:v>
                </c:pt>
                <c:pt idx="8089">
                  <c:v>0.99486932339189704</c:v>
                </c:pt>
                <c:pt idx="8090">
                  <c:v>0.99871650717105076</c:v>
                </c:pt>
                <c:pt idx="8091">
                  <c:v>1</c:v>
                </c:pt>
                <c:pt idx="8092">
                  <c:v>0.9987165071710522</c:v>
                </c:pt>
                <c:pt idx="8093">
                  <c:v>0.99486932339190559</c:v>
                </c:pt>
                <c:pt idx="8094">
                  <c:v>0.98846832432811882</c:v>
                </c:pt>
                <c:pt idx="8095">
                  <c:v>0.97952994125249326</c:v>
                </c:pt>
                <c:pt idx="8096">
                  <c:v>0.96807711886620329</c:v>
                </c:pt>
                <c:pt idx="8097">
                  <c:v>0.95413925640004815</c:v>
                </c:pt>
                <c:pt idx="8098">
                  <c:v>0.93775213214710018</c:v>
                </c:pt>
                <c:pt idx="8099">
                  <c:v>0.91895781162023138</c:v>
                </c:pt>
                <c:pt idx="8100">
                  <c:v>0.89780453957076845</c:v>
                </c:pt>
                <c:pt idx="8101">
                  <c:v>0.87434661614458498</c:v>
                </c:pt>
                <c:pt idx="8102">
                  <c:v>0.84864425749475514</c:v>
                </c:pt>
                <c:pt idx="8103">
                  <c:v>0.82076344120728195</c:v>
                </c:pt>
                <c:pt idx="8104">
                  <c:v>0.79077573693774061</c:v>
                </c:pt>
                <c:pt idx="8105">
                  <c:v>0.75875812269279996</c:v>
                </c:pt>
                <c:pt idx="8106">
                  <c:v>0.72479278722913087</c:v>
                </c:pt>
                <c:pt idx="8107">
                  <c:v>0.68896691907569951</c:v>
                </c:pt>
                <c:pt idx="8108">
                  <c:v>0.65137248272228043</c:v>
                </c:pt>
                <c:pt idx="8109">
                  <c:v>0.61210598254768023</c:v>
                </c:pt>
                <c:pt idx="8110">
                  <c:v>0.57126821509481196</c:v>
                </c:pt>
                <c:pt idx="8111">
                  <c:v>0.52896401032698448</c:v>
                </c:pt>
                <c:pt idx="8112">
                  <c:v>0.48530196253110547</c:v>
                </c:pt>
                <c:pt idx="8113">
                  <c:v>0.44039415155766121</c:v>
                </c:pt>
                <c:pt idx="8114">
                  <c:v>0.39435585511334798</c:v>
                </c:pt>
                <c:pt idx="8115">
                  <c:v>0.34730525284485214</c:v>
                </c:pt>
                <c:pt idx="8116">
                  <c:v>0.29936312297339229</c:v>
                </c:pt>
                <c:pt idx="8117">
                  <c:v>0.25065253225870227</c:v>
                </c:pt>
                <c:pt idx="8118">
                  <c:v>0.20129852008869925</c:v>
                </c:pt>
                <c:pt idx="8119">
                  <c:v>0.15142777750461819</c:v>
                </c:pt>
                <c:pt idx="8120">
                  <c:v>0.10116832198747597</c:v>
                </c:pt>
                <c:pt idx="8121">
                  <c:v>5.0649168838701901E-2</c:v>
                </c:pt>
                <c:pt idx="8122">
                  <c:v>4.8023867868507431E-14</c:v>
                </c:pt>
                <c:pt idx="8123">
                  <c:v>-5.0649168838662745E-2</c:v>
                </c:pt>
                <c:pt idx="8124">
                  <c:v>-0.10116832198738041</c:v>
                </c:pt>
                <c:pt idx="8125">
                  <c:v>-0.15142777750457942</c:v>
                </c:pt>
                <c:pt idx="8126">
                  <c:v>-0.20129852008860516</c:v>
                </c:pt>
                <c:pt idx="8127">
                  <c:v>-0.25065253225871936</c:v>
                </c:pt>
                <c:pt idx="8128">
                  <c:v>-0.29936312297330064</c:v>
                </c:pt>
                <c:pt idx="8129">
                  <c:v>-0.34730525284481539</c:v>
                </c:pt>
                <c:pt idx="8130">
                  <c:v>-0.39435585511325971</c:v>
                </c:pt>
                <c:pt idx="8131">
                  <c:v>-0.44039415155762601</c:v>
                </c:pt>
                <c:pt idx="8132">
                  <c:v>-0.4853019625311209</c:v>
                </c:pt>
                <c:pt idx="8133">
                  <c:v>-0.52896401032695117</c:v>
                </c:pt>
                <c:pt idx="8134">
                  <c:v>-0.57126821509473313</c:v>
                </c:pt>
                <c:pt idx="8135">
                  <c:v>-0.61210598254764914</c:v>
                </c:pt>
                <c:pt idx="8136">
                  <c:v>-0.65137248272225068</c:v>
                </c:pt>
                <c:pt idx="8137">
                  <c:v>-0.68896691907567109</c:v>
                </c:pt>
                <c:pt idx="8138">
                  <c:v>-0.72479278722906471</c:v>
                </c:pt>
                <c:pt idx="8139">
                  <c:v>-0.75875812269277443</c:v>
                </c:pt>
                <c:pt idx="8140">
                  <c:v>-0.79077573693771663</c:v>
                </c:pt>
                <c:pt idx="8141">
                  <c:v>-0.82076344120725953</c:v>
                </c:pt>
                <c:pt idx="8142">
                  <c:v>-0.84864425749476446</c:v>
                </c:pt>
                <c:pt idx="8143">
                  <c:v>-0.87434661614456599</c:v>
                </c:pt>
                <c:pt idx="8144">
                  <c:v>-0.89780453957075113</c:v>
                </c:pt>
                <c:pt idx="8145">
                  <c:v>-0.91895781162021595</c:v>
                </c:pt>
                <c:pt idx="8146">
                  <c:v>-0.93775213214708653</c:v>
                </c:pt>
                <c:pt idx="8147">
                  <c:v>-0.95413925640005348</c:v>
                </c:pt>
                <c:pt idx="8148">
                  <c:v>-0.9680771188661792</c:v>
                </c:pt>
                <c:pt idx="8149">
                  <c:v>-0.97952994125248538</c:v>
                </c:pt>
                <c:pt idx="8150">
                  <c:v>-0.98846832432811282</c:v>
                </c:pt>
                <c:pt idx="8151">
                  <c:v>-0.99486932339189593</c:v>
                </c:pt>
                <c:pt idx="8152">
                  <c:v>-0.99871650717105309</c:v>
                </c:pt>
                <c:pt idx="8153">
                  <c:v>-1</c:v>
                </c:pt>
                <c:pt idx="8154">
                  <c:v>-0.99871650717105276</c:v>
                </c:pt>
                <c:pt idx="8155">
                  <c:v>-0.99486932339190093</c:v>
                </c:pt>
                <c:pt idx="8156">
                  <c:v>-0.98846832432811182</c:v>
                </c:pt>
                <c:pt idx="8157">
                  <c:v>-0.97952994125249537</c:v>
                </c:pt>
                <c:pt idx="8158">
                  <c:v>-0.96807711886620595</c:v>
                </c:pt>
                <c:pt idx="8159">
                  <c:v>-0.95413925640006847</c:v>
                </c:pt>
                <c:pt idx="8160">
                  <c:v>-0.93775213214708419</c:v>
                </c:pt>
                <c:pt idx="8161">
                  <c:v>-0.9189578116202356</c:v>
                </c:pt>
                <c:pt idx="8162">
                  <c:v>-0.89780453957074813</c:v>
                </c:pt>
                <c:pt idx="8163">
                  <c:v>-0.87434661614461784</c:v>
                </c:pt>
                <c:pt idx="8164">
                  <c:v>-0.8486442574947608</c:v>
                </c:pt>
                <c:pt idx="8165">
                  <c:v>-0.82076344120728817</c:v>
                </c:pt>
                <c:pt idx="8166">
                  <c:v>-0.79077573693771241</c:v>
                </c:pt>
                <c:pt idx="8167">
                  <c:v>-0.75875812269280696</c:v>
                </c:pt>
                <c:pt idx="8168">
                  <c:v>-0.72479278722913831</c:v>
                </c:pt>
                <c:pt idx="8169">
                  <c:v>-0.6889669190757074</c:v>
                </c:pt>
                <c:pt idx="8170">
                  <c:v>-0.65137248272224546</c:v>
                </c:pt>
                <c:pt idx="8171">
                  <c:v>-0.61210598254768867</c:v>
                </c:pt>
                <c:pt idx="8172">
                  <c:v>-0.5712682150947741</c:v>
                </c:pt>
                <c:pt idx="8173">
                  <c:v>-0.52896401032699358</c:v>
                </c:pt>
                <c:pt idx="8174">
                  <c:v>-0.48530196253111491</c:v>
                </c:pt>
                <c:pt idx="8175">
                  <c:v>-0.44039415155767087</c:v>
                </c:pt>
                <c:pt idx="8176">
                  <c:v>-0.39435585511330562</c:v>
                </c:pt>
                <c:pt idx="8177">
                  <c:v>-0.34730525284486224</c:v>
                </c:pt>
                <c:pt idx="8178">
                  <c:v>-0.29936312297340256</c:v>
                </c:pt>
                <c:pt idx="8179">
                  <c:v>-0.25065253225876777</c:v>
                </c:pt>
                <c:pt idx="8180">
                  <c:v>-0.20129852008865415</c:v>
                </c:pt>
                <c:pt idx="8181">
                  <c:v>-0.15142777750462882</c:v>
                </c:pt>
                <c:pt idx="8182">
                  <c:v>-0.10116832198743013</c:v>
                </c:pt>
                <c:pt idx="8183">
                  <c:v>-5.0649168838769437E-2</c:v>
                </c:pt>
                <c:pt idx="8184">
                  <c:v>-1.9611048895917804E-15</c:v>
                </c:pt>
                <c:pt idx="8185">
                  <c:v>5.0649168838651976E-2</c:v>
                </c:pt>
                <c:pt idx="8186">
                  <c:v>0.10116832198742623</c:v>
                </c:pt>
                <c:pt idx="8187">
                  <c:v>0.15142777750456876</c:v>
                </c:pt>
                <c:pt idx="8188">
                  <c:v>0.20129852008865029</c:v>
                </c:pt>
                <c:pt idx="8189">
                  <c:v>0.25065253225865392</c:v>
                </c:pt>
                <c:pt idx="8190">
                  <c:v>0.29936312297334461</c:v>
                </c:pt>
                <c:pt idx="8191">
                  <c:v>0.34730525284480529</c:v>
                </c:pt>
                <c:pt idx="8192">
                  <c:v>0.39435585511330201</c:v>
                </c:pt>
                <c:pt idx="8193">
                  <c:v>0.44039415155756528</c:v>
                </c:pt>
                <c:pt idx="8194">
                  <c:v>0.48530196253106178</c:v>
                </c:pt>
                <c:pt idx="8195">
                  <c:v>0.52896401032694207</c:v>
                </c:pt>
                <c:pt idx="8196">
                  <c:v>0.57126821509477088</c:v>
                </c:pt>
                <c:pt idx="8197">
                  <c:v>0.6121059825476407</c:v>
                </c:pt>
                <c:pt idx="8198">
                  <c:v>0.65137248272219939</c:v>
                </c:pt>
                <c:pt idx="8199">
                  <c:v>0.68896691907566332</c:v>
                </c:pt>
                <c:pt idx="8200">
                  <c:v>0.72479278722909646</c:v>
                </c:pt>
                <c:pt idx="8201">
                  <c:v>0.75875812269276743</c:v>
                </c:pt>
                <c:pt idx="8202">
                  <c:v>0.79077573693771008</c:v>
                </c:pt>
                <c:pt idx="8203">
                  <c:v>0.82076344120722089</c:v>
                </c:pt>
                <c:pt idx="8204">
                  <c:v>0.84864425749472872</c:v>
                </c:pt>
                <c:pt idx="8205">
                  <c:v>0.87434661614456066</c:v>
                </c:pt>
                <c:pt idx="8206">
                  <c:v>0.89780453957074635</c:v>
                </c:pt>
                <c:pt idx="8207">
                  <c:v>0.91895781162021162</c:v>
                </c:pt>
                <c:pt idx="8208">
                  <c:v>0.93775213214706299</c:v>
                </c:pt>
                <c:pt idx="8209">
                  <c:v>0.95413925640003328</c:v>
                </c:pt>
                <c:pt idx="8210">
                  <c:v>0.96807711886619074</c:v>
                </c:pt>
                <c:pt idx="8211">
                  <c:v>0.97952994125248316</c:v>
                </c:pt>
                <c:pt idx="8212">
                  <c:v>0.98846832432811116</c:v>
                </c:pt>
                <c:pt idx="8213">
                  <c:v>0.99486932339188905</c:v>
                </c:pt>
                <c:pt idx="8214">
                  <c:v>0.99871650717104965</c:v>
                </c:pt>
                <c:pt idx="8215">
                  <c:v>1</c:v>
                </c:pt>
                <c:pt idx="8216">
                  <c:v>0.99871650717105331</c:v>
                </c:pt>
                <c:pt idx="8217">
                  <c:v>0.99486932339190204</c:v>
                </c:pt>
                <c:pt idx="8218">
                  <c:v>0.98846832432812204</c:v>
                </c:pt>
                <c:pt idx="8219">
                  <c:v>0.97952994125250903</c:v>
                </c:pt>
                <c:pt idx="8220">
                  <c:v>0.96807711886620862</c:v>
                </c:pt>
                <c:pt idx="8221">
                  <c:v>0.95413925640007169</c:v>
                </c:pt>
                <c:pt idx="8222">
                  <c:v>0.93775213214708786</c:v>
                </c:pt>
                <c:pt idx="8223">
                  <c:v>0.91895781162026224</c:v>
                </c:pt>
                <c:pt idx="8224">
                  <c:v>0.8978045395707529</c:v>
                </c:pt>
                <c:pt idx="8225">
                  <c:v>0.87434661614462306</c:v>
                </c:pt>
                <c:pt idx="8226">
                  <c:v>0.84864425749476657</c:v>
                </c:pt>
                <c:pt idx="8227">
                  <c:v>0.82076344120726186</c:v>
                </c:pt>
                <c:pt idx="8228">
                  <c:v>0.79077573693771908</c:v>
                </c:pt>
                <c:pt idx="8229">
                  <c:v>0.75875812269285103</c:v>
                </c:pt>
                <c:pt idx="8230">
                  <c:v>0.72479278722914575</c:v>
                </c:pt>
                <c:pt idx="8231">
                  <c:v>0.68896691907567398</c:v>
                </c:pt>
                <c:pt idx="8232">
                  <c:v>0.65137248272225368</c:v>
                </c:pt>
                <c:pt idx="8233">
                  <c:v>0.61210598254774218</c:v>
                </c:pt>
                <c:pt idx="8234">
                  <c:v>0.57126821509482961</c:v>
                </c:pt>
                <c:pt idx="8235">
                  <c:v>0.5289640103269545</c:v>
                </c:pt>
                <c:pt idx="8236">
                  <c:v>0.48530196253112429</c:v>
                </c:pt>
                <c:pt idx="8237">
                  <c:v>0.44039415155762951</c:v>
                </c:pt>
                <c:pt idx="8238">
                  <c:v>0.39435585511336779</c:v>
                </c:pt>
                <c:pt idx="8239">
                  <c:v>0.34730525284481906</c:v>
                </c:pt>
                <c:pt idx="8240">
                  <c:v>0.29936312297341283</c:v>
                </c:pt>
                <c:pt idx="8241">
                  <c:v>0.25065253225872314</c:v>
                </c:pt>
                <c:pt idx="8242">
                  <c:v>0.2012985200886647</c:v>
                </c:pt>
                <c:pt idx="8243">
                  <c:v>0.15142777750458331</c:v>
                </c:pt>
                <c:pt idx="8244">
                  <c:v>0.10116832198749741</c:v>
                </c:pt>
                <c:pt idx="8245">
                  <c:v>5.0649168838723432E-2</c:v>
                </c:pt>
                <c:pt idx="8246">
                  <c:v>1.2741760771484145E-14</c:v>
                </c:pt>
                <c:pt idx="8247">
                  <c:v>-5.064916883869798E-2</c:v>
                </c:pt>
                <c:pt idx="8248">
                  <c:v>-0.10116832198735895</c:v>
                </c:pt>
                <c:pt idx="8249">
                  <c:v>-0.1514277775045581</c:v>
                </c:pt>
                <c:pt idx="8250">
                  <c:v>-0.20129852008863974</c:v>
                </c:pt>
                <c:pt idx="8251">
                  <c:v>-0.25065253225869849</c:v>
                </c:pt>
                <c:pt idx="8252">
                  <c:v>-0.29936312297333428</c:v>
                </c:pt>
                <c:pt idx="8253">
                  <c:v>-0.34730525284479513</c:v>
                </c:pt>
                <c:pt idx="8254">
                  <c:v>-0.39435585511329213</c:v>
                </c:pt>
                <c:pt idx="8255">
                  <c:v>-0.44039415155760664</c:v>
                </c:pt>
                <c:pt idx="8256">
                  <c:v>-0.48530196253105234</c:v>
                </c:pt>
                <c:pt idx="8257">
                  <c:v>-0.52896401032698115</c:v>
                </c:pt>
                <c:pt idx="8258">
                  <c:v>-0.57126821509471537</c:v>
                </c:pt>
                <c:pt idx="8259">
                  <c:v>-0.61210598254763215</c:v>
                </c:pt>
                <c:pt idx="8260">
                  <c:v>-0.65137248272219117</c:v>
                </c:pt>
                <c:pt idx="8261">
                  <c:v>-0.68896691907569674</c:v>
                </c:pt>
                <c:pt idx="8262">
                  <c:v>-0.72479278722908902</c:v>
                </c:pt>
                <c:pt idx="8263">
                  <c:v>-0.75875812269276033</c:v>
                </c:pt>
                <c:pt idx="8264">
                  <c:v>-0.79077573693766867</c:v>
                </c:pt>
                <c:pt idx="8265">
                  <c:v>-0.8207634412072472</c:v>
                </c:pt>
                <c:pt idx="8266">
                  <c:v>-0.84864425749472294</c:v>
                </c:pt>
                <c:pt idx="8267">
                  <c:v>-0.87434661614458309</c:v>
                </c:pt>
                <c:pt idx="8268">
                  <c:v>-0.8978045395707166</c:v>
                </c:pt>
                <c:pt idx="8269">
                  <c:v>-0.9189578116202074</c:v>
                </c:pt>
                <c:pt idx="8270">
                  <c:v>-0.93775213214705933</c:v>
                </c:pt>
                <c:pt idx="8271">
                  <c:v>-0.95413925640004704</c:v>
                </c:pt>
                <c:pt idx="8272">
                  <c:v>-0.9680771188662165</c:v>
                </c:pt>
                <c:pt idx="8273">
                  <c:v>-0.97952994125248105</c:v>
                </c:pt>
                <c:pt idx="8274">
                  <c:v>-0.98846832432810094</c:v>
                </c:pt>
                <c:pt idx="8275">
                  <c:v>-0.99486932339189371</c:v>
                </c:pt>
                <c:pt idx="8276">
                  <c:v>-0.99871650717104909</c:v>
                </c:pt>
                <c:pt idx="8277">
                  <c:v>-1</c:v>
                </c:pt>
                <c:pt idx="8278">
                  <c:v>-0.99871650717105676</c:v>
                </c:pt>
                <c:pt idx="8279">
                  <c:v>-0.99486932339189738</c:v>
                </c:pt>
                <c:pt idx="8280">
                  <c:v>-0.9884683243281237</c:v>
                </c:pt>
                <c:pt idx="8281">
                  <c:v>-0.97952994125249981</c:v>
                </c:pt>
                <c:pt idx="8282">
                  <c:v>-0.96807711886619707</c:v>
                </c:pt>
                <c:pt idx="8283">
                  <c:v>-0.95413925640005792</c:v>
                </c:pt>
                <c:pt idx="8284">
                  <c:v>-0.93775213214711139</c:v>
                </c:pt>
                <c:pt idx="8285">
                  <c:v>-0.91895781162024415</c:v>
                </c:pt>
                <c:pt idx="8286">
                  <c:v>-0.89780453957073258</c:v>
                </c:pt>
                <c:pt idx="8287">
                  <c:v>-0.87434661614460063</c:v>
                </c:pt>
                <c:pt idx="8288">
                  <c:v>-0.84864425749480232</c:v>
                </c:pt>
                <c:pt idx="8289">
                  <c:v>-0.82076344120730049</c:v>
                </c:pt>
                <c:pt idx="8290">
                  <c:v>-0.79077573693769088</c:v>
                </c:pt>
                <c:pt idx="8291">
                  <c:v>-0.75875812269282106</c:v>
                </c:pt>
                <c:pt idx="8292">
                  <c:v>-0.724792787229114</c:v>
                </c:pt>
                <c:pt idx="8293">
                  <c:v>-0.68896691907572294</c:v>
                </c:pt>
                <c:pt idx="8294">
                  <c:v>-0.6513724827222187</c:v>
                </c:pt>
                <c:pt idx="8295">
                  <c:v>-0.61210598254770576</c:v>
                </c:pt>
                <c:pt idx="8296">
                  <c:v>-0.57126821509479186</c:v>
                </c:pt>
                <c:pt idx="8297">
                  <c:v>-0.52896401032696372</c:v>
                </c:pt>
                <c:pt idx="8298">
                  <c:v>-0.48530196253108404</c:v>
                </c:pt>
                <c:pt idx="8299">
                  <c:v>-0.44039415155769024</c:v>
                </c:pt>
                <c:pt idx="8300">
                  <c:v>-0.39435585511332544</c:v>
                </c:pt>
                <c:pt idx="8301">
                  <c:v>-0.34730525284482916</c:v>
                </c:pt>
                <c:pt idx="8302">
                  <c:v>-0.29936312297336892</c:v>
                </c:pt>
                <c:pt idx="8303">
                  <c:v>-0.25065253225878864</c:v>
                </c:pt>
                <c:pt idx="8304">
                  <c:v>-0.20129852008867524</c:v>
                </c:pt>
                <c:pt idx="8305">
                  <c:v>-0.15142777750459396</c:v>
                </c:pt>
                <c:pt idx="8306">
                  <c:v>-0.10116832198745158</c:v>
                </c:pt>
                <c:pt idx="8307">
                  <c:v>-5.0649168838734202E-2</c:v>
                </c:pt>
                <c:pt idx="8308">
                  <c:v>-2.352241665337651E-14</c:v>
                </c:pt>
                <c:pt idx="8309">
                  <c:v>5.0649168838687218E-2</c:v>
                </c:pt>
                <c:pt idx="8310">
                  <c:v>0.10116832198740479</c:v>
                </c:pt>
                <c:pt idx="8311">
                  <c:v>0.15142777750454747</c:v>
                </c:pt>
                <c:pt idx="8312">
                  <c:v>0.20129852008868485</c:v>
                </c:pt>
                <c:pt idx="8313">
                  <c:v>0.25065253225863304</c:v>
                </c:pt>
                <c:pt idx="8314">
                  <c:v>0.29936312297332401</c:v>
                </c:pt>
                <c:pt idx="8315">
                  <c:v>0.34730525284478503</c:v>
                </c:pt>
                <c:pt idx="8316">
                  <c:v>0.39435585511333443</c:v>
                </c:pt>
                <c:pt idx="8317">
                  <c:v>0.44039415155759698</c:v>
                </c:pt>
                <c:pt idx="8318">
                  <c:v>0.48530196253104291</c:v>
                </c:pt>
                <c:pt idx="8319">
                  <c:v>0.52896401032692375</c:v>
                </c:pt>
                <c:pt idx="8320">
                  <c:v>0.57126821509479986</c:v>
                </c:pt>
                <c:pt idx="8321">
                  <c:v>0.61210598254762361</c:v>
                </c:pt>
                <c:pt idx="8322">
                  <c:v>0.65137248272222614</c:v>
                </c:pt>
                <c:pt idx="8323">
                  <c:v>0.68896691907564767</c:v>
                </c:pt>
                <c:pt idx="8324">
                  <c:v>0.72479278722908158</c:v>
                </c:pt>
                <c:pt idx="8325">
                  <c:v>0.75875812269275333</c:v>
                </c:pt>
                <c:pt idx="8326">
                  <c:v>0.79077573693769687</c:v>
                </c:pt>
                <c:pt idx="8327">
                  <c:v>0.82076344120730604</c:v>
                </c:pt>
                <c:pt idx="8328">
                  <c:v>0.84864425749471728</c:v>
                </c:pt>
                <c:pt idx="8329">
                  <c:v>0.87434661614455023</c:v>
                </c:pt>
                <c:pt idx="8330">
                  <c:v>0.89780453957073691</c:v>
                </c:pt>
                <c:pt idx="8331">
                  <c:v>0.91895781162020318</c:v>
                </c:pt>
                <c:pt idx="8332">
                  <c:v>0.93775213214707531</c:v>
                </c:pt>
                <c:pt idx="8333">
                  <c:v>0.95413925640002684</c:v>
                </c:pt>
                <c:pt idx="8334">
                  <c:v>0.96807711886619963</c:v>
                </c:pt>
                <c:pt idx="8335">
                  <c:v>0.97952994125247883</c:v>
                </c:pt>
                <c:pt idx="8336">
                  <c:v>0.98846832432810794</c:v>
                </c:pt>
                <c:pt idx="8337">
                  <c:v>0.99486932339189837</c:v>
                </c:pt>
                <c:pt idx="8338">
                  <c:v>0.99871650717105143</c:v>
                </c:pt>
                <c:pt idx="8339">
                  <c:v>1</c:v>
                </c:pt>
                <c:pt idx="8340">
                  <c:v>0.99871650717105442</c:v>
                </c:pt>
                <c:pt idx="8341">
                  <c:v>0.99486932339189271</c:v>
                </c:pt>
                <c:pt idx="8342">
                  <c:v>0.98846832432811671</c:v>
                </c:pt>
                <c:pt idx="8343">
                  <c:v>0.97952994125251336</c:v>
                </c:pt>
                <c:pt idx="8344">
                  <c:v>0.96807711886621406</c:v>
                </c:pt>
                <c:pt idx="8345">
                  <c:v>0.95413925640004404</c:v>
                </c:pt>
                <c:pt idx="8346">
                  <c:v>0.93775213214709541</c:v>
                </c:pt>
                <c:pt idx="8347">
                  <c:v>0.91895781162022594</c:v>
                </c:pt>
                <c:pt idx="8348">
                  <c:v>0.89780453957076234</c:v>
                </c:pt>
                <c:pt idx="8349">
                  <c:v>0.87434661614457831</c:v>
                </c:pt>
                <c:pt idx="8350">
                  <c:v>0.8486442574947779</c:v>
                </c:pt>
                <c:pt idx="8351">
                  <c:v>0.82076344120727418</c:v>
                </c:pt>
                <c:pt idx="8352">
                  <c:v>0.79077573693769743</c:v>
                </c:pt>
                <c:pt idx="8353">
                  <c:v>0.75875812269279097</c:v>
                </c:pt>
                <c:pt idx="8354">
                  <c:v>0.72479278722916063</c:v>
                </c:pt>
                <c:pt idx="8355">
                  <c:v>0.68896691907568963</c:v>
                </c:pt>
                <c:pt idx="8356">
                  <c:v>0.65137248272222692</c:v>
                </c:pt>
                <c:pt idx="8357">
                  <c:v>0.61210598254766935</c:v>
                </c:pt>
                <c:pt idx="8358">
                  <c:v>0.57126821509484726</c:v>
                </c:pt>
                <c:pt idx="8359">
                  <c:v>0.52896401032697282</c:v>
                </c:pt>
                <c:pt idx="8360">
                  <c:v>0.48530196253109348</c:v>
                </c:pt>
                <c:pt idx="8361">
                  <c:v>0.44039415155764888</c:v>
                </c:pt>
                <c:pt idx="8362">
                  <c:v>0.39435585511333532</c:v>
                </c:pt>
                <c:pt idx="8363">
                  <c:v>0.34730525284483926</c:v>
                </c:pt>
                <c:pt idx="8364">
                  <c:v>0.29936312297337919</c:v>
                </c:pt>
                <c:pt idx="8365">
                  <c:v>0.25065253225874401</c:v>
                </c:pt>
                <c:pt idx="8366">
                  <c:v>0.20129852008868582</c:v>
                </c:pt>
                <c:pt idx="8367">
                  <c:v>0.15142777750454842</c:v>
                </c:pt>
                <c:pt idx="8368">
                  <c:v>0.10116832198751886</c:v>
                </c:pt>
                <c:pt idx="8369">
                  <c:v>5.0649168838744964E-2</c:v>
                </c:pt>
                <c:pt idx="8370">
                  <c:v>3.4303072535268875E-14</c:v>
                </c:pt>
                <c:pt idx="8371">
                  <c:v>-5.0649168838733216E-2</c:v>
                </c:pt>
                <c:pt idx="8372">
                  <c:v>-0.10116832198739406</c:v>
                </c:pt>
                <c:pt idx="8373">
                  <c:v>-0.15142777750453681</c:v>
                </c:pt>
                <c:pt idx="8374">
                  <c:v>-0.20129852008861862</c:v>
                </c:pt>
                <c:pt idx="8375">
                  <c:v>-0.25065253225873263</c:v>
                </c:pt>
                <c:pt idx="8376">
                  <c:v>-0.29936312297331374</c:v>
                </c:pt>
                <c:pt idx="8377">
                  <c:v>-0.34730525284482827</c:v>
                </c:pt>
                <c:pt idx="8378">
                  <c:v>-0.39435585511327231</c:v>
                </c:pt>
                <c:pt idx="8379">
                  <c:v>-0.44039415155758727</c:v>
                </c:pt>
                <c:pt idx="8380">
                  <c:v>-0.48530196253103347</c:v>
                </c:pt>
                <c:pt idx="8381">
                  <c:v>-0.52896401032696283</c:v>
                </c:pt>
                <c:pt idx="8382">
                  <c:v>-0.57126821509483772</c:v>
                </c:pt>
                <c:pt idx="8383">
                  <c:v>-0.61210598254761506</c:v>
                </c:pt>
                <c:pt idx="8384">
                  <c:v>-0.65137248272217485</c:v>
                </c:pt>
                <c:pt idx="8385">
                  <c:v>-0.68896691907568108</c:v>
                </c:pt>
                <c:pt idx="8386">
                  <c:v>-0.72479278722907414</c:v>
                </c:pt>
                <c:pt idx="8387">
                  <c:v>-0.75875812269278331</c:v>
                </c:pt>
                <c:pt idx="8388">
                  <c:v>-0.79077573693765546</c:v>
                </c:pt>
                <c:pt idx="8389">
                  <c:v>-0.82076344120726741</c:v>
                </c:pt>
                <c:pt idx="8390">
                  <c:v>-0.84864425749471162</c:v>
                </c:pt>
                <c:pt idx="8391">
                  <c:v>-0.87434661614457265</c:v>
                </c:pt>
                <c:pt idx="8392">
                  <c:v>-0.89780453957075712</c:v>
                </c:pt>
                <c:pt idx="8393">
                  <c:v>-0.91895781162022128</c:v>
                </c:pt>
                <c:pt idx="8394">
                  <c:v>-0.93775213214705178</c:v>
                </c:pt>
                <c:pt idx="8395">
                  <c:v>-0.9541392564000406</c:v>
                </c:pt>
                <c:pt idx="8396">
                  <c:v>-0.96807711886621117</c:v>
                </c:pt>
                <c:pt idx="8397">
                  <c:v>-0.97952994125248816</c:v>
                </c:pt>
                <c:pt idx="8398">
                  <c:v>-0.98846832432809772</c:v>
                </c:pt>
                <c:pt idx="8399">
                  <c:v>-0.99486932339189149</c:v>
                </c:pt>
                <c:pt idx="8400">
                  <c:v>-0.99871650717105376</c:v>
                </c:pt>
                <c:pt idx="8401">
                  <c:v>-1</c:v>
                </c:pt>
                <c:pt idx="8402">
                  <c:v>-0.99871650717105209</c:v>
                </c:pt>
                <c:pt idx="8403">
                  <c:v>-0.9948693233918996</c:v>
                </c:pt>
                <c:pt idx="8404">
                  <c:v>-0.98846832432810972</c:v>
                </c:pt>
                <c:pt idx="8405">
                  <c:v>-0.97952994125250414</c:v>
                </c:pt>
                <c:pt idx="8406">
                  <c:v>-0.96807711886620251</c:v>
                </c:pt>
                <c:pt idx="8407">
                  <c:v>-0.95413925640004738</c:v>
                </c:pt>
                <c:pt idx="8408">
                  <c:v>-0.93775213214707942</c:v>
                </c:pt>
                <c:pt idx="8409">
                  <c:v>-0.91895781162025258</c:v>
                </c:pt>
                <c:pt idx="8410">
                  <c:v>-0.89780453957074202</c:v>
                </c:pt>
                <c:pt idx="8411">
                  <c:v>-0.87434661614458353</c:v>
                </c:pt>
                <c:pt idx="8412">
                  <c:v>-0.84864425749475358</c:v>
                </c:pt>
                <c:pt idx="8413">
                  <c:v>-0.82076344120731282</c:v>
                </c:pt>
                <c:pt idx="8414">
                  <c:v>-0.79077573693770409</c:v>
                </c:pt>
                <c:pt idx="8415">
                  <c:v>-0.75875812269279808</c:v>
                </c:pt>
                <c:pt idx="8416">
                  <c:v>-0.72479278722912888</c:v>
                </c:pt>
                <c:pt idx="8417">
                  <c:v>-0.6889669190756974</c:v>
                </c:pt>
                <c:pt idx="8418">
                  <c:v>-0.65137248272223514</c:v>
                </c:pt>
                <c:pt idx="8419">
                  <c:v>-0.6121059825476779</c:v>
                </c:pt>
                <c:pt idx="8420">
                  <c:v>-0.57126821509480952</c:v>
                </c:pt>
                <c:pt idx="8421">
                  <c:v>-0.52896401032698193</c:v>
                </c:pt>
                <c:pt idx="8422">
                  <c:v>-0.48530196253105318</c:v>
                </c:pt>
                <c:pt idx="8423">
                  <c:v>-0.44039415155765854</c:v>
                </c:pt>
                <c:pt idx="8424">
                  <c:v>-0.39435585511334525</c:v>
                </c:pt>
                <c:pt idx="8425">
                  <c:v>-0.34730525284484937</c:v>
                </c:pt>
                <c:pt idx="8426">
                  <c:v>-0.29936312297333523</c:v>
                </c:pt>
                <c:pt idx="8427">
                  <c:v>-0.25065253225875445</c:v>
                </c:pt>
                <c:pt idx="8428">
                  <c:v>-0.20129852008869636</c:v>
                </c:pt>
                <c:pt idx="8429">
                  <c:v>-0.15142777750461528</c:v>
                </c:pt>
                <c:pt idx="8430">
                  <c:v>-0.10116832198741649</c:v>
                </c:pt>
                <c:pt idx="8431">
                  <c:v>-5.0649168838755733E-2</c:v>
                </c:pt>
                <c:pt idx="8432">
                  <c:v>1.1759690443646775E-14</c:v>
                </c:pt>
                <c:pt idx="8433">
                  <c:v>5.064916883866568E-2</c:v>
                </c:pt>
                <c:pt idx="8434">
                  <c:v>0.10116832198738333</c:v>
                </c:pt>
                <c:pt idx="8435">
                  <c:v>0.15142777750452616</c:v>
                </c:pt>
                <c:pt idx="8436">
                  <c:v>0.20129852008866372</c:v>
                </c:pt>
                <c:pt idx="8437">
                  <c:v>0.25065253225872219</c:v>
                </c:pt>
                <c:pt idx="8438">
                  <c:v>0.29936312297330342</c:v>
                </c:pt>
                <c:pt idx="8439">
                  <c:v>0.34730525284476482</c:v>
                </c:pt>
                <c:pt idx="8440">
                  <c:v>0.39435585511331461</c:v>
                </c:pt>
                <c:pt idx="8441">
                  <c:v>0.44039415155757761</c:v>
                </c:pt>
                <c:pt idx="8442">
                  <c:v>0.48530196253107377</c:v>
                </c:pt>
                <c:pt idx="8443">
                  <c:v>0.52896401032690543</c:v>
                </c:pt>
                <c:pt idx="8444">
                  <c:v>0.57126821509478221</c:v>
                </c:pt>
                <c:pt idx="8445">
                  <c:v>0.61210598254760651</c:v>
                </c:pt>
                <c:pt idx="8446">
                  <c:v>0.65137248272220982</c:v>
                </c:pt>
                <c:pt idx="8447">
                  <c:v>0.68896691907567331</c:v>
                </c:pt>
                <c:pt idx="8448">
                  <c:v>0.72479278722910589</c:v>
                </c:pt>
                <c:pt idx="8449">
                  <c:v>0.75875812269273935</c:v>
                </c:pt>
                <c:pt idx="8450">
                  <c:v>0.79077573693768366</c:v>
                </c:pt>
                <c:pt idx="8451">
                  <c:v>0.8207634412072613</c:v>
                </c:pt>
                <c:pt idx="8452">
                  <c:v>0.84864425749473593</c:v>
                </c:pt>
                <c:pt idx="8453">
                  <c:v>0.87434661614453979</c:v>
                </c:pt>
                <c:pt idx="8454">
                  <c:v>0.89780453957072737</c:v>
                </c:pt>
                <c:pt idx="8455">
                  <c:v>0.91895781162021706</c:v>
                </c:pt>
                <c:pt idx="8456">
                  <c:v>0.93775213214706776</c:v>
                </c:pt>
                <c:pt idx="8457">
                  <c:v>0.95413925640003738</c:v>
                </c:pt>
                <c:pt idx="8458">
                  <c:v>0.96807711886619419</c:v>
                </c:pt>
                <c:pt idx="8459">
                  <c:v>0.97952994125248594</c:v>
                </c:pt>
                <c:pt idx="8460">
                  <c:v>0.98846832432810472</c:v>
                </c:pt>
                <c:pt idx="8461">
                  <c:v>0.99486932339189049</c:v>
                </c:pt>
                <c:pt idx="8462">
                  <c:v>0.9987165071710532</c:v>
                </c:pt>
                <c:pt idx="8463">
                  <c:v>1</c:v>
                </c:pt>
                <c:pt idx="8464">
                  <c:v>0.99871650717105542</c:v>
                </c:pt>
                <c:pt idx="8465">
                  <c:v>0.99486932339190071</c:v>
                </c:pt>
                <c:pt idx="8466">
                  <c:v>0.98846832432811138</c:v>
                </c:pt>
                <c:pt idx="8467">
                  <c:v>0.97952994125250625</c:v>
                </c:pt>
                <c:pt idx="8468">
                  <c:v>0.9680771188662195</c:v>
                </c:pt>
                <c:pt idx="8469">
                  <c:v>0.95413925640006758</c:v>
                </c:pt>
                <c:pt idx="8470">
                  <c:v>0.93775213214708308</c:v>
                </c:pt>
                <c:pt idx="8471">
                  <c:v>0.91895781162025691</c:v>
                </c:pt>
                <c:pt idx="8472">
                  <c:v>0.8978045395707468</c:v>
                </c:pt>
                <c:pt idx="8473">
                  <c:v>0.8743466161446164</c:v>
                </c:pt>
                <c:pt idx="8474">
                  <c:v>0.84864425749475925</c:v>
                </c:pt>
                <c:pt idx="8475">
                  <c:v>0.82076344120731892</c:v>
                </c:pt>
                <c:pt idx="8476">
                  <c:v>0.79077573693771064</c:v>
                </c:pt>
                <c:pt idx="8477">
                  <c:v>0.75875812269276799</c:v>
                </c:pt>
                <c:pt idx="8478">
                  <c:v>0.72479278722913631</c:v>
                </c:pt>
                <c:pt idx="8479">
                  <c:v>0.68896691907574648</c:v>
                </c:pt>
                <c:pt idx="8480">
                  <c:v>0.65137248272224324</c:v>
                </c:pt>
                <c:pt idx="8481">
                  <c:v>0.61210598254764148</c:v>
                </c:pt>
                <c:pt idx="8482">
                  <c:v>0.5712682150948184</c:v>
                </c:pt>
                <c:pt idx="8483">
                  <c:v>0.52896401032703932</c:v>
                </c:pt>
                <c:pt idx="8484">
                  <c:v>0.4853019625311123</c:v>
                </c:pt>
                <c:pt idx="8485">
                  <c:v>0.44039415155761719</c:v>
                </c:pt>
                <c:pt idx="8486">
                  <c:v>0.39435585511335514</c:v>
                </c:pt>
                <c:pt idx="8487">
                  <c:v>0.34730525284480618</c:v>
                </c:pt>
                <c:pt idx="8488">
                  <c:v>0.29936312297339979</c:v>
                </c:pt>
                <c:pt idx="8489">
                  <c:v>0.25065253225881995</c:v>
                </c:pt>
                <c:pt idx="8490">
                  <c:v>0.20129852008870694</c:v>
                </c:pt>
                <c:pt idx="8491">
                  <c:v>0.15142777750456973</c:v>
                </c:pt>
                <c:pt idx="8492">
                  <c:v>0.10116832198742721</c:v>
                </c:pt>
                <c:pt idx="8493">
                  <c:v>5.0649168838823269E-2</c:v>
                </c:pt>
                <c:pt idx="8494">
                  <c:v>5.5864384299053604E-14</c:v>
                </c:pt>
                <c:pt idx="8495">
                  <c:v>-5.0649168838711685E-2</c:v>
                </c:pt>
                <c:pt idx="8496">
                  <c:v>-0.10116832198737261</c:v>
                </c:pt>
                <c:pt idx="8497">
                  <c:v>-0.15142777750457168</c:v>
                </c:pt>
                <c:pt idx="8498">
                  <c:v>-0.2012985200885975</c:v>
                </c:pt>
                <c:pt idx="8499">
                  <c:v>-0.25065253225871176</c:v>
                </c:pt>
                <c:pt idx="8500">
                  <c:v>-0.29936312297329315</c:v>
                </c:pt>
                <c:pt idx="8501">
                  <c:v>-0.34730525284480801</c:v>
                </c:pt>
                <c:pt idx="8502">
                  <c:v>-0.39435585511330473</c:v>
                </c:pt>
                <c:pt idx="8503">
                  <c:v>-0.44039415155761896</c:v>
                </c:pt>
                <c:pt idx="8504">
                  <c:v>-0.48530196253101465</c:v>
                </c:pt>
                <c:pt idx="8505">
                  <c:v>-0.52896401032694451</c:v>
                </c:pt>
                <c:pt idx="8506">
                  <c:v>-0.57126821509477332</c:v>
                </c:pt>
                <c:pt idx="8507">
                  <c:v>-0.61210598254764303</c:v>
                </c:pt>
                <c:pt idx="8508">
                  <c:v>-0.65137248272215853</c:v>
                </c:pt>
                <c:pt idx="8509">
                  <c:v>-0.68896691907566543</c:v>
                </c:pt>
                <c:pt idx="8510">
                  <c:v>-0.72479278722909846</c:v>
                </c:pt>
                <c:pt idx="8511">
                  <c:v>-0.75875812269276932</c:v>
                </c:pt>
                <c:pt idx="8512">
                  <c:v>-0.79077573693767711</c:v>
                </c:pt>
                <c:pt idx="8513">
                  <c:v>-0.82076344120725508</c:v>
                </c:pt>
                <c:pt idx="8514">
                  <c:v>-0.84864425749473027</c:v>
                </c:pt>
                <c:pt idx="8515">
                  <c:v>-0.87434661614456211</c:v>
                </c:pt>
                <c:pt idx="8516">
                  <c:v>-0.89780453957072259</c:v>
                </c:pt>
                <c:pt idx="8517">
                  <c:v>-0.91895781162023527</c:v>
                </c:pt>
                <c:pt idx="8518">
                  <c:v>-0.9377521321470641</c:v>
                </c:pt>
                <c:pt idx="8519">
                  <c:v>-0.95413925640003416</c:v>
                </c:pt>
                <c:pt idx="8520">
                  <c:v>-0.96807711886619152</c:v>
                </c:pt>
                <c:pt idx="8521">
                  <c:v>-0.97952994125249526</c:v>
                </c:pt>
                <c:pt idx="8522">
                  <c:v>-0.98846832432810305</c:v>
                </c:pt>
                <c:pt idx="8523">
                  <c:v>-0.99486932339188938</c:v>
                </c:pt>
                <c:pt idx="8524">
                  <c:v>-0.99871650717104976</c:v>
                </c:pt>
                <c:pt idx="8525">
                  <c:v>-1</c:v>
                </c:pt>
                <c:pt idx="8526">
                  <c:v>-0.99871650717105598</c:v>
                </c:pt>
                <c:pt idx="8527">
                  <c:v>-0.99486932339189604</c:v>
                </c:pt>
                <c:pt idx="8528">
                  <c:v>-0.98846832432812159</c:v>
                </c:pt>
                <c:pt idx="8529">
                  <c:v>-0.97952994125249704</c:v>
                </c:pt>
                <c:pt idx="8530">
                  <c:v>-0.96807711886622216</c:v>
                </c:pt>
                <c:pt idx="8531">
                  <c:v>-0.95413925640005381</c:v>
                </c:pt>
                <c:pt idx="8532">
                  <c:v>-0.9377521321470671</c:v>
                </c:pt>
                <c:pt idx="8533">
                  <c:v>-0.91895781162023871</c:v>
                </c:pt>
                <c:pt idx="8534">
                  <c:v>-0.89780453957077655</c:v>
                </c:pt>
                <c:pt idx="8535">
                  <c:v>-0.87434661614459397</c:v>
                </c:pt>
                <c:pt idx="8536">
                  <c:v>-0.84864425749473493</c:v>
                </c:pt>
                <c:pt idx="8537">
                  <c:v>-0.82076344120729261</c:v>
                </c:pt>
                <c:pt idx="8538">
                  <c:v>-0.79077573693775205</c:v>
                </c:pt>
                <c:pt idx="8539">
                  <c:v>-0.75875812269281206</c:v>
                </c:pt>
                <c:pt idx="8540">
                  <c:v>-0.72479278722910456</c:v>
                </c:pt>
                <c:pt idx="8541">
                  <c:v>-0.68896691907571306</c:v>
                </c:pt>
                <c:pt idx="8542">
                  <c:v>-0.65137248272220827</c:v>
                </c:pt>
                <c:pt idx="8543">
                  <c:v>-0.61210598254769488</c:v>
                </c:pt>
                <c:pt idx="8544">
                  <c:v>-0.57126821509487391</c:v>
                </c:pt>
                <c:pt idx="8545">
                  <c:v>-0.52896401032700024</c:v>
                </c:pt>
                <c:pt idx="8546">
                  <c:v>-0.48530196253107205</c:v>
                </c:pt>
                <c:pt idx="8547">
                  <c:v>-0.4403941515576269</c:v>
                </c:pt>
                <c:pt idx="8548">
                  <c:v>-0.39435585511341731</c:v>
                </c:pt>
                <c:pt idx="8549">
                  <c:v>-0.34730525284486963</c:v>
                </c:pt>
                <c:pt idx="8550">
                  <c:v>-0.29936312297335582</c:v>
                </c:pt>
                <c:pt idx="8551">
                  <c:v>-0.25065253225877532</c:v>
                </c:pt>
                <c:pt idx="8552">
                  <c:v>-0.20129852008866181</c:v>
                </c:pt>
                <c:pt idx="8553">
                  <c:v>-0.1514277775046366</c:v>
                </c:pt>
                <c:pt idx="8554">
                  <c:v>-0.10116832198743793</c:v>
                </c:pt>
                <c:pt idx="8555">
                  <c:v>-5.0649168838777264E-2</c:v>
                </c:pt>
                <c:pt idx="8556">
                  <c:v>-9.8016213201379543E-15</c:v>
                </c:pt>
                <c:pt idx="8557">
                  <c:v>5.0649168838700916E-2</c:v>
                </c:pt>
                <c:pt idx="8558">
                  <c:v>0.10116832198741843</c:v>
                </c:pt>
                <c:pt idx="8559">
                  <c:v>0.15142777750450484</c:v>
                </c:pt>
                <c:pt idx="8560">
                  <c:v>0.2012985200886426</c:v>
                </c:pt>
                <c:pt idx="8561">
                  <c:v>0.25065253225870132</c:v>
                </c:pt>
                <c:pt idx="8562">
                  <c:v>0.29936312297333711</c:v>
                </c:pt>
                <c:pt idx="8563">
                  <c:v>0.34730525284474462</c:v>
                </c:pt>
                <c:pt idx="8564">
                  <c:v>0.3943558551132948</c:v>
                </c:pt>
                <c:pt idx="8565">
                  <c:v>0.4403941515576093</c:v>
                </c:pt>
                <c:pt idx="8566">
                  <c:v>0.4853019625310549</c:v>
                </c:pt>
                <c:pt idx="8567">
                  <c:v>0.52896401032693541</c:v>
                </c:pt>
                <c:pt idx="8568">
                  <c:v>0.57126821509476444</c:v>
                </c:pt>
                <c:pt idx="8569">
                  <c:v>0.61210598254763449</c:v>
                </c:pt>
                <c:pt idx="8570">
                  <c:v>0.65137248272219339</c:v>
                </c:pt>
                <c:pt idx="8571">
                  <c:v>0.68896691907565766</c:v>
                </c:pt>
                <c:pt idx="8572">
                  <c:v>0.72479278722913021</c:v>
                </c:pt>
                <c:pt idx="8573">
                  <c:v>0.75875812269276233</c:v>
                </c:pt>
                <c:pt idx="8574">
                  <c:v>0.79077573693767045</c:v>
                </c:pt>
                <c:pt idx="8575">
                  <c:v>0.82076344120724898</c:v>
                </c:pt>
                <c:pt idx="8576">
                  <c:v>0.84864425749475458</c:v>
                </c:pt>
                <c:pt idx="8577">
                  <c:v>0.87434661614455689</c:v>
                </c:pt>
                <c:pt idx="8578">
                  <c:v>0.89780453957071793</c:v>
                </c:pt>
                <c:pt idx="8579">
                  <c:v>0.91895781162020851</c:v>
                </c:pt>
                <c:pt idx="8580">
                  <c:v>0.93775213214708009</c:v>
                </c:pt>
                <c:pt idx="8581">
                  <c:v>0.95413925640003094</c:v>
                </c:pt>
                <c:pt idx="8582">
                  <c:v>0.96807711886620307</c:v>
                </c:pt>
                <c:pt idx="8583">
                  <c:v>0.97952994125248161</c:v>
                </c:pt>
                <c:pt idx="8584">
                  <c:v>0.98846832432811005</c:v>
                </c:pt>
                <c:pt idx="8585">
                  <c:v>0.99486932339188827</c:v>
                </c:pt>
                <c:pt idx="8586">
                  <c:v>0.99871650717105209</c:v>
                </c:pt>
                <c:pt idx="8587">
                  <c:v>1</c:v>
                </c:pt>
                <c:pt idx="8588">
                  <c:v>0.99871650717105365</c:v>
                </c:pt>
                <c:pt idx="8589">
                  <c:v>0.99486932339190282</c:v>
                </c:pt>
                <c:pt idx="8590">
                  <c:v>0.9884683243281146</c:v>
                </c:pt>
                <c:pt idx="8591">
                  <c:v>0.97952994125248771</c:v>
                </c:pt>
                <c:pt idx="8592">
                  <c:v>0.96807711886621062</c:v>
                </c:pt>
                <c:pt idx="8593">
                  <c:v>0.95413925640007402</c:v>
                </c:pt>
                <c:pt idx="8594">
                  <c:v>0.93775213214709063</c:v>
                </c:pt>
                <c:pt idx="8595">
                  <c:v>0.9189578116202205</c:v>
                </c:pt>
                <c:pt idx="8596">
                  <c:v>0.89780453957075634</c:v>
                </c:pt>
                <c:pt idx="8597">
                  <c:v>0.87434661614457165</c:v>
                </c:pt>
                <c:pt idx="8598">
                  <c:v>0.84864425749477068</c:v>
                </c:pt>
                <c:pt idx="8599">
                  <c:v>0.82076344120733125</c:v>
                </c:pt>
                <c:pt idx="8600">
                  <c:v>0.79077573693772385</c:v>
                </c:pt>
                <c:pt idx="8601">
                  <c:v>0.75875812269278209</c:v>
                </c:pt>
                <c:pt idx="8602">
                  <c:v>0.724792787229112</c:v>
                </c:pt>
                <c:pt idx="8603">
                  <c:v>0.68896691907576202</c:v>
                </c:pt>
                <c:pt idx="8604">
                  <c:v>0.65137248272225967</c:v>
                </c:pt>
                <c:pt idx="8605">
                  <c:v>0.61210598254765847</c:v>
                </c:pt>
                <c:pt idx="8606">
                  <c:v>0.57126821509483605</c:v>
                </c:pt>
                <c:pt idx="8607">
                  <c:v>0.52896401032696116</c:v>
                </c:pt>
                <c:pt idx="8608">
                  <c:v>0.48530196253113117</c:v>
                </c:pt>
                <c:pt idx="8609">
                  <c:v>0.44039415155763656</c:v>
                </c:pt>
                <c:pt idx="8610">
                  <c:v>0.39435585511337495</c:v>
                </c:pt>
                <c:pt idx="8611">
                  <c:v>0.34730525284482638</c:v>
                </c:pt>
                <c:pt idx="8612">
                  <c:v>0.29936312297336609</c:v>
                </c:pt>
                <c:pt idx="8613">
                  <c:v>0.25065253225873074</c:v>
                </c:pt>
                <c:pt idx="8614">
                  <c:v>0.20129852008872806</c:v>
                </c:pt>
                <c:pt idx="8615">
                  <c:v>0.15142777750459105</c:v>
                </c:pt>
                <c:pt idx="8616">
                  <c:v>0.10116832198744866</c:v>
                </c:pt>
                <c:pt idx="8617">
                  <c:v>5.0649168838731266E-2</c:v>
                </c:pt>
                <c:pt idx="8618">
                  <c:v>7.7425696062838334E-14</c:v>
                </c:pt>
                <c:pt idx="8619">
                  <c:v>-5.0649168838690153E-2</c:v>
                </c:pt>
                <c:pt idx="8620">
                  <c:v>-0.1011683219874077</c:v>
                </c:pt>
                <c:pt idx="8621">
                  <c:v>-0.15142777750455036</c:v>
                </c:pt>
                <c:pt idx="8622">
                  <c:v>-0.20129852008863205</c:v>
                </c:pt>
                <c:pt idx="8623">
                  <c:v>-0.25065253225869089</c:v>
                </c:pt>
                <c:pt idx="8624">
                  <c:v>-0.29936312297332685</c:v>
                </c:pt>
                <c:pt idx="8625">
                  <c:v>-0.3473052528447878</c:v>
                </c:pt>
                <c:pt idx="8626">
                  <c:v>-0.39435585511328491</c:v>
                </c:pt>
                <c:pt idx="8627">
                  <c:v>-0.44039415155765066</c:v>
                </c:pt>
                <c:pt idx="8628">
                  <c:v>-0.48530196253104546</c:v>
                </c:pt>
                <c:pt idx="8629">
                  <c:v>-0.5289640103269263</c:v>
                </c:pt>
                <c:pt idx="8630">
                  <c:v>-0.57126821509475556</c:v>
                </c:pt>
                <c:pt idx="8631">
                  <c:v>-0.6121059825476709</c:v>
                </c:pt>
                <c:pt idx="8632">
                  <c:v>-0.65137248272218529</c:v>
                </c:pt>
                <c:pt idx="8633">
                  <c:v>-0.68896691907564978</c:v>
                </c:pt>
                <c:pt idx="8634">
                  <c:v>-0.72479278722908369</c:v>
                </c:pt>
                <c:pt idx="8635">
                  <c:v>-0.7587581226927923</c:v>
                </c:pt>
                <c:pt idx="8636">
                  <c:v>-0.7907757369376639</c:v>
                </c:pt>
                <c:pt idx="8637">
                  <c:v>-0.82076344120727529</c:v>
                </c:pt>
                <c:pt idx="8638">
                  <c:v>-0.84864425749471883</c:v>
                </c:pt>
                <c:pt idx="8639">
                  <c:v>-0.8743466161445792</c:v>
                </c:pt>
                <c:pt idx="8640">
                  <c:v>-0.89780453957071316</c:v>
                </c:pt>
                <c:pt idx="8641">
                  <c:v>-0.91895781162022672</c:v>
                </c:pt>
                <c:pt idx="8642">
                  <c:v>-0.93775213214709607</c:v>
                </c:pt>
                <c:pt idx="8643">
                  <c:v>-0.95413925640004471</c:v>
                </c:pt>
                <c:pt idx="8644">
                  <c:v>-0.96807711886618608</c:v>
                </c:pt>
                <c:pt idx="8645">
                  <c:v>-0.97952994125249093</c:v>
                </c:pt>
                <c:pt idx="8646">
                  <c:v>-0.98846832432811693</c:v>
                </c:pt>
                <c:pt idx="8647">
                  <c:v>-0.99486932339189293</c:v>
                </c:pt>
                <c:pt idx="8648">
                  <c:v>-0.99871650717104876</c:v>
                </c:pt>
                <c:pt idx="8649">
                  <c:v>-1</c:v>
                </c:pt>
                <c:pt idx="8650">
                  <c:v>-0.99871650717105132</c:v>
                </c:pt>
                <c:pt idx="8651">
                  <c:v>-0.99486932339189815</c:v>
                </c:pt>
                <c:pt idx="8652">
                  <c:v>-0.98846832432810761</c:v>
                </c:pt>
                <c:pt idx="8653">
                  <c:v>-0.97952994125250137</c:v>
                </c:pt>
                <c:pt idx="8654">
                  <c:v>-0.9680771188662276</c:v>
                </c:pt>
                <c:pt idx="8655">
                  <c:v>-0.95413925640006025</c:v>
                </c:pt>
                <c:pt idx="8656">
                  <c:v>-0.93775213214707465</c:v>
                </c:pt>
                <c:pt idx="8657">
                  <c:v>-0.91895781162022483</c:v>
                </c:pt>
                <c:pt idx="8658">
                  <c:v>-0.8978045395707861</c:v>
                </c:pt>
                <c:pt idx="8659">
                  <c:v>-0.87434661614460452</c:v>
                </c:pt>
                <c:pt idx="8660">
                  <c:v>-0.84864425749474626</c:v>
                </c:pt>
                <c:pt idx="8661">
                  <c:v>-0.82076344120730493</c:v>
                </c:pt>
                <c:pt idx="8662">
                  <c:v>-0.79077573693769565</c:v>
                </c:pt>
                <c:pt idx="8663">
                  <c:v>-0.75875812269282616</c:v>
                </c:pt>
                <c:pt idx="8664">
                  <c:v>-0.72479278722911944</c:v>
                </c:pt>
                <c:pt idx="8665">
                  <c:v>-0.68896691907572871</c:v>
                </c:pt>
                <c:pt idx="8666">
                  <c:v>-0.6513724827222247</c:v>
                </c:pt>
                <c:pt idx="8667">
                  <c:v>-0.61210598254766702</c:v>
                </c:pt>
                <c:pt idx="8668">
                  <c:v>-0.57126821509479819</c:v>
                </c:pt>
                <c:pt idx="8669">
                  <c:v>-0.52896401032701856</c:v>
                </c:pt>
                <c:pt idx="8670">
                  <c:v>-0.48530196253109087</c:v>
                </c:pt>
                <c:pt idx="8671">
                  <c:v>-0.44039415155764622</c:v>
                </c:pt>
                <c:pt idx="8672">
                  <c:v>-0.39435585511333265</c:v>
                </c:pt>
                <c:pt idx="8673">
                  <c:v>-0.34730525284488983</c:v>
                </c:pt>
                <c:pt idx="8674">
                  <c:v>-0.29936312297337636</c:v>
                </c:pt>
                <c:pt idx="8675">
                  <c:v>-0.25065253225874118</c:v>
                </c:pt>
                <c:pt idx="8676">
                  <c:v>-0.20129852008868293</c:v>
                </c:pt>
                <c:pt idx="8677">
                  <c:v>-0.15142777750460171</c:v>
                </c:pt>
                <c:pt idx="8678">
                  <c:v>-0.10116832198745938</c:v>
                </c:pt>
                <c:pt idx="8679">
                  <c:v>-5.0649168838742029E-2</c:v>
                </c:pt>
                <c:pt idx="8680">
                  <c:v>-3.1362933083922684E-14</c:v>
                </c:pt>
                <c:pt idx="8681">
                  <c:v>5.0649168838679384E-2</c:v>
                </c:pt>
                <c:pt idx="8682">
                  <c:v>0.10116832198745353</c:v>
                </c:pt>
                <c:pt idx="8683">
                  <c:v>0.1514277775045397</c:v>
                </c:pt>
                <c:pt idx="8684">
                  <c:v>0.20129852008862148</c:v>
                </c:pt>
                <c:pt idx="8685">
                  <c:v>0.25065253225868045</c:v>
                </c:pt>
                <c:pt idx="8686">
                  <c:v>0.29936312297337075</c:v>
                </c:pt>
                <c:pt idx="8687">
                  <c:v>0.3473052528447777</c:v>
                </c:pt>
                <c:pt idx="8688">
                  <c:v>0.39435585511327498</c:v>
                </c:pt>
                <c:pt idx="8689">
                  <c:v>0.44039415155758993</c:v>
                </c:pt>
                <c:pt idx="8690">
                  <c:v>0.48530196253108576</c:v>
                </c:pt>
                <c:pt idx="8691">
                  <c:v>0.52896401032691709</c:v>
                </c:pt>
                <c:pt idx="8692">
                  <c:v>0.57126821509479342</c:v>
                </c:pt>
                <c:pt idx="8693">
                  <c:v>0.61210598254761739</c:v>
                </c:pt>
                <c:pt idx="8694">
                  <c:v>0.65137248272222026</c:v>
                </c:pt>
                <c:pt idx="8695">
                  <c:v>0.688966919075642</c:v>
                </c:pt>
                <c:pt idx="8696">
                  <c:v>0.72479278722911533</c:v>
                </c:pt>
                <c:pt idx="8697">
                  <c:v>0.75875812269282228</c:v>
                </c:pt>
                <c:pt idx="8698">
                  <c:v>0.7907757369376921</c:v>
                </c:pt>
                <c:pt idx="8699">
                  <c:v>0.82076344120723665</c:v>
                </c:pt>
                <c:pt idx="8700">
                  <c:v>0.84864425749474315</c:v>
                </c:pt>
                <c:pt idx="8701">
                  <c:v>0.87434661614460163</c:v>
                </c:pt>
                <c:pt idx="8702">
                  <c:v>0.89780453957073347</c:v>
                </c:pt>
                <c:pt idx="8703">
                  <c:v>0.91895781162020007</c:v>
                </c:pt>
                <c:pt idx="8704">
                  <c:v>0.93775213214707254</c:v>
                </c:pt>
                <c:pt idx="8705">
                  <c:v>0.95413925640005848</c:v>
                </c:pt>
                <c:pt idx="8706">
                  <c:v>0.96807711886619763</c:v>
                </c:pt>
                <c:pt idx="8707">
                  <c:v>0.97952994125250015</c:v>
                </c:pt>
                <c:pt idx="8708">
                  <c:v>0.98846832432810672</c:v>
                </c:pt>
                <c:pt idx="8709">
                  <c:v>0.99486932339188605</c:v>
                </c:pt>
                <c:pt idx="8710">
                  <c:v>0.99871650717105109</c:v>
                </c:pt>
                <c:pt idx="8711">
                  <c:v>1</c:v>
                </c:pt>
                <c:pt idx="8712">
                  <c:v>0.99871650717105187</c:v>
                </c:pt>
                <c:pt idx="8713">
                  <c:v>0.99486932339190504</c:v>
                </c:pt>
                <c:pt idx="8714">
                  <c:v>0.98846832432811793</c:v>
                </c:pt>
                <c:pt idx="8715">
                  <c:v>0.97952994125249204</c:v>
                </c:pt>
                <c:pt idx="8716">
                  <c:v>0.96807711886621606</c:v>
                </c:pt>
                <c:pt idx="8717">
                  <c:v>0.95413925640004649</c:v>
                </c:pt>
                <c:pt idx="8718">
                  <c:v>0.93775213214709807</c:v>
                </c:pt>
                <c:pt idx="8719">
                  <c:v>0.91895781162022905</c:v>
                </c:pt>
                <c:pt idx="8720">
                  <c:v>0.89780453957076578</c:v>
                </c:pt>
                <c:pt idx="8721">
                  <c:v>0.87434661614458209</c:v>
                </c:pt>
                <c:pt idx="8722">
                  <c:v>0.84864425749475203</c:v>
                </c:pt>
                <c:pt idx="8723">
                  <c:v>0.82076344120727862</c:v>
                </c:pt>
                <c:pt idx="8724">
                  <c:v>0.79077573693773706</c:v>
                </c:pt>
                <c:pt idx="8725">
                  <c:v>0.75875812269279608</c:v>
                </c:pt>
                <c:pt idx="8726">
                  <c:v>0.72479278722912688</c:v>
                </c:pt>
                <c:pt idx="8727">
                  <c:v>0.68896691907569529</c:v>
                </c:pt>
                <c:pt idx="8728">
                  <c:v>0.65137248272227599</c:v>
                </c:pt>
                <c:pt idx="8729">
                  <c:v>0.61210598254767556</c:v>
                </c:pt>
                <c:pt idx="8730">
                  <c:v>0.57126821509480707</c:v>
                </c:pt>
                <c:pt idx="8731">
                  <c:v>0.52896401032697948</c:v>
                </c:pt>
                <c:pt idx="8732">
                  <c:v>0.48530196253110031</c:v>
                </c:pt>
                <c:pt idx="8733">
                  <c:v>0.44039415155765593</c:v>
                </c:pt>
                <c:pt idx="8734">
                  <c:v>0.39435585511334253</c:v>
                </c:pt>
                <c:pt idx="8735">
                  <c:v>0.34730525284484665</c:v>
                </c:pt>
                <c:pt idx="8736">
                  <c:v>0.29936312297338669</c:v>
                </c:pt>
                <c:pt idx="8737">
                  <c:v>0.2506525322586966</c:v>
                </c:pt>
                <c:pt idx="8738">
                  <c:v>0.20129852008869351</c:v>
                </c:pt>
                <c:pt idx="8739">
                  <c:v>0.15142777750461237</c:v>
                </c:pt>
                <c:pt idx="8740">
                  <c:v>0.10116832198747011</c:v>
                </c:pt>
                <c:pt idx="8741">
                  <c:v>5.0649168838696024E-2</c:v>
                </c:pt>
                <c:pt idx="8742">
                  <c:v>4.2143588965815049E-14</c:v>
                </c:pt>
                <c:pt idx="8743">
                  <c:v>-5.0649168838668615E-2</c:v>
                </c:pt>
                <c:pt idx="8744">
                  <c:v>-0.10116832198738626</c:v>
                </c:pt>
                <c:pt idx="8745">
                  <c:v>-0.15142777750458525</c:v>
                </c:pt>
                <c:pt idx="8746">
                  <c:v>-0.20129852008861093</c:v>
                </c:pt>
                <c:pt idx="8747">
                  <c:v>-0.25065253225872508</c:v>
                </c:pt>
                <c:pt idx="8748">
                  <c:v>-0.29936312297330625</c:v>
                </c:pt>
                <c:pt idx="8749">
                  <c:v>-0.34730525284482089</c:v>
                </c:pt>
                <c:pt idx="8750">
                  <c:v>-0.3943558551132651</c:v>
                </c:pt>
                <c:pt idx="8751">
                  <c:v>-0.44039415155763129</c:v>
                </c:pt>
                <c:pt idx="8752">
                  <c:v>-0.48530196253107633</c:v>
                </c:pt>
                <c:pt idx="8753">
                  <c:v>-0.52896401032695617</c:v>
                </c:pt>
                <c:pt idx="8754">
                  <c:v>-0.57126821509473791</c:v>
                </c:pt>
                <c:pt idx="8755">
                  <c:v>-0.6121059825476538</c:v>
                </c:pt>
                <c:pt idx="8756">
                  <c:v>-0.65137248272221204</c:v>
                </c:pt>
                <c:pt idx="8757">
                  <c:v>-0.68896691907567542</c:v>
                </c:pt>
                <c:pt idx="8758">
                  <c:v>-0.72479278722906881</c:v>
                </c:pt>
                <c:pt idx="8759">
                  <c:v>-0.7587581226927782</c:v>
                </c:pt>
                <c:pt idx="8760">
                  <c:v>-0.79077573693768544</c:v>
                </c:pt>
                <c:pt idx="8761">
                  <c:v>-0.82076344120726297</c:v>
                </c:pt>
                <c:pt idx="8762">
                  <c:v>-0.84864425749473749</c:v>
                </c:pt>
                <c:pt idx="8763">
                  <c:v>-0.87434661614456877</c:v>
                </c:pt>
                <c:pt idx="8764">
                  <c:v>-0.89780453957070361</c:v>
                </c:pt>
                <c:pt idx="8765">
                  <c:v>-0.91895781162021817</c:v>
                </c:pt>
                <c:pt idx="8766">
                  <c:v>-0.93775213214706887</c:v>
                </c:pt>
                <c:pt idx="8767">
                  <c:v>-0.95413925640005526</c:v>
                </c:pt>
                <c:pt idx="8768">
                  <c:v>-0.96807711886618064</c:v>
                </c:pt>
                <c:pt idx="8769">
                  <c:v>-0.97952994125248649</c:v>
                </c:pt>
                <c:pt idx="8770">
                  <c:v>-0.98846832432810516</c:v>
                </c:pt>
                <c:pt idx="8771">
                  <c:v>-0.99486932339189071</c:v>
                </c:pt>
                <c:pt idx="8772">
                  <c:v>-0.99871650717105054</c:v>
                </c:pt>
                <c:pt idx="8773">
                  <c:v>-1</c:v>
                </c:pt>
                <c:pt idx="8774">
                  <c:v>-0.99871650717105531</c:v>
                </c:pt>
                <c:pt idx="8775">
                  <c:v>-0.99486932339190037</c:v>
                </c:pt>
                <c:pt idx="8776">
                  <c:v>-0.98846832432811949</c:v>
                </c:pt>
                <c:pt idx="8777">
                  <c:v>-0.97952994125249426</c:v>
                </c:pt>
                <c:pt idx="8778">
                  <c:v>-0.96807711886621872</c:v>
                </c:pt>
                <c:pt idx="8779">
                  <c:v>-0.95413925640006669</c:v>
                </c:pt>
                <c:pt idx="8780">
                  <c:v>-0.93775213214710185</c:v>
                </c:pt>
                <c:pt idx="8781">
                  <c:v>-0.91895781162023327</c:v>
                </c:pt>
                <c:pt idx="8782">
                  <c:v>-0.89780453957077055</c:v>
                </c:pt>
                <c:pt idx="8783">
                  <c:v>-0.87434661614461495</c:v>
                </c:pt>
                <c:pt idx="8784">
                  <c:v>-0.84864425749478778</c:v>
                </c:pt>
                <c:pt idx="8785">
                  <c:v>-0.82076344120728473</c:v>
                </c:pt>
                <c:pt idx="8786">
                  <c:v>-0.79077573693774361</c:v>
                </c:pt>
                <c:pt idx="8787">
                  <c:v>-0.75875812269280318</c:v>
                </c:pt>
                <c:pt idx="8788">
                  <c:v>-0.72479278722917351</c:v>
                </c:pt>
                <c:pt idx="8789">
                  <c:v>-0.68896691907570307</c:v>
                </c:pt>
                <c:pt idx="8790">
                  <c:v>-0.65137248272228421</c:v>
                </c:pt>
                <c:pt idx="8791">
                  <c:v>-0.612105982547684</c:v>
                </c:pt>
                <c:pt idx="8792">
                  <c:v>-0.57126821509476933</c:v>
                </c:pt>
                <c:pt idx="8793">
                  <c:v>-0.52896401032698859</c:v>
                </c:pt>
                <c:pt idx="8794">
                  <c:v>-0.48530196253115943</c:v>
                </c:pt>
                <c:pt idx="8795">
                  <c:v>-0.44039415155766559</c:v>
                </c:pt>
                <c:pt idx="8796">
                  <c:v>-0.39435585511330024</c:v>
                </c:pt>
                <c:pt idx="8797">
                  <c:v>-0.34730525284485675</c:v>
                </c:pt>
                <c:pt idx="8798">
                  <c:v>-0.29936312297345119</c:v>
                </c:pt>
                <c:pt idx="8799">
                  <c:v>-0.25065253225876205</c:v>
                </c:pt>
                <c:pt idx="8800">
                  <c:v>-0.20129852008864837</c:v>
                </c:pt>
                <c:pt idx="8801">
                  <c:v>-0.15142777750462302</c:v>
                </c:pt>
                <c:pt idx="8802">
                  <c:v>-0.10116832198742429</c:v>
                </c:pt>
                <c:pt idx="8803">
                  <c:v>-5.0649168838763567E-2</c:v>
                </c:pt>
                <c:pt idx="8804">
                  <c:v>3.9191740131006014E-15</c:v>
                </c:pt>
                <c:pt idx="8805">
                  <c:v>5.0649168838657853E-2</c:v>
                </c:pt>
                <c:pt idx="8806">
                  <c:v>0.10116832198743209</c:v>
                </c:pt>
                <c:pt idx="8807">
                  <c:v>0.15142777750457459</c:v>
                </c:pt>
                <c:pt idx="8808">
                  <c:v>0.20129852008865606</c:v>
                </c:pt>
                <c:pt idx="8809">
                  <c:v>0.25065253225865958</c:v>
                </c:pt>
                <c:pt idx="8810">
                  <c:v>0.29936312297335022</c:v>
                </c:pt>
                <c:pt idx="8811">
                  <c:v>0.34730525284481079</c:v>
                </c:pt>
                <c:pt idx="8812">
                  <c:v>0.3943558551133074</c:v>
                </c:pt>
                <c:pt idx="8813">
                  <c:v>0.44039415155757056</c:v>
                </c:pt>
                <c:pt idx="8814">
                  <c:v>0.48530196253106689</c:v>
                </c:pt>
                <c:pt idx="8815">
                  <c:v>0.52896401032694707</c:v>
                </c:pt>
                <c:pt idx="8816">
                  <c:v>0.57126821509477577</c:v>
                </c:pt>
                <c:pt idx="8817">
                  <c:v>0.61210598254764526</c:v>
                </c:pt>
                <c:pt idx="8818">
                  <c:v>0.65137248272220383</c:v>
                </c:pt>
                <c:pt idx="8819">
                  <c:v>0.68896691907562635</c:v>
                </c:pt>
                <c:pt idx="8820">
                  <c:v>0.72479278722910057</c:v>
                </c:pt>
                <c:pt idx="8821">
                  <c:v>0.75875812269277121</c:v>
                </c:pt>
                <c:pt idx="8822">
                  <c:v>0.79077573693771364</c:v>
                </c:pt>
                <c:pt idx="8823">
                  <c:v>0.82076344120722433</c:v>
                </c:pt>
                <c:pt idx="8824">
                  <c:v>0.84864425749473182</c:v>
                </c:pt>
                <c:pt idx="8825">
                  <c:v>0.87434661614456355</c:v>
                </c:pt>
                <c:pt idx="8826">
                  <c:v>0.89780453957072393</c:v>
                </c:pt>
                <c:pt idx="8827">
                  <c:v>0.91895781162021395</c:v>
                </c:pt>
                <c:pt idx="8828">
                  <c:v>0.9377521321470651</c:v>
                </c:pt>
                <c:pt idx="8829">
                  <c:v>0.95413925640003505</c:v>
                </c:pt>
                <c:pt idx="8830">
                  <c:v>0.96807711886619219</c:v>
                </c:pt>
                <c:pt idx="8831">
                  <c:v>0.97952994125248438</c:v>
                </c:pt>
                <c:pt idx="8832">
                  <c:v>0.98846832432811205</c:v>
                </c:pt>
                <c:pt idx="8833">
                  <c:v>0.9948693233918896</c:v>
                </c:pt>
                <c:pt idx="8834">
                  <c:v>0.99871650717104998</c:v>
                </c:pt>
                <c:pt idx="8835">
                  <c:v>1</c:v>
                </c:pt>
                <c:pt idx="8836">
                  <c:v>0.99871650717105298</c:v>
                </c:pt>
                <c:pt idx="8837">
                  <c:v>0.99486932339190148</c:v>
                </c:pt>
                <c:pt idx="8838">
                  <c:v>0.98846832432812115</c:v>
                </c:pt>
                <c:pt idx="8839">
                  <c:v>0.97952994125250781</c:v>
                </c:pt>
                <c:pt idx="8840">
                  <c:v>0.96807711886620718</c:v>
                </c:pt>
                <c:pt idx="8841">
                  <c:v>0.95413925640006991</c:v>
                </c:pt>
                <c:pt idx="8842">
                  <c:v>0.93775213214708586</c:v>
                </c:pt>
                <c:pt idx="8843">
                  <c:v>0.91895781162025991</c:v>
                </c:pt>
                <c:pt idx="8844">
                  <c:v>0.89780453957075024</c:v>
                </c:pt>
                <c:pt idx="8845">
                  <c:v>0.87434661614462017</c:v>
                </c:pt>
                <c:pt idx="8846">
                  <c:v>0.84864425749476335</c:v>
                </c:pt>
                <c:pt idx="8847">
                  <c:v>0.82076344120725842</c:v>
                </c:pt>
                <c:pt idx="8848">
                  <c:v>0.79077573693771541</c:v>
                </c:pt>
                <c:pt idx="8849">
                  <c:v>0.75875812269284715</c:v>
                </c:pt>
                <c:pt idx="8850">
                  <c:v>0.72479278722914176</c:v>
                </c:pt>
                <c:pt idx="8851">
                  <c:v>0.68896691907566976</c:v>
                </c:pt>
                <c:pt idx="8852">
                  <c:v>0.65137248272224924</c:v>
                </c:pt>
                <c:pt idx="8853">
                  <c:v>0.61210598254773751</c:v>
                </c:pt>
                <c:pt idx="8854">
                  <c:v>0.57126821509482484</c:v>
                </c:pt>
                <c:pt idx="8855">
                  <c:v>0.52896401032694951</c:v>
                </c:pt>
                <c:pt idx="8856">
                  <c:v>0.48530196253111918</c:v>
                </c:pt>
                <c:pt idx="8857">
                  <c:v>0.44039415155762424</c:v>
                </c:pt>
                <c:pt idx="8858">
                  <c:v>0.39435585511336235</c:v>
                </c:pt>
                <c:pt idx="8859">
                  <c:v>0.34730525284481356</c:v>
                </c:pt>
                <c:pt idx="8860">
                  <c:v>0.29936312297340723</c:v>
                </c:pt>
                <c:pt idx="8861">
                  <c:v>0.25065253225871748</c:v>
                </c:pt>
                <c:pt idx="8862">
                  <c:v>0.20129852008865892</c:v>
                </c:pt>
                <c:pt idx="8863">
                  <c:v>0.1514277775045775</c:v>
                </c:pt>
                <c:pt idx="8864">
                  <c:v>0.10116832198749157</c:v>
                </c:pt>
                <c:pt idx="8865">
                  <c:v>5.0649168838717562E-2</c:v>
                </c:pt>
                <c:pt idx="8866">
                  <c:v>6.8614818687917634E-15</c:v>
                </c:pt>
                <c:pt idx="8867">
                  <c:v>-5.0649168838703858E-2</c:v>
                </c:pt>
                <c:pt idx="8868">
                  <c:v>-0.10116832198736481</c:v>
                </c:pt>
                <c:pt idx="8869">
                  <c:v>-0.15142777750456393</c:v>
                </c:pt>
                <c:pt idx="8870">
                  <c:v>-0.20129852008864549</c:v>
                </c:pt>
                <c:pt idx="8871">
                  <c:v>-0.25065253225870415</c:v>
                </c:pt>
                <c:pt idx="8872">
                  <c:v>-0.29936312297333989</c:v>
                </c:pt>
                <c:pt idx="8873">
                  <c:v>-0.34730525284480068</c:v>
                </c:pt>
                <c:pt idx="8874">
                  <c:v>-0.39435585511324528</c:v>
                </c:pt>
                <c:pt idx="8875">
                  <c:v>-0.44039415155761191</c:v>
                </c:pt>
                <c:pt idx="8876">
                  <c:v>-0.48530196253105745</c:v>
                </c:pt>
                <c:pt idx="8877">
                  <c:v>-0.52896401032698614</c:v>
                </c:pt>
                <c:pt idx="8878">
                  <c:v>-0.57126821509472026</c:v>
                </c:pt>
                <c:pt idx="8879">
                  <c:v>-0.61210598254763682</c:v>
                </c:pt>
                <c:pt idx="8880">
                  <c:v>-0.65137248272219572</c:v>
                </c:pt>
                <c:pt idx="8881">
                  <c:v>-0.68896691907565977</c:v>
                </c:pt>
                <c:pt idx="8882">
                  <c:v>-0.72479278722909313</c:v>
                </c:pt>
                <c:pt idx="8883">
                  <c:v>-0.75875812269276421</c:v>
                </c:pt>
                <c:pt idx="8884">
                  <c:v>-0.79077573693767222</c:v>
                </c:pt>
                <c:pt idx="8885">
                  <c:v>-0.82076344120725064</c:v>
                </c:pt>
                <c:pt idx="8886">
                  <c:v>-0.84864425749472605</c:v>
                </c:pt>
                <c:pt idx="8887">
                  <c:v>-0.87434661614458586</c:v>
                </c:pt>
                <c:pt idx="8888">
                  <c:v>-0.89780453957071915</c:v>
                </c:pt>
                <c:pt idx="8889">
                  <c:v>-0.91895781162020973</c:v>
                </c:pt>
                <c:pt idx="8890">
                  <c:v>-0.93775213214706132</c:v>
                </c:pt>
                <c:pt idx="8891">
                  <c:v>-0.95413925640004882</c:v>
                </c:pt>
                <c:pt idx="8892">
                  <c:v>-0.96807711886618952</c:v>
                </c:pt>
                <c:pt idx="8893">
                  <c:v>-0.97952994125248216</c:v>
                </c:pt>
                <c:pt idx="8894">
                  <c:v>-0.98846832432810183</c:v>
                </c:pt>
                <c:pt idx="8895">
                  <c:v>-0.99486932339189427</c:v>
                </c:pt>
                <c:pt idx="8896">
                  <c:v>-0.99871650717104943</c:v>
                </c:pt>
                <c:pt idx="8897">
                  <c:v>-1</c:v>
                </c:pt>
                <c:pt idx="8898">
                  <c:v>-0.99871650717105642</c:v>
                </c:pt>
                <c:pt idx="8899">
                  <c:v>-0.99486932339189682</c:v>
                </c:pt>
                <c:pt idx="8900">
                  <c:v>-0.98846832432812282</c:v>
                </c:pt>
                <c:pt idx="8901">
                  <c:v>-0.97952994125249859</c:v>
                </c:pt>
                <c:pt idx="8902">
                  <c:v>-0.96807711886619563</c:v>
                </c:pt>
                <c:pt idx="8903">
                  <c:v>-0.95413925640005615</c:v>
                </c:pt>
                <c:pt idx="8904">
                  <c:v>-0.93775213214710929</c:v>
                </c:pt>
                <c:pt idx="8905">
                  <c:v>-0.91895781162024182</c:v>
                </c:pt>
                <c:pt idx="8906">
                  <c:v>-0.89780453957073003</c:v>
                </c:pt>
                <c:pt idx="8907">
                  <c:v>-0.87434661614459785</c:v>
                </c:pt>
                <c:pt idx="8908">
                  <c:v>-0.84864425749479921</c:v>
                </c:pt>
                <c:pt idx="8909">
                  <c:v>-0.82076344120729705</c:v>
                </c:pt>
                <c:pt idx="8910">
                  <c:v>-0.79077573693768721</c:v>
                </c:pt>
                <c:pt idx="8911">
                  <c:v>-0.75875812269281717</c:v>
                </c:pt>
                <c:pt idx="8912">
                  <c:v>-0.72479278722911</c:v>
                </c:pt>
                <c:pt idx="8913">
                  <c:v>-0.68896691907571872</c:v>
                </c:pt>
                <c:pt idx="8914">
                  <c:v>-0.65137248272221426</c:v>
                </c:pt>
                <c:pt idx="8915">
                  <c:v>-0.6121059825477011</c:v>
                </c:pt>
                <c:pt idx="8916">
                  <c:v>-0.57126821509478698</c:v>
                </c:pt>
                <c:pt idx="8917">
                  <c:v>-0.52896401032695872</c:v>
                </c:pt>
                <c:pt idx="8918">
                  <c:v>-0.48530196253107888</c:v>
                </c:pt>
                <c:pt idx="8919">
                  <c:v>-0.44039415155768497</c:v>
                </c:pt>
                <c:pt idx="8920">
                  <c:v>-0.39435585511332005</c:v>
                </c:pt>
                <c:pt idx="8921">
                  <c:v>-0.34730525284482366</c:v>
                </c:pt>
                <c:pt idx="8922">
                  <c:v>-0.29936312297336332</c:v>
                </c:pt>
                <c:pt idx="8923">
                  <c:v>-0.25065253225878292</c:v>
                </c:pt>
                <c:pt idx="8924">
                  <c:v>-0.2012985200886695</c:v>
                </c:pt>
                <c:pt idx="8925">
                  <c:v>-0.15142777750458816</c:v>
                </c:pt>
                <c:pt idx="8926">
                  <c:v>-0.10116832198744574</c:v>
                </c:pt>
                <c:pt idx="8927">
                  <c:v>-5.0649168838728324E-2</c:v>
                </c:pt>
                <c:pt idx="8928">
                  <c:v>-1.7642137750684128E-14</c:v>
                </c:pt>
                <c:pt idx="8929">
                  <c:v>5.0649168838636315E-2</c:v>
                </c:pt>
                <c:pt idx="8930">
                  <c:v>0.10116832198741063</c:v>
                </c:pt>
                <c:pt idx="8931">
                  <c:v>0.15142777750455327</c:v>
                </c:pt>
                <c:pt idx="8932">
                  <c:v>0.20129852008869062</c:v>
                </c:pt>
                <c:pt idx="8933">
                  <c:v>0.25065253225863871</c:v>
                </c:pt>
                <c:pt idx="8934">
                  <c:v>0.29936312297332962</c:v>
                </c:pt>
                <c:pt idx="8935">
                  <c:v>0.34730525284479058</c:v>
                </c:pt>
                <c:pt idx="8936">
                  <c:v>0.39435585511333987</c:v>
                </c:pt>
                <c:pt idx="8937">
                  <c:v>0.44039415155760225</c:v>
                </c:pt>
                <c:pt idx="8938">
                  <c:v>0.48530196253104807</c:v>
                </c:pt>
                <c:pt idx="8939">
                  <c:v>0.52896401032692875</c:v>
                </c:pt>
                <c:pt idx="8940">
                  <c:v>0.571268215094758</c:v>
                </c:pt>
                <c:pt idx="8941">
                  <c:v>0.61210598254762827</c:v>
                </c:pt>
                <c:pt idx="8942">
                  <c:v>0.65137248272223058</c:v>
                </c:pt>
                <c:pt idx="8943">
                  <c:v>0.688966919075652</c:v>
                </c:pt>
                <c:pt idx="8944">
                  <c:v>0.72479278722908569</c:v>
                </c:pt>
                <c:pt idx="8945">
                  <c:v>0.75875812269275722</c:v>
                </c:pt>
                <c:pt idx="8946">
                  <c:v>0.79077573693770042</c:v>
                </c:pt>
                <c:pt idx="8947">
                  <c:v>0.82076344120724443</c:v>
                </c:pt>
                <c:pt idx="8948">
                  <c:v>0.84864425749472039</c:v>
                </c:pt>
                <c:pt idx="8949">
                  <c:v>0.87434661614455311</c:v>
                </c:pt>
                <c:pt idx="8950">
                  <c:v>0.89780453957073947</c:v>
                </c:pt>
                <c:pt idx="8951">
                  <c:v>0.91895781162020551</c:v>
                </c:pt>
                <c:pt idx="8952">
                  <c:v>0.93775213214707731</c:v>
                </c:pt>
                <c:pt idx="8953">
                  <c:v>0.9541392564000285</c:v>
                </c:pt>
                <c:pt idx="8954">
                  <c:v>0.96807711886620107</c:v>
                </c:pt>
                <c:pt idx="8955">
                  <c:v>0.97952994125248005</c:v>
                </c:pt>
                <c:pt idx="8956">
                  <c:v>0.98846832432810883</c:v>
                </c:pt>
                <c:pt idx="8957">
                  <c:v>0.99486932339189893</c:v>
                </c:pt>
                <c:pt idx="8958">
                  <c:v>0.99871650717105176</c:v>
                </c:pt>
                <c:pt idx="8959">
                  <c:v>1</c:v>
                </c:pt>
                <c:pt idx="8960">
                  <c:v>0.99871650717105409</c:v>
                </c:pt>
                <c:pt idx="8961">
                  <c:v>0.99486932339189216</c:v>
                </c:pt>
                <c:pt idx="8962">
                  <c:v>0.98846832432811582</c:v>
                </c:pt>
                <c:pt idx="8963">
                  <c:v>0.97952994125251214</c:v>
                </c:pt>
                <c:pt idx="8964">
                  <c:v>0.96807711886621262</c:v>
                </c:pt>
                <c:pt idx="8965">
                  <c:v>0.95413925640004238</c:v>
                </c:pt>
                <c:pt idx="8966">
                  <c:v>0.9377521321470933</c:v>
                </c:pt>
                <c:pt idx="8967">
                  <c:v>0.91895781162022361</c:v>
                </c:pt>
                <c:pt idx="8968">
                  <c:v>0.89780453957075979</c:v>
                </c:pt>
                <c:pt idx="8969">
                  <c:v>0.87434661614457543</c:v>
                </c:pt>
                <c:pt idx="8970">
                  <c:v>0.84864425749477479</c:v>
                </c:pt>
                <c:pt idx="8971">
                  <c:v>0.82076344120727074</c:v>
                </c:pt>
                <c:pt idx="8972">
                  <c:v>0.79077573693769387</c:v>
                </c:pt>
                <c:pt idx="8973">
                  <c:v>0.7587581226927872</c:v>
                </c:pt>
                <c:pt idx="8974">
                  <c:v>0.72479278722915652</c:v>
                </c:pt>
                <c:pt idx="8975">
                  <c:v>0.6889669190756853</c:v>
                </c:pt>
                <c:pt idx="8976">
                  <c:v>0.65137248272222248</c:v>
                </c:pt>
                <c:pt idx="8977">
                  <c:v>0.61210598254766468</c:v>
                </c:pt>
                <c:pt idx="8978">
                  <c:v>0.57126821509484249</c:v>
                </c:pt>
                <c:pt idx="8979">
                  <c:v>0.52896401032696783</c:v>
                </c:pt>
                <c:pt idx="8980">
                  <c:v>0.48530196253108832</c:v>
                </c:pt>
                <c:pt idx="8981">
                  <c:v>0.44039415155764361</c:v>
                </c:pt>
                <c:pt idx="8982">
                  <c:v>0.39435585511332993</c:v>
                </c:pt>
                <c:pt idx="8983">
                  <c:v>0.34730525284483377</c:v>
                </c:pt>
                <c:pt idx="8984">
                  <c:v>0.29936312297342782</c:v>
                </c:pt>
                <c:pt idx="8985">
                  <c:v>0.25065253225873835</c:v>
                </c:pt>
                <c:pt idx="8986">
                  <c:v>0.20129852008868004</c:v>
                </c:pt>
                <c:pt idx="8987">
                  <c:v>0.15142777750454262</c:v>
                </c:pt>
                <c:pt idx="8988">
                  <c:v>0.10116832198751301</c:v>
                </c:pt>
                <c:pt idx="8989">
                  <c:v>5.0649168838739093E-2</c:v>
                </c:pt>
                <c:pt idx="8990">
                  <c:v>2.8422793632576493E-14</c:v>
                </c:pt>
                <c:pt idx="8991">
                  <c:v>-5.0649168838739093E-2</c:v>
                </c:pt>
                <c:pt idx="8992">
                  <c:v>-0.1011683219873999</c:v>
                </c:pt>
                <c:pt idx="8993">
                  <c:v>-0.15142777750454262</c:v>
                </c:pt>
                <c:pt idx="8994">
                  <c:v>-0.20129852008862437</c:v>
                </c:pt>
                <c:pt idx="8995">
                  <c:v>-0.25065253225868328</c:v>
                </c:pt>
                <c:pt idx="8996">
                  <c:v>-0.29936312297331935</c:v>
                </c:pt>
                <c:pt idx="8997">
                  <c:v>-0.34730525284483377</c:v>
                </c:pt>
                <c:pt idx="8998">
                  <c:v>-0.3943558551132777</c:v>
                </c:pt>
                <c:pt idx="8999">
                  <c:v>-0.44039415155759259</c:v>
                </c:pt>
                <c:pt idx="9000">
                  <c:v>-0.48530196253103863</c:v>
                </c:pt>
                <c:pt idx="9001">
                  <c:v>-0.52896401032696783</c:v>
                </c:pt>
                <c:pt idx="9002">
                  <c:v>-0.57126821509474923</c:v>
                </c:pt>
                <c:pt idx="9003">
                  <c:v>-0.61210598254761972</c:v>
                </c:pt>
                <c:pt idx="9004">
                  <c:v>-0.65137248272217929</c:v>
                </c:pt>
                <c:pt idx="9005">
                  <c:v>-0.6889669190756853</c:v>
                </c:pt>
                <c:pt idx="9006">
                  <c:v>-0.72479278722907825</c:v>
                </c:pt>
                <c:pt idx="9007">
                  <c:v>-0.7587581226927872</c:v>
                </c:pt>
                <c:pt idx="9008">
                  <c:v>-0.79077573693765901</c:v>
                </c:pt>
                <c:pt idx="9009">
                  <c:v>-0.82076344120727074</c:v>
                </c:pt>
                <c:pt idx="9010">
                  <c:v>-0.84864425749471473</c:v>
                </c:pt>
                <c:pt idx="9011">
                  <c:v>-0.87434661614457543</c:v>
                </c:pt>
                <c:pt idx="9012">
                  <c:v>-0.89780453957073469</c:v>
                </c:pt>
                <c:pt idx="9013">
                  <c:v>-0.91895781162022361</c:v>
                </c:pt>
                <c:pt idx="9014">
                  <c:v>-0.93775213214705389</c:v>
                </c:pt>
                <c:pt idx="9015">
                  <c:v>-0.95413925640004238</c:v>
                </c:pt>
                <c:pt idx="9016">
                  <c:v>-0.96807711886619829</c:v>
                </c:pt>
                <c:pt idx="9017">
                  <c:v>-0.97952994125248927</c:v>
                </c:pt>
                <c:pt idx="9018">
                  <c:v>-0.98846832432809861</c:v>
                </c:pt>
                <c:pt idx="9019">
                  <c:v>-0.99486932339189216</c:v>
                </c:pt>
                <c:pt idx="9020">
                  <c:v>-0.9987165071710512</c:v>
                </c:pt>
                <c:pt idx="9021">
                  <c:v>-1</c:v>
                </c:pt>
                <c:pt idx="9022">
                  <c:v>-0.99871650717105465</c:v>
                </c:pt>
                <c:pt idx="9023">
                  <c:v>-0.99486932339189893</c:v>
                </c:pt>
                <c:pt idx="9024">
                  <c:v>-0.98846832432811738</c:v>
                </c:pt>
                <c:pt idx="9025">
                  <c:v>-0.97952994125250292</c:v>
                </c:pt>
                <c:pt idx="9026">
                  <c:v>-0.96807711886621528</c:v>
                </c:pt>
                <c:pt idx="9027">
                  <c:v>-0.9541392564000456</c:v>
                </c:pt>
                <c:pt idx="9028">
                  <c:v>-0.93775213214709707</c:v>
                </c:pt>
                <c:pt idx="9029">
                  <c:v>-0.91895781162025025</c:v>
                </c:pt>
                <c:pt idx="9030">
                  <c:v>-0.89780453957076456</c:v>
                </c:pt>
                <c:pt idx="9031">
                  <c:v>-0.87434661614458065</c:v>
                </c:pt>
                <c:pt idx="9032">
                  <c:v>-0.84864425749478056</c:v>
                </c:pt>
                <c:pt idx="9033">
                  <c:v>-0.82076344120730937</c:v>
                </c:pt>
                <c:pt idx="9034">
                  <c:v>-0.79077573693773529</c:v>
                </c:pt>
                <c:pt idx="9035">
                  <c:v>-0.75875812269279419</c:v>
                </c:pt>
                <c:pt idx="9036">
                  <c:v>-0.72479278722916396</c:v>
                </c:pt>
                <c:pt idx="9037">
                  <c:v>-0.68896691907569318</c:v>
                </c:pt>
                <c:pt idx="9038">
                  <c:v>-0.65137248272227377</c:v>
                </c:pt>
                <c:pt idx="9039">
                  <c:v>-0.61210598254767323</c:v>
                </c:pt>
                <c:pt idx="9040">
                  <c:v>-0.57126821509485137</c:v>
                </c:pt>
                <c:pt idx="9041">
                  <c:v>-0.52896401032697704</c:v>
                </c:pt>
                <c:pt idx="9042">
                  <c:v>-0.48530196253104807</c:v>
                </c:pt>
                <c:pt idx="9043">
                  <c:v>-0.44039415155770434</c:v>
                </c:pt>
                <c:pt idx="9044">
                  <c:v>-0.39435585511339211</c:v>
                </c:pt>
                <c:pt idx="9045">
                  <c:v>-0.34730525284484387</c:v>
                </c:pt>
                <c:pt idx="9046">
                  <c:v>-0.29936312297332962</c:v>
                </c:pt>
                <c:pt idx="9047">
                  <c:v>-0.25065253225874878</c:v>
                </c:pt>
                <c:pt idx="9048">
                  <c:v>-0.2012985200887463</c:v>
                </c:pt>
                <c:pt idx="9049">
                  <c:v>-0.15142777750460945</c:v>
                </c:pt>
                <c:pt idx="9050">
                  <c:v>-0.10116832198752373</c:v>
                </c:pt>
                <c:pt idx="9051">
                  <c:v>-5.0649168838749863E-2</c:v>
                </c:pt>
                <c:pt idx="9052">
                  <c:v>1.7639969346339157E-14</c:v>
                </c:pt>
                <c:pt idx="9053">
                  <c:v>5.0649168838671557E-2</c:v>
                </c:pt>
                <c:pt idx="9054">
                  <c:v>0.10116832198733262</c:v>
                </c:pt>
                <c:pt idx="9055">
                  <c:v>0.15142777750453196</c:v>
                </c:pt>
                <c:pt idx="9056">
                  <c:v>0.2012985200886695</c:v>
                </c:pt>
                <c:pt idx="9057">
                  <c:v>0.25065253225867284</c:v>
                </c:pt>
                <c:pt idx="9058">
                  <c:v>0.29936312297325479</c:v>
                </c:pt>
                <c:pt idx="9059">
                  <c:v>0.34730525284477032</c:v>
                </c:pt>
                <c:pt idx="9060">
                  <c:v>0.39435585511332005</c:v>
                </c:pt>
                <c:pt idx="9061">
                  <c:v>0.44039415155758288</c:v>
                </c:pt>
                <c:pt idx="9062">
                  <c:v>0.48530196253107888</c:v>
                </c:pt>
                <c:pt idx="9063">
                  <c:v>0.52896401032691043</c:v>
                </c:pt>
                <c:pt idx="9064">
                  <c:v>0.57126821509478698</c:v>
                </c:pt>
                <c:pt idx="9065">
                  <c:v>0.61210598254761117</c:v>
                </c:pt>
                <c:pt idx="9066">
                  <c:v>0.65137248272221426</c:v>
                </c:pt>
                <c:pt idx="9067">
                  <c:v>0.68896691907567753</c:v>
                </c:pt>
                <c:pt idx="9068">
                  <c:v>0.72479278722911</c:v>
                </c:pt>
                <c:pt idx="9069">
                  <c:v>0.75875812269274312</c:v>
                </c:pt>
                <c:pt idx="9070">
                  <c:v>0.79077573693768721</c:v>
                </c:pt>
                <c:pt idx="9071">
                  <c:v>0.82076344120726463</c:v>
                </c:pt>
                <c:pt idx="9072">
                  <c:v>0.84864425749473904</c:v>
                </c:pt>
                <c:pt idx="9073">
                  <c:v>0.87434661614454268</c:v>
                </c:pt>
                <c:pt idx="9074">
                  <c:v>0.89780453957072992</c:v>
                </c:pt>
                <c:pt idx="9075">
                  <c:v>0.91895781162021939</c:v>
                </c:pt>
                <c:pt idx="9076">
                  <c:v>0.93775213214706987</c:v>
                </c:pt>
                <c:pt idx="9077">
                  <c:v>0.95413925640003916</c:v>
                </c:pt>
                <c:pt idx="9078">
                  <c:v>0.96807711886619563</c:v>
                </c:pt>
                <c:pt idx="9079">
                  <c:v>0.97952994125248716</c:v>
                </c:pt>
                <c:pt idx="9080">
                  <c:v>0.98846832432810561</c:v>
                </c:pt>
                <c:pt idx="9081">
                  <c:v>0.99486932339189105</c:v>
                </c:pt>
                <c:pt idx="9082">
                  <c:v>0.99871650717105354</c:v>
                </c:pt>
                <c:pt idx="9083">
                  <c:v>1</c:v>
                </c:pt>
                <c:pt idx="9084">
                  <c:v>0.9987165071710552</c:v>
                </c:pt>
                <c:pt idx="9085">
                  <c:v>0.99486932339190004</c:v>
                </c:pt>
                <c:pt idx="9086">
                  <c:v>0.98846832432811049</c:v>
                </c:pt>
                <c:pt idx="9087">
                  <c:v>0.97952994125250503</c:v>
                </c:pt>
                <c:pt idx="9088">
                  <c:v>0.96807711886621794</c:v>
                </c:pt>
                <c:pt idx="9089">
                  <c:v>0.9541392564000658</c:v>
                </c:pt>
                <c:pt idx="9090">
                  <c:v>0.93775213214708109</c:v>
                </c:pt>
                <c:pt idx="9091">
                  <c:v>0.91895781162025458</c:v>
                </c:pt>
                <c:pt idx="9092">
                  <c:v>0.89780453957074424</c:v>
                </c:pt>
                <c:pt idx="9093">
                  <c:v>0.87434661614461351</c:v>
                </c:pt>
                <c:pt idx="9094">
                  <c:v>0.84864425749475614</c:v>
                </c:pt>
                <c:pt idx="9095">
                  <c:v>0.82076344120731559</c:v>
                </c:pt>
                <c:pt idx="9096">
                  <c:v>0.79077573693770709</c:v>
                </c:pt>
                <c:pt idx="9097">
                  <c:v>0.75875812269276421</c:v>
                </c:pt>
                <c:pt idx="9098">
                  <c:v>0.7247927872291714</c:v>
                </c:pt>
                <c:pt idx="9099">
                  <c:v>0.68896691907574215</c:v>
                </c:pt>
                <c:pt idx="9100">
                  <c:v>0.6513724827222388</c:v>
                </c:pt>
                <c:pt idx="9101">
                  <c:v>0.61210598254763682</c:v>
                </c:pt>
                <c:pt idx="9102">
                  <c:v>0.57126821509481351</c:v>
                </c:pt>
                <c:pt idx="9103">
                  <c:v>0.52896401032703433</c:v>
                </c:pt>
                <c:pt idx="9104">
                  <c:v>0.48530196253110719</c:v>
                </c:pt>
                <c:pt idx="9105">
                  <c:v>0.440394151557714</c:v>
                </c:pt>
                <c:pt idx="9106">
                  <c:v>0.39435585511334975</c:v>
                </c:pt>
                <c:pt idx="9107">
                  <c:v>0.34730525284480068</c:v>
                </c:pt>
                <c:pt idx="9108">
                  <c:v>0.29936312297339418</c:v>
                </c:pt>
                <c:pt idx="9109">
                  <c:v>0.25065253225881423</c:v>
                </c:pt>
                <c:pt idx="9110">
                  <c:v>0.20129852008870117</c:v>
                </c:pt>
                <c:pt idx="9111">
                  <c:v>0.15142777750456393</c:v>
                </c:pt>
                <c:pt idx="9112">
                  <c:v>0.10116832198747791</c:v>
                </c:pt>
                <c:pt idx="9113">
                  <c:v>5.0649168838817399E-2</c:v>
                </c:pt>
                <c:pt idx="9114">
                  <c:v>4.9984105396361223E-14</c:v>
                </c:pt>
                <c:pt idx="9115">
                  <c:v>-5.0649168838717555E-2</c:v>
                </c:pt>
                <c:pt idx="9116">
                  <c:v>-0.10116832198737846</c:v>
                </c:pt>
                <c:pt idx="9117">
                  <c:v>-0.1514277775045775</c:v>
                </c:pt>
                <c:pt idx="9118">
                  <c:v>-0.20129852008860324</c:v>
                </c:pt>
                <c:pt idx="9119">
                  <c:v>-0.25065253225871748</c:v>
                </c:pt>
                <c:pt idx="9120">
                  <c:v>-0.29936312297329876</c:v>
                </c:pt>
                <c:pt idx="9121">
                  <c:v>-0.34730525284481356</c:v>
                </c:pt>
                <c:pt idx="9122">
                  <c:v>-0.39435585511331012</c:v>
                </c:pt>
                <c:pt idx="9123">
                  <c:v>-0.44039415155762424</c:v>
                </c:pt>
                <c:pt idx="9124">
                  <c:v>-0.48530196253101976</c:v>
                </c:pt>
                <c:pt idx="9125">
                  <c:v>-0.52896401032694951</c:v>
                </c:pt>
                <c:pt idx="9126">
                  <c:v>-0.5712682150947781</c:v>
                </c:pt>
                <c:pt idx="9127">
                  <c:v>-0.61210598254764759</c:v>
                </c:pt>
                <c:pt idx="9128">
                  <c:v>-0.65137248272216297</c:v>
                </c:pt>
                <c:pt idx="9129">
                  <c:v>-0.68896691907566976</c:v>
                </c:pt>
                <c:pt idx="9130">
                  <c:v>-0.72479278722910256</c:v>
                </c:pt>
                <c:pt idx="9131">
                  <c:v>-0.7587581226927731</c:v>
                </c:pt>
                <c:pt idx="9132">
                  <c:v>-0.79077573693768066</c:v>
                </c:pt>
                <c:pt idx="9133">
                  <c:v>-0.82076344120725842</c:v>
                </c:pt>
                <c:pt idx="9134">
                  <c:v>-0.84864425749473338</c:v>
                </c:pt>
                <c:pt idx="9135">
                  <c:v>-0.87434661614456499</c:v>
                </c:pt>
                <c:pt idx="9136">
                  <c:v>-0.89780453957072526</c:v>
                </c:pt>
                <c:pt idx="9137">
                  <c:v>-0.9189578116202376</c:v>
                </c:pt>
                <c:pt idx="9138">
                  <c:v>-0.9377521321470661</c:v>
                </c:pt>
                <c:pt idx="9139">
                  <c:v>-0.95413925640003583</c:v>
                </c:pt>
                <c:pt idx="9140">
                  <c:v>-0.96807711886619296</c:v>
                </c:pt>
                <c:pt idx="9141">
                  <c:v>-0.97952994125249637</c:v>
                </c:pt>
                <c:pt idx="9142">
                  <c:v>-0.98846832432810394</c:v>
                </c:pt>
                <c:pt idx="9143">
                  <c:v>-0.99486932339188994</c:v>
                </c:pt>
                <c:pt idx="9144">
                  <c:v>-0.99871650717105009</c:v>
                </c:pt>
                <c:pt idx="9145">
                  <c:v>-1</c:v>
                </c:pt>
                <c:pt idx="9146">
                  <c:v>-0.99871650717105576</c:v>
                </c:pt>
                <c:pt idx="9147">
                  <c:v>-0.99486932339189538</c:v>
                </c:pt>
                <c:pt idx="9148">
                  <c:v>-0.98846832432812071</c:v>
                </c:pt>
                <c:pt idx="9149">
                  <c:v>-0.97952994125249582</c:v>
                </c:pt>
                <c:pt idx="9150">
                  <c:v>-0.96807711886622072</c:v>
                </c:pt>
                <c:pt idx="9151">
                  <c:v>-0.95413925640005204</c:v>
                </c:pt>
                <c:pt idx="9152">
                  <c:v>-0.9377521321470651</c:v>
                </c:pt>
                <c:pt idx="9153">
                  <c:v>-0.9189578116202588</c:v>
                </c:pt>
                <c:pt idx="9154">
                  <c:v>-0.897804539570774</c:v>
                </c:pt>
                <c:pt idx="9155">
                  <c:v>-0.87434661614459119</c:v>
                </c:pt>
                <c:pt idx="9156">
                  <c:v>-0.84864425749473182</c:v>
                </c:pt>
                <c:pt idx="9157">
                  <c:v>-0.82076344120728928</c:v>
                </c:pt>
                <c:pt idx="9158">
                  <c:v>-0.7907757369377485</c:v>
                </c:pt>
                <c:pt idx="9159">
                  <c:v>-0.75875812269280829</c:v>
                </c:pt>
                <c:pt idx="9160">
                  <c:v>-0.72479278722917884</c:v>
                </c:pt>
                <c:pt idx="9161">
                  <c:v>-0.68896691907570884</c:v>
                </c:pt>
                <c:pt idx="9162">
                  <c:v>-0.65137248272220383</c:v>
                </c:pt>
                <c:pt idx="9163">
                  <c:v>-0.61210598254769022</c:v>
                </c:pt>
                <c:pt idx="9164">
                  <c:v>-0.57126821509486903</c:v>
                </c:pt>
                <c:pt idx="9165">
                  <c:v>-0.52896401032699525</c:v>
                </c:pt>
                <c:pt idx="9166">
                  <c:v>-0.48530196253106689</c:v>
                </c:pt>
                <c:pt idx="9167">
                  <c:v>-0.44039415155767264</c:v>
                </c:pt>
                <c:pt idx="9168">
                  <c:v>-0.39435585511341192</c:v>
                </c:pt>
                <c:pt idx="9169">
                  <c:v>-0.34730525284486408</c:v>
                </c:pt>
                <c:pt idx="9170">
                  <c:v>-0.29936312297335022</c:v>
                </c:pt>
                <c:pt idx="9171">
                  <c:v>-0.25065253225876966</c:v>
                </c:pt>
                <c:pt idx="9172">
                  <c:v>-0.20129852008865606</c:v>
                </c:pt>
                <c:pt idx="9173">
                  <c:v>-0.15142777750463077</c:v>
                </c:pt>
                <c:pt idx="9174">
                  <c:v>-0.10116832198743209</c:v>
                </c:pt>
                <c:pt idx="9175">
                  <c:v>-5.0649168838771394E-2</c:v>
                </c:pt>
                <c:pt idx="9176">
                  <c:v>-3.9213424174455724E-15</c:v>
                </c:pt>
                <c:pt idx="9177">
                  <c:v>5.0649168838706793E-2</c:v>
                </c:pt>
                <c:pt idx="9178">
                  <c:v>0.10116832198742429</c:v>
                </c:pt>
                <c:pt idx="9179">
                  <c:v>0.15142777750451064</c:v>
                </c:pt>
                <c:pt idx="9180">
                  <c:v>0.20129852008864837</c:v>
                </c:pt>
                <c:pt idx="9181">
                  <c:v>0.25065253225870704</c:v>
                </c:pt>
                <c:pt idx="9182">
                  <c:v>0.29936312297334272</c:v>
                </c:pt>
                <c:pt idx="9183">
                  <c:v>0.34730525284475011</c:v>
                </c:pt>
                <c:pt idx="9184">
                  <c:v>0.39435585511330024</c:v>
                </c:pt>
                <c:pt idx="9185">
                  <c:v>0.44039415155761458</c:v>
                </c:pt>
                <c:pt idx="9186">
                  <c:v>0.48530196253106006</c:v>
                </c:pt>
                <c:pt idx="9187">
                  <c:v>0.5289640103269404</c:v>
                </c:pt>
                <c:pt idx="9188">
                  <c:v>0.57126821509476933</c:v>
                </c:pt>
                <c:pt idx="9189">
                  <c:v>0.61210598254763915</c:v>
                </c:pt>
                <c:pt idx="9190">
                  <c:v>0.65137248272219794</c:v>
                </c:pt>
                <c:pt idx="9191">
                  <c:v>0.68896691907566188</c:v>
                </c:pt>
                <c:pt idx="9192">
                  <c:v>0.72479278722913432</c:v>
                </c:pt>
                <c:pt idx="9193">
                  <c:v>0.7587581226927661</c:v>
                </c:pt>
                <c:pt idx="9194">
                  <c:v>0.79077573693767411</c:v>
                </c:pt>
                <c:pt idx="9195">
                  <c:v>0.82076344120725231</c:v>
                </c:pt>
                <c:pt idx="9196">
                  <c:v>0.84864425749475769</c:v>
                </c:pt>
                <c:pt idx="9197">
                  <c:v>0.87434661614455977</c:v>
                </c:pt>
                <c:pt idx="9198">
                  <c:v>0.89780453957072048</c:v>
                </c:pt>
                <c:pt idx="9199">
                  <c:v>0.91895781162021084</c:v>
                </c:pt>
                <c:pt idx="9200">
                  <c:v>0.93775213214708208</c:v>
                </c:pt>
                <c:pt idx="9201">
                  <c:v>0.95413925640003261</c:v>
                </c:pt>
                <c:pt idx="9202">
                  <c:v>0.96807711886620451</c:v>
                </c:pt>
                <c:pt idx="9203">
                  <c:v>0.97952994125248283</c:v>
                </c:pt>
                <c:pt idx="9204">
                  <c:v>0.98846832432811094</c:v>
                </c:pt>
                <c:pt idx="9205">
                  <c:v>0.99486932339188883</c:v>
                </c:pt>
                <c:pt idx="9206">
                  <c:v>0.99871650717105243</c:v>
                </c:pt>
                <c:pt idx="9207">
                  <c:v>1</c:v>
                </c:pt>
                <c:pt idx="9208">
                  <c:v>0.99871650717105631</c:v>
                </c:pt>
                <c:pt idx="9209">
                  <c:v>0.99486932339190226</c:v>
                </c:pt>
                <c:pt idx="9210">
                  <c:v>0.98846832432811371</c:v>
                </c:pt>
                <c:pt idx="9211">
                  <c:v>0.97952994125248649</c:v>
                </c:pt>
                <c:pt idx="9212">
                  <c:v>0.96807711886620917</c:v>
                </c:pt>
                <c:pt idx="9213">
                  <c:v>0.95413925640007224</c:v>
                </c:pt>
                <c:pt idx="9214">
                  <c:v>0.93775213214708852</c:v>
                </c:pt>
                <c:pt idx="9215">
                  <c:v>0.91895781162026302</c:v>
                </c:pt>
                <c:pt idx="9216">
                  <c:v>0.89780453957075368</c:v>
                </c:pt>
                <c:pt idx="9217">
                  <c:v>0.87434661614456877</c:v>
                </c:pt>
                <c:pt idx="9218">
                  <c:v>0.84864425749476757</c:v>
                </c:pt>
                <c:pt idx="9219">
                  <c:v>0.82076344120732792</c:v>
                </c:pt>
                <c:pt idx="9220">
                  <c:v>0.7907757369377203</c:v>
                </c:pt>
                <c:pt idx="9221">
                  <c:v>0.7587581226927782</c:v>
                </c:pt>
                <c:pt idx="9222">
                  <c:v>0.72479278722914708</c:v>
                </c:pt>
                <c:pt idx="9223">
                  <c:v>0.6889669190757578</c:v>
                </c:pt>
                <c:pt idx="9224">
                  <c:v>0.65137248272225512</c:v>
                </c:pt>
                <c:pt idx="9225">
                  <c:v>0.6121059825476538</c:v>
                </c:pt>
                <c:pt idx="9226">
                  <c:v>0.57126821509483128</c:v>
                </c:pt>
                <c:pt idx="9227">
                  <c:v>0.52896401032695617</c:v>
                </c:pt>
                <c:pt idx="9228">
                  <c:v>0.48530196253112601</c:v>
                </c:pt>
                <c:pt idx="9229">
                  <c:v>0.44039415155763129</c:v>
                </c:pt>
                <c:pt idx="9230">
                  <c:v>0.39435585511336957</c:v>
                </c:pt>
                <c:pt idx="9231">
                  <c:v>0.34730525284482089</c:v>
                </c:pt>
                <c:pt idx="9232">
                  <c:v>0.29936312297336048</c:v>
                </c:pt>
                <c:pt idx="9233">
                  <c:v>0.25065253225872508</c:v>
                </c:pt>
                <c:pt idx="9234">
                  <c:v>0.20129852008872229</c:v>
                </c:pt>
                <c:pt idx="9235">
                  <c:v>0.15142777750458525</c:v>
                </c:pt>
                <c:pt idx="9236">
                  <c:v>0.10116832198744281</c:v>
                </c:pt>
                <c:pt idx="9237">
                  <c:v>5.0649168838725389E-2</c:v>
                </c:pt>
                <c:pt idx="9238">
                  <c:v>7.1545417160145952E-14</c:v>
                </c:pt>
                <c:pt idx="9239">
                  <c:v>-5.0649168838696024E-2</c:v>
                </c:pt>
                <c:pt idx="9240">
                  <c:v>-0.10116832198741356</c:v>
                </c:pt>
                <c:pt idx="9241">
                  <c:v>-0.15142777750455619</c:v>
                </c:pt>
                <c:pt idx="9242">
                  <c:v>-0.2012985200886378</c:v>
                </c:pt>
                <c:pt idx="9243">
                  <c:v>-0.2506525322586966</c:v>
                </c:pt>
                <c:pt idx="9244">
                  <c:v>-0.29936312297333245</c:v>
                </c:pt>
                <c:pt idx="9245">
                  <c:v>-0.3473052528447933</c:v>
                </c:pt>
                <c:pt idx="9246">
                  <c:v>-0.3943558551132903</c:v>
                </c:pt>
                <c:pt idx="9247">
                  <c:v>-0.44039415155765593</c:v>
                </c:pt>
                <c:pt idx="9248">
                  <c:v>-0.48530196253105062</c:v>
                </c:pt>
                <c:pt idx="9249">
                  <c:v>-0.52896401032693119</c:v>
                </c:pt>
                <c:pt idx="9250">
                  <c:v>-0.57126821509476045</c:v>
                </c:pt>
                <c:pt idx="9251">
                  <c:v>-0.61210598254767556</c:v>
                </c:pt>
                <c:pt idx="9252">
                  <c:v>-0.65137248272218973</c:v>
                </c:pt>
                <c:pt idx="9253">
                  <c:v>-0.68896691907565411</c:v>
                </c:pt>
                <c:pt idx="9254">
                  <c:v>-0.72479278722908769</c:v>
                </c:pt>
                <c:pt idx="9255">
                  <c:v>-0.75875812269279608</c:v>
                </c:pt>
                <c:pt idx="9256">
                  <c:v>-0.79077573693766745</c:v>
                </c:pt>
                <c:pt idx="9257">
                  <c:v>-0.82076344120727862</c:v>
                </c:pt>
                <c:pt idx="9258">
                  <c:v>-0.84864425749472194</c:v>
                </c:pt>
                <c:pt idx="9259">
                  <c:v>-0.87434661614458209</c:v>
                </c:pt>
                <c:pt idx="9260">
                  <c:v>-0.89780453957071571</c:v>
                </c:pt>
                <c:pt idx="9261">
                  <c:v>-0.91895781162022905</c:v>
                </c:pt>
                <c:pt idx="9262">
                  <c:v>-0.93775213214709807</c:v>
                </c:pt>
                <c:pt idx="9263">
                  <c:v>-0.95413925640002939</c:v>
                </c:pt>
                <c:pt idx="9264">
                  <c:v>-0.96807711886618752</c:v>
                </c:pt>
                <c:pt idx="9265">
                  <c:v>-0.97952994125249204</c:v>
                </c:pt>
                <c:pt idx="9266">
                  <c:v>-0.98846832432811793</c:v>
                </c:pt>
                <c:pt idx="9267">
                  <c:v>-0.99486932339189349</c:v>
                </c:pt>
                <c:pt idx="9268">
                  <c:v>-0.99871650717104898</c:v>
                </c:pt>
                <c:pt idx="9269">
                  <c:v>-1</c:v>
                </c:pt>
                <c:pt idx="9270">
                  <c:v>-0.99871650717105676</c:v>
                </c:pt>
                <c:pt idx="9271">
                  <c:v>-0.9948693233918976</c:v>
                </c:pt>
                <c:pt idx="9272">
                  <c:v>-0.98846832432810672</c:v>
                </c:pt>
                <c:pt idx="9273">
                  <c:v>-0.97952994125250015</c:v>
                </c:pt>
                <c:pt idx="9274">
                  <c:v>-0.96807711886622616</c:v>
                </c:pt>
                <c:pt idx="9275">
                  <c:v>-0.95413925640005848</c:v>
                </c:pt>
                <c:pt idx="9276">
                  <c:v>-0.93775213214707254</c:v>
                </c:pt>
                <c:pt idx="9277">
                  <c:v>-0.91895781162024492</c:v>
                </c:pt>
                <c:pt idx="9278">
                  <c:v>-0.89780453957078354</c:v>
                </c:pt>
                <c:pt idx="9279">
                  <c:v>-0.87434661614460163</c:v>
                </c:pt>
                <c:pt idx="9280">
                  <c:v>-0.84864425749474315</c:v>
                </c:pt>
                <c:pt idx="9281">
                  <c:v>-0.8207634412073016</c:v>
                </c:pt>
                <c:pt idx="9282">
                  <c:v>-0.7907757369376921</c:v>
                </c:pt>
                <c:pt idx="9283">
                  <c:v>-0.75875812269282228</c:v>
                </c:pt>
                <c:pt idx="9284">
                  <c:v>-0.72479278722911533</c:v>
                </c:pt>
                <c:pt idx="9285">
                  <c:v>-0.68896691907572438</c:v>
                </c:pt>
                <c:pt idx="9286">
                  <c:v>-0.65137248272222026</c:v>
                </c:pt>
                <c:pt idx="9287">
                  <c:v>-0.61210598254766235</c:v>
                </c:pt>
                <c:pt idx="9288">
                  <c:v>-0.57126821509479342</c:v>
                </c:pt>
                <c:pt idx="9289">
                  <c:v>-0.52896401032701357</c:v>
                </c:pt>
                <c:pt idx="9290">
                  <c:v>-0.48530196253108576</c:v>
                </c:pt>
                <c:pt idx="9291">
                  <c:v>-0.44039415155764094</c:v>
                </c:pt>
                <c:pt idx="9292">
                  <c:v>-0.39435585511332721</c:v>
                </c:pt>
                <c:pt idx="9293">
                  <c:v>-0.34730525284488428</c:v>
                </c:pt>
                <c:pt idx="9294">
                  <c:v>-0.29936312297337075</c:v>
                </c:pt>
                <c:pt idx="9295">
                  <c:v>-0.25065253225873552</c:v>
                </c:pt>
                <c:pt idx="9296">
                  <c:v>-0.20129852008867719</c:v>
                </c:pt>
                <c:pt idx="9297">
                  <c:v>-0.15142777750459591</c:v>
                </c:pt>
                <c:pt idx="9298">
                  <c:v>-0.10116832198745354</c:v>
                </c:pt>
                <c:pt idx="9299">
                  <c:v>-5.0649168838736158E-2</c:v>
                </c:pt>
                <c:pt idx="9300">
                  <c:v>-2.5482654181230302E-14</c:v>
                </c:pt>
                <c:pt idx="9301">
                  <c:v>5.0649168838685255E-2</c:v>
                </c:pt>
                <c:pt idx="9302">
                  <c:v>0.10116832198745938</c:v>
                </c:pt>
                <c:pt idx="9303">
                  <c:v>0.15142777750454553</c:v>
                </c:pt>
                <c:pt idx="9304">
                  <c:v>0.20129852008862725</c:v>
                </c:pt>
                <c:pt idx="9305">
                  <c:v>0.25065253225868617</c:v>
                </c:pt>
                <c:pt idx="9306">
                  <c:v>0.29936312297337636</c:v>
                </c:pt>
                <c:pt idx="9307">
                  <c:v>0.3473052528447832</c:v>
                </c:pt>
                <c:pt idx="9308">
                  <c:v>0.39435585511328042</c:v>
                </c:pt>
                <c:pt idx="9309">
                  <c:v>0.4403941515575952</c:v>
                </c:pt>
                <c:pt idx="9310">
                  <c:v>0.48530196253109087</c:v>
                </c:pt>
                <c:pt idx="9311">
                  <c:v>0.52896401032692208</c:v>
                </c:pt>
                <c:pt idx="9312">
                  <c:v>0.57126821509479819</c:v>
                </c:pt>
                <c:pt idx="9313">
                  <c:v>0.61210598254762205</c:v>
                </c:pt>
                <c:pt idx="9314">
                  <c:v>0.6513724827222247</c:v>
                </c:pt>
                <c:pt idx="9315">
                  <c:v>0.68896691907564622</c:v>
                </c:pt>
                <c:pt idx="9316">
                  <c:v>0.72479278722911944</c:v>
                </c:pt>
                <c:pt idx="9317">
                  <c:v>0.75875812269278908</c:v>
                </c:pt>
                <c:pt idx="9318">
                  <c:v>0.7907757369376609</c:v>
                </c:pt>
                <c:pt idx="9319">
                  <c:v>0.82076344120723999</c:v>
                </c:pt>
                <c:pt idx="9320">
                  <c:v>0.84864425749474626</c:v>
                </c:pt>
                <c:pt idx="9321">
                  <c:v>0.87434661614457687</c:v>
                </c:pt>
                <c:pt idx="9322">
                  <c:v>0.89780453957073603</c:v>
                </c:pt>
                <c:pt idx="9323">
                  <c:v>0.9189578116202024</c:v>
                </c:pt>
                <c:pt idx="9324">
                  <c:v>0.93775213214707465</c:v>
                </c:pt>
                <c:pt idx="9325">
                  <c:v>0.95413925640002617</c:v>
                </c:pt>
                <c:pt idx="9326">
                  <c:v>0.96807711886619907</c:v>
                </c:pt>
                <c:pt idx="9327">
                  <c:v>0.97952994125248993</c:v>
                </c:pt>
                <c:pt idx="9328">
                  <c:v>0.98846832432810761</c:v>
                </c:pt>
                <c:pt idx="9329">
                  <c:v>0.99486932339188672</c:v>
                </c:pt>
                <c:pt idx="9330">
                  <c:v>0.99871650717105132</c:v>
                </c:pt>
                <c:pt idx="9331">
                  <c:v>1</c:v>
                </c:pt>
                <c:pt idx="9332">
                  <c:v>0.99871650717105442</c:v>
                </c:pt>
                <c:pt idx="9333">
                  <c:v>0.99486932339190448</c:v>
                </c:pt>
                <c:pt idx="9334">
                  <c:v>0.98846832432811693</c:v>
                </c:pt>
                <c:pt idx="9335">
                  <c:v>0.97952994125250237</c:v>
                </c:pt>
                <c:pt idx="9336">
                  <c:v>0.96807711886621461</c:v>
                </c:pt>
                <c:pt idx="9337">
                  <c:v>0.9541392564000617</c:v>
                </c:pt>
                <c:pt idx="9338">
                  <c:v>0.93775213214709607</c:v>
                </c:pt>
                <c:pt idx="9339">
                  <c:v>0.91895781162024914</c:v>
                </c:pt>
                <c:pt idx="9340">
                  <c:v>0.89780453957076323</c:v>
                </c:pt>
                <c:pt idx="9341">
                  <c:v>0.87434661614460685</c:v>
                </c:pt>
                <c:pt idx="9342">
                  <c:v>0.84864425749474892</c:v>
                </c:pt>
                <c:pt idx="9343">
                  <c:v>0.82076344120730771</c:v>
                </c:pt>
                <c:pt idx="9344">
                  <c:v>0.79077573693773351</c:v>
                </c:pt>
                <c:pt idx="9345">
                  <c:v>0.75875812269282927</c:v>
                </c:pt>
                <c:pt idx="9346">
                  <c:v>0.72479278722912277</c:v>
                </c:pt>
                <c:pt idx="9347">
                  <c:v>0.68896691907573226</c:v>
                </c:pt>
                <c:pt idx="9348">
                  <c:v>0.65137248272227155</c:v>
                </c:pt>
                <c:pt idx="9349">
                  <c:v>0.61210598254771587</c:v>
                </c:pt>
                <c:pt idx="9350">
                  <c:v>0.5712682150948023</c:v>
                </c:pt>
                <c:pt idx="9351">
                  <c:v>0.52896401032702278</c:v>
                </c:pt>
                <c:pt idx="9352">
                  <c:v>0.4853019625310952</c:v>
                </c:pt>
                <c:pt idx="9353">
                  <c:v>0.44039415155770167</c:v>
                </c:pt>
                <c:pt idx="9354">
                  <c:v>0.39435585511333715</c:v>
                </c:pt>
                <c:pt idx="9355">
                  <c:v>0.34730525284489444</c:v>
                </c:pt>
                <c:pt idx="9356">
                  <c:v>0.29936312297338108</c:v>
                </c:pt>
                <c:pt idx="9357">
                  <c:v>0.25065253225869089</c:v>
                </c:pt>
                <c:pt idx="9358">
                  <c:v>0.20129852008868773</c:v>
                </c:pt>
                <c:pt idx="9359">
                  <c:v>0.15142777750466274</c:v>
                </c:pt>
                <c:pt idx="9360">
                  <c:v>0.10116832198746425</c:v>
                </c:pt>
                <c:pt idx="9361">
                  <c:v>5.0649168838690153E-2</c:v>
                </c:pt>
                <c:pt idx="9362">
                  <c:v>3.6263310063122667E-14</c:v>
                </c:pt>
                <c:pt idx="9363">
                  <c:v>-5.0649168838617718E-2</c:v>
                </c:pt>
                <c:pt idx="9364">
                  <c:v>-0.1011683219873921</c:v>
                </c:pt>
                <c:pt idx="9365">
                  <c:v>-0.15142777750459105</c:v>
                </c:pt>
                <c:pt idx="9366">
                  <c:v>-0.20129852008861671</c:v>
                </c:pt>
                <c:pt idx="9367">
                  <c:v>-0.25065253225873074</c:v>
                </c:pt>
                <c:pt idx="9368">
                  <c:v>-0.29936312297331186</c:v>
                </c:pt>
                <c:pt idx="9369">
                  <c:v>-0.34730525284482638</c:v>
                </c:pt>
                <c:pt idx="9370">
                  <c:v>-0.39435585511327048</c:v>
                </c:pt>
                <c:pt idx="9371">
                  <c:v>-0.44039415155763656</c:v>
                </c:pt>
                <c:pt idx="9372">
                  <c:v>-0.48530196253108149</c:v>
                </c:pt>
                <c:pt idx="9373">
                  <c:v>-0.52896401032686469</c:v>
                </c:pt>
                <c:pt idx="9374">
                  <c:v>-0.57126821509474279</c:v>
                </c:pt>
                <c:pt idx="9375">
                  <c:v>-0.61210598254765847</c:v>
                </c:pt>
                <c:pt idx="9376">
                  <c:v>-0.65137248272221648</c:v>
                </c:pt>
                <c:pt idx="9377">
                  <c:v>-0.68896691907567964</c:v>
                </c:pt>
                <c:pt idx="9378">
                  <c:v>-0.72479278722907281</c:v>
                </c:pt>
                <c:pt idx="9379">
                  <c:v>-0.75875812269278209</c:v>
                </c:pt>
                <c:pt idx="9380">
                  <c:v>-0.79077573693765424</c:v>
                </c:pt>
                <c:pt idx="9381">
                  <c:v>-0.8207634412072663</c:v>
                </c:pt>
                <c:pt idx="9382">
                  <c:v>-0.84864425749474059</c:v>
                </c:pt>
                <c:pt idx="9383">
                  <c:v>-0.87434661614457165</c:v>
                </c:pt>
                <c:pt idx="9384">
                  <c:v>-0.89780453957070627</c:v>
                </c:pt>
                <c:pt idx="9385">
                  <c:v>-0.9189578116202205</c:v>
                </c:pt>
                <c:pt idx="9386">
                  <c:v>-0.93775213214707087</c:v>
                </c:pt>
                <c:pt idx="9387">
                  <c:v>-0.95413925640003994</c:v>
                </c:pt>
                <c:pt idx="9388">
                  <c:v>-0.96807711886618208</c:v>
                </c:pt>
                <c:pt idx="9389">
                  <c:v>-0.97952994125248771</c:v>
                </c:pt>
                <c:pt idx="9390">
                  <c:v>-0.98846832432810605</c:v>
                </c:pt>
                <c:pt idx="9391">
                  <c:v>-0.99486932339189138</c:v>
                </c:pt>
                <c:pt idx="9392">
                  <c:v>-0.99871650717105076</c:v>
                </c:pt>
                <c:pt idx="9393">
                  <c:v>-1</c:v>
                </c:pt>
                <c:pt idx="9394">
                  <c:v>-0.99871650717105498</c:v>
                </c:pt>
                <c:pt idx="9395">
                  <c:v>-0.99486932339189982</c:v>
                </c:pt>
                <c:pt idx="9396">
                  <c:v>-0.9884683243281186</c:v>
                </c:pt>
                <c:pt idx="9397">
                  <c:v>-0.97952994125249304</c:v>
                </c:pt>
                <c:pt idx="9398">
                  <c:v>-0.96807711886621728</c:v>
                </c:pt>
                <c:pt idx="9399">
                  <c:v>-0.95413925640006492</c:v>
                </c:pt>
                <c:pt idx="9400">
                  <c:v>-0.93775213214709985</c:v>
                </c:pt>
                <c:pt idx="9401">
                  <c:v>-0.91895781162023094</c:v>
                </c:pt>
                <c:pt idx="9402">
                  <c:v>-0.897804539570768</c:v>
                </c:pt>
                <c:pt idx="9403">
                  <c:v>-0.87434661614461207</c:v>
                </c:pt>
                <c:pt idx="9404">
                  <c:v>-0.84864425749478467</c:v>
                </c:pt>
                <c:pt idx="9405">
                  <c:v>-0.8207634412072814</c:v>
                </c:pt>
                <c:pt idx="9406">
                  <c:v>-0.79077573693774006</c:v>
                </c:pt>
                <c:pt idx="9407">
                  <c:v>-0.7587581226927993</c:v>
                </c:pt>
                <c:pt idx="9408">
                  <c:v>-0.7247927872291694</c:v>
                </c:pt>
                <c:pt idx="9409">
                  <c:v>-0.68896691907569885</c:v>
                </c:pt>
                <c:pt idx="9410">
                  <c:v>-0.65137248272227966</c:v>
                </c:pt>
                <c:pt idx="9411">
                  <c:v>-0.61210598254767945</c:v>
                </c:pt>
                <c:pt idx="9412">
                  <c:v>-0.57126821509476444</c:v>
                </c:pt>
                <c:pt idx="9413">
                  <c:v>-0.52896401032698359</c:v>
                </c:pt>
                <c:pt idx="9414">
                  <c:v>-0.48530196253115432</c:v>
                </c:pt>
                <c:pt idx="9415">
                  <c:v>-0.44039415155766032</c:v>
                </c:pt>
                <c:pt idx="9416">
                  <c:v>-0.3943558551132948</c:v>
                </c:pt>
                <c:pt idx="9417">
                  <c:v>-0.3473052528448512</c:v>
                </c:pt>
                <c:pt idx="9418">
                  <c:v>-0.29936312297344558</c:v>
                </c:pt>
                <c:pt idx="9419">
                  <c:v>-0.25065253225875639</c:v>
                </c:pt>
                <c:pt idx="9420">
                  <c:v>-0.2012985200886426</c:v>
                </c:pt>
                <c:pt idx="9421">
                  <c:v>-0.15142777750461722</c:v>
                </c:pt>
                <c:pt idx="9422">
                  <c:v>-0.10116832198741843</c:v>
                </c:pt>
                <c:pt idx="9423">
                  <c:v>-5.064916883875769E-2</c:v>
                </c:pt>
                <c:pt idx="9424">
                  <c:v>9.7994529157929833E-15</c:v>
                </c:pt>
                <c:pt idx="9425">
                  <c:v>5.0649168838663723E-2</c:v>
                </c:pt>
                <c:pt idx="9426">
                  <c:v>0.10116832198743793</c:v>
                </c:pt>
                <c:pt idx="9427">
                  <c:v>0.15142777750458039</c:v>
                </c:pt>
                <c:pt idx="9428">
                  <c:v>0.20129852008855045</c:v>
                </c:pt>
                <c:pt idx="9429">
                  <c:v>0.25065253225866529</c:v>
                </c:pt>
                <c:pt idx="9430">
                  <c:v>0.29936312297335582</c:v>
                </c:pt>
                <c:pt idx="9431">
                  <c:v>0.34730525284481628</c:v>
                </c:pt>
                <c:pt idx="9432">
                  <c:v>0.39435585511331284</c:v>
                </c:pt>
                <c:pt idx="9433">
                  <c:v>0.44039415155757583</c:v>
                </c:pt>
                <c:pt idx="9434">
                  <c:v>0.48530196253107205</c:v>
                </c:pt>
                <c:pt idx="9435">
                  <c:v>0.52896401032690377</c:v>
                </c:pt>
                <c:pt idx="9436">
                  <c:v>0.57126821509478054</c:v>
                </c:pt>
                <c:pt idx="9437">
                  <c:v>0.61210598254764992</c:v>
                </c:pt>
                <c:pt idx="9438">
                  <c:v>0.65137248272220827</c:v>
                </c:pt>
                <c:pt idx="9439">
                  <c:v>0.68896691907563068</c:v>
                </c:pt>
                <c:pt idx="9440">
                  <c:v>0.72479278722910456</c:v>
                </c:pt>
                <c:pt idx="9441">
                  <c:v>0.75875812269277509</c:v>
                </c:pt>
                <c:pt idx="9442">
                  <c:v>0.79077573693768244</c:v>
                </c:pt>
                <c:pt idx="9443">
                  <c:v>0.82076344120722766</c:v>
                </c:pt>
                <c:pt idx="9444">
                  <c:v>0.84864425749473493</c:v>
                </c:pt>
                <c:pt idx="9445">
                  <c:v>0.87434661614456644</c:v>
                </c:pt>
                <c:pt idx="9446">
                  <c:v>0.89780453957072648</c:v>
                </c:pt>
                <c:pt idx="9447">
                  <c:v>0.91895781162021628</c:v>
                </c:pt>
                <c:pt idx="9448">
                  <c:v>0.9377521321470671</c:v>
                </c:pt>
                <c:pt idx="9449">
                  <c:v>0.95413925640003672</c:v>
                </c:pt>
                <c:pt idx="9450">
                  <c:v>0.96807711886619363</c:v>
                </c:pt>
                <c:pt idx="9451">
                  <c:v>0.9795299412524856</c:v>
                </c:pt>
                <c:pt idx="9452">
                  <c:v>0.98846832432811294</c:v>
                </c:pt>
                <c:pt idx="9453">
                  <c:v>0.99486932339189027</c:v>
                </c:pt>
                <c:pt idx="9454">
                  <c:v>0.99871650717105021</c:v>
                </c:pt>
                <c:pt idx="9455">
                  <c:v>1</c:v>
                </c:pt>
                <c:pt idx="9456">
                  <c:v>0.99871650717105265</c:v>
                </c:pt>
                <c:pt idx="9457">
                  <c:v>0.99486932339190082</c:v>
                </c:pt>
                <c:pt idx="9458">
                  <c:v>0.98846832432812026</c:v>
                </c:pt>
                <c:pt idx="9459">
                  <c:v>0.9795299412525067</c:v>
                </c:pt>
                <c:pt idx="9460">
                  <c:v>0.96807711886620573</c:v>
                </c:pt>
                <c:pt idx="9461">
                  <c:v>0.95413925640006814</c:v>
                </c:pt>
                <c:pt idx="9462">
                  <c:v>0.93775213214708386</c:v>
                </c:pt>
                <c:pt idx="9463">
                  <c:v>0.91895781162025769</c:v>
                </c:pt>
                <c:pt idx="9464">
                  <c:v>0.89780453957074768</c:v>
                </c:pt>
                <c:pt idx="9465">
                  <c:v>0.87434661614461728</c:v>
                </c:pt>
                <c:pt idx="9466">
                  <c:v>0.84864425749476025</c:v>
                </c:pt>
                <c:pt idx="9467">
                  <c:v>0.82076344120725508</c:v>
                </c:pt>
                <c:pt idx="9468">
                  <c:v>0.79077573693771186</c:v>
                </c:pt>
                <c:pt idx="9469">
                  <c:v>0.75875812269284337</c:v>
                </c:pt>
                <c:pt idx="9470">
                  <c:v>0.72479278722913765</c:v>
                </c:pt>
                <c:pt idx="9471">
                  <c:v>0.68896691907566543</c:v>
                </c:pt>
                <c:pt idx="9472">
                  <c:v>0.65137248272224479</c:v>
                </c:pt>
                <c:pt idx="9473">
                  <c:v>0.61210598254773285</c:v>
                </c:pt>
                <c:pt idx="9474">
                  <c:v>0.57126821509481995</c:v>
                </c:pt>
                <c:pt idx="9475">
                  <c:v>0.52896401032694451</c:v>
                </c:pt>
                <c:pt idx="9476">
                  <c:v>0.48530196253111402</c:v>
                </c:pt>
                <c:pt idx="9477">
                  <c:v>0.44039415155761896</c:v>
                </c:pt>
                <c:pt idx="9478">
                  <c:v>0.39435585511335697</c:v>
                </c:pt>
                <c:pt idx="9479">
                  <c:v>0.34730525284480801</c:v>
                </c:pt>
                <c:pt idx="9480">
                  <c:v>0.29936312297340162</c:v>
                </c:pt>
                <c:pt idx="9481">
                  <c:v>0.25065253225871176</c:v>
                </c:pt>
                <c:pt idx="9482">
                  <c:v>0.20129852008865318</c:v>
                </c:pt>
                <c:pt idx="9483">
                  <c:v>0.15142777750468406</c:v>
                </c:pt>
                <c:pt idx="9484">
                  <c:v>0.10116832198748571</c:v>
                </c:pt>
                <c:pt idx="9485">
                  <c:v>5.0649168838711685E-2</c:v>
                </c:pt>
                <c:pt idx="9486">
                  <c:v>9.8120296609938151E-16</c:v>
                </c:pt>
                <c:pt idx="9487">
                  <c:v>-5.0649168838709728E-2</c:v>
                </c:pt>
                <c:pt idx="9488">
                  <c:v>-0.10116832198737065</c:v>
                </c:pt>
                <c:pt idx="9489">
                  <c:v>-0.15142777750456973</c:v>
                </c:pt>
                <c:pt idx="9490">
                  <c:v>-0.20129852008859558</c:v>
                </c:pt>
                <c:pt idx="9491">
                  <c:v>-0.25065253225870987</c:v>
                </c:pt>
                <c:pt idx="9492">
                  <c:v>-0.29936312297334555</c:v>
                </c:pt>
                <c:pt idx="9493">
                  <c:v>-0.34730525284480618</c:v>
                </c:pt>
                <c:pt idx="9494">
                  <c:v>-0.39435585511325066</c:v>
                </c:pt>
                <c:pt idx="9495">
                  <c:v>-0.44039415155761719</c:v>
                </c:pt>
                <c:pt idx="9496">
                  <c:v>-0.48530196253106261</c:v>
                </c:pt>
                <c:pt idx="9497">
                  <c:v>-0.52896401032694285</c:v>
                </c:pt>
                <c:pt idx="9498">
                  <c:v>-0.57126821509472503</c:v>
                </c:pt>
                <c:pt idx="9499">
                  <c:v>-0.61210598254764148</c:v>
                </c:pt>
                <c:pt idx="9500">
                  <c:v>-0.65137248272220016</c:v>
                </c:pt>
                <c:pt idx="9501">
                  <c:v>-0.68896691907566399</c:v>
                </c:pt>
                <c:pt idx="9502">
                  <c:v>-0.72479278722909712</c:v>
                </c:pt>
                <c:pt idx="9503">
                  <c:v>-0.75875812269276799</c:v>
                </c:pt>
                <c:pt idx="9504">
                  <c:v>-0.79077573693767589</c:v>
                </c:pt>
                <c:pt idx="9505">
                  <c:v>-0.82076344120725397</c:v>
                </c:pt>
                <c:pt idx="9506">
                  <c:v>-0.84864425749472916</c:v>
                </c:pt>
                <c:pt idx="9507">
                  <c:v>-0.87434661614458875</c:v>
                </c:pt>
                <c:pt idx="9508">
                  <c:v>-0.89780453957072182</c:v>
                </c:pt>
                <c:pt idx="9509">
                  <c:v>-0.91895781162021206</c:v>
                </c:pt>
                <c:pt idx="9510">
                  <c:v>-0.93775213214706343</c:v>
                </c:pt>
                <c:pt idx="9511">
                  <c:v>-0.95413925640005059</c:v>
                </c:pt>
                <c:pt idx="9512">
                  <c:v>-0.96807711886619097</c:v>
                </c:pt>
                <c:pt idx="9513">
                  <c:v>-0.97952994125248338</c:v>
                </c:pt>
                <c:pt idx="9514">
                  <c:v>-0.98846832432810272</c:v>
                </c:pt>
                <c:pt idx="9515">
                  <c:v>-0.99486932339189493</c:v>
                </c:pt>
                <c:pt idx="9516">
                  <c:v>-0.99871650717104976</c:v>
                </c:pt>
                <c:pt idx="9517">
                  <c:v>-1</c:v>
                </c:pt>
                <c:pt idx="9518">
                  <c:v>-0.99871650717105609</c:v>
                </c:pt>
                <c:pt idx="9519">
                  <c:v>-0.99486932339189615</c:v>
                </c:pt>
                <c:pt idx="9520">
                  <c:v>-0.98846832432812193</c:v>
                </c:pt>
                <c:pt idx="9521">
                  <c:v>-0.97952994125249737</c:v>
                </c:pt>
                <c:pt idx="9522">
                  <c:v>-0.96807711886619419</c:v>
                </c:pt>
                <c:pt idx="9523">
                  <c:v>-0.95413925640005437</c:v>
                </c:pt>
                <c:pt idx="9524">
                  <c:v>-0.93775213214710729</c:v>
                </c:pt>
                <c:pt idx="9525">
                  <c:v>-0.91895781162023948</c:v>
                </c:pt>
                <c:pt idx="9526">
                  <c:v>-0.89780453957072737</c:v>
                </c:pt>
                <c:pt idx="9527">
                  <c:v>-0.87434661614459497</c:v>
                </c:pt>
                <c:pt idx="9528">
                  <c:v>-0.84864425749479611</c:v>
                </c:pt>
                <c:pt idx="9529">
                  <c:v>-0.82076344120729372</c:v>
                </c:pt>
                <c:pt idx="9530">
                  <c:v>-0.79077573693768366</c:v>
                </c:pt>
                <c:pt idx="9531">
                  <c:v>-0.7587581226928134</c:v>
                </c:pt>
                <c:pt idx="9532">
                  <c:v>-0.72479278722910589</c:v>
                </c:pt>
                <c:pt idx="9533">
                  <c:v>-0.6889669190757145</c:v>
                </c:pt>
                <c:pt idx="9534">
                  <c:v>-0.65137248272220982</c:v>
                </c:pt>
                <c:pt idx="9535">
                  <c:v>-0.61210598254769644</c:v>
                </c:pt>
                <c:pt idx="9536">
                  <c:v>-0.57126821509478221</c:v>
                </c:pt>
                <c:pt idx="9537">
                  <c:v>-0.52896401032695373</c:v>
                </c:pt>
                <c:pt idx="9538">
                  <c:v>-0.48530196253117314</c:v>
                </c:pt>
                <c:pt idx="9539">
                  <c:v>-0.44039415155767969</c:v>
                </c:pt>
                <c:pt idx="9540">
                  <c:v>-0.39435585511331461</c:v>
                </c:pt>
                <c:pt idx="9541">
                  <c:v>-0.34730525284481811</c:v>
                </c:pt>
                <c:pt idx="9542">
                  <c:v>-0.29936312297335771</c:v>
                </c:pt>
                <c:pt idx="9543">
                  <c:v>-0.25065253225877726</c:v>
                </c:pt>
                <c:pt idx="9544">
                  <c:v>-0.20129852008866372</c:v>
                </c:pt>
                <c:pt idx="9545">
                  <c:v>-0.15142777750463851</c:v>
                </c:pt>
                <c:pt idx="9546">
                  <c:v>-0.10116832198743989</c:v>
                </c:pt>
                <c:pt idx="9547">
                  <c:v>-5.0649168838722454E-2</c:v>
                </c:pt>
                <c:pt idx="9548">
                  <c:v>-1.1761858847991746E-14</c:v>
                </c:pt>
                <c:pt idx="9549">
                  <c:v>5.0649168838642192E-2</c:v>
                </c:pt>
                <c:pt idx="9550">
                  <c:v>0.10116832198741649</c:v>
                </c:pt>
                <c:pt idx="9551">
                  <c:v>0.15142777750455907</c:v>
                </c:pt>
                <c:pt idx="9552">
                  <c:v>0.20129852008869636</c:v>
                </c:pt>
                <c:pt idx="9553">
                  <c:v>0.25065253225864442</c:v>
                </c:pt>
                <c:pt idx="9554">
                  <c:v>0.29936312297333523</c:v>
                </c:pt>
                <c:pt idx="9555">
                  <c:v>0.34730525284479608</c:v>
                </c:pt>
                <c:pt idx="9556">
                  <c:v>0.39435585511329302</c:v>
                </c:pt>
                <c:pt idx="9557">
                  <c:v>0.44039415155760753</c:v>
                </c:pt>
                <c:pt idx="9558">
                  <c:v>0.48530196253105318</c:v>
                </c:pt>
                <c:pt idx="9559">
                  <c:v>0.52896401032693374</c:v>
                </c:pt>
                <c:pt idx="9560">
                  <c:v>0.57126821509476289</c:v>
                </c:pt>
                <c:pt idx="9561">
                  <c:v>0.61210598254763293</c:v>
                </c:pt>
                <c:pt idx="9562">
                  <c:v>0.65137248272223514</c:v>
                </c:pt>
                <c:pt idx="9563">
                  <c:v>0.68896691907565621</c:v>
                </c:pt>
                <c:pt idx="9564">
                  <c:v>0.72479278722908969</c:v>
                </c:pt>
                <c:pt idx="9565">
                  <c:v>0.75875812269276099</c:v>
                </c:pt>
                <c:pt idx="9566">
                  <c:v>0.79077573693770409</c:v>
                </c:pt>
                <c:pt idx="9567">
                  <c:v>0.82076344120724787</c:v>
                </c:pt>
                <c:pt idx="9568">
                  <c:v>0.8486442574947235</c:v>
                </c:pt>
                <c:pt idx="9569">
                  <c:v>0.874346616144556</c:v>
                </c:pt>
                <c:pt idx="9570">
                  <c:v>0.89780453957074202</c:v>
                </c:pt>
                <c:pt idx="9571">
                  <c:v>0.91895781162020773</c:v>
                </c:pt>
                <c:pt idx="9572">
                  <c:v>0.93775213214707942</c:v>
                </c:pt>
                <c:pt idx="9573">
                  <c:v>0.95413925640003028</c:v>
                </c:pt>
                <c:pt idx="9574">
                  <c:v>0.96807711886620251</c:v>
                </c:pt>
                <c:pt idx="9575">
                  <c:v>0.97952994125248116</c:v>
                </c:pt>
                <c:pt idx="9576">
                  <c:v>0.98846832432810972</c:v>
                </c:pt>
                <c:pt idx="9577">
                  <c:v>0.99486932339189382</c:v>
                </c:pt>
                <c:pt idx="9578">
                  <c:v>0.99871650717105209</c:v>
                </c:pt>
                <c:pt idx="9579">
                  <c:v>1</c:v>
                </c:pt>
                <c:pt idx="9580">
                  <c:v>0.99871650717105376</c:v>
                </c:pt>
                <c:pt idx="9581">
                  <c:v>0.99486932339189726</c:v>
                </c:pt>
                <c:pt idx="9582">
                  <c:v>0.98846832432811493</c:v>
                </c:pt>
                <c:pt idx="9583">
                  <c:v>0.97952994125251103</c:v>
                </c:pt>
                <c:pt idx="9584">
                  <c:v>0.96807711886621117</c:v>
                </c:pt>
                <c:pt idx="9585">
                  <c:v>0.95413925640005759</c:v>
                </c:pt>
                <c:pt idx="9586">
                  <c:v>0.9377521321470913</c:v>
                </c:pt>
                <c:pt idx="9587">
                  <c:v>0.9189578116202437</c:v>
                </c:pt>
                <c:pt idx="9588">
                  <c:v>0.89780453957075712</c:v>
                </c:pt>
                <c:pt idx="9589">
                  <c:v>0.87434661614460019</c:v>
                </c:pt>
                <c:pt idx="9590">
                  <c:v>0.84864425749477168</c:v>
                </c:pt>
                <c:pt idx="9591">
                  <c:v>0.82076344120729994</c:v>
                </c:pt>
                <c:pt idx="9592">
                  <c:v>0.79077573693769021</c:v>
                </c:pt>
                <c:pt idx="9593">
                  <c:v>0.75875812269285736</c:v>
                </c:pt>
                <c:pt idx="9594">
                  <c:v>0.72479278722915252</c:v>
                </c:pt>
                <c:pt idx="9595">
                  <c:v>0.68896691907572227</c:v>
                </c:pt>
                <c:pt idx="9596">
                  <c:v>0.65137248272221804</c:v>
                </c:pt>
                <c:pt idx="9597">
                  <c:v>0.61210598254770499</c:v>
                </c:pt>
                <c:pt idx="9598">
                  <c:v>0.57126821509483772</c:v>
                </c:pt>
                <c:pt idx="9599">
                  <c:v>0.52896401032701112</c:v>
                </c:pt>
                <c:pt idx="9600">
                  <c:v>0.48530196253113289</c:v>
                </c:pt>
              </c:numCache>
            </c:numRef>
          </c:yVal>
          <c:smooth val="1"/>
          <c:extLst>
            <c:ext xmlns:c16="http://schemas.microsoft.com/office/drawing/2014/chart" uri="{C3380CC4-5D6E-409C-BE32-E72D297353CC}">
              <c16:uniqueId val="{00000000-B1F1-43C9-8701-CA775C58EE3B}"/>
            </c:ext>
          </c:extLst>
        </c:ser>
        <c:ser>
          <c:idx val="0"/>
          <c:order val="1"/>
          <c:tx>
            <c:v>Jacob (1950) Analytical Soultion 1000 feet</c:v>
          </c:tx>
          <c:spPr>
            <a:ln w="19050" cap="rnd">
              <a:solidFill>
                <a:schemeClr val="accent1"/>
              </a:solidFill>
              <a:round/>
            </a:ln>
            <a:effectLst/>
          </c:spPr>
          <c:marker>
            <c:symbol val="none"/>
          </c:marker>
          <c:xVal>
            <c:numRef>
              <c:f>'Jacob 1950 Analytical'!$A$5:$A$9605</c:f>
              <c:numCache>
                <c:formatCode>General</c:formatCode>
                <c:ptCount val="9601"/>
                <c:pt idx="0">
                  <c:v>0</c:v>
                </c:pt>
                <c:pt idx="1">
                  <c:v>0.1</c:v>
                </c:pt>
                <c:pt idx="2">
                  <c:v>0.2</c:v>
                </c:pt>
                <c:pt idx="3">
                  <c:v>0.3</c:v>
                </c:pt>
                <c:pt idx="4">
                  <c:v>0.4</c:v>
                </c:pt>
                <c:pt idx="5">
                  <c:v>0.5</c:v>
                </c:pt>
                <c:pt idx="6">
                  <c:v>0.6</c:v>
                </c:pt>
                <c:pt idx="7">
                  <c:v>0.7</c:v>
                </c:pt>
                <c:pt idx="8">
                  <c:v>0.8</c:v>
                </c:pt>
                <c:pt idx="9">
                  <c:v>0.9</c:v>
                </c:pt>
                <c:pt idx="10">
                  <c:v>1</c:v>
                </c:pt>
                <c:pt idx="11">
                  <c:v>1.1000000000000001</c:v>
                </c:pt>
                <c:pt idx="12">
                  <c:v>1.2</c:v>
                </c:pt>
                <c:pt idx="13">
                  <c:v>1.3</c:v>
                </c:pt>
                <c:pt idx="14">
                  <c:v>1.4</c:v>
                </c:pt>
                <c:pt idx="15">
                  <c:v>1.5</c:v>
                </c:pt>
                <c:pt idx="16">
                  <c:v>1.6</c:v>
                </c:pt>
                <c:pt idx="17">
                  <c:v>1.7</c:v>
                </c:pt>
                <c:pt idx="18">
                  <c:v>1.8</c:v>
                </c:pt>
                <c:pt idx="19">
                  <c:v>1.9</c:v>
                </c:pt>
                <c:pt idx="20">
                  <c:v>2</c:v>
                </c:pt>
                <c:pt idx="21">
                  <c:v>2.1</c:v>
                </c:pt>
                <c:pt idx="22">
                  <c:v>2.2000000000000002</c:v>
                </c:pt>
                <c:pt idx="23">
                  <c:v>2.2999999999999998</c:v>
                </c:pt>
                <c:pt idx="24">
                  <c:v>2.4</c:v>
                </c:pt>
                <c:pt idx="25">
                  <c:v>2.5</c:v>
                </c:pt>
                <c:pt idx="26">
                  <c:v>2.6</c:v>
                </c:pt>
                <c:pt idx="27">
                  <c:v>2.7</c:v>
                </c:pt>
                <c:pt idx="28">
                  <c:v>2.8</c:v>
                </c:pt>
                <c:pt idx="29">
                  <c:v>2.9</c:v>
                </c:pt>
                <c:pt idx="30">
                  <c:v>3</c:v>
                </c:pt>
                <c:pt idx="31">
                  <c:v>3.1</c:v>
                </c:pt>
                <c:pt idx="32">
                  <c:v>3.2</c:v>
                </c:pt>
                <c:pt idx="33">
                  <c:v>3.3</c:v>
                </c:pt>
                <c:pt idx="34">
                  <c:v>3.4</c:v>
                </c:pt>
                <c:pt idx="35">
                  <c:v>3.5</c:v>
                </c:pt>
                <c:pt idx="36">
                  <c:v>3.6</c:v>
                </c:pt>
                <c:pt idx="37">
                  <c:v>3.7</c:v>
                </c:pt>
                <c:pt idx="38">
                  <c:v>3.8</c:v>
                </c:pt>
                <c:pt idx="39">
                  <c:v>3.9</c:v>
                </c:pt>
                <c:pt idx="40">
                  <c:v>4</c:v>
                </c:pt>
                <c:pt idx="41">
                  <c:v>4.0999999999999996</c:v>
                </c:pt>
                <c:pt idx="42">
                  <c:v>4.2</c:v>
                </c:pt>
                <c:pt idx="43">
                  <c:v>4.3</c:v>
                </c:pt>
                <c:pt idx="44">
                  <c:v>4.4000000000000004</c:v>
                </c:pt>
                <c:pt idx="45">
                  <c:v>4.5</c:v>
                </c:pt>
                <c:pt idx="46">
                  <c:v>4.5999999999999996</c:v>
                </c:pt>
                <c:pt idx="47">
                  <c:v>4.7</c:v>
                </c:pt>
                <c:pt idx="48">
                  <c:v>4.8</c:v>
                </c:pt>
                <c:pt idx="49">
                  <c:v>4.9000000000000004</c:v>
                </c:pt>
                <c:pt idx="50">
                  <c:v>5</c:v>
                </c:pt>
                <c:pt idx="51">
                  <c:v>5.0999999999999996</c:v>
                </c:pt>
                <c:pt idx="52">
                  <c:v>5.2</c:v>
                </c:pt>
                <c:pt idx="53">
                  <c:v>5.3</c:v>
                </c:pt>
                <c:pt idx="54">
                  <c:v>5.4</c:v>
                </c:pt>
                <c:pt idx="55">
                  <c:v>5.5</c:v>
                </c:pt>
                <c:pt idx="56">
                  <c:v>5.6</c:v>
                </c:pt>
                <c:pt idx="57">
                  <c:v>5.7</c:v>
                </c:pt>
                <c:pt idx="58">
                  <c:v>5.8</c:v>
                </c:pt>
                <c:pt idx="59">
                  <c:v>5.9</c:v>
                </c:pt>
                <c:pt idx="60">
                  <c:v>6</c:v>
                </c:pt>
                <c:pt idx="61">
                  <c:v>6.1</c:v>
                </c:pt>
                <c:pt idx="62">
                  <c:v>6.2</c:v>
                </c:pt>
                <c:pt idx="63">
                  <c:v>6.3</c:v>
                </c:pt>
                <c:pt idx="64">
                  <c:v>6.4</c:v>
                </c:pt>
                <c:pt idx="65">
                  <c:v>6.5</c:v>
                </c:pt>
                <c:pt idx="66">
                  <c:v>6.6</c:v>
                </c:pt>
                <c:pt idx="67">
                  <c:v>6.7</c:v>
                </c:pt>
                <c:pt idx="68">
                  <c:v>6.8</c:v>
                </c:pt>
                <c:pt idx="69">
                  <c:v>6.9</c:v>
                </c:pt>
                <c:pt idx="70">
                  <c:v>7</c:v>
                </c:pt>
                <c:pt idx="71">
                  <c:v>7.1</c:v>
                </c:pt>
                <c:pt idx="72">
                  <c:v>7.2</c:v>
                </c:pt>
                <c:pt idx="73">
                  <c:v>7.3</c:v>
                </c:pt>
                <c:pt idx="74">
                  <c:v>7.4</c:v>
                </c:pt>
                <c:pt idx="75">
                  <c:v>7.5</c:v>
                </c:pt>
                <c:pt idx="76">
                  <c:v>7.6</c:v>
                </c:pt>
                <c:pt idx="77">
                  <c:v>7.7</c:v>
                </c:pt>
                <c:pt idx="78">
                  <c:v>7.8</c:v>
                </c:pt>
                <c:pt idx="79">
                  <c:v>7.9</c:v>
                </c:pt>
                <c:pt idx="80">
                  <c:v>8</c:v>
                </c:pt>
                <c:pt idx="81">
                  <c:v>8.1</c:v>
                </c:pt>
                <c:pt idx="82">
                  <c:v>8.1999999999999993</c:v>
                </c:pt>
                <c:pt idx="83">
                  <c:v>8.3000000000000007</c:v>
                </c:pt>
                <c:pt idx="84">
                  <c:v>8.4</c:v>
                </c:pt>
                <c:pt idx="85">
                  <c:v>8.5</c:v>
                </c:pt>
                <c:pt idx="86">
                  <c:v>8.6</c:v>
                </c:pt>
                <c:pt idx="87">
                  <c:v>8.6999999999999993</c:v>
                </c:pt>
                <c:pt idx="88">
                  <c:v>8.8000000000000007</c:v>
                </c:pt>
                <c:pt idx="89">
                  <c:v>8.9</c:v>
                </c:pt>
                <c:pt idx="90">
                  <c:v>9</c:v>
                </c:pt>
                <c:pt idx="91">
                  <c:v>9.1</c:v>
                </c:pt>
                <c:pt idx="92">
                  <c:v>9.1999999999999993</c:v>
                </c:pt>
                <c:pt idx="93">
                  <c:v>9.3000000000000007</c:v>
                </c:pt>
                <c:pt idx="94">
                  <c:v>9.4</c:v>
                </c:pt>
                <c:pt idx="95">
                  <c:v>9.5</c:v>
                </c:pt>
                <c:pt idx="96">
                  <c:v>9.6</c:v>
                </c:pt>
                <c:pt idx="97">
                  <c:v>9.6999999999999993</c:v>
                </c:pt>
                <c:pt idx="98">
                  <c:v>9.8000000000000007</c:v>
                </c:pt>
                <c:pt idx="99">
                  <c:v>9.9</c:v>
                </c:pt>
                <c:pt idx="100">
                  <c:v>10</c:v>
                </c:pt>
                <c:pt idx="101">
                  <c:v>10.1</c:v>
                </c:pt>
                <c:pt idx="102">
                  <c:v>10.199999999999999</c:v>
                </c:pt>
                <c:pt idx="103">
                  <c:v>10.3</c:v>
                </c:pt>
                <c:pt idx="104">
                  <c:v>10.4</c:v>
                </c:pt>
                <c:pt idx="105">
                  <c:v>10.5</c:v>
                </c:pt>
                <c:pt idx="106">
                  <c:v>10.6</c:v>
                </c:pt>
                <c:pt idx="107">
                  <c:v>10.7</c:v>
                </c:pt>
                <c:pt idx="108">
                  <c:v>10.8</c:v>
                </c:pt>
                <c:pt idx="109">
                  <c:v>10.9</c:v>
                </c:pt>
                <c:pt idx="110">
                  <c:v>11</c:v>
                </c:pt>
                <c:pt idx="111">
                  <c:v>11.1</c:v>
                </c:pt>
                <c:pt idx="112">
                  <c:v>11.2</c:v>
                </c:pt>
                <c:pt idx="113">
                  <c:v>11.3</c:v>
                </c:pt>
                <c:pt idx="114">
                  <c:v>11.4</c:v>
                </c:pt>
                <c:pt idx="115">
                  <c:v>11.5</c:v>
                </c:pt>
                <c:pt idx="116">
                  <c:v>11.6</c:v>
                </c:pt>
                <c:pt idx="117">
                  <c:v>11.7</c:v>
                </c:pt>
                <c:pt idx="118">
                  <c:v>11.8</c:v>
                </c:pt>
                <c:pt idx="119">
                  <c:v>11.9</c:v>
                </c:pt>
                <c:pt idx="120">
                  <c:v>12</c:v>
                </c:pt>
                <c:pt idx="121">
                  <c:v>12.1</c:v>
                </c:pt>
                <c:pt idx="122">
                  <c:v>12.2</c:v>
                </c:pt>
                <c:pt idx="123">
                  <c:v>12.3</c:v>
                </c:pt>
                <c:pt idx="124">
                  <c:v>12.4</c:v>
                </c:pt>
                <c:pt idx="125">
                  <c:v>12.5</c:v>
                </c:pt>
                <c:pt idx="126">
                  <c:v>12.6</c:v>
                </c:pt>
                <c:pt idx="127">
                  <c:v>12.7</c:v>
                </c:pt>
                <c:pt idx="128">
                  <c:v>12.8</c:v>
                </c:pt>
                <c:pt idx="129">
                  <c:v>12.9</c:v>
                </c:pt>
                <c:pt idx="130">
                  <c:v>13</c:v>
                </c:pt>
                <c:pt idx="131">
                  <c:v>13.1</c:v>
                </c:pt>
                <c:pt idx="132">
                  <c:v>13.2</c:v>
                </c:pt>
                <c:pt idx="133">
                  <c:v>13.3</c:v>
                </c:pt>
                <c:pt idx="134">
                  <c:v>13.4</c:v>
                </c:pt>
                <c:pt idx="135">
                  <c:v>13.5</c:v>
                </c:pt>
                <c:pt idx="136">
                  <c:v>13.6</c:v>
                </c:pt>
                <c:pt idx="137">
                  <c:v>13.7</c:v>
                </c:pt>
                <c:pt idx="138">
                  <c:v>13.8</c:v>
                </c:pt>
                <c:pt idx="139">
                  <c:v>13.9</c:v>
                </c:pt>
                <c:pt idx="140">
                  <c:v>14</c:v>
                </c:pt>
                <c:pt idx="141">
                  <c:v>14.1</c:v>
                </c:pt>
                <c:pt idx="142">
                  <c:v>14.2</c:v>
                </c:pt>
                <c:pt idx="143">
                  <c:v>14.3</c:v>
                </c:pt>
                <c:pt idx="144">
                  <c:v>14.4</c:v>
                </c:pt>
                <c:pt idx="145">
                  <c:v>14.5</c:v>
                </c:pt>
                <c:pt idx="146">
                  <c:v>14.6</c:v>
                </c:pt>
                <c:pt idx="147">
                  <c:v>14.7</c:v>
                </c:pt>
                <c:pt idx="148">
                  <c:v>14.8</c:v>
                </c:pt>
                <c:pt idx="149">
                  <c:v>14.9</c:v>
                </c:pt>
                <c:pt idx="150">
                  <c:v>15</c:v>
                </c:pt>
                <c:pt idx="151">
                  <c:v>15.1</c:v>
                </c:pt>
                <c:pt idx="152">
                  <c:v>15.2</c:v>
                </c:pt>
                <c:pt idx="153">
                  <c:v>15.3</c:v>
                </c:pt>
                <c:pt idx="154">
                  <c:v>15.4</c:v>
                </c:pt>
                <c:pt idx="155">
                  <c:v>15.5</c:v>
                </c:pt>
                <c:pt idx="156">
                  <c:v>15.6</c:v>
                </c:pt>
                <c:pt idx="157">
                  <c:v>15.7</c:v>
                </c:pt>
                <c:pt idx="158">
                  <c:v>15.8</c:v>
                </c:pt>
                <c:pt idx="159">
                  <c:v>15.9</c:v>
                </c:pt>
                <c:pt idx="160">
                  <c:v>16</c:v>
                </c:pt>
                <c:pt idx="161">
                  <c:v>16.100000000000001</c:v>
                </c:pt>
                <c:pt idx="162">
                  <c:v>16.2</c:v>
                </c:pt>
                <c:pt idx="163">
                  <c:v>16.3</c:v>
                </c:pt>
                <c:pt idx="164">
                  <c:v>16.399999999999999</c:v>
                </c:pt>
                <c:pt idx="165">
                  <c:v>16.5</c:v>
                </c:pt>
                <c:pt idx="166">
                  <c:v>16.600000000000001</c:v>
                </c:pt>
                <c:pt idx="167">
                  <c:v>16.7</c:v>
                </c:pt>
                <c:pt idx="168">
                  <c:v>16.8</c:v>
                </c:pt>
                <c:pt idx="169">
                  <c:v>16.899999999999999</c:v>
                </c:pt>
                <c:pt idx="170">
                  <c:v>17</c:v>
                </c:pt>
                <c:pt idx="171">
                  <c:v>17.100000000000001</c:v>
                </c:pt>
                <c:pt idx="172">
                  <c:v>17.2</c:v>
                </c:pt>
                <c:pt idx="173">
                  <c:v>17.3</c:v>
                </c:pt>
                <c:pt idx="174">
                  <c:v>17.399999999999999</c:v>
                </c:pt>
                <c:pt idx="175">
                  <c:v>17.5</c:v>
                </c:pt>
                <c:pt idx="176">
                  <c:v>17.600000000000001</c:v>
                </c:pt>
                <c:pt idx="177">
                  <c:v>17.7</c:v>
                </c:pt>
                <c:pt idx="178">
                  <c:v>17.8</c:v>
                </c:pt>
                <c:pt idx="179">
                  <c:v>17.899999999999999</c:v>
                </c:pt>
                <c:pt idx="180">
                  <c:v>18</c:v>
                </c:pt>
                <c:pt idx="181">
                  <c:v>18.100000000000001</c:v>
                </c:pt>
                <c:pt idx="182">
                  <c:v>18.2</c:v>
                </c:pt>
                <c:pt idx="183">
                  <c:v>18.3</c:v>
                </c:pt>
                <c:pt idx="184">
                  <c:v>18.399999999999999</c:v>
                </c:pt>
                <c:pt idx="185">
                  <c:v>18.5</c:v>
                </c:pt>
                <c:pt idx="186">
                  <c:v>18.600000000000001</c:v>
                </c:pt>
                <c:pt idx="187">
                  <c:v>18.7</c:v>
                </c:pt>
                <c:pt idx="188">
                  <c:v>18.8</c:v>
                </c:pt>
                <c:pt idx="189">
                  <c:v>18.899999999999999</c:v>
                </c:pt>
                <c:pt idx="190">
                  <c:v>19</c:v>
                </c:pt>
                <c:pt idx="191">
                  <c:v>19.100000000000001</c:v>
                </c:pt>
                <c:pt idx="192">
                  <c:v>19.2</c:v>
                </c:pt>
                <c:pt idx="193">
                  <c:v>19.3</c:v>
                </c:pt>
                <c:pt idx="194">
                  <c:v>19.399999999999999</c:v>
                </c:pt>
                <c:pt idx="195">
                  <c:v>19.5</c:v>
                </c:pt>
                <c:pt idx="196">
                  <c:v>19.600000000000001</c:v>
                </c:pt>
                <c:pt idx="197">
                  <c:v>19.7</c:v>
                </c:pt>
                <c:pt idx="198">
                  <c:v>19.8</c:v>
                </c:pt>
                <c:pt idx="199">
                  <c:v>19.899999999999999</c:v>
                </c:pt>
                <c:pt idx="200">
                  <c:v>20</c:v>
                </c:pt>
                <c:pt idx="201">
                  <c:v>20.100000000000001</c:v>
                </c:pt>
                <c:pt idx="202">
                  <c:v>20.2</c:v>
                </c:pt>
                <c:pt idx="203">
                  <c:v>20.3</c:v>
                </c:pt>
                <c:pt idx="204">
                  <c:v>20.399999999999999</c:v>
                </c:pt>
                <c:pt idx="205">
                  <c:v>20.5</c:v>
                </c:pt>
                <c:pt idx="206">
                  <c:v>20.6</c:v>
                </c:pt>
                <c:pt idx="207">
                  <c:v>20.7</c:v>
                </c:pt>
                <c:pt idx="208">
                  <c:v>20.8</c:v>
                </c:pt>
                <c:pt idx="209">
                  <c:v>20.9</c:v>
                </c:pt>
                <c:pt idx="210">
                  <c:v>21</c:v>
                </c:pt>
                <c:pt idx="211">
                  <c:v>21.1</c:v>
                </c:pt>
                <c:pt idx="212">
                  <c:v>21.2</c:v>
                </c:pt>
                <c:pt idx="213">
                  <c:v>21.3</c:v>
                </c:pt>
                <c:pt idx="214">
                  <c:v>21.4</c:v>
                </c:pt>
                <c:pt idx="215">
                  <c:v>21.5</c:v>
                </c:pt>
                <c:pt idx="216">
                  <c:v>21.6</c:v>
                </c:pt>
                <c:pt idx="217">
                  <c:v>21.7</c:v>
                </c:pt>
                <c:pt idx="218">
                  <c:v>21.8</c:v>
                </c:pt>
                <c:pt idx="219">
                  <c:v>21.9</c:v>
                </c:pt>
                <c:pt idx="220">
                  <c:v>22</c:v>
                </c:pt>
                <c:pt idx="221">
                  <c:v>22.1</c:v>
                </c:pt>
                <c:pt idx="222">
                  <c:v>22.2</c:v>
                </c:pt>
                <c:pt idx="223">
                  <c:v>22.3</c:v>
                </c:pt>
                <c:pt idx="224">
                  <c:v>22.4</c:v>
                </c:pt>
                <c:pt idx="225">
                  <c:v>22.5</c:v>
                </c:pt>
                <c:pt idx="226">
                  <c:v>22.6</c:v>
                </c:pt>
                <c:pt idx="227">
                  <c:v>22.7</c:v>
                </c:pt>
                <c:pt idx="228">
                  <c:v>22.8</c:v>
                </c:pt>
                <c:pt idx="229">
                  <c:v>22.9</c:v>
                </c:pt>
                <c:pt idx="230">
                  <c:v>23</c:v>
                </c:pt>
                <c:pt idx="231">
                  <c:v>23.1</c:v>
                </c:pt>
                <c:pt idx="232">
                  <c:v>23.2</c:v>
                </c:pt>
                <c:pt idx="233">
                  <c:v>23.3</c:v>
                </c:pt>
                <c:pt idx="234">
                  <c:v>23.4</c:v>
                </c:pt>
                <c:pt idx="235">
                  <c:v>23.5</c:v>
                </c:pt>
                <c:pt idx="236">
                  <c:v>23.6</c:v>
                </c:pt>
                <c:pt idx="237">
                  <c:v>23.7</c:v>
                </c:pt>
                <c:pt idx="238">
                  <c:v>23.8</c:v>
                </c:pt>
                <c:pt idx="239">
                  <c:v>23.9</c:v>
                </c:pt>
                <c:pt idx="240">
                  <c:v>24</c:v>
                </c:pt>
                <c:pt idx="241">
                  <c:v>24.1</c:v>
                </c:pt>
                <c:pt idx="242">
                  <c:v>24.2</c:v>
                </c:pt>
                <c:pt idx="243">
                  <c:v>24.3</c:v>
                </c:pt>
                <c:pt idx="244">
                  <c:v>24.4</c:v>
                </c:pt>
                <c:pt idx="245">
                  <c:v>24.5</c:v>
                </c:pt>
                <c:pt idx="246">
                  <c:v>24.6</c:v>
                </c:pt>
                <c:pt idx="247">
                  <c:v>24.7</c:v>
                </c:pt>
                <c:pt idx="248">
                  <c:v>24.8</c:v>
                </c:pt>
                <c:pt idx="249">
                  <c:v>24.9</c:v>
                </c:pt>
                <c:pt idx="250">
                  <c:v>25</c:v>
                </c:pt>
                <c:pt idx="251">
                  <c:v>25.1</c:v>
                </c:pt>
                <c:pt idx="252">
                  <c:v>25.2</c:v>
                </c:pt>
                <c:pt idx="253">
                  <c:v>25.3</c:v>
                </c:pt>
                <c:pt idx="254">
                  <c:v>25.4</c:v>
                </c:pt>
                <c:pt idx="255">
                  <c:v>25.5</c:v>
                </c:pt>
                <c:pt idx="256">
                  <c:v>25.6</c:v>
                </c:pt>
                <c:pt idx="257">
                  <c:v>25.7</c:v>
                </c:pt>
                <c:pt idx="258">
                  <c:v>25.8</c:v>
                </c:pt>
                <c:pt idx="259">
                  <c:v>25.9</c:v>
                </c:pt>
                <c:pt idx="260">
                  <c:v>26</c:v>
                </c:pt>
                <c:pt idx="261">
                  <c:v>26.1</c:v>
                </c:pt>
                <c:pt idx="262">
                  <c:v>26.2</c:v>
                </c:pt>
                <c:pt idx="263">
                  <c:v>26.3</c:v>
                </c:pt>
                <c:pt idx="264">
                  <c:v>26.4</c:v>
                </c:pt>
                <c:pt idx="265">
                  <c:v>26.5</c:v>
                </c:pt>
                <c:pt idx="266">
                  <c:v>26.6</c:v>
                </c:pt>
                <c:pt idx="267">
                  <c:v>26.7</c:v>
                </c:pt>
                <c:pt idx="268">
                  <c:v>26.8</c:v>
                </c:pt>
                <c:pt idx="269">
                  <c:v>26.9</c:v>
                </c:pt>
                <c:pt idx="270">
                  <c:v>27</c:v>
                </c:pt>
                <c:pt idx="271">
                  <c:v>27.1</c:v>
                </c:pt>
                <c:pt idx="272">
                  <c:v>27.2</c:v>
                </c:pt>
                <c:pt idx="273">
                  <c:v>27.3</c:v>
                </c:pt>
                <c:pt idx="274">
                  <c:v>27.4</c:v>
                </c:pt>
                <c:pt idx="275">
                  <c:v>27.5</c:v>
                </c:pt>
                <c:pt idx="276">
                  <c:v>27.6</c:v>
                </c:pt>
                <c:pt idx="277">
                  <c:v>27.7</c:v>
                </c:pt>
                <c:pt idx="278">
                  <c:v>27.8</c:v>
                </c:pt>
                <c:pt idx="279">
                  <c:v>27.9</c:v>
                </c:pt>
                <c:pt idx="280">
                  <c:v>28</c:v>
                </c:pt>
                <c:pt idx="281">
                  <c:v>28.1</c:v>
                </c:pt>
                <c:pt idx="282">
                  <c:v>28.2</c:v>
                </c:pt>
                <c:pt idx="283">
                  <c:v>28.3</c:v>
                </c:pt>
                <c:pt idx="284">
                  <c:v>28.4</c:v>
                </c:pt>
                <c:pt idx="285">
                  <c:v>28.5</c:v>
                </c:pt>
                <c:pt idx="286">
                  <c:v>28.6</c:v>
                </c:pt>
                <c:pt idx="287">
                  <c:v>28.7</c:v>
                </c:pt>
                <c:pt idx="288">
                  <c:v>28.8</c:v>
                </c:pt>
                <c:pt idx="289">
                  <c:v>28.9</c:v>
                </c:pt>
                <c:pt idx="290">
                  <c:v>29</c:v>
                </c:pt>
                <c:pt idx="291">
                  <c:v>29.1</c:v>
                </c:pt>
                <c:pt idx="292">
                  <c:v>29.2</c:v>
                </c:pt>
                <c:pt idx="293">
                  <c:v>29.3</c:v>
                </c:pt>
                <c:pt idx="294">
                  <c:v>29.4</c:v>
                </c:pt>
                <c:pt idx="295">
                  <c:v>29.5</c:v>
                </c:pt>
                <c:pt idx="296">
                  <c:v>29.6</c:v>
                </c:pt>
                <c:pt idx="297">
                  <c:v>29.7</c:v>
                </c:pt>
                <c:pt idx="298">
                  <c:v>29.8</c:v>
                </c:pt>
                <c:pt idx="299">
                  <c:v>29.9</c:v>
                </c:pt>
                <c:pt idx="300">
                  <c:v>30</c:v>
                </c:pt>
                <c:pt idx="301">
                  <c:v>30.1</c:v>
                </c:pt>
                <c:pt idx="302">
                  <c:v>30.2</c:v>
                </c:pt>
                <c:pt idx="303">
                  <c:v>30.3</c:v>
                </c:pt>
                <c:pt idx="304">
                  <c:v>30.4</c:v>
                </c:pt>
                <c:pt idx="305">
                  <c:v>30.5</c:v>
                </c:pt>
                <c:pt idx="306">
                  <c:v>30.6</c:v>
                </c:pt>
                <c:pt idx="307">
                  <c:v>30.7</c:v>
                </c:pt>
                <c:pt idx="308">
                  <c:v>30.8</c:v>
                </c:pt>
                <c:pt idx="309">
                  <c:v>30.9</c:v>
                </c:pt>
                <c:pt idx="310">
                  <c:v>31</c:v>
                </c:pt>
                <c:pt idx="311">
                  <c:v>31.1</c:v>
                </c:pt>
                <c:pt idx="312">
                  <c:v>31.2</c:v>
                </c:pt>
                <c:pt idx="313">
                  <c:v>31.3</c:v>
                </c:pt>
                <c:pt idx="314">
                  <c:v>31.4</c:v>
                </c:pt>
                <c:pt idx="315">
                  <c:v>31.5</c:v>
                </c:pt>
                <c:pt idx="316">
                  <c:v>31.6</c:v>
                </c:pt>
                <c:pt idx="317">
                  <c:v>31.7</c:v>
                </c:pt>
                <c:pt idx="318">
                  <c:v>31.8</c:v>
                </c:pt>
                <c:pt idx="319">
                  <c:v>31.9</c:v>
                </c:pt>
                <c:pt idx="320">
                  <c:v>32</c:v>
                </c:pt>
                <c:pt idx="321">
                  <c:v>32.1</c:v>
                </c:pt>
                <c:pt idx="322">
                  <c:v>32.200000000000003</c:v>
                </c:pt>
                <c:pt idx="323">
                  <c:v>32.299999999999997</c:v>
                </c:pt>
                <c:pt idx="324">
                  <c:v>32.4</c:v>
                </c:pt>
                <c:pt idx="325">
                  <c:v>32.5</c:v>
                </c:pt>
                <c:pt idx="326">
                  <c:v>32.6</c:v>
                </c:pt>
                <c:pt idx="327">
                  <c:v>32.700000000000003</c:v>
                </c:pt>
                <c:pt idx="328">
                  <c:v>32.799999999999997</c:v>
                </c:pt>
                <c:pt idx="329">
                  <c:v>32.9</c:v>
                </c:pt>
                <c:pt idx="330">
                  <c:v>33</c:v>
                </c:pt>
                <c:pt idx="331">
                  <c:v>33.1</c:v>
                </c:pt>
                <c:pt idx="332">
                  <c:v>33.200000000000003</c:v>
                </c:pt>
                <c:pt idx="333">
                  <c:v>33.299999999999997</c:v>
                </c:pt>
                <c:pt idx="334">
                  <c:v>33.4</c:v>
                </c:pt>
                <c:pt idx="335">
                  <c:v>33.5</c:v>
                </c:pt>
                <c:pt idx="336">
                  <c:v>33.6</c:v>
                </c:pt>
                <c:pt idx="337">
                  <c:v>33.700000000000003</c:v>
                </c:pt>
                <c:pt idx="338">
                  <c:v>33.799999999999997</c:v>
                </c:pt>
                <c:pt idx="339">
                  <c:v>33.9</c:v>
                </c:pt>
                <c:pt idx="340">
                  <c:v>34</c:v>
                </c:pt>
                <c:pt idx="341">
                  <c:v>34.1</c:v>
                </c:pt>
                <c:pt idx="342">
                  <c:v>34.200000000000003</c:v>
                </c:pt>
                <c:pt idx="343">
                  <c:v>34.299999999999997</c:v>
                </c:pt>
                <c:pt idx="344">
                  <c:v>34.4</c:v>
                </c:pt>
                <c:pt idx="345">
                  <c:v>34.5</c:v>
                </c:pt>
                <c:pt idx="346">
                  <c:v>34.6</c:v>
                </c:pt>
                <c:pt idx="347">
                  <c:v>34.700000000000003</c:v>
                </c:pt>
                <c:pt idx="348">
                  <c:v>34.799999999999997</c:v>
                </c:pt>
                <c:pt idx="349">
                  <c:v>34.9</c:v>
                </c:pt>
                <c:pt idx="350">
                  <c:v>35</c:v>
                </c:pt>
                <c:pt idx="351">
                  <c:v>35.1</c:v>
                </c:pt>
                <c:pt idx="352">
                  <c:v>35.200000000000003</c:v>
                </c:pt>
                <c:pt idx="353">
                  <c:v>35.299999999999997</c:v>
                </c:pt>
                <c:pt idx="354">
                  <c:v>35.4</c:v>
                </c:pt>
                <c:pt idx="355">
                  <c:v>35.5</c:v>
                </c:pt>
                <c:pt idx="356">
                  <c:v>35.6</c:v>
                </c:pt>
                <c:pt idx="357">
                  <c:v>35.700000000000003</c:v>
                </c:pt>
                <c:pt idx="358">
                  <c:v>35.799999999999997</c:v>
                </c:pt>
                <c:pt idx="359">
                  <c:v>35.9</c:v>
                </c:pt>
                <c:pt idx="360">
                  <c:v>36</c:v>
                </c:pt>
                <c:pt idx="361">
                  <c:v>36.1</c:v>
                </c:pt>
                <c:pt idx="362">
                  <c:v>36.200000000000003</c:v>
                </c:pt>
                <c:pt idx="363">
                  <c:v>36.299999999999997</c:v>
                </c:pt>
                <c:pt idx="364">
                  <c:v>36.4</c:v>
                </c:pt>
                <c:pt idx="365">
                  <c:v>36.5</c:v>
                </c:pt>
                <c:pt idx="366">
                  <c:v>36.6</c:v>
                </c:pt>
                <c:pt idx="367">
                  <c:v>36.700000000000003</c:v>
                </c:pt>
                <c:pt idx="368">
                  <c:v>36.799999999999997</c:v>
                </c:pt>
                <c:pt idx="369">
                  <c:v>36.9</c:v>
                </c:pt>
                <c:pt idx="370">
                  <c:v>37</c:v>
                </c:pt>
                <c:pt idx="371">
                  <c:v>37.1</c:v>
                </c:pt>
                <c:pt idx="372">
                  <c:v>37.200000000000003</c:v>
                </c:pt>
                <c:pt idx="373">
                  <c:v>37.299999999999997</c:v>
                </c:pt>
                <c:pt idx="374">
                  <c:v>37.4</c:v>
                </c:pt>
                <c:pt idx="375">
                  <c:v>37.5</c:v>
                </c:pt>
                <c:pt idx="376">
                  <c:v>37.6</c:v>
                </c:pt>
                <c:pt idx="377">
                  <c:v>37.700000000000003</c:v>
                </c:pt>
                <c:pt idx="378">
                  <c:v>37.799999999999997</c:v>
                </c:pt>
                <c:pt idx="379">
                  <c:v>37.9</c:v>
                </c:pt>
                <c:pt idx="380">
                  <c:v>38</c:v>
                </c:pt>
                <c:pt idx="381">
                  <c:v>38.1</c:v>
                </c:pt>
                <c:pt idx="382">
                  <c:v>38.200000000000003</c:v>
                </c:pt>
                <c:pt idx="383">
                  <c:v>38.299999999999997</c:v>
                </c:pt>
                <c:pt idx="384">
                  <c:v>38.4</c:v>
                </c:pt>
                <c:pt idx="385">
                  <c:v>38.5</c:v>
                </c:pt>
                <c:pt idx="386">
                  <c:v>38.6</c:v>
                </c:pt>
                <c:pt idx="387">
                  <c:v>38.700000000000003</c:v>
                </c:pt>
                <c:pt idx="388">
                  <c:v>38.799999999999997</c:v>
                </c:pt>
                <c:pt idx="389">
                  <c:v>38.9</c:v>
                </c:pt>
                <c:pt idx="390">
                  <c:v>39</c:v>
                </c:pt>
                <c:pt idx="391">
                  <c:v>39.1</c:v>
                </c:pt>
                <c:pt idx="392">
                  <c:v>39.200000000000003</c:v>
                </c:pt>
                <c:pt idx="393">
                  <c:v>39.299999999999997</c:v>
                </c:pt>
                <c:pt idx="394">
                  <c:v>39.4</c:v>
                </c:pt>
                <c:pt idx="395">
                  <c:v>39.5</c:v>
                </c:pt>
                <c:pt idx="396">
                  <c:v>39.6</c:v>
                </c:pt>
                <c:pt idx="397">
                  <c:v>39.700000000000003</c:v>
                </c:pt>
                <c:pt idx="398">
                  <c:v>39.799999999999997</c:v>
                </c:pt>
                <c:pt idx="399">
                  <c:v>39.9</c:v>
                </c:pt>
                <c:pt idx="400">
                  <c:v>40</c:v>
                </c:pt>
                <c:pt idx="401">
                  <c:v>40.1</c:v>
                </c:pt>
                <c:pt idx="402">
                  <c:v>40.200000000000003</c:v>
                </c:pt>
                <c:pt idx="403">
                  <c:v>40.299999999999997</c:v>
                </c:pt>
                <c:pt idx="404">
                  <c:v>40.4</c:v>
                </c:pt>
                <c:pt idx="405">
                  <c:v>40.5</c:v>
                </c:pt>
                <c:pt idx="406">
                  <c:v>40.6</c:v>
                </c:pt>
                <c:pt idx="407">
                  <c:v>40.700000000000003</c:v>
                </c:pt>
                <c:pt idx="408">
                  <c:v>40.799999999999997</c:v>
                </c:pt>
                <c:pt idx="409">
                  <c:v>40.9</c:v>
                </c:pt>
                <c:pt idx="410">
                  <c:v>41</c:v>
                </c:pt>
                <c:pt idx="411">
                  <c:v>41.1</c:v>
                </c:pt>
                <c:pt idx="412">
                  <c:v>41.2</c:v>
                </c:pt>
                <c:pt idx="413">
                  <c:v>41.3</c:v>
                </c:pt>
                <c:pt idx="414">
                  <c:v>41.4</c:v>
                </c:pt>
                <c:pt idx="415">
                  <c:v>41.5</c:v>
                </c:pt>
                <c:pt idx="416">
                  <c:v>41.6</c:v>
                </c:pt>
                <c:pt idx="417">
                  <c:v>41.7</c:v>
                </c:pt>
                <c:pt idx="418">
                  <c:v>41.8</c:v>
                </c:pt>
                <c:pt idx="419">
                  <c:v>41.9</c:v>
                </c:pt>
                <c:pt idx="420">
                  <c:v>42</c:v>
                </c:pt>
                <c:pt idx="421">
                  <c:v>42.1</c:v>
                </c:pt>
                <c:pt idx="422">
                  <c:v>42.2</c:v>
                </c:pt>
                <c:pt idx="423">
                  <c:v>42.3</c:v>
                </c:pt>
                <c:pt idx="424">
                  <c:v>42.4</c:v>
                </c:pt>
                <c:pt idx="425">
                  <c:v>42.5</c:v>
                </c:pt>
                <c:pt idx="426">
                  <c:v>42.6</c:v>
                </c:pt>
                <c:pt idx="427">
                  <c:v>42.7</c:v>
                </c:pt>
                <c:pt idx="428">
                  <c:v>42.8</c:v>
                </c:pt>
                <c:pt idx="429">
                  <c:v>42.9</c:v>
                </c:pt>
                <c:pt idx="430">
                  <c:v>43</c:v>
                </c:pt>
                <c:pt idx="431">
                  <c:v>43.1</c:v>
                </c:pt>
                <c:pt idx="432">
                  <c:v>43.2</c:v>
                </c:pt>
                <c:pt idx="433">
                  <c:v>43.3</c:v>
                </c:pt>
                <c:pt idx="434">
                  <c:v>43.4</c:v>
                </c:pt>
                <c:pt idx="435">
                  <c:v>43.5</c:v>
                </c:pt>
                <c:pt idx="436">
                  <c:v>43.6</c:v>
                </c:pt>
                <c:pt idx="437">
                  <c:v>43.7</c:v>
                </c:pt>
                <c:pt idx="438">
                  <c:v>43.8</c:v>
                </c:pt>
                <c:pt idx="439">
                  <c:v>43.9</c:v>
                </c:pt>
                <c:pt idx="440">
                  <c:v>44</c:v>
                </c:pt>
                <c:pt idx="441">
                  <c:v>44.1</c:v>
                </c:pt>
                <c:pt idx="442">
                  <c:v>44.2</c:v>
                </c:pt>
                <c:pt idx="443">
                  <c:v>44.3</c:v>
                </c:pt>
                <c:pt idx="444">
                  <c:v>44.4</c:v>
                </c:pt>
                <c:pt idx="445">
                  <c:v>44.5</c:v>
                </c:pt>
                <c:pt idx="446">
                  <c:v>44.6</c:v>
                </c:pt>
                <c:pt idx="447">
                  <c:v>44.7</c:v>
                </c:pt>
                <c:pt idx="448">
                  <c:v>44.8</c:v>
                </c:pt>
                <c:pt idx="449">
                  <c:v>44.9</c:v>
                </c:pt>
                <c:pt idx="450">
                  <c:v>45</c:v>
                </c:pt>
                <c:pt idx="451">
                  <c:v>45.1</c:v>
                </c:pt>
                <c:pt idx="452">
                  <c:v>45.2</c:v>
                </c:pt>
                <c:pt idx="453">
                  <c:v>45.3</c:v>
                </c:pt>
                <c:pt idx="454">
                  <c:v>45.4</c:v>
                </c:pt>
                <c:pt idx="455">
                  <c:v>45.5</c:v>
                </c:pt>
                <c:pt idx="456">
                  <c:v>45.6</c:v>
                </c:pt>
                <c:pt idx="457">
                  <c:v>45.7</c:v>
                </c:pt>
                <c:pt idx="458">
                  <c:v>45.8</c:v>
                </c:pt>
                <c:pt idx="459">
                  <c:v>45.9</c:v>
                </c:pt>
                <c:pt idx="460">
                  <c:v>46</c:v>
                </c:pt>
                <c:pt idx="461">
                  <c:v>46.1</c:v>
                </c:pt>
                <c:pt idx="462">
                  <c:v>46.2</c:v>
                </c:pt>
                <c:pt idx="463">
                  <c:v>46.3</c:v>
                </c:pt>
                <c:pt idx="464">
                  <c:v>46.4</c:v>
                </c:pt>
                <c:pt idx="465">
                  <c:v>46.5</c:v>
                </c:pt>
                <c:pt idx="466">
                  <c:v>46.6</c:v>
                </c:pt>
                <c:pt idx="467">
                  <c:v>46.7</c:v>
                </c:pt>
                <c:pt idx="468">
                  <c:v>46.8</c:v>
                </c:pt>
                <c:pt idx="469">
                  <c:v>46.9</c:v>
                </c:pt>
                <c:pt idx="470">
                  <c:v>47</c:v>
                </c:pt>
                <c:pt idx="471">
                  <c:v>47.1</c:v>
                </c:pt>
                <c:pt idx="472">
                  <c:v>47.2</c:v>
                </c:pt>
                <c:pt idx="473">
                  <c:v>47.3</c:v>
                </c:pt>
                <c:pt idx="474">
                  <c:v>47.4</c:v>
                </c:pt>
                <c:pt idx="475">
                  <c:v>47.5</c:v>
                </c:pt>
                <c:pt idx="476">
                  <c:v>47.6</c:v>
                </c:pt>
                <c:pt idx="477">
                  <c:v>47.7</c:v>
                </c:pt>
                <c:pt idx="478">
                  <c:v>47.8</c:v>
                </c:pt>
                <c:pt idx="479">
                  <c:v>47.9</c:v>
                </c:pt>
                <c:pt idx="480">
                  <c:v>48</c:v>
                </c:pt>
                <c:pt idx="481">
                  <c:v>48.1</c:v>
                </c:pt>
                <c:pt idx="482">
                  <c:v>48.2</c:v>
                </c:pt>
                <c:pt idx="483">
                  <c:v>48.3</c:v>
                </c:pt>
                <c:pt idx="484">
                  <c:v>48.4</c:v>
                </c:pt>
                <c:pt idx="485">
                  <c:v>48.5</c:v>
                </c:pt>
                <c:pt idx="486">
                  <c:v>48.6</c:v>
                </c:pt>
                <c:pt idx="487">
                  <c:v>48.7</c:v>
                </c:pt>
                <c:pt idx="488">
                  <c:v>48.8</c:v>
                </c:pt>
                <c:pt idx="489">
                  <c:v>48.9</c:v>
                </c:pt>
                <c:pt idx="490">
                  <c:v>49</c:v>
                </c:pt>
                <c:pt idx="491">
                  <c:v>49.1</c:v>
                </c:pt>
                <c:pt idx="492">
                  <c:v>49.2</c:v>
                </c:pt>
                <c:pt idx="493">
                  <c:v>49.3</c:v>
                </c:pt>
                <c:pt idx="494">
                  <c:v>49.4</c:v>
                </c:pt>
                <c:pt idx="495">
                  <c:v>49.5</c:v>
                </c:pt>
                <c:pt idx="496">
                  <c:v>49.6</c:v>
                </c:pt>
                <c:pt idx="497">
                  <c:v>49.7</c:v>
                </c:pt>
                <c:pt idx="498">
                  <c:v>49.8</c:v>
                </c:pt>
                <c:pt idx="499">
                  <c:v>49.9</c:v>
                </c:pt>
                <c:pt idx="500">
                  <c:v>50</c:v>
                </c:pt>
                <c:pt idx="501">
                  <c:v>50.1</c:v>
                </c:pt>
                <c:pt idx="502">
                  <c:v>50.2</c:v>
                </c:pt>
                <c:pt idx="503">
                  <c:v>50.3</c:v>
                </c:pt>
                <c:pt idx="504">
                  <c:v>50.4</c:v>
                </c:pt>
                <c:pt idx="505">
                  <c:v>50.5</c:v>
                </c:pt>
                <c:pt idx="506">
                  <c:v>50.6</c:v>
                </c:pt>
                <c:pt idx="507">
                  <c:v>50.7</c:v>
                </c:pt>
                <c:pt idx="508">
                  <c:v>50.8</c:v>
                </c:pt>
                <c:pt idx="509">
                  <c:v>50.9</c:v>
                </c:pt>
                <c:pt idx="510">
                  <c:v>51</c:v>
                </c:pt>
                <c:pt idx="511">
                  <c:v>51.1</c:v>
                </c:pt>
                <c:pt idx="512">
                  <c:v>51.2</c:v>
                </c:pt>
                <c:pt idx="513">
                  <c:v>51.3</c:v>
                </c:pt>
                <c:pt idx="514">
                  <c:v>51.4</c:v>
                </c:pt>
                <c:pt idx="515">
                  <c:v>51.5</c:v>
                </c:pt>
                <c:pt idx="516">
                  <c:v>51.6</c:v>
                </c:pt>
                <c:pt idx="517">
                  <c:v>51.7</c:v>
                </c:pt>
                <c:pt idx="518">
                  <c:v>51.8</c:v>
                </c:pt>
                <c:pt idx="519">
                  <c:v>51.9</c:v>
                </c:pt>
                <c:pt idx="520">
                  <c:v>52</c:v>
                </c:pt>
                <c:pt idx="521">
                  <c:v>52.1</c:v>
                </c:pt>
                <c:pt idx="522">
                  <c:v>52.2</c:v>
                </c:pt>
                <c:pt idx="523">
                  <c:v>52.3</c:v>
                </c:pt>
                <c:pt idx="524">
                  <c:v>52.4</c:v>
                </c:pt>
                <c:pt idx="525">
                  <c:v>52.5</c:v>
                </c:pt>
                <c:pt idx="526">
                  <c:v>52.6</c:v>
                </c:pt>
                <c:pt idx="527">
                  <c:v>52.7</c:v>
                </c:pt>
                <c:pt idx="528">
                  <c:v>52.8</c:v>
                </c:pt>
                <c:pt idx="529">
                  <c:v>52.9</c:v>
                </c:pt>
                <c:pt idx="530">
                  <c:v>53</c:v>
                </c:pt>
                <c:pt idx="531">
                  <c:v>53.1</c:v>
                </c:pt>
                <c:pt idx="532">
                  <c:v>53.2</c:v>
                </c:pt>
                <c:pt idx="533">
                  <c:v>53.3</c:v>
                </c:pt>
                <c:pt idx="534">
                  <c:v>53.4</c:v>
                </c:pt>
                <c:pt idx="535">
                  <c:v>53.5</c:v>
                </c:pt>
                <c:pt idx="536">
                  <c:v>53.6</c:v>
                </c:pt>
                <c:pt idx="537">
                  <c:v>53.7</c:v>
                </c:pt>
                <c:pt idx="538">
                  <c:v>53.8</c:v>
                </c:pt>
                <c:pt idx="539">
                  <c:v>53.9</c:v>
                </c:pt>
                <c:pt idx="540">
                  <c:v>54</c:v>
                </c:pt>
                <c:pt idx="541">
                  <c:v>54.1</c:v>
                </c:pt>
                <c:pt idx="542">
                  <c:v>54.2</c:v>
                </c:pt>
                <c:pt idx="543">
                  <c:v>54.3</c:v>
                </c:pt>
                <c:pt idx="544">
                  <c:v>54.4</c:v>
                </c:pt>
                <c:pt idx="545">
                  <c:v>54.5</c:v>
                </c:pt>
                <c:pt idx="546">
                  <c:v>54.6</c:v>
                </c:pt>
                <c:pt idx="547">
                  <c:v>54.7</c:v>
                </c:pt>
                <c:pt idx="548">
                  <c:v>54.8</c:v>
                </c:pt>
                <c:pt idx="549">
                  <c:v>54.9</c:v>
                </c:pt>
                <c:pt idx="550">
                  <c:v>55</c:v>
                </c:pt>
                <c:pt idx="551">
                  <c:v>55.1</c:v>
                </c:pt>
                <c:pt idx="552">
                  <c:v>55.2</c:v>
                </c:pt>
                <c:pt idx="553">
                  <c:v>55.3</c:v>
                </c:pt>
                <c:pt idx="554">
                  <c:v>55.4</c:v>
                </c:pt>
                <c:pt idx="555">
                  <c:v>55.5</c:v>
                </c:pt>
                <c:pt idx="556">
                  <c:v>55.6</c:v>
                </c:pt>
                <c:pt idx="557">
                  <c:v>55.7</c:v>
                </c:pt>
                <c:pt idx="558">
                  <c:v>55.8</c:v>
                </c:pt>
                <c:pt idx="559">
                  <c:v>55.9</c:v>
                </c:pt>
                <c:pt idx="560">
                  <c:v>56</c:v>
                </c:pt>
                <c:pt idx="561">
                  <c:v>56.1</c:v>
                </c:pt>
                <c:pt idx="562">
                  <c:v>56.2</c:v>
                </c:pt>
                <c:pt idx="563">
                  <c:v>56.3</c:v>
                </c:pt>
                <c:pt idx="564">
                  <c:v>56.4</c:v>
                </c:pt>
                <c:pt idx="565">
                  <c:v>56.5</c:v>
                </c:pt>
                <c:pt idx="566">
                  <c:v>56.6</c:v>
                </c:pt>
                <c:pt idx="567">
                  <c:v>56.7</c:v>
                </c:pt>
                <c:pt idx="568">
                  <c:v>56.8</c:v>
                </c:pt>
                <c:pt idx="569">
                  <c:v>56.9</c:v>
                </c:pt>
                <c:pt idx="570">
                  <c:v>57</c:v>
                </c:pt>
                <c:pt idx="571">
                  <c:v>57.1</c:v>
                </c:pt>
                <c:pt idx="572">
                  <c:v>57.2</c:v>
                </c:pt>
                <c:pt idx="573">
                  <c:v>57.3</c:v>
                </c:pt>
                <c:pt idx="574">
                  <c:v>57.4</c:v>
                </c:pt>
                <c:pt idx="575">
                  <c:v>57.5</c:v>
                </c:pt>
                <c:pt idx="576">
                  <c:v>57.6</c:v>
                </c:pt>
                <c:pt idx="577">
                  <c:v>57.7</c:v>
                </c:pt>
                <c:pt idx="578">
                  <c:v>57.8</c:v>
                </c:pt>
                <c:pt idx="579">
                  <c:v>57.9</c:v>
                </c:pt>
                <c:pt idx="580">
                  <c:v>58</c:v>
                </c:pt>
                <c:pt idx="581">
                  <c:v>58.1</c:v>
                </c:pt>
                <c:pt idx="582">
                  <c:v>58.2</c:v>
                </c:pt>
                <c:pt idx="583">
                  <c:v>58.3</c:v>
                </c:pt>
                <c:pt idx="584">
                  <c:v>58.4</c:v>
                </c:pt>
                <c:pt idx="585">
                  <c:v>58.5</c:v>
                </c:pt>
                <c:pt idx="586">
                  <c:v>58.6</c:v>
                </c:pt>
                <c:pt idx="587">
                  <c:v>58.7</c:v>
                </c:pt>
                <c:pt idx="588">
                  <c:v>58.8</c:v>
                </c:pt>
                <c:pt idx="589">
                  <c:v>58.9</c:v>
                </c:pt>
                <c:pt idx="590">
                  <c:v>59</c:v>
                </c:pt>
                <c:pt idx="591">
                  <c:v>59.1</c:v>
                </c:pt>
                <c:pt idx="592">
                  <c:v>59.2</c:v>
                </c:pt>
                <c:pt idx="593">
                  <c:v>59.3</c:v>
                </c:pt>
                <c:pt idx="594">
                  <c:v>59.4</c:v>
                </c:pt>
                <c:pt idx="595">
                  <c:v>59.5</c:v>
                </c:pt>
                <c:pt idx="596">
                  <c:v>59.6</c:v>
                </c:pt>
                <c:pt idx="597">
                  <c:v>59.7</c:v>
                </c:pt>
                <c:pt idx="598">
                  <c:v>59.8</c:v>
                </c:pt>
                <c:pt idx="599">
                  <c:v>59.9</c:v>
                </c:pt>
                <c:pt idx="600">
                  <c:v>60</c:v>
                </c:pt>
                <c:pt idx="601">
                  <c:v>60.1</c:v>
                </c:pt>
                <c:pt idx="602">
                  <c:v>60.2</c:v>
                </c:pt>
                <c:pt idx="603">
                  <c:v>60.3</c:v>
                </c:pt>
                <c:pt idx="604">
                  <c:v>60.4</c:v>
                </c:pt>
                <c:pt idx="605">
                  <c:v>60.5</c:v>
                </c:pt>
                <c:pt idx="606">
                  <c:v>60.6</c:v>
                </c:pt>
                <c:pt idx="607">
                  <c:v>60.7</c:v>
                </c:pt>
                <c:pt idx="608">
                  <c:v>60.8</c:v>
                </c:pt>
                <c:pt idx="609">
                  <c:v>60.9</c:v>
                </c:pt>
                <c:pt idx="610">
                  <c:v>61</c:v>
                </c:pt>
                <c:pt idx="611">
                  <c:v>61.1</c:v>
                </c:pt>
                <c:pt idx="612">
                  <c:v>61.2</c:v>
                </c:pt>
                <c:pt idx="613">
                  <c:v>61.3</c:v>
                </c:pt>
                <c:pt idx="614">
                  <c:v>61.4</c:v>
                </c:pt>
                <c:pt idx="615">
                  <c:v>61.5</c:v>
                </c:pt>
                <c:pt idx="616">
                  <c:v>61.6</c:v>
                </c:pt>
                <c:pt idx="617">
                  <c:v>61.7</c:v>
                </c:pt>
                <c:pt idx="618">
                  <c:v>61.8</c:v>
                </c:pt>
                <c:pt idx="619">
                  <c:v>61.9</c:v>
                </c:pt>
                <c:pt idx="620">
                  <c:v>62</c:v>
                </c:pt>
                <c:pt idx="621">
                  <c:v>62.1</c:v>
                </c:pt>
                <c:pt idx="622">
                  <c:v>62.2</c:v>
                </c:pt>
                <c:pt idx="623">
                  <c:v>62.3</c:v>
                </c:pt>
                <c:pt idx="624">
                  <c:v>62.4</c:v>
                </c:pt>
                <c:pt idx="625">
                  <c:v>62.5</c:v>
                </c:pt>
                <c:pt idx="626">
                  <c:v>62.6</c:v>
                </c:pt>
                <c:pt idx="627">
                  <c:v>62.7</c:v>
                </c:pt>
                <c:pt idx="628">
                  <c:v>62.8</c:v>
                </c:pt>
                <c:pt idx="629">
                  <c:v>62.9</c:v>
                </c:pt>
                <c:pt idx="630">
                  <c:v>63</c:v>
                </c:pt>
                <c:pt idx="631">
                  <c:v>63.1</c:v>
                </c:pt>
                <c:pt idx="632">
                  <c:v>63.2</c:v>
                </c:pt>
                <c:pt idx="633">
                  <c:v>63.3</c:v>
                </c:pt>
                <c:pt idx="634">
                  <c:v>63.4</c:v>
                </c:pt>
                <c:pt idx="635">
                  <c:v>63.5</c:v>
                </c:pt>
                <c:pt idx="636">
                  <c:v>63.6</c:v>
                </c:pt>
                <c:pt idx="637">
                  <c:v>63.7</c:v>
                </c:pt>
                <c:pt idx="638">
                  <c:v>63.8</c:v>
                </c:pt>
                <c:pt idx="639">
                  <c:v>63.9</c:v>
                </c:pt>
                <c:pt idx="640">
                  <c:v>64</c:v>
                </c:pt>
                <c:pt idx="641">
                  <c:v>64.099999999999994</c:v>
                </c:pt>
                <c:pt idx="642">
                  <c:v>64.2</c:v>
                </c:pt>
                <c:pt idx="643">
                  <c:v>64.3</c:v>
                </c:pt>
                <c:pt idx="644">
                  <c:v>64.400000000000006</c:v>
                </c:pt>
                <c:pt idx="645">
                  <c:v>64.5</c:v>
                </c:pt>
                <c:pt idx="646">
                  <c:v>64.599999999999994</c:v>
                </c:pt>
                <c:pt idx="647">
                  <c:v>64.7</c:v>
                </c:pt>
                <c:pt idx="648">
                  <c:v>64.8</c:v>
                </c:pt>
                <c:pt idx="649">
                  <c:v>64.900000000000006</c:v>
                </c:pt>
                <c:pt idx="650">
                  <c:v>65</c:v>
                </c:pt>
                <c:pt idx="651">
                  <c:v>65.099999999999994</c:v>
                </c:pt>
                <c:pt idx="652">
                  <c:v>65.2</c:v>
                </c:pt>
                <c:pt idx="653">
                  <c:v>65.3</c:v>
                </c:pt>
                <c:pt idx="654">
                  <c:v>65.400000000000006</c:v>
                </c:pt>
                <c:pt idx="655">
                  <c:v>65.5</c:v>
                </c:pt>
                <c:pt idx="656">
                  <c:v>65.599999999999994</c:v>
                </c:pt>
                <c:pt idx="657">
                  <c:v>65.7</c:v>
                </c:pt>
                <c:pt idx="658">
                  <c:v>65.8</c:v>
                </c:pt>
                <c:pt idx="659">
                  <c:v>65.900000000000006</c:v>
                </c:pt>
                <c:pt idx="660">
                  <c:v>66</c:v>
                </c:pt>
                <c:pt idx="661">
                  <c:v>66.099999999999994</c:v>
                </c:pt>
                <c:pt idx="662">
                  <c:v>66.2</c:v>
                </c:pt>
                <c:pt idx="663">
                  <c:v>66.3</c:v>
                </c:pt>
                <c:pt idx="664">
                  <c:v>66.400000000000006</c:v>
                </c:pt>
                <c:pt idx="665">
                  <c:v>66.5</c:v>
                </c:pt>
                <c:pt idx="666">
                  <c:v>66.599999999999994</c:v>
                </c:pt>
                <c:pt idx="667">
                  <c:v>66.7</c:v>
                </c:pt>
                <c:pt idx="668">
                  <c:v>66.8</c:v>
                </c:pt>
                <c:pt idx="669">
                  <c:v>66.900000000000006</c:v>
                </c:pt>
                <c:pt idx="670">
                  <c:v>67</c:v>
                </c:pt>
                <c:pt idx="671">
                  <c:v>67.099999999999994</c:v>
                </c:pt>
                <c:pt idx="672">
                  <c:v>67.2</c:v>
                </c:pt>
                <c:pt idx="673">
                  <c:v>67.3</c:v>
                </c:pt>
                <c:pt idx="674">
                  <c:v>67.400000000000006</c:v>
                </c:pt>
                <c:pt idx="675">
                  <c:v>67.5</c:v>
                </c:pt>
                <c:pt idx="676">
                  <c:v>67.599999999999994</c:v>
                </c:pt>
                <c:pt idx="677">
                  <c:v>67.7</c:v>
                </c:pt>
                <c:pt idx="678">
                  <c:v>67.8</c:v>
                </c:pt>
                <c:pt idx="679">
                  <c:v>67.900000000000006</c:v>
                </c:pt>
                <c:pt idx="680">
                  <c:v>68</c:v>
                </c:pt>
                <c:pt idx="681">
                  <c:v>68.099999999999994</c:v>
                </c:pt>
                <c:pt idx="682">
                  <c:v>68.2</c:v>
                </c:pt>
                <c:pt idx="683">
                  <c:v>68.3</c:v>
                </c:pt>
                <c:pt idx="684">
                  <c:v>68.400000000000006</c:v>
                </c:pt>
                <c:pt idx="685">
                  <c:v>68.5</c:v>
                </c:pt>
                <c:pt idx="686">
                  <c:v>68.599999999999994</c:v>
                </c:pt>
                <c:pt idx="687">
                  <c:v>68.7</c:v>
                </c:pt>
                <c:pt idx="688">
                  <c:v>68.8</c:v>
                </c:pt>
                <c:pt idx="689">
                  <c:v>68.900000000000006</c:v>
                </c:pt>
                <c:pt idx="690">
                  <c:v>69</c:v>
                </c:pt>
                <c:pt idx="691">
                  <c:v>69.099999999999994</c:v>
                </c:pt>
                <c:pt idx="692">
                  <c:v>69.2</c:v>
                </c:pt>
                <c:pt idx="693">
                  <c:v>69.3</c:v>
                </c:pt>
                <c:pt idx="694">
                  <c:v>69.400000000000006</c:v>
                </c:pt>
                <c:pt idx="695">
                  <c:v>69.5</c:v>
                </c:pt>
                <c:pt idx="696">
                  <c:v>69.599999999999994</c:v>
                </c:pt>
                <c:pt idx="697">
                  <c:v>69.7</c:v>
                </c:pt>
                <c:pt idx="698">
                  <c:v>69.8</c:v>
                </c:pt>
                <c:pt idx="699">
                  <c:v>69.900000000000006</c:v>
                </c:pt>
                <c:pt idx="700">
                  <c:v>70</c:v>
                </c:pt>
                <c:pt idx="701">
                  <c:v>70.099999999999994</c:v>
                </c:pt>
                <c:pt idx="702">
                  <c:v>70.2</c:v>
                </c:pt>
                <c:pt idx="703">
                  <c:v>70.3</c:v>
                </c:pt>
                <c:pt idx="704">
                  <c:v>70.400000000000006</c:v>
                </c:pt>
                <c:pt idx="705">
                  <c:v>70.5</c:v>
                </c:pt>
                <c:pt idx="706">
                  <c:v>70.599999999999994</c:v>
                </c:pt>
                <c:pt idx="707">
                  <c:v>70.7</c:v>
                </c:pt>
                <c:pt idx="708">
                  <c:v>70.8</c:v>
                </c:pt>
                <c:pt idx="709">
                  <c:v>70.900000000000006</c:v>
                </c:pt>
                <c:pt idx="710">
                  <c:v>71</c:v>
                </c:pt>
                <c:pt idx="711">
                  <c:v>71.099999999999994</c:v>
                </c:pt>
                <c:pt idx="712">
                  <c:v>71.2</c:v>
                </c:pt>
                <c:pt idx="713">
                  <c:v>71.3</c:v>
                </c:pt>
                <c:pt idx="714">
                  <c:v>71.400000000000006</c:v>
                </c:pt>
                <c:pt idx="715">
                  <c:v>71.5</c:v>
                </c:pt>
                <c:pt idx="716">
                  <c:v>71.599999999999994</c:v>
                </c:pt>
                <c:pt idx="717">
                  <c:v>71.7</c:v>
                </c:pt>
                <c:pt idx="718">
                  <c:v>71.8</c:v>
                </c:pt>
                <c:pt idx="719">
                  <c:v>71.900000000000006</c:v>
                </c:pt>
                <c:pt idx="720">
                  <c:v>72</c:v>
                </c:pt>
                <c:pt idx="721">
                  <c:v>72.099999999999994</c:v>
                </c:pt>
                <c:pt idx="722">
                  <c:v>72.2</c:v>
                </c:pt>
                <c:pt idx="723">
                  <c:v>72.3</c:v>
                </c:pt>
                <c:pt idx="724">
                  <c:v>72.400000000000006</c:v>
                </c:pt>
                <c:pt idx="725">
                  <c:v>72.5</c:v>
                </c:pt>
                <c:pt idx="726">
                  <c:v>72.599999999999994</c:v>
                </c:pt>
                <c:pt idx="727">
                  <c:v>72.7</c:v>
                </c:pt>
                <c:pt idx="728">
                  <c:v>72.8</c:v>
                </c:pt>
                <c:pt idx="729">
                  <c:v>72.900000000000006</c:v>
                </c:pt>
                <c:pt idx="730">
                  <c:v>73</c:v>
                </c:pt>
                <c:pt idx="731">
                  <c:v>73.099999999999994</c:v>
                </c:pt>
                <c:pt idx="732">
                  <c:v>73.2</c:v>
                </c:pt>
                <c:pt idx="733">
                  <c:v>73.3</c:v>
                </c:pt>
                <c:pt idx="734">
                  <c:v>73.400000000000006</c:v>
                </c:pt>
                <c:pt idx="735">
                  <c:v>73.5</c:v>
                </c:pt>
                <c:pt idx="736">
                  <c:v>73.599999999999994</c:v>
                </c:pt>
                <c:pt idx="737">
                  <c:v>73.7</c:v>
                </c:pt>
                <c:pt idx="738">
                  <c:v>73.8</c:v>
                </c:pt>
                <c:pt idx="739">
                  <c:v>73.900000000000006</c:v>
                </c:pt>
                <c:pt idx="740">
                  <c:v>74</c:v>
                </c:pt>
                <c:pt idx="741">
                  <c:v>74.099999999999994</c:v>
                </c:pt>
                <c:pt idx="742">
                  <c:v>74.2</c:v>
                </c:pt>
                <c:pt idx="743">
                  <c:v>74.3</c:v>
                </c:pt>
                <c:pt idx="744">
                  <c:v>74.400000000000006</c:v>
                </c:pt>
                <c:pt idx="745">
                  <c:v>74.5</c:v>
                </c:pt>
                <c:pt idx="746">
                  <c:v>74.599999999999994</c:v>
                </c:pt>
                <c:pt idx="747">
                  <c:v>74.7</c:v>
                </c:pt>
                <c:pt idx="748">
                  <c:v>74.8</c:v>
                </c:pt>
                <c:pt idx="749">
                  <c:v>74.900000000000006</c:v>
                </c:pt>
                <c:pt idx="750">
                  <c:v>75</c:v>
                </c:pt>
                <c:pt idx="751">
                  <c:v>75.099999999999994</c:v>
                </c:pt>
                <c:pt idx="752">
                  <c:v>75.2</c:v>
                </c:pt>
                <c:pt idx="753">
                  <c:v>75.3</c:v>
                </c:pt>
                <c:pt idx="754">
                  <c:v>75.400000000000006</c:v>
                </c:pt>
                <c:pt idx="755">
                  <c:v>75.5</c:v>
                </c:pt>
                <c:pt idx="756">
                  <c:v>75.599999999999994</c:v>
                </c:pt>
                <c:pt idx="757">
                  <c:v>75.7</c:v>
                </c:pt>
                <c:pt idx="758">
                  <c:v>75.8</c:v>
                </c:pt>
                <c:pt idx="759">
                  <c:v>75.900000000000006</c:v>
                </c:pt>
                <c:pt idx="760">
                  <c:v>76</c:v>
                </c:pt>
                <c:pt idx="761">
                  <c:v>76.099999999999994</c:v>
                </c:pt>
                <c:pt idx="762">
                  <c:v>76.2</c:v>
                </c:pt>
                <c:pt idx="763">
                  <c:v>76.3</c:v>
                </c:pt>
                <c:pt idx="764">
                  <c:v>76.400000000000006</c:v>
                </c:pt>
                <c:pt idx="765">
                  <c:v>76.5</c:v>
                </c:pt>
                <c:pt idx="766">
                  <c:v>76.599999999999994</c:v>
                </c:pt>
                <c:pt idx="767">
                  <c:v>76.7</c:v>
                </c:pt>
                <c:pt idx="768">
                  <c:v>76.8</c:v>
                </c:pt>
                <c:pt idx="769">
                  <c:v>76.900000000000006</c:v>
                </c:pt>
                <c:pt idx="770">
                  <c:v>77</c:v>
                </c:pt>
                <c:pt idx="771">
                  <c:v>77.099999999999994</c:v>
                </c:pt>
                <c:pt idx="772">
                  <c:v>77.2</c:v>
                </c:pt>
                <c:pt idx="773">
                  <c:v>77.3</c:v>
                </c:pt>
                <c:pt idx="774">
                  <c:v>77.400000000000006</c:v>
                </c:pt>
                <c:pt idx="775">
                  <c:v>77.5</c:v>
                </c:pt>
                <c:pt idx="776">
                  <c:v>77.599999999999994</c:v>
                </c:pt>
                <c:pt idx="777">
                  <c:v>77.7</c:v>
                </c:pt>
                <c:pt idx="778">
                  <c:v>77.8</c:v>
                </c:pt>
                <c:pt idx="779">
                  <c:v>77.900000000000006</c:v>
                </c:pt>
                <c:pt idx="780">
                  <c:v>78</c:v>
                </c:pt>
                <c:pt idx="781">
                  <c:v>78.099999999999994</c:v>
                </c:pt>
                <c:pt idx="782">
                  <c:v>78.2</c:v>
                </c:pt>
                <c:pt idx="783">
                  <c:v>78.3</c:v>
                </c:pt>
                <c:pt idx="784">
                  <c:v>78.400000000000006</c:v>
                </c:pt>
                <c:pt idx="785">
                  <c:v>78.5</c:v>
                </c:pt>
                <c:pt idx="786">
                  <c:v>78.599999999999994</c:v>
                </c:pt>
                <c:pt idx="787">
                  <c:v>78.7</c:v>
                </c:pt>
                <c:pt idx="788">
                  <c:v>78.8</c:v>
                </c:pt>
                <c:pt idx="789">
                  <c:v>78.900000000000006</c:v>
                </c:pt>
                <c:pt idx="790">
                  <c:v>79</c:v>
                </c:pt>
                <c:pt idx="791">
                  <c:v>79.099999999999994</c:v>
                </c:pt>
                <c:pt idx="792">
                  <c:v>79.2</c:v>
                </c:pt>
                <c:pt idx="793">
                  <c:v>79.3</c:v>
                </c:pt>
                <c:pt idx="794">
                  <c:v>79.400000000000006</c:v>
                </c:pt>
                <c:pt idx="795">
                  <c:v>79.5</c:v>
                </c:pt>
                <c:pt idx="796">
                  <c:v>79.599999999999994</c:v>
                </c:pt>
                <c:pt idx="797">
                  <c:v>79.7</c:v>
                </c:pt>
                <c:pt idx="798">
                  <c:v>79.8</c:v>
                </c:pt>
                <c:pt idx="799">
                  <c:v>79.900000000000006</c:v>
                </c:pt>
                <c:pt idx="800">
                  <c:v>80</c:v>
                </c:pt>
                <c:pt idx="801">
                  <c:v>80.099999999999994</c:v>
                </c:pt>
                <c:pt idx="802">
                  <c:v>80.2</c:v>
                </c:pt>
                <c:pt idx="803">
                  <c:v>80.3</c:v>
                </c:pt>
                <c:pt idx="804">
                  <c:v>80.400000000000006</c:v>
                </c:pt>
                <c:pt idx="805">
                  <c:v>80.5</c:v>
                </c:pt>
                <c:pt idx="806">
                  <c:v>80.599999999999994</c:v>
                </c:pt>
                <c:pt idx="807">
                  <c:v>80.7</c:v>
                </c:pt>
                <c:pt idx="808">
                  <c:v>80.8</c:v>
                </c:pt>
                <c:pt idx="809">
                  <c:v>80.900000000000006</c:v>
                </c:pt>
                <c:pt idx="810">
                  <c:v>81</c:v>
                </c:pt>
                <c:pt idx="811">
                  <c:v>81.099999999999994</c:v>
                </c:pt>
                <c:pt idx="812">
                  <c:v>81.2</c:v>
                </c:pt>
                <c:pt idx="813">
                  <c:v>81.3</c:v>
                </c:pt>
                <c:pt idx="814">
                  <c:v>81.400000000000006</c:v>
                </c:pt>
                <c:pt idx="815">
                  <c:v>81.5</c:v>
                </c:pt>
                <c:pt idx="816">
                  <c:v>81.599999999999994</c:v>
                </c:pt>
                <c:pt idx="817">
                  <c:v>81.7</c:v>
                </c:pt>
                <c:pt idx="818">
                  <c:v>81.8</c:v>
                </c:pt>
                <c:pt idx="819">
                  <c:v>81.900000000000006</c:v>
                </c:pt>
                <c:pt idx="820">
                  <c:v>82</c:v>
                </c:pt>
                <c:pt idx="821">
                  <c:v>82.1</c:v>
                </c:pt>
                <c:pt idx="822">
                  <c:v>82.2</c:v>
                </c:pt>
                <c:pt idx="823">
                  <c:v>82.3</c:v>
                </c:pt>
                <c:pt idx="824">
                  <c:v>82.4</c:v>
                </c:pt>
                <c:pt idx="825">
                  <c:v>82.5</c:v>
                </c:pt>
                <c:pt idx="826">
                  <c:v>82.6</c:v>
                </c:pt>
                <c:pt idx="827">
                  <c:v>82.7</c:v>
                </c:pt>
                <c:pt idx="828">
                  <c:v>82.8</c:v>
                </c:pt>
                <c:pt idx="829">
                  <c:v>82.9</c:v>
                </c:pt>
                <c:pt idx="830">
                  <c:v>83</c:v>
                </c:pt>
                <c:pt idx="831">
                  <c:v>83.1</c:v>
                </c:pt>
                <c:pt idx="832">
                  <c:v>83.2</c:v>
                </c:pt>
                <c:pt idx="833">
                  <c:v>83.3</c:v>
                </c:pt>
                <c:pt idx="834">
                  <c:v>83.4</c:v>
                </c:pt>
                <c:pt idx="835">
                  <c:v>83.5</c:v>
                </c:pt>
                <c:pt idx="836">
                  <c:v>83.6</c:v>
                </c:pt>
                <c:pt idx="837">
                  <c:v>83.7</c:v>
                </c:pt>
                <c:pt idx="838">
                  <c:v>83.8</c:v>
                </c:pt>
                <c:pt idx="839">
                  <c:v>83.9</c:v>
                </c:pt>
                <c:pt idx="840">
                  <c:v>84</c:v>
                </c:pt>
                <c:pt idx="841">
                  <c:v>84.1</c:v>
                </c:pt>
                <c:pt idx="842">
                  <c:v>84.2</c:v>
                </c:pt>
                <c:pt idx="843">
                  <c:v>84.3</c:v>
                </c:pt>
                <c:pt idx="844">
                  <c:v>84.4</c:v>
                </c:pt>
                <c:pt idx="845">
                  <c:v>84.5</c:v>
                </c:pt>
                <c:pt idx="846">
                  <c:v>84.6</c:v>
                </c:pt>
                <c:pt idx="847">
                  <c:v>84.7</c:v>
                </c:pt>
                <c:pt idx="848">
                  <c:v>84.8</c:v>
                </c:pt>
                <c:pt idx="849">
                  <c:v>84.9</c:v>
                </c:pt>
                <c:pt idx="850">
                  <c:v>85</c:v>
                </c:pt>
                <c:pt idx="851">
                  <c:v>85.1</c:v>
                </c:pt>
                <c:pt idx="852">
                  <c:v>85.2</c:v>
                </c:pt>
                <c:pt idx="853">
                  <c:v>85.3</c:v>
                </c:pt>
                <c:pt idx="854">
                  <c:v>85.4</c:v>
                </c:pt>
                <c:pt idx="855">
                  <c:v>85.5</c:v>
                </c:pt>
                <c:pt idx="856">
                  <c:v>85.6</c:v>
                </c:pt>
                <c:pt idx="857">
                  <c:v>85.7</c:v>
                </c:pt>
                <c:pt idx="858">
                  <c:v>85.8</c:v>
                </c:pt>
                <c:pt idx="859">
                  <c:v>85.9</c:v>
                </c:pt>
                <c:pt idx="860">
                  <c:v>86</c:v>
                </c:pt>
                <c:pt idx="861">
                  <c:v>86.1</c:v>
                </c:pt>
                <c:pt idx="862">
                  <c:v>86.2</c:v>
                </c:pt>
                <c:pt idx="863">
                  <c:v>86.3</c:v>
                </c:pt>
                <c:pt idx="864">
                  <c:v>86.4</c:v>
                </c:pt>
                <c:pt idx="865">
                  <c:v>86.5</c:v>
                </c:pt>
                <c:pt idx="866">
                  <c:v>86.6</c:v>
                </c:pt>
                <c:pt idx="867">
                  <c:v>86.7</c:v>
                </c:pt>
                <c:pt idx="868">
                  <c:v>86.8</c:v>
                </c:pt>
                <c:pt idx="869">
                  <c:v>86.9</c:v>
                </c:pt>
                <c:pt idx="870">
                  <c:v>87</c:v>
                </c:pt>
                <c:pt idx="871">
                  <c:v>87.1</c:v>
                </c:pt>
                <c:pt idx="872">
                  <c:v>87.2</c:v>
                </c:pt>
                <c:pt idx="873">
                  <c:v>87.3</c:v>
                </c:pt>
                <c:pt idx="874">
                  <c:v>87.4</c:v>
                </c:pt>
                <c:pt idx="875">
                  <c:v>87.5</c:v>
                </c:pt>
                <c:pt idx="876">
                  <c:v>87.6</c:v>
                </c:pt>
                <c:pt idx="877">
                  <c:v>87.7</c:v>
                </c:pt>
                <c:pt idx="878">
                  <c:v>87.8</c:v>
                </c:pt>
                <c:pt idx="879">
                  <c:v>87.9</c:v>
                </c:pt>
                <c:pt idx="880">
                  <c:v>88</c:v>
                </c:pt>
                <c:pt idx="881">
                  <c:v>88.1</c:v>
                </c:pt>
                <c:pt idx="882">
                  <c:v>88.2</c:v>
                </c:pt>
                <c:pt idx="883">
                  <c:v>88.3</c:v>
                </c:pt>
                <c:pt idx="884">
                  <c:v>88.4</c:v>
                </c:pt>
                <c:pt idx="885">
                  <c:v>88.5</c:v>
                </c:pt>
                <c:pt idx="886">
                  <c:v>88.6</c:v>
                </c:pt>
                <c:pt idx="887">
                  <c:v>88.7</c:v>
                </c:pt>
                <c:pt idx="888">
                  <c:v>88.8</c:v>
                </c:pt>
                <c:pt idx="889">
                  <c:v>88.9</c:v>
                </c:pt>
                <c:pt idx="890">
                  <c:v>89</c:v>
                </c:pt>
                <c:pt idx="891">
                  <c:v>89.1</c:v>
                </c:pt>
                <c:pt idx="892">
                  <c:v>89.2</c:v>
                </c:pt>
                <c:pt idx="893">
                  <c:v>89.3</c:v>
                </c:pt>
                <c:pt idx="894">
                  <c:v>89.4</c:v>
                </c:pt>
                <c:pt idx="895">
                  <c:v>89.5</c:v>
                </c:pt>
                <c:pt idx="896">
                  <c:v>89.6</c:v>
                </c:pt>
                <c:pt idx="897">
                  <c:v>89.7</c:v>
                </c:pt>
                <c:pt idx="898">
                  <c:v>89.8</c:v>
                </c:pt>
                <c:pt idx="899">
                  <c:v>89.9</c:v>
                </c:pt>
                <c:pt idx="900">
                  <c:v>90</c:v>
                </c:pt>
                <c:pt idx="901">
                  <c:v>90.1</c:v>
                </c:pt>
                <c:pt idx="902">
                  <c:v>90.2</c:v>
                </c:pt>
                <c:pt idx="903">
                  <c:v>90.3</c:v>
                </c:pt>
                <c:pt idx="904">
                  <c:v>90.4</c:v>
                </c:pt>
                <c:pt idx="905">
                  <c:v>90.5</c:v>
                </c:pt>
                <c:pt idx="906">
                  <c:v>90.6</c:v>
                </c:pt>
                <c:pt idx="907">
                  <c:v>90.7</c:v>
                </c:pt>
                <c:pt idx="908">
                  <c:v>90.8</c:v>
                </c:pt>
                <c:pt idx="909">
                  <c:v>90.9</c:v>
                </c:pt>
                <c:pt idx="910">
                  <c:v>91</c:v>
                </c:pt>
                <c:pt idx="911">
                  <c:v>91.1</c:v>
                </c:pt>
                <c:pt idx="912">
                  <c:v>91.2</c:v>
                </c:pt>
                <c:pt idx="913">
                  <c:v>91.3</c:v>
                </c:pt>
                <c:pt idx="914">
                  <c:v>91.4</c:v>
                </c:pt>
                <c:pt idx="915">
                  <c:v>91.5</c:v>
                </c:pt>
                <c:pt idx="916">
                  <c:v>91.6</c:v>
                </c:pt>
                <c:pt idx="917">
                  <c:v>91.7</c:v>
                </c:pt>
                <c:pt idx="918">
                  <c:v>91.8</c:v>
                </c:pt>
                <c:pt idx="919">
                  <c:v>91.9</c:v>
                </c:pt>
                <c:pt idx="920">
                  <c:v>92</c:v>
                </c:pt>
                <c:pt idx="921">
                  <c:v>92.1</c:v>
                </c:pt>
                <c:pt idx="922">
                  <c:v>92.2</c:v>
                </c:pt>
                <c:pt idx="923">
                  <c:v>92.3</c:v>
                </c:pt>
                <c:pt idx="924">
                  <c:v>92.4</c:v>
                </c:pt>
                <c:pt idx="925">
                  <c:v>92.5</c:v>
                </c:pt>
                <c:pt idx="926">
                  <c:v>92.6</c:v>
                </c:pt>
                <c:pt idx="927">
                  <c:v>92.7</c:v>
                </c:pt>
                <c:pt idx="928">
                  <c:v>92.8</c:v>
                </c:pt>
                <c:pt idx="929">
                  <c:v>92.9</c:v>
                </c:pt>
                <c:pt idx="930">
                  <c:v>93</c:v>
                </c:pt>
                <c:pt idx="931">
                  <c:v>93.1</c:v>
                </c:pt>
                <c:pt idx="932">
                  <c:v>93.2</c:v>
                </c:pt>
                <c:pt idx="933">
                  <c:v>93.3</c:v>
                </c:pt>
                <c:pt idx="934">
                  <c:v>93.4</c:v>
                </c:pt>
                <c:pt idx="935">
                  <c:v>93.5</c:v>
                </c:pt>
                <c:pt idx="936">
                  <c:v>93.6</c:v>
                </c:pt>
                <c:pt idx="937">
                  <c:v>93.7</c:v>
                </c:pt>
                <c:pt idx="938">
                  <c:v>93.8</c:v>
                </c:pt>
                <c:pt idx="939">
                  <c:v>93.9</c:v>
                </c:pt>
                <c:pt idx="940">
                  <c:v>94</c:v>
                </c:pt>
                <c:pt idx="941">
                  <c:v>94.1</c:v>
                </c:pt>
                <c:pt idx="942">
                  <c:v>94.2</c:v>
                </c:pt>
                <c:pt idx="943">
                  <c:v>94.3</c:v>
                </c:pt>
                <c:pt idx="944">
                  <c:v>94.4</c:v>
                </c:pt>
                <c:pt idx="945">
                  <c:v>94.5</c:v>
                </c:pt>
                <c:pt idx="946">
                  <c:v>94.6</c:v>
                </c:pt>
                <c:pt idx="947">
                  <c:v>94.7</c:v>
                </c:pt>
                <c:pt idx="948">
                  <c:v>94.8</c:v>
                </c:pt>
                <c:pt idx="949">
                  <c:v>94.9</c:v>
                </c:pt>
                <c:pt idx="950">
                  <c:v>95</c:v>
                </c:pt>
                <c:pt idx="951">
                  <c:v>95.1</c:v>
                </c:pt>
                <c:pt idx="952">
                  <c:v>95.2</c:v>
                </c:pt>
                <c:pt idx="953">
                  <c:v>95.3</c:v>
                </c:pt>
                <c:pt idx="954">
                  <c:v>95.4</c:v>
                </c:pt>
                <c:pt idx="955">
                  <c:v>95.5</c:v>
                </c:pt>
                <c:pt idx="956">
                  <c:v>95.6</c:v>
                </c:pt>
                <c:pt idx="957">
                  <c:v>95.7</c:v>
                </c:pt>
                <c:pt idx="958">
                  <c:v>95.8</c:v>
                </c:pt>
                <c:pt idx="959">
                  <c:v>95.9</c:v>
                </c:pt>
                <c:pt idx="960">
                  <c:v>96</c:v>
                </c:pt>
                <c:pt idx="961">
                  <c:v>96.1</c:v>
                </c:pt>
                <c:pt idx="962">
                  <c:v>96.2</c:v>
                </c:pt>
                <c:pt idx="963">
                  <c:v>96.3</c:v>
                </c:pt>
                <c:pt idx="964">
                  <c:v>96.4</c:v>
                </c:pt>
                <c:pt idx="965">
                  <c:v>96.5</c:v>
                </c:pt>
                <c:pt idx="966">
                  <c:v>96.6</c:v>
                </c:pt>
                <c:pt idx="967">
                  <c:v>96.7</c:v>
                </c:pt>
                <c:pt idx="968">
                  <c:v>96.8</c:v>
                </c:pt>
                <c:pt idx="969">
                  <c:v>96.9</c:v>
                </c:pt>
                <c:pt idx="970">
                  <c:v>97</c:v>
                </c:pt>
                <c:pt idx="971">
                  <c:v>97.1</c:v>
                </c:pt>
                <c:pt idx="972">
                  <c:v>97.2</c:v>
                </c:pt>
                <c:pt idx="973">
                  <c:v>97.3</c:v>
                </c:pt>
                <c:pt idx="974">
                  <c:v>97.4</c:v>
                </c:pt>
                <c:pt idx="975">
                  <c:v>97.5</c:v>
                </c:pt>
                <c:pt idx="976">
                  <c:v>97.6</c:v>
                </c:pt>
                <c:pt idx="977">
                  <c:v>97.7</c:v>
                </c:pt>
                <c:pt idx="978">
                  <c:v>97.8</c:v>
                </c:pt>
                <c:pt idx="979">
                  <c:v>97.9</c:v>
                </c:pt>
                <c:pt idx="980">
                  <c:v>98</c:v>
                </c:pt>
                <c:pt idx="981">
                  <c:v>98.1</c:v>
                </c:pt>
                <c:pt idx="982">
                  <c:v>98.2</c:v>
                </c:pt>
                <c:pt idx="983">
                  <c:v>98.3</c:v>
                </c:pt>
                <c:pt idx="984">
                  <c:v>98.4</c:v>
                </c:pt>
                <c:pt idx="985">
                  <c:v>98.5</c:v>
                </c:pt>
                <c:pt idx="986">
                  <c:v>98.6</c:v>
                </c:pt>
                <c:pt idx="987">
                  <c:v>98.7</c:v>
                </c:pt>
                <c:pt idx="988">
                  <c:v>98.8</c:v>
                </c:pt>
                <c:pt idx="989">
                  <c:v>98.9</c:v>
                </c:pt>
                <c:pt idx="990">
                  <c:v>99</c:v>
                </c:pt>
                <c:pt idx="991">
                  <c:v>99.1</c:v>
                </c:pt>
                <c:pt idx="992">
                  <c:v>99.2</c:v>
                </c:pt>
                <c:pt idx="993">
                  <c:v>99.3</c:v>
                </c:pt>
                <c:pt idx="994">
                  <c:v>99.4</c:v>
                </c:pt>
                <c:pt idx="995">
                  <c:v>99.5</c:v>
                </c:pt>
                <c:pt idx="996">
                  <c:v>99.6</c:v>
                </c:pt>
                <c:pt idx="997">
                  <c:v>99.7</c:v>
                </c:pt>
                <c:pt idx="998">
                  <c:v>99.8</c:v>
                </c:pt>
                <c:pt idx="999">
                  <c:v>99.9</c:v>
                </c:pt>
                <c:pt idx="1000">
                  <c:v>100</c:v>
                </c:pt>
                <c:pt idx="1001">
                  <c:v>100.1</c:v>
                </c:pt>
                <c:pt idx="1002">
                  <c:v>100.2</c:v>
                </c:pt>
                <c:pt idx="1003">
                  <c:v>100.3</c:v>
                </c:pt>
                <c:pt idx="1004">
                  <c:v>100.4</c:v>
                </c:pt>
                <c:pt idx="1005">
                  <c:v>100.5</c:v>
                </c:pt>
                <c:pt idx="1006">
                  <c:v>100.6</c:v>
                </c:pt>
                <c:pt idx="1007">
                  <c:v>100.7</c:v>
                </c:pt>
                <c:pt idx="1008">
                  <c:v>100.8</c:v>
                </c:pt>
                <c:pt idx="1009">
                  <c:v>100.9</c:v>
                </c:pt>
                <c:pt idx="1010">
                  <c:v>101</c:v>
                </c:pt>
                <c:pt idx="1011">
                  <c:v>101.1</c:v>
                </c:pt>
                <c:pt idx="1012">
                  <c:v>101.2</c:v>
                </c:pt>
                <c:pt idx="1013">
                  <c:v>101.3</c:v>
                </c:pt>
                <c:pt idx="1014">
                  <c:v>101.4</c:v>
                </c:pt>
                <c:pt idx="1015">
                  <c:v>101.5</c:v>
                </c:pt>
                <c:pt idx="1016">
                  <c:v>101.6</c:v>
                </c:pt>
                <c:pt idx="1017">
                  <c:v>101.7</c:v>
                </c:pt>
                <c:pt idx="1018">
                  <c:v>101.8</c:v>
                </c:pt>
                <c:pt idx="1019">
                  <c:v>101.9</c:v>
                </c:pt>
                <c:pt idx="1020">
                  <c:v>102</c:v>
                </c:pt>
                <c:pt idx="1021">
                  <c:v>102.1</c:v>
                </c:pt>
                <c:pt idx="1022">
                  <c:v>102.2</c:v>
                </c:pt>
                <c:pt idx="1023">
                  <c:v>102.3</c:v>
                </c:pt>
                <c:pt idx="1024">
                  <c:v>102.4</c:v>
                </c:pt>
                <c:pt idx="1025">
                  <c:v>102.5</c:v>
                </c:pt>
                <c:pt idx="1026">
                  <c:v>102.6</c:v>
                </c:pt>
                <c:pt idx="1027">
                  <c:v>102.7</c:v>
                </c:pt>
                <c:pt idx="1028">
                  <c:v>102.8</c:v>
                </c:pt>
                <c:pt idx="1029">
                  <c:v>102.9</c:v>
                </c:pt>
                <c:pt idx="1030">
                  <c:v>103</c:v>
                </c:pt>
                <c:pt idx="1031">
                  <c:v>103.1</c:v>
                </c:pt>
                <c:pt idx="1032">
                  <c:v>103.2</c:v>
                </c:pt>
                <c:pt idx="1033">
                  <c:v>103.3</c:v>
                </c:pt>
                <c:pt idx="1034">
                  <c:v>103.4</c:v>
                </c:pt>
                <c:pt idx="1035">
                  <c:v>103.5</c:v>
                </c:pt>
                <c:pt idx="1036">
                  <c:v>103.6</c:v>
                </c:pt>
                <c:pt idx="1037">
                  <c:v>103.7</c:v>
                </c:pt>
                <c:pt idx="1038">
                  <c:v>103.8</c:v>
                </c:pt>
                <c:pt idx="1039">
                  <c:v>103.9</c:v>
                </c:pt>
                <c:pt idx="1040">
                  <c:v>104</c:v>
                </c:pt>
                <c:pt idx="1041">
                  <c:v>104.1</c:v>
                </c:pt>
                <c:pt idx="1042">
                  <c:v>104.2</c:v>
                </c:pt>
                <c:pt idx="1043">
                  <c:v>104.3</c:v>
                </c:pt>
                <c:pt idx="1044">
                  <c:v>104.4</c:v>
                </c:pt>
                <c:pt idx="1045">
                  <c:v>104.5</c:v>
                </c:pt>
                <c:pt idx="1046">
                  <c:v>104.6</c:v>
                </c:pt>
                <c:pt idx="1047">
                  <c:v>104.7</c:v>
                </c:pt>
                <c:pt idx="1048">
                  <c:v>104.8</c:v>
                </c:pt>
                <c:pt idx="1049">
                  <c:v>104.9</c:v>
                </c:pt>
                <c:pt idx="1050">
                  <c:v>105</c:v>
                </c:pt>
                <c:pt idx="1051">
                  <c:v>105.1</c:v>
                </c:pt>
                <c:pt idx="1052">
                  <c:v>105.2</c:v>
                </c:pt>
                <c:pt idx="1053">
                  <c:v>105.3</c:v>
                </c:pt>
                <c:pt idx="1054">
                  <c:v>105.4</c:v>
                </c:pt>
                <c:pt idx="1055">
                  <c:v>105.5</c:v>
                </c:pt>
                <c:pt idx="1056">
                  <c:v>105.6</c:v>
                </c:pt>
                <c:pt idx="1057">
                  <c:v>105.7</c:v>
                </c:pt>
                <c:pt idx="1058">
                  <c:v>105.8</c:v>
                </c:pt>
                <c:pt idx="1059">
                  <c:v>105.9</c:v>
                </c:pt>
                <c:pt idx="1060">
                  <c:v>106</c:v>
                </c:pt>
                <c:pt idx="1061">
                  <c:v>106.1</c:v>
                </c:pt>
                <c:pt idx="1062">
                  <c:v>106.2</c:v>
                </c:pt>
                <c:pt idx="1063">
                  <c:v>106.3</c:v>
                </c:pt>
                <c:pt idx="1064">
                  <c:v>106.4</c:v>
                </c:pt>
                <c:pt idx="1065">
                  <c:v>106.5</c:v>
                </c:pt>
                <c:pt idx="1066">
                  <c:v>106.6</c:v>
                </c:pt>
                <c:pt idx="1067">
                  <c:v>106.7</c:v>
                </c:pt>
                <c:pt idx="1068">
                  <c:v>106.8</c:v>
                </c:pt>
                <c:pt idx="1069">
                  <c:v>106.9</c:v>
                </c:pt>
                <c:pt idx="1070">
                  <c:v>107</c:v>
                </c:pt>
                <c:pt idx="1071">
                  <c:v>107.1</c:v>
                </c:pt>
                <c:pt idx="1072">
                  <c:v>107.2</c:v>
                </c:pt>
                <c:pt idx="1073">
                  <c:v>107.3</c:v>
                </c:pt>
                <c:pt idx="1074">
                  <c:v>107.4</c:v>
                </c:pt>
                <c:pt idx="1075">
                  <c:v>107.5</c:v>
                </c:pt>
                <c:pt idx="1076">
                  <c:v>107.6</c:v>
                </c:pt>
                <c:pt idx="1077">
                  <c:v>107.7</c:v>
                </c:pt>
                <c:pt idx="1078">
                  <c:v>107.8</c:v>
                </c:pt>
                <c:pt idx="1079">
                  <c:v>107.9</c:v>
                </c:pt>
                <c:pt idx="1080">
                  <c:v>108</c:v>
                </c:pt>
                <c:pt idx="1081">
                  <c:v>108.1</c:v>
                </c:pt>
                <c:pt idx="1082">
                  <c:v>108.2</c:v>
                </c:pt>
                <c:pt idx="1083">
                  <c:v>108.3</c:v>
                </c:pt>
                <c:pt idx="1084">
                  <c:v>108.4</c:v>
                </c:pt>
                <c:pt idx="1085">
                  <c:v>108.5</c:v>
                </c:pt>
                <c:pt idx="1086">
                  <c:v>108.6</c:v>
                </c:pt>
                <c:pt idx="1087">
                  <c:v>108.7</c:v>
                </c:pt>
                <c:pt idx="1088">
                  <c:v>108.8</c:v>
                </c:pt>
                <c:pt idx="1089">
                  <c:v>108.9</c:v>
                </c:pt>
                <c:pt idx="1090">
                  <c:v>109</c:v>
                </c:pt>
                <c:pt idx="1091">
                  <c:v>109.1</c:v>
                </c:pt>
                <c:pt idx="1092">
                  <c:v>109.2</c:v>
                </c:pt>
                <c:pt idx="1093">
                  <c:v>109.3</c:v>
                </c:pt>
                <c:pt idx="1094">
                  <c:v>109.4</c:v>
                </c:pt>
                <c:pt idx="1095">
                  <c:v>109.5</c:v>
                </c:pt>
                <c:pt idx="1096">
                  <c:v>109.6</c:v>
                </c:pt>
                <c:pt idx="1097">
                  <c:v>109.7</c:v>
                </c:pt>
                <c:pt idx="1098">
                  <c:v>109.8</c:v>
                </c:pt>
                <c:pt idx="1099">
                  <c:v>109.9</c:v>
                </c:pt>
                <c:pt idx="1100">
                  <c:v>110</c:v>
                </c:pt>
                <c:pt idx="1101">
                  <c:v>110.1</c:v>
                </c:pt>
                <c:pt idx="1102">
                  <c:v>110.2</c:v>
                </c:pt>
                <c:pt idx="1103">
                  <c:v>110.3</c:v>
                </c:pt>
                <c:pt idx="1104">
                  <c:v>110.4</c:v>
                </c:pt>
                <c:pt idx="1105">
                  <c:v>110.5</c:v>
                </c:pt>
                <c:pt idx="1106">
                  <c:v>110.6</c:v>
                </c:pt>
                <c:pt idx="1107">
                  <c:v>110.7</c:v>
                </c:pt>
                <c:pt idx="1108">
                  <c:v>110.8</c:v>
                </c:pt>
                <c:pt idx="1109">
                  <c:v>110.9</c:v>
                </c:pt>
                <c:pt idx="1110">
                  <c:v>111</c:v>
                </c:pt>
                <c:pt idx="1111">
                  <c:v>111.1</c:v>
                </c:pt>
                <c:pt idx="1112">
                  <c:v>111.2</c:v>
                </c:pt>
                <c:pt idx="1113">
                  <c:v>111.3</c:v>
                </c:pt>
                <c:pt idx="1114">
                  <c:v>111.4</c:v>
                </c:pt>
                <c:pt idx="1115">
                  <c:v>111.5</c:v>
                </c:pt>
                <c:pt idx="1116">
                  <c:v>111.6</c:v>
                </c:pt>
                <c:pt idx="1117">
                  <c:v>111.7</c:v>
                </c:pt>
                <c:pt idx="1118">
                  <c:v>111.8</c:v>
                </c:pt>
                <c:pt idx="1119">
                  <c:v>111.9</c:v>
                </c:pt>
                <c:pt idx="1120">
                  <c:v>112</c:v>
                </c:pt>
                <c:pt idx="1121">
                  <c:v>112.1</c:v>
                </c:pt>
                <c:pt idx="1122">
                  <c:v>112.2</c:v>
                </c:pt>
                <c:pt idx="1123">
                  <c:v>112.3</c:v>
                </c:pt>
                <c:pt idx="1124">
                  <c:v>112.4</c:v>
                </c:pt>
                <c:pt idx="1125">
                  <c:v>112.5</c:v>
                </c:pt>
                <c:pt idx="1126">
                  <c:v>112.6</c:v>
                </c:pt>
                <c:pt idx="1127">
                  <c:v>112.7</c:v>
                </c:pt>
                <c:pt idx="1128">
                  <c:v>112.8</c:v>
                </c:pt>
                <c:pt idx="1129">
                  <c:v>112.9</c:v>
                </c:pt>
                <c:pt idx="1130">
                  <c:v>113</c:v>
                </c:pt>
                <c:pt idx="1131">
                  <c:v>113.1</c:v>
                </c:pt>
                <c:pt idx="1132">
                  <c:v>113.2</c:v>
                </c:pt>
                <c:pt idx="1133">
                  <c:v>113.3</c:v>
                </c:pt>
                <c:pt idx="1134">
                  <c:v>113.4</c:v>
                </c:pt>
                <c:pt idx="1135">
                  <c:v>113.5</c:v>
                </c:pt>
                <c:pt idx="1136">
                  <c:v>113.6</c:v>
                </c:pt>
                <c:pt idx="1137">
                  <c:v>113.7</c:v>
                </c:pt>
                <c:pt idx="1138">
                  <c:v>113.8</c:v>
                </c:pt>
                <c:pt idx="1139">
                  <c:v>113.9</c:v>
                </c:pt>
                <c:pt idx="1140">
                  <c:v>114</c:v>
                </c:pt>
                <c:pt idx="1141">
                  <c:v>114.1</c:v>
                </c:pt>
                <c:pt idx="1142">
                  <c:v>114.2</c:v>
                </c:pt>
                <c:pt idx="1143">
                  <c:v>114.3</c:v>
                </c:pt>
                <c:pt idx="1144">
                  <c:v>114.4</c:v>
                </c:pt>
                <c:pt idx="1145">
                  <c:v>114.5</c:v>
                </c:pt>
                <c:pt idx="1146">
                  <c:v>114.6</c:v>
                </c:pt>
                <c:pt idx="1147">
                  <c:v>114.7</c:v>
                </c:pt>
                <c:pt idx="1148">
                  <c:v>114.8</c:v>
                </c:pt>
                <c:pt idx="1149">
                  <c:v>114.9</c:v>
                </c:pt>
                <c:pt idx="1150">
                  <c:v>115</c:v>
                </c:pt>
                <c:pt idx="1151">
                  <c:v>115.1</c:v>
                </c:pt>
                <c:pt idx="1152">
                  <c:v>115.2</c:v>
                </c:pt>
                <c:pt idx="1153">
                  <c:v>115.3</c:v>
                </c:pt>
                <c:pt idx="1154">
                  <c:v>115.4</c:v>
                </c:pt>
                <c:pt idx="1155">
                  <c:v>115.5</c:v>
                </c:pt>
                <c:pt idx="1156">
                  <c:v>115.6</c:v>
                </c:pt>
                <c:pt idx="1157">
                  <c:v>115.7</c:v>
                </c:pt>
                <c:pt idx="1158">
                  <c:v>115.8</c:v>
                </c:pt>
                <c:pt idx="1159">
                  <c:v>115.9</c:v>
                </c:pt>
                <c:pt idx="1160">
                  <c:v>116</c:v>
                </c:pt>
                <c:pt idx="1161">
                  <c:v>116.1</c:v>
                </c:pt>
                <c:pt idx="1162">
                  <c:v>116.2</c:v>
                </c:pt>
                <c:pt idx="1163">
                  <c:v>116.3</c:v>
                </c:pt>
                <c:pt idx="1164">
                  <c:v>116.4</c:v>
                </c:pt>
                <c:pt idx="1165">
                  <c:v>116.5</c:v>
                </c:pt>
                <c:pt idx="1166">
                  <c:v>116.6</c:v>
                </c:pt>
                <c:pt idx="1167">
                  <c:v>116.7</c:v>
                </c:pt>
                <c:pt idx="1168">
                  <c:v>116.8</c:v>
                </c:pt>
                <c:pt idx="1169">
                  <c:v>116.9</c:v>
                </c:pt>
                <c:pt idx="1170">
                  <c:v>117</c:v>
                </c:pt>
                <c:pt idx="1171">
                  <c:v>117.1</c:v>
                </c:pt>
                <c:pt idx="1172">
                  <c:v>117.2</c:v>
                </c:pt>
                <c:pt idx="1173">
                  <c:v>117.3</c:v>
                </c:pt>
                <c:pt idx="1174">
                  <c:v>117.4</c:v>
                </c:pt>
                <c:pt idx="1175">
                  <c:v>117.5</c:v>
                </c:pt>
                <c:pt idx="1176">
                  <c:v>117.6</c:v>
                </c:pt>
                <c:pt idx="1177">
                  <c:v>117.7</c:v>
                </c:pt>
                <c:pt idx="1178">
                  <c:v>117.8</c:v>
                </c:pt>
                <c:pt idx="1179">
                  <c:v>117.9</c:v>
                </c:pt>
                <c:pt idx="1180">
                  <c:v>118</c:v>
                </c:pt>
                <c:pt idx="1181">
                  <c:v>118.1</c:v>
                </c:pt>
                <c:pt idx="1182">
                  <c:v>118.2</c:v>
                </c:pt>
                <c:pt idx="1183">
                  <c:v>118.3</c:v>
                </c:pt>
                <c:pt idx="1184">
                  <c:v>118.4</c:v>
                </c:pt>
                <c:pt idx="1185">
                  <c:v>118.5</c:v>
                </c:pt>
                <c:pt idx="1186">
                  <c:v>118.6</c:v>
                </c:pt>
                <c:pt idx="1187">
                  <c:v>118.7</c:v>
                </c:pt>
                <c:pt idx="1188">
                  <c:v>118.8</c:v>
                </c:pt>
                <c:pt idx="1189">
                  <c:v>118.9</c:v>
                </c:pt>
                <c:pt idx="1190">
                  <c:v>119</c:v>
                </c:pt>
                <c:pt idx="1191">
                  <c:v>119.1</c:v>
                </c:pt>
                <c:pt idx="1192">
                  <c:v>119.2</c:v>
                </c:pt>
                <c:pt idx="1193">
                  <c:v>119.3</c:v>
                </c:pt>
                <c:pt idx="1194">
                  <c:v>119.4</c:v>
                </c:pt>
                <c:pt idx="1195">
                  <c:v>119.5</c:v>
                </c:pt>
                <c:pt idx="1196">
                  <c:v>119.6</c:v>
                </c:pt>
                <c:pt idx="1197">
                  <c:v>119.7</c:v>
                </c:pt>
                <c:pt idx="1198">
                  <c:v>119.8</c:v>
                </c:pt>
                <c:pt idx="1199">
                  <c:v>119.9</c:v>
                </c:pt>
                <c:pt idx="1200">
                  <c:v>120</c:v>
                </c:pt>
                <c:pt idx="1201">
                  <c:v>120.1</c:v>
                </c:pt>
                <c:pt idx="1202">
                  <c:v>120.2</c:v>
                </c:pt>
                <c:pt idx="1203">
                  <c:v>120.3</c:v>
                </c:pt>
                <c:pt idx="1204">
                  <c:v>120.4</c:v>
                </c:pt>
                <c:pt idx="1205">
                  <c:v>120.5</c:v>
                </c:pt>
                <c:pt idx="1206">
                  <c:v>120.6</c:v>
                </c:pt>
                <c:pt idx="1207">
                  <c:v>120.7</c:v>
                </c:pt>
                <c:pt idx="1208">
                  <c:v>120.8</c:v>
                </c:pt>
                <c:pt idx="1209">
                  <c:v>120.9</c:v>
                </c:pt>
                <c:pt idx="1210">
                  <c:v>121</c:v>
                </c:pt>
                <c:pt idx="1211">
                  <c:v>121.1</c:v>
                </c:pt>
                <c:pt idx="1212">
                  <c:v>121.2</c:v>
                </c:pt>
                <c:pt idx="1213">
                  <c:v>121.3</c:v>
                </c:pt>
                <c:pt idx="1214">
                  <c:v>121.4</c:v>
                </c:pt>
                <c:pt idx="1215">
                  <c:v>121.5</c:v>
                </c:pt>
                <c:pt idx="1216">
                  <c:v>121.6</c:v>
                </c:pt>
                <c:pt idx="1217">
                  <c:v>121.7</c:v>
                </c:pt>
                <c:pt idx="1218">
                  <c:v>121.8</c:v>
                </c:pt>
                <c:pt idx="1219">
                  <c:v>121.9</c:v>
                </c:pt>
                <c:pt idx="1220">
                  <c:v>122</c:v>
                </c:pt>
                <c:pt idx="1221">
                  <c:v>122.1</c:v>
                </c:pt>
                <c:pt idx="1222">
                  <c:v>122.2</c:v>
                </c:pt>
                <c:pt idx="1223">
                  <c:v>122.3</c:v>
                </c:pt>
                <c:pt idx="1224">
                  <c:v>122.4</c:v>
                </c:pt>
                <c:pt idx="1225">
                  <c:v>122.5</c:v>
                </c:pt>
                <c:pt idx="1226">
                  <c:v>122.6</c:v>
                </c:pt>
                <c:pt idx="1227">
                  <c:v>122.7</c:v>
                </c:pt>
                <c:pt idx="1228">
                  <c:v>122.8</c:v>
                </c:pt>
                <c:pt idx="1229">
                  <c:v>122.9</c:v>
                </c:pt>
                <c:pt idx="1230">
                  <c:v>123</c:v>
                </c:pt>
                <c:pt idx="1231">
                  <c:v>123.1</c:v>
                </c:pt>
                <c:pt idx="1232">
                  <c:v>123.2</c:v>
                </c:pt>
                <c:pt idx="1233">
                  <c:v>123.3</c:v>
                </c:pt>
                <c:pt idx="1234">
                  <c:v>123.4</c:v>
                </c:pt>
                <c:pt idx="1235">
                  <c:v>123.5</c:v>
                </c:pt>
                <c:pt idx="1236">
                  <c:v>123.6</c:v>
                </c:pt>
                <c:pt idx="1237">
                  <c:v>123.7</c:v>
                </c:pt>
                <c:pt idx="1238">
                  <c:v>123.8</c:v>
                </c:pt>
                <c:pt idx="1239">
                  <c:v>123.9</c:v>
                </c:pt>
                <c:pt idx="1240">
                  <c:v>124</c:v>
                </c:pt>
                <c:pt idx="1241">
                  <c:v>124.1</c:v>
                </c:pt>
                <c:pt idx="1242">
                  <c:v>124.2</c:v>
                </c:pt>
                <c:pt idx="1243">
                  <c:v>124.3</c:v>
                </c:pt>
                <c:pt idx="1244">
                  <c:v>124.4</c:v>
                </c:pt>
                <c:pt idx="1245">
                  <c:v>124.5</c:v>
                </c:pt>
                <c:pt idx="1246">
                  <c:v>124.6</c:v>
                </c:pt>
                <c:pt idx="1247">
                  <c:v>124.7</c:v>
                </c:pt>
                <c:pt idx="1248">
                  <c:v>124.8</c:v>
                </c:pt>
                <c:pt idx="1249">
                  <c:v>124.9</c:v>
                </c:pt>
                <c:pt idx="1250">
                  <c:v>125</c:v>
                </c:pt>
                <c:pt idx="1251">
                  <c:v>125.1</c:v>
                </c:pt>
                <c:pt idx="1252">
                  <c:v>125.2</c:v>
                </c:pt>
                <c:pt idx="1253">
                  <c:v>125.3</c:v>
                </c:pt>
                <c:pt idx="1254">
                  <c:v>125.4</c:v>
                </c:pt>
                <c:pt idx="1255">
                  <c:v>125.5</c:v>
                </c:pt>
                <c:pt idx="1256">
                  <c:v>125.6</c:v>
                </c:pt>
                <c:pt idx="1257">
                  <c:v>125.7</c:v>
                </c:pt>
                <c:pt idx="1258">
                  <c:v>125.8</c:v>
                </c:pt>
                <c:pt idx="1259">
                  <c:v>125.9</c:v>
                </c:pt>
                <c:pt idx="1260">
                  <c:v>126</c:v>
                </c:pt>
                <c:pt idx="1261">
                  <c:v>126.1</c:v>
                </c:pt>
                <c:pt idx="1262">
                  <c:v>126.2</c:v>
                </c:pt>
                <c:pt idx="1263">
                  <c:v>126.3</c:v>
                </c:pt>
                <c:pt idx="1264">
                  <c:v>126.4</c:v>
                </c:pt>
                <c:pt idx="1265">
                  <c:v>126.5</c:v>
                </c:pt>
                <c:pt idx="1266">
                  <c:v>126.6</c:v>
                </c:pt>
                <c:pt idx="1267">
                  <c:v>126.7</c:v>
                </c:pt>
                <c:pt idx="1268">
                  <c:v>126.8</c:v>
                </c:pt>
                <c:pt idx="1269">
                  <c:v>126.9</c:v>
                </c:pt>
                <c:pt idx="1270">
                  <c:v>127</c:v>
                </c:pt>
                <c:pt idx="1271">
                  <c:v>127.1</c:v>
                </c:pt>
                <c:pt idx="1272">
                  <c:v>127.2</c:v>
                </c:pt>
                <c:pt idx="1273">
                  <c:v>127.3</c:v>
                </c:pt>
                <c:pt idx="1274">
                  <c:v>127.4</c:v>
                </c:pt>
                <c:pt idx="1275">
                  <c:v>127.5</c:v>
                </c:pt>
                <c:pt idx="1276">
                  <c:v>127.6</c:v>
                </c:pt>
                <c:pt idx="1277">
                  <c:v>127.7</c:v>
                </c:pt>
                <c:pt idx="1278">
                  <c:v>127.8</c:v>
                </c:pt>
                <c:pt idx="1279">
                  <c:v>127.9</c:v>
                </c:pt>
                <c:pt idx="1280">
                  <c:v>128</c:v>
                </c:pt>
                <c:pt idx="1281">
                  <c:v>128.1</c:v>
                </c:pt>
                <c:pt idx="1282">
                  <c:v>128.19999999999999</c:v>
                </c:pt>
                <c:pt idx="1283">
                  <c:v>128.30000000000001</c:v>
                </c:pt>
                <c:pt idx="1284">
                  <c:v>128.4</c:v>
                </c:pt>
                <c:pt idx="1285">
                  <c:v>128.5</c:v>
                </c:pt>
                <c:pt idx="1286">
                  <c:v>128.6</c:v>
                </c:pt>
                <c:pt idx="1287">
                  <c:v>128.69999999999999</c:v>
                </c:pt>
                <c:pt idx="1288">
                  <c:v>128.80000000000001</c:v>
                </c:pt>
                <c:pt idx="1289">
                  <c:v>128.9</c:v>
                </c:pt>
                <c:pt idx="1290">
                  <c:v>129</c:v>
                </c:pt>
                <c:pt idx="1291">
                  <c:v>129.1</c:v>
                </c:pt>
                <c:pt idx="1292">
                  <c:v>129.19999999999999</c:v>
                </c:pt>
                <c:pt idx="1293">
                  <c:v>129.30000000000001</c:v>
                </c:pt>
                <c:pt idx="1294">
                  <c:v>129.4</c:v>
                </c:pt>
                <c:pt idx="1295">
                  <c:v>129.5</c:v>
                </c:pt>
                <c:pt idx="1296">
                  <c:v>129.6</c:v>
                </c:pt>
                <c:pt idx="1297">
                  <c:v>129.69999999999999</c:v>
                </c:pt>
                <c:pt idx="1298">
                  <c:v>129.80000000000001</c:v>
                </c:pt>
                <c:pt idx="1299">
                  <c:v>129.9</c:v>
                </c:pt>
                <c:pt idx="1300">
                  <c:v>130</c:v>
                </c:pt>
                <c:pt idx="1301">
                  <c:v>130.1</c:v>
                </c:pt>
                <c:pt idx="1302">
                  <c:v>130.19999999999999</c:v>
                </c:pt>
                <c:pt idx="1303">
                  <c:v>130.30000000000001</c:v>
                </c:pt>
                <c:pt idx="1304">
                  <c:v>130.4</c:v>
                </c:pt>
                <c:pt idx="1305">
                  <c:v>130.5</c:v>
                </c:pt>
                <c:pt idx="1306">
                  <c:v>130.6</c:v>
                </c:pt>
                <c:pt idx="1307">
                  <c:v>130.69999999999999</c:v>
                </c:pt>
                <c:pt idx="1308">
                  <c:v>130.80000000000001</c:v>
                </c:pt>
                <c:pt idx="1309">
                  <c:v>130.9</c:v>
                </c:pt>
                <c:pt idx="1310">
                  <c:v>131</c:v>
                </c:pt>
                <c:pt idx="1311">
                  <c:v>131.1</c:v>
                </c:pt>
                <c:pt idx="1312">
                  <c:v>131.19999999999999</c:v>
                </c:pt>
                <c:pt idx="1313">
                  <c:v>131.30000000000001</c:v>
                </c:pt>
                <c:pt idx="1314">
                  <c:v>131.4</c:v>
                </c:pt>
                <c:pt idx="1315">
                  <c:v>131.5</c:v>
                </c:pt>
                <c:pt idx="1316">
                  <c:v>131.6</c:v>
                </c:pt>
                <c:pt idx="1317">
                  <c:v>131.69999999999999</c:v>
                </c:pt>
                <c:pt idx="1318">
                  <c:v>131.80000000000001</c:v>
                </c:pt>
                <c:pt idx="1319">
                  <c:v>131.9</c:v>
                </c:pt>
                <c:pt idx="1320">
                  <c:v>132</c:v>
                </c:pt>
                <c:pt idx="1321">
                  <c:v>132.1</c:v>
                </c:pt>
                <c:pt idx="1322">
                  <c:v>132.19999999999999</c:v>
                </c:pt>
                <c:pt idx="1323">
                  <c:v>132.30000000000001</c:v>
                </c:pt>
                <c:pt idx="1324">
                  <c:v>132.4</c:v>
                </c:pt>
                <c:pt idx="1325">
                  <c:v>132.5</c:v>
                </c:pt>
                <c:pt idx="1326">
                  <c:v>132.6</c:v>
                </c:pt>
                <c:pt idx="1327">
                  <c:v>132.69999999999999</c:v>
                </c:pt>
                <c:pt idx="1328">
                  <c:v>132.80000000000001</c:v>
                </c:pt>
                <c:pt idx="1329">
                  <c:v>132.9</c:v>
                </c:pt>
                <c:pt idx="1330">
                  <c:v>133</c:v>
                </c:pt>
                <c:pt idx="1331">
                  <c:v>133.1</c:v>
                </c:pt>
                <c:pt idx="1332">
                  <c:v>133.19999999999999</c:v>
                </c:pt>
                <c:pt idx="1333">
                  <c:v>133.30000000000001</c:v>
                </c:pt>
                <c:pt idx="1334">
                  <c:v>133.4</c:v>
                </c:pt>
                <c:pt idx="1335">
                  <c:v>133.5</c:v>
                </c:pt>
                <c:pt idx="1336">
                  <c:v>133.6</c:v>
                </c:pt>
                <c:pt idx="1337">
                  <c:v>133.69999999999999</c:v>
                </c:pt>
                <c:pt idx="1338">
                  <c:v>133.80000000000001</c:v>
                </c:pt>
                <c:pt idx="1339">
                  <c:v>133.9</c:v>
                </c:pt>
                <c:pt idx="1340">
                  <c:v>134</c:v>
                </c:pt>
                <c:pt idx="1341">
                  <c:v>134.1</c:v>
                </c:pt>
                <c:pt idx="1342">
                  <c:v>134.19999999999999</c:v>
                </c:pt>
                <c:pt idx="1343">
                  <c:v>134.30000000000001</c:v>
                </c:pt>
                <c:pt idx="1344">
                  <c:v>134.4</c:v>
                </c:pt>
                <c:pt idx="1345">
                  <c:v>134.5</c:v>
                </c:pt>
                <c:pt idx="1346">
                  <c:v>134.6</c:v>
                </c:pt>
                <c:pt idx="1347">
                  <c:v>134.69999999999999</c:v>
                </c:pt>
                <c:pt idx="1348">
                  <c:v>134.80000000000001</c:v>
                </c:pt>
                <c:pt idx="1349">
                  <c:v>134.9</c:v>
                </c:pt>
                <c:pt idx="1350">
                  <c:v>135</c:v>
                </c:pt>
                <c:pt idx="1351">
                  <c:v>135.1</c:v>
                </c:pt>
                <c:pt idx="1352">
                  <c:v>135.19999999999999</c:v>
                </c:pt>
                <c:pt idx="1353">
                  <c:v>135.30000000000001</c:v>
                </c:pt>
                <c:pt idx="1354">
                  <c:v>135.4</c:v>
                </c:pt>
                <c:pt idx="1355">
                  <c:v>135.5</c:v>
                </c:pt>
                <c:pt idx="1356">
                  <c:v>135.6</c:v>
                </c:pt>
                <c:pt idx="1357">
                  <c:v>135.69999999999999</c:v>
                </c:pt>
                <c:pt idx="1358">
                  <c:v>135.80000000000001</c:v>
                </c:pt>
                <c:pt idx="1359">
                  <c:v>135.9</c:v>
                </c:pt>
                <c:pt idx="1360">
                  <c:v>136</c:v>
                </c:pt>
                <c:pt idx="1361">
                  <c:v>136.1</c:v>
                </c:pt>
                <c:pt idx="1362">
                  <c:v>136.19999999999999</c:v>
                </c:pt>
                <c:pt idx="1363">
                  <c:v>136.30000000000001</c:v>
                </c:pt>
                <c:pt idx="1364">
                  <c:v>136.4</c:v>
                </c:pt>
                <c:pt idx="1365">
                  <c:v>136.5</c:v>
                </c:pt>
                <c:pt idx="1366">
                  <c:v>136.6</c:v>
                </c:pt>
                <c:pt idx="1367">
                  <c:v>136.69999999999999</c:v>
                </c:pt>
                <c:pt idx="1368">
                  <c:v>136.80000000000001</c:v>
                </c:pt>
                <c:pt idx="1369">
                  <c:v>136.9</c:v>
                </c:pt>
                <c:pt idx="1370">
                  <c:v>137</c:v>
                </c:pt>
                <c:pt idx="1371">
                  <c:v>137.1</c:v>
                </c:pt>
                <c:pt idx="1372">
                  <c:v>137.19999999999999</c:v>
                </c:pt>
                <c:pt idx="1373">
                  <c:v>137.30000000000001</c:v>
                </c:pt>
                <c:pt idx="1374">
                  <c:v>137.4</c:v>
                </c:pt>
                <c:pt idx="1375">
                  <c:v>137.5</c:v>
                </c:pt>
                <c:pt idx="1376">
                  <c:v>137.6</c:v>
                </c:pt>
                <c:pt idx="1377">
                  <c:v>137.69999999999999</c:v>
                </c:pt>
                <c:pt idx="1378">
                  <c:v>137.80000000000001</c:v>
                </c:pt>
                <c:pt idx="1379">
                  <c:v>137.9</c:v>
                </c:pt>
                <c:pt idx="1380">
                  <c:v>138</c:v>
                </c:pt>
                <c:pt idx="1381">
                  <c:v>138.1</c:v>
                </c:pt>
                <c:pt idx="1382">
                  <c:v>138.19999999999999</c:v>
                </c:pt>
                <c:pt idx="1383">
                  <c:v>138.30000000000001</c:v>
                </c:pt>
                <c:pt idx="1384">
                  <c:v>138.4</c:v>
                </c:pt>
                <c:pt idx="1385">
                  <c:v>138.5</c:v>
                </c:pt>
                <c:pt idx="1386">
                  <c:v>138.6</c:v>
                </c:pt>
                <c:pt idx="1387">
                  <c:v>138.69999999999999</c:v>
                </c:pt>
                <c:pt idx="1388">
                  <c:v>138.80000000000001</c:v>
                </c:pt>
                <c:pt idx="1389">
                  <c:v>138.9</c:v>
                </c:pt>
                <c:pt idx="1390">
                  <c:v>139</c:v>
                </c:pt>
                <c:pt idx="1391">
                  <c:v>139.1</c:v>
                </c:pt>
                <c:pt idx="1392">
                  <c:v>139.19999999999999</c:v>
                </c:pt>
                <c:pt idx="1393">
                  <c:v>139.30000000000001</c:v>
                </c:pt>
                <c:pt idx="1394">
                  <c:v>139.4</c:v>
                </c:pt>
                <c:pt idx="1395">
                  <c:v>139.5</c:v>
                </c:pt>
                <c:pt idx="1396">
                  <c:v>139.6</c:v>
                </c:pt>
                <c:pt idx="1397">
                  <c:v>139.69999999999999</c:v>
                </c:pt>
                <c:pt idx="1398">
                  <c:v>139.80000000000001</c:v>
                </c:pt>
                <c:pt idx="1399">
                  <c:v>139.9</c:v>
                </c:pt>
                <c:pt idx="1400">
                  <c:v>140</c:v>
                </c:pt>
                <c:pt idx="1401">
                  <c:v>140.1</c:v>
                </c:pt>
                <c:pt idx="1402">
                  <c:v>140.19999999999999</c:v>
                </c:pt>
                <c:pt idx="1403">
                  <c:v>140.30000000000001</c:v>
                </c:pt>
                <c:pt idx="1404">
                  <c:v>140.4</c:v>
                </c:pt>
                <c:pt idx="1405">
                  <c:v>140.5</c:v>
                </c:pt>
                <c:pt idx="1406">
                  <c:v>140.6</c:v>
                </c:pt>
                <c:pt idx="1407">
                  <c:v>140.69999999999999</c:v>
                </c:pt>
                <c:pt idx="1408">
                  <c:v>140.80000000000001</c:v>
                </c:pt>
                <c:pt idx="1409">
                  <c:v>140.9</c:v>
                </c:pt>
                <c:pt idx="1410">
                  <c:v>141</c:v>
                </c:pt>
                <c:pt idx="1411">
                  <c:v>141.1</c:v>
                </c:pt>
                <c:pt idx="1412">
                  <c:v>141.19999999999999</c:v>
                </c:pt>
                <c:pt idx="1413">
                  <c:v>141.30000000000001</c:v>
                </c:pt>
                <c:pt idx="1414">
                  <c:v>141.4</c:v>
                </c:pt>
                <c:pt idx="1415">
                  <c:v>141.5</c:v>
                </c:pt>
                <c:pt idx="1416">
                  <c:v>141.6</c:v>
                </c:pt>
                <c:pt idx="1417">
                  <c:v>141.69999999999999</c:v>
                </c:pt>
                <c:pt idx="1418">
                  <c:v>141.80000000000001</c:v>
                </c:pt>
                <c:pt idx="1419">
                  <c:v>141.9</c:v>
                </c:pt>
                <c:pt idx="1420">
                  <c:v>142</c:v>
                </c:pt>
                <c:pt idx="1421">
                  <c:v>142.1</c:v>
                </c:pt>
                <c:pt idx="1422">
                  <c:v>142.19999999999999</c:v>
                </c:pt>
                <c:pt idx="1423">
                  <c:v>142.30000000000001</c:v>
                </c:pt>
                <c:pt idx="1424">
                  <c:v>142.4</c:v>
                </c:pt>
                <c:pt idx="1425">
                  <c:v>142.5</c:v>
                </c:pt>
                <c:pt idx="1426">
                  <c:v>142.6</c:v>
                </c:pt>
                <c:pt idx="1427">
                  <c:v>142.69999999999999</c:v>
                </c:pt>
                <c:pt idx="1428">
                  <c:v>142.80000000000001</c:v>
                </c:pt>
                <c:pt idx="1429">
                  <c:v>142.9</c:v>
                </c:pt>
                <c:pt idx="1430">
                  <c:v>143</c:v>
                </c:pt>
                <c:pt idx="1431">
                  <c:v>143.1</c:v>
                </c:pt>
                <c:pt idx="1432">
                  <c:v>143.19999999999999</c:v>
                </c:pt>
                <c:pt idx="1433">
                  <c:v>143.30000000000001</c:v>
                </c:pt>
                <c:pt idx="1434">
                  <c:v>143.4</c:v>
                </c:pt>
                <c:pt idx="1435">
                  <c:v>143.5</c:v>
                </c:pt>
                <c:pt idx="1436">
                  <c:v>143.6</c:v>
                </c:pt>
                <c:pt idx="1437">
                  <c:v>143.69999999999999</c:v>
                </c:pt>
                <c:pt idx="1438">
                  <c:v>143.80000000000001</c:v>
                </c:pt>
                <c:pt idx="1439">
                  <c:v>143.9</c:v>
                </c:pt>
                <c:pt idx="1440">
                  <c:v>144</c:v>
                </c:pt>
                <c:pt idx="1441">
                  <c:v>144.1</c:v>
                </c:pt>
                <c:pt idx="1442">
                  <c:v>144.19999999999999</c:v>
                </c:pt>
                <c:pt idx="1443">
                  <c:v>144.30000000000001</c:v>
                </c:pt>
                <c:pt idx="1444">
                  <c:v>144.4</c:v>
                </c:pt>
                <c:pt idx="1445">
                  <c:v>144.5</c:v>
                </c:pt>
                <c:pt idx="1446">
                  <c:v>144.6</c:v>
                </c:pt>
                <c:pt idx="1447">
                  <c:v>144.69999999999999</c:v>
                </c:pt>
                <c:pt idx="1448">
                  <c:v>144.80000000000001</c:v>
                </c:pt>
                <c:pt idx="1449">
                  <c:v>144.9</c:v>
                </c:pt>
                <c:pt idx="1450">
                  <c:v>145</c:v>
                </c:pt>
                <c:pt idx="1451">
                  <c:v>145.1</c:v>
                </c:pt>
                <c:pt idx="1452">
                  <c:v>145.19999999999999</c:v>
                </c:pt>
                <c:pt idx="1453">
                  <c:v>145.30000000000001</c:v>
                </c:pt>
                <c:pt idx="1454">
                  <c:v>145.4</c:v>
                </c:pt>
                <c:pt idx="1455">
                  <c:v>145.5</c:v>
                </c:pt>
                <c:pt idx="1456">
                  <c:v>145.6</c:v>
                </c:pt>
                <c:pt idx="1457">
                  <c:v>145.69999999999999</c:v>
                </c:pt>
                <c:pt idx="1458">
                  <c:v>145.80000000000001</c:v>
                </c:pt>
                <c:pt idx="1459">
                  <c:v>145.9</c:v>
                </c:pt>
                <c:pt idx="1460">
                  <c:v>146</c:v>
                </c:pt>
                <c:pt idx="1461">
                  <c:v>146.1</c:v>
                </c:pt>
                <c:pt idx="1462">
                  <c:v>146.19999999999999</c:v>
                </c:pt>
                <c:pt idx="1463">
                  <c:v>146.30000000000001</c:v>
                </c:pt>
                <c:pt idx="1464">
                  <c:v>146.4</c:v>
                </c:pt>
                <c:pt idx="1465">
                  <c:v>146.5</c:v>
                </c:pt>
                <c:pt idx="1466">
                  <c:v>146.6</c:v>
                </c:pt>
                <c:pt idx="1467">
                  <c:v>146.69999999999999</c:v>
                </c:pt>
                <c:pt idx="1468">
                  <c:v>146.80000000000001</c:v>
                </c:pt>
                <c:pt idx="1469">
                  <c:v>146.9</c:v>
                </c:pt>
                <c:pt idx="1470">
                  <c:v>147</c:v>
                </c:pt>
                <c:pt idx="1471">
                  <c:v>147.1</c:v>
                </c:pt>
                <c:pt idx="1472">
                  <c:v>147.19999999999999</c:v>
                </c:pt>
                <c:pt idx="1473">
                  <c:v>147.30000000000001</c:v>
                </c:pt>
                <c:pt idx="1474">
                  <c:v>147.4</c:v>
                </c:pt>
                <c:pt idx="1475">
                  <c:v>147.5</c:v>
                </c:pt>
                <c:pt idx="1476">
                  <c:v>147.6</c:v>
                </c:pt>
                <c:pt idx="1477">
                  <c:v>147.69999999999999</c:v>
                </c:pt>
                <c:pt idx="1478">
                  <c:v>147.80000000000001</c:v>
                </c:pt>
                <c:pt idx="1479">
                  <c:v>147.9</c:v>
                </c:pt>
                <c:pt idx="1480">
                  <c:v>148</c:v>
                </c:pt>
                <c:pt idx="1481">
                  <c:v>148.1</c:v>
                </c:pt>
                <c:pt idx="1482">
                  <c:v>148.19999999999999</c:v>
                </c:pt>
                <c:pt idx="1483">
                  <c:v>148.30000000000001</c:v>
                </c:pt>
                <c:pt idx="1484">
                  <c:v>148.4</c:v>
                </c:pt>
                <c:pt idx="1485">
                  <c:v>148.5</c:v>
                </c:pt>
                <c:pt idx="1486">
                  <c:v>148.6</c:v>
                </c:pt>
                <c:pt idx="1487">
                  <c:v>148.69999999999999</c:v>
                </c:pt>
                <c:pt idx="1488">
                  <c:v>148.80000000000001</c:v>
                </c:pt>
                <c:pt idx="1489">
                  <c:v>148.9</c:v>
                </c:pt>
                <c:pt idx="1490">
                  <c:v>149</c:v>
                </c:pt>
                <c:pt idx="1491">
                  <c:v>149.1</c:v>
                </c:pt>
                <c:pt idx="1492">
                  <c:v>149.19999999999999</c:v>
                </c:pt>
                <c:pt idx="1493">
                  <c:v>149.30000000000001</c:v>
                </c:pt>
                <c:pt idx="1494">
                  <c:v>149.4</c:v>
                </c:pt>
                <c:pt idx="1495">
                  <c:v>149.5</c:v>
                </c:pt>
                <c:pt idx="1496">
                  <c:v>149.6</c:v>
                </c:pt>
                <c:pt idx="1497">
                  <c:v>149.69999999999999</c:v>
                </c:pt>
                <c:pt idx="1498">
                  <c:v>149.80000000000001</c:v>
                </c:pt>
                <c:pt idx="1499">
                  <c:v>149.9</c:v>
                </c:pt>
                <c:pt idx="1500">
                  <c:v>150</c:v>
                </c:pt>
                <c:pt idx="1501">
                  <c:v>150.1</c:v>
                </c:pt>
                <c:pt idx="1502">
                  <c:v>150.19999999999999</c:v>
                </c:pt>
                <c:pt idx="1503">
                  <c:v>150.30000000000001</c:v>
                </c:pt>
                <c:pt idx="1504">
                  <c:v>150.4</c:v>
                </c:pt>
                <c:pt idx="1505">
                  <c:v>150.5</c:v>
                </c:pt>
                <c:pt idx="1506">
                  <c:v>150.6</c:v>
                </c:pt>
                <c:pt idx="1507">
                  <c:v>150.69999999999999</c:v>
                </c:pt>
                <c:pt idx="1508">
                  <c:v>150.80000000000001</c:v>
                </c:pt>
                <c:pt idx="1509">
                  <c:v>150.9</c:v>
                </c:pt>
                <c:pt idx="1510">
                  <c:v>151</c:v>
                </c:pt>
                <c:pt idx="1511">
                  <c:v>151.1</c:v>
                </c:pt>
                <c:pt idx="1512">
                  <c:v>151.19999999999999</c:v>
                </c:pt>
                <c:pt idx="1513">
                  <c:v>151.30000000000001</c:v>
                </c:pt>
                <c:pt idx="1514">
                  <c:v>151.4</c:v>
                </c:pt>
                <c:pt idx="1515">
                  <c:v>151.5</c:v>
                </c:pt>
                <c:pt idx="1516">
                  <c:v>151.6</c:v>
                </c:pt>
                <c:pt idx="1517">
                  <c:v>151.69999999999999</c:v>
                </c:pt>
                <c:pt idx="1518">
                  <c:v>151.80000000000001</c:v>
                </c:pt>
                <c:pt idx="1519">
                  <c:v>151.9</c:v>
                </c:pt>
                <c:pt idx="1520">
                  <c:v>152</c:v>
                </c:pt>
                <c:pt idx="1521">
                  <c:v>152.1</c:v>
                </c:pt>
                <c:pt idx="1522">
                  <c:v>152.19999999999999</c:v>
                </c:pt>
                <c:pt idx="1523">
                  <c:v>152.30000000000001</c:v>
                </c:pt>
                <c:pt idx="1524">
                  <c:v>152.4</c:v>
                </c:pt>
                <c:pt idx="1525">
                  <c:v>152.5</c:v>
                </c:pt>
                <c:pt idx="1526">
                  <c:v>152.6</c:v>
                </c:pt>
                <c:pt idx="1527">
                  <c:v>152.69999999999999</c:v>
                </c:pt>
                <c:pt idx="1528">
                  <c:v>152.80000000000001</c:v>
                </c:pt>
                <c:pt idx="1529">
                  <c:v>152.9</c:v>
                </c:pt>
                <c:pt idx="1530">
                  <c:v>153</c:v>
                </c:pt>
                <c:pt idx="1531">
                  <c:v>153.1</c:v>
                </c:pt>
                <c:pt idx="1532">
                  <c:v>153.19999999999999</c:v>
                </c:pt>
                <c:pt idx="1533">
                  <c:v>153.30000000000001</c:v>
                </c:pt>
                <c:pt idx="1534">
                  <c:v>153.4</c:v>
                </c:pt>
                <c:pt idx="1535">
                  <c:v>153.5</c:v>
                </c:pt>
                <c:pt idx="1536">
                  <c:v>153.6</c:v>
                </c:pt>
                <c:pt idx="1537">
                  <c:v>153.69999999999999</c:v>
                </c:pt>
                <c:pt idx="1538">
                  <c:v>153.80000000000001</c:v>
                </c:pt>
                <c:pt idx="1539">
                  <c:v>153.9</c:v>
                </c:pt>
                <c:pt idx="1540">
                  <c:v>154</c:v>
                </c:pt>
                <c:pt idx="1541">
                  <c:v>154.1</c:v>
                </c:pt>
                <c:pt idx="1542">
                  <c:v>154.19999999999999</c:v>
                </c:pt>
                <c:pt idx="1543">
                  <c:v>154.30000000000001</c:v>
                </c:pt>
                <c:pt idx="1544">
                  <c:v>154.4</c:v>
                </c:pt>
                <c:pt idx="1545">
                  <c:v>154.5</c:v>
                </c:pt>
                <c:pt idx="1546">
                  <c:v>154.6</c:v>
                </c:pt>
                <c:pt idx="1547">
                  <c:v>154.69999999999999</c:v>
                </c:pt>
                <c:pt idx="1548">
                  <c:v>154.80000000000001</c:v>
                </c:pt>
                <c:pt idx="1549">
                  <c:v>154.9</c:v>
                </c:pt>
                <c:pt idx="1550">
                  <c:v>155</c:v>
                </c:pt>
                <c:pt idx="1551">
                  <c:v>155.1</c:v>
                </c:pt>
                <c:pt idx="1552">
                  <c:v>155.19999999999999</c:v>
                </c:pt>
                <c:pt idx="1553">
                  <c:v>155.30000000000001</c:v>
                </c:pt>
                <c:pt idx="1554">
                  <c:v>155.4</c:v>
                </c:pt>
                <c:pt idx="1555">
                  <c:v>155.5</c:v>
                </c:pt>
                <c:pt idx="1556">
                  <c:v>155.6</c:v>
                </c:pt>
                <c:pt idx="1557">
                  <c:v>155.69999999999999</c:v>
                </c:pt>
                <c:pt idx="1558">
                  <c:v>155.80000000000001</c:v>
                </c:pt>
                <c:pt idx="1559">
                  <c:v>155.9</c:v>
                </c:pt>
                <c:pt idx="1560">
                  <c:v>156</c:v>
                </c:pt>
                <c:pt idx="1561">
                  <c:v>156.1</c:v>
                </c:pt>
                <c:pt idx="1562">
                  <c:v>156.19999999999999</c:v>
                </c:pt>
                <c:pt idx="1563">
                  <c:v>156.30000000000001</c:v>
                </c:pt>
                <c:pt idx="1564">
                  <c:v>156.4</c:v>
                </c:pt>
                <c:pt idx="1565">
                  <c:v>156.5</c:v>
                </c:pt>
                <c:pt idx="1566">
                  <c:v>156.6</c:v>
                </c:pt>
                <c:pt idx="1567">
                  <c:v>156.69999999999999</c:v>
                </c:pt>
                <c:pt idx="1568">
                  <c:v>156.80000000000001</c:v>
                </c:pt>
                <c:pt idx="1569">
                  <c:v>156.9</c:v>
                </c:pt>
                <c:pt idx="1570">
                  <c:v>157</c:v>
                </c:pt>
                <c:pt idx="1571">
                  <c:v>157.1</c:v>
                </c:pt>
                <c:pt idx="1572">
                  <c:v>157.19999999999999</c:v>
                </c:pt>
                <c:pt idx="1573">
                  <c:v>157.30000000000001</c:v>
                </c:pt>
                <c:pt idx="1574">
                  <c:v>157.4</c:v>
                </c:pt>
                <c:pt idx="1575">
                  <c:v>157.5</c:v>
                </c:pt>
                <c:pt idx="1576">
                  <c:v>157.6</c:v>
                </c:pt>
                <c:pt idx="1577">
                  <c:v>157.69999999999999</c:v>
                </c:pt>
                <c:pt idx="1578">
                  <c:v>157.80000000000001</c:v>
                </c:pt>
                <c:pt idx="1579">
                  <c:v>157.9</c:v>
                </c:pt>
                <c:pt idx="1580">
                  <c:v>158</c:v>
                </c:pt>
                <c:pt idx="1581">
                  <c:v>158.1</c:v>
                </c:pt>
                <c:pt idx="1582">
                  <c:v>158.19999999999999</c:v>
                </c:pt>
                <c:pt idx="1583">
                  <c:v>158.30000000000001</c:v>
                </c:pt>
                <c:pt idx="1584">
                  <c:v>158.4</c:v>
                </c:pt>
                <c:pt idx="1585">
                  <c:v>158.5</c:v>
                </c:pt>
                <c:pt idx="1586">
                  <c:v>158.6</c:v>
                </c:pt>
                <c:pt idx="1587">
                  <c:v>158.69999999999999</c:v>
                </c:pt>
                <c:pt idx="1588">
                  <c:v>158.80000000000001</c:v>
                </c:pt>
                <c:pt idx="1589">
                  <c:v>158.9</c:v>
                </c:pt>
                <c:pt idx="1590">
                  <c:v>159</c:v>
                </c:pt>
                <c:pt idx="1591">
                  <c:v>159.1</c:v>
                </c:pt>
                <c:pt idx="1592">
                  <c:v>159.19999999999999</c:v>
                </c:pt>
                <c:pt idx="1593">
                  <c:v>159.30000000000001</c:v>
                </c:pt>
                <c:pt idx="1594">
                  <c:v>159.4</c:v>
                </c:pt>
                <c:pt idx="1595">
                  <c:v>159.5</c:v>
                </c:pt>
                <c:pt idx="1596">
                  <c:v>159.6</c:v>
                </c:pt>
                <c:pt idx="1597">
                  <c:v>159.69999999999999</c:v>
                </c:pt>
                <c:pt idx="1598">
                  <c:v>159.80000000000001</c:v>
                </c:pt>
                <c:pt idx="1599">
                  <c:v>159.9</c:v>
                </c:pt>
                <c:pt idx="1600">
                  <c:v>160</c:v>
                </c:pt>
                <c:pt idx="1601">
                  <c:v>160.1</c:v>
                </c:pt>
                <c:pt idx="1602">
                  <c:v>160.19999999999999</c:v>
                </c:pt>
                <c:pt idx="1603">
                  <c:v>160.30000000000001</c:v>
                </c:pt>
                <c:pt idx="1604">
                  <c:v>160.4</c:v>
                </c:pt>
                <c:pt idx="1605">
                  <c:v>160.5</c:v>
                </c:pt>
                <c:pt idx="1606">
                  <c:v>160.6</c:v>
                </c:pt>
                <c:pt idx="1607">
                  <c:v>160.69999999999999</c:v>
                </c:pt>
                <c:pt idx="1608">
                  <c:v>160.80000000000001</c:v>
                </c:pt>
                <c:pt idx="1609">
                  <c:v>160.9</c:v>
                </c:pt>
                <c:pt idx="1610">
                  <c:v>161</c:v>
                </c:pt>
                <c:pt idx="1611">
                  <c:v>161.1</c:v>
                </c:pt>
                <c:pt idx="1612">
                  <c:v>161.19999999999999</c:v>
                </c:pt>
                <c:pt idx="1613">
                  <c:v>161.30000000000001</c:v>
                </c:pt>
                <c:pt idx="1614">
                  <c:v>161.4</c:v>
                </c:pt>
                <c:pt idx="1615">
                  <c:v>161.5</c:v>
                </c:pt>
                <c:pt idx="1616">
                  <c:v>161.6</c:v>
                </c:pt>
                <c:pt idx="1617">
                  <c:v>161.69999999999999</c:v>
                </c:pt>
                <c:pt idx="1618">
                  <c:v>161.80000000000001</c:v>
                </c:pt>
                <c:pt idx="1619">
                  <c:v>161.9</c:v>
                </c:pt>
                <c:pt idx="1620">
                  <c:v>162</c:v>
                </c:pt>
                <c:pt idx="1621">
                  <c:v>162.1</c:v>
                </c:pt>
                <c:pt idx="1622">
                  <c:v>162.19999999999999</c:v>
                </c:pt>
                <c:pt idx="1623">
                  <c:v>162.30000000000001</c:v>
                </c:pt>
                <c:pt idx="1624">
                  <c:v>162.4</c:v>
                </c:pt>
                <c:pt idx="1625">
                  <c:v>162.5</c:v>
                </c:pt>
                <c:pt idx="1626">
                  <c:v>162.6</c:v>
                </c:pt>
                <c:pt idx="1627">
                  <c:v>162.69999999999999</c:v>
                </c:pt>
                <c:pt idx="1628">
                  <c:v>162.80000000000001</c:v>
                </c:pt>
                <c:pt idx="1629">
                  <c:v>162.9</c:v>
                </c:pt>
                <c:pt idx="1630">
                  <c:v>163</c:v>
                </c:pt>
                <c:pt idx="1631">
                  <c:v>163.1</c:v>
                </c:pt>
                <c:pt idx="1632">
                  <c:v>163.19999999999999</c:v>
                </c:pt>
                <c:pt idx="1633">
                  <c:v>163.30000000000001</c:v>
                </c:pt>
                <c:pt idx="1634">
                  <c:v>163.4</c:v>
                </c:pt>
                <c:pt idx="1635">
                  <c:v>163.5</c:v>
                </c:pt>
                <c:pt idx="1636">
                  <c:v>163.6</c:v>
                </c:pt>
                <c:pt idx="1637">
                  <c:v>163.69999999999999</c:v>
                </c:pt>
                <c:pt idx="1638">
                  <c:v>163.80000000000001</c:v>
                </c:pt>
                <c:pt idx="1639">
                  <c:v>163.9</c:v>
                </c:pt>
                <c:pt idx="1640">
                  <c:v>164</c:v>
                </c:pt>
                <c:pt idx="1641">
                  <c:v>164.1</c:v>
                </c:pt>
                <c:pt idx="1642">
                  <c:v>164.2</c:v>
                </c:pt>
                <c:pt idx="1643">
                  <c:v>164.3</c:v>
                </c:pt>
                <c:pt idx="1644">
                  <c:v>164.4</c:v>
                </c:pt>
                <c:pt idx="1645">
                  <c:v>164.5</c:v>
                </c:pt>
                <c:pt idx="1646">
                  <c:v>164.6</c:v>
                </c:pt>
                <c:pt idx="1647">
                  <c:v>164.7</c:v>
                </c:pt>
                <c:pt idx="1648">
                  <c:v>164.8</c:v>
                </c:pt>
                <c:pt idx="1649">
                  <c:v>164.9</c:v>
                </c:pt>
                <c:pt idx="1650">
                  <c:v>165</c:v>
                </c:pt>
                <c:pt idx="1651">
                  <c:v>165.1</c:v>
                </c:pt>
                <c:pt idx="1652">
                  <c:v>165.2</c:v>
                </c:pt>
                <c:pt idx="1653">
                  <c:v>165.3</c:v>
                </c:pt>
                <c:pt idx="1654">
                  <c:v>165.4</c:v>
                </c:pt>
                <c:pt idx="1655">
                  <c:v>165.5</c:v>
                </c:pt>
                <c:pt idx="1656">
                  <c:v>165.6</c:v>
                </c:pt>
                <c:pt idx="1657">
                  <c:v>165.7</c:v>
                </c:pt>
                <c:pt idx="1658">
                  <c:v>165.8</c:v>
                </c:pt>
                <c:pt idx="1659">
                  <c:v>165.9</c:v>
                </c:pt>
                <c:pt idx="1660">
                  <c:v>166</c:v>
                </c:pt>
                <c:pt idx="1661">
                  <c:v>166.1</c:v>
                </c:pt>
                <c:pt idx="1662">
                  <c:v>166.2</c:v>
                </c:pt>
                <c:pt idx="1663">
                  <c:v>166.3</c:v>
                </c:pt>
                <c:pt idx="1664">
                  <c:v>166.4</c:v>
                </c:pt>
                <c:pt idx="1665">
                  <c:v>166.5</c:v>
                </c:pt>
                <c:pt idx="1666">
                  <c:v>166.6</c:v>
                </c:pt>
                <c:pt idx="1667">
                  <c:v>166.7</c:v>
                </c:pt>
                <c:pt idx="1668">
                  <c:v>166.8</c:v>
                </c:pt>
                <c:pt idx="1669">
                  <c:v>166.9</c:v>
                </c:pt>
                <c:pt idx="1670">
                  <c:v>167</c:v>
                </c:pt>
                <c:pt idx="1671">
                  <c:v>167.1</c:v>
                </c:pt>
                <c:pt idx="1672">
                  <c:v>167.2</c:v>
                </c:pt>
                <c:pt idx="1673">
                  <c:v>167.3</c:v>
                </c:pt>
                <c:pt idx="1674">
                  <c:v>167.4</c:v>
                </c:pt>
                <c:pt idx="1675">
                  <c:v>167.5</c:v>
                </c:pt>
                <c:pt idx="1676">
                  <c:v>167.6</c:v>
                </c:pt>
                <c:pt idx="1677">
                  <c:v>167.7</c:v>
                </c:pt>
                <c:pt idx="1678">
                  <c:v>167.8</c:v>
                </c:pt>
                <c:pt idx="1679">
                  <c:v>167.9</c:v>
                </c:pt>
                <c:pt idx="1680">
                  <c:v>168</c:v>
                </c:pt>
                <c:pt idx="1681">
                  <c:v>168.1</c:v>
                </c:pt>
                <c:pt idx="1682">
                  <c:v>168.2</c:v>
                </c:pt>
                <c:pt idx="1683">
                  <c:v>168.3</c:v>
                </c:pt>
                <c:pt idx="1684">
                  <c:v>168.4</c:v>
                </c:pt>
                <c:pt idx="1685">
                  <c:v>168.5</c:v>
                </c:pt>
                <c:pt idx="1686">
                  <c:v>168.6</c:v>
                </c:pt>
                <c:pt idx="1687">
                  <c:v>168.7</c:v>
                </c:pt>
                <c:pt idx="1688">
                  <c:v>168.8</c:v>
                </c:pt>
                <c:pt idx="1689">
                  <c:v>168.9</c:v>
                </c:pt>
                <c:pt idx="1690">
                  <c:v>169</c:v>
                </c:pt>
                <c:pt idx="1691">
                  <c:v>169.1</c:v>
                </c:pt>
                <c:pt idx="1692">
                  <c:v>169.2</c:v>
                </c:pt>
                <c:pt idx="1693">
                  <c:v>169.3</c:v>
                </c:pt>
                <c:pt idx="1694">
                  <c:v>169.4</c:v>
                </c:pt>
                <c:pt idx="1695">
                  <c:v>169.5</c:v>
                </c:pt>
                <c:pt idx="1696">
                  <c:v>169.6</c:v>
                </c:pt>
                <c:pt idx="1697">
                  <c:v>169.7</c:v>
                </c:pt>
                <c:pt idx="1698">
                  <c:v>169.8</c:v>
                </c:pt>
                <c:pt idx="1699">
                  <c:v>169.9</c:v>
                </c:pt>
                <c:pt idx="1700">
                  <c:v>170</c:v>
                </c:pt>
                <c:pt idx="1701">
                  <c:v>170.1</c:v>
                </c:pt>
                <c:pt idx="1702">
                  <c:v>170.2</c:v>
                </c:pt>
                <c:pt idx="1703">
                  <c:v>170.3</c:v>
                </c:pt>
                <c:pt idx="1704">
                  <c:v>170.4</c:v>
                </c:pt>
                <c:pt idx="1705">
                  <c:v>170.5</c:v>
                </c:pt>
                <c:pt idx="1706">
                  <c:v>170.6</c:v>
                </c:pt>
                <c:pt idx="1707">
                  <c:v>170.7</c:v>
                </c:pt>
                <c:pt idx="1708">
                  <c:v>170.8</c:v>
                </c:pt>
                <c:pt idx="1709">
                  <c:v>170.9</c:v>
                </c:pt>
                <c:pt idx="1710">
                  <c:v>171</c:v>
                </c:pt>
                <c:pt idx="1711">
                  <c:v>171.1</c:v>
                </c:pt>
                <c:pt idx="1712">
                  <c:v>171.2</c:v>
                </c:pt>
                <c:pt idx="1713">
                  <c:v>171.3</c:v>
                </c:pt>
                <c:pt idx="1714">
                  <c:v>171.4</c:v>
                </c:pt>
                <c:pt idx="1715">
                  <c:v>171.5</c:v>
                </c:pt>
                <c:pt idx="1716">
                  <c:v>171.6</c:v>
                </c:pt>
                <c:pt idx="1717">
                  <c:v>171.7</c:v>
                </c:pt>
                <c:pt idx="1718">
                  <c:v>171.8</c:v>
                </c:pt>
                <c:pt idx="1719">
                  <c:v>171.9</c:v>
                </c:pt>
                <c:pt idx="1720">
                  <c:v>172</c:v>
                </c:pt>
                <c:pt idx="1721">
                  <c:v>172.1</c:v>
                </c:pt>
                <c:pt idx="1722">
                  <c:v>172.2</c:v>
                </c:pt>
                <c:pt idx="1723">
                  <c:v>172.3</c:v>
                </c:pt>
                <c:pt idx="1724">
                  <c:v>172.4</c:v>
                </c:pt>
                <c:pt idx="1725">
                  <c:v>172.5</c:v>
                </c:pt>
                <c:pt idx="1726">
                  <c:v>172.6</c:v>
                </c:pt>
                <c:pt idx="1727">
                  <c:v>172.7</c:v>
                </c:pt>
                <c:pt idx="1728">
                  <c:v>172.8</c:v>
                </c:pt>
                <c:pt idx="1729">
                  <c:v>172.9</c:v>
                </c:pt>
                <c:pt idx="1730">
                  <c:v>173</c:v>
                </c:pt>
                <c:pt idx="1731">
                  <c:v>173.1</c:v>
                </c:pt>
                <c:pt idx="1732">
                  <c:v>173.2</c:v>
                </c:pt>
                <c:pt idx="1733">
                  <c:v>173.3</c:v>
                </c:pt>
                <c:pt idx="1734">
                  <c:v>173.4</c:v>
                </c:pt>
                <c:pt idx="1735">
                  <c:v>173.5</c:v>
                </c:pt>
                <c:pt idx="1736">
                  <c:v>173.6</c:v>
                </c:pt>
                <c:pt idx="1737">
                  <c:v>173.7</c:v>
                </c:pt>
                <c:pt idx="1738">
                  <c:v>173.8</c:v>
                </c:pt>
                <c:pt idx="1739">
                  <c:v>173.9</c:v>
                </c:pt>
                <c:pt idx="1740">
                  <c:v>174</c:v>
                </c:pt>
                <c:pt idx="1741">
                  <c:v>174.1</c:v>
                </c:pt>
                <c:pt idx="1742">
                  <c:v>174.2</c:v>
                </c:pt>
                <c:pt idx="1743">
                  <c:v>174.3</c:v>
                </c:pt>
                <c:pt idx="1744">
                  <c:v>174.4</c:v>
                </c:pt>
                <c:pt idx="1745">
                  <c:v>174.5</c:v>
                </c:pt>
                <c:pt idx="1746">
                  <c:v>174.6</c:v>
                </c:pt>
                <c:pt idx="1747">
                  <c:v>174.7</c:v>
                </c:pt>
                <c:pt idx="1748">
                  <c:v>174.8</c:v>
                </c:pt>
                <c:pt idx="1749">
                  <c:v>174.9</c:v>
                </c:pt>
                <c:pt idx="1750">
                  <c:v>175</c:v>
                </c:pt>
                <c:pt idx="1751">
                  <c:v>175.1</c:v>
                </c:pt>
                <c:pt idx="1752">
                  <c:v>175.2</c:v>
                </c:pt>
                <c:pt idx="1753">
                  <c:v>175.3</c:v>
                </c:pt>
                <c:pt idx="1754">
                  <c:v>175.4</c:v>
                </c:pt>
                <c:pt idx="1755">
                  <c:v>175.5</c:v>
                </c:pt>
                <c:pt idx="1756">
                  <c:v>175.6</c:v>
                </c:pt>
                <c:pt idx="1757">
                  <c:v>175.7</c:v>
                </c:pt>
                <c:pt idx="1758">
                  <c:v>175.8</c:v>
                </c:pt>
                <c:pt idx="1759">
                  <c:v>175.9</c:v>
                </c:pt>
                <c:pt idx="1760">
                  <c:v>176</c:v>
                </c:pt>
                <c:pt idx="1761">
                  <c:v>176.1</c:v>
                </c:pt>
                <c:pt idx="1762">
                  <c:v>176.2</c:v>
                </c:pt>
                <c:pt idx="1763">
                  <c:v>176.3</c:v>
                </c:pt>
                <c:pt idx="1764">
                  <c:v>176.4</c:v>
                </c:pt>
                <c:pt idx="1765">
                  <c:v>176.5</c:v>
                </c:pt>
                <c:pt idx="1766">
                  <c:v>176.6</c:v>
                </c:pt>
                <c:pt idx="1767">
                  <c:v>176.7</c:v>
                </c:pt>
                <c:pt idx="1768">
                  <c:v>176.8</c:v>
                </c:pt>
                <c:pt idx="1769">
                  <c:v>176.9</c:v>
                </c:pt>
                <c:pt idx="1770">
                  <c:v>177</c:v>
                </c:pt>
                <c:pt idx="1771">
                  <c:v>177.1</c:v>
                </c:pt>
                <c:pt idx="1772">
                  <c:v>177.2</c:v>
                </c:pt>
                <c:pt idx="1773">
                  <c:v>177.3</c:v>
                </c:pt>
                <c:pt idx="1774">
                  <c:v>177.4</c:v>
                </c:pt>
                <c:pt idx="1775">
                  <c:v>177.5</c:v>
                </c:pt>
                <c:pt idx="1776">
                  <c:v>177.6</c:v>
                </c:pt>
                <c:pt idx="1777">
                  <c:v>177.7</c:v>
                </c:pt>
                <c:pt idx="1778">
                  <c:v>177.8</c:v>
                </c:pt>
                <c:pt idx="1779">
                  <c:v>177.9</c:v>
                </c:pt>
                <c:pt idx="1780">
                  <c:v>178</c:v>
                </c:pt>
                <c:pt idx="1781">
                  <c:v>178.1</c:v>
                </c:pt>
                <c:pt idx="1782">
                  <c:v>178.2</c:v>
                </c:pt>
                <c:pt idx="1783">
                  <c:v>178.3</c:v>
                </c:pt>
                <c:pt idx="1784">
                  <c:v>178.4</c:v>
                </c:pt>
                <c:pt idx="1785">
                  <c:v>178.5</c:v>
                </c:pt>
                <c:pt idx="1786">
                  <c:v>178.6</c:v>
                </c:pt>
                <c:pt idx="1787">
                  <c:v>178.7</c:v>
                </c:pt>
                <c:pt idx="1788">
                  <c:v>178.8</c:v>
                </c:pt>
                <c:pt idx="1789">
                  <c:v>178.9</c:v>
                </c:pt>
                <c:pt idx="1790">
                  <c:v>179</c:v>
                </c:pt>
                <c:pt idx="1791">
                  <c:v>179.1</c:v>
                </c:pt>
                <c:pt idx="1792">
                  <c:v>179.2</c:v>
                </c:pt>
                <c:pt idx="1793">
                  <c:v>179.3</c:v>
                </c:pt>
                <c:pt idx="1794">
                  <c:v>179.4</c:v>
                </c:pt>
                <c:pt idx="1795">
                  <c:v>179.5</c:v>
                </c:pt>
                <c:pt idx="1796">
                  <c:v>179.6</c:v>
                </c:pt>
                <c:pt idx="1797">
                  <c:v>179.7</c:v>
                </c:pt>
                <c:pt idx="1798">
                  <c:v>179.8</c:v>
                </c:pt>
                <c:pt idx="1799">
                  <c:v>179.9</c:v>
                </c:pt>
                <c:pt idx="1800">
                  <c:v>180</c:v>
                </c:pt>
                <c:pt idx="1801">
                  <c:v>180.1</c:v>
                </c:pt>
                <c:pt idx="1802">
                  <c:v>180.2</c:v>
                </c:pt>
                <c:pt idx="1803">
                  <c:v>180.3</c:v>
                </c:pt>
                <c:pt idx="1804">
                  <c:v>180.4</c:v>
                </c:pt>
                <c:pt idx="1805">
                  <c:v>180.5</c:v>
                </c:pt>
                <c:pt idx="1806">
                  <c:v>180.6</c:v>
                </c:pt>
                <c:pt idx="1807">
                  <c:v>180.7</c:v>
                </c:pt>
                <c:pt idx="1808">
                  <c:v>180.8</c:v>
                </c:pt>
                <c:pt idx="1809">
                  <c:v>180.9</c:v>
                </c:pt>
                <c:pt idx="1810">
                  <c:v>181</c:v>
                </c:pt>
                <c:pt idx="1811">
                  <c:v>181.1</c:v>
                </c:pt>
                <c:pt idx="1812">
                  <c:v>181.2</c:v>
                </c:pt>
                <c:pt idx="1813">
                  <c:v>181.3</c:v>
                </c:pt>
                <c:pt idx="1814">
                  <c:v>181.4</c:v>
                </c:pt>
                <c:pt idx="1815">
                  <c:v>181.5</c:v>
                </c:pt>
                <c:pt idx="1816">
                  <c:v>181.6</c:v>
                </c:pt>
                <c:pt idx="1817">
                  <c:v>181.7</c:v>
                </c:pt>
                <c:pt idx="1818">
                  <c:v>181.8</c:v>
                </c:pt>
                <c:pt idx="1819">
                  <c:v>181.9</c:v>
                </c:pt>
                <c:pt idx="1820">
                  <c:v>182</c:v>
                </c:pt>
                <c:pt idx="1821">
                  <c:v>182.1</c:v>
                </c:pt>
                <c:pt idx="1822">
                  <c:v>182.2</c:v>
                </c:pt>
                <c:pt idx="1823">
                  <c:v>182.3</c:v>
                </c:pt>
                <c:pt idx="1824">
                  <c:v>182.4</c:v>
                </c:pt>
                <c:pt idx="1825">
                  <c:v>182.5</c:v>
                </c:pt>
                <c:pt idx="1826">
                  <c:v>182.6</c:v>
                </c:pt>
                <c:pt idx="1827">
                  <c:v>182.7</c:v>
                </c:pt>
                <c:pt idx="1828">
                  <c:v>182.8</c:v>
                </c:pt>
                <c:pt idx="1829">
                  <c:v>182.9</c:v>
                </c:pt>
                <c:pt idx="1830">
                  <c:v>183</c:v>
                </c:pt>
                <c:pt idx="1831">
                  <c:v>183.1</c:v>
                </c:pt>
                <c:pt idx="1832">
                  <c:v>183.2</c:v>
                </c:pt>
                <c:pt idx="1833">
                  <c:v>183.3</c:v>
                </c:pt>
                <c:pt idx="1834">
                  <c:v>183.4</c:v>
                </c:pt>
                <c:pt idx="1835">
                  <c:v>183.5</c:v>
                </c:pt>
                <c:pt idx="1836">
                  <c:v>183.6</c:v>
                </c:pt>
                <c:pt idx="1837">
                  <c:v>183.7</c:v>
                </c:pt>
                <c:pt idx="1838">
                  <c:v>183.8</c:v>
                </c:pt>
                <c:pt idx="1839">
                  <c:v>183.9</c:v>
                </c:pt>
                <c:pt idx="1840">
                  <c:v>184</c:v>
                </c:pt>
                <c:pt idx="1841">
                  <c:v>184.1</c:v>
                </c:pt>
                <c:pt idx="1842">
                  <c:v>184.2</c:v>
                </c:pt>
                <c:pt idx="1843">
                  <c:v>184.3</c:v>
                </c:pt>
                <c:pt idx="1844">
                  <c:v>184.4</c:v>
                </c:pt>
                <c:pt idx="1845">
                  <c:v>184.5</c:v>
                </c:pt>
                <c:pt idx="1846">
                  <c:v>184.6</c:v>
                </c:pt>
                <c:pt idx="1847">
                  <c:v>184.7</c:v>
                </c:pt>
                <c:pt idx="1848">
                  <c:v>184.8</c:v>
                </c:pt>
                <c:pt idx="1849">
                  <c:v>184.9</c:v>
                </c:pt>
                <c:pt idx="1850">
                  <c:v>185</c:v>
                </c:pt>
                <c:pt idx="1851">
                  <c:v>185.1</c:v>
                </c:pt>
                <c:pt idx="1852">
                  <c:v>185.2</c:v>
                </c:pt>
                <c:pt idx="1853">
                  <c:v>185.3</c:v>
                </c:pt>
                <c:pt idx="1854">
                  <c:v>185.4</c:v>
                </c:pt>
                <c:pt idx="1855">
                  <c:v>185.5</c:v>
                </c:pt>
                <c:pt idx="1856">
                  <c:v>185.6</c:v>
                </c:pt>
                <c:pt idx="1857">
                  <c:v>185.7</c:v>
                </c:pt>
                <c:pt idx="1858">
                  <c:v>185.8</c:v>
                </c:pt>
                <c:pt idx="1859">
                  <c:v>185.9</c:v>
                </c:pt>
                <c:pt idx="1860">
                  <c:v>186</c:v>
                </c:pt>
                <c:pt idx="1861">
                  <c:v>186.1</c:v>
                </c:pt>
                <c:pt idx="1862">
                  <c:v>186.2</c:v>
                </c:pt>
                <c:pt idx="1863">
                  <c:v>186.3</c:v>
                </c:pt>
                <c:pt idx="1864">
                  <c:v>186.4</c:v>
                </c:pt>
                <c:pt idx="1865">
                  <c:v>186.5</c:v>
                </c:pt>
                <c:pt idx="1866">
                  <c:v>186.6</c:v>
                </c:pt>
                <c:pt idx="1867">
                  <c:v>186.7</c:v>
                </c:pt>
                <c:pt idx="1868">
                  <c:v>186.8</c:v>
                </c:pt>
                <c:pt idx="1869">
                  <c:v>186.9</c:v>
                </c:pt>
                <c:pt idx="1870">
                  <c:v>187</c:v>
                </c:pt>
                <c:pt idx="1871">
                  <c:v>187.1</c:v>
                </c:pt>
                <c:pt idx="1872">
                  <c:v>187.2</c:v>
                </c:pt>
                <c:pt idx="1873">
                  <c:v>187.3</c:v>
                </c:pt>
                <c:pt idx="1874">
                  <c:v>187.4</c:v>
                </c:pt>
                <c:pt idx="1875">
                  <c:v>187.5</c:v>
                </c:pt>
                <c:pt idx="1876">
                  <c:v>187.6</c:v>
                </c:pt>
                <c:pt idx="1877">
                  <c:v>187.7</c:v>
                </c:pt>
                <c:pt idx="1878">
                  <c:v>187.8</c:v>
                </c:pt>
                <c:pt idx="1879">
                  <c:v>187.9</c:v>
                </c:pt>
                <c:pt idx="1880">
                  <c:v>188</c:v>
                </c:pt>
                <c:pt idx="1881">
                  <c:v>188.1</c:v>
                </c:pt>
                <c:pt idx="1882">
                  <c:v>188.2</c:v>
                </c:pt>
                <c:pt idx="1883">
                  <c:v>188.3</c:v>
                </c:pt>
                <c:pt idx="1884">
                  <c:v>188.4</c:v>
                </c:pt>
                <c:pt idx="1885">
                  <c:v>188.5</c:v>
                </c:pt>
                <c:pt idx="1886">
                  <c:v>188.6</c:v>
                </c:pt>
                <c:pt idx="1887">
                  <c:v>188.7</c:v>
                </c:pt>
                <c:pt idx="1888">
                  <c:v>188.8</c:v>
                </c:pt>
                <c:pt idx="1889">
                  <c:v>188.9</c:v>
                </c:pt>
                <c:pt idx="1890">
                  <c:v>189</c:v>
                </c:pt>
                <c:pt idx="1891">
                  <c:v>189.1</c:v>
                </c:pt>
                <c:pt idx="1892">
                  <c:v>189.2</c:v>
                </c:pt>
                <c:pt idx="1893">
                  <c:v>189.3</c:v>
                </c:pt>
                <c:pt idx="1894">
                  <c:v>189.4</c:v>
                </c:pt>
                <c:pt idx="1895">
                  <c:v>189.5</c:v>
                </c:pt>
                <c:pt idx="1896">
                  <c:v>189.6</c:v>
                </c:pt>
                <c:pt idx="1897">
                  <c:v>189.7</c:v>
                </c:pt>
                <c:pt idx="1898">
                  <c:v>189.8</c:v>
                </c:pt>
                <c:pt idx="1899">
                  <c:v>189.9</c:v>
                </c:pt>
                <c:pt idx="1900">
                  <c:v>190</c:v>
                </c:pt>
                <c:pt idx="1901">
                  <c:v>190.1</c:v>
                </c:pt>
                <c:pt idx="1902">
                  <c:v>190.2</c:v>
                </c:pt>
                <c:pt idx="1903">
                  <c:v>190.3</c:v>
                </c:pt>
                <c:pt idx="1904">
                  <c:v>190.4</c:v>
                </c:pt>
                <c:pt idx="1905">
                  <c:v>190.5</c:v>
                </c:pt>
                <c:pt idx="1906">
                  <c:v>190.6</c:v>
                </c:pt>
                <c:pt idx="1907">
                  <c:v>190.7</c:v>
                </c:pt>
                <c:pt idx="1908">
                  <c:v>190.8</c:v>
                </c:pt>
                <c:pt idx="1909">
                  <c:v>190.9</c:v>
                </c:pt>
                <c:pt idx="1910">
                  <c:v>191</c:v>
                </c:pt>
                <c:pt idx="1911">
                  <c:v>191.1</c:v>
                </c:pt>
                <c:pt idx="1912">
                  <c:v>191.2</c:v>
                </c:pt>
                <c:pt idx="1913">
                  <c:v>191.3</c:v>
                </c:pt>
                <c:pt idx="1914">
                  <c:v>191.4</c:v>
                </c:pt>
                <c:pt idx="1915">
                  <c:v>191.5</c:v>
                </c:pt>
                <c:pt idx="1916">
                  <c:v>191.6</c:v>
                </c:pt>
                <c:pt idx="1917">
                  <c:v>191.7</c:v>
                </c:pt>
                <c:pt idx="1918">
                  <c:v>191.8</c:v>
                </c:pt>
                <c:pt idx="1919">
                  <c:v>191.9</c:v>
                </c:pt>
                <c:pt idx="1920">
                  <c:v>192</c:v>
                </c:pt>
                <c:pt idx="1921">
                  <c:v>192.1</c:v>
                </c:pt>
                <c:pt idx="1922">
                  <c:v>192.2</c:v>
                </c:pt>
                <c:pt idx="1923">
                  <c:v>192.3</c:v>
                </c:pt>
                <c:pt idx="1924">
                  <c:v>192.4</c:v>
                </c:pt>
                <c:pt idx="1925">
                  <c:v>192.5</c:v>
                </c:pt>
                <c:pt idx="1926">
                  <c:v>192.6</c:v>
                </c:pt>
                <c:pt idx="1927">
                  <c:v>192.7</c:v>
                </c:pt>
                <c:pt idx="1928">
                  <c:v>192.8</c:v>
                </c:pt>
                <c:pt idx="1929">
                  <c:v>192.9</c:v>
                </c:pt>
                <c:pt idx="1930">
                  <c:v>193</c:v>
                </c:pt>
                <c:pt idx="1931">
                  <c:v>193.1</c:v>
                </c:pt>
                <c:pt idx="1932">
                  <c:v>193.2</c:v>
                </c:pt>
                <c:pt idx="1933">
                  <c:v>193.3</c:v>
                </c:pt>
                <c:pt idx="1934">
                  <c:v>193.4</c:v>
                </c:pt>
                <c:pt idx="1935">
                  <c:v>193.5</c:v>
                </c:pt>
                <c:pt idx="1936">
                  <c:v>193.6</c:v>
                </c:pt>
                <c:pt idx="1937">
                  <c:v>193.7</c:v>
                </c:pt>
                <c:pt idx="1938">
                  <c:v>193.8</c:v>
                </c:pt>
                <c:pt idx="1939">
                  <c:v>193.9</c:v>
                </c:pt>
                <c:pt idx="1940">
                  <c:v>194</c:v>
                </c:pt>
                <c:pt idx="1941">
                  <c:v>194.1</c:v>
                </c:pt>
                <c:pt idx="1942">
                  <c:v>194.2</c:v>
                </c:pt>
                <c:pt idx="1943">
                  <c:v>194.3</c:v>
                </c:pt>
                <c:pt idx="1944">
                  <c:v>194.4</c:v>
                </c:pt>
                <c:pt idx="1945">
                  <c:v>194.5</c:v>
                </c:pt>
                <c:pt idx="1946">
                  <c:v>194.6</c:v>
                </c:pt>
                <c:pt idx="1947">
                  <c:v>194.7</c:v>
                </c:pt>
                <c:pt idx="1948">
                  <c:v>194.8</c:v>
                </c:pt>
                <c:pt idx="1949">
                  <c:v>194.9</c:v>
                </c:pt>
                <c:pt idx="1950">
                  <c:v>195</c:v>
                </c:pt>
                <c:pt idx="1951">
                  <c:v>195.1</c:v>
                </c:pt>
                <c:pt idx="1952">
                  <c:v>195.2</c:v>
                </c:pt>
                <c:pt idx="1953">
                  <c:v>195.3</c:v>
                </c:pt>
                <c:pt idx="1954">
                  <c:v>195.4</c:v>
                </c:pt>
                <c:pt idx="1955">
                  <c:v>195.5</c:v>
                </c:pt>
                <c:pt idx="1956">
                  <c:v>195.6</c:v>
                </c:pt>
                <c:pt idx="1957">
                  <c:v>195.7</c:v>
                </c:pt>
                <c:pt idx="1958">
                  <c:v>195.8</c:v>
                </c:pt>
                <c:pt idx="1959">
                  <c:v>195.9</c:v>
                </c:pt>
                <c:pt idx="1960">
                  <c:v>196</c:v>
                </c:pt>
                <c:pt idx="1961">
                  <c:v>196.1</c:v>
                </c:pt>
                <c:pt idx="1962">
                  <c:v>196.2</c:v>
                </c:pt>
                <c:pt idx="1963">
                  <c:v>196.3</c:v>
                </c:pt>
                <c:pt idx="1964">
                  <c:v>196.4</c:v>
                </c:pt>
                <c:pt idx="1965">
                  <c:v>196.5</c:v>
                </c:pt>
                <c:pt idx="1966">
                  <c:v>196.6</c:v>
                </c:pt>
                <c:pt idx="1967">
                  <c:v>196.7</c:v>
                </c:pt>
                <c:pt idx="1968">
                  <c:v>196.8</c:v>
                </c:pt>
                <c:pt idx="1969">
                  <c:v>196.9</c:v>
                </c:pt>
                <c:pt idx="1970">
                  <c:v>197</c:v>
                </c:pt>
                <c:pt idx="1971">
                  <c:v>197.1</c:v>
                </c:pt>
                <c:pt idx="1972">
                  <c:v>197.2</c:v>
                </c:pt>
                <c:pt idx="1973">
                  <c:v>197.3</c:v>
                </c:pt>
                <c:pt idx="1974">
                  <c:v>197.4</c:v>
                </c:pt>
                <c:pt idx="1975">
                  <c:v>197.5</c:v>
                </c:pt>
                <c:pt idx="1976">
                  <c:v>197.6</c:v>
                </c:pt>
                <c:pt idx="1977">
                  <c:v>197.7</c:v>
                </c:pt>
                <c:pt idx="1978">
                  <c:v>197.8</c:v>
                </c:pt>
                <c:pt idx="1979">
                  <c:v>197.9</c:v>
                </c:pt>
                <c:pt idx="1980">
                  <c:v>198</c:v>
                </c:pt>
                <c:pt idx="1981">
                  <c:v>198.1</c:v>
                </c:pt>
                <c:pt idx="1982">
                  <c:v>198.2</c:v>
                </c:pt>
                <c:pt idx="1983">
                  <c:v>198.3</c:v>
                </c:pt>
                <c:pt idx="1984">
                  <c:v>198.4</c:v>
                </c:pt>
                <c:pt idx="1985">
                  <c:v>198.5</c:v>
                </c:pt>
                <c:pt idx="1986">
                  <c:v>198.6</c:v>
                </c:pt>
                <c:pt idx="1987">
                  <c:v>198.7</c:v>
                </c:pt>
                <c:pt idx="1988">
                  <c:v>198.8</c:v>
                </c:pt>
                <c:pt idx="1989">
                  <c:v>198.9</c:v>
                </c:pt>
                <c:pt idx="1990">
                  <c:v>199</c:v>
                </c:pt>
                <c:pt idx="1991">
                  <c:v>199.1</c:v>
                </c:pt>
                <c:pt idx="1992">
                  <c:v>199.2</c:v>
                </c:pt>
                <c:pt idx="1993">
                  <c:v>199.3</c:v>
                </c:pt>
                <c:pt idx="1994">
                  <c:v>199.4</c:v>
                </c:pt>
                <c:pt idx="1995">
                  <c:v>199.5</c:v>
                </c:pt>
                <c:pt idx="1996">
                  <c:v>199.6</c:v>
                </c:pt>
                <c:pt idx="1997">
                  <c:v>199.7</c:v>
                </c:pt>
                <c:pt idx="1998">
                  <c:v>199.8</c:v>
                </c:pt>
                <c:pt idx="1999">
                  <c:v>199.9</c:v>
                </c:pt>
                <c:pt idx="2000">
                  <c:v>200</c:v>
                </c:pt>
                <c:pt idx="2001">
                  <c:v>200.1</c:v>
                </c:pt>
                <c:pt idx="2002">
                  <c:v>200.2</c:v>
                </c:pt>
                <c:pt idx="2003">
                  <c:v>200.3</c:v>
                </c:pt>
                <c:pt idx="2004">
                  <c:v>200.4</c:v>
                </c:pt>
                <c:pt idx="2005">
                  <c:v>200.5</c:v>
                </c:pt>
                <c:pt idx="2006">
                  <c:v>200.6</c:v>
                </c:pt>
                <c:pt idx="2007">
                  <c:v>200.7</c:v>
                </c:pt>
                <c:pt idx="2008">
                  <c:v>200.8</c:v>
                </c:pt>
                <c:pt idx="2009">
                  <c:v>200.9</c:v>
                </c:pt>
                <c:pt idx="2010">
                  <c:v>201</c:v>
                </c:pt>
                <c:pt idx="2011">
                  <c:v>201.1</c:v>
                </c:pt>
                <c:pt idx="2012">
                  <c:v>201.2</c:v>
                </c:pt>
                <c:pt idx="2013">
                  <c:v>201.3</c:v>
                </c:pt>
                <c:pt idx="2014">
                  <c:v>201.4</c:v>
                </c:pt>
                <c:pt idx="2015">
                  <c:v>201.5</c:v>
                </c:pt>
                <c:pt idx="2016">
                  <c:v>201.6</c:v>
                </c:pt>
                <c:pt idx="2017">
                  <c:v>201.7</c:v>
                </c:pt>
                <c:pt idx="2018">
                  <c:v>201.8</c:v>
                </c:pt>
                <c:pt idx="2019">
                  <c:v>201.9</c:v>
                </c:pt>
                <c:pt idx="2020">
                  <c:v>202</c:v>
                </c:pt>
                <c:pt idx="2021">
                  <c:v>202.1</c:v>
                </c:pt>
                <c:pt idx="2022">
                  <c:v>202.2</c:v>
                </c:pt>
                <c:pt idx="2023">
                  <c:v>202.3</c:v>
                </c:pt>
                <c:pt idx="2024">
                  <c:v>202.4</c:v>
                </c:pt>
                <c:pt idx="2025">
                  <c:v>202.5</c:v>
                </c:pt>
                <c:pt idx="2026">
                  <c:v>202.6</c:v>
                </c:pt>
                <c:pt idx="2027">
                  <c:v>202.7</c:v>
                </c:pt>
                <c:pt idx="2028">
                  <c:v>202.8</c:v>
                </c:pt>
                <c:pt idx="2029">
                  <c:v>202.9</c:v>
                </c:pt>
                <c:pt idx="2030">
                  <c:v>203</c:v>
                </c:pt>
                <c:pt idx="2031">
                  <c:v>203.1</c:v>
                </c:pt>
                <c:pt idx="2032">
                  <c:v>203.2</c:v>
                </c:pt>
                <c:pt idx="2033">
                  <c:v>203.3</c:v>
                </c:pt>
                <c:pt idx="2034">
                  <c:v>203.4</c:v>
                </c:pt>
                <c:pt idx="2035">
                  <c:v>203.5</c:v>
                </c:pt>
                <c:pt idx="2036">
                  <c:v>203.6</c:v>
                </c:pt>
                <c:pt idx="2037">
                  <c:v>203.7</c:v>
                </c:pt>
                <c:pt idx="2038">
                  <c:v>203.8</c:v>
                </c:pt>
                <c:pt idx="2039">
                  <c:v>203.9</c:v>
                </c:pt>
                <c:pt idx="2040">
                  <c:v>204</c:v>
                </c:pt>
                <c:pt idx="2041">
                  <c:v>204.1</c:v>
                </c:pt>
                <c:pt idx="2042">
                  <c:v>204.2</c:v>
                </c:pt>
                <c:pt idx="2043">
                  <c:v>204.3</c:v>
                </c:pt>
                <c:pt idx="2044">
                  <c:v>204.4</c:v>
                </c:pt>
                <c:pt idx="2045">
                  <c:v>204.5</c:v>
                </c:pt>
                <c:pt idx="2046">
                  <c:v>204.6</c:v>
                </c:pt>
                <c:pt idx="2047">
                  <c:v>204.7</c:v>
                </c:pt>
                <c:pt idx="2048">
                  <c:v>204.8</c:v>
                </c:pt>
                <c:pt idx="2049">
                  <c:v>204.9</c:v>
                </c:pt>
                <c:pt idx="2050">
                  <c:v>205</c:v>
                </c:pt>
                <c:pt idx="2051">
                  <c:v>205.1</c:v>
                </c:pt>
                <c:pt idx="2052">
                  <c:v>205.2</c:v>
                </c:pt>
                <c:pt idx="2053">
                  <c:v>205.3</c:v>
                </c:pt>
                <c:pt idx="2054">
                  <c:v>205.4</c:v>
                </c:pt>
                <c:pt idx="2055">
                  <c:v>205.5</c:v>
                </c:pt>
                <c:pt idx="2056">
                  <c:v>205.6</c:v>
                </c:pt>
                <c:pt idx="2057">
                  <c:v>205.7</c:v>
                </c:pt>
                <c:pt idx="2058">
                  <c:v>205.8</c:v>
                </c:pt>
                <c:pt idx="2059">
                  <c:v>205.9</c:v>
                </c:pt>
                <c:pt idx="2060">
                  <c:v>206</c:v>
                </c:pt>
                <c:pt idx="2061">
                  <c:v>206.1</c:v>
                </c:pt>
                <c:pt idx="2062">
                  <c:v>206.2</c:v>
                </c:pt>
                <c:pt idx="2063">
                  <c:v>206.3</c:v>
                </c:pt>
                <c:pt idx="2064">
                  <c:v>206.4</c:v>
                </c:pt>
                <c:pt idx="2065">
                  <c:v>206.5</c:v>
                </c:pt>
                <c:pt idx="2066">
                  <c:v>206.6</c:v>
                </c:pt>
                <c:pt idx="2067">
                  <c:v>206.7</c:v>
                </c:pt>
                <c:pt idx="2068">
                  <c:v>206.8</c:v>
                </c:pt>
                <c:pt idx="2069">
                  <c:v>206.9</c:v>
                </c:pt>
                <c:pt idx="2070">
                  <c:v>207</c:v>
                </c:pt>
                <c:pt idx="2071">
                  <c:v>207.1</c:v>
                </c:pt>
                <c:pt idx="2072">
                  <c:v>207.2</c:v>
                </c:pt>
                <c:pt idx="2073">
                  <c:v>207.3</c:v>
                </c:pt>
                <c:pt idx="2074">
                  <c:v>207.4</c:v>
                </c:pt>
                <c:pt idx="2075">
                  <c:v>207.5</c:v>
                </c:pt>
                <c:pt idx="2076">
                  <c:v>207.6</c:v>
                </c:pt>
                <c:pt idx="2077">
                  <c:v>207.7</c:v>
                </c:pt>
                <c:pt idx="2078">
                  <c:v>207.8</c:v>
                </c:pt>
                <c:pt idx="2079">
                  <c:v>207.9</c:v>
                </c:pt>
                <c:pt idx="2080">
                  <c:v>208</c:v>
                </c:pt>
                <c:pt idx="2081">
                  <c:v>208.1</c:v>
                </c:pt>
                <c:pt idx="2082">
                  <c:v>208.2</c:v>
                </c:pt>
                <c:pt idx="2083">
                  <c:v>208.3</c:v>
                </c:pt>
                <c:pt idx="2084">
                  <c:v>208.4</c:v>
                </c:pt>
                <c:pt idx="2085">
                  <c:v>208.5</c:v>
                </c:pt>
                <c:pt idx="2086">
                  <c:v>208.6</c:v>
                </c:pt>
                <c:pt idx="2087">
                  <c:v>208.7</c:v>
                </c:pt>
                <c:pt idx="2088">
                  <c:v>208.8</c:v>
                </c:pt>
                <c:pt idx="2089">
                  <c:v>208.9</c:v>
                </c:pt>
                <c:pt idx="2090">
                  <c:v>209</c:v>
                </c:pt>
                <c:pt idx="2091">
                  <c:v>209.1</c:v>
                </c:pt>
                <c:pt idx="2092">
                  <c:v>209.2</c:v>
                </c:pt>
                <c:pt idx="2093">
                  <c:v>209.3</c:v>
                </c:pt>
                <c:pt idx="2094">
                  <c:v>209.4</c:v>
                </c:pt>
                <c:pt idx="2095">
                  <c:v>209.5</c:v>
                </c:pt>
                <c:pt idx="2096">
                  <c:v>209.6</c:v>
                </c:pt>
                <c:pt idx="2097">
                  <c:v>209.7</c:v>
                </c:pt>
                <c:pt idx="2098">
                  <c:v>209.8</c:v>
                </c:pt>
                <c:pt idx="2099">
                  <c:v>209.9</c:v>
                </c:pt>
                <c:pt idx="2100">
                  <c:v>210</c:v>
                </c:pt>
                <c:pt idx="2101">
                  <c:v>210.1</c:v>
                </c:pt>
                <c:pt idx="2102">
                  <c:v>210.2</c:v>
                </c:pt>
                <c:pt idx="2103">
                  <c:v>210.3</c:v>
                </c:pt>
                <c:pt idx="2104">
                  <c:v>210.4</c:v>
                </c:pt>
                <c:pt idx="2105">
                  <c:v>210.5</c:v>
                </c:pt>
                <c:pt idx="2106">
                  <c:v>210.6</c:v>
                </c:pt>
                <c:pt idx="2107">
                  <c:v>210.7</c:v>
                </c:pt>
                <c:pt idx="2108">
                  <c:v>210.8</c:v>
                </c:pt>
                <c:pt idx="2109">
                  <c:v>210.9</c:v>
                </c:pt>
                <c:pt idx="2110">
                  <c:v>211</c:v>
                </c:pt>
                <c:pt idx="2111">
                  <c:v>211.1</c:v>
                </c:pt>
                <c:pt idx="2112">
                  <c:v>211.2</c:v>
                </c:pt>
                <c:pt idx="2113">
                  <c:v>211.3</c:v>
                </c:pt>
                <c:pt idx="2114">
                  <c:v>211.4</c:v>
                </c:pt>
                <c:pt idx="2115">
                  <c:v>211.5</c:v>
                </c:pt>
                <c:pt idx="2116">
                  <c:v>211.6</c:v>
                </c:pt>
                <c:pt idx="2117">
                  <c:v>211.7</c:v>
                </c:pt>
                <c:pt idx="2118">
                  <c:v>211.8</c:v>
                </c:pt>
                <c:pt idx="2119">
                  <c:v>211.9</c:v>
                </c:pt>
                <c:pt idx="2120">
                  <c:v>212</c:v>
                </c:pt>
                <c:pt idx="2121">
                  <c:v>212.1</c:v>
                </c:pt>
                <c:pt idx="2122">
                  <c:v>212.2</c:v>
                </c:pt>
                <c:pt idx="2123">
                  <c:v>212.3</c:v>
                </c:pt>
                <c:pt idx="2124">
                  <c:v>212.4</c:v>
                </c:pt>
                <c:pt idx="2125">
                  <c:v>212.5</c:v>
                </c:pt>
                <c:pt idx="2126">
                  <c:v>212.6</c:v>
                </c:pt>
                <c:pt idx="2127">
                  <c:v>212.7</c:v>
                </c:pt>
                <c:pt idx="2128">
                  <c:v>212.8</c:v>
                </c:pt>
                <c:pt idx="2129">
                  <c:v>212.9</c:v>
                </c:pt>
                <c:pt idx="2130">
                  <c:v>213</c:v>
                </c:pt>
                <c:pt idx="2131">
                  <c:v>213.1</c:v>
                </c:pt>
                <c:pt idx="2132">
                  <c:v>213.2</c:v>
                </c:pt>
                <c:pt idx="2133">
                  <c:v>213.3</c:v>
                </c:pt>
                <c:pt idx="2134">
                  <c:v>213.4</c:v>
                </c:pt>
                <c:pt idx="2135">
                  <c:v>213.5</c:v>
                </c:pt>
                <c:pt idx="2136">
                  <c:v>213.6</c:v>
                </c:pt>
                <c:pt idx="2137">
                  <c:v>213.7</c:v>
                </c:pt>
                <c:pt idx="2138">
                  <c:v>213.8</c:v>
                </c:pt>
                <c:pt idx="2139">
                  <c:v>213.9</c:v>
                </c:pt>
                <c:pt idx="2140">
                  <c:v>214</c:v>
                </c:pt>
                <c:pt idx="2141">
                  <c:v>214.1</c:v>
                </c:pt>
                <c:pt idx="2142">
                  <c:v>214.2</c:v>
                </c:pt>
                <c:pt idx="2143">
                  <c:v>214.3</c:v>
                </c:pt>
                <c:pt idx="2144">
                  <c:v>214.4</c:v>
                </c:pt>
                <c:pt idx="2145">
                  <c:v>214.5</c:v>
                </c:pt>
                <c:pt idx="2146">
                  <c:v>214.6</c:v>
                </c:pt>
                <c:pt idx="2147">
                  <c:v>214.7</c:v>
                </c:pt>
                <c:pt idx="2148">
                  <c:v>214.8</c:v>
                </c:pt>
                <c:pt idx="2149">
                  <c:v>214.9</c:v>
                </c:pt>
                <c:pt idx="2150">
                  <c:v>215</c:v>
                </c:pt>
                <c:pt idx="2151">
                  <c:v>215.1</c:v>
                </c:pt>
                <c:pt idx="2152">
                  <c:v>215.2</c:v>
                </c:pt>
                <c:pt idx="2153">
                  <c:v>215.3</c:v>
                </c:pt>
                <c:pt idx="2154">
                  <c:v>215.4</c:v>
                </c:pt>
                <c:pt idx="2155">
                  <c:v>215.5</c:v>
                </c:pt>
                <c:pt idx="2156">
                  <c:v>215.6</c:v>
                </c:pt>
                <c:pt idx="2157">
                  <c:v>215.7</c:v>
                </c:pt>
                <c:pt idx="2158">
                  <c:v>215.8</c:v>
                </c:pt>
                <c:pt idx="2159">
                  <c:v>215.9</c:v>
                </c:pt>
                <c:pt idx="2160">
                  <c:v>216</c:v>
                </c:pt>
                <c:pt idx="2161">
                  <c:v>216.1</c:v>
                </c:pt>
                <c:pt idx="2162">
                  <c:v>216.2</c:v>
                </c:pt>
                <c:pt idx="2163">
                  <c:v>216.3</c:v>
                </c:pt>
                <c:pt idx="2164">
                  <c:v>216.4</c:v>
                </c:pt>
                <c:pt idx="2165">
                  <c:v>216.5</c:v>
                </c:pt>
                <c:pt idx="2166">
                  <c:v>216.6</c:v>
                </c:pt>
                <c:pt idx="2167">
                  <c:v>216.7</c:v>
                </c:pt>
                <c:pt idx="2168">
                  <c:v>216.8</c:v>
                </c:pt>
                <c:pt idx="2169">
                  <c:v>216.9</c:v>
                </c:pt>
                <c:pt idx="2170">
                  <c:v>217</c:v>
                </c:pt>
                <c:pt idx="2171">
                  <c:v>217.1</c:v>
                </c:pt>
                <c:pt idx="2172">
                  <c:v>217.2</c:v>
                </c:pt>
                <c:pt idx="2173">
                  <c:v>217.3</c:v>
                </c:pt>
                <c:pt idx="2174">
                  <c:v>217.4</c:v>
                </c:pt>
                <c:pt idx="2175">
                  <c:v>217.5</c:v>
                </c:pt>
                <c:pt idx="2176">
                  <c:v>217.6</c:v>
                </c:pt>
                <c:pt idx="2177">
                  <c:v>217.7</c:v>
                </c:pt>
                <c:pt idx="2178">
                  <c:v>217.8</c:v>
                </c:pt>
                <c:pt idx="2179">
                  <c:v>217.9</c:v>
                </c:pt>
                <c:pt idx="2180">
                  <c:v>218</c:v>
                </c:pt>
                <c:pt idx="2181">
                  <c:v>218.1</c:v>
                </c:pt>
                <c:pt idx="2182">
                  <c:v>218.2</c:v>
                </c:pt>
                <c:pt idx="2183">
                  <c:v>218.3</c:v>
                </c:pt>
                <c:pt idx="2184">
                  <c:v>218.4</c:v>
                </c:pt>
                <c:pt idx="2185">
                  <c:v>218.5</c:v>
                </c:pt>
                <c:pt idx="2186">
                  <c:v>218.6</c:v>
                </c:pt>
                <c:pt idx="2187">
                  <c:v>218.7</c:v>
                </c:pt>
                <c:pt idx="2188">
                  <c:v>218.8</c:v>
                </c:pt>
                <c:pt idx="2189">
                  <c:v>218.9</c:v>
                </c:pt>
                <c:pt idx="2190">
                  <c:v>219</c:v>
                </c:pt>
                <c:pt idx="2191">
                  <c:v>219.1</c:v>
                </c:pt>
                <c:pt idx="2192">
                  <c:v>219.2</c:v>
                </c:pt>
                <c:pt idx="2193">
                  <c:v>219.3</c:v>
                </c:pt>
                <c:pt idx="2194">
                  <c:v>219.4</c:v>
                </c:pt>
                <c:pt idx="2195">
                  <c:v>219.5</c:v>
                </c:pt>
                <c:pt idx="2196">
                  <c:v>219.6</c:v>
                </c:pt>
                <c:pt idx="2197">
                  <c:v>219.7</c:v>
                </c:pt>
                <c:pt idx="2198">
                  <c:v>219.8</c:v>
                </c:pt>
                <c:pt idx="2199">
                  <c:v>219.9</c:v>
                </c:pt>
                <c:pt idx="2200">
                  <c:v>220</c:v>
                </c:pt>
                <c:pt idx="2201">
                  <c:v>220.1</c:v>
                </c:pt>
                <c:pt idx="2202">
                  <c:v>220.2</c:v>
                </c:pt>
                <c:pt idx="2203">
                  <c:v>220.3</c:v>
                </c:pt>
                <c:pt idx="2204">
                  <c:v>220.4</c:v>
                </c:pt>
                <c:pt idx="2205">
                  <c:v>220.5</c:v>
                </c:pt>
                <c:pt idx="2206">
                  <c:v>220.6</c:v>
                </c:pt>
                <c:pt idx="2207">
                  <c:v>220.7</c:v>
                </c:pt>
                <c:pt idx="2208">
                  <c:v>220.8</c:v>
                </c:pt>
                <c:pt idx="2209">
                  <c:v>220.9</c:v>
                </c:pt>
                <c:pt idx="2210">
                  <c:v>221</c:v>
                </c:pt>
                <c:pt idx="2211">
                  <c:v>221.1</c:v>
                </c:pt>
                <c:pt idx="2212">
                  <c:v>221.2</c:v>
                </c:pt>
                <c:pt idx="2213">
                  <c:v>221.3</c:v>
                </c:pt>
                <c:pt idx="2214">
                  <c:v>221.4</c:v>
                </c:pt>
                <c:pt idx="2215">
                  <c:v>221.5</c:v>
                </c:pt>
                <c:pt idx="2216">
                  <c:v>221.6</c:v>
                </c:pt>
                <c:pt idx="2217">
                  <c:v>221.7</c:v>
                </c:pt>
                <c:pt idx="2218">
                  <c:v>221.8</c:v>
                </c:pt>
                <c:pt idx="2219">
                  <c:v>221.9</c:v>
                </c:pt>
                <c:pt idx="2220">
                  <c:v>222</c:v>
                </c:pt>
                <c:pt idx="2221">
                  <c:v>222.1</c:v>
                </c:pt>
                <c:pt idx="2222">
                  <c:v>222.2</c:v>
                </c:pt>
                <c:pt idx="2223">
                  <c:v>222.3</c:v>
                </c:pt>
                <c:pt idx="2224">
                  <c:v>222.4</c:v>
                </c:pt>
                <c:pt idx="2225">
                  <c:v>222.5</c:v>
                </c:pt>
                <c:pt idx="2226">
                  <c:v>222.6</c:v>
                </c:pt>
                <c:pt idx="2227">
                  <c:v>222.7</c:v>
                </c:pt>
                <c:pt idx="2228">
                  <c:v>222.8</c:v>
                </c:pt>
                <c:pt idx="2229">
                  <c:v>222.9</c:v>
                </c:pt>
                <c:pt idx="2230">
                  <c:v>223</c:v>
                </c:pt>
                <c:pt idx="2231">
                  <c:v>223.1</c:v>
                </c:pt>
                <c:pt idx="2232">
                  <c:v>223.2</c:v>
                </c:pt>
                <c:pt idx="2233">
                  <c:v>223.3</c:v>
                </c:pt>
                <c:pt idx="2234">
                  <c:v>223.4</c:v>
                </c:pt>
                <c:pt idx="2235">
                  <c:v>223.5</c:v>
                </c:pt>
                <c:pt idx="2236">
                  <c:v>223.6</c:v>
                </c:pt>
                <c:pt idx="2237">
                  <c:v>223.7</c:v>
                </c:pt>
                <c:pt idx="2238">
                  <c:v>223.8</c:v>
                </c:pt>
                <c:pt idx="2239">
                  <c:v>223.9</c:v>
                </c:pt>
                <c:pt idx="2240">
                  <c:v>224</c:v>
                </c:pt>
                <c:pt idx="2241">
                  <c:v>224.1</c:v>
                </c:pt>
                <c:pt idx="2242">
                  <c:v>224.2</c:v>
                </c:pt>
                <c:pt idx="2243">
                  <c:v>224.3</c:v>
                </c:pt>
                <c:pt idx="2244">
                  <c:v>224.4</c:v>
                </c:pt>
                <c:pt idx="2245">
                  <c:v>224.5</c:v>
                </c:pt>
                <c:pt idx="2246">
                  <c:v>224.6</c:v>
                </c:pt>
                <c:pt idx="2247">
                  <c:v>224.7</c:v>
                </c:pt>
                <c:pt idx="2248">
                  <c:v>224.8</c:v>
                </c:pt>
                <c:pt idx="2249">
                  <c:v>224.9</c:v>
                </c:pt>
                <c:pt idx="2250">
                  <c:v>225</c:v>
                </c:pt>
                <c:pt idx="2251">
                  <c:v>225.1</c:v>
                </c:pt>
                <c:pt idx="2252">
                  <c:v>225.2</c:v>
                </c:pt>
                <c:pt idx="2253">
                  <c:v>225.3</c:v>
                </c:pt>
                <c:pt idx="2254">
                  <c:v>225.4</c:v>
                </c:pt>
                <c:pt idx="2255">
                  <c:v>225.5</c:v>
                </c:pt>
                <c:pt idx="2256">
                  <c:v>225.6</c:v>
                </c:pt>
                <c:pt idx="2257">
                  <c:v>225.7</c:v>
                </c:pt>
                <c:pt idx="2258">
                  <c:v>225.8</c:v>
                </c:pt>
                <c:pt idx="2259">
                  <c:v>225.9</c:v>
                </c:pt>
                <c:pt idx="2260">
                  <c:v>226</c:v>
                </c:pt>
                <c:pt idx="2261">
                  <c:v>226.1</c:v>
                </c:pt>
                <c:pt idx="2262">
                  <c:v>226.2</c:v>
                </c:pt>
                <c:pt idx="2263">
                  <c:v>226.3</c:v>
                </c:pt>
                <c:pt idx="2264">
                  <c:v>226.4</c:v>
                </c:pt>
                <c:pt idx="2265">
                  <c:v>226.5</c:v>
                </c:pt>
                <c:pt idx="2266">
                  <c:v>226.6</c:v>
                </c:pt>
                <c:pt idx="2267">
                  <c:v>226.7</c:v>
                </c:pt>
                <c:pt idx="2268">
                  <c:v>226.8</c:v>
                </c:pt>
                <c:pt idx="2269">
                  <c:v>226.9</c:v>
                </c:pt>
                <c:pt idx="2270">
                  <c:v>227</c:v>
                </c:pt>
                <c:pt idx="2271">
                  <c:v>227.1</c:v>
                </c:pt>
                <c:pt idx="2272">
                  <c:v>227.2</c:v>
                </c:pt>
                <c:pt idx="2273">
                  <c:v>227.3</c:v>
                </c:pt>
                <c:pt idx="2274">
                  <c:v>227.4</c:v>
                </c:pt>
                <c:pt idx="2275">
                  <c:v>227.5</c:v>
                </c:pt>
                <c:pt idx="2276">
                  <c:v>227.6</c:v>
                </c:pt>
                <c:pt idx="2277">
                  <c:v>227.7</c:v>
                </c:pt>
                <c:pt idx="2278">
                  <c:v>227.8</c:v>
                </c:pt>
                <c:pt idx="2279">
                  <c:v>227.9</c:v>
                </c:pt>
                <c:pt idx="2280">
                  <c:v>228</c:v>
                </c:pt>
                <c:pt idx="2281">
                  <c:v>228.1</c:v>
                </c:pt>
                <c:pt idx="2282">
                  <c:v>228.2</c:v>
                </c:pt>
                <c:pt idx="2283">
                  <c:v>228.3</c:v>
                </c:pt>
                <c:pt idx="2284">
                  <c:v>228.4</c:v>
                </c:pt>
                <c:pt idx="2285">
                  <c:v>228.5</c:v>
                </c:pt>
                <c:pt idx="2286">
                  <c:v>228.6</c:v>
                </c:pt>
                <c:pt idx="2287">
                  <c:v>228.7</c:v>
                </c:pt>
                <c:pt idx="2288">
                  <c:v>228.8</c:v>
                </c:pt>
                <c:pt idx="2289">
                  <c:v>228.9</c:v>
                </c:pt>
                <c:pt idx="2290">
                  <c:v>229</c:v>
                </c:pt>
                <c:pt idx="2291">
                  <c:v>229.1</c:v>
                </c:pt>
                <c:pt idx="2292">
                  <c:v>229.2</c:v>
                </c:pt>
                <c:pt idx="2293">
                  <c:v>229.3</c:v>
                </c:pt>
                <c:pt idx="2294">
                  <c:v>229.4</c:v>
                </c:pt>
                <c:pt idx="2295">
                  <c:v>229.5</c:v>
                </c:pt>
                <c:pt idx="2296">
                  <c:v>229.6</c:v>
                </c:pt>
                <c:pt idx="2297">
                  <c:v>229.7</c:v>
                </c:pt>
                <c:pt idx="2298">
                  <c:v>229.8</c:v>
                </c:pt>
                <c:pt idx="2299">
                  <c:v>229.9</c:v>
                </c:pt>
                <c:pt idx="2300">
                  <c:v>230</c:v>
                </c:pt>
                <c:pt idx="2301">
                  <c:v>230.1</c:v>
                </c:pt>
                <c:pt idx="2302">
                  <c:v>230.2</c:v>
                </c:pt>
                <c:pt idx="2303">
                  <c:v>230.3</c:v>
                </c:pt>
                <c:pt idx="2304">
                  <c:v>230.4</c:v>
                </c:pt>
                <c:pt idx="2305">
                  <c:v>230.5</c:v>
                </c:pt>
                <c:pt idx="2306">
                  <c:v>230.6</c:v>
                </c:pt>
                <c:pt idx="2307">
                  <c:v>230.7</c:v>
                </c:pt>
                <c:pt idx="2308">
                  <c:v>230.8</c:v>
                </c:pt>
                <c:pt idx="2309">
                  <c:v>230.9</c:v>
                </c:pt>
                <c:pt idx="2310">
                  <c:v>231</c:v>
                </c:pt>
                <c:pt idx="2311">
                  <c:v>231.1</c:v>
                </c:pt>
                <c:pt idx="2312">
                  <c:v>231.2</c:v>
                </c:pt>
                <c:pt idx="2313">
                  <c:v>231.3</c:v>
                </c:pt>
                <c:pt idx="2314">
                  <c:v>231.4</c:v>
                </c:pt>
                <c:pt idx="2315">
                  <c:v>231.5</c:v>
                </c:pt>
                <c:pt idx="2316">
                  <c:v>231.6</c:v>
                </c:pt>
                <c:pt idx="2317">
                  <c:v>231.7</c:v>
                </c:pt>
                <c:pt idx="2318">
                  <c:v>231.8</c:v>
                </c:pt>
                <c:pt idx="2319">
                  <c:v>231.9</c:v>
                </c:pt>
                <c:pt idx="2320">
                  <c:v>232</c:v>
                </c:pt>
                <c:pt idx="2321">
                  <c:v>232.1</c:v>
                </c:pt>
                <c:pt idx="2322">
                  <c:v>232.2</c:v>
                </c:pt>
                <c:pt idx="2323">
                  <c:v>232.3</c:v>
                </c:pt>
                <c:pt idx="2324">
                  <c:v>232.4</c:v>
                </c:pt>
                <c:pt idx="2325">
                  <c:v>232.5</c:v>
                </c:pt>
                <c:pt idx="2326">
                  <c:v>232.6</c:v>
                </c:pt>
                <c:pt idx="2327">
                  <c:v>232.7</c:v>
                </c:pt>
                <c:pt idx="2328">
                  <c:v>232.8</c:v>
                </c:pt>
                <c:pt idx="2329">
                  <c:v>232.9</c:v>
                </c:pt>
                <c:pt idx="2330">
                  <c:v>233</c:v>
                </c:pt>
                <c:pt idx="2331">
                  <c:v>233.1</c:v>
                </c:pt>
                <c:pt idx="2332">
                  <c:v>233.2</c:v>
                </c:pt>
                <c:pt idx="2333">
                  <c:v>233.3</c:v>
                </c:pt>
                <c:pt idx="2334">
                  <c:v>233.4</c:v>
                </c:pt>
                <c:pt idx="2335">
                  <c:v>233.5</c:v>
                </c:pt>
                <c:pt idx="2336">
                  <c:v>233.6</c:v>
                </c:pt>
                <c:pt idx="2337">
                  <c:v>233.7</c:v>
                </c:pt>
                <c:pt idx="2338">
                  <c:v>233.8</c:v>
                </c:pt>
                <c:pt idx="2339">
                  <c:v>233.9</c:v>
                </c:pt>
                <c:pt idx="2340">
                  <c:v>234</c:v>
                </c:pt>
                <c:pt idx="2341">
                  <c:v>234.1</c:v>
                </c:pt>
                <c:pt idx="2342">
                  <c:v>234.2</c:v>
                </c:pt>
                <c:pt idx="2343">
                  <c:v>234.3</c:v>
                </c:pt>
                <c:pt idx="2344">
                  <c:v>234.4</c:v>
                </c:pt>
                <c:pt idx="2345">
                  <c:v>234.5</c:v>
                </c:pt>
                <c:pt idx="2346">
                  <c:v>234.6</c:v>
                </c:pt>
                <c:pt idx="2347">
                  <c:v>234.7</c:v>
                </c:pt>
                <c:pt idx="2348">
                  <c:v>234.8</c:v>
                </c:pt>
                <c:pt idx="2349">
                  <c:v>234.9</c:v>
                </c:pt>
                <c:pt idx="2350">
                  <c:v>235</c:v>
                </c:pt>
                <c:pt idx="2351">
                  <c:v>235.1</c:v>
                </c:pt>
                <c:pt idx="2352">
                  <c:v>235.2</c:v>
                </c:pt>
                <c:pt idx="2353">
                  <c:v>235.3</c:v>
                </c:pt>
                <c:pt idx="2354">
                  <c:v>235.4</c:v>
                </c:pt>
                <c:pt idx="2355">
                  <c:v>235.5</c:v>
                </c:pt>
                <c:pt idx="2356">
                  <c:v>235.6</c:v>
                </c:pt>
                <c:pt idx="2357">
                  <c:v>235.7</c:v>
                </c:pt>
                <c:pt idx="2358">
                  <c:v>235.8</c:v>
                </c:pt>
                <c:pt idx="2359">
                  <c:v>235.9</c:v>
                </c:pt>
                <c:pt idx="2360">
                  <c:v>236</c:v>
                </c:pt>
                <c:pt idx="2361">
                  <c:v>236.1</c:v>
                </c:pt>
                <c:pt idx="2362">
                  <c:v>236.2</c:v>
                </c:pt>
                <c:pt idx="2363">
                  <c:v>236.3</c:v>
                </c:pt>
                <c:pt idx="2364">
                  <c:v>236.4</c:v>
                </c:pt>
                <c:pt idx="2365">
                  <c:v>236.5</c:v>
                </c:pt>
                <c:pt idx="2366">
                  <c:v>236.6</c:v>
                </c:pt>
                <c:pt idx="2367">
                  <c:v>236.7</c:v>
                </c:pt>
                <c:pt idx="2368">
                  <c:v>236.8</c:v>
                </c:pt>
                <c:pt idx="2369">
                  <c:v>236.9</c:v>
                </c:pt>
                <c:pt idx="2370">
                  <c:v>237</c:v>
                </c:pt>
                <c:pt idx="2371">
                  <c:v>237.1</c:v>
                </c:pt>
                <c:pt idx="2372">
                  <c:v>237.2</c:v>
                </c:pt>
                <c:pt idx="2373">
                  <c:v>237.3</c:v>
                </c:pt>
                <c:pt idx="2374">
                  <c:v>237.4</c:v>
                </c:pt>
                <c:pt idx="2375">
                  <c:v>237.5</c:v>
                </c:pt>
                <c:pt idx="2376">
                  <c:v>237.6</c:v>
                </c:pt>
                <c:pt idx="2377">
                  <c:v>237.7</c:v>
                </c:pt>
                <c:pt idx="2378">
                  <c:v>237.8</c:v>
                </c:pt>
                <c:pt idx="2379">
                  <c:v>237.9</c:v>
                </c:pt>
                <c:pt idx="2380">
                  <c:v>238</c:v>
                </c:pt>
                <c:pt idx="2381">
                  <c:v>238.1</c:v>
                </c:pt>
                <c:pt idx="2382">
                  <c:v>238.2</c:v>
                </c:pt>
                <c:pt idx="2383">
                  <c:v>238.3</c:v>
                </c:pt>
                <c:pt idx="2384">
                  <c:v>238.4</c:v>
                </c:pt>
                <c:pt idx="2385">
                  <c:v>238.5</c:v>
                </c:pt>
                <c:pt idx="2386">
                  <c:v>238.6</c:v>
                </c:pt>
                <c:pt idx="2387">
                  <c:v>238.7</c:v>
                </c:pt>
                <c:pt idx="2388">
                  <c:v>238.8</c:v>
                </c:pt>
                <c:pt idx="2389">
                  <c:v>238.9</c:v>
                </c:pt>
                <c:pt idx="2390">
                  <c:v>239</c:v>
                </c:pt>
                <c:pt idx="2391">
                  <c:v>239.1</c:v>
                </c:pt>
                <c:pt idx="2392">
                  <c:v>239.2</c:v>
                </c:pt>
                <c:pt idx="2393">
                  <c:v>239.3</c:v>
                </c:pt>
                <c:pt idx="2394">
                  <c:v>239.4</c:v>
                </c:pt>
                <c:pt idx="2395">
                  <c:v>239.5</c:v>
                </c:pt>
                <c:pt idx="2396">
                  <c:v>239.6</c:v>
                </c:pt>
                <c:pt idx="2397">
                  <c:v>239.7</c:v>
                </c:pt>
                <c:pt idx="2398">
                  <c:v>239.8</c:v>
                </c:pt>
                <c:pt idx="2399">
                  <c:v>239.9</c:v>
                </c:pt>
                <c:pt idx="2400">
                  <c:v>240</c:v>
                </c:pt>
                <c:pt idx="2401">
                  <c:v>240.1</c:v>
                </c:pt>
                <c:pt idx="2402">
                  <c:v>240.2</c:v>
                </c:pt>
                <c:pt idx="2403">
                  <c:v>240.3</c:v>
                </c:pt>
                <c:pt idx="2404">
                  <c:v>240.4</c:v>
                </c:pt>
                <c:pt idx="2405">
                  <c:v>240.5</c:v>
                </c:pt>
                <c:pt idx="2406">
                  <c:v>240.6</c:v>
                </c:pt>
                <c:pt idx="2407">
                  <c:v>240.7</c:v>
                </c:pt>
                <c:pt idx="2408">
                  <c:v>240.8</c:v>
                </c:pt>
                <c:pt idx="2409">
                  <c:v>240.9</c:v>
                </c:pt>
                <c:pt idx="2410">
                  <c:v>241</c:v>
                </c:pt>
                <c:pt idx="2411">
                  <c:v>241.1</c:v>
                </c:pt>
                <c:pt idx="2412">
                  <c:v>241.2</c:v>
                </c:pt>
                <c:pt idx="2413">
                  <c:v>241.3</c:v>
                </c:pt>
                <c:pt idx="2414">
                  <c:v>241.4</c:v>
                </c:pt>
                <c:pt idx="2415">
                  <c:v>241.5</c:v>
                </c:pt>
                <c:pt idx="2416">
                  <c:v>241.6</c:v>
                </c:pt>
                <c:pt idx="2417">
                  <c:v>241.7</c:v>
                </c:pt>
                <c:pt idx="2418">
                  <c:v>241.8</c:v>
                </c:pt>
                <c:pt idx="2419">
                  <c:v>241.9</c:v>
                </c:pt>
                <c:pt idx="2420">
                  <c:v>242</c:v>
                </c:pt>
                <c:pt idx="2421">
                  <c:v>242.1</c:v>
                </c:pt>
                <c:pt idx="2422">
                  <c:v>242.2</c:v>
                </c:pt>
                <c:pt idx="2423">
                  <c:v>242.3</c:v>
                </c:pt>
                <c:pt idx="2424">
                  <c:v>242.4</c:v>
                </c:pt>
                <c:pt idx="2425">
                  <c:v>242.5</c:v>
                </c:pt>
                <c:pt idx="2426">
                  <c:v>242.6</c:v>
                </c:pt>
                <c:pt idx="2427">
                  <c:v>242.7</c:v>
                </c:pt>
                <c:pt idx="2428">
                  <c:v>242.8</c:v>
                </c:pt>
                <c:pt idx="2429">
                  <c:v>242.9</c:v>
                </c:pt>
                <c:pt idx="2430">
                  <c:v>243</c:v>
                </c:pt>
                <c:pt idx="2431">
                  <c:v>243.1</c:v>
                </c:pt>
                <c:pt idx="2432">
                  <c:v>243.2</c:v>
                </c:pt>
                <c:pt idx="2433">
                  <c:v>243.3</c:v>
                </c:pt>
                <c:pt idx="2434">
                  <c:v>243.4</c:v>
                </c:pt>
                <c:pt idx="2435">
                  <c:v>243.5</c:v>
                </c:pt>
                <c:pt idx="2436">
                  <c:v>243.6</c:v>
                </c:pt>
                <c:pt idx="2437">
                  <c:v>243.7</c:v>
                </c:pt>
                <c:pt idx="2438">
                  <c:v>243.8</c:v>
                </c:pt>
                <c:pt idx="2439">
                  <c:v>243.9</c:v>
                </c:pt>
                <c:pt idx="2440">
                  <c:v>244</c:v>
                </c:pt>
                <c:pt idx="2441">
                  <c:v>244.1</c:v>
                </c:pt>
                <c:pt idx="2442">
                  <c:v>244.2</c:v>
                </c:pt>
                <c:pt idx="2443">
                  <c:v>244.3</c:v>
                </c:pt>
                <c:pt idx="2444">
                  <c:v>244.4</c:v>
                </c:pt>
                <c:pt idx="2445">
                  <c:v>244.5</c:v>
                </c:pt>
                <c:pt idx="2446">
                  <c:v>244.6</c:v>
                </c:pt>
                <c:pt idx="2447">
                  <c:v>244.7</c:v>
                </c:pt>
                <c:pt idx="2448">
                  <c:v>244.8</c:v>
                </c:pt>
                <c:pt idx="2449">
                  <c:v>244.9</c:v>
                </c:pt>
                <c:pt idx="2450">
                  <c:v>245</c:v>
                </c:pt>
                <c:pt idx="2451">
                  <c:v>245.1</c:v>
                </c:pt>
                <c:pt idx="2452">
                  <c:v>245.2</c:v>
                </c:pt>
                <c:pt idx="2453">
                  <c:v>245.3</c:v>
                </c:pt>
                <c:pt idx="2454">
                  <c:v>245.4</c:v>
                </c:pt>
                <c:pt idx="2455">
                  <c:v>245.5</c:v>
                </c:pt>
                <c:pt idx="2456">
                  <c:v>245.6</c:v>
                </c:pt>
                <c:pt idx="2457">
                  <c:v>245.7</c:v>
                </c:pt>
                <c:pt idx="2458">
                  <c:v>245.8</c:v>
                </c:pt>
                <c:pt idx="2459">
                  <c:v>245.9</c:v>
                </c:pt>
                <c:pt idx="2460">
                  <c:v>246</c:v>
                </c:pt>
                <c:pt idx="2461">
                  <c:v>246.1</c:v>
                </c:pt>
                <c:pt idx="2462">
                  <c:v>246.2</c:v>
                </c:pt>
                <c:pt idx="2463">
                  <c:v>246.3</c:v>
                </c:pt>
                <c:pt idx="2464">
                  <c:v>246.4</c:v>
                </c:pt>
                <c:pt idx="2465">
                  <c:v>246.5</c:v>
                </c:pt>
                <c:pt idx="2466">
                  <c:v>246.6</c:v>
                </c:pt>
                <c:pt idx="2467">
                  <c:v>246.7</c:v>
                </c:pt>
                <c:pt idx="2468">
                  <c:v>246.8</c:v>
                </c:pt>
                <c:pt idx="2469">
                  <c:v>246.9</c:v>
                </c:pt>
                <c:pt idx="2470">
                  <c:v>247</c:v>
                </c:pt>
                <c:pt idx="2471">
                  <c:v>247.1</c:v>
                </c:pt>
                <c:pt idx="2472">
                  <c:v>247.2</c:v>
                </c:pt>
                <c:pt idx="2473">
                  <c:v>247.3</c:v>
                </c:pt>
                <c:pt idx="2474">
                  <c:v>247.4</c:v>
                </c:pt>
                <c:pt idx="2475">
                  <c:v>247.5</c:v>
                </c:pt>
                <c:pt idx="2476">
                  <c:v>247.6</c:v>
                </c:pt>
                <c:pt idx="2477">
                  <c:v>247.7</c:v>
                </c:pt>
                <c:pt idx="2478">
                  <c:v>247.8</c:v>
                </c:pt>
                <c:pt idx="2479">
                  <c:v>247.9</c:v>
                </c:pt>
                <c:pt idx="2480">
                  <c:v>248</c:v>
                </c:pt>
                <c:pt idx="2481">
                  <c:v>248.1</c:v>
                </c:pt>
                <c:pt idx="2482">
                  <c:v>248.2</c:v>
                </c:pt>
                <c:pt idx="2483">
                  <c:v>248.3</c:v>
                </c:pt>
                <c:pt idx="2484">
                  <c:v>248.4</c:v>
                </c:pt>
                <c:pt idx="2485">
                  <c:v>248.5</c:v>
                </c:pt>
                <c:pt idx="2486">
                  <c:v>248.6</c:v>
                </c:pt>
                <c:pt idx="2487">
                  <c:v>248.7</c:v>
                </c:pt>
                <c:pt idx="2488">
                  <c:v>248.8</c:v>
                </c:pt>
                <c:pt idx="2489">
                  <c:v>248.9</c:v>
                </c:pt>
                <c:pt idx="2490">
                  <c:v>249</c:v>
                </c:pt>
                <c:pt idx="2491">
                  <c:v>249.1</c:v>
                </c:pt>
                <c:pt idx="2492">
                  <c:v>249.2</c:v>
                </c:pt>
                <c:pt idx="2493">
                  <c:v>249.3</c:v>
                </c:pt>
                <c:pt idx="2494">
                  <c:v>249.4</c:v>
                </c:pt>
                <c:pt idx="2495">
                  <c:v>249.5</c:v>
                </c:pt>
                <c:pt idx="2496">
                  <c:v>249.6</c:v>
                </c:pt>
                <c:pt idx="2497">
                  <c:v>249.7</c:v>
                </c:pt>
                <c:pt idx="2498">
                  <c:v>249.8</c:v>
                </c:pt>
                <c:pt idx="2499">
                  <c:v>249.9</c:v>
                </c:pt>
                <c:pt idx="2500">
                  <c:v>250</c:v>
                </c:pt>
                <c:pt idx="2501">
                  <c:v>250.1</c:v>
                </c:pt>
                <c:pt idx="2502">
                  <c:v>250.2</c:v>
                </c:pt>
                <c:pt idx="2503">
                  <c:v>250.3</c:v>
                </c:pt>
                <c:pt idx="2504">
                  <c:v>250.4</c:v>
                </c:pt>
                <c:pt idx="2505">
                  <c:v>250.5</c:v>
                </c:pt>
                <c:pt idx="2506">
                  <c:v>250.6</c:v>
                </c:pt>
                <c:pt idx="2507">
                  <c:v>250.7</c:v>
                </c:pt>
                <c:pt idx="2508">
                  <c:v>250.8</c:v>
                </c:pt>
                <c:pt idx="2509">
                  <c:v>250.9</c:v>
                </c:pt>
                <c:pt idx="2510">
                  <c:v>251</c:v>
                </c:pt>
                <c:pt idx="2511">
                  <c:v>251.1</c:v>
                </c:pt>
                <c:pt idx="2512">
                  <c:v>251.2</c:v>
                </c:pt>
                <c:pt idx="2513">
                  <c:v>251.3</c:v>
                </c:pt>
                <c:pt idx="2514">
                  <c:v>251.4</c:v>
                </c:pt>
                <c:pt idx="2515">
                  <c:v>251.5</c:v>
                </c:pt>
                <c:pt idx="2516">
                  <c:v>251.6</c:v>
                </c:pt>
                <c:pt idx="2517">
                  <c:v>251.7</c:v>
                </c:pt>
                <c:pt idx="2518">
                  <c:v>251.8</c:v>
                </c:pt>
                <c:pt idx="2519">
                  <c:v>251.9</c:v>
                </c:pt>
                <c:pt idx="2520">
                  <c:v>252</c:v>
                </c:pt>
                <c:pt idx="2521">
                  <c:v>252.1</c:v>
                </c:pt>
                <c:pt idx="2522">
                  <c:v>252.2</c:v>
                </c:pt>
                <c:pt idx="2523">
                  <c:v>252.3</c:v>
                </c:pt>
                <c:pt idx="2524">
                  <c:v>252.4</c:v>
                </c:pt>
                <c:pt idx="2525">
                  <c:v>252.5</c:v>
                </c:pt>
                <c:pt idx="2526">
                  <c:v>252.6</c:v>
                </c:pt>
                <c:pt idx="2527">
                  <c:v>252.7</c:v>
                </c:pt>
                <c:pt idx="2528">
                  <c:v>252.8</c:v>
                </c:pt>
                <c:pt idx="2529">
                  <c:v>252.9</c:v>
                </c:pt>
                <c:pt idx="2530">
                  <c:v>253</c:v>
                </c:pt>
                <c:pt idx="2531">
                  <c:v>253.1</c:v>
                </c:pt>
                <c:pt idx="2532">
                  <c:v>253.2</c:v>
                </c:pt>
                <c:pt idx="2533">
                  <c:v>253.3</c:v>
                </c:pt>
                <c:pt idx="2534">
                  <c:v>253.4</c:v>
                </c:pt>
                <c:pt idx="2535">
                  <c:v>253.5</c:v>
                </c:pt>
                <c:pt idx="2536">
                  <c:v>253.6</c:v>
                </c:pt>
                <c:pt idx="2537">
                  <c:v>253.7</c:v>
                </c:pt>
                <c:pt idx="2538">
                  <c:v>253.8</c:v>
                </c:pt>
                <c:pt idx="2539">
                  <c:v>253.9</c:v>
                </c:pt>
                <c:pt idx="2540">
                  <c:v>254</c:v>
                </c:pt>
                <c:pt idx="2541">
                  <c:v>254.1</c:v>
                </c:pt>
                <c:pt idx="2542">
                  <c:v>254.2</c:v>
                </c:pt>
                <c:pt idx="2543">
                  <c:v>254.3</c:v>
                </c:pt>
                <c:pt idx="2544">
                  <c:v>254.4</c:v>
                </c:pt>
                <c:pt idx="2545">
                  <c:v>254.5</c:v>
                </c:pt>
                <c:pt idx="2546">
                  <c:v>254.6</c:v>
                </c:pt>
                <c:pt idx="2547">
                  <c:v>254.7</c:v>
                </c:pt>
                <c:pt idx="2548">
                  <c:v>254.8</c:v>
                </c:pt>
                <c:pt idx="2549">
                  <c:v>254.9</c:v>
                </c:pt>
                <c:pt idx="2550">
                  <c:v>255</c:v>
                </c:pt>
                <c:pt idx="2551">
                  <c:v>255.1</c:v>
                </c:pt>
                <c:pt idx="2552">
                  <c:v>255.2</c:v>
                </c:pt>
                <c:pt idx="2553">
                  <c:v>255.3</c:v>
                </c:pt>
                <c:pt idx="2554">
                  <c:v>255.4</c:v>
                </c:pt>
                <c:pt idx="2555">
                  <c:v>255.5</c:v>
                </c:pt>
                <c:pt idx="2556">
                  <c:v>255.6</c:v>
                </c:pt>
                <c:pt idx="2557">
                  <c:v>255.7</c:v>
                </c:pt>
                <c:pt idx="2558">
                  <c:v>255.8</c:v>
                </c:pt>
                <c:pt idx="2559">
                  <c:v>255.9</c:v>
                </c:pt>
                <c:pt idx="2560">
                  <c:v>256</c:v>
                </c:pt>
                <c:pt idx="2561">
                  <c:v>256.10000000000002</c:v>
                </c:pt>
                <c:pt idx="2562">
                  <c:v>256.2</c:v>
                </c:pt>
                <c:pt idx="2563">
                  <c:v>256.3</c:v>
                </c:pt>
                <c:pt idx="2564">
                  <c:v>256.39999999999998</c:v>
                </c:pt>
                <c:pt idx="2565">
                  <c:v>256.5</c:v>
                </c:pt>
                <c:pt idx="2566">
                  <c:v>256.60000000000002</c:v>
                </c:pt>
                <c:pt idx="2567">
                  <c:v>256.7</c:v>
                </c:pt>
                <c:pt idx="2568">
                  <c:v>256.8</c:v>
                </c:pt>
                <c:pt idx="2569">
                  <c:v>256.89999999999998</c:v>
                </c:pt>
                <c:pt idx="2570">
                  <c:v>257</c:v>
                </c:pt>
                <c:pt idx="2571">
                  <c:v>257.10000000000002</c:v>
                </c:pt>
                <c:pt idx="2572">
                  <c:v>257.2</c:v>
                </c:pt>
                <c:pt idx="2573">
                  <c:v>257.3</c:v>
                </c:pt>
                <c:pt idx="2574">
                  <c:v>257.39999999999998</c:v>
                </c:pt>
                <c:pt idx="2575">
                  <c:v>257.5</c:v>
                </c:pt>
                <c:pt idx="2576">
                  <c:v>257.60000000000002</c:v>
                </c:pt>
                <c:pt idx="2577">
                  <c:v>257.7</c:v>
                </c:pt>
                <c:pt idx="2578">
                  <c:v>257.8</c:v>
                </c:pt>
                <c:pt idx="2579">
                  <c:v>257.89999999999998</c:v>
                </c:pt>
                <c:pt idx="2580">
                  <c:v>258</c:v>
                </c:pt>
                <c:pt idx="2581">
                  <c:v>258.10000000000002</c:v>
                </c:pt>
                <c:pt idx="2582">
                  <c:v>258.2</c:v>
                </c:pt>
                <c:pt idx="2583">
                  <c:v>258.3</c:v>
                </c:pt>
                <c:pt idx="2584">
                  <c:v>258.39999999999998</c:v>
                </c:pt>
                <c:pt idx="2585">
                  <c:v>258.5</c:v>
                </c:pt>
                <c:pt idx="2586">
                  <c:v>258.60000000000002</c:v>
                </c:pt>
                <c:pt idx="2587">
                  <c:v>258.7</c:v>
                </c:pt>
                <c:pt idx="2588">
                  <c:v>258.8</c:v>
                </c:pt>
                <c:pt idx="2589">
                  <c:v>258.89999999999998</c:v>
                </c:pt>
                <c:pt idx="2590">
                  <c:v>259</c:v>
                </c:pt>
                <c:pt idx="2591">
                  <c:v>259.10000000000002</c:v>
                </c:pt>
                <c:pt idx="2592">
                  <c:v>259.2</c:v>
                </c:pt>
                <c:pt idx="2593">
                  <c:v>259.3</c:v>
                </c:pt>
                <c:pt idx="2594">
                  <c:v>259.39999999999998</c:v>
                </c:pt>
                <c:pt idx="2595">
                  <c:v>259.5</c:v>
                </c:pt>
                <c:pt idx="2596">
                  <c:v>259.60000000000002</c:v>
                </c:pt>
                <c:pt idx="2597">
                  <c:v>259.7</c:v>
                </c:pt>
                <c:pt idx="2598">
                  <c:v>259.8</c:v>
                </c:pt>
                <c:pt idx="2599">
                  <c:v>259.89999999999998</c:v>
                </c:pt>
                <c:pt idx="2600">
                  <c:v>260</c:v>
                </c:pt>
                <c:pt idx="2601">
                  <c:v>260.10000000000002</c:v>
                </c:pt>
                <c:pt idx="2602">
                  <c:v>260.2</c:v>
                </c:pt>
                <c:pt idx="2603">
                  <c:v>260.3</c:v>
                </c:pt>
                <c:pt idx="2604">
                  <c:v>260.39999999999998</c:v>
                </c:pt>
                <c:pt idx="2605">
                  <c:v>260.5</c:v>
                </c:pt>
                <c:pt idx="2606">
                  <c:v>260.60000000000002</c:v>
                </c:pt>
                <c:pt idx="2607">
                  <c:v>260.7</c:v>
                </c:pt>
                <c:pt idx="2608">
                  <c:v>260.8</c:v>
                </c:pt>
                <c:pt idx="2609">
                  <c:v>260.89999999999998</c:v>
                </c:pt>
                <c:pt idx="2610">
                  <c:v>261</c:v>
                </c:pt>
                <c:pt idx="2611">
                  <c:v>261.10000000000002</c:v>
                </c:pt>
                <c:pt idx="2612">
                  <c:v>261.2</c:v>
                </c:pt>
                <c:pt idx="2613">
                  <c:v>261.3</c:v>
                </c:pt>
                <c:pt idx="2614">
                  <c:v>261.39999999999998</c:v>
                </c:pt>
                <c:pt idx="2615">
                  <c:v>261.5</c:v>
                </c:pt>
                <c:pt idx="2616">
                  <c:v>261.60000000000002</c:v>
                </c:pt>
                <c:pt idx="2617">
                  <c:v>261.7</c:v>
                </c:pt>
                <c:pt idx="2618">
                  <c:v>261.8</c:v>
                </c:pt>
                <c:pt idx="2619">
                  <c:v>261.89999999999998</c:v>
                </c:pt>
                <c:pt idx="2620">
                  <c:v>262</c:v>
                </c:pt>
                <c:pt idx="2621">
                  <c:v>262.10000000000002</c:v>
                </c:pt>
                <c:pt idx="2622">
                  <c:v>262.2</c:v>
                </c:pt>
                <c:pt idx="2623">
                  <c:v>262.3</c:v>
                </c:pt>
                <c:pt idx="2624">
                  <c:v>262.39999999999998</c:v>
                </c:pt>
                <c:pt idx="2625">
                  <c:v>262.5</c:v>
                </c:pt>
                <c:pt idx="2626">
                  <c:v>262.60000000000002</c:v>
                </c:pt>
                <c:pt idx="2627">
                  <c:v>262.7</c:v>
                </c:pt>
                <c:pt idx="2628">
                  <c:v>262.8</c:v>
                </c:pt>
                <c:pt idx="2629">
                  <c:v>262.89999999999998</c:v>
                </c:pt>
                <c:pt idx="2630">
                  <c:v>263</c:v>
                </c:pt>
                <c:pt idx="2631">
                  <c:v>263.10000000000002</c:v>
                </c:pt>
                <c:pt idx="2632">
                  <c:v>263.2</c:v>
                </c:pt>
                <c:pt idx="2633">
                  <c:v>263.3</c:v>
                </c:pt>
                <c:pt idx="2634">
                  <c:v>263.39999999999998</c:v>
                </c:pt>
                <c:pt idx="2635">
                  <c:v>263.5</c:v>
                </c:pt>
                <c:pt idx="2636">
                  <c:v>263.60000000000002</c:v>
                </c:pt>
                <c:pt idx="2637">
                  <c:v>263.7</c:v>
                </c:pt>
                <c:pt idx="2638">
                  <c:v>263.8</c:v>
                </c:pt>
                <c:pt idx="2639">
                  <c:v>263.89999999999998</c:v>
                </c:pt>
                <c:pt idx="2640">
                  <c:v>264</c:v>
                </c:pt>
                <c:pt idx="2641">
                  <c:v>264.10000000000002</c:v>
                </c:pt>
                <c:pt idx="2642">
                  <c:v>264.2</c:v>
                </c:pt>
                <c:pt idx="2643">
                  <c:v>264.3</c:v>
                </c:pt>
                <c:pt idx="2644">
                  <c:v>264.39999999999998</c:v>
                </c:pt>
                <c:pt idx="2645">
                  <c:v>264.5</c:v>
                </c:pt>
                <c:pt idx="2646">
                  <c:v>264.60000000000002</c:v>
                </c:pt>
                <c:pt idx="2647">
                  <c:v>264.7</c:v>
                </c:pt>
                <c:pt idx="2648">
                  <c:v>264.8</c:v>
                </c:pt>
                <c:pt idx="2649">
                  <c:v>264.89999999999998</c:v>
                </c:pt>
                <c:pt idx="2650">
                  <c:v>265</c:v>
                </c:pt>
                <c:pt idx="2651">
                  <c:v>265.10000000000002</c:v>
                </c:pt>
                <c:pt idx="2652">
                  <c:v>265.2</c:v>
                </c:pt>
                <c:pt idx="2653">
                  <c:v>265.3</c:v>
                </c:pt>
                <c:pt idx="2654">
                  <c:v>265.39999999999998</c:v>
                </c:pt>
                <c:pt idx="2655">
                  <c:v>265.5</c:v>
                </c:pt>
                <c:pt idx="2656">
                  <c:v>265.60000000000002</c:v>
                </c:pt>
                <c:pt idx="2657">
                  <c:v>265.7</c:v>
                </c:pt>
                <c:pt idx="2658">
                  <c:v>265.8</c:v>
                </c:pt>
                <c:pt idx="2659">
                  <c:v>265.89999999999998</c:v>
                </c:pt>
                <c:pt idx="2660">
                  <c:v>266</c:v>
                </c:pt>
                <c:pt idx="2661">
                  <c:v>266.10000000000002</c:v>
                </c:pt>
                <c:pt idx="2662">
                  <c:v>266.2</c:v>
                </c:pt>
                <c:pt idx="2663">
                  <c:v>266.3</c:v>
                </c:pt>
                <c:pt idx="2664">
                  <c:v>266.39999999999998</c:v>
                </c:pt>
                <c:pt idx="2665">
                  <c:v>266.5</c:v>
                </c:pt>
                <c:pt idx="2666">
                  <c:v>266.60000000000002</c:v>
                </c:pt>
                <c:pt idx="2667">
                  <c:v>266.7</c:v>
                </c:pt>
                <c:pt idx="2668">
                  <c:v>266.8</c:v>
                </c:pt>
                <c:pt idx="2669">
                  <c:v>266.89999999999998</c:v>
                </c:pt>
                <c:pt idx="2670">
                  <c:v>267</c:v>
                </c:pt>
                <c:pt idx="2671">
                  <c:v>267.10000000000002</c:v>
                </c:pt>
                <c:pt idx="2672">
                  <c:v>267.2</c:v>
                </c:pt>
                <c:pt idx="2673">
                  <c:v>267.3</c:v>
                </c:pt>
                <c:pt idx="2674">
                  <c:v>267.39999999999998</c:v>
                </c:pt>
                <c:pt idx="2675">
                  <c:v>267.5</c:v>
                </c:pt>
                <c:pt idx="2676">
                  <c:v>267.60000000000002</c:v>
                </c:pt>
                <c:pt idx="2677">
                  <c:v>267.7</c:v>
                </c:pt>
                <c:pt idx="2678">
                  <c:v>267.8</c:v>
                </c:pt>
                <c:pt idx="2679">
                  <c:v>267.89999999999998</c:v>
                </c:pt>
                <c:pt idx="2680">
                  <c:v>268</c:v>
                </c:pt>
                <c:pt idx="2681">
                  <c:v>268.10000000000002</c:v>
                </c:pt>
                <c:pt idx="2682">
                  <c:v>268.2</c:v>
                </c:pt>
                <c:pt idx="2683">
                  <c:v>268.3</c:v>
                </c:pt>
                <c:pt idx="2684">
                  <c:v>268.39999999999998</c:v>
                </c:pt>
                <c:pt idx="2685">
                  <c:v>268.5</c:v>
                </c:pt>
                <c:pt idx="2686">
                  <c:v>268.60000000000002</c:v>
                </c:pt>
                <c:pt idx="2687">
                  <c:v>268.7</c:v>
                </c:pt>
                <c:pt idx="2688">
                  <c:v>268.8</c:v>
                </c:pt>
                <c:pt idx="2689">
                  <c:v>268.89999999999998</c:v>
                </c:pt>
                <c:pt idx="2690">
                  <c:v>269</c:v>
                </c:pt>
                <c:pt idx="2691">
                  <c:v>269.10000000000002</c:v>
                </c:pt>
                <c:pt idx="2692">
                  <c:v>269.2</c:v>
                </c:pt>
                <c:pt idx="2693">
                  <c:v>269.3</c:v>
                </c:pt>
                <c:pt idx="2694">
                  <c:v>269.39999999999998</c:v>
                </c:pt>
                <c:pt idx="2695">
                  <c:v>269.5</c:v>
                </c:pt>
                <c:pt idx="2696">
                  <c:v>269.60000000000002</c:v>
                </c:pt>
                <c:pt idx="2697">
                  <c:v>269.7</c:v>
                </c:pt>
                <c:pt idx="2698">
                  <c:v>269.8</c:v>
                </c:pt>
                <c:pt idx="2699">
                  <c:v>269.89999999999998</c:v>
                </c:pt>
                <c:pt idx="2700">
                  <c:v>270</c:v>
                </c:pt>
                <c:pt idx="2701">
                  <c:v>270.10000000000002</c:v>
                </c:pt>
                <c:pt idx="2702">
                  <c:v>270.2</c:v>
                </c:pt>
                <c:pt idx="2703">
                  <c:v>270.3</c:v>
                </c:pt>
                <c:pt idx="2704">
                  <c:v>270.39999999999998</c:v>
                </c:pt>
                <c:pt idx="2705">
                  <c:v>270.5</c:v>
                </c:pt>
                <c:pt idx="2706">
                  <c:v>270.60000000000002</c:v>
                </c:pt>
                <c:pt idx="2707">
                  <c:v>270.7</c:v>
                </c:pt>
                <c:pt idx="2708">
                  <c:v>270.8</c:v>
                </c:pt>
                <c:pt idx="2709">
                  <c:v>270.89999999999998</c:v>
                </c:pt>
                <c:pt idx="2710">
                  <c:v>271</c:v>
                </c:pt>
                <c:pt idx="2711">
                  <c:v>271.10000000000002</c:v>
                </c:pt>
                <c:pt idx="2712">
                  <c:v>271.2</c:v>
                </c:pt>
                <c:pt idx="2713">
                  <c:v>271.3</c:v>
                </c:pt>
                <c:pt idx="2714">
                  <c:v>271.39999999999998</c:v>
                </c:pt>
                <c:pt idx="2715">
                  <c:v>271.5</c:v>
                </c:pt>
                <c:pt idx="2716">
                  <c:v>271.60000000000002</c:v>
                </c:pt>
                <c:pt idx="2717">
                  <c:v>271.7</c:v>
                </c:pt>
                <c:pt idx="2718">
                  <c:v>271.8</c:v>
                </c:pt>
                <c:pt idx="2719">
                  <c:v>271.89999999999998</c:v>
                </c:pt>
                <c:pt idx="2720">
                  <c:v>272</c:v>
                </c:pt>
                <c:pt idx="2721">
                  <c:v>272.10000000000002</c:v>
                </c:pt>
                <c:pt idx="2722">
                  <c:v>272.2</c:v>
                </c:pt>
                <c:pt idx="2723">
                  <c:v>272.3</c:v>
                </c:pt>
                <c:pt idx="2724">
                  <c:v>272.39999999999998</c:v>
                </c:pt>
                <c:pt idx="2725">
                  <c:v>272.5</c:v>
                </c:pt>
                <c:pt idx="2726">
                  <c:v>272.60000000000002</c:v>
                </c:pt>
                <c:pt idx="2727">
                  <c:v>272.7</c:v>
                </c:pt>
                <c:pt idx="2728">
                  <c:v>272.8</c:v>
                </c:pt>
                <c:pt idx="2729">
                  <c:v>272.89999999999998</c:v>
                </c:pt>
                <c:pt idx="2730">
                  <c:v>273</c:v>
                </c:pt>
                <c:pt idx="2731">
                  <c:v>273.10000000000002</c:v>
                </c:pt>
                <c:pt idx="2732">
                  <c:v>273.2</c:v>
                </c:pt>
                <c:pt idx="2733">
                  <c:v>273.3</c:v>
                </c:pt>
                <c:pt idx="2734">
                  <c:v>273.39999999999998</c:v>
                </c:pt>
                <c:pt idx="2735">
                  <c:v>273.5</c:v>
                </c:pt>
                <c:pt idx="2736">
                  <c:v>273.60000000000002</c:v>
                </c:pt>
                <c:pt idx="2737">
                  <c:v>273.7</c:v>
                </c:pt>
                <c:pt idx="2738">
                  <c:v>273.8</c:v>
                </c:pt>
                <c:pt idx="2739">
                  <c:v>273.89999999999998</c:v>
                </c:pt>
                <c:pt idx="2740">
                  <c:v>274</c:v>
                </c:pt>
                <c:pt idx="2741">
                  <c:v>274.10000000000002</c:v>
                </c:pt>
                <c:pt idx="2742">
                  <c:v>274.2</c:v>
                </c:pt>
                <c:pt idx="2743">
                  <c:v>274.3</c:v>
                </c:pt>
                <c:pt idx="2744">
                  <c:v>274.39999999999998</c:v>
                </c:pt>
                <c:pt idx="2745">
                  <c:v>274.5</c:v>
                </c:pt>
                <c:pt idx="2746">
                  <c:v>274.60000000000002</c:v>
                </c:pt>
                <c:pt idx="2747">
                  <c:v>274.7</c:v>
                </c:pt>
                <c:pt idx="2748">
                  <c:v>274.8</c:v>
                </c:pt>
                <c:pt idx="2749">
                  <c:v>274.89999999999998</c:v>
                </c:pt>
                <c:pt idx="2750">
                  <c:v>275</c:v>
                </c:pt>
                <c:pt idx="2751">
                  <c:v>275.10000000000002</c:v>
                </c:pt>
                <c:pt idx="2752">
                  <c:v>275.2</c:v>
                </c:pt>
                <c:pt idx="2753">
                  <c:v>275.3</c:v>
                </c:pt>
                <c:pt idx="2754">
                  <c:v>275.39999999999998</c:v>
                </c:pt>
                <c:pt idx="2755">
                  <c:v>275.5</c:v>
                </c:pt>
                <c:pt idx="2756">
                  <c:v>275.60000000000002</c:v>
                </c:pt>
                <c:pt idx="2757">
                  <c:v>275.7</c:v>
                </c:pt>
                <c:pt idx="2758">
                  <c:v>275.8</c:v>
                </c:pt>
                <c:pt idx="2759">
                  <c:v>275.89999999999998</c:v>
                </c:pt>
                <c:pt idx="2760">
                  <c:v>276</c:v>
                </c:pt>
                <c:pt idx="2761">
                  <c:v>276.10000000000002</c:v>
                </c:pt>
                <c:pt idx="2762">
                  <c:v>276.2</c:v>
                </c:pt>
                <c:pt idx="2763">
                  <c:v>276.3</c:v>
                </c:pt>
                <c:pt idx="2764">
                  <c:v>276.39999999999998</c:v>
                </c:pt>
                <c:pt idx="2765">
                  <c:v>276.5</c:v>
                </c:pt>
                <c:pt idx="2766">
                  <c:v>276.60000000000002</c:v>
                </c:pt>
                <c:pt idx="2767">
                  <c:v>276.7</c:v>
                </c:pt>
                <c:pt idx="2768">
                  <c:v>276.8</c:v>
                </c:pt>
                <c:pt idx="2769">
                  <c:v>276.89999999999998</c:v>
                </c:pt>
                <c:pt idx="2770">
                  <c:v>277</c:v>
                </c:pt>
                <c:pt idx="2771">
                  <c:v>277.10000000000002</c:v>
                </c:pt>
                <c:pt idx="2772">
                  <c:v>277.2</c:v>
                </c:pt>
                <c:pt idx="2773">
                  <c:v>277.3</c:v>
                </c:pt>
                <c:pt idx="2774">
                  <c:v>277.39999999999998</c:v>
                </c:pt>
                <c:pt idx="2775">
                  <c:v>277.5</c:v>
                </c:pt>
                <c:pt idx="2776">
                  <c:v>277.60000000000002</c:v>
                </c:pt>
                <c:pt idx="2777">
                  <c:v>277.7</c:v>
                </c:pt>
                <c:pt idx="2778">
                  <c:v>277.8</c:v>
                </c:pt>
                <c:pt idx="2779">
                  <c:v>277.89999999999998</c:v>
                </c:pt>
                <c:pt idx="2780">
                  <c:v>278</c:v>
                </c:pt>
                <c:pt idx="2781">
                  <c:v>278.10000000000002</c:v>
                </c:pt>
                <c:pt idx="2782">
                  <c:v>278.2</c:v>
                </c:pt>
                <c:pt idx="2783">
                  <c:v>278.3</c:v>
                </c:pt>
                <c:pt idx="2784">
                  <c:v>278.39999999999998</c:v>
                </c:pt>
                <c:pt idx="2785">
                  <c:v>278.5</c:v>
                </c:pt>
                <c:pt idx="2786">
                  <c:v>278.60000000000002</c:v>
                </c:pt>
                <c:pt idx="2787">
                  <c:v>278.7</c:v>
                </c:pt>
                <c:pt idx="2788">
                  <c:v>278.8</c:v>
                </c:pt>
                <c:pt idx="2789">
                  <c:v>278.89999999999998</c:v>
                </c:pt>
                <c:pt idx="2790">
                  <c:v>279</c:v>
                </c:pt>
                <c:pt idx="2791">
                  <c:v>279.10000000000002</c:v>
                </c:pt>
                <c:pt idx="2792">
                  <c:v>279.2</c:v>
                </c:pt>
                <c:pt idx="2793">
                  <c:v>279.3</c:v>
                </c:pt>
                <c:pt idx="2794">
                  <c:v>279.39999999999998</c:v>
                </c:pt>
                <c:pt idx="2795">
                  <c:v>279.5</c:v>
                </c:pt>
                <c:pt idx="2796">
                  <c:v>279.60000000000002</c:v>
                </c:pt>
                <c:pt idx="2797">
                  <c:v>279.7</c:v>
                </c:pt>
                <c:pt idx="2798">
                  <c:v>279.8</c:v>
                </c:pt>
                <c:pt idx="2799">
                  <c:v>279.89999999999998</c:v>
                </c:pt>
                <c:pt idx="2800">
                  <c:v>280</c:v>
                </c:pt>
                <c:pt idx="2801">
                  <c:v>280.10000000000002</c:v>
                </c:pt>
                <c:pt idx="2802">
                  <c:v>280.2</c:v>
                </c:pt>
                <c:pt idx="2803">
                  <c:v>280.3</c:v>
                </c:pt>
                <c:pt idx="2804">
                  <c:v>280.39999999999998</c:v>
                </c:pt>
                <c:pt idx="2805">
                  <c:v>280.5</c:v>
                </c:pt>
                <c:pt idx="2806">
                  <c:v>280.60000000000002</c:v>
                </c:pt>
                <c:pt idx="2807">
                  <c:v>280.7</c:v>
                </c:pt>
                <c:pt idx="2808">
                  <c:v>280.8</c:v>
                </c:pt>
                <c:pt idx="2809">
                  <c:v>280.89999999999998</c:v>
                </c:pt>
                <c:pt idx="2810">
                  <c:v>281</c:v>
                </c:pt>
                <c:pt idx="2811">
                  <c:v>281.10000000000002</c:v>
                </c:pt>
                <c:pt idx="2812">
                  <c:v>281.2</c:v>
                </c:pt>
                <c:pt idx="2813">
                  <c:v>281.3</c:v>
                </c:pt>
                <c:pt idx="2814">
                  <c:v>281.39999999999998</c:v>
                </c:pt>
                <c:pt idx="2815">
                  <c:v>281.5</c:v>
                </c:pt>
                <c:pt idx="2816">
                  <c:v>281.60000000000002</c:v>
                </c:pt>
                <c:pt idx="2817">
                  <c:v>281.7</c:v>
                </c:pt>
                <c:pt idx="2818">
                  <c:v>281.8</c:v>
                </c:pt>
                <c:pt idx="2819">
                  <c:v>281.89999999999998</c:v>
                </c:pt>
                <c:pt idx="2820">
                  <c:v>282</c:v>
                </c:pt>
                <c:pt idx="2821">
                  <c:v>282.10000000000002</c:v>
                </c:pt>
                <c:pt idx="2822">
                  <c:v>282.2</c:v>
                </c:pt>
                <c:pt idx="2823">
                  <c:v>282.3</c:v>
                </c:pt>
                <c:pt idx="2824">
                  <c:v>282.39999999999998</c:v>
                </c:pt>
                <c:pt idx="2825">
                  <c:v>282.5</c:v>
                </c:pt>
                <c:pt idx="2826">
                  <c:v>282.60000000000002</c:v>
                </c:pt>
                <c:pt idx="2827">
                  <c:v>282.7</c:v>
                </c:pt>
                <c:pt idx="2828">
                  <c:v>282.8</c:v>
                </c:pt>
                <c:pt idx="2829">
                  <c:v>282.89999999999998</c:v>
                </c:pt>
                <c:pt idx="2830">
                  <c:v>283</c:v>
                </c:pt>
                <c:pt idx="2831">
                  <c:v>283.10000000000002</c:v>
                </c:pt>
                <c:pt idx="2832">
                  <c:v>283.2</c:v>
                </c:pt>
                <c:pt idx="2833">
                  <c:v>283.3</c:v>
                </c:pt>
                <c:pt idx="2834">
                  <c:v>283.39999999999998</c:v>
                </c:pt>
                <c:pt idx="2835">
                  <c:v>283.5</c:v>
                </c:pt>
                <c:pt idx="2836">
                  <c:v>283.60000000000002</c:v>
                </c:pt>
                <c:pt idx="2837">
                  <c:v>283.7</c:v>
                </c:pt>
                <c:pt idx="2838">
                  <c:v>283.8</c:v>
                </c:pt>
                <c:pt idx="2839">
                  <c:v>283.89999999999998</c:v>
                </c:pt>
                <c:pt idx="2840">
                  <c:v>284</c:v>
                </c:pt>
                <c:pt idx="2841">
                  <c:v>284.10000000000002</c:v>
                </c:pt>
                <c:pt idx="2842">
                  <c:v>284.2</c:v>
                </c:pt>
                <c:pt idx="2843">
                  <c:v>284.3</c:v>
                </c:pt>
                <c:pt idx="2844">
                  <c:v>284.39999999999998</c:v>
                </c:pt>
                <c:pt idx="2845">
                  <c:v>284.5</c:v>
                </c:pt>
                <c:pt idx="2846">
                  <c:v>284.60000000000002</c:v>
                </c:pt>
                <c:pt idx="2847">
                  <c:v>284.7</c:v>
                </c:pt>
                <c:pt idx="2848">
                  <c:v>284.8</c:v>
                </c:pt>
                <c:pt idx="2849">
                  <c:v>284.89999999999998</c:v>
                </c:pt>
                <c:pt idx="2850">
                  <c:v>285</c:v>
                </c:pt>
                <c:pt idx="2851">
                  <c:v>285.10000000000002</c:v>
                </c:pt>
                <c:pt idx="2852">
                  <c:v>285.2</c:v>
                </c:pt>
                <c:pt idx="2853">
                  <c:v>285.3</c:v>
                </c:pt>
                <c:pt idx="2854">
                  <c:v>285.39999999999998</c:v>
                </c:pt>
                <c:pt idx="2855">
                  <c:v>285.5</c:v>
                </c:pt>
                <c:pt idx="2856">
                  <c:v>285.60000000000002</c:v>
                </c:pt>
                <c:pt idx="2857">
                  <c:v>285.7</c:v>
                </c:pt>
                <c:pt idx="2858">
                  <c:v>285.8</c:v>
                </c:pt>
                <c:pt idx="2859">
                  <c:v>285.89999999999998</c:v>
                </c:pt>
                <c:pt idx="2860">
                  <c:v>286</c:v>
                </c:pt>
                <c:pt idx="2861">
                  <c:v>286.10000000000002</c:v>
                </c:pt>
                <c:pt idx="2862">
                  <c:v>286.2</c:v>
                </c:pt>
                <c:pt idx="2863">
                  <c:v>286.3</c:v>
                </c:pt>
                <c:pt idx="2864">
                  <c:v>286.39999999999998</c:v>
                </c:pt>
                <c:pt idx="2865">
                  <c:v>286.5</c:v>
                </c:pt>
                <c:pt idx="2866">
                  <c:v>286.60000000000002</c:v>
                </c:pt>
                <c:pt idx="2867">
                  <c:v>286.7</c:v>
                </c:pt>
                <c:pt idx="2868">
                  <c:v>286.8</c:v>
                </c:pt>
                <c:pt idx="2869">
                  <c:v>286.89999999999998</c:v>
                </c:pt>
                <c:pt idx="2870">
                  <c:v>287</c:v>
                </c:pt>
                <c:pt idx="2871">
                  <c:v>287.10000000000002</c:v>
                </c:pt>
                <c:pt idx="2872">
                  <c:v>287.2</c:v>
                </c:pt>
                <c:pt idx="2873">
                  <c:v>287.3</c:v>
                </c:pt>
                <c:pt idx="2874">
                  <c:v>287.39999999999998</c:v>
                </c:pt>
                <c:pt idx="2875">
                  <c:v>287.5</c:v>
                </c:pt>
                <c:pt idx="2876">
                  <c:v>287.60000000000002</c:v>
                </c:pt>
                <c:pt idx="2877">
                  <c:v>287.7</c:v>
                </c:pt>
                <c:pt idx="2878">
                  <c:v>287.8</c:v>
                </c:pt>
                <c:pt idx="2879">
                  <c:v>287.89999999999998</c:v>
                </c:pt>
                <c:pt idx="2880">
                  <c:v>288</c:v>
                </c:pt>
                <c:pt idx="2881">
                  <c:v>288.10000000000002</c:v>
                </c:pt>
                <c:pt idx="2882">
                  <c:v>288.2</c:v>
                </c:pt>
                <c:pt idx="2883">
                  <c:v>288.3</c:v>
                </c:pt>
                <c:pt idx="2884">
                  <c:v>288.39999999999998</c:v>
                </c:pt>
                <c:pt idx="2885">
                  <c:v>288.5</c:v>
                </c:pt>
                <c:pt idx="2886">
                  <c:v>288.60000000000002</c:v>
                </c:pt>
                <c:pt idx="2887">
                  <c:v>288.7</c:v>
                </c:pt>
                <c:pt idx="2888">
                  <c:v>288.8</c:v>
                </c:pt>
                <c:pt idx="2889">
                  <c:v>288.89999999999998</c:v>
                </c:pt>
                <c:pt idx="2890">
                  <c:v>289</c:v>
                </c:pt>
                <c:pt idx="2891">
                  <c:v>289.10000000000002</c:v>
                </c:pt>
                <c:pt idx="2892">
                  <c:v>289.2</c:v>
                </c:pt>
                <c:pt idx="2893">
                  <c:v>289.3</c:v>
                </c:pt>
                <c:pt idx="2894">
                  <c:v>289.39999999999998</c:v>
                </c:pt>
                <c:pt idx="2895">
                  <c:v>289.5</c:v>
                </c:pt>
                <c:pt idx="2896">
                  <c:v>289.60000000000002</c:v>
                </c:pt>
                <c:pt idx="2897">
                  <c:v>289.7</c:v>
                </c:pt>
                <c:pt idx="2898">
                  <c:v>289.8</c:v>
                </c:pt>
                <c:pt idx="2899">
                  <c:v>289.89999999999998</c:v>
                </c:pt>
                <c:pt idx="2900">
                  <c:v>290</c:v>
                </c:pt>
                <c:pt idx="2901">
                  <c:v>290.10000000000002</c:v>
                </c:pt>
                <c:pt idx="2902">
                  <c:v>290.2</c:v>
                </c:pt>
                <c:pt idx="2903">
                  <c:v>290.3</c:v>
                </c:pt>
                <c:pt idx="2904">
                  <c:v>290.39999999999998</c:v>
                </c:pt>
                <c:pt idx="2905">
                  <c:v>290.5</c:v>
                </c:pt>
                <c:pt idx="2906">
                  <c:v>290.60000000000002</c:v>
                </c:pt>
                <c:pt idx="2907">
                  <c:v>290.7</c:v>
                </c:pt>
                <c:pt idx="2908">
                  <c:v>290.8</c:v>
                </c:pt>
                <c:pt idx="2909">
                  <c:v>290.89999999999998</c:v>
                </c:pt>
                <c:pt idx="2910">
                  <c:v>291</c:v>
                </c:pt>
                <c:pt idx="2911">
                  <c:v>291.10000000000002</c:v>
                </c:pt>
                <c:pt idx="2912">
                  <c:v>291.2</c:v>
                </c:pt>
                <c:pt idx="2913">
                  <c:v>291.3</c:v>
                </c:pt>
                <c:pt idx="2914">
                  <c:v>291.39999999999998</c:v>
                </c:pt>
                <c:pt idx="2915">
                  <c:v>291.5</c:v>
                </c:pt>
                <c:pt idx="2916">
                  <c:v>291.60000000000002</c:v>
                </c:pt>
                <c:pt idx="2917">
                  <c:v>291.7</c:v>
                </c:pt>
                <c:pt idx="2918">
                  <c:v>291.8</c:v>
                </c:pt>
                <c:pt idx="2919">
                  <c:v>291.89999999999998</c:v>
                </c:pt>
                <c:pt idx="2920">
                  <c:v>292</c:v>
                </c:pt>
                <c:pt idx="2921">
                  <c:v>292.10000000000002</c:v>
                </c:pt>
                <c:pt idx="2922">
                  <c:v>292.2</c:v>
                </c:pt>
                <c:pt idx="2923">
                  <c:v>292.3</c:v>
                </c:pt>
                <c:pt idx="2924">
                  <c:v>292.39999999999998</c:v>
                </c:pt>
                <c:pt idx="2925">
                  <c:v>292.5</c:v>
                </c:pt>
                <c:pt idx="2926">
                  <c:v>292.60000000000002</c:v>
                </c:pt>
                <c:pt idx="2927">
                  <c:v>292.7</c:v>
                </c:pt>
                <c:pt idx="2928">
                  <c:v>292.8</c:v>
                </c:pt>
                <c:pt idx="2929">
                  <c:v>292.89999999999998</c:v>
                </c:pt>
                <c:pt idx="2930">
                  <c:v>293</c:v>
                </c:pt>
                <c:pt idx="2931">
                  <c:v>293.10000000000002</c:v>
                </c:pt>
                <c:pt idx="2932">
                  <c:v>293.2</c:v>
                </c:pt>
                <c:pt idx="2933">
                  <c:v>293.3</c:v>
                </c:pt>
                <c:pt idx="2934">
                  <c:v>293.39999999999998</c:v>
                </c:pt>
                <c:pt idx="2935">
                  <c:v>293.5</c:v>
                </c:pt>
                <c:pt idx="2936">
                  <c:v>293.60000000000002</c:v>
                </c:pt>
                <c:pt idx="2937">
                  <c:v>293.7</c:v>
                </c:pt>
                <c:pt idx="2938">
                  <c:v>293.8</c:v>
                </c:pt>
                <c:pt idx="2939">
                  <c:v>293.89999999999998</c:v>
                </c:pt>
                <c:pt idx="2940">
                  <c:v>294</c:v>
                </c:pt>
                <c:pt idx="2941">
                  <c:v>294.10000000000002</c:v>
                </c:pt>
                <c:pt idx="2942">
                  <c:v>294.2</c:v>
                </c:pt>
                <c:pt idx="2943">
                  <c:v>294.3</c:v>
                </c:pt>
                <c:pt idx="2944">
                  <c:v>294.39999999999998</c:v>
                </c:pt>
                <c:pt idx="2945">
                  <c:v>294.5</c:v>
                </c:pt>
                <c:pt idx="2946">
                  <c:v>294.60000000000002</c:v>
                </c:pt>
                <c:pt idx="2947">
                  <c:v>294.7</c:v>
                </c:pt>
                <c:pt idx="2948">
                  <c:v>294.8</c:v>
                </c:pt>
                <c:pt idx="2949">
                  <c:v>294.89999999999998</c:v>
                </c:pt>
                <c:pt idx="2950">
                  <c:v>295</c:v>
                </c:pt>
                <c:pt idx="2951">
                  <c:v>295.10000000000002</c:v>
                </c:pt>
                <c:pt idx="2952">
                  <c:v>295.2</c:v>
                </c:pt>
                <c:pt idx="2953">
                  <c:v>295.3</c:v>
                </c:pt>
                <c:pt idx="2954">
                  <c:v>295.39999999999998</c:v>
                </c:pt>
                <c:pt idx="2955">
                  <c:v>295.5</c:v>
                </c:pt>
                <c:pt idx="2956">
                  <c:v>295.60000000000002</c:v>
                </c:pt>
                <c:pt idx="2957">
                  <c:v>295.7</c:v>
                </c:pt>
                <c:pt idx="2958">
                  <c:v>295.8</c:v>
                </c:pt>
                <c:pt idx="2959">
                  <c:v>295.89999999999998</c:v>
                </c:pt>
                <c:pt idx="2960">
                  <c:v>296</c:v>
                </c:pt>
                <c:pt idx="2961">
                  <c:v>296.10000000000002</c:v>
                </c:pt>
                <c:pt idx="2962">
                  <c:v>296.2</c:v>
                </c:pt>
                <c:pt idx="2963">
                  <c:v>296.3</c:v>
                </c:pt>
                <c:pt idx="2964">
                  <c:v>296.39999999999998</c:v>
                </c:pt>
                <c:pt idx="2965">
                  <c:v>296.5</c:v>
                </c:pt>
                <c:pt idx="2966">
                  <c:v>296.60000000000002</c:v>
                </c:pt>
                <c:pt idx="2967">
                  <c:v>296.7</c:v>
                </c:pt>
                <c:pt idx="2968">
                  <c:v>296.8</c:v>
                </c:pt>
                <c:pt idx="2969">
                  <c:v>296.89999999999998</c:v>
                </c:pt>
                <c:pt idx="2970">
                  <c:v>297</c:v>
                </c:pt>
                <c:pt idx="2971">
                  <c:v>297.10000000000002</c:v>
                </c:pt>
                <c:pt idx="2972">
                  <c:v>297.2</c:v>
                </c:pt>
                <c:pt idx="2973">
                  <c:v>297.3</c:v>
                </c:pt>
                <c:pt idx="2974">
                  <c:v>297.39999999999998</c:v>
                </c:pt>
                <c:pt idx="2975">
                  <c:v>297.5</c:v>
                </c:pt>
                <c:pt idx="2976">
                  <c:v>297.60000000000002</c:v>
                </c:pt>
                <c:pt idx="2977">
                  <c:v>297.7</c:v>
                </c:pt>
                <c:pt idx="2978">
                  <c:v>297.8</c:v>
                </c:pt>
                <c:pt idx="2979">
                  <c:v>297.89999999999998</c:v>
                </c:pt>
                <c:pt idx="2980">
                  <c:v>298</c:v>
                </c:pt>
                <c:pt idx="2981">
                  <c:v>298.10000000000002</c:v>
                </c:pt>
                <c:pt idx="2982">
                  <c:v>298.2</c:v>
                </c:pt>
                <c:pt idx="2983">
                  <c:v>298.3</c:v>
                </c:pt>
                <c:pt idx="2984">
                  <c:v>298.39999999999998</c:v>
                </c:pt>
                <c:pt idx="2985">
                  <c:v>298.5</c:v>
                </c:pt>
                <c:pt idx="2986">
                  <c:v>298.60000000000002</c:v>
                </c:pt>
                <c:pt idx="2987">
                  <c:v>298.7</c:v>
                </c:pt>
                <c:pt idx="2988">
                  <c:v>298.8</c:v>
                </c:pt>
                <c:pt idx="2989">
                  <c:v>298.89999999999998</c:v>
                </c:pt>
                <c:pt idx="2990">
                  <c:v>299</c:v>
                </c:pt>
                <c:pt idx="2991">
                  <c:v>299.10000000000002</c:v>
                </c:pt>
                <c:pt idx="2992">
                  <c:v>299.2</c:v>
                </c:pt>
                <c:pt idx="2993">
                  <c:v>299.3</c:v>
                </c:pt>
                <c:pt idx="2994">
                  <c:v>299.39999999999998</c:v>
                </c:pt>
                <c:pt idx="2995">
                  <c:v>299.5</c:v>
                </c:pt>
                <c:pt idx="2996">
                  <c:v>299.60000000000002</c:v>
                </c:pt>
                <c:pt idx="2997">
                  <c:v>299.7</c:v>
                </c:pt>
                <c:pt idx="2998">
                  <c:v>299.8</c:v>
                </c:pt>
                <c:pt idx="2999">
                  <c:v>299.89999999999998</c:v>
                </c:pt>
                <c:pt idx="3000">
                  <c:v>300</c:v>
                </c:pt>
                <c:pt idx="3001">
                  <c:v>300.10000000000002</c:v>
                </c:pt>
                <c:pt idx="3002">
                  <c:v>300.2</c:v>
                </c:pt>
                <c:pt idx="3003">
                  <c:v>300.3</c:v>
                </c:pt>
                <c:pt idx="3004">
                  <c:v>300.39999999999998</c:v>
                </c:pt>
                <c:pt idx="3005">
                  <c:v>300.5</c:v>
                </c:pt>
                <c:pt idx="3006">
                  <c:v>300.60000000000002</c:v>
                </c:pt>
                <c:pt idx="3007">
                  <c:v>300.7</c:v>
                </c:pt>
                <c:pt idx="3008">
                  <c:v>300.8</c:v>
                </c:pt>
                <c:pt idx="3009">
                  <c:v>300.89999999999998</c:v>
                </c:pt>
                <c:pt idx="3010">
                  <c:v>301</c:v>
                </c:pt>
                <c:pt idx="3011">
                  <c:v>301.10000000000002</c:v>
                </c:pt>
                <c:pt idx="3012">
                  <c:v>301.2</c:v>
                </c:pt>
                <c:pt idx="3013">
                  <c:v>301.3</c:v>
                </c:pt>
                <c:pt idx="3014">
                  <c:v>301.39999999999998</c:v>
                </c:pt>
                <c:pt idx="3015">
                  <c:v>301.5</c:v>
                </c:pt>
                <c:pt idx="3016">
                  <c:v>301.60000000000002</c:v>
                </c:pt>
                <c:pt idx="3017">
                  <c:v>301.7</c:v>
                </c:pt>
                <c:pt idx="3018">
                  <c:v>301.8</c:v>
                </c:pt>
                <c:pt idx="3019">
                  <c:v>301.89999999999998</c:v>
                </c:pt>
                <c:pt idx="3020">
                  <c:v>302</c:v>
                </c:pt>
                <c:pt idx="3021">
                  <c:v>302.10000000000002</c:v>
                </c:pt>
                <c:pt idx="3022">
                  <c:v>302.2</c:v>
                </c:pt>
                <c:pt idx="3023">
                  <c:v>302.3</c:v>
                </c:pt>
                <c:pt idx="3024">
                  <c:v>302.39999999999998</c:v>
                </c:pt>
                <c:pt idx="3025">
                  <c:v>302.5</c:v>
                </c:pt>
                <c:pt idx="3026">
                  <c:v>302.60000000000002</c:v>
                </c:pt>
                <c:pt idx="3027">
                  <c:v>302.7</c:v>
                </c:pt>
                <c:pt idx="3028">
                  <c:v>302.8</c:v>
                </c:pt>
                <c:pt idx="3029">
                  <c:v>302.89999999999998</c:v>
                </c:pt>
                <c:pt idx="3030">
                  <c:v>303</c:v>
                </c:pt>
                <c:pt idx="3031">
                  <c:v>303.10000000000002</c:v>
                </c:pt>
                <c:pt idx="3032">
                  <c:v>303.2</c:v>
                </c:pt>
                <c:pt idx="3033">
                  <c:v>303.3</c:v>
                </c:pt>
                <c:pt idx="3034">
                  <c:v>303.39999999999998</c:v>
                </c:pt>
                <c:pt idx="3035">
                  <c:v>303.5</c:v>
                </c:pt>
                <c:pt idx="3036">
                  <c:v>303.60000000000002</c:v>
                </c:pt>
                <c:pt idx="3037">
                  <c:v>303.7</c:v>
                </c:pt>
                <c:pt idx="3038">
                  <c:v>303.8</c:v>
                </c:pt>
                <c:pt idx="3039">
                  <c:v>303.89999999999998</c:v>
                </c:pt>
                <c:pt idx="3040">
                  <c:v>304</c:v>
                </c:pt>
                <c:pt idx="3041">
                  <c:v>304.10000000000002</c:v>
                </c:pt>
                <c:pt idx="3042">
                  <c:v>304.2</c:v>
                </c:pt>
                <c:pt idx="3043">
                  <c:v>304.3</c:v>
                </c:pt>
                <c:pt idx="3044">
                  <c:v>304.39999999999998</c:v>
                </c:pt>
                <c:pt idx="3045">
                  <c:v>304.5</c:v>
                </c:pt>
                <c:pt idx="3046">
                  <c:v>304.60000000000002</c:v>
                </c:pt>
                <c:pt idx="3047">
                  <c:v>304.7</c:v>
                </c:pt>
                <c:pt idx="3048">
                  <c:v>304.8</c:v>
                </c:pt>
                <c:pt idx="3049">
                  <c:v>304.89999999999998</c:v>
                </c:pt>
                <c:pt idx="3050">
                  <c:v>305</c:v>
                </c:pt>
                <c:pt idx="3051">
                  <c:v>305.10000000000002</c:v>
                </c:pt>
                <c:pt idx="3052">
                  <c:v>305.2</c:v>
                </c:pt>
                <c:pt idx="3053">
                  <c:v>305.3</c:v>
                </c:pt>
                <c:pt idx="3054">
                  <c:v>305.39999999999998</c:v>
                </c:pt>
                <c:pt idx="3055">
                  <c:v>305.5</c:v>
                </c:pt>
                <c:pt idx="3056">
                  <c:v>305.60000000000002</c:v>
                </c:pt>
                <c:pt idx="3057">
                  <c:v>305.7</c:v>
                </c:pt>
                <c:pt idx="3058">
                  <c:v>305.8</c:v>
                </c:pt>
                <c:pt idx="3059">
                  <c:v>305.89999999999998</c:v>
                </c:pt>
                <c:pt idx="3060">
                  <c:v>306</c:v>
                </c:pt>
                <c:pt idx="3061">
                  <c:v>306.10000000000002</c:v>
                </c:pt>
                <c:pt idx="3062">
                  <c:v>306.2</c:v>
                </c:pt>
                <c:pt idx="3063">
                  <c:v>306.3</c:v>
                </c:pt>
                <c:pt idx="3064">
                  <c:v>306.39999999999998</c:v>
                </c:pt>
                <c:pt idx="3065">
                  <c:v>306.5</c:v>
                </c:pt>
                <c:pt idx="3066">
                  <c:v>306.60000000000002</c:v>
                </c:pt>
                <c:pt idx="3067">
                  <c:v>306.7</c:v>
                </c:pt>
                <c:pt idx="3068">
                  <c:v>306.8</c:v>
                </c:pt>
                <c:pt idx="3069">
                  <c:v>306.89999999999998</c:v>
                </c:pt>
                <c:pt idx="3070">
                  <c:v>307</c:v>
                </c:pt>
                <c:pt idx="3071">
                  <c:v>307.10000000000002</c:v>
                </c:pt>
                <c:pt idx="3072">
                  <c:v>307.2</c:v>
                </c:pt>
                <c:pt idx="3073">
                  <c:v>307.3</c:v>
                </c:pt>
                <c:pt idx="3074">
                  <c:v>307.39999999999998</c:v>
                </c:pt>
                <c:pt idx="3075">
                  <c:v>307.5</c:v>
                </c:pt>
                <c:pt idx="3076">
                  <c:v>307.60000000000002</c:v>
                </c:pt>
                <c:pt idx="3077">
                  <c:v>307.7</c:v>
                </c:pt>
                <c:pt idx="3078">
                  <c:v>307.8</c:v>
                </c:pt>
                <c:pt idx="3079">
                  <c:v>307.89999999999998</c:v>
                </c:pt>
                <c:pt idx="3080">
                  <c:v>308</c:v>
                </c:pt>
                <c:pt idx="3081">
                  <c:v>308.10000000000002</c:v>
                </c:pt>
                <c:pt idx="3082">
                  <c:v>308.2</c:v>
                </c:pt>
                <c:pt idx="3083">
                  <c:v>308.3</c:v>
                </c:pt>
                <c:pt idx="3084">
                  <c:v>308.39999999999998</c:v>
                </c:pt>
                <c:pt idx="3085">
                  <c:v>308.5</c:v>
                </c:pt>
                <c:pt idx="3086">
                  <c:v>308.60000000000002</c:v>
                </c:pt>
                <c:pt idx="3087">
                  <c:v>308.7</c:v>
                </c:pt>
                <c:pt idx="3088">
                  <c:v>308.8</c:v>
                </c:pt>
                <c:pt idx="3089">
                  <c:v>308.89999999999998</c:v>
                </c:pt>
                <c:pt idx="3090">
                  <c:v>309</c:v>
                </c:pt>
                <c:pt idx="3091">
                  <c:v>309.10000000000002</c:v>
                </c:pt>
                <c:pt idx="3092">
                  <c:v>309.2</c:v>
                </c:pt>
                <c:pt idx="3093">
                  <c:v>309.3</c:v>
                </c:pt>
                <c:pt idx="3094">
                  <c:v>309.39999999999998</c:v>
                </c:pt>
                <c:pt idx="3095">
                  <c:v>309.5</c:v>
                </c:pt>
                <c:pt idx="3096">
                  <c:v>309.60000000000002</c:v>
                </c:pt>
                <c:pt idx="3097">
                  <c:v>309.7</c:v>
                </c:pt>
                <c:pt idx="3098">
                  <c:v>309.8</c:v>
                </c:pt>
                <c:pt idx="3099">
                  <c:v>309.89999999999998</c:v>
                </c:pt>
                <c:pt idx="3100">
                  <c:v>310</c:v>
                </c:pt>
                <c:pt idx="3101">
                  <c:v>310.10000000000002</c:v>
                </c:pt>
                <c:pt idx="3102">
                  <c:v>310.2</c:v>
                </c:pt>
                <c:pt idx="3103">
                  <c:v>310.3</c:v>
                </c:pt>
                <c:pt idx="3104">
                  <c:v>310.39999999999998</c:v>
                </c:pt>
                <c:pt idx="3105">
                  <c:v>310.5</c:v>
                </c:pt>
                <c:pt idx="3106">
                  <c:v>310.60000000000002</c:v>
                </c:pt>
                <c:pt idx="3107">
                  <c:v>310.7</c:v>
                </c:pt>
                <c:pt idx="3108">
                  <c:v>310.8</c:v>
                </c:pt>
                <c:pt idx="3109">
                  <c:v>310.89999999999998</c:v>
                </c:pt>
                <c:pt idx="3110">
                  <c:v>311</c:v>
                </c:pt>
                <c:pt idx="3111">
                  <c:v>311.10000000000002</c:v>
                </c:pt>
                <c:pt idx="3112">
                  <c:v>311.2</c:v>
                </c:pt>
                <c:pt idx="3113">
                  <c:v>311.3</c:v>
                </c:pt>
                <c:pt idx="3114">
                  <c:v>311.39999999999998</c:v>
                </c:pt>
                <c:pt idx="3115">
                  <c:v>311.5</c:v>
                </c:pt>
                <c:pt idx="3116">
                  <c:v>311.60000000000002</c:v>
                </c:pt>
                <c:pt idx="3117">
                  <c:v>311.7</c:v>
                </c:pt>
                <c:pt idx="3118">
                  <c:v>311.8</c:v>
                </c:pt>
                <c:pt idx="3119">
                  <c:v>311.89999999999998</c:v>
                </c:pt>
                <c:pt idx="3120">
                  <c:v>312</c:v>
                </c:pt>
                <c:pt idx="3121">
                  <c:v>312.10000000000002</c:v>
                </c:pt>
                <c:pt idx="3122">
                  <c:v>312.2</c:v>
                </c:pt>
                <c:pt idx="3123">
                  <c:v>312.3</c:v>
                </c:pt>
                <c:pt idx="3124">
                  <c:v>312.39999999999998</c:v>
                </c:pt>
                <c:pt idx="3125">
                  <c:v>312.5</c:v>
                </c:pt>
                <c:pt idx="3126">
                  <c:v>312.60000000000002</c:v>
                </c:pt>
                <c:pt idx="3127">
                  <c:v>312.7</c:v>
                </c:pt>
                <c:pt idx="3128">
                  <c:v>312.8</c:v>
                </c:pt>
                <c:pt idx="3129">
                  <c:v>312.89999999999998</c:v>
                </c:pt>
                <c:pt idx="3130">
                  <c:v>313</c:v>
                </c:pt>
                <c:pt idx="3131">
                  <c:v>313.10000000000002</c:v>
                </c:pt>
                <c:pt idx="3132">
                  <c:v>313.2</c:v>
                </c:pt>
                <c:pt idx="3133">
                  <c:v>313.3</c:v>
                </c:pt>
                <c:pt idx="3134">
                  <c:v>313.39999999999998</c:v>
                </c:pt>
                <c:pt idx="3135">
                  <c:v>313.5</c:v>
                </c:pt>
                <c:pt idx="3136">
                  <c:v>313.60000000000002</c:v>
                </c:pt>
                <c:pt idx="3137">
                  <c:v>313.7</c:v>
                </c:pt>
                <c:pt idx="3138">
                  <c:v>313.8</c:v>
                </c:pt>
                <c:pt idx="3139">
                  <c:v>313.89999999999998</c:v>
                </c:pt>
                <c:pt idx="3140">
                  <c:v>314</c:v>
                </c:pt>
                <c:pt idx="3141">
                  <c:v>314.10000000000002</c:v>
                </c:pt>
                <c:pt idx="3142">
                  <c:v>314.2</c:v>
                </c:pt>
                <c:pt idx="3143">
                  <c:v>314.3</c:v>
                </c:pt>
                <c:pt idx="3144">
                  <c:v>314.39999999999998</c:v>
                </c:pt>
                <c:pt idx="3145">
                  <c:v>314.5</c:v>
                </c:pt>
                <c:pt idx="3146">
                  <c:v>314.60000000000002</c:v>
                </c:pt>
                <c:pt idx="3147">
                  <c:v>314.7</c:v>
                </c:pt>
                <c:pt idx="3148">
                  <c:v>314.8</c:v>
                </c:pt>
                <c:pt idx="3149">
                  <c:v>314.89999999999998</c:v>
                </c:pt>
                <c:pt idx="3150">
                  <c:v>315</c:v>
                </c:pt>
                <c:pt idx="3151">
                  <c:v>315.10000000000002</c:v>
                </c:pt>
                <c:pt idx="3152">
                  <c:v>315.2</c:v>
                </c:pt>
                <c:pt idx="3153">
                  <c:v>315.3</c:v>
                </c:pt>
                <c:pt idx="3154">
                  <c:v>315.39999999999998</c:v>
                </c:pt>
                <c:pt idx="3155">
                  <c:v>315.5</c:v>
                </c:pt>
                <c:pt idx="3156">
                  <c:v>315.60000000000002</c:v>
                </c:pt>
                <c:pt idx="3157">
                  <c:v>315.7</c:v>
                </c:pt>
                <c:pt idx="3158">
                  <c:v>315.8</c:v>
                </c:pt>
                <c:pt idx="3159">
                  <c:v>315.89999999999998</c:v>
                </c:pt>
                <c:pt idx="3160">
                  <c:v>316</c:v>
                </c:pt>
                <c:pt idx="3161">
                  <c:v>316.10000000000002</c:v>
                </c:pt>
                <c:pt idx="3162">
                  <c:v>316.2</c:v>
                </c:pt>
                <c:pt idx="3163">
                  <c:v>316.3</c:v>
                </c:pt>
                <c:pt idx="3164">
                  <c:v>316.39999999999998</c:v>
                </c:pt>
                <c:pt idx="3165">
                  <c:v>316.5</c:v>
                </c:pt>
                <c:pt idx="3166">
                  <c:v>316.60000000000002</c:v>
                </c:pt>
                <c:pt idx="3167">
                  <c:v>316.7</c:v>
                </c:pt>
                <c:pt idx="3168">
                  <c:v>316.8</c:v>
                </c:pt>
                <c:pt idx="3169">
                  <c:v>316.89999999999998</c:v>
                </c:pt>
                <c:pt idx="3170">
                  <c:v>317</c:v>
                </c:pt>
                <c:pt idx="3171">
                  <c:v>317.10000000000002</c:v>
                </c:pt>
                <c:pt idx="3172">
                  <c:v>317.2</c:v>
                </c:pt>
                <c:pt idx="3173">
                  <c:v>317.3</c:v>
                </c:pt>
                <c:pt idx="3174">
                  <c:v>317.39999999999998</c:v>
                </c:pt>
                <c:pt idx="3175">
                  <c:v>317.5</c:v>
                </c:pt>
                <c:pt idx="3176">
                  <c:v>317.60000000000002</c:v>
                </c:pt>
                <c:pt idx="3177">
                  <c:v>317.7</c:v>
                </c:pt>
                <c:pt idx="3178">
                  <c:v>317.8</c:v>
                </c:pt>
                <c:pt idx="3179">
                  <c:v>317.89999999999998</c:v>
                </c:pt>
                <c:pt idx="3180">
                  <c:v>318</c:v>
                </c:pt>
                <c:pt idx="3181">
                  <c:v>318.10000000000002</c:v>
                </c:pt>
                <c:pt idx="3182">
                  <c:v>318.2</c:v>
                </c:pt>
                <c:pt idx="3183">
                  <c:v>318.3</c:v>
                </c:pt>
                <c:pt idx="3184">
                  <c:v>318.39999999999998</c:v>
                </c:pt>
                <c:pt idx="3185">
                  <c:v>318.5</c:v>
                </c:pt>
                <c:pt idx="3186">
                  <c:v>318.60000000000002</c:v>
                </c:pt>
                <c:pt idx="3187">
                  <c:v>318.7</c:v>
                </c:pt>
                <c:pt idx="3188">
                  <c:v>318.8</c:v>
                </c:pt>
                <c:pt idx="3189">
                  <c:v>318.89999999999998</c:v>
                </c:pt>
                <c:pt idx="3190">
                  <c:v>319</c:v>
                </c:pt>
                <c:pt idx="3191">
                  <c:v>319.10000000000002</c:v>
                </c:pt>
                <c:pt idx="3192">
                  <c:v>319.2</c:v>
                </c:pt>
                <c:pt idx="3193">
                  <c:v>319.3</c:v>
                </c:pt>
                <c:pt idx="3194">
                  <c:v>319.39999999999998</c:v>
                </c:pt>
                <c:pt idx="3195">
                  <c:v>319.5</c:v>
                </c:pt>
                <c:pt idx="3196">
                  <c:v>319.60000000000002</c:v>
                </c:pt>
                <c:pt idx="3197">
                  <c:v>319.7</c:v>
                </c:pt>
                <c:pt idx="3198">
                  <c:v>319.8</c:v>
                </c:pt>
                <c:pt idx="3199">
                  <c:v>319.89999999999998</c:v>
                </c:pt>
                <c:pt idx="3200">
                  <c:v>320</c:v>
                </c:pt>
                <c:pt idx="3201">
                  <c:v>320.10000000000002</c:v>
                </c:pt>
                <c:pt idx="3202">
                  <c:v>320.2</c:v>
                </c:pt>
                <c:pt idx="3203">
                  <c:v>320.3</c:v>
                </c:pt>
                <c:pt idx="3204">
                  <c:v>320.39999999999998</c:v>
                </c:pt>
                <c:pt idx="3205">
                  <c:v>320.5</c:v>
                </c:pt>
                <c:pt idx="3206">
                  <c:v>320.60000000000002</c:v>
                </c:pt>
                <c:pt idx="3207">
                  <c:v>320.7</c:v>
                </c:pt>
                <c:pt idx="3208">
                  <c:v>320.8</c:v>
                </c:pt>
                <c:pt idx="3209">
                  <c:v>320.89999999999998</c:v>
                </c:pt>
                <c:pt idx="3210">
                  <c:v>321</c:v>
                </c:pt>
                <c:pt idx="3211">
                  <c:v>321.10000000000002</c:v>
                </c:pt>
                <c:pt idx="3212">
                  <c:v>321.2</c:v>
                </c:pt>
                <c:pt idx="3213">
                  <c:v>321.3</c:v>
                </c:pt>
                <c:pt idx="3214">
                  <c:v>321.39999999999998</c:v>
                </c:pt>
                <c:pt idx="3215">
                  <c:v>321.5</c:v>
                </c:pt>
                <c:pt idx="3216">
                  <c:v>321.60000000000002</c:v>
                </c:pt>
                <c:pt idx="3217">
                  <c:v>321.7</c:v>
                </c:pt>
                <c:pt idx="3218">
                  <c:v>321.8</c:v>
                </c:pt>
                <c:pt idx="3219">
                  <c:v>321.89999999999998</c:v>
                </c:pt>
                <c:pt idx="3220">
                  <c:v>322</c:v>
                </c:pt>
                <c:pt idx="3221">
                  <c:v>322.10000000000002</c:v>
                </c:pt>
                <c:pt idx="3222">
                  <c:v>322.2</c:v>
                </c:pt>
                <c:pt idx="3223">
                  <c:v>322.3</c:v>
                </c:pt>
                <c:pt idx="3224">
                  <c:v>322.39999999999998</c:v>
                </c:pt>
                <c:pt idx="3225">
                  <c:v>322.5</c:v>
                </c:pt>
                <c:pt idx="3226">
                  <c:v>322.60000000000002</c:v>
                </c:pt>
                <c:pt idx="3227">
                  <c:v>322.7</c:v>
                </c:pt>
                <c:pt idx="3228">
                  <c:v>322.8</c:v>
                </c:pt>
                <c:pt idx="3229">
                  <c:v>322.89999999999998</c:v>
                </c:pt>
                <c:pt idx="3230">
                  <c:v>323</c:v>
                </c:pt>
                <c:pt idx="3231">
                  <c:v>323.10000000000002</c:v>
                </c:pt>
                <c:pt idx="3232">
                  <c:v>323.2</c:v>
                </c:pt>
                <c:pt idx="3233">
                  <c:v>323.3</c:v>
                </c:pt>
                <c:pt idx="3234">
                  <c:v>323.39999999999998</c:v>
                </c:pt>
                <c:pt idx="3235">
                  <c:v>323.5</c:v>
                </c:pt>
                <c:pt idx="3236">
                  <c:v>323.60000000000002</c:v>
                </c:pt>
                <c:pt idx="3237">
                  <c:v>323.7</c:v>
                </c:pt>
                <c:pt idx="3238">
                  <c:v>323.8</c:v>
                </c:pt>
                <c:pt idx="3239">
                  <c:v>323.89999999999998</c:v>
                </c:pt>
                <c:pt idx="3240">
                  <c:v>324</c:v>
                </c:pt>
                <c:pt idx="3241">
                  <c:v>324.10000000000002</c:v>
                </c:pt>
                <c:pt idx="3242">
                  <c:v>324.2</c:v>
                </c:pt>
                <c:pt idx="3243">
                  <c:v>324.3</c:v>
                </c:pt>
                <c:pt idx="3244">
                  <c:v>324.39999999999998</c:v>
                </c:pt>
                <c:pt idx="3245">
                  <c:v>324.5</c:v>
                </c:pt>
                <c:pt idx="3246">
                  <c:v>324.60000000000002</c:v>
                </c:pt>
                <c:pt idx="3247">
                  <c:v>324.7</c:v>
                </c:pt>
                <c:pt idx="3248">
                  <c:v>324.8</c:v>
                </c:pt>
                <c:pt idx="3249">
                  <c:v>324.89999999999998</c:v>
                </c:pt>
                <c:pt idx="3250">
                  <c:v>325</c:v>
                </c:pt>
                <c:pt idx="3251">
                  <c:v>325.10000000000002</c:v>
                </c:pt>
                <c:pt idx="3252">
                  <c:v>325.2</c:v>
                </c:pt>
                <c:pt idx="3253">
                  <c:v>325.3</c:v>
                </c:pt>
                <c:pt idx="3254">
                  <c:v>325.39999999999998</c:v>
                </c:pt>
                <c:pt idx="3255">
                  <c:v>325.5</c:v>
                </c:pt>
                <c:pt idx="3256">
                  <c:v>325.60000000000002</c:v>
                </c:pt>
                <c:pt idx="3257">
                  <c:v>325.7</c:v>
                </c:pt>
                <c:pt idx="3258">
                  <c:v>325.8</c:v>
                </c:pt>
                <c:pt idx="3259">
                  <c:v>325.89999999999998</c:v>
                </c:pt>
                <c:pt idx="3260">
                  <c:v>326</c:v>
                </c:pt>
                <c:pt idx="3261">
                  <c:v>326.10000000000002</c:v>
                </c:pt>
                <c:pt idx="3262">
                  <c:v>326.2</c:v>
                </c:pt>
                <c:pt idx="3263">
                  <c:v>326.3</c:v>
                </c:pt>
                <c:pt idx="3264">
                  <c:v>326.39999999999998</c:v>
                </c:pt>
                <c:pt idx="3265">
                  <c:v>326.5</c:v>
                </c:pt>
                <c:pt idx="3266">
                  <c:v>326.60000000000002</c:v>
                </c:pt>
                <c:pt idx="3267">
                  <c:v>326.7</c:v>
                </c:pt>
                <c:pt idx="3268">
                  <c:v>326.8</c:v>
                </c:pt>
                <c:pt idx="3269">
                  <c:v>326.89999999999998</c:v>
                </c:pt>
                <c:pt idx="3270">
                  <c:v>327</c:v>
                </c:pt>
                <c:pt idx="3271">
                  <c:v>327.10000000000002</c:v>
                </c:pt>
                <c:pt idx="3272">
                  <c:v>327.2</c:v>
                </c:pt>
                <c:pt idx="3273">
                  <c:v>327.3</c:v>
                </c:pt>
                <c:pt idx="3274">
                  <c:v>327.39999999999998</c:v>
                </c:pt>
                <c:pt idx="3275">
                  <c:v>327.5</c:v>
                </c:pt>
                <c:pt idx="3276">
                  <c:v>327.60000000000002</c:v>
                </c:pt>
                <c:pt idx="3277">
                  <c:v>327.7</c:v>
                </c:pt>
                <c:pt idx="3278">
                  <c:v>327.8</c:v>
                </c:pt>
                <c:pt idx="3279">
                  <c:v>327.9</c:v>
                </c:pt>
                <c:pt idx="3280">
                  <c:v>328</c:v>
                </c:pt>
                <c:pt idx="3281">
                  <c:v>328.1</c:v>
                </c:pt>
                <c:pt idx="3282">
                  <c:v>328.2</c:v>
                </c:pt>
                <c:pt idx="3283">
                  <c:v>328.3</c:v>
                </c:pt>
                <c:pt idx="3284">
                  <c:v>328.4</c:v>
                </c:pt>
                <c:pt idx="3285">
                  <c:v>328.5</c:v>
                </c:pt>
                <c:pt idx="3286">
                  <c:v>328.6</c:v>
                </c:pt>
                <c:pt idx="3287">
                  <c:v>328.7</c:v>
                </c:pt>
                <c:pt idx="3288">
                  <c:v>328.8</c:v>
                </c:pt>
                <c:pt idx="3289">
                  <c:v>328.9</c:v>
                </c:pt>
                <c:pt idx="3290">
                  <c:v>329</c:v>
                </c:pt>
                <c:pt idx="3291">
                  <c:v>329.1</c:v>
                </c:pt>
                <c:pt idx="3292">
                  <c:v>329.2</c:v>
                </c:pt>
                <c:pt idx="3293">
                  <c:v>329.3</c:v>
                </c:pt>
                <c:pt idx="3294">
                  <c:v>329.4</c:v>
                </c:pt>
                <c:pt idx="3295">
                  <c:v>329.5</c:v>
                </c:pt>
                <c:pt idx="3296">
                  <c:v>329.6</c:v>
                </c:pt>
                <c:pt idx="3297">
                  <c:v>329.7</c:v>
                </c:pt>
                <c:pt idx="3298">
                  <c:v>329.8</c:v>
                </c:pt>
                <c:pt idx="3299">
                  <c:v>329.9</c:v>
                </c:pt>
                <c:pt idx="3300">
                  <c:v>330</c:v>
                </c:pt>
                <c:pt idx="3301">
                  <c:v>330.1</c:v>
                </c:pt>
                <c:pt idx="3302">
                  <c:v>330.2</c:v>
                </c:pt>
                <c:pt idx="3303">
                  <c:v>330.3</c:v>
                </c:pt>
                <c:pt idx="3304">
                  <c:v>330.4</c:v>
                </c:pt>
                <c:pt idx="3305">
                  <c:v>330.5</c:v>
                </c:pt>
                <c:pt idx="3306">
                  <c:v>330.6</c:v>
                </c:pt>
                <c:pt idx="3307">
                  <c:v>330.7</c:v>
                </c:pt>
                <c:pt idx="3308">
                  <c:v>330.8</c:v>
                </c:pt>
                <c:pt idx="3309">
                  <c:v>330.9</c:v>
                </c:pt>
                <c:pt idx="3310">
                  <c:v>331</c:v>
                </c:pt>
                <c:pt idx="3311">
                  <c:v>331.1</c:v>
                </c:pt>
                <c:pt idx="3312">
                  <c:v>331.2</c:v>
                </c:pt>
                <c:pt idx="3313">
                  <c:v>331.3</c:v>
                </c:pt>
                <c:pt idx="3314">
                  <c:v>331.4</c:v>
                </c:pt>
                <c:pt idx="3315">
                  <c:v>331.5</c:v>
                </c:pt>
                <c:pt idx="3316">
                  <c:v>331.6</c:v>
                </c:pt>
                <c:pt idx="3317">
                  <c:v>331.7</c:v>
                </c:pt>
                <c:pt idx="3318">
                  <c:v>331.8</c:v>
                </c:pt>
                <c:pt idx="3319">
                  <c:v>331.9</c:v>
                </c:pt>
                <c:pt idx="3320">
                  <c:v>332</c:v>
                </c:pt>
                <c:pt idx="3321">
                  <c:v>332.1</c:v>
                </c:pt>
                <c:pt idx="3322">
                  <c:v>332.2</c:v>
                </c:pt>
                <c:pt idx="3323">
                  <c:v>332.3</c:v>
                </c:pt>
                <c:pt idx="3324">
                  <c:v>332.4</c:v>
                </c:pt>
                <c:pt idx="3325">
                  <c:v>332.5</c:v>
                </c:pt>
                <c:pt idx="3326">
                  <c:v>332.6</c:v>
                </c:pt>
                <c:pt idx="3327">
                  <c:v>332.7</c:v>
                </c:pt>
                <c:pt idx="3328">
                  <c:v>332.8</c:v>
                </c:pt>
                <c:pt idx="3329">
                  <c:v>332.9</c:v>
                </c:pt>
                <c:pt idx="3330">
                  <c:v>333</c:v>
                </c:pt>
                <c:pt idx="3331">
                  <c:v>333.1</c:v>
                </c:pt>
                <c:pt idx="3332">
                  <c:v>333.2</c:v>
                </c:pt>
                <c:pt idx="3333">
                  <c:v>333.3</c:v>
                </c:pt>
                <c:pt idx="3334">
                  <c:v>333.4</c:v>
                </c:pt>
                <c:pt idx="3335">
                  <c:v>333.5</c:v>
                </c:pt>
                <c:pt idx="3336">
                  <c:v>333.6</c:v>
                </c:pt>
                <c:pt idx="3337">
                  <c:v>333.7</c:v>
                </c:pt>
                <c:pt idx="3338">
                  <c:v>333.8</c:v>
                </c:pt>
                <c:pt idx="3339">
                  <c:v>333.9</c:v>
                </c:pt>
                <c:pt idx="3340">
                  <c:v>334</c:v>
                </c:pt>
                <c:pt idx="3341">
                  <c:v>334.1</c:v>
                </c:pt>
                <c:pt idx="3342">
                  <c:v>334.2</c:v>
                </c:pt>
                <c:pt idx="3343">
                  <c:v>334.3</c:v>
                </c:pt>
                <c:pt idx="3344">
                  <c:v>334.4</c:v>
                </c:pt>
                <c:pt idx="3345">
                  <c:v>334.5</c:v>
                </c:pt>
                <c:pt idx="3346">
                  <c:v>334.6</c:v>
                </c:pt>
                <c:pt idx="3347">
                  <c:v>334.7</c:v>
                </c:pt>
                <c:pt idx="3348">
                  <c:v>334.8</c:v>
                </c:pt>
                <c:pt idx="3349">
                  <c:v>334.9</c:v>
                </c:pt>
                <c:pt idx="3350">
                  <c:v>335</c:v>
                </c:pt>
                <c:pt idx="3351">
                  <c:v>335.1</c:v>
                </c:pt>
                <c:pt idx="3352">
                  <c:v>335.2</c:v>
                </c:pt>
                <c:pt idx="3353">
                  <c:v>335.3</c:v>
                </c:pt>
                <c:pt idx="3354">
                  <c:v>335.4</c:v>
                </c:pt>
                <c:pt idx="3355">
                  <c:v>335.5</c:v>
                </c:pt>
                <c:pt idx="3356">
                  <c:v>335.6</c:v>
                </c:pt>
                <c:pt idx="3357">
                  <c:v>335.7</c:v>
                </c:pt>
                <c:pt idx="3358">
                  <c:v>335.8</c:v>
                </c:pt>
                <c:pt idx="3359">
                  <c:v>335.9</c:v>
                </c:pt>
                <c:pt idx="3360">
                  <c:v>336</c:v>
                </c:pt>
                <c:pt idx="3361">
                  <c:v>336.1</c:v>
                </c:pt>
                <c:pt idx="3362">
                  <c:v>336.2</c:v>
                </c:pt>
                <c:pt idx="3363">
                  <c:v>336.3</c:v>
                </c:pt>
                <c:pt idx="3364">
                  <c:v>336.4</c:v>
                </c:pt>
                <c:pt idx="3365">
                  <c:v>336.5</c:v>
                </c:pt>
                <c:pt idx="3366">
                  <c:v>336.6</c:v>
                </c:pt>
                <c:pt idx="3367">
                  <c:v>336.7</c:v>
                </c:pt>
                <c:pt idx="3368">
                  <c:v>336.8</c:v>
                </c:pt>
                <c:pt idx="3369">
                  <c:v>336.9</c:v>
                </c:pt>
                <c:pt idx="3370">
                  <c:v>337</c:v>
                </c:pt>
                <c:pt idx="3371">
                  <c:v>337.1</c:v>
                </c:pt>
                <c:pt idx="3372">
                  <c:v>337.2</c:v>
                </c:pt>
                <c:pt idx="3373">
                  <c:v>337.3</c:v>
                </c:pt>
                <c:pt idx="3374">
                  <c:v>337.4</c:v>
                </c:pt>
                <c:pt idx="3375">
                  <c:v>337.5</c:v>
                </c:pt>
                <c:pt idx="3376">
                  <c:v>337.6</c:v>
                </c:pt>
                <c:pt idx="3377">
                  <c:v>337.7</c:v>
                </c:pt>
                <c:pt idx="3378">
                  <c:v>337.8</c:v>
                </c:pt>
                <c:pt idx="3379">
                  <c:v>337.9</c:v>
                </c:pt>
                <c:pt idx="3380">
                  <c:v>338</c:v>
                </c:pt>
                <c:pt idx="3381">
                  <c:v>338.1</c:v>
                </c:pt>
                <c:pt idx="3382">
                  <c:v>338.2</c:v>
                </c:pt>
                <c:pt idx="3383">
                  <c:v>338.3</c:v>
                </c:pt>
                <c:pt idx="3384">
                  <c:v>338.4</c:v>
                </c:pt>
                <c:pt idx="3385">
                  <c:v>338.5</c:v>
                </c:pt>
                <c:pt idx="3386">
                  <c:v>338.6</c:v>
                </c:pt>
                <c:pt idx="3387">
                  <c:v>338.7</c:v>
                </c:pt>
                <c:pt idx="3388">
                  <c:v>338.8</c:v>
                </c:pt>
                <c:pt idx="3389">
                  <c:v>338.9</c:v>
                </c:pt>
                <c:pt idx="3390">
                  <c:v>339</c:v>
                </c:pt>
                <c:pt idx="3391">
                  <c:v>339.1</c:v>
                </c:pt>
                <c:pt idx="3392">
                  <c:v>339.2</c:v>
                </c:pt>
                <c:pt idx="3393">
                  <c:v>339.3</c:v>
                </c:pt>
                <c:pt idx="3394">
                  <c:v>339.4</c:v>
                </c:pt>
                <c:pt idx="3395">
                  <c:v>339.5</c:v>
                </c:pt>
                <c:pt idx="3396">
                  <c:v>339.6</c:v>
                </c:pt>
                <c:pt idx="3397">
                  <c:v>339.7</c:v>
                </c:pt>
                <c:pt idx="3398">
                  <c:v>339.8</c:v>
                </c:pt>
                <c:pt idx="3399">
                  <c:v>339.9</c:v>
                </c:pt>
                <c:pt idx="3400">
                  <c:v>340</c:v>
                </c:pt>
                <c:pt idx="3401">
                  <c:v>340.1</c:v>
                </c:pt>
                <c:pt idx="3402">
                  <c:v>340.2</c:v>
                </c:pt>
                <c:pt idx="3403">
                  <c:v>340.3</c:v>
                </c:pt>
                <c:pt idx="3404">
                  <c:v>340.4</c:v>
                </c:pt>
                <c:pt idx="3405">
                  <c:v>340.5</c:v>
                </c:pt>
                <c:pt idx="3406">
                  <c:v>340.6</c:v>
                </c:pt>
                <c:pt idx="3407">
                  <c:v>340.7</c:v>
                </c:pt>
                <c:pt idx="3408">
                  <c:v>340.8</c:v>
                </c:pt>
                <c:pt idx="3409">
                  <c:v>340.9</c:v>
                </c:pt>
                <c:pt idx="3410">
                  <c:v>341</c:v>
                </c:pt>
                <c:pt idx="3411">
                  <c:v>341.1</c:v>
                </c:pt>
                <c:pt idx="3412">
                  <c:v>341.2</c:v>
                </c:pt>
                <c:pt idx="3413">
                  <c:v>341.3</c:v>
                </c:pt>
                <c:pt idx="3414">
                  <c:v>341.4</c:v>
                </c:pt>
                <c:pt idx="3415">
                  <c:v>341.5</c:v>
                </c:pt>
                <c:pt idx="3416">
                  <c:v>341.6</c:v>
                </c:pt>
                <c:pt idx="3417">
                  <c:v>341.7</c:v>
                </c:pt>
                <c:pt idx="3418">
                  <c:v>341.8</c:v>
                </c:pt>
                <c:pt idx="3419">
                  <c:v>341.9</c:v>
                </c:pt>
                <c:pt idx="3420">
                  <c:v>342</c:v>
                </c:pt>
                <c:pt idx="3421">
                  <c:v>342.1</c:v>
                </c:pt>
                <c:pt idx="3422">
                  <c:v>342.2</c:v>
                </c:pt>
                <c:pt idx="3423">
                  <c:v>342.3</c:v>
                </c:pt>
                <c:pt idx="3424">
                  <c:v>342.4</c:v>
                </c:pt>
                <c:pt idx="3425">
                  <c:v>342.5</c:v>
                </c:pt>
                <c:pt idx="3426">
                  <c:v>342.6</c:v>
                </c:pt>
                <c:pt idx="3427">
                  <c:v>342.7</c:v>
                </c:pt>
                <c:pt idx="3428">
                  <c:v>342.8</c:v>
                </c:pt>
                <c:pt idx="3429">
                  <c:v>342.9</c:v>
                </c:pt>
                <c:pt idx="3430">
                  <c:v>343</c:v>
                </c:pt>
                <c:pt idx="3431">
                  <c:v>343.1</c:v>
                </c:pt>
                <c:pt idx="3432">
                  <c:v>343.2</c:v>
                </c:pt>
                <c:pt idx="3433">
                  <c:v>343.3</c:v>
                </c:pt>
                <c:pt idx="3434">
                  <c:v>343.4</c:v>
                </c:pt>
                <c:pt idx="3435">
                  <c:v>343.5</c:v>
                </c:pt>
                <c:pt idx="3436">
                  <c:v>343.6</c:v>
                </c:pt>
                <c:pt idx="3437">
                  <c:v>343.7</c:v>
                </c:pt>
                <c:pt idx="3438">
                  <c:v>343.8</c:v>
                </c:pt>
                <c:pt idx="3439">
                  <c:v>343.9</c:v>
                </c:pt>
                <c:pt idx="3440">
                  <c:v>344</c:v>
                </c:pt>
                <c:pt idx="3441">
                  <c:v>344.1</c:v>
                </c:pt>
                <c:pt idx="3442">
                  <c:v>344.2</c:v>
                </c:pt>
                <c:pt idx="3443">
                  <c:v>344.3</c:v>
                </c:pt>
                <c:pt idx="3444">
                  <c:v>344.4</c:v>
                </c:pt>
                <c:pt idx="3445">
                  <c:v>344.5</c:v>
                </c:pt>
                <c:pt idx="3446">
                  <c:v>344.6</c:v>
                </c:pt>
                <c:pt idx="3447">
                  <c:v>344.7</c:v>
                </c:pt>
                <c:pt idx="3448">
                  <c:v>344.8</c:v>
                </c:pt>
                <c:pt idx="3449">
                  <c:v>344.9</c:v>
                </c:pt>
                <c:pt idx="3450">
                  <c:v>345</c:v>
                </c:pt>
                <c:pt idx="3451">
                  <c:v>345.1</c:v>
                </c:pt>
                <c:pt idx="3452">
                  <c:v>345.2</c:v>
                </c:pt>
                <c:pt idx="3453">
                  <c:v>345.3</c:v>
                </c:pt>
                <c:pt idx="3454">
                  <c:v>345.4</c:v>
                </c:pt>
                <c:pt idx="3455">
                  <c:v>345.5</c:v>
                </c:pt>
                <c:pt idx="3456">
                  <c:v>345.6</c:v>
                </c:pt>
                <c:pt idx="3457">
                  <c:v>345.7</c:v>
                </c:pt>
                <c:pt idx="3458">
                  <c:v>345.8</c:v>
                </c:pt>
                <c:pt idx="3459">
                  <c:v>345.9</c:v>
                </c:pt>
                <c:pt idx="3460">
                  <c:v>346</c:v>
                </c:pt>
                <c:pt idx="3461">
                  <c:v>346.1</c:v>
                </c:pt>
                <c:pt idx="3462">
                  <c:v>346.2</c:v>
                </c:pt>
                <c:pt idx="3463">
                  <c:v>346.3</c:v>
                </c:pt>
                <c:pt idx="3464">
                  <c:v>346.4</c:v>
                </c:pt>
                <c:pt idx="3465">
                  <c:v>346.5</c:v>
                </c:pt>
                <c:pt idx="3466">
                  <c:v>346.6</c:v>
                </c:pt>
                <c:pt idx="3467">
                  <c:v>346.7</c:v>
                </c:pt>
                <c:pt idx="3468">
                  <c:v>346.8</c:v>
                </c:pt>
                <c:pt idx="3469">
                  <c:v>346.9</c:v>
                </c:pt>
                <c:pt idx="3470">
                  <c:v>347</c:v>
                </c:pt>
                <c:pt idx="3471">
                  <c:v>347.1</c:v>
                </c:pt>
                <c:pt idx="3472">
                  <c:v>347.2</c:v>
                </c:pt>
                <c:pt idx="3473">
                  <c:v>347.3</c:v>
                </c:pt>
                <c:pt idx="3474">
                  <c:v>347.4</c:v>
                </c:pt>
                <c:pt idx="3475">
                  <c:v>347.5</c:v>
                </c:pt>
                <c:pt idx="3476">
                  <c:v>347.6</c:v>
                </c:pt>
                <c:pt idx="3477">
                  <c:v>347.7</c:v>
                </c:pt>
                <c:pt idx="3478">
                  <c:v>347.8</c:v>
                </c:pt>
                <c:pt idx="3479">
                  <c:v>347.9</c:v>
                </c:pt>
                <c:pt idx="3480">
                  <c:v>348</c:v>
                </c:pt>
                <c:pt idx="3481">
                  <c:v>348.1</c:v>
                </c:pt>
                <c:pt idx="3482">
                  <c:v>348.2</c:v>
                </c:pt>
                <c:pt idx="3483">
                  <c:v>348.3</c:v>
                </c:pt>
                <c:pt idx="3484">
                  <c:v>348.4</c:v>
                </c:pt>
                <c:pt idx="3485">
                  <c:v>348.5</c:v>
                </c:pt>
                <c:pt idx="3486">
                  <c:v>348.6</c:v>
                </c:pt>
                <c:pt idx="3487">
                  <c:v>348.7</c:v>
                </c:pt>
                <c:pt idx="3488">
                  <c:v>348.8</c:v>
                </c:pt>
                <c:pt idx="3489">
                  <c:v>348.9</c:v>
                </c:pt>
                <c:pt idx="3490">
                  <c:v>349</c:v>
                </c:pt>
                <c:pt idx="3491">
                  <c:v>349.1</c:v>
                </c:pt>
                <c:pt idx="3492">
                  <c:v>349.2</c:v>
                </c:pt>
                <c:pt idx="3493">
                  <c:v>349.3</c:v>
                </c:pt>
                <c:pt idx="3494">
                  <c:v>349.4</c:v>
                </c:pt>
                <c:pt idx="3495">
                  <c:v>349.5</c:v>
                </c:pt>
                <c:pt idx="3496">
                  <c:v>349.6</c:v>
                </c:pt>
                <c:pt idx="3497">
                  <c:v>349.7</c:v>
                </c:pt>
                <c:pt idx="3498">
                  <c:v>349.8</c:v>
                </c:pt>
                <c:pt idx="3499">
                  <c:v>349.9</c:v>
                </c:pt>
                <c:pt idx="3500">
                  <c:v>350</c:v>
                </c:pt>
                <c:pt idx="3501">
                  <c:v>350.1</c:v>
                </c:pt>
                <c:pt idx="3502">
                  <c:v>350.2</c:v>
                </c:pt>
                <c:pt idx="3503">
                  <c:v>350.3</c:v>
                </c:pt>
                <c:pt idx="3504">
                  <c:v>350.4</c:v>
                </c:pt>
                <c:pt idx="3505">
                  <c:v>350.5</c:v>
                </c:pt>
                <c:pt idx="3506">
                  <c:v>350.6</c:v>
                </c:pt>
                <c:pt idx="3507">
                  <c:v>350.7</c:v>
                </c:pt>
                <c:pt idx="3508">
                  <c:v>350.8</c:v>
                </c:pt>
                <c:pt idx="3509">
                  <c:v>350.9</c:v>
                </c:pt>
                <c:pt idx="3510">
                  <c:v>351</c:v>
                </c:pt>
                <c:pt idx="3511">
                  <c:v>351.1</c:v>
                </c:pt>
                <c:pt idx="3512">
                  <c:v>351.2</c:v>
                </c:pt>
                <c:pt idx="3513">
                  <c:v>351.3</c:v>
                </c:pt>
                <c:pt idx="3514">
                  <c:v>351.4</c:v>
                </c:pt>
                <c:pt idx="3515">
                  <c:v>351.5</c:v>
                </c:pt>
                <c:pt idx="3516">
                  <c:v>351.6</c:v>
                </c:pt>
                <c:pt idx="3517">
                  <c:v>351.7</c:v>
                </c:pt>
                <c:pt idx="3518">
                  <c:v>351.8</c:v>
                </c:pt>
                <c:pt idx="3519">
                  <c:v>351.9</c:v>
                </c:pt>
                <c:pt idx="3520">
                  <c:v>352</c:v>
                </c:pt>
                <c:pt idx="3521">
                  <c:v>352.1</c:v>
                </c:pt>
                <c:pt idx="3522">
                  <c:v>352.2</c:v>
                </c:pt>
                <c:pt idx="3523">
                  <c:v>352.3</c:v>
                </c:pt>
                <c:pt idx="3524">
                  <c:v>352.4</c:v>
                </c:pt>
                <c:pt idx="3525">
                  <c:v>352.5</c:v>
                </c:pt>
                <c:pt idx="3526">
                  <c:v>352.6</c:v>
                </c:pt>
                <c:pt idx="3527">
                  <c:v>352.7</c:v>
                </c:pt>
                <c:pt idx="3528">
                  <c:v>352.8</c:v>
                </c:pt>
                <c:pt idx="3529">
                  <c:v>352.9</c:v>
                </c:pt>
                <c:pt idx="3530">
                  <c:v>353</c:v>
                </c:pt>
                <c:pt idx="3531">
                  <c:v>353.1</c:v>
                </c:pt>
                <c:pt idx="3532">
                  <c:v>353.2</c:v>
                </c:pt>
                <c:pt idx="3533">
                  <c:v>353.3</c:v>
                </c:pt>
                <c:pt idx="3534">
                  <c:v>353.4</c:v>
                </c:pt>
                <c:pt idx="3535">
                  <c:v>353.5</c:v>
                </c:pt>
                <c:pt idx="3536">
                  <c:v>353.6</c:v>
                </c:pt>
                <c:pt idx="3537">
                  <c:v>353.7</c:v>
                </c:pt>
                <c:pt idx="3538">
                  <c:v>353.8</c:v>
                </c:pt>
                <c:pt idx="3539">
                  <c:v>353.9</c:v>
                </c:pt>
                <c:pt idx="3540">
                  <c:v>354</c:v>
                </c:pt>
                <c:pt idx="3541">
                  <c:v>354.1</c:v>
                </c:pt>
                <c:pt idx="3542">
                  <c:v>354.2</c:v>
                </c:pt>
                <c:pt idx="3543">
                  <c:v>354.3</c:v>
                </c:pt>
                <c:pt idx="3544">
                  <c:v>354.4</c:v>
                </c:pt>
                <c:pt idx="3545">
                  <c:v>354.5</c:v>
                </c:pt>
                <c:pt idx="3546">
                  <c:v>354.6</c:v>
                </c:pt>
                <c:pt idx="3547">
                  <c:v>354.7</c:v>
                </c:pt>
                <c:pt idx="3548">
                  <c:v>354.8</c:v>
                </c:pt>
                <c:pt idx="3549">
                  <c:v>354.9</c:v>
                </c:pt>
                <c:pt idx="3550">
                  <c:v>355</c:v>
                </c:pt>
                <c:pt idx="3551">
                  <c:v>355.1</c:v>
                </c:pt>
                <c:pt idx="3552">
                  <c:v>355.2</c:v>
                </c:pt>
                <c:pt idx="3553">
                  <c:v>355.3</c:v>
                </c:pt>
                <c:pt idx="3554">
                  <c:v>355.4</c:v>
                </c:pt>
                <c:pt idx="3555">
                  <c:v>355.5</c:v>
                </c:pt>
                <c:pt idx="3556">
                  <c:v>355.6</c:v>
                </c:pt>
                <c:pt idx="3557">
                  <c:v>355.7</c:v>
                </c:pt>
                <c:pt idx="3558">
                  <c:v>355.8</c:v>
                </c:pt>
                <c:pt idx="3559">
                  <c:v>355.9</c:v>
                </c:pt>
                <c:pt idx="3560">
                  <c:v>356</c:v>
                </c:pt>
                <c:pt idx="3561">
                  <c:v>356.1</c:v>
                </c:pt>
                <c:pt idx="3562">
                  <c:v>356.2</c:v>
                </c:pt>
                <c:pt idx="3563">
                  <c:v>356.3</c:v>
                </c:pt>
                <c:pt idx="3564">
                  <c:v>356.4</c:v>
                </c:pt>
                <c:pt idx="3565">
                  <c:v>356.5</c:v>
                </c:pt>
                <c:pt idx="3566">
                  <c:v>356.6</c:v>
                </c:pt>
                <c:pt idx="3567">
                  <c:v>356.7</c:v>
                </c:pt>
                <c:pt idx="3568">
                  <c:v>356.8</c:v>
                </c:pt>
                <c:pt idx="3569">
                  <c:v>356.9</c:v>
                </c:pt>
                <c:pt idx="3570">
                  <c:v>357</c:v>
                </c:pt>
                <c:pt idx="3571">
                  <c:v>357.1</c:v>
                </c:pt>
                <c:pt idx="3572">
                  <c:v>357.2</c:v>
                </c:pt>
                <c:pt idx="3573">
                  <c:v>357.3</c:v>
                </c:pt>
                <c:pt idx="3574">
                  <c:v>357.4</c:v>
                </c:pt>
                <c:pt idx="3575">
                  <c:v>357.5</c:v>
                </c:pt>
                <c:pt idx="3576">
                  <c:v>357.6</c:v>
                </c:pt>
                <c:pt idx="3577">
                  <c:v>357.7</c:v>
                </c:pt>
                <c:pt idx="3578">
                  <c:v>357.8</c:v>
                </c:pt>
                <c:pt idx="3579">
                  <c:v>357.9</c:v>
                </c:pt>
                <c:pt idx="3580">
                  <c:v>358</c:v>
                </c:pt>
                <c:pt idx="3581">
                  <c:v>358.1</c:v>
                </c:pt>
                <c:pt idx="3582">
                  <c:v>358.2</c:v>
                </c:pt>
                <c:pt idx="3583">
                  <c:v>358.3</c:v>
                </c:pt>
                <c:pt idx="3584">
                  <c:v>358.4</c:v>
                </c:pt>
                <c:pt idx="3585">
                  <c:v>358.5</c:v>
                </c:pt>
                <c:pt idx="3586">
                  <c:v>358.6</c:v>
                </c:pt>
                <c:pt idx="3587">
                  <c:v>358.7</c:v>
                </c:pt>
                <c:pt idx="3588">
                  <c:v>358.8</c:v>
                </c:pt>
                <c:pt idx="3589">
                  <c:v>358.9</c:v>
                </c:pt>
                <c:pt idx="3590">
                  <c:v>359</c:v>
                </c:pt>
                <c:pt idx="3591">
                  <c:v>359.1</c:v>
                </c:pt>
                <c:pt idx="3592">
                  <c:v>359.2</c:v>
                </c:pt>
                <c:pt idx="3593">
                  <c:v>359.3</c:v>
                </c:pt>
                <c:pt idx="3594">
                  <c:v>359.4</c:v>
                </c:pt>
                <c:pt idx="3595">
                  <c:v>359.5</c:v>
                </c:pt>
                <c:pt idx="3596">
                  <c:v>359.6</c:v>
                </c:pt>
                <c:pt idx="3597">
                  <c:v>359.7</c:v>
                </c:pt>
                <c:pt idx="3598">
                  <c:v>359.8</c:v>
                </c:pt>
                <c:pt idx="3599">
                  <c:v>359.9</c:v>
                </c:pt>
                <c:pt idx="3600">
                  <c:v>360</c:v>
                </c:pt>
                <c:pt idx="3601">
                  <c:v>360.1</c:v>
                </c:pt>
                <c:pt idx="3602">
                  <c:v>360.2</c:v>
                </c:pt>
                <c:pt idx="3603">
                  <c:v>360.3</c:v>
                </c:pt>
                <c:pt idx="3604">
                  <c:v>360.4</c:v>
                </c:pt>
                <c:pt idx="3605">
                  <c:v>360.5</c:v>
                </c:pt>
                <c:pt idx="3606">
                  <c:v>360.6</c:v>
                </c:pt>
                <c:pt idx="3607">
                  <c:v>360.7</c:v>
                </c:pt>
                <c:pt idx="3608">
                  <c:v>360.8</c:v>
                </c:pt>
                <c:pt idx="3609">
                  <c:v>360.9</c:v>
                </c:pt>
                <c:pt idx="3610">
                  <c:v>361</c:v>
                </c:pt>
                <c:pt idx="3611">
                  <c:v>361.1</c:v>
                </c:pt>
                <c:pt idx="3612">
                  <c:v>361.2</c:v>
                </c:pt>
                <c:pt idx="3613">
                  <c:v>361.3</c:v>
                </c:pt>
                <c:pt idx="3614">
                  <c:v>361.4</c:v>
                </c:pt>
                <c:pt idx="3615">
                  <c:v>361.5</c:v>
                </c:pt>
                <c:pt idx="3616">
                  <c:v>361.6</c:v>
                </c:pt>
                <c:pt idx="3617">
                  <c:v>361.7</c:v>
                </c:pt>
                <c:pt idx="3618">
                  <c:v>361.8</c:v>
                </c:pt>
                <c:pt idx="3619">
                  <c:v>361.9</c:v>
                </c:pt>
                <c:pt idx="3620">
                  <c:v>362</c:v>
                </c:pt>
                <c:pt idx="3621">
                  <c:v>362.1</c:v>
                </c:pt>
                <c:pt idx="3622">
                  <c:v>362.2</c:v>
                </c:pt>
                <c:pt idx="3623">
                  <c:v>362.3</c:v>
                </c:pt>
                <c:pt idx="3624">
                  <c:v>362.4</c:v>
                </c:pt>
                <c:pt idx="3625">
                  <c:v>362.5</c:v>
                </c:pt>
                <c:pt idx="3626">
                  <c:v>362.6</c:v>
                </c:pt>
                <c:pt idx="3627">
                  <c:v>362.7</c:v>
                </c:pt>
                <c:pt idx="3628">
                  <c:v>362.8</c:v>
                </c:pt>
                <c:pt idx="3629">
                  <c:v>362.9</c:v>
                </c:pt>
                <c:pt idx="3630">
                  <c:v>363</c:v>
                </c:pt>
                <c:pt idx="3631">
                  <c:v>363.1</c:v>
                </c:pt>
                <c:pt idx="3632">
                  <c:v>363.2</c:v>
                </c:pt>
                <c:pt idx="3633">
                  <c:v>363.3</c:v>
                </c:pt>
                <c:pt idx="3634">
                  <c:v>363.4</c:v>
                </c:pt>
                <c:pt idx="3635">
                  <c:v>363.5</c:v>
                </c:pt>
                <c:pt idx="3636">
                  <c:v>363.6</c:v>
                </c:pt>
                <c:pt idx="3637">
                  <c:v>363.7</c:v>
                </c:pt>
                <c:pt idx="3638">
                  <c:v>363.8</c:v>
                </c:pt>
                <c:pt idx="3639">
                  <c:v>363.9</c:v>
                </c:pt>
                <c:pt idx="3640">
                  <c:v>364</c:v>
                </c:pt>
                <c:pt idx="3641">
                  <c:v>364.1</c:v>
                </c:pt>
                <c:pt idx="3642">
                  <c:v>364.2</c:v>
                </c:pt>
                <c:pt idx="3643">
                  <c:v>364.3</c:v>
                </c:pt>
                <c:pt idx="3644">
                  <c:v>364.4</c:v>
                </c:pt>
                <c:pt idx="3645">
                  <c:v>364.5</c:v>
                </c:pt>
                <c:pt idx="3646">
                  <c:v>364.6</c:v>
                </c:pt>
                <c:pt idx="3647">
                  <c:v>364.7</c:v>
                </c:pt>
                <c:pt idx="3648">
                  <c:v>364.8</c:v>
                </c:pt>
                <c:pt idx="3649">
                  <c:v>364.9</c:v>
                </c:pt>
                <c:pt idx="3650">
                  <c:v>365</c:v>
                </c:pt>
                <c:pt idx="3651">
                  <c:v>365.1</c:v>
                </c:pt>
                <c:pt idx="3652">
                  <c:v>365.2</c:v>
                </c:pt>
                <c:pt idx="3653">
                  <c:v>365.3</c:v>
                </c:pt>
                <c:pt idx="3654">
                  <c:v>365.4</c:v>
                </c:pt>
                <c:pt idx="3655">
                  <c:v>365.5</c:v>
                </c:pt>
                <c:pt idx="3656">
                  <c:v>365.6</c:v>
                </c:pt>
                <c:pt idx="3657">
                  <c:v>365.7</c:v>
                </c:pt>
                <c:pt idx="3658">
                  <c:v>365.8</c:v>
                </c:pt>
                <c:pt idx="3659">
                  <c:v>365.9</c:v>
                </c:pt>
                <c:pt idx="3660">
                  <c:v>366</c:v>
                </c:pt>
                <c:pt idx="3661">
                  <c:v>366.1</c:v>
                </c:pt>
                <c:pt idx="3662">
                  <c:v>366.2</c:v>
                </c:pt>
                <c:pt idx="3663">
                  <c:v>366.3</c:v>
                </c:pt>
                <c:pt idx="3664">
                  <c:v>366.4</c:v>
                </c:pt>
                <c:pt idx="3665">
                  <c:v>366.5</c:v>
                </c:pt>
                <c:pt idx="3666">
                  <c:v>366.6</c:v>
                </c:pt>
                <c:pt idx="3667">
                  <c:v>366.7</c:v>
                </c:pt>
                <c:pt idx="3668">
                  <c:v>366.8</c:v>
                </c:pt>
                <c:pt idx="3669">
                  <c:v>366.9</c:v>
                </c:pt>
                <c:pt idx="3670">
                  <c:v>367</c:v>
                </c:pt>
                <c:pt idx="3671">
                  <c:v>367.1</c:v>
                </c:pt>
                <c:pt idx="3672">
                  <c:v>367.2</c:v>
                </c:pt>
                <c:pt idx="3673">
                  <c:v>367.3</c:v>
                </c:pt>
                <c:pt idx="3674">
                  <c:v>367.4</c:v>
                </c:pt>
                <c:pt idx="3675">
                  <c:v>367.5</c:v>
                </c:pt>
                <c:pt idx="3676">
                  <c:v>367.6</c:v>
                </c:pt>
                <c:pt idx="3677">
                  <c:v>367.7</c:v>
                </c:pt>
                <c:pt idx="3678">
                  <c:v>367.8</c:v>
                </c:pt>
                <c:pt idx="3679">
                  <c:v>367.9</c:v>
                </c:pt>
                <c:pt idx="3680">
                  <c:v>368</c:v>
                </c:pt>
                <c:pt idx="3681">
                  <c:v>368.1</c:v>
                </c:pt>
                <c:pt idx="3682">
                  <c:v>368.2</c:v>
                </c:pt>
                <c:pt idx="3683">
                  <c:v>368.3</c:v>
                </c:pt>
                <c:pt idx="3684">
                  <c:v>368.4</c:v>
                </c:pt>
                <c:pt idx="3685">
                  <c:v>368.5</c:v>
                </c:pt>
                <c:pt idx="3686">
                  <c:v>368.6</c:v>
                </c:pt>
                <c:pt idx="3687">
                  <c:v>368.7</c:v>
                </c:pt>
                <c:pt idx="3688">
                  <c:v>368.8</c:v>
                </c:pt>
                <c:pt idx="3689">
                  <c:v>368.9</c:v>
                </c:pt>
                <c:pt idx="3690">
                  <c:v>369</c:v>
                </c:pt>
                <c:pt idx="3691">
                  <c:v>369.1</c:v>
                </c:pt>
                <c:pt idx="3692">
                  <c:v>369.2</c:v>
                </c:pt>
                <c:pt idx="3693">
                  <c:v>369.3</c:v>
                </c:pt>
                <c:pt idx="3694">
                  <c:v>369.4</c:v>
                </c:pt>
                <c:pt idx="3695">
                  <c:v>369.5</c:v>
                </c:pt>
                <c:pt idx="3696">
                  <c:v>369.6</c:v>
                </c:pt>
                <c:pt idx="3697">
                  <c:v>369.7</c:v>
                </c:pt>
                <c:pt idx="3698">
                  <c:v>369.8</c:v>
                </c:pt>
                <c:pt idx="3699">
                  <c:v>369.9</c:v>
                </c:pt>
                <c:pt idx="3700">
                  <c:v>370</c:v>
                </c:pt>
                <c:pt idx="3701">
                  <c:v>370.1</c:v>
                </c:pt>
                <c:pt idx="3702">
                  <c:v>370.2</c:v>
                </c:pt>
                <c:pt idx="3703">
                  <c:v>370.3</c:v>
                </c:pt>
                <c:pt idx="3704">
                  <c:v>370.4</c:v>
                </c:pt>
                <c:pt idx="3705">
                  <c:v>370.5</c:v>
                </c:pt>
                <c:pt idx="3706">
                  <c:v>370.6</c:v>
                </c:pt>
                <c:pt idx="3707">
                  <c:v>370.7</c:v>
                </c:pt>
                <c:pt idx="3708">
                  <c:v>370.8</c:v>
                </c:pt>
                <c:pt idx="3709">
                  <c:v>370.9</c:v>
                </c:pt>
                <c:pt idx="3710">
                  <c:v>371</c:v>
                </c:pt>
                <c:pt idx="3711">
                  <c:v>371.1</c:v>
                </c:pt>
                <c:pt idx="3712">
                  <c:v>371.2</c:v>
                </c:pt>
                <c:pt idx="3713">
                  <c:v>371.3</c:v>
                </c:pt>
                <c:pt idx="3714">
                  <c:v>371.4</c:v>
                </c:pt>
                <c:pt idx="3715">
                  <c:v>371.5</c:v>
                </c:pt>
                <c:pt idx="3716">
                  <c:v>371.6</c:v>
                </c:pt>
                <c:pt idx="3717">
                  <c:v>371.7</c:v>
                </c:pt>
                <c:pt idx="3718">
                  <c:v>371.8</c:v>
                </c:pt>
                <c:pt idx="3719">
                  <c:v>371.9</c:v>
                </c:pt>
                <c:pt idx="3720">
                  <c:v>372</c:v>
                </c:pt>
                <c:pt idx="3721">
                  <c:v>372.1</c:v>
                </c:pt>
                <c:pt idx="3722">
                  <c:v>372.2</c:v>
                </c:pt>
                <c:pt idx="3723">
                  <c:v>372.3</c:v>
                </c:pt>
                <c:pt idx="3724">
                  <c:v>372.4</c:v>
                </c:pt>
                <c:pt idx="3725">
                  <c:v>372.5</c:v>
                </c:pt>
                <c:pt idx="3726">
                  <c:v>372.6</c:v>
                </c:pt>
                <c:pt idx="3727">
                  <c:v>372.7</c:v>
                </c:pt>
                <c:pt idx="3728">
                  <c:v>372.8</c:v>
                </c:pt>
                <c:pt idx="3729">
                  <c:v>372.9</c:v>
                </c:pt>
                <c:pt idx="3730">
                  <c:v>373</c:v>
                </c:pt>
                <c:pt idx="3731">
                  <c:v>373.1</c:v>
                </c:pt>
                <c:pt idx="3732">
                  <c:v>373.2</c:v>
                </c:pt>
                <c:pt idx="3733">
                  <c:v>373.3</c:v>
                </c:pt>
                <c:pt idx="3734">
                  <c:v>373.4</c:v>
                </c:pt>
                <c:pt idx="3735">
                  <c:v>373.5</c:v>
                </c:pt>
                <c:pt idx="3736">
                  <c:v>373.6</c:v>
                </c:pt>
                <c:pt idx="3737">
                  <c:v>373.7</c:v>
                </c:pt>
                <c:pt idx="3738">
                  <c:v>373.8</c:v>
                </c:pt>
                <c:pt idx="3739">
                  <c:v>373.9</c:v>
                </c:pt>
                <c:pt idx="3740">
                  <c:v>374</c:v>
                </c:pt>
                <c:pt idx="3741">
                  <c:v>374.1</c:v>
                </c:pt>
                <c:pt idx="3742">
                  <c:v>374.2</c:v>
                </c:pt>
                <c:pt idx="3743">
                  <c:v>374.3</c:v>
                </c:pt>
                <c:pt idx="3744">
                  <c:v>374.4</c:v>
                </c:pt>
                <c:pt idx="3745">
                  <c:v>374.5</c:v>
                </c:pt>
                <c:pt idx="3746">
                  <c:v>374.6</c:v>
                </c:pt>
                <c:pt idx="3747">
                  <c:v>374.7</c:v>
                </c:pt>
                <c:pt idx="3748">
                  <c:v>374.8</c:v>
                </c:pt>
                <c:pt idx="3749">
                  <c:v>374.9</c:v>
                </c:pt>
                <c:pt idx="3750">
                  <c:v>375</c:v>
                </c:pt>
                <c:pt idx="3751">
                  <c:v>375.1</c:v>
                </c:pt>
                <c:pt idx="3752">
                  <c:v>375.2</c:v>
                </c:pt>
                <c:pt idx="3753">
                  <c:v>375.3</c:v>
                </c:pt>
                <c:pt idx="3754">
                  <c:v>375.4</c:v>
                </c:pt>
                <c:pt idx="3755">
                  <c:v>375.5</c:v>
                </c:pt>
                <c:pt idx="3756">
                  <c:v>375.6</c:v>
                </c:pt>
                <c:pt idx="3757">
                  <c:v>375.7</c:v>
                </c:pt>
                <c:pt idx="3758">
                  <c:v>375.8</c:v>
                </c:pt>
                <c:pt idx="3759">
                  <c:v>375.9</c:v>
                </c:pt>
                <c:pt idx="3760">
                  <c:v>376</c:v>
                </c:pt>
                <c:pt idx="3761">
                  <c:v>376.1</c:v>
                </c:pt>
                <c:pt idx="3762">
                  <c:v>376.2</c:v>
                </c:pt>
                <c:pt idx="3763">
                  <c:v>376.3</c:v>
                </c:pt>
                <c:pt idx="3764">
                  <c:v>376.4</c:v>
                </c:pt>
                <c:pt idx="3765">
                  <c:v>376.5</c:v>
                </c:pt>
                <c:pt idx="3766">
                  <c:v>376.6</c:v>
                </c:pt>
                <c:pt idx="3767">
                  <c:v>376.7</c:v>
                </c:pt>
                <c:pt idx="3768">
                  <c:v>376.8</c:v>
                </c:pt>
                <c:pt idx="3769">
                  <c:v>376.9</c:v>
                </c:pt>
                <c:pt idx="3770">
                  <c:v>377</c:v>
                </c:pt>
                <c:pt idx="3771">
                  <c:v>377.1</c:v>
                </c:pt>
                <c:pt idx="3772">
                  <c:v>377.2</c:v>
                </c:pt>
                <c:pt idx="3773">
                  <c:v>377.3</c:v>
                </c:pt>
                <c:pt idx="3774">
                  <c:v>377.4</c:v>
                </c:pt>
                <c:pt idx="3775">
                  <c:v>377.5</c:v>
                </c:pt>
                <c:pt idx="3776">
                  <c:v>377.6</c:v>
                </c:pt>
                <c:pt idx="3777">
                  <c:v>377.7</c:v>
                </c:pt>
                <c:pt idx="3778">
                  <c:v>377.8</c:v>
                </c:pt>
                <c:pt idx="3779">
                  <c:v>377.9</c:v>
                </c:pt>
                <c:pt idx="3780">
                  <c:v>378</c:v>
                </c:pt>
                <c:pt idx="3781">
                  <c:v>378.1</c:v>
                </c:pt>
                <c:pt idx="3782">
                  <c:v>378.2</c:v>
                </c:pt>
                <c:pt idx="3783">
                  <c:v>378.3</c:v>
                </c:pt>
                <c:pt idx="3784">
                  <c:v>378.4</c:v>
                </c:pt>
                <c:pt idx="3785">
                  <c:v>378.5</c:v>
                </c:pt>
                <c:pt idx="3786">
                  <c:v>378.6</c:v>
                </c:pt>
                <c:pt idx="3787">
                  <c:v>378.7</c:v>
                </c:pt>
                <c:pt idx="3788">
                  <c:v>378.8</c:v>
                </c:pt>
                <c:pt idx="3789">
                  <c:v>378.9</c:v>
                </c:pt>
                <c:pt idx="3790">
                  <c:v>379</c:v>
                </c:pt>
                <c:pt idx="3791">
                  <c:v>379.1</c:v>
                </c:pt>
                <c:pt idx="3792">
                  <c:v>379.2</c:v>
                </c:pt>
                <c:pt idx="3793">
                  <c:v>379.3</c:v>
                </c:pt>
                <c:pt idx="3794">
                  <c:v>379.4</c:v>
                </c:pt>
                <c:pt idx="3795">
                  <c:v>379.5</c:v>
                </c:pt>
                <c:pt idx="3796">
                  <c:v>379.6</c:v>
                </c:pt>
                <c:pt idx="3797">
                  <c:v>379.7</c:v>
                </c:pt>
                <c:pt idx="3798">
                  <c:v>379.8</c:v>
                </c:pt>
                <c:pt idx="3799">
                  <c:v>379.9</c:v>
                </c:pt>
                <c:pt idx="3800">
                  <c:v>380</c:v>
                </c:pt>
                <c:pt idx="3801">
                  <c:v>380.1</c:v>
                </c:pt>
                <c:pt idx="3802">
                  <c:v>380.2</c:v>
                </c:pt>
                <c:pt idx="3803">
                  <c:v>380.3</c:v>
                </c:pt>
                <c:pt idx="3804">
                  <c:v>380.4</c:v>
                </c:pt>
                <c:pt idx="3805">
                  <c:v>380.5</c:v>
                </c:pt>
                <c:pt idx="3806">
                  <c:v>380.6</c:v>
                </c:pt>
                <c:pt idx="3807">
                  <c:v>380.7</c:v>
                </c:pt>
                <c:pt idx="3808">
                  <c:v>380.8</c:v>
                </c:pt>
                <c:pt idx="3809">
                  <c:v>380.9</c:v>
                </c:pt>
                <c:pt idx="3810">
                  <c:v>381</c:v>
                </c:pt>
                <c:pt idx="3811">
                  <c:v>381.1</c:v>
                </c:pt>
                <c:pt idx="3812">
                  <c:v>381.2</c:v>
                </c:pt>
                <c:pt idx="3813">
                  <c:v>381.3</c:v>
                </c:pt>
                <c:pt idx="3814">
                  <c:v>381.4</c:v>
                </c:pt>
                <c:pt idx="3815">
                  <c:v>381.5</c:v>
                </c:pt>
                <c:pt idx="3816">
                  <c:v>381.6</c:v>
                </c:pt>
                <c:pt idx="3817">
                  <c:v>381.7</c:v>
                </c:pt>
                <c:pt idx="3818">
                  <c:v>381.8</c:v>
                </c:pt>
                <c:pt idx="3819">
                  <c:v>381.9</c:v>
                </c:pt>
                <c:pt idx="3820">
                  <c:v>382</c:v>
                </c:pt>
                <c:pt idx="3821">
                  <c:v>382.1</c:v>
                </c:pt>
                <c:pt idx="3822">
                  <c:v>382.2</c:v>
                </c:pt>
                <c:pt idx="3823">
                  <c:v>382.3</c:v>
                </c:pt>
                <c:pt idx="3824">
                  <c:v>382.4</c:v>
                </c:pt>
                <c:pt idx="3825">
                  <c:v>382.5</c:v>
                </c:pt>
                <c:pt idx="3826">
                  <c:v>382.6</c:v>
                </c:pt>
                <c:pt idx="3827">
                  <c:v>382.7</c:v>
                </c:pt>
                <c:pt idx="3828">
                  <c:v>382.8</c:v>
                </c:pt>
                <c:pt idx="3829">
                  <c:v>382.9</c:v>
                </c:pt>
                <c:pt idx="3830">
                  <c:v>383</c:v>
                </c:pt>
                <c:pt idx="3831">
                  <c:v>383.1</c:v>
                </c:pt>
                <c:pt idx="3832">
                  <c:v>383.2</c:v>
                </c:pt>
                <c:pt idx="3833">
                  <c:v>383.3</c:v>
                </c:pt>
                <c:pt idx="3834">
                  <c:v>383.4</c:v>
                </c:pt>
                <c:pt idx="3835">
                  <c:v>383.5</c:v>
                </c:pt>
                <c:pt idx="3836">
                  <c:v>383.6</c:v>
                </c:pt>
                <c:pt idx="3837">
                  <c:v>383.7</c:v>
                </c:pt>
                <c:pt idx="3838">
                  <c:v>383.8</c:v>
                </c:pt>
                <c:pt idx="3839">
                  <c:v>383.9</c:v>
                </c:pt>
                <c:pt idx="3840">
                  <c:v>384</c:v>
                </c:pt>
                <c:pt idx="3841">
                  <c:v>384.1</c:v>
                </c:pt>
                <c:pt idx="3842">
                  <c:v>384.2</c:v>
                </c:pt>
                <c:pt idx="3843">
                  <c:v>384.3</c:v>
                </c:pt>
                <c:pt idx="3844">
                  <c:v>384.4</c:v>
                </c:pt>
                <c:pt idx="3845">
                  <c:v>384.5</c:v>
                </c:pt>
                <c:pt idx="3846">
                  <c:v>384.6</c:v>
                </c:pt>
                <c:pt idx="3847">
                  <c:v>384.7</c:v>
                </c:pt>
                <c:pt idx="3848">
                  <c:v>384.8</c:v>
                </c:pt>
                <c:pt idx="3849">
                  <c:v>384.9</c:v>
                </c:pt>
                <c:pt idx="3850">
                  <c:v>385</c:v>
                </c:pt>
                <c:pt idx="3851">
                  <c:v>385.1</c:v>
                </c:pt>
                <c:pt idx="3852">
                  <c:v>385.2</c:v>
                </c:pt>
                <c:pt idx="3853">
                  <c:v>385.3</c:v>
                </c:pt>
                <c:pt idx="3854">
                  <c:v>385.4</c:v>
                </c:pt>
                <c:pt idx="3855">
                  <c:v>385.5</c:v>
                </c:pt>
                <c:pt idx="3856">
                  <c:v>385.6</c:v>
                </c:pt>
                <c:pt idx="3857">
                  <c:v>385.7</c:v>
                </c:pt>
                <c:pt idx="3858">
                  <c:v>385.8</c:v>
                </c:pt>
                <c:pt idx="3859">
                  <c:v>385.9</c:v>
                </c:pt>
                <c:pt idx="3860">
                  <c:v>386</c:v>
                </c:pt>
                <c:pt idx="3861">
                  <c:v>386.1</c:v>
                </c:pt>
                <c:pt idx="3862">
                  <c:v>386.2</c:v>
                </c:pt>
                <c:pt idx="3863">
                  <c:v>386.3</c:v>
                </c:pt>
                <c:pt idx="3864">
                  <c:v>386.4</c:v>
                </c:pt>
                <c:pt idx="3865">
                  <c:v>386.5</c:v>
                </c:pt>
                <c:pt idx="3866">
                  <c:v>386.6</c:v>
                </c:pt>
                <c:pt idx="3867">
                  <c:v>386.7</c:v>
                </c:pt>
                <c:pt idx="3868">
                  <c:v>386.8</c:v>
                </c:pt>
                <c:pt idx="3869">
                  <c:v>386.9</c:v>
                </c:pt>
                <c:pt idx="3870">
                  <c:v>387</c:v>
                </c:pt>
                <c:pt idx="3871">
                  <c:v>387.1</c:v>
                </c:pt>
                <c:pt idx="3872">
                  <c:v>387.2</c:v>
                </c:pt>
                <c:pt idx="3873">
                  <c:v>387.3</c:v>
                </c:pt>
                <c:pt idx="3874">
                  <c:v>387.4</c:v>
                </c:pt>
                <c:pt idx="3875">
                  <c:v>387.5</c:v>
                </c:pt>
                <c:pt idx="3876">
                  <c:v>387.6</c:v>
                </c:pt>
                <c:pt idx="3877">
                  <c:v>387.7</c:v>
                </c:pt>
                <c:pt idx="3878">
                  <c:v>387.8</c:v>
                </c:pt>
                <c:pt idx="3879">
                  <c:v>387.9</c:v>
                </c:pt>
                <c:pt idx="3880">
                  <c:v>388</c:v>
                </c:pt>
                <c:pt idx="3881">
                  <c:v>388.1</c:v>
                </c:pt>
                <c:pt idx="3882">
                  <c:v>388.2</c:v>
                </c:pt>
                <c:pt idx="3883">
                  <c:v>388.3</c:v>
                </c:pt>
                <c:pt idx="3884">
                  <c:v>388.4</c:v>
                </c:pt>
                <c:pt idx="3885">
                  <c:v>388.5</c:v>
                </c:pt>
                <c:pt idx="3886">
                  <c:v>388.6</c:v>
                </c:pt>
                <c:pt idx="3887">
                  <c:v>388.7</c:v>
                </c:pt>
                <c:pt idx="3888">
                  <c:v>388.8</c:v>
                </c:pt>
                <c:pt idx="3889">
                  <c:v>388.9</c:v>
                </c:pt>
                <c:pt idx="3890">
                  <c:v>389</c:v>
                </c:pt>
                <c:pt idx="3891">
                  <c:v>389.1</c:v>
                </c:pt>
                <c:pt idx="3892">
                  <c:v>389.2</c:v>
                </c:pt>
                <c:pt idx="3893">
                  <c:v>389.3</c:v>
                </c:pt>
                <c:pt idx="3894">
                  <c:v>389.4</c:v>
                </c:pt>
                <c:pt idx="3895">
                  <c:v>389.5</c:v>
                </c:pt>
                <c:pt idx="3896">
                  <c:v>389.6</c:v>
                </c:pt>
                <c:pt idx="3897">
                  <c:v>389.7</c:v>
                </c:pt>
                <c:pt idx="3898">
                  <c:v>389.8</c:v>
                </c:pt>
                <c:pt idx="3899">
                  <c:v>389.9</c:v>
                </c:pt>
                <c:pt idx="3900">
                  <c:v>390</c:v>
                </c:pt>
                <c:pt idx="3901">
                  <c:v>390.1</c:v>
                </c:pt>
                <c:pt idx="3902">
                  <c:v>390.2</c:v>
                </c:pt>
                <c:pt idx="3903">
                  <c:v>390.3</c:v>
                </c:pt>
                <c:pt idx="3904">
                  <c:v>390.4</c:v>
                </c:pt>
                <c:pt idx="3905">
                  <c:v>390.5</c:v>
                </c:pt>
                <c:pt idx="3906">
                  <c:v>390.6</c:v>
                </c:pt>
                <c:pt idx="3907">
                  <c:v>390.7</c:v>
                </c:pt>
                <c:pt idx="3908">
                  <c:v>390.8</c:v>
                </c:pt>
                <c:pt idx="3909">
                  <c:v>390.9</c:v>
                </c:pt>
                <c:pt idx="3910">
                  <c:v>391</c:v>
                </c:pt>
                <c:pt idx="3911">
                  <c:v>391.1</c:v>
                </c:pt>
                <c:pt idx="3912">
                  <c:v>391.2</c:v>
                </c:pt>
                <c:pt idx="3913">
                  <c:v>391.3</c:v>
                </c:pt>
                <c:pt idx="3914">
                  <c:v>391.4</c:v>
                </c:pt>
                <c:pt idx="3915">
                  <c:v>391.5</c:v>
                </c:pt>
                <c:pt idx="3916">
                  <c:v>391.6</c:v>
                </c:pt>
                <c:pt idx="3917">
                  <c:v>391.7</c:v>
                </c:pt>
                <c:pt idx="3918">
                  <c:v>391.8</c:v>
                </c:pt>
                <c:pt idx="3919">
                  <c:v>391.9</c:v>
                </c:pt>
                <c:pt idx="3920">
                  <c:v>392</c:v>
                </c:pt>
                <c:pt idx="3921">
                  <c:v>392.1</c:v>
                </c:pt>
                <c:pt idx="3922">
                  <c:v>392.2</c:v>
                </c:pt>
                <c:pt idx="3923">
                  <c:v>392.3</c:v>
                </c:pt>
                <c:pt idx="3924">
                  <c:v>392.4</c:v>
                </c:pt>
                <c:pt idx="3925">
                  <c:v>392.5</c:v>
                </c:pt>
                <c:pt idx="3926">
                  <c:v>392.6</c:v>
                </c:pt>
                <c:pt idx="3927">
                  <c:v>392.7</c:v>
                </c:pt>
                <c:pt idx="3928">
                  <c:v>392.8</c:v>
                </c:pt>
                <c:pt idx="3929">
                  <c:v>392.9</c:v>
                </c:pt>
                <c:pt idx="3930">
                  <c:v>393</c:v>
                </c:pt>
                <c:pt idx="3931">
                  <c:v>393.1</c:v>
                </c:pt>
                <c:pt idx="3932">
                  <c:v>393.2</c:v>
                </c:pt>
                <c:pt idx="3933">
                  <c:v>393.3</c:v>
                </c:pt>
                <c:pt idx="3934">
                  <c:v>393.4</c:v>
                </c:pt>
                <c:pt idx="3935">
                  <c:v>393.5</c:v>
                </c:pt>
                <c:pt idx="3936">
                  <c:v>393.6</c:v>
                </c:pt>
                <c:pt idx="3937">
                  <c:v>393.7</c:v>
                </c:pt>
                <c:pt idx="3938">
                  <c:v>393.8</c:v>
                </c:pt>
                <c:pt idx="3939">
                  <c:v>393.9</c:v>
                </c:pt>
                <c:pt idx="3940">
                  <c:v>394</c:v>
                </c:pt>
                <c:pt idx="3941">
                  <c:v>394.1</c:v>
                </c:pt>
                <c:pt idx="3942">
                  <c:v>394.2</c:v>
                </c:pt>
                <c:pt idx="3943">
                  <c:v>394.3</c:v>
                </c:pt>
                <c:pt idx="3944">
                  <c:v>394.4</c:v>
                </c:pt>
                <c:pt idx="3945">
                  <c:v>394.5</c:v>
                </c:pt>
                <c:pt idx="3946">
                  <c:v>394.6</c:v>
                </c:pt>
                <c:pt idx="3947">
                  <c:v>394.7</c:v>
                </c:pt>
                <c:pt idx="3948">
                  <c:v>394.8</c:v>
                </c:pt>
                <c:pt idx="3949">
                  <c:v>394.9</c:v>
                </c:pt>
                <c:pt idx="3950">
                  <c:v>395</c:v>
                </c:pt>
                <c:pt idx="3951">
                  <c:v>395.1</c:v>
                </c:pt>
                <c:pt idx="3952">
                  <c:v>395.2</c:v>
                </c:pt>
                <c:pt idx="3953">
                  <c:v>395.3</c:v>
                </c:pt>
                <c:pt idx="3954">
                  <c:v>395.4</c:v>
                </c:pt>
                <c:pt idx="3955">
                  <c:v>395.5</c:v>
                </c:pt>
                <c:pt idx="3956">
                  <c:v>395.6</c:v>
                </c:pt>
                <c:pt idx="3957">
                  <c:v>395.7</c:v>
                </c:pt>
                <c:pt idx="3958">
                  <c:v>395.8</c:v>
                </c:pt>
                <c:pt idx="3959">
                  <c:v>395.9</c:v>
                </c:pt>
                <c:pt idx="3960">
                  <c:v>396</c:v>
                </c:pt>
                <c:pt idx="3961">
                  <c:v>396.1</c:v>
                </c:pt>
                <c:pt idx="3962">
                  <c:v>396.2</c:v>
                </c:pt>
                <c:pt idx="3963">
                  <c:v>396.3</c:v>
                </c:pt>
                <c:pt idx="3964">
                  <c:v>396.4</c:v>
                </c:pt>
                <c:pt idx="3965">
                  <c:v>396.5</c:v>
                </c:pt>
                <c:pt idx="3966">
                  <c:v>396.6</c:v>
                </c:pt>
                <c:pt idx="3967">
                  <c:v>396.7</c:v>
                </c:pt>
                <c:pt idx="3968">
                  <c:v>396.8</c:v>
                </c:pt>
                <c:pt idx="3969">
                  <c:v>396.9</c:v>
                </c:pt>
                <c:pt idx="3970">
                  <c:v>397</c:v>
                </c:pt>
                <c:pt idx="3971">
                  <c:v>397.1</c:v>
                </c:pt>
                <c:pt idx="3972">
                  <c:v>397.2</c:v>
                </c:pt>
                <c:pt idx="3973">
                  <c:v>397.3</c:v>
                </c:pt>
                <c:pt idx="3974">
                  <c:v>397.4</c:v>
                </c:pt>
                <c:pt idx="3975">
                  <c:v>397.5</c:v>
                </c:pt>
                <c:pt idx="3976">
                  <c:v>397.6</c:v>
                </c:pt>
                <c:pt idx="3977">
                  <c:v>397.7</c:v>
                </c:pt>
                <c:pt idx="3978">
                  <c:v>397.8</c:v>
                </c:pt>
                <c:pt idx="3979">
                  <c:v>397.9</c:v>
                </c:pt>
                <c:pt idx="3980">
                  <c:v>398</c:v>
                </c:pt>
                <c:pt idx="3981">
                  <c:v>398.1</c:v>
                </c:pt>
                <c:pt idx="3982">
                  <c:v>398.2</c:v>
                </c:pt>
                <c:pt idx="3983">
                  <c:v>398.3</c:v>
                </c:pt>
                <c:pt idx="3984">
                  <c:v>398.4</c:v>
                </c:pt>
                <c:pt idx="3985">
                  <c:v>398.5</c:v>
                </c:pt>
                <c:pt idx="3986">
                  <c:v>398.6</c:v>
                </c:pt>
                <c:pt idx="3987">
                  <c:v>398.7</c:v>
                </c:pt>
                <c:pt idx="3988">
                  <c:v>398.8</c:v>
                </c:pt>
                <c:pt idx="3989">
                  <c:v>398.9</c:v>
                </c:pt>
                <c:pt idx="3990">
                  <c:v>399</c:v>
                </c:pt>
                <c:pt idx="3991">
                  <c:v>399.1</c:v>
                </c:pt>
                <c:pt idx="3992">
                  <c:v>399.2</c:v>
                </c:pt>
                <c:pt idx="3993">
                  <c:v>399.3</c:v>
                </c:pt>
                <c:pt idx="3994">
                  <c:v>399.4</c:v>
                </c:pt>
                <c:pt idx="3995">
                  <c:v>399.5</c:v>
                </c:pt>
                <c:pt idx="3996">
                  <c:v>399.6</c:v>
                </c:pt>
                <c:pt idx="3997">
                  <c:v>399.7</c:v>
                </c:pt>
                <c:pt idx="3998">
                  <c:v>399.8</c:v>
                </c:pt>
                <c:pt idx="3999">
                  <c:v>399.9</c:v>
                </c:pt>
                <c:pt idx="4000">
                  <c:v>400</c:v>
                </c:pt>
                <c:pt idx="4001">
                  <c:v>400.1</c:v>
                </c:pt>
                <c:pt idx="4002">
                  <c:v>400.2</c:v>
                </c:pt>
                <c:pt idx="4003">
                  <c:v>400.3</c:v>
                </c:pt>
                <c:pt idx="4004">
                  <c:v>400.4</c:v>
                </c:pt>
                <c:pt idx="4005">
                  <c:v>400.5</c:v>
                </c:pt>
                <c:pt idx="4006">
                  <c:v>400.6</c:v>
                </c:pt>
                <c:pt idx="4007">
                  <c:v>400.7</c:v>
                </c:pt>
                <c:pt idx="4008">
                  <c:v>400.8</c:v>
                </c:pt>
                <c:pt idx="4009">
                  <c:v>400.9</c:v>
                </c:pt>
                <c:pt idx="4010">
                  <c:v>401</c:v>
                </c:pt>
                <c:pt idx="4011">
                  <c:v>401.1</c:v>
                </c:pt>
                <c:pt idx="4012">
                  <c:v>401.2</c:v>
                </c:pt>
                <c:pt idx="4013">
                  <c:v>401.3</c:v>
                </c:pt>
                <c:pt idx="4014">
                  <c:v>401.4</c:v>
                </c:pt>
                <c:pt idx="4015">
                  <c:v>401.5</c:v>
                </c:pt>
                <c:pt idx="4016">
                  <c:v>401.6</c:v>
                </c:pt>
                <c:pt idx="4017">
                  <c:v>401.7</c:v>
                </c:pt>
                <c:pt idx="4018">
                  <c:v>401.8</c:v>
                </c:pt>
                <c:pt idx="4019">
                  <c:v>401.9</c:v>
                </c:pt>
                <c:pt idx="4020">
                  <c:v>402</c:v>
                </c:pt>
                <c:pt idx="4021">
                  <c:v>402.1</c:v>
                </c:pt>
                <c:pt idx="4022">
                  <c:v>402.2</c:v>
                </c:pt>
                <c:pt idx="4023">
                  <c:v>402.3</c:v>
                </c:pt>
                <c:pt idx="4024">
                  <c:v>402.4</c:v>
                </c:pt>
                <c:pt idx="4025">
                  <c:v>402.5</c:v>
                </c:pt>
                <c:pt idx="4026">
                  <c:v>402.6</c:v>
                </c:pt>
                <c:pt idx="4027">
                  <c:v>402.7</c:v>
                </c:pt>
                <c:pt idx="4028">
                  <c:v>402.8</c:v>
                </c:pt>
                <c:pt idx="4029">
                  <c:v>402.9</c:v>
                </c:pt>
                <c:pt idx="4030">
                  <c:v>403</c:v>
                </c:pt>
                <c:pt idx="4031">
                  <c:v>403.1</c:v>
                </c:pt>
                <c:pt idx="4032">
                  <c:v>403.2</c:v>
                </c:pt>
                <c:pt idx="4033">
                  <c:v>403.3</c:v>
                </c:pt>
                <c:pt idx="4034">
                  <c:v>403.4</c:v>
                </c:pt>
                <c:pt idx="4035">
                  <c:v>403.5</c:v>
                </c:pt>
                <c:pt idx="4036">
                  <c:v>403.6</c:v>
                </c:pt>
                <c:pt idx="4037">
                  <c:v>403.7</c:v>
                </c:pt>
                <c:pt idx="4038">
                  <c:v>403.8</c:v>
                </c:pt>
                <c:pt idx="4039">
                  <c:v>403.9</c:v>
                </c:pt>
                <c:pt idx="4040">
                  <c:v>404</c:v>
                </c:pt>
                <c:pt idx="4041">
                  <c:v>404.1</c:v>
                </c:pt>
                <c:pt idx="4042">
                  <c:v>404.2</c:v>
                </c:pt>
                <c:pt idx="4043">
                  <c:v>404.3</c:v>
                </c:pt>
                <c:pt idx="4044">
                  <c:v>404.4</c:v>
                </c:pt>
                <c:pt idx="4045">
                  <c:v>404.5</c:v>
                </c:pt>
                <c:pt idx="4046">
                  <c:v>404.6</c:v>
                </c:pt>
                <c:pt idx="4047">
                  <c:v>404.7</c:v>
                </c:pt>
                <c:pt idx="4048">
                  <c:v>404.8</c:v>
                </c:pt>
                <c:pt idx="4049">
                  <c:v>404.9</c:v>
                </c:pt>
                <c:pt idx="4050">
                  <c:v>405</c:v>
                </c:pt>
                <c:pt idx="4051">
                  <c:v>405.1</c:v>
                </c:pt>
                <c:pt idx="4052">
                  <c:v>405.2</c:v>
                </c:pt>
                <c:pt idx="4053">
                  <c:v>405.3</c:v>
                </c:pt>
                <c:pt idx="4054">
                  <c:v>405.4</c:v>
                </c:pt>
                <c:pt idx="4055">
                  <c:v>405.5</c:v>
                </c:pt>
                <c:pt idx="4056">
                  <c:v>405.6</c:v>
                </c:pt>
                <c:pt idx="4057">
                  <c:v>405.7</c:v>
                </c:pt>
                <c:pt idx="4058">
                  <c:v>405.8</c:v>
                </c:pt>
                <c:pt idx="4059">
                  <c:v>405.9</c:v>
                </c:pt>
                <c:pt idx="4060">
                  <c:v>406</c:v>
                </c:pt>
                <c:pt idx="4061">
                  <c:v>406.1</c:v>
                </c:pt>
                <c:pt idx="4062">
                  <c:v>406.2</c:v>
                </c:pt>
                <c:pt idx="4063">
                  <c:v>406.3</c:v>
                </c:pt>
                <c:pt idx="4064">
                  <c:v>406.4</c:v>
                </c:pt>
                <c:pt idx="4065">
                  <c:v>406.5</c:v>
                </c:pt>
                <c:pt idx="4066">
                  <c:v>406.6</c:v>
                </c:pt>
                <c:pt idx="4067">
                  <c:v>406.7</c:v>
                </c:pt>
                <c:pt idx="4068">
                  <c:v>406.8</c:v>
                </c:pt>
                <c:pt idx="4069">
                  <c:v>406.9</c:v>
                </c:pt>
                <c:pt idx="4070">
                  <c:v>407</c:v>
                </c:pt>
                <c:pt idx="4071">
                  <c:v>407.1</c:v>
                </c:pt>
                <c:pt idx="4072">
                  <c:v>407.2</c:v>
                </c:pt>
                <c:pt idx="4073">
                  <c:v>407.3</c:v>
                </c:pt>
                <c:pt idx="4074">
                  <c:v>407.4</c:v>
                </c:pt>
                <c:pt idx="4075">
                  <c:v>407.5</c:v>
                </c:pt>
                <c:pt idx="4076">
                  <c:v>407.6</c:v>
                </c:pt>
                <c:pt idx="4077">
                  <c:v>407.7</c:v>
                </c:pt>
                <c:pt idx="4078">
                  <c:v>407.8</c:v>
                </c:pt>
                <c:pt idx="4079">
                  <c:v>407.9</c:v>
                </c:pt>
                <c:pt idx="4080">
                  <c:v>408</c:v>
                </c:pt>
                <c:pt idx="4081">
                  <c:v>408.1</c:v>
                </c:pt>
                <c:pt idx="4082">
                  <c:v>408.2</c:v>
                </c:pt>
                <c:pt idx="4083">
                  <c:v>408.3</c:v>
                </c:pt>
                <c:pt idx="4084">
                  <c:v>408.4</c:v>
                </c:pt>
                <c:pt idx="4085">
                  <c:v>408.5</c:v>
                </c:pt>
                <c:pt idx="4086">
                  <c:v>408.6</c:v>
                </c:pt>
                <c:pt idx="4087">
                  <c:v>408.7</c:v>
                </c:pt>
                <c:pt idx="4088">
                  <c:v>408.8</c:v>
                </c:pt>
                <c:pt idx="4089">
                  <c:v>408.9</c:v>
                </c:pt>
                <c:pt idx="4090">
                  <c:v>409</c:v>
                </c:pt>
                <c:pt idx="4091">
                  <c:v>409.1</c:v>
                </c:pt>
                <c:pt idx="4092">
                  <c:v>409.2</c:v>
                </c:pt>
                <c:pt idx="4093">
                  <c:v>409.3</c:v>
                </c:pt>
                <c:pt idx="4094">
                  <c:v>409.4</c:v>
                </c:pt>
                <c:pt idx="4095">
                  <c:v>409.5</c:v>
                </c:pt>
                <c:pt idx="4096">
                  <c:v>409.6</c:v>
                </c:pt>
                <c:pt idx="4097">
                  <c:v>409.7</c:v>
                </c:pt>
                <c:pt idx="4098">
                  <c:v>409.8</c:v>
                </c:pt>
                <c:pt idx="4099">
                  <c:v>409.9</c:v>
                </c:pt>
                <c:pt idx="4100">
                  <c:v>410</c:v>
                </c:pt>
                <c:pt idx="4101">
                  <c:v>410.1</c:v>
                </c:pt>
                <c:pt idx="4102">
                  <c:v>410.2</c:v>
                </c:pt>
                <c:pt idx="4103">
                  <c:v>410.3</c:v>
                </c:pt>
                <c:pt idx="4104">
                  <c:v>410.4</c:v>
                </c:pt>
                <c:pt idx="4105">
                  <c:v>410.5</c:v>
                </c:pt>
                <c:pt idx="4106">
                  <c:v>410.6</c:v>
                </c:pt>
                <c:pt idx="4107">
                  <c:v>410.7</c:v>
                </c:pt>
                <c:pt idx="4108">
                  <c:v>410.8</c:v>
                </c:pt>
                <c:pt idx="4109">
                  <c:v>410.9</c:v>
                </c:pt>
                <c:pt idx="4110">
                  <c:v>411</c:v>
                </c:pt>
                <c:pt idx="4111">
                  <c:v>411.1</c:v>
                </c:pt>
                <c:pt idx="4112">
                  <c:v>411.2</c:v>
                </c:pt>
                <c:pt idx="4113">
                  <c:v>411.3</c:v>
                </c:pt>
                <c:pt idx="4114">
                  <c:v>411.4</c:v>
                </c:pt>
                <c:pt idx="4115">
                  <c:v>411.5</c:v>
                </c:pt>
                <c:pt idx="4116">
                  <c:v>411.6</c:v>
                </c:pt>
                <c:pt idx="4117">
                  <c:v>411.7</c:v>
                </c:pt>
                <c:pt idx="4118">
                  <c:v>411.8</c:v>
                </c:pt>
                <c:pt idx="4119">
                  <c:v>411.9</c:v>
                </c:pt>
                <c:pt idx="4120">
                  <c:v>412</c:v>
                </c:pt>
                <c:pt idx="4121">
                  <c:v>412.1</c:v>
                </c:pt>
                <c:pt idx="4122">
                  <c:v>412.2</c:v>
                </c:pt>
                <c:pt idx="4123">
                  <c:v>412.3</c:v>
                </c:pt>
                <c:pt idx="4124">
                  <c:v>412.4</c:v>
                </c:pt>
                <c:pt idx="4125">
                  <c:v>412.5</c:v>
                </c:pt>
                <c:pt idx="4126">
                  <c:v>412.6</c:v>
                </c:pt>
                <c:pt idx="4127">
                  <c:v>412.7</c:v>
                </c:pt>
                <c:pt idx="4128">
                  <c:v>412.8</c:v>
                </c:pt>
                <c:pt idx="4129">
                  <c:v>412.9</c:v>
                </c:pt>
                <c:pt idx="4130">
                  <c:v>413</c:v>
                </c:pt>
                <c:pt idx="4131">
                  <c:v>413.1</c:v>
                </c:pt>
                <c:pt idx="4132">
                  <c:v>413.2</c:v>
                </c:pt>
                <c:pt idx="4133">
                  <c:v>413.3</c:v>
                </c:pt>
                <c:pt idx="4134">
                  <c:v>413.4</c:v>
                </c:pt>
                <c:pt idx="4135">
                  <c:v>413.5</c:v>
                </c:pt>
                <c:pt idx="4136">
                  <c:v>413.6</c:v>
                </c:pt>
                <c:pt idx="4137">
                  <c:v>413.7</c:v>
                </c:pt>
                <c:pt idx="4138">
                  <c:v>413.8</c:v>
                </c:pt>
                <c:pt idx="4139">
                  <c:v>413.9</c:v>
                </c:pt>
                <c:pt idx="4140">
                  <c:v>414</c:v>
                </c:pt>
                <c:pt idx="4141">
                  <c:v>414.1</c:v>
                </c:pt>
                <c:pt idx="4142">
                  <c:v>414.2</c:v>
                </c:pt>
                <c:pt idx="4143">
                  <c:v>414.3</c:v>
                </c:pt>
                <c:pt idx="4144">
                  <c:v>414.4</c:v>
                </c:pt>
                <c:pt idx="4145">
                  <c:v>414.5</c:v>
                </c:pt>
                <c:pt idx="4146">
                  <c:v>414.6</c:v>
                </c:pt>
                <c:pt idx="4147">
                  <c:v>414.7</c:v>
                </c:pt>
                <c:pt idx="4148">
                  <c:v>414.8</c:v>
                </c:pt>
                <c:pt idx="4149">
                  <c:v>414.9</c:v>
                </c:pt>
                <c:pt idx="4150">
                  <c:v>415</c:v>
                </c:pt>
                <c:pt idx="4151">
                  <c:v>415.1</c:v>
                </c:pt>
                <c:pt idx="4152">
                  <c:v>415.2</c:v>
                </c:pt>
                <c:pt idx="4153">
                  <c:v>415.3</c:v>
                </c:pt>
                <c:pt idx="4154">
                  <c:v>415.4</c:v>
                </c:pt>
                <c:pt idx="4155">
                  <c:v>415.5</c:v>
                </c:pt>
                <c:pt idx="4156">
                  <c:v>415.6</c:v>
                </c:pt>
                <c:pt idx="4157">
                  <c:v>415.7</c:v>
                </c:pt>
                <c:pt idx="4158">
                  <c:v>415.8</c:v>
                </c:pt>
                <c:pt idx="4159">
                  <c:v>415.9</c:v>
                </c:pt>
                <c:pt idx="4160">
                  <c:v>416</c:v>
                </c:pt>
                <c:pt idx="4161">
                  <c:v>416.1</c:v>
                </c:pt>
                <c:pt idx="4162">
                  <c:v>416.2</c:v>
                </c:pt>
                <c:pt idx="4163">
                  <c:v>416.3</c:v>
                </c:pt>
                <c:pt idx="4164">
                  <c:v>416.4</c:v>
                </c:pt>
                <c:pt idx="4165">
                  <c:v>416.5</c:v>
                </c:pt>
                <c:pt idx="4166">
                  <c:v>416.6</c:v>
                </c:pt>
                <c:pt idx="4167">
                  <c:v>416.7</c:v>
                </c:pt>
                <c:pt idx="4168">
                  <c:v>416.8</c:v>
                </c:pt>
                <c:pt idx="4169">
                  <c:v>416.9</c:v>
                </c:pt>
                <c:pt idx="4170">
                  <c:v>417</c:v>
                </c:pt>
                <c:pt idx="4171">
                  <c:v>417.1</c:v>
                </c:pt>
                <c:pt idx="4172">
                  <c:v>417.2</c:v>
                </c:pt>
                <c:pt idx="4173">
                  <c:v>417.3</c:v>
                </c:pt>
                <c:pt idx="4174">
                  <c:v>417.4</c:v>
                </c:pt>
                <c:pt idx="4175">
                  <c:v>417.5</c:v>
                </c:pt>
                <c:pt idx="4176">
                  <c:v>417.6</c:v>
                </c:pt>
                <c:pt idx="4177">
                  <c:v>417.7</c:v>
                </c:pt>
                <c:pt idx="4178">
                  <c:v>417.8</c:v>
                </c:pt>
                <c:pt idx="4179">
                  <c:v>417.9</c:v>
                </c:pt>
                <c:pt idx="4180">
                  <c:v>418</c:v>
                </c:pt>
                <c:pt idx="4181">
                  <c:v>418.1</c:v>
                </c:pt>
                <c:pt idx="4182">
                  <c:v>418.2</c:v>
                </c:pt>
                <c:pt idx="4183">
                  <c:v>418.3</c:v>
                </c:pt>
                <c:pt idx="4184">
                  <c:v>418.4</c:v>
                </c:pt>
                <c:pt idx="4185">
                  <c:v>418.5</c:v>
                </c:pt>
                <c:pt idx="4186">
                  <c:v>418.6</c:v>
                </c:pt>
                <c:pt idx="4187">
                  <c:v>418.7</c:v>
                </c:pt>
                <c:pt idx="4188">
                  <c:v>418.8</c:v>
                </c:pt>
                <c:pt idx="4189">
                  <c:v>418.9</c:v>
                </c:pt>
                <c:pt idx="4190">
                  <c:v>419</c:v>
                </c:pt>
                <c:pt idx="4191">
                  <c:v>419.1</c:v>
                </c:pt>
                <c:pt idx="4192">
                  <c:v>419.2</c:v>
                </c:pt>
                <c:pt idx="4193">
                  <c:v>419.3</c:v>
                </c:pt>
                <c:pt idx="4194">
                  <c:v>419.4</c:v>
                </c:pt>
                <c:pt idx="4195">
                  <c:v>419.5</c:v>
                </c:pt>
                <c:pt idx="4196">
                  <c:v>419.6</c:v>
                </c:pt>
                <c:pt idx="4197">
                  <c:v>419.7</c:v>
                </c:pt>
                <c:pt idx="4198">
                  <c:v>419.8</c:v>
                </c:pt>
                <c:pt idx="4199">
                  <c:v>419.9</c:v>
                </c:pt>
                <c:pt idx="4200">
                  <c:v>420</c:v>
                </c:pt>
                <c:pt idx="4201">
                  <c:v>420.1</c:v>
                </c:pt>
                <c:pt idx="4202">
                  <c:v>420.2</c:v>
                </c:pt>
                <c:pt idx="4203">
                  <c:v>420.3</c:v>
                </c:pt>
                <c:pt idx="4204">
                  <c:v>420.4</c:v>
                </c:pt>
                <c:pt idx="4205">
                  <c:v>420.5</c:v>
                </c:pt>
                <c:pt idx="4206">
                  <c:v>420.6</c:v>
                </c:pt>
                <c:pt idx="4207">
                  <c:v>420.7</c:v>
                </c:pt>
                <c:pt idx="4208">
                  <c:v>420.8</c:v>
                </c:pt>
                <c:pt idx="4209">
                  <c:v>420.9</c:v>
                </c:pt>
                <c:pt idx="4210">
                  <c:v>421</c:v>
                </c:pt>
                <c:pt idx="4211">
                  <c:v>421.1</c:v>
                </c:pt>
                <c:pt idx="4212">
                  <c:v>421.2</c:v>
                </c:pt>
                <c:pt idx="4213">
                  <c:v>421.3</c:v>
                </c:pt>
                <c:pt idx="4214">
                  <c:v>421.4</c:v>
                </c:pt>
                <c:pt idx="4215">
                  <c:v>421.5</c:v>
                </c:pt>
                <c:pt idx="4216">
                  <c:v>421.6</c:v>
                </c:pt>
                <c:pt idx="4217">
                  <c:v>421.7</c:v>
                </c:pt>
                <c:pt idx="4218">
                  <c:v>421.8</c:v>
                </c:pt>
                <c:pt idx="4219">
                  <c:v>421.9</c:v>
                </c:pt>
                <c:pt idx="4220">
                  <c:v>422</c:v>
                </c:pt>
                <c:pt idx="4221">
                  <c:v>422.1</c:v>
                </c:pt>
                <c:pt idx="4222">
                  <c:v>422.2</c:v>
                </c:pt>
                <c:pt idx="4223">
                  <c:v>422.3</c:v>
                </c:pt>
                <c:pt idx="4224">
                  <c:v>422.4</c:v>
                </c:pt>
                <c:pt idx="4225">
                  <c:v>422.5</c:v>
                </c:pt>
                <c:pt idx="4226">
                  <c:v>422.6</c:v>
                </c:pt>
                <c:pt idx="4227">
                  <c:v>422.7</c:v>
                </c:pt>
                <c:pt idx="4228">
                  <c:v>422.8</c:v>
                </c:pt>
                <c:pt idx="4229">
                  <c:v>422.9</c:v>
                </c:pt>
                <c:pt idx="4230">
                  <c:v>423</c:v>
                </c:pt>
                <c:pt idx="4231">
                  <c:v>423.1</c:v>
                </c:pt>
                <c:pt idx="4232">
                  <c:v>423.2</c:v>
                </c:pt>
                <c:pt idx="4233">
                  <c:v>423.3</c:v>
                </c:pt>
                <c:pt idx="4234">
                  <c:v>423.4</c:v>
                </c:pt>
                <c:pt idx="4235">
                  <c:v>423.5</c:v>
                </c:pt>
                <c:pt idx="4236">
                  <c:v>423.6</c:v>
                </c:pt>
                <c:pt idx="4237">
                  <c:v>423.7</c:v>
                </c:pt>
                <c:pt idx="4238">
                  <c:v>423.8</c:v>
                </c:pt>
                <c:pt idx="4239">
                  <c:v>423.9</c:v>
                </c:pt>
                <c:pt idx="4240">
                  <c:v>424</c:v>
                </c:pt>
                <c:pt idx="4241">
                  <c:v>424.1</c:v>
                </c:pt>
                <c:pt idx="4242">
                  <c:v>424.2</c:v>
                </c:pt>
                <c:pt idx="4243">
                  <c:v>424.3</c:v>
                </c:pt>
                <c:pt idx="4244">
                  <c:v>424.4</c:v>
                </c:pt>
                <c:pt idx="4245">
                  <c:v>424.5</c:v>
                </c:pt>
                <c:pt idx="4246">
                  <c:v>424.6</c:v>
                </c:pt>
                <c:pt idx="4247">
                  <c:v>424.7</c:v>
                </c:pt>
                <c:pt idx="4248">
                  <c:v>424.8</c:v>
                </c:pt>
                <c:pt idx="4249">
                  <c:v>424.9</c:v>
                </c:pt>
                <c:pt idx="4250">
                  <c:v>425</c:v>
                </c:pt>
                <c:pt idx="4251">
                  <c:v>425.1</c:v>
                </c:pt>
                <c:pt idx="4252">
                  <c:v>425.2</c:v>
                </c:pt>
                <c:pt idx="4253">
                  <c:v>425.3</c:v>
                </c:pt>
                <c:pt idx="4254">
                  <c:v>425.4</c:v>
                </c:pt>
                <c:pt idx="4255">
                  <c:v>425.5</c:v>
                </c:pt>
                <c:pt idx="4256">
                  <c:v>425.6</c:v>
                </c:pt>
                <c:pt idx="4257">
                  <c:v>425.7</c:v>
                </c:pt>
                <c:pt idx="4258">
                  <c:v>425.8</c:v>
                </c:pt>
                <c:pt idx="4259">
                  <c:v>425.9</c:v>
                </c:pt>
                <c:pt idx="4260">
                  <c:v>426</c:v>
                </c:pt>
                <c:pt idx="4261">
                  <c:v>426.1</c:v>
                </c:pt>
                <c:pt idx="4262">
                  <c:v>426.2</c:v>
                </c:pt>
                <c:pt idx="4263">
                  <c:v>426.3</c:v>
                </c:pt>
                <c:pt idx="4264">
                  <c:v>426.4</c:v>
                </c:pt>
                <c:pt idx="4265">
                  <c:v>426.5</c:v>
                </c:pt>
                <c:pt idx="4266">
                  <c:v>426.6</c:v>
                </c:pt>
                <c:pt idx="4267">
                  <c:v>426.7</c:v>
                </c:pt>
                <c:pt idx="4268">
                  <c:v>426.8</c:v>
                </c:pt>
                <c:pt idx="4269">
                  <c:v>426.9</c:v>
                </c:pt>
                <c:pt idx="4270">
                  <c:v>427</c:v>
                </c:pt>
                <c:pt idx="4271">
                  <c:v>427.1</c:v>
                </c:pt>
                <c:pt idx="4272">
                  <c:v>427.2</c:v>
                </c:pt>
                <c:pt idx="4273">
                  <c:v>427.3</c:v>
                </c:pt>
                <c:pt idx="4274">
                  <c:v>427.4</c:v>
                </c:pt>
                <c:pt idx="4275">
                  <c:v>427.5</c:v>
                </c:pt>
                <c:pt idx="4276">
                  <c:v>427.6</c:v>
                </c:pt>
                <c:pt idx="4277">
                  <c:v>427.7</c:v>
                </c:pt>
                <c:pt idx="4278">
                  <c:v>427.8</c:v>
                </c:pt>
                <c:pt idx="4279">
                  <c:v>427.9</c:v>
                </c:pt>
                <c:pt idx="4280">
                  <c:v>428</c:v>
                </c:pt>
                <c:pt idx="4281">
                  <c:v>428.1</c:v>
                </c:pt>
                <c:pt idx="4282">
                  <c:v>428.2</c:v>
                </c:pt>
                <c:pt idx="4283">
                  <c:v>428.3</c:v>
                </c:pt>
                <c:pt idx="4284">
                  <c:v>428.4</c:v>
                </c:pt>
                <c:pt idx="4285">
                  <c:v>428.5</c:v>
                </c:pt>
                <c:pt idx="4286">
                  <c:v>428.6</c:v>
                </c:pt>
                <c:pt idx="4287">
                  <c:v>428.7</c:v>
                </c:pt>
                <c:pt idx="4288">
                  <c:v>428.8</c:v>
                </c:pt>
                <c:pt idx="4289">
                  <c:v>428.9</c:v>
                </c:pt>
                <c:pt idx="4290">
                  <c:v>429</c:v>
                </c:pt>
                <c:pt idx="4291">
                  <c:v>429.1</c:v>
                </c:pt>
                <c:pt idx="4292">
                  <c:v>429.2</c:v>
                </c:pt>
                <c:pt idx="4293">
                  <c:v>429.3</c:v>
                </c:pt>
                <c:pt idx="4294">
                  <c:v>429.4</c:v>
                </c:pt>
                <c:pt idx="4295">
                  <c:v>429.5</c:v>
                </c:pt>
                <c:pt idx="4296">
                  <c:v>429.6</c:v>
                </c:pt>
                <c:pt idx="4297">
                  <c:v>429.7</c:v>
                </c:pt>
                <c:pt idx="4298">
                  <c:v>429.8</c:v>
                </c:pt>
                <c:pt idx="4299">
                  <c:v>429.9</c:v>
                </c:pt>
                <c:pt idx="4300">
                  <c:v>430</c:v>
                </c:pt>
                <c:pt idx="4301">
                  <c:v>430.1</c:v>
                </c:pt>
                <c:pt idx="4302">
                  <c:v>430.2</c:v>
                </c:pt>
                <c:pt idx="4303">
                  <c:v>430.3</c:v>
                </c:pt>
                <c:pt idx="4304">
                  <c:v>430.4</c:v>
                </c:pt>
                <c:pt idx="4305">
                  <c:v>430.5</c:v>
                </c:pt>
                <c:pt idx="4306">
                  <c:v>430.6</c:v>
                </c:pt>
                <c:pt idx="4307">
                  <c:v>430.7</c:v>
                </c:pt>
                <c:pt idx="4308">
                  <c:v>430.8</c:v>
                </c:pt>
                <c:pt idx="4309">
                  <c:v>430.9</c:v>
                </c:pt>
                <c:pt idx="4310">
                  <c:v>431</c:v>
                </c:pt>
                <c:pt idx="4311">
                  <c:v>431.1</c:v>
                </c:pt>
                <c:pt idx="4312">
                  <c:v>431.2</c:v>
                </c:pt>
                <c:pt idx="4313">
                  <c:v>431.3</c:v>
                </c:pt>
                <c:pt idx="4314">
                  <c:v>431.4</c:v>
                </c:pt>
                <c:pt idx="4315">
                  <c:v>431.5</c:v>
                </c:pt>
                <c:pt idx="4316">
                  <c:v>431.6</c:v>
                </c:pt>
                <c:pt idx="4317">
                  <c:v>431.7</c:v>
                </c:pt>
                <c:pt idx="4318">
                  <c:v>431.8</c:v>
                </c:pt>
                <c:pt idx="4319">
                  <c:v>431.9</c:v>
                </c:pt>
                <c:pt idx="4320">
                  <c:v>432</c:v>
                </c:pt>
                <c:pt idx="4321">
                  <c:v>432.1</c:v>
                </c:pt>
                <c:pt idx="4322">
                  <c:v>432.2</c:v>
                </c:pt>
                <c:pt idx="4323">
                  <c:v>432.3</c:v>
                </c:pt>
                <c:pt idx="4324">
                  <c:v>432.4</c:v>
                </c:pt>
                <c:pt idx="4325">
                  <c:v>432.5</c:v>
                </c:pt>
                <c:pt idx="4326">
                  <c:v>432.6</c:v>
                </c:pt>
                <c:pt idx="4327">
                  <c:v>432.7</c:v>
                </c:pt>
                <c:pt idx="4328">
                  <c:v>432.8</c:v>
                </c:pt>
                <c:pt idx="4329">
                  <c:v>432.9</c:v>
                </c:pt>
                <c:pt idx="4330">
                  <c:v>433</c:v>
                </c:pt>
                <c:pt idx="4331">
                  <c:v>433.1</c:v>
                </c:pt>
                <c:pt idx="4332">
                  <c:v>433.2</c:v>
                </c:pt>
                <c:pt idx="4333">
                  <c:v>433.3</c:v>
                </c:pt>
                <c:pt idx="4334">
                  <c:v>433.4</c:v>
                </c:pt>
                <c:pt idx="4335">
                  <c:v>433.5</c:v>
                </c:pt>
                <c:pt idx="4336">
                  <c:v>433.6</c:v>
                </c:pt>
                <c:pt idx="4337">
                  <c:v>433.7</c:v>
                </c:pt>
                <c:pt idx="4338">
                  <c:v>433.8</c:v>
                </c:pt>
                <c:pt idx="4339">
                  <c:v>433.9</c:v>
                </c:pt>
                <c:pt idx="4340">
                  <c:v>434</c:v>
                </c:pt>
                <c:pt idx="4341">
                  <c:v>434.1</c:v>
                </c:pt>
                <c:pt idx="4342">
                  <c:v>434.2</c:v>
                </c:pt>
                <c:pt idx="4343">
                  <c:v>434.3</c:v>
                </c:pt>
                <c:pt idx="4344">
                  <c:v>434.4</c:v>
                </c:pt>
                <c:pt idx="4345">
                  <c:v>434.5</c:v>
                </c:pt>
                <c:pt idx="4346">
                  <c:v>434.6</c:v>
                </c:pt>
                <c:pt idx="4347">
                  <c:v>434.7</c:v>
                </c:pt>
                <c:pt idx="4348">
                  <c:v>434.8</c:v>
                </c:pt>
                <c:pt idx="4349">
                  <c:v>434.9</c:v>
                </c:pt>
                <c:pt idx="4350">
                  <c:v>435</c:v>
                </c:pt>
                <c:pt idx="4351">
                  <c:v>435.1</c:v>
                </c:pt>
                <c:pt idx="4352">
                  <c:v>435.2</c:v>
                </c:pt>
                <c:pt idx="4353">
                  <c:v>435.3</c:v>
                </c:pt>
                <c:pt idx="4354">
                  <c:v>435.4</c:v>
                </c:pt>
                <c:pt idx="4355">
                  <c:v>435.5</c:v>
                </c:pt>
                <c:pt idx="4356">
                  <c:v>435.6</c:v>
                </c:pt>
                <c:pt idx="4357">
                  <c:v>435.7</c:v>
                </c:pt>
                <c:pt idx="4358">
                  <c:v>435.8</c:v>
                </c:pt>
                <c:pt idx="4359">
                  <c:v>435.9</c:v>
                </c:pt>
                <c:pt idx="4360">
                  <c:v>436</c:v>
                </c:pt>
                <c:pt idx="4361">
                  <c:v>436.1</c:v>
                </c:pt>
                <c:pt idx="4362">
                  <c:v>436.2</c:v>
                </c:pt>
                <c:pt idx="4363">
                  <c:v>436.3</c:v>
                </c:pt>
                <c:pt idx="4364">
                  <c:v>436.4</c:v>
                </c:pt>
                <c:pt idx="4365">
                  <c:v>436.5</c:v>
                </c:pt>
                <c:pt idx="4366">
                  <c:v>436.6</c:v>
                </c:pt>
                <c:pt idx="4367">
                  <c:v>436.7</c:v>
                </c:pt>
                <c:pt idx="4368">
                  <c:v>436.8</c:v>
                </c:pt>
                <c:pt idx="4369">
                  <c:v>436.9</c:v>
                </c:pt>
                <c:pt idx="4370">
                  <c:v>437</c:v>
                </c:pt>
                <c:pt idx="4371">
                  <c:v>437.1</c:v>
                </c:pt>
                <c:pt idx="4372">
                  <c:v>437.2</c:v>
                </c:pt>
                <c:pt idx="4373">
                  <c:v>437.3</c:v>
                </c:pt>
                <c:pt idx="4374">
                  <c:v>437.4</c:v>
                </c:pt>
                <c:pt idx="4375">
                  <c:v>437.5</c:v>
                </c:pt>
                <c:pt idx="4376">
                  <c:v>437.6</c:v>
                </c:pt>
                <c:pt idx="4377">
                  <c:v>437.7</c:v>
                </c:pt>
                <c:pt idx="4378">
                  <c:v>437.8</c:v>
                </c:pt>
                <c:pt idx="4379">
                  <c:v>437.9</c:v>
                </c:pt>
                <c:pt idx="4380">
                  <c:v>438</c:v>
                </c:pt>
                <c:pt idx="4381">
                  <c:v>438.1</c:v>
                </c:pt>
                <c:pt idx="4382">
                  <c:v>438.2</c:v>
                </c:pt>
                <c:pt idx="4383">
                  <c:v>438.3</c:v>
                </c:pt>
                <c:pt idx="4384">
                  <c:v>438.4</c:v>
                </c:pt>
                <c:pt idx="4385">
                  <c:v>438.5</c:v>
                </c:pt>
                <c:pt idx="4386">
                  <c:v>438.6</c:v>
                </c:pt>
                <c:pt idx="4387">
                  <c:v>438.7</c:v>
                </c:pt>
                <c:pt idx="4388">
                  <c:v>438.8</c:v>
                </c:pt>
                <c:pt idx="4389">
                  <c:v>438.9</c:v>
                </c:pt>
                <c:pt idx="4390">
                  <c:v>439</c:v>
                </c:pt>
                <c:pt idx="4391">
                  <c:v>439.1</c:v>
                </c:pt>
                <c:pt idx="4392">
                  <c:v>439.2</c:v>
                </c:pt>
                <c:pt idx="4393">
                  <c:v>439.3</c:v>
                </c:pt>
                <c:pt idx="4394">
                  <c:v>439.4</c:v>
                </c:pt>
                <c:pt idx="4395">
                  <c:v>439.5</c:v>
                </c:pt>
                <c:pt idx="4396">
                  <c:v>439.6</c:v>
                </c:pt>
                <c:pt idx="4397">
                  <c:v>439.7</c:v>
                </c:pt>
                <c:pt idx="4398">
                  <c:v>439.8</c:v>
                </c:pt>
                <c:pt idx="4399">
                  <c:v>439.9</c:v>
                </c:pt>
                <c:pt idx="4400">
                  <c:v>440</c:v>
                </c:pt>
                <c:pt idx="4401">
                  <c:v>440.1</c:v>
                </c:pt>
                <c:pt idx="4402">
                  <c:v>440.2</c:v>
                </c:pt>
                <c:pt idx="4403">
                  <c:v>440.3</c:v>
                </c:pt>
                <c:pt idx="4404">
                  <c:v>440.4</c:v>
                </c:pt>
                <c:pt idx="4405">
                  <c:v>440.5</c:v>
                </c:pt>
                <c:pt idx="4406">
                  <c:v>440.6</c:v>
                </c:pt>
                <c:pt idx="4407">
                  <c:v>440.7</c:v>
                </c:pt>
                <c:pt idx="4408">
                  <c:v>440.8</c:v>
                </c:pt>
                <c:pt idx="4409">
                  <c:v>440.9</c:v>
                </c:pt>
                <c:pt idx="4410">
                  <c:v>441</c:v>
                </c:pt>
                <c:pt idx="4411">
                  <c:v>441.1</c:v>
                </c:pt>
                <c:pt idx="4412">
                  <c:v>441.2</c:v>
                </c:pt>
                <c:pt idx="4413">
                  <c:v>441.3</c:v>
                </c:pt>
                <c:pt idx="4414">
                  <c:v>441.4</c:v>
                </c:pt>
                <c:pt idx="4415">
                  <c:v>441.5</c:v>
                </c:pt>
                <c:pt idx="4416">
                  <c:v>441.6</c:v>
                </c:pt>
                <c:pt idx="4417">
                  <c:v>441.7</c:v>
                </c:pt>
                <c:pt idx="4418">
                  <c:v>441.8</c:v>
                </c:pt>
                <c:pt idx="4419">
                  <c:v>441.9</c:v>
                </c:pt>
                <c:pt idx="4420">
                  <c:v>442</c:v>
                </c:pt>
                <c:pt idx="4421">
                  <c:v>442.1</c:v>
                </c:pt>
                <c:pt idx="4422">
                  <c:v>442.2</c:v>
                </c:pt>
                <c:pt idx="4423">
                  <c:v>442.3</c:v>
                </c:pt>
                <c:pt idx="4424">
                  <c:v>442.4</c:v>
                </c:pt>
                <c:pt idx="4425">
                  <c:v>442.5</c:v>
                </c:pt>
                <c:pt idx="4426">
                  <c:v>442.6</c:v>
                </c:pt>
                <c:pt idx="4427">
                  <c:v>442.7</c:v>
                </c:pt>
                <c:pt idx="4428">
                  <c:v>442.8</c:v>
                </c:pt>
                <c:pt idx="4429">
                  <c:v>442.9</c:v>
                </c:pt>
                <c:pt idx="4430">
                  <c:v>443</c:v>
                </c:pt>
                <c:pt idx="4431">
                  <c:v>443.1</c:v>
                </c:pt>
                <c:pt idx="4432">
                  <c:v>443.2</c:v>
                </c:pt>
                <c:pt idx="4433">
                  <c:v>443.3</c:v>
                </c:pt>
                <c:pt idx="4434">
                  <c:v>443.4</c:v>
                </c:pt>
                <c:pt idx="4435">
                  <c:v>443.5</c:v>
                </c:pt>
                <c:pt idx="4436">
                  <c:v>443.6</c:v>
                </c:pt>
                <c:pt idx="4437">
                  <c:v>443.7</c:v>
                </c:pt>
                <c:pt idx="4438">
                  <c:v>443.8</c:v>
                </c:pt>
                <c:pt idx="4439">
                  <c:v>443.9</c:v>
                </c:pt>
                <c:pt idx="4440">
                  <c:v>444</c:v>
                </c:pt>
                <c:pt idx="4441">
                  <c:v>444.1</c:v>
                </c:pt>
                <c:pt idx="4442">
                  <c:v>444.2</c:v>
                </c:pt>
                <c:pt idx="4443">
                  <c:v>444.3</c:v>
                </c:pt>
                <c:pt idx="4444">
                  <c:v>444.4</c:v>
                </c:pt>
                <c:pt idx="4445">
                  <c:v>444.5</c:v>
                </c:pt>
                <c:pt idx="4446">
                  <c:v>444.6</c:v>
                </c:pt>
                <c:pt idx="4447">
                  <c:v>444.7</c:v>
                </c:pt>
                <c:pt idx="4448">
                  <c:v>444.8</c:v>
                </c:pt>
                <c:pt idx="4449">
                  <c:v>444.9</c:v>
                </c:pt>
                <c:pt idx="4450">
                  <c:v>445</c:v>
                </c:pt>
                <c:pt idx="4451">
                  <c:v>445.1</c:v>
                </c:pt>
                <c:pt idx="4452">
                  <c:v>445.2</c:v>
                </c:pt>
                <c:pt idx="4453">
                  <c:v>445.3</c:v>
                </c:pt>
                <c:pt idx="4454">
                  <c:v>445.4</c:v>
                </c:pt>
                <c:pt idx="4455">
                  <c:v>445.5</c:v>
                </c:pt>
                <c:pt idx="4456">
                  <c:v>445.6</c:v>
                </c:pt>
                <c:pt idx="4457">
                  <c:v>445.7</c:v>
                </c:pt>
                <c:pt idx="4458">
                  <c:v>445.8</c:v>
                </c:pt>
                <c:pt idx="4459">
                  <c:v>445.9</c:v>
                </c:pt>
                <c:pt idx="4460">
                  <c:v>446</c:v>
                </c:pt>
                <c:pt idx="4461">
                  <c:v>446.1</c:v>
                </c:pt>
                <c:pt idx="4462">
                  <c:v>446.2</c:v>
                </c:pt>
                <c:pt idx="4463">
                  <c:v>446.3</c:v>
                </c:pt>
                <c:pt idx="4464">
                  <c:v>446.4</c:v>
                </c:pt>
                <c:pt idx="4465">
                  <c:v>446.5</c:v>
                </c:pt>
                <c:pt idx="4466">
                  <c:v>446.6</c:v>
                </c:pt>
                <c:pt idx="4467">
                  <c:v>446.7</c:v>
                </c:pt>
                <c:pt idx="4468">
                  <c:v>446.8</c:v>
                </c:pt>
                <c:pt idx="4469">
                  <c:v>446.9</c:v>
                </c:pt>
                <c:pt idx="4470">
                  <c:v>447</c:v>
                </c:pt>
                <c:pt idx="4471">
                  <c:v>447.1</c:v>
                </c:pt>
                <c:pt idx="4472">
                  <c:v>447.2</c:v>
                </c:pt>
                <c:pt idx="4473">
                  <c:v>447.3</c:v>
                </c:pt>
                <c:pt idx="4474">
                  <c:v>447.4</c:v>
                </c:pt>
                <c:pt idx="4475">
                  <c:v>447.5</c:v>
                </c:pt>
                <c:pt idx="4476">
                  <c:v>447.6</c:v>
                </c:pt>
                <c:pt idx="4477">
                  <c:v>447.7</c:v>
                </c:pt>
                <c:pt idx="4478">
                  <c:v>447.8</c:v>
                </c:pt>
                <c:pt idx="4479">
                  <c:v>447.9</c:v>
                </c:pt>
                <c:pt idx="4480">
                  <c:v>448</c:v>
                </c:pt>
                <c:pt idx="4481">
                  <c:v>448.1</c:v>
                </c:pt>
                <c:pt idx="4482">
                  <c:v>448.2</c:v>
                </c:pt>
                <c:pt idx="4483">
                  <c:v>448.3</c:v>
                </c:pt>
                <c:pt idx="4484">
                  <c:v>448.4</c:v>
                </c:pt>
                <c:pt idx="4485">
                  <c:v>448.5</c:v>
                </c:pt>
                <c:pt idx="4486">
                  <c:v>448.6</c:v>
                </c:pt>
                <c:pt idx="4487">
                  <c:v>448.7</c:v>
                </c:pt>
                <c:pt idx="4488">
                  <c:v>448.8</c:v>
                </c:pt>
                <c:pt idx="4489">
                  <c:v>448.9</c:v>
                </c:pt>
                <c:pt idx="4490">
                  <c:v>449</c:v>
                </c:pt>
                <c:pt idx="4491">
                  <c:v>449.1</c:v>
                </c:pt>
                <c:pt idx="4492">
                  <c:v>449.2</c:v>
                </c:pt>
                <c:pt idx="4493">
                  <c:v>449.3</c:v>
                </c:pt>
                <c:pt idx="4494">
                  <c:v>449.4</c:v>
                </c:pt>
                <c:pt idx="4495">
                  <c:v>449.5</c:v>
                </c:pt>
                <c:pt idx="4496">
                  <c:v>449.6</c:v>
                </c:pt>
                <c:pt idx="4497">
                  <c:v>449.7</c:v>
                </c:pt>
                <c:pt idx="4498">
                  <c:v>449.8</c:v>
                </c:pt>
                <c:pt idx="4499">
                  <c:v>449.9</c:v>
                </c:pt>
                <c:pt idx="4500">
                  <c:v>450</c:v>
                </c:pt>
                <c:pt idx="4501">
                  <c:v>450.1</c:v>
                </c:pt>
                <c:pt idx="4502">
                  <c:v>450.2</c:v>
                </c:pt>
                <c:pt idx="4503">
                  <c:v>450.3</c:v>
                </c:pt>
                <c:pt idx="4504">
                  <c:v>450.4</c:v>
                </c:pt>
                <c:pt idx="4505">
                  <c:v>450.5</c:v>
                </c:pt>
                <c:pt idx="4506">
                  <c:v>450.6</c:v>
                </c:pt>
                <c:pt idx="4507">
                  <c:v>450.7</c:v>
                </c:pt>
                <c:pt idx="4508">
                  <c:v>450.8</c:v>
                </c:pt>
                <c:pt idx="4509">
                  <c:v>450.9</c:v>
                </c:pt>
                <c:pt idx="4510">
                  <c:v>451</c:v>
                </c:pt>
                <c:pt idx="4511">
                  <c:v>451.1</c:v>
                </c:pt>
                <c:pt idx="4512">
                  <c:v>451.2</c:v>
                </c:pt>
                <c:pt idx="4513">
                  <c:v>451.3</c:v>
                </c:pt>
                <c:pt idx="4514">
                  <c:v>451.4</c:v>
                </c:pt>
                <c:pt idx="4515">
                  <c:v>451.5</c:v>
                </c:pt>
                <c:pt idx="4516">
                  <c:v>451.6</c:v>
                </c:pt>
                <c:pt idx="4517">
                  <c:v>451.7</c:v>
                </c:pt>
                <c:pt idx="4518">
                  <c:v>451.8</c:v>
                </c:pt>
                <c:pt idx="4519">
                  <c:v>451.9</c:v>
                </c:pt>
                <c:pt idx="4520">
                  <c:v>452</c:v>
                </c:pt>
                <c:pt idx="4521">
                  <c:v>452.1</c:v>
                </c:pt>
                <c:pt idx="4522">
                  <c:v>452.2</c:v>
                </c:pt>
                <c:pt idx="4523">
                  <c:v>452.3</c:v>
                </c:pt>
                <c:pt idx="4524">
                  <c:v>452.4</c:v>
                </c:pt>
                <c:pt idx="4525">
                  <c:v>452.5</c:v>
                </c:pt>
                <c:pt idx="4526">
                  <c:v>452.6</c:v>
                </c:pt>
                <c:pt idx="4527">
                  <c:v>452.7</c:v>
                </c:pt>
                <c:pt idx="4528">
                  <c:v>452.8</c:v>
                </c:pt>
                <c:pt idx="4529">
                  <c:v>452.9</c:v>
                </c:pt>
                <c:pt idx="4530">
                  <c:v>453</c:v>
                </c:pt>
                <c:pt idx="4531">
                  <c:v>453.1</c:v>
                </c:pt>
                <c:pt idx="4532">
                  <c:v>453.2</c:v>
                </c:pt>
                <c:pt idx="4533">
                  <c:v>453.3</c:v>
                </c:pt>
                <c:pt idx="4534">
                  <c:v>453.4</c:v>
                </c:pt>
                <c:pt idx="4535">
                  <c:v>453.5</c:v>
                </c:pt>
                <c:pt idx="4536">
                  <c:v>453.6</c:v>
                </c:pt>
                <c:pt idx="4537">
                  <c:v>453.7</c:v>
                </c:pt>
                <c:pt idx="4538">
                  <c:v>453.8</c:v>
                </c:pt>
                <c:pt idx="4539">
                  <c:v>453.9</c:v>
                </c:pt>
                <c:pt idx="4540">
                  <c:v>454</c:v>
                </c:pt>
                <c:pt idx="4541">
                  <c:v>454.1</c:v>
                </c:pt>
                <c:pt idx="4542">
                  <c:v>454.2</c:v>
                </c:pt>
                <c:pt idx="4543">
                  <c:v>454.3</c:v>
                </c:pt>
                <c:pt idx="4544">
                  <c:v>454.4</c:v>
                </c:pt>
                <c:pt idx="4545">
                  <c:v>454.5</c:v>
                </c:pt>
                <c:pt idx="4546">
                  <c:v>454.6</c:v>
                </c:pt>
                <c:pt idx="4547">
                  <c:v>454.7</c:v>
                </c:pt>
                <c:pt idx="4548">
                  <c:v>454.8</c:v>
                </c:pt>
                <c:pt idx="4549">
                  <c:v>454.9</c:v>
                </c:pt>
                <c:pt idx="4550">
                  <c:v>455</c:v>
                </c:pt>
                <c:pt idx="4551">
                  <c:v>455.1</c:v>
                </c:pt>
                <c:pt idx="4552">
                  <c:v>455.2</c:v>
                </c:pt>
                <c:pt idx="4553">
                  <c:v>455.3</c:v>
                </c:pt>
                <c:pt idx="4554">
                  <c:v>455.4</c:v>
                </c:pt>
                <c:pt idx="4555">
                  <c:v>455.5</c:v>
                </c:pt>
                <c:pt idx="4556">
                  <c:v>455.6</c:v>
                </c:pt>
                <c:pt idx="4557">
                  <c:v>455.7</c:v>
                </c:pt>
                <c:pt idx="4558">
                  <c:v>455.8</c:v>
                </c:pt>
                <c:pt idx="4559">
                  <c:v>455.9</c:v>
                </c:pt>
                <c:pt idx="4560">
                  <c:v>456</c:v>
                </c:pt>
                <c:pt idx="4561">
                  <c:v>456.1</c:v>
                </c:pt>
                <c:pt idx="4562">
                  <c:v>456.2</c:v>
                </c:pt>
                <c:pt idx="4563">
                  <c:v>456.3</c:v>
                </c:pt>
                <c:pt idx="4564">
                  <c:v>456.4</c:v>
                </c:pt>
                <c:pt idx="4565">
                  <c:v>456.5</c:v>
                </c:pt>
                <c:pt idx="4566">
                  <c:v>456.6</c:v>
                </c:pt>
                <c:pt idx="4567">
                  <c:v>456.7</c:v>
                </c:pt>
                <c:pt idx="4568">
                  <c:v>456.8</c:v>
                </c:pt>
                <c:pt idx="4569">
                  <c:v>456.9</c:v>
                </c:pt>
                <c:pt idx="4570">
                  <c:v>457</c:v>
                </c:pt>
                <c:pt idx="4571">
                  <c:v>457.1</c:v>
                </c:pt>
                <c:pt idx="4572">
                  <c:v>457.2</c:v>
                </c:pt>
                <c:pt idx="4573">
                  <c:v>457.3</c:v>
                </c:pt>
                <c:pt idx="4574">
                  <c:v>457.4</c:v>
                </c:pt>
                <c:pt idx="4575">
                  <c:v>457.5</c:v>
                </c:pt>
                <c:pt idx="4576">
                  <c:v>457.6</c:v>
                </c:pt>
                <c:pt idx="4577">
                  <c:v>457.7</c:v>
                </c:pt>
                <c:pt idx="4578">
                  <c:v>457.8</c:v>
                </c:pt>
                <c:pt idx="4579">
                  <c:v>457.9</c:v>
                </c:pt>
                <c:pt idx="4580">
                  <c:v>458</c:v>
                </c:pt>
                <c:pt idx="4581">
                  <c:v>458.1</c:v>
                </c:pt>
                <c:pt idx="4582">
                  <c:v>458.2</c:v>
                </c:pt>
                <c:pt idx="4583">
                  <c:v>458.3</c:v>
                </c:pt>
                <c:pt idx="4584">
                  <c:v>458.4</c:v>
                </c:pt>
                <c:pt idx="4585">
                  <c:v>458.5</c:v>
                </c:pt>
                <c:pt idx="4586">
                  <c:v>458.6</c:v>
                </c:pt>
                <c:pt idx="4587">
                  <c:v>458.7</c:v>
                </c:pt>
                <c:pt idx="4588">
                  <c:v>458.8</c:v>
                </c:pt>
                <c:pt idx="4589">
                  <c:v>458.9</c:v>
                </c:pt>
                <c:pt idx="4590">
                  <c:v>459</c:v>
                </c:pt>
                <c:pt idx="4591">
                  <c:v>459.1</c:v>
                </c:pt>
                <c:pt idx="4592">
                  <c:v>459.2</c:v>
                </c:pt>
                <c:pt idx="4593">
                  <c:v>459.3</c:v>
                </c:pt>
                <c:pt idx="4594">
                  <c:v>459.4</c:v>
                </c:pt>
                <c:pt idx="4595">
                  <c:v>459.5</c:v>
                </c:pt>
                <c:pt idx="4596">
                  <c:v>459.6</c:v>
                </c:pt>
                <c:pt idx="4597">
                  <c:v>459.7</c:v>
                </c:pt>
                <c:pt idx="4598">
                  <c:v>459.8</c:v>
                </c:pt>
                <c:pt idx="4599">
                  <c:v>459.9</c:v>
                </c:pt>
                <c:pt idx="4600">
                  <c:v>460</c:v>
                </c:pt>
                <c:pt idx="4601">
                  <c:v>460.1</c:v>
                </c:pt>
                <c:pt idx="4602">
                  <c:v>460.2</c:v>
                </c:pt>
                <c:pt idx="4603">
                  <c:v>460.3</c:v>
                </c:pt>
                <c:pt idx="4604">
                  <c:v>460.4</c:v>
                </c:pt>
                <c:pt idx="4605">
                  <c:v>460.5</c:v>
                </c:pt>
                <c:pt idx="4606">
                  <c:v>460.6</c:v>
                </c:pt>
                <c:pt idx="4607">
                  <c:v>460.7</c:v>
                </c:pt>
                <c:pt idx="4608">
                  <c:v>460.8</c:v>
                </c:pt>
                <c:pt idx="4609">
                  <c:v>460.9</c:v>
                </c:pt>
                <c:pt idx="4610">
                  <c:v>461</c:v>
                </c:pt>
                <c:pt idx="4611">
                  <c:v>461.1</c:v>
                </c:pt>
                <c:pt idx="4612">
                  <c:v>461.2</c:v>
                </c:pt>
                <c:pt idx="4613">
                  <c:v>461.3</c:v>
                </c:pt>
                <c:pt idx="4614">
                  <c:v>461.4</c:v>
                </c:pt>
                <c:pt idx="4615">
                  <c:v>461.5</c:v>
                </c:pt>
                <c:pt idx="4616">
                  <c:v>461.6</c:v>
                </c:pt>
                <c:pt idx="4617">
                  <c:v>461.7</c:v>
                </c:pt>
                <c:pt idx="4618">
                  <c:v>461.8</c:v>
                </c:pt>
                <c:pt idx="4619">
                  <c:v>461.9</c:v>
                </c:pt>
                <c:pt idx="4620">
                  <c:v>462</c:v>
                </c:pt>
                <c:pt idx="4621">
                  <c:v>462.1</c:v>
                </c:pt>
                <c:pt idx="4622">
                  <c:v>462.2</c:v>
                </c:pt>
                <c:pt idx="4623">
                  <c:v>462.3</c:v>
                </c:pt>
                <c:pt idx="4624">
                  <c:v>462.4</c:v>
                </c:pt>
                <c:pt idx="4625">
                  <c:v>462.5</c:v>
                </c:pt>
                <c:pt idx="4626">
                  <c:v>462.6</c:v>
                </c:pt>
                <c:pt idx="4627">
                  <c:v>462.7</c:v>
                </c:pt>
                <c:pt idx="4628">
                  <c:v>462.8</c:v>
                </c:pt>
                <c:pt idx="4629">
                  <c:v>462.9</c:v>
                </c:pt>
                <c:pt idx="4630">
                  <c:v>463</c:v>
                </c:pt>
                <c:pt idx="4631">
                  <c:v>463.1</c:v>
                </c:pt>
                <c:pt idx="4632">
                  <c:v>463.2</c:v>
                </c:pt>
                <c:pt idx="4633">
                  <c:v>463.3</c:v>
                </c:pt>
                <c:pt idx="4634">
                  <c:v>463.4</c:v>
                </c:pt>
                <c:pt idx="4635">
                  <c:v>463.5</c:v>
                </c:pt>
                <c:pt idx="4636">
                  <c:v>463.6</c:v>
                </c:pt>
                <c:pt idx="4637">
                  <c:v>463.7</c:v>
                </c:pt>
                <c:pt idx="4638">
                  <c:v>463.8</c:v>
                </c:pt>
                <c:pt idx="4639">
                  <c:v>463.9</c:v>
                </c:pt>
                <c:pt idx="4640">
                  <c:v>464</c:v>
                </c:pt>
                <c:pt idx="4641">
                  <c:v>464.1</c:v>
                </c:pt>
                <c:pt idx="4642">
                  <c:v>464.2</c:v>
                </c:pt>
                <c:pt idx="4643">
                  <c:v>464.3</c:v>
                </c:pt>
                <c:pt idx="4644">
                  <c:v>464.4</c:v>
                </c:pt>
                <c:pt idx="4645">
                  <c:v>464.5</c:v>
                </c:pt>
                <c:pt idx="4646">
                  <c:v>464.6</c:v>
                </c:pt>
                <c:pt idx="4647">
                  <c:v>464.7</c:v>
                </c:pt>
                <c:pt idx="4648">
                  <c:v>464.8</c:v>
                </c:pt>
                <c:pt idx="4649">
                  <c:v>464.9</c:v>
                </c:pt>
                <c:pt idx="4650">
                  <c:v>465</c:v>
                </c:pt>
                <c:pt idx="4651">
                  <c:v>465.1</c:v>
                </c:pt>
                <c:pt idx="4652">
                  <c:v>465.2</c:v>
                </c:pt>
                <c:pt idx="4653">
                  <c:v>465.3</c:v>
                </c:pt>
                <c:pt idx="4654">
                  <c:v>465.4</c:v>
                </c:pt>
                <c:pt idx="4655">
                  <c:v>465.5</c:v>
                </c:pt>
                <c:pt idx="4656">
                  <c:v>465.6</c:v>
                </c:pt>
                <c:pt idx="4657">
                  <c:v>465.7</c:v>
                </c:pt>
                <c:pt idx="4658">
                  <c:v>465.8</c:v>
                </c:pt>
                <c:pt idx="4659">
                  <c:v>465.9</c:v>
                </c:pt>
                <c:pt idx="4660">
                  <c:v>466</c:v>
                </c:pt>
                <c:pt idx="4661">
                  <c:v>466.1</c:v>
                </c:pt>
                <c:pt idx="4662">
                  <c:v>466.2</c:v>
                </c:pt>
                <c:pt idx="4663">
                  <c:v>466.3</c:v>
                </c:pt>
                <c:pt idx="4664">
                  <c:v>466.4</c:v>
                </c:pt>
                <c:pt idx="4665">
                  <c:v>466.5</c:v>
                </c:pt>
                <c:pt idx="4666">
                  <c:v>466.6</c:v>
                </c:pt>
                <c:pt idx="4667">
                  <c:v>466.7</c:v>
                </c:pt>
                <c:pt idx="4668">
                  <c:v>466.8</c:v>
                </c:pt>
                <c:pt idx="4669">
                  <c:v>466.9</c:v>
                </c:pt>
                <c:pt idx="4670">
                  <c:v>467</c:v>
                </c:pt>
                <c:pt idx="4671">
                  <c:v>467.1</c:v>
                </c:pt>
                <c:pt idx="4672">
                  <c:v>467.2</c:v>
                </c:pt>
                <c:pt idx="4673">
                  <c:v>467.3</c:v>
                </c:pt>
                <c:pt idx="4674">
                  <c:v>467.4</c:v>
                </c:pt>
                <c:pt idx="4675">
                  <c:v>467.5</c:v>
                </c:pt>
                <c:pt idx="4676">
                  <c:v>467.6</c:v>
                </c:pt>
                <c:pt idx="4677">
                  <c:v>467.7</c:v>
                </c:pt>
                <c:pt idx="4678">
                  <c:v>467.8</c:v>
                </c:pt>
                <c:pt idx="4679">
                  <c:v>467.9</c:v>
                </c:pt>
                <c:pt idx="4680">
                  <c:v>468</c:v>
                </c:pt>
                <c:pt idx="4681">
                  <c:v>468.1</c:v>
                </c:pt>
                <c:pt idx="4682">
                  <c:v>468.2</c:v>
                </c:pt>
                <c:pt idx="4683">
                  <c:v>468.3</c:v>
                </c:pt>
                <c:pt idx="4684">
                  <c:v>468.4</c:v>
                </c:pt>
                <c:pt idx="4685">
                  <c:v>468.5</c:v>
                </c:pt>
                <c:pt idx="4686">
                  <c:v>468.6</c:v>
                </c:pt>
                <c:pt idx="4687">
                  <c:v>468.7</c:v>
                </c:pt>
                <c:pt idx="4688">
                  <c:v>468.8</c:v>
                </c:pt>
                <c:pt idx="4689">
                  <c:v>468.9</c:v>
                </c:pt>
                <c:pt idx="4690">
                  <c:v>469</c:v>
                </c:pt>
                <c:pt idx="4691">
                  <c:v>469.1</c:v>
                </c:pt>
                <c:pt idx="4692">
                  <c:v>469.2</c:v>
                </c:pt>
                <c:pt idx="4693">
                  <c:v>469.3</c:v>
                </c:pt>
                <c:pt idx="4694">
                  <c:v>469.4</c:v>
                </c:pt>
                <c:pt idx="4695">
                  <c:v>469.5</c:v>
                </c:pt>
                <c:pt idx="4696">
                  <c:v>469.6</c:v>
                </c:pt>
                <c:pt idx="4697">
                  <c:v>469.7</c:v>
                </c:pt>
                <c:pt idx="4698">
                  <c:v>469.8</c:v>
                </c:pt>
                <c:pt idx="4699">
                  <c:v>469.9</c:v>
                </c:pt>
                <c:pt idx="4700">
                  <c:v>470</c:v>
                </c:pt>
                <c:pt idx="4701">
                  <c:v>470.1</c:v>
                </c:pt>
                <c:pt idx="4702">
                  <c:v>470.2</c:v>
                </c:pt>
                <c:pt idx="4703">
                  <c:v>470.3</c:v>
                </c:pt>
                <c:pt idx="4704">
                  <c:v>470.4</c:v>
                </c:pt>
                <c:pt idx="4705">
                  <c:v>470.5</c:v>
                </c:pt>
                <c:pt idx="4706">
                  <c:v>470.6</c:v>
                </c:pt>
                <c:pt idx="4707">
                  <c:v>470.7</c:v>
                </c:pt>
                <c:pt idx="4708">
                  <c:v>470.8</c:v>
                </c:pt>
                <c:pt idx="4709">
                  <c:v>470.9</c:v>
                </c:pt>
                <c:pt idx="4710">
                  <c:v>471</c:v>
                </c:pt>
                <c:pt idx="4711">
                  <c:v>471.1</c:v>
                </c:pt>
                <c:pt idx="4712">
                  <c:v>471.2</c:v>
                </c:pt>
                <c:pt idx="4713">
                  <c:v>471.3</c:v>
                </c:pt>
                <c:pt idx="4714">
                  <c:v>471.4</c:v>
                </c:pt>
                <c:pt idx="4715">
                  <c:v>471.5</c:v>
                </c:pt>
                <c:pt idx="4716">
                  <c:v>471.6</c:v>
                </c:pt>
                <c:pt idx="4717">
                  <c:v>471.7</c:v>
                </c:pt>
                <c:pt idx="4718">
                  <c:v>471.8</c:v>
                </c:pt>
                <c:pt idx="4719">
                  <c:v>471.9</c:v>
                </c:pt>
                <c:pt idx="4720">
                  <c:v>472</c:v>
                </c:pt>
                <c:pt idx="4721">
                  <c:v>472.1</c:v>
                </c:pt>
                <c:pt idx="4722">
                  <c:v>472.2</c:v>
                </c:pt>
                <c:pt idx="4723">
                  <c:v>472.3</c:v>
                </c:pt>
                <c:pt idx="4724">
                  <c:v>472.4</c:v>
                </c:pt>
                <c:pt idx="4725">
                  <c:v>472.5</c:v>
                </c:pt>
                <c:pt idx="4726">
                  <c:v>472.6</c:v>
                </c:pt>
                <c:pt idx="4727">
                  <c:v>472.7</c:v>
                </c:pt>
                <c:pt idx="4728">
                  <c:v>472.8</c:v>
                </c:pt>
                <c:pt idx="4729">
                  <c:v>472.9</c:v>
                </c:pt>
                <c:pt idx="4730">
                  <c:v>473</c:v>
                </c:pt>
                <c:pt idx="4731">
                  <c:v>473.1</c:v>
                </c:pt>
                <c:pt idx="4732">
                  <c:v>473.2</c:v>
                </c:pt>
                <c:pt idx="4733">
                  <c:v>473.3</c:v>
                </c:pt>
                <c:pt idx="4734">
                  <c:v>473.4</c:v>
                </c:pt>
                <c:pt idx="4735">
                  <c:v>473.5</c:v>
                </c:pt>
                <c:pt idx="4736">
                  <c:v>473.6</c:v>
                </c:pt>
                <c:pt idx="4737">
                  <c:v>473.7</c:v>
                </c:pt>
                <c:pt idx="4738">
                  <c:v>473.8</c:v>
                </c:pt>
                <c:pt idx="4739">
                  <c:v>473.9</c:v>
                </c:pt>
                <c:pt idx="4740">
                  <c:v>474</c:v>
                </c:pt>
                <c:pt idx="4741">
                  <c:v>474.1</c:v>
                </c:pt>
                <c:pt idx="4742">
                  <c:v>474.2</c:v>
                </c:pt>
                <c:pt idx="4743">
                  <c:v>474.3</c:v>
                </c:pt>
                <c:pt idx="4744">
                  <c:v>474.4</c:v>
                </c:pt>
                <c:pt idx="4745">
                  <c:v>474.5</c:v>
                </c:pt>
                <c:pt idx="4746">
                  <c:v>474.6</c:v>
                </c:pt>
                <c:pt idx="4747">
                  <c:v>474.7</c:v>
                </c:pt>
                <c:pt idx="4748">
                  <c:v>474.8</c:v>
                </c:pt>
                <c:pt idx="4749">
                  <c:v>474.9</c:v>
                </c:pt>
                <c:pt idx="4750">
                  <c:v>475</c:v>
                </c:pt>
                <c:pt idx="4751">
                  <c:v>475.1</c:v>
                </c:pt>
                <c:pt idx="4752">
                  <c:v>475.2</c:v>
                </c:pt>
                <c:pt idx="4753">
                  <c:v>475.3</c:v>
                </c:pt>
                <c:pt idx="4754">
                  <c:v>475.4</c:v>
                </c:pt>
                <c:pt idx="4755">
                  <c:v>475.5</c:v>
                </c:pt>
                <c:pt idx="4756">
                  <c:v>475.6</c:v>
                </c:pt>
                <c:pt idx="4757">
                  <c:v>475.7</c:v>
                </c:pt>
                <c:pt idx="4758">
                  <c:v>475.8</c:v>
                </c:pt>
                <c:pt idx="4759">
                  <c:v>475.9</c:v>
                </c:pt>
                <c:pt idx="4760">
                  <c:v>476</c:v>
                </c:pt>
                <c:pt idx="4761">
                  <c:v>476.1</c:v>
                </c:pt>
                <c:pt idx="4762">
                  <c:v>476.2</c:v>
                </c:pt>
                <c:pt idx="4763">
                  <c:v>476.3</c:v>
                </c:pt>
                <c:pt idx="4764">
                  <c:v>476.4</c:v>
                </c:pt>
                <c:pt idx="4765">
                  <c:v>476.5</c:v>
                </c:pt>
                <c:pt idx="4766">
                  <c:v>476.6</c:v>
                </c:pt>
                <c:pt idx="4767">
                  <c:v>476.7</c:v>
                </c:pt>
                <c:pt idx="4768">
                  <c:v>476.8</c:v>
                </c:pt>
                <c:pt idx="4769">
                  <c:v>476.9</c:v>
                </c:pt>
                <c:pt idx="4770">
                  <c:v>477</c:v>
                </c:pt>
                <c:pt idx="4771">
                  <c:v>477.1</c:v>
                </c:pt>
                <c:pt idx="4772">
                  <c:v>477.2</c:v>
                </c:pt>
                <c:pt idx="4773">
                  <c:v>477.3</c:v>
                </c:pt>
                <c:pt idx="4774">
                  <c:v>477.4</c:v>
                </c:pt>
                <c:pt idx="4775">
                  <c:v>477.5</c:v>
                </c:pt>
                <c:pt idx="4776">
                  <c:v>477.6</c:v>
                </c:pt>
                <c:pt idx="4777">
                  <c:v>477.7</c:v>
                </c:pt>
                <c:pt idx="4778">
                  <c:v>477.8</c:v>
                </c:pt>
                <c:pt idx="4779">
                  <c:v>477.9</c:v>
                </c:pt>
                <c:pt idx="4780">
                  <c:v>478</c:v>
                </c:pt>
                <c:pt idx="4781">
                  <c:v>478.1</c:v>
                </c:pt>
                <c:pt idx="4782">
                  <c:v>478.2</c:v>
                </c:pt>
                <c:pt idx="4783">
                  <c:v>478.3</c:v>
                </c:pt>
                <c:pt idx="4784">
                  <c:v>478.4</c:v>
                </c:pt>
                <c:pt idx="4785">
                  <c:v>478.5</c:v>
                </c:pt>
                <c:pt idx="4786">
                  <c:v>478.6</c:v>
                </c:pt>
                <c:pt idx="4787">
                  <c:v>478.7</c:v>
                </c:pt>
                <c:pt idx="4788">
                  <c:v>478.8</c:v>
                </c:pt>
                <c:pt idx="4789">
                  <c:v>478.9</c:v>
                </c:pt>
                <c:pt idx="4790">
                  <c:v>479</c:v>
                </c:pt>
                <c:pt idx="4791">
                  <c:v>479.1</c:v>
                </c:pt>
                <c:pt idx="4792">
                  <c:v>479.2</c:v>
                </c:pt>
                <c:pt idx="4793">
                  <c:v>479.3</c:v>
                </c:pt>
                <c:pt idx="4794">
                  <c:v>479.4</c:v>
                </c:pt>
                <c:pt idx="4795">
                  <c:v>479.5</c:v>
                </c:pt>
                <c:pt idx="4796">
                  <c:v>479.6</c:v>
                </c:pt>
                <c:pt idx="4797">
                  <c:v>479.7</c:v>
                </c:pt>
                <c:pt idx="4798">
                  <c:v>479.8</c:v>
                </c:pt>
                <c:pt idx="4799">
                  <c:v>479.9</c:v>
                </c:pt>
                <c:pt idx="4800">
                  <c:v>480</c:v>
                </c:pt>
                <c:pt idx="4801">
                  <c:v>480.1</c:v>
                </c:pt>
                <c:pt idx="4802">
                  <c:v>480.2</c:v>
                </c:pt>
                <c:pt idx="4803">
                  <c:v>480.3</c:v>
                </c:pt>
                <c:pt idx="4804">
                  <c:v>480.4</c:v>
                </c:pt>
                <c:pt idx="4805">
                  <c:v>480.5</c:v>
                </c:pt>
                <c:pt idx="4806">
                  <c:v>480.6</c:v>
                </c:pt>
                <c:pt idx="4807">
                  <c:v>480.7</c:v>
                </c:pt>
                <c:pt idx="4808">
                  <c:v>480.8</c:v>
                </c:pt>
                <c:pt idx="4809">
                  <c:v>480.9</c:v>
                </c:pt>
                <c:pt idx="4810">
                  <c:v>481</c:v>
                </c:pt>
                <c:pt idx="4811">
                  <c:v>481.1</c:v>
                </c:pt>
                <c:pt idx="4812">
                  <c:v>481.2</c:v>
                </c:pt>
                <c:pt idx="4813">
                  <c:v>481.3</c:v>
                </c:pt>
                <c:pt idx="4814">
                  <c:v>481.4</c:v>
                </c:pt>
                <c:pt idx="4815">
                  <c:v>481.5</c:v>
                </c:pt>
                <c:pt idx="4816">
                  <c:v>481.6</c:v>
                </c:pt>
                <c:pt idx="4817">
                  <c:v>481.7</c:v>
                </c:pt>
                <c:pt idx="4818">
                  <c:v>481.8</c:v>
                </c:pt>
                <c:pt idx="4819">
                  <c:v>481.9</c:v>
                </c:pt>
                <c:pt idx="4820">
                  <c:v>482</c:v>
                </c:pt>
                <c:pt idx="4821">
                  <c:v>482.1</c:v>
                </c:pt>
                <c:pt idx="4822">
                  <c:v>482.2</c:v>
                </c:pt>
                <c:pt idx="4823">
                  <c:v>482.3</c:v>
                </c:pt>
                <c:pt idx="4824">
                  <c:v>482.4</c:v>
                </c:pt>
                <c:pt idx="4825">
                  <c:v>482.5</c:v>
                </c:pt>
                <c:pt idx="4826">
                  <c:v>482.6</c:v>
                </c:pt>
                <c:pt idx="4827">
                  <c:v>482.7</c:v>
                </c:pt>
                <c:pt idx="4828">
                  <c:v>482.8</c:v>
                </c:pt>
                <c:pt idx="4829">
                  <c:v>482.9</c:v>
                </c:pt>
                <c:pt idx="4830">
                  <c:v>483</c:v>
                </c:pt>
                <c:pt idx="4831">
                  <c:v>483.1</c:v>
                </c:pt>
                <c:pt idx="4832">
                  <c:v>483.2</c:v>
                </c:pt>
                <c:pt idx="4833">
                  <c:v>483.3</c:v>
                </c:pt>
                <c:pt idx="4834">
                  <c:v>483.4</c:v>
                </c:pt>
                <c:pt idx="4835">
                  <c:v>483.5</c:v>
                </c:pt>
                <c:pt idx="4836">
                  <c:v>483.6</c:v>
                </c:pt>
                <c:pt idx="4837">
                  <c:v>483.7</c:v>
                </c:pt>
                <c:pt idx="4838">
                  <c:v>483.8</c:v>
                </c:pt>
                <c:pt idx="4839">
                  <c:v>483.9</c:v>
                </c:pt>
                <c:pt idx="4840">
                  <c:v>484</c:v>
                </c:pt>
                <c:pt idx="4841">
                  <c:v>484.1</c:v>
                </c:pt>
                <c:pt idx="4842">
                  <c:v>484.2</c:v>
                </c:pt>
                <c:pt idx="4843">
                  <c:v>484.3</c:v>
                </c:pt>
                <c:pt idx="4844">
                  <c:v>484.4</c:v>
                </c:pt>
                <c:pt idx="4845">
                  <c:v>484.5</c:v>
                </c:pt>
                <c:pt idx="4846">
                  <c:v>484.6</c:v>
                </c:pt>
                <c:pt idx="4847">
                  <c:v>484.7</c:v>
                </c:pt>
                <c:pt idx="4848">
                  <c:v>484.8</c:v>
                </c:pt>
                <c:pt idx="4849">
                  <c:v>484.9</c:v>
                </c:pt>
                <c:pt idx="4850">
                  <c:v>485</c:v>
                </c:pt>
                <c:pt idx="4851">
                  <c:v>485.1</c:v>
                </c:pt>
                <c:pt idx="4852">
                  <c:v>485.2</c:v>
                </c:pt>
                <c:pt idx="4853">
                  <c:v>485.3</c:v>
                </c:pt>
                <c:pt idx="4854">
                  <c:v>485.4</c:v>
                </c:pt>
                <c:pt idx="4855">
                  <c:v>485.5</c:v>
                </c:pt>
                <c:pt idx="4856">
                  <c:v>485.6</c:v>
                </c:pt>
                <c:pt idx="4857">
                  <c:v>485.7</c:v>
                </c:pt>
                <c:pt idx="4858">
                  <c:v>485.8</c:v>
                </c:pt>
                <c:pt idx="4859">
                  <c:v>485.9</c:v>
                </c:pt>
                <c:pt idx="4860">
                  <c:v>486</c:v>
                </c:pt>
                <c:pt idx="4861">
                  <c:v>486.1</c:v>
                </c:pt>
                <c:pt idx="4862">
                  <c:v>486.2</c:v>
                </c:pt>
                <c:pt idx="4863">
                  <c:v>486.3</c:v>
                </c:pt>
                <c:pt idx="4864">
                  <c:v>486.4</c:v>
                </c:pt>
                <c:pt idx="4865">
                  <c:v>486.5</c:v>
                </c:pt>
                <c:pt idx="4866">
                  <c:v>486.6</c:v>
                </c:pt>
                <c:pt idx="4867">
                  <c:v>486.7</c:v>
                </c:pt>
                <c:pt idx="4868">
                  <c:v>486.8</c:v>
                </c:pt>
                <c:pt idx="4869">
                  <c:v>486.9</c:v>
                </c:pt>
                <c:pt idx="4870">
                  <c:v>487</c:v>
                </c:pt>
                <c:pt idx="4871">
                  <c:v>487.1</c:v>
                </c:pt>
                <c:pt idx="4872">
                  <c:v>487.2</c:v>
                </c:pt>
                <c:pt idx="4873">
                  <c:v>487.3</c:v>
                </c:pt>
                <c:pt idx="4874">
                  <c:v>487.4</c:v>
                </c:pt>
                <c:pt idx="4875">
                  <c:v>487.5</c:v>
                </c:pt>
                <c:pt idx="4876">
                  <c:v>487.6</c:v>
                </c:pt>
                <c:pt idx="4877">
                  <c:v>487.7</c:v>
                </c:pt>
                <c:pt idx="4878">
                  <c:v>487.8</c:v>
                </c:pt>
                <c:pt idx="4879">
                  <c:v>487.9</c:v>
                </c:pt>
                <c:pt idx="4880">
                  <c:v>488</c:v>
                </c:pt>
                <c:pt idx="4881">
                  <c:v>488.1</c:v>
                </c:pt>
                <c:pt idx="4882">
                  <c:v>488.2</c:v>
                </c:pt>
                <c:pt idx="4883">
                  <c:v>488.3</c:v>
                </c:pt>
                <c:pt idx="4884">
                  <c:v>488.4</c:v>
                </c:pt>
                <c:pt idx="4885">
                  <c:v>488.5</c:v>
                </c:pt>
                <c:pt idx="4886">
                  <c:v>488.6</c:v>
                </c:pt>
                <c:pt idx="4887">
                  <c:v>488.7</c:v>
                </c:pt>
                <c:pt idx="4888">
                  <c:v>488.8</c:v>
                </c:pt>
                <c:pt idx="4889">
                  <c:v>488.9</c:v>
                </c:pt>
                <c:pt idx="4890">
                  <c:v>489</c:v>
                </c:pt>
                <c:pt idx="4891">
                  <c:v>489.1</c:v>
                </c:pt>
                <c:pt idx="4892">
                  <c:v>489.2</c:v>
                </c:pt>
                <c:pt idx="4893">
                  <c:v>489.3</c:v>
                </c:pt>
                <c:pt idx="4894">
                  <c:v>489.4</c:v>
                </c:pt>
                <c:pt idx="4895">
                  <c:v>489.5</c:v>
                </c:pt>
                <c:pt idx="4896">
                  <c:v>489.6</c:v>
                </c:pt>
                <c:pt idx="4897">
                  <c:v>489.7</c:v>
                </c:pt>
                <c:pt idx="4898">
                  <c:v>489.8</c:v>
                </c:pt>
                <c:pt idx="4899">
                  <c:v>489.9</c:v>
                </c:pt>
                <c:pt idx="4900">
                  <c:v>490</c:v>
                </c:pt>
                <c:pt idx="4901">
                  <c:v>490.1</c:v>
                </c:pt>
                <c:pt idx="4902">
                  <c:v>490.2</c:v>
                </c:pt>
                <c:pt idx="4903">
                  <c:v>490.3</c:v>
                </c:pt>
                <c:pt idx="4904">
                  <c:v>490.4</c:v>
                </c:pt>
                <c:pt idx="4905">
                  <c:v>490.5</c:v>
                </c:pt>
                <c:pt idx="4906">
                  <c:v>490.6</c:v>
                </c:pt>
                <c:pt idx="4907">
                  <c:v>490.7</c:v>
                </c:pt>
                <c:pt idx="4908">
                  <c:v>490.8</c:v>
                </c:pt>
                <c:pt idx="4909">
                  <c:v>490.9</c:v>
                </c:pt>
                <c:pt idx="4910">
                  <c:v>491</c:v>
                </c:pt>
                <c:pt idx="4911">
                  <c:v>491.1</c:v>
                </c:pt>
                <c:pt idx="4912">
                  <c:v>491.2</c:v>
                </c:pt>
                <c:pt idx="4913">
                  <c:v>491.3</c:v>
                </c:pt>
                <c:pt idx="4914">
                  <c:v>491.4</c:v>
                </c:pt>
                <c:pt idx="4915">
                  <c:v>491.5</c:v>
                </c:pt>
                <c:pt idx="4916">
                  <c:v>491.6</c:v>
                </c:pt>
                <c:pt idx="4917">
                  <c:v>491.7</c:v>
                </c:pt>
                <c:pt idx="4918">
                  <c:v>491.8</c:v>
                </c:pt>
                <c:pt idx="4919">
                  <c:v>491.9</c:v>
                </c:pt>
                <c:pt idx="4920">
                  <c:v>492</c:v>
                </c:pt>
                <c:pt idx="4921">
                  <c:v>492.1</c:v>
                </c:pt>
                <c:pt idx="4922">
                  <c:v>492.2</c:v>
                </c:pt>
                <c:pt idx="4923">
                  <c:v>492.3</c:v>
                </c:pt>
                <c:pt idx="4924">
                  <c:v>492.4</c:v>
                </c:pt>
                <c:pt idx="4925">
                  <c:v>492.5</c:v>
                </c:pt>
                <c:pt idx="4926">
                  <c:v>492.6</c:v>
                </c:pt>
                <c:pt idx="4927">
                  <c:v>492.7</c:v>
                </c:pt>
                <c:pt idx="4928">
                  <c:v>492.8</c:v>
                </c:pt>
                <c:pt idx="4929">
                  <c:v>492.9</c:v>
                </c:pt>
                <c:pt idx="4930">
                  <c:v>493</c:v>
                </c:pt>
                <c:pt idx="4931">
                  <c:v>493.1</c:v>
                </c:pt>
                <c:pt idx="4932">
                  <c:v>493.2</c:v>
                </c:pt>
                <c:pt idx="4933">
                  <c:v>493.3</c:v>
                </c:pt>
                <c:pt idx="4934">
                  <c:v>493.4</c:v>
                </c:pt>
                <c:pt idx="4935">
                  <c:v>493.5</c:v>
                </c:pt>
                <c:pt idx="4936">
                  <c:v>493.6</c:v>
                </c:pt>
                <c:pt idx="4937">
                  <c:v>493.7</c:v>
                </c:pt>
                <c:pt idx="4938">
                  <c:v>493.8</c:v>
                </c:pt>
                <c:pt idx="4939">
                  <c:v>493.9</c:v>
                </c:pt>
                <c:pt idx="4940">
                  <c:v>494</c:v>
                </c:pt>
                <c:pt idx="4941">
                  <c:v>494.1</c:v>
                </c:pt>
                <c:pt idx="4942">
                  <c:v>494.2</c:v>
                </c:pt>
                <c:pt idx="4943">
                  <c:v>494.3</c:v>
                </c:pt>
                <c:pt idx="4944">
                  <c:v>494.4</c:v>
                </c:pt>
                <c:pt idx="4945">
                  <c:v>494.5</c:v>
                </c:pt>
                <c:pt idx="4946">
                  <c:v>494.6</c:v>
                </c:pt>
                <c:pt idx="4947">
                  <c:v>494.7</c:v>
                </c:pt>
                <c:pt idx="4948">
                  <c:v>494.8</c:v>
                </c:pt>
                <c:pt idx="4949">
                  <c:v>494.9</c:v>
                </c:pt>
                <c:pt idx="4950">
                  <c:v>495</c:v>
                </c:pt>
                <c:pt idx="4951">
                  <c:v>495.1</c:v>
                </c:pt>
                <c:pt idx="4952">
                  <c:v>495.2</c:v>
                </c:pt>
                <c:pt idx="4953">
                  <c:v>495.3</c:v>
                </c:pt>
                <c:pt idx="4954">
                  <c:v>495.4</c:v>
                </c:pt>
                <c:pt idx="4955">
                  <c:v>495.5</c:v>
                </c:pt>
                <c:pt idx="4956">
                  <c:v>495.6</c:v>
                </c:pt>
                <c:pt idx="4957">
                  <c:v>495.7</c:v>
                </c:pt>
                <c:pt idx="4958">
                  <c:v>495.8</c:v>
                </c:pt>
                <c:pt idx="4959">
                  <c:v>495.9</c:v>
                </c:pt>
                <c:pt idx="4960">
                  <c:v>496</c:v>
                </c:pt>
                <c:pt idx="4961">
                  <c:v>496.1</c:v>
                </c:pt>
                <c:pt idx="4962">
                  <c:v>496.2</c:v>
                </c:pt>
                <c:pt idx="4963">
                  <c:v>496.3</c:v>
                </c:pt>
                <c:pt idx="4964">
                  <c:v>496.4</c:v>
                </c:pt>
                <c:pt idx="4965">
                  <c:v>496.5</c:v>
                </c:pt>
                <c:pt idx="4966">
                  <c:v>496.6</c:v>
                </c:pt>
                <c:pt idx="4967">
                  <c:v>496.7</c:v>
                </c:pt>
                <c:pt idx="4968">
                  <c:v>496.8</c:v>
                </c:pt>
                <c:pt idx="4969">
                  <c:v>496.9</c:v>
                </c:pt>
                <c:pt idx="4970">
                  <c:v>497</c:v>
                </c:pt>
                <c:pt idx="4971">
                  <c:v>497.1</c:v>
                </c:pt>
                <c:pt idx="4972">
                  <c:v>497.2</c:v>
                </c:pt>
                <c:pt idx="4973">
                  <c:v>497.3</c:v>
                </c:pt>
                <c:pt idx="4974">
                  <c:v>497.4</c:v>
                </c:pt>
                <c:pt idx="4975">
                  <c:v>497.5</c:v>
                </c:pt>
                <c:pt idx="4976">
                  <c:v>497.6</c:v>
                </c:pt>
                <c:pt idx="4977">
                  <c:v>497.7</c:v>
                </c:pt>
                <c:pt idx="4978">
                  <c:v>497.8</c:v>
                </c:pt>
                <c:pt idx="4979">
                  <c:v>497.9</c:v>
                </c:pt>
                <c:pt idx="4980">
                  <c:v>498</c:v>
                </c:pt>
                <c:pt idx="4981">
                  <c:v>498.1</c:v>
                </c:pt>
                <c:pt idx="4982">
                  <c:v>498.2</c:v>
                </c:pt>
                <c:pt idx="4983">
                  <c:v>498.3</c:v>
                </c:pt>
                <c:pt idx="4984">
                  <c:v>498.4</c:v>
                </c:pt>
                <c:pt idx="4985">
                  <c:v>498.5</c:v>
                </c:pt>
                <c:pt idx="4986">
                  <c:v>498.6</c:v>
                </c:pt>
                <c:pt idx="4987">
                  <c:v>498.7</c:v>
                </c:pt>
                <c:pt idx="4988">
                  <c:v>498.8</c:v>
                </c:pt>
                <c:pt idx="4989">
                  <c:v>498.9</c:v>
                </c:pt>
                <c:pt idx="4990">
                  <c:v>499</c:v>
                </c:pt>
                <c:pt idx="4991">
                  <c:v>499.1</c:v>
                </c:pt>
                <c:pt idx="4992">
                  <c:v>499.2</c:v>
                </c:pt>
                <c:pt idx="4993">
                  <c:v>499.3</c:v>
                </c:pt>
                <c:pt idx="4994">
                  <c:v>499.4</c:v>
                </c:pt>
                <c:pt idx="4995">
                  <c:v>499.5</c:v>
                </c:pt>
                <c:pt idx="4996">
                  <c:v>499.6</c:v>
                </c:pt>
                <c:pt idx="4997">
                  <c:v>499.7</c:v>
                </c:pt>
                <c:pt idx="4998">
                  <c:v>499.8</c:v>
                </c:pt>
                <c:pt idx="4999">
                  <c:v>499.9</c:v>
                </c:pt>
                <c:pt idx="5000">
                  <c:v>500</c:v>
                </c:pt>
                <c:pt idx="5001">
                  <c:v>500.1</c:v>
                </c:pt>
                <c:pt idx="5002">
                  <c:v>500.2</c:v>
                </c:pt>
                <c:pt idx="5003">
                  <c:v>500.3</c:v>
                </c:pt>
                <c:pt idx="5004">
                  <c:v>500.4</c:v>
                </c:pt>
                <c:pt idx="5005">
                  <c:v>500.5</c:v>
                </c:pt>
                <c:pt idx="5006">
                  <c:v>500.6</c:v>
                </c:pt>
                <c:pt idx="5007">
                  <c:v>500.7</c:v>
                </c:pt>
                <c:pt idx="5008">
                  <c:v>500.8</c:v>
                </c:pt>
                <c:pt idx="5009">
                  <c:v>500.9</c:v>
                </c:pt>
                <c:pt idx="5010">
                  <c:v>501</c:v>
                </c:pt>
                <c:pt idx="5011">
                  <c:v>501.1</c:v>
                </c:pt>
                <c:pt idx="5012">
                  <c:v>501.2</c:v>
                </c:pt>
                <c:pt idx="5013">
                  <c:v>501.3</c:v>
                </c:pt>
                <c:pt idx="5014">
                  <c:v>501.4</c:v>
                </c:pt>
                <c:pt idx="5015">
                  <c:v>501.5</c:v>
                </c:pt>
                <c:pt idx="5016">
                  <c:v>501.6</c:v>
                </c:pt>
                <c:pt idx="5017">
                  <c:v>501.7</c:v>
                </c:pt>
                <c:pt idx="5018">
                  <c:v>501.8</c:v>
                </c:pt>
                <c:pt idx="5019">
                  <c:v>501.9</c:v>
                </c:pt>
                <c:pt idx="5020">
                  <c:v>502</c:v>
                </c:pt>
                <c:pt idx="5021">
                  <c:v>502.1</c:v>
                </c:pt>
                <c:pt idx="5022">
                  <c:v>502.2</c:v>
                </c:pt>
                <c:pt idx="5023">
                  <c:v>502.3</c:v>
                </c:pt>
                <c:pt idx="5024">
                  <c:v>502.4</c:v>
                </c:pt>
                <c:pt idx="5025">
                  <c:v>502.5</c:v>
                </c:pt>
                <c:pt idx="5026">
                  <c:v>502.6</c:v>
                </c:pt>
                <c:pt idx="5027">
                  <c:v>502.7</c:v>
                </c:pt>
                <c:pt idx="5028">
                  <c:v>502.8</c:v>
                </c:pt>
                <c:pt idx="5029">
                  <c:v>502.9</c:v>
                </c:pt>
                <c:pt idx="5030">
                  <c:v>503</c:v>
                </c:pt>
                <c:pt idx="5031">
                  <c:v>503.1</c:v>
                </c:pt>
                <c:pt idx="5032">
                  <c:v>503.2</c:v>
                </c:pt>
                <c:pt idx="5033">
                  <c:v>503.3</c:v>
                </c:pt>
                <c:pt idx="5034">
                  <c:v>503.4</c:v>
                </c:pt>
                <c:pt idx="5035">
                  <c:v>503.5</c:v>
                </c:pt>
                <c:pt idx="5036">
                  <c:v>503.6</c:v>
                </c:pt>
                <c:pt idx="5037">
                  <c:v>503.7</c:v>
                </c:pt>
                <c:pt idx="5038">
                  <c:v>503.8</c:v>
                </c:pt>
                <c:pt idx="5039">
                  <c:v>503.9</c:v>
                </c:pt>
                <c:pt idx="5040">
                  <c:v>504</c:v>
                </c:pt>
                <c:pt idx="5041">
                  <c:v>504.1</c:v>
                </c:pt>
                <c:pt idx="5042">
                  <c:v>504.2</c:v>
                </c:pt>
                <c:pt idx="5043">
                  <c:v>504.3</c:v>
                </c:pt>
                <c:pt idx="5044">
                  <c:v>504.4</c:v>
                </c:pt>
                <c:pt idx="5045">
                  <c:v>504.5</c:v>
                </c:pt>
                <c:pt idx="5046">
                  <c:v>504.6</c:v>
                </c:pt>
                <c:pt idx="5047">
                  <c:v>504.7</c:v>
                </c:pt>
                <c:pt idx="5048">
                  <c:v>504.8</c:v>
                </c:pt>
                <c:pt idx="5049">
                  <c:v>504.9</c:v>
                </c:pt>
                <c:pt idx="5050">
                  <c:v>505</c:v>
                </c:pt>
                <c:pt idx="5051">
                  <c:v>505.1</c:v>
                </c:pt>
                <c:pt idx="5052">
                  <c:v>505.2</c:v>
                </c:pt>
                <c:pt idx="5053">
                  <c:v>505.3</c:v>
                </c:pt>
                <c:pt idx="5054">
                  <c:v>505.4</c:v>
                </c:pt>
                <c:pt idx="5055">
                  <c:v>505.5</c:v>
                </c:pt>
                <c:pt idx="5056">
                  <c:v>505.6</c:v>
                </c:pt>
                <c:pt idx="5057">
                  <c:v>505.7</c:v>
                </c:pt>
                <c:pt idx="5058">
                  <c:v>505.8</c:v>
                </c:pt>
                <c:pt idx="5059">
                  <c:v>505.9</c:v>
                </c:pt>
                <c:pt idx="5060">
                  <c:v>506</c:v>
                </c:pt>
                <c:pt idx="5061">
                  <c:v>506.1</c:v>
                </c:pt>
                <c:pt idx="5062">
                  <c:v>506.2</c:v>
                </c:pt>
                <c:pt idx="5063">
                  <c:v>506.3</c:v>
                </c:pt>
                <c:pt idx="5064">
                  <c:v>506.4</c:v>
                </c:pt>
                <c:pt idx="5065">
                  <c:v>506.5</c:v>
                </c:pt>
                <c:pt idx="5066">
                  <c:v>506.6</c:v>
                </c:pt>
                <c:pt idx="5067">
                  <c:v>506.7</c:v>
                </c:pt>
                <c:pt idx="5068">
                  <c:v>506.8</c:v>
                </c:pt>
                <c:pt idx="5069">
                  <c:v>506.9</c:v>
                </c:pt>
                <c:pt idx="5070">
                  <c:v>507</c:v>
                </c:pt>
                <c:pt idx="5071">
                  <c:v>507.1</c:v>
                </c:pt>
                <c:pt idx="5072">
                  <c:v>507.2</c:v>
                </c:pt>
                <c:pt idx="5073">
                  <c:v>507.3</c:v>
                </c:pt>
                <c:pt idx="5074">
                  <c:v>507.4</c:v>
                </c:pt>
                <c:pt idx="5075">
                  <c:v>507.5</c:v>
                </c:pt>
                <c:pt idx="5076">
                  <c:v>507.6</c:v>
                </c:pt>
                <c:pt idx="5077">
                  <c:v>507.7</c:v>
                </c:pt>
                <c:pt idx="5078">
                  <c:v>507.8</c:v>
                </c:pt>
                <c:pt idx="5079">
                  <c:v>507.9</c:v>
                </c:pt>
                <c:pt idx="5080">
                  <c:v>508</c:v>
                </c:pt>
                <c:pt idx="5081">
                  <c:v>508.1</c:v>
                </c:pt>
                <c:pt idx="5082">
                  <c:v>508.2</c:v>
                </c:pt>
                <c:pt idx="5083">
                  <c:v>508.3</c:v>
                </c:pt>
                <c:pt idx="5084">
                  <c:v>508.4</c:v>
                </c:pt>
                <c:pt idx="5085">
                  <c:v>508.5</c:v>
                </c:pt>
                <c:pt idx="5086">
                  <c:v>508.6</c:v>
                </c:pt>
                <c:pt idx="5087">
                  <c:v>508.7</c:v>
                </c:pt>
                <c:pt idx="5088">
                  <c:v>508.8</c:v>
                </c:pt>
                <c:pt idx="5089">
                  <c:v>508.9</c:v>
                </c:pt>
                <c:pt idx="5090">
                  <c:v>509</c:v>
                </c:pt>
                <c:pt idx="5091">
                  <c:v>509.1</c:v>
                </c:pt>
                <c:pt idx="5092">
                  <c:v>509.2</c:v>
                </c:pt>
                <c:pt idx="5093">
                  <c:v>509.3</c:v>
                </c:pt>
                <c:pt idx="5094">
                  <c:v>509.4</c:v>
                </c:pt>
                <c:pt idx="5095">
                  <c:v>509.5</c:v>
                </c:pt>
                <c:pt idx="5096">
                  <c:v>509.6</c:v>
                </c:pt>
                <c:pt idx="5097">
                  <c:v>509.7</c:v>
                </c:pt>
                <c:pt idx="5098">
                  <c:v>509.8</c:v>
                </c:pt>
                <c:pt idx="5099">
                  <c:v>509.9</c:v>
                </c:pt>
                <c:pt idx="5100">
                  <c:v>510</c:v>
                </c:pt>
                <c:pt idx="5101">
                  <c:v>510.1</c:v>
                </c:pt>
                <c:pt idx="5102">
                  <c:v>510.2</c:v>
                </c:pt>
                <c:pt idx="5103">
                  <c:v>510.3</c:v>
                </c:pt>
                <c:pt idx="5104">
                  <c:v>510.4</c:v>
                </c:pt>
                <c:pt idx="5105">
                  <c:v>510.5</c:v>
                </c:pt>
                <c:pt idx="5106">
                  <c:v>510.6</c:v>
                </c:pt>
                <c:pt idx="5107">
                  <c:v>510.7</c:v>
                </c:pt>
                <c:pt idx="5108">
                  <c:v>510.8</c:v>
                </c:pt>
                <c:pt idx="5109">
                  <c:v>510.9</c:v>
                </c:pt>
                <c:pt idx="5110">
                  <c:v>511</c:v>
                </c:pt>
                <c:pt idx="5111">
                  <c:v>511.1</c:v>
                </c:pt>
                <c:pt idx="5112">
                  <c:v>511.2</c:v>
                </c:pt>
                <c:pt idx="5113">
                  <c:v>511.3</c:v>
                </c:pt>
                <c:pt idx="5114">
                  <c:v>511.4</c:v>
                </c:pt>
                <c:pt idx="5115">
                  <c:v>511.5</c:v>
                </c:pt>
                <c:pt idx="5116">
                  <c:v>511.6</c:v>
                </c:pt>
                <c:pt idx="5117">
                  <c:v>511.7</c:v>
                </c:pt>
                <c:pt idx="5118">
                  <c:v>511.8</c:v>
                </c:pt>
                <c:pt idx="5119">
                  <c:v>511.9</c:v>
                </c:pt>
                <c:pt idx="5120">
                  <c:v>512</c:v>
                </c:pt>
                <c:pt idx="5121">
                  <c:v>512.1</c:v>
                </c:pt>
                <c:pt idx="5122">
                  <c:v>512.20000000000005</c:v>
                </c:pt>
                <c:pt idx="5123">
                  <c:v>512.29999999999995</c:v>
                </c:pt>
                <c:pt idx="5124">
                  <c:v>512.4</c:v>
                </c:pt>
                <c:pt idx="5125">
                  <c:v>512.5</c:v>
                </c:pt>
                <c:pt idx="5126">
                  <c:v>512.6</c:v>
                </c:pt>
                <c:pt idx="5127">
                  <c:v>512.70000000000005</c:v>
                </c:pt>
                <c:pt idx="5128">
                  <c:v>512.79999999999995</c:v>
                </c:pt>
                <c:pt idx="5129">
                  <c:v>512.9</c:v>
                </c:pt>
                <c:pt idx="5130">
                  <c:v>513</c:v>
                </c:pt>
                <c:pt idx="5131">
                  <c:v>513.1</c:v>
                </c:pt>
                <c:pt idx="5132">
                  <c:v>513.20000000000005</c:v>
                </c:pt>
                <c:pt idx="5133">
                  <c:v>513.29999999999995</c:v>
                </c:pt>
                <c:pt idx="5134">
                  <c:v>513.4</c:v>
                </c:pt>
                <c:pt idx="5135">
                  <c:v>513.5</c:v>
                </c:pt>
                <c:pt idx="5136">
                  <c:v>513.6</c:v>
                </c:pt>
                <c:pt idx="5137">
                  <c:v>513.70000000000005</c:v>
                </c:pt>
                <c:pt idx="5138">
                  <c:v>513.79999999999995</c:v>
                </c:pt>
                <c:pt idx="5139">
                  <c:v>513.9</c:v>
                </c:pt>
                <c:pt idx="5140">
                  <c:v>514</c:v>
                </c:pt>
                <c:pt idx="5141">
                  <c:v>514.1</c:v>
                </c:pt>
                <c:pt idx="5142">
                  <c:v>514.20000000000005</c:v>
                </c:pt>
                <c:pt idx="5143">
                  <c:v>514.29999999999995</c:v>
                </c:pt>
                <c:pt idx="5144">
                  <c:v>514.4</c:v>
                </c:pt>
                <c:pt idx="5145">
                  <c:v>514.5</c:v>
                </c:pt>
                <c:pt idx="5146">
                  <c:v>514.6</c:v>
                </c:pt>
                <c:pt idx="5147">
                  <c:v>514.70000000000005</c:v>
                </c:pt>
                <c:pt idx="5148">
                  <c:v>514.79999999999995</c:v>
                </c:pt>
                <c:pt idx="5149">
                  <c:v>514.9</c:v>
                </c:pt>
                <c:pt idx="5150">
                  <c:v>515</c:v>
                </c:pt>
                <c:pt idx="5151">
                  <c:v>515.1</c:v>
                </c:pt>
                <c:pt idx="5152">
                  <c:v>515.20000000000005</c:v>
                </c:pt>
                <c:pt idx="5153">
                  <c:v>515.29999999999995</c:v>
                </c:pt>
                <c:pt idx="5154">
                  <c:v>515.4</c:v>
                </c:pt>
                <c:pt idx="5155">
                  <c:v>515.5</c:v>
                </c:pt>
                <c:pt idx="5156">
                  <c:v>515.6</c:v>
                </c:pt>
                <c:pt idx="5157">
                  <c:v>515.70000000000005</c:v>
                </c:pt>
                <c:pt idx="5158">
                  <c:v>515.79999999999995</c:v>
                </c:pt>
                <c:pt idx="5159">
                  <c:v>515.9</c:v>
                </c:pt>
                <c:pt idx="5160">
                  <c:v>516</c:v>
                </c:pt>
                <c:pt idx="5161">
                  <c:v>516.1</c:v>
                </c:pt>
                <c:pt idx="5162">
                  <c:v>516.20000000000005</c:v>
                </c:pt>
                <c:pt idx="5163">
                  <c:v>516.29999999999995</c:v>
                </c:pt>
                <c:pt idx="5164">
                  <c:v>516.4</c:v>
                </c:pt>
                <c:pt idx="5165">
                  <c:v>516.5</c:v>
                </c:pt>
                <c:pt idx="5166">
                  <c:v>516.6</c:v>
                </c:pt>
                <c:pt idx="5167">
                  <c:v>516.70000000000005</c:v>
                </c:pt>
                <c:pt idx="5168">
                  <c:v>516.79999999999995</c:v>
                </c:pt>
                <c:pt idx="5169">
                  <c:v>516.9</c:v>
                </c:pt>
                <c:pt idx="5170">
                  <c:v>517</c:v>
                </c:pt>
                <c:pt idx="5171">
                  <c:v>517.1</c:v>
                </c:pt>
                <c:pt idx="5172">
                  <c:v>517.20000000000005</c:v>
                </c:pt>
                <c:pt idx="5173">
                  <c:v>517.29999999999995</c:v>
                </c:pt>
                <c:pt idx="5174">
                  <c:v>517.4</c:v>
                </c:pt>
                <c:pt idx="5175">
                  <c:v>517.5</c:v>
                </c:pt>
                <c:pt idx="5176">
                  <c:v>517.6</c:v>
                </c:pt>
                <c:pt idx="5177">
                  <c:v>517.70000000000005</c:v>
                </c:pt>
                <c:pt idx="5178">
                  <c:v>517.79999999999995</c:v>
                </c:pt>
                <c:pt idx="5179">
                  <c:v>517.9</c:v>
                </c:pt>
                <c:pt idx="5180">
                  <c:v>518</c:v>
                </c:pt>
                <c:pt idx="5181">
                  <c:v>518.1</c:v>
                </c:pt>
                <c:pt idx="5182">
                  <c:v>518.20000000000005</c:v>
                </c:pt>
                <c:pt idx="5183">
                  <c:v>518.29999999999995</c:v>
                </c:pt>
                <c:pt idx="5184">
                  <c:v>518.4</c:v>
                </c:pt>
                <c:pt idx="5185">
                  <c:v>518.5</c:v>
                </c:pt>
                <c:pt idx="5186">
                  <c:v>518.6</c:v>
                </c:pt>
                <c:pt idx="5187">
                  <c:v>518.70000000000005</c:v>
                </c:pt>
                <c:pt idx="5188">
                  <c:v>518.79999999999995</c:v>
                </c:pt>
                <c:pt idx="5189">
                  <c:v>518.9</c:v>
                </c:pt>
                <c:pt idx="5190">
                  <c:v>519</c:v>
                </c:pt>
                <c:pt idx="5191">
                  <c:v>519.1</c:v>
                </c:pt>
                <c:pt idx="5192">
                  <c:v>519.20000000000005</c:v>
                </c:pt>
                <c:pt idx="5193">
                  <c:v>519.29999999999995</c:v>
                </c:pt>
                <c:pt idx="5194">
                  <c:v>519.4</c:v>
                </c:pt>
                <c:pt idx="5195">
                  <c:v>519.5</c:v>
                </c:pt>
                <c:pt idx="5196">
                  <c:v>519.6</c:v>
                </c:pt>
                <c:pt idx="5197">
                  <c:v>519.70000000000005</c:v>
                </c:pt>
                <c:pt idx="5198">
                  <c:v>519.79999999999995</c:v>
                </c:pt>
                <c:pt idx="5199">
                  <c:v>519.9</c:v>
                </c:pt>
                <c:pt idx="5200">
                  <c:v>520</c:v>
                </c:pt>
                <c:pt idx="5201">
                  <c:v>520.1</c:v>
                </c:pt>
                <c:pt idx="5202">
                  <c:v>520.20000000000005</c:v>
                </c:pt>
                <c:pt idx="5203">
                  <c:v>520.29999999999995</c:v>
                </c:pt>
                <c:pt idx="5204">
                  <c:v>520.4</c:v>
                </c:pt>
                <c:pt idx="5205">
                  <c:v>520.5</c:v>
                </c:pt>
                <c:pt idx="5206">
                  <c:v>520.6</c:v>
                </c:pt>
                <c:pt idx="5207">
                  <c:v>520.70000000000005</c:v>
                </c:pt>
                <c:pt idx="5208">
                  <c:v>520.79999999999995</c:v>
                </c:pt>
                <c:pt idx="5209">
                  <c:v>520.9</c:v>
                </c:pt>
                <c:pt idx="5210">
                  <c:v>521</c:v>
                </c:pt>
                <c:pt idx="5211">
                  <c:v>521.1</c:v>
                </c:pt>
                <c:pt idx="5212">
                  <c:v>521.20000000000005</c:v>
                </c:pt>
                <c:pt idx="5213">
                  <c:v>521.29999999999995</c:v>
                </c:pt>
                <c:pt idx="5214">
                  <c:v>521.4</c:v>
                </c:pt>
                <c:pt idx="5215">
                  <c:v>521.5</c:v>
                </c:pt>
                <c:pt idx="5216">
                  <c:v>521.6</c:v>
                </c:pt>
                <c:pt idx="5217">
                  <c:v>521.70000000000005</c:v>
                </c:pt>
                <c:pt idx="5218">
                  <c:v>521.79999999999995</c:v>
                </c:pt>
                <c:pt idx="5219">
                  <c:v>521.9</c:v>
                </c:pt>
                <c:pt idx="5220">
                  <c:v>522</c:v>
                </c:pt>
                <c:pt idx="5221">
                  <c:v>522.1</c:v>
                </c:pt>
                <c:pt idx="5222">
                  <c:v>522.20000000000005</c:v>
                </c:pt>
                <c:pt idx="5223">
                  <c:v>522.29999999999995</c:v>
                </c:pt>
                <c:pt idx="5224">
                  <c:v>522.4</c:v>
                </c:pt>
                <c:pt idx="5225">
                  <c:v>522.5</c:v>
                </c:pt>
                <c:pt idx="5226">
                  <c:v>522.6</c:v>
                </c:pt>
                <c:pt idx="5227">
                  <c:v>522.70000000000005</c:v>
                </c:pt>
                <c:pt idx="5228">
                  <c:v>522.79999999999995</c:v>
                </c:pt>
                <c:pt idx="5229">
                  <c:v>522.9</c:v>
                </c:pt>
                <c:pt idx="5230">
                  <c:v>523</c:v>
                </c:pt>
                <c:pt idx="5231">
                  <c:v>523.1</c:v>
                </c:pt>
                <c:pt idx="5232">
                  <c:v>523.20000000000005</c:v>
                </c:pt>
                <c:pt idx="5233">
                  <c:v>523.29999999999995</c:v>
                </c:pt>
                <c:pt idx="5234">
                  <c:v>523.4</c:v>
                </c:pt>
                <c:pt idx="5235">
                  <c:v>523.5</c:v>
                </c:pt>
                <c:pt idx="5236">
                  <c:v>523.6</c:v>
                </c:pt>
                <c:pt idx="5237">
                  <c:v>523.70000000000005</c:v>
                </c:pt>
                <c:pt idx="5238">
                  <c:v>523.79999999999995</c:v>
                </c:pt>
                <c:pt idx="5239">
                  <c:v>523.9</c:v>
                </c:pt>
                <c:pt idx="5240">
                  <c:v>524</c:v>
                </c:pt>
                <c:pt idx="5241">
                  <c:v>524.1</c:v>
                </c:pt>
                <c:pt idx="5242">
                  <c:v>524.20000000000005</c:v>
                </c:pt>
                <c:pt idx="5243">
                  <c:v>524.29999999999995</c:v>
                </c:pt>
                <c:pt idx="5244">
                  <c:v>524.4</c:v>
                </c:pt>
                <c:pt idx="5245">
                  <c:v>524.5</c:v>
                </c:pt>
                <c:pt idx="5246">
                  <c:v>524.6</c:v>
                </c:pt>
                <c:pt idx="5247">
                  <c:v>524.70000000000005</c:v>
                </c:pt>
                <c:pt idx="5248">
                  <c:v>524.79999999999995</c:v>
                </c:pt>
                <c:pt idx="5249">
                  <c:v>524.9</c:v>
                </c:pt>
                <c:pt idx="5250">
                  <c:v>525</c:v>
                </c:pt>
                <c:pt idx="5251">
                  <c:v>525.1</c:v>
                </c:pt>
                <c:pt idx="5252">
                  <c:v>525.20000000000005</c:v>
                </c:pt>
                <c:pt idx="5253">
                  <c:v>525.29999999999995</c:v>
                </c:pt>
                <c:pt idx="5254">
                  <c:v>525.4</c:v>
                </c:pt>
                <c:pt idx="5255">
                  <c:v>525.5</c:v>
                </c:pt>
                <c:pt idx="5256">
                  <c:v>525.6</c:v>
                </c:pt>
                <c:pt idx="5257">
                  <c:v>525.70000000000005</c:v>
                </c:pt>
                <c:pt idx="5258">
                  <c:v>525.79999999999995</c:v>
                </c:pt>
                <c:pt idx="5259">
                  <c:v>525.9</c:v>
                </c:pt>
                <c:pt idx="5260">
                  <c:v>526</c:v>
                </c:pt>
                <c:pt idx="5261">
                  <c:v>526.1</c:v>
                </c:pt>
                <c:pt idx="5262">
                  <c:v>526.20000000000005</c:v>
                </c:pt>
                <c:pt idx="5263">
                  <c:v>526.29999999999995</c:v>
                </c:pt>
                <c:pt idx="5264">
                  <c:v>526.4</c:v>
                </c:pt>
                <c:pt idx="5265">
                  <c:v>526.5</c:v>
                </c:pt>
                <c:pt idx="5266">
                  <c:v>526.6</c:v>
                </c:pt>
                <c:pt idx="5267">
                  <c:v>526.70000000000005</c:v>
                </c:pt>
                <c:pt idx="5268">
                  <c:v>526.79999999999995</c:v>
                </c:pt>
                <c:pt idx="5269">
                  <c:v>526.9</c:v>
                </c:pt>
                <c:pt idx="5270">
                  <c:v>527</c:v>
                </c:pt>
                <c:pt idx="5271">
                  <c:v>527.1</c:v>
                </c:pt>
                <c:pt idx="5272">
                  <c:v>527.20000000000005</c:v>
                </c:pt>
                <c:pt idx="5273">
                  <c:v>527.29999999999995</c:v>
                </c:pt>
                <c:pt idx="5274">
                  <c:v>527.4</c:v>
                </c:pt>
                <c:pt idx="5275">
                  <c:v>527.5</c:v>
                </c:pt>
                <c:pt idx="5276">
                  <c:v>527.6</c:v>
                </c:pt>
                <c:pt idx="5277">
                  <c:v>527.70000000000005</c:v>
                </c:pt>
                <c:pt idx="5278">
                  <c:v>527.79999999999995</c:v>
                </c:pt>
                <c:pt idx="5279">
                  <c:v>527.9</c:v>
                </c:pt>
                <c:pt idx="5280">
                  <c:v>528</c:v>
                </c:pt>
                <c:pt idx="5281">
                  <c:v>528.1</c:v>
                </c:pt>
                <c:pt idx="5282">
                  <c:v>528.20000000000005</c:v>
                </c:pt>
                <c:pt idx="5283">
                  <c:v>528.29999999999995</c:v>
                </c:pt>
                <c:pt idx="5284">
                  <c:v>528.4</c:v>
                </c:pt>
                <c:pt idx="5285">
                  <c:v>528.5</c:v>
                </c:pt>
                <c:pt idx="5286">
                  <c:v>528.6</c:v>
                </c:pt>
                <c:pt idx="5287">
                  <c:v>528.70000000000005</c:v>
                </c:pt>
                <c:pt idx="5288">
                  <c:v>528.79999999999995</c:v>
                </c:pt>
                <c:pt idx="5289">
                  <c:v>528.9</c:v>
                </c:pt>
                <c:pt idx="5290">
                  <c:v>529</c:v>
                </c:pt>
                <c:pt idx="5291">
                  <c:v>529.1</c:v>
                </c:pt>
                <c:pt idx="5292">
                  <c:v>529.20000000000005</c:v>
                </c:pt>
                <c:pt idx="5293">
                  <c:v>529.29999999999995</c:v>
                </c:pt>
                <c:pt idx="5294">
                  <c:v>529.4</c:v>
                </c:pt>
                <c:pt idx="5295">
                  <c:v>529.5</c:v>
                </c:pt>
                <c:pt idx="5296">
                  <c:v>529.6</c:v>
                </c:pt>
                <c:pt idx="5297">
                  <c:v>529.70000000000005</c:v>
                </c:pt>
                <c:pt idx="5298">
                  <c:v>529.79999999999995</c:v>
                </c:pt>
                <c:pt idx="5299">
                  <c:v>529.9</c:v>
                </c:pt>
                <c:pt idx="5300">
                  <c:v>530</c:v>
                </c:pt>
                <c:pt idx="5301">
                  <c:v>530.1</c:v>
                </c:pt>
                <c:pt idx="5302">
                  <c:v>530.20000000000005</c:v>
                </c:pt>
                <c:pt idx="5303">
                  <c:v>530.29999999999995</c:v>
                </c:pt>
                <c:pt idx="5304">
                  <c:v>530.4</c:v>
                </c:pt>
                <c:pt idx="5305">
                  <c:v>530.5</c:v>
                </c:pt>
                <c:pt idx="5306">
                  <c:v>530.6</c:v>
                </c:pt>
                <c:pt idx="5307">
                  <c:v>530.70000000000005</c:v>
                </c:pt>
                <c:pt idx="5308">
                  <c:v>530.79999999999995</c:v>
                </c:pt>
                <c:pt idx="5309">
                  <c:v>530.9</c:v>
                </c:pt>
                <c:pt idx="5310">
                  <c:v>531</c:v>
                </c:pt>
                <c:pt idx="5311">
                  <c:v>531.1</c:v>
                </c:pt>
                <c:pt idx="5312">
                  <c:v>531.20000000000005</c:v>
                </c:pt>
                <c:pt idx="5313">
                  <c:v>531.29999999999995</c:v>
                </c:pt>
                <c:pt idx="5314">
                  <c:v>531.4</c:v>
                </c:pt>
                <c:pt idx="5315">
                  <c:v>531.5</c:v>
                </c:pt>
                <c:pt idx="5316">
                  <c:v>531.6</c:v>
                </c:pt>
                <c:pt idx="5317">
                  <c:v>531.70000000000005</c:v>
                </c:pt>
                <c:pt idx="5318">
                  <c:v>531.79999999999995</c:v>
                </c:pt>
                <c:pt idx="5319">
                  <c:v>531.9</c:v>
                </c:pt>
                <c:pt idx="5320">
                  <c:v>532</c:v>
                </c:pt>
                <c:pt idx="5321">
                  <c:v>532.1</c:v>
                </c:pt>
                <c:pt idx="5322">
                  <c:v>532.20000000000005</c:v>
                </c:pt>
                <c:pt idx="5323">
                  <c:v>532.29999999999995</c:v>
                </c:pt>
                <c:pt idx="5324">
                  <c:v>532.4</c:v>
                </c:pt>
                <c:pt idx="5325">
                  <c:v>532.5</c:v>
                </c:pt>
                <c:pt idx="5326">
                  <c:v>532.6</c:v>
                </c:pt>
                <c:pt idx="5327">
                  <c:v>532.70000000000005</c:v>
                </c:pt>
                <c:pt idx="5328">
                  <c:v>532.79999999999995</c:v>
                </c:pt>
                <c:pt idx="5329">
                  <c:v>532.9</c:v>
                </c:pt>
                <c:pt idx="5330">
                  <c:v>533</c:v>
                </c:pt>
                <c:pt idx="5331">
                  <c:v>533.1</c:v>
                </c:pt>
                <c:pt idx="5332">
                  <c:v>533.20000000000005</c:v>
                </c:pt>
                <c:pt idx="5333">
                  <c:v>533.29999999999995</c:v>
                </c:pt>
                <c:pt idx="5334">
                  <c:v>533.4</c:v>
                </c:pt>
                <c:pt idx="5335">
                  <c:v>533.5</c:v>
                </c:pt>
                <c:pt idx="5336">
                  <c:v>533.6</c:v>
                </c:pt>
                <c:pt idx="5337">
                  <c:v>533.70000000000005</c:v>
                </c:pt>
                <c:pt idx="5338">
                  <c:v>533.79999999999995</c:v>
                </c:pt>
                <c:pt idx="5339">
                  <c:v>533.9</c:v>
                </c:pt>
                <c:pt idx="5340">
                  <c:v>534</c:v>
                </c:pt>
                <c:pt idx="5341">
                  <c:v>534.1</c:v>
                </c:pt>
                <c:pt idx="5342">
                  <c:v>534.20000000000005</c:v>
                </c:pt>
                <c:pt idx="5343">
                  <c:v>534.29999999999995</c:v>
                </c:pt>
                <c:pt idx="5344">
                  <c:v>534.4</c:v>
                </c:pt>
                <c:pt idx="5345">
                  <c:v>534.5</c:v>
                </c:pt>
                <c:pt idx="5346">
                  <c:v>534.6</c:v>
                </c:pt>
                <c:pt idx="5347">
                  <c:v>534.70000000000005</c:v>
                </c:pt>
                <c:pt idx="5348">
                  <c:v>534.79999999999995</c:v>
                </c:pt>
                <c:pt idx="5349">
                  <c:v>534.9</c:v>
                </c:pt>
                <c:pt idx="5350">
                  <c:v>535</c:v>
                </c:pt>
                <c:pt idx="5351">
                  <c:v>535.1</c:v>
                </c:pt>
                <c:pt idx="5352">
                  <c:v>535.20000000000005</c:v>
                </c:pt>
                <c:pt idx="5353">
                  <c:v>535.29999999999995</c:v>
                </c:pt>
                <c:pt idx="5354">
                  <c:v>535.4</c:v>
                </c:pt>
                <c:pt idx="5355">
                  <c:v>535.5</c:v>
                </c:pt>
                <c:pt idx="5356">
                  <c:v>535.6</c:v>
                </c:pt>
                <c:pt idx="5357">
                  <c:v>535.70000000000005</c:v>
                </c:pt>
                <c:pt idx="5358">
                  <c:v>535.79999999999995</c:v>
                </c:pt>
                <c:pt idx="5359">
                  <c:v>535.9</c:v>
                </c:pt>
                <c:pt idx="5360">
                  <c:v>536</c:v>
                </c:pt>
                <c:pt idx="5361">
                  <c:v>536.1</c:v>
                </c:pt>
                <c:pt idx="5362">
                  <c:v>536.20000000000005</c:v>
                </c:pt>
                <c:pt idx="5363">
                  <c:v>536.29999999999995</c:v>
                </c:pt>
                <c:pt idx="5364">
                  <c:v>536.4</c:v>
                </c:pt>
                <c:pt idx="5365">
                  <c:v>536.5</c:v>
                </c:pt>
                <c:pt idx="5366">
                  <c:v>536.6</c:v>
                </c:pt>
                <c:pt idx="5367">
                  <c:v>536.70000000000005</c:v>
                </c:pt>
                <c:pt idx="5368">
                  <c:v>536.79999999999995</c:v>
                </c:pt>
                <c:pt idx="5369">
                  <c:v>536.9</c:v>
                </c:pt>
                <c:pt idx="5370">
                  <c:v>537</c:v>
                </c:pt>
                <c:pt idx="5371">
                  <c:v>537.1</c:v>
                </c:pt>
                <c:pt idx="5372">
                  <c:v>537.20000000000005</c:v>
                </c:pt>
                <c:pt idx="5373">
                  <c:v>537.29999999999995</c:v>
                </c:pt>
                <c:pt idx="5374">
                  <c:v>537.4</c:v>
                </c:pt>
                <c:pt idx="5375">
                  <c:v>537.5</c:v>
                </c:pt>
                <c:pt idx="5376">
                  <c:v>537.6</c:v>
                </c:pt>
                <c:pt idx="5377">
                  <c:v>537.70000000000005</c:v>
                </c:pt>
                <c:pt idx="5378">
                  <c:v>537.79999999999995</c:v>
                </c:pt>
                <c:pt idx="5379">
                  <c:v>537.9</c:v>
                </c:pt>
                <c:pt idx="5380">
                  <c:v>538</c:v>
                </c:pt>
                <c:pt idx="5381">
                  <c:v>538.1</c:v>
                </c:pt>
                <c:pt idx="5382">
                  <c:v>538.20000000000005</c:v>
                </c:pt>
                <c:pt idx="5383">
                  <c:v>538.29999999999995</c:v>
                </c:pt>
                <c:pt idx="5384">
                  <c:v>538.4</c:v>
                </c:pt>
                <c:pt idx="5385">
                  <c:v>538.5</c:v>
                </c:pt>
                <c:pt idx="5386">
                  <c:v>538.6</c:v>
                </c:pt>
                <c:pt idx="5387">
                  <c:v>538.70000000000005</c:v>
                </c:pt>
                <c:pt idx="5388">
                  <c:v>538.79999999999995</c:v>
                </c:pt>
                <c:pt idx="5389">
                  <c:v>538.9</c:v>
                </c:pt>
                <c:pt idx="5390">
                  <c:v>539</c:v>
                </c:pt>
                <c:pt idx="5391">
                  <c:v>539.1</c:v>
                </c:pt>
                <c:pt idx="5392">
                  <c:v>539.20000000000005</c:v>
                </c:pt>
                <c:pt idx="5393">
                  <c:v>539.29999999999995</c:v>
                </c:pt>
                <c:pt idx="5394">
                  <c:v>539.4</c:v>
                </c:pt>
                <c:pt idx="5395">
                  <c:v>539.5</c:v>
                </c:pt>
                <c:pt idx="5396">
                  <c:v>539.6</c:v>
                </c:pt>
                <c:pt idx="5397">
                  <c:v>539.70000000000005</c:v>
                </c:pt>
                <c:pt idx="5398">
                  <c:v>539.79999999999995</c:v>
                </c:pt>
                <c:pt idx="5399">
                  <c:v>539.9</c:v>
                </c:pt>
                <c:pt idx="5400">
                  <c:v>540</c:v>
                </c:pt>
                <c:pt idx="5401">
                  <c:v>540.1</c:v>
                </c:pt>
                <c:pt idx="5402">
                  <c:v>540.20000000000005</c:v>
                </c:pt>
                <c:pt idx="5403">
                  <c:v>540.29999999999995</c:v>
                </c:pt>
                <c:pt idx="5404">
                  <c:v>540.4</c:v>
                </c:pt>
                <c:pt idx="5405">
                  <c:v>540.5</c:v>
                </c:pt>
                <c:pt idx="5406">
                  <c:v>540.6</c:v>
                </c:pt>
                <c:pt idx="5407">
                  <c:v>540.70000000000005</c:v>
                </c:pt>
                <c:pt idx="5408">
                  <c:v>540.79999999999995</c:v>
                </c:pt>
                <c:pt idx="5409">
                  <c:v>540.9</c:v>
                </c:pt>
                <c:pt idx="5410">
                  <c:v>541</c:v>
                </c:pt>
                <c:pt idx="5411">
                  <c:v>541.1</c:v>
                </c:pt>
                <c:pt idx="5412">
                  <c:v>541.20000000000005</c:v>
                </c:pt>
                <c:pt idx="5413">
                  <c:v>541.29999999999995</c:v>
                </c:pt>
                <c:pt idx="5414">
                  <c:v>541.4</c:v>
                </c:pt>
                <c:pt idx="5415">
                  <c:v>541.5</c:v>
                </c:pt>
                <c:pt idx="5416">
                  <c:v>541.6</c:v>
                </c:pt>
                <c:pt idx="5417">
                  <c:v>541.70000000000005</c:v>
                </c:pt>
                <c:pt idx="5418">
                  <c:v>541.79999999999995</c:v>
                </c:pt>
                <c:pt idx="5419">
                  <c:v>541.9</c:v>
                </c:pt>
                <c:pt idx="5420">
                  <c:v>542</c:v>
                </c:pt>
                <c:pt idx="5421">
                  <c:v>542.1</c:v>
                </c:pt>
                <c:pt idx="5422">
                  <c:v>542.20000000000005</c:v>
                </c:pt>
                <c:pt idx="5423">
                  <c:v>542.29999999999995</c:v>
                </c:pt>
                <c:pt idx="5424">
                  <c:v>542.4</c:v>
                </c:pt>
                <c:pt idx="5425">
                  <c:v>542.5</c:v>
                </c:pt>
                <c:pt idx="5426">
                  <c:v>542.6</c:v>
                </c:pt>
                <c:pt idx="5427">
                  <c:v>542.70000000000005</c:v>
                </c:pt>
                <c:pt idx="5428">
                  <c:v>542.79999999999995</c:v>
                </c:pt>
                <c:pt idx="5429">
                  <c:v>542.9</c:v>
                </c:pt>
                <c:pt idx="5430">
                  <c:v>543</c:v>
                </c:pt>
                <c:pt idx="5431">
                  <c:v>543.1</c:v>
                </c:pt>
                <c:pt idx="5432">
                  <c:v>543.20000000000005</c:v>
                </c:pt>
                <c:pt idx="5433">
                  <c:v>543.29999999999995</c:v>
                </c:pt>
                <c:pt idx="5434">
                  <c:v>543.4</c:v>
                </c:pt>
                <c:pt idx="5435">
                  <c:v>543.5</c:v>
                </c:pt>
                <c:pt idx="5436">
                  <c:v>543.6</c:v>
                </c:pt>
                <c:pt idx="5437">
                  <c:v>543.70000000000005</c:v>
                </c:pt>
                <c:pt idx="5438">
                  <c:v>543.79999999999995</c:v>
                </c:pt>
                <c:pt idx="5439">
                  <c:v>543.9</c:v>
                </c:pt>
                <c:pt idx="5440">
                  <c:v>544</c:v>
                </c:pt>
                <c:pt idx="5441">
                  <c:v>544.1</c:v>
                </c:pt>
                <c:pt idx="5442">
                  <c:v>544.20000000000005</c:v>
                </c:pt>
                <c:pt idx="5443">
                  <c:v>544.29999999999995</c:v>
                </c:pt>
                <c:pt idx="5444">
                  <c:v>544.4</c:v>
                </c:pt>
                <c:pt idx="5445">
                  <c:v>544.5</c:v>
                </c:pt>
                <c:pt idx="5446">
                  <c:v>544.6</c:v>
                </c:pt>
                <c:pt idx="5447">
                  <c:v>544.70000000000005</c:v>
                </c:pt>
                <c:pt idx="5448">
                  <c:v>544.79999999999995</c:v>
                </c:pt>
                <c:pt idx="5449">
                  <c:v>544.9</c:v>
                </c:pt>
                <c:pt idx="5450">
                  <c:v>545</c:v>
                </c:pt>
                <c:pt idx="5451">
                  <c:v>545.1</c:v>
                </c:pt>
                <c:pt idx="5452">
                  <c:v>545.20000000000005</c:v>
                </c:pt>
                <c:pt idx="5453">
                  <c:v>545.29999999999995</c:v>
                </c:pt>
                <c:pt idx="5454">
                  <c:v>545.4</c:v>
                </c:pt>
                <c:pt idx="5455">
                  <c:v>545.5</c:v>
                </c:pt>
                <c:pt idx="5456">
                  <c:v>545.6</c:v>
                </c:pt>
                <c:pt idx="5457">
                  <c:v>545.70000000000005</c:v>
                </c:pt>
                <c:pt idx="5458">
                  <c:v>545.79999999999995</c:v>
                </c:pt>
                <c:pt idx="5459">
                  <c:v>545.9</c:v>
                </c:pt>
                <c:pt idx="5460">
                  <c:v>546</c:v>
                </c:pt>
                <c:pt idx="5461">
                  <c:v>546.1</c:v>
                </c:pt>
                <c:pt idx="5462">
                  <c:v>546.20000000000005</c:v>
                </c:pt>
                <c:pt idx="5463">
                  <c:v>546.29999999999995</c:v>
                </c:pt>
                <c:pt idx="5464">
                  <c:v>546.4</c:v>
                </c:pt>
                <c:pt idx="5465">
                  <c:v>546.5</c:v>
                </c:pt>
                <c:pt idx="5466">
                  <c:v>546.6</c:v>
                </c:pt>
                <c:pt idx="5467">
                  <c:v>546.70000000000005</c:v>
                </c:pt>
                <c:pt idx="5468">
                  <c:v>546.79999999999995</c:v>
                </c:pt>
                <c:pt idx="5469">
                  <c:v>546.9</c:v>
                </c:pt>
                <c:pt idx="5470">
                  <c:v>547</c:v>
                </c:pt>
                <c:pt idx="5471">
                  <c:v>547.1</c:v>
                </c:pt>
                <c:pt idx="5472">
                  <c:v>547.20000000000005</c:v>
                </c:pt>
                <c:pt idx="5473">
                  <c:v>547.29999999999995</c:v>
                </c:pt>
                <c:pt idx="5474">
                  <c:v>547.4</c:v>
                </c:pt>
                <c:pt idx="5475">
                  <c:v>547.5</c:v>
                </c:pt>
                <c:pt idx="5476">
                  <c:v>547.6</c:v>
                </c:pt>
                <c:pt idx="5477">
                  <c:v>547.70000000000005</c:v>
                </c:pt>
                <c:pt idx="5478">
                  <c:v>547.79999999999995</c:v>
                </c:pt>
                <c:pt idx="5479">
                  <c:v>547.9</c:v>
                </c:pt>
                <c:pt idx="5480">
                  <c:v>548</c:v>
                </c:pt>
                <c:pt idx="5481">
                  <c:v>548.1</c:v>
                </c:pt>
                <c:pt idx="5482">
                  <c:v>548.20000000000005</c:v>
                </c:pt>
                <c:pt idx="5483">
                  <c:v>548.29999999999995</c:v>
                </c:pt>
                <c:pt idx="5484">
                  <c:v>548.4</c:v>
                </c:pt>
                <c:pt idx="5485">
                  <c:v>548.5</c:v>
                </c:pt>
                <c:pt idx="5486">
                  <c:v>548.6</c:v>
                </c:pt>
                <c:pt idx="5487">
                  <c:v>548.70000000000005</c:v>
                </c:pt>
                <c:pt idx="5488">
                  <c:v>548.79999999999995</c:v>
                </c:pt>
                <c:pt idx="5489">
                  <c:v>548.9</c:v>
                </c:pt>
                <c:pt idx="5490">
                  <c:v>549</c:v>
                </c:pt>
                <c:pt idx="5491">
                  <c:v>549.1</c:v>
                </c:pt>
                <c:pt idx="5492">
                  <c:v>549.20000000000005</c:v>
                </c:pt>
                <c:pt idx="5493">
                  <c:v>549.29999999999995</c:v>
                </c:pt>
                <c:pt idx="5494">
                  <c:v>549.4</c:v>
                </c:pt>
                <c:pt idx="5495">
                  <c:v>549.5</c:v>
                </c:pt>
                <c:pt idx="5496">
                  <c:v>549.6</c:v>
                </c:pt>
                <c:pt idx="5497">
                  <c:v>549.70000000000005</c:v>
                </c:pt>
                <c:pt idx="5498">
                  <c:v>549.79999999999995</c:v>
                </c:pt>
                <c:pt idx="5499">
                  <c:v>549.9</c:v>
                </c:pt>
                <c:pt idx="5500">
                  <c:v>550</c:v>
                </c:pt>
                <c:pt idx="5501">
                  <c:v>550.1</c:v>
                </c:pt>
                <c:pt idx="5502">
                  <c:v>550.20000000000005</c:v>
                </c:pt>
                <c:pt idx="5503">
                  <c:v>550.29999999999995</c:v>
                </c:pt>
                <c:pt idx="5504">
                  <c:v>550.4</c:v>
                </c:pt>
                <c:pt idx="5505">
                  <c:v>550.5</c:v>
                </c:pt>
                <c:pt idx="5506">
                  <c:v>550.6</c:v>
                </c:pt>
                <c:pt idx="5507">
                  <c:v>550.70000000000005</c:v>
                </c:pt>
                <c:pt idx="5508">
                  <c:v>550.79999999999995</c:v>
                </c:pt>
                <c:pt idx="5509">
                  <c:v>550.9</c:v>
                </c:pt>
                <c:pt idx="5510">
                  <c:v>551</c:v>
                </c:pt>
                <c:pt idx="5511">
                  <c:v>551.1</c:v>
                </c:pt>
                <c:pt idx="5512">
                  <c:v>551.20000000000005</c:v>
                </c:pt>
                <c:pt idx="5513">
                  <c:v>551.29999999999995</c:v>
                </c:pt>
                <c:pt idx="5514">
                  <c:v>551.4</c:v>
                </c:pt>
                <c:pt idx="5515">
                  <c:v>551.5</c:v>
                </c:pt>
                <c:pt idx="5516">
                  <c:v>551.6</c:v>
                </c:pt>
                <c:pt idx="5517">
                  <c:v>551.70000000000005</c:v>
                </c:pt>
                <c:pt idx="5518">
                  <c:v>551.79999999999995</c:v>
                </c:pt>
                <c:pt idx="5519">
                  <c:v>551.9</c:v>
                </c:pt>
                <c:pt idx="5520">
                  <c:v>552</c:v>
                </c:pt>
                <c:pt idx="5521">
                  <c:v>552.1</c:v>
                </c:pt>
                <c:pt idx="5522">
                  <c:v>552.20000000000005</c:v>
                </c:pt>
                <c:pt idx="5523">
                  <c:v>552.29999999999995</c:v>
                </c:pt>
                <c:pt idx="5524">
                  <c:v>552.4</c:v>
                </c:pt>
                <c:pt idx="5525">
                  <c:v>552.5</c:v>
                </c:pt>
                <c:pt idx="5526">
                  <c:v>552.6</c:v>
                </c:pt>
                <c:pt idx="5527">
                  <c:v>552.70000000000005</c:v>
                </c:pt>
                <c:pt idx="5528">
                  <c:v>552.79999999999995</c:v>
                </c:pt>
                <c:pt idx="5529">
                  <c:v>552.9</c:v>
                </c:pt>
                <c:pt idx="5530">
                  <c:v>553</c:v>
                </c:pt>
                <c:pt idx="5531">
                  <c:v>553.1</c:v>
                </c:pt>
                <c:pt idx="5532">
                  <c:v>553.20000000000005</c:v>
                </c:pt>
                <c:pt idx="5533">
                  <c:v>553.29999999999995</c:v>
                </c:pt>
                <c:pt idx="5534">
                  <c:v>553.4</c:v>
                </c:pt>
                <c:pt idx="5535">
                  <c:v>553.5</c:v>
                </c:pt>
                <c:pt idx="5536">
                  <c:v>553.6</c:v>
                </c:pt>
                <c:pt idx="5537">
                  <c:v>553.70000000000005</c:v>
                </c:pt>
                <c:pt idx="5538">
                  <c:v>553.79999999999995</c:v>
                </c:pt>
                <c:pt idx="5539">
                  <c:v>553.9</c:v>
                </c:pt>
                <c:pt idx="5540">
                  <c:v>554</c:v>
                </c:pt>
                <c:pt idx="5541">
                  <c:v>554.1</c:v>
                </c:pt>
                <c:pt idx="5542">
                  <c:v>554.20000000000005</c:v>
                </c:pt>
                <c:pt idx="5543">
                  <c:v>554.29999999999995</c:v>
                </c:pt>
                <c:pt idx="5544">
                  <c:v>554.4</c:v>
                </c:pt>
                <c:pt idx="5545">
                  <c:v>554.5</c:v>
                </c:pt>
                <c:pt idx="5546">
                  <c:v>554.6</c:v>
                </c:pt>
                <c:pt idx="5547">
                  <c:v>554.70000000000005</c:v>
                </c:pt>
                <c:pt idx="5548">
                  <c:v>554.79999999999995</c:v>
                </c:pt>
                <c:pt idx="5549">
                  <c:v>554.9</c:v>
                </c:pt>
                <c:pt idx="5550">
                  <c:v>555</c:v>
                </c:pt>
                <c:pt idx="5551">
                  <c:v>555.1</c:v>
                </c:pt>
                <c:pt idx="5552">
                  <c:v>555.20000000000005</c:v>
                </c:pt>
                <c:pt idx="5553">
                  <c:v>555.29999999999995</c:v>
                </c:pt>
                <c:pt idx="5554">
                  <c:v>555.4</c:v>
                </c:pt>
                <c:pt idx="5555">
                  <c:v>555.5</c:v>
                </c:pt>
                <c:pt idx="5556">
                  <c:v>555.6</c:v>
                </c:pt>
                <c:pt idx="5557">
                  <c:v>555.70000000000005</c:v>
                </c:pt>
                <c:pt idx="5558">
                  <c:v>555.79999999999995</c:v>
                </c:pt>
                <c:pt idx="5559">
                  <c:v>555.9</c:v>
                </c:pt>
                <c:pt idx="5560">
                  <c:v>556</c:v>
                </c:pt>
                <c:pt idx="5561">
                  <c:v>556.1</c:v>
                </c:pt>
                <c:pt idx="5562">
                  <c:v>556.20000000000005</c:v>
                </c:pt>
                <c:pt idx="5563">
                  <c:v>556.29999999999995</c:v>
                </c:pt>
                <c:pt idx="5564">
                  <c:v>556.4</c:v>
                </c:pt>
                <c:pt idx="5565">
                  <c:v>556.5</c:v>
                </c:pt>
                <c:pt idx="5566">
                  <c:v>556.6</c:v>
                </c:pt>
                <c:pt idx="5567">
                  <c:v>556.70000000000005</c:v>
                </c:pt>
                <c:pt idx="5568">
                  <c:v>556.79999999999995</c:v>
                </c:pt>
                <c:pt idx="5569">
                  <c:v>556.9</c:v>
                </c:pt>
                <c:pt idx="5570">
                  <c:v>557</c:v>
                </c:pt>
                <c:pt idx="5571">
                  <c:v>557.1</c:v>
                </c:pt>
                <c:pt idx="5572">
                  <c:v>557.20000000000005</c:v>
                </c:pt>
                <c:pt idx="5573">
                  <c:v>557.29999999999995</c:v>
                </c:pt>
                <c:pt idx="5574">
                  <c:v>557.4</c:v>
                </c:pt>
                <c:pt idx="5575">
                  <c:v>557.5</c:v>
                </c:pt>
                <c:pt idx="5576">
                  <c:v>557.6</c:v>
                </c:pt>
                <c:pt idx="5577">
                  <c:v>557.70000000000005</c:v>
                </c:pt>
                <c:pt idx="5578">
                  <c:v>557.79999999999995</c:v>
                </c:pt>
                <c:pt idx="5579">
                  <c:v>557.9</c:v>
                </c:pt>
                <c:pt idx="5580">
                  <c:v>558</c:v>
                </c:pt>
                <c:pt idx="5581">
                  <c:v>558.1</c:v>
                </c:pt>
                <c:pt idx="5582">
                  <c:v>558.20000000000005</c:v>
                </c:pt>
                <c:pt idx="5583">
                  <c:v>558.29999999999995</c:v>
                </c:pt>
                <c:pt idx="5584">
                  <c:v>558.4</c:v>
                </c:pt>
                <c:pt idx="5585">
                  <c:v>558.5</c:v>
                </c:pt>
                <c:pt idx="5586">
                  <c:v>558.6</c:v>
                </c:pt>
                <c:pt idx="5587">
                  <c:v>558.70000000000005</c:v>
                </c:pt>
                <c:pt idx="5588">
                  <c:v>558.79999999999995</c:v>
                </c:pt>
                <c:pt idx="5589">
                  <c:v>558.9</c:v>
                </c:pt>
                <c:pt idx="5590">
                  <c:v>559</c:v>
                </c:pt>
                <c:pt idx="5591">
                  <c:v>559.1</c:v>
                </c:pt>
                <c:pt idx="5592">
                  <c:v>559.20000000000005</c:v>
                </c:pt>
                <c:pt idx="5593">
                  <c:v>559.29999999999995</c:v>
                </c:pt>
                <c:pt idx="5594">
                  <c:v>559.4</c:v>
                </c:pt>
                <c:pt idx="5595">
                  <c:v>559.5</c:v>
                </c:pt>
                <c:pt idx="5596">
                  <c:v>559.6</c:v>
                </c:pt>
                <c:pt idx="5597">
                  <c:v>559.70000000000005</c:v>
                </c:pt>
                <c:pt idx="5598">
                  <c:v>559.79999999999995</c:v>
                </c:pt>
                <c:pt idx="5599">
                  <c:v>559.9</c:v>
                </c:pt>
                <c:pt idx="5600">
                  <c:v>560</c:v>
                </c:pt>
                <c:pt idx="5601">
                  <c:v>560.1</c:v>
                </c:pt>
                <c:pt idx="5602">
                  <c:v>560.20000000000005</c:v>
                </c:pt>
                <c:pt idx="5603">
                  <c:v>560.29999999999995</c:v>
                </c:pt>
                <c:pt idx="5604">
                  <c:v>560.4</c:v>
                </c:pt>
                <c:pt idx="5605">
                  <c:v>560.5</c:v>
                </c:pt>
                <c:pt idx="5606">
                  <c:v>560.6</c:v>
                </c:pt>
                <c:pt idx="5607">
                  <c:v>560.70000000000005</c:v>
                </c:pt>
                <c:pt idx="5608">
                  <c:v>560.79999999999995</c:v>
                </c:pt>
                <c:pt idx="5609">
                  <c:v>560.9</c:v>
                </c:pt>
                <c:pt idx="5610">
                  <c:v>561</c:v>
                </c:pt>
                <c:pt idx="5611">
                  <c:v>561.1</c:v>
                </c:pt>
                <c:pt idx="5612">
                  <c:v>561.20000000000005</c:v>
                </c:pt>
                <c:pt idx="5613">
                  <c:v>561.29999999999995</c:v>
                </c:pt>
                <c:pt idx="5614">
                  <c:v>561.4</c:v>
                </c:pt>
                <c:pt idx="5615">
                  <c:v>561.5</c:v>
                </c:pt>
                <c:pt idx="5616">
                  <c:v>561.6</c:v>
                </c:pt>
                <c:pt idx="5617">
                  <c:v>561.70000000000005</c:v>
                </c:pt>
                <c:pt idx="5618">
                  <c:v>561.79999999999995</c:v>
                </c:pt>
                <c:pt idx="5619">
                  <c:v>561.9</c:v>
                </c:pt>
                <c:pt idx="5620">
                  <c:v>562</c:v>
                </c:pt>
                <c:pt idx="5621">
                  <c:v>562.1</c:v>
                </c:pt>
                <c:pt idx="5622">
                  <c:v>562.20000000000005</c:v>
                </c:pt>
                <c:pt idx="5623">
                  <c:v>562.29999999999995</c:v>
                </c:pt>
                <c:pt idx="5624">
                  <c:v>562.4</c:v>
                </c:pt>
                <c:pt idx="5625">
                  <c:v>562.5</c:v>
                </c:pt>
                <c:pt idx="5626">
                  <c:v>562.6</c:v>
                </c:pt>
                <c:pt idx="5627">
                  <c:v>562.70000000000005</c:v>
                </c:pt>
                <c:pt idx="5628">
                  <c:v>562.79999999999995</c:v>
                </c:pt>
                <c:pt idx="5629">
                  <c:v>562.9</c:v>
                </c:pt>
                <c:pt idx="5630">
                  <c:v>563</c:v>
                </c:pt>
                <c:pt idx="5631">
                  <c:v>563.1</c:v>
                </c:pt>
                <c:pt idx="5632">
                  <c:v>563.20000000000005</c:v>
                </c:pt>
                <c:pt idx="5633">
                  <c:v>563.29999999999995</c:v>
                </c:pt>
                <c:pt idx="5634">
                  <c:v>563.4</c:v>
                </c:pt>
                <c:pt idx="5635">
                  <c:v>563.5</c:v>
                </c:pt>
                <c:pt idx="5636">
                  <c:v>563.6</c:v>
                </c:pt>
                <c:pt idx="5637">
                  <c:v>563.70000000000005</c:v>
                </c:pt>
                <c:pt idx="5638">
                  <c:v>563.79999999999995</c:v>
                </c:pt>
                <c:pt idx="5639">
                  <c:v>563.9</c:v>
                </c:pt>
                <c:pt idx="5640">
                  <c:v>564</c:v>
                </c:pt>
                <c:pt idx="5641">
                  <c:v>564.1</c:v>
                </c:pt>
                <c:pt idx="5642">
                  <c:v>564.20000000000005</c:v>
                </c:pt>
                <c:pt idx="5643">
                  <c:v>564.29999999999995</c:v>
                </c:pt>
                <c:pt idx="5644">
                  <c:v>564.4</c:v>
                </c:pt>
                <c:pt idx="5645">
                  <c:v>564.5</c:v>
                </c:pt>
                <c:pt idx="5646">
                  <c:v>564.6</c:v>
                </c:pt>
                <c:pt idx="5647">
                  <c:v>564.70000000000005</c:v>
                </c:pt>
                <c:pt idx="5648">
                  <c:v>564.79999999999995</c:v>
                </c:pt>
                <c:pt idx="5649">
                  <c:v>564.9</c:v>
                </c:pt>
                <c:pt idx="5650">
                  <c:v>565</c:v>
                </c:pt>
                <c:pt idx="5651">
                  <c:v>565.1</c:v>
                </c:pt>
                <c:pt idx="5652">
                  <c:v>565.20000000000005</c:v>
                </c:pt>
                <c:pt idx="5653">
                  <c:v>565.29999999999995</c:v>
                </c:pt>
                <c:pt idx="5654">
                  <c:v>565.4</c:v>
                </c:pt>
                <c:pt idx="5655">
                  <c:v>565.5</c:v>
                </c:pt>
                <c:pt idx="5656">
                  <c:v>565.6</c:v>
                </c:pt>
                <c:pt idx="5657">
                  <c:v>565.70000000000005</c:v>
                </c:pt>
                <c:pt idx="5658">
                  <c:v>565.79999999999995</c:v>
                </c:pt>
                <c:pt idx="5659">
                  <c:v>565.9</c:v>
                </c:pt>
                <c:pt idx="5660">
                  <c:v>566</c:v>
                </c:pt>
                <c:pt idx="5661">
                  <c:v>566.1</c:v>
                </c:pt>
                <c:pt idx="5662">
                  <c:v>566.20000000000005</c:v>
                </c:pt>
                <c:pt idx="5663">
                  <c:v>566.29999999999995</c:v>
                </c:pt>
                <c:pt idx="5664">
                  <c:v>566.4</c:v>
                </c:pt>
                <c:pt idx="5665">
                  <c:v>566.5</c:v>
                </c:pt>
                <c:pt idx="5666">
                  <c:v>566.6</c:v>
                </c:pt>
                <c:pt idx="5667">
                  <c:v>566.70000000000005</c:v>
                </c:pt>
                <c:pt idx="5668">
                  <c:v>566.79999999999995</c:v>
                </c:pt>
                <c:pt idx="5669">
                  <c:v>566.9</c:v>
                </c:pt>
                <c:pt idx="5670">
                  <c:v>567</c:v>
                </c:pt>
                <c:pt idx="5671">
                  <c:v>567.1</c:v>
                </c:pt>
                <c:pt idx="5672">
                  <c:v>567.20000000000005</c:v>
                </c:pt>
                <c:pt idx="5673">
                  <c:v>567.29999999999995</c:v>
                </c:pt>
                <c:pt idx="5674">
                  <c:v>567.4</c:v>
                </c:pt>
                <c:pt idx="5675">
                  <c:v>567.5</c:v>
                </c:pt>
                <c:pt idx="5676">
                  <c:v>567.6</c:v>
                </c:pt>
                <c:pt idx="5677">
                  <c:v>567.70000000000005</c:v>
                </c:pt>
                <c:pt idx="5678">
                  <c:v>567.79999999999995</c:v>
                </c:pt>
                <c:pt idx="5679">
                  <c:v>567.9</c:v>
                </c:pt>
                <c:pt idx="5680">
                  <c:v>568</c:v>
                </c:pt>
                <c:pt idx="5681">
                  <c:v>568.1</c:v>
                </c:pt>
                <c:pt idx="5682">
                  <c:v>568.20000000000005</c:v>
                </c:pt>
                <c:pt idx="5683">
                  <c:v>568.29999999999995</c:v>
                </c:pt>
                <c:pt idx="5684">
                  <c:v>568.4</c:v>
                </c:pt>
                <c:pt idx="5685">
                  <c:v>568.5</c:v>
                </c:pt>
                <c:pt idx="5686">
                  <c:v>568.6</c:v>
                </c:pt>
                <c:pt idx="5687">
                  <c:v>568.70000000000005</c:v>
                </c:pt>
                <c:pt idx="5688">
                  <c:v>568.79999999999995</c:v>
                </c:pt>
                <c:pt idx="5689">
                  <c:v>568.9</c:v>
                </c:pt>
                <c:pt idx="5690">
                  <c:v>569</c:v>
                </c:pt>
                <c:pt idx="5691">
                  <c:v>569.1</c:v>
                </c:pt>
                <c:pt idx="5692">
                  <c:v>569.20000000000005</c:v>
                </c:pt>
                <c:pt idx="5693">
                  <c:v>569.29999999999995</c:v>
                </c:pt>
                <c:pt idx="5694">
                  <c:v>569.4</c:v>
                </c:pt>
                <c:pt idx="5695">
                  <c:v>569.5</c:v>
                </c:pt>
                <c:pt idx="5696">
                  <c:v>569.6</c:v>
                </c:pt>
                <c:pt idx="5697">
                  <c:v>569.70000000000005</c:v>
                </c:pt>
                <c:pt idx="5698">
                  <c:v>569.79999999999995</c:v>
                </c:pt>
                <c:pt idx="5699">
                  <c:v>569.9</c:v>
                </c:pt>
                <c:pt idx="5700">
                  <c:v>570</c:v>
                </c:pt>
                <c:pt idx="5701">
                  <c:v>570.1</c:v>
                </c:pt>
                <c:pt idx="5702">
                  <c:v>570.20000000000005</c:v>
                </c:pt>
                <c:pt idx="5703">
                  <c:v>570.29999999999995</c:v>
                </c:pt>
                <c:pt idx="5704">
                  <c:v>570.4</c:v>
                </c:pt>
                <c:pt idx="5705">
                  <c:v>570.5</c:v>
                </c:pt>
                <c:pt idx="5706">
                  <c:v>570.6</c:v>
                </c:pt>
                <c:pt idx="5707">
                  <c:v>570.70000000000005</c:v>
                </c:pt>
                <c:pt idx="5708">
                  <c:v>570.79999999999995</c:v>
                </c:pt>
                <c:pt idx="5709">
                  <c:v>570.9</c:v>
                </c:pt>
                <c:pt idx="5710">
                  <c:v>571</c:v>
                </c:pt>
                <c:pt idx="5711">
                  <c:v>571.1</c:v>
                </c:pt>
                <c:pt idx="5712">
                  <c:v>571.20000000000005</c:v>
                </c:pt>
                <c:pt idx="5713">
                  <c:v>571.29999999999995</c:v>
                </c:pt>
                <c:pt idx="5714">
                  <c:v>571.4</c:v>
                </c:pt>
                <c:pt idx="5715">
                  <c:v>571.5</c:v>
                </c:pt>
                <c:pt idx="5716">
                  <c:v>571.6</c:v>
                </c:pt>
                <c:pt idx="5717">
                  <c:v>571.70000000000005</c:v>
                </c:pt>
                <c:pt idx="5718">
                  <c:v>571.79999999999995</c:v>
                </c:pt>
                <c:pt idx="5719">
                  <c:v>571.9</c:v>
                </c:pt>
                <c:pt idx="5720">
                  <c:v>572</c:v>
                </c:pt>
                <c:pt idx="5721">
                  <c:v>572.1</c:v>
                </c:pt>
                <c:pt idx="5722">
                  <c:v>572.20000000000005</c:v>
                </c:pt>
                <c:pt idx="5723">
                  <c:v>572.29999999999995</c:v>
                </c:pt>
                <c:pt idx="5724">
                  <c:v>572.4</c:v>
                </c:pt>
                <c:pt idx="5725">
                  <c:v>572.5</c:v>
                </c:pt>
                <c:pt idx="5726">
                  <c:v>572.6</c:v>
                </c:pt>
                <c:pt idx="5727">
                  <c:v>572.70000000000005</c:v>
                </c:pt>
                <c:pt idx="5728">
                  <c:v>572.79999999999995</c:v>
                </c:pt>
                <c:pt idx="5729">
                  <c:v>572.9</c:v>
                </c:pt>
                <c:pt idx="5730">
                  <c:v>573</c:v>
                </c:pt>
                <c:pt idx="5731">
                  <c:v>573.1</c:v>
                </c:pt>
                <c:pt idx="5732">
                  <c:v>573.20000000000005</c:v>
                </c:pt>
                <c:pt idx="5733">
                  <c:v>573.29999999999995</c:v>
                </c:pt>
                <c:pt idx="5734">
                  <c:v>573.4</c:v>
                </c:pt>
                <c:pt idx="5735">
                  <c:v>573.5</c:v>
                </c:pt>
                <c:pt idx="5736">
                  <c:v>573.6</c:v>
                </c:pt>
                <c:pt idx="5737">
                  <c:v>573.70000000000005</c:v>
                </c:pt>
                <c:pt idx="5738">
                  <c:v>573.79999999999995</c:v>
                </c:pt>
                <c:pt idx="5739">
                  <c:v>573.9</c:v>
                </c:pt>
                <c:pt idx="5740">
                  <c:v>574</c:v>
                </c:pt>
                <c:pt idx="5741">
                  <c:v>574.1</c:v>
                </c:pt>
                <c:pt idx="5742">
                  <c:v>574.20000000000005</c:v>
                </c:pt>
                <c:pt idx="5743">
                  <c:v>574.29999999999995</c:v>
                </c:pt>
                <c:pt idx="5744">
                  <c:v>574.4</c:v>
                </c:pt>
                <c:pt idx="5745">
                  <c:v>574.5</c:v>
                </c:pt>
                <c:pt idx="5746">
                  <c:v>574.6</c:v>
                </c:pt>
                <c:pt idx="5747">
                  <c:v>574.70000000000005</c:v>
                </c:pt>
                <c:pt idx="5748">
                  <c:v>574.79999999999995</c:v>
                </c:pt>
                <c:pt idx="5749">
                  <c:v>574.9</c:v>
                </c:pt>
                <c:pt idx="5750">
                  <c:v>575</c:v>
                </c:pt>
                <c:pt idx="5751">
                  <c:v>575.1</c:v>
                </c:pt>
                <c:pt idx="5752">
                  <c:v>575.20000000000005</c:v>
                </c:pt>
                <c:pt idx="5753">
                  <c:v>575.29999999999995</c:v>
                </c:pt>
                <c:pt idx="5754">
                  <c:v>575.4</c:v>
                </c:pt>
                <c:pt idx="5755">
                  <c:v>575.5</c:v>
                </c:pt>
                <c:pt idx="5756">
                  <c:v>575.6</c:v>
                </c:pt>
                <c:pt idx="5757">
                  <c:v>575.70000000000005</c:v>
                </c:pt>
                <c:pt idx="5758">
                  <c:v>575.79999999999995</c:v>
                </c:pt>
                <c:pt idx="5759">
                  <c:v>575.9</c:v>
                </c:pt>
                <c:pt idx="5760">
                  <c:v>576</c:v>
                </c:pt>
                <c:pt idx="5761">
                  <c:v>576.1</c:v>
                </c:pt>
                <c:pt idx="5762">
                  <c:v>576.20000000000005</c:v>
                </c:pt>
                <c:pt idx="5763">
                  <c:v>576.29999999999995</c:v>
                </c:pt>
                <c:pt idx="5764">
                  <c:v>576.4</c:v>
                </c:pt>
                <c:pt idx="5765">
                  <c:v>576.5</c:v>
                </c:pt>
                <c:pt idx="5766">
                  <c:v>576.6</c:v>
                </c:pt>
                <c:pt idx="5767">
                  <c:v>576.70000000000005</c:v>
                </c:pt>
                <c:pt idx="5768">
                  <c:v>576.79999999999995</c:v>
                </c:pt>
                <c:pt idx="5769">
                  <c:v>576.9</c:v>
                </c:pt>
                <c:pt idx="5770">
                  <c:v>577</c:v>
                </c:pt>
                <c:pt idx="5771">
                  <c:v>577.1</c:v>
                </c:pt>
                <c:pt idx="5772">
                  <c:v>577.20000000000005</c:v>
                </c:pt>
                <c:pt idx="5773">
                  <c:v>577.29999999999995</c:v>
                </c:pt>
                <c:pt idx="5774">
                  <c:v>577.4</c:v>
                </c:pt>
                <c:pt idx="5775">
                  <c:v>577.5</c:v>
                </c:pt>
                <c:pt idx="5776">
                  <c:v>577.6</c:v>
                </c:pt>
                <c:pt idx="5777">
                  <c:v>577.70000000000005</c:v>
                </c:pt>
                <c:pt idx="5778">
                  <c:v>577.79999999999995</c:v>
                </c:pt>
                <c:pt idx="5779">
                  <c:v>577.9</c:v>
                </c:pt>
                <c:pt idx="5780">
                  <c:v>578</c:v>
                </c:pt>
                <c:pt idx="5781">
                  <c:v>578.1</c:v>
                </c:pt>
                <c:pt idx="5782">
                  <c:v>578.20000000000005</c:v>
                </c:pt>
                <c:pt idx="5783">
                  <c:v>578.29999999999995</c:v>
                </c:pt>
                <c:pt idx="5784">
                  <c:v>578.4</c:v>
                </c:pt>
                <c:pt idx="5785">
                  <c:v>578.5</c:v>
                </c:pt>
                <c:pt idx="5786">
                  <c:v>578.6</c:v>
                </c:pt>
                <c:pt idx="5787">
                  <c:v>578.70000000000005</c:v>
                </c:pt>
                <c:pt idx="5788">
                  <c:v>578.79999999999995</c:v>
                </c:pt>
                <c:pt idx="5789">
                  <c:v>578.9</c:v>
                </c:pt>
                <c:pt idx="5790">
                  <c:v>579</c:v>
                </c:pt>
                <c:pt idx="5791">
                  <c:v>579.1</c:v>
                </c:pt>
                <c:pt idx="5792">
                  <c:v>579.20000000000005</c:v>
                </c:pt>
                <c:pt idx="5793">
                  <c:v>579.29999999999995</c:v>
                </c:pt>
                <c:pt idx="5794">
                  <c:v>579.4</c:v>
                </c:pt>
                <c:pt idx="5795">
                  <c:v>579.5</c:v>
                </c:pt>
                <c:pt idx="5796">
                  <c:v>579.6</c:v>
                </c:pt>
                <c:pt idx="5797">
                  <c:v>579.70000000000005</c:v>
                </c:pt>
                <c:pt idx="5798">
                  <c:v>579.79999999999995</c:v>
                </c:pt>
                <c:pt idx="5799">
                  <c:v>579.9</c:v>
                </c:pt>
                <c:pt idx="5800">
                  <c:v>580</c:v>
                </c:pt>
                <c:pt idx="5801">
                  <c:v>580.1</c:v>
                </c:pt>
                <c:pt idx="5802">
                  <c:v>580.20000000000005</c:v>
                </c:pt>
                <c:pt idx="5803">
                  <c:v>580.29999999999995</c:v>
                </c:pt>
                <c:pt idx="5804">
                  <c:v>580.4</c:v>
                </c:pt>
                <c:pt idx="5805">
                  <c:v>580.5</c:v>
                </c:pt>
                <c:pt idx="5806">
                  <c:v>580.6</c:v>
                </c:pt>
                <c:pt idx="5807">
                  <c:v>580.70000000000005</c:v>
                </c:pt>
                <c:pt idx="5808">
                  <c:v>580.79999999999995</c:v>
                </c:pt>
                <c:pt idx="5809">
                  <c:v>580.9</c:v>
                </c:pt>
                <c:pt idx="5810">
                  <c:v>581</c:v>
                </c:pt>
                <c:pt idx="5811">
                  <c:v>581.1</c:v>
                </c:pt>
                <c:pt idx="5812">
                  <c:v>581.20000000000005</c:v>
                </c:pt>
                <c:pt idx="5813">
                  <c:v>581.29999999999995</c:v>
                </c:pt>
                <c:pt idx="5814">
                  <c:v>581.4</c:v>
                </c:pt>
                <c:pt idx="5815">
                  <c:v>581.5</c:v>
                </c:pt>
                <c:pt idx="5816">
                  <c:v>581.6</c:v>
                </c:pt>
                <c:pt idx="5817">
                  <c:v>581.70000000000005</c:v>
                </c:pt>
                <c:pt idx="5818">
                  <c:v>581.79999999999995</c:v>
                </c:pt>
                <c:pt idx="5819">
                  <c:v>581.9</c:v>
                </c:pt>
                <c:pt idx="5820">
                  <c:v>582</c:v>
                </c:pt>
                <c:pt idx="5821">
                  <c:v>582.1</c:v>
                </c:pt>
                <c:pt idx="5822">
                  <c:v>582.20000000000005</c:v>
                </c:pt>
                <c:pt idx="5823">
                  <c:v>582.29999999999995</c:v>
                </c:pt>
                <c:pt idx="5824">
                  <c:v>582.4</c:v>
                </c:pt>
                <c:pt idx="5825">
                  <c:v>582.5</c:v>
                </c:pt>
                <c:pt idx="5826">
                  <c:v>582.6</c:v>
                </c:pt>
                <c:pt idx="5827">
                  <c:v>582.70000000000005</c:v>
                </c:pt>
                <c:pt idx="5828">
                  <c:v>582.79999999999995</c:v>
                </c:pt>
                <c:pt idx="5829">
                  <c:v>582.9</c:v>
                </c:pt>
                <c:pt idx="5830">
                  <c:v>583</c:v>
                </c:pt>
                <c:pt idx="5831">
                  <c:v>583.1</c:v>
                </c:pt>
                <c:pt idx="5832">
                  <c:v>583.20000000000005</c:v>
                </c:pt>
                <c:pt idx="5833">
                  <c:v>583.29999999999995</c:v>
                </c:pt>
                <c:pt idx="5834">
                  <c:v>583.4</c:v>
                </c:pt>
                <c:pt idx="5835">
                  <c:v>583.5</c:v>
                </c:pt>
                <c:pt idx="5836">
                  <c:v>583.6</c:v>
                </c:pt>
                <c:pt idx="5837">
                  <c:v>583.70000000000005</c:v>
                </c:pt>
                <c:pt idx="5838">
                  <c:v>583.79999999999995</c:v>
                </c:pt>
                <c:pt idx="5839">
                  <c:v>583.9</c:v>
                </c:pt>
                <c:pt idx="5840">
                  <c:v>584</c:v>
                </c:pt>
                <c:pt idx="5841">
                  <c:v>584.1</c:v>
                </c:pt>
                <c:pt idx="5842">
                  <c:v>584.20000000000005</c:v>
                </c:pt>
                <c:pt idx="5843">
                  <c:v>584.29999999999995</c:v>
                </c:pt>
                <c:pt idx="5844">
                  <c:v>584.4</c:v>
                </c:pt>
                <c:pt idx="5845">
                  <c:v>584.5</c:v>
                </c:pt>
                <c:pt idx="5846">
                  <c:v>584.6</c:v>
                </c:pt>
                <c:pt idx="5847">
                  <c:v>584.70000000000005</c:v>
                </c:pt>
                <c:pt idx="5848">
                  <c:v>584.79999999999995</c:v>
                </c:pt>
                <c:pt idx="5849">
                  <c:v>584.9</c:v>
                </c:pt>
                <c:pt idx="5850">
                  <c:v>585</c:v>
                </c:pt>
                <c:pt idx="5851">
                  <c:v>585.1</c:v>
                </c:pt>
                <c:pt idx="5852">
                  <c:v>585.20000000000005</c:v>
                </c:pt>
                <c:pt idx="5853">
                  <c:v>585.29999999999995</c:v>
                </c:pt>
                <c:pt idx="5854">
                  <c:v>585.4</c:v>
                </c:pt>
                <c:pt idx="5855">
                  <c:v>585.5</c:v>
                </c:pt>
                <c:pt idx="5856">
                  <c:v>585.6</c:v>
                </c:pt>
                <c:pt idx="5857">
                  <c:v>585.70000000000005</c:v>
                </c:pt>
                <c:pt idx="5858">
                  <c:v>585.79999999999995</c:v>
                </c:pt>
                <c:pt idx="5859">
                  <c:v>585.9</c:v>
                </c:pt>
                <c:pt idx="5860">
                  <c:v>586</c:v>
                </c:pt>
                <c:pt idx="5861">
                  <c:v>586.1</c:v>
                </c:pt>
                <c:pt idx="5862">
                  <c:v>586.20000000000005</c:v>
                </c:pt>
                <c:pt idx="5863">
                  <c:v>586.29999999999995</c:v>
                </c:pt>
                <c:pt idx="5864">
                  <c:v>586.4</c:v>
                </c:pt>
                <c:pt idx="5865">
                  <c:v>586.5</c:v>
                </c:pt>
                <c:pt idx="5866">
                  <c:v>586.6</c:v>
                </c:pt>
                <c:pt idx="5867">
                  <c:v>586.70000000000005</c:v>
                </c:pt>
                <c:pt idx="5868">
                  <c:v>586.79999999999995</c:v>
                </c:pt>
                <c:pt idx="5869">
                  <c:v>586.9</c:v>
                </c:pt>
                <c:pt idx="5870">
                  <c:v>587</c:v>
                </c:pt>
                <c:pt idx="5871">
                  <c:v>587.1</c:v>
                </c:pt>
                <c:pt idx="5872">
                  <c:v>587.20000000000005</c:v>
                </c:pt>
                <c:pt idx="5873">
                  <c:v>587.29999999999995</c:v>
                </c:pt>
                <c:pt idx="5874">
                  <c:v>587.4</c:v>
                </c:pt>
                <c:pt idx="5875">
                  <c:v>587.5</c:v>
                </c:pt>
                <c:pt idx="5876">
                  <c:v>587.6</c:v>
                </c:pt>
                <c:pt idx="5877">
                  <c:v>587.70000000000005</c:v>
                </c:pt>
                <c:pt idx="5878">
                  <c:v>587.79999999999995</c:v>
                </c:pt>
                <c:pt idx="5879">
                  <c:v>587.9</c:v>
                </c:pt>
                <c:pt idx="5880">
                  <c:v>588</c:v>
                </c:pt>
                <c:pt idx="5881">
                  <c:v>588.1</c:v>
                </c:pt>
                <c:pt idx="5882">
                  <c:v>588.20000000000005</c:v>
                </c:pt>
                <c:pt idx="5883">
                  <c:v>588.29999999999995</c:v>
                </c:pt>
                <c:pt idx="5884">
                  <c:v>588.4</c:v>
                </c:pt>
                <c:pt idx="5885">
                  <c:v>588.5</c:v>
                </c:pt>
                <c:pt idx="5886">
                  <c:v>588.6</c:v>
                </c:pt>
                <c:pt idx="5887">
                  <c:v>588.70000000000005</c:v>
                </c:pt>
                <c:pt idx="5888">
                  <c:v>588.79999999999995</c:v>
                </c:pt>
                <c:pt idx="5889">
                  <c:v>588.9</c:v>
                </c:pt>
                <c:pt idx="5890">
                  <c:v>589</c:v>
                </c:pt>
                <c:pt idx="5891">
                  <c:v>589.1</c:v>
                </c:pt>
                <c:pt idx="5892">
                  <c:v>589.20000000000005</c:v>
                </c:pt>
                <c:pt idx="5893">
                  <c:v>589.29999999999995</c:v>
                </c:pt>
                <c:pt idx="5894">
                  <c:v>589.4</c:v>
                </c:pt>
                <c:pt idx="5895">
                  <c:v>589.5</c:v>
                </c:pt>
                <c:pt idx="5896">
                  <c:v>589.6</c:v>
                </c:pt>
                <c:pt idx="5897">
                  <c:v>589.70000000000005</c:v>
                </c:pt>
                <c:pt idx="5898">
                  <c:v>589.79999999999995</c:v>
                </c:pt>
                <c:pt idx="5899">
                  <c:v>589.9</c:v>
                </c:pt>
                <c:pt idx="5900">
                  <c:v>590</c:v>
                </c:pt>
                <c:pt idx="5901">
                  <c:v>590.1</c:v>
                </c:pt>
                <c:pt idx="5902">
                  <c:v>590.20000000000005</c:v>
                </c:pt>
                <c:pt idx="5903">
                  <c:v>590.29999999999995</c:v>
                </c:pt>
                <c:pt idx="5904">
                  <c:v>590.4</c:v>
                </c:pt>
                <c:pt idx="5905">
                  <c:v>590.5</c:v>
                </c:pt>
                <c:pt idx="5906">
                  <c:v>590.6</c:v>
                </c:pt>
                <c:pt idx="5907">
                  <c:v>590.70000000000005</c:v>
                </c:pt>
                <c:pt idx="5908">
                  <c:v>590.79999999999995</c:v>
                </c:pt>
                <c:pt idx="5909">
                  <c:v>590.9</c:v>
                </c:pt>
                <c:pt idx="5910">
                  <c:v>591</c:v>
                </c:pt>
                <c:pt idx="5911">
                  <c:v>591.1</c:v>
                </c:pt>
                <c:pt idx="5912">
                  <c:v>591.20000000000005</c:v>
                </c:pt>
                <c:pt idx="5913">
                  <c:v>591.29999999999995</c:v>
                </c:pt>
                <c:pt idx="5914">
                  <c:v>591.4</c:v>
                </c:pt>
                <c:pt idx="5915">
                  <c:v>591.5</c:v>
                </c:pt>
                <c:pt idx="5916">
                  <c:v>591.6</c:v>
                </c:pt>
                <c:pt idx="5917">
                  <c:v>591.70000000000005</c:v>
                </c:pt>
                <c:pt idx="5918">
                  <c:v>591.79999999999995</c:v>
                </c:pt>
                <c:pt idx="5919">
                  <c:v>591.9</c:v>
                </c:pt>
                <c:pt idx="5920">
                  <c:v>592</c:v>
                </c:pt>
                <c:pt idx="5921">
                  <c:v>592.1</c:v>
                </c:pt>
                <c:pt idx="5922">
                  <c:v>592.20000000000005</c:v>
                </c:pt>
                <c:pt idx="5923">
                  <c:v>592.29999999999995</c:v>
                </c:pt>
                <c:pt idx="5924">
                  <c:v>592.4</c:v>
                </c:pt>
                <c:pt idx="5925">
                  <c:v>592.5</c:v>
                </c:pt>
                <c:pt idx="5926">
                  <c:v>592.6</c:v>
                </c:pt>
                <c:pt idx="5927">
                  <c:v>592.70000000000005</c:v>
                </c:pt>
                <c:pt idx="5928">
                  <c:v>592.79999999999995</c:v>
                </c:pt>
                <c:pt idx="5929">
                  <c:v>592.9</c:v>
                </c:pt>
                <c:pt idx="5930">
                  <c:v>593</c:v>
                </c:pt>
                <c:pt idx="5931">
                  <c:v>593.1</c:v>
                </c:pt>
                <c:pt idx="5932">
                  <c:v>593.20000000000005</c:v>
                </c:pt>
                <c:pt idx="5933">
                  <c:v>593.29999999999995</c:v>
                </c:pt>
                <c:pt idx="5934">
                  <c:v>593.4</c:v>
                </c:pt>
                <c:pt idx="5935">
                  <c:v>593.5</c:v>
                </c:pt>
                <c:pt idx="5936">
                  <c:v>593.6</c:v>
                </c:pt>
                <c:pt idx="5937">
                  <c:v>593.70000000000005</c:v>
                </c:pt>
                <c:pt idx="5938">
                  <c:v>593.79999999999995</c:v>
                </c:pt>
                <c:pt idx="5939">
                  <c:v>593.9</c:v>
                </c:pt>
                <c:pt idx="5940">
                  <c:v>594</c:v>
                </c:pt>
                <c:pt idx="5941">
                  <c:v>594.1</c:v>
                </c:pt>
                <c:pt idx="5942">
                  <c:v>594.20000000000005</c:v>
                </c:pt>
                <c:pt idx="5943">
                  <c:v>594.29999999999995</c:v>
                </c:pt>
                <c:pt idx="5944">
                  <c:v>594.4</c:v>
                </c:pt>
                <c:pt idx="5945">
                  <c:v>594.5</c:v>
                </c:pt>
                <c:pt idx="5946">
                  <c:v>594.6</c:v>
                </c:pt>
                <c:pt idx="5947">
                  <c:v>594.70000000000005</c:v>
                </c:pt>
                <c:pt idx="5948">
                  <c:v>594.79999999999995</c:v>
                </c:pt>
                <c:pt idx="5949">
                  <c:v>594.9</c:v>
                </c:pt>
                <c:pt idx="5950">
                  <c:v>595</c:v>
                </c:pt>
                <c:pt idx="5951">
                  <c:v>595.1</c:v>
                </c:pt>
                <c:pt idx="5952">
                  <c:v>595.20000000000005</c:v>
                </c:pt>
                <c:pt idx="5953">
                  <c:v>595.29999999999995</c:v>
                </c:pt>
                <c:pt idx="5954">
                  <c:v>595.4</c:v>
                </c:pt>
                <c:pt idx="5955">
                  <c:v>595.5</c:v>
                </c:pt>
                <c:pt idx="5956">
                  <c:v>595.6</c:v>
                </c:pt>
                <c:pt idx="5957">
                  <c:v>595.70000000000005</c:v>
                </c:pt>
                <c:pt idx="5958">
                  <c:v>595.79999999999995</c:v>
                </c:pt>
                <c:pt idx="5959">
                  <c:v>595.9</c:v>
                </c:pt>
                <c:pt idx="5960">
                  <c:v>596</c:v>
                </c:pt>
                <c:pt idx="5961">
                  <c:v>596.1</c:v>
                </c:pt>
                <c:pt idx="5962">
                  <c:v>596.20000000000005</c:v>
                </c:pt>
                <c:pt idx="5963">
                  <c:v>596.29999999999995</c:v>
                </c:pt>
                <c:pt idx="5964">
                  <c:v>596.4</c:v>
                </c:pt>
                <c:pt idx="5965">
                  <c:v>596.5</c:v>
                </c:pt>
                <c:pt idx="5966">
                  <c:v>596.6</c:v>
                </c:pt>
                <c:pt idx="5967">
                  <c:v>596.70000000000005</c:v>
                </c:pt>
                <c:pt idx="5968">
                  <c:v>596.79999999999995</c:v>
                </c:pt>
                <c:pt idx="5969">
                  <c:v>596.9</c:v>
                </c:pt>
                <c:pt idx="5970">
                  <c:v>597</c:v>
                </c:pt>
                <c:pt idx="5971">
                  <c:v>597.1</c:v>
                </c:pt>
                <c:pt idx="5972">
                  <c:v>597.20000000000005</c:v>
                </c:pt>
                <c:pt idx="5973">
                  <c:v>597.29999999999995</c:v>
                </c:pt>
                <c:pt idx="5974">
                  <c:v>597.4</c:v>
                </c:pt>
                <c:pt idx="5975">
                  <c:v>597.5</c:v>
                </c:pt>
                <c:pt idx="5976">
                  <c:v>597.6</c:v>
                </c:pt>
                <c:pt idx="5977">
                  <c:v>597.70000000000005</c:v>
                </c:pt>
                <c:pt idx="5978">
                  <c:v>597.79999999999995</c:v>
                </c:pt>
                <c:pt idx="5979">
                  <c:v>597.9</c:v>
                </c:pt>
                <c:pt idx="5980">
                  <c:v>598</c:v>
                </c:pt>
                <c:pt idx="5981">
                  <c:v>598.1</c:v>
                </c:pt>
                <c:pt idx="5982">
                  <c:v>598.20000000000005</c:v>
                </c:pt>
                <c:pt idx="5983">
                  <c:v>598.29999999999995</c:v>
                </c:pt>
                <c:pt idx="5984">
                  <c:v>598.4</c:v>
                </c:pt>
                <c:pt idx="5985">
                  <c:v>598.5</c:v>
                </c:pt>
                <c:pt idx="5986">
                  <c:v>598.6</c:v>
                </c:pt>
                <c:pt idx="5987">
                  <c:v>598.70000000000005</c:v>
                </c:pt>
                <c:pt idx="5988">
                  <c:v>598.79999999999995</c:v>
                </c:pt>
                <c:pt idx="5989">
                  <c:v>598.9</c:v>
                </c:pt>
                <c:pt idx="5990">
                  <c:v>599</c:v>
                </c:pt>
                <c:pt idx="5991">
                  <c:v>599.1</c:v>
                </c:pt>
                <c:pt idx="5992">
                  <c:v>599.20000000000005</c:v>
                </c:pt>
                <c:pt idx="5993">
                  <c:v>599.29999999999995</c:v>
                </c:pt>
                <c:pt idx="5994">
                  <c:v>599.4</c:v>
                </c:pt>
                <c:pt idx="5995">
                  <c:v>599.5</c:v>
                </c:pt>
                <c:pt idx="5996">
                  <c:v>599.6</c:v>
                </c:pt>
                <c:pt idx="5997">
                  <c:v>599.70000000000005</c:v>
                </c:pt>
                <c:pt idx="5998">
                  <c:v>599.79999999999995</c:v>
                </c:pt>
                <c:pt idx="5999">
                  <c:v>599.9</c:v>
                </c:pt>
                <c:pt idx="6000">
                  <c:v>600</c:v>
                </c:pt>
                <c:pt idx="6001">
                  <c:v>600.1</c:v>
                </c:pt>
                <c:pt idx="6002">
                  <c:v>600.20000000000005</c:v>
                </c:pt>
                <c:pt idx="6003">
                  <c:v>600.29999999999995</c:v>
                </c:pt>
                <c:pt idx="6004">
                  <c:v>600.4</c:v>
                </c:pt>
                <c:pt idx="6005">
                  <c:v>600.5</c:v>
                </c:pt>
                <c:pt idx="6006">
                  <c:v>600.6</c:v>
                </c:pt>
                <c:pt idx="6007">
                  <c:v>600.70000000000005</c:v>
                </c:pt>
                <c:pt idx="6008">
                  <c:v>600.79999999999995</c:v>
                </c:pt>
                <c:pt idx="6009">
                  <c:v>600.9</c:v>
                </c:pt>
                <c:pt idx="6010">
                  <c:v>601</c:v>
                </c:pt>
                <c:pt idx="6011">
                  <c:v>601.1</c:v>
                </c:pt>
                <c:pt idx="6012">
                  <c:v>601.20000000000005</c:v>
                </c:pt>
                <c:pt idx="6013">
                  <c:v>601.29999999999995</c:v>
                </c:pt>
                <c:pt idx="6014">
                  <c:v>601.4</c:v>
                </c:pt>
                <c:pt idx="6015">
                  <c:v>601.5</c:v>
                </c:pt>
                <c:pt idx="6016">
                  <c:v>601.6</c:v>
                </c:pt>
                <c:pt idx="6017">
                  <c:v>601.70000000000005</c:v>
                </c:pt>
                <c:pt idx="6018">
                  <c:v>601.79999999999995</c:v>
                </c:pt>
                <c:pt idx="6019">
                  <c:v>601.9</c:v>
                </c:pt>
                <c:pt idx="6020">
                  <c:v>602</c:v>
                </c:pt>
                <c:pt idx="6021">
                  <c:v>602.1</c:v>
                </c:pt>
                <c:pt idx="6022">
                  <c:v>602.20000000000005</c:v>
                </c:pt>
                <c:pt idx="6023">
                  <c:v>602.29999999999995</c:v>
                </c:pt>
                <c:pt idx="6024">
                  <c:v>602.4</c:v>
                </c:pt>
                <c:pt idx="6025">
                  <c:v>602.5</c:v>
                </c:pt>
                <c:pt idx="6026">
                  <c:v>602.6</c:v>
                </c:pt>
                <c:pt idx="6027">
                  <c:v>602.70000000000005</c:v>
                </c:pt>
                <c:pt idx="6028">
                  <c:v>602.79999999999995</c:v>
                </c:pt>
                <c:pt idx="6029">
                  <c:v>602.9</c:v>
                </c:pt>
                <c:pt idx="6030">
                  <c:v>603</c:v>
                </c:pt>
                <c:pt idx="6031">
                  <c:v>603.1</c:v>
                </c:pt>
                <c:pt idx="6032">
                  <c:v>603.20000000000005</c:v>
                </c:pt>
                <c:pt idx="6033">
                  <c:v>603.29999999999995</c:v>
                </c:pt>
                <c:pt idx="6034">
                  <c:v>603.4</c:v>
                </c:pt>
                <c:pt idx="6035">
                  <c:v>603.5</c:v>
                </c:pt>
                <c:pt idx="6036">
                  <c:v>603.6</c:v>
                </c:pt>
                <c:pt idx="6037">
                  <c:v>603.70000000000005</c:v>
                </c:pt>
                <c:pt idx="6038">
                  <c:v>603.79999999999995</c:v>
                </c:pt>
                <c:pt idx="6039">
                  <c:v>603.9</c:v>
                </c:pt>
                <c:pt idx="6040">
                  <c:v>604</c:v>
                </c:pt>
                <c:pt idx="6041">
                  <c:v>604.1</c:v>
                </c:pt>
                <c:pt idx="6042">
                  <c:v>604.20000000000005</c:v>
                </c:pt>
                <c:pt idx="6043">
                  <c:v>604.29999999999995</c:v>
                </c:pt>
                <c:pt idx="6044">
                  <c:v>604.4</c:v>
                </c:pt>
                <c:pt idx="6045">
                  <c:v>604.5</c:v>
                </c:pt>
                <c:pt idx="6046">
                  <c:v>604.6</c:v>
                </c:pt>
                <c:pt idx="6047">
                  <c:v>604.70000000000005</c:v>
                </c:pt>
                <c:pt idx="6048">
                  <c:v>604.79999999999995</c:v>
                </c:pt>
                <c:pt idx="6049">
                  <c:v>604.9</c:v>
                </c:pt>
                <c:pt idx="6050">
                  <c:v>605</c:v>
                </c:pt>
                <c:pt idx="6051">
                  <c:v>605.1</c:v>
                </c:pt>
                <c:pt idx="6052">
                  <c:v>605.20000000000005</c:v>
                </c:pt>
                <c:pt idx="6053">
                  <c:v>605.29999999999995</c:v>
                </c:pt>
                <c:pt idx="6054">
                  <c:v>605.4</c:v>
                </c:pt>
                <c:pt idx="6055">
                  <c:v>605.5</c:v>
                </c:pt>
                <c:pt idx="6056">
                  <c:v>605.6</c:v>
                </c:pt>
                <c:pt idx="6057">
                  <c:v>605.70000000000005</c:v>
                </c:pt>
                <c:pt idx="6058">
                  <c:v>605.79999999999995</c:v>
                </c:pt>
                <c:pt idx="6059">
                  <c:v>605.9</c:v>
                </c:pt>
                <c:pt idx="6060">
                  <c:v>606</c:v>
                </c:pt>
                <c:pt idx="6061">
                  <c:v>606.1</c:v>
                </c:pt>
                <c:pt idx="6062">
                  <c:v>606.20000000000005</c:v>
                </c:pt>
                <c:pt idx="6063">
                  <c:v>606.29999999999995</c:v>
                </c:pt>
                <c:pt idx="6064">
                  <c:v>606.4</c:v>
                </c:pt>
                <c:pt idx="6065">
                  <c:v>606.5</c:v>
                </c:pt>
                <c:pt idx="6066">
                  <c:v>606.6</c:v>
                </c:pt>
                <c:pt idx="6067">
                  <c:v>606.70000000000005</c:v>
                </c:pt>
                <c:pt idx="6068">
                  <c:v>606.79999999999995</c:v>
                </c:pt>
                <c:pt idx="6069">
                  <c:v>606.9</c:v>
                </c:pt>
                <c:pt idx="6070">
                  <c:v>607</c:v>
                </c:pt>
                <c:pt idx="6071">
                  <c:v>607.1</c:v>
                </c:pt>
                <c:pt idx="6072">
                  <c:v>607.20000000000005</c:v>
                </c:pt>
                <c:pt idx="6073">
                  <c:v>607.29999999999995</c:v>
                </c:pt>
                <c:pt idx="6074">
                  <c:v>607.4</c:v>
                </c:pt>
                <c:pt idx="6075">
                  <c:v>607.5</c:v>
                </c:pt>
                <c:pt idx="6076">
                  <c:v>607.6</c:v>
                </c:pt>
                <c:pt idx="6077">
                  <c:v>607.70000000000005</c:v>
                </c:pt>
                <c:pt idx="6078">
                  <c:v>607.79999999999995</c:v>
                </c:pt>
                <c:pt idx="6079">
                  <c:v>607.9</c:v>
                </c:pt>
                <c:pt idx="6080">
                  <c:v>608</c:v>
                </c:pt>
                <c:pt idx="6081">
                  <c:v>608.1</c:v>
                </c:pt>
                <c:pt idx="6082">
                  <c:v>608.20000000000005</c:v>
                </c:pt>
                <c:pt idx="6083">
                  <c:v>608.29999999999995</c:v>
                </c:pt>
                <c:pt idx="6084">
                  <c:v>608.4</c:v>
                </c:pt>
                <c:pt idx="6085">
                  <c:v>608.5</c:v>
                </c:pt>
                <c:pt idx="6086">
                  <c:v>608.6</c:v>
                </c:pt>
                <c:pt idx="6087">
                  <c:v>608.70000000000005</c:v>
                </c:pt>
                <c:pt idx="6088">
                  <c:v>608.79999999999995</c:v>
                </c:pt>
                <c:pt idx="6089">
                  <c:v>608.9</c:v>
                </c:pt>
                <c:pt idx="6090">
                  <c:v>609</c:v>
                </c:pt>
                <c:pt idx="6091">
                  <c:v>609.1</c:v>
                </c:pt>
                <c:pt idx="6092">
                  <c:v>609.20000000000005</c:v>
                </c:pt>
                <c:pt idx="6093">
                  <c:v>609.29999999999995</c:v>
                </c:pt>
                <c:pt idx="6094">
                  <c:v>609.4</c:v>
                </c:pt>
                <c:pt idx="6095">
                  <c:v>609.5</c:v>
                </c:pt>
                <c:pt idx="6096">
                  <c:v>609.6</c:v>
                </c:pt>
                <c:pt idx="6097">
                  <c:v>609.70000000000005</c:v>
                </c:pt>
                <c:pt idx="6098">
                  <c:v>609.79999999999995</c:v>
                </c:pt>
                <c:pt idx="6099">
                  <c:v>609.9</c:v>
                </c:pt>
                <c:pt idx="6100">
                  <c:v>610</c:v>
                </c:pt>
                <c:pt idx="6101">
                  <c:v>610.1</c:v>
                </c:pt>
                <c:pt idx="6102">
                  <c:v>610.20000000000005</c:v>
                </c:pt>
                <c:pt idx="6103">
                  <c:v>610.29999999999995</c:v>
                </c:pt>
                <c:pt idx="6104">
                  <c:v>610.4</c:v>
                </c:pt>
                <c:pt idx="6105">
                  <c:v>610.5</c:v>
                </c:pt>
                <c:pt idx="6106">
                  <c:v>610.6</c:v>
                </c:pt>
                <c:pt idx="6107">
                  <c:v>610.70000000000005</c:v>
                </c:pt>
                <c:pt idx="6108">
                  <c:v>610.79999999999995</c:v>
                </c:pt>
                <c:pt idx="6109">
                  <c:v>610.9</c:v>
                </c:pt>
                <c:pt idx="6110">
                  <c:v>611</c:v>
                </c:pt>
                <c:pt idx="6111">
                  <c:v>611.1</c:v>
                </c:pt>
                <c:pt idx="6112">
                  <c:v>611.20000000000005</c:v>
                </c:pt>
                <c:pt idx="6113">
                  <c:v>611.29999999999995</c:v>
                </c:pt>
                <c:pt idx="6114">
                  <c:v>611.4</c:v>
                </c:pt>
                <c:pt idx="6115">
                  <c:v>611.5</c:v>
                </c:pt>
                <c:pt idx="6116">
                  <c:v>611.6</c:v>
                </c:pt>
                <c:pt idx="6117">
                  <c:v>611.70000000000005</c:v>
                </c:pt>
                <c:pt idx="6118">
                  <c:v>611.79999999999995</c:v>
                </c:pt>
                <c:pt idx="6119">
                  <c:v>611.9</c:v>
                </c:pt>
                <c:pt idx="6120">
                  <c:v>612</c:v>
                </c:pt>
                <c:pt idx="6121">
                  <c:v>612.1</c:v>
                </c:pt>
                <c:pt idx="6122">
                  <c:v>612.20000000000005</c:v>
                </c:pt>
                <c:pt idx="6123">
                  <c:v>612.29999999999995</c:v>
                </c:pt>
                <c:pt idx="6124">
                  <c:v>612.4</c:v>
                </c:pt>
                <c:pt idx="6125">
                  <c:v>612.5</c:v>
                </c:pt>
                <c:pt idx="6126">
                  <c:v>612.6</c:v>
                </c:pt>
                <c:pt idx="6127">
                  <c:v>612.70000000000005</c:v>
                </c:pt>
                <c:pt idx="6128">
                  <c:v>612.79999999999995</c:v>
                </c:pt>
                <c:pt idx="6129">
                  <c:v>612.9</c:v>
                </c:pt>
                <c:pt idx="6130">
                  <c:v>613</c:v>
                </c:pt>
                <c:pt idx="6131">
                  <c:v>613.1</c:v>
                </c:pt>
                <c:pt idx="6132">
                  <c:v>613.20000000000005</c:v>
                </c:pt>
                <c:pt idx="6133">
                  <c:v>613.29999999999995</c:v>
                </c:pt>
                <c:pt idx="6134">
                  <c:v>613.4</c:v>
                </c:pt>
                <c:pt idx="6135">
                  <c:v>613.5</c:v>
                </c:pt>
                <c:pt idx="6136">
                  <c:v>613.6</c:v>
                </c:pt>
                <c:pt idx="6137">
                  <c:v>613.70000000000005</c:v>
                </c:pt>
                <c:pt idx="6138">
                  <c:v>613.79999999999995</c:v>
                </c:pt>
                <c:pt idx="6139">
                  <c:v>613.9</c:v>
                </c:pt>
                <c:pt idx="6140">
                  <c:v>614</c:v>
                </c:pt>
                <c:pt idx="6141">
                  <c:v>614.1</c:v>
                </c:pt>
                <c:pt idx="6142">
                  <c:v>614.20000000000005</c:v>
                </c:pt>
                <c:pt idx="6143">
                  <c:v>614.29999999999995</c:v>
                </c:pt>
                <c:pt idx="6144">
                  <c:v>614.4</c:v>
                </c:pt>
                <c:pt idx="6145">
                  <c:v>614.5</c:v>
                </c:pt>
                <c:pt idx="6146">
                  <c:v>614.6</c:v>
                </c:pt>
                <c:pt idx="6147">
                  <c:v>614.70000000000005</c:v>
                </c:pt>
                <c:pt idx="6148">
                  <c:v>614.79999999999995</c:v>
                </c:pt>
                <c:pt idx="6149">
                  <c:v>614.9</c:v>
                </c:pt>
                <c:pt idx="6150">
                  <c:v>615</c:v>
                </c:pt>
                <c:pt idx="6151">
                  <c:v>615.1</c:v>
                </c:pt>
                <c:pt idx="6152">
                  <c:v>615.20000000000005</c:v>
                </c:pt>
                <c:pt idx="6153">
                  <c:v>615.29999999999995</c:v>
                </c:pt>
                <c:pt idx="6154">
                  <c:v>615.4</c:v>
                </c:pt>
                <c:pt idx="6155">
                  <c:v>615.5</c:v>
                </c:pt>
                <c:pt idx="6156">
                  <c:v>615.6</c:v>
                </c:pt>
                <c:pt idx="6157">
                  <c:v>615.70000000000005</c:v>
                </c:pt>
                <c:pt idx="6158">
                  <c:v>615.79999999999995</c:v>
                </c:pt>
                <c:pt idx="6159">
                  <c:v>615.9</c:v>
                </c:pt>
                <c:pt idx="6160">
                  <c:v>616</c:v>
                </c:pt>
                <c:pt idx="6161">
                  <c:v>616.1</c:v>
                </c:pt>
                <c:pt idx="6162">
                  <c:v>616.20000000000005</c:v>
                </c:pt>
                <c:pt idx="6163">
                  <c:v>616.29999999999995</c:v>
                </c:pt>
                <c:pt idx="6164">
                  <c:v>616.4</c:v>
                </c:pt>
                <c:pt idx="6165">
                  <c:v>616.5</c:v>
                </c:pt>
                <c:pt idx="6166">
                  <c:v>616.6</c:v>
                </c:pt>
                <c:pt idx="6167">
                  <c:v>616.70000000000005</c:v>
                </c:pt>
                <c:pt idx="6168">
                  <c:v>616.79999999999995</c:v>
                </c:pt>
                <c:pt idx="6169">
                  <c:v>616.9</c:v>
                </c:pt>
                <c:pt idx="6170">
                  <c:v>617</c:v>
                </c:pt>
                <c:pt idx="6171">
                  <c:v>617.1</c:v>
                </c:pt>
                <c:pt idx="6172">
                  <c:v>617.20000000000005</c:v>
                </c:pt>
                <c:pt idx="6173">
                  <c:v>617.29999999999995</c:v>
                </c:pt>
                <c:pt idx="6174">
                  <c:v>617.4</c:v>
                </c:pt>
                <c:pt idx="6175">
                  <c:v>617.5</c:v>
                </c:pt>
                <c:pt idx="6176">
                  <c:v>617.6</c:v>
                </c:pt>
                <c:pt idx="6177">
                  <c:v>617.70000000000005</c:v>
                </c:pt>
                <c:pt idx="6178">
                  <c:v>617.79999999999995</c:v>
                </c:pt>
                <c:pt idx="6179">
                  <c:v>617.9</c:v>
                </c:pt>
                <c:pt idx="6180">
                  <c:v>618</c:v>
                </c:pt>
                <c:pt idx="6181">
                  <c:v>618.1</c:v>
                </c:pt>
                <c:pt idx="6182">
                  <c:v>618.20000000000005</c:v>
                </c:pt>
                <c:pt idx="6183">
                  <c:v>618.29999999999995</c:v>
                </c:pt>
                <c:pt idx="6184">
                  <c:v>618.4</c:v>
                </c:pt>
                <c:pt idx="6185">
                  <c:v>618.5</c:v>
                </c:pt>
                <c:pt idx="6186">
                  <c:v>618.6</c:v>
                </c:pt>
                <c:pt idx="6187">
                  <c:v>618.70000000000005</c:v>
                </c:pt>
                <c:pt idx="6188">
                  <c:v>618.79999999999995</c:v>
                </c:pt>
                <c:pt idx="6189">
                  <c:v>618.9</c:v>
                </c:pt>
                <c:pt idx="6190">
                  <c:v>619</c:v>
                </c:pt>
                <c:pt idx="6191">
                  <c:v>619.1</c:v>
                </c:pt>
                <c:pt idx="6192">
                  <c:v>619.20000000000005</c:v>
                </c:pt>
                <c:pt idx="6193">
                  <c:v>619.29999999999995</c:v>
                </c:pt>
                <c:pt idx="6194">
                  <c:v>619.4</c:v>
                </c:pt>
                <c:pt idx="6195">
                  <c:v>619.5</c:v>
                </c:pt>
                <c:pt idx="6196">
                  <c:v>619.6</c:v>
                </c:pt>
                <c:pt idx="6197">
                  <c:v>619.70000000000005</c:v>
                </c:pt>
                <c:pt idx="6198">
                  <c:v>619.79999999999995</c:v>
                </c:pt>
                <c:pt idx="6199">
                  <c:v>619.9</c:v>
                </c:pt>
                <c:pt idx="6200">
                  <c:v>620</c:v>
                </c:pt>
                <c:pt idx="6201">
                  <c:v>620.1</c:v>
                </c:pt>
                <c:pt idx="6202">
                  <c:v>620.20000000000005</c:v>
                </c:pt>
                <c:pt idx="6203">
                  <c:v>620.29999999999995</c:v>
                </c:pt>
                <c:pt idx="6204">
                  <c:v>620.4</c:v>
                </c:pt>
                <c:pt idx="6205">
                  <c:v>620.5</c:v>
                </c:pt>
                <c:pt idx="6206">
                  <c:v>620.6</c:v>
                </c:pt>
                <c:pt idx="6207">
                  <c:v>620.70000000000005</c:v>
                </c:pt>
                <c:pt idx="6208">
                  <c:v>620.79999999999995</c:v>
                </c:pt>
                <c:pt idx="6209">
                  <c:v>620.9</c:v>
                </c:pt>
                <c:pt idx="6210">
                  <c:v>621</c:v>
                </c:pt>
                <c:pt idx="6211">
                  <c:v>621.1</c:v>
                </c:pt>
                <c:pt idx="6212">
                  <c:v>621.20000000000005</c:v>
                </c:pt>
                <c:pt idx="6213">
                  <c:v>621.29999999999995</c:v>
                </c:pt>
                <c:pt idx="6214">
                  <c:v>621.4</c:v>
                </c:pt>
                <c:pt idx="6215">
                  <c:v>621.5</c:v>
                </c:pt>
                <c:pt idx="6216">
                  <c:v>621.6</c:v>
                </c:pt>
                <c:pt idx="6217">
                  <c:v>621.70000000000005</c:v>
                </c:pt>
                <c:pt idx="6218">
                  <c:v>621.79999999999995</c:v>
                </c:pt>
                <c:pt idx="6219">
                  <c:v>621.9</c:v>
                </c:pt>
                <c:pt idx="6220">
                  <c:v>622</c:v>
                </c:pt>
                <c:pt idx="6221">
                  <c:v>622.1</c:v>
                </c:pt>
                <c:pt idx="6222">
                  <c:v>622.20000000000005</c:v>
                </c:pt>
                <c:pt idx="6223">
                  <c:v>622.29999999999995</c:v>
                </c:pt>
                <c:pt idx="6224">
                  <c:v>622.4</c:v>
                </c:pt>
                <c:pt idx="6225">
                  <c:v>622.5</c:v>
                </c:pt>
                <c:pt idx="6226">
                  <c:v>622.6</c:v>
                </c:pt>
                <c:pt idx="6227">
                  <c:v>622.70000000000005</c:v>
                </c:pt>
                <c:pt idx="6228">
                  <c:v>622.79999999999995</c:v>
                </c:pt>
                <c:pt idx="6229">
                  <c:v>622.9</c:v>
                </c:pt>
                <c:pt idx="6230">
                  <c:v>623</c:v>
                </c:pt>
                <c:pt idx="6231">
                  <c:v>623.1</c:v>
                </c:pt>
                <c:pt idx="6232">
                  <c:v>623.20000000000005</c:v>
                </c:pt>
                <c:pt idx="6233">
                  <c:v>623.29999999999995</c:v>
                </c:pt>
                <c:pt idx="6234">
                  <c:v>623.4</c:v>
                </c:pt>
                <c:pt idx="6235">
                  <c:v>623.5</c:v>
                </c:pt>
                <c:pt idx="6236">
                  <c:v>623.6</c:v>
                </c:pt>
                <c:pt idx="6237">
                  <c:v>623.70000000000005</c:v>
                </c:pt>
                <c:pt idx="6238">
                  <c:v>623.79999999999995</c:v>
                </c:pt>
                <c:pt idx="6239">
                  <c:v>623.9</c:v>
                </c:pt>
                <c:pt idx="6240">
                  <c:v>624</c:v>
                </c:pt>
                <c:pt idx="6241">
                  <c:v>624.1</c:v>
                </c:pt>
                <c:pt idx="6242">
                  <c:v>624.20000000000005</c:v>
                </c:pt>
                <c:pt idx="6243">
                  <c:v>624.29999999999995</c:v>
                </c:pt>
                <c:pt idx="6244">
                  <c:v>624.4</c:v>
                </c:pt>
                <c:pt idx="6245">
                  <c:v>624.5</c:v>
                </c:pt>
                <c:pt idx="6246">
                  <c:v>624.6</c:v>
                </c:pt>
                <c:pt idx="6247">
                  <c:v>624.70000000000005</c:v>
                </c:pt>
                <c:pt idx="6248">
                  <c:v>624.79999999999995</c:v>
                </c:pt>
                <c:pt idx="6249">
                  <c:v>624.9</c:v>
                </c:pt>
                <c:pt idx="6250">
                  <c:v>625</c:v>
                </c:pt>
                <c:pt idx="6251">
                  <c:v>625.1</c:v>
                </c:pt>
                <c:pt idx="6252">
                  <c:v>625.20000000000005</c:v>
                </c:pt>
                <c:pt idx="6253">
                  <c:v>625.29999999999995</c:v>
                </c:pt>
                <c:pt idx="6254">
                  <c:v>625.4</c:v>
                </c:pt>
                <c:pt idx="6255">
                  <c:v>625.5</c:v>
                </c:pt>
                <c:pt idx="6256">
                  <c:v>625.6</c:v>
                </c:pt>
                <c:pt idx="6257">
                  <c:v>625.70000000000005</c:v>
                </c:pt>
                <c:pt idx="6258">
                  <c:v>625.79999999999995</c:v>
                </c:pt>
                <c:pt idx="6259">
                  <c:v>625.9</c:v>
                </c:pt>
                <c:pt idx="6260">
                  <c:v>626</c:v>
                </c:pt>
                <c:pt idx="6261">
                  <c:v>626.1</c:v>
                </c:pt>
                <c:pt idx="6262">
                  <c:v>626.20000000000005</c:v>
                </c:pt>
                <c:pt idx="6263">
                  <c:v>626.29999999999995</c:v>
                </c:pt>
                <c:pt idx="6264">
                  <c:v>626.4</c:v>
                </c:pt>
                <c:pt idx="6265">
                  <c:v>626.5</c:v>
                </c:pt>
                <c:pt idx="6266">
                  <c:v>626.6</c:v>
                </c:pt>
                <c:pt idx="6267">
                  <c:v>626.70000000000005</c:v>
                </c:pt>
                <c:pt idx="6268">
                  <c:v>626.79999999999995</c:v>
                </c:pt>
                <c:pt idx="6269">
                  <c:v>626.9</c:v>
                </c:pt>
                <c:pt idx="6270">
                  <c:v>627</c:v>
                </c:pt>
                <c:pt idx="6271">
                  <c:v>627.1</c:v>
                </c:pt>
                <c:pt idx="6272">
                  <c:v>627.20000000000005</c:v>
                </c:pt>
                <c:pt idx="6273">
                  <c:v>627.29999999999995</c:v>
                </c:pt>
                <c:pt idx="6274">
                  <c:v>627.4</c:v>
                </c:pt>
                <c:pt idx="6275">
                  <c:v>627.5</c:v>
                </c:pt>
                <c:pt idx="6276">
                  <c:v>627.6</c:v>
                </c:pt>
                <c:pt idx="6277">
                  <c:v>627.70000000000005</c:v>
                </c:pt>
                <c:pt idx="6278">
                  <c:v>627.79999999999995</c:v>
                </c:pt>
                <c:pt idx="6279">
                  <c:v>627.9</c:v>
                </c:pt>
                <c:pt idx="6280">
                  <c:v>628</c:v>
                </c:pt>
                <c:pt idx="6281">
                  <c:v>628.1</c:v>
                </c:pt>
                <c:pt idx="6282">
                  <c:v>628.20000000000005</c:v>
                </c:pt>
                <c:pt idx="6283">
                  <c:v>628.29999999999995</c:v>
                </c:pt>
                <c:pt idx="6284">
                  <c:v>628.4</c:v>
                </c:pt>
                <c:pt idx="6285">
                  <c:v>628.5</c:v>
                </c:pt>
                <c:pt idx="6286">
                  <c:v>628.6</c:v>
                </c:pt>
                <c:pt idx="6287">
                  <c:v>628.70000000000005</c:v>
                </c:pt>
                <c:pt idx="6288">
                  <c:v>628.79999999999995</c:v>
                </c:pt>
                <c:pt idx="6289">
                  <c:v>628.9</c:v>
                </c:pt>
                <c:pt idx="6290">
                  <c:v>629</c:v>
                </c:pt>
                <c:pt idx="6291">
                  <c:v>629.1</c:v>
                </c:pt>
                <c:pt idx="6292">
                  <c:v>629.20000000000005</c:v>
                </c:pt>
                <c:pt idx="6293">
                  <c:v>629.29999999999995</c:v>
                </c:pt>
                <c:pt idx="6294">
                  <c:v>629.4</c:v>
                </c:pt>
                <c:pt idx="6295">
                  <c:v>629.5</c:v>
                </c:pt>
                <c:pt idx="6296">
                  <c:v>629.6</c:v>
                </c:pt>
                <c:pt idx="6297">
                  <c:v>629.70000000000005</c:v>
                </c:pt>
                <c:pt idx="6298">
                  <c:v>629.79999999999995</c:v>
                </c:pt>
                <c:pt idx="6299">
                  <c:v>629.9</c:v>
                </c:pt>
                <c:pt idx="6300">
                  <c:v>630</c:v>
                </c:pt>
                <c:pt idx="6301">
                  <c:v>630.1</c:v>
                </c:pt>
                <c:pt idx="6302">
                  <c:v>630.20000000000005</c:v>
                </c:pt>
                <c:pt idx="6303">
                  <c:v>630.29999999999995</c:v>
                </c:pt>
                <c:pt idx="6304">
                  <c:v>630.4</c:v>
                </c:pt>
                <c:pt idx="6305">
                  <c:v>630.5</c:v>
                </c:pt>
                <c:pt idx="6306">
                  <c:v>630.6</c:v>
                </c:pt>
                <c:pt idx="6307">
                  <c:v>630.70000000000005</c:v>
                </c:pt>
                <c:pt idx="6308">
                  <c:v>630.79999999999995</c:v>
                </c:pt>
                <c:pt idx="6309">
                  <c:v>630.9</c:v>
                </c:pt>
                <c:pt idx="6310">
                  <c:v>631</c:v>
                </c:pt>
                <c:pt idx="6311">
                  <c:v>631.1</c:v>
                </c:pt>
                <c:pt idx="6312">
                  <c:v>631.20000000000005</c:v>
                </c:pt>
                <c:pt idx="6313">
                  <c:v>631.29999999999995</c:v>
                </c:pt>
                <c:pt idx="6314">
                  <c:v>631.4</c:v>
                </c:pt>
                <c:pt idx="6315">
                  <c:v>631.5</c:v>
                </c:pt>
                <c:pt idx="6316">
                  <c:v>631.6</c:v>
                </c:pt>
                <c:pt idx="6317">
                  <c:v>631.70000000000005</c:v>
                </c:pt>
                <c:pt idx="6318">
                  <c:v>631.79999999999995</c:v>
                </c:pt>
                <c:pt idx="6319">
                  <c:v>631.9</c:v>
                </c:pt>
                <c:pt idx="6320">
                  <c:v>632</c:v>
                </c:pt>
                <c:pt idx="6321">
                  <c:v>632.1</c:v>
                </c:pt>
                <c:pt idx="6322">
                  <c:v>632.20000000000005</c:v>
                </c:pt>
                <c:pt idx="6323">
                  <c:v>632.29999999999995</c:v>
                </c:pt>
                <c:pt idx="6324">
                  <c:v>632.4</c:v>
                </c:pt>
                <c:pt idx="6325">
                  <c:v>632.5</c:v>
                </c:pt>
                <c:pt idx="6326">
                  <c:v>632.6</c:v>
                </c:pt>
                <c:pt idx="6327">
                  <c:v>632.70000000000005</c:v>
                </c:pt>
                <c:pt idx="6328">
                  <c:v>632.79999999999995</c:v>
                </c:pt>
                <c:pt idx="6329">
                  <c:v>632.9</c:v>
                </c:pt>
                <c:pt idx="6330">
                  <c:v>633</c:v>
                </c:pt>
                <c:pt idx="6331">
                  <c:v>633.1</c:v>
                </c:pt>
                <c:pt idx="6332">
                  <c:v>633.20000000000005</c:v>
                </c:pt>
                <c:pt idx="6333">
                  <c:v>633.29999999999995</c:v>
                </c:pt>
                <c:pt idx="6334">
                  <c:v>633.4</c:v>
                </c:pt>
                <c:pt idx="6335">
                  <c:v>633.5</c:v>
                </c:pt>
                <c:pt idx="6336">
                  <c:v>633.6</c:v>
                </c:pt>
                <c:pt idx="6337">
                  <c:v>633.70000000000005</c:v>
                </c:pt>
                <c:pt idx="6338">
                  <c:v>633.79999999999995</c:v>
                </c:pt>
                <c:pt idx="6339">
                  <c:v>633.9</c:v>
                </c:pt>
                <c:pt idx="6340">
                  <c:v>634</c:v>
                </c:pt>
                <c:pt idx="6341">
                  <c:v>634.1</c:v>
                </c:pt>
                <c:pt idx="6342">
                  <c:v>634.20000000000005</c:v>
                </c:pt>
                <c:pt idx="6343">
                  <c:v>634.29999999999995</c:v>
                </c:pt>
                <c:pt idx="6344">
                  <c:v>634.4</c:v>
                </c:pt>
                <c:pt idx="6345">
                  <c:v>634.5</c:v>
                </c:pt>
                <c:pt idx="6346">
                  <c:v>634.6</c:v>
                </c:pt>
                <c:pt idx="6347">
                  <c:v>634.70000000000005</c:v>
                </c:pt>
                <c:pt idx="6348">
                  <c:v>634.79999999999995</c:v>
                </c:pt>
                <c:pt idx="6349">
                  <c:v>634.9</c:v>
                </c:pt>
                <c:pt idx="6350">
                  <c:v>635</c:v>
                </c:pt>
                <c:pt idx="6351">
                  <c:v>635.1</c:v>
                </c:pt>
                <c:pt idx="6352">
                  <c:v>635.20000000000005</c:v>
                </c:pt>
                <c:pt idx="6353">
                  <c:v>635.29999999999995</c:v>
                </c:pt>
                <c:pt idx="6354">
                  <c:v>635.4</c:v>
                </c:pt>
                <c:pt idx="6355">
                  <c:v>635.5</c:v>
                </c:pt>
                <c:pt idx="6356">
                  <c:v>635.6</c:v>
                </c:pt>
                <c:pt idx="6357">
                  <c:v>635.70000000000005</c:v>
                </c:pt>
                <c:pt idx="6358">
                  <c:v>635.79999999999995</c:v>
                </c:pt>
                <c:pt idx="6359">
                  <c:v>635.9</c:v>
                </c:pt>
                <c:pt idx="6360">
                  <c:v>636</c:v>
                </c:pt>
                <c:pt idx="6361">
                  <c:v>636.1</c:v>
                </c:pt>
                <c:pt idx="6362">
                  <c:v>636.20000000000005</c:v>
                </c:pt>
                <c:pt idx="6363">
                  <c:v>636.29999999999995</c:v>
                </c:pt>
                <c:pt idx="6364">
                  <c:v>636.4</c:v>
                </c:pt>
                <c:pt idx="6365">
                  <c:v>636.5</c:v>
                </c:pt>
                <c:pt idx="6366">
                  <c:v>636.6</c:v>
                </c:pt>
                <c:pt idx="6367">
                  <c:v>636.70000000000005</c:v>
                </c:pt>
                <c:pt idx="6368">
                  <c:v>636.79999999999995</c:v>
                </c:pt>
                <c:pt idx="6369">
                  <c:v>636.9</c:v>
                </c:pt>
                <c:pt idx="6370">
                  <c:v>637</c:v>
                </c:pt>
                <c:pt idx="6371">
                  <c:v>637.1</c:v>
                </c:pt>
                <c:pt idx="6372">
                  <c:v>637.20000000000005</c:v>
                </c:pt>
                <c:pt idx="6373">
                  <c:v>637.29999999999995</c:v>
                </c:pt>
                <c:pt idx="6374">
                  <c:v>637.4</c:v>
                </c:pt>
                <c:pt idx="6375">
                  <c:v>637.5</c:v>
                </c:pt>
                <c:pt idx="6376">
                  <c:v>637.6</c:v>
                </c:pt>
                <c:pt idx="6377">
                  <c:v>637.70000000000005</c:v>
                </c:pt>
                <c:pt idx="6378">
                  <c:v>637.79999999999995</c:v>
                </c:pt>
                <c:pt idx="6379">
                  <c:v>637.9</c:v>
                </c:pt>
                <c:pt idx="6380">
                  <c:v>638</c:v>
                </c:pt>
                <c:pt idx="6381">
                  <c:v>638.1</c:v>
                </c:pt>
                <c:pt idx="6382">
                  <c:v>638.20000000000005</c:v>
                </c:pt>
                <c:pt idx="6383">
                  <c:v>638.29999999999995</c:v>
                </c:pt>
                <c:pt idx="6384">
                  <c:v>638.4</c:v>
                </c:pt>
                <c:pt idx="6385">
                  <c:v>638.5</c:v>
                </c:pt>
                <c:pt idx="6386">
                  <c:v>638.6</c:v>
                </c:pt>
                <c:pt idx="6387">
                  <c:v>638.70000000000005</c:v>
                </c:pt>
                <c:pt idx="6388">
                  <c:v>638.79999999999995</c:v>
                </c:pt>
                <c:pt idx="6389">
                  <c:v>638.9</c:v>
                </c:pt>
                <c:pt idx="6390">
                  <c:v>639</c:v>
                </c:pt>
                <c:pt idx="6391">
                  <c:v>639.1</c:v>
                </c:pt>
                <c:pt idx="6392">
                  <c:v>639.20000000000005</c:v>
                </c:pt>
                <c:pt idx="6393">
                  <c:v>639.29999999999995</c:v>
                </c:pt>
                <c:pt idx="6394">
                  <c:v>639.4</c:v>
                </c:pt>
                <c:pt idx="6395">
                  <c:v>639.5</c:v>
                </c:pt>
                <c:pt idx="6396">
                  <c:v>639.6</c:v>
                </c:pt>
                <c:pt idx="6397">
                  <c:v>639.70000000000005</c:v>
                </c:pt>
                <c:pt idx="6398">
                  <c:v>639.79999999999995</c:v>
                </c:pt>
                <c:pt idx="6399">
                  <c:v>639.9</c:v>
                </c:pt>
                <c:pt idx="6400">
                  <c:v>640</c:v>
                </c:pt>
                <c:pt idx="6401">
                  <c:v>640.1</c:v>
                </c:pt>
                <c:pt idx="6402">
                  <c:v>640.20000000000005</c:v>
                </c:pt>
                <c:pt idx="6403">
                  <c:v>640.29999999999995</c:v>
                </c:pt>
                <c:pt idx="6404">
                  <c:v>640.4</c:v>
                </c:pt>
                <c:pt idx="6405">
                  <c:v>640.5</c:v>
                </c:pt>
                <c:pt idx="6406">
                  <c:v>640.6</c:v>
                </c:pt>
                <c:pt idx="6407">
                  <c:v>640.70000000000005</c:v>
                </c:pt>
                <c:pt idx="6408">
                  <c:v>640.79999999999995</c:v>
                </c:pt>
                <c:pt idx="6409">
                  <c:v>640.9</c:v>
                </c:pt>
                <c:pt idx="6410">
                  <c:v>641</c:v>
                </c:pt>
                <c:pt idx="6411">
                  <c:v>641.1</c:v>
                </c:pt>
                <c:pt idx="6412">
                  <c:v>641.20000000000005</c:v>
                </c:pt>
                <c:pt idx="6413">
                  <c:v>641.29999999999995</c:v>
                </c:pt>
                <c:pt idx="6414">
                  <c:v>641.4</c:v>
                </c:pt>
                <c:pt idx="6415">
                  <c:v>641.5</c:v>
                </c:pt>
                <c:pt idx="6416">
                  <c:v>641.6</c:v>
                </c:pt>
                <c:pt idx="6417">
                  <c:v>641.70000000000005</c:v>
                </c:pt>
                <c:pt idx="6418">
                  <c:v>641.79999999999995</c:v>
                </c:pt>
                <c:pt idx="6419">
                  <c:v>641.9</c:v>
                </c:pt>
                <c:pt idx="6420">
                  <c:v>642</c:v>
                </c:pt>
                <c:pt idx="6421">
                  <c:v>642.1</c:v>
                </c:pt>
                <c:pt idx="6422">
                  <c:v>642.20000000000005</c:v>
                </c:pt>
                <c:pt idx="6423">
                  <c:v>642.29999999999995</c:v>
                </c:pt>
                <c:pt idx="6424">
                  <c:v>642.4</c:v>
                </c:pt>
                <c:pt idx="6425">
                  <c:v>642.5</c:v>
                </c:pt>
                <c:pt idx="6426">
                  <c:v>642.6</c:v>
                </c:pt>
                <c:pt idx="6427">
                  <c:v>642.70000000000005</c:v>
                </c:pt>
                <c:pt idx="6428">
                  <c:v>642.79999999999995</c:v>
                </c:pt>
                <c:pt idx="6429">
                  <c:v>642.9</c:v>
                </c:pt>
                <c:pt idx="6430">
                  <c:v>643</c:v>
                </c:pt>
                <c:pt idx="6431">
                  <c:v>643.1</c:v>
                </c:pt>
                <c:pt idx="6432">
                  <c:v>643.20000000000005</c:v>
                </c:pt>
                <c:pt idx="6433">
                  <c:v>643.29999999999995</c:v>
                </c:pt>
                <c:pt idx="6434">
                  <c:v>643.4</c:v>
                </c:pt>
                <c:pt idx="6435">
                  <c:v>643.5</c:v>
                </c:pt>
                <c:pt idx="6436">
                  <c:v>643.6</c:v>
                </c:pt>
                <c:pt idx="6437">
                  <c:v>643.70000000000005</c:v>
                </c:pt>
                <c:pt idx="6438">
                  <c:v>643.79999999999995</c:v>
                </c:pt>
                <c:pt idx="6439">
                  <c:v>643.9</c:v>
                </c:pt>
                <c:pt idx="6440">
                  <c:v>644</c:v>
                </c:pt>
                <c:pt idx="6441">
                  <c:v>644.1</c:v>
                </c:pt>
                <c:pt idx="6442">
                  <c:v>644.20000000000005</c:v>
                </c:pt>
                <c:pt idx="6443">
                  <c:v>644.29999999999995</c:v>
                </c:pt>
                <c:pt idx="6444">
                  <c:v>644.4</c:v>
                </c:pt>
                <c:pt idx="6445">
                  <c:v>644.5</c:v>
                </c:pt>
                <c:pt idx="6446">
                  <c:v>644.6</c:v>
                </c:pt>
                <c:pt idx="6447">
                  <c:v>644.70000000000005</c:v>
                </c:pt>
                <c:pt idx="6448">
                  <c:v>644.79999999999995</c:v>
                </c:pt>
                <c:pt idx="6449">
                  <c:v>644.9</c:v>
                </c:pt>
                <c:pt idx="6450">
                  <c:v>645</c:v>
                </c:pt>
                <c:pt idx="6451">
                  <c:v>645.1</c:v>
                </c:pt>
                <c:pt idx="6452">
                  <c:v>645.20000000000005</c:v>
                </c:pt>
                <c:pt idx="6453">
                  <c:v>645.29999999999995</c:v>
                </c:pt>
                <c:pt idx="6454">
                  <c:v>645.4</c:v>
                </c:pt>
                <c:pt idx="6455">
                  <c:v>645.5</c:v>
                </c:pt>
                <c:pt idx="6456">
                  <c:v>645.6</c:v>
                </c:pt>
                <c:pt idx="6457">
                  <c:v>645.70000000000005</c:v>
                </c:pt>
                <c:pt idx="6458">
                  <c:v>645.79999999999995</c:v>
                </c:pt>
                <c:pt idx="6459">
                  <c:v>645.9</c:v>
                </c:pt>
                <c:pt idx="6460">
                  <c:v>646</c:v>
                </c:pt>
                <c:pt idx="6461">
                  <c:v>646.1</c:v>
                </c:pt>
                <c:pt idx="6462">
                  <c:v>646.20000000000005</c:v>
                </c:pt>
                <c:pt idx="6463">
                  <c:v>646.29999999999995</c:v>
                </c:pt>
                <c:pt idx="6464">
                  <c:v>646.4</c:v>
                </c:pt>
                <c:pt idx="6465">
                  <c:v>646.5</c:v>
                </c:pt>
                <c:pt idx="6466">
                  <c:v>646.6</c:v>
                </c:pt>
                <c:pt idx="6467">
                  <c:v>646.70000000000005</c:v>
                </c:pt>
                <c:pt idx="6468">
                  <c:v>646.79999999999995</c:v>
                </c:pt>
                <c:pt idx="6469">
                  <c:v>646.9</c:v>
                </c:pt>
                <c:pt idx="6470">
                  <c:v>647</c:v>
                </c:pt>
                <c:pt idx="6471">
                  <c:v>647.1</c:v>
                </c:pt>
                <c:pt idx="6472">
                  <c:v>647.20000000000005</c:v>
                </c:pt>
                <c:pt idx="6473">
                  <c:v>647.29999999999995</c:v>
                </c:pt>
                <c:pt idx="6474">
                  <c:v>647.4</c:v>
                </c:pt>
                <c:pt idx="6475">
                  <c:v>647.5</c:v>
                </c:pt>
                <c:pt idx="6476">
                  <c:v>647.6</c:v>
                </c:pt>
                <c:pt idx="6477">
                  <c:v>647.70000000000005</c:v>
                </c:pt>
                <c:pt idx="6478">
                  <c:v>647.79999999999995</c:v>
                </c:pt>
                <c:pt idx="6479">
                  <c:v>647.9</c:v>
                </c:pt>
                <c:pt idx="6480">
                  <c:v>648</c:v>
                </c:pt>
                <c:pt idx="6481">
                  <c:v>648.1</c:v>
                </c:pt>
                <c:pt idx="6482">
                  <c:v>648.20000000000005</c:v>
                </c:pt>
                <c:pt idx="6483">
                  <c:v>648.29999999999995</c:v>
                </c:pt>
                <c:pt idx="6484">
                  <c:v>648.4</c:v>
                </c:pt>
                <c:pt idx="6485">
                  <c:v>648.5</c:v>
                </c:pt>
                <c:pt idx="6486">
                  <c:v>648.6</c:v>
                </c:pt>
                <c:pt idx="6487">
                  <c:v>648.70000000000005</c:v>
                </c:pt>
                <c:pt idx="6488">
                  <c:v>648.79999999999995</c:v>
                </c:pt>
                <c:pt idx="6489">
                  <c:v>648.9</c:v>
                </c:pt>
                <c:pt idx="6490">
                  <c:v>649</c:v>
                </c:pt>
                <c:pt idx="6491">
                  <c:v>649.1</c:v>
                </c:pt>
                <c:pt idx="6492">
                  <c:v>649.20000000000005</c:v>
                </c:pt>
                <c:pt idx="6493">
                  <c:v>649.29999999999995</c:v>
                </c:pt>
                <c:pt idx="6494">
                  <c:v>649.4</c:v>
                </c:pt>
                <c:pt idx="6495">
                  <c:v>649.5</c:v>
                </c:pt>
                <c:pt idx="6496">
                  <c:v>649.6</c:v>
                </c:pt>
                <c:pt idx="6497">
                  <c:v>649.70000000000005</c:v>
                </c:pt>
                <c:pt idx="6498">
                  <c:v>649.79999999999995</c:v>
                </c:pt>
                <c:pt idx="6499">
                  <c:v>649.9</c:v>
                </c:pt>
                <c:pt idx="6500">
                  <c:v>650</c:v>
                </c:pt>
                <c:pt idx="6501">
                  <c:v>650.1</c:v>
                </c:pt>
                <c:pt idx="6502">
                  <c:v>650.20000000000005</c:v>
                </c:pt>
                <c:pt idx="6503">
                  <c:v>650.29999999999995</c:v>
                </c:pt>
                <c:pt idx="6504">
                  <c:v>650.4</c:v>
                </c:pt>
                <c:pt idx="6505">
                  <c:v>650.5</c:v>
                </c:pt>
                <c:pt idx="6506">
                  <c:v>650.6</c:v>
                </c:pt>
                <c:pt idx="6507">
                  <c:v>650.70000000000005</c:v>
                </c:pt>
                <c:pt idx="6508">
                  <c:v>650.79999999999995</c:v>
                </c:pt>
                <c:pt idx="6509">
                  <c:v>650.9</c:v>
                </c:pt>
                <c:pt idx="6510">
                  <c:v>651</c:v>
                </c:pt>
                <c:pt idx="6511">
                  <c:v>651.1</c:v>
                </c:pt>
                <c:pt idx="6512">
                  <c:v>651.20000000000005</c:v>
                </c:pt>
                <c:pt idx="6513">
                  <c:v>651.29999999999995</c:v>
                </c:pt>
                <c:pt idx="6514">
                  <c:v>651.4</c:v>
                </c:pt>
                <c:pt idx="6515">
                  <c:v>651.5</c:v>
                </c:pt>
                <c:pt idx="6516">
                  <c:v>651.6</c:v>
                </c:pt>
                <c:pt idx="6517">
                  <c:v>651.70000000000005</c:v>
                </c:pt>
                <c:pt idx="6518">
                  <c:v>651.79999999999995</c:v>
                </c:pt>
                <c:pt idx="6519">
                  <c:v>651.9</c:v>
                </c:pt>
                <c:pt idx="6520">
                  <c:v>652</c:v>
                </c:pt>
                <c:pt idx="6521">
                  <c:v>652.1</c:v>
                </c:pt>
                <c:pt idx="6522">
                  <c:v>652.20000000000005</c:v>
                </c:pt>
                <c:pt idx="6523">
                  <c:v>652.29999999999995</c:v>
                </c:pt>
                <c:pt idx="6524">
                  <c:v>652.4</c:v>
                </c:pt>
                <c:pt idx="6525">
                  <c:v>652.5</c:v>
                </c:pt>
                <c:pt idx="6526">
                  <c:v>652.6</c:v>
                </c:pt>
                <c:pt idx="6527">
                  <c:v>652.70000000000005</c:v>
                </c:pt>
                <c:pt idx="6528">
                  <c:v>652.79999999999995</c:v>
                </c:pt>
                <c:pt idx="6529">
                  <c:v>652.9</c:v>
                </c:pt>
                <c:pt idx="6530">
                  <c:v>653</c:v>
                </c:pt>
                <c:pt idx="6531">
                  <c:v>653.1</c:v>
                </c:pt>
                <c:pt idx="6532">
                  <c:v>653.20000000000005</c:v>
                </c:pt>
                <c:pt idx="6533">
                  <c:v>653.29999999999995</c:v>
                </c:pt>
                <c:pt idx="6534">
                  <c:v>653.4</c:v>
                </c:pt>
                <c:pt idx="6535">
                  <c:v>653.5</c:v>
                </c:pt>
                <c:pt idx="6536">
                  <c:v>653.6</c:v>
                </c:pt>
                <c:pt idx="6537">
                  <c:v>653.70000000000005</c:v>
                </c:pt>
                <c:pt idx="6538">
                  <c:v>653.79999999999995</c:v>
                </c:pt>
                <c:pt idx="6539">
                  <c:v>653.9</c:v>
                </c:pt>
                <c:pt idx="6540">
                  <c:v>654</c:v>
                </c:pt>
                <c:pt idx="6541">
                  <c:v>654.1</c:v>
                </c:pt>
                <c:pt idx="6542">
                  <c:v>654.20000000000005</c:v>
                </c:pt>
                <c:pt idx="6543">
                  <c:v>654.29999999999995</c:v>
                </c:pt>
                <c:pt idx="6544">
                  <c:v>654.4</c:v>
                </c:pt>
                <c:pt idx="6545">
                  <c:v>654.5</c:v>
                </c:pt>
                <c:pt idx="6546">
                  <c:v>654.6</c:v>
                </c:pt>
                <c:pt idx="6547">
                  <c:v>654.70000000000005</c:v>
                </c:pt>
                <c:pt idx="6548">
                  <c:v>654.79999999999995</c:v>
                </c:pt>
                <c:pt idx="6549">
                  <c:v>654.9</c:v>
                </c:pt>
                <c:pt idx="6550">
                  <c:v>655</c:v>
                </c:pt>
                <c:pt idx="6551">
                  <c:v>655.1</c:v>
                </c:pt>
                <c:pt idx="6552">
                  <c:v>655.20000000000005</c:v>
                </c:pt>
                <c:pt idx="6553">
                  <c:v>655.29999999999995</c:v>
                </c:pt>
                <c:pt idx="6554">
                  <c:v>655.4</c:v>
                </c:pt>
                <c:pt idx="6555">
                  <c:v>655.5</c:v>
                </c:pt>
                <c:pt idx="6556">
                  <c:v>655.6</c:v>
                </c:pt>
                <c:pt idx="6557">
                  <c:v>655.7</c:v>
                </c:pt>
                <c:pt idx="6558">
                  <c:v>655.8</c:v>
                </c:pt>
                <c:pt idx="6559">
                  <c:v>655.9</c:v>
                </c:pt>
                <c:pt idx="6560">
                  <c:v>656</c:v>
                </c:pt>
                <c:pt idx="6561">
                  <c:v>656.1</c:v>
                </c:pt>
                <c:pt idx="6562">
                  <c:v>656.2</c:v>
                </c:pt>
                <c:pt idx="6563">
                  <c:v>656.3</c:v>
                </c:pt>
                <c:pt idx="6564">
                  <c:v>656.4</c:v>
                </c:pt>
                <c:pt idx="6565">
                  <c:v>656.5</c:v>
                </c:pt>
                <c:pt idx="6566">
                  <c:v>656.6</c:v>
                </c:pt>
                <c:pt idx="6567">
                  <c:v>656.7</c:v>
                </c:pt>
                <c:pt idx="6568">
                  <c:v>656.8</c:v>
                </c:pt>
                <c:pt idx="6569">
                  <c:v>656.9</c:v>
                </c:pt>
                <c:pt idx="6570">
                  <c:v>657</c:v>
                </c:pt>
                <c:pt idx="6571">
                  <c:v>657.1</c:v>
                </c:pt>
                <c:pt idx="6572">
                  <c:v>657.2</c:v>
                </c:pt>
                <c:pt idx="6573">
                  <c:v>657.3</c:v>
                </c:pt>
                <c:pt idx="6574">
                  <c:v>657.4</c:v>
                </c:pt>
                <c:pt idx="6575">
                  <c:v>657.5</c:v>
                </c:pt>
                <c:pt idx="6576">
                  <c:v>657.6</c:v>
                </c:pt>
                <c:pt idx="6577">
                  <c:v>657.7</c:v>
                </c:pt>
                <c:pt idx="6578">
                  <c:v>657.8</c:v>
                </c:pt>
                <c:pt idx="6579">
                  <c:v>657.9</c:v>
                </c:pt>
                <c:pt idx="6580">
                  <c:v>658</c:v>
                </c:pt>
                <c:pt idx="6581">
                  <c:v>658.1</c:v>
                </c:pt>
                <c:pt idx="6582">
                  <c:v>658.2</c:v>
                </c:pt>
                <c:pt idx="6583">
                  <c:v>658.3</c:v>
                </c:pt>
                <c:pt idx="6584">
                  <c:v>658.4</c:v>
                </c:pt>
                <c:pt idx="6585">
                  <c:v>658.5</c:v>
                </c:pt>
                <c:pt idx="6586">
                  <c:v>658.6</c:v>
                </c:pt>
                <c:pt idx="6587">
                  <c:v>658.7</c:v>
                </c:pt>
                <c:pt idx="6588">
                  <c:v>658.8</c:v>
                </c:pt>
                <c:pt idx="6589">
                  <c:v>658.9</c:v>
                </c:pt>
                <c:pt idx="6590">
                  <c:v>659</c:v>
                </c:pt>
                <c:pt idx="6591">
                  <c:v>659.1</c:v>
                </c:pt>
                <c:pt idx="6592">
                  <c:v>659.2</c:v>
                </c:pt>
                <c:pt idx="6593">
                  <c:v>659.3</c:v>
                </c:pt>
                <c:pt idx="6594">
                  <c:v>659.4</c:v>
                </c:pt>
                <c:pt idx="6595">
                  <c:v>659.5</c:v>
                </c:pt>
                <c:pt idx="6596">
                  <c:v>659.6</c:v>
                </c:pt>
                <c:pt idx="6597">
                  <c:v>659.7</c:v>
                </c:pt>
                <c:pt idx="6598">
                  <c:v>659.8</c:v>
                </c:pt>
                <c:pt idx="6599">
                  <c:v>659.9</c:v>
                </c:pt>
                <c:pt idx="6600">
                  <c:v>660</c:v>
                </c:pt>
                <c:pt idx="6601">
                  <c:v>660.1</c:v>
                </c:pt>
                <c:pt idx="6602">
                  <c:v>660.2</c:v>
                </c:pt>
                <c:pt idx="6603">
                  <c:v>660.3</c:v>
                </c:pt>
                <c:pt idx="6604">
                  <c:v>660.4</c:v>
                </c:pt>
                <c:pt idx="6605">
                  <c:v>660.5</c:v>
                </c:pt>
                <c:pt idx="6606">
                  <c:v>660.6</c:v>
                </c:pt>
                <c:pt idx="6607">
                  <c:v>660.7</c:v>
                </c:pt>
                <c:pt idx="6608">
                  <c:v>660.8</c:v>
                </c:pt>
                <c:pt idx="6609">
                  <c:v>660.9</c:v>
                </c:pt>
                <c:pt idx="6610">
                  <c:v>661</c:v>
                </c:pt>
                <c:pt idx="6611">
                  <c:v>661.1</c:v>
                </c:pt>
                <c:pt idx="6612">
                  <c:v>661.2</c:v>
                </c:pt>
                <c:pt idx="6613">
                  <c:v>661.3</c:v>
                </c:pt>
                <c:pt idx="6614">
                  <c:v>661.4</c:v>
                </c:pt>
                <c:pt idx="6615">
                  <c:v>661.5</c:v>
                </c:pt>
                <c:pt idx="6616">
                  <c:v>661.6</c:v>
                </c:pt>
                <c:pt idx="6617">
                  <c:v>661.7</c:v>
                </c:pt>
                <c:pt idx="6618">
                  <c:v>661.8</c:v>
                </c:pt>
                <c:pt idx="6619">
                  <c:v>661.9</c:v>
                </c:pt>
                <c:pt idx="6620">
                  <c:v>662</c:v>
                </c:pt>
                <c:pt idx="6621">
                  <c:v>662.1</c:v>
                </c:pt>
                <c:pt idx="6622">
                  <c:v>662.2</c:v>
                </c:pt>
                <c:pt idx="6623">
                  <c:v>662.3</c:v>
                </c:pt>
                <c:pt idx="6624">
                  <c:v>662.4</c:v>
                </c:pt>
                <c:pt idx="6625">
                  <c:v>662.5</c:v>
                </c:pt>
                <c:pt idx="6626">
                  <c:v>662.6</c:v>
                </c:pt>
                <c:pt idx="6627">
                  <c:v>662.7</c:v>
                </c:pt>
                <c:pt idx="6628">
                  <c:v>662.8</c:v>
                </c:pt>
                <c:pt idx="6629">
                  <c:v>662.9</c:v>
                </c:pt>
                <c:pt idx="6630">
                  <c:v>663</c:v>
                </c:pt>
                <c:pt idx="6631">
                  <c:v>663.1</c:v>
                </c:pt>
                <c:pt idx="6632">
                  <c:v>663.2</c:v>
                </c:pt>
                <c:pt idx="6633">
                  <c:v>663.3</c:v>
                </c:pt>
                <c:pt idx="6634">
                  <c:v>663.4</c:v>
                </c:pt>
                <c:pt idx="6635">
                  <c:v>663.5</c:v>
                </c:pt>
                <c:pt idx="6636">
                  <c:v>663.6</c:v>
                </c:pt>
                <c:pt idx="6637">
                  <c:v>663.7</c:v>
                </c:pt>
                <c:pt idx="6638">
                  <c:v>663.8</c:v>
                </c:pt>
                <c:pt idx="6639">
                  <c:v>663.9</c:v>
                </c:pt>
                <c:pt idx="6640">
                  <c:v>664</c:v>
                </c:pt>
                <c:pt idx="6641">
                  <c:v>664.1</c:v>
                </c:pt>
                <c:pt idx="6642">
                  <c:v>664.2</c:v>
                </c:pt>
                <c:pt idx="6643">
                  <c:v>664.3</c:v>
                </c:pt>
                <c:pt idx="6644">
                  <c:v>664.4</c:v>
                </c:pt>
                <c:pt idx="6645">
                  <c:v>664.5</c:v>
                </c:pt>
                <c:pt idx="6646">
                  <c:v>664.6</c:v>
                </c:pt>
                <c:pt idx="6647">
                  <c:v>664.7</c:v>
                </c:pt>
                <c:pt idx="6648">
                  <c:v>664.8</c:v>
                </c:pt>
                <c:pt idx="6649">
                  <c:v>664.9</c:v>
                </c:pt>
                <c:pt idx="6650">
                  <c:v>665</c:v>
                </c:pt>
                <c:pt idx="6651">
                  <c:v>665.1</c:v>
                </c:pt>
                <c:pt idx="6652">
                  <c:v>665.2</c:v>
                </c:pt>
                <c:pt idx="6653">
                  <c:v>665.3</c:v>
                </c:pt>
                <c:pt idx="6654">
                  <c:v>665.4</c:v>
                </c:pt>
                <c:pt idx="6655">
                  <c:v>665.5</c:v>
                </c:pt>
                <c:pt idx="6656">
                  <c:v>665.6</c:v>
                </c:pt>
                <c:pt idx="6657">
                  <c:v>665.7</c:v>
                </c:pt>
                <c:pt idx="6658">
                  <c:v>665.8</c:v>
                </c:pt>
                <c:pt idx="6659">
                  <c:v>665.9</c:v>
                </c:pt>
                <c:pt idx="6660">
                  <c:v>666</c:v>
                </c:pt>
                <c:pt idx="6661">
                  <c:v>666.1</c:v>
                </c:pt>
                <c:pt idx="6662">
                  <c:v>666.2</c:v>
                </c:pt>
                <c:pt idx="6663">
                  <c:v>666.3</c:v>
                </c:pt>
                <c:pt idx="6664">
                  <c:v>666.4</c:v>
                </c:pt>
                <c:pt idx="6665">
                  <c:v>666.5</c:v>
                </c:pt>
                <c:pt idx="6666">
                  <c:v>666.6</c:v>
                </c:pt>
                <c:pt idx="6667">
                  <c:v>666.7</c:v>
                </c:pt>
                <c:pt idx="6668">
                  <c:v>666.8</c:v>
                </c:pt>
                <c:pt idx="6669">
                  <c:v>666.9</c:v>
                </c:pt>
                <c:pt idx="6670">
                  <c:v>667</c:v>
                </c:pt>
                <c:pt idx="6671">
                  <c:v>667.1</c:v>
                </c:pt>
                <c:pt idx="6672">
                  <c:v>667.2</c:v>
                </c:pt>
                <c:pt idx="6673">
                  <c:v>667.3</c:v>
                </c:pt>
                <c:pt idx="6674">
                  <c:v>667.4</c:v>
                </c:pt>
                <c:pt idx="6675">
                  <c:v>667.5</c:v>
                </c:pt>
                <c:pt idx="6676">
                  <c:v>667.6</c:v>
                </c:pt>
                <c:pt idx="6677">
                  <c:v>667.7</c:v>
                </c:pt>
                <c:pt idx="6678">
                  <c:v>667.8</c:v>
                </c:pt>
                <c:pt idx="6679">
                  <c:v>667.9</c:v>
                </c:pt>
                <c:pt idx="6680">
                  <c:v>668</c:v>
                </c:pt>
                <c:pt idx="6681">
                  <c:v>668.1</c:v>
                </c:pt>
                <c:pt idx="6682">
                  <c:v>668.2</c:v>
                </c:pt>
                <c:pt idx="6683">
                  <c:v>668.3</c:v>
                </c:pt>
                <c:pt idx="6684">
                  <c:v>668.4</c:v>
                </c:pt>
                <c:pt idx="6685">
                  <c:v>668.5</c:v>
                </c:pt>
                <c:pt idx="6686">
                  <c:v>668.6</c:v>
                </c:pt>
                <c:pt idx="6687">
                  <c:v>668.7</c:v>
                </c:pt>
                <c:pt idx="6688">
                  <c:v>668.8</c:v>
                </c:pt>
                <c:pt idx="6689">
                  <c:v>668.9</c:v>
                </c:pt>
                <c:pt idx="6690">
                  <c:v>669</c:v>
                </c:pt>
                <c:pt idx="6691">
                  <c:v>669.1</c:v>
                </c:pt>
                <c:pt idx="6692">
                  <c:v>669.2</c:v>
                </c:pt>
                <c:pt idx="6693">
                  <c:v>669.3</c:v>
                </c:pt>
                <c:pt idx="6694">
                  <c:v>669.4</c:v>
                </c:pt>
                <c:pt idx="6695">
                  <c:v>669.5</c:v>
                </c:pt>
                <c:pt idx="6696">
                  <c:v>669.6</c:v>
                </c:pt>
                <c:pt idx="6697">
                  <c:v>669.7</c:v>
                </c:pt>
                <c:pt idx="6698">
                  <c:v>669.8</c:v>
                </c:pt>
                <c:pt idx="6699">
                  <c:v>669.9</c:v>
                </c:pt>
                <c:pt idx="6700">
                  <c:v>670</c:v>
                </c:pt>
                <c:pt idx="6701">
                  <c:v>670.1</c:v>
                </c:pt>
                <c:pt idx="6702">
                  <c:v>670.2</c:v>
                </c:pt>
                <c:pt idx="6703">
                  <c:v>670.3</c:v>
                </c:pt>
                <c:pt idx="6704">
                  <c:v>670.4</c:v>
                </c:pt>
                <c:pt idx="6705">
                  <c:v>670.5</c:v>
                </c:pt>
                <c:pt idx="6706">
                  <c:v>670.6</c:v>
                </c:pt>
                <c:pt idx="6707">
                  <c:v>670.7</c:v>
                </c:pt>
                <c:pt idx="6708">
                  <c:v>670.8</c:v>
                </c:pt>
                <c:pt idx="6709">
                  <c:v>670.9</c:v>
                </c:pt>
                <c:pt idx="6710">
                  <c:v>671</c:v>
                </c:pt>
                <c:pt idx="6711">
                  <c:v>671.1</c:v>
                </c:pt>
                <c:pt idx="6712">
                  <c:v>671.2</c:v>
                </c:pt>
                <c:pt idx="6713">
                  <c:v>671.3</c:v>
                </c:pt>
                <c:pt idx="6714">
                  <c:v>671.4</c:v>
                </c:pt>
                <c:pt idx="6715">
                  <c:v>671.5</c:v>
                </c:pt>
                <c:pt idx="6716">
                  <c:v>671.6</c:v>
                </c:pt>
                <c:pt idx="6717">
                  <c:v>671.7</c:v>
                </c:pt>
                <c:pt idx="6718">
                  <c:v>671.8</c:v>
                </c:pt>
                <c:pt idx="6719">
                  <c:v>671.9</c:v>
                </c:pt>
                <c:pt idx="6720">
                  <c:v>672</c:v>
                </c:pt>
                <c:pt idx="6721">
                  <c:v>672.1</c:v>
                </c:pt>
                <c:pt idx="6722">
                  <c:v>672.2</c:v>
                </c:pt>
                <c:pt idx="6723">
                  <c:v>672.3</c:v>
                </c:pt>
                <c:pt idx="6724">
                  <c:v>672.4</c:v>
                </c:pt>
                <c:pt idx="6725">
                  <c:v>672.5</c:v>
                </c:pt>
                <c:pt idx="6726">
                  <c:v>672.6</c:v>
                </c:pt>
                <c:pt idx="6727">
                  <c:v>672.7</c:v>
                </c:pt>
                <c:pt idx="6728">
                  <c:v>672.8</c:v>
                </c:pt>
                <c:pt idx="6729">
                  <c:v>672.9</c:v>
                </c:pt>
                <c:pt idx="6730">
                  <c:v>673</c:v>
                </c:pt>
                <c:pt idx="6731">
                  <c:v>673.1</c:v>
                </c:pt>
                <c:pt idx="6732">
                  <c:v>673.2</c:v>
                </c:pt>
                <c:pt idx="6733">
                  <c:v>673.3</c:v>
                </c:pt>
                <c:pt idx="6734">
                  <c:v>673.4</c:v>
                </c:pt>
                <c:pt idx="6735">
                  <c:v>673.5</c:v>
                </c:pt>
                <c:pt idx="6736">
                  <c:v>673.6</c:v>
                </c:pt>
                <c:pt idx="6737">
                  <c:v>673.7</c:v>
                </c:pt>
                <c:pt idx="6738">
                  <c:v>673.8</c:v>
                </c:pt>
                <c:pt idx="6739">
                  <c:v>673.9</c:v>
                </c:pt>
                <c:pt idx="6740">
                  <c:v>674</c:v>
                </c:pt>
                <c:pt idx="6741">
                  <c:v>674.1</c:v>
                </c:pt>
                <c:pt idx="6742">
                  <c:v>674.2</c:v>
                </c:pt>
                <c:pt idx="6743">
                  <c:v>674.3</c:v>
                </c:pt>
                <c:pt idx="6744">
                  <c:v>674.4</c:v>
                </c:pt>
                <c:pt idx="6745">
                  <c:v>674.5</c:v>
                </c:pt>
                <c:pt idx="6746">
                  <c:v>674.6</c:v>
                </c:pt>
                <c:pt idx="6747">
                  <c:v>674.7</c:v>
                </c:pt>
                <c:pt idx="6748">
                  <c:v>674.8</c:v>
                </c:pt>
                <c:pt idx="6749">
                  <c:v>674.9</c:v>
                </c:pt>
                <c:pt idx="6750">
                  <c:v>675</c:v>
                </c:pt>
                <c:pt idx="6751">
                  <c:v>675.1</c:v>
                </c:pt>
                <c:pt idx="6752">
                  <c:v>675.2</c:v>
                </c:pt>
                <c:pt idx="6753">
                  <c:v>675.3</c:v>
                </c:pt>
                <c:pt idx="6754">
                  <c:v>675.4</c:v>
                </c:pt>
                <c:pt idx="6755">
                  <c:v>675.5</c:v>
                </c:pt>
                <c:pt idx="6756">
                  <c:v>675.6</c:v>
                </c:pt>
                <c:pt idx="6757">
                  <c:v>675.7</c:v>
                </c:pt>
                <c:pt idx="6758">
                  <c:v>675.8</c:v>
                </c:pt>
                <c:pt idx="6759">
                  <c:v>675.9</c:v>
                </c:pt>
                <c:pt idx="6760">
                  <c:v>676</c:v>
                </c:pt>
                <c:pt idx="6761">
                  <c:v>676.1</c:v>
                </c:pt>
                <c:pt idx="6762">
                  <c:v>676.2</c:v>
                </c:pt>
                <c:pt idx="6763">
                  <c:v>676.3</c:v>
                </c:pt>
                <c:pt idx="6764">
                  <c:v>676.4</c:v>
                </c:pt>
                <c:pt idx="6765">
                  <c:v>676.5</c:v>
                </c:pt>
                <c:pt idx="6766">
                  <c:v>676.6</c:v>
                </c:pt>
                <c:pt idx="6767">
                  <c:v>676.7</c:v>
                </c:pt>
                <c:pt idx="6768">
                  <c:v>676.8</c:v>
                </c:pt>
                <c:pt idx="6769">
                  <c:v>676.9</c:v>
                </c:pt>
                <c:pt idx="6770">
                  <c:v>677</c:v>
                </c:pt>
                <c:pt idx="6771">
                  <c:v>677.1</c:v>
                </c:pt>
                <c:pt idx="6772">
                  <c:v>677.2</c:v>
                </c:pt>
                <c:pt idx="6773">
                  <c:v>677.3</c:v>
                </c:pt>
                <c:pt idx="6774">
                  <c:v>677.4</c:v>
                </c:pt>
                <c:pt idx="6775">
                  <c:v>677.5</c:v>
                </c:pt>
                <c:pt idx="6776">
                  <c:v>677.6</c:v>
                </c:pt>
                <c:pt idx="6777">
                  <c:v>677.7</c:v>
                </c:pt>
                <c:pt idx="6778">
                  <c:v>677.8</c:v>
                </c:pt>
                <c:pt idx="6779">
                  <c:v>677.9</c:v>
                </c:pt>
                <c:pt idx="6780">
                  <c:v>678</c:v>
                </c:pt>
                <c:pt idx="6781">
                  <c:v>678.1</c:v>
                </c:pt>
                <c:pt idx="6782">
                  <c:v>678.2</c:v>
                </c:pt>
                <c:pt idx="6783">
                  <c:v>678.3</c:v>
                </c:pt>
                <c:pt idx="6784">
                  <c:v>678.4</c:v>
                </c:pt>
                <c:pt idx="6785">
                  <c:v>678.5</c:v>
                </c:pt>
                <c:pt idx="6786">
                  <c:v>678.6</c:v>
                </c:pt>
                <c:pt idx="6787">
                  <c:v>678.7</c:v>
                </c:pt>
                <c:pt idx="6788">
                  <c:v>678.8</c:v>
                </c:pt>
                <c:pt idx="6789">
                  <c:v>678.9</c:v>
                </c:pt>
                <c:pt idx="6790">
                  <c:v>679</c:v>
                </c:pt>
                <c:pt idx="6791">
                  <c:v>679.1</c:v>
                </c:pt>
                <c:pt idx="6792">
                  <c:v>679.2</c:v>
                </c:pt>
                <c:pt idx="6793">
                  <c:v>679.3</c:v>
                </c:pt>
                <c:pt idx="6794">
                  <c:v>679.4</c:v>
                </c:pt>
                <c:pt idx="6795">
                  <c:v>679.5</c:v>
                </c:pt>
                <c:pt idx="6796">
                  <c:v>679.6</c:v>
                </c:pt>
                <c:pt idx="6797">
                  <c:v>679.7</c:v>
                </c:pt>
                <c:pt idx="6798">
                  <c:v>679.8</c:v>
                </c:pt>
                <c:pt idx="6799">
                  <c:v>679.9</c:v>
                </c:pt>
                <c:pt idx="6800">
                  <c:v>680</c:v>
                </c:pt>
                <c:pt idx="6801">
                  <c:v>680.1</c:v>
                </c:pt>
                <c:pt idx="6802">
                  <c:v>680.2</c:v>
                </c:pt>
                <c:pt idx="6803">
                  <c:v>680.3</c:v>
                </c:pt>
                <c:pt idx="6804">
                  <c:v>680.4</c:v>
                </c:pt>
                <c:pt idx="6805">
                  <c:v>680.5</c:v>
                </c:pt>
                <c:pt idx="6806">
                  <c:v>680.6</c:v>
                </c:pt>
                <c:pt idx="6807">
                  <c:v>680.7</c:v>
                </c:pt>
                <c:pt idx="6808">
                  <c:v>680.8</c:v>
                </c:pt>
                <c:pt idx="6809">
                  <c:v>680.9</c:v>
                </c:pt>
                <c:pt idx="6810">
                  <c:v>681</c:v>
                </c:pt>
                <c:pt idx="6811">
                  <c:v>681.1</c:v>
                </c:pt>
                <c:pt idx="6812">
                  <c:v>681.2</c:v>
                </c:pt>
                <c:pt idx="6813">
                  <c:v>681.3</c:v>
                </c:pt>
                <c:pt idx="6814">
                  <c:v>681.4</c:v>
                </c:pt>
                <c:pt idx="6815">
                  <c:v>681.5</c:v>
                </c:pt>
                <c:pt idx="6816">
                  <c:v>681.6</c:v>
                </c:pt>
                <c:pt idx="6817">
                  <c:v>681.7</c:v>
                </c:pt>
                <c:pt idx="6818">
                  <c:v>681.8</c:v>
                </c:pt>
                <c:pt idx="6819">
                  <c:v>681.9</c:v>
                </c:pt>
                <c:pt idx="6820">
                  <c:v>682</c:v>
                </c:pt>
                <c:pt idx="6821">
                  <c:v>682.1</c:v>
                </c:pt>
                <c:pt idx="6822">
                  <c:v>682.2</c:v>
                </c:pt>
                <c:pt idx="6823">
                  <c:v>682.3</c:v>
                </c:pt>
                <c:pt idx="6824">
                  <c:v>682.4</c:v>
                </c:pt>
                <c:pt idx="6825">
                  <c:v>682.5</c:v>
                </c:pt>
                <c:pt idx="6826">
                  <c:v>682.6</c:v>
                </c:pt>
                <c:pt idx="6827">
                  <c:v>682.7</c:v>
                </c:pt>
                <c:pt idx="6828">
                  <c:v>682.8</c:v>
                </c:pt>
                <c:pt idx="6829">
                  <c:v>682.9</c:v>
                </c:pt>
                <c:pt idx="6830">
                  <c:v>683</c:v>
                </c:pt>
                <c:pt idx="6831">
                  <c:v>683.1</c:v>
                </c:pt>
                <c:pt idx="6832">
                  <c:v>683.2</c:v>
                </c:pt>
                <c:pt idx="6833">
                  <c:v>683.3</c:v>
                </c:pt>
                <c:pt idx="6834">
                  <c:v>683.4</c:v>
                </c:pt>
                <c:pt idx="6835">
                  <c:v>683.5</c:v>
                </c:pt>
                <c:pt idx="6836">
                  <c:v>683.6</c:v>
                </c:pt>
                <c:pt idx="6837">
                  <c:v>683.7</c:v>
                </c:pt>
                <c:pt idx="6838">
                  <c:v>683.8</c:v>
                </c:pt>
                <c:pt idx="6839">
                  <c:v>683.9</c:v>
                </c:pt>
                <c:pt idx="6840">
                  <c:v>684</c:v>
                </c:pt>
                <c:pt idx="6841">
                  <c:v>684.1</c:v>
                </c:pt>
                <c:pt idx="6842">
                  <c:v>684.2</c:v>
                </c:pt>
                <c:pt idx="6843">
                  <c:v>684.3</c:v>
                </c:pt>
                <c:pt idx="6844">
                  <c:v>684.4</c:v>
                </c:pt>
                <c:pt idx="6845">
                  <c:v>684.5</c:v>
                </c:pt>
                <c:pt idx="6846">
                  <c:v>684.6</c:v>
                </c:pt>
                <c:pt idx="6847">
                  <c:v>684.7</c:v>
                </c:pt>
                <c:pt idx="6848">
                  <c:v>684.8</c:v>
                </c:pt>
                <c:pt idx="6849">
                  <c:v>684.9</c:v>
                </c:pt>
                <c:pt idx="6850">
                  <c:v>685</c:v>
                </c:pt>
                <c:pt idx="6851">
                  <c:v>685.1</c:v>
                </c:pt>
                <c:pt idx="6852">
                  <c:v>685.2</c:v>
                </c:pt>
                <c:pt idx="6853">
                  <c:v>685.3</c:v>
                </c:pt>
                <c:pt idx="6854">
                  <c:v>685.4</c:v>
                </c:pt>
                <c:pt idx="6855">
                  <c:v>685.5</c:v>
                </c:pt>
                <c:pt idx="6856">
                  <c:v>685.6</c:v>
                </c:pt>
                <c:pt idx="6857">
                  <c:v>685.7</c:v>
                </c:pt>
                <c:pt idx="6858">
                  <c:v>685.8</c:v>
                </c:pt>
                <c:pt idx="6859">
                  <c:v>685.9</c:v>
                </c:pt>
                <c:pt idx="6860">
                  <c:v>686</c:v>
                </c:pt>
                <c:pt idx="6861">
                  <c:v>686.1</c:v>
                </c:pt>
                <c:pt idx="6862">
                  <c:v>686.2</c:v>
                </c:pt>
                <c:pt idx="6863">
                  <c:v>686.3</c:v>
                </c:pt>
                <c:pt idx="6864">
                  <c:v>686.4</c:v>
                </c:pt>
                <c:pt idx="6865">
                  <c:v>686.5</c:v>
                </c:pt>
                <c:pt idx="6866">
                  <c:v>686.6</c:v>
                </c:pt>
                <c:pt idx="6867">
                  <c:v>686.7</c:v>
                </c:pt>
                <c:pt idx="6868">
                  <c:v>686.8</c:v>
                </c:pt>
                <c:pt idx="6869">
                  <c:v>686.9</c:v>
                </c:pt>
                <c:pt idx="6870">
                  <c:v>687</c:v>
                </c:pt>
                <c:pt idx="6871">
                  <c:v>687.1</c:v>
                </c:pt>
                <c:pt idx="6872">
                  <c:v>687.2</c:v>
                </c:pt>
                <c:pt idx="6873">
                  <c:v>687.3</c:v>
                </c:pt>
                <c:pt idx="6874">
                  <c:v>687.4</c:v>
                </c:pt>
                <c:pt idx="6875">
                  <c:v>687.5</c:v>
                </c:pt>
                <c:pt idx="6876">
                  <c:v>687.6</c:v>
                </c:pt>
                <c:pt idx="6877">
                  <c:v>687.7</c:v>
                </c:pt>
                <c:pt idx="6878">
                  <c:v>687.8</c:v>
                </c:pt>
                <c:pt idx="6879">
                  <c:v>687.9</c:v>
                </c:pt>
                <c:pt idx="6880">
                  <c:v>688</c:v>
                </c:pt>
                <c:pt idx="6881">
                  <c:v>688.1</c:v>
                </c:pt>
                <c:pt idx="6882">
                  <c:v>688.2</c:v>
                </c:pt>
                <c:pt idx="6883">
                  <c:v>688.3</c:v>
                </c:pt>
                <c:pt idx="6884">
                  <c:v>688.4</c:v>
                </c:pt>
                <c:pt idx="6885">
                  <c:v>688.5</c:v>
                </c:pt>
                <c:pt idx="6886">
                  <c:v>688.6</c:v>
                </c:pt>
                <c:pt idx="6887">
                  <c:v>688.7</c:v>
                </c:pt>
                <c:pt idx="6888">
                  <c:v>688.8</c:v>
                </c:pt>
                <c:pt idx="6889">
                  <c:v>688.9</c:v>
                </c:pt>
                <c:pt idx="6890">
                  <c:v>689</c:v>
                </c:pt>
                <c:pt idx="6891">
                  <c:v>689.1</c:v>
                </c:pt>
                <c:pt idx="6892">
                  <c:v>689.2</c:v>
                </c:pt>
                <c:pt idx="6893">
                  <c:v>689.3</c:v>
                </c:pt>
                <c:pt idx="6894">
                  <c:v>689.4</c:v>
                </c:pt>
                <c:pt idx="6895">
                  <c:v>689.5</c:v>
                </c:pt>
                <c:pt idx="6896">
                  <c:v>689.6</c:v>
                </c:pt>
                <c:pt idx="6897">
                  <c:v>689.7</c:v>
                </c:pt>
                <c:pt idx="6898">
                  <c:v>689.8</c:v>
                </c:pt>
                <c:pt idx="6899">
                  <c:v>689.9</c:v>
                </c:pt>
                <c:pt idx="6900">
                  <c:v>690</c:v>
                </c:pt>
                <c:pt idx="6901">
                  <c:v>690.1</c:v>
                </c:pt>
                <c:pt idx="6902">
                  <c:v>690.2</c:v>
                </c:pt>
                <c:pt idx="6903">
                  <c:v>690.3</c:v>
                </c:pt>
                <c:pt idx="6904">
                  <c:v>690.4</c:v>
                </c:pt>
                <c:pt idx="6905">
                  <c:v>690.5</c:v>
                </c:pt>
                <c:pt idx="6906">
                  <c:v>690.6</c:v>
                </c:pt>
                <c:pt idx="6907">
                  <c:v>690.7</c:v>
                </c:pt>
                <c:pt idx="6908">
                  <c:v>690.8</c:v>
                </c:pt>
                <c:pt idx="6909">
                  <c:v>690.9</c:v>
                </c:pt>
                <c:pt idx="6910">
                  <c:v>691</c:v>
                </c:pt>
                <c:pt idx="6911">
                  <c:v>691.1</c:v>
                </c:pt>
                <c:pt idx="6912">
                  <c:v>691.2</c:v>
                </c:pt>
                <c:pt idx="6913">
                  <c:v>691.3</c:v>
                </c:pt>
                <c:pt idx="6914">
                  <c:v>691.4</c:v>
                </c:pt>
                <c:pt idx="6915">
                  <c:v>691.5</c:v>
                </c:pt>
                <c:pt idx="6916">
                  <c:v>691.6</c:v>
                </c:pt>
                <c:pt idx="6917">
                  <c:v>691.7</c:v>
                </c:pt>
                <c:pt idx="6918">
                  <c:v>691.8</c:v>
                </c:pt>
                <c:pt idx="6919">
                  <c:v>691.9</c:v>
                </c:pt>
                <c:pt idx="6920">
                  <c:v>692</c:v>
                </c:pt>
                <c:pt idx="6921">
                  <c:v>692.1</c:v>
                </c:pt>
                <c:pt idx="6922">
                  <c:v>692.2</c:v>
                </c:pt>
                <c:pt idx="6923">
                  <c:v>692.3</c:v>
                </c:pt>
                <c:pt idx="6924">
                  <c:v>692.4</c:v>
                </c:pt>
                <c:pt idx="6925">
                  <c:v>692.5</c:v>
                </c:pt>
                <c:pt idx="6926">
                  <c:v>692.6</c:v>
                </c:pt>
                <c:pt idx="6927">
                  <c:v>692.7</c:v>
                </c:pt>
                <c:pt idx="6928">
                  <c:v>692.8</c:v>
                </c:pt>
                <c:pt idx="6929">
                  <c:v>692.9</c:v>
                </c:pt>
                <c:pt idx="6930">
                  <c:v>693</c:v>
                </c:pt>
                <c:pt idx="6931">
                  <c:v>693.1</c:v>
                </c:pt>
                <c:pt idx="6932">
                  <c:v>693.2</c:v>
                </c:pt>
                <c:pt idx="6933">
                  <c:v>693.3</c:v>
                </c:pt>
                <c:pt idx="6934">
                  <c:v>693.4</c:v>
                </c:pt>
                <c:pt idx="6935">
                  <c:v>693.5</c:v>
                </c:pt>
                <c:pt idx="6936">
                  <c:v>693.6</c:v>
                </c:pt>
                <c:pt idx="6937">
                  <c:v>693.7</c:v>
                </c:pt>
                <c:pt idx="6938">
                  <c:v>693.8</c:v>
                </c:pt>
                <c:pt idx="6939">
                  <c:v>693.9</c:v>
                </c:pt>
                <c:pt idx="6940">
                  <c:v>694</c:v>
                </c:pt>
                <c:pt idx="6941">
                  <c:v>694.1</c:v>
                </c:pt>
                <c:pt idx="6942">
                  <c:v>694.2</c:v>
                </c:pt>
                <c:pt idx="6943">
                  <c:v>694.3</c:v>
                </c:pt>
                <c:pt idx="6944">
                  <c:v>694.4</c:v>
                </c:pt>
                <c:pt idx="6945">
                  <c:v>694.5</c:v>
                </c:pt>
                <c:pt idx="6946">
                  <c:v>694.6</c:v>
                </c:pt>
                <c:pt idx="6947">
                  <c:v>694.7</c:v>
                </c:pt>
                <c:pt idx="6948">
                  <c:v>694.8</c:v>
                </c:pt>
                <c:pt idx="6949">
                  <c:v>694.9</c:v>
                </c:pt>
                <c:pt idx="6950">
                  <c:v>695</c:v>
                </c:pt>
                <c:pt idx="6951">
                  <c:v>695.1</c:v>
                </c:pt>
                <c:pt idx="6952">
                  <c:v>695.2</c:v>
                </c:pt>
                <c:pt idx="6953">
                  <c:v>695.3</c:v>
                </c:pt>
                <c:pt idx="6954">
                  <c:v>695.4</c:v>
                </c:pt>
                <c:pt idx="6955">
                  <c:v>695.5</c:v>
                </c:pt>
                <c:pt idx="6956">
                  <c:v>695.6</c:v>
                </c:pt>
                <c:pt idx="6957">
                  <c:v>695.7</c:v>
                </c:pt>
                <c:pt idx="6958">
                  <c:v>695.8</c:v>
                </c:pt>
                <c:pt idx="6959">
                  <c:v>695.9</c:v>
                </c:pt>
                <c:pt idx="6960">
                  <c:v>696</c:v>
                </c:pt>
                <c:pt idx="6961">
                  <c:v>696.1</c:v>
                </c:pt>
                <c:pt idx="6962">
                  <c:v>696.2</c:v>
                </c:pt>
                <c:pt idx="6963">
                  <c:v>696.3</c:v>
                </c:pt>
                <c:pt idx="6964">
                  <c:v>696.4</c:v>
                </c:pt>
                <c:pt idx="6965">
                  <c:v>696.5</c:v>
                </c:pt>
                <c:pt idx="6966">
                  <c:v>696.6</c:v>
                </c:pt>
                <c:pt idx="6967">
                  <c:v>696.7</c:v>
                </c:pt>
                <c:pt idx="6968">
                  <c:v>696.8</c:v>
                </c:pt>
                <c:pt idx="6969">
                  <c:v>696.9</c:v>
                </c:pt>
                <c:pt idx="6970">
                  <c:v>697</c:v>
                </c:pt>
                <c:pt idx="6971">
                  <c:v>697.1</c:v>
                </c:pt>
                <c:pt idx="6972">
                  <c:v>697.2</c:v>
                </c:pt>
                <c:pt idx="6973">
                  <c:v>697.3</c:v>
                </c:pt>
                <c:pt idx="6974">
                  <c:v>697.4</c:v>
                </c:pt>
                <c:pt idx="6975">
                  <c:v>697.5</c:v>
                </c:pt>
                <c:pt idx="6976">
                  <c:v>697.6</c:v>
                </c:pt>
                <c:pt idx="6977">
                  <c:v>697.7</c:v>
                </c:pt>
                <c:pt idx="6978">
                  <c:v>697.8</c:v>
                </c:pt>
                <c:pt idx="6979">
                  <c:v>697.9</c:v>
                </c:pt>
                <c:pt idx="6980">
                  <c:v>698</c:v>
                </c:pt>
                <c:pt idx="6981">
                  <c:v>698.1</c:v>
                </c:pt>
                <c:pt idx="6982">
                  <c:v>698.2</c:v>
                </c:pt>
                <c:pt idx="6983">
                  <c:v>698.3</c:v>
                </c:pt>
                <c:pt idx="6984">
                  <c:v>698.4</c:v>
                </c:pt>
                <c:pt idx="6985">
                  <c:v>698.5</c:v>
                </c:pt>
                <c:pt idx="6986">
                  <c:v>698.6</c:v>
                </c:pt>
                <c:pt idx="6987">
                  <c:v>698.7</c:v>
                </c:pt>
                <c:pt idx="6988">
                  <c:v>698.8</c:v>
                </c:pt>
                <c:pt idx="6989">
                  <c:v>698.9</c:v>
                </c:pt>
                <c:pt idx="6990">
                  <c:v>699</c:v>
                </c:pt>
                <c:pt idx="6991">
                  <c:v>699.1</c:v>
                </c:pt>
                <c:pt idx="6992">
                  <c:v>699.2</c:v>
                </c:pt>
                <c:pt idx="6993">
                  <c:v>699.3</c:v>
                </c:pt>
                <c:pt idx="6994">
                  <c:v>699.4</c:v>
                </c:pt>
                <c:pt idx="6995">
                  <c:v>699.5</c:v>
                </c:pt>
                <c:pt idx="6996">
                  <c:v>699.6</c:v>
                </c:pt>
                <c:pt idx="6997">
                  <c:v>699.7</c:v>
                </c:pt>
                <c:pt idx="6998">
                  <c:v>699.8</c:v>
                </c:pt>
                <c:pt idx="6999">
                  <c:v>699.9</c:v>
                </c:pt>
                <c:pt idx="7000">
                  <c:v>700</c:v>
                </c:pt>
                <c:pt idx="7001">
                  <c:v>700.1</c:v>
                </c:pt>
                <c:pt idx="7002">
                  <c:v>700.2</c:v>
                </c:pt>
                <c:pt idx="7003">
                  <c:v>700.3</c:v>
                </c:pt>
                <c:pt idx="7004">
                  <c:v>700.4</c:v>
                </c:pt>
                <c:pt idx="7005">
                  <c:v>700.5</c:v>
                </c:pt>
                <c:pt idx="7006">
                  <c:v>700.6</c:v>
                </c:pt>
                <c:pt idx="7007">
                  <c:v>700.7</c:v>
                </c:pt>
                <c:pt idx="7008">
                  <c:v>700.8</c:v>
                </c:pt>
                <c:pt idx="7009">
                  <c:v>700.9</c:v>
                </c:pt>
                <c:pt idx="7010">
                  <c:v>701</c:v>
                </c:pt>
                <c:pt idx="7011">
                  <c:v>701.1</c:v>
                </c:pt>
                <c:pt idx="7012">
                  <c:v>701.2</c:v>
                </c:pt>
                <c:pt idx="7013">
                  <c:v>701.3</c:v>
                </c:pt>
                <c:pt idx="7014">
                  <c:v>701.4</c:v>
                </c:pt>
                <c:pt idx="7015">
                  <c:v>701.5</c:v>
                </c:pt>
                <c:pt idx="7016">
                  <c:v>701.6</c:v>
                </c:pt>
                <c:pt idx="7017">
                  <c:v>701.7</c:v>
                </c:pt>
                <c:pt idx="7018">
                  <c:v>701.8</c:v>
                </c:pt>
                <c:pt idx="7019">
                  <c:v>701.9</c:v>
                </c:pt>
                <c:pt idx="7020">
                  <c:v>702</c:v>
                </c:pt>
                <c:pt idx="7021">
                  <c:v>702.1</c:v>
                </c:pt>
                <c:pt idx="7022">
                  <c:v>702.2</c:v>
                </c:pt>
                <c:pt idx="7023">
                  <c:v>702.3</c:v>
                </c:pt>
                <c:pt idx="7024">
                  <c:v>702.4</c:v>
                </c:pt>
                <c:pt idx="7025">
                  <c:v>702.5</c:v>
                </c:pt>
                <c:pt idx="7026">
                  <c:v>702.6</c:v>
                </c:pt>
                <c:pt idx="7027">
                  <c:v>702.7</c:v>
                </c:pt>
                <c:pt idx="7028">
                  <c:v>702.8</c:v>
                </c:pt>
                <c:pt idx="7029">
                  <c:v>702.9</c:v>
                </c:pt>
                <c:pt idx="7030">
                  <c:v>703</c:v>
                </c:pt>
                <c:pt idx="7031">
                  <c:v>703.1</c:v>
                </c:pt>
                <c:pt idx="7032">
                  <c:v>703.2</c:v>
                </c:pt>
                <c:pt idx="7033">
                  <c:v>703.3</c:v>
                </c:pt>
                <c:pt idx="7034">
                  <c:v>703.4</c:v>
                </c:pt>
                <c:pt idx="7035">
                  <c:v>703.5</c:v>
                </c:pt>
                <c:pt idx="7036">
                  <c:v>703.6</c:v>
                </c:pt>
                <c:pt idx="7037">
                  <c:v>703.7</c:v>
                </c:pt>
                <c:pt idx="7038">
                  <c:v>703.8</c:v>
                </c:pt>
                <c:pt idx="7039">
                  <c:v>703.9</c:v>
                </c:pt>
                <c:pt idx="7040">
                  <c:v>704</c:v>
                </c:pt>
                <c:pt idx="7041">
                  <c:v>704.1</c:v>
                </c:pt>
                <c:pt idx="7042">
                  <c:v>704.2</c:v>
                </c:pt>
                <c:pt idx="7043">
                  <c:v>704.3</c:v>
                </c:pt>
                <c:pt idx="7044">
                  <c:v>704.4</c:v>
                </c:pt>
                <c:pt idx="7045">
                  <c:v>704.5</c:v>
                </c:pt>
                <c:pt idx="7046">
                  <c:v>704.6</c:v>
                </c:pt>
                <c:pt idx="7047">
                  <c:v>704.7</c:v>
                </c:pt>
                <c:pt idx="7048">
                  <c:v>704.8</c:v>
                </c:pt>
                <c:pt idx="7049">
                  <c:v>704.9</c:v>
                </c:pt>
                <c:pt idx="7050">
                  <c:v>705</c:v>
                </c:pt>
                <c:pt idx="7051">
                  <c:v>705.1</c:v>
                </c:pt>
                <c:pt idx="7052">
                  <c:v>705.2</c:v>
                </c:pt>
                <c:pt idx="7053">
                  <c:v>705.3</c:v>
                </c:pt>
                <c:pt idx="7054">
                  <c:v>705.4</c:v>
                </c:pt>
                <c:pt idx="7055">
                  <c:v>705.5</c:v>
                </c:pt>
                <c:pt idx="7056">
                  <c:v>705.6</c:v>
                </c:pt>
                <c:pt idx="7057">
                  <c:v>705.7</c:v>
                </c:pt>
                <c:pt idx="7058">
                  <c:v>705.8</c:v>
                </c:pt>
                <c:pt idx="7059">
                  <c:v>705.9</c:v>
                </c:pt>
                <c:pt idx="7060">
                  <c:v>706</c:v>
                </c:pt>
                <c:pt idx="7061">
                  <c:v>706.1</c:v>
                </c:pt>
                <c:pt idx="7062">
                  <c:v>706.2</c:v>
                </c:pt>
                <c:pt idx="7063">
                  <c:v>706.3</c:v>
                </c:pt>
                <c:pt idx="7064">
                  <c:v>706.4</c:v>
                </c:pt>
                <c:pt idx="7065">
                  <c:v>706.5</c:v>
                </c:pt>
                <c:pt idx="7066">
                  <c:v>706.6</c:v>
                </c:pt>
                <c:pt idx="7067">
                  <c:v>706.7</c:v>
                </c:pt>
                <c:pt idx="7068">
                  <c:v>706.8</c:v>
                </c:pt>
                <c:pt idx="7069">
                  <c:v>706.9</c:v>
                </c:pt>
                <c:pt idx="7070">
                  <c:v>707</c:v>
                </c:pt>
                <c:pt idx="7071">
                  <c:v>707.1</c:v>
                </c:pt>
                <c:pt idx="7072">
                  <c:v>707.2</c:v>
                </c:pt>
                <c:pt idx="7073">
                  <c:v>707.3</c:v>
                </c:pt>
                <c:pt idx="7074">
                  <c:v>707.4</c:v>
                </c:pt>
                <c:pt idx="7075">
                  <c:v>707.5</c:v>
                </c:pt>
                <c:pt idx="7076">
                  <c:v>707.6</c:v>
                </c:pt>
                <c:pt idx="7077">
                  <c:v>707.7</c:v>
                </c:pt>
                <c:pt idx="7078">
                  <c:v>707.8</c:v>
                </c:pt>
                <c:pt idx="7079">
                  <c:v>707.9</c:v>
                </c:pt>
                <c:pt idx="7080">
                  <c:v>708</c:v>
                </c:pt>
                <c:pt idx="7081">
                  <c:v>708.1</c:v>
                </c:pt>
                <c:pt idx="7082">
                  <c:v>708.2</c:v>
                </c:pt>
                <c:pt idx="7083">
                  <c:v>708.3</c:v>
                </c:pt>
                <c:pt idx="7084">
                  <c:v>708.4</c:v>
                </c:pt>
                <c:pt idx="7085">
                  <c:v>708.5</c:v>
                </c:pt>
                <c:pt idx="7086">
                  <c:v>708.6</c:v>
                </c:pt>
                <c:pt idx="7087">
                  <c:v>708.7</c:v>
                </c:pt>
                <c:pt idx="7088">
                  <c:v>708.8</c:v>
                </c:pt>
                <c:pt idx="7089">
                  <c:v>708.9</c:v>
                </c:pt>
                <c:pt idx="7090">
                  <c:v>709</c:v>
                </c:pt>
                <c:pt idx="7091">
                  <c:v>709.1</c:v>
                </c:pt>
                <c:pt idx="7092">
                  <c:v>709.2</c:v>
                </c:pt>
                <c:pt idx="7093">
                  <c:v>709.3</c:v>
                </c:pt>
                <c:pt idx="7094">
                  <c:v>709.4</c:v>
                </c:pt>
                <c:pt idx="7095">
                  <c:v>709.5</c:v>
                </c:pt>
                <c:pt idx="7096">
                  <c:v>709.6</c:v>
                </c:pt>
                <c:pt idx="7097">
                  <c:v>709.7</c:v>
                </c:pt>
                <c:pt idx="7098">
                  <c:v>709.8</c:v>
                </c:pt>
                <c:pt idx="7099">
                  <c:v>709.9</c:v>
                </c:pt>
                <c:pt idx="7100">
                  <c:v>710</c:v>
                </c:pt>
                <c:pt idx="7101">
                  <c:v>710.1</c:v>
                </c:pt>
                <c:pt idx="7102">
                  <c:v>710.2</c:v>
                </c:pt>
                <c:pt idx="7103">
                  <c:v>710.3</c:v>
                </c:pt>
                <c:pt idx="7104">
                  <c:v>710.4</c:v>
                </c:pt>
                <c:pt idx="7105">
                  <c:v>710.5</c:v>
                </c:pt>
                <c:pt idx="7106">
                  <c:v>710.6</c:v>
                </c:pt>
                <c:pt idx="7107">
                  <c:v>710.7</c:v>
                </c:pt>
                <c:pt idx="7108">
                  <c:v>710.8</c:v>
                </c:pt>
                <c:pt idx="7109">
                  <c:v>710.9</c:v>
                </c:pt>
                <c:pt idx="7110">
                  <c:v>711</c:v>
                </c:pt>
                <c:pt idx="7111">
                  <c:v>711.1</c:v>
                </c:pt>
                <c:pt idx="7112">
                  <c:v>711.2</c:v>
                </c:pt>
                <c:pt idx="7113">
                  <c:v>711.3</c:v>
                </c:pt>
                <c:pt idx="7114">
                  <c:v>711.4</c:v>
                </c:pt>
                <c:pt idx="7115">
                  <c:v>711.5</c:v>
                </c:pt>
                <c:pt idx="7116">
                  <c:v>711.6</c:v>
                </c:pt>
                <c:pt idx="7117">
                  <c:v>711.7</c:v>
                </c:pt>
                <c:pt idx="7118">
                  <c:v>711.8</c:v>
                </c:pt>
                <c:pt idx="7119">
                  <c:v>711.9</c:v>
                </c:pt>
                <c:pt idx="7120">
                  <c:v>712</c:v>
                </c:pt>
                <c:pt idx="7121">
                  <c:v>712.1</c:v>
                </c:pt>
                <c:pt idx="7122">
                  <c:v>712.2</c:v>
                </c:pt>
                <c:pt idx="7123">
                  <c:v>712.3</c:v>
                </c:pt>
                <c:pt idx="7124">
                  <c:v>712.4</c:v>
                </c:pt>
                <c:pt idx="7125">
                  <c:v>712.5</c:v>
                </c:pt>
                <c:pt idx="7126">
                  <c:v>712.6</c:v>
                </c:pt>
                <c:pt idx="7127">
                  <c:v>712.7</c:v>
                </c:pt>
                <c:pt idx="7128">
                  <c:v>712.8</c:v>
                </c:pt>
                <c:pt idx="7129">
                  <c:v>712.9</c:v>
                </c:pt>
                <c:pt idx="7130">
                  <c:v>713</c:v>
                </c:pt>
                <c:pt idx="7131">
                  <c:v>713.1</c:v>
                </c:pt>
                <c:pt idx="7132">
                  <c:v>713.2</c:v>
                </c:pt>
                <c:pt idx="7133">
                  <c:v>713.3</c:v>
                </c:pt>
                <c:pt idx="7134">
                  <c:v>713.4</c:v>
                </c:pt>
                <c:pt idx="7135">
                  <c:v>713.5</c:v>
                </c:pt>
                <c:pt idx="7136">
                  <c:v>713.6</c:v>
                </c:pt>
                <c:pt idx="7137">
                  <c:v>713.7</c:v>
                </c:pt>
                <c:pt idx="7138">
                  <c:v>713.8</c:v>
                </c:pt>
                <c:pt idx="7139">
                  <c:v>713.9</c:v>
                </c:pt>
                <c:pt idx="7140">
                  <c:v>714</c:v>
                </c:pt>
                <c:pt idx="7141">
                  <c:v>714.1</c:v>
                </c:pt>
                <c:pt idx="7142">
                  <c:v>714.2</c:v>
                </c:pt>
                <c:pt idx="7143">
                  <c:v>714.3</c:v>
                </c:pt>
                <c:pt idx="7144">
                  <c:v>714.4</c:v>
                </c:pt>
                <c:pt idx="7145">
                  <c:v>714.5</c:v>
                </c:pt>
                <c:pt idx="7146">
                  <c:v>714.6</c:v>
                </c:pt>
                <c:pt idx="7147">
                  <c:v>714.7</c:v>
                </c:pt>
                <c:pt idx="7148">
                  <c:v>714.8</c:v>
                </c:pt>
                <c:pt idx="7149">
                  <c:v>714.9</c:v>
                </c:pt>
                <c:pt idx="7150">
                  <c:v>715</c:v>
                </c:pt>
                <c:pt idx="7151">
                  <c:v>715.1</c:v>
                </c:pt>
                <c:pt idx="7152">
                  <c:v>715.2</c:v>
                </c:pt>
                <c:pt idx="7153">
                  <c:v>715.3</c:v>
                </c:pt>
                <c:pt idx="7154">
                  <c:v>715.4</c:v>
                </c:pt>
                <c:pt idx="7155">
                  <c:v>715.5</c:v>
                </c:pt>
                <c:pt idx="7156">
                  <c:v>715.6</c:v>
                </c:pt>
                <c:pt idx="7157">
                  <c:v>715.7</c:v>
                </c:pt>
                <c:pt idx="7158">
                  <c:v>715.8</c:v>
                </c:pt>
                <c:pt idx="7159">
                  <c:v>715.9</c:v>
                </c:pt>
                <c:pt idx="7160">
                  <c:v>716</c:v>
                </c:pt>
                <c:pt idx="7161">
                  <c:v>716.1</c:v>
                </c:pt>
                <c:pt idx="7162">
                  <c:v>716.2</c:v>
                </c:pt>
                <c:pt idx="7163">
                  <c:v>716.3</c:v>
                </c:pt>
                <c:pt idx="7164">
                  <c:v>716.4</c:v>
                </c:pt>
                <c:pt idx="7165">
                  <c:v>716.5</c:v>
                </c:pt>
                <c:pt idx="7166">
                  <c:v>716.6</c:v>
                </c:pt>
                <c:pt idx="7167">
                  <c:v>716.7</c:v>
                </c:pt>
                <c:pt idx="7168">
                  <c:v>716.8</c:v>
                </c:pt>
                <c:pt idx="7169">
                  <c:v>716.9</c:v>
                </c:pt>
                <c:pt idx="7170">
                  <c:v>717</c:v>
                </c:pt>
                <c:pt idx="7171">
                  <c:v>717.1</c:v>
                </c:pt>
                <c:pt idx="7172">
                  <c:v>717.2</c:v>
                </c:pt>
                <c:pt idx="7173">
                  <c:v>717.3</c:v>
                </c:pt>
                <c:pt idx="7174">
                  <c:v>717.4</c:v>
                </c:pt>
                <c:pt idx="7175">
                  <c:v>717.5</c:v>
                </c:pt>
                <c:pt idx="7176">
                  <c:v>717.6</c:v>
                </c:pt>
                <c:pt idx="7177">
                  <c:v>717.7</c:v>
                </c:pt>
                <c:pt idx="7178">
                  <c:v>717.8</c:v>
                </c:pt>
                <c:pt idx="7179">
                  <c:v>717.9</c:v>
                </c:pt>
                <c:pt idx="7180">
                  <c:v>718</c:v>
                </c:pt>
                <c:pt idx="7181">
                  <c:v>718.1</c:v>
                </c:pt>
                <c:pt idx="7182">
                  <c:v>718.2</c:v>
                </c:pt>
                <c:pt idx="7183">
                  <c:v>718.3</c:v>
                </c:pt>
                <c:pt idx="7184">
                  <c:v>718.4</c:v>
                </c:pt>
                <c:pt idx="7185">
                  <c:v>718.5</c:v>
                </c:pt>
                <c:pt idx="7186">
                  <c:v>718.6</c:v>
                </c:pt>
                <c:pt idx="7187">
                  <c:v>718.7</c:v>
                </c:pt>
                <c:pt idx="7188">
                  <c:v>718.8</c:v>
                </c:pt>
                <c:pt idx="7189">
                  <c:v>718.9</c:v>
                </c:pt>
                <c:pt idx="7190">
                  <c:v>719</c:v>
                </c:pt>
                <c:pt idx="7191">
                  <c:v>719.1</c:v>
                </c:pt>
                <c:pt idx="7192">
                  <c:v>719.2</c:v>
                </c:pt>
                <c:pt idx="7193">
                  <c:v>719.3</c:v>
                </c:pt>
                <c:pt idx="7194">
                  <c:v>719.4</c:v>
                </c:pt>
                <c:pt idx="7195">
                  <c:v>719.5</c:v>
                </c:pt>
                <c:pt idx="7196">
                  <c:v>719.6</c:v>
                </c:pt>
                <c:pt idx="7197">
                  <c:v>719.7</c:v>
                </c:pt>
                <c:pt idx="7198">
                  <c:v>719.8</c:v>
                </c:pt>
                <c:pt idx="7199">
                  <c:v>719.9</c:v>
                </c:pt>
                <c:pt idx="7200">
                  <c:v>720</c:v>
                </c:pt>
                <c:pt idx="7201">
                  <c:v>720.1</c:v>
                </c:pt>
                <c:pt idx="7202">
                  <c:v>720.2</c:v>
                </c:pt>
                <c:pt idx="7203">
                  <c:v>720.3</c:v>
                </c:pt>
                <c:pt idx="7204">
                  <c:v>720.4</c:v>
                </c:pt>
                <c:pt idx="7205">
                  <c:v>720.5</c:v>
                </c:pt>
                <c:pt idx="7206">
                  <c:v>720.6</c:v>
                </c:pt>
                <c:pt idx="7207">
                  <c:v>720.7</c:v>
                </c:pt>
                <c:pt idx="7208">
                  <c:v>720.8</c:v>
                </c:pt>
                <c:pt idx="7209">
                  <c:v>720.9</c:v>
                </c:pt>
                <c:pt idx="7210">
                  <c:v>721</c:v>
                </c:pt>
                <c:pt idx="7211">
                  <c:v>721.1</c:v>
                </c:pt>
                <c:pt idx="7212">
                  <c:v>721.2</c:v>
                </c:pt>
                <c:pt idx="7213">
                  <c:v>721.3</c:v>
                </c:pt>
                <c:pt idx="7214">
                  <c:v>721.4</c:v>
                </c:pt>
                <c:pt idx="7215">
                  <c:v>721.5</c:v>
                </c:pt>
                <c:pt idx="7216">
                  <c:v>721.6</c:v>
                </c:pt>
                <c:pt idx="7217">
                  <c:v>721.7</c:v>
                </c:pt>
                <c:pt idx="7218">
                  <c:v>721.8</c:v>
                </c:pt>
                <c:pt idx="7219">
                  <c:v>721.9</c:v>
                </c:pt>
                <c:pt idx="7220">
                  <c:v>722</c:v>
                </c:pt>
                <c:pt idx="7221">
                  <c:v>722.1</c:v>
                </c:pt>
                <c:pt idx="7222">
                  <c:v>722.2</c:v>
                </c:pt>
                <c:pt idx="7223">
                  <c:v>722.3</c:v>
                </c:pt>
                <c:pt idx="7224">
                  <c:v>722.4</c:v>
                </c:pt>
                <c:pt idx="7225">
                  <c:v>722.5</c:v>
                </c:pt>
                <c:pt idx="7226">
                  <c:v>722.6</c:v>
                </c:pt>
                <c:pt idx="7227">
                  <c:v>722.7</c:v>
                </c:pt>
                <c:pt idx="7228">
                  <c:v>722.8</c:v>
                </c:pt>
                <c:pt idx="7229">
                  <c:v>722.9</c:v>
                </c:pt>
                <c:pt idx="7230">
                  <c:v>723</c:v>
                </c:pt>
                <c:pt idx="7231">
                  <c:v>723.1</c:v>
                </c:pt>
                <c:pt idx="7232">
                  <c:v>723.2</c:v>
                </c:pt>
                <c:pt idx="7233">
                  <c:v>723.3</c:v>
                </c:pt>
                <c:pt idx="7234">
                  <c:v>723.4</c:v>
                </c:pt>
                <c:pt idx="7235">
                  <c:v>723.5</c:v>
                </c:pt>
                <c:pt idx="7236">
                  <c:v>723.6</c:v>
                </c:pt>
                <c:pt idx="7237">
                  <c:v>723.7</c:v>
                </c:pt>
                <c:pt idx="7238">
                  <c:v>723.8</c:v>
                </c:pt>
                <c:pt idx="7239">
                  <c:v>723.9</c:v>
                </c:pt>
                <c:pt idx="7240">
                  <c:v>724</c:v>
                </c:pt>
                <c:pt idx="7241">
                  <c:v>724.1</c:v>
                </c:pt>
                <c:pt idx="7242">
                  <c:v>724.2</c:v>
                </c:pt>
                <c:pt idx="7243">
                  <c:v>724.3</c:v>
                </c:pt>
                <c:pt idx="7244">
                  <c:v>724.4</c:v>
                </c:pt>
                <c:pt idx="7245">
                  <c:v>724.5</c:v>
                </c:pt>
                <c:pt idx="7246">
                  <c:v>724.6</c:v>
                </c:pt>
                <c:pt idx="7247">
                  <c:v>724.7</c:v>
                </c:pt>
                <c:pt idx="7248">
                  <c:v>724.8</c:v>
                </c:pt>
                <c:pt idx="7249">
                  <c:v>724.9</c:v>
                </c:pt>
                <c:pt idx="7250">
                  <c:v>725</c:v>
                </c:pt>
                <c:pt idx="7251">
                  <c:v>725.1</c:v>
                </c:pt>
                <c:pt idx="7252">
                  <c:v>725.2</c:v>
                </c:pt>
                <c:pt idx="7253">
                  <c:v>725.3</c:v>
                </c:pt>
                <c:pt idx="7254">
                  <c:v>725.4</c:v>
                </c:pt>
                <c:pt idx="7255">
                  <c:v>725.5</c:v>
                </c:pt>
                <c:pt idx="7256">
                  <c:v>725.6</c:v>
                </c:pt>
                <c:pt idx="7257">
                  <c:v>725.7</c:v>
                </c:pt>
                <c:pt idx="7258">
                  <c:v>725.8</c:v>
                </c:pt>
                <c:pt idx="7259">
                  <c:v>725.9</c:v>
                </c:pt>
                <c:pt idx="7260">
                  <c:v>726</c:v>
                </c:pt>
                <c:pt idx="7261">
                  <c:v>726.1</c:v>
                </c:pt>
                <c:pt idx="7262">
                  <c:v>726.2</c:v>
                </c:pt>
                <c:pt idx="7263">
                  <c:v>726.3</c:v>
                </c:pt>
                <c:pt idx="7264">
                  <c:v>726.4</c:v>
                </c:pt>
                <c:pt idx="7265">
                  <c:v>726.5</c:v>
                </c:pt>
                <c:pt idx="7266">
                  <c:v>726.6</c:v>
                </c:pt>
                <c:pt idx="7267">
                  <c:v>726.7</c:v>
                </c:pt>
                <c:pt idx="7268">
                  <c:v>726.8</c:v>
                </c:pt>
                <c:pt idx="7269">
                  <c:v>726.9</c:v>
                </c:pt>
                <c:pt idx="7270">
                  <c:v>727</c:v>
                </c:pt>
                <c:pt idx="7271">
                  <c:v>727.1</c:v>
                </c:pt>
                <c:pt idx="7272">
                  <c:v>727.2</c:v>
                </c:pt>
                <c:pt idx="7273">
                  <c:v>727.3</c:v>
                </c:pt>
                <c:pt idx="7274">
                  <c:v>727.4</c:v>
                </c:pt>
                <c:pt idx="7275">
                  <c:v>727.5</c:v>
                </c:pt>
                <c:pt idx="7276">
                  <c:v>727.6</c:v>
                </c:pt>
                <c:pt idx="7277">
                  <c:v>727.7</c:v>
                </c:pt>
                <c:pt idx="7278">
                  <c:v>727.8</c:v>
                </c:pt>
                <c:pt idx="7279">
                  <c:v>727.9</c:v>
                </c:pt>
                <c:pt idx="7280">
                  <c:v>728</c:v>
                </c:pt>
                <c:pt idx="7281">
                  <c:v>728.1</c:v>
                </c:pt>
                <c:pt idx="7282">
                  <c:v>728.2</c:v>
                </c:pt>
                <c:pt idx="7283">
                  <c:v>728.3</c:v>
                </c:pt>
                <c:pt idx="7284">
                  <c:v>728.4</c:v>
                </c:pt>
                <c:pt idx="7285">
                  <c:v>728.5</c:v>
                </c:pt>
                <c:pt idx="7286">
                  <c:v>728.6</c:v>
                </c:pt>
                <c:pt idx="7287">
                  <c:v>728.7</c:v>
                </c:pt>
                <c:pt idx="7288">
                  <c:v>728.8</c:v>
                </c:pt>
                <c:pt idx="7289">
                  <c:v>728.9</c:v>
                </c:pt>
                <c:pt idx="7290">
                  <c:v>729</c:v>
                </c:pt>
                <c:pt idx="7291">
                  <c:v>729.1</c:v>
                </c:pt>
                <c:pt idx="7292">
                  <c:v>729.2</c:v>
                </c:pt>
                <c:pt idx="7293">
                  <c:v>729.3</c:v>
                </c:pt>
                <c:pt idx="7294">
                  <c:v>729.4</c:v>
                </c:pt>
                <c:pt idx="7295">
                  <c:v>729.5</c:v>
                </c:pt>
                <c:pt idx="7296">
                  <c:v>729.6</c:v>
                </c:pt>
                <c:pt idx="7297">
                  <c:v>729.7</c:v>
                </c:pt>
                <c:pt idx="7298">
                  <c:v>729.8</c:v>
                </c:pt>
                <c:pt idx="7299">
                  <c:v>729.9</c:v>
                </c:pt>
                <c:pt idx="7300">
                  <c:v>730</c:v>
                </c:pt>
                <c:pt idx="7301">
                  <c:v>730.1</c:v>
                </c:pt>
                <c:pt idx="7302">
                  <c:v>730.2</c:v>
                </c:pt>
                <c:pt idx="7303">
                  <c:v>730.3</c:v>
                </c:pt>
                <c:pt idx="7304">
                  <c:v>730.4</c:v>
                </c:pt>
                <c:pt idx="7305">
                  <c:v>730.5</c:v>
                </c:pt>
                <c:pt idx="7306">
                  <c:v>730.6</c:v>
                </c:pt>
                <c:pt idx="7307">
                  <c:v>730.7</c:v>
                </c:pt>
                <c:pt idx="7308">
                  <c:v>730.8</c:v>
                </c:pt>
                <c:pt idx="7309">
                  <c:v>730.9</c:v>
                </c:pt>
                <c:pt idx="7310">
                  <c:v>731</c:v>
                </c:pt>
                <c:pt idx="7311">
                  <c:v>731.1</c:v>
                </c:pt>
                <c:pt idx="7312">
                  <c:v>731.2</c:v>
                </c:pt>
                <c:pt idx="7313">
                  <c:v>731.3</c:v>
                </c:pt>
                <c:pt idx="7314">
                  <c:v>731.4</c:v>
                </c:pt>
                <c:pt idx="7315">
                  <c:v>731.5</c:v>
                </c:pt>
                <c:pt idx="7316">
                  <c:v>731.6</c:v>
                </c:pt>
                <c:pt idx="7317">
                  <c:v>731.7</c:v>
                </c:pt>
                <c:pt idx="7318">
                  <c:v>731.8</c:v>
                </c:pt>
                <c:pt idx="7319">
                  <c:v>731.9</c:v>
                </c:pt>
                <c:pt idx="7320">
                  <c:v>732</c:v>
                </c:pt>
                <c:pt idx="7321">
                  <c:v>732.1</c:v>
                </c:pt>
                <c:pt idx="7322">
                  <c:v>732.2</c:v>
                </c:pt>
                <c:pt idx="7323">
                  <c:v>732.3</c:v>
                </c:pt>
                <c:pt idx="7324">
                  <c:v>732.4</c:v>
                </c:pt>
                <c:pt idx="7325">
                  <c:v>732.5</c:v>
                </c:pt>
                <c:pt idx="7326">
                  <c:v>732.6</c:v>
                </c:pt>
                <c:pt idx="7327">
                  <c:v>732.7</c:v>
                </c:pt>
                <c:pt idx="7328">
                  <c:v>732.8</c:v>
                </c:pt>
                <c:pt idx="7329">
                  <c:v>732.9</c:v>
                </c:pt>
                <c:pt idx="7330">
                  <c:v>733</c:v>
                </c:pt>
                <c:pt idx="7331">
                  <c:v>733.1</c:v>
                </c:pt>
                <c:pt idx="7332">
                  <c:v>733.2</c:v>
                </c:pt>
                <c:pt idx="7333">
                  <c:v>733.3</c:v>
                </c:pt>
                <c:pt idx="7334">
                  <c:v>733.4</c:v>
                </c:pt>
                <c:pt idx="7335">
                  <c:v>733.5</c:v>
                </c:pt>
                <c:pt idx="7336">
                  <c:v>733.6</c:v>
                </c:pt>
                <c:pt idx="7337">
                  <c:v>733.7</c:v>
                </c:pt>
                <c:pt idx="7338">
                  <c:v>733.8</c:v>
                </c:pt>
                <c:pt idx="7339">
                  <c:v>733.9</c:v>
                </c:pt>
                <c:pt idx="7340">
                  <c:v>734</c:v>
                </c:pt>
                <c:pt idx="7341">
                  <c:v>734.1</c:v>
                </c:pt>
                <c:pt idx="7342">
                  <c:v>734.2</c:v>
                </c:pt>
                <c:pt idx="7343">
                  <c:v>734.3</c:v>
                </c:pt>
                <c:pt idx="7344">
                  <c:v>734.4</c:v>
                </c:pt>
                <c:pt idx="7345">
                  <c:v>734.5</c:v>
                </c:pt>
                <c:pt idx="7346">
                  <c:v>734.6</c:v>
                </c:pt>
                <c:pt idx="7347">
                  <c:v>734.7</c:v>
                </c:pt>
                <c:pt idx="7348">
                  <c:v>734.8</c:v>
                </c:pt>
                <c:pt idx="7349">
                  <c:v>734.9</c:v>
                </c:pt>
                <c:pt idx="7350">
                  <c:v>735</c:v>
                </c:pt>
                <c:pt idx="7351">
                  <c:v>735.1</c:v>
                </c:pt>
                <c:pt idx="7352">
                  <c:v>735.2</c:v>
                </c:pt>
                <c:pt idx="7353">
                  <c:v>735.3</c:v>
                </c:pt>
                <c:pt idx="7354">
                  <c:v>735.4</c:v>
                </c:pt>
                <c:pt idx="7355">
                  <c:v>735.5</c:v>
                </c:pt>
                <c:pt idx="7356">
                  <c:v>735.6</c:v>
                </c:pt>
                <c:pt idx="7357">
                  <c:v>735.7</c:v>
                </c:pt>
                <c:pt idx="7358">
                  <c:v>735.8</c:v>
                </c:pt>
                <c:pt idx="7359">
                  <c:v>735.9</c:v>
                </c:pt>
                <c:pt idx="7360">
                  <c:v>736</c:v>
                </c:pt>
                <c:pt idx="7361">
                  <c:v>736.1</c:v>
                </c:pt>
                <c:pt idx="7362">
                  <c:v>736.2</c:v>
                </c:pt>
                <c:pt idx="7363">
                  <c:v>736.3</c:v>
                </c:pt>
                <c:pt idx="7364">
                  <c:v>736.4</c:v>
                </c:pt>
                <c:pt idx="7365">
                  <c:v>736.5</c:v>
                </c:pt>
                <c:pt idx="7366">
                  <c:v>736.6</c:v>
                </c:pt>
                <c:pt idx="7367">
                  <c:v>736.7</c:v>
                </c:pt>
                <c:pt idx="7368">
                  <c:v>736.8</c:v>
                </c:pt>
                <c:pt idx="7369">
                  <c:v>736.9</c:v>
                </c:pt>
                <c:pt idx="7370">
                  <c:v>737</c:v>
                </c:pt>
                <c:pt idx="7371">
                  <c:v>737.1</c:v>
                </c:pt>
                <c:pt idx="7372">
                  <c:v>737.2</c:v>
                </c:pt>
                <c:pt idx="7373">
                  <c:v>737.3</c:v>
                </c:pt>
                <c:pt idx="7374">
                  <c:v>737.4</c:v>
                </c:pt>
                <c:pt idx="7375">
                  <c:v>737.5</c:v>
                </c:pt>
                <c:pt idx="7376">
                  <c:v>737.6</c:v>
                </c:pt>
                <c:pt idx="7377">
                  <c:v>737.7</c:v>
                </c:pt>
                <c:pt idx="7378">
                  <c:v>737.8</c:v>
                </c:pt>
                <c:pt idx="7379">
                  <c:v>737.9</c:v>
                </c:pt>
                <c:pt idx="7380">
                  <c:v>738</c:v>
                </c:pt>
                <c:pt idx="7381">
                  <c:v>738.1</c:v>
                </c:pt>
                <c:pt idx="7382">
                  <c:v>738.2</c:v>
                </c:pt>
                <c:pt idx="7383">
                  <c:v>738.3</c:v>
                </c:pt>
                <c:pt idx="7384">
                  <c:v>738.4</c:v>
                </c:pt>
                <c:pt idx="7385">
                  <c:v>738.5</c:v>
                </c:pt>
                <c:pt idx="7386">
                  <c:v>738.6</c:v>
                </c:pt>
                <c:pt idx="7387">
                  <c:v>738.7</c:v>
                </c:pt>
                <c:pt idx="7388">
                  <c:v>738.8</c:v>
                </c:pt>
                <c:pt idx="7389">
                  <c:v>738.9</c:v>
                </c:pt>
                <c:pt idx="7390">
                  <c:v>739</c:v>
                </c:pt>
                <c:pt idx="7391">
                  <c:v>739.1</c:v>
                </c:pt>
                <c:pt idx="7392">
                  <c:v>739.2</c:v>
                </c:pt>
                <c:pt idx="7393">
                  <c:v>739.3</c:v>
                </c:pt>
                <c:pt idx="7394">
                  <c:v>739.4</c:v>
                </c:pt>
                <c:pt idx="7395">
                  <c:v>739.5</c:v>
                </c:pt>
                <c:pt idx="7396">
                  <c:v>739.6</c:v>
                </c:pt>
                <c:pt idx="7397">
                  <c:v>739.7</c:v>
                </c:pt>
                <c:pt idx="7398">
                  <c:v>739.8</c:v>
                </c:pt>
                <c:pt idx="7399">
                  <c:v>739.9</c:v>
                </c:pt>
                <c:pt idx="7400">
                  <c:v>740</c:v>
                </c:pt>
                <c:pt idx="7401">
                  <c:v>740.1</c:v>
                </c:pt>
                <c:pt idx="7402">
                  <c:v>740.2</c:v>
                </c:pt>
                <c:pt idx="7403">
                  <c:v>740.3</c:v>
                </c:pt>
                <c:pt idx="7404">
                  <c:v>740.4</c:v>
                </c:pt>
                <c:pt idx="7405">
                  <c:v>740.5</c:v>
                </c:pt>
                <c:pt idx="7406">
                  <c:v>740.6</c:v>
                </c:pt>
                <c:pt idx="7407">
                  <c:v>740.7</c:v>
                </c:pt>
                <c:pt idx="7408">
                  <c:v>740.8</c:v>
                </c:pt>
                <c:pt idx="7409">
                  <c:v>740.9</c:v>
                </c:pt>
                <c:pt idx="7410">
                  <c:v>741</c:v>
                </c:pt>
                <c:pt idx="7411">
                  <c:v>741.1</c:v>
                </c:pt>
                <c:pt idx="7412">
                  <c:v>741.2</c:v>
                </c:pt>
                <c:pt idx="7413">
                  <c:v>741.3</c:v>
                </c:pt>
                <c:pt idx="7414">
                  <c:v>741.4</c:v>
                </c:pt>
                <c:pt idx="7415">
                  <c:v>741.5</c:v>
                </c:pt>
                <c:pt idx="7416">
                  <c:v>741.6</c:v>
                </c:pt>
                <c:pt idx="7417">
                  <c:v>741.7</c:v>
                </c:pt>
                <c:pt idx="7418">
                  <c:v>741.8</c:v>
                </c:pt>
                <c:pt idx="7419">
                  <c:v>741.9</c:v>
                </c:pt>
                <c:pt idx="7420">
                  <c:v>742</c:v>
                </c:pt>
                <c:pt idx="7421">
                  <c:v>742.1</c:v>
                </c:pt>
                <c:pt idx="7422">
                  <c:v>742.2</c:v>
                </c:pt>
                <c:pt idx="7423">
                  <c:v>742.3</c:v>
                </c:pt>
                <c:pt idx="7424">
                  <c:v>742.4</c:v>
                </c:pt>
                <c:pt idx="7425">
                  <c:v>742.5</c:v>
                </c:pt>
                <c:pt idx="7426">
                  <c:v>742.6</c:v>
                </c:pt>
                <c:pt idx="7427">
                  <c:v>742.7</c:v>
                </c:pt>
                <c:pt idx="7428">
                  <c:v>742.8</c:v>
                </c:pt>
                <c:pt idx="7429">
                  <c:v>742.9</c:v>
                </c:pt>
                <c:pt idx="7430">
                  <c:v>743</c:v>
                </c:pt>
                <c:pt idx="7431">
                  <c:v>743.1</c:v>
                </c:pt>
                <c:pt idx="7432">
                  <c:v>743.2</c:v>
                </c:pt>
                <c:pt idx="7433">
                  <c:v>743.3</c:v>
                </c:pt>
                <c:pt idx="7434">
                  <c:v>743.4</c:v>
                </c:pt>
                <c:pt idx="7435">
                  <c:v>743.5</c:v>
                </c:pt>
                <c:pt idx="7436">
                  <c:v>743.6</c:v>
                </c:pt>
                <c:pt idx="7437">
                  <c:v>743.7</c:v>
                </c:pt>
                <c:pt idx="7438">
                  <c:v>743.8</c:v>
                </c:pt>
                <c:pt idx="7439">
                  <c:v>743.9</c:v>
                </c:pt>
                <c:pt idx="7440">
                  <c:v>744</c:v>
                </c:pt>
                <c:pt idx="7441">
                  <c:v>744.1</c:v>
                </c:pt>
                <c:pt idx="7442">
                  <c:v>744.2</c:v>
                </c:pt>
                <c:pt idx="7443">
                  <c:v>744.3</c:v>
                </c:pt>
                <c:pt idx="7444">
                  <c:v>744.4</c:v>
                </c:pt>
                <c:pt idx="7445">
                  <c:v>744.5</c:v>
                </c:pt>
                <c:pt idx="7446">
                  <c:v>744.6</c:v>
                </c:pt>
                <c:pt idx="7447">
                  <c:v>744.7</c:v>
                </c:pt>
                <c:pt idx="7448">
                  <c:v>744.8</c:v>
                </c:pt>
                <c:pt idx="7449">
                  <c:v>744.9</c:v>
                </c:pt>
                <c:pt idx="7450">
                  <c:v>745</c:v>
                </c:pt>
                <c:pt idx="7451">
                  <c:v>745.1</c:v>
                </c:pt>
                <c:pt idx="7452">
                  <c:v>745.2</c:v>
                </c:pt>
                <c:pt idx="7453">
                  <c:v>745.3</c:v>
                </c:pt>
                <c:pt idx="7454">
                  <c:v>745.4</c:v>
                </c:pt>
                <c:pt idx="7455">
                  <c:v>745.5</c:v>
                </c:pt>
                <c:pt idx="7456">
                  <c:v>745.6</c:v>
                </c:pt>
                <c:pt idx="7457">
                  <c:v>745.7</c:v>
                </c:pt>
                <c:pt idx="7458">
                  <c:v>745.8</c:v>
                </c:pt>
                <c:pt idx="7459">
                  <c:v>745.9</c:v>
                </c:pt>
                <c:pt idx="7460">
                  <c:v>746</c:v>
                </c:pt>
                <c:pt idx="7461">
                  <c:v>746.1</c:v>
                </c:pt>
                <c:pt idx="7462">
                  <c:v>746.2</c:v>
                </c:pt>
                <c:pt idx="7463">
                  <c:v>746.3</c:v>
                </c:pt>
                <c:pt idx="7464">
                  <c:v>746.4</c:v>
                </c:pt>
                <c:pt idx="7465">
                  <c:v>746.5</c:v>
                </c:pt>
                <c:pt idx="7466">
                  <c:v>746.6</c:v>
                </c:pt>
                <c:pt idx="7467">
                  <c:v>746.7</c:v>
                </c:pt>
                <c:pt idx="7468">
                  <c:v>746.8</c:v>
                </c:pt>
                <c:pt idx="7469">
                  <c:v>746.9</c:v>
                </c:pt>
                <c:pt idx="7470">
                  <c:v>747</c:v>
                </c:pt>
                <c:pt idx="7471">
                  <c:v>747.1</c:v>
                </c:pt>
                <c:pt idx="7472">
                  <c:v>747.2</c:v>
                </c:pt>
                <c:pt idx="7473">
                  <c:v>747.3</c:v>
                </c:pt>
                <c:pt idx="7474">
                  <c:v>747.4</c:v>
                </c:pt>
                <c:pt idx="7475">
                  <c:v>747.5</c:v>
                </c:pt>
                <c:pt idx="7476">
                  <c:v>747.6</c:v>
                </c:pt>
                <c:pt idx="7477">
                  <c:v>747.7</c:v>
                </c:pt>
                <c:pt idx="7478">
                  <c:v>747.8</c:v>
                </c:pt>
                <c:pt idx="7479">
                  <c:v>747.9</c:v>
                </c:pt>
                <c:pt idx="7480">
                  <c:v>748</c:v>
                </c:pt>
                <c:pt idx="7481">
                  <c:v>748.1</c:v>
                </c:pt>
                <c:pt idx="7482">
                  <c:v>748.2</c:v>
                </c:pt>
                <c:pt idx="7483">
                  <c:v>748.3</c:v>
                </c:pt>
                <c:pt idx="7484">
                  <c:v>748.4</c:v>
                </c:pt>
                <c:pt idx="7485">
                  <c:v>748.5</c:v>
                </c:pt>
                <c:pt idx="7486">
                  <c:v>748.6</c:v>
                </c:pt>
                <c:pt idx="7487">
                  <c:v>748.7</c:v>
                </c:pt>
                <c:pt idx="7488">
                  <c:v>748.8</c:v>
                </c:pt>
                <c:pt idx="7489">
                  <c:v>748.9</c:v>
                </c:pt>
                <c:pt idx="7490">
                  <c:v>749</c:v>
                </c:pt>
                <c:pt idx="7491">
                  <c:v>749.1</c:v>
                </c:pt>
                <c:pt idx="7492">
                  <c:v>749.2</c:v>
                </c:pt>
                <c:pt idx="7493">
                  <c:v>749.3</c:v>
                </c:pt>
                <c:pt idx="7494">
                  <c:v>749.4</c:v>
                </c:pt>
                <c:pt idx="7495">
                  <c:v>749.5</c:v>
                </c:pt>
                <c:pt idx="7496">
                  <c:v>749.6</c:v>
                </c:pt>
                <c:pt idx="7497">
                  <c:v>749.7</c:v>
                </c:pt>
                <c:pt idx="7498">
                  <c:v>749.8</c:v>
                </c:pt>
                <c:pt idx="7499">
                  <c:v>749.9</c:v>
                </c:pt>
                <c:pt idx="7500">
                  <c:v>750</c:v>
                </c:pt>
                <c:pt idx="7501">
                  <c:v>750.1</c:v>
                </c:pt>
                <c:pt idx="7502">
                  <c:v>750.2</c:v>
                </c:pt>
                <c:pt idx="7503">
                  <c:v>750.3</c:v>
                </c:pt>
                <c:pt idx="7504">
                  <c:v>750.4</c:v>
                </c:pt>
                <c:pt idx="7505">
                  <c:v>750.5</c:v>
                </c:pt>
                <c:pt idx="7506">
                  <c:v>750.6</c:v>
                </c:pt>
                <c:pt idx="7507">
                  <c:v>750.7</c:v>
                </c:pt>
                <c:pt idx="7508">
                  <c:v>750.8</c:v>
                </c:pt>
                <c:pt idx="7509">
                  <c:v>750.9</c:v>
                </c:pt>
                <c:pt idx="7510">
                  <c:v>751</c:v>
                </c:pt>
                <c:pt idx="7511">
                  <c:v>751.1</c:v>
                </c:pt>
                <c:pt idx="7512">
                  <c:v>751.2</c:v>
                </c:pt>
                <c:pt idx="7513">
                  <c:v>751.3</c:v>
                </c:pt>
                <c:pt idx="7514">
                  <c:v>751.4</c:v>
                </c:pt>
                <c:pt idx="7515">
                  <c:v>751.5</c:v>
                </c:pt>
                <c:pt idx="7516">
                  <c:v>751.6</c:v>
                </c:pt>
                <c:pt idx="7517">
                  <c:v>751.7</c:v>
                </c:pt>
                <c:pt idx="7518">
                  <c:v>751.8</c:v>
                </c:pt>
                <c:pt idx="7519">
                  <c:v>751.9</c:v>
                </c:pt>
                <c:pt idx="7520">
                  <c:v>752</c:v>
                </c:pt>
                <c:pt idx="7521">
                  <c:v>752.1</c:v>
                </c:pt>
                <c:pt idx="7522">
                  <c:v>752.2</c:v>
                </c:pt>
                <c:pt idx="7523">
                  <c:v>752.3</c:v>
                </c:pt>
                <c:pt idx="7524">
                  <c:v>752.4</c:v>
                </c:pt>
                <c:pt idx="7525">
                  <c:v>752.5</c:v>
                </c:pt>
                <c:pt idx="7526">
                  <c:v>752.6</c:v>
                </c:pt>
                <c:pt idx="7527">
                  <c:v>752.7</c:v>
                </c:pt>
                <c:pt idx="7528">
                  <c:v>752.8</c:v>
                </c:pt>
                <c:pt idx="7529">
                  <c:v>752.9</c:v>
                </c:pt>
                <c:pt idx="7530">
                  <c:v>753</c:v>
                </c:pt>
                <c:pt idx="7531">
                  <c:v>753.1</c:v>
                </c:pt>
                <c:pt idx="7532">
                  <c:v>753.2</c:v>
                </c:pt>
                <c:pt idx="7533">
                  <c:v>753.3</c:v>
                </c:pt>
                <c:pt idx="7534">
                  <c:v>753.4</c:v>
                </c:pt>
                <c:pt idx="7535">
                  <c:v>753.5</c:v>
                </c:pt>
                <c:pt idx="7536">
                  <c:v>753.6</c:v>
                </c:pt>
                <c:pt idx="7537">
                  <c:v>753.7</c:v>
                </c:pt>
                <c:pt idx="7538">
                  <c:v>753.8</c:v>
                </c:pt>
                <c:pt idx="7539">
                  <c:v>753.9</c:v>
                </c:pt>
                <c:pt idx="7540">
                  <c:v>754</c:v>
                </c:pt>
                <c:pt idx="7541">
                  <c:v>754.1</c:v>
                </c:pt>
                <c:pt idx="7542">
                  <c:v>754.2</c:v>
                </c:pt>
                <c:pt idx="7543">
                  <c:v>754.3</c:v>
                </c:pt>
                <c:pt idx="7544">
                  <c:v>754.4</c:v>
                </c:pt>
                <c:pt idx="7545">
                  <c:v>754.5</c:v>
                </c:pt>
                <c:pt idx="7546">
                  <c:v>754.6</c:v>
                </c:pt>
                <c:pt idx="7547">
                  <c:v>754.7</c:v>
                </c:pt>
                <c:pt idx="7548">
                  <c:v>754.8</c:v>
                </c:pt>
                <c:pt idx="7549">
                  <c:v>754.9</c:v>
                </c:pt>
                <c:pt idx="7550">
                  <c:v>755</c:v>
                </c:pt>
                <c:pt idx="7551">
                  <c:v>755.1</c:v>
                </c:pt>
                <c:pt idx="7552">
                  <c:v>755.2</c:v>
                </c:pt>
                <c:pt idx="7553">
                  <c:v>755.3</c:v>
                </c:pt>
                <c:pt idx="7554">
                  <c:v>755.4</c:v>
                </c:pt>
                <c:pt idx="7555">
                  <c:v>755.5</c:v>
                </c:pt>
                <c:pt idx="7556">
                  <c:v>755.6</c:v>
                </c:pt>
                <c:pt idx="7557">
                  <c:v>755.7</c:v>
                </c:pt>
                <c:pt idx="7558">
                  <c:v>755.8</c:v>
                </c:pt>
                <c:pt idx="7559">
                  <c:v>755.9</c:v>
                </c:pt>
                <c:pt idx="7560">
                  <c:v>756</c:v>
                </c:pt>
                <c:pt idx="7561">
                  <c:v>756.1</c:v>
                </c:pt>
                <c:pt idx="7562">
                  <c:v>756.2</c:v>
                </c:pt>
                <c:pt idx="7563">
                  <c:v>756.3</c:v>
                </c:pt>
                <c:pt idx="7564">
                  <c:v>756.4</c:v>
                </c:pt>
                <c:pt idx="7565">
                  <c:v>756.5</c:v>
                </c:pt>
                <c:pt idx="7566">
                  <c:v>756.6</c:v>
                </c:pt>
                <c:pt idx="7567">
                  <c:v>756.7</c:v>
                </c:pt>
                <c:pt idx="7568">
                  <c:v>756.8</c:v>
                </c:pt>
                <c:pt idx="7569">
                  <c:v>756.9</c:v>
                </c:pt>
                <c:pt idx="7570">
                  <c:v>757</c:v>
                </c:pt>
                <c:pt idx="7571">
                  <c:v>757.1</c:v>
                </c:pt>
                <c:pt idx="7572">
                  <c:v>757.2</c:v>
                </c:pt>
                <c:pt idx="7573">
                  <c:v>757.3</c:v>
                </c:pt>
                <c:pt idx="7574">
                  <c:v>757.4</c:v>
                </c:pt>
                <c:pt idx="7575">
                  <c:v>757.5</c:v>
                </c:pt>
                <c:pt idx="7576">
                  <c:v>757.6</c:v>
                </c:pt>
                <c:pt idx="7577">
                  <c:v>757.7</c:v>
                </c:pt>
                <c:pt idx="7578">
                  <c:v>757.8</c:v>
                </c:pt>
                <c:pt idx="7579">
                  <c:v>757.9</c:v>
                </c:pt>
                <c:pt idx="7580">
                  <c:v>758</c:v>
                </c:pt>
                <c:pt idx="7581">
                  <c:v>758.1</c:v>
                </c:pt>
                <c:pt idx="7582">
                  <c:v>758.2</c:v>
                </c:pt>
                <c:pt idx="7583">
                  <c:v>758.3</c:v>
                </c:pt>
                <c:pt idx="7584">
                  <c:v>758.4</c:v>
                </c:pt>
                <c:pt idx="7585">
                  <c:v>758.5</c:v>
                </c:pt>
                <c:pt idx="7586">
                  <c:v>758.6</c:v>
                </c:pt>
                <c:pt idx="7587">
                  <c:v>758.7</c:v>
                </c:pt>
                <c:pt idx="7588">
                  <c:v>758.8</c:v>
                </c:pt>
                <c:pt idx="7589">
                  <c:v>758.9</c:v>
                </c:pt>
                <c:pt idx="7590">
                  <c:v>759</c:v>
                </c:pt>
                <c:pt idx="7591">
                  <c:v>759.1</c:v>
                </c:pt>
                <c:pt idx="7592">
                  <c:v>759.2</c:v>
                </c:pt>
                <c:pt idx="7593">
                  <c:v>759.3</c:v>
                </c:pt>
                <c:pt idx="7594">
                  <c:v>759.4</c:v>
                </c:pt>
                <c:pt idx="7595">
                  <c:v>759.5</c:v>
                </c:pt>
                <c:pt idx="7596">
                  <c:v>759.6</c:v>
                </c:pt>
                <c:pt idx="7597">
                  <c:v>759.7</c:v>
                </c:pt>
                <c:pt idx="7598">
                  <c:v>759.8</c:v>
                </c:pt>
                <c:pt idx="7599">
                  <c:v>759.9</c:v>
                </c:pt>
                <c:pt idx="7600">
                  <c:v>760</c:v>
                </c:pt>
                <c:pt idx="7601">
                  <c:v>760.1</c:v>
                </c:pt>
                <c:pt idx="7602">
                  <c:v>760.2</c:v>
                </c:pt>
                <c:pt idx="7603">
                  <c:v>760.3</c:v>
                </c:pt>
                <c:pt idx="7604">
                  <c:v>760.4</c:v>
                </c:pt>
                <c:pt idx="7605">
                  <c:v>760.5</c:v>
                </c:pt>
                <c:pt idx="7606">
                  <c:v>760.6</c:v>
                </c:pt>
                <c:pt idx="7607">
                  <c:v>760.7</c:v>
                </c:pt>
                <c:pt idx="7608">
                  <c:v>760.8</c:v>
                </c:pt>
                <c:pt idx="7609">
                  <c:v>760.9</c:v>
                </c:pt>
                <c:pt idx="7610">
                  <c:v>761</c:v>
                </c:pt>
                <c:pt idx="7611">
                  <c:v>761.1</c:v>
                </c:pt>
                <c:pt idx="7612">
                  <c:v>761.2</c:v>
                </c:pt>
                <c:pt idx="7613">
                  <c:v>761.3</c:v>
                </c:pt>
                <c:pt idx="7614">
                  <c:v>761.4</c:v>
                </c:pt>
                <c:pt idx="7615">
                  <c:v>761.5</c:v>
                </c:pt>
                <c:pt idx="7616">
                  <c:v>761.6</c:v>
                </c:pt>
                <c:pt idx="7617">
                  <c:v>761.7</c:v>
                </c:pt>
                <c:pt idx="7618">
                  <c:v>761.8</c:v>
                </c:pt>
                <c:pt idx="7619">
                  <c:v>761.9</c:v>
                </c:pt>
                <c:pt idx="7620">
                  <c:v>762</c:v>
                </c:pt>
                <c:pt idx="7621">
                  <c:v>762.1</c:v>
                </c:pt>
                <c:pt idx="7622">
                  <c:v>762.2</c:v>
                </c:pt>
                <c:pt idx="7623">
                  <c:v>762.3</c:v>
                </c:pt>
                <c:pt idx="7624">
                  <c:v>762.4</c:v>
                </c:pt>
                <c:pt idx="7625">
                  <c:v>762.5</c:v>
                </c:pt>
                <c:pt idx="7626">
                  <c:v>762.6</c:v>
                </c:pt>
                <c:pt idx="7627">
                  <c:v>762.7</c:v>
                </c:pt>
                <c:pt idx="7628">
                  <c:v>762.8</c:v>
                </c:pt>
                <c:pt idx="7629">
                  <c:v>762.9</c:v>
                </c:pt>
                <c:pt idx="7630">
                  <c:v>763</c:v>
                </c:pt>
                <c:pt idx="7631">
                  <c:v>763.1</c:v>
                </c:pt>
                <c:pt idx="7632">
                  <c:v>763.2</c:v>
                </c:pt>
                <c:pt idx="7633">
                  <c:v>763.3</c:v>
                </c:pt>
                <c:pt idx="7634">
                  <c:v>763.4</c:v>
                </c:pt>
                <c:pt idx="7635">
                  <c:v>763.5</c:v>
                </c:pt>
                <c:pt idx="7636">
                  <c:v>763.6</c:v>
                </c:pt>
                <c:pt idx="7637">
                  <c:v>763.7</c:v>
                </c:pt>
                <c:pt idx="7638">
                  <c:v>763.8</c:v>
                </c:pt>
                <c:pt idx="7639">
                  <c:v>763.9</c:v>
                </c:pt>
                <c:pt idx="7640">
                  <c:v>764</c:v>
                </c:pt>
                <c:pt idx="7641">
                  <c:v>764.1</c:v>
                </c:pt>
                <c:pt idx="7642">
                  <c:v>764.2</c:v>
                </c:pt>
                <c:pt idx="7643">
                  <c:v>764.3</c:v>
                </c:pt>
                <c:pt idx="7644">
                  <c:v>764.4</c:v>
                </c:pt>
                <c:pt idx="7645">
                  <c:v>764.5</c:v>
                </c:pt>
                <c:pt idx="7646">
                  <c:v>764.6</c:v>
                </c:pt>
                <c:pt idx="7647">
                  <c:v>764.7</c:v>
                </c:pt>
                <c:pt idx="7648">
                  <c:v>764.8</c:v>
                </c:pt>
                <c:pt idx="7649">
                  <c:v>764.9</c:v>
                </c:pt>
                <c:pt idx="7650">
                  <c:v>765</c:v>
                </c:pt>
                <c:pt idx="7651">
                  <c:v>765.1</c:v>
                </c:pt>
                <c:pt idx="7652">
                  <c:v>765.2</c:v>
                </c:pt>
                <c:pt idx="7653">
                  <c:v>765.3</c:v>
                </c:pt>
                <c:pt idx="7654">
                  <c:v>765.4</c:v>
                </c:pt>
                <c:pt idx="7655">
                  <c:v>765.5</c:v>
                </c:pt>
                <c:pt idx="7656">
                  <c:v>765.6</c:v>
                </c:pt>
                <c:pt idx="7657">
                  <c:v>765.7</c:v>
                </c:pt>
                <c:pt idx="7658">
                  <c:v>765.8</c:v>
                </c:pt>
                <c:pt idx="7659">
                  <c:v>765.9</c:v>
                </c:pt>
                <c:pt idx="7660">
                  <c:v>766</c:v>
                </c:pt>
                <c:pt idx="7661">
                  <c:v>766.1</c:v>
                </c:pt>
                <c:pt idx="7662">
                  <c:v>766.2</c:v>
                </c:pt>
                <c:pt idx="7663">
                  <c:v>766.3</c:v>
                </c:pt>
                <c:pt idx="7664">
                  <c:v>766.4</c:v>
                </c:pt>
                <c:pt idx="7665">
                  <c:v>766.5</c:v>
                </c:pt>
                <c:pt idx="7666">
                  <c:v>766.6</c:v>
                </c:pt>
                <c:pt idx="7667">
                  <c:v>766.7</c:v>
                </c:pt>
                <c:pt idx="7668">
                  <c:v>766.8</c:v>
                </c:pt>
                <c:pt idx="7669">
                  <c:v>766.9</c:v>
                </c:pt>
                <c:pt idx="7670">
                  <c:v>767</c:v>
                </c:pt>
                <c:pt idx="7671">
                  <c:v>767.1</c:v>
                </c:pt>
                <c:pt idx="7672">
                  <c:v>767.2</c:v>
                </c:pt>
                <c:pt idx="7673">
                  <c:v>767.3</c:v>
                </c:pt>
                <c:pt idx="7674">
                  <c:v>767.4</c:v>
                </c:pt>
                <c:pt idx="7675">
                  <c:v>767.5</c:v>
                </c:pt>
                <c:pt idx="7676">
                  <c:v>767.6</c:v>
                </c:pt>
                <c:pt idx="7677">
                  <c:v>767.7</c:v>
                </c:pt>
                <c:pt idx="7678">
                  <c:v>767.8</c:v>
                </c:pt>
                <c:pt idx="7679">
                  <c:v>767.9</c:v>
                </c:pt>
                <c:pt idx="7680">
                  <c:v>768</c:v>
                </c:pt>
                <c:pt idx="7681">
                  <c:v>768.1</c:v>
                </c:pt>
                <c:pt idx="7682">
                  <c:v>768.2</c:v>
                </c:pt>
                <c:pt idx="7683">
                  <c:v>768.3</c:v>
                </c:pt>
                <c:pt idx="7684">
                  <c:v>768.4</c:v>
                </c:pt>
                <c:pt idx="7685">
                  <c:v>768.5</c:v>
                </c:pt>
                <c:pt idx="7686">
                  <c:v>768.6</c:v>
                </c:pt>
                <c:pt idx="7687">
                  <c:v>768.7</c:v>
                </c:pt>
                <c:pt idx="7688">
                  <c:v>768.8</c:v>
                </c:pt>
                <c:pt idx="7689">
                  <c:v>768.9</c:v>
                </c:pt>
                <c:pt idx="7690">
                  <c:v>769</c:v>
                </c:pt>
                <c:pt idx="7691">
                  <c:v>769.1</c:v>
                </c:pt>
                <c:pt idx="7692">
                  <c:v>769.2</c:v>
                </c:pt>
                <c:pt idx="7693">
                  <c:v>769.3</c:v>
                </c:pt>
                <c:pt idx="7694">
                  <c:v>769.4</c:v>
                </c:pt>
                <c:pt idx="7695">
                  <c:v>769.5</c:v>
                </c:pt>
                <c:pt idx="7696">
                  <c:v>769.6</c:v>
                </c:pt>
                <c:pt idx="7697">
                  <c:v>769.7</c:v>
                </c:pt>
                <c:pt idx="7698">
                  <c:v>769.8</c:v>
                </c:pt>
                <c:pt idx="7699">
                  <c:v>769.9</c:v>
                </c:pt>
                <c:pt idx="7700">
                  <c:v>770</c:v>
                </c:pt>
                <c:pt idx="7701">
                  <c:v>770.1</c:v>
                </c:pt>
                <c:pt idx="7702">
                  <c:v>770.2</c:v>
                </c:pt>
                <c:pt idx="7703">
                  <c:v>770.3</c:v>
                </c:pt>
                <c:pt idx="7704">
                  <c:v>770.4</c:v>
                </c:pt>
                <c:pt idx="7705">
                  <c:v>770.5</c:v>
                </c:pt>
                <c:pt idx="7706">
                  <c:v>770.6</c:v>
                </c:pt>
                <c:pt idx="7707">
                  <c:v>770.7</c:v>
                </c:pt>
                <c:pt idx="7708">
                  <c:v>770.8</c:v>
                </c:pt>
                <c:pt idx="7709">
                  <c:v>770.9</c:v>
                </c:pt>
                <c:pt idx="7710">
                  <c:v>771</c:v>
                </c:pt>
                <c:pt idx="7711">
                  <c:v>771.1</c:v>
                </c:pt>
                <c:pt idx="7712">
                  <c:v>771.2</c:v>
                </c:pt>
                <c:pt idx="7713">
                  <c:v>771.3</c:v>
                </c:pt>
                <c:pt idx="7714">
                  <c:v>771.4</c:v>
                </c:pt>
                <c:pt idx="7715">
                  <c:v>771.5</c:v>
                </c:pt>
                <c:pt idx="7716">
                  <c:v>771.6</c:v>
                </c:pt>
                <c:pt idx="7717">
                  <c:v>771.7</c:v>
                </c:pt>
                <c:pt idx="7718">
                  <c:v>771.8</c:v>
                </c:pt>
                <c:pt idx="7719">
                  <c:v>771.9</c:v>
                </c:pt>
                <c:pt idx="7720">
                  <c:v>772</c:v>
                </c:pt>
                <c:pt idx="7721">
                  <c:v>772.1</c:v>
                </c:pt>
                <c:pt idx="7722">
                  <c:v>772.2</c:v>
                </c:pt>
                <c:pt idx="7723">
                  <c:v>772.3</c:v>
                </c:pt>
                <c:pt idx="7724">
                  <c:v>772.4</c:v>
                </c:pt>
                <c:pt idx="7725">
                  <c:v>772.5</c:v>
                </c:pt>
                <c:pt idx="7726">
                  <c:v>772.6</c:v>
                </c:pt>
                <c:pt idx="7727">
                  <c:v>772.7</c:v>
                </c:pt>
                <c:pt idx="7728">
                  <c:v>772.8</c:v>
                </c:pt>
                <c:pt idx="7729">
                  <c:v>772.9</c:v>
                </c:pt>
                <c:pt idx="7730">
                  <c:v>773</c:v>
                </c:pt>
                <c:pt idx="7731">
                  <c:v>773.1</c:v>
                </c:pt>
                <c:pt idx="7732">
                  <c:v>773.2</c:v>
                </c:pt>
                <c:pt idx="7733">
                  <c:v>773.3</c:v>
                </c:pt>
                <c:pt idx="7734">
                  <c:v>773.4</c:v>
                </c:pt>
                <c:pt idx="7735">
                  <c:v>773.5</c:v>
                </c:pt>
                <c:pt idx="7736">
                  <c:v>773.6</c:v>
                </c:pt>
                <c:pt idx="7737">
                  <c:v>773.7</c:v>
                </c:pt>
                <c:pt idx="7738">
                  <c:v>773.8</c:v>
                </c:pt>
                <c:pt idx="7739">
                  <c:v>773.9</c:v>
                </c:pt>
                <c:pt idx="7740">
                  <c:v>774</c:v>
                </c:pt>
                <c:pt idx="7741">
                  <c:v>774.1</c:v>
                </c:pt>
                <c:pt idx="7742">
                  <c:v>774.2</c:v>
                </c:pt>
                <c:pt idx="7743">
                  <c:v>774.3</c:v>
                </c:pt>
                <c:pt idx="7744">
                  <c:v>774.4</c:v>
                </c:pt>
                <c:pt idx="7745">
                  <c:v>774.5</c:v>
                </c:pt>
                <c:pt idx="7746">
                  <c:v>774.6</c:v>
                </c:pt>
                <c:pt idx="7747">
                  <c:v>774.7</c:v>
                </c:pt>
                <c:pt idx="7748">
                  <c:v>774.8</c:v>
                </c:pt>
                <c:pt idx="7749">
                  <c:v>774.9</c:v>
                </c:pt>
                <c:pt idx="7750">
                  <c:v>775</c:v>
                </c:pt>
                <c:pt idx="7751">
                  <c:v>775.1</c:v>
                </c:pt>
                <c:pt idx="7752">
                  <c:v>775.2</c:v>
                </c:pt>
                <c:pt idx="7753">
                  <c:v>775.3</c:v>
                </c:pt>
                <c:pt idx="7754">
                  <c:v>775.4</c:v>
                </c:pt>
                <c:pt idx="7755">
                  <c:v>775.5</c:v>
                </c:pt>
                <c:pt idx="7756">
                  <c:v>775.6</c:v>
                </c:pt>
                <c:pt idx="7757">
                  <c:v>775.7</c:v>
                </c:pt>
                <c:pt idx="7758">
                  <c:v>775.8</c:v>
                </c:pt>
                <c:pt idx="7759">
                  <c:v>775.9</c:v>
                </c:pt>
                <c:pt idx="7760">
                  <c:v>776</c:v>
                </c:pt>
                <c:pt idx="7761">
                  <c:v>776.1</c:v>
                </c:pt>
                <c:pt idx="7762">
                  <c:v>776.2</c:v>
                </c:pt>
                <c:pt idx="7763">
                  <c:v>776.3</c:v>
                </c:pt>
                <c:pt idx="7764">
                  <c:v>776.4</c:v>
                </c:pt>
                <c:pt idx="7765">
                  <c:v>776.5</c:v>
                </c:pt>
                <c:pt idx="7766">
                  <c:v>776.6</c:v>
                </c:pt>
                <c:pt idx="7767">
                  <c:v>776.7</c:v>
                </c:pt>
                <c:pt idx="7768">
                  <c:v>776.8</c:v>
                </c:pt>
                <c:pt idx="7769">
                  <c:v>776.9</c:v>
                </c:pt>
                <c:pt idx="7770">
                  <c:v>777</c:v>
                </c:pt>
                <c:pt idx="7771">
                  <c:v>777.1</c:v>
                </c:pt>
                <c:pt idx="7772">
                  <c:v>777.2</c:v>
                </c:pt>
                <c:pt idx="7773">
                  <c:v>777.3</c:v>
                </c:pt>
                <c:pt idx="7774">
                  <c:v>777.4</c:v>
                </c:pt>
                <c:pt idx="7775">
                  <c:v>777.5</c:v>
                </c:pt>
                <c:pt idx="7776">
                  <c:v>777.6</c:v>
                </c:pt>
                <c:pt idx="7777">
                  <c:v>777.7</c:v>
                </c:pt>
                <c:pt idx="7778">
                  <c:v>777.8</c:v>
                </c:pt>
                <c:pt idx="7779">
                  <c:v>777.9</c:v>
                </c:pt>
                <c:pt idx="7780">
                  <c:v>778</c:v>
                </c:pt>
                <c:pt idx="7781">
                  <c:v>778.1</c:v>
                </c:pt>
                <c:pt idx="7782">
                  <c:v>778.2</c:v>
                </c:pt>
                <c:pt idx="7783">
                  <c:v>778.3</c:v>
                </c:pt>
                <c:pt idx="7784">
                  <c:v>778.4</c:v>
                </c:pt>
                <c:pt idx="7785">
                  <c:v>778.5</c:v>
                </c:pt>
                <c:pt idx="7786">
                  <c:v>778.6</c:v>
                </c:pt>
                <c:pt idx="7787">
                  <c:v>778.7</c:v>
                </c:pt>
                <c:pt idx="7788">
                  <c:v>778.8</c:v>
                </c:pt>
                <c:pt idx="7789">
                  <c:v>778.9</c:v>
                </c:pt>
                <c:pt idx="7790">
                  <c:v>779</c:v>
                </c:pt>
                <c:pt idx="7791">
                  <c:v>779.1</c:v>
                </c:pt>
                <c:pt idx="7792">
                  <c:v>779.2</c:v>
                </c:pt>
                <c:pt idx="7793">
                  <c:v>779.3</c:v>
                </c:pt>
                <c:pt idx="7794">
                  <c:v>779.4</c:v>
                </c:pt>
                <c:pt idx="7795">
                  <c:v>779.5</c:v>
                </c:pt>
                <c:pt idx="7796">
                  <c:v>779.6</c:v>
                </c:pt>
                <c:pt idx="7797">
                  <c:v>779.7</c:v>
                </c:pt>
                <c:pt idx="7798">
                  <c:v>779.8</c:v>
                </c:pt>
                <c:pt idx="7799">
                  <c:v>779.9</c:v>
                </c:pt>
                <c:pt idx="7800">
                  <c:v>780</c:v>
                </c:pt>
                <c:pt idx="7801">
                  <c:v>780.1</c:v>
                </c:pt>
                <c:pt idx="7802">
                  <c:v>780.2</c:v>
                </c:pt>
                <c:pt idx="7803">
                  <c:v>780.3</c:v>
                </c:pt>
                <c:pt idx="7804">
                  <c:v>780.4</c:v>
                </c:pt>
                <c:pt idx="7805">
                  <c:v>780.5</c:v>
                </c:pt>
                <c:pt idx="7806">
                  <c:v>780.6</c:v>
                </c:pt>
                <c:pt idx="7807">
                  <c:v>780.7</c:v>
                </c:pt>
                <c:pt idx="7808">
                  <c:v>780.8</c:v>
                </c:pt>
                <c:pt idx="7809">
                  <c:v>780.9</c:v>
                </c:pt>
                <c:pt idx="7810">
                  <c:v>781</c:v>
                </c:pt>
                <c:pt idx="7811">
                  <c:v>781.1</c:v>
                </c:pt>
                <c:pt idx="7812">
                  <c:v>781.2</c:v>
                </c:pt>
                <c:pt idx="7813">
                  <c:v>781.3</c:v>
                </c:pt>
                <c:pt idx="7814">
                  <c:v>781.4</c:v>
                </c:pt>
                <c:pt idx="7815">
                  <c:v>781.5</c:v>
                </c:pt>
                <c:pt idx="7816">
                  <c:v>781.6</c:v>
                </c:pt>
                <c:pt idx="7817">
                  <c:v>781.7</c:v>
                </c:pt>
                <c:pt idx="7818">
                  <c:v>781.8</c:v>
                </c:pt>
                <c:pt idx="7819">
                  <c:v>781.9</c:v>
                </c:pt>
                <c:pt idx="7820">
                  <c:v>782</c:v>
                </c:pt>
                <c:pt idx="7821">
                  <c:v>782.1</c:v>
                </c:pt>
                <c:pt idx="7822">
                  <c:v>782.2</c:v>
                </c:pt>
                <c:pt idx="7823">
                  <c:v>782.3</c:v>
                </c:pt>
                <c:pt idx="7824">
                  <c:v>782.4</c:v>
                </c:pt>
                <c:pt idx="7825">
                  <c:v>782.5</c:v>
                </c:pt>
                <c:pt idx="7826">
                  <c:v>782.6</c:v>
                </c:pt>
                <c:pt idx="7827">
                  <c:v>782.7</c:v>
                </c:pt>
                <c:pt idx="7828">
                  <c:v>782.8</c:v>
                </c:pt>
                <c:pt idx="7829">
                  <c:v>782.9</c:v>
                </c:pt>
                <c:pt idx="7830">
                  <c:v>783</c:v>
                </c:pt>
                <c:pt idx="7831">
                  <c:v>783.1</c:v>
                </c:pt>
                <c:pt idx="7832">
                  <c:v>783.2</c:v>
                </c:pt>
                <c:pt idx="7833">
                  <c:v>783.3</c:v>
                </c:pt>
                <c:pt idx="7834">
                  <c:v>783.4</c:v>
                </c:pt>
                <c:pt idx="7835">
                  <c:v>783.5</c:v>
                </c:pt>
                <c:pt idx="7836">
                  <c:v>783.6</c:v>
                </c:pt>
                <c:pt idx="7837">
                  <c:v>783.7</c:v>
                </c:pt>
                <c:pt idx="7838">
                  <c:v>783.8</c:v>
                </c:pt>
                <c:pt idx="7839">
                  <c:v>783.9</c:v>
                </c:pt>
                <c:pt idx="7840">
                  <c:v>784</c:v>
                </c:pt>
                <c:pt idx="7841">
                  <c:v>784.1</c:v>
                </c:pt>
                <c:pt idx="7842">
                  <c:v>784.2</c:v>
                </c:pt>
                <c:pt idx="7843">
                  <c:v>784.3</c:v>
                </c:pt>
                <c:pt idx="7844">
                  <c:v>784.4</c:v>
                </c:pt>
                <c:pt idx="7845">
                  <c:v>784.5</c:v>
                </c:pt>
                <c:pt idx="7846">
                  <c:v>784.6</c:v>
                </c:pt>
                <c:pt idx="7847">
                  <c:v>784.7</c:v>
                </c:pt>
                <c:pt idx="7848">
                  <c:v>784.8</c:v>
                </c:pt>
                <c:pt idx="7849">
                  <c:v>784.9</c:v>
                </c:pt>
                <c:pt idx="7850">
                  <c:v>785</c:v>
                </c:pt>
                <c:pt idx="7851">
                  <c:v>785.1</c:v>
                </c:pt>
                <c:pt idx="7852">
                  <c:v>785.2</c:v>
                </c:pt>
                <c:pt idx="7853">
                  <c:v>785.3</c:v>
                </c:pt>
                <c:pt idx="7854">
                  <c:v>785.4</c:v>
                </c:pt>
                <c:pt idx="7855">
                  <c:v>785.5</c:v>
                </c:pt>
                <c:pt idx="7856">
                  <c:v>785.6</c:v>
                </c:pt>
                <c:pt idx="7857">
                  <c:v>785.7</c:v>
                </c:pt>
                <c:pt idx="7858">
                  <c:v>785.8</c:v>
                </c:pt>
                <c:pt idx="7859">
                  <c:v>785.9</c:v>
                </c:pt>
                <c:pt idx="7860">
                  <c:v>786</c:v>
                </c:pt>
                <c:pt idx="7861">
                  <c:v>786.1</c:v>
                </c:pt>
                <c:pt idx="7862">
                  <c:v>786.2</c:v>
                </c:pt>
                <c:pt idx="7863">
                  <c:v>786.3</c:v>
                </c:pt>
                <c:pt idx="7864">
                  <c:v>786.4</c:v>
                </c:pt>
                <c:pt idx="7865">
                  <c:v>786.5</c:v>
                </c:pt>
                <c:pt idx="7866">
                  <c:v>786.6</c:v>
                </c:pt>
                <c:pt idx="7867">
                  <c:v>786.7</c:v>
                </c:pt>
                <c:pt idx="7868">
                  <c:v>786.8</c:v>
                </c:pt>
                <c:pt idx="7869">
                  <c:v>786.9</c:v>
                </c:pt>
                <c:pt idx="7870">
                  <c:v>787</c:v>
                </c:pt>
                <c:pt idx="7871">
                  <c:v>787.1</c:v>
                </c:pt>
                <c:pt idx="7872">
                  <c:v>787.2</c:v>
                </c:pt>
                <c:pt idx="7873">
                  <c:v>787.3</c:v>
                </c:pt>
                <c:pt idx="7874">
                  <c:v>787.4</c:v>
                </c:pt>
                <c:pt idx="7875">
                  <c:v>787.5</c:v>
                </c:pt>
                <c:pt idx="7876">
                  <c:v>787.6</c:v>
                </c:pt>
                <c:pt idx="7877">
                  <c:v>787.7</c:v>
                </c:pt>
                <c:pt idx="7878">
                  <c:v>787.8</c:v>
                </c:pt>
                <c:pt idx="7879">
                  <c:v>787.9</c:v>
                </c:pt>
                <c:pt idx="7880">
                  <c:v>788</c:v>
                </c:pt>
                <c:pt idx="7881">
                  <c:v>788.1</c:v>
                </c:pt>
                <c:pt idx="7882">
                  <c:v>788.2</c:v>
                </c:pt>
                <c:pt idx="7883">
                  <c:v>788.3</c:v>
                </c:pt>
                <c:pt idx="7884">
                  <c:v>788.4</c:v>
                </c:pt>
                <c:pt idx="7885">
                  <c:v>788.5</c:v>
                </c:pt>
                <c:pt idx="7886">
                  <c:v>788.6</c:v>
                </c:pt>
                <c:pt idx="7887">
                  <c:v>788.7</c:v>
                </c:pt>
                <c:pt idx="7888">
                  <c:v>788.8</c:v>
                </c:pt>
                <c:pt idx="7889">
                  <c:v>788.9</c:v>
                </c:pt>
                <c:pt idx="7890">
                  <c:v>789</c:v>
                </c:pt>
                <c:pt idx="7891">
                  <c:v>789.1</c:v>
                </c:pt>
                <c:pt idx="7892">
                  <c:v>789.2</c:v>
                </c:pt>
                <c:pt idx="7893">
                  <c:v>789.3</c:v>
                </c:pt>
                <c:pt idx="7894">
                  <c:v>789.4</c:v>
                </c:pt>
                <c:pt idx="7895">
                  <c:v>789.5</c:v>
                </c:pt>
                <c:pt idx="7896">
                  <c:v>789.6</c:v>
                </c:pt>
                <c:pt idx="7897">
                  <c:v>789.7</c:v>
                </c:pt>
                <c:pt idx="7898">
                  <c:v>789.8</c:v>
                </c:pt>
                <c:pt idx="7899">
                  <c:v>789.9</c:v>
                </c:pt>
                <c:pt idx="7900">
                  <c:v>790</c:v>
                </c:pt>
                <c:pt idx="7901">
                  <c:v>790.1</c:v>
                </c:pt>
                <c:pt idx="7902">
                  <c:v>790.2</c:v>
                </c:pt>
                <c:pt idx="7903">
                  <c:v>790.3</c:v>
                </c:pt>
                <c:pt idx="7904">
                  <c:v>790.4</c:v>
                </c:pt>
                <c:pt idx="7905">
                  <c:v>790.5</c:v>
                </c:pt>
                <c:pt idx="7906">
                  <c:v>790.6</c:v>
                </c:pt>
                <c:pt idx="7907">
                  <c:v>790.7</c:v>
                </c:pt>
                <c:pt idx="7908">
                  <c:v>790.8</c:v>
                </c:pt>
                <c:pt idx="7909">
                  <c:v>790.9</c:v>
                </c:pt>
                <c:pt idx="7910">
                  <c:v>791</c:v>
                </c:pt>
                <c:pt idx="7911">
                  <c:v>791.1</c:v>
                </c:pt>
                <c:pt idx="7912">
                  <c:v>791.2</c:v>
                </c:pt>
                <c:pt idx="7913">
                  <c:v>791.3</c:v>
                </c:pt>
                <c:pt idx="7914">
                  <c:v>791.4</c:v>
                </c:pt>
                <c:pt idx="7915">
                  <c:v>791.5</c:v>
                </c:pt>
                <c:pt idx="7916">
                  <c:v>791.6</c:v>
                </c:pt>
                <c:pt idx="7917">
                  <c:v>791.7</c:v>
                </c:pt>
                <c:pt idx="7918">
                  <c:v>791.8</c:v>
                </c:pt>
                <c:pt idx="7919">
                  <c:v>791.9</c:v>
                </c:pt>
                <c:pt idx="7920">
                  <c:v>792</c:v>
                </c:pt>
                <c:pt idx="7921">
                  <c:v>792.1</c:v>
                </c:pt>
                <c:pt idx="7922">
                  <c:v>792.2</c:v>
                </c:pt>
                <c:pt idx="7923">
                  <c:v>792.3</c:v>
                </c:pt>
                <c:pt idx="7924">
                  <c:v>792.4</c:v>
                </c:pt>
                <c:pt idx="7925">
                  <c:v>792.5</c:v>
                </c:pt>
                <c:pt idx="7926">
                  <c:v>792.6</c:v>
                </c:pt>
                <c:pt idx="7927">
                  <c:v>792.7</c:v>
                </c:pt>
                <c:pt idx="7928">
                  <c:v>792.8</c:v>
                </c:pt>
                <c:pt idx="7929">
                  <c:v>792.9</c:v>
                </c:pt>
                <c:pt idx="7930">
                  <c:v>793</c:v>
                </c:pt>
                <c:pt idx="7931">
                  <c:v>793.1</c:v>
                </c:pt>
                <c:pt idx="7932">
                  <c:v>793.2</c:v>
                </c:pt>
                <c:pt idx="7933">
                  <c:v>793.3</c:v>
                </c:pt>
                <c:pt idx="7934">
                  <c:v>793.4</c:v>
                </c:pt>
                <c:pt idx="7935">
                  <c:v>793.5</c:v>
                </c:pt>
                <c:pt idx="7936">
                  <c:v>793.6</c:v>
                </c:pt>
                <c:pt idx="7937">
                  <c:v>793.7</c:v>
                </c:pt>
                <c:pt idx="7938">
                  <c:v>793.8</c:v>
                </c:pt>
                <c:pt idx="7939">
                  <c:v>793.9</c:v>
                </c:pt>
                <c:pt idx="7940">
                  <c:v>794</c:v>
                </c:pt>
                <c:pt idx="7941">
                  <c:v>794.1</c:v>
                </c:pt>
                <c:pt idx="7942">
                  <c:v>794.2</c:v>
                </c:pt>
                <c:pt idx="7943">
                  <c:v>794.3</c:v>
                </c:pt>
                <c:pt idx="7944">
                  <c:v>794.4</c:v>
                </c:pt>
                <c:pt idx="7945">
                  <c:v>794.5</c:v>
                </c:pt>
                <c:pt idx="7946">
                  <c:v>794.6</c:v>
                </c:pt>
                <c:pt idx="7947">
                  <c:v>794.7</c:v>
                </c:pt>
                <c:pt idx="7948">
                  <c:v>794.8</c:v>
                </c:pt>
                <c:pt idx="7949">
                  <c:v>794.9</c:v>
                </c:pt>
                <c:pt idx="7950">
                  <c:v>795</c:v>
                </c:pt>
                <c:pt idx="7951">
                  <c:v>795.1</c:v>
                </c:pt>
                <c:pt idx="7952">
                  <c:v>795.2</c:v>
                </c:pt>
                <c:pt idx="7953">
                  <c:v>795.3</c:v>
                </c:pt>
                <c:pt idx="7954">
                  <c:v>795.4</c:v>
                </c:pt>
                <c:pt idx="7955">
                  <c:v>795.5</c:v>
                </c:pt>
                <c:pt idx="7956">
                  <c:v>795.6</c:v>
                </c:pt>
                <c:pt idx="7957">
                  <c:v>795.7</c:v>
                </c:pt>
                <c:pt idx="7958">
                  <c:v>795.8</c:v>
                </c:pt>
                <c:pt idx="7959">
                  <c:v>795.9</c:v>
                </c:pt>
                <c:pt idx="7960">
                  <c:v>796</c:v>
                </c:pt>
                <c:pt idx="7961">
                  <c:v>796.1</c:v>
                </c:pt>
                <c:pt idx="7962">
                  <c:v>796.2</c:v>
                </c:pt>
                <c:pt idx="7963">
                  <c:v>796.3</c:v>
                </c:pt>
                <c:pt idx="7964">
                  <c:v>796.4</c:v>
                </c:pt>
                <c:pt idx="7965">
                  <c:v>796.5</c:v>
                </c:pt>
                <c:pt idx="7966">
                  <c:v>796.6</c:v>
                </c:pt>
                <c:pt idx="7967">
                  <c:v>796.7</c:v>
                </c:pt>
                <c:pt idx="7968">
                  <c:v>796.8</c:v>
                </c:pt>
                <c:pt idx="7969">
                  <c:v>796.9</c:v>
                </c:pt>
                <c:pt idx="7970">
                  <c:v>797</c:v>
                </c:pt>
                <c:pt idx="7971">
                  <c:v>797.1</c:v>
                </c:pt>
                <c:pt idx="7972">
                  <c:v>797.2</c:v>
                </c:pt>
                <c:pt idx="7973">
                  <c:v>797.3</c:v>
                </c:pt>
                <c:pt idx="7974">
                  <c:v>797.4</c:v>
                </c:pt>
                <c:pt idx="7975">
                  <c:v>797.5</c:v>
                </c:pt>
                <c:pt idx="7976">
                  <c:v>797.6</c:v>
                </c:pt>
                <c:pt idx="7977">
                  <c:v>797.7</c:v>
                </c:pt>
                <c:pt idx="7978">
                  <c:v>797.8</c:v>
                </c:pt>
                <c:pt idx="7979">
                  <c:v>797.9</c:v>
                </c:pt>
                <c:pt idx="7980">
                  <c:v>798</c:v>
                </c:pt>
                <c:pt idx="7981">
                  <c:v>798.1</c:v>
                </c:pt>
                <c:pt idx="7982">
                  <c:v>798.2</c:v>
                </c:pt>
                <c:pt idx="7983">
                  <c:v>798.3</c:v>
                </c:pt>
                <c:pt idx="7984">
                  <c:v>798.4</c:v>
                </c:pt>
                <c:pt idx="7985">
                  <c:v>798.5</c:v>
                </c:pt>
                <c:pt idx="7986">
                  <c:v>798.6</c:v>
                </c:pt>
                <c:pt idx="7987">
                  <c:v>798.7</c:v>
                </c:pt>
                <c:pt idx="7988">
                  <c:v>798.8</c:v>
                </c:pt>
                <c:pt idx="7989">
                  <c:v>798.9</c:v>
                </c:pt>
                <c:pt idx="7990">
                  <c:v>799</c:v>
                </c:pt>
                <c:pt idx="7991">
                  <c:v>799.1</c:v>
                </c:pt>
                <c:pt idx="7992">
                  <c:v>799.2</c:v>
                </c:pt>
                <c:pt idx="7993">
                  <c:v>799.3</c:v>
                </c:pt>
                <c:pt idx="7994">
                  <c:v>799.4</c:v>
                </c:pt>
                <c:pt idx="7995">
                  <c:v>799.5</c:v>
                </c:pt>
                <c:pt idx="7996">
                  <c:v>799.6</c:v>
                </c:pt>
                <c:pt idx="7997">
                  <c:v>799.7</c:v>
                </c:pt>
                <c:pt idx="7998">
                  <c:v>799.8</c:v>
                </c:pt>
                <c:pt idx="7999">
                  <c:v>799.9</c:v>
                </c:pt>
                <c:pt idx="8000">
                  <c:v>800</c:v>
                </c:pt>
                <c:pt idx="8001">
                  <c:v>800.1</c:v>
                </c:pt>
                <c:pt idx="8002">
                  <c:v>800.2</c:v>
                </c:pt>
                <c:pt idx="8003">
                  <c:v>800.3</c:v>
                </c:pt>
                <c:pt idx="8004">
                  <c:v>800.4</c:v>
                </c:pt>
                <c:pt idx="8005">
                  <c:v>800.5</c:v>
                </c:pt>
                <c:pt idx="8006">
                  <c:v>800.6</c:v>
                </c:pt>
                <c:pt idx="8007">
                  <c:v>800.7</c:v>
                </c:pt>
                <c:pt idx="8008">
                  <c:v>800.8</c:v>
                </c:pt>
                <c:pt idx="8009">
                  <c:v>800.9</c:v>
                </c:pt>
                <c:pt idx="8010">
                  <c:v>801</c:v>
                </c:pt>
                <c:pt idx="8011">
                  <c:v>801.1</c:v>
                </c:pt>
                <c:pt idx="8012">
                  <c:v>801.2</c:v>
                </c:pt>
                <c:pt idx="8013">
                  <c:v>801.3</c:v>
                </c:pt>
                <c:pt idx="8014">
                  <c:v>801.4</c:v>
                </c:pt>
                <c:pt idx="8015">
                  <c:v>801.5</c:v>
                </c:pt>
                <c:pt idx="8016">
                  <c:v>801.6</c:v>
                </c:pt>
                <c:pt idx="8017">
                  <c:v>801.7</c:v>
                </c:pt>
                <c:pt idx="8018">
                  <c:v>801.8</c:v>
                </c:pt>
                <c:pt idx="8019">
                  <c:v>801.9</c:v>
                </c:pt>
                <c:pt idx="8020">
                  <c:v>802</c:v>
                </c:pt>
                <c:pt idx="8021">
                  <c:v>802.1</c:v>
                </c:pt>
                <c:pt idx="8022">
                  <c:v>802.2</c:v>
                </c:pt>
                <c:pt idx="8023">
                  <c:v>802.3</c:v>
                </c:pt>
                <c:pt idx="8024">
                  <c:v>802.4</c:v>
                </c:pt>
                <c:pt idx="8025">
                  <c:v>802.5</c:v>
                </c:pt>
                <c:pt idx="8026">
                  <c:v>802.6</c:v>
                </c:pt>
                <c:pt idx="8027">
                  <c:v>802.7</c:v>
                </c:pt>
                <c:pt idx="8028">
                  <c:v>802.8</c:v>
                </c:pt>
                <c:pt idx="8029">
                  <c:v>802.9</c:v>
                </c:pt>
                <c:pt idx="8030">
                  <c:v>803</c:v>
                </c:pt>
                <c:pt idx="8031">
                  <c:v>803.1</c:v>
                </c:pt>
                <c:pt idx="8032">
                  <c:v>803.2</c:v>
                </c:pt>
                <c:pt idx="8033">
                  <c:v>803.3</c:v>
                </c:pt>
                <c:pt idx="8034">
                  <c:v>803.4</c:v>
                </c:pt>
                <c:pt idx="8035">
                  <c:v>803.5</c:v>
                </c:pt>
                <c:pt idx="8036">
                  <c:v>803.6</c:v>
                </c:pt>
                <c:pt idx="8037">
                  <c:v>803.7</c:v>
                </c:pt>
                <c:pt idx="8038">
                  <c:v>803.8</c:v>
                </c:pt>
                <c:pt idx="8039">
                  <c:v>803.9</c:v>
                </c:pt>
                <c:pt idx="8040">
                  <c:v>804</c:v>
                </c:pt>
                <c:pt idx="8041">
                  <c:v>804.1</c:v>
                </c:pt>
                <c:pt idx="8042">
                  <c:v>804.2</c:v>
                </c:pt>
                <c:pt idx="8043">
                  <c:v>804.3</c:v>
                </c:pt>
                <c:pt idx="8044">
                  <c:v>804.4</c:v>
                </c:pt>
                <c:pt idx="8045">
                  <c:v>804.5</c:v>
                </c:pt>
                <c:pt idx="8046">
                  <c:v>804.6</c:v>
                </c:pt>
                <c:pt idx="8047">
                  <c:v>804.7</c:v>
                </c:pt>
                <c:pt idx="8048">
                  <c:v>804.8</c:v>
                </c:pt>
                <c:pt idx="8049">
                  <c:v>804.9</c:v>
                </c:pt>
                <c:pt idx="8050">
                  <c:v>805</c:v>
                </c:pt>
                <c:pt idx="8051">
                  <c:v>805.1</c:v>
                </c:pt>
                <c:pt idx="8052">
                  <c:v>805.2</c:v>
                </c:pt>
                <c:pt idx="8053">
                  <c:v>805.3</c:v>
                </c:pt>
                <c:pt idx="8054">
                  <c:v>805.4</c:v>
                </c:pt>
                <c:pt idx="8055">
                  <c:v>805.5</c:v>
                </c:pt>
                <c:pt idx="8056">
                  <c:v>805.6</c:v>
                </c:pt>
                <c:pt idx="8057">
                  <c:v>805.7</c:v>
                </c:pt>
                <c:pt idx="8058">
                  <c:v>805.8</c:v>
                </c:pt>
                <c:pt idx="8059">
                  <c:v>805.9</c:v>
                </c:pt>
                <c:pt idx="8060">
                  <c:v>806</c:v>
                </c:pt>
                <c:pt idx="8061">
                  <c:v>806.1</c:v>
                </c:pt>
                <c:pt idx="8062">
                  <c:v>806.2</c:v>
                </c:pt>
                <c:pt idx="8063">
                  <c:v>806.3</c:v>
                </c:pt>
                <c:pt idx="8064">
                  <c:v>806.4</c:v>
                </c:pt>
                <c:pt idx="8065">
                  <c:v>806.5</c:v>
                </c:pt>
                <c:pt idx="8066">
                  <c:v>806.6</c:v>
                </c:pt>
                <c:pt idx="8067">
                  <c:v>806.7</c:v>
                </c:pt>
                <c:pt idx="8068">
                  <c:v>806.8</c:v>
                </c:pt>
                <c:pt idx="8069">
                  <c:v>806.9</c:v>
                </c:pt>
                <c:pt idx="8070">
                  <c:v>807</c:v>
                </c:pt>
                <c:pt idx="8071">
                  <c:v>807.1</c:v>
                </c:pt>
                <c:pt idx="8072">
                  <c:v>807.2</c:v>
                </c:pt>
                <c:pt idx="8073">
                  <c:v>807.3</c:v>
                </c:pt>
                <c:pt idx="8074">
                  <c:v>807.4</c:v>
                </c:pt>
                <c:pt idx="8075">
                  <c:v>807.5</c:v>
                </c:pt>
                <c:pt idx="8076">
                  <c:v>807.6</c:v>
                </c:pt>
                <c:pt idx="8077">
                  <c:v>807.7</c:v>
                </c:pt>
                <c:pt idx="8078">
                  <c:v>807.8</c:v>
                </c:pt>
                <c:pt idx="8079">
                  <c:v>807.9</c:v>
                </c:pt>
                <c:pt idx="8080">
                  <c:v>808</c:v>
                </c:pt>
                <c:pt idx="8081">
                  <c:v>808.1</c:v>
                </c:pt>
                <c:pt idx="8082">
                  <c:v>808.2</c:v>
                </c:pt>
                <c:pt idx="8083">
                  <c:v>808.3</c:v>
                </c:pt>
                <c:pt idx="8084">
                  <c:v>808.4</c:v>
                </c:pt>
                <c:pt idx="8085">
                  <c:v>808.5</c:v>
                </c:pt>
                <c:pt idx="8086">
                  <c:v>808.6</c:v>
                </c:pt>
                <c:pt idx="8087">
                  <c:v>808.7</c:v>
                </c:pt>
                <c:pt idx="8088">
                  <c:v>808.8</c:v>
                </c:pt>
                <c:pt idx="8089">
                  <c:v>808.9</c:v>
                </c:pt>
                <c:pt idx="8090">
                  <c:v>809</c:v>
                </c:pt>
                <c:pt idx="8091">
                  <c:v>809.1</c:v>
                </c:pt>
                <c:pt idx="8092">
                  <c:v>809.2</c:v>
                </c:pt>
                <c:pt idx="8093">
                  <c:v>809.3</c:v>
                </c:pt>
                <c:pt idx="8094">
                  <c:v>809.4</c:v>
                </c:pt>
                <c:pt idx="8095">
                  <c:v>809.5</c:v>
                </c:pt>
                <c:pt idx="8096">
                  <c:v>809.6</c:v>
                </c:pt>
                <c:pt idx="8097">
                  <c:v>809.7</c:v>
                </c:pt>
                <c:pt idx="8098">
                  <c:v>809.8</c:v>
                </c:pt>
                <c:pt idx="8099">
                  <c:v>809.9</c:v>
                </c:pt>
                <c:pt idx="8100">
                  <c:v>810</c:v>
                </c:pt>
                <c:pt idx="8101">
                  <c:v>810.1</c:v>
                </c:pt>
                <c:pt idx="8102">
                  <c:v>810.2</c:v>
                </c:pt>
                <c:pt idx="8103">
                  <c:v>810.3</c:v>
                </c:pt>
                <c:pt idx="8104">
                  <c:v>810.4</c:v>
                </c:pt>
                <c:pt idx="8105">
                  <c:v>810.5</c:v>
                </c:pt>
                <c:pt idx="8106">
                  <c:v>810.6</c:v>
                </c:pt>
                <c:pt idx="8107">
                  <c:v>810.7</c:v>
                </c:pt>
                <c:pt idx="8108">
                  <c:v>810.8</c:v>
                </c:pt>
                <c:pt idx="8109">
                  <c:v>810.9</c:v>
                </c:pt>
                <c:pt idx="8110">
                  <c:v>811</c:v>
                </c:pt>
                <c:pt idx="8111">
                  <c:v>811.1</c:v>
                </c:pt>
                <c:pt idx="8112">
                  <c:v>811.2</c:v>
                </c:pt>
                <c:pt idx="8113">
                  <c:v>811.3</c:v>
                </c:pt>
                <c:pt idx="8114">
                  <c:v>811.4</c:v>
                </c:pt>
                <c:pt idx="8115">
                  <c:v>811.5</c:v>
                </c:pt>
                <c:pt idx="8116">
                  <c:v>811.6</c:v>
                </c:pt>
                <c:pt idx="8117">
                  <c:v>811.7</c:v>
                </c:pt>
                <c:pt idx="8118">
                  <c:v>811.8</c:v>
                </c:pt>
                <c:pt idx="8119">
                  <c:v>811.9</c:v>
                </c:pt>
                <c:pt idx="8120">
                  <c:v>812</c:v>
                </c:pt>
                <c:pt idx="8121">
                  <c:v>812.1</c:v>
                </c:pt>
                <c:pt idx="8122">
                  <c:v>812.2</c:v>
                </c:pt>
                <c:pt idx="8123">
                  <c:v>812.3</c:v>
                </c:pt>
                <c:pt idx="8124">
                  <c:v>812.4</c:v>
                </c:pt>
                <c:pt idx="8125">
                  <c:v>812.5</c:v>
                </c:pt>
                <c:pt idx="8126">
                  <c:v>812.6</c:v>
                </c:pt>
                <c:pt idx="8127">
                  <c:v>812.7</c:v>
                </c:pt>
                <c:pt idx="8128">
                  <c:v>812.8</c:v>
                </c:pt>
                <c:pt idx="8129">
                  <c:v>812.9</c:v>
                </c:pt>
                <c:pt idx="8130">
                  <c:v>813</c:v>
                </c:pt>
                <c:pt idx="8131">
                  <c:v>813.1</c:v>
                </c:pt>
                <c:pt idx="8132">
                  <c:v>813.2</c:v>
                </c:pt>
                <c:pt idx="8133">
                  <c:v>813.3</c:v>
                </c:pt>
                <c:pt idx="8134">
                  <c:v>813.4</c:v>
                </c:pt>
                <c:pt idx="8135">
                  <c:v>813.5</c:v>
                </c:pt>
                <c:pt idx="8136">
                  <c:v>813.6</c:v>
                </c:pt>
                <c:pt idx="8137">
                  <c:v>813.7</c:v>
                </c:pt>
                <c:pt idx="8138">
                  <c:v>813.8</c:v>
                </c:pt>
                <c:pt idx="8139">
                  <c:v>813.9</c:v>
                </c:pt>
                <c:pt idx="8140">
                  <c:v>814</c:v>
                </c:pt>
                <c:pt idx="8141">
                  <c:v>814.1</c:v>
                </c:pt>
                <c:pt idx="8142">
                  <c:v>814.2</c:v>
                </c:pt>
                <c:pt idx="8143">
                  <c:v>814.3</c:v>
                </c:pt>
                <c:pt idx="8144">
                  <c:v>814.4</c:v>
                </c:pt>
                <c:pt idx="8145">
                  <c:v>814.5</c:v>
                </c:pt>
                <c:pt idx="8146">
                  <c:v>814.6</c:v>
                </c:pt>
                <c:pt idx="8147">
                  <c:v>814.7</c:v>
                </c:pt>
                <c:pt idx="8148">
                  <c:v>814.8</c:v>
                </c:pt>
                <c:pt idx="8149">
                  <c:v>814.9</c:v>
                </c:pt>
                <c:pt idx="8150">
                  <c:v>815</c:v>
                </c:pt>
                <c:pt idx="8151">
                  <c:v>815.1</c:v>
                </c:pt>
                <c:pt idx="8152">
                  <c:v>815.2</c:v>
                </c:pt>
                <c:pt idx="8153">
                  <c:v>815.3</c:v>
                </c:pt>
                <c:pt idx="8154">
                  <c:v>815.4</c:v>
                </c:pt>
                <c:pt idx="8155">
                  <c:v>815.5</c:v>
                </c:pt>
                <c:pt idx="8156">
                  <c:v>815.6</c:v>
                </c:pt>
                <c:pt idx="8157">
                  <c:v>815.7</c:v>
                </c:pt>
                <c:pt idx="8158">
                  <c:v>815.8</c:v>
                </c:pt>
                <c:pt idx="8159">
                  <c:v>815.9</c:v>
                </c:pt>
                <c:pt idx="8160">
                  <c:v>816</c:v>
                </c:pt>
                <c:pt idx="8161">
                  <c:v>816.1</c:v>
                </c:pt>
                <c:pt idx="8162">
                  <c:v>816.2</c:v>
                </c:pt>
                <c:pt idx="8163">
                  <c:v>816.3</c:v>
                </c:pt>
                <c:pt idx="8164">
                  <c:v>816.4</c:v>
                </c:pt>
                <c:pt idx="8165">
                  <c:v>816.5</c:v>
                </c:pt>
                <c:pt idx="8166">
                  <c:v>816.6</c:v>
                </c:pt>
                <c:pt idx="8167">
                  <c:v>816.7</c:v>
                </c:pt>
                <c:pt idx="8168">
                  <c:v>816.8</c:v>
                </c:pt>
                <c:pt idx="8169">
                  <c:v>816.9</c:v>
                </c:pt>
                <c:pt idx="8170">
                  <c:v>817</c:v>
                </c:pt>
                <c:pt idx="8171">
                  <c:v>817.1</c:v>
                </c:pt>
                <c:pt idx="8172">
                  <c:v>817.2</c:v>
                </c:pt>
                <c:pt idx="8173">
                  <c:v>817.3</c:v>
                </c:pt>
                <c:pt idx="8174">
                  <c:v>817.4</c:v>
                </c:pt>
                <c:pt idx="8175">
                  <c:v>817.5</c:v>
                </c:pt>
                <c:pt idx="8176">
                  <c:v>817.6</c:v>
                </c:pt>
                <c:pt idx="8177">
                  <c:v>817.7</c:v>
                </c:pt>
                <c:pt idx="8178">
                  <c:v>817.8</c:v>
                </c:pt>
                <c:pt idx="8179">
                  <c:v>817.9</c:v>
                </c:pt>
                <c:pt idx="8180">
                  <c:v>818</c:v>
                </c:pt>
                <c:pt idx="8181">
                  <c:v>818.1</c:v>
                </c:pt>
                <c:pt idx="8182">
                  <c:v>818.2</c:v>
                </c:pt>
                <c:pt idx="8183">
                  <c:v>818.3</c:v>
                </c:pt>
                <c:pt idx="8184">
                  <c:v>818.4</c:v>
                </c:pt>
                <c:pt idx="8185">
                  <c:v>818.5</c:v>
                </c:pt>
                <c:pt idx="8186">
                  <c:v>818.6</c:v>
                </c:pt>
                <c:pt idx="8187">
                  <c:v>818.7</c:v>
                </c:pt>
                <c:pt idx="8188">
                  <c:v>818.8</c:v>
                </c:pt>
                <c:pt idx="8189">
                  <c:v>818.9</c:v>
                </c:pt>
                <c:pt idx="8190">
                  <c:v>819</c:v>
                </c:pt>
                <c:pt idx="8191">
                  <c:v>819.1</c:v>
                </c:pt>
                <c:pt idx="8192">
                  <c:v>819.2</c:v>
                </c:pt>
                <c:pt idx="8193">
                  <c:v>819.3</c:v>
                </c:pt>
                <c:pt idx="8194">
                  <c:v>819.4</c:v>
                </c:pt>
                <c:pt idx="8195">
                  <c:v>819.5</c:v>
                </c:pt>
                <c:pt idx="8196">
                  <c:v>819.6</c:v>
                </c:pt>
                <c:pt idx="8197">
                  <c:v>819.7</c:v>
                </c:pt>
                <c:pt idx="8198">
                  <c:v>819.8</c:v>
                </c:pt>
                <c:pt idx="8199">
                  <c:v>819.9</c:v>
                </c:pt>
                <c:pt idx="8200">
                  <c:v>820</c:v>
                </c:pt>
                <c:pt idx="8201">
                  <c:v>820.1</c:v>
                </c:pt>
                <c:pt idx="8202">
                  <c:v>820.2</c:v>
                </c:pt>
                <c:pt idx="8203">
                  <c:v>820.3</c:v>
                </c:pt>
                <c:pt idx="8204">
                  <c:v>820.4</c:v>
                </c:pt>
                <c:pt idx="8205">
                  <c:v>820.5</c:v>
                </c:pt>
                <c:pt idx="8206">
                  <c:v>820.6</c:v>
                </c:pt>
                <c:pt idx="8207">
                  <c:v>820.7</c:v>
                </c:pt>
                <c:pt idx="8208">
                  <c:v>820.8</c:v>
                </c:pt>
                <c:pt idx="8209">
                  <c:v>820.9</c:v>
                </c:pt>
                <c:pt idx="8210">
                  <c:v>821</c:v>
                </c:pt>
                <c:pt idx="8211">
                  <c:v>821.1</c:v>
                </c:pt>
                <c:pt idx="8212">
                  <c:v>821.2</c:v>
                </c:pt>
                <c:pt idx="8213">
                  <c:v>821.3</c:v>
                </c:pt>
                <c:pt idx="8214">
                  <c:v>821.4</c:v>
                </c:pt>
                <c:pt idx="8215">
                  <c:v>821.5</c:v>
                </c:pt>
                <c:pt idx="8216">
                  <c:v>821.6</c:v>
                </c:pt>
                <c:pt idx="8217">
                  <c:v>821.7</c:v>
                </c:pt>
                <c:pt idx="8218">
                  <c:v>821.8</c:v>
                </c:pt>
                <c:pt idx="8219">
                  <c:v>821.9</c:v>
                </c:pt>
                <c:pt idx="8220">
                  <c:v>822</c:v>
                </c:pt>
                <c:pt idx="8221">
                  <c:v>822.1</c:v>
                </c:pt>
                <c:pt idx="8222">
                  <c:v>822.2</c:v>
                </c:pt>
                <c:pt idx="8223">
                  <c:v>822.3</c:v>
                </c:pt>
                <c:pt idx="8224">
                  <c:v>822.4</c:v>
                </c:pt>
                <c:pt idx="8225">
                  <c:v>822.5</c:v>
                </c:pt>
                <c:pt idx="8226">
                  <c:v>822.6</c:v>
                </c:pt>
                <c:pt idx="8227">
                  <c:v>822.7</c:v>
                </c:pt>
                <c:pt idx="8228">
                  <c:v>822.8</c:v>
                </c:pt>
                <c:pt idx="8229">
                  <c:v>822.9</c:v>
                </c:pt>
                <c:pt idx="8230">
                  <c:v>823</c:v>
                </c:pt>
                <c:pt idx="8231">
                  <c:v>823.1</c:v>
                </c:pt>
                <c:pt idx="8232">
                  <c:v>823.2</c:v>
                </c:pt>
                <c:pt idx="8233">
                  <c:v>823.3</c:v>
                </c:pt>
                <c:pt idx="8234">
                  <c:v>823.4</c:v>
                </c:pt>
                <c:pt idx="8235">
                  <c:v>823.5</c:v>
                </c:pt>
                <c:pt idx="8236">
                  <c:v>823.6</c:v>
                </c:pt>
                <c:pt idx="8237">
                  <c:v>823.7</c:v>
                </c:pt>
                <c:pt idx="8238">
                  <c:v>823.8</c:v>
                </c:pt>
                <c:pt idx="8239">
                  <c:v>823.9</c:v>
                </c:pt>
                <c:pt idx="8240">
                  <c:v>824</c:v>
                </c:pt>
                <c:pt idx="8241">
                  <c:v>824.1</c:v>
                </c:pt>
                <c:pt idx="8242">
                  <c:v>824.2</c:v>
                </c:pt>
                <c:pt idx="8243">
                  <c:v>824.3</c:v>
                </c:pt>
                <c:pt idx="8244">
                  <c:v>824.4</c:v>
                </c:pt>
                <c:pt idx="8245">
                  <c:v>824.5</c:v>
                </c:pt>
                <c:pt idx="8246">
                  <c:v>824.6</c:v>
                </c:pt>
                <c:pt idx="8247">
                  <c:v>824.7</c:v>
                </c:pt>
                <c:pt idx="8248">
                  <c:v>824.8</c:v>
                </c:pt>
                <c:pt idx="8249">
                  <c:v>824.9</c:v>
                </c:pt>
                <c:pt idx="8250">
                  <c:v>825</c:v>
                </c:pt>
                <c:pt idx="8251">
                  <c:v>825.1</c:v>
                </c:pt>
                <c:pt idx="8252">
                  <c:v>825.2</c:v>
                </c:pt>
                <c:pt idx="8253">
                  <c:v>825.3</c:v>
                </c:pt>
                <c:pt idx="8254">
                  <c:v>825.4</c:v>
                </c:pt>
                <c:pt idx="8255">
                  <c:v>825.5</c:v>
                </c:pt>
                <c:pt idx="8256">
                  <c:v>825.6</c:v>
                </c:pt>
                <c:pt idx="8257">
                  <c:v>825.7</c:v>
                </c:pt>
                <c:pt idx="8258">
                  <c:v>825.8</c:v>
                </c:pt>
                <c:pt idx="8259">
                  <c:v>825.9</c:v>
                </c:pt>
                <c:pt idx="8260">
                  <c:v>826</c:v>
                </c:pt>
                <c:pt idx="8261">
                  <c:v>826.1</c:v>
                </c:pt>
                <c:pt idx="8262">
                  <c:v>826.2</c:v>
                </c:pt>
                <c:pt idx="8263">
                  <c:v>826.3</c:v>
                </c:pt>
                <c:pt idx="8264">
                  <c:v>826.4</c:v>
                </c:pt>
                <c:pt idx="8265">
                  <c:v>826.5</c:v>
                </c:pt>
                <c:pt idx="8266">
                  <c:v>826.6</c:v>
                </c:pt>
                <c:pt idx="8267">
                  <c:v>826.7</c:v>
                </c:pt>
                <c:pt idx="8268">
                  <c:v>826.8</c:v>
                </c:pt>
                <c:pt idx="8269">
                  <c:v>826.9</c:v>
                </c:pt>
                <c:pt idx="8270">
                  <c:v>827</c:v>
                </c:pt>
                <c:pt idx="8271">
                  <c:v>827.1</c:v>
                </c:pt>
                <c:pt idx="8272">
                  <c:v>827.2</c:v>
                </c:pt>
                <c:pt idx="8273">
                  <c:v>827.3</c:v>
                </c:pt>
                <c:pt idx="8274">
                  <c:v>827.4</c:v>
                </c:pt>
                <c:pt idx="8275">
                  <c:v>827.5</c:v>
                </c:pt>
                <c:pt idx="8276">
                  <c:v>827.6</c:v>
                </c:pt>
                <c:pt idx="8277">
                  <c:v>827.7</c:v>
                </c:pt>
                <c:pt idx="8278">
                  <c:v>827.8</c:v>
                </c:pt>
                <c:pt idx="8279">
                  <c:v>827.9</c:v>
                </c:pt>
                <c:pt idx="8280">
                  <c:v>828</c:v>
                </c:pt>
                <c:pt idx="8281">
                  <c:v>828.1</c:v>
                </c:pt>
                <c:pt idx="8282">
                  <c:v>828.2</c:v>
                </c:pt>
                <c:pt idx="8283">
                  <c:v>828.3</c:v>
                </c:pt>
                <c:pt idx="8284">
                  <c:v>828.4</c:v>
                </c:pt>
                <c:pt idx="8285">
                  <c:v>828.5</c:v>
                </c:pt>
                <c:pt idx="8286">
                  <c:v>828.6</c:v>
                </c:pt>
                <c:pt idx="8287">
                  <c:v>828.7</c:v>
                </c:pt>
                <c:pt idx="8288">
                  <c:v>828.8</c:v>
                </c:pt>
                <c:pt idx="8289">
                  <c:v>828.9</c:v>
                </c:pt>
                <c:pt idx="8290">
                  <c:v>829</c:v>
                </c:pt>
                <c:pt idx="8291">
                  <c:v>829.1</c:v>
                </c:pt>
                <c:pt idx="8292">
                  <c:v>829.2</c:v>
                </c:pt>
                <c:pt idx="8293">
                  <c:v>829.3</c:v>
                </c:pt>
                <c:pt idx="8294">
                  <c:v>829.4</c:v>
                </c:pt>
                <c:pt idx="8295">
                  <c:v>829.5</c:v>
                </c:pt>
                <c:pt idx="8296">
                  <c:v>829.6</c:v>
                </c:pt>
                <c:pt idx="8297">
                  <c:v>829.7</c:v>
                </c:pt>
                <c:pt idx="8298">
                  <c:v>829.8</c:v>
                </c:pt>
                <c:pt idx="8299">
                  <c:v>829.9</c:v>
                </c:pt>
                <c:pt idx="8300">
                  <c:v>830</c:v>
                </c:pt>
                <c:pt idx="8301">
                  <c:v>830.1</c:v>
                </c:pt>
                <c:pt idx="8302">
                  <c:v>830.2</c:v>
                </c:pt>
                <c:pt idx="8303">
                  <c:v>830.3</c:v>
                </c:pt>
                <c:pt idx="8304">
                  <c:v>830.4</c:v>
                </c:pt>
                <c:pt idx="8305">
                  <c:v>830.5</c:v>
                </c:pt>
                <c:pt idx="8306">
                  <c:v>830.6</c:v>
                </c:pt>
                <c:pt idx="8307">
                  <c:v>830.7</c:v>
                </c:pt>
                <c:pt idx="8308">
                  <c:v>830.8</c:v>
                </c:pt>
                <c:pt idx="8309">
                  <c:v>830.9</c:v>
                </c:pt>
                <c:pt idx="8310">
                  <c:v>831</c:v>
                </c:pt>
                <c:pt idx="8311">
                  <c:v>831.1</c:v>
                </c:pt>
                <c:pt idx="8312">
                  <c:v>831.2</c:v>
                </c:pt>
                <c:pt idx="8313">
                  <c:v>831.3</c:v>
                </c:pt>
                <c:pt idx="8314">
                  <c:v>831.4</c:v>
                </c:pt>
                <c:pt idx="8315">
                  <c:v>831.5</c:v>
                </c:pt>
                <c:pt idx="8316">
                  <c:v>831.6</c:v>
                </c:pt>
                <c:pt idx="8317">
                  <c:v>831.7</c:v>
                </c:pt>
                <c:pt idx="8318">
                  <c:v>831.8</c:v>
                </c:pt>
                <c:pt idx="8319">
                  <c:v>831.9</c:v>
                </c:pt>
                <c:pt idx="8320">
                  <c:v>832</c:v>
                </c:pt>
                <c:pt idx="8321">
                  <c:v>832.1</c:v>
                </c:pt>
                <c:pt idx="8322">
                  <c:v>832.2</c:v>
                </c:pt>
                <c:pt idx="8323">
                  <c:v>832.3</c:v>
                </c:pt>
                <c:pt idx="8324">
                  <c:v>832.4</c:v>
                </c:pt>
                <c:pt idx="8325">
                  <c:v>832.5</c:v>
                </c:pt>
                <c:pt idx="8326">
                  <c:v>832.6</c:v>
                </c:pt>
                <c:pt idx="8327">
                  <c:v>832.7</c:v>
                </c:pt>
                <c:pt idx="8328">
                  <c:v>832.8</c:v>
                </c:pt>
                <c:pt idx="8329">
                  <c:v>832.9</c:v>
                </c:pt>
                <c:pt idx="8330">
                  <c:v>833</c:v>
                </c:pt>
                <c:pt idx="8331">
                  <c:v>833.1</c:v>
                </c:pt>
                <c:pt idx="8332">
                  <c:v>833.2</c:v>
                </c:pt>
                <c:pt idx="8333">
                  <c:v>833.3</c:v>
                </c:pt>
                <c:pt idx="8334">
                  <c:v>833.4</c:v>
                </c:pt>
                <c:pt idx="8335">
                  <c:v>833.5</c:v>
                </c:pt>
                <c:pt idx="8336">
                  <c:v>833.6</c:v>
                </c:pt>
                <c:pt idx="8337">
                  <c:v>833.7</c:v>
                </c:pt>
                <c:pt idx="8338">
                  <c:v>833.8</c:v>
                </c:pt>
                <c:pt idx="8339">
                  <c:v>833.9</c:v>
                </c:pt>
                <c:pt idx="8340">
                  <c:v>834</c:v>
                </c:pt>
                <c:pt idx="8341">
                  <c:v>834.1</c:v>
                </c:pt>
                <c:pt idx="8342">
                  <c:v>834.2</c:v>
                </c:pt>
                <c:pt idx="8343">
                  <c:v>834.3</c:v>
                </c:pt>
                <c:pt idx="8344">
                  <c:v>834.4</c:v>
                </c:pt>
                <c:pt idx="8345">
                  <c:v>834.5</c:v>
                </c:pt>
                <c:pt idx="8346">
                  <c:v>834.6</c:v>
                </c:pt>
                <c:pt idx="8347">
                  <c:v>834.7</c:v>
                </c:pt>
                <c:pt idx="8348">
                  <c:v>834.8</c:v>
                </c:pt>
                <c:pt idx="8349">
                  <c:v>834.9</c:v>
                </c:pt>
                <c:pt idx="8350">
                  <c:v>835</c:v>
                </c:pt>
                <c:pt idx="8351">
                  <c:v>835.1</c:v>
                </c:pt>
                <c:pt idx="8352">
                  <c:v>835.2</c:v>
                </c:pt>
                <c:pt idx="8353">
                  <c:v>835.3</c:v>
                </c:pt>
                <c:pt idx="8354">
                  <c:v>835.4</c:v>
                </c:pt>
                <c:pt idx="8355">
                  <c:v>835.5</c:v>
                </c:pt>
                <c:pt idx="8356">
                  <c:v>835.6</c:v>
                </c:pt>
                <c:pt idx="8357">
                  <c:v>835.7</c:v>
                </c:pt>
                <c:pt idx="8358">
                  <c:v>835.8</c:v>
                </c:pt>
                <c:pt idx="8359">
                  <c:v>835.9</c:v>
                </c:pt>
                <c:pt idx="8360">
                  <c:v>836</c:v>
                </c:pt>
                <c:pt idx="8361">
                  <c:v>836.1</c:v>
                </c:pt>
                <c:pt idx="8362">
                  <c:v>836.2</c:v>
                </c:pt>
                <c:pt idx="8363">
                  <c:v>836.3</c:v>
                </c:pt>
                <c:pt idx="8364">
                  <c:v>836.4</c:v>
                </c:pt>
                <c:pt idx="8365">
                  <c:v>836.5</c:v>
                </c:pt>
                <c:pt idx="8366">
                  <c:v>836.6</c:v>
                </c:pt>
                <c:pt idx="8367">
                  <c:v>836.7</c:v>
                </c:pt>
                <c:pt idx="8368">
                  <c:v>836.8</c:v>
                </c:pt>
                <c:pt idx="8369">
                  <c:v>836.9</c:v>
                </c:pt>
                <c:pt idx="8370">
                  <c:v>837</c:v>
                </c:pt>
                <c:pt idx="8371">
                  <c:v>837.1</c:v>
                </c:pt>
                <c:pt idx="8372">
                  <c:v>837.2</c:v>
                </c:pt>
                <c:pt idx="8373">
                  <c:v>837.3</c:v>
                </c:pt>
                <c:pt idx="8374">
                  <c:v>837.4</c:v>
                </c:pt>
                <c:pt idx="8375">
                  <c:v>837.5</c:v>
                </c:pt>
                <c:pt idx="8376">
                  <c:v>837.6</c:v>
                </c:pt>
                <c:pt idx="8377">
                  <c:v>837.7</c:v>
                </c:pt>
                <c:pt idx="8378">
                  <c:v>837.8</c:v>
                </c:pt>
                <c:pt idx="8379">
                  <c:v>837.9</c:v>
                </c:pt>
                <c:pt idx="8380">
                  <c:v>838</c:v>
                </c:pt>
                <c:pt idx="8381">
                  <c:v>838.1</c:v>
                </c:pt>
                <c:pt idx="8382">
                  <c:v>838.2</c:v>
                </c:pt>
                <c:pt idx="8383">
                  <c:v>838.3</c:v>
                </c:pt>
                <c:pt idx="8384">
                  <c:v>838.4</c:v>
                </c:pt>
                <c:pt idx="8385">
                  <c:v>838.5</c:v>
                </c:pt>
                <c:pt idx="8386">
                  <c:v>838.6</c:v>
                </c:pt>
                <c:pt idx="8387">
                  <c:v>838.7</c:v>
                </c:pt>
                <c:pt idx="8388">
                  <c:v>838.8</c:v>
                </c:pt>
                <c:pt idx="8389">
                  <c:v>838.9</c:v>
                </c:pt>
                <c:pt idx="8390">
                  <c:v>839</c:v>
                </c:pt>
                <c:pt idx="8391">
                  <c:v>839.1</c:v>
                </c:pt>
                <c:pt idx="8392">
                  <c:v>839.2</c:v>
                </c:pt>
                <c:pt idx="8393">
                  <c:v>839.3</c:v>
                </c:pt>
                <c:pt idx="8394">
                  <c:v>839.4</c:v>
                </c:pt>
                <c:pt idx="8395">
                  <c:v>839.5</c:v>
                </c:pt>
                <c:pt idx="8396">
                  <c:v>839.6</c:v>
                </c:pt>
                <c:pt idx="8397">
                  <c:v>839.7</c:v>
                </c:pt>
                <c:pt idx="8398">
                  <c:v>839.8</c:v>
                </c:pt>
                <c:pt idx="8399">
                  <c:v>839.9</c:v>
                </c:pt>
                <c:pt idx="8400">
                  <c:v>840</c:v>
                </c:pt>
                <c:pt idx="8401">
                  <c:v>840.1</c:v>
                </c:pt>
                <c:pt idx="8402">
                  <c:v>840.2</c:v>
                </c:pt>
                <c:pt idx="8403">
                  <c:v>840.3</c:v>
                </c:pt>
                <c:pt idx="8404">
                  <c:v>840.4</c:v>
                </c:pt>
                <c:pt idx="8405">
                  <c:v>840.5</c:v>
                </c:pt>
                <c:pt idx="8406">
                  <c:v>840.6</c:v>
                </c:pt>
                <c:pt idx="8407">
                  <c:v>840.7</c:v>
                </c:pt>
                <c:pt idx="8408">
                  <c:v>840.8</c:v>
                </c:pt>
                <c:pt idx="8409">
                  <c:v>840.9</c:v>
                </c:pt>
                <c:pt idx="8410">
                  <c:v>841</c:v>
                </c:pt>
                <c:pt idx="8411">
                  <c:v>841.1</c:v>
                </c:pt>
                <c:pt idx="8412">
                  <c:v>841.2</c:v>
                </c:pt>
                <c:pt idx="8413">
                  <c:v>841.3</c:v>
                </c:pt>
                <c:pt idx="8414">
                  <c:v>841.4</c:v>
                </c:pt>
                <c:pt idx="8415">
                  <c:v>841.5</c:v>
                </c:pt>
                <c:pt idx="8416">
                  <c:v>841.6</c:v>
                </c:pt>
                <c:pt idx="8417">
                  <c:v>841.7</c:v>
                </c:pt>
                <c:pt idx="8418">
                  <c:v>841.8</c:v>
                </c:pt>
                <c:pt idx="8419">
                  <c:v>841.9</c:v>
                </c:pt>
                <c:pt idx="8420">
                  <c:v>842</c:v>
                </c:pt>
                <c:pt idx="8421">
                  <c:v>842.1</c:v>
                </c:pt>
                <c:pt idx="8422">
                  <c:v>842.2</c:v>
                </c:pt>
                <c:pt idx="8423">
                  <c:v>842.3</c:v>
                </c:pt>
                <c:pt idx="8424">
                  <c:v>842.4</c:v>
                </c:pt>
                <c:pt idx="8425">
                  <c:v>842.5</c:v>
                </c:pt>
                <c:pt idx="8426">
                  <c:v>842.6</c:v>
                </c:pt>
                <c:pt idx="8427">
                  <c:v>842.7</c:v>
                </c:pt>
                <c:pt idx="8428">
                  <c:v>842.8</c:v>
                </c:pt>
                <c:pt idx="8429">
                  <c:v>842.9</c:v>
                </c:pt>
                <c:pt idx="8430">
                  <c:v>843</c:v>
                </c:pt>
                <c:pt idx="8431">
                  <c:v>843.1</c:v>
                </c:pt>
                <c:pt idx="8432">
                  <c:v>843.2</c:v>
                </c:pt>
                <c:pt idx="8433">
                  <c:v>843.3</c:v>
                </c:pt>
                <c:pt idx="8434">
                  <c:v>843.4</c:v>
                </c:pt>
                <c:pt idx="8435">
                  <c:v>843.5</c:v>
                </c:pt>
                <c:pt idx="8436">
                  <c:v>843.6</c:v>
                </c:pt>
                <c:pt idx="8437">
                  <c:v>843.7</c:v>
                </c:pt>
                <c:pt idx="8438">
                  <c:v>843.8</c:v>
                </c:pt>
                <c:pt idx="8439">
                  <c:v>843.9</c:v>
                </c:pt>
                <c:pt idx="8440">
                  <c:v>844</c:v>
                </c:pt>
                <c:pt idx="8441">
                  <c:v>844.1</c:v>
                </c:pt>
                <c:pt idx="8442">
                  <c:v>844.2</c:v>
                </c:pt>
                <c:pt idx="8443">
                  <c:v>844.3</c:v>
                </c:pt>
                <c:pt idx="8444">
                  <c:v>844.4</c:v>
                </c:pt>
                <c:pt idx="8445">
                  <c:v>844.5</c:v>
                </c:pt>
                <c:pt idx="8446">
                  <c:v>844.6</c:v>
                </c:pt>
                <c:pt idx="8447">
                  <c:v>844.7</c:v>
                </c:pt>
                <c:pt idx="8448">
                  <c:v>844.8</c:v>
                </c:pt>
                <c:pt idx="8449">
                  <c:v>844.9</c:v>
                </c:pt>
                <c:pt idx="8450">
                  <c:v>845</c:v>
                </c:pt>
                <c:pt idx="8451">
                  <c:v>845.1</c:v>
                </c:pt>
                <c:pt idx="8452">
                  <c:v>845.2</c:v>
                </c:pt>
                <c:pt idx="8453">
                  <c:v>845.3</c:v>
                </c:pt>
                <c:pt idx="8454">
                  <c:v>845.4</c:v>
                </c:pt>
                <c:pt idx="8455">
                  <c:v>845.5</c:v>
                </c:pt>
                <c:pt idx="8456">
                  <c:v>845.6</c:v>
                </c:pt>
                <c:pt idx="8457">
                  <c:v>845.7</c:v>
                </c:pt>
                <c:pt idx="8458">
                  <c:v>845.8</c:v>
                </c:pt>
                <c:pt idx="8459">
                  <c:v>845.9</c:v>
                </c:pt>
                <c:pt idx="8460">
                  <c:v>846</c:v>
                </c:pt>
                <c:pt idx="8461">
                  <c:v>846.1</c:v>
                </c:pt>
                <c:pt idx="8462">
                  <c:v>846.2</c:v>
                </c:pt>
                <c:pt idx="8463">
                  <c:v>846.3</c:v>
                </c:pt>
                <c:pt idx="8464">
                  <c:v>846.4</c:v>
                </c:pt>
                <c:pt idx="8465">
                  <c:v>846.5</c:v>
                </c:pt>
                <c:pt idx="8466">
                  <c:v>846.6</c:v>
                </c:pt>
                <c:pt idx="8467">
                  <c:v>846.7</c:v>
                </c:pt>
                <c:pt idx="8468">
                  <c:v>846.8</c:v>
                </c:pt>
                <c:pt idx="8469">
                  <c:v>846.9</c:v>
                </c:pt>
                <c:pt idx="8470">
                  <c:v>847</c:v>
                </c:pt>
                <c:pt idx="8471">
                  <c:v>847.1</c:v>
                </c:pt>
                <c:pt idx="8472">
                  <c:v>847.2</c:v>
                </c:pt>
                <c:pt idx="8473">
                  <c:v>847.3</c:v>
                </c:pt>
                <c:pt idx="8474">
                  <c:v>847.4</c:v>
                </c:pt>
                <c:pt idx="8475">
                  <c:v>847.5</c:v>
                </c:pt>
                <c:pt idx="8476">
                  <c:v>847.6</c:v>
                </c:pt>
                <c:pt idx="8477">
                  <c:v>847.7</c:v>
                </c:pt>
                <c:pt idx="8478">
                  <c:v>847.8</c:v>
                </c:pt>
                <c:pt idx="8479">
                  <c:v>847.9</c:v>
                </c:pt>
                <c:pt idx="8480">
                  <c:v>848</c:v>
                </c:pt>
                <c:pt idx="8481">
                  <c:v>848.1</c:v>
                </c:pt>
                <c:pt idx="8482">
                  <c:v>848.2</c:v>
                </c:pt>
                <c:pt idx="8483">
                  <c:v>848.3</c:v>
                </c:pt>
                <c:pt idx="8484">
                  <c:v>848.4</c:v>
                </c:pt>
                <c:pt idx="8485">
                  <c:v>848.5</c:v>
                </c:pt>
                <c:pt idx="8486">
                  <c:v>848.6</c:v>
                </c:pt>
                <c:pt idx="8487">
                  <c:v>848.7</c:v>
                </c:pt>
                <c:pt idx="8488">
                  <c:v>848.8</c:v>
                </c:pt>
                <c:pt idx="8489">
                  <c:v>848.9</c:v>
                </c:pt>
                <c:pt idx="8490">
                  <c:v>849</c:v>
                </c:pt>
                <c:pt idx="8491">
                  <c:v>849.1</c:v>
                </c:pt>
                <c:pt idx="8492">
                  <c:v>849.2</c:v>
                </c:pt>
                <c:pt idx="8493">
                  <c:v>849.3</c:v>
                </c:pt>
                <c:pt idx="8494">
                  <c:v>849.4</c:v>
                </c:pt>
                <c:pt idx="8495">
                  <c:v>849.5</c:v>
                </c:pt>
                <c:pt idx="8496">
                  <c:v>849.6</c:v>
                </c:pt>
                <c:pt idx="8497">
                  <c:v>849.7</c:v>
                </c:pt>
                <c:pt idx="8498">
                  <c:v>849.8</c:v>
                </c:pt>
                <c:pt idx="8499">
                  <c:v>849.9</c:v>
                </c:pt>
                <c:pt idx="8500">
                  <c:v>850</c:v>
                </c:pt>
                <c:pt idx="8501">
                  <c:v>850.1</c:v>
                </c:pt>
                <c:pt idx="8502">
                  <c:v>850.2</c:v>
                </c:pt>
                <c:pt idx="8503">
                  <c:v>850.3</c:v>
                </c:pt>
                <c:pt idx="8504">
                  <c:v>850.4</c:v>
                </c:pt>
                <c:pt idx="8505">
                  <c:v>850.5</c:v>
                </c:pt>
                <c:pt idx="8506">
                  <c:v>850.6</c:v>
                </c:pt>
                <c:pt idx="8507">
                  <c:v>850.7</c:v>
                </c:pt>
                <c:pt idx="8508">
                  <c:v>850.8</c:v>
                </c:pt>
                <c:pt idx="8509">
                  <c:v>850.9</c:v>
                </c:pt>
                <c:pt idx="8510">
                  <c:v>851</c:v>
                </c:pt>
                <c:pt idx="8511">
                  <c:v>851.1</c:v>
                </c:pt>
                <c:pt idx="8512">
                  <c:v>851.2</c:v>
                </c:pt>
                <c:pt idx="8513">
                  <c:v>851.3</c:v>
                </c:pt>
                <c:pt idx="8514">
                  <c:v>851.4</c:v>
                </c:pt>
                <c:pt idx="8515">
                  <c:v>851.5</c:v>
                </c:pt>
                <c:pt idx="8516">
                  <c:v>851.6</c:v>
                </c:pt>
                <c:pt idx="8517">
                  <c:v>851.7</c:v>
                </c:pt>
                <c:pt idx="8518">
                  <c:v>851.8</c:v>
                </c:pt>
                <c:pt idx="8519">
                  <c:v>851.9</c:v>
                </c:pt>
                <c:pt idx="8520">
                  <c:v>852</c:v>
                </c:pt>
                <c:pt idx="8521">
                  <c:v>852.1</c:v>
                </c:pt>
                <c:pt idx="8522">
                  <c:v>852.2</c:v>
                </c:pt>
                <c:pt idx="8523">
                  <c:v>852.3</c:v>
                </c:pt>
                <c:pt idx="8524">
                  <c:v>852.4</c:v>
                </c:pt>
                <c:pt idx="8525">
                  <c:v>852.5</c:v>
                </c:pt>
                <c:pt idx="8526">
                  <c:v>852.6</c:v>
                </c:pt>
                <c:pt idx="8527">
                  <c:v>852.7</c:v>
                </c:pt>
                <c:pt idx="8528">
                  <c:v>852.8</c:v>
                </c:pt>
                <c:pt idx="8529">
                  <c:v>852.9</c:v>
                </c:pt>
                <c:pt idx="8530">
                  <c:v>853</c:v>
                </c:pt>
                <c:pt idx="8531">
                  <c:v>853.1</c:v>
                </c:pt>
                <c:pt idx="8532">
                  <c:v>853.2</c:v>
                </c:pt>
                <c:pt idx="8533">
                  <c:v>853.3</c:v>
                </c:pt>
                <c:pt idx="8534">
                  <c:v>853.4</c:v>
                </c:pt>
                <c:pt idx="8535">
                  <c:v>853.5</c:v>
                </c:pt>
                <c:pt idx="8536">
                  <c:v>853.6</c:v>
                </c:pt>
                <c:pt idx="8537">
                  <c:v>853.7</c:v>
                </c:pt>
                <c:pt idx="8538">
                  <c:v>853.8</c:v>
                </c:pt>
                <c:pt idx="8539">
                  <c:v>853.9</c:v>
                </c:pt>
                <c:pt idx="8540">
                  <c:v>854</c:v>
                </c:pt>
                <c:pt idx="8541">
                  <c:v>854.1</c:v>
                </c:pt>
                <c:pt idx="8542">
                  <c:v>854.2</c:v>
                </c:pt>
                <c:pt idx="8543">
                  <c:v>854.3</c:v>
                </c:pt>
                <c:pt idx="8544">
                  <c:v>854.4</c:v>
                </c:pt>
                <c:pt idx="8545">
                  <c:v>854.5</c:v>
                </c:pt>
                <c:pt idx="8546">
                  <c:v>854.6</c:v>
                </c:pt>
                <c:pt idx="8547">
                  <c:v>854.7</c:v>
                </c:pt>
                <c:pt idx="8548">
                  <c:v>854.8</c:v>
                </c:pt>
                <c:pt idx="8549">
                  <c:v>854.9</c:v>
                </c:pt>
                <c:pt idx="8550">
                  <c:v>855</c:v>
                </c:pt>
                <c:pt idx="8551">
                  <c:v>855.1</c:v>
                </c:pt>
                <c:pt idx="8552">
                  <c:v>855.2</c:v>
                </c:pt>
                <c:pt idx="8553">
                  <c:v>855.3</c:v>
                </c:pt>
                <c:pt idx="8554">
                  <c:v>855.4</c:v>
                </c:pt>
                <c:pt idx="8555">
                  <c:v>855.5</c:v>
                </c:pt>
                <c:pt idx="8556">
                  <c:v>855.6</c:v>
                </c:pt>
                <c:pt idx="8557">
                  <c:v>855.7</c:v>
                </c:pt>
                <c:pt idx="8558">
                  <c:v>855.8</c:v>
                </c:pt>
                <c:pt idx="8559">
                  <c:v>855.9</c:v>
                </c:pt>
                <c:pt idx="8560">
                  <c:v>856</c:v>
                </c:pt>
                <c:pt idx="8561">
                  <c:v>856.1</c:v>
                </c:pt>
                <c:pt idx="8562">
                  <c:v>856.2</c:v>
                </c:pt>
                <c:pt idx="8563">
                  <c:v>856.3</c:v>
                </c:pt>
                <c:pt idx="8564">
                  <c:v>856.4</c:v>
                </c:pt>
                <c:pt idx="8565">
                  <c:v>856.5</c:v>
                </c:pt>
                <c:pt idx="8566">
                  <c:v>856.6</c:v>
                </c:pt>
                <c:pt idx="8567">
                  <c:v>856.7</c:v>
                </c:pt>
                <c:pt idx="8568">
                  <c:v>856.8</c:v>
                </c:pt>
                <c:pt idx="8569">
                  <c:v>856.9</c:v>
                </c:pt>
                <c:pt idx="8570">
                  <c:v>857</c:v>
                </c:pt>
                <c:pt idx="8571">
                  <c:v>857.1</c:v>
                </c:pt>
                <c:pt idx="8572">
                  <c:v>857.2</c:v>
                </c:pt>
                <c:pt idx="8573">
                  <c:v>857.3</c:v>
                </c:pt>
                <c:pt idx="8574">
                  <c:v>857.4</c:v>
                </c:pt>
                <c:pt idx="8575">
                  <c:v>857.5</c:v>
                </c:pt>
                <c:pt idx="8576">
                  <c:v>857.6</c:v>
                </c:pt>
                <c:pt idx="8577">
                  <c:v>857.7</c:v>
                </c:pt>
                <c:pt idx="8578">
                  <c:v>857.8</c:v>
                </c:pt>
                <c:pt idx="8579">
                  <c:v>857.9</c:v>
                </c:pt>
                <c:pt idx="8580">
                  <c:v>858</c:v>
                </c:pt>
                <c:pt idx="8581">
                  <c:v>858.1</c:v>
                </c:pt>
                <c:pt idx="8582">
                  <c:v>858.2</c:v>
                </c:pt>
                <c:pt idx="8583">
                  <c:v>858.3</c:v>
                </c:pt>
                <c:pt idx="8584">
                  <c:v>858.4</c:v>
                </c:pt>
                <c:pt idx="8585">
                  <c:v>858.5</c:v>
                </c:pt>
                <c:pt idx="8586">
                  <c:v>858.6</c:v>
                </c:pt>
                <c:pt idx="8587">
                  <c:v>858.7</c:v>
                </c:pt>
                <c:pt idx="8588">
                  <c:v>858.8</c:v>
                </c:pt>
                <c:pt idx="8589">
                  <c:v>858.9</c:v>
                </c:pt>
                <c:pt idx="8590">
                  <c:v>859</c:v>
                </c:pt>
                <c:pt idx="8591">
                  <c:v>859.1</c:v>
                </c:pt>
                <c:pt idx="8592">
                  <c:v>859.2</c:v>
                </c:pt>
                <c:pt idx="8593">
                  <c:v>859.3</c:v>
                </c:pt>
                <c:pt idx="8594">
                  <c:v>859.4</c:v>
                </c:pt>
                <c:pt idx="8595">
                  <c:v>859.5</c:v>
                </c:pt>
                <c:pt idx="8596">
                  <c:v>859.6</c:v>
                </c:pt>
                <c:pt idx="8597">
                  <c:v>859.7</c:v>
                </c:pt>
                <c:pt idx="8598">
                  <c:v>859.8</c:v>
                </c:pt>
                <c:pt idx="8599">
                  <c:v>859.9</c:v>
                </c:pt>
                <c:pt idx="8600">
                  <c:v>860</c:v>
                </c:pt>
                <c:pt idx="8601">
                  <c:v>860.1</c:v>
                </c:pt>
                <c:pt idx="8602">
                  <c:v>860.2</c:v>
                </c:pt>
                <c:pt idx="8603">
                  <c:v>860.3</c:v>
                </c:pt>
                <c:pt idx="8604">
                  <c:v>860.4</c:v>
                </c:pt>
                <c:pt idx="8605">
                  <c:v>860.5</c:v>
                </c:pt>
                <c:pt idx="8606">
                  <c:v>860.6</c:v>
                </c:pt>
                <c:pt idx="8607">
                  <c:v>860.7</c:v>
                </c:pt>
                <c:pt idx="8608">
                  <c:v>860.8</c:v>
                </c:pt>
                <c:pt idx="8609">
                  <c:v>860.9</c:v>
                </c:pt>
                <c:pt idx="8610">
                  <c:v>861</c:v>
                </c:pt>
                <c:pt idx="8611">
                  <c:v>861.1</c:v>
                </c:pt>
                <c:pt idx="8612">
                  <c:v>861.2</c:v>
                </c:pt>
                <c:pt idx="8613">
                  <c:v>861.3</c:v>
                </c:pt>
                <c:pt idx="8614">
                  <c:v>861.4</c:v>
                </c:pt>
                <c:pt idx="8615">
                  <c:v>861.5</c:v>
                </c:pt>
                <c:pt idx="8616">
                  <c:v>861.6</c:v>
                </c:pt>
                <c:pt idx="8617">
                  <c:v>861.7</c:v>
                </c:pt>
                <c:pt idx="8618">
                  <c:v>861.8</c:v>
                </c:pt>
                <c:pt idx="8619">
                  <c:v>861.9</c:v>
                </c:pt>
                <c:pt idx="8620">
                  <c:v>862</c:v>
                </c:pt>
                <c:pt idx="8621">
                  <c:v>862.1</c:v>
                </c:pt>
                <c:pt idx="8622">
                  <c:v>862.2</c:v>
                </c:pt>
                <c:pt idx="8623">
                  <c:v>862.3</c:v>
                </c:pt>
                <c:pt idx="8624">
                  <c:v>862.4</c:v>
                </c:pt>
                <c:pt idx="8625">
                  <c:v>862.5</c:v>
                </c:pt>
                <c:pt idx="8626">
                  <c:v>862.6</c:v>
                </c:pt>
                <c:pt idx="8627">
                  <c:v>862.7</c:v>
                </c:pt>
                <c:pt idx="8628">
                  <c:v>862.8</c:v>
                </c:pt>
                <c:pt idx="8629">
                  <c:v>862.9</c:v>
                </c:pt>
                <c:pt idx="8630">
                  <c:v>863</c:v>
                </c:pt>
                <c:pt idx="8631">
                  <c:v>863.1</c:v>
                </c:pt>
                <c:pt idx="8632">
                  <c:v>863.2</c:v>
                </c:pt>
                <c:pt idx="8633">
                  <c:v>863.3</c:v>
                </c:pt>
                <c:pt idx="8634">
                  <c:v>863.4</c:v>
                </c:pt>
                <c:pt idx="8635">
                  <c:v>863.5</c:v>
                </c:pt>
                <c:pt idx="8636">
                  <c:v>863.6</c:v>
                </c:pt>
                <c:pt idx="8637">
                  <c:v>863.7</c:v>
                </c:pt>
                <c:pt idx="8638">
                  <c:v>863.8</c:v>
                </c:pt>
                <c:pt idx="8639">
                  <c:v>863.9</c:v>
                </c:pt>
                <c:pt idx="8640">
                  <c:v>864</c:v>
                </c:pt>
                <c:pt idx="8641">
                  <c:v>864.1</c:v>
                </c:pt>
                <c:pt idx="8642">
                  <c:v>864.2</c:v>
                </c:pt>
                <c:pt idx="8643">
                  <c:v>864.3</c:v>
                </c:pt>
                <c:pt idx="8644">
                  <c:v>864.4</c:v>
                </c:pt>
                <c:pt idx="8645">
                  <c:v>864.5</c:v>
                </c:pt>
                <c:pt idx="8646">
                  <c:v>864.6</c:v>
                </c:pt>
                <c:pt idx="8647">
                  <c:v>864.7</c:v>
                </c:pt>
                <c:pt idx="8648">
                  <c:v>864.8</c:v>
                </c:pt>
                <c:pt idx="8649">
                  <c:v>864.9</c:v>
                </c:pt>
                <c:pt idx="8650">
                  <c:v>865</c:v>
                </c:pt>
                <c:pt idx="8651">
                  <c:v>865.1</c:v>
                </c:pt>
                <c:pt idx="8652">
                  <c:v>865.2</c:v>
                </c:pt>
                <c:pt idx="8653">
                  <c:v>865.3</c:v>
                </c:pt>
                <c:pt idx="8654">
                  <c:v>865.4</c:v>
                </c:pt>
                <c:pt idx="8655">
                  <c:v>865.5</c:v>
                </c:pt>
                <c:pt idx="8656">
                  <c:v>865.6</c:v>
                </c:pt>
                <c:pt idx="8657">
                  <c:v>865.7</c:v>
                </c:pt>
                <c:pt idx="8658">
                  <c:v>865.8</c:v>
                </c:pt>
                <c:pt idx="8659">
                  <c:v>865.9</c:v>
                </c:pt>
                <c:pt idx="8660">
                  <c:v>866</c:v>
                </c:pt>
                <c:pt idx="8661">
                  <c:v>866.1</c:v>
                </c:pt>
                <c:pt idx="8662">
                  <c:v>866.2</c:v>
                </c:pt>
                <c:pt idx="8663">
                  <c:v>866.3</c:v>
                </c:pt>
                <c:pt idx="8664">
                  <c:v>866.4</c:v>
                </c:pt>
                <c:pt idx="8665">
                  <c:v>866.5</c:v>
                </c:pt>
                <c:pt idx="8666">
                  <c:v>866.6</c:v>
                </c:pt>
                <c:pt idx="8667">
                  <c:v>866.7</c:v>
                </c:pt>
                <c:pt idx="8668">
                  <c:v>866.8</c:v>
                </c:pt>
                <c:pt idx="8669">
                  <c:v>866.9</c:v>
                </c:pt>
                <c:pt idx="8670">
                  <c:v>867</c:v>
                </c:pt>
                <c:pt idx="8671">
                  <c:v>867.1</c:v>
                </c:pt>
                <c:pt idx="8672">
                  <c:v>867.2</c:v>
                </c:pt>
                <c:pt idx="8673">
                  <c:v>867.3</c:v>
                </c:pt>
                <c:pt idx="8674">
                  <c:v>867.4</c:v>
                </c:pt>
                <c:pt idx="8675">
                  <c:v>867.5</c:v>
                </c:pt>
                <c:pt idx="8676">
                  <c:v>867.6</c:v>
                </c:pt>
                <c:pt idx="8677">
                  <c:v>867.7</c:v>
                </c:pt>
                <c:pt idx="8678">
                  <c:v>867.8</c:v>
                </c:pt>
                <c:pt idx="8679">
                  <c:v>867.9</c:v>
                </c:pt>
                <c:pt idx="8680">
                  <c:v>868</c:v>
                </c:pt>
                <c:pt idx="8681">
                  <c:v>868.1</c:v>
                </c:pt>
                <c:pt idx="8682">
                  <c:v>868.2</c:v>
                </c:pt>
                <c:pt idx="8683">
                  <c:v>868.3</c:v>
                </c:pt>
                <c:pt idx="8684">
                  <c:v>868.4</c:v>
                </c:pt>
                <c:pt idx="8685">
                  <c:v>868.5</c:v>
                </c:pt>
                <c:pt idx="8686">
                  <c:v>868.6</c:v>
                </c:pt>
                <c:pt idx="8687">
                  <c:v>868.7</c:v>
                </c:pt>
                <c:pt idx="8688">
                  <c:v>868.8</c:v>
                </c:pt>
                <c:pt idx="8689">
                  <c:v>868.9</c:v>
                </c:pt>
                <c:pt idx="8690">
                  <c:v>869</c:v>
                </c:pt>
                <c:pt idx="8691">
                  <c:v>869.1</c:v>
                </c:pt>
                <c:pt idx="8692">
                  <c:v>869.2</c:v>
                </c:pt>
                <c:pt idx="8693">
                  <c:v>869.3</c:v>
                </c:pt>
                <c:pt idx="8694">
                  <c:v>869.4</c:v>
                </c:pt>
                <c:pt idx="8695">
                  <c:v>869.5</c:v>
                </c:pt>
                <c:pt idx="8696">
                  <c:v>869.6</c:v>
                </c:pt>
                <c:pt idx="8697">
                  <c:v>869.7</c:v>
                </c:pt>
                <c:pt idx="8698">
                  <c:v>869.8</c:v>
                </c:pt>
                <c:pt idx="8699">
                  <c:v>869.9</c:v>
                </c:pt>
                <c:pt idx="8700">
                  <c:v>870</c:v>
                </c:pt>
                <c:pt idx="8701">
                  <c:v>870.1</c:v>
                </c:pt>
                <c:pt idx="8702">
                  <c:v>870.2</c:v>
                </c:pt>
                <c:pt idx="8703">
                  <c:v>870.3</c:v>
                </c:pt>
                <c:pt idx="8704">
                  <c:v>870.4</c:v>
                </c:pt>
                <c:pt idx="8705">
                  <c:v>870.5</c:v>
                </c:pt>
                <c:pt idx="8706">
                  <c:v>870.6</c:v>
                </c:pt>
                <c:pt idx="8707">
                  <c:v>870.7</c:v>
                </c:pt>
                <c:pt idx="8708">
                  <c:v>870.8</c:v>
                </c:pt>
                <c:pt idx="8709">
                  <c:v>870.9</c:v>
                </c:pt>
                <c:pt idx="8710">
                  <c:v>871</c:v>
                </c:pt>
                <c:pt idx="8711">
                  <c:v>871.1</c:v>
                </c:pt>
                <c:pt idx="8712">
                  <c:v>871.2</c:v>
                </c:pt>
                <c:pt idx="8713">
                  <c:v>871.3</c:v>
                </c:pt>
                <c:pt idx="8714">
                  <c:v>871.4</c:v>
                </c:pt>
                <c:pt idx="8715">
                  <c:v>871.5</c:v>
                </c:pt>
                <c:pt idx="8716">
                  <c:v>871.6</c:v>
                </c:pt>
                <c:pt idx="8717">
                  <c:v>871.7</c:v>
                </c:pt>
                <c:pt idx="8718">
                  <c:v>871.8</c:v>
                </c:pt>
                <c:pt idx="8719">
                  <c:v>871.9</c:v>
                </c:pt>
                <c:pt idx="8720">
                  <c:v>872</c:v>
                </c:pt>
                <c:pt idx="8721">
                  <c:v>872.1</c:v>
                </c:pt>
                <c:pt idx="8722">
                  <c:v>872.2</c:v>
                </c:pt>
                <c:pt idx="8723">
                  <c:v>872.3</c:v>
                </c:pt>
                <c:pt idx="8724">
                  <c:v>872.4</c:v>
                </c:pt>
                <c:pt idx="8725">
                  <c:v>872.5</c:v>
                </c:pt>
                <c:pt idx="8726">
                  <c:v>872.6</c:v>
                </c:pt>
                <c:pt idx="8727">
                  <c:v>872.7</c:v>
                </c:pt>
                <c:pt idx="8728">
                  <c:v>872.8</c:v>
                </c:pt>
                <c:pt idx="8729">
                  <c:v>872.9</c:v>
                </c:pt>
                <c:pt idx="8730">
                  <c:v>873</c:v>
                </c:pt>
                <c:pt idx="8731">
                  <c:v>873.1</c:v>
                </c:pt>
                <c:pt idx="8732">
                  <c:v>873.2</c:v>
                </c:pt>
                <c:pt idx="8733">
                  <c:v>873.3</c:v>
                </c:pt>
                <c:pt idx="8734">
                  <c:v>873.4</c:v>
                </c:pt>
                <c:pt idx="8735">
                  <c:v>873.5</c:v>
                </c:pt>
                <c:pt idx="8736">
                  <c:v>873.6</c:v>
                </c:pt>
                <c:pt idx="8737">
                  <c:v>873.7</c:v>
                </c:pt>
                <c:pt idx="8738">
                  <c:v>873.8</c:v>
                </c:pt>
                <c:pt idx="8739">
                  <c:v>873.9</c:v>
                </c:pt>
                <c:pt idx="8740">
                  <c:v>874</c:v>
                </c:pt>
                <c:pt idx="8741">
                  <c:v>874.1</c:v>
                </c:pt>
                <c:pt idx="8742">
                  <c:v>874.2</c:v>
                </c:pt>
                <c:pt idx="8743">
                  <c:v>874.3</c:v>
                </c:pt>
                <c:pt idx="8744">
                  <c:v>874.4</c:v>
                </c:pt>
                <c:pt idx="8745">
                  <c:v>874.5</c:v>
                </c:pt>
                <c:pt idx="8746">
                  <c:v>874.6</c:v>
                </c:pt>
                <c:pt idx="8747">
                  <c:v>874.7</c:v>
                </c:pt>
                <c:pt idx="8748">
                  <c:v>874.8</c:v>
                </c:pt>
                <c:pt idx="8749">
                  <c:v>874.9</c:v>
                </c:pt>
                <c:pt idx="8750">
                  <c:v>875</c:v>
                </c:pt>
                <c:pt idx="8751">
                  <c:v>875.1</c:v>
                </c:pt>
                <c:pt idx="8752">
                  <c:v>875.2</c:v>
                </c:pt>
                <c:pt idx="8753">
                  <c:v>875.3</c:v>
                </c:pt>
                <c:pt idx="8754">
                  <c:v>875.4</c:v>
                </c:pt>
                <c:pt idx="8755">
                  <c:v>875.5</c:v>
                </c:pt>
                <c:pt idx="8756">
                  <c:v>875.6</c:v>
                </c:pt>
                <c:pt idx="8757">
                  <c:v>875.7</c:v>
                </c:pt>
                <c:pt idx="8758">
                  <c:v>875.8</c:v>
                </c:pt>
                <c:pt idx="8759">
                  <c:v>875.9</c:v>
                </c:pt>
                <c:pt idx="8760">
                  <c:v>876</c:v>
                </c:pt>
                <c:pt idx="8761">
                  <c:v>876.1</c:v>
                </c:pt>
                <c:pt idx="8762">
                  <c:v>876.2</c:v>
                </c:pt>
                <c:pt idx="8763">
                  <c:v>876.3</c:v>
                </c:pt>
                <c:pt idx="8764">
                  <c:v>876.4</c:v>
                </c:pt>
                <c:pt idx="8765">
                  <c:v>876.5</c:v>
                </c:pt>
                <c:pt idx="8766">
                  <c:v>876.6</c:v>
                </c:pt>
                <c:pt idx="8767">
                  <c:v>876.7</c:v>
                </c:pt>
                <c:pt idx="8768">
                  <c:v>876.8</c:v>
                </c:pt>
                <c:pt idx="8769">
                  <c:v>876.9</c:v>
                </c:pt>
                <c:pt idx="8770">
                  <c:v>877</c:v>
                </c:pt>
                <c:pt idx="8771">
                  <c:v>877.1</c:v>
                </c:pt>
                <c:pt idx="8772">
                  <c:v>877.2</c:v>
                </c:pt>
                <c:pt idx="8773">
                  <c:v>877.3</c:v>
                </c:pt>
                <c:pt idx="8774">
                  <c:v>877.4</c:v>
                </c:pt>
                <c:pt idx="8775">
                  <c:v>877.5</c:v>
                </c:pt>
                <c:pt idx="8776">
                  <c:v>877.6</c:v>
                </c:pt>
                <c:pt idx="8777">
                  <c:v>877.7</c:v>
                </c:pt>
                <c:pt idx="8778">
                  <c:v>877.8</c:v>
                </c:pt>
                <c:pt idx="8779">
                  <c:v>877.9</c:v>
                </c:pt>
                <c:pt idx="8780">
                  <c:v>878</c:v>
                </c:pt>
                <c:pt idx="8781">
                  <c:v>878.1</c:v>
                </c:pt>
                <c:pt idx="8782">
                  <c:v>878.2</c:v>
                </c:pt>
                <c:pt idx="8783">
                  <c:v>878.3</c:v>
                </c:pt>
                <c:pt idx="8784">
                  <c:v>878.4</c:v>
                </c:pt>
                <c:pt idx="8785">
                  <c:v>878.5</c:v>
                </c:pt>
                <c:pt idx="8786">
                  <c:v>878.6</c:v>
                </c:pt>
                <c:pt idx="8787">
                  <c:v>878.7</c:v>
                </c:pt>
                <c:pt idx="8788">
                  <c:v>878.8</c:v>
                </c:pt>
                <c:pt idx="8789">
                  <c:v>878.9</c:v>
                </c:pt>
                <c:pt idx="8790">
                  <c:v>879</c:v>
                </c:pt>
                <c:pt idx="8791">
                  <c:v>879.1</c:v>
                </c:pt>
                <c:pt idx="8792">
                  <c:v>879.2</c:v>
                </c:pt>
                <c:pt idx="8793">
                  <c:v>879.3</c:v>
                </c:pt>
                <c:pt idx="8794">
                  <c:v>879.4</c:v>
                </c:pt>
                <c:pt idx="8795">
                  <c:v>879.5</c:v>
                </c:pt>
                <c:pt idx="8796">
                  <c:v>879.6</c:v>
                </c:pt>
                <c:pt idx="8797">
                  <c:v>879.7</c:v>
                </c:pt>
                <c:pt idx="8798">
                  <c:v>879.8</c:v>
                </c:pt>
                <c:pt idx="8799">
                  <c:v>879.9</c:v>
                </c:pt>
                <c:pt idx="8800">
                  <c:v>880</c:v>
                </c:pt>
                <c:pt idx="8801">
                  <c:v>880.1</c:v>
                </c:pt>
                <c:pt idx="8802">
                  <c:v>880.2</c:v>
                </c:pt>
                <c:pt idx="8803">
                  <c:v>880.3</c:v>
                </c:pt>
                <c:pt idx="8804">
                  <c:v>880.4</c:v>
                </c:pt>
                <c:pt idx="8805">
                  <c:v>880.5</c:v>
                </c:pt>
                <c:pt idx="8806">
                  <c:v>880.6</c:v>
                </c:pt>
                <c:pt idx="8807">
                  <c:v>880.7</c:v>
                </c:pt>
                <c:pt idx="8808">
                  <c:v>880.8</c:v>
                </c:pt>
                <c:pt idx="8809">
                  <c:v>880.9</c:v>
                </c:pt>
                <c:pt idx="8810">
                  <c:v>881</c:v>
                </c:pt>
                <c:pt idx="8811">
                  <c:v>881.1</c:v>
                </c:pt>
                <c:pt idx="8812">
                  <c:v>881.2</c:v>
                </c:pt>
                <c:pt idx="8813">
                  <c:v>881.3</c:v>
                </c:pt>
                <c:pt idx="8814">
                  <c:v>881.4</c:v>
                </c:pt>
                <c:pt idx="8815">
                  <c:v>881.5</c:v>
                </c:pt>
                <c:pt idx="8816">
                  <c:v>881.6</c:v>
                </c:pt>
                <c:pt idx="8817">
                  <c:v>881.7</c:v>
                </c:pt>
                <c:pt idx="8818">
                  <c:v>881.8</c:v>
                </c:pt>
                <c:pt idx="8819">
                  <c:v>881.9</c:v>
                </c:pt>
                <c:pt idx="8820">
                  <c:v>882</c:v>
                </c:pt>
                <c:pt idx="8821">
                  <c:v>882.1</c:v>
                </c:pt>
                <c:pt idx="8822">
                  <c:v>882.2</c:v>
                </c:pt>
                <c:pt idx="8823">
                  <c:v>882.3</c:v>
                </c:pt>
                <c:pt idx="8824">
                  <c:v>882.4</c:v>
                </c:pt>
                <c:pt idx="8825">
                  <c:v>882.5</c:v>
                </c:pt>
                <c:pt idx="8826">
                  <c:v>882.6</c:v>
                </c:pt>
                <c:pt idx="8827">
                  <c:v>882.7</c:v>
                </c:pt>
                <c:pt idx="8828">
                  <c:v>882.8</c:v>
                </c:pt>
                <c:pt idx="8829">
                  <c:v>882.9</c:v>
                </c:pt>
                <c:pt idx="8830">
                  <c:v>883</c:v>
                </c:pt>
                <c:pt idx="8831">
                  <c:v>883.1</c:v>
                </c:pt>
                <c:pt idx="8832">
                  <c:v>883.2</c:v>
                </c:pt>
                <c:pt idx="8833">
                  <c:v>883.3</c:v>
                </c:pt>
                <c:pt idx="8834">
                  <c:v>883.4</c:v>
                </c:pt>
                <c:pt idx="8835">
                  <c:v>883.5</c:v>
                </c:pt>
                <c:pt idx="8836">
                  <c:v>883.6</c:v>
                </c:pt>
                <c:pt idx="8837">
                  <c:v>883.7</c:v>
                </c:pt>
                <c:pt idx="8838">
                  <c:v>883.8</c:v>
                </c:pt>
                <c:pt idx="8839">
                  <c:v>883.9</c:v>
                </c:pt>
                <c:pt idx="8840">
                  <c:v>884</c:v>
                </c:pt>
                <c:pt idx="8841">
                  <c:v>884.1</c:v>
                </c:pt>
                <c:pt idx="8842">
                  <c:v>884.2</c:v>
                </c:pt>
                <c:pt idx="8843">
                  <c:v>884.3</c:v>
                </c:pt>
                <c:pt idx="8844">
                  <c:v>884.4</c:v>
                </c:pt>
                <c:pt idx="8845">
                  <c:v>884.5</c:v>
                </c:pt>
                <c:pt idx="8846">
                  <c:v>884.6</c:v>
                </c:pt>
                <c:pt idx="8847">
                  <c:v>884.7</c:v>
                </c:pt>
                <c:pt idx="8848">
                  <c:v>884.8</c:v>
                </c:pt>
                <c:pt idx="8849">
                  <c:v>884.9</c:v>
                </c:pt>
                <c:pt idx="8850">
                  <c:v>885</c:v>
                </c:pt>
                <c:pt idx="8851">
                  <c:v>885.1</c:v>
                </c:pt>
                <c:pt idx="8852">
                  <c:v>885.2</c:v>
                </c:pt>
                <c:pt idx="8853">
                  <c:v>885.3</c:v>
                </c:pt>
                <c:pt idx="8854">
                  <c:v>885.4</c:v>
                </c:pt>
                <c:pt idx="8855">
                  <c:v>885.5</c:v>
                </c:pt>
                <c:pt idx="8856">
                  <c:v>885.6</c:v>
                </c:pt>
                <c:pt idx="8857">
                  <c:v>885.7</c:v>
                </c:pt>
                <c:pt idx="8858">
                  <c:v>885.8</c:v>
                </c:pt>
                <c:pt idx="8859">
                  <c:v>885.9</c:v>
                </c:pt>
                <c:pt idx="8860">
                  <c:v>886</c:v>
                </c:pt>
                <c:pt idx="8861">
                  <c:v>886.1</c:v>
                </c:pt>
                <c:pt idx="8862">
                  <c:v>886.2</c:v>
                </c:pt>
                <c:pt idx="8863">
                  <c:v>886.3</c:v>
                </c:pt>
                <c:pt idx="8864">
                  <c:v>886.4</c:v>
                </c:pt>
                <c:pt idx="8865">
                  <c:v>886.5</c:v>
                </c:pt>
                <c:pt idx="8866">
                  <c:v>886.6</c:v>
                </c:pt>
                <c:pt idx="8867">
                  <c:v>886.7</c:v>
                </c:pt>
                <c:pt idx="8868">
                  <c:v>886.8</c:v>
                </c:pt>
                <c:pt idx="8869">
                  <c:v>886.9</c:v>
                </c:pt>
                <c:pt idx="8870">
                  <c:v>887</c:v>
                </c:pt>
                <c:pt idx="8871">
                  <c:v>887.1</c:v>
                </c:pt>
                <c:pt idx="8872">
                  <c:v>887.2</c:v>
                </c:pt>
                <c:pt idx="8873">
                  <c:v>887.3</c:v>
                </c:pt>
                <c:pt idx="8874">
                  <c:v>887.4</c:v>
                </c:pt>
                <c:pt idx="8875">
                  <c:v>887.5</c:v>
                </c:pt>
                <c:pt idx="8876">
                  <c:v>887.6</c:v>
                </c:pt>
                <c:pt idx="8877">
                  <c:v>887.7</c:v>
                </c:pt>
                <c:pt idx="8878">
                  <c:v>887.8</c:v>
                </c:pt>
                <c:pt idx="8879">
                  <c:v>887.9</c:v>
                </c:pt>
                <c:pt idx="8880">
                  <c:v>888</c:v>
                </c:pt>
                <c:pt idx="8881">
                  <c:v>888.1</c:v>
                </c:pt>
                <c:pt idx="8882">
                  <c:v>888.2</c:v>
                </c:pt>
                <c:pt idx="8883">
                  <c:v>888.3</c:v>
                </c:pt>
                <c:pt idx="8884">
                  <c:v>888.4</c:v>
                </c:pt>
                <c:pt idx="8885">
                  <c:v>888.5</c:v>
                </c:pt>
                <c:pt idx="8886">
                  <c:v>888.6</c:v>
                </c:pt>
                <c:pt idx="8887">
                  <c:v>888.7</c:v>
                </c:pt>
                <c:pt idx="8888">
                  <c:v>888.8</c:v>
                </c:pt>
                <c:pt idx="8889">
                  <c:v>888.9</c:v>
                </c:pt>
                <c:pt idx="8890">
                  <c:v>889</c:v>
                </c:pt>
                <c:pt idx="8891">
                  <c:v>889.1</c:v>
                </c:pt>
                <c:pt idx="8892">
                  <c:v>889.2</c:v>
                </c:pt>
                <c:pt idx="8893">
                  <c:v>889.3</c:v>
                </c:pt>
                <c:pt idx="8894">
                  <c:v>889.4</c:v>
                </c:pt>
                <c:pt idx="8895">
                  <c:v>889.5</c:v>
                </c:pt>
                <c:pt idx="8896">
                  <c:v>889.6</c:v>
                </c:pt>
                <c:pt idx="8897">
                  <c:v>889.7</c:v>
                </c:pt>
                <c:pt idx="8898">
                  <c:v>889.8</c:v>
                </c:pt>
                <c:pt idx="8899">
                  <c:v>889.9</c:v>
                </c:pt>
                <c:pt idx="8900">
                  <c:v>890</c:v>
                </c:pt>
                <c:pt idx="8901">
                  <c:v>890.1</c:v>
                </c:pt>
                <c:pt idx="8902">
                  <c:v>890.2</c:v>
                </c:pt>
                <c:pt idx="8903">
                  <c:v>890.3</c:v>
                </c:pt>
                <c:pt idx="8904">
                  <c:v>890.4</c:v>
                </c:pt>
                <c:pt idx="8905">
                  <c:v>890.5</c:v>
                </c:pt>
                <c:pt idx="8906">
                  <c:v>890.6</c:v>
                </c:pt>
                <c:pt idx="8907">
                  <c:v>890.7</c:v>
                </c:pt>
                <c:pt idx="8908">
                  <c:v>890.8</c:v>
                </c:pt>
                <c:pt idx="8909">
                  <c:v>890.9</c:v>
                </c:pt>
                <c:pt idx="8910">
                  <c:v>891</c:v>
                </c:pt>
                <c:pt idx="8911">
                  <c:v>891.1</c:v>
                </c:pt>
                <c:pt idx="8912">
                  <c:v>891.2</c:v>
                </c:pt>
                <c:pt idx="8913">
                  <c:v>891.3</c:v>
                </c:pt>
                <c:pt idx="8914">
                  <c:v>891.4</c:v>
                </c:pt>
                <c:pt idx="8915">
                  <c:v>891.5</c:v>
                </c:pt>
                <c:pt idx="8916">
                  <c:v>891.6</c:v>
                </c:pt>
                <c:pt idx="8917">
                  <c:v>891.7</c:v>
                </c:pt>
                <c:pt idx="8918">
                  <c:v>891.8</c:v>
                </c:pt>
                <c:pt idx="8919">
                  <c:v>891.9</c:v>
                </c:pt>
                <c:pt idx="8920">
                  <c:v>892</c:v>
                </c:pt>
                <c:pt idx="8921">
                  <c:v>892.1</c:v>
                </c:pt>
                <c:pt idx="8922">
                  <c:v>892.2</c:v>
                </c:pt>
                <c:pt idx="8923">
                  <c:v>892.3</c:v>
                </c:pt>
                <c:pt idx="8924">
                  <c:v>892.4</c:v>
                </c:pt>
                <c:pt idx="8925">
                  <c:v>892.5</c:v>
                </c:pt>
                <c:pt idx="8926">
                  <c:v>892.6</c:v>
                </c:pt>
                <c:pt idx="8927">
                  <c:v>892.7</c:v>
                </c:pt>
                <c:pt idx="8928">
                  <c:v>892.8</c:v>
                </c:pt>
                <c:pt idx="8929">
                  <c:v>892.9</c:v>
                </c:pt>
                <c:pt idx="8930">
                  <c:v>893</c:v>
                </c:pt>
                <c:pt idx="8931">
                  <c:v>893.1</c:v>
                </c:pt>
                <c:pt idx="8932">
                  <c:v>893.2</c:v>
                </c:pt>
                <c:pt idx="8933">
                  <c:v>893.3</c:v>
                </c:pt>
                <c:pt idx="8934">
                  <c:v>893.4</c:v>
                </c:pt>
                <c:pt idx="8935">
                  <c:v>893.5</c:v>
                </c:pt>
                <c:pt idx="8936">
                  <c:v>893.6</c:v>
                </c:pt>
                <c:pt idx="8937">
                  <c:v>893.7</c:v>
                </c:pt>
                <c:pt idx="8938">
                  <c:v>893.8</c:v>
                </c:pt>
                <c:pt idx="8939">
                  <c:v>893.9</c:v>
                </c:pt>
                <c:pt idx="8940">
                  <c:v>894</c:v>
                </c:pt>
                <c:pt idx="8941">
                  <c:v>894.1</c:v>
                </c:pt>
                <c:pt idx="8942">
                  <c:v>894.2</c:v>
                </c:pt>
                <c:pt idx="8943">
                  <c:v>894.3</c:v>
                </c:pt>
                <c:pt idx="8944">
                  <c:v>894.4</c:v>
                </c:pt>
                <c:pt idx="8945">
                  <c:v>894.5</c:v>
                </c:pt>
                <c:pt idx="8946">
                  <c:v>894.6</c:v>
                </c:pt>
                <c:pt idx="8947">
                  <c:v>894.7</c:v>
                </c:pt>
                <c:pt idx="8948">
                  <c:v>894.8</c:v>
                </c:pt>
                <c:pt idx="8949">
                  <c:v>894.9</c:v>
                </c:pt>
                <c:pt idx="8950">
                  <c:v>895</c:v>
                </c:pt>
                <c:pt idx="8951">
                  <c:v>895.1</c:v>
                </c:pt>
                <c:pt idx="8952">
                  <c:v>895.2</c:v>
                </c:pt>
                <c:pt idx="8953">
                  <c:v>895.3</c:v>
                </c:pt>
                <c:pt idx="8954">
                  <c:v>895.4</c:v>
                </c:pt>
                <c:pt idx="8955">
                  <c:v>895.5</c:v>
                </c:pt>
                <c:pt idx="8956">
                  <c:v>895.6</c:v>
                </c:pt>
                <c:pt idx="8957">
                  <c:v>895.7</c:v>
                </c:pt>
                <c:pt idx="8958">
                  <c:v>895.8</c:v>
                </c:pt>
                <c:pt idx="8959">
                  <c:v>895.9</c:v>
                </c:pt>
                <c:pt idx="8960">
                  <c:v>896</c:v>
                </c:pt>
                <c:pt idx="8961">
                  <c:v>896.1</c:v>
                </c:pt>
                <c:pt idx="8962">
                  <c:v>896.2</c:v>
                </c:pt>
                <c:pt idx="8963">
                  <c:v>896.3</c:v>
                </c:pt>
                <c:pt idx="8964">
                  <c:v>896.4</c:v>
                </c:pt>
                <c:pt idx="8965">
                  <c:v>896.5</c:v>
                </c:pt>
                <c:pt idx="8966">
                  <c:v>896.6</c:v>
                </c:pt>
                <c:pt idx="8967">
                  <c:v>896.7</c:v>
                </c:pt>
                <c:pt idx="8968">
                  <c:v>896.8</c:v>
                </c:pt>
                <c:pt idx="8969">
                  <c:v>896.9</c:v>
                </c:pt>
                <c:pt idx="8970">
                  <c:v>897</c:v>
                </c:pt>
                <c:pt idx="8971">
                  <c:v>897.1</c:v>
                </c:pt>
                <c:pt idx="8972">
                  <c:v>897.2</c:v>
                </c:pt>
                <c:pt idx="8973">
                  <c:v>897.3</c:v>
                </c:pt>
                <c:pt idx="8974">
                  <c:v>897.4</c:v>
                </c:pt>
                <c:pt idx="8975">
                  <c:v>897.5</c:v>
                </c:pt>
                <c:pt idx="8976">
                  <c:v>897.6</c:v>
                </c:pt>
                <c:pt idx="8977">
                  <c:v>897.7</c:v>
                </c:pt>
                <c:pt idx="8978">
                  <c:v>897.8</c:v>
                </c:pt>
                <c:pt idx="8979">
                  <c:v>897.9</c:v>
                </c:pt>
                <c:pt idx="8980">
                  <c:v>898</c:v>
                </c:pt>
                <c:pt idx="8981">
                  <c:v>898.1</c:v>
                </c:pt>
                <c:pt idx="8982">
                  <c:v>898.2</c:v>
                </c:pt>
                <c:pt idx="8983">
                  <c:v>898.3</c:v>
                </c:pt>
                <c:pt idx="8984">
                  <c:v>898.4</c:v>
                </c:pt>
                <c:pt idx="8985">
                  <c:v>898.5</c:v>
                </c:pt>
                <c:pt idx="8986">
                  <c:v>898.6</c:v>
                </c:pt>
                <c:pt idx="8987">
                  <c:v>898.7</c:v>
                </c:pt>
                <c:pt idx="8988">
                  <c:v>898.8</c:v>
                </c:pt>
                <c:pt idx="8989">
                  <c:v>898.9</c:v>
                </c:pt>
                <c:pt idx="8990">
                  <c:v>899</c:v>
                </c:pt>
                <c:pt idx="8991">
                  <c:v>899.1</c:v>
                </c:pt>
                <c:pt idx="8992">
                  <c:v>899.2</c:v>
                </c:pt>
                <c:pt idx="8993">
                  <c:v>899.3</c:v>
                </c:pt>
                <c:pt idx="8994">
                  <c:v>899.4</c:v>
                </c:pt>
                <c:pt idx="8995">
                  <c:v>899.5</c:v>
                </c:pt>
                <c:pt idx="8996">
                  <c:v>899.6</c:v>
                </c:pt>
                <c:pt idx="8997">
                  <c:v>899.7</c:v>
                </c:pt>
                <c:pt idx="8998">
                  <c:v>899.8</c:v>
                </c:pt>
                <c:pt idx="8999">
                  <c:v>899.9</c:v>
                </c:pt>
                <c:pt idx="9000">
                  <c:v>900</c:v>
                </c:pt>
                <c:pt idx="9001">
                  <c:v>900.1</c:v>
                </c:pt>
                <c:pt idx="9002">
                  <c:v>900.2</c:v>
                </c:pt>
                <c:pt idx="9003">
                  <c:v>900.3</c:v>
                </c:pt>
                <c:pt idx="9004">
                  <c:v>900.4</c:v>
                </c:pt>
                <c:pt idx="9005">
                  <c:v>900.5</c:v>
                </c:pt>
                <c:pt idx="9006">
                  <c:v>900.6</c:v>
                </c:pt>
                <c:pt idx="9007">
                  <c:v>900.7</c:v>
                </c:pt>
                <c:pt idx="9008">
                  <c:v>900.8</c:v>
                </c:pt>
                <c:pt idx="9009">
                  <c:v>900.9</c:v>
                </c:pt>
                <c:pt idx="9010">
                  <c:v>901</c:v>
                </c:pt>
                <c:pt idx="9011">
                  <c:v>901.1</c:v>
                </c:pt>
                <c:pt idx="9012">
                  <c:v>901.2</c:v>
                </c:pt>
                <c:pt idx="9013">
                  <c:v>901.3</c:v>
                </c:pt>
                <c:pt idx="9014">
                  <c:v>901.4</c:v>
                </c:pt>
                <c:pt idx="9015">
                  <c:v>901.5</c:v>
                </c:pt>
                <c:pt idx="9016">
                  <c:v>901.6</c:v>
                </c:pt>
                <c:pt idx="9017">
                  <c:v>901.7</c:v>
                </c:pt>
                <c:pt idx="9018">
                  <c:v>901.8</c:v>
                </c:pt>
                <c:pt idx="9019">
                  <c:v>901.9</c:v>
                </c:pt>
                <c:pt idx="9020">
                  <c:v>902</c:v>
                </c:pt>
                <c:pt idx="9021">
                  <c:v>902.1</c:v>
                </c:pt>
                <c:pt idx="9022">
                  <c:v>902.2</c:v>
                </c:pt>
                <c:pt idx="9023">
                  <c:v>902.3</c:v>
                </c:pt>
                <c:pt idx="9024">
                  <c:v>902.4</c:v>
                </c:pt>
                <c:pt idx="9025">
                  <c:v>902.5</c:v>
                </c:pt>
                <c:pt idx="9026">
                  <c:v>902.6</c:v>
                </c:pt>
                <c:pt idx="9027">
                  <c:v>902.7</c:v>
                </c:pt>
                <c:pt idx="9028">
                  <c:v>902.8</c:v>
                </c:pt>
                <c:pt idx="9029">
                  <c:v>902.9</c:v>
                </c:pt>
                <c:pt idx="9030">
                  <c:v>903</c:v>
                </c:pt>
                <c:pt idx="9031">
                  <c:v>903.1</c:v>
                </c:pt>
                <c:pt idx="9032">
                  <c:v>903.2</c:v>
                </c:pt>
                <c:pt idx="9033">
                  <c:v>903.3</c:v>
                </c:pt>
                <c:pt idx="9034">
                  <c:v>903.4</c:v>
                </c:pt>
                <c:pt idx="9035">
                  <c:v>903.5</c:v>
                </c:pt>
                <c:pt idx="9036">
                  <c:v>903.6</c:v>
                </c:pt>
                <c:pt idx="9037">
                  <c:v>903.7</c:v>
                </c:pt>
                <c:pt idx="9038">
                  <c:v>903.8</c:v>
                </c:pt>
                <c:pt idx="9039">
                  <c:v>903.9</c:v>
                </c:pt>
                <c:pt idx="9040">
                  <c:v>904</c:v>
                </c:pt>
                <c:pt idx="9041">
                  <c:v>904.1</c:v>
                </c:pt>
                <c:pt idx="9042">
                  <c:v>904.2</c:v>
                </c:pt>
                <c:pt idx="9043">
                  <c:v>904.3</c:v>
                </c:pt>
                <c:pt idx="9044">
                  <c:v>904.4</c:v>
                </c:pt>
                <c:pt idx="9045">
                  <c:v>904.5</c:v>
                </c:pt>
                <c:pt idx="9046">
                  <c:v>904.6</c:v>
                </c:pt>
                <c:pt idx="9047">
                  <c:v>904.7</c:v>
                </c:pt>
                <c:pt idx="9048">
                  <c:v>904.8</c:v>
                </c:pt>
                <c:pt idx="9049">
                  <c:v>904.9</c:v>
                </c:pt>
                <c:pt idx="9050">
                  <c:v>905</c:v>
                </c:pt>
                <c:pt idx="9051">
                  <c:v>905.1</c:v>
                </c:pt>
                <c:pt idx="9052">
                  <c:v>905.2</c:v>
                </c:pt>
                <c:pt idx="9053">
                  <c:v>905.3</c:v>
                </c:pt>
                <c:pt idx="9054">
                  <c:v>905.4</c:v>
                </c:pt>
                <c:pt idx="9055">
                  <c:v>905.5</c:v>
                </c:pt>
                <c:pt idx="9056">
                  <c:v>905.6</c:v>
                </c:pt>
                <c:pt idx="9057">
                  <c:v>905.7</c:v>
                </c:pt>
                <c:pt idx="9058">
                  <c:v>905.8</c:v>
                </c:pt>
                <c:pt idx="9059">
                  <c:v>905.9</c:v>
                </c:pt>
                <c:pt idx="9060">
                  <c:v>906</c:v>
                </c:pt>
                <c:pt idx="9061">
                  <c:v>906.1</c:v>
                </c:pt>
                <c:pt idx="9062">
                  <c:v>906.2</c:v>
                </c:pt>
                <c:pt idx="9063">
                  <c:v>906.3</c:v>
                </c:pt>
                <c:pt idx="9064">
                  <c:v>906.4</c:v>
                </c:pt>
                <c:pt idx="9065">
                  <c:v>906.5</c:v>
                </c:pt>
                <c:pt idx="9066">
                  <c:v>906.6</c:v>
                </c:pt>
                <c:pt idx="9067">
                  <c:v>906.7</c:v>
                </c:pt>
                <c:pt idx="9068">
                  <c:v>906.8</c:v>
                </c:pt>
                <c:pt idx="9069">
                  <c:v>906.9</c:v>
                </c:pt>
                <c:pt idx="9070">
                  <c:v>907</c:v>
                </c:pt>
                <c:pt idx="9071">
                  <c:v>907.1</c:v>
                </c:pt>
                <c:pt idx="9072">
                  <c:v>907.2</c:v>
                </c:pt>
                <c:pt idx="9073">
                  <c:v>907.3</c:v>
                </c:pt>
                <c:pt idx="9074">
                  <c:v>907.4</c:v>
                </c:pt>
                <c:pt idx="9075">
                  <c:v>907.5</c:v>
                </c:pt>
                <c:pt idx="9076">
                  <c:v>907.6</c:v>
                </c:pt>
                <c:pt idx="9077">
                  <c:v>907.7</c:v>
                </c:pt>
                <c:pt idx="9078">
                  <c:v>907.8</c:v>
                </c:pt>
                <c:pt idx="9079">
                  <c:v>907.9</c:v>
                </c:pt>
                <c:pt idx="9080">
                  <c:v>908</c:v>
                </c:pt>
                <c:pt idx="9081">
                  <c:v>908.1</c:v>
                </c:pt>
                <c:pt idx="9082">
                  <c:v>908.2</c:v>
                </c:pt>
                <c:pt idx="9083">
                  <c:v>908.3</c:v>
                </c:pt>
                <c:pt idx="9084">
                  <c:v>908.4</c:v>
                </c:pt>
                <c:pt idx="9085">
                  <c:v>908.5</c:v>
                </c:pt>
                <c:pt idx="9086">
                  <c:v>908.6</c:v>
                </c:pt>
                <c:pt idx="9087">
                  <c:v>908.7</c:v>
                </c:pt>
                <c:pt idx="9088">
                  <c:v>908.8</c:v>
                </c:pt>
                <c:pt idx="9089">
                  <c:v>908.9</c:v>
                </c:pt>
                <c:pt idx="9090">
                  <c:v>909</c:v>
                </c:pt>
                <c:pt idx="9091">
                  <c:v>909.1</c:v>
                </c:pt>
                <c:pt idx="9092">
                  <c:v>909.2</c:v>
                </c:pt>
                <c:pt idx="9093">
                  <c:v>909.3</c:v>
                </c:pt>
                <c:pt idx="9094">
                  <c:v>909.4</c:v>
                </c:pt>
                <c:pt idx="9095">
                  <c:v>909.5</c:v>
                </c:pt>
                <c:pt idx="9096">
                  <c:v>909.6</c:v>
                </c:pt>
                <c:pt idx="9097">
                  <c:v>909.7</c:v>
                </c:pt>
                <c:pt idx="9098">
                  <c:v>909.8</c:v>
                </c:pt>
                <c:pt idx="9099">
                  <c:v>909.9</c:v>
                </c:pt>
                <c:pt idx="9100">
                  <c:v>910</c:v>
                </c:pt>
                <c:pt idx="9101">
                  <c:v>910.1</c:v>
                </c:pt>
                <c:pt idx="9102">
                  <c:v>910.2</c:v>
                </c:pt>
                <c:pt idx="9103">
                  <c:v>910.3</c:v>
                </c:pt>
                <c:pt idx="9104">
                  <c:v>910.4</c:v>
                </c:pt>
                <c:pt idx="9105">
                  <c:v>910.5</c:v>
                </c:pt>
                <c:pt idx="9106">
                  <c:v>910.6</c:v>
                </c:pt>
                <c:pt idx="9107">
                  <c:v>910.7</c:v>
                </c:pt>
                <c:pt idx="9108">
                  <c:v>910.8</c:v>
                </c:pt>
                <c:pt idx="9109">
                  <c:v>910.9</c:v>
                </c:pt>
                <c:pt idx="9110">
                  <c:v>911</c:v>
                </c:pt>
                <c:pt idx="9111">
                  <c:v>911.1</c:v>
                </c:pt>
                <c:pt idx="9112">
                  <c:v>911.2</c:v>
                </c:pt>
                <c:pt idx="9113">
                  <c:v>911.3</c:v>
                </c:pt>
                <c:pt idx="9114">
                  <c:v>911.4</c:v>
                </c:pt>
                <c:pt idx="9115">
                  <c:v>911.5</c:v>
                </c:pt>
                <c:pt idx="9116">
                  <c:v>911.6</c:v>
                </c:pt>
                <c:pt idx="9117">
                  <c:v>911.7</c:v>
                </c:pt>
                <c:pt idx="9118">
                  <c:v>911.8</c:v>
                </c:pt>
                <c:pt idx="9119">
                  <c:v>911.9</c:v>
                </c:pt>
                <c:pt idx="9120">
                  <c:v>912</c:v>
                </c:pt>
                <c:pt idx="9121">
                  <c:v>912.1</c:v>
                </c:pt>
                <c:pt idx="9122">
                  <c:v>912.2</c:v>
                </c:pt>
                <c:pt idx="9123">
                  <c:v>912.3</c:v>
                </c:pt>
                <c:pt idx="9124">
                  <c:v>912.4</c:v>
                </c:pt>
                <c:pt idx="9125">
                  <c:v>912.5</c:v>
                </c:pt>
                <c:pt idx="9126">
                  <c:v>912.6</c:v>
                </c:pt>
                <c:pt idx="9127">
                  <c:v>912.7</c:v>
                </c:pt>
                <c:pt idx="9128">
                  <c:v>912.8</c:v>
                </c:pt>
                <c:pt idx="9129">
                  <c:v>912.9</c:v>
                </c:pt>
                <c:pt idx="9130">
                  <c:v>913</c:v>
                </c:pt>
                <c:pt idx="9131">
                  <c:v>913.1</c:v>
                </c:pt>
                <c:pt idx="9132">
                  <c:v>913.2</c:v>
                </c:pt>
                <c:pt idx="9133">
                  <c:v>913.3</c:v>
                </c:pt>
                <c:pt idx="9134">
                  <c:v>913.4</c:v>
                </c:pt>
                <c:pt idx="9135">
                  <c:v>913.5</c:v>
                </c:pt>
                <c:pt idx="9136">
                  <c:v>913.6</c:v>
                </c:pt>
                <c:pt idx="9137">
                  <c:v>913.7</c:v>
                </c:pt>
                <c:pt idx="9138">
                  <c:v>913.8</c:v>
                </c:pt>
                <c:pt idx="9139">
                  <c:v>913.9</c:v>
                </c:pt>
                <c:pt idx="9140">
                  <c:v>914</c:v>
                </c:pt>
                <c:pt idx="9141">
                  <c:v>914.1</c:v>
                </c:pt>
                <c:pt idx="9142">
                  <c:v>914.2</c:v>
                </c:pt>
                <c:pt idx="9143">
                  <c:v>914.3</c:v>
                </c:pt>
                <c:pt idx="9144">
                  <c:v>914.4</c:v>
                </c:pt>
                <c:pt idx="9145">
                  <c:v>914.5</c:v>
                </c:pt>
                <c:pt idx="9146">
                  <c:v>914.6</c:v>
                </c:pt>
                <c:pt idx="9147">
                  <c:v>914.7</c:v>
                </c:pt>
                <c:pt idx="9148">
                  <c:v>914.8</c:v>
                </c:pt>
                <c:pt idx="9149">
                  <c:v>914.9</c:v>
                </c:pt>
                <c:pt idx="9150">
                  <c:v>915</c:v>
                </c:pt>
                <c:pt idx="9151">
                  <c:v>915.1</c:v>
                </c:pt>
                <c:pt idx="9152">
                  <c:v>915.2</c:v>
                </c:pt>
                <c:pt idx="9153">
                  <c:v>915.3</c:v>
                </c:pt>
                <c:pt idx="9154">
                  <c:v>915.4</c:v>
                </c:pt>
                <c:pt idx="9155">
                  <c:v>915.5</c:v>
                </c:pt>
                <c:pt idx="9156">
                  <c:v>915.6</c:v>
                </c:pt>
                <c:pt idx="9157">
                  <c:v>915.7</c:v>
                </c:pt>
                <c:pt idx="9158">
                  <c:v>915.8</c:v>
                </c:pt>
                <c:pt idx="9159">
                  <c:v>915.9</c:v>
                </c:pt>
                <c:pt idx="9160">
                  <c:v>916</c:v>
                </c:pt>
                <c:pt idx="9161">
                  <c:v>916.1</c:v>
                </c:pt>
                <c:pt idx="9162">
                  <c:v>916.2</c:v>
                </c:pt>
                <c:pt idx="9163">
                  <c:v>916.3</c:v>
                </c:pt>
                <c:pt idx="9164">
                  <c:v>916.4</c:v>
                </c:pt>
                <c:pt idx="9165">
                  <c:v>916.5</c:v>
                </c:pt>
                <c:pt idx="9166">
                  <c:v>916.6</c:v>
                </c:pt>
                <c:pt idx="9167">
                  <c:v>916.7</c:v>
                </c:pt>
                <c:pt idx="9168">
                  <c:v>916.8</c:v>
                </c:pt>
                <c:pt idx="9169">
                  <c:v>916.9</c:v>
                </c:pt>
                <c:pt idx="9170">
                  <c:v>917</c:v>
                </c:pt>
                <c:pt idx="9171">
                  <c:v>917.1</c:v>
                </c:pt>
                <c:pt idx="9172">
                  <c:v>917.2</c:v>
                </c:pt>
                <c:pt idx="9173">
                  <c:v>917.3</c:v>
                </c:pt>
                <c:pt idx="9174">
                  <c:v>917.4</c:v>
                </c:pt>
                <c:pt idx="9175">
                  <c:v>917.5</c:v>
                </c:pt>
                <c:pt idx="9176">
                  <c:v>917.6</c:v>
                </c:pt>
                <c:pt idx="9177">
                  <c:v>917.7</c:v>
                </c:pt>
                <c:pt idx="9178">
                  <c:v>917.8</c:v>
                </c:pt>
                <c:pt idx="9179">
                  <c:v>917.9</c:v>
                </c:pt>
                <c:pt idx="9180">
                  <c:v>918</c:v>
                </c:pt>
                <c:pt idx="9181">
                  <c:v>918.1</c:v>
                </c:pt>
                <c:pt idx="9182">
                  <c:v>918.2</c:v>
                </c:pt>
                <c:pt idx="9183">
                  <c:v>918.3</c:v>
                </c:pt>
                <c:pt idx="9184">
                  <c:v>918.4</c:v>
                </c:pt>
                <c:pt idx="9185">
                  <c:v>918.5</c:v>
                </c:pt>
                <c:pt idx="9186">
                  <c:v>918.6</c:v>
                </c:pt>
                <c:pt idx="9187">
                  <c:v>918.7</c:v>
                </c:pt>
                <c:pt idx="9188">
                  <c:v>918.8</c:v>
                </c:pt>
                <c:pt idx="9189">
                  <c:v>918.9</c:v>
                </c:pt>
                <c:pt idx="9190">
                  <c:v>919</c:v>
                </c:pt>
                <c:pt idx="9191">
                  <c:v>919.1</c:v>
                </c:pt>
                <c:pt idx="9192">
                  <c:v>919.2</c:v>
                </c:pt>
                <c:pt idx="9193">
                  <c:v>919.3</c:v>
                </c:pt>
                <c:pt idx="9194">
                  <c:v>919.4</c:v>
                </c:pt>
                <c:pt idx="9195">
                  <c:v>919.5</c:v>
                </c:pt>
                <c:pt idx="9196">
                  <c:v>919.6</c:v>
                </c:pt>
                <c:pt idx="9197">
                  <c:v>919.7</c:v>
                </c:pt>
                <c:pt idx="9198">
                  <c:v>919.8</c:v>
                </c:pt>
                <c:pt idx="9199">
                  <c:v>919.9</c:v>
                </c:pt>
                <c:pt idx="9200">
                  <c:v>920</c:v>
                </c:pt>
                <c:pt idx="9201">
                  <c:v>920.1</c:v>
                </c:pt>
                <c:pt idx="9202">
                  <c:v>920.2</c:v>
                </c:pt>
                <c:pt idx="9203">
                  <c:v>920.3</c:v>
                </c:pt>
                <c:pt idx="9204">
                  <c:v>920.4</c:v>
                </c:pt>
                <c:pt idx="9205">
                  <c:v>920.5</c:v>
                </c:pt>
                <c:pt idx="9206">
                  <c:v>920.6</c:v>
                </c:pt>
                <c:pt idx="9207">
                  <c:v>920.7</c:v>
                </c:pt>
                <c:pt idx="9208">
                  <c:v>920.8</c:v>
                </c:pt>
                <c:pt idx="9209">
                  <c:v>920.9</c:v>
                </c:pt>
                <c:pt idx="9210">
                  <c:v>921</c:v>
                </c:pt>
                <c:pt idx="9211">
                  <c:v>921.1</c:v>
                </c:pt>
                <c:pt idx="9212">
                  <c:v>921.2</c:v>
                </c:pt>
                <c:pt idx="9213">
                  <c:v>921.3</c:v>
                </c:pt>
                <c:pt idx="9214">
                  <c:v>921.4</c:v>
                </c:pt>
                <c:pt idx="9215">
                  <c:v>921.5</c:v>
                </c:pt>
                <c:pt idx="9216">
                  <c:v>921.6</c:v>
                </c:pt>
                <c:pt idx="9217">
                  <c:v>921.7</c:v>
                </c:pt>
                <c:pt idx="9218">
                  <c:v>921.8</c:v>
                </c:pt>
                <c:pt idx="9219">
                  <c:v>921.9</c:v>
                </c:pt>
                <c:pt idx="9220">
                  <c:v>922</c:v>
                </c:pt>
                <c:pt idx="9221">
                  <c:v>922.1</c:v>
                </c:pt>
                <c:pt idx="9222">
                  <c:v>922.2</c:v>
                </c:pt>
                <c:pt idx="9223">
                  <c:v>922.3</c:v>
                </c:pt>
                <c:pt idx="9224">
                  <c:v>922.4</c:v>
                </c:pt>
                <c:pt idx="9225">
                  <c:v>922.5</c:v>
                </c:pt>
                <c:pt idx="9226">
                  <c:v>922.6</c:v>
                </c:pt>
                <c:pt idx="9227">
                  <c:v>922.7</c:v>
                </c:pt>
                <c:pt idx="9228">
                  <c:v>922.8</c:v>
                </c:pt>
                <c:pt idx="9229">
                  <c:v>922.9</c:v>
                </c:pt>
                <c:pt idx="9230">
                  <c:v>923</c:v>
                </c:pt>
                <c:pt idx="9231">
                  <c:v>923.1</c:v>
                </c:pt>
                <c:pt idx="9232">
                  <c:v>923.2</c:v>
                </c:pt>
                <c:pt idx="9233">
                  <c:v>923.3</c:v>
                </c:pt>
                <c:pt idx="9234">
                  <c:v>923.4</c:v>
                </c:pt>
                <c:pt idx="9235">
                  <c:v>923.5</c:v>
                </c:pt>
                <c:pt idx="9236">
                  <c:v>923.6</c:v>
                </c:pt>
                <c:pt idx="9237">
                  <c:v>923.7</c:v>
                </c:pt>
                <c:pt idx="9238">
                  <c:v>923.8</c:v>
                </c:pt>
                <c:pt idx="9239">
                  <c:v>923.9</c:v>
                </c:pt>
                <c:pt idx="9240">
                  <c:v>924</c:v>
                </c:pt>
                <c:pt idx="9241">
                  <c:v>924.1</c:v>
                </c:pt>
                <c:pt idx="9242">
                  <c:v>924.2</c:v>
                </c:pt>
                <c:pt idx="9243">
                  <c:v>924.3</c:v>
                </c:pt>
                <c:pt idx="9244">
                  <c:v>924.4</c:v>
                </c:pt>
                <c:pt idx="9245">
                  <c:v>924.5</c:v>
                </c:pt>
                <c:pt idx="9246">
                  <c:v>924.6</c:v>
                </c:pt>
                <c:pt idx="9247">
                  <c:v>924.7</c:v>
                </c:pt>
                <c:pt idx="9248">
                  <c:v>924.8</c:v>
                </c:pt>
                <c:pt idx="9249">
                  <c:v>924.9</c:v>
                </c:pt>
                <c:pt idx="9250">
                  <c:v>925</c:v>
                </c:pt>
                <c:pt idx="9251">
                  <c:v>925.1</c:v>
                </c:pt>
                <c:pt idx="9252">
                  <c:v>925.2</c:v>
                </c:pt>
                <c:pt idx="9253">
                  <c:v>925.3</c:v>
                </c:pt>
                <c:pt idx="9254">
                  <c:v>925.4</c:v>
                </c:pt>
                <c:pt idx="9255">
                  <c:v>925.5</c:v>
                </c:pt>
                <c:pt idx="9256">
                  <c:v>925.6</c:v>
                </c:pt>
                <c:pt idx="9257">
                  <c:v>925.7</c:v>
                </c:pt>
                <c:pt idx="9258">
                  <c:v>925.8</c:v>
                </c:pt>
                <c:pt idx="9259">
                  <c:v>925.9</c:v>
                </c:pt>
                <c:pt idx="9260">
                  <c:v>926</c:v>
                </c:pt>
                <c:pt idx="9261">
                  <c:v>926.1</c:v>
                </c:pt>
                <c:pt idx="9262">
                  <c:v>926.2</c:v>
                </c:pt>
                <c:pt idx="9263">
                  <c:v>926.3</c:v>
                </c:pt>
                <c:pt idx="9264">
                  <c:v>926.4</c:v>
                </c:pt>
                <c:pt idx="9265">
                  <c:v>926.5</c:v>
                </c:pt>
                <c:pt idx="9266">
                  <c:v>926.6</c:v>
                </c:pt>
                <c:pt idx="9267">
                  <c:v>926.7</c:v>
                </c:pt>
                <c:pt idx="9268">
                  <c:v>926.8</c:v>
                </c:pt>
                <c:pt idx="9269">
                  <c:v>926.9</c:v>
                </c:pt>
                <c:pt idx="9270">
                  <c:v>927</c:v>
                </c:pt>
                <c:pt idx="9271">
                  <c:v>927.1</c:v>
                </c:pt>
                <c:pt idx="9272">
                  <c:v>927.2</c:v>
                </c:pt>
                <c:pt idx="9273">
                  <c:v>927.3</c:v>
                </c:pt>
                <c:pt idx="9274">
                  <c:v>927.4</c:v>
                </c:pt>
                <c:pt idx="9275">
                  <c:v>927.5</c:v>
                </c:pt>
                <c:pt idx="9276">
                  <c:v>927.6</c:v>
                </c:pt>
                <c:pt idx="9277">
                  <c:v>927.7</c:v>
                </c:pt>
                <c:pt idx="9278">
                  <c:v>927.8</c:v>
                </c:pt>
                <c:pt idx="9279">
                  <c:v>927.9</c:v>
                </c:pt>
                <c:pt idx="9280">
                  <c:v>928</c:v>
                </c:pt>
                <c:pt idx="9281">
                  <c:v>928.1</c:v>
                </c:pt>
                <c:pt idx="9282">
                  <c:v>928.2</c:v>
                </c:pt>
                <c:pt idx="9283">
                  <c:v>928.3</c:v>
                </c:pt>
                <c:pt idx="9284">
                  <c:v>928.4</c:v>
                </c:pt>
                <c:pt idx="9285">
                  <c:v>928.5</c:v>
                </c:pt>
                <c:pt idx="9286">
                  <c:v>928.6</c:v>
                </c:pt>
                <c:pt idx="9287">
                  <c:v>928.7</c:v>
                </c:pt>
                <c:pt idx="9288">
                  <c:v>928.8</c:v>
                </c:pt>
                <c:pt idx="9289">
                  <c:v>928.9</c:v>
                </c:pt>
                <c:pt idx="9290">
                  <c:v>929</c:v>
                </c:pt>
                <c:pt idx="9291">
                  <c:v>929.1</c:v>
                </c:pt>
                <c:pt idx="9292">
                  <c:v>929.2</c:v>
                </c:pt>
                <c:pt idx="9293">
                  <c:v>929.3</c:v>
                </c:pt>
                <c:pt idx="9294">
                  <c:v>929.4</c:v>
                </c:pt>
                <c:pt idx="9295">
                  <c:v>929.5</c:v>
                </c:pt>
                <c:pt idx="9296">
                  <c:v>929.6</c:v>
                </c:pt>
                <c:pt idx="9297">
                  <c:v>929.7</c:v>
                </c:pt>
                <c:pt idx="9298">
                  <c:v>929.8</c:v>
                </c:pt>
                <c:pt idx="9299">
                  <c:v>929.9</c:v>
                </c:pt>
                <c:pt idx="9300">
                  <c:v>930</c:v>
                </c:pt>
                <c:pt idx="9301">
                  <c:v>930.1</c:v>
                </c:pt>
                <c:pt idx="9302">
                  <c:v>930.2</c:v>
                </c:pt>
                <c:pt idx="9303">
                  <c:v>930.3</c:v>
                </c:pt>
                <c:pt idx="9304">
                  <c:v>930.4</c:v>
                </c:pt>
                <c:pt idx="9305">
                  <c:v>930.5</c:v>
                </c:pt>
                <c:pt idx="9306">
                  <c:v>930.6</c:v>
                </c:pt>
                <c:pt idx="9307">
                  <c:v>930.7</c:v>
                </c:pt>
                <c:pt idx="9308">
                  <c:v>930.8</c:v>
                </c:pt>
                <c:pt idx="9309">
                  <c:v>930.9</c:v>
                </c:pt>
                <c:pt idx="9310">
                  <c:v>931</c:v>
                </c:pt>
                <c:pt idx="9311">
                  <c:v>931.1</c:v>
                </c:pt>
                <c:pt idx="9312">
                  <c:v>931.2</c:v>
                </c:pt>
                <c:pt idx="9313">
                  <c:v>931.3</c:v>
                </c:pt>
                <c:pt idx="9314">
                  <c:v>931.4</c:v>
                </c:pt>
                <c:pt idx="9315">
                  <c:v>931.5</c:v>
                </c:pt>
                <c:pt idx="9316">
                  <c:v>931.6</c:v>
                </c:pt>
                <c:pt idx="9317">
                  <c:v>931.7</c:v>
                </c:pt>
                <c:pt idx="9318">
                  <c:v>931.8</c:v>
                </c:pt>
                <c:pt idx="9319">
                  <c:v>931.9</c:v>
                </c:pt>
                <c:pt idx="9320">
                  <c:v>932</c:v>
                </c:pt>
                <c:pt idx="9321">
                  <c:v>932.1</c:v>
                </c:pt>
                <c:pt idx="9322">
                  <c:v>932.2</c:v>
                </c:pt>
                <c:pt idx="9323">
                  <c:v>932.3</c:v>
                </c:pt>
                <c:pt idx="9324">
                  <c:v>932.4</c:v>
                </c:pt>
                <c:pt idx="9325">
                  <c:v>932.5</c:v>
                </c:pt>
                <c:pt idx="9326">
                  <c:v>932.6</c:v>
                </c:pt>
                <c:pt idx="9327">
                  <c:v>932.7</c:v>
                </c:pt>
                <c:pt idx="9328">
                  <c:v>932.8</c:v>
                </c:pt>
                <c:pt idx="9329">
                  <c:v>932.9</c:v>
                </c:pt>
                <c:pt idx="9330">
                  <c:v>933</c:v>
                </c:pt>
                <c:pt idx="9331">
                  <c:v>933.1</c:v>
                </c:pt>
                <c:pt idx="9332">
                  <c:v>933.2</c:v>
                </c:pt>
                <c:pt idx="9333">
                  <c:v>933.3</c:v>
                </c:pt>
                <c:pt idx="9334">
                  <c:v>933.4</c:v>
                </c:pt>
                <c:pt idx="9335">
                  <c:v>933.5</c:v>
                </c:pt>
                <c:pt idx="9336">
                  <c:v>933.6</c:v>
                </c:pt>
                <c:pt idx="9337">
                  <c:v>933.7</c:v>
                </c:pt>
                <c:pt idx="9338">
                  <c:v>933.8</c:v>
                </c:pt>
                <c:pt idx="9339">
                  <c:v>933.9</c:v>
                </c:pt>
                <c:pt idx="9340">
                  <c:v>934</c:v>
                </c:pt>
                <c:pt idx="9341">
                  <c:v>934.1</c:v>
                </c:pt>
                <c:pt idx="9342">
                  <c:v>934.2</c:v>
                </c:pt>
                <c:pt idx="9343">
                  <c:v>934.3</c:v>
                </c:pt>
                <c:pt idx="9344">
                  <c:v>934.4</c:v>
                </c:pt>
                <c:pt idx="9345">
                  <c:v>934.5</c:v>
                </c:pt>
                <c:pt idx="9346">
                  <c:v>934.6</c:v>
                </c:pt>
                <c:pt idx="9347">
                  <c:v>934.7</c:v>
                </c:pt>
                <c:pt idx="9348">
                  <c:v>934.8</c:v>
                </c:pt>
                <c:pt idx="9349">
                  <c:v>934.9</c:v>
                </c:pt>
                <c:pt idx="9350">
                  <c:v>935</c:v>
                </c:pt>
                <c:pt idx="9351">
                  <c:v>935.1</c:v>
                </c:pt>
                <c:pt idx="9352">
                  <c:v>935.2</c:v>
                </c:pt>
                <c:pt idx="9353">
                  <c:v>935.3</c:v>
                </c:pt>
                <c:pt idx="9354">
                  <c:v>935.4</c:v>
                </c:pt>
                <c:pt idx="9355">
                  <c:v>935.5</c:v>
                </c:pt>
                <c:pt idx="9356">
                  <c:v>935.6</c:v>
                </c:pt>
                <c:pt idx="9357">
                  <c:v>935.7</c:v>
                </c:pt>
                <c:pt idx="9358">
                  <c:v>935.8</c:v>
                </c:pt>
                <c:pt idx="9359">
                  <c:v>935.9</c:v>
                </c:pt>
                <c:pt idx="9360">
                  <c:v>936</c:v>
                </c:pt>
                <c:pt idx="9361">
                  <c:v>936.1</c:v>
                </c:pt>
                <c:pt idx="9362">
                  <c:v>936.2</c:v>
                </c:pt>
                <c:pt idx="9363">
                  <c:v>936.3</c:v>
                </c:pt>
                <c:pt idx="9364">
                  <c:v>936.4</c:v>
                </c:pt>
                <c:pt idx="9365">
                  <c:v>936.5</c:v>
                </c:pt>
                <c:pt idx="9366">
                  <c:v>936.6</c:v>
                </c:pt>
                <c:pt idx="9367">
                  <c:v>936.7</c:v>
                </c:pt>
                <c:pt idx="9368">
                  <c:v>936.8</c:v>
                </c:pt>
                <c:pt idx="9369">
                  <c:v>936.9</c:v>
                </c:pt>
                <c:pt idx="9370">
                  <c:v>937</c:v>
                </c:pt>
                <c:pt idx="9371">
                  <c:v>937.1</c:v>
                </c:pt>
                <c:pt idx="9372">
                  <c:v>937.2</c:v>
                </c:pt>
                <c:pt idx="9373">
                  <c:v>937.3</c:v>
                </c:pt>
                <c:pt idx="9374">
                  <c:v>937.4</c:v>
                </c:pt>
                <c:pt idx="9375">
                  <c:v>937.5</c:v>
                </c:pt>
                <c:pt idx="9376">
                  <c:v>937.6</c:v>
                </c:pt>
                <c:pt idx="9377">
                  <c:v>937.7</c:v>
                </c:pt>
                <c:pt idx="9378">
                  <c:v>937.8</c:v>
                </c:pt>
                <c:pt idx="9379">
                  <c:v>937.9</c:v>
                </c:pt>
                <c:pt idx="9380">
                  <c:v>938</c:v>
                </c:pt>
                <c:pt idx="9381">
                  <c:v>938.1</c:v>
                </c:pt>
                <c:pt idx="9382">
                  <c:v>938.2</c:v>
                </c:pt>
                <c:pt idx="9383">
                  <c:v>938.3</c:v>
                </c:pt>
                <c:pt idx="9384">
                  <c:v>938.4</c:v>
                </c:pt>
                <c:pt idx="9385">
                  <c:v>938.5</c:v>
                </c:pt>
                <c:pt idx="9386">
                  <c:v>938.6</c:v>
                </c:pt>
                <c:pt idx="9387">
                  <c:v>938.7</c:v>
                </c:pt>
                <c:pt idx="9388">
                  <c:v>938.8</c:v>
                </c:pt>
                <c:pt idx="9389">
                  <c:v>938.9</c:v>
                </c:pt>
                <c:pt idx="9390">
                  <c:v>939</c:v>
                </c:pt>
                <c:pt idx="9391">
                  <c:v>939.1</c:v>
                </c:pt>
                <c:pt idx="9392">
                  <c:v>939.2</c:v>
                </c:pt>
                <c:pt idx="9393">
                  <c:v>939.3</c:v>
                </c:pt>
                <c:pt idx="9394">
                  <c:v>939.4</c:v>
                </c:pt>
                <c:pt idx="9395">
                  <c:v>939.5</c:v>
                </c:pt>
                <c:pt idx="9396">
                  <c:v>939.6</c:v>
                </c:pt>
                <c:pt idx="9397">
                  <c:v>939.7</c:v>
                </c:pt>
                <c:pt idx="9398">
                  <c:v>939.8</c:v>
                </c:pt>
                <c:pt idx="9399">
                  <c:v>939.9</c:v>
                </c:pt>
                <c:pt idx="9400">
                  <c:v>940</c:v>
                </c:pt>
                <c:pt idx="9401">
                  <c:v>940.1</c:v>
                </c:pt>
                <c:pt idx="9402">
                  <c:v>940.2</c:v>
                </c:pt>
                <c:pt idx="9403">
                  <c:v>940.3</c:v>
                </c:pt>
                <c:pt idx="9404">
                  <c:v>940.4</c:v>
                </c:pt>
                <c:pt idx="9405">
                  <c:v>940.5</c:v>
                </c:pt>
                <c:pt idx="9406">
                  <c:v>940.6</c:v>
                </c:pt>
                <c:pt idx="9407">
                  <c:v>940.7</c:v>
                </c:pt>
                <c:pt idx="9408">
                  <c:v>940.8</c:v>
                </c:pt>
                <c:pt idx="9409">
                  <c:v>940.9</c:v>
                </c:pt>
                <c:pt idx="9410">
                  <c:v>941</c:v>
                </c:pt>
                <c:pt idx="9411">
                  <c:v>941.1</c:v>
                </c:pt>
                <c:pt idx="9412">
                  <c:v>941.2</c:v>
                </c:pt>
                <c:pt idx="9413">
                  <c:v>941.3</c:v>
                </c:pt>
                <c:pt idx="9414">
                  <c:v>941.4</c:v>
                </c:pt>
                <c:pt idx="9415">
                  <c:v>941.5</c:v>
                </c:pt>
                <c:pt idx="9416">
                  <c:v>941.6</c:v>
                </c:pt>
                <c:pt idx="9417">
                  <c:v>941.7</c:v>
                </c:pt>
                <c:pt idx="9418">
                  <c:v>941.8</c:v>
                </c:pt>
                <c:pt idx="9419">
                  <c:v>941.9</c:v>
                </c:pt>
                <c:pt idx="9420">
                  <c:v>942</c:v>
                </c:pt>
                <c:pt idx="9421">
                  <c:v>942.1</c:v>
                </c:pt>
                <c:pt idx="9422">
                  <c:v>942.2</c:v>
                </c:pt>
                <c:pt idx="9423">
                  <c:v>942.3</c:v>
                </c:pt>
                <c:pt idx="9424">
                  <c:v>942.4</c:v>
                </c:pt>
                <c:pt idx="9425">
                  <c:v>942.5</c:v>
                </c:pt>
                <c:pt idx="9426">
                  <c:v>942.6</c:v>
                </c:pt>
                <c:pt idx="9427">
                  <c:v>942.7</c:v>
                </c:pt>
                <c:pt idx="9428">
                  <c:v>942.8</c:v>
                </c:pt>
                <c:pt idx="9429">
                  <c:v>942.9</c:v>
                </c:pt>
                <c:pt idx="9430">
                  <c:v>943</c:v>
                </c:pt>
                <c:pt idx="9431">
                  <c:v>943.1</c:v>
                </c:pt>
                <c:pt idx="9432">
                  <c:v>943.2</c:v>
                </c:pt>
                <c:pt idx="9433">
                  <c:v>943.3</c:v>
                </c:pt>
                <c:pt idx="9434">
                  <c:v>943.4</c:v>
                </c:pt>
                <c:pt idx="9435">
                  <c:v>943.5</c:v>
                </c:pt>
                <c:pt idx="9436">
                  <c:v>943.6</c:v>
                </c:pt>
                <c:pt idx="9437">
                  <c:v>943.7</c:v>
                </c:pt>
                <c:pt idx="9438">
                  <c:v>943.8</c:v>
                </c:pt>
                <c:pt idx="9439">
                  <c:v>943.9</c:v>
                </c:pt>
                <c:pt idx="9440">
                  <c:v>944</c:v>
                </c:pt>
                <c:pt idx="9441">
                  <c:v>944.1</c:v>
                </c:pt>
                <c:pt idx="9442">
                  <c:v>944.2</c:v>
                </c:pt>
                <c:pt idx="9443">
                  <c:v>944.3</c:v>
                </c:pt>
                <c:pt idx="9444">
                  <c:v>944.4</c:v>
                </c:pt>
                <c:pt idx="9445">
                  <c:v>944.5</c:v>
                </c:pt>
                <c:pt idx="9446">
                  <c:v>944.6</c:v>
                </c:pt>
                <c:pt idx="9447">
                  <c:v>944.7</c:v>
                </c:pt>
                <c:pt idx="9448">
                  <c:v>944.8</c:v>
                </c:pt>
                <c:pt idx="9449">
                  <c:v>944.9</c:v>
                </c:pt>
                <c:pt idx="9450">
                  <c:v>945</c:v>
                </c:pt>
                <c:pt idx="9451">
                  <c:v>945.1</c:v>
                </c:pt>
                <c:pt idx="9452">
                  <c:v>945.2</c:v>
                </c:pt>
                <c:pt idx="9453">
                  <c:v>945.3</c:v>
                </c:pt>
                <c:pt idx="9454">
                  <c:v>945.4</c:v>
                </c:pt>
                <c:pt idx="9455">
                  <c:v>945.5</c:v>
                </c:pt>
                <c:pt idx="9456">
                  <c:v>945.6</c:v>
                </c:pt>
                <c:pt idx="9457">
                  <c:v>945.7</c:v>
                </c:pt>
                <c:pt idx="9458">
                  <c:v>945.8</c:v>
                </c:pt>
                <c:pt idx="9459">
                  <c:v>945.9</c:v>
                </c:pt>
                <c:pt idx="9460">
                  <c:v>946</c:v>
                </c:pt>
                <c:pt idx="9461">
                  <c:v>946.1</c:v>
                </c:pt>
                <c:pt idx="9462">
                  <c:v>946.2</c:v>
                </c:pt>
                <c:pt idx="9463">
                  <c:v>946.3</c:v>
                </c:pt>
                <c:pt idx="9464">
                  <c:v>946.4</c:v>
                </c:pt>
                <c:pt idx="9465">
                  <c:v>946.5</c:v>
                </c:pt>
                <c:pt idx="9466">
                  <c:v>946.6</c:v>
                </c:pt>
                <c:pt idx="9467">
                  <c:v>946.7</c:v>
                </c:pt>
                <c:pt idx="9468">
                  <c:v>946.8</c:v>
                </c:pt>
                <c:pt idx="9469">
                  <c:v>946.9</c:v>
                </c:pt>
                <c:pt idx="9470">
                  <c:v>947</c:v>
                </c:pt>
                <c:pt idx="9471">
                  <c:v>947.1</c:v>
                </c:pt>
                <c:pt idx="9472">
                  <c:v>947.2</c:v>
                </c:pt>
                <c:pt idx="9473">
                  <c:v>947.3</c:v>
                </c:pt>
                <c:pt idx="9474">
                  <c:v>947.4</c:v>
                </c:pt>
                <c:pt idx="9475">
                  <c:v>947.5</c:v>
                </c:pt>
                <c:pt idx="9476">
                  <c:v>947.6</c:v>
                </c:pt>
                <c:pt idx="9477">
                  <c:v>947.7</c:v>
                </c:pt>
                <c:pt idx="9478">
                  <c:v>947.8</c:v>
                </c:pt>
                <c:pt idx="9479">
                  <c:v>947.9</c:v>
                </c:pt>
                <c:pt idx="9480">
                  <c:v>948</c:v>
                </c:pt>
                <c:pt idx="9481">
                  <c:v>948.1</c:v>
                </c:pt>
                <c:pt idx="9482">
                  <c:v>948.2</c:v>
                </c:pt>
                <c:pt idx="9483">
                  <c:v>948.3</c:v>
                </c:pt>
                <c:pt idx="9484">
                  <c:v>948.4</c:v>
                </c:pt>
                <c:pt idx="9485">
                  <c:v>948.5</c:v>
                </c:pt>
                <c:pt idx="9486">
                  <c:v>948.6</c:v>
                </c:pt>
                <c:pt idx="9487">
                  <c:v>948.7</c:v>
                </c:pt>
                <c:pt idx="9488">
                  <c:v>948.8</c:v>
                </c:pt>
                <c:pt idx="9489">
                  <c:v>948.9</c:v>
                </c:pt>
                <c:pt idx="9490">
                  <c:v>949</c:v>
                </c:pt>
                <c:pt idx="9491">
                  <c:v>949.1</c:v>
                </c:pt>
                <c:pt idx="9492">
                  <c:v>949.2</c:v>
                </c:pt>
                <c:pt idx="9493">
                  <c:v>949.3</c:v>
                </c:pt>
                <c:pt idx="9494">
                  <c:v>949.4</c:v>
                </c:pt>
                <c:pt idx="9495">
                  <c:v>949.5</c:v>
                </c:pt>
                <c:pt idx="9496">
                  <c:v>949.6</c:v>
                </c:pt>
                <c:pt idx="9497">
                  <c:v>949.7</c:v>
                </c:pt>
                <c:pt idx="9498">
                  <c:v>949.8</c:v>
                </c:pt>
                <c:pt idx="9499">
                  <c:v>949.9</c:v>
                </c:pt>
                <c:pt idx="9500">
                  <c:v>950</c:v>
                </c:pt>
                <c:pt idx="9501">
                  <c:v>950.1</c:v>
                </c:pt>
                <c:pt idx="9502">
                  <c:v>950.2</c:v>
                </c:pt>
                <c:pt idx="9503">
                  <c:v>950.3</c:v>
                </c:pt>
                <c:pt idx="9504">
                  <c:v>950.4</c:v>
                </c:pt>
                <c:pt idx="9505">
                  <c:v>950.5</c:v>
                </c:pt>
                <c:pt idx="9506">
                  <c:v>950.6</c:v>
                </c:pt>
                <c:pt idx="9507">
                  <c:v>950.7</c:v>
                </c:pt>
                <c:pt idx="9508">
                  <c:v>950.8</c:v>
                </c:pt>
                <c:pt idx="9509">
                  <c:v>950.9</c:v>
                </c:pt>
                <c:pt idx="9510">
                  <c:v>951</c:v>
                </c:pt>
                <c:pt idx="9511">
                  <c:v>951.1</c:v>
                </c:pt>
                <c:pt idx="9512">
                  <c:v>951.2</c:v>
                </c:pt>
                <c:pt idx="9513">
                  <c:v>951.3</c:v>
                </c:pt>
                <c:pt idx="9514">
                  <c:v>951.4</c:v>
                </c:pt>
                <c:pt idx="9515">
                  <c:v>951.5</c:v>
                </c:pt>
                <c:pt idx="9516">
                  <c:v>951.6</c:v>
                </c:pt>
                <c:pt idx="9517">
                  <c:v>951.7</c:v>
                </c:pt>
                <c:pt idx="9518">
                  <c:v>951.8</c:v>
                </c:pt>
                <c:pt idx="9519">
                  <c:v>951.9</c:v>
                </c:pt>
                <c:pt idx="9520">
                  <c:v>952</c:v>
                </c:pt>
                <c:pt idx="9521">
                  <c:v>952.1</c:v>
                </c:pt>
                <c:pt idx="9522">
                  <c:v>952.2</c:v>
                </c:pt>
                <c:pt idx="9523">
                  <c:v>952.3</c:v>
                </c:pt>
                <c:pt idx="9524">
                  <c:v>952.4</c:v>
                </c:pt>
                <c:pt idx="9525">
                  <c:v>952.5</c:v>
                </c:pt>
                <c:pt idx="9526">
                  <c:v>952.6</c:v>
                </c:pt>
                <c:pt idx="9527">
                  <c:v>952.7</c:v>
                </c:pt>
                <c:pt idx="9528">
                  <c:v>952.8</c:v>
                </c:pt>
                <c:pt idx="9529">
                  <c:v>952.9</c:v>
                </c:pt>
                <c:pt idx="9530">
                  <c:v>953</c:v>
                </c:pt>
                <c:pt idx="9531">
                  <c:v>953.1</c:v>
                </c:pt>
                <c:pt idx="9532">
                  <c:v>953.2</c:v>
                </c:pt>
                <c:pt idx="9533">
                  <c:v>953.3</c:v>
                </c:pt>
                <c:pt idx="9534">
                  <c:v>953.4</c:v>
                </c:pt>
                <c:pt idx="9535">
                  <c:v>953.5</c:v>
                </c:pt>
                <c:pt idx="9536">
                  <c:v>953.6</c:v>
                </c:pt>
                <c:pt idx="9537">
                  <c:v>953.7</c:v>
                </c:pt>
                <c:pt idx="9538">
                  <c:v>953.8</c:v>
                </c:pt>
                <c:pt idx="9539">
                  <c:v>953.9</c:v>
                </c:pt>
                <c:pt idx="9540">
                  <c:v>954</c:v>
                </c:pt>
                <c:pt idx="9541">
                  <c:v>954.1</c:v>
                </c:pt>
                <c:pt idx="9542">
                  <c:v>954.2</c:v>
                </c:pt>
                <c:pt idx="9543">
                  <c:v>954.3</c:v>
                </c:pt>
                <c:pt idx="9544">
                  <c:v>954.4</c:v>
                </c:pt>
                <c:pt idx="9545">
                  <c:v>954.5</c:v>
                </c:pt>
                <c:pt idx="9546">
                  <c:v>954.6</c:v>
                </c:pt>
                <c:pt idx="9547">
                  <c:v>954.7</c:v>
                </c:pt>
                <c:pt idx="9548">
                  <c:v>954.8</c:v>
                </c:pt>
                <c:pt idx="9549">
                  <c:v>954.9</c:v>
                </c:pt>
                <c:pt idx="9550">
                  <c:v>955</c:v>
                </c:pt>
                <c:pt idx="9551">
                  <c:v>955.1</c:v>
                </c:pt>
                <c:pt idx="9552">
                  <c:v>955.2</c:v>
                </c:pt>
                <c:pt idx="9553">
                  <c:v>955.3</c:v>
                </c:pt>
                <c:pt idx="9554">
                  <c:v>955.4</c:v>
                </c:pt>
                <c:pt idx="9555">
                  <c:v>955.5</c:v>
                </c:pt>
                <c:pt idx="9556">
                  <c:v>955.6</c:v>
                </c:pt>
                <c:pt idx="9557">
                  <c:v>955.7</c:v>
                </c:pt>
                <c:pt idx="9558">
                  <c:v>955.8</c:v>
                </c:pt>
                <c:pt idx="9559">
                  <c:v>955.9</c:v>
                </c:pt>
                <c:pt idx="9560">
                  <c:v>956</c:v>
                </c:pt>
                <c:pt idx="9561">
                  <c:v>956.1</c:v>
                </c:pt>
                <c:pt idx="9562">
                  <c:v>956.2</c:v>
                </c:pt>
                <c:pt idx="9563">
                  <c:v>956.3</c:v>
                </c:pt>
                <c:pt idx="9564">
                  <c:v>956.4</c:v>
                </c:pt>
                <c:pt idx="9565">
                  <c:v>956.5</c:v>
                </c:pt>
                <c:pt idx="9566">
                  <c:v>956.6</c:v>
                </c:pt>
                <c:pt idx="9567">
                  <c:v>956.7</c:v>
                </c:pt>
                <c:pt idx="9568">
                  <c:v>956.8</c:v>
                </c:pt>
                <c:pt idx="9569">
                  <c:v>956.9</c:v>
                </c:pt>
                <c:pt idx="9570">
                  <c:v>957</c:v>
                </c:pt>
                <c:pt idx="9571">
                  <c:v>957.1</c:v>
                </c:pt>
                <c:pt idx="9572">
                  <c:v>957.2</c:v>
                </c:pt>
                <c:pt idx="9573">
                  <c:v>957.3</c:v>
                </c:pt>
                <c:pt idx="9574">
                  <c:v>957.4</c:v>
                </c:pt>
                <c:pt idx="9575">
                  <c:v>957.5</c:v>
                </c:pt>
                <c:pt idx="9576">
                  <c:v>957.6</c:v>
                </c:pt>
                <c:pt idx="9577">
                  <c:v>957.7</c:v>
                </c:pt>
                <c:pt idx="9578">
                  <c:v>957.8</c:v>
                </c:pt>
                <c:pt idx="9579">
                  <c:v>957.9</c:v>
                </c:pt>
                <c:pt idx="9580">
                  <c:v>958</c:v>
                </c:pt>
                <c:pt idx="9581">
                  <c:v>958.1</c:v>
                </c:pt>
                <c:pt idx="9582">
                  <c:v>958.2</c:v>
                </c:pt>
                <c:pt idx="9583">
                  <c:v>958.3</c:v>
                </c:pt>
                <c:pt idx="9584">
                  <c:v>958.4</c:v>
                </c:pt>
                <c:pt idx="9585">
                  <c:v>958.5</c:v>
                </c:pt>
                <c:pt idx="9586">
                  <c:v>958.6</c:v>
                </c:pt>
                <c:pt idx="9587">
                  <c:v>958.7</c:v>
                </c:pt>
                <c:pt idx="9588">
                  <c:v>958.8</c:v>
                </c:pt>
                <c:pt idx="9589">
                  <c:v>958.9</c:v>
                </c:pt>
                <c:pt idx="9590">
                  <c:v>959</c:v>
                </c:pt>
                <c:pt idx="9591">
                  <c:v>959.1</c:v>
                </c:pt>
                <c:pt idx="9592">
                  <c:v>959.2</c:v>
                </c:pt>
                <c:pt idx="9593">
                  <c:v>959.3</c:v>
                </c:pt>
                <c:pt idx="9594">
                  <c:v>959.4</c:v>
                </c:pt>
                <c:pt idx="9595">
                  <c:v>959.5</c:v>
                </c:pt>
                <c:pt idx="9596">
                  <c:v>959.6</c:v>
                </c:pt>
                <c:pt idx="9597">
                  <c:v>959.7</c:v>
                </c:pt>
                <c:pt idx="9598">
                  <c:v>959.8</c:v>
                </c:pt>
                <c:pt idx="9599">
                  <c:v>959.9</c:v>
                </c:pt>
                <c:pt idx="9600">
                  <c:v>960</c:v>
                </c:pt>
              </c:numCache>
            </c:numRef>
          </c:xVal>
          <c:yVal>
            <c:numRef>
              <c:f>'Jacob 1950 Analytical'!$X$5:$X$9605</c:f>
              <c:numCache>
                <c:formatCode>General</c:formatCode>
                <c:ptCount val="9601"/>
                <c:pt idx="0">
                  <c:v>-0.17305964395351531</c:v>
                </c:pt>
                <c:pt idx="1">
                  <c:v>-0.13300538972351536</c:v>
                </c:pt>
                <c:pt idx="2">
                  <c:v>-9.2609712565672464E-2</c:v>
                </c:pt>
                <c:pt idx="3">
                  <c:v>-5.1976307603891755E-2</c:v>
                </c:pt>
                <c:pt idx="4">
                  <c:v>-1.1209480205941565E-2</c:v>
                </c:pt>
                <c:pt idx="5">
                  <c:v>2.9586121766929745E-2</c:v>
                </c:pt>
                <c:pt idx="6">
                  <c:v>7.0305776589552615E-2</c:v>
                </c:pt>
                <c:pt idx="7">
                  <c:v>0.11084495749200297</c:v>
                </c:pt>
                <c:pt idx="8">
                  <c:v>0.15109960097832145</c:v>
                </c:pt>
                <c:pt idx="9">
                  <c:v>0.19096637395601501</c:v>
                </c:pt>
                <c:pt idx="10">
                  <c:v>0.23034293899062341</c:v>
                </c:pt>
                <c:pt idx="11">
                  <c:v>0.26912821700444561</c:v>
                </c:pt>
                <c:pt idx="12">
                  <c:v>0.30722264674508276</c:v>
                </c:pt>
                <c:pt idx="13">
                  <c:v>0.34452844035774488</c:v>
                </c:pt>
                <c:pt idx="14">
                  <c:v>0.38094983440527197</c:v>
                </c:pt>
                <c:pt idx="15">
                  <c:v>0.41639333569150339</c:v>
                </c:pt>
                <c:pt idx="16">
                  <c:v>0.45076796125697205</c:v>
                </c:pt>
                <c:pt idx="17">
                  <c:v>0.48398547193085567</c:v>
                </c:pt>
                <c:pt idx="18">
                  <c:v>0.51596059883966361</c:v>
                </c:pt>
                <c:pt idx="19">
                  <c:v>0.54661126229121149</c:v>
                </c:pt>
                <c:pt idx="20">
                  <c:v>0.57585878247201427</c:v>
                </c:pt>
                <c:pt idx="21">
                  <c:v>0.603628081417239</c:v>
                </c:pt>
                <c:pt idx="22">
                  <c:v>0.62984787573476331</c:v>
                </c:pt>
                <c:pt idx="23">
                  <c:v>0.65445085958862104</c:v>
                </c:pt>
                <c:pt idx="24">
                  <c:v>0.67737387747211841</c:v>
                </c:pt>
                <c:pt idx="25">
                  <c:v>0.69855808632711236</c:v>
                </c:pt>
                <c:pt idx="26">
                  <c:v>0.71794910659329847</c:v>
                </c:pt>
                <c:pt idx="27">
                  <c:v>0.73549716179976166</c:v>
                </c:pt>
                <c:pt idx="28">
                  <c:v>0.75115720634046268</c:v>
                </c:pt>
                <c:pt idx="29">
                  <c:v>0.7648890411056638</c:v>
                </c:pt>
                <c:pt idx="30">
                  <c:v>0.77665741667246602</c:v>
                </c:pt>
                <c:pt idx="31">
                  <c:v>0.78643212378957283</c:v>
                </c:pt>
                <c:pt idx="32">
                  <c:v>0.79418807092400423</c:v>
                </c:pt>
                <c:pt idx="33">
                  <c:v>0.79990534867070295</c:v>
                </c:pt>
                <c:pt idx="34">
                  <c:v>0.80356928085969104</c:v>
                </c:pt>
                <c:pt idx="35">
                  <c:v>0.80517046222958777</c:v>
                </c:pt>
                <c:pt idx="36">
                  <c:v>0.80470478257078093</c:v>
                </c:pt>
                <c:pt idx="37">
                  <c:v>0.80217343727627588</c:v>
                </c:pt>
                <c:pt idx="38">
                  <c:v>0.79758292427313882</c:v>
                </c:pt>
                <c:pt idx="39">
                  <c:v>0.79094502734241112</c:v>
                </c:pt>
                <c:pt idx="40">
                  <c:v>0.78227678587031257</c:v>
                </c:pt>
                <c:pt idx="41">
                  <c:v>0.77160045110838127</c:v>
                </c:pt>
                <c:pt idx="42">
                  <c:v>0.75894342905482981</c:v>
                </c:pt>
                <c:pt idx="43">
                  <c:v>0.74433821010374146</c:v>
                </c:pt>
                <c:pt idx="44">
                  <c:v>0.72782228564269391</c:v>
                </c:pt>
                <c:pt idx="45">
                  <c:v>0.70943805181290587</c:v>
                </c:pt>
                <c:pt idx="46">
                  <c:v>0.68923270067894971</c:v>
                </c:pt>
                <c:pt idx="47">
                  <c:v>0.66725809908739853</c:v>
                </c:pt>
                <c:pt idx="48">
                  <c:v>0.64357065552537607</c:v>
                </c:pt>
                <c:pt idx="49">
                  <c:v>0.61823117532077831</c:v>
                </c:pt>
                <c:pt idx="50">
                  <c:v>0.59130470455586925</c:v>
                </c:pt>
                <c:pt idx="51">
                  <c:v>0.56286036309491971</c:v>
                </c:pt>
                <c:pt idx="52">
                  <c:v>0.53297116715450799</c:v>
                </c:pt>
                <c:pt idx="53">
                  <c:v>0.50171384187193979</c:v>
                </c:pt>
                <c:pt idx="54">
                  <c:v>0.46916862435291889</c:v>
                </c:pt>
                <c:pt idx="55">
                  <c:v>0.43541905770405037</c:v>
                </c:pt>
                <c:pt idx="56">
                  <c:v>0.4005517765788813</c:v>
                </c:pt>
                <c:pt idx="57">
                  <c:v>0.36465628478799011</c:v>
                </c:pt>
                <c:pt idx="58">
                  <c:v>0.32782472554398745</c:v>
                </c:pt>
                <c:pt idx="59">
                  <c:v>0.29015164493120987</c:v>
                </c:pt>
                <c:pt idx="60">
                  <c:v>0.25173374920727976</c:v>
                </c:pt>
                <c:pt idx="61">
                  <c:v>0.21266965655952655</c:v>
                </c:pt>
                <c:pt idx="62">
                  <c:v>0.17305964395351542</c:v>
                </c:pt>
                <c:pt idx="63">
                  <c:v>0.13300538972351561</c:v>
                </c:pt>
                <c:pt idx="64">
                  <c:v>9.2609712565672533E-2</c:v>
                </c:pt>
                <c:pt idx="65">
                  <c:v>5.1976307603891679E-2</c:v>
                </c:pt>
                <c:pt idx="66">
                  <c:v>1.1209480205941664E-2</c:v>
                </c:pt>
                <c:pt idx="67">
                  <c:v>-2.9586121766929808E-2</c:v>
                </c:pt>
                <c:pt idx="68">
                  <c:v>-7.0305776589552504E-2</c:v>
                </c:pt>
                <c:pt idx="69">
                  <c:v>-0.11084495749200304</c:v>
                </c:pt>
                <c:pt idx="70">
                  <c:v>-0.15109960097832134</c:v>
                </c:pt>
                <c:pt idx="71">
                  <c:v>-0.19096637395601471</c:v>
                </c:pt>
                <c:pt idx="72">
                  <c:v>-0.23034293899062325</c:v>
                </c:pt>
                <c:pt idx="73">
                  <c:v>-0.26912821700444534</c:v>
                </c:pt>
                <c:pt idx="74">
                  <c:v>-0.30722264674508254</c:v>
                </c:pt>
                <c:pt idx="75">
                  <c:v>-0.34452844035774455</c:v>
                </c:pt>
                <c:pt idx="76">
                  <c:v>-0.38094983440527175</c:v>
                </c:pt>
                <c:pt idx="77">
                  <c:v>-0.41639333569150339</c:v>
                </c:pt>
                <c:pt idx="78">
                  <c:v>-0.45076796125697188</c:v>
                </c:pt>
                <c:pt idx="79">
                  <c:v>-0.48398547193085595</c:v>
                </c:pt>
                <c:pt idx="80">
                  <c:v>-0.51596059883966372</c:v>
                </c:pt>
                <c:pt idx="81">
                  <c:v>-0.54661126229121093</c:v>
                </c:pt>
                <c:pt idx="82">
                  <c:v>-0.57585878247201372</c:v>
                </c:pt>
                <c:pt idx="83">
                  <c:v>-0.60362808141723912</c:v>
                </c:pt>
                <c:pt idx="84">
                  <c:v>-0.62984787573476309</c:v>
                </c:pt>
                <c:pt idx="85">
                  <c:v>-0.65445085958862081</c:v>
                </c:pt>
                <c:pt idx="86">
                  <c:v>-0.67737387747211808</c:v>
                </c:pt>
                <c:pt idx="87">
                  <c:v>-0.69855808632711203</c:v>
                </c:pt>
                <c:pt idx="88">
                  <c:v>-0.71794910659329847</c:v>
                </c:pt>
                <c:pt idx="89">
                  <c:v>-0.73549716179976143</c:v>
                </c:pt>
                <c:pt idx="90">
                  <c:v>-0.75115720634046246</c:v>
                </c:pt>
                <c:pt idx="91">
                  <c:v>-0.76488904110566358</c:v>
                </c:pt>
                <c:pt idx="92">
                  <c:v>-0.77665741667246579</c:v>
                </c:pt>
                <c:pt idx="93">
                  <c:v>-0.78643212378957261</c:v>
                </c:pt>
                <c:pt idx="94">
                  <c:v>-0.79418807092400412</c:v>
                </c:pt>
                <c:pt idx="95">
                  <c:v>-0.79990534867070284</c:v>
                </c:pt>
                <c:pt idx="96">
                  <c:v>-0.80356928085969104</c:v>
                </c:pt>
                <c:pt idx="97">
                  <c:v>-0.80517046222958777</c:v>
                </c:pt>
                <c:pt idx="98">
                  <c:v>-0.80470478257078093</c:v>
                </c:pt>
                <c:pt idx="99">
                  <c:v>-0.80217343727627588</c:v>
                </c:pt>
                <c:pt idx="100">
                  <c:v>-0.79758292427313882</c:v>
                </c:pt>
                <c:pt idx="101">
                  <c:v>-0.79094502734241123</c:v>
                </c:pt>
                <c:pt idx="102">
                  <c:v>-0.78227678587031269</c:v>
                </c:pt>
                <c:pt idx="103">
                  <c:v>-0.77160045110838127</c:v>
                </c:pt>
                <c:pt idx="104">
                  <c:v>-0.75894342905482992</c:v>
                </c:pt>
                <c:pt idx="105">
                  <c:v>-0.74433821010374168</c:v>
                </c:pt>
                <c:pt idx="106">
                  <c:v>-0.72782228564269436</c:v>
                </c:pt>
                <c:pt idx="107">
                  <c:v>-0.70943805181290631</c:v>
                </c:pt>
                <c:pt idx="108">
                  <c:v>-0.68923270067894971</c:v>
                </c:pt>
                <c:pt idx="109">
                  <c:v>-0.66725809908739875</c:v>
                </c:pt>
                <c:pt idx="110">
                  <c:v>-0.64357065552537662</c:v>
                </c:pt>
                <c:pt idx="111">
                  <c:v>-0.61823117532077909</c:v>
                </c:pt>
                <c:pt idx="112">
                  <c:v>-0.59130470455586948</c:v>
                </c:pt>
                <c:pt idx="113">
                  <c:v>-0.56286036309492005</c:v>
                </c:pt>
                <c:pt idx="114">
                  <c:v>-0.5329711671545081</c:v>
                </c:pt>
                <c:pt idx="115">
                  <c:v>-0.50171384187194046</c:v>
                </c:pt>
                <c:pt idx="116">
                  <c:v>-0.46916862435291928</c:v>
                </c:pt>
                <c:pt idx="117">
                  <c:v>-0.43541905770405132</c:v>
                </c:pt>
                <c:pt idx="118">
                  <c:v>-0.40055177657888136</c:v>
                </c:pt>
                <c:pt idx="119">
                  <c:v>-0.36465628478799117</c:v>
                </c:pt>
                <c:pt idx="120">
                  <c:v>-0.32782472554398784</c:v>
                </c:pt>
                <c:pt idx="121">
                  <c:v>-0.29015164493121065</c:v>
                </c:pt>
                <c:pt idx="122">
                  <c:v>-0.25173374920728053</c:v>
                </c:pt>
                <c:pt idx="123">
                  <c:v>-0.21266965655952597</c:v>
                </c:pt>
                <c:pt idx="124">
                  <c:v>-0.17305964395351586</c:v>
                </c:pt>
                <c:pt idx="125">
                  <c:v>-0.13300538972351605</c:v>
                </c:pt>
                <c:pt idx="126">
                  <c:v>-9.2609712565673352E-2</c:v>
                </c:pt>
                <c:pt idx="127">
                  <c:v>-5.1976307603892838E-2</c:v>
                </c:pt>
                <c:pt idx="128">
                  <c:v>-1.120948020594212E-2</c:v>
                </c:pt>
                <c:pt idx="129">
                  <c:v>2.9586121766928992E-2</c:v>
                </c:pt>
                <c:pt idx="130">
                  <c:v>7.0305776589552393E-2</c:v>
                </c:pt>
                <c:pt idx="131">
                  <c:v>0.11084495749200188</c:v>
                </c:pt>
                <c:pt idx="132">
                  <c:v>0.15109960097832087</c:v>
                </c:pt>
                <c:pt idx="133">
                  <c:v>0.19096637395601426</c:v>
                </c:pt>
                <c:pt idx="134">
                  <c:v>0.23034293899062316</c:v>
                </c:pt>
                <c:pt idx="135">
                  <c:v>0.2691282170044445</c:v>
                </c:pt>
                <c:pt idx="136">
                  <c:v>0.30722264674508215</c:v>
                </c:pt>
                <c:pt idx="137">
                  <c:v>0.34452844035774349</c:v>
                </c:pt>
                <c:pt idx="138">
                  <c:v>0.38094983440527169</c:v>
                </c:pt>
                <c:pt idx="139">
                  <c:v>0.41639333569150244</c:v>
                </c:pt>
                <c:pt idx="140">
                  <c:v>0.45076796125697149</c:v>
                </c:pt>
                <c:pt idx="141">
                  <c:v>0.48398547193085506</c:v>
                </c:pt>
                <c:pt idx="142">
                  <c:v>0.51596059883966283</c:v>
                </c:pt>
                <c:pt idx="143">
                  <c:v>0.5466112622912116</c:v>
                </c:pt>
                <c:pt idx="144">
                  <c:v>0.57585878247201383</c:v>
                </c:pt>
                <c:pt idx="145">
                  <c:v>0.60362808141723889</c:v>
                </c:pt>
                <c:pt idx="146">
                  <c:v>0.62984787573476253</c:v>
                </c:pt>
                <c:pt idx="147">
                  <c:v>0.65445085958862037</c:v>
                </c:pt>
                <c:pt idx="148">
                  <c:v>0.67737387747211797</c:v>
                </c:pt>
                <c:pt idx="149">
                  <c:v>0.69855808632711225</c:v>
                </c:pt>
                <c:pt idx="150">
                  <c:v>0.71794910659329803</c:v>
                </c:pt>
                <c:pt idx="151">
                  <c:v>0.7354971617997611</c:v>
                </c:pt>
                <c:pt idx="152">
                  <c:v>0.75115720634046246</c:v>
                </c:pt>
                <c:pt idx="153">
                  <c:v>0.76488904110566369</c:v>
                </c:pt>
                <c:pt idx="154">
                  <c:v>0.77665741667246591</c:v>
                </c:pt>
                <c:pt idx="155">
                  <c:v>0.7864321237895725</c:v>
                </c:pt>
                <c:pt idx="156">
                  <c:v>0.79418807092400412</c:v>
                </c:pt>
                <c:pt idx="157">
                  <c:v>0.79990534867070284</c:v>
                </c:pt>
                <c:pt idx="158">
                  <c:v>0.80356928085969104</c:v>
                </c:pt>
                <c:pt idx="159">
                  <c:v>0.80517046222958777</c:v>
                </c:pt>
                <c:pt idx="160">
                  <c:v>0.80470478257078093</c:v>
                </c:pt>
                <c:pt idx="161">
                  <c:v>0.80217343727627588</c:v>
                </c:pt>
                <c:pt idx="162">
                  <c:v>0.79758292427313915</c:v>
                </c:pt>
                <c:pt idx="163">
                  <c:v>0.79094502734241112</c:v>
                </c:pt>
                <c:pt idx="164">
                  <c:v>0.78227678587031291</c:v>
                </c:pt>
                <c:pt idx="165">
                  <c:v>0.77160045110838127</c:v>
                </c:pt>
                <c:pt idx="166">
                  <c:v>0.75894342905482948</c:v>
                </c:pt>
                <c:pt idx="167">
                  <c:v>0.74433821010374168</c:v>
                </c:pt>
                <c:pt idx="168">
                  <c:v>0.7278222856426938</c:v>
                </c:pt>
                <c:pt idx="169">
                  <c:v>0.70943805181290631</c:v>
                </c:pt>
                <c:pt idx="170">
                  <c:v>0.68923270067894937</c:v>
                </c:pt>
                <c:pt idx="171">
                  <c:v>0.66725809908739842</c:v>
                </c:pt>
                <c:pt idx="172">
                  <c:v>0.64357065552537618</c:v>
                </c:pt>
                <c:pt idx="173">
                  <c:v>0.61823117532077865</c:v>
                </c:pt>
                <c:pt idx="174">
                  <c:v>0.59130470455586959</c:v>
                </c:pt>
                <c:pt idx="175">
                  <c:v>0.56286036309492016</c:v>
                </c:pt>
                <c:pt idx="176">
                  <c:v>0.53297116715450765</c:v>
                </c:pt>
                <c:pt idx="177">
                  <c:v>0.50171384187194046</c:v>
                </c:pt>
                <c:pt idx="178">
                  <c:v>0.46916862435291884</c:v>
                </c:pt>
                <c:pt idx="179">
                  <c:v>0.43541905770405026</c:v>
                </c:pt>
                <c:pt idx="180">
                  <c:v>0.40055177657888147</c:v>
                </c:pt>
                <c:pt idx="181">
                  <c:v>0.36465628478799061</c:v>
                </c:pt>
                <c:pt idx="182">
                  <c:v>0.32782472554398795</c:v>
                </c:pt>
                <c:pt idx="183">
                  <c:v>0.29015164493120937</c:v>
                </c:pt>
                <c:pt idx="184">
                  <c:v>0.25173374920728064</c:v>
                </c:pt>
                <c:pt idx="185">
                  <c:v>0.21266965655952605</c:v>
                </c:pt>
                <c:pt idx="186">
                  <c:v>0.17305964395351525</c:v>
                </c:pt>
                <c:pt idx="187">
                  <c:v>0.13300538972351544</c:v>
                </c:pt>
                <c:pt idx="188">
                  <c:v>9.2609712565672742E-2</c:v>
                </c:pt>
                <c:pt idx="189">
                  <c:v>5.1976307603892227E-2</c:v>
                </c:pt>
                <c:pt idx="190">
                  <c:v>1.1209480205942219E-2</c:v>
                </c:pt>
                <c:pt idx="191">
                  <c:v>-2.9586121766930321E-2</c:v>
                </c:pt>
                <c:pt idx="192">
                  <c:v>-7.0305776589553018E-2</c:v>
                </c:pt>
                <c:pt idx="193">
                  <c:v>-0.1108449574920032</c:v>
                </c:pt>
                <c:pt idx="194">
                  <c:v>-0.15109960097832148</c:v>
                </c:pt>
                <c:pt idx="195">
                  <c:v>-0.19096637395601487</c:v>
                </c:pt>
                <c:pt idx="196">
                  <c:v>-0.23034293899062444</c:v>
                </c:pt>
                <c:pt idx="197">
                  <c:v>-0.26912821700444511</c:v>
                </c:pt>
                <c:pt idx="198">
                  <c:v>-0.30722264674508337</c:v>
                </c:pt>
                <c:pt idx="199">
                  <c:v>-0.34452844035774399</c:v>
                </c:pt>
                <c:pt idx="200">
                  <c:v>-0.38094983440527219</c:v>
                </c:pt>
                <c:pt idx="201">
                  <c:v>-0.41639333569150355</c:v>
                </c:pt>
                <c:pt idx="202">
                  <c:v>-0.45076796125697194</c:v>
                </c:pt>
                <c:pt idx="203">
                  <c:v>-0.48398547193085667</c:v>
                </c:pt>
                <c:pt idx="204">
                  <c:v>-0.51596059883966339</c:v>
                </c:pt>
                <c:pt idx="205">
                  <c:v>-0.54661126229121115</c:v>
                </c:pt>
                <c:pt idx="206">
                  <c:v>-0.57585878247201472</c:v>
                </c:pt>
                <c:pt idx="207">
                  <c:v>-0.60362808141723834</c:v>
                </c:pt>
                <c:pt idx="208">
                  <c:v>-0.62984787573476342</c:v>
                </c:pt>
                <c:pt idx="209">
                  <c:v>-0.65445085958862126</c:v>
                </c:pt>
                <c:pt idx="210">
                  <c:v>-0.6773738774721183</c:v>
                </c:pt>
                <c:pt idx="211">
                  <c:v>-0.69855808632711291</c:v>
                </c:pt>
                <c:pt idx="212">
                  <c:v>-0.71794910659329836</c:v>
                </c:pt>
                <c:pt idx="213">
                  <c:v>-0.73549716179976188</c:v>
                </c:pt>
                <c:pt idx="214">
                  <c:v>-0.75115720634046246</c:v>
                </c:pt>
                <c:pt idx="215">
                  <c:v>-0.76488904110566347</c:v>
                </c:pt>
                <c:pt idx="216">
                  <c:v>-0.77665741667246613</c:v>
                </c:pt>
                <c:pt idx="217">
                  <c:v>-0.78643212378957283</c:v>
                </c:pt>
                <c:pt idx="218">
                  <c:v>-0.79418807092400423</c:v>
                </c:pt>
                <c:pt idx="219">
                  <c:v>-0.79990534867070284</c:v>
                </c:pt>
                <c:pt idx="220">
                  <c:v>-0.80356928085969104</c:v>
                </c:pt>
                <c:pt idx="221">
                  <c:v>-0.80517046222958777</c:v>
                </c:pt>
                <c:pt idx="222">
                  <c:v>-0.80470478257078093</c:v>
                </c:pt>
                <c:pt idx="223">
                  <c:v>-0.80217343727627599</c:v>
                </c:pt>
                <c:pt idx="224">
                  <c:v>-0.7975829242731387</c:v>
                </c:pt>
                <c:pt idx="225">
                  <c:v>-0.79094502734241112</c:v>
                </c:pt>
                <c:pt idx="226">
                  <c:v>-0.78227678587031257</c:v>
                </c:pt>
                <c:pt idx="227">
                  <c:v>-0.77160045110838171</c:v>
                </c:pt>
                <c:pt idx="228">
                  <c:v>-0.75894342905482948</c:v>
                </c:pt>
                <c:pt idx="229">
                  <c:v>-0.74433821010374179</c:v>
                </c:pt>
                <c:pt idx="230">
                  <c:v>-0.72782228564269436</c:v>
                </c:pt>
                <c:pt idx="231">
                  <c:v>-0.70943805181290642</c:v>
                </c:pt>
                <c:pt idx="232">
                  <c:v>-0.68923270067894937</c:v>
                </c:pt>
                <c:pt idx="233">
                  <c:v>-0.66725809908739842</c:v>
                </c:pt>
                <c:pt idx="234">
                  <c:v>-0.64357065552537707</c:v>
                </c:pt>
                <c:pt idx="235">
                  <c:v>-0.61823117532077787</c:v>
                </c:pt>
                <c:pt idx="236">
                  <c:v>-0.5913047045558687</c:v>
                </c:pt>
                <c:pt idx="237">
                  <c:v>-0.56286036309492016</c:v>
                </c:pt>
                <c:pt idx="238">
                  <c:v>-0.53297116715450887</c:v>
                </c:pt>
                <c:pt idx="239">
                  <c:v>-0.50171384187194057</c:v>
                </c:pt>
                <c:pt idx="240">
                  <c:v>-0.46916862435291889</c:v>
                </c:pt>
                <c:pt idx="241">
                  <c:v>-0.43541905770405037</c:v>
                </c:pt>
                <c:pt idx="242">
                  <c:v>-0.40055177657888158</c:v>
                </c:pt>
                <c:pt idx="243">
                  <c:v>-0.36465628478798945</c:v>
                </c:pt>
                <c:pt idx="244">
                  <c:v>-0.32782472554398806</c:v>
                </c:pt>
                <c:pt idx="245">
                  <c:v>-0.29015164493121082</c:v>
                </c:pt>
                <c:pt idx="246">
                  <c:v>-0.25173374920727798</c:v>
                </c:pt>
                <c:pt idx="247">
                  <c:v>-0.21266965655952613</c:v>
                </c:pt>
                <c:pt idx="248">
                  <c:v>-0.17305964395351534</c:v>
                </c:pt>
                <c:pt idx="249">
                  <c:v>-0.13300538972351555</c:v>
                </c:pt>
                <c:pt idx="250">
                  <c:v>-9.2609712565672839E-2</c:v>
                </c:pt>
                <c:pt idx="251">
                  <c:v>-5.1976307603890895E-2</c:v>
                </c:pt>
                <c:pt idx="252">
                  <c:v>-1.1209480205942316E-2</c:v>
                </c:pt>
                <c:pt idx="253">
                  <c:v>2.9586121766930228E-2</c:v>
                </c:pt>
                <c:pt idx="254">
                  <c:v>7.0305776589551477E-2</c:v>
                </c:pt>
                <c:pt idx="255">
                  <c:v>0.11084495749200309</c:v>
                </c:pt>
                <c:pt idx="256">
                  <c:v>0.1510996009783214</c:v>
                </c:pt>
                <c:pt idx="257">
                  <c:v>0.19096637395601479</c:v>
                </c:pt>
                <c:pt idx="258">
                  <c:v>0.23034293899062297</c:v>
                </c:pt>
                <c:pt idx="259">
                  <c:v>0.26912821700444367</c:v>
                </c:pt>
                <c:pt idx="260">
                  <c:v>0.30722264674508326</c:v>
                </c:pt>
                <c:pt idx="261">
                  <c:v>0.34452844035774521</c:v>
                </c:pt>
                <c:pt idx="262">
                  <c:v>0.38094983440527086</c:v>
                </c:pt>
                <c:pt idx="263">
                  <c:v>0.4163933356915035</c:v>
                </c:pt>
                <c:pt idx="264">
                  <c:v>0.45076796125697194</c:v>
                </c:pt>
                <c:pt idx="265">
                  <c:v>0.48398547193085545</c:v>
                </c:pt>
                <c:pt idx="266">
                  <c:v>0.51596059883966328</c:v>
                </c:pt>
                <c:pt idx="267">
                  <c:v>0.54661126229120993</c:v>
                </c:pt>
                <c:pt idx="268">
                  <c:v>0.57585878247201472</c:v>
                </c:pt>
                <c:pt idx="269">
                  <c:v>0.60362808141723823</c:v>
                </c:pt>
                <c:pt idx="270">
                  <c:v>0.62984787573476242</c:v>
                </c:pt>
                <c:pt idx="271">
                  <c:v>0.65445085958862115</c:v>
                </c:pt>
                <c:pt idx="272">
                  <c:v>0.6773738774721183</c:v>
                </c:pt>
                <c:pt idx="273">
                  <c:v>0.69855808632711225</c:v>
                </c:pt>
                <c:pt idx="274">
                  <c:v>0.71794910659329758</c:v>
                </c:pt>
                <c:pt idx="275">
                  <c:v>0.73549716179976188</c:v>
                </c:pt>
                <c:pt idx="276">
                  <c:v>0.7511572063404629</c:v>
                </c:pt>
                <c:pt idx="277">
                  <c:v>0.76488904110566347</c:v>
                </c:pt>
                <c:pt idx="278">
                  <c:v>0.77665741667246579</c:v>
                </c:pt>
                <c:pt idx="279">
                  <c:v>0.78643212378957272</c:v>
                </c:pt>
                <c:pt idx="280">
                  <c:v>0.79418807092400423</c:v>
                </c:pt>
                <c:pt idx="281">
                  <c:v>0.79990534867070295</c:v>
                </c:pt>
                <c:pt idx="282">
                  <c:v>0.80356928085969104</c:v>
                </c:pt>
                <c:pt idx="283">
                  <c:v>0.80517046222958777</c:v>
                </c:pt>
                <c:pt idx="284">
                  <c:v>0.80470478257078093</c:v>
                </c:pt>
                <c:pt idx="285">
                  <c:v>0.80217343727627599</c:v>
                </c:pt>
                <c:pt idx="286">
                  <c:v>0.79758292427313859</c:v>
                </c:pt>
                <c:pt idx="287">
                  <c:v>0.79094502734241112</c:v>
                </c:pt>
                <c:pt idx="288">
                  <c:v>0.78227678587031257</c:v>
                </c:pt>
                <c:pt idx="289">
                  <c:v>0.77160045110838127</c:v>
                </c:pt>
                <c:pt idx="290">
                  <c:v>0.75894342905482948</c:v>
                </c:pt>
                <c:pt idx="291">
                  <c:v>0.74433821010374124</c:v>
                </c:pt>
                <c:pt idx="292">
                  <c:v>0.72782228564269447</c:v>
                </c:pt>
                <c:pt idx="293">
                  <c:v>0.70943805181290587</c:v>
                </c:pt>
                <c:pt idx="294">
                  <c:v>0.68923270067895026</c:v>
                </c:pt>
                <c:pt idx="295">
                  <c:v>0.66725809908739853</c:v>
                </c:pt>
                <c:pt idx="296">
                  <c:v>0.64357065552537629</c:v>
                </c:pt>
                <c:pt idx="297">
                  <c:v>0.61823117532077887</c:v>
                </c:pt>
                <c:pt idx="298">
                  <c:v>0.59130470455586881</c:v>
                </c:pt>
                <c:pt idx="299">
                  <c:v>0.56286036309492016</c:v>
                </c:pt>
                <c:pt idx="300">
                  <c:v>0.53297116715450887</c:v>
                </c:pt>
                <c:pt idx="301">
                  <c:v>0.50171384187193957</c:v>
                </c:pt>
                <c:pt idx="302">
                  <c:v>0.46916862435292017</c:v>
                </c:pt>
                <c:pt idx="303">
                  <c:v>0.43541905770405037</c:v>
                </c:pt>
                <c:pt idx="304">
                  <c:v>0.40055177657888164</c:v>
                </c:pt>
                <c:pt idx="305">
                  <c:v>0.36465628478799078</c:v>
                </c:pt>
                <c:pt idx="306">
                  <c:v>0.32782472554398684</c:v>
                </c:pt>
                <c:pt idx="307">
                  <c:v>0.29015164493121087</c:v>
                </c:pt>
                <c:pt idx="308">
                  <c:v>0.25173374920727948</c:v>
                </c:pt>
                <c:pt idx="309">
                  <c:v>0.2126696565595276</c:v>
                </c:pt>
                <c:pt idx="310">
                  <c:v>0.17305964395351683</c:v>
                </c:pt>
                <c:pt idx="311">
                  <c:v>0.13300538972351567</c:v>
                </c:pt>
                <c:pt idx="312">
                  <c:v>9.2609712565672936E-2</c:v>
                </c:pt>
                <c:pt idx="313">
                  <c:v>5.1976307603892428E-2</c:v>
                </c:pt>
                <c:pt idx="314">
                  <c:v>1.1209480205943846E-2</c:v>
                </c:pt>
                <c:pt idx="315">
                  <c:v>-2.9586121766930127E-2</c:v>
                </c:pt>
                <c:pt idx="316">
                  <c:v>-7.0305776589554239E-2</c:v>
                </c:pt>
                <c:pt idx="317">
                  <c:v>-0.11084495749200299</c:v>
                </c:pt>
                <c:pt idx="318">
                  <c:v>-0.15109960097831987</c:v>
                </c:pt>
                <c:pt idx="319">
                  <c:v>-0.19096637395601468</c:v>
                </c:pt>
                <c:pt idx="320">
                  <c:v>-0.23034293899062427</c:v>
                </c:pt>
                <c:pt idx="321">
                  <c:v>-0.26912821700444489</c:v>
                </c:pt>
                <c:pt idx="322">
                  <c:v>-0.30722264674508321</c:v>
                </c:pt>
                <c:pt idx="323">
                  <c:v>-0.34452844035774383</c:v>
                </c:pt>
                <c:pt idx="324">
                  <c:v>-0.38094983440526953</c:v>
                </c:pt>
                <c:pt idx="325">
                  <c:v>-0.41639333569150216</c:v>
                </c:pt>
                <c:pt idx="326">
                  <c:v>-0.45076796125697188</c:v>
                </c:pt>
                <c:pt idx="327">
                  <c:v>-0.4839854719308565</c:v>
                </c:pt>
                <c:pt idx="328">
                  <c:v>-0.51596059883966094</c:v>
                </c:pt>
                <c:pt idx="329">
                  <c:v>-0.54661126229121204</c:v>
                </c:pt>
                <c:pt idx="330">
                  <c:v>-0.57585878247201361</c:v>
                </c:pt>
                <c:pt idx="331">
                  <c:v>-0.60362808141723912</c:v>
                </c:pt>
                <c:pt idx="332">
                  <c:v>-0.6298478757347642</c:v>
                </c:pt>
                <c:pt idx="333">
                  <c:v>-0.65445085958862104</c:v>
                </c:pt>
                <c:pt idx="334">
                  <c:v>-0.67737387747211741</c:v>
                </c:pt>
                <c:pt idx="335">
                  <c:v>-0.69855808632711214</c:v>
                </c:pt>
                <c:pt idx="336">
                  <c:v>-0.71794910659329891</c:v>
                </c:pt>
                <c:pt idx="337">
                  <c:v>-0.73549716179976243</c:v>
                </c:pt>
                <c:pt idx="338">
                  <c:v>-0.75115720634046179</c:v>
                </c:pt>
                <c:pt idx="339">
                  <c:v>-0.76488904110566336</c:v>
                </c:pt>
                <c:pt idx="340">
                  <c:v>-0.77665741667246602</c:v>
                </c:pt>
                <c:pt idx="341">
                  <c:v>-0.78643212378957306</c:v>
                </c:pt>
                <c:pt idx="342">
                  <c:v>-0.79418807092400412</c:v>
                </c:pt>
                <c:pt idx="343">
                  <c:v>-0.79990534867070284</c:v>
                </c:pt>
                <c:pt idx="344">
                  <c:v>-0.80356928085969093</c:v>
                </c:pt>
                <c:pt idx="345">
                  <c:v>-0.80517046222958777</c:v>
                </c:pt>
                <c:pt idx="346">
                  <c:v>-0.80470478257078093</c:v>
                </c:pt>
                <c:pt idx="347">
                  <c:v>-0.80217343727627588</c:v>
                </c:pt>
                <c:pt idx="348">
                  <c:v>-0.79758292427313904</c:v>
                </c:pt>
                <c:pt idx="349">
                  <c:v>-0.79094502734241112</c:v>
                </c:pt>
                <c:pt idx="350">
                  <c:v>-0.78227678587031302</c:v>
                </c:pt>
                <c:pt idx="351">
                  <c:v>-0.77160045110838138</c:v>
                </c:pt>
                <c:pt idx="352">
                  <c:v>-0.75894342905482959</c:v>
                </c:pt>
                <c:pt idx="353">
                  <c:v>-0.74433821010374179</c:v>
                </c:pt>
                <c:pt idx="354">
                  <c:v>-0.72782228564269513</c:v>
                </c:pt>
                <c:pt idx="355">
                  <c:v>-0.7094380518129052</c:v>
                </c:pt>
                <c:pt idx="356">
                  <c:v>-0.68923270067894948</c:v>
                </c:pt>
                <c:pt idx="357">
                  <c:v>-0.66725809908739775</c:v>
                </c:pt>
                <c:pt idx="358">
                  <c:v>-0.6435706555253764</c:v>
                </c:pt>
                <c:pt idx="359">
                  <c:v>-0.61823117532077987</c:v>
                </c:pt>
                <c:pt idx="360">
                  <c:v>-0.59130470455586981</c:v>
                </c:pt>
                <c:pt idx="361">
                  <c:v>-0.56286036309491927</c:v>
                </c:pt>
                <c:pt idx="362">
                  <c:v>-0.53297116715450887</c:v>
                </c:pt>
                <c:pt idx="363">
                  <c:v>-0.50171384187194179</c:v>
                </c:pt>
                <c:pt idx="364">
                  <c:v>-0.46916862435292017</c:v>
                </c:pt>
                <c:pt idx="365">
                  <c:v>-0.43541905770405043</c:v>
                </c:pt>
                <c:pt idx="366">
                  <c:v>-0.40055177657888047</c:v>
                </c:pt>
                <c:pt idx="367">
                  <c:v>-0.36465628478798834</c:v>
                </c:pt>
                <c:pt idx="368">
                  <c:v>-0.32782472554398956</c:v>
                </c:pt>
                <c:pt idx="369">
                  <c:v>-0.29015164493121098</c:v>
                </c:pt>
                <c:pt idx="370">
                  <c:v>-0.25173374920727953</c:v>
                </c:pt>
                <c:pt idx="371">
                  <c:v>-0.21266965655952497</c:v>
                </c:pt>
                <c:pt idx="372">
                  <c:v>-0.17305964395351553</c:v>
                </c:pt>
                <c:pt idx="373">
                  <c:v>-0.13300538972351716</c:v>
                </c:pt>
                <c:pt idx="374">
                  <c:v>-9.2609712565673033E-2</c:v>
                </c:pt>
                <c:pt idx="375">
                  <c:v>-5.1976307603893948E-2</c:v>
                </c:pt>
                <c:pt idx="376">
                  <c:v>-1.1209480205942516E-2</c:v>
                </c:pt>
                <c:pt idx="377">
                  <c:v>2.9586121766930026E-2</c:v>
                </c:pt>
                <c:pt idx="378">
                  <c:v>7.0305776589551297E-2</c:v>
                </c:pt>
                <c:pt idx="379">
                  <c:v>0.11084495749200006</c:v>
                </c:pt>
                <c:pt idx="380">
                  <c:v>0.15109960097831979</c:v>
                </c:pt>
                <c:pt idx="381">
                  <c:v>0.19096637395601457</c:v>
                </c:pt>
                <c:pt idx="382">
                  <c:v>0.23034293899062414</c:v>
                </c:pt>
                <c:pt idx="383">
                  <c:v>0.26912821700444212</c:v>
                </c:pt>
                <c:pt idx="384">
                  <c:v>0.30722264674508309</c:v>
                </c:pt>
                <c:pt idx="385">
                  <c:v>0.34452844035774371</c:v>
                </c:pt>
                <c:pt idx="386">
                  <c:v>0.38094983440527197</c:v>
                </c:pt>
                <c:pt idx="387">
                  <c:v>0.41639333569150455</c:v>
                </c:pt>
                <c:pt idx="388">
                  <c:v>0.45076796125697177</c:v>
                </c:pt>
                <c:pt idx="389">
                  <c:v>0.48398547193085417</c:v>
                </c:pt>
                <c:pt idx="390">
                  <c:v>0.51596059883966305</c:v>
                </c:pt>
                <c:pt idx="391">
                  <c:v>0.54661126229120982</c:v>
                </c:pt>
                <c:pt idx="392">
                  <c:v>0.57585878247201561</c:v>
                </c:pt>
                <c:pt idx="393">
                  <c:v>0.60362808141723723</c:v>
                </c:pt>
                <c:pt idx="394">
                  <c:v>0.62984787573476231</c:v>
                </c:pt>
                <c:pt idx="395">
                  <c:v>0.65445085958862104</c:v>
                </c:pt>
                <c:pt idx="396">
                  <c:v>0.67737387747211897</c:v>
                </c:pt>
                <c:pt idx="397">
                  <c:v>0.69855808632711214</c:v>
                </c:pt>
                <c:pt idx="398">
                  <c:v>0.71794910659329758</c:v>
                </c:pt>
                <c:pt idx="399">
                  <c:v>0.73549716179976121</c:v>
                </c:pt>
                <c:pt idx="400">
                  <c:v>0.75115720634046279</c:v>
                </c:pt>
                <c:pt idx="401">
                  <c:v>0.76488904110566336</c:v>
                </c:pt>
                <c:pt idx="402">
                  <c:v>0.77665741667246602</c:v>
                </c:pt>
                <c:pt idx="403">
                  <c:v>0.7864321237895725</c:v>
                </c:pt>
                <c:pt idx="404">
                  <c:v>0.79418807092400412</c:v>
                </c:pt>
                <c:pt idx="405">
                  <c:v>0.79990534867070284</c:v>
                </c:pt>
                <c:pt idx="406">
                  <c:v>0.80356928085969115</c:v>
                </c:pt>
                <c:pt idx="407">
                  <c:v>0.80517046222958777</c:v>
                </c:pt>
                <c:pt idx="408">
                  <c:v>0.80470478257078093</c:v>
                </c:pt>
                <c:pt idx="409">
                  <c:v>0.80217343727627588</c:v>
                </c:pt>
                <c:pt idx="410">
                  <c:v>0.79758292427313904</c:v>
                </c:pt>
                <c:pt idx="411">
                  <c:v>0.79094502734241112</c:v>
                </c:pt>
                <c:pt idx="412">
                  <c:v>0.78227678587031235</c:v>
                </c:pt>
                <c:pt idx="413">
                  <c:v>0.77160045110838216</c:v>
                </c:pt>
                <c:pt idx="414">
                  <c:v>0.75894342905483059</c:v>
                </c:pt>
                <c:pt idx="415">
                  <c:v>0.74433821010374079</c:v>
                </c:pt>
                <c:pt idx="416">
                  <c:v>0.72782228564269391</c:v>
                </c:pt>
                <c:pt idx="417">
                  <c:v>0.7094380518129052</c:v>
                </c:pt>
                <c:pt idx="418">
                  <c:v>0.68923270067894959</c:v>
                </c:pt>
                <c:pt idx="419">
                  <c:v>0.66725809908739941</c:v>
                </c:pt>
                <c:pt idx="420">
                  <c:v>0.6435706555253764</c:v>
                </c:pt>
                <c:pt idx="421">
                  <c:v>0.61823117532077987</c:v>
                </c:pt>
                <c:pt idx="422">
                  <c:v>0.59130470455586792</c:v>
                </c:pt>
                <c:pt idx="423">
                  <c:v>0.56286036309491938</c:v>
                </c:pt>
                <c:pt idx="424">
                  <c:v>0.53297116715450898</c:v>
                </c:pt>
                <c:pt idx="425">
                  <c:v>0.50171384187193968</c:v>
                </c:pt>
                <c:pt idx="426">
                  <c:v>0.46916862435291795</c:v>
                </c:pt>
                <c:pt idx="427">
                  <c:v>0.43541905770405054</c:v>
                </c:pt>
                <c:pt idx="428">
                  <c:v>0.40055177657888302</c:v>
                </c:pt>
                <c:pt idx="429">
                  <c:v>0.36465628478799095</c:v>
                </c:pt>
                <c:pt idx="430">
                  <c:v>0.32782472554398967</c:v>
                </c:pt>
                <c:pt idx="431">
                  <c:v>0.29015164493120843</c:v>
                </c:pt>
                <c:pt idx="432">
                  <c:v>0.25173374920727964</c:v>
                </c:pt>
                <c:pt idx="433">
                  <c:v>0.21266965655952783</c:v>
                </c:pt>
                <c:pt idx="434">
                  <c:v>0.17305964395351564</c:v>
                </c:pt>
                <c:pt idx="435">
                  <c:v>0.13300538972351725</c:v>
                </c:pt>
                <c:pt idx="436">
                  <c:v>9.260971256567313E-2</c:v>
                </c:pt>
                <c:pt idx="437">
                  <c:v>5.1976307603888335E-2</c:v>
                </c:pt>
                <c:pt idx="438">
                  <c:v>1.1209480205945473E-2</c:v>
                </c:pt>
                <c:pt idx="439">
                  <c:v>-2.9586121766929933E-2</c:v>
                </c:pt>
                <c:pt idx="440">
                  <c:v>-7.0305776589551186E-2</c:v>
                </c:pt>
                <c:pt idx="441">
                  <c:v>-0.11084495749200279</c:v>
                </c:pt>
                <c:pt idx="442">
                  <c:v>-0.15109960097832251</c:v>
                </c:pt>
                <c:pt idx="443">
                  <c:v>-0.19096637395601171</c:v>
                </c:pt>
                <c:pt idx="444">
                  <c:v>-0.23034293899062133</c:v>
                </c:pt>
                <c:pt idx="445">
                  <c:v>-0.26912821700444473</c:v>
                </c:pt>
                <c:pt idx="446">
                  <c:v>-0.30722264674508037</c:v>
                </c:pt>
                <c:pt idx="447">
                  <c:v>-0.34452844035774627</c:v>
                </c:pt>
                <c:pt idx="448">
                  <c:v>-0.38094983440527186</c:v>
                </c:pt>
                <c:pt idx="449">
                  <c:v>-0.41639333569150194</c:v>
                </c:pt>
                <c:pt idx="450">
                  <c:v>-0.45076796125697172</c:v>
                </c:pt>
                <c:pt idx="451">
                  <c:v>-0.48398547193085406</c:v>
                </c:pt>
                <c:pt idx="452">
                  <c:v>-0.51596059883966294</c:v>
                </c:pt>
                <c:pt idx="453">
                  <c:v>-0.54661126229120982</c:v>
                </c:pt>
                <c:pt idx="454">
                  <c:v>-0.5758587824720115</c:v>
                </c:pt>
                <c:pt idx="455">
                  <c:v>-0.603628081417239</c:v>
                </c:pt>
                <c:pt idx="456">
                  <c:v>-0.62984787573476408</c:v>
                </c:pt>
                <c:pt idx="457">
                  <c:v>-0.65445085958862093</c:v>
                </c:pt>
                <c:pt idx="458">
                  <c:v>-0.6773738774721173</c:v>
                </c:pt>
                <c:pt idx="459">
                  <c:v>-0.69855808632711203</c:v>
                </c:pt>
                <c:pt idx="460">
                  <c:v>-0.71794910659329758</c:v>
                </c:pt>
                <c:pt idx="461">
                  <c:v>-0.73549716179976121</c:v>
                </c:pt>
                <c:pt idx="462">
                  <c:v>-0.75115720634046168</c:v>
                </c:pt>
                <c:pt idx="463">
                  <c:v>-0.76488904110566247</c:v>
                </c:pt>
                <c:pt idx="464">
                  <c:v>-0.77665741667246602</c:v>
                </c:pt>
                <c:pt idx="465">
                  <c:v>-0.78643212378957239</c:v>
                </c:pt>
                <c:pt idx="466">
                  <c:v>-0.79418807092400412</c:v>
                </c:pt>
                <c:pt idx="467">
                  <c:v>-0.79990534867070306</c:v>
                </c:pt>
                <c:pt idx="468">
                  <c:v>-0.80356928085969082</c:v>
                </c:pt>
                <c:pt idx="469">
                  <c:v>-0.80517046222958766</c:v>
                </c:pt>
                <c:pt idx="470">
                  <c:v>-0.80470478257078082</c:v>
                </c:pt>
                <c:pt idx="471">
                  <c:v>-0.80217343727627588</c:v>
                </c:pt>
                <c:pt idx="472">
                  <c:v>-0.7975829242731387</c:v>
                </c:pt>
                <c:pt idx="473">
                  <c:v>-0.79094502734241123</c:v>
                </c:pt>
                <c:pt idx="474">
                  <c:v>-0.78227678587031313</c:v>
                </c:pt>
                <c:pt idx="475">
                  <c:v>-0.77160045110838138</c:v>
                </c:pt>
                <c:pt idx="476">
                  <c:v>-0.75894342905483059</c:v>
                </c:pt>
                <c:pt idx="477">
                  <c:v>-0.74433821010374179</c:v>
                </c:pt>
                <c:pt idx="478">
                  <c:v>-0.72782228564269524</c:v>
                </c:pt>
                <c:pt idx="479">
                  <c:v>-0.70943805181290798</c:v>
                </c:pt>
                <c:pt idx="480">
                  <c:v>-0.68923270067894959</c:v>
                </c:pt>
                <c:pt idx="481">
                  <c:v>-0.66725809908739786</c:v>
                </c:pt>
                <c:pt idx="482">
                  <c:v>-0.64357065552537651</c:v>
                </c:pt>
                <c:pt idx="483">
                  <c:v>-0.61823117532077998</c:v>
                </c:pt>
                <c:pt idx="484">
                  <c:v>-0.59130470455586992</c:v>
                </c:pt>
                <c:pt idx="485">
                  <c:v>-0.56286036309492149</c:v>
                </c:pt>
                <c:pt idx="486">
                  <c:v>-0.53297116715450699</c:v>
                </c:pt>
                <c:pt idx="487">
                  <c:v>-0.50171384187193979</c:v>
                </c:pt>
                <c:pt idx="488">
                  <c:v>-0.46916862435292034</c:v>
                </c:pt>
                <c:pt idx="489">
                  <c:v>-0.43541905770405059</c:v>
                </c:pt>
                <c:pt idx="490">
                  <c:v>-0.40055177657888313</c:v>
                </c:pt>
                <c:pt idx="491">
                  <c:v>-0.36465628478799106</c:v>
                </c:pt>
                <c:pt idx="492">
                  <c:v>-0.32782472554398451</c:v>
                </c:pt>
                <c:pt idx="493">
                  <c:v>-0.29015164493121387</c:v>
                </c:pt>
                <c:pt idx="494">
                  <c:v>-0.25173374920727976</c:v>
                </c:pt>
                <c:pt idx="495">
                  <c:v>-0.21266965655952516</c:v>
                </c:pt>
                <c:pt idx="496">
                  <c:v>-0.17305964395351572</c:v>
                </c:pt>
                <c:pt idx="497">
                  <c:v>-0.13300538972351453</c:v>
                </c:pt>
                <c:pt idx="498">
                  <c:v>-9.2609712565673227E-2</c:v>
                </c:pt>
                <c:pt idx="499">
                  <c:v>-5.1976307603894149E-2</c:v>
                </c:pt>
                <c:pt idx="500">
                  <c:v>-1.1209480205942712E-2</c:v>
                </c:pt>
                <c:pt idx="501">
                  <c:v>2.9586121766926977E-2</c:v>
                </c:pt>
                <c:pt idx="502">
                  <c:v>7.0305776589553948E-2</c:v>
                </c:pt>
                <c:pt idx="503">
                  <c:v>0.11084495749200271</c:v>
                </c:pt>
                <c:pt idx="504">
                  <c:v>0.15109960097831959</c:v>
                </c:pt>
                <c:pt idx="505">
                  <c:v>0.19096637395601437</c:v>
                </c:pt>
                <c:pt idx="506">
                  <c:v>0.23034293899062397</c:v>
                </c:pt>
                <c:pt idx="507">
                  <c:v>0.26912821700444461</c:v>
                </c:pt>
                <c:pt idx="508">
                  <c:v>0.30722264674508026</c:v>
                </c:pt>
                <c:pt idx="509">
                  <c:v>0.34452844035774616</c:v>
                </c:pt>
                <c:pt idx="510">
                  <c:v>0.38094983440527175</c:v>
                </c:pt>
                <c:pt idx="511">
                  <c:v>0.41639333569150438</c:v>
                </c:pt>
                <c:pt idx="512">
                  <c:v>0.45076796125697161</c:v>
                </c:pt>
                <c:pt idx="513">
                  <c:v>0.48398547193085401</c:v>
                </c:pt>
                <c:pt idx="514">
                  <c:v>0.51596059883966294</c:v>
                </c:pt>
                <c:pt idx="515">
                  <c:v>0.54661126229120971</c:v>
                </c:pt>
                <c:pt idx="516">
                  <c:v>0.57585878247201339</c:v>
                </c:pt>
                <c:pt idx="517">
                  <c:v>0.60362808141724089</c:v>
                </c:pt>
                <c:pt idx="518">
                  <c:v>0.62984787573476042</c:v>
                </c:pt>
                <c:pt idx="519">
                  <c:v>0.65445085958862081</c:v>
                </c:pt>
                <c:pt idx="520">
                  <c:v>0.67737387747211886</c:v>
                </c:pt>
                <c:pt idx="521">
                  <c:v>0.69855808632711203</c:v>
                </c:pt>
                <c:pt idx="522">
                  <c:v>0.7179491065932988</c:v>
                </c:pt>
                <c:pt idx="523">
                  <c:v>0.73549716179975999</c:v>
                </c:pt>
                <c:pt idx="524">
                  <c:v>0.75115720634046168</c:v>
                </c:pt>
                <c:pt idx="525">
                  <c:v>0.76488904110566414</c:v>
                </c:pt>
                <c:pt idx="526">
                  <c:v>0.77665741667246602</c:v>
                </c:pt>
                <c:pt idx="527">
                  <c:v>0.78643212378957295</c:v>
                </c:pt>
                <c:pt idx="528">
                  <c:v>0.79418807092400412</c:v>
                </c:pt>
                <c:pt idx="529">
                  <c:v>0.79990534867070273</c:v>
                </c:pt>
                <c:pt idx="530">
                  <c:v>0.80356928085969093</c:v>
                </c:pt>
                <c:pt idx="531">
                  <c:v>0.80517046222958766</c:v>
                </c:pt>
                <c:pt idx="532">
                  <c:v>0.80470478257078104</c:v>
                </c:pt>
                <c:pt idx="533">
                  <c:v>0.80217343727627621</c:v>
                </c:pt>
                <c:pt idx="534">
                  <c:v>0.79758292427313948</c:v>
                </c:pt>
                <c:pt idx="535">
                  <c:v>0.79094502734241123</c:v>
                </c:pt>
                <c:pt idx="536">
                  <c:v>0.78227678587031235</c:v>
                </c:pt>
                <c:pt idx="537">
                  <c:v>0.77160045110838149</c:v>
                </c:pt>
                <c:pt idx="538">
                  <c:v>0.75894342905483059</c:v>
                </c:pt>
                <c:pt idx="539">
                  <c:v>0.7443382101037419</c:v>
                </c:pt>
                <c:pt idx="540">
                  <c:v>0.72782228564269524</c:v>
                </c:pt>
                <c:pt idx="541">
                  <c:v>0.70943805181290531</c:v>
                </c:pt>
                <c:pt idx="542">
                  <c:v>0.68923270067894971</c:v>
                </c:pt>
                <c:pt idx="543">
                  <c:v>0.66725809908739953</c:v>
                </c:pt>
                <c:pt idx="544">
                  <c:v>0.64357065552537662</c:v>
                </c:pt>
                <c:pt idx="545">
                  <c:v>0.61823117532077998</c:v>
                </c:pt>
                <c:pt idx="546">
                  <c:v>0.59130470455587003</c:v>
                </c:pt>
                <c:pt idx="547">
                  <c:v>0.56286036309491949</c:v>
                </c:pt>
                <c:pt idx="548">
                  <c:v>0.53297116715451132</c:v>
                </c:pt>
                <c:pt idx="549">
                  <c:v>0.50171384187194212</c:v>
                </c:pt>
                <c:pt idx="550">
                  <c:v>0.46916862435291812</c:v>
                </c:pt>
                <c:pt idx="551">
                  <c:v>0.4354190577040507</c:v>
                </c:pt>
                <c:pt idx="552">
                  <c:v>0.40055177657888075</c:v>
                </c:pt>
                <c:pt idx="553">
                  <c:v>0.36465628478799117</c:v>
                </c:pt>
                <c:pt idx="554">
                  <c:v>0.32782472554398984</c:v>
                </c:pt>
                <c:pt idx="555">
                  <c:v>0.29015164493121132</c:v>
                </c:pt>
                <c:pt idx="556">
                  <c:v>0.25173374920728253</c:v>
                </c:pt>
                <c:pt idx="557">
                  <c:v>0.21266965655952524</c:v>
                </c:pt>
                <c:pt idx="558">
                  <c:v>0.17305964395351583</c:v>
                </c:pt>
                <c:pt idx="559">
                  <c:v>0.13300538972351744</c:v>
                </c:pt>
                <c:pt idx="560">
                  <c:v>9.2609712565673338E-2</c:v>
                </c:pt>
                <c:pt idx="561">
                  <c:v>5.1976307603891388E-2</c:v>
                </c:pt>
                <c:pt idx="562">
                  <c:v>1.1209480205942809E-2</c:v>
                </c:pt>
                <c:pt idx="563">
                  <c:v>-2.9586121766926876E-2</c:v>
                </c:pt>
                <c:pt idx="564">
                  <c:v>-7.0305776589550992E-2</c:v>
                </c:pt>
                <c:pt idx="565">
                  <c:v>-0.11084495749199978</c:v>
                </c:pt>
                <c:pt idx="566">
                  <c:v>-0.15109960097832231</c:v>
                </c:pt>
                <c:pt idx="567">
                  <c:v>-0.19096637395601429</c:v>
                </c:pt>
                <c:pt idx="568">
                  <c:v>-0.23034293899062114</c:v>
                </c:pt>
                <c:pt idx="569">
                  <c:v>-0.26912821700444456</c:v>
                </c:pt>
                <c:pt idx="570">
                  <c:v>-0.30722264674508021</c:v>
                </c:pt>
                <c:pt idx="571">
                  <c:v>-0.34452844035774349</c:v>
                </c:pt>
                <c:pt idx="572">
                  <c:v>-0.38094983440527425</c:v>
                </c:pt>
                <c:pt idx="573">
                  <c:v>-0.41639333569149939</c:v>
                </c:pt>
                <c:pt idx="574">
                  <c:v>-0.45076796125697149</c:v>
                </c:pt>
                <c:pt idx="575">
                  <c:v>-0.48398547193085623</c:v>
                </c:pt>
                <c:pt idx="576">
                  <c:v>-0.51596059883966283</c:v>
                </c:pt>
                <c:pt idx="577">
                  <c:v>-0.54661126229121171</c:v>
                </c:pt>
                <c:pt idx="578">
                  <c:v>-0.57585878247201339</c:v>
                </c:pt>
                <c:pt idx="579">
                  <c:v>-0.60362808141723701</c:v>
                </c:pt>
                <c:pt idx="580">
                  <c:v>-0.62984787573476397</c:v>
                </c:pt>
                <c:pt idx="581">
                  <c:v>-0.65445085958862081</c:v>
                </c:pt>
                <c:pt idx="582">
                  <c:v>-0.67737387747211875</c:v>
                </c:pt>
                <c:pt idx="583">
                  <c:v>-0.69855808632711192</c:v>
                </c:pt>
                <c:pt idx="584">
                  <c:v>-0.71794910659329747</c:v>
                </c:pt>
                <c:pt idx="585">
                  <c:v>-0.7354971617997611</c:v>
                </c:pt>
                <c:pt idx="586">
                  <c:v>-0.75115720634046268</c:v>
                </c:pt>
                <c:pt idx="587">
                  <c:v>-0.76488904110566325</c:v>
                </c:pt>
                <c:pt idx="588">
                  <c:v>-0.77665741667246524</c:v>
                </c:pt>
                <c:pt idx="589">
                  <c:v>-0.78643212378957295</c:v>
                </c:pt>
                <c:pt idx="590">
                  <c:v>-0.79418807092400412</c:v>
                </c:pt>
                <c:pt idx="591">
                  <c:v>-0.79990534867070306</c:v>
                </c:pt>
                <c:pt idx="592">
                  <c:v>-0.80356928085969093</c:v>
                </c:pt>
                <c:pt idx="593">
                  <c:v>-0.80517046222958766</c:v>
                </c:pt>
                <c:pt idx="594">
                  <c:v>-0.80470478257078104</c:v>
                </c:pt>
                <c:pt idx="595">
                  <c:v>-0.80217343727627621</c:v>
                </c:pt>
                <c:pt idx="596">
                  <c:v>-0.7975829242731387</c:v>
                </c:pt>
                <c:pt idx="597">
                  <c:v>-0.79094502734241068</c:v>
                </c:pt>
                <c:pt idx="598">
                  <c:v>-0.78227678587031313</c:v>
                </c:pt>
                <c:pt idx="599">
                  <c:v>-0.77160045110838149</c:v>
                </c:pt>
                <c:pt idx="600">
                  <c:v>-0.7589434290548307</c:v>
                </c:pt>
                <c:pt idx="601">
                  <c:v>-0.7443382101037419</c:v>
                </c:pt>
                <c:pt idx="602">
                  <c:v>-0.72782228564269402</c:v>
                </c:pt>
                <c:pt idx="603">
                  <c:v>-0.70943805181290809</c:v>
                </c:pt>
                <c:pt idx="604">
                  <c:v>-0.68923270067895115</c:v>
                </c:pt>
                <c:pt idx="605">
                  <c:v>-0.66725809908739797</c:v>
                </c:pt>
                <c:pt idx="606">
                  <c:v>-0.64357065552537662</c:v>
                </c:pt>
                <c:pt idx="607">
                  <c:v>-0.6182311753207782</c:v>
                </c:pt>
                <c:pt idx="608">
                  <c:v>-0.59130470455587003</c:v>
                </c:pt>
                <c:pt idx="609">
                  <c:v>-0.5628603630949216</c:v>
                </c:pt>
                <c:pt idx="610">
                  <c:v>-0.53297116715450932</c:v>
                </c:pt>
                <c:pt idx="611">
                  <c:v>-0.50171384187194223</c:v>
                </c:pt>
                <c:pt idx="612">
                  <c:v>-0.46916862435291817</c:v>
                </c:pt>
                <c:pt idx="613">
                  <c:v>-0.43541905770405082</c:v>
                </c:pt>
                <c:pt idx="614">
                  <c:v>-0.4005517765788833</c:v>
                </c:pt>
                <c:pt idx="615">
                  <c:v>-0.36465628478799123</c:v>
                </c:pt>
                <c:pt idx="616">
                  <c:v>-0.32782472554398728</c:v>
                </c:pt>
                <c:pt idx="617">
                  <c:v>-0.29015164493121137</c:v>
                </c:pt>
                <c:pt idx="618">
                  <c:v>-0.25173374920728264</c:v>
                </c:pt>
                <c:pt idx="619">
                  <c:v>-0.2126696565595281</c:v>
                </c:pt>
                <c:pt idx="620">
                  <c:v>-0.17305964395351872</c:v>
                </c:pt>
                <c:pt idx="621">
                  <c:v>-0.13300538972351472</c:v>
                </c:pt>
                <c:pt idx="622">
                  <c:v>-9.2609712565673422E-2</c:v>
                </c:pt>
                <c:pt idx="623">
                  <c:v>-5.1976307603894337E-2</c:v>
                </c:pt>
                <c:pt idx="624">
                  <c:v>-1.1209480205942909E-2</c:v>
                </c:pt>
                <c:pt idx="625">
                  <c:v>2.9586121766926776E-2</c:v>
                </c:pt>
                <c:pt idx="626">
                  <c:v>7.0305776589550908E-2</c:v>
                </c:pt>
                <c:pt idx="627">
                  <c:v>0.11084495749200535</c:v>
                </c:pt>
                <c:pt idx="628">
                  <c:v>0.15109960097831659</c:v>
                </c:pt>
                <c:pt idx="629">
                  <c:v>0.19096637395601421</c:v>
                </c:pt>
                <c:pt idx="630">
                  <c:v>0.23034293899062377</c:v>
                </c:pt>
                <c:pt idx="631">
                  <c:v>0.26912821700444445</c:v>
                </c:pt>
                <c:pt idx="632">
                  <c:v>0.30722264674508537</c:v>
                </c:pt>
                <c:pt idx="633">
                  <c:v>0.34452844035774599</c:v>
                </c:pt>
                <c:pt idx="634">
                  <c:v>0.38094983440527158</c:v>
                </c:pt>
                <c:pt idx="635">
                  <c:v>0.41639333569150172</c:v>
                </c:pt>
                <c:pt idx="636">
                  <c:v>0.45076796125696666</c:v>
                </c:pt>
                <c:pt idx="637">
                  <c:v>0.48398547193085384</c:v>
                </c:pt>
                <c:pt idx="638">
                  <c:v>0.51596059883966061</c:v>
                </c:pt>
                <c:pt idx="639">
                  <c:v>0.54661126229120749</c:v>
                </c:pt>
                <c:pt idx="640">
                  <c:v>0.57585878247201339</c:v>
                </c:pt>
                <c:pt idx="641">
                  <c:v>0.60362808141723689</c:v>
                </c:pt>
                <c:pt idx="642">
                  <c:v>0.62984787573476031</c:v>
                </c:pt>
                <c:pt idx="643">
                  <c:v>0.65445085958861748</c:v>
                </c:pt>
                <c:pt idx="644">
                  <c:v>0.67737387747211719</c:v>
                </c:pt>
                <c:pt idx="645">
                  <c:v>0.69855808632711047</c:v>
                </c:pt>
                <c:pt idx="646">
                  <c:v>0.71794910659329614</c:v>
                </c:pt>
                <c:pt idx="647">
                  <c:v>0.73549716179975877</c:v>
                </c:pt>
                <c:pt idx="648">
                  <c:v>0.75115720634045957</c:v>
                </c:pt>
                <c:pt idx="649">
                  <c:v>0.76488904110566414</c:v>
                </c:pt>
                <c:pt idx="650">
                  <c:v>0.77665741667246435</c:v>
                </c:pt>
                <c:pt idx="651">
                  <c:v>0.78643212378957117</c:v>
                </c:pt>
                <c:pt idx="652">
                  <c:v>0.79418807092400368</c:v>
                </c:pt>
                <c:pt idx="653">
                  <c:v>0.7999053486707024</c:v>
                </c:pt>
                <c:pt idx="654">
                  <c:v>0.80356928085969093</c:v>
                </c:pt>
                <c:pt idx="655">
                  <c:v>0.80517046222958766</c:v>
                </c:pt>
                <c:pt idx="656">
                  <c:v>0.80470478257078126</c:v>
                </c:pt>
                <c:pt idx="657">
                  <c:v>0.80217343727627588</c:v>
                </c:pt>
                <c:pt idx="658">
                  <c:v>0.79758292427313915</c:v>
                </c:pt>
                <c:pt idx="659">
                  <c:v>0.79094502734241179</c:v>
                </c:pt>
                <c:pt idx="660">
                  <c:v>0.7822767858703138</c:v>
                </c:pt>
                <c:pt idx="661">
                  <c:v>0.77160045110838316</c:v>
                </c:pt>
                <c:pt idx="662">
                  <c:v>0.7589434290548307</c:v>
                </c:pt>
                <c:pt idx="663">
                  <c:v>0.74433821010374313</c:v>
                </c:pt>
                <c:pt idx="664">
                  <c:v>0.72782228564269413</c:v>
                </c:pt>
                <c:pt idx="665">
                  <c:v>0.70943805181290676</c:v>
                </c:pt>
                <c:pt idx="666">
                  <c:v>0.68923270067895126</c:v>
                </c:pt>
                <c:pt idx="667">
                  <c:v>0.66725809908740119</c:v>
                </c:pt>
                <c:pt idx="668">
                  <c:v>0.64357065552538018</c:v>
                </c:pt>
                <c:pt idx="669">
                  <c:v>0.61823117532078009</c:v>
                </c:pt>
                <c:pt idx="670">
                  <c:v>0.59130470455587214</c:v>
                </c:pt>
                <c:pt idx="671">
                  <c:v>0.56286036309492371</c:v>
                </c:pt>
                <c:pt idx="672">
                  <c:v>0.53297116715450932</c:v>
                </c:pt>
                <c:pt idx="673">
                  <c:v>0.50171384187194223</c:v>
                </c:pt>
                <c:pt idx="674">
                  <c:v>0.46916862435291828</c:v>
                </c:pt>
                <c:pt idx="675">
                  <c:v>0.4354190577040557</c:v>
                </c:pt>
                <c:pt idx="676">
                  <c:v>0.40055177657888835</c:v>
                </c:pt>
                <c:pt idx="677">
                  <c:v>0.36465628478799389</c:v>
                </c:pt>
                <c:pt idx="678">
                  <c:v>0.32782472554399261</c:v>
                </c:pt>
                <c:pt idx="679">
                  <c:v>0.29015164493121148</c:v>
                </c:pt>
                <c:pt idx="680">
                  <c:v>0.25173374920728275</c:v>
                </c:pt>
                <c:pt idx="681">
                  <c:v>0.21266965655953646</c:v>
                </c:pt>
                <c:pt idx="682">
                  <c:v>0.173059643953516</c:v>
                </c:pt>
                <c:pt idx="683">
                  <c:v>0.13300538972352327</c:v>
                </c:pt>
                <c:pt idx="684">
                  <c:v>9.2609712565676364E-2</c:v>
                </c:pt>
                <c:pt idx="685">
                  <c:v>5.19763076038973E-2</c:v>
                </c:pt>
                <c:pt idx="686">
                  <c:v>1.1209480205948728E-2</c:v>
                </c:pt>
                <c:pt idx="687">
                  <c:v>-2.9586121766926678E-2</c:v>
                </c:pt>
                <c:pt idx="688">
                  <c:v>-7.0305776589547953E-2</c:v>
                </c:pt>
                <c:pt idx="689">
                  <c:v>-0.11084495749200242</c:v>
                </c:pt>
                <c:pt idx="690">
                  <c:v>-0.15109960097831929</c:v>
                </c:pt>
                <c:pt idx="691">
                  <c:v>-0.19096637395601132</c:v>
                </c:pt>
                <c:pt idx="692">
                  <c:v>-0.2303429389906182</c:v>
                </c:pt>
                <c:pt idx="693">
                  <c:v>-0.26912821700443895</c:v>
                </c:pt>
                <c:pt idx="694">
                  <c:v>-0.30722264674507999</c:v>
                </c:pt>
                <c:pt idx="695">
                  <c:v>-0.34452844035774072</c:v>
                </c:pt>
                <c:pt idx="696">
                  <c:v>-0.38094983440526647</c:v>
                </c:pt>
                <c:pt idx="697">
                  <c:v>-0.41639333569150161</c:v>
                </c:pt>
                <c:pt idx="698">
                  <c:v>-0.450767961256969</c:v>
                </c:pt>
                <c:pt idx="699">
                  <c:v>-0.48398547193085151</c:v>
                </c:pt>
                <c:pt idx="700">
                  <c:v>-0.51596059883965828</c:v>
                </c:pt>
                <c:pt idx="701">
                  <c:v>-0.54661126229120516</c:v>
                </c:pt>
                <c:pt idx="702">
                  <c:v>-0.57585878247201117</c:v>
                </c:pt>
                <c:pt idx="703">
                  <c:v>-0.6036280814172349</c:v>
                </c:pt>
                <c:pt idx="704">
                  <c:v>-0.62984787573476197</c:v>
                </c:pt>
                <c:pt idx="705">
                  <c:v>-0.65445085958861904</c:v>
                </c:pt>
                <c:pt idx="706">
                  <c:v>-0.67737387747211553</c:v>
                </c:pt>
                <c:pt idx="707">
                  <c:v>-0.6985580863271118</c:v>
                </c:pt>
                <c:pt idx="708">
                  <c:v>-0.71794910659329481</c:v>
                </c:pt>
                <c:pt idx="709">
                  <c:v>-0.73549716179976221</c:v>
                </c:pt>
                <c:pt idx="710">
                  <c:v>-0.75115720634046257</c:v>
                </c:pt>
                <c:pt idx="711">
                  <c:v>-0.76488904110566136</c:v>
                </c:pt>
                <c:pt idx="712">
                  <c:v>-0.77665741667246513</c:v>
                </c:pt>
                <c:pt idx="713">
                  <c:v>-0.78643212378957161</c:v>
                </c:pt>
                <c:pt idx="714">
                  <c:v>-0.79418807092400412</c:v>
                </c:pt>
                <c:pt idx="715">
                  <c:v>-0.79990534867070273</c:v>
                </c:pt>
                <c:pt idx="716">
                  <c:v>-0.80356928085969082</c:v>
                </c:pt>
                <c:pt idx="717">
                  <c:v>-0.80517046222958766</c:v>
                </c:pt>
                <c:pt idx="718">
                  <c:v>-0.80470478257078126</c:v>
                </c:pt>
                <c:pt idx="719">
                  <c:v>-0.80217343727627621</c:v>
                </c:pt>
                <c:pt idx="720">
                  <c:v>-0.79758292427313948</c:v>
                </c:pt>
                <c:pt idx="721">
                  <c:v>-0.79094502734241234</c:v>
                </c:pt>
                <c:pt idx="722">
                  <c:v>-0.78227678587031313</c:v>
                </c:pt>
                <c:pt idx="723">
                  <c:v>-0.77160045110838238</c:v>
                </c:pt>
                <c:pt idx="724">
                  <c:v>-0.7589434290548317</c:v>
                </c:pt>
                <c:pt idx="725">
                  <c:v>-0.74433821010374424</c:v>
                </c:pt>
                <c:pt idx="726">
                  <c:v>-0.7278222856426978</c:v>
                </c:pt>
                <c:pt idx="727">
                  <c:v>-0.7094380518129082</c:v>
                </c:pt>
                <c:pt idx="728">
                  <c:v>-0.68923270067895281</c:v>
                </c:pt>
                <c:pt idx="729">
                  <c:v>-0.66725809908739964</c:v>
                </c:pt>
                <c:pt idx="730">
                  <c:v>-0.64357065552537851</c:v>
                </c:pt>
                <c:pt idx="731">
                  <c:v>-0.61823117532078198</c:v>
                </c:pt>
                <c:pt idx="732">
                  <c:v>-0.59130470455587025</c:v>
                </c:pt>
                <c:pt idx="733">
                  <c:v>-0.56286036309492582</c:v>
                </c:pt>
                <c:pt idx="734">
                  <c:v>-0.53297116715450721</c:v>
                </c:pt>
                <c:pt idx="735">
                  <c:v>-0.50171384187194012</c:v>
                </c:pt>
                <c:pt idx="736">
                  <c:v>-0.46916862435292533</c:v>
                </c:pt>
                <c:pt idx="737">
                  <c:v>-0.43541905770405337</c:v>
                </c:pt>
                <c:pt idx="738">
                  <c:v>-0.40055177657888597</c:v>
                </c:pt>
                <c:pt idx="739">
                  <c:v>-0.36465628478799139</c:v>
                </c:pt>
                <c:pt idx="740">
                  <c:v>-0.32782472554399011</c:v>
                </c:pt>
                <c:pt idx="741">
                  <c:v>-0.2901516449312142</c:v>
                </c:pt>
                <c:pt idx="742">
                  <c:v>-0.25173374920728009</c:v>
                </c:pt>
                <c:pt idx="743">
                  <c:v>-0.2126696565595283</c:v>
                </c:pt>
                <c:pt idx="744">
                  <c:v>-0.17305964395351892</c:v>
                </c:pt>
                <c:pt idx="745">
                  <c:v>-0.13300538972352055</c:v>
                </c:pt>
                <c:pt idx="746">
                  <c:v>-9.2609712565679306E-2</c:v>
                </c:pt>
                <c:pt idx="747">
                  <c:v>-5.1976307603894538E-2</c:v>
                </c:pt>
                <c:pt idx="748">
                  <c:v>-1.1209480205945966E-2</c:v>
                </c:pt>
                <c:pt idx="749">
                  <c:v>2.9586121766923719E-2</c:v>
                </c:pt>
                <c:pt idx="750">
                  <c:v>7.0305776589544997E-2</c:v>
                </c:pt>
                <c:pt idx="751">
                  <c:v>0.11084495749199381</c:v>
                </c:pt>
                <c:pt idx="752">
                  <c:v>0.1510996009783164</c:v>
                </c:pt>
                <c:pt idx="753">
                  <c:v>0.19096637395600846</c:v>
                </c:pt>
                <c:pt idx="754">
                  <c:v>0.23034293899062083</c:v>
                </c:pt>
                <c:pt idx="755">
                  <c:v>0.26912821700444156</c:v>
                </c:pt>
                <c:pt idx="756">
                  <c:v>0.30722264674507727</c:v>
                </c:pt>
                <c:pt idx="757">
                  <c:v>0.34452844035774322</c:v>
                </c:pt>
                <c:pt idx="758">
                  <c:v>0.38094983440526387</c:v>
                </c:pt>
                <c:pt idx="759">
                  <c:v>0.416393335691504</c:v>
                </c:pt>
                <c:pt idx="760">
                  <c:v>0.4507679612569665</c:v>
                </c:pt>
                <c:pt idx="761">
                  <c:v>0.48398547193084906</c:v>
                </c:pt>
                <c:pt idx="762">
                  <c:v>0.51596059883966039</c:v>
                </c:pt>
                <c:pt idx="763">
                  <c:v>0.54661126229120727</c:v>
                </c:pt>
                <c:pt idx="764">
                  <c:v>0.57585878247201316</c:v>
                </c:pt>
                <c:pt idx="765">
                  <c:v>0.60362808141723678</c:v>
                </c:pt>
                <c:pt idx="766">
                  <c:v>0.62984787573475665</c:v>
                </c:pt>
                <c:pt idx="767">
                  <c:v>0.6544508595886207</c:v>
                </c:pt>
                <c:pt idx="768">
                  <c:v>0.67737387747211708</c:v>
                </c:pt>
                <c:pt idx="769">
                  <c:v>0.69855808632711036</c:v>
                </c:pt>
                <c:pt idx="770">
                  <c:v>0.71794910659329603</c:v>
                </c:pt>
                <c:pt idx="771">
                  <c:v>0.73549716179975866</c:v>
                </c:pt>
                <c:pt idx="772">
                  <c:v>0.75115720634046157</c:v>
                </c:pt>
                <c:pt idx="773">
                  <c:v>0.76488904110566225</c:v>
                </c:pt>
                <c:pt idx="774">
                  <c:v>0.77665741667246579</c:v>
                </c:pt>
                <c:pt idx="775">
                  <c:v>0.78643212378957228</c:v>
                </c:pt>
                <c:pt idx="776">
                  <c:v>0.79418807092400368</c:v>
                </c:pt>
                <c:pt idx="777">
                  <c:v>0.7999053486707024</c:v>
                </c:pt>
                <c:pt idx="778">
                  <c:v>0.80356928085969059</c:v>
                </c:pt>
                <c:pt idx="779">
                  <c:v>0.80517046222958766</c:v>
                </c:pt>
                <c:pt idx="780">
                  <c:v>0.80470478257078115</c:v>
                </c:pt>
                <c:pt idx="781">
                  <c:v>0.80217343727627644</c:v>
                </c:pt>
                <c:pt idx="782">
                  <c:v>0.79758292427313993</c:v>
                </c:pt>
                <c:pt idx="783">
                  <c:v>0.7909450273424129</c:v>
                </c:pt>
                <c:pt idx="784">
                  <c:v>0.78227678587031246</c:v>
                </c:pt>
                <c:pt idx="785">
                  <c:v>0.77160045110838316</c:v>
                </c:pt>
                <c:pt idx="786">
                  <c:v>0.7589434290548327</c:v>
                </c:pt>
                <c:pt idx="787">
                  <c:v>0.74433821010374324</c:v>
                </c:pt>
                <c:pt idx="788">
                  <c:v>0.72782228564269669</c:v>
                </c:pt>
                <c:pt idx="789">
                  <c:v>0.70943805181290676</c:v>
                </c:pt>
                <c:pt idx="790">
                  <c:v>0.68923270067895137</c:v>
                </c:pt>
                <c:pt idx="791">
                  <c:v>0.66725809908740452</c:v>
                </c:pt>
                <c:pt idx="792">
                  <c:v>0.64357065552537673</c:v>
                </c:pt>
                <c:pt idx="793">
                  <c:v>0.6182311753207802</c:v>
                </c:pt>
                <c:pt idx="794">
                  <c:v>0.59130470455587214</c:v>
                </c:pt>
                <c:pt idx="795">
                  <c:v>0.56286036309492382</c:v>
                </c:pt>
                <c:pt idx="796">
                  <c:v>0.53297116715451376</c:v>
                </c:pt>
                <c:pt idx="797">
                  <c:v>0.50171384187194246</c:v>
                </c:pt>
                <c:pt idx="798">
                  <c:v>0.46916862435292311</c:v>
                </c:pt>
                <c:pt idx="799">
                  <c:v>0.43541905770405104</c:v>
                </c:pt>
                <c:pt idx="800">
                  <c:v>0.40055177657888358</c:v>
                </c:pt>
                <c:pt idx="801">
                  <c:v>0.36465628478799406</c:v>
                </c:pt>
                <c:pt idx="802">
                  <c:v>0.32782472554399278</c:v>
                </c:pt>
                <c:pt idx="803">
                  <c:v>0.29015164493121698</c:v>
                </c:pt>
                <c:pt idx="804">
                  <c:v>0.25173374920728292</c:v>
                </c:pt>
                <c:pt idx="805">
                  <c:v>0.21266965655953116</c:v>
                </c:pt>
                <c:pt idx="806">
                  <c:v>0.1730596439535218</c:v>
                </c:pt>
                <c:pt idx="807">
                  <c:v>0.13300538972351783</c:v>
                </c:pt>
                <c:pt idx="808">
                  <c:v>9.2609712565676558E-2</c:v>
                </c:pt>
                <c:pt idx="809">
                  <c:v>5.1976307603891776E-2</c:v>
                </c:pt>
                <c:pt idx="810">
                  <c:v>1.1209480205948925E-2</c:v>
                </c:pt>
                <c:pt idx="811">
                  <c:v>-2.9586121766920763E-2</c:v>
                </c:pt>
                <c:pt idx="812">
                  <c:v>-7.0305776589553448E-2</c:v>
                </c:pt>
                <c:pt idx="813">
                  <c:v>-0.11084495749199653</c:v>
                </c:pt>
                <c:pt idx="814">
                  <c:v>-0.15109960097831912</c:v>
                </c:pt>
                <c:pt idx="815">
                  <c:v>-0.19096637395601113</c:v>
                </c:pt>
                <c:pt idx="816">
                  <c:v>-0.230342938990618</c:v>
                </c:pt>
                <c:pt idx="817">
                  <c:v>-0.26912821700444417</c:v>
                </c:pt>
                <c:pt idx="818">
                  <c:v>-0.30722264674507982</c:v>
                </c:pt>
                <c:pt idx="819">
                  <c:v>-0.34452844035774055</c:v>
                </c:pt>
                <c:pt idx="820">
                  <c:v>-0.38094983440526631</c:v>
                </c:pt>
                <c:pt idx="821">
                  <c:v>-0.41639333569149661</c:v>
                </c:pt>
                <c:pt idx="822">
                  <c:v>-0.45076796125696883</c:v>
                </c:pt>
                <c:pt idx="823">
                  <c:v>-0.48398547193085129</c:v>
                </c:pt>
                <c:pt idx="824">
                  <c:v>-0.5159605988396625</c:v>
                </c:pt>
                <c:pt idx="825">
                  <c:v>-0.54661126229120516</c:v>
                </c:pt>
                <c:pt idx="826">
                  <c:v>-0.57585878247200706</c:v>
                </c:pt>
                <c:pt idx="827">
                  <c:v>-0.6036280814172349</c:v>
                </c:pt>
                <c:pt idx="828">
                  <c:v>-0.62984787573475831</c:v>
                </c:pt>
                <c:pt idx="829">
                  <c:v>-0.65445085958862226</c:v>
                </c:pt>
                <c:pt idx="830">
                  <c:v>-0.67737387747211864</c:v>
                </c:pt>
                <c:pt idx="831">
                  <c:v>-0.69855808632710603</c:v>
                </c:pt>
                <c:pt idx="832">
                  <c:v>-0.71794910659329725</c:v>
                </c:pt>
                <c:pt idx="833">
                  <c:v>-0.73549716179975977</c:v>
                </c:pt>
                <c:pt idx="834">
                  <c:v>-0.75115720634046257</c:v>
                </c:pt>
                <c:pt idx="835">
                  <c:v>-0.76488904110566325</c:v>
                </c:pt>
                <c:pt idx="836">
                  <c:v>-0.77665741667246513</c:v>
                </c:pt>
                <c:pt idx="837">
                  <c:v>-0.78643212378957161</c:v>
                </c:pt>
                <c:pt idx="838">
                  <c:v>-0.79418807092400312</c:v>
                </c:pt>
                <c:pt idx="839">
                  <c:v>-0.79990534867070273</c:v>
                </c:pt>
                <c:pt idx="840">
                  <c:v>-0.80356928085969082</c:v>
                </c:pt>
                <c:pt idx="841">
                  <c:v>-0.80517046222958766</c:v>
                </c:pt>
                <c:pt idx="842">
                  <c:v>-0.80470478257078126</c:v>
                </c:pt>
                <c:pt idx="843">
                  <c:v>-0.80217343727627677</c:v>
                </c:pt>
                <c:pt idx="844">
                  <c:v>-0.7975829242731387</c:v>
                </c:pt>
                <c:pt idx="845">
                  <c:v>-0.79094502734241134</c:v>
                </c:pt>
                <c:pt idx="846">
                  <c:v>-0.78227678587031313</c:v>
                </c:pt>
                <c:pt idx="847">
                  <c:v>-0.77160045110838238</c:v>
                </c:pt>
                <c:pt idx="848">
                  <c:v>-0.7589434290548317</c:v>
                </c:pt>
                <c:pt idx="849">
                  <c:v>-0.74433821010374213</c:v>
                </c:pt>
                <c:pt idx="850">
                  <c:v>-0.72782228564269547</c:v>
                </c:pt>
                <c:pt idx="851">
                  <c:v>-0.7094380518129082</c:v>
                </c:pt>
                <c:pt idx="852">
                  <c:v>-0.68923270067894993</c:v>
                </c:pt>
                <c:pt idx="853">
                  <c:v>-0.66725809908740297</c:v>
                </c:pt>
                <c:pt idx="854">
                  <c:v>-0.64357065552537851</c:v>
                </c:pt>
                <c:pt idx="855">
                  <c:v>-0.6182311753207822</c:v>
                </c:pt>
                <c:pt idx="856">
                  <c:v>-0.59130470455587425</c:v>
                </c:pt>
                <c:pt idx="857">
                  <c:v>-0.56286036309492193</c:v>
                </c:pt>
                <c:pt idx="858">
                  <c:v>-0.53297116715451165</c:v>
                </c:pt>
                <c:pt idx="859">
                  <c:v>-0.50171384187194468</c:v>
                </c:pt>
                <c:pt idx="860">
                  <c:v>-0.4691686243529255</c:v>
                </c:pt>
                <c:pt idx="861">
                  <c:v>-0.43541905770405837</c:v>
                </c:pt>
                <c:pt idx="862">
                  <c:v>-0.40055177657888114</c:v>
                </c:pt>
                <c:pt idx="863">
                  <c:v>-0.36465628478799161</c:v>
                </c:pt>
                <c:pt idx="864">
                  <c:v>-0.32782472554399028</c:v>
                </c:pt>
                <c:pt idx="865">
                  <c:v>-0.29015164493121443</c:v>
                </c:pt>
                <c:pt idx="866">
                  <c:v>-0.2517337492072857</c:v>
                </c:pt>
                <c:pt idx="867">
                  <c:v>-0.21266965655952852</c:v>
                </c:pt>
                <c:pt idx="868">
                  <c:v>-0.17305964395351908</c:v>
                </c:pt>
                <c:pt idx="869">
                  <c:v>-0.13300538972352074</c:v>
                </c:pt>
                <c:pt idx="870">
                  <c:v>-9.26097125656795E-2</c:v>
                </c:pt>
                <c:pt idx="871">
                  <c:v>-5.197630760390045E-2</c:v>
                </c:pt>
                <c:pt idx="872">
                  <c:v>-1.1209480205946164E-2</c:v>
                </c:pt>
                <c:pt idx="873">
                  <c:v>2.9586121766923521E-2</c:v>
                </c:pt>
                <c:pt idx="874">
                  <c:v>7.0305776589556196E-2</c:v>
                </c:pt>
                <c:pt idx="875">
                  <c:v>0.11084495749199361</c:v>
                </c:pt>
                <c:pt idx="876">
                  <c:v>0.15109960097831057</c:v>
                </c:pt>
                <c:pt idx="877">
                  <c:v>0.19096637395601382</c:v>
                </c:pt>
                <c:pt idx="878">
                  <c:v>0.23034293899062067</c:v>
                </c:pt>
                <c:pt idx="879">
                  <c:v>0.26912821700444678</c:v>
                </c:pt>
                <c:pt idx="880">
                  <c:v>0.30722264674507704</c:v>
                </c:pt>
                <c:pt idx="881">
                  <c:v>0.34452844035773789</c:v>
                </c:pt>
                <c:pt idx="882">
                  <c:v>0.38094983440526875</c:v>
                </c:pt>
                <c:pt idx="883">
                  <c:v>0.41639333569149894</c:v>
                </c:pt>
                <c:pt idx="884">
                  <c:v>0.45076796125697105</c:v>
                </c:pt>
                <c:pt idx="885">
                  <c:v>0.48398547193085356</c:v>
                </c:pt>
                <c:pt idx="886">
                  <c:v>0.51596059883965595</c:v>
                </c:pt>
                <c:pt idx="887">
                  <c:v>0.54661126229120705</c:v>
                </c:pt>
                <c:pt idx="888">
                  <c:v>0.57585878247200906</c:v>
                </c:pt>
                <c:pt idx="889">
                  <c:v>0.60362808141723667</c:v>
                </c:pt>
                <c:pt idx="890">
                  <c:v>0.62984787573476009</c:v>
                </c:pt>
                <c:pt idx="891">
                  <c:v>0.65445085958861715</c:v>
                </c:pt>
                <c:pt idx="892">
                  <c:v>0.67737387747211386</c:v>
                </c:pt>
                <c:pt idx="893">
                  <c:v>0.69855808632710747</c:v>
                </c:pt>
                <c:pt idx="894">
                  <c:v>0.71794910659329847</c:v>
                </c:pt>
                <c:pt idx="895">
                  <c:v>0.73549716179976099</c:v>
                </c:pt>
                <c:pt idx="896">
                  <c:v>0.75115720634046157</c:v>
                </c:pt>
                <c:pt idx="897">
                  <c:v>0.76488904110566225</c:v>
                </c:pt>
                <c:pt idx="898">
                  <c:v>0.77665741667246435</c:v>
                </c:pt>
                <c:pt idx="899">
                  <c:v>0.78643212378957228</c:v>
                </c:pt>
                <c:pt idx="900">
                  <c:v>0.79418807092400356</c:v>
                </c:pt>
                <c:pt idx="901">
                  <c:v>0.7999053486707024</c:v>
                </c:pt>
                <c:pt idx="902">
                  <c:v>0.80356928085969059</c:v>
                </c:pt>
                <c:pt idx="903">
                  <c:v>0.80517046222958766</c:v>
                </c:pt>
                <c:pt idx="904">
                  <c:v>0.80470478257078115</c:v>
                </c:pt>
                <c:pt idx="905">
                  <c:v>0.80217343727627644</c:v>
                </c:pt>
                <c:pt idx="906">
                  <c:v>0.79758292427313993</c:v>
                </c:pt>
                <c:pt idx="907">
                  <c:v>0.79094502734241079</c:v>
                </c:pt>
                <c:pt idx="908">
                  <c:v>0.78227678587031524</c:v>
                </c:pt>
                <c:pt idx="909">
                  <c:v>0.7716004511083816</c:v>
                </c:pt>
                <c:pt idx="910">
                  <c:v>0.75894342905483081</c:v>
                </c:pt>
                <c:pt idx="911">
                  <c:v>0.74433821010374324</c:v>
                </c:pt>
                <c:pt idx="912">
                  <c:v>0.72782228564269436</c:v>
                </c:pt>
                <c:pt idx="913">
                  <c:v>0.70943805181290687</c:v>
                </c:pt>
                <c:pt idx="914">
                  <c:v>0.68923270067895148</c:v>
                </c:pt>
                <c:pt idx="915">
                  <c:v>0.66725809908740152</c:v>
                </c:pt>
                <c:pt idx="916">
                  <c:v>0.64357065552538029</c:v>
                </c:pt>
                <c:pt idx="917">
                  <c:v>0.61823117532078042</c:v>
                </c:pt>
                <c:pt idx="918">
                  <c:v>0.59130470455587236</c:v>
                </c:pt>
                <c:pt idx="919">
                  <c:v>0.56286036309492404</c:v>
                </c:pt>
                <c:pt idx="920">
                  <c:v>0.53297116715451398</c:v>
                </c:pt>
                <c:pt idx="921">
                  <c:v>0.50171384187194701</c:v>
                </c:pt>
                <c:pt idx="922">
                  <c:v>0.46916862435292322</c:v>
                </c:pt>
                <c:pt idx="923">
                  <c:v>0.43541905770405609</c:v>
                </c:pt>
                <c:pt idx="924">
                  <c:v>0.40055177657888874</c:v>
                </c:pt>
                <c:pt idx="925">
                  <c:v>0.36465628478799933</c:v>
                </c:pt>
                <c:pt idx="926">
                  <c:v>0.32782472554399816</c:v>
                </c:pt>
                <c:pt idx="927">
                  <c:v>0.29015164493121182</c:v>
                </c:pt>
                <c:pt idx="928">
                  <c:v>0.25173374920728309</c:v>
                </c:pt>
                <c:pt idx="929">
                  <c:v>0.21266965655952583</c:v>
                </c:pt>
                <c:pt idx="930">
                  <c:v>0.173059643953522</c:v>
                </c:pt>
                <c:pt idx="931">
                  <c:v>0.13300538972352369</c:v>
                </c:pt>
                <c:pt idx="932">
                  <c:v>9.2609712565676752E-2</c:v>
                </c:pt>
                <c:pt idx="933">
                  <c:v>5.1976307603897688E-2</c:v>
                </c:pt>
                <c:pt idx="934">
                  <c:v>1.1209480205943402E-2</c:v>
                </c:pt>
                <c:pt idx="935">
                  <c:v>-2.9586121766926283E-2</c:v>
                </c:pt>
                <c:pt idx="936">
                  <c:v>-7.030577658954186E-2</c:v>
                </c:pt>
                <c:pt idx="937">
                  <c:v>-0.11084495749199635</c:v>
                </c:pt>
                <c:pt idx="938">
                  <c:v>-0.15109960097831329</c:v>
                </c:pt>
                <c:pt idx="939">
                  <c:v>-0.19096637395601651</c:v>
                </c:pt>
                <c:pt idx="940">
                  <c:v>-0.2303429389906233</c:v>
                </c:pt>
                <c:pt idx="941">
                  <c:v>-0.269128217004444</c:v>
                </c:pt>
                <c:pt idx="942">
                  <c:v>-0.30722264674507965</c:v>
                </c:pt>
                <c:pt idx="943">
                  <c:v>-0.34452844035774038</c:v>
                </c:pt>
                <c:pt idx="944">
                  <c:v>-0.38094983440527119</c:v>
                </c:pt>
                <c:pt idx="945">
                  <c:v>-0.41639333569150133</c:v>
                </c:pt>
                <c:pt idx="946">
                  <c:v>-0.45076796125696866</c:v>
                </c:pt>
                <c:pt idx="947">
                  <c:v>-0.48398547193085112</c:v>
                </c:pt>
                <c:pt idx="948">
                  <c:v>-0.51596059883965795</c:v>
                </c:pt>
                <c:pt idx="949">
                  <c:v>-0.54661126229120915</c:v>
                </c:pt>
                <c:pt idx="950">
                  <c:v>-0.57585878247201094</c:v>
                </c:pt>
                <c:pt idx="951">
                  <c:v>-0.60362808141723467</c:v>
                </c:pt>
                <c:pt idx="952">
                  <c:v>-0.6298478757347582</c:v>
                </c:pt>
                <c:pt idx="953">
                  <c:v>-0.65445085958861549</c:v>
                </c:pt>
                <c:pt idx="954">
                  <c:v>-0.67737387747211542</c:v>
                </c:pt>
                <c:pt idx="955">
                  <c:v>-0.69855808632710881</c:v>
                </c:pt>
                <c:pt idx="956">
                  <c:v>-0.71794910659329458</c:v>
                </c:pt>
                <c:pt idx="957">
                  <c:v>-0.73549716179976199</c:v>
                </c:pt>
                <c:pt idx="958">
                  <c:v>-0.75115720634045835</c:v>
                </c:pt>
                <c:pt idx="959">
                  <c:v>-0.76488904110566314</c:v>
                </c:pt>
                <c:pt idx="960">
                  <c:v>-0.77665741667246502</c:v>
                </c:pt>
                <c:pt idx="961">
                  <c:v>-0.78643212378957161</c:v>
                </c:pt>
                <c:pt idx="962">
                  <c:v>-0.79418807092400412</c:v>
                </c:pt>
                <c:pt idx="963">
                  <c:v>-0.79990534867070195</c:v>
                </c:pt>
                <c:pt idx="964">
                  <c:v>-0.80356928085969082</c:v>
                </c:pt>
                <c:pt idx="965">
                  <c:v>-0.80517046222958766</c:v>
                </c:pt>
                <c:pt idx="966">
                  <c:v>-0.80470478257078126</c:v>
                </c:pt>
                <c:pt idx="967">
                  <c:v>-0.80217343727627621</c:v>
                </c:pt>
                <c:pt idx="968">
                  <c:v>-0.79758292427313959</c:v>
                </c:pt>
                <c:pt idx="969">
                  <c:v>-0.79094502734241234</c:v>
                </c:pt>
                <c:pt idx="970">
                  <c:v>-0.78227678587031457</c:v>
                </c:pt>
                <c:pt idx="971">
                  <c:v>-0.77160045110838404</c:v>
                </c:pt>
                <c:pt idx="972">
                  <c:v>-0.75894342905482992</c:v>
                </c:pt>
                <c:pt idx="973">
                  <c:v>-0.74433821010374224</c:v>
                </c:pt>
                <c:pt idx="974">
                  <c:v>-0.72782228564269558</c:v>
                </c:pt>
                <c:pt idx="975">
                  <c:v>-0.70943805181290831</c:v>
                </c:pt>
                <c:pt idx="976">
                  <c:v>-0.68923270067895304</c:v>
                </c:pt>
                <c:pt idx="977">
                  <c:v>-0.66725809908739997</c:v>
                </c:pt>
                <c:pt idx="978">
                  <c:v>-0.64357065552537873</c:v>
                </c:pt>
                <c:pt idx="979">
                  <c:v>-0.61823117532078231</c:v>
                </c:pt>
                <c:pt idx="980">
                  <c:v>-0.59130470455587436</c:v>
                </c:pt>
                <c:pt idx="981">
                  <c:v>-0.56286036309492615</c:v>
                </c:pt>
                <c:pt idx="982">
                  <c:v>-0.53297116715451187</c:v>
                </c:pt>
                <c:pt idx="983">
                  <c:v>-0.5017138418719449</c:v>
                </c:pt>
                <c:pt idx="984">
                  <c:v>-0.46916862435291634</c:v>
                </c:pt>
                <c:pt idx="985">
                  <c:v>-0.43541905770405848</c:v>
                </c:pt>
                <c:pt idx="986">
                  <c:v>-0.40055177657889124</c:v>
                </c:pt>
                <c:pt idx="987">
                  <c:v>-0.36465628478799178</c:v>
                </c:pt>
                <c:pt idx="988">
                  <c:v>-0.32782472554399045</c:v>
                </c:pt>
                <c:pt idx="989">
                  <c:v>-0.29015164493120926</c:v>
                </c:pt>
                <c:pt idx="990">
                  <c:v>-0.25173374920728048</c:v>
                </c:pt>
                <c:pt idx="991">
                  <c:v>-0.21266965655953418</c:v>
                </c:pt>
                <c:pt idx="992">
                  <c:v>-0.1730596439535193</c:v>
                </c:pt>
                <c:pt idx="993">
                  <c:v>-0.13300538972352094</c:v>
                </c:pt>
                <c:pt idx="994">
                  <c:v>-9.2609712565674018E-2</c:v>
                </c:pt>
                <c:pt idx="995">
                  <c:v>-5.1976307603894933E-2</c:v>
                </c:pt>
                <c:pt idx="996">
                  <c:v>-1.1209480205946361E-2</c:v>
                </c:pt>
                <c:pt idx="997">
                  <c:v>2.9586121766923327E-2</c:v>
                </c:pt>
                <c:pt idx="998">
                  <c:v>7.0305776589544608E-2</c:v>
                </c:pt>
                <c:pt idx="999">
                  <c:v>0.11084495749199909</c:v>
                </c:pt>
                <c:pt idx="1000">
                  <c:v>0.15109960097831601</c:v>
                </c:pt>
                <c:pt idx="1001">
                  <c:v>0.19096637395600805</c:v>
                </c:pt>
                <c:pt idx="1002">
                  <c:v>0.23034293899061498</c:v>
                </c:pt>
                <c:pt idx="1003">
                  <c:v>0.26912821700443579</c:v>
                </c:pt>
                <c:pt idx="1004">
                  <c:v>0.30722264674508221</c:v>
                </c:pt>
                <c:pt idx="1005">
                  <c:v>0.34452844035774283</c:v>
                </c:pt>
                <c:pt idx="1006">
                  <c:v>0.38094983440526853</c:v>
                </c:pt>
                <c:pt idx="1007">
                  <c:v>0.41639333569149872</c:v>
                </c:pt>
                <c:pt idx="1008">
                  <c:v>0.45076796125696622</c:v>
                </c:pt>
                <c:pt idx="1009">
                  <c:v>0.48398547193085334</c:v>
                </c:pt>
                <c:pt idx="1010">
                  <c:v>0.51596059883966017</c:v>
                </c:pt>
                <c:pt idx="1011">
                  <c:v>0.54661126229120705</c:v>
                </c:pt>
                <c:pt idx="1012">
                  <c:v>0.57585878247201294</c:v>
                </c:pt>
                <c:pt idx="1013">
                  <c:v>0.60362808141723268</c:v>
                </c:pt>
                <c:pt idx="1014">
                  <c:v>0.62984787573475998</c:v>
                </c:pt>
                <c:pt idx="1015">
                  <c:v>0.65445085958861715</c:v>
                </c:pt>
                <c:pt idx="1016">
                  <c:v>0.67737387747211375</c:v>
                </c:pt>
                <c:pt idx="1017">
                  <c:v>0.69855808632711303</c:v>
                </c:pt>
                <c:pt idx="1018">
                  <c:v>0.71794910659329847</c:v>
                </c:pt>
                <c:pt idx="1019">
                  <c:v>0.73549716179976088</c:v>
                </c:pt>
                <c:pt idx="1020">
                  <c:v>0.75115720634046146</c:v>
                </c:pt>
                <c:pt idx="1021">
                  <c:v>0.76488904110566225</c:v>
                </c:pt>
                <c:pt idx="1022">
                  <c:v>0.77665741667246579</c:v>
                </c:pt>
                <c:pt idx="1023">
                  <c:v>0.78643212378957217</c:v>
                </c:pt>
                <c:pt idx="1024">
                  <c:v>0.79418807092400356</c:v>
                </c:pt>
                <c:pt idx="1025">
                  <c:v>0.7999053486707024</c:v>
                </c:pt>
                <c:pt idx="1026">
                  <c:v>0.80356928085969059</c:v>
                </c:pt>
                <c:pt idx="1027">
                  <c:v>0.80517046222958766</c:v>
                </c:pt>
                <c:pt idx="1028">
                  <c:v>0.80470478257078115</c:v>
                </c:pt>
                <c:pt idx="1029">
                  <c:v>0.80217343727627644</c:v>
                </c:pt>
                <c:pt idx="1030">
                  <c:v>0.79758292427313993</c:v>
                </c:pt>
                <c:pt idx="1031">
                  <c:v>0.7909450273424129</c:v>
                </c:pt>
                <c:pt idx="1032">
                  <c:v>0.78227678587031402</c:v>
                </c:pt>
                <c:pt idx="1033">
                  <c:v>0.77160045110838338</c:v>
                </c:pt>
                <c:pt idx="1034">
                  <c:v>0.75894342905482903</c:v>
                </c:pt>
                <c:pt idx="1035">
                  <c:v>0.74433821010374546</c:v>
                </c:pt>
                <c:pt idx="1036">
                  <c:v>0.72782228564269924</c:v>
                </c:pt>
                <c:pt idx="1037">
                  <c:v>0.70943805181290698</c:v>
                </c:pt>
                <c:pt idx="1038">
                  <c:v>0.68923270067895159</c:v>
                </c:pt>
                <c:pt idx="1039">
                  <c:v>0.6672580990873983</c:v>
                </c:pt>
                <c:pt idx="1040">
                  <c:v>0.64357065552537707</c:v>
                </c:pt>
                <c:pt idx="1041">
                  <c:v>0.6182311753207842</c:v>
                </c:pt>
                <c:pt idx="1042">
                  <c:v>0.59130470455587247</c:v>
                </c:pt>
                <c:pt idx="1043">
                  <c:v>0.56286036309492415</c:v>
                </c:pt>
                <c:pt idx="1044">
                  <c:v>0.53297116715450976</c:v>
                </c:pt>
                <c:pt idx="1045">
                  <c:v>0.50171384187194268</c:v>
                </c:pt>
                <c:pt idx="1046">
                  <c:v>0.46916862435292805</c:v>
                </c:pt>
                <c:pt idx="1047">
                  <c:v>0.43541905770405614</c:v>
                </c:pt>
                <c:pt idx="1048">
                  <c:v>0.40055177657888885</c:v>
                </c:pt>
                <c:pt idx="1049">
                  <c:v>0.36465628478798934</c:v>
                </c:pt>
                <c:pt idx="1050">
                  <c:v>0.32782472554398789</c:v>
                </c:pt>
                <c:pt idx="1051">
                  <c:v>0.29015164493121204</c:v>
                </c:pt>
                <c:pt idx="1052">
                  <c:v>0.25173374920728331</c:v>
                </c:pt>
                <c:pt idx="1053">
                  <c:v>0.21266965655953154</c:v>
                </c:pt>
                <c:pt idx="1054">
                  <c:v>0.17305964395351658</c:v>
                </c:pt>
                <c:pt idx="1055">
                  <c:v>0.13300538972351822</c:v>
                </c:pt>
                <c:pt idx="1056">
                  <c:v>9.260971256567696E-2</c:v>
                </c:pt>
                <c:pt idx="1057">
                  <c:v>5.1976307603897889E-2</c:v>
                </c:pt>
                <c:pt idx="1058">
                  <c:v>1.1209480205949321E-2</c:v>
                </c:pt>
                <c:pt idx="1059">
                  <c:v>-2.9586121766926089E-2</c:v>
                </c:pt>
                <c:pt idx="1060">
                  <c:v>-7.0305776589547356E-2</c:v>
                </c:pt>
                <c:pt idx="1061">
                  <c:v>-0.11084495749199616</c:v>
                </c:pt>
                <c:pt idx="1062">
                  <c:v>-0.1510996009783131</c:v>
                </c:pt>
                <c:pt idx="1063">
                  <c:v>-0.19096637395600519</c:v>
                </c:pt>
                <c:pt idx="1064">
                  <c:v>-0.23034293899061767</c:v>
                </c:pt>
                <c:pt idx="1065">
                  <c:v>-0.26912821700443845</c:v>
                </c:pt>
                <c:pt idx="1066">
                  <c:v>-0.30722264674507416</c:v>
                </c:pt>
                <c:pt idx="1067">
                  <c:v>-0.34452844035774532</c:v>
                </c:pt>
                <c:pt idx="1068">
                  <c:v>-0.38094983440526092</c:v>
                </c:pt>
                <c:pt idx="1069">
                  <c:v>-0.41639333569150117</c:v>
                </c:pt>
                <c:pt idx="1070">
                  <c:v>-0.4507679612569685</c:v>
                </c:pt>
                <c:pt idx="1071">
                  <c:v>-0.48398547193085095</c:v>
                </c:pt>
                <c:pt idx="1072">
                  <c:v>-0.51596059883966228</c:v>
                </c:pt>
                <c:pt idx="1073">
                  <c:v>-0.54661126229120904</c:v>
                </c:pt>
                <c:pt idx="1074">
                  <c:v>-0.57585878247201083</c:v>
                </c:pt>
                <c:pt idx="1075">
                  <c:v>-0.60362808141723456</c:v>
                </c:pt>
                <c:pt idx="1076">
                  <c:v>-0.62984787573475809</c:v>
                </c:pt>
                <c:pt idx="1077">
                  <c:v>-0.65445085958861871</c:v>
                </c:pt>
                <c:pt idx="1078">
                  <c:v>-0.6773738774721153</c:v>
                </c:pt>
                <c:pt idx="1079">
                  <c:v>-0.6985580863271087</c:v>
                </c:pt>
                <c:pt idx="1080">
                  <c:v>-0.71794910659329447</c:v>
                </c:pt>
                <c:pt idx="1081">
                  <c:v>-0.73549716179975733</c:v>
                </c:pt>
                <c:pt idx="1082">
                  <c:v>-0.75115720634046246</c:v>
                </c:pt>
                <c:pt idx="1083">
                  <c:v>-0.76488904110566303</c:v>
                </c:pt>
                <c:pt idx="1084">
                  <c:v>-0.77665741667246502</c:v>
                </c:pt>
                <c:pt idx="1085">
                  <c:v>-0.78643212378957161</c:v>
                </c:pt>
                <c:pt idx="1086">
                  <c:v>-0.79418807092400312</c:v>
                </c:pt>
                <c:pt idx="1087">
                  <c:v>-0.79990534867070262</c:v>
                </c:pt>
                <c:pt idx="1088">
                  <c:v>-0.80356928085969082</c:v>
                </c:pt>
                <c:pt idx="1089">
                  <c:v>-0.80517046222958777</c:v>
                </c:pt>
                <c:pt idx="1090">
                  <c:v>-0.80470478257078126</c:v>
                </c:pt>
                <c:pt idx="1091">
                  <c:v>-0.80217343727627677</c:v>
                </c:pt>
                <c:pt idx="1092">
                  <c:v>-0.79758292427313959</c:v>
                </c:pt>
                <c:pt idx="1093">
                  <c:v>-0.79094502734241245</c:v>
                </c:pt>
                <c:pt idx="1094">
                  <c:v>-0.78227678587031324</c:v>
                </c:pt>
                <c:pt idx="1095">
                  <c:v>-0.7716004511083826</c:v>
                </c:pt>
                <c:pt idx="1096">
                  <c:v>-0.75894342905483381</c:v>
                </c:pt>
                <c:pt idx="1097">
                  <c:v>-0.74433821010374446</c:v>
                </c:pt>
                <c:pt idx="1098">
                  <c:v>-0.72782228564269802</c:v>
                </c:pt>
                <c:pt idx="1099">
                  <c:v>-0.70943805181290576</c:v>
                </c:pt>
                <c:pt idx="1100">
                  <c:v>-0.68923270067895015</c:v>
                </c:pt>
                <c:pt idx="1101">
                  <c:v>-0.66725809908740008</c:v>
                </c:pt>
                <c:pt idx="1102">
                  <c:v>-0.64357065552537884</c:v>
                </c:pt>
                <c:pt idx="1103">
                  <c:v>-0.61823117532078242</c:v>
                </c:pt>
                <c:pt idx="1104">
                  <c:v>-0.59130470455587059</c:v>
                </c:pt>
                <c:pt idx="1105">
                  <c:v>-0.56286036309492216</c:v>
                </c:pt>
                <c:pt idx="1106">
                  <c:v>-0.53297116715451198</c:v>
                </c:pt>
                <c:pt idx="1107">
                  <c:v>-0.50171384187194501</c:v>
                </c:pt>
                <c:pt idx="1108">
                  <c:v>-0.46916862435292578</c:v>
                </c:pt>
                <c:pt idx="1109">
                  <c:v>-0.43541905770405381</c:v>
                </c:pt>
                <c:pt idx="1110">
                  <c:v>-0.40055177657888646</c:v>
                </c:pt>
                <c:pt idx="1111">
                  <c:v>-0.36465628478799705</c:v>
                </c:pt>
                <c:pt idx="1112">
                  <c:v>-0.32782472554399589</c:v>
                </c:pt>
                <c:pt idx="1113">
                  <c:v>-0.29015164493122009</c:v>
                </c:pt>
                <c:pt idx="1114">
                  <c:v>-0.25173374920728064</c:v>
                </c:pt>
                <c:pt idx="1115">
                  <c:v>-0.21266965655952888</c:v>
                </c:pt>
                <c:pt idx="1116">
                  <c:v>-0.17305964395351947</c:v>
                </c:pt>
                <c:pt idx="1117">
                  <c:v>-0.1330053897235155</c:v>
                </c:pt>
                <c:pt idx="1118">
                  <c:v>-9.2609712565679889E-2</c:v>
                </c:pt>
                <c:pt idx="1119">
                  <c:v>-5.1976307603895135E-2</c:v>
                </c:pt>
                <c:pt idx="1120">
                  <c:v>-1.1209480205946559E-2</c:v>
                </c:pt>
                <c:pt idx="1121">
                  <c:v>2.9586121766923126E-2</c:v>
                </c:pt>
                <c:pt idx="1122">
                  <c:v>7.0305776589550104E-2</c:v>
                </c:pt>
                <c:pt idx="1123">
                  <c:v>0.11084495749199323</c:v>
                </c:pt>
                <c:pt idx="1124">
                  <c:v>0.15109960097831582</c:v>
                </c:pt>
                <c:pt idx="1125">
                  <c:v>0.19096637395600788</c:v>
                </c:pt>
                <c:pt idx="1126">
                  <c:v>0.23034293899061481</c:v>
                </c:pt>
                <c:pt idx="1127">
                  <c:v>0.26912821700444101</c:v>
                </c:pt>
                <c:pt idx="1128">
                  <c:v>0.30722264674507671</c:v>
                </c:pt>
                <c:pt idx="1129">
                  <c:v>0.34452844035773755</c:v>
                </c:pt>
                <c:pt idx="1130">
                  <c:v>0.38094983440526337</c:v>
                </c:pt>
                <c:pt idx="1131">
                  <c:v>0.41639333569149373</c:v>
                </c:pt>
                <c:pt idx="1132">
                  <c:v>0.45076796125697077</c:v>
                </c:pt>
                <c:pt idx="1133">
                  <c:v>0.48398547193085317</c:v>
                </c:pt>
                <c:pt idx="1134">
                  <c:v>0.51596059883965995</c:v>
                </c:pt>
                <c:pt idx="1135">
                  <c:v>0.54661126229120682</c:v>
                </c:pt>
                <c:pt idx="1136">
                  <c:v>0.57585878247200872</c:v>
                </c:pt>
                <c:pt idx="1137">
                  <c:v>0.60362808141723634</c:v>
                </c:pt>
                <c:pt idx="1138">
                  <c:v>0.62984787573475975</c:v>
                </c:pt>
                <c:pt idx="1139">
                  <c:v>0.65445085958861704</c:v>
                </c:pt>
                <c:pt idx="1140">
                  <c:v>0.67737387747211364</c:v>
                </c:pt>
                <c:pt idx="1141">
                  <c:v>0.69855808632710725</c:v>
                </c:pt>
                <c:pt idx="1142">
                  <c:v>0.71794910659329569</c:v>
                </c:pt>
                <c:pt idx="1143">
                  <c:v>0.73549716179975844</c:v>
                </c:pt>
                <c:pt idx="1144">
                  <c:v>0.75115720634046346</c:v>
                </c:pt>
                <c:pt idx="1145">
                  <c:v>0.76488904110566036</c:v>
                </c:pt>
                <c:pt idx="1146">
                  <c:v>0.77665741667246269</c:v>
                </c:pt>
                <c:pt idx="1147">
                  <c:v>0.78643212378957217</c:v>
                </c:pt>
                <c:pt idx="1148">
                  <c:v>0.79418807092400356</c:v>
                </c:pt>
                <c:pt idx="1149">
                  <c:v>0.79990534867070295</c:v>
                </c:pt>
                <c:pt idx="1150">
                  <c:v>0.80356928085969093</c:v>
                </c:pt>
                <c:pt idx="1151">
                  <c:v>0.80517046222958766</c:v>
                </c:pt>
                <c:pt idx="1152">
                  <c:v>0.80470478257078115</c:v>
                </c:pt>
                <c:pt idx="1153">
                  <c:v>0.80217343727627644</c:v>
                </c:pt>
                <c:pt idx="1154">
                  <c:v>0.79758292427313915</c:v>
                </c:pt>
                <c:pt idx="1155">
                  <c:v>0.7909450273424119</c:v>
                </c:pt>
                <c:pt idx="1156">
                  <c:v>0.78227678587031402</c:v>
                </c:pt>
                <c:pt idx="1157">
                  <c:v>0.77160045110838338</c:v>
                </c:pt>
                <c:pt idx="1158">
                  <c:v>0.75894342905483281</c:v>
                </c:pt>
                <c:pt idx="1159">
                  <c:v>0.74433821010374124</c:v>
                </c:pt>
                <c:pt idx="1160">
                  <c:v>0.72782228564269436</c:v>
                </c:pt>
                <c:pt idx="1161">
                  <c:v>0.70943805181290709</c:v>
                </c:pt>
                <c:pt idx="1162">
                  <c:v>0.68923270067895159</c:v>
                </c:pt>
                <c:pt idx="1163">
                  <c:v>0.66725809908740163</c:v>
                </c:pt>
                <c:pt idx="1164">
                  <c:v>0.64357065552537707</c:v>
                </c:pt>
                <c:pt idx="1165">
                  <c:v>0.61823117532078065</c:v>
                </c:pt>
                <c:pt idx="1166">
                  <c:v>0.59130470455587258</c:v>
                </c:pt>
                <c:pt idx="1167">
                  <c:v>0.56286036309492427</c:v>
                </c:pt>
                <c:pt idx="1168">
                  <c:v>0.5329711671545142</c:v>
                </c:pt>
                <c:pt idx="1169">
                  <c:v>0.5017138418719429</c:v>
                </c:pt>
                <c:pt idx="1170">
                  <c:v>0.46916862435292356</c:v>
                </c:pt>
                <c:pt idx="1171">
                  <c:v>0.43541905770405631</c:v>
                </c:pt>
                <c:pt idx="1172">
                  <c:v>0.40055177657888408</c:v>
                </c:pt>
                <c:pt idx="1173">
                  <c:v>0.36465628478799966</c:v>
                </c:pt>
                <c:pt idx="1174">
                  <c:v>0.32782472554399333</c:v>
                </c:pt>
                <c:pt idx="1175">
                  <c:v>0.29015164493121753</c:v>
                </c:pt>
                <c:pt idx="1176">
                  <c:v>0.25173374920728891</c:v>
                </c:pt>
                <c:pt idx="1177">
                  <c:v>0.21266965655952624</c:v>
                </c:pt>
                <c:pt idx="1178">
                  <c:v>0.17305964395351681</c:v>
                </c:pt>
                <c:pt idx="1179">
                  <c:v>0.13300538972351841</c:v>
                </c:pt>
                <c:pt idx="1180">
                  <c:v>9.2609712565677155E-2</c:v>
                </c:pt>
                <c:pt idx="1181">
                  <c:v>5.1976307603898084E-2</c:v>
                </c:pt>
                <c:pt idx="1182">
                  <c:v>1.1209480205943798E-2</c:v>
                </c:pt>
                <c:pt idx="1183">
                  <c:v>-2.9586121766925887E-2</c:v>
                </c:pt>
                <c:pt idx="1184">
                  <c:v>-7.0305776589547161E-2</c:v>
                </c:pt>
                <c:pt idx="1185">
                  <c:v>-0.11084495749199595</c:v>
                </c:pt>
                <c:pt idx="1186">
                  <c:v>-0.1510996009783129</c:v>
                </c:pt>
                <c:pt idx="1187">
                  <c:v>-0.19096637395601057</c:v>
                </c:pt>
                <c:pt idx="1188">
                  <c:v>-0.23034293899061745</c:v>
                </c:pt>
                <c:pt idx="1189">
                  <c:v>-0.26912821700443823</c:v>
                </c:pt>
                <c:pt idx="1190">
                  <c:v>-0.30722264674507399</c:v>
                </c:pt>
                <c:pt idx="1191">
                  <c:v>-0.34452844035773483</c:v>
                </c:pt>
                <c:pt idx="1192">
                  <c:v>-0.3809498344052708</c:v>
                </c:pt>
                <c:pt idx="1193">
                  <c:v>-0.416393335691501</c:v>
                </c:pt>
                <c:pt idx="1194">
                  <c:v>-0.45076796125697305</c:v>
                </c:pt>
                <c:pt idx="1195">
                  <c:v>-0.48398547193085084</c:v>
                </c:pt>
                <c:pt idx="1196">
                  <c:v>-0.51596059883965772</c:v>
                </c:pt>
                <c:pt idx="1197">
                  <c:v>-0.54661126229120893</c:v>
                </c:pt>
                <c:pt idx="1198">
                  <c:v>-0.57585878247201061</c:v>
                </c:pt>
                <c:pt idx="1199">
                  <c:v>-0.60362808141723823</c:v>
                </c:pt>
                <c:pt idx="1200">
                  <c:v>-0.62984787573475798</c:v>
                </c:pt>
                <c:pt idx="1201">
                  <c:v>-0.65445085958861526</c:v>
                </c:pt>
                <c:pt idx="1202">
                  <c:v>-0.67737387747211519</c:v>
                </c:pt>
                <c:pt idx="1203">
                  <c:v>-0.69855808632710858</c:v>
                </c:pt>
                <c:pt idx="1204">
                  <c:v>-0.71794910659329703</c:v>
                </c:pt>
                <c:pt idx="1205">
                  <c:v>-0.73549716179975966</c:v>
                </c:pt>
                <c:pt idx="1206">
                  <c:v>-0.75115720634045824</c:v>
                </c:pt>
                <c:pt idx="1207">
                  <c:v>-0.76488904110566125</c:v>
                </c:pt>
                <c:pt idx="1208">
                  <c:v>-0.77665741667246346</c:v>
                </c:pt>
                <c:pt idx="1209">
                  <c:v>-0.78643212378957272</c:v>
                </c:pt>
                <c:pt idx="1210">
                  <c:v>-0.79418807092400401</c:v>
                </c:pt>
                <c:pt idx="1211">
                  <c:v>-0.79990534867070262</c:v>
                </c:pt>
                <c:pt idx="1212">
                  <c:v>-0.8035692808596907</c:v>
                </c:pt>
                <c:pt idx="1213">
                  <c:v>-0.80517046222958766</c:v>
                </c:pt>
                <c:pt idx="1214">
                  <c:v>-0.80470478257078104</c:v>
                </c:pt>
                <c:pt idx="1215">
                  <c:v>-0.80217343727627632</c:v>
                </c:pt>
                <c:pt idx="1216">
                  <c:v>-0.79758292427313959</c:v>
                </c:pt>
                <c:pt idx="1217">
                  <c:v>-0.79094502734241245</c:v>
                </c:pt>
                <c:pt idx="1218">
                  <c:v>-0.78227678587031468</c:v>
                </c:pt>
                <c:pt idx="1219">
                  <c:v>-0.7716004511083826</c:v>
                </c:pt>
                <c:pt idx="1220">
                  <c:v>-0.75894342905483192</c:v>
                </c:pt>
                <c:pt idx="1221">
                  <c:v>-0.74433821010374457</c:v>
                </c:pt>
                <c:pt idx="1222">
                  <c:v>-0.72782228564269813</c:v>
                </c:pt>
                <c:pt idx="1223">
                  <c:v>-0.7094380518129112</c:v>
                </c:pt>
                <c:pt idx="1224">
                  <c:v>-0.68923270067895026</c:v>
                </c:pt>
                <c:pt idx="1225">
                  <c:v>-0.66725809908740008</c:v>
                </c:pt>
                <c:pt idx="1226">
                  <c:v>-0.64357065552537895</c:v>
                </c:pt>
                <c:pt idx="1227">
                  <c:v>-0.61823117532077887</c:v>
                </c:pt>
                <c:pt idx="1228">
                  <c:v>-0.59130470455587458</c:v>
                </c:pt>
                <c:pt idx="1229">
                  <c:v>-0.56286036309492238</c:v>
                </c:pt>
                <c:pt idx="1230">
                  <c:v>-0.53297116715451209</c:v>
                </c:pt>
                <c:pt idx="1231">
                  <c:v>-0.50171384187194523</c:v>
                </c:pt>
                <c:pt idx="1232">
                  <c:v>-0.46916862435292134</c:v>
                </c:pt>
                <c:pt idx="1233">
                  <c:v>-0.43541905770405404</c:v>
                </c:pt>
                <c:pt idx="1234">
                  <c:v>-0.40055177657888663</c:v>
                </c:pt>
                <c:pt idx="1235">
                  <c:v>-0.36465628478799722</c:v>
                </c:pt>
                <c:pt idx="1236">
                  <c:v>-0.32782472554399605</c:v>
                </c:pt>
                <c:pt idx="1237">
                  <c:v>-0.29015164493121498</c:v>
                </c:pt>
                <c:pt idx="1238">
                  <c:v>-0.25173374920728631</c:v>
                </c:pt>
                <c:pt idx="1239">
                  <c:v>-0.2126696565595346</c:v>
                </c:pt>
                <c:pt idx="1240">
                  <c:v>-0.17305964395352527</c:v>
                </c:pt>
                <c:pt idx="1241">
                  <c:v>-0.13300538972352699</c:v>
                </c:pt>
                <c:pt idx="1242">
                  <c:v>-9.2609712565674407E-2</c:v>
                </c:pt>
                <c:pt idx="1243">
                  <c:v>-5.1976307603895336E-2</c:v>
                </c:pt>
                <c:pt idx="1244">
                  <c:v>-1.1209480205946755E-2</c:v>
                </c:pt>
                <c:pt idx="1245">
                  <c:v>2.9586121766922931E-2</c:v>
                </c:pt>
                <c:pt idx="1246">
                  <c:v>7.0305776589544219E-2</c:v>
                </c:pt>
                <c:pt idx="1247">
                  <c:v>0.1108449574919987</c:v>
                </c:pt>
                <c:pt idx="1248">
                  <c:v>0.15109960097831562</c:v>
                </c:pt>
                <c:pt idx="1249">
                  <c:v>0.19096637395601324</c:v>
                </c:pt>
                <c:pt idx="1250">
                  <c:v>0.23034293899061462</c:v>
                </c:pt>
                <c:pt idx="1251">
                  <c:v>0.26912821700443545</c:v>
                </c:pt>
                <c:pt idx="1252">
                  <c:v>0.30722264674507654</c:v>
                </c:pt>
                <c:pt idx="1253">
                  <c:v>0.34452844035773733</c:v>
                </c:pt>
                <c:pt idx="1254">
                  <c:v>0.38094983440527325</c:v>
                </c:pt>
                <c:pt idx="1255">
                  <c:v>0.41639333569150333</c:v>
                </c:pt>
                <c:pt idx="1256">
                  <c:v>0.45076796125696117</c:v>
                </c:pt>
                <c:pt idx="1257">
                  <c:v>0.48398547193085301</c:v>
                </c:pt>
                <c:pt idx="1258">
                  <c:v>0.51596059883965983</c:v>
                </c:pt>
                <c:pt idx="1259">
                  <c:v>0.54661126229121093</c:v>
                </c:pt>
                <c:pt idx="1260">
                  <c:v>0.57585878247201261</c:v>
                </c:pt>
                <c:pt idx="1261">
                  <c:v>0.60362808141723623</c:v>
                </c:pt>
                <c:pt idx="1262">
                  <c:v>0.62984787573475964</c:v>
                </c:pt>
                <c:pt idx="1263">
                  <c:v>0.65445085958861682</c:v>
                </c:pt>
                <c:pt idx="1264">
                  <c:v>0.67737387747211975</c:v>
                </c:pt>
                <c:pt idx="1265">
                  <c:v>0.6985580863271128</c:v>
                </c:pt>
                <c:pt idx="1266">
                  <c:v>0.71794910659329825</c:v>
                </c:pt>
                <c:pt idx="1267">
                  <c:v>0.73549716179976066</c:v>
                </c:pt>
                <c:pt idx="1268">
                  <c:v>0.75115720634046335</c:v>
                </c:pt>
                <c:pt idx="1269">
                  <c:v>0.7648890411056638</c:v>
                </c:pt>
                <c:pt idx="1270">
                  <c:v>0.77665741667246568</c:v>
                </c:pt>
                <c:pt idx="1271">
                  <c:v>0.78643212378957206</c:v>
                </c:pt>
                <c:pt idx="1272">
                  <c:v>0.79418807092400345</c:v>
                </c:pt>
                <c:pt idx="1273">
                  <c:v>0.79990534867070229</c:v>
                </c:pt>
                <c:pt idx="1274">
                  <c:v>0.80356928085969137</c:v>
                </c:pt>
                <c:pt idx="1275">
                  <c:v>0.80517046222958777</c:v>
                </c:pt>
                <c:pt idx="1276">
                  <c:v>0.80470478257078093</c:v>
                </c:pt>
                <c:pt idx="1277">
                  <c:v>0.80217343727627499</c:v>
                </c:pt>
                <c:pt idx="1278">
                  <c:v>0.79758292427313915</c:v>
                </c:pt>
                <c:pt idx="1279">
                  <c:v>0.79094502734240979</c:v>
                </c:pt>
                <c:pt idx="1280">
                  <c:v>0.78227678587031124</c:v>
                </c:pt>
                <c:pt idx="1281">
                  <c:v>0.77160045110838016</c:v>
                </c:pt>
                <c:pt idx="1282">
                  <c:v>0.75894342905482903</c:v>
                </c:pt>
                <c:pt idx="1283">
                  <c:v>0.74433821010374135</c:v>
                </c:pt>
                <c:pt idx="1284">
                  <c:v>0.72782228564269447</c:v>
                </c:pt>
                <c:pt idx="1285">
                  <c:v>0.7094380518129072</c:v>
                </c:pt>
                <c:pt idx="1286">
                  <c:v>0.6892327006789517</c:v>
                </c:pt>
                <c:pt idx="1287">
                  <c:v>0.66725809908740186</c:v>
                </c:pt>
                <c:pt idx="1288">
                  <c:v>0.64357065552537385</c:v>
                </c:pt>
                <c:pt idx="1289">
                  <c:v>0.61823117532077709</c:v>
                </c:pt>
                <c:pt idx="1290">
                  <c:v>0.59130470455586892</c:v>
                </c:pt>
                <c:pt idx="1291">
                  <c:v>0.56286036309492038</c:v>
                </c:pt>
                <c:pt idx="1292">
                  <c:v>0.53297116715451009</c:v>
                </c:pt>
                <c:pt idx="1293">
                  <c:v>0.50171384187194301</c:v>
                </c:pt>
                <c:pt idx="1294">
                  <c:v>0.46916862435292372</c:v>
                </c:pt>
                <c:pt idx="1295">
                  <c:v>0.43541905770405653</c:v>
                </c:pt>
                <c:pt idx="1296">
                  <c:v>0.40055177657888918</c:v>
                </c:pt>
                <c:pt idx="1297">
                  <c:v>0.36465628478799988</c:v>
                </c:pt>
                <c:pt idx="1298">
                  <c:v>0.32782472554397779</c:v>
                </c:pt>
                <c:pt idx="1299">
                  <c:v>0.29015164493121237</c:v>
                </c:pt>
                <c:pt idx="1300">
                  <c:v>0.25173374920728364</c:v>
                </c:pt>
                <c:pt idx="1301">
                  <c:v>0.21266965655953191</c:v>
                </c:pt>
                <c:pt idx="1302">
                  <c:v>0.17305964395352255</c:v>
                </c:pt>
                <c:pt idx="1303">
                  <c:v>0.13300538972351297</c:v>
                </c:pt>
                <c:pt idx="1304">
                  <c:v>9.2609712565671659E-2</c:v>
                </c:pt>
                <c:pt idx="1305">
                  <c:v>5.1976307603892574E-2</c:v>
                </c:pt>
                <c:pt idx="1306">
                  <c:v>1.1209480205943994E-2</c:v>
                </c:pt>
                <c:pt idx="1307">
                  <c:v>-2.958612176692569E-2</c:v>
                </c:pt>
                <c:pt idx="1308">
                  <c:v>-7.0305776589558361E-2</c:v>
                </c:pt>
                <c:pt idx="1309">
                  <c:v>-0.11084495749200711</c:v>
                </c:pt>
                <c:pt idx="1310">
                  <c:v>-0.15109960097832398</c:v>
                </c:pt>
                <c:pt idx="1311">
                  <c:v>-0.19096637395600483</c:v>
                </c:pt>
                <c:pt idx="1312">
                  <c:v>-0.23034293899061176</c:v>
                </c:pt>
                <c:pt idx="1313">
                  <c:v>-0.26912821700445422</c:v>
                </c:pt>
                <c:pt idx="1314">
                  <c:v>-0.30722264674508964</c:v>
                </c:pt>
                <c:pt idx="1315">
                  <c:v>-0.34452844035775015</c:v>
                </c:pt>
                <c:pt idx="1316">
                  <c:v>-0.38094983440527569</c:v>
                </c:pt>
                <c:pt idx="1317">
                  <c:v>-0.41639333569149589</c:v>
                </c:pt>
                <c:pt idx="1318">
                  <c:v>-0.45076796125697283</c:v>
                </c:pt>
                <c:pt idx="1319">
                  <c:v>-0.48398547193085523</c:v>
                </c:pt>
                <c:pt idx="1320">
                  <c:v>-0.51596059883966194</c:v>
                </c:pt>
                <c:pt idx="1321">
                  <c:v>-0.54661126229120871</c:v>
                </c:pt>
                <c:pt idx="1322">
                  <c:v>-0.57585878247201061</c:v>
                </c:pt>
                <c:pt idx="1323">
                  <c:v>-0.60362808141724189</c:v>
                </c:pt>
                <c:pt idx="1324">
                  <c:v>-0.62984787573476497</c:v>
                </c:pt>
                <c:pt idx="1325">
                  <c:v>-0.65445085958862181</c:v>
                </c:pt>
                <c:pt idx="1326">
                  <c:v>-0.67737387747211819</c:v>
                </c:pt>
                <c:pt idx="1327">
                  <c:v>-0.69855808632711136</c:v>
                </c:pt>
                <c:pt idx="1328">
                  <c:v>-0.71794910659330213</c:v>
                </c:pt>
                <c:pt idx="1329">
                  <c:v>-0.73549716179976421</c:v>
                </c:pt>
                <c:pt idx="1330">
                  <c:v>-0.75115720634046435</c:v>
                </c:pt>
                <c:pt idx="1331">
                  <c:v>-0.76488904110566469</c:v>
                </c:pt>
                <c:pt idx="1332">
                  <c:v>-0.77665741667246635</c:v>
                </c:pt>
                <c:pt idx="1333">
                  <c:v>-0.78643212378957272</c:v>
                </c:pt>
                <c:pt idx="1334">
                  <c:v>-0.7941880709240039</c:v>
                </c:pt>
                <c:pt idx="1335">
                  <c:v>-0.79990534867070262</c:v>
                </c:pt>
                <c:pt idx="1336">
                  <c:v>-0.8035692808596907</c:v>
                </c:pt>
                <c:pt idx="1337">
                  <c:v>-0.80517046222958766</c:v>
                </c:pt>
                <c:pt idx="1338">
                  <c:v>-0.80470478257078082</c:v>
                </c:pt>
                <c:pt idx="1339">
                  <c:v>-0.80217343727627577</c:v>
                </c:pt>
                <c:pt idx="1340">
                  <c:v>-0.79758292427313882</c:v>
                </c:pt>
                <c:pt idx="1341">
                  <c:v>-0.79094502734241146</c:v>
                </c:pt>
                <c:pt idx="1342">
                  <c:v>-0.78227678587031335</c:v>
                </c:pt>
                <c:pt idx="1343">
                  <c:v>-0.77160045110837938</c:v>
                </c:pt>
                <c:pt idx="1344">
                  <c:v>-0.75894342905482814</c:v>
                </c:pt>
                <c:pt idx="1345">
                  <c:v>-0.74433821010374024</c:v>
                </c:pt>
                <c:pt idx="1346">
                  <c:v>-0.72782228564269336</c:v>
                </c:pt>
                <c:pt idx="1347">
                  <c:v>-0.70943805181290587</c:v>
                </c:pt>
                <c:pt idx="1348">
                  <c:v>-0.68923270067894438</c:v>
                </c:pt>
                <c:pt idx="1349">
                  <c:v>-0.66725809908740019</c:v>
                </c:pt>
                <c:pt idx="1350">
                  <c:v>-0.64357065552537907</c:v>
                </c:pt>
                <c:pt idx="1351">
                  <c:v>-0.61823117532078264</c:v>
                </c:pt>
                <c:pt idx="1352">
                  <c:v>-0.5913047045558748</c:v>
                </c:pt>
                <c:pt idx="1353">
                  <c:v>-0.56286036309491838</c:v>
                </c:pt>
                <c:pt idx="1354">
                  <c:v>-0.53297116715450799</c:v>
                </c:pt>
                <c:pt idx="1355">
                  <c:v>-0.50171384187194079</c:v>
                </c:pt>
                <c:pt idx="1356">
                  <c:v>-0.4691686243529215</c:v>
                </c:pt>
                <c:pt idx="1357">
                  <c:v>-0.4354190577040542</c:v>
                </c:pt>
                <c:pt idx="1358">
                  <c:v>-0.40055177657887686</c:v>
                </c:pt>
                <c:pt idx="1359">
                  <c:v>-0.36465628478798717</c:v>
                </c:pt>
                <c:pt idx="1360">
                  <c:v>-0.32782472554398578</c:v>
                </c:pt>
                <c:pt idx="1361">
                  <c:v>-0.29015164493122048</c:v>
                </c:pt>
                <c:pt idx="1362">
                  <c:v>-0.25173374920729191</c:v>
                </c:pt>
                <c:pt idx="1363">
                  <c:v>-0.21266965655951822</c:v>
                </c:pt>
                <c:pt idx="1364">
                  <c:v>-0.1730596439535087</c:v>
                </c:pt>
                <c:pt idx="1365">
                  <c:v>-0.13300538972351025</c:v>
                </c:pt>
                <c:pt idx="1366">
                  <c:v>-9.2609712565680277E-2</c:v>
                </c:pt>
                <c:pt idx="1367">
                  <c:v>-5.1976307603901234E-2</c:v>
                </c:pt>
                <c:pt idx="1368">
                  <c:v>-1.1209480205941232E-2</c:v>
                </c:pt>
                <c:pt idx="1369">
                  <c:v>2.9586121766928451E-2</c:v>
                </c:pt>
                <c:pt idx="1370">
                  <c:v>7.0305776589549715E-2</c:v>
                </c:pt>
                <c:pt idx="1371">
                  <c:v>0.11084495749199851</c:v>
                </c:pt>
                <c:pt idx="1372">
                  <c:v>0.15109960097831543</c:v>
                </c:pt>
                <c:pt idx="1373">
                  <c:v>0.19096637395601859</c:v>
                </c:pt>
                <c:pt idx="1374">
                  <c:v>0.23034293899062538</c:v>
                </c:pt>
                <c:pt idx="1375">
                  <c:v>0.269128217004446</c:v>
                </c:pt>
                <c:pt idx="1376">
                  <c:v>0.3072226467450816</c:v>
                </c:pt>
                <c:pt idx="1377">
                  <c:v>0.34452844035774233</c:v>
                </c:pt>
                <c:pt idx="1378">
                  <c:v>0.38094983440527813</c:v>
                </c:pt>
                <c:pt idx="1379">
                  <c:v>0.41639333569150805</c:v>
                </c:pt>
                <c:pt idx="1380">
                  <c:v>0.45076796125697516</c:v>
                </c:pt>
                <c:pt idx="1381">
                  <c:v>0.4839854719308575</c:v>
                </c:pt>
                <c:pt idx="1382">
                  <c:v>0.51596059883966405</c:v>
                </c:pt>
                <c:pt idx="1383">
                  <c:v>0.54661126229121071</c:v>
                </c:pt>
                <c:pt idx="1384">
                  <c:v>0.5758587824720125</c:v>
                </c:pt>
                <c:pt idx="1385">
                  <c:v>0.60362808141723612</c:v>
                </c:pt>
                <c:pt idx="1386">
                  <c:v>0.62984787573475964</c:v>
                </c:pt>
                <c:pt idx="1387">
                  <c:v>0.65445085958861671</c:v>
                </c:pt>
                <c:pt idx="1388">
                  <c:v>0.67737387747211963</c:v>
                </c:pt>
                <c:pt idx="1389">
                  <c:v>0.69855808632711269</c:v>
                </c:pt>
                <c:pt idx="1390">
                  <c:v>0.71794910659329814</c:v>
                </c:pt>
                <c:pt idx="1391">
                  <c:v>0.73549716179976055</c:v>
                </c:pt>
                <c:pt idx="1392">
                  <c:v>0.75115720634046113</c:v>
                </c:pt>
                <c:pt idx="1393">
                  <c:v>0.76488904110566558</c:v>
                </c:pt>
                <c:pt idx="1394">
                  <c:v>0.77665741667246713</c:v>
                </c:pt>
                <c:pt idx="1395">
                  <c:v>0.78643212378957328</c:v>
                </c:pt>
                <c:pt idx="1396">
                  <c:v>0.79418807092400445</c:v>
                </c:pt>
                <c:pt idx="1397">
                  <c:v>0.79990534867070284</c:v>
                </c:pt>
                <c:pt idx="1398">
                  <c:v>0.80356928085969093</c:v>
                </c:pt>
                <c:pt idx="1399">
                  <c:v>0.80517046222958766</c:v>
                </c:pt>
                <c:pt idx="1400">
                  <c:v>0.80470478257078115</c:v>
                </c:pt>
                <c:pt idx="1401">
                  <c:v>0.80217343727627655</c:v>
                </c:pt>
                <c:pt idx="1402">
                  <c:v>0.79758292427314004</c:v>
                </c:pt>
                <c:pt idx="1403">
                  <c:v>0.79094502734240879</c:v>
                </c:pt>
                <c:pt idx="1404">
                  <c:v>0.78227678587031269</c:v>
                </c:pt>
                <c:pt idx="1405">
                  <c:v>0.77160045110838182</c:v>
                </c:pt>
                <c:pt idx="1406">
                  <c:v>0.75894342905483114</c:v>
                </c:pt>
                <c:pt idx="1407">
                  <c:v>0.74433821010374357</c:v>
                </c:pt>
                <c:pt idx="1408">
                  <c:v>0.72782228564269213</c:v>
                </c:pt>
                <c:pt idx="1409">
                  <c:v>0.70943805181290454</c:v>
                </c:pt>
                <c:pt idx="1410">
                  <c:v>0.68923270067894882</c:v>
                </c:pt>
                <c:pt idx="1411">
                  <c:v>0.66725809908739875</c:v>
                </c:pt>
                <c:pt idx="1412">
                  <c:v>0.6435706555253774</c:v>
                </c:pt>
                <c:pt idx="1413">
                  <c:v>0.61823117532077365</c:v>
                </c:pt>
                <c:pt idx="1414">
                  <c:v>0.59130470455586515</c:v>
                </c:pt>
                <c:pt idx="1415">
                  <c:v>0.56286036309491638</c:v>
                </c:pt>
                <c:pt idx="1416">
                  <c:v>0.53297116715451442</c:v>
                </c:pt>
                <c:pt idx="1417">
                  <c:v>0.50171384187194767</c:v>
                </c:pt>
                <c:pt idx="1418">
                  <c:v>0.46916862435290996</c:v>
                </c:pt>
                <c:pt idx="1419">
                  <c:v>0.43541905770404221</c:v>
                </c:pt>
                <c:pt idx="1420">
                  <c:v>0.40055177657887447</c:v>
                </c:pt>
                <c:pt idx="1421">
                  <c:v>0.36465628478799494</c:v>
                </c:pt>
                <c:pt idx="1422">
                  <c:v>0.32782472554399367</c:v>
                </c:pt>
                <c:pt idx="1423">
                  <c:v>0.29015164493120721</c:v>
                </c:pt>
                <c:pt idx="1424">
                  <c:v>0.25173374920727842</c:v>
                </c:pt>
                <c:pt idx="1425">
                  <c:v>0.21266965655952658</c:v>
                </c:pt>
                <c:pt idx="1426">
                  <c:v>0.17305964395351717</c:v>
                </c:pt>
                <c:pt idx="1427">
                  <c:v>0.1330053897235188</c:v>
                </c:pt>
                <c:pt idx="1428">
                  <c:v>9.2609712565666163E-2</c:v>
                </c:pt>
                <c:pt idx="1429">
                  <c:v>5.1976307603887065E-2</c:v>
                </c:pt>
                <c:pt idx="1430">
                  <c:v>1.120948020593847E-2</c:v>
                </c:pt>
                <c:pt idx="1431">
                  <c:v>-2.9586121766931209E-2</c:v>
                </c:pt>
                <c:pt idx="1432">
                  <c:v>-7.0305776589552463E-2</c:v>
                </c:pt>
                <c:pt idx="1433">
                  <c:v>-0.11084495749200123</c:v>
                </c:pt>
                <c:pt idx="1434">
                  <c:v>-0.15109960097831812</c:v>
                </c:pt>
                <c:pt idx="1435">
                  <c:v>-0.19096637395601018</c:v>
                </c:pt>
                <c:pt idx="1436">
                  <c:v>-0.23034293899061709</c:v>
                </c:pt>
                <c:pt idx="1437">
                  <c:v>-0.26912821700443784</c:v>
                </c:pt>
                <c:pt idx="1438">
                  <c:v>-0.3072226467450842</c:v>
                </c:pt>
                <c:pt idx="1439">
                  <c:v>-0.34452844035774483</c:v>
                </c:pt>
                <c:pt idx="1440">
                  <c:v>-0.38094983440527047</c:v>
                </c:pt>
                <c:pt idx="1441">
                  <c:v>-0.41639333569150061</c:v>
                </c:pt>
                <c:pt idx="1442">
                  <c:v>-0.45076796125696805</c:v>
                </c:pt>
                <c:pt idx="1443">
                  <c:v>-0.48398547193085961</c:v>
                </c:pt>
                <c:pt idx="1444">
                  <c:v>-0.51596059883966616</c:v>
                </c:pt>
                <c:pt idx="1445">
                  <c:v>-0.54661126229121282</c:v>
                </c:pt>
                <c:pt idx="1446">
                  <c:v>-0.57585878247201439</c:v>
                </c:pt>
                <c:pt idx="1447">
                  <c:v>-0.603628081417238</c:v>
                </c:pt>
                <c:pt idx="1448">
                  <c:v>-0.62984787573476131</c:v>
                </c:pt>
                <c:pt idx="1449">
                  <c:v>-0.65445085958861837</c:v>
                </c:pt>
                <c:pt idx="1450">
                  <c:v>-0.67737387747211497</c:v>
                </c:pt>
                <c:pt idx="1451">
                  <c:v>-0.69855808632710847</c:v>
                </c:pt>
                <c:pt idx="1452">
                  <c:v>-0.71794910659329425</c:v>
                </c:pt>
                <c:pt idx="1453">
                  <c:v>-0.73549716179976177</c:v>
                </c:pt>
                <c:pt idx="1454">
                  <c:v>-0.75115720634046224</c:v>
                </c:pt>
                <c:pt idx="1455">
                  <c:v>-0.7648890411056628</c:v>
                </c:pt>
                <c:pt idx="1456">
                  <c:v>-0.7766574166724648</c:v>
                </c:pt>
                <c:pt idx="1457">
                  <c:v>-0.7864321237895715</c:v>
                </c:pt>
                <c:pt idx="1458">
                  <c:v>-0.7941880709240049</c:v>
                </c:pt>
                <c:pt idx="1459">
                  <c:v>-0.79990534867070329</c:v>
                </c:pt>
                <c:pt idx="1460">
                  <c:v>-0.80356928085969104</c:v>
                </c:pt>
                <c:pt idx="1461">
                  <c:v>-0.80517046222958777</c:v>
                </c:pt>
                <c:pt idx="1462">
                  <c:v>-0.80470478257078104</c:v>
                </c:pt>
                <c:pt idx="1463">
                  <c:v>-0.80217343727627533</c:v>
                </c:pt>
                <c:pt idx="1464">
                  <c:v>-0.79758292427313815</c:v>
                </c:pt>
                <c:pt idx="1465">
                  <c:v>-0.79094502734241257</c:v>
                </c:pt>
                <c:pt idx="1466">
                  <c:v>-0.78227678587031479</c:v>
                </c:pt>
                <c:pt idx="1467">
                  <c:v>-0.77160045110838438</c:v>
                </c:pt>
                <c:pt idx="1468">
                  <c:v>-0.75894342905482626</c:v>
                </c:pt>
                <c:pt idx="1469">
                  <c:v>-0.74433821010373813</c:v>
                </c:pt>
                <c:pt idx="1470">
                  <c:v>-0.72782228564269102</c:v>
                </c:pt>
                <c:pt idx="1471">
                  <c:v>-0.70943805181290864</c:v>
                </c:pt>
                <c:pt idx="1472">
                  <c:v>-0.68923270067895348</c:v>
                </c:pt>
                <c:pt idx="1473">
                  <c:v>-0.66725809908739719</c:v>
                </c:pt>
                <c:pt idx="1474">
                  <c:v>-0.64357065552537573</c:v>
                </c:pt>
                <c:pt idx="1475">
                  <c:v>-0.61823117532077909</c:v>
                </c:pt>
                <c:pt idx="1476">
                  <c:v>-0.59130470455587103</c:v>
                </c:pt>
                <c:pt idx="1477">
                  <c:v>-0.5628603630949226</c:v>
                </c:pt>
                <c:pt idx="1478">
                  <c:v>-0.53297116715450388</c:v>
                </c:pt>
                <c:pt idx="1479">
                  <c:v>-0.50171384187193657</c:v>
                </c:pt>
                <c:pt idx="1480">
                  <c:v>-0.46916862435291701</c:v>
                </c:pt>
                <c:pt idx="1481">
                  <c:v>-0.43541905770404954</c:v>
                </c:pt>
                <c:pt idx="1482">
                  <c:v>-0.40055177657888202</c:v>
                </c:pt>
                <c:pt idx="1483">
                  <c:v>-0.36465628478798223</c:v>
                </c:pt>
                <c:pt idx="1484">
                  <c:v>-0.32782472554398073</c:v>
                </c:pt>
                <c:pt idx="1485">
                  <c:v>-0.29015164493120466</c:v>
                </c:pt>
                <c:pt idx="1486">
                  <c:v>-0.25173374920727581</c:v>
                </c:pt>
                <c:pt idx="1487">
                  <c:v>-0.21266965655952391</c:v>
                </c:pt>
                <c:pt idx="1488">
                  <c:v>-0.17305964395351447</c:v>
                </c:pt>
                <c:pt idx="1489">
                  <c:v>-0.13300538972351608</c:v>
                </c:pt>
                <c:pt idx="1490">
                  <c:v>-9.2609712565674795E-2</c:v>
                </c:pt>
                <c:pt idx="1491">
                  <c:v>-5.1976307603895724E-2</c:v>
                </c:pt>
                <c:pt idx="1492">
                  <c:v>-1.1209480205947149E-2</c:v>
                </c:pt>
                <c:pt idx="1493">
                  <c:v>2.9586121766933971E-2</c:v>
                </c:pt>
                <c:pt idx="1494">
                  <c:v>7.0305776589555224E-2</c:v>
                </c:pt>
                <c:pt idx="1495">
                  <c:v>0.11084495749200397</c:v>
                </c:pt>
                <c:pt idx="1496">
                  <c:v>0.15109960097832087</c:v>
                </c:pt>
                <c:pt idx="1497">
                  <c:v>0.19096637395601285</c:v>
                </c:pt>
                <c:pt idx="1498">
                  <c:v>0.23034293899061972</c:v>
                </c:pt>
                <c:pt idx="1499">
                  <c:v>0.26912821700444045</c:v>
                </c:pt>
                <c:pt idx="1500">
                  <c:v>0.30722264674507616</c:v>
                </c:pt>
                <c:pt idx="1501">
                  <c:v>0.344528440357737</c:v>
                </c:pt>
                <c:pt idx="1502">
                  <c:v>0.38094983440526281</c:v>
                </c:pt>
                <c:pt idx="1503">
                  <c:v>0.41639333569150305</c:v>
                </c:pt>
                <c:pt idx="1504">
                  <c:v>0.45076796125697027</c:v>
                </c:pt>
                <c:pt idx="1505">
                  <c:v>0.48398547193085273</c:v>
                </c:pt>
                <c:pt idx="1506">
                  <c:v>0.5159605988396595</c:v>
                </c:pt>
                <c:pt idx="1507">
                  <c:v>0.54661126229120638</c:v>
                </c:pt>
                <c:pt idx="1508">
                  <c:v>0.57585878247201638</c:v>
                </c:pt>
                <c:pt idx="1509">
                  <c:v>0.60362808141723978</c:v>
                </c:pt>
                <c:pt idx="1510">
                  <c:v>0.62984787573476297</c:v>
                </c:pt>
                <c:pt idx="1511">
                  <c:v>0.65445085958861993</c:v>
                </c:pt>
                <c:pt idx="1512">
                  <c:v>0.67737387747211641</c:v>
                </c:pt>
                <c:pt idx="1513">
                  <c:v>0.69855808632711547</c:v>
                </c:pt>
                <c:pt idx="1514">
                  <c:v>0.71794910659330069</c:v>
                </c:pt>
                <c:pt idx="1515">
                  <c:v>0.73549716179975821</c:v>
                </c:pt>
                <c:pt idx="1516">
                  <c:v>0.75115720634045913</c:v>
                </c:pt>
                <c:pt idx="1517">
                  <c:v>0.76488904110566014</c:v>
                </c:pt>
                <c:pt idx="1518">
                  <c:v>0.77665741667246857</c:v>
                </c:pt>
                <c:pt idx="1519">
                  <c:v>0.7864321237895745</c:v>
                </c:pt>
                <c:pt idx="1520">
                  <c:v>0.79418807092400345</c:v>
                </c:pt>
                <c:pt idx="1521">
                  <c:v>0.79990534867070229</c:v>
                </c:pt>
                <c:pt idx="1522">
                  <c:v>0.80356928085969048</c:v>
                </c:pt>
                <c:pt idx="1523">
                  <c:v>0.80517046222958777</c:v>
                </c:pt>
                <c:pt idx="1524">
                  <c:v>0.80470478257078093</c:v>
                </c:pt>
                <c:pt idx="1525">
                  <c:v>0.80217343727627599</c:v>
                </c:pt>
                <c:pt idx="1526">
                  <c:v>0.79758292427313926</c:v>
                </c:pt>
                <c:pt idx="1527">
                  <c:v>0.79094502734241201</c:v>
                </c:pt>
                <c:pt idx="1528">
                  <c:v>0.78227678587031135</c:v>
                </c:pt>
                <c:pt idx="1529">
                  <c:v>0.77160045110838027</c:v>
                </c:pt>
                <c:pt idx="1530">
                  <c:v>0.75894342905482925</c:v>
                </c:pt>
                <c:pt idx="1531">
                  <c:v>0.74433821010374135</c:v>
                </c:pt>
                <c:pt idx="1532">
                  <c:v>0.72782228564269957</c:v>
                </c:pt>
                <c:pt idx="1533">
                  <c:v>0.70943805181290198</c:v>
                </c:pt>
                <c:pt idx="1534">
                  <c:v>0.68923270067894615</c:v>
                </c:pt>
                <c:pt idx="1535">
                  <c:v>0.66725809908739553</c:v>
                </c:pt>
                <c:pt idx="1536">
                  <c:v>0.64357065552537407</c:v>
                </c:pt>
                <c:pt idx="1537">
                  <c:v>0.61823117532077732</c:v>
                </c:pt>
                <c:pt idx="1538">
                  <c:v>0.59130470455586914</c:v>
                </c:pt>
                <c:pt idx="1539">
                  <c:v>0.5628603630949206</c:v>
                </c:pt>
                <c:pt idx="1540">
                  <c:v>0.53297116715451032</c:v>
                </c:pt>
                <c:pt idx="1541">
                  <c:v>0.50171384187194334</c:v>
                </c:pt>
                <c:pt idx="1542">
                  <c:v>0.469168624352924</c:v>
                </c:pt>
                <c:pt idx="1543">
                  <c:v>0.43541905770404721</c:v>
                </c:pt>
                <c:pt idx="1544">
                  <c:v>0.40055177657887964</c:v>
                </c:pt>
                <c:pt idx="1545">
                  <c:v>0.36465628478799</c:v>
                </c:pt>
                <c:pt idx="1546">
                  <c:v>0.32782472554398862</c:v>
                </c:pt>
                <c:pt idx="1547">
                  <c:v>0.29015164493121276</c:v>
                </c:pt>
                <c:pt idx="1548">
                  <c:v>0.25173374920727315</c:v>
                </c:pt>
                <c:pt idx="1549">
                  <c:v>0.21266965655952128</c:v>
                </c:pt>
                <c:pt idx="1550">
                  <c:v>0.17305964395351178</c:v>
                </c:pt>
                <c:pt idx="1551">
                  <c:v>0.13300538972351336</c:v>
                </c:pt>
                <c:pt idx="1552">
                  <c:v>9.2609712565672062E-2</c:v>
                </c:pt>
                <c:pt idx="1553">
                  <c:v>5.1976307603892963E-2</c:v>
                </c:pt>
                <c:pt idx="1554">
                  <c:v>1.1209480205944387E-2</c:v>
                </c:pt>
                <c:pt idx="1555">
                  <c:v>-2.9586121766925298E-2</c:v>
                </c:pt>
                <c:pt idx="1556">
                  <c:v>-7.0305776589546579E-2</c:v>
                </c:pt>
                <c:pt idx="1557">
                  <c:v>-0.11084495749199537</c:v>
                </c:pt>
                <c:pt idx="1558">
                  <c:v>-0.15109960097832356</c:v>
                </c:pt>
                <c:pt idx="1559">
                  <c:v>-0.19096637395601554</c:v>
                </c:pt>
                <c:pt idx="1560">
                  <c:v>-0.23034293899062236</c:v>
                </c:pt>
                <c:pt idx="1561">
                  <c:v>-0.26912821700444306</c:v>
                </c:pt>
                <c:pt idx="1562">
                  <c:v>-0.30722264674507871</c:v>
                </c:pt>
                <c:pt idx="1563">
                  <c:v>-0.34452844035774982</c:v>
                </c:pt>
                <c:pt idx="1564">
                  <c:v>-0.38094983440526531</c:v>
                </c:pt>
                <c:pt idx="1565">
                  <c:v>-0.4163933356914955</c:v>
                </c:pt>
                <c:pt idx="1566">
                  <c:v>-0.45076796125696311</c:v>
                </c:pt>
                <c:pt idx="1567">
                  <c:v>-0.48398547193084579</c:v>
                </c:pt>
                <c:pt idx="1568">
                  <c:v>-0.51596059883967038</c:v>
                </c:pt>
                <c:pt idx="1569">
                  <c:v>-0.54661126229121682</c:v>
                </c:pt>
                <c:pt idx="1570">
                  <c:v>-0.57585878247201028</c:v>
                </c:pt>
                <c:pt idx="1571">
                  <c:v>-0.60362808141723401</c:v>
                </c:pt>
                <c:pt idx="1572">
                  <c:v>-0.62984787573475765</c:v>
                </c:pt>
                <c:pt idx="1573">
                  <c:v>-0.65445085958862159</c:v>
                </c:pt>
                <c:pt idx="1574">
                  <c:v>-0.67737387747211797</c:v>
                </c:pt>
                <c:pt idx="1575">
                  <c:v>-0.69855808632711114</c:v>
                </c:pt>
                <c:pt idx="1576">
                  <c:v>-0.71794910659329669</c:v>
                </c:pt>
                <c:pt idx="1577">
                  <c:v>-0.73549716179975932</c:v>
                </c:pt>
                <c:pt idx="1578">
                  <c:v>-0.75115720634046423</c:v>
                </c:pt>
                <c:pt idx="1579">
                  <c:v>-0.76488904110566458</c:v>
                </c:pt>
                <c:pt idx="1580">
                  <c:v>-0.77665741667246624</c:v>
                </c:pt>
                <c:pt idx="1581">
                  <c:v>-0.78643212378957261</c:v>
                </c:pt>
                <c:pt idx="1582">
                  <c:v>-0.79418807092400201</c:v>
                </c:pt>
                <c:pt idx="1583">
                  <c:v>-0.79990534867070384</c:v>
                </c:pt>
                <c:pt idx="1584">
                  <c:v>-0.80356928085969137</c:v>
                </c:pt>
                <c:pt idx="1585">
                  <c:v>-0.80517046222958777</c:v>
                </c:pt>
                <c:pt idx="1586">
                  <c:v>-0.80470478257078082</c:v>
                </c:pt>
                <c:pt idx="1587">
                  <c:v>-0.80217343727627588</c:v>
                </c:pt>
                <c:pt idx="1588">
                  <c:v>-0.79758292427313893</c:v>
                </c:pt>
                <c:pt idx="1589">
                  <c:v>-0.79094502734241146</c:v>
                </c:pt>
                <c:pt idx="1590">
                  <c:v>-0.78227678587031346</c:v>
                </c:pt>
                <c:pt idx="1591">
                  <c:v>-0.77160045110838271</c:v>
                </c:pt>
                <c:pt idx="1592">
                  <c:v>-0.75894342905483214</c:v>
                </c:pt>
                <c:pt idx="1593">
                  <c:v>-0.74433821010374046</c:v>
                </c:pt>
                <c:pt idx="1594">
                  <c:v>-0.72782228564269347</c:v>
                </c:pt>
                <c:pt idx="1595">
                  <c:v>-0.70943805181290609</c:v>
                </c:pt>
                <c:pt idx="1596">
                  <c:v>-0.68923270067895059</c:v>
                </c:pt>
                <c:pt idx="1597">
                  <c:v>-0.66725809908740052</c:v>
                </c:pt>
                <c:pt idx="1598">
                  <c:v>-0.6435706555253724</c:v>
                </c:pt>
                <c:pt idx="1599">
                  <c:v>-0.61823117532077554</c:v>
                </c:pt>
                <c:pt idx="1600">
                  <c:v>-0.59130470455586726</c:v>
                </c:pt>
                <c:pt idx="1601">
                  <c:v>-0.56286036309491871</c:v>
                </c:pt>
                <c:pt idx="1602">
                  <c:v>-0.53297116715450832</c:v>
                </c:pt>
                <c:pt idx="1603">
                  <c:v>-0.50171384187194124</c:v>
                </c:pt>
                <c:pt idx="1604">
                  <c:v>-0.46916862435292178</c:v>
                </c:pt>
                <c:pt idx="1605">
                  <c:v>-0.43541905770405454</c:v>
                </c:pt>
                <c:pt idx="1606">
                  <c:v>-0.40055177657888713</c:v>
                </c:pt>
                <c:pt idx="1607">
                  <c:v>-0.36465628478799778</c:v>
                </c:pt>
                <c:pt idx="1608">
                  <c:v>-0.32782472554398612</c:v>
                </c:pt>
                <c:pt idx="1609">
                  <c:v>-0.29015164493121021</c:v>
                </c:pt>
                <c:pt idx="1610">
                  <c:v>-0.25173374920728142</c:v>
                </c:pt>
                <c:pt idx="1611">
                  <c:v>-0.21266965655952963</c:v>
                </c:pt>
                <c:pt idx="1612">
                  <c:v>-0.17305964395352025</c:v>
                </c:pt>
                <c:pt idx="1613">
                  <c:v>-0.13300538972351061</c:v>
                </c:pt>
                <c:pt idx="1614">
                  <c:v>-9.2609712565669314E-2</c:v>
                </c:pt>
                <c:pt idx="1615">
                  <c:v>-5.1976307603890201E-2</c:v>
                </c:pt>
                <c:pt idx="1616">
                  <c:v>-1.1209480205941626E-2</c:v>
                </c:pt>
                <c:pt idx="1617">
                  <c:v>2.9586121766928059E-2</c:v>
                </c:pt>
                <c:pt idx="1618">
                  <c:v>7.030577658956072E-2</c:v>
                </c:pt>
                <c:pt idx="1619">
                  <c:v>0.1108449574919981</c:v>
                </c:pt>
                <c:pt idx="1620">
                  <c:v>0.15109960097831504</c:v>
                </c:pt>
                <c:pt idx="1621">
                  <c:v>0.19096637395600713</c:v>
                </c:pt>
                <c:pt idx="1622">
                  <c:v>0.23034293899061403</c:v>
                </c:pt>
                <c:pt idx="1623">
                  <c:v>0.26912821700445644</c:v>
                </c:pt>
                <c:pt idx="1624">
                  <c:v>0.30722264674509187</c:v>
                </c:pt>
                <c:pt idx="1625">
                  <c:v>0.34452844035774199</c:v>
                </c:pt>
                <c:pt idx="1626">
                  <c:v>0.3809498344052677</c:v>
                </c:pt>
                <c:pt idx="1627">
                  <c:v>0.41639333569149795</c:v>
                </c:pt>
                <c:pt idx="1628">
                  <c:v>0.45076796125697483</c:v>
                </c:pt>
                <c:pt idx="1629">
                  <c:v>0.48398547193085711</c:v>
                </c:pt>
                <c:pt idx="1630">
                  <c:v>0.51596059883966383</c:v>
                </c:pt>
                <c:pt idx="1631">
                  <c:v>0.54661126229121049</c:v>
                </c:pt>
                <c:pt idx="1632">
                  <c:v>0.57585878247201217</c:v>
                </c:pt>
                <c:pt idx="1633">
                  <c:v>0.60362808141724345</c:v>
                </c:pt>
                <c:pt idx="1634">
                  <c:v>0.62984787573476653</c:v>
                </c:pt>
                <c:pt idx="1635">
                  <c:v>0.65445085958862315</c:v>
                </c:pt>
                <c:pt idx="1636">
                  <c:v>0.67737387747211941</c:v>
                </c:pt>
                <c:pt idx="1637">
                  <c:v>0.69855808632711258</c:v>
                </c:pt>
                <c:pt idx="1638">
                  <c:v>0.71794910659329803</c:v>
                </c:pt>
                <c:pt idx="1639">
                  <c:v>0.73549716179976043</c:v>
                </c:pt>
                <c:pt idx="1640">
                  <c:v>0.75115720634046113</c:v>
                </c:pt>
                <c:pt idx="1641">
                  <c:v>0.7648890411056618</c:v>
                </c:pt>
                <c:pt idx="1642">
                  <c:v>0.77665741667246391</c:v>
                </c:pt>
                <c:pt idx="1643">
                  <c:v>0.78643212378957328</c:v>
                </c:pt>
                <c:pt idx="1644">
                  <c:v>0.79418807092400434</c:v>
                </c:pt>
                <c:pt idx="1645">
                  <c:v>0.79990534867070284</c:v>
                </c:pt>
                <c:pt idx="1646">
                  <c:v>0.80356928085969093</c:v>
                </c:pt>
                <c:pt idx="1647">
                  <c:v>0.80517046222958766</c:v>
                </c:pt>
                <c:pt idx="1648">
                  <c:v>0.80470478257078071</c:v>
                </c:pt>
                <c:pt idx="1649">
                  <c:v>0.80217343727627555</c:v>
                </c:pt>
                <c:pt idx="1650">
                  <c:v>0.79758292427314004</c:v>
                </c:pt>
                <c:pt idx="1651">
                  <c:v>0.79094502734241312</c:v>
                </c:pt>
                <c:pt idx="1652">
                  <c:v>0.78227678587031546</c:v>
                </c:pt>
                <c:pt idx="1653">
                  <c:v>0.77160045110838194</c:v>
                </c:pt>
                <c:pt idx="1654">
                  <c:v>0.75894342905483125</c:v>
                </c:pt>
                <c:pt idx="1655">
                  <c:v>0.74433821010374368</c:v>
                </c:pt>
                <c:pt idx="1656">
                  <c:v>0.72782228564269724</c:v>
                </c:pt>
                <c:pt idx="1657">
                  <c:v>0.7094380518129102</c:v>
                </c:pt>
                <c:pt idx="1658">
                  <c:v>0.68923270067894327</c:v>
                </c:pt>
                <c:pt idx="1659">
                  <c:v>0.66725809908739253</c:v>
                </c:pt>
                <c:pt idx="1660">
                  <c:v>0.64357065552537074</c:v>
                </c:pt>
                <c:pt idx="1661">
                  <c:v>0.61823117532077376</c:v>
                </c:pt>
                <c:pt idx="1662">
                  <c:v>0.59130470455588091</c:v>
                </c:pt>
                <c:pt idx="1663">
                  <c:v>0.56286036309491672</c:v>
                </c:pt>
                <c:pt idx="1664">
                  <c:v>0.53297116715450621</c:v>
                </c:pt>
                <c:pt idx="1665">
                  <c:v>0.50171384187193901</c:v>
                </c:pt>
                <c:pt idx="1666">
                  <c:v>0.46916862435291956</c:v>
                </c:pt>
                <c:pt idx="1667">
                  <c:v>0.4354190577040522</c:v>
                </c:pt>
                <c:pt idx="1668">
                  <c:v>0.40055177657887486</c:v>
                </c:pt>
                <c:pt idx="1669">
                  <c:v>0.36465628478798506</c:v>
                </c:pt>
                <c:pt idx="1670">
                  <c:v>0.32782472554398356</c:v>
                </c:pt>
                <c:pt idx="1671">
                  <c:v>0.2901516449312076</c:v>
                </c:pt>
                <c:pt idx="1672">
                  <c:v>0.25173374920727881</c:v>
                </c:pt>
                <c:pt idx="1673">
                  <c:v>0.21266965655952699</c:v>
                </c:pt>
                <c:pt idx="1674">
                  <c:v>0.17305964395351756</c:v>
                </c:pt>
                <c:pt idx="1675">
                  <c:v>0.13300538972351919</c:v>
                </c:pt>
                <c:pt idx="1676">
                  <c:v>9.2609712565677932E-2</c:v>
                </c:pt>
                <c:pt idx="1677">
                  <c:v>5.1976307603898875E-2</c:v>
                </c:pt>
                <c:pt idx="1678">
                  <c:v>1.1209480205938864E-2</c:v>
                </c:pt>
                <c:pt idx="1679">
                  <c:v>-2.9586121766930821E-2</c:v>
                </c:pt>
                <c:pt idx="1680">
                  <c:v>-7.0305776589552074E-2</c:v>
                </c:pt>
                <c:pt idx="1681">
                  <c:v>-0.11084495749200085</c:v>
                </c:pt>
                <c:pt idx="1682">
                  <c:v>-0.15109960097831776</c:v>
                </c:pt>
                <c:pt idx="1683">
                  <c:v>-0.19096637395600979</c:v>
                </c:pt>
                <c:pt idx="1684">
                  <c:v>-0.23034293899061667</c:v>
                </c:pt>
                <c:pt idx="1685">
                  <c:v>-0.26912821700443751</c:v>
                </c:pt>
                <c:pt idx="1686">
                  <c:v>-0.30722264674507327</c:v>
                </c:pt>
                <c:pt idx="1687">
                  <c:v>-0.34452844035773411</c:v>
                </c:pt>
                <c:pt idx="1688">
                  <c:v>-0.38094983440528024</c:v>
                </c:pt>
                <c:pt idx="1689">
                  <c:v>-0.4163933356915101</c:v>
                </c:pt>
                <c:pt idx="1690">
                  <c:v>-0.45076796125697716</c:v>
                </c:pt>
                <c:pt idx="1691">
                  <c:v>-0.48398547193085933</c:v>
                </c:pt>
                <c:pt idx="1692">
                  <c:v>-0.51596059883966583</c:v>
                </c:pt>
                <c:pt idx="1693">
                  <c:v>-0.54661126229121249</c:v>
                </c:pt>
                <c:pt idx="1694">
                  <c:v>-0.57585878247201416</c:v>
                </c:pt>
                <c:pt idx="1695">
                  <c:v>-0.60362808141723767</c:v>
                </c:pt>
                <c:pt idx="1696">
                  <c:v>-0.62984787573476098</c:v>
                </c:pt>
                <c:pt idx="1697">
                  <c:v>-0.65445085958861815</c:v>
                </c:pt>
                <c:pt idx="1698">
                  <c:v>-0.67737387747212086</c:v>
                </c:pt>
                <c:pt idx="1699">
                  <c:v>-0.69855808632711391</c:v>
                </c:pt>
                <c:pt idx="1700">
                  <c:v>-0.71794910659329925</c:v>
                </c:pt>
                <c:pt idx="1701">
                  <c:v>-0.73549716179976155</c:v>
                </c:pt>
                <c:pt idx="1702">
                  <c:v>-0.75115720634046201</c:v>
                </c:pt>
                <c:pt idx="1703">
                  <c:v>-0.76488904110566636</c:v>
                </c:pt>
                <c:pt idx="1704">
                  <c:v>-0.77665741667246768</c:v>
                </c:pt>
                <c:pt idx="1705">
                  <c:v>-0.78643212378957139</c:v>
                </c:pt>
                <c:pt idx="1706">
                  <c:v>-0.7941880709240029</c:v>
                </c:pt>
                <c:pt idx="1707">
                  <c:v>-0.79990534867070184</c:v>
                </c:pt>
                <c:pt idx="1708">
                  <c:v>-0.80356928085969104</c:v>
                </c:pt>
                <c:pt idx="1709">
                  <c:v>-0.80517046222958766</c:v>
                </c:pt>
                <c:pt idx="1710">
                  <c:v>-0.80470478257078104</c:v>
                </c:pt>
                <c:pt idx="1711">
                  <c:v>-0.80217343727627632</c:v>
                </c:pt>
                <c:pt idx="1712">
                  <c:v>-0.7975829242731397</c:v>
                </c:pt>
                <c:pt idx="1713">
                  <c:v>-0.79094502734241046</c:v>
                </c:pt>
                <c:pt idx="1714">
                  <c:v>-0.78227678587031213</c:v>
                </c:pt>
                <c:pt idx="1715">
                  <c:v>-0.77160045110838116</c:v>
                </c:pt>
                <c:pt idx="1716">
                  <c:v>-0.75894342905483037</c:v>
                </c:pt>
                <c:pt idx="1717">
                  <c:v>-0.74433821010374701</c:v>
                </c:pt>
                <c:pt idx="1718">
                  <c:v>-0.72782228564269602</c:v>
                </c:pt>
                <c:pt idx="1719">
                  <c:v>-0.70943805181290887</c:v>
                </c:pt>
                <c:pt idx="1720">
                  <c:v>-0.68923270067895359</c:v>
                </c:pt>
                <c:pt idx="1721">
                  <c:v>-0.66725809908740374</c:v>
                </c:pt>
                <c:pt idx="1722">
                  <c:v>-0.64357065552538284</c:v>
                </c:pt>
                <c:pt idx="1723">
                  <c:v>-0.6182311753207721</c:v>
                </c:pt>
                <c:pt idx="1724">
                  <c:v>-0.59130470455586348</c:v>
                </c:pt>
                <c:pt idx="1725">
                  <c:v>-0.56286036309491461</c:v>
                </c:pt>
                <c:pt idx="1726">
                  <c:v>-0.53297116715450421</c:v>
                </c:pt>
                <c:pt idx="1727">
                  <c:v>-0.50171384187193679</c:v>
                </c:pt>
                <c:pt idx="1728">
                  <c:v>-0.46916862435291729</c:v>
                </c:pt>
                <c:pt idx="1729">
                  <c:v>-0.43541905770404987</c:v>
                </c:pt>
                <c:pt idx="1730">
                  <c:v>-0.40055177657888236</c:v>
                </c:pt>
                <c:pt idx="1731">
                  <c:v>-0.36465628478799278</c:v>
                </c:pt>
                <c:pt idx="1732">
                  <c:v>-0.3278247255439915</c:v>
                </c:pt>
                <c:pt idx="1733">
                  <c:v>-0.29015164493120504</c:v>
                </c:pt>
                <c:pt idx="1734">
                  <c:v>-0.25173374920727615</c:v>
                </c:pt>
                <c:pt idx="1735">
                  <c:v>-0.2126696565595243</c:v>
                </c:pt>
                <c:pt idx="1736">
                  <c:v>-0.17305964395351486</c:v>
                </c:pt>
                <c:pt idx="1737">
                  <c:v>-0.13300538972351647</c:v>
                </c:pt>
                <c:pt idx="1738">
                  <c:v>-9.2609712565675184E-2</c:v>
                </c:pt>
                <c:pt idx="1739">
                  <c:v>-5.1976307603896113E-2</c:v>
                </c:pt>
                <c:pt idx="1740">
                  <c:v>-1.1209480205947545E-2</c:v>
                </c:pt>
                <c:pt idx="1741">
                  <c:v>2.9586121766922144E-2</c:v>
                </c:pt>
                <c:pt idx="1742">
                  <c:v>7.0305776589543428E-2</c:v>
                </c:pt>
                <c:pt idx="1743">
                  <c:v>0.11084495749200357</c:v>
                </c:pt>
                <c:pt idx="1744">
                  <c:v>0.15109960097832045</c:v>
                </c:pt>
                <c:pt idx="1745">
                  <c:v>0.19096637395601249</c:v>
                </c:pt>
                <c:pt idx="1746">
                  <c:v>0.23034293899061936</c:v>
                </c:pt>
                <c:pt idx="1747">
                  <c:v>0.26912821700444006</c:v>
                </c:pt>
                <c:pt idx="1748">
                  <c:v>0.30722264674509697</c:v>
                </c:pt>
                <c:pt idx="1749">
                  <c:v>0.34452844035773661</c:v>
                </c:pt>
                <c:pt idx="1750">
                  <c:v>0.38094983440526248</c:v>
                </c:pt>
                <c:pt idx="1751">
                  <c:v>0.41639333569149284</c:v>
                </c:pt>
                <c:pt idx="1752">
                  <c:v>0.4507679612569605</c:v>
                </c:pt>
                <c:pt idx="1753">
                  <c:v>0.48398547193086161</c:v>
                </c:pt>
                <c:pt idx="1754">
                  <c:v>0.51596059883966794</c:v>
                </c:pt>
                <c:pt idx="1755">
                  <c:v>0.54661126229121448</c:v>
                </c:pt>
                <c:pt idx="1756">
                  <c:v>0.57585878247201605</c:v>
                </c:pt>
                <c:pt idx="1757">
                  <c:v>0.60362808141723945</c:v>
                </c:pt>
                <c:pt idx="1758">
                  <c:v>0.62984787573476986</c:v>
                </c:pt>
                <c:pt idx="1759">
                  <c:v>0.65445085958862637</c:v>
                </c:pt>
                <c:pt idx="1760">
                  <c:v>0.6773738774721163</c:v>
                </c:pt>
                <c:pt idx="1761">
                  <c:v>0.69855808632710958</c:v>
                </c:pt>
                <c:pt idx="1762">
                  <c:v>0.71794910659329525</c:v>
                </c:pt>
                <c:pt idx="1763">
                  <c:v>0.73549716179976277</c:v>
                </c:pt>
                <c:pt idx="1764">
                  <c:v>0.75115720634046301</c:v>
                </c:pt>
                <c:pt idx="1765">
                  <c:v>0.76488904110566358</c:v>
                </c:pt>
                <c:pt idx="1766">
                  <c:v>0.77665741667246546</c:v>
                </c:pt>
                <c:pt idx="1767">
                  <c:v>0.78643212378957195</c:v>
                </c:pt>
                <c:pt idx="1768">
                  <c:v>0.79418807092400523</c:v>
                </c:pt>
                <c:pt idx="1769">
                  <c:v>0.79990534867070351</c:v>
                </c:pt>
                <c:pt idx="1770">
                  <c:v>0.80356928085969126</c:v>
                </c:pt>
                <c:pt idx="1771">
                  <c:v>0.80517046222958777</c:v>
                </c:pt>
                <c:pt idx="1772">
                  <c:v>0.80470478257078137</c:v>
                </c:pt>
                <c:pt idx="1773">
                  <c:v>0.8021734372762761</c:v>
                </c:pt>
                <c:pt idx="1774">
                  <c:v>0.79758292427313926</c:v>
                </c:pt>
                <c:pt idx="1775">
                  <c:v>0.79094502734241212</c:v>
                </c:pt>
                <c:pt idx="1776">
                  <c:v>0.78227678587031424</c:v>
                </c:pt>
                <c:pt idx="1777">
                  <c:v>0.7716004511083836</c:v>
                </c:pt>
                <c:pt idx="1778">
                  <c:v>0.75894342905482937</c:v>
                </c:pt>
                <c:pt idx="1779">
                  <c:v>0.74433821010374157</c:v>
                </c:pt>
                <c:pt idx="1780">
                  <c:v>0.7278222856426948</c:v>
                </c:pt>
                <c:pt idx="1781">
                  <c:v>0.70943805181290764</c:v>
                </c:pt>
                <c:pt idx="1782">
                  <c:v>0.68923270067895215</c:v>
                </c:pt>
                <c:pt idx="1783">
                  <c:v>0.66725809908740219</c:v>
                </c:pt>
                <c:pt idx="1784">
                  <c:v>0.64357065552538117</c:v>
                </c:pt>
                <c:pt idx="1785">
                  <c:v>0.61823117532078498</c:v>
                </c:pt>
                <c:pt idx="1786">
                  <c:v>0.59130470455587714</c:v>
                </c:pt>
                <c:pt idx="1787">
                  <c:v>0.56286036309492904</c:v>
                </c:pt>
                <c:pt idx="1788">
                  <c:v>0.53297116715450199</c:v>
                </c:pt>
                <c:pt idx="1789">
                  <c:v>0.50171384187193468</c:v>
                </c:pt>
                <c:pt idx="1790">
                  <c:v>0.46916862435291506</c:v>
                </c:pt>
                <c:pt idx="1791">
                  <c:v>0.4354190577040476</c:v>
                </c:pt>
                <c:pt idx="1792">
                  <c:v>0.40055177657887997</c:v>
                </c:pt>
                <c:pt idx="1793">
                  <c:v>0.36465628478799034</c:v>
                </c:pt>
                <c:pt idx="1794">
                  <c:v>0.327824725543989</c:v>
                </c:pt>
                <c:pt idx="1795">
                  <c:v>0.29015164493121315</c:v>
                </c:pt>
                <c:pt idx="1796">
                  <c:v>0.25173374920728442</c:v>
                </c:pt>
                <c:pt idx="1797">
                  <c:v>0.21266965655953265</c:v>
                </c:pt>
                <c:pt idx="1798">
                  <c:v>0.17305964395351217</c:v>
                </c:pt>
                <c:pt idx="1799">
                  <c:v>0.13300538972351375</c:v>
                </c:pt>
                <c:pt idx="1800">
                  <c:v>9.260971256567245E-2</c:v>
                </c:pt>
                <c:pt idx="1801">
                  <c:v>5.1976307603893358E-2</c:v>
                </c:pt>
                <c:pt idx="1802">
                  <c:v>1.1209480205944783E-2</c:v>
                </c:pt>
                <c:pt idx="1803">
                  <c:v>-2.9586121766936341E-2</c:v>
                </c:pt>
                <c:pt idx="1804">
                  <c:v>-7.030577658954619E-2</c:v>
                </c:pt>
                <c:pt idx="1805">
                  <c:v>-0.11084495749199497</c:v>
                </c:pt>
                <c:pt idx="1806">
                  <c:v>-0.15109960097831193</c:v>
                </c:pt>
                <c:pt idx="1807">
                  <c:v>-0.19096637395600402</c:v>
                </c:pt>
                <c:pt idx="1808">
                  <c:v>-0.230342938990622</c:v>
                </c:pt>
                <c:pt idx="1809">
                  <c:v>-0.26912821700444267</c:v>
                </c:pt>
                <c:pt idx="1810">
                  <c:v>-0.30722264674507838</c:v>
                </c:pt>
                <c:pt idx="1811">
                  <c:v>-0.34452844035773916</c:v>
                </c:pt>
                <c:pt idx="1812">
                  <c:v>-0.38094983440526492</c:v>
                </c:pt>
                <c:pt idx="1813">
                  <c:v>-0.41639333569151482</c:v>
                </c:pt>
                <c:pt idx="1814">
                  <c:v>-0.45076796125698171</c:v>
                </c:pt>
                <c:pt idx="1815">
                  <c:v>-0.48398547193086372</c:v>
                </c:pt>
                <c:pt idx="1816">
                  <c:v>-0.51596059883965251</c:v>
                </c:pt>
                <c:pt idx="1817">
                  <c:v>-0.54661126229119972</c:v>
                </c:pt>
                <c:pt idx="1818">
                  <c:v>-0.57585878247201794</c:v>
                </c:pt>
                <c:pt idx="1819">
                  <c:v>-0.60362808141724134</c:v>
                </c:pt>
                <c:pt idx="1820">
                  <c:v>-0.62984787573476453</c:v>
                </c:pt>
                <c:pt idx="1821">
                  <c:v>-0.65445085958862137</c:v>
                </c:pt>
                <c:pt idx="1822">
                  <c:v>-0.67737387747211764</c:v>
                </c:pt>
                <c:pt idx="1823">
                  <c:v>-0.69855808632711669</c:v>
                </c:pt>
                <c:pt idx="1824">
                  <c:v>-0.71794910659330169</c:v>
                </c:pt>
                <c:pt idx="1825">
                  <c:v>-0.73549716179976377</c:v>
                </c:pt>
                <c:pt idx="1826">
                  <c:v>-0.75115720634046401</c:v>
                </c:pt>
                <c:pt idx="1827">
                  <c:v>-0.76488904110566447</c:v>
                </c:pt>
                <c:pt idx="1828">
                  <c:v>-0.77665741667246624</c:v>
                </c:pt>
                <c:pt idx="1829">
                  <c:v>-0.7864321237895725</c:v>
                </c:pt>
                <c:pt idx="1830">
                  <c:v>-0.79418807092400379</c:v>
                </c:pt>
                <c:pt idx="1831">
                  <c:v>-0.79990534867070251</c:v>
                </c:pt>
                <c:pt idx="1832">
                  <c:v>-0.8035692808596907</c:v>
                </c:pt>
                <c:pt idx="1833">
                  <c:v>-0.80517046222958777</c:v>
                </c:pt>
                <c:pt idx="1834">
                  <c:v>-0.80470478257078082</c:v>
                </c:pt>
                <c:pt idx="1835">
                  <c:v>-0.80217343727627588</c:v>
                </c:pt>
                <c:pt idx="1836">
                  <c:v>-0.79758292427313893</c:v>
                </c:pt>
                <c:pt idx="1837">
                  <c:v>-0.79094502734241157</c:v>
                </c:pt>
                <c:pt idx="1838">
                  <c:v>-0.78227678587031357</c:v>
                </c:pt>
                <c:pt idx="1839">
                  <c:v>-0.77160045110838293</c:v>
                </c:pt>
                <c:pt idx="1840">
                  <c:v>-0.75894342905483225</c:v>
                </c:pt>
                <c:pt idx="1841">
                  <c:v>-0.7443382101037449</c:v>
                </c:pt>
                <c:pt idx="1842">
                  <c:v>-0.72782228564269857</c:v>
                </c:pt>
                <c:pt idx="1843">
                  <c:v>-0.70943805181290631</c:v>
                </c:pt>
                <c:pt idx="1844">
                  <c:v>-0.6892327006789507</c:v>
                </c:pt>
                <c:pt idx="1845">
                  <c:v>-0.66725809908740064</c:v>
                </c:pt>
                <c:pt idx="1846">
                  <c:v>-0.64357065552537951</c:v>
                </c:pt>
                <c:pt idx="1847">
                  <c:v>-0.6182311753207832</c:v>
                </c:pt>
                <c:pt idx="1848">
                  <c:v>-0.59130470455587536</c:v>
                </c:pt>
                <c:pt idx="1849">
                  <c:v>-0.56286036309492704</c:v>
                </c:pt>
                <c:pt idx="1850">
                  <c:v>-0.5329711671545172</c:v>
                </c:pt>
                <c:pt idx="1851">
                  <c:v>-0.50171384187195045</c:v>
                </c:pt>
                <c:pt idx="1852">
                  <c:v>-0.46916862435293144</c:v>
                </c:pt>
                <c:pt idx="1853">
                  <c:v>-0.43541905770404526</c:v>
                </c:pt>
                <c:pt idx="1854">
                  <c:v>-0.40055177657887758</c:v>
                </c:pt>
                <c:pt idx="1855">
                  <c:v>-0.36465628478798789</c:v>
                </c:pt>
                <c:pt idx="1856">
                  <c:v>-0.32782472554398645</c:v>
                </c:pt>
                <c:pt idx="1857">
                  <c:v>-0.29015164493121054</c:v>
                </c:pt>
                <c:pt idx="1858">
                  <c:v>-0.25173374920727093</c:v>
                </c:pt>
                <c:pt idx="1859">
                  <c:v>-0.21266965655953002</c:v>
                </c:pt>
                <c:pt idx="1860">
                  <c:v>-0.17305964395352064</c:v>
                </c:pt>
                <c:pt idx="1861">
                  <c:v>-0.13300538972352233</c:v>
                </c:pt>
                <c:pt idx="1862">
                  <c:v>-9.2609712565681068E-2</c:v>
                </c:pt>
                <c:pt idx="1863">
                  <c:v>-5.1976307603890604E-2</c:v>
                </c:pt>
                <c:pt idx="1864">
                  <c:v>-1.1209480205942021E-2</c:v>
                </c:pt>
                <c:pt idx="1865">
                  <c:v>2.9586121766927664E-2</c:v>
                </c:pt>
                <c:pt idx="1866">
                  <c:v>7.0305776589548938E-2</c:v>
                </c:pt>
                <c:pt idx="1867">
                  <c:v>0.11084495749199771</c:v>
                </c:pt>
                <c:pt idx="1868">
                  <c:v>0.15109960097832589</c:v>
                </c:pt>
                <c:pt idx="1869">
                  <c:v>0.19096637395601784</c:v>
                </c:pt>
                <c:pt idx="1870">
                  <c:v>0.23034293899062463</c:v>
                </c:pt>
                <c:pt idx="1871">
                  <c:v>0.26912821700443451</c:v>
                </c:pt>
                <c:pt idx="1872">
                  <c:v>0.30722264674507038</c:v>
                </c:pt>
                <c:pt idx="1873">
                  <c:v>0.34452844035774166</c:v>
                </c:pt>
                <c:pt idx="1874">
                  <c:v>0.38094983440526736</c:v>
                </c:pt>
                <c:pt idx="1875">
                  <c:v>0.41639333569149761</c:v>
                </c:pt>
                <c:pt idx="1876">
                  <c:v>0.45076796125696506</c:v>
                </c:pt>
                <c:pt idx="1877">
                  <c:v>0.48398547193084762</c:v>
                </c:pt>
                <c:pt idx="1878">
                  <c:v>0.51596059883967227</c:v>
                </c:pt>
                <c:pt idx="1879">
                  <c:v>0.54661126229121848</c:v>
                </c:pt>
                <c:pt idx="1880">
                  <c:v>0.57585878247201994</c:v>
                </c:pt>
                <c:pt idx="1881">
                  <c:v>0.60362808141724311</c:v>
                </c:pt>
                <c:pt idx="1882">
                  <c:v>0.62984787573476619</c:v>
                </c:pt>
                <c:pt idx="1883">
                  <c:v>0.65445085958862304</c:v>
                </c:pt>
                <c:pt idx="1884">
                  <c:v>0.67737387747211919</c:v>
                </c:pt>
                <c:pt idx="1885">
                  <c:v>0.69855808632711236</c:v>
                </c:pt>
                <c:pt idx="1886">
                  <c:v>0.7179491065932978</c:v>
                </c:pt>
                <c:pt idx="1887">
                  <c:v>0.73549716179976032</c:v>
                </c:pt>
                <c:pt idx="1888">
                  <c:v>0.75115720634046501</c:v>
                </c:pt>
                <c:pt idx="1889">
                  <c:v>0.76488904110566536</c:v>
                </c:pt>
                <c:pt idx="1890">
                  <c:v>0.7766574166724669</c:v>
                </c:pt>
                <c:pt idx="1891">
                  <c:v>0.78643212378957317</c:v>
                </c:pt>
                <c:pt idx="1892">
                  <c:v>0.79418807092400423</c:v>
                </c:pt>
                <c:pt idx="1893">
                  <c:v>0.79990534867070284</c:v>
                </c:pt>
                <c:pt idx="1894">
                  <c:v>0.80356928085969093</c:v>
                </c:pt>
                <c:pt idx="1895">
                  <c:v>0.80517046222958766</c:v>
                </c:pt>
                <c:pt idx="1896">
                  <c:v>0.80470478257078126</c:v>
                </c:pt>
                <c:pt idx="1897">
                  <c:v>0.80217343727627666</c:v>
                </c:pt>
                <c:pt idx="1898">
                  <c:v>0.79758292427313859</c:v>
                </c:pt>
                <c:pt idx="1899">
                  <c:v>0.79094502734241101</c:v>
                </c:pt>
                <c:pt idx="1900">
                  <c:v>0.78227678587031291</c:v>
                </c:pt>
                <c:pt idx="1901">
                  <c:v>0.77160045110838216</c:v>
                </c:pt>
                <c:pt idx="1902">
                  <c:v>0.75894342905483125</c:v>
                </c:pt>
                <c:pt idx="1903">
                  <c:v>0.74433821010374379</c:v>
                </c:pt>
                <c:pt idx="1904">
                  <c:v>0.72782228564269735</c:v>
                </c:pt>
                <c:pt idx="1905">
                  <c:v>0.70943805181291042</c:v>
                </c:pt>
                <c:pt idx="1906">
                  <c:v>0.68923270067895526</c:v>
                </c:pt>
                <c:pt idx="1907">
                  <c:v>0.66725809908740563</c:v>
                </c:pt>
                <c:pt idx="1908">
                  <c:v>0.64357065552537784</c:v>
                </c:pt>
                <c:pt idx="1909">
                  <c:v>0.61823117532078142</c:v>
                </c:pt>
                <c:pt idx="1910">
                  <c:v>0.59130470455587347</c:v>
                </c:pt>
                <c:pt idx="1911">
                  <c:v>0.56286036309492515</c:v>
                </c:pt>
                <c:pt idx="1912">
                  <c:v>0.53297116715451509</c:v>
                </c:pt>
                <c:pt idx="1913">
                  <c:v>0.50171384187193035</c:v>
                </c:pt>
                <c:pt idx="1914">
                  <c:v>0.46916862435291057</c:v>
                </c:pt>
                <c:pt idx="1915">
                  <c:v>0.43541905770406214</c:v>
                </c:pt>
                <c:pt idx="1916">
                  <c:v>0.40055177657889501</c:v>
                </c:pt>
                <c:pt idx="1917">
                  <c:v>0.36465628478800588</c:v>
                </c:pt>
                <c:pt idx="1918">
                  <c:v>0.32782472554398395</c:v>
                </c:pt>
                <c:pt idx="1919">
                  <c:v>0.29015164493120793</c:v>
                </c:pt>
                <c:pt idx="1920">
                  <c:v>0.25173374920727914</c:v>
                </c:pt>
                <c:pt idx="1921">
                  <c:v>0.21266965655952735</c:v>
                </c:pt>
                <c:pt idx="1922">
                  <c:v>0.17305964395351794</c:v>
                </c:pt>
                <c:pt idx="1923">
                  <c:v>0.13300538972350831</c:v>
                </c:pt>
                <c:pt idx="1924">
                  <c:v>9.2609712565666968E-2</c:v>
                </c:pt>
                <c:pt idx="1925">
                  <c:v>5.1976307603887849E-2</c:v>
                </c:pt>
                <c:pt idx="1926">
                  <c:v>1.1209480205950702E-2</c:v>
                </c:pt>
                <c:pt idx="1927">
                  <c:v>-2.9586121766918987E-2</c:v>
                </c:pt>
                <c:pt idx="1928">
                  <c:v>-7.0305776589551686E-2</c:v>
                </c:pt>
                <c:pt idx="1929">
                  <c:v>-0.11084495749200045</c:v>
                </c:pt>
                <c:pt idx="1930">
                  <c:v>-0.15109960097831737</c:v>
                </c:pt>
                <c:pt idx="1931">
                  <c:v>-0.19096637395600941</c:v>
                </c:pt>
                <c:pt idx="1932">
                  <c:v>-0.23034293899061631</c:v>
                </c:pt>
                <c:pt idx="1933">
                  <c:v>-0.26912821700444789</c:v>
                </c:pt>
                <c:pt idx="1934">
                  <c:v>-0.30722264674508343</c:v>
                </c:pt>
                <c:pt idx="1935">
                  <c:v>-0.3445284403577441</c:v>
                </c:pt>
                <c:pt idx="1936">
                  <c:v>-0.3809498344052698</c:v>
                </c:pt>
                <c:pt idx="1937">
                  <c:v>-0.4163933356915</c:v>
                </c:pt>
                <c:pt idx="1938">
                  <c:v>-0.45076796125696733</c:v>
                </c:pt>
                <c:pt idx="1939">
                  <c:v>-0.4839854719308499</c:v>
                </c:pt>
                <c:pt idx="1940">
                  <c:v>-0.51596059883965684</c:v>
                </c:pt>
                <c:pt idx="1941">
                  <c:v>-0.54661126229120383</c:v>
                </c:pt>
                <c:pt idx="1942">
                  <c:v>-0.57585878247200584</c:v>
                </c:pt>
                <c:pt idx="1943">
                  <c:v>-0.603628081417245</c:v>
                </c:pt>
                <c:pt idx="1944">
                  <c:v>-0.62984787573476786</c:v>
                </c:pt>
                <c:pt idx="1945">
                  <c:v>-0.65445085958862459</c:v>
                </c:pt>
                <c:pt idx="1946">
                  <c:v>-0.67737387747212074</c:v>
                </c:pt>
                <c:pt idx="1947">
                  <c:v>-0.69855808632711369</c:v>
                </c:pt>
                <c:pt idx="1948">
                  <c:v>-0.71794910659329902</c:v>
                </c:pt>
                <c:pt idx="1949">
                  <c:v>-0.73549716179976143</c:v>
                </c:pt>
                <c:pt idx="1950">
                  <c:v>-0.7511572063404619</c:v>
                </c:pt>
                <c:pt idx="1951">
                  <c:v>-0.76488904110566258</c:v>
                </c:pt>
                <c:pt idx="1952">
                  <c:v>-0.77665741667246457</c:v>
                </c:pt>
                <c:pt idx="1953">
                  <c:v>-0.78643212378957372</c:v>
                </c:pt>
                <c:pt idx="1954">
                  <c:v>-0.79418807092400467</c:v>
                </c:pt>
                <c:pt idx="1955">
                  <c:v>-0.79990534867070318</c:v>
                </c:pt>
                <c:pt idx="1956">
                  <c:v>-0.80356928085969104</c:v>
                </c:pt>
                <c:pt idx="1957">
                  <c:v>-0.80517046222958766</c:v>
                </c:pt>
                <c:pt idx="1958">
                  <c:v>-0.80470478257078104</c:v>
                </c:pt>
                <c:pt idx="1959">
                  <c:v>-0.80217343727627632</c:v>
                </c:pt>
                <c:pt idx="1960">
                  <c:v>-0.7975829242731397</c:v>
                </c:pt>
                <c:pt idx="1961">
                  <c:v>-0.79094502734241279</c:v>
                </c:pt>
                <c:pt idx="1962">
                  <c:v>-0.78227678587031491</c:v>
                </c:pt>
                <c:pt idx="1963">
                  <c:v>-0.77160045110838127</c:v>
                </c:pt>
                <c:pt idx="1964">
                  <c:v>-0.75894342905483037</c:v>
                </c:pt>
                <c:pt idx="1965">
                  <c:v>-0.74433821010374279</c:v>
                </c:pt>
                <c:pt idx="1966">
                  <c:v>-0.72782228564269624</c:v>
                </c:pt>
                <c:pt idx="1967">
                  <c:v>-0.70943805181290909</c:v>
                </c:pt>
                <c:pt idx="1968">
                  <c:v>-0.68923270067894193</c:v>
                </c:pt>
                <c:pt idx="1969">
                  <c:v>-0.6672580990873912</c:v>
                </c:pt>
                <c:pt idx="1970">
                  <c:v>-0.64357065552538306</c:v>
                </c:pt>
                <c:pt idx="1971">
                  <c:v>-0.61823117532078686</c:v>
                </c:pt>
                <c:pt idx="1972">
                  <c:v>-0.59130470455587936</c:v>
                </c:pt>
                <c:pt idx="1973">
                  <c:v>-0.56286036309491505</c:v>
                </c:pt>
                <c:pt idx="1974">
                  <c:v>-0.53297116715450443</c:v>
                </c:pt>
                <c:pt idx="1975">
                  <c:v>-0.50171384187193713</c:v>
                </c:pt>
                <c:pt idx="1976">
                  <c:v>-0.46916862435291767</c:v>
                </c:pt>
                <c:pt idx="1977">
                  <c:v>-0.43541905770405026</c:v>
                </c:pt>
                <c:pt idx="1978">
                  <c:v>-0.40055177657887281</c:v>
                </c:pt>
                <c:pt idx="1979">
                  <c:v>-0.36465628478798295</c:v>
                </c:pt>
                <c:pt idx="1980">
                  <c:v>-0.3278247255439814</c:v>
                </c:pt>
                <c:pt idx="1981">
                  <c:v>-0.29015164493120538</c:v>
                </c:pt>
                <c:pt idx="1982">
                  <c:v>-0.25173374920728742</c:v>
                </c:pt>
                <c:pt idx="1983">
                  <c:v>-0.21266965655952466</c:v>
                </c:pt>
                <c:pt idx="1984">
                  <c:v>-0.17305964395351525</c:v>
                </c:pt>
                <c:pt idx="1985">
                  <c:v>-0.13300538972351686</c:v>
                </c:pt>
                <c:pt idx="1986">
                  <c:v>-9.2609712565675573E-2</c:v>
                </c:pt>
                <c:pt idx="1987">
                  <c:v>-5.1976307603896509E-2</c:v>
                </c:pt>
                <c:pt idx="1988">
                  <c:v>-1.1209480205936498E-2</c:v>
                </c:pt>
                <c:pt idx="1989">
                  <c:v>2.9586121766933184E-2</c:v>
                </c:pt>
                <c:pt idx="1990">
                  <c:v>7.0305776589554433E-2</c:v>
                </c:pt>
                <c:pt idx="1991">
                  <c:v>0.1108449574920032</c:v>
                </c:pt>
                <c:pt idx="1992">
                  <c:v>0.15109960097832006</c:v>
                </c:pt>
                <c:pt idx="1993">
                  <c:v>0.1909663739560121</c:v>
                </c:pt>
                <c:pt idx="1994">
                  <c:v>0.23034293899061895</c:v>
                </c:pt>
                <c:pt idx="1995">
                  <c:v>0.26912821700443973</c:v>
                </c:pt>
                <c:pt idx="1996">
                  <c:v>0.30722264674507543</c:v>
                </c:pt>
                <c:pt idx="1997">
                  <c:v>0.34452844035773628</c:v>
                </c:pt>
                <c:pt idx="1998">
                  <c:v>0.38094983440527219</c:v>
                </c:pt>
                <c:pt idx="1999">
                  <c:v>0.41639333569150233</c:v>
                </c:pt>
                <c:pt idx="2000">
                  <c:v>0.45076796125696966</c:v>
                </c:pt>
                <c:pt idx="2001">
                  <c:v>0.48398547193085212</c:v>
                </c:pt>
                <c:pt idx="2002">
                  <c:v>0.51596059883965883</c:v>
                </c:pt>
                <c:pt idx="2003">
                  <c:v>0.54661126229120582</c:v>
                </c:pt>
                <c:pt idx="2004">
                  <c:v>0.57585878247200784</c:v>
                </c:pt>
                <c:pt idx="2005">
                  <c:v>0.60362808141723168</c:v>
                </c:pt>
                <c:pt idx="2006">
                  <c:v>0.62984787573475542</c:v>
                </c:pt>
                <c:pt idx="2007">
                  <c:v>0.65445085958861282</c:v>
                </c:pt>
                <c:pt idx="2008">
                  <c:v>0.67737387747212219</c:v>
                </c:pt>
                <c:pt idx="2009">
                  <c:v>0.69855808632711502</c:v>
                </c:pt>
                <c:pt idx="2010">
                  <c:v>0.71794910659330036</c:v>
                </c:pt>
                <c:pt idx="2011">
                  <c:v>0.73549716179976254</c:v>
                </c:pt>
                <c:pt idx="2012">
                  <c:v>0.75115720634046301</c:v>
                </c:pt>
                <c:pt idx="2013">
                  <c:v>0.76488904110566347</c:v>
                </c:pt>
                <c:pt idx="2014">
                  <c:v>0.77665741667246535</c:v>
                </c:pt>
                <c:pt idx="2015">
                  <c:v>0.78643212378957184</c:v>
                </c:pt>
                <c:pt idx="2016">
                  <c:v>0.79418807092400323</c:v>
                </c:pt>
                <c:pt idx="2017">
                  <c:v>0.79990534867070218</c:v>
                </c:pt>
                <c:pt idx="2018">
                  <c:v>0.80356928085969126</c:v>
                </c:pt>
                <c:pt idx="2019">
                  <c:v>0.80517046222958777</c:v>
                </c:pt>
                <c:pt idx="2020">
                  <c:v>0.80470478257078093</c:v>
                </c:pt>
                <c:pt idx="2021">
                  <c:v>0.8021734372762761</c:v>
                </c:pt>
                <c:pt idx="2022">
                  <c:v>0.79758292427313937</c:v>
                </c:pt>
                <c:pt idx="2023">
                  <c:v>0.79094502734241001</c:v>
                </c:pt>
                <c:pt idx="2024">
                  <c:v>0.78227678587031158</c:v>
                </c:pt>
                <c:pt idx="2025">
                  <c:v>0.77160045110838382</c:v>
                </c:pt>
                <c:pt idx="2026">
                  <c:v>0.75894342905483336</c:v>
                </c:pt>
                <c:pt idx="2027">
                  <c:v>0.74433821010374612</c:v>
                </c:pt>
                <c:pt idx="2028">
                  <c:v>0.72782228564269502</c:v>
                </c:pt>
                <c:pt idx="2029">
                  <c:v>0.70943805181290776</c:v>
                </c:pt>
                <c:pt idx="2030">
                  <c:v>0.68923270067895237</c:v>
                </c:pt>
                <c:pt idx="2031">
                  <c:v>0.66725809908740241</c:v>
                </c:pt>
                <c:pt idx="2032">
                  <c:v>0.6435706555253814</c:v>
                </c:pt>
                <c:pt idx="2033">
                  <c:v>0.61823117532077054</c:v>
                </c:pt>
                <c:pt idx="2034">
                  <c:v>0.59130470455586193</c:v>
                </c:pt>
                <c:pt idx="2035">
                  <c:v>0.56286036309491305</c:v>
                </c:pt>
                <c:pt idx="2036">
                  <c:v>0.53297116715450243</c:v>
                </c:pt>
                <c:pt idx="2037">
                  <c:v>0.50171384187195289</c:v>
                </c:pt>
                <c:pt idx="2038">
                  <c:v>0.4691686243529154</c:v>
                </c:pt>
                <c:pt idx="2039">
                  <c:v>0.43541905770404793</c:v>
                </c:pt>
                <c:pt idx="2040">
                  <c:v>0.4005517765788803</c:v>
                </c:pt>
                <c:pt idx="2041">
                  <c:v>0.36465628478799073</c:v>
                </c:pt>
                <c:pt idx="2042">
                  <c:v>0.32782472554398934</c:v>
                </c:pt>
                <c:pt idx="2043">
                  <c:v>0.29015164493120282</c:v>
                </c:pt>
                <c:pt idx="2044">
                  <c:v>0.25173374920727393</c:v>
                </c:pt>
                <c:pt idx="2045">
                  <c:v>0.21266965655952202</c:v>
                </c:pt>
                <c:pt idx="2046">
                  <c:v>0.17305964395351256</c:v>
                </c:pt>
                <c:pt idx="2047">
                  <c:v>0.13300538972351414</c:v>
                </c:pt>
                <c:pt idx="2048">
                  <c:v>9.2609712565672839E-2</c:v>
                </c:pt>
                <c:pt idx="2049">
                  <c:v>5.1976307603893761E-2</c:v>
                </c:pt>
                <c:pt idx="2050">
                  <c:v>1.1209480205945177E-2</c:v>
                </c:pt>
                <c:pt idx="2051">
                  <c:v>-2.9586121766924506E-2</c:v>
                </c:pt>
                <c:pt idx="2052">
                  <c:v>-7.0305776589545788E-2</c:v>
                </c:pt>
                <c:pt idx="2053">
                  <c:v>-0.11084495749200592</c:v>
                </c:pt>
                <c:pt idx="2054">
                  <c:v>-0.15109960097832281</c:v>
                </c:pt>
                <c:pt idx="2055">
                  <c:v>-0.19096637395601479</c:v>
                </c:pt>
                <c:pt idx="2056">
                  <c:v>-0.23034293899062158</c:v>
                </c:pt>
                <c:pt idx="2057">
                  <c:v>-0.26912821700444234</c:v>
                </c:pt>
                <c:pt idx="2058">
                  <c:v>-0.30722264674507799</c:v>
                </c:pt>
                <c:pt idx="2059">
                  <c:v>-0.34452844035773877</c:v>
                </c:pt>
                <c:pt idx="2060">
                  <c:v>-0.38094983440526459</c:v>
                </c:pt>
                <c:pt idx="2061">
                  <c:v>-0.41639333569149489</c:v>
                </c:pt>
                <c:pt idx="2062">
                  <c:v>-0.45076796125696239</c:v>
                </c:pt>
                <c:pt idx="2063">
                  <c:v>-0.48398547193085428</c:v>
                </c:pt>
                <c:pt idx="2064">
                  <c:v>-0.51596059883966106</c:v>
                </c:pt>
                <c:pt idx="2065">
                  <c:v>-0.54661126229120793</c:v>
                </c:pt>
                <c:pt idx="2066">
                  <c:v>-0.57585878247200972</c:v>
                </c:pt>
                <c:pt idx="2067">
                  <c:v>-0.60362808141723345</c:v>
                </c:pt>
                <c:pt idx="2068">
                  <c:v>-0.62984787573477141</c:v>
                </c:pt>
                <c:pt idx="2069">
                  <c:v>-0.65445085958861438</c:v>
                </c:pt>
                <c:pt idx="2070">
                  <c:v>-0.67737387747211131</c:v>
                </c:pt>
                <c:pt idx="2071">
                  <c:v>-0.69855808632710503</c:v>
                </c:pt>
                <c:pt idx="2072">
                  <c:v>-0.71794910659329114</c:v>
                </c:pt>
                <c:pt idx="2073">
                  <c:v>-0.73549716179976365</c:v>
                </c:pt>
                <c:pt idx="2074">
                  <c:v>-0.7511572063404639</c:v>
                </c:pt>
                <c:pt idx="2075">
                  <c:v>-0.76488904110566436</c:v>
                </c:pt>
                <c:pt idx="2076">
                  <c:v>-0.77665741667246613</c:v>
                </c:pt>
                <c:pt idx="2077">
                  <c:v>-0.7864321237895725</c:v>
                </c:pt>
                <c:pt idx="2078">
                  <c:v>-0.79418807092400556</c:v>
                </c:pt>
                <c:pt idx="2079">
                  <c:v>-0.79990534867070373</c:v>
                </c:pt>
                <c:pt idx="2080">
                  <c:v>-0.80356928085969137</c:v>
                </c:pt>
                <c:pt idx="2081">
                  <c:v>-0.80517046222958766</c:v>
                </c:pt>
                <c:pt idx="2082">
                  <c:v>-0.80470478257078126</c:v>
                </c:pt>
                <c:pt idx="2083">
                  <c:v>-0.80217343727627588</c:v>
                </c:pt>
                <c:pt idx="2084">
                  <c:v>-0.79758292427313904</c:v>
                </c:pt>
                <c:pt idx="2085">
                  <c:v>-0.79094502734241168</c:v>
                </c:pt>
                <c:pt idx="2086">
                  <c:v>-0.78227678587031357</c:v>
                </c:pt>
                <c:pt idx="2087">
                  <c:v>-0.77160045110838305</c:v>
                </c:pt>
                <c:pt idx="2088">
                  <c:v>-0.75894342905482859</c:v>
                </c:pt>
                <c:pt idx="2089">
                  <c:v>-0.74433821010374068</c:v>
                </c:pt>
                <c:pt idx="2090">
                  <c:v>-0.72782228564269391</c:v>
                </c:pt>
                <c:pt idx="2091">
                  <c:v>-0.70943805181290642</c:v>
                </c:pt>
                <c:pt idx="2092">
                  <c:v>-0.68923270067895692</c:v>
                </c:pt>
                <c:pt idx="2093">
                  <c:v>-0.66725809908740097</c:v>
                </c:pt>
                <c:pt idx="2094">
                  <c:v>-0.64357065552537984</c:v>
                </c:pt>
                <c:pt idx="2095">
                  <c:v>-0.61823117532078342</c:v>
                </c:pt>
                <c:pt idx="2096">
                  <c:v>-0.59130470455587558</c:v>
                </c:pt>
                <c:pt idx="2097">
                  <c:v>-0.56286036309492737</c:v>
                </c:pt>
                <c:pt idx="2098">
                  <c:v>-0.53297116715450032</c:v>
                </c:pt>
                <c:pt idx="2099">
                  <c:v>-0.50171384187193291</c:v>
                </c:pt>
                <c:pt idx="2100">
                  <c:v>-0.46916862435291312</c:v>
                </c:pt>
                <c:pt idx="2101">
                  <c:v>-0.4354190577040456</c:v>
                </c:pt>
                <c:pt idx="2102">
                  <c:v>-0.40055177657887792</c:v>
                </c:pt>
                <c:pt idx="2103">
                  <c:v>-0.36465628478798823</c:v>
                </c:pt>
                <c:pt idx="2104">
                  <c:v>-0.32782472554398684</c:v>
                </c:pt>
                <c:pt idx="2105">
                  <c:v>-0.29015164493121087</c:v>
                </c:pt>
                <c:pt idx="2106">
                  <c:v>-0.25173374920728214</c:v>
                </c:pt>
                <c:pt idx="2107">
                  <c:v>-0.21266965655953038</c:v>
                </c:pt>
                <c:pt idx="2108">
                  <c:v>-0.17305964395350984</c:v>
                </c:pt>
                <c:pt idx="2109">
                  <c:v>-0.13300538972351142</c:v>
                </c:pt>
                <c:pt idx="2110">
                  <c:v>-9.2609712565670091E-2</c:v>
                </c:pt>
                <c:pt idx="2111">
                  <c:v>-5.1976307603890999E-2</c:v>
                </c:pt>
                <c:pt idx="2112">
                  <c:v>-1.1209480205942415E-2</c:v>
                </c:pt>
                <c:pt idx="2113">
                  <c:v>2.9586121766927265E-2</c:v>
                </c:pt>
                <c:pt idx="2114">
                  <c:v>7.0305776589548549E-2</c:v>
                </c:pt>
                <c:pt idx="2115">
                  <c:v>0.11084495749199731</c:v>
                </c:pt>
                <c:pt idx="2116">
                  <c:v>0.15109960097831426</c:v>
                </c:pt>
                <c:pt idx="2117">
                  <c:v>0.19096637395600632</c:v>
                </c:pt>
                <c:pt idx="2118">
                  <c:v>0.23034293899062427</c:v>
                </c:pt>
                <c:pt idx="2119">
                  <c:v>0.26912821700444489</c:v>
                </c:pt>
                <c:pt idx="2120">
                  <c:v>0.30722264674508054</c:v>
                </c:pt>
                <c:pt idx="2121">
                  <c:v>0.34452844035774127</c:v>
                </c:pt>
                <c:pt idx="2122">
                  <c:v>0.38094983440526697</c:v>
                </c:pt>
                <c:pt idx="2123">
                  <c:v>0.41639333569150705</c:v>
                </c:pt>
                <c:pt idx="2124">
                  <c:v>0.45076796125696472</c:v>
                </c:pt>
                <c:pt idx="2125">
                  <c:v>0.4839854719308474</c:v>
                </c:pt>
                <c:pt idx="2126">
                  <c:v>0.51596059883965439</c:v>
                </c:pt>
                <c:pt idx="2127">
                  <c:v>0.54661126229120149</c:v>
                </c:pt>
                <c:pt idx="2128">
                  <c:v>0.57585878247201161</c:v>
                </c:pt>
                <c:pt idx="2129">
                  <c:v>0.60362808141723534</c:v>
                </c:pt>
                <c:pt idx="2130">
                  <c:v>0.62984787573475876</c:v>
                </c:pt>
                <c:pt idx="2131">
                  <c:v>0.65445085958861604</c:v>
                </c:pt>
                <c:pt idx="2132">
                  <c:v>0.67737387747211275</c:v>
                </c:pt>
                <c:pt idx="2133">
                  <c:v>0.6985580863271178</c:v>
                </c:pt>
                <c:pt idx="2134">
                  <c:v>0.7179491065933028</c:v>
                </c:pt>
                <c:pt idx="2135">
                  <c:v>0.73549716179976476</c:v>
                </c:pt>
                <c:pt idx="2136">
                  <c:v>0.75115720634045668</c:v>
                </c:pt>
                <c:pt idx="2137">
                  <c:v>0.76488904110565803</c:v>
                </c:pt>
                <c:pt idx="2138">
                  <c:v>0.77665741667246679</c:v>
                </c:pt>
                <c:pt idx="2139">
                  <c:v>0.78643212378957306</c:v>
                </c:pt>
                <c:pt idx="2140">
                  <c:v>0.79418807092400412</c:v>
                </c:pt>
                <c:pt idx="2141">
                  <c:v>0.79990534867070284</c:v>
                </c:pt>
                <c:pt idx="2142">
                  <c:v>0.80356928085969082</c:v>
                </c:pt>
                <c:pt idx="2143">
                  <c:v>0.80517046222958788</c:v>
                </c:pt>
                <c:pt idx="2144">
                  <c:v>0.80470478257078071</c:v>
                </c:pt>
                <c:pt idx="2145">
                  <c:v>0.80217343727627566</c:v>
                </c:pt>
                <c:pt idx="2146">
                  <c:v>0.7975829242731387</c:v>
                </c:pt>
                <c:pt idx="2147">
                  <c:v>0.79094502734241112</c:v>
                </c:pt>
                <c:pt idx="2148">
                  <c:v>0.78227678587031302</c:v>
                </c:pt>
                <c:pt idx="2149">
                  <c:v>0.77160045110838216</c:v>
                </c:pt>
                <c:pt idx="2150">
                  <c:v>0.75894342905483148</c:v>
                </c:pt>
                <c:pt idx="2151">
                  <c:v>0.74433821010374401</c:v>
                </c:pt>
                <c:pt idx="2152">
                  <c:v>0.72782228564269758</c:v>
                </c:pt>
                <c:pt idx="2153">
                  <c:v>0.7094380518129052</c:v>
                </c:pt>
                <c:pt idx="2154">
                  <c:v>0.68923270067894948</c:v>
                </c:pt>
                <c:pt idx="2155">
                  <c:v>0.6672580990873993</c:v>
                </c:pt>
                <c:pt idx="2156">
                  <c:v>0.64357065552537807</c:v>
                </c:pt>
                <c:pt idx="2157">
                  <c:v>0.61823117532078165</c:v>
                </c:pt>
                <c:pt idx="2158">
                  <c:v>0.59130470455587369</c:v>
                </c:pt>
                <c:pt idx="2159">
                  <c:v>0.56286036309492538</c:v>
                </c:pt>
                <c:pt idx="2160">
                  <c:v>0.53297116715451531</c:v>
                </c:pt>
                <c:pt idx="2161">
                  <c:v>0.50171384187194867</c:v>
                </c:pt>
                <c:pt idx="2162">
                  <c:v>0.46916862435292944</c:v>
                </c:pt>
                <c:pt idx="2163">
                  <c:v>0.43541905770404327</c:v>
                </c:pt>
                <c:pt idx="2164">
                  <c:v>0.40055177657887553</c:v>
                </c:pt>
                <c:pt idx="2165">
                  <c:v>0.36465628478798578</c:v>
                </c:pt>
                <c:pt idx="2166">
                  <c:v>0.32782472554398434</c:v>
                </c:pt>
                <c:pt idx="2167">
                  <c:v>0.29015164493120832</c:v>
                </c:pt>
                <c:pt idx="2168">
                  <c:v>0.25173374920727953</c:v>
                </c:pt>
                <c:pt idx="2169">
                  <c:v>0.21266965655952774</c:v>
                </c:pt>
                <c:pt idx="2170">
                  <c:v>0.17305964395351833</c:v>
                </c:pt>
                <c:pt idx="2171">
                  <c:v>0.13300538972351997</c:v>
                </c:pt>
                <c:pt idx="2172">
                  <c:v>9.2609712565678723E-2</c:v>
                </c:pt>
                <c:pt idx="2173">
                  <c:v>5.1976307603888237E-2</c:v>
                </c:pt>
                <c:pt idx="2174">
                  <c:v>1.1209480205939653E-2</c:v>
                </c:pt>
                <c:pt idx="2175">
                  <c:v>-2.9586121766930026E-2</c:v>
                </c:pt>
                <c:pt idx="2176">
                  <c:v>-7.0305776589551297E-2</c:v>
                </c:pt>
                <c:pt idx="2177">
                  <c:v>-0.11084495749200006</c:v>
                </c:pt>
                <c:pt idx="2178">
                  <c:v>-0.15109960097832822</c:v>
                </c:pt>
                <c:pt idx="2179">
                  <c:v>-0.19096637395600902</c:v>
                </c:pt>
                <c:pt idx="2180">
                  <c:v>-0.23034293899061592</c:v>
                </c:pt>
                <c:pt idx="2181">
                  <c:v>-0.26912821700443673</c:v>
                </c:pt>
                <c:pt idx="2182">
                  <c:v>-0.30722264674507249</c:v>
                </c:pt>
                <c:pt idx="2183">
                  <c:v>-0.34452844035774371</c:v>
                </c:pt>
                <c:pt idx="2184">
                  <c:v>-0.38094983440526942</c:v>
                </c:pt>
                <c:pt idx="2185">
                  <c:v>-0.41639333569149967</c:v>
                </c:pt>
                <c:pt idx="2186">
                  <c:v>-0.45076796125696705</c:v>
                </c:pt>
                <c:pt idx="2187">
                  <c:v>-0.48398547193084962</c:v>
                </c:pt>
                <c:pt idx="2188">
                  <c:v>-0.51596059883966527</c:v>
                </c:pt>
                <c:pt idx="2189">
                  <c:v>-0.54661126229121193</c:v>
                </c:pt>
                <c:pt idx="2190">
                  <c:v>-0.57585878247201361</c:v>
                </c:pt>
                <c:pt idx="2191">
                  <c:v>-0.60362808141722957</c:v>
                </c:pt>
                <c:pt idx="2192">
                  <c:v>-0.62984787573475343</c:v>
                </c:pt>
                <c:pt idx="2193">
                  <c:v>-0.6544508595886176</c:v>
                </c:pt>
                <c:pt idx="2194">
                  <c:v>-0.67737387747211431</c:v>
                </c:pt>
                <c:pt idx="2195">
                  <c:v>-0.69855808632710781</c:v>
                </c:pt>
                <c:pt idx="2196">
                  <c:v>-0.7179491065932937</c:v>
                </c:pt>
                <c:pt idx="2197">
                  <c:v>-0.73549716179975655</c:v>
                </c:pt>
                <c:pt idx="2198">
                  <c:v>-0.7511572063404659</c:v>
                </c:pt>
                <c:pt idx="2199">
                  <c:v>-0.76488904110566602</c:v>
                </c:pt>
                <c:pt idx="2200">
                  <c:v>-0.77665741667246757</c:v>
                </c:pt>
                <c:pt idx="2201">
                  <c:v>-0.78643212378957361</c:v>
                </c:pt>
                <c:pt idx="2202">
                  <c:v>-0.79418807092400456</c:v>
                </c:pt>
                <c:pt idx="2203">
                  <c:v>-0.79990534867070306</c:v>
                </c:pt>
                <c:pt idx="2204">
                  <c:v>-0.80356928085969093</c:v>
                </c:pt>
                <c:pt idx="2205">
                  <c:v>-0.80517046222958766</c:v>
                </c:pt>
                <c:pt idx="2206">
                  <c:v>-0.80470478257078115</c:v>
                </c:pt>
                <c:pt idx="2207">
                  <c:v>-0.80217343727627632</c:v>
                </c:pt>
                <c:pt idx="2208">
                  <c:v>-0.79758292427313815</c:v>
                </c:pt>
                <c:pt idx="2209">
                  <c:v>-0.79094502734241057</c:v>
                </c:pt>
                <c:pt idx="2210">
                  <c:v>-0.78227678587031235</c:v>
                </c:pt>
                <c:pt idx="2211">
                  <c:v>-0.77160045110838138</c:v>
                </c:pt>
                <c:pt idx="2212">
                  <c:v>-0.75894342905483059</c:v>
                </c:pt>
                <c:pt idx="2213">
                  <c:v>-0.7443382101037429</c:v>
                </c:pt>
                <c:pt idx="2214">
                  <c:v>-0.72782228564269635</c:v>
                </c:pt>
                <c:pt idx="2215">
                  <c:v>-0.7094380518129092</c:v>
                </c:pt>
                <c:pt idx="2216">
                  <c:v>-0.68923270067895404</c:v>
                </c:pt>
                <c:pt idx="2217">
                  <c:v>-0.6672580990874043</c:v>
                </c:pt>
                <c:pt idx="2218">
                  <c:v>-0.6435706555253764</c:v>
                </c:pt>
                <c:pt idx="2219">
                  <c:v>-0.61823117532077987</c:v>
                </c:pt>
                <c:pt idx="2220">
                  <c:v>-0.59130470455587181</c:v>
                </c:pt>
                <c:pt idx="2221">
                  <c:v>-0.56286036309492338</c:v>
                </c:pt>
                <c:pt idx="2222">
                  <c:v>-0.53297116715451331</c:v>
                </c:pt>
                <c:pt idx="2223">
                  <c:v>-0.50171384187194634</c:v>
                </c:pt>
                <c:pt idx="2224">
                  <c:v>-0.46916862435292722</c:v>
                </c:pt>
                <c:pt idx="2225">
                  <c:v>-0.4354190577040602</c:v>
                </c:pt>
                <c:pt idx="2226">
                  <c:v>-0.40055177657889296</c:v>
                </c:pt>
                <c:pt idx="2227">
                  <c:v>-0.36465628478800372</c:v>
                </c:pt>
                <c:pt idx="2228">
                  <c:v>-0.32782472554398179</c:v>
                </c:pt>
                <c:pt idx="2229">
                  <c:v>-0.29015164493120577</c:v>
                </c:pt>
                <c:pt idx="2230">
                  <c:v>-0.25173374920727692</c:v>
                </c:pt>
                <c:pt idx="2231">
                  <c:v>-0.21266965655952508</c:v>
                </c:pt>
                <c:pt idx="2232">
                  <c:v>-0.17305964395351564</c:v>
                </c:pt>
                <c:pt idx="2233">
                  <c:v>-0.13300538972350595</c:v>
                </c:pt>
                <c:pt idx="2234">
                  <c:v>-9.2609712565664609E-2</c:v>
                </c:pt>
                <c:pt idx="2235">
                  <c:v>-5.1976307603896911E-2</c:v>
                </c:pt>
                <c:pt idx="2236">
                  <c:v>-1.1209480205948334E-2</c:v>
                </c:pt>
                <c:pt idx="2237">
                  <c:v>2.9586121766921353E-2</c:v>
                </c:pt>
                <c:pt idx="2238">
                  <c:v>7.0305776589554045E-2</c:v>
                </c:pt>
                <c:pt idx="2239">
                  <c:v>0.11084495749200279</c:v>
                </c:pt>
                <c:pt idx="2240">
                  <c:v>0.1510996009783197</c:v>
                </c:pt>
                <c:pt idx="2241">
                  <c:v>0.19096637395601171</c:v>
                </c:pt>
                <c:pt idx="2242">
                  <c:v>0.23034293899061858</c:v>
                </c:pt>
                <c:pt idx="2243">
                  <c:v>0.26912821700445017</c:v>
                </c:pt>
                <c:pt idx="2244">
                  <c:v>0.30722264674508565</c:v>
                </c:pt>
                <c:pt idx="2245">
                  <c:v>0.34452844035774627</c:v>
                </c:pt>
                <c:pt idx="2246">
                  <c:v>0.38094983440526181</c:v>
                </c:pt>
                <c:pt idx="2247">
                  <c:v>0.41639333569149223</c:v>
                </c:pt>
                <c:pt idx="2248">
                  <c:v>0.45076796125696927</c:v>
                </c:pt>
                <c:pt idx="2249">
                  <c:v>0.48398547193085173</c:v>
                </c:pt>
                <c:pt idx="2250">
                  <c:v>0.51596059883965861</c:v>
                </c:pt>
                <c:pt idx="2251">
                  <c:v>0.5466112622912056</c:v>
                </c:pt>
                <c:pt idx="2252">
                  <c:v>0.5758587824720075</c:v>
                </c:pt>
                <c:pt idx="2253">
                  <c:v>0.603628081417239</c:v>
                </c:pt>
                <c:pt idx="2254">
                  <c:v>0.62984787573476231</c:v>
                </c:pt>
                <c:pt idx="2255">
                  <c:v>0.65445085958861926</c:v>
                </c:pt>
                <c:pt idx="2256">
                  <c:v>0.67737387747211586</c:v>
                </c:pt>
                <c:pt idx="2257">
                  <c:v>0.69855808632710925</c:v>
                </c:pt>
                <c:pt idx="2258">
                  <c:v>0.71794910659329492</c:v>
                </c:pt>
                <c:pt idx="2259">
                  <c:v>0.73549716179975777</c:v>
                </c:pt>
                <c:pt idx="2260">
                  <c:v>0.75115720634045868</c:v>
                </c:pt>
                <c:pt idx="2261">
                  <c:v>0.76488904110565981</c:v>
                </c:pt>
                <c:pt idx="2262">
                  <c:v>0.77665741667246224</c:v>
                </c:pt>
                <c:pt idx="2263">
                  <c:v>0.78643212378957428</c:v>
                </c:pt>
                <c:pt idx="2264">
                  <c:v>0.79418807092400512</c:v>
                </c:pt>
                <c:pt idx="2265">
                  <c:v>0.7999053486707034</c:v>
                </c:pt>
                <c:pt idx="2266">
                  <c:v>0.80356928085969115</c:v>
                </c:pt>
                <c:pt idx="2267">
                  <c:v>0.80517046222958777</c:v>
                </c:pt>
                <c:pt idx="2268">
                  <c:v>0.80470478257078093</c:v>
                </c:pt>
                <c:pt idx="2269">
                  <c:v>0.80217343727627621</c:v>
                </c:pt>
                <c:pt idx="2270">
                  <c:v>0.79758292427313948</c:v>
                </c:pt>
                <c:pt idx="2271">
                  <c:v>0.79094502734241234</c:v>
                </c:pt>
                <c:pt idx="2272">
                  <c:v>0.78227678587031446</c:v>
                </c:pt>
                <c:pt idx="2273">
                  <c:v>0.7716004511083806</c:v>
                </c:pt>
                <c:pt idx="2274">
                  <c:v>0.75894342905482959</c:v>
                </c:pt>
                <c:pt idx="2275">
                  <c:v>0.74433821010374179</c:v>
                </c:pt>
                <c:pt idx="2276">
                  <c:v>0.72782228564269524</c:v>
                </c:pt>
                <c:pt idx="2277">
                  <c:v>0.70943805181290798</c:v>
                </c:pt>
                <c:pt idx="2278">
                  <c:v>0.68923270067895259</c:v>
                </c:pt>
                <c:pt idx="2279">
                  <c:v>0.66725809908740263</c:v>
                </c:pt>
                <c:pt idx="2280">
                  <c:v>0.64357065552538173</c:v>
                </c:pt>
                <c:pt idx="2281">
                  <c:v>0.61823117532078542</c:v>
                </c:pt>
                <c:pt idx="2282">
                  <c:v>0.59130470455587769</c:v>
                </c:pt>
                <c:pt idx="2283">
                  <c:v>0.56286036309492149</c:v>
                </c:pt>
                <c:pt idx="2284">
                  <c:v>0.53297116715451121</c:v>
                </c:pt>
                <c:pt idx="2285">
                  <c:v>0.50171384187194423</c:v>
                </c:pt>
                <c:pt idx="2286">
                  <c:v>0.469168624352925</c:v>
                </c:pt>
                <c:pt idx="2287">
                  <c:v>0.43541905770405787</c:v>
                </c:pt>
                <c:pt idx="2288">
                  <c:v>0.40055177657887076</c:v>
                </c:pt>
                <c:pt idx="2289">
                  <c:v>0.36465628478798084</c:v>
                </c:pt>
                <c:pt idx="2290">
                  <c:v>0.32782472554400016</c:v>
                </c:pt>
                <c:pt idx="2291">
                  <c:v>0.29015164493122453</c:v>
                </c:pt>
                <c:pt idx="2292">
                  <c:v>0.25173374920729608</c:v>
                </c:pt>
                <c:pt idx="2293">
                  <c:v>0.21266965655952239</c:v>
                </c:pt>
                <c:pt idx="2294">
                  <c:v>0.17305964395351292</c:v>
                </c:pt>
                <c:pt idx="2295">
                  <c:v>0.13300538972351453</c:v>
                </c:pt>
                <c:pt idx="2296">
                  <c:v>9.2609712565673227E-2</c:v>
                </c:pt>
                <c:pt idx="2297">
                  <c:v>5.1976307603894149E-2</c:v>
                </c:pt>
                <c:pt idx="2298">
                  <c:v>1.120948020593413E-2</c:v>
                </c:pt>
                <c:pt idx="2299">
                  <c:v>-2.9586121766935546E-2</c:v>
                </c:pt>
                <c:pt idx="2300">
                  <c:v>-7.0305776589556793E-2</c:v>
                </c:pt>
                <c:pt idx="2301">
                  <c:v>-0.11084495749200554</c:v>
                </c:pt>
                <c:pt idx="2302">
                  <c:v>-0.15109960097831115</c:v>
                </c:pt>
                <c:pt idx="2303">
                  <c:v>-0.19096637395601437</c:v>
                </c:pt>
                <c:pt idx="2304">
                  <c:v>-0.23034293899062122</c:v>
                </c:pt>
                <c:pt idx="2305">
                  <c:v>-0.26912821700444195</c:v>
                </c:pt>
                <c:pt idx="2306">
                  <c:v>-0.30722264674507765</c:v>
                </c:pt>
                <c:pt idx="2307">
                  <c:v>-0.34452844035773844</c:v>
                </c:pt>
                <c:pt idx="2308">
                  <c:v>-0.3809498344052743</c:v>
                </c:pt>
                <c:pt idx="2309">
                  <c:v>-0.41639333569150438</c:v>
                </c:pt>
                <c:pt idx="2310">
                  <c:v>-0.45076796125697161</c:v>
                </c:pt>
                <c:pt idx="2311">
                  <c:v>-0.48398547193085401</c:v>
                </c:pt>
                <c:pt idx="2312">
                  <c:v>-0.51596059883966072</c:v>
                </c:pt>
                <c:pt idx="2313">
                  <c:v>-0.54661126229120749</c:v>
                </c:pt>
                <c:pt idx="2314">
                  <c:v>-0.57585878247200939</c:v>
                </c:pt>
                <c:pt idx="2315">
                  <c:v>-0.60362808141723323</c:v>
                </c:pt>
                <c:pt idx="2316">
                  <c:v>-0.62984787573475687</c:v>
                </c:pt>
                <c:pt idx="2317">
                  <c:v>-0.65445085958861426</c:v>
                </c:pt>
                <c:pt idx="2318">
                  <c:v>-0.67737387747212352</c:v>
                </c:pt>
                <c:pt idx="2319">
                  <c:v>-0.69855808632711636</c:v>
                </c:pt>
                <c:pt idx="2320">
                  <c:v>-0.71794910659330136</c:v>
                </c:pt>
                <c:pt idx="2321">
                  <c:v>-0.73549716179976354</c:v>
                </c:pt>
                <c:pt idx="2322">
                  <c:v>-0.75115720634046379</c:v>
                </c:pt>
                <c:pt idx="2323">
                  <c:v>-0.76488904110566414</c:v>
                </c:pt>
                <c:pt idx="2324">
                  <c:v>-0.77665741667246602</c:v>
                </c:pt>
                <c:pt idx="2325">
                  <c:v>-0.78643212378957239</c:v>
                </c:pt>
                <c:pt idx="2326">
                  <c:v>-0.79418807092400368</c:v>
                </c:pt>
                <c:pt idx="2327">
                  <c:v>-0.7999053486707024</c:v>
                </c:pt>
                <c:pt idx="2328">
                  <c:v>-0.80356928085969137</c:v>
                </c:pt>
                <c:pt idx="2329">
                  <c:v>-0.80517046222958777</c:v>
                </c:pt>
                <c:pt idx="2330">
                  <c:v>-0.80470478257078082</c:v>
                </c:pt>
                <c:pt idx="2331">
                  <c:v>-0.80217343727627588</c:v>
                </c:pt>
                <c:pt idx="2332">
                  <c:v>-0.79758292427313904</c:v>
                </c:pt>
                <c:pt idx="2333">
                  <c:v>-0.79094502734241179</c:v>
                </c:pt>
                <c:pt idx="2334">
                  <c:v>-0.78227678587031368</c:v>
                </c:pt>
                <c:pt idx="2335">
                  <c:v>-0.77160045110838305</c:v>
                </c:pt>
                <c:pt idx="2336">
                  <c:v>-0.75894342905483259</c:v>
                </c:pt>
                <c:pt idx="2337">
                  <c:v>-0.74433821010374512</c:v>
                </c:pt>
                <c:pt idx="2338">
                  <c:v>-0.72782228564269402</c:v>
                </c:pt>
                <c:pt idx="2339">
                  <c:v>-0.70943805181290664</c:v>
                </c:pt>
                <c:pt idx="2340">
                  <c:v>-0.68923270067895115</c:v>
                </c:pt>
                <c:pt idx="2341">
                  <c:v>-0.66725809908740108</c:v>
                </c:pt>
                <c:pt idx="2342">
                  <c:v>-0.64357065552537995</c:v>
                </c:pt>
                <c:pt idx="2343">
                  <c:v>-0.61823117532077632</c:v>
                </c:pt>
                <c:pt idx="2344">
                  <c:v>-0.59130470455586803</c:v>
                </c:pt>
                <c:pt idx="2345">
                  <c:v>-0.56286036309492771</c:v>
                </c:pt>
                <c:pt idx="2346">
                  <c:v>-0.53297116715451776</c:v>
                </c:pt>
                <c:pt idx="2347">
                  <c:v>-0.50171384187195101</c:v>
                </c:pt>
                <c:pt idx="2348">
                  <c:v>-0.46916862435292273</c:v>
                </c:pt>
                <c:pt idx="2349">
                  <c:v>-0.43541905770405553</c:v>
                </c:pt>
                <c:pt idx="2350">
                  <c:v>-0.40055177657888819</c:v>
                </c:pt>
                <c:pt idx="2351">
                  <c:v>-0.36465628478799877</c:v>
                </c:pt>
                <c:pt idx="2352">
                  <c:v>-0.32782472554399766</c:v>
                </c:pt>
                <c:pt idx="2353">
                  <c:v>-0.2901516449312006</c:v>
                </c:pt>
                <c:pt idx="2354">
                  <c:v>-0.25173374920727171</c:v>
                </c:pt>
                <c:pt idx="2355">
                  <c:v>-0.21266965655951975</c:v>
                </c:pt>
                <c:pt idx="2356">
                  <c:v>-0.17305964395351026</c:v>
                </c:pt>
                <c:pt idx="2357">
                  <c:v>-0.13300538972353437</c:v>
                </c:pt>
                <c:pt idx="2358">
                  <c:v>-9.2609712565670479E-2</c:v>
                </c:pt>
                <c:pt idx="2359">
                  <c:v>-5.1976307603891388E-2</c:v>
                </c:pt>
                <c:pt idx="2360">
                  <c:v>-1.1209480205942811E-2</c:v>
                </c:pt>
                <c:pt idx="2361">
                  <c:v>2.9586121766926876E-2</c:v>
                </c:pt>
                <c:pt idx="2362">
                  <c:v>7.0305776589548147E-2</c:v>
                </c:pt>
                <c:pt idx="2363">
                  <c:v>0.11084495749200828</c:v>
                </c:pt>
                <c:pt idx="2364">
                  <c:v>0.15109960097832512</c:v>
                </c:pt>
                <c:pt idx="2365">
                  <c:v>0.19096637395601709</c:v>
                </c:pt>
                <c:pt idx="2366">
                  <c:v>0.23034293899062386</c:v>
                </c:pt>
                <c:pt idx="2367">
                  <c:v>0.26912821700444456</c:v>
                </c:pt>
                <c:pt idx="2368">
                  <c:v>0.30722264674508021</c:v>
                </c:pt>
                <c:pt idx="2369">
                  <c:v>0.34452844035774094</c:v>
                </c:pt>
                <c:pt idx="2370">
                  <c:v>0.3809498344052667</c:v>
                </c:pt>
                <c:pt idx="2371">
                  <c:v>0.41639333569149695</c:v>
                </c:pt>
                <c:pt idx="2372">
                  <c:v>0.45076796125696433</c:v>
                </c:pt>
                <c:pt idx="2373">
                  <c:v>0.48398547193085623</c:v>
                </c:pt>
                <c:pt idx="2374">
                  <c:v>0.51596059883966283</c:v>
                </c:pt>
                <c:pt idx="2375">
                  <c:v>0.5466112622912096</c:v>
                </c:pt>
                <c:pt idx="2376">
                  <c:v>0.57585878247201139</c:v>
                </c:pt>
                <c:pt idx="2377">
                  <c:v>0.60362808141723512</c:v>
                </c:pt>
                <c:pt idx="2378">
                  <c:v>0.62984787573475864</c:v>
                </c:pt>
                <c:pt idx="2379">
                  <c:v>0.65445085958861582</c:v>
                </c:pt>
                <c:pt idx="2380">
                  <c:v>0.67737387747211264</c:v>
                </c:pt>
                <c:pt idx="2381">
                  <c:v>0.69855808632710625</c:v>
                </c:pt>
                <c:pt idx="2382">
                  <c:v>0.71794910659329225</c:v>
                </c:pt>
                <c:pt idx="2383">
                  <c:v>0.73549716179976465</c:v>
                </c:pt>
                <c:pt idx="2384">
                  <c:v>0.75115720634046479</c:v>
                </c:pt>
                <c:pt idx="2385">
                  <c:v>0.76488904110566502</c:v>
                </c:pt>
                <c:pt idx="2386">
                  <c:v>0.77665741667246668</c:v>
                </c:pt>
                <c:pt idx="2387">
                  <c:v>0.78643212378957295</c:v>
                </c:pt>
                <c:pt idx="2388">
                  <c:v>0.79418807092400601</c:v>
                </c:pt>
                <c:pt idx="2389">
                  <c:v>0.79990534867070273</c:v>
                </c:pt>
                <c:pt idx="2390">
                  <c:v>0.80356928085969082</c:v>
                </c:pt>
                <c:pt idx="2391">
                  <c:v>0.80517046222958766</c:v>
                </c:pt>
                <c:pt idx="2392">
                  <c:v>0.80470478257078126</c:v>
                </c:pt>
                <c:pt idx="2393">
                  <c:v>0.80217343727627566</c:v>
                </c:pt>
                <c:pt idx="2394">
                  <c:v>0.7975829242731387</c:v>
                </c:pt>
                <c:pt idx="2395">
                  <c:v>0.79094502734241123</c:v>
                </c:pt>
                <c:pt idx="2396">
                  <c:v>0.78227678587031313</c:v>
                </c:pt>
                <c:pt idx="2397">
                  <c:v>0.77160045110838227</c:v>
                </c:pt>
                <c:pt idx="2398">
                  <c:v>0.75894342905482781</c:v>
                </c:pt>
                <c:pt idx="2399">
                  <c:v>0.74433821010373979</c:v>
                </c:pt>
                <c:pt idx="2400">
                  <c:v>0.72782228564269769</c:v>
                </c:pt>
                <c:pt idx="2401">
                  <c:v>0.70943805181291075</c:v>
                </c:pt>
                <c:pt idx="2402">
                  <c:v>0.6892327006789557</c:v>
                </c:pt>
                <c:pt idx="2403">
                  <c:v>0.66725809908739964</c:v>
                </c:pt>
                <c:pt idx="2404">
                  <c:v>0.6435706555253784</c:v>
                </c:pt>
                <c:pt idx="2405">
                  <c:v>0.61823117532078187</c:v>
                </c:pt>
                <c:pt idx="2406">
                  <c:v>0.59130470455587392</c:v>
                </c:pt>
                <c:pt idx="2407">
                  <c:v>0.56286036309492571</c:v>
                </c:pt>
                <c:pt idx="2408">
                  <c:v>0.5329711671545071</c:v>
                </c:pt>
                <c:pt idx="2409">
                  <c:v>0.5017138418719399</c:v>
                </c:pt>
                <c:pt idx="2410">
                  <c:v>0.4691686243529205</c:v>
                </c:pt>
                <c:pt idx="2411">
                  <c:v>0.4354190577040532</c:v>
                </c:pt>
                <c:pt idx="2412">
                  <c:v>0.40055177657889574</c:v>
                </c:pt>
                <c:pt idx="2413">
                  <c:v>0.36465628478799633</c:v>
                </c:pt>
                <c:pt idx="2414">
                  <c:v>0.32782472554399517</c:v>
                </c:pt>
                <c:pt idx="2415">
                  <c:v>0.29015164493121937</c:v>
                </c:pt>
                <c:pt idx="2416">
                  <c:v>0.25173374920729075</c:v>
                </c:pt>
                <c:pt idx="2417">
                  <c:v>0.21266965655953915</c:v>
                </c:pt>
                <c:pt idx="2418">
                  <c:v>0.17305964395350754</c:v>
                </c:pt>
                <c:pt idx="2419">
                  <c:v>0.13300538972350909</c:v>
                </c:pt>
                <c:pt idx="2420">
                  <c:v>9.2609712565667746E-2</c:v>
                </c:pt>
                <c:pt idx="2421">
                  <c:v>5.197630760388864E-2</c:v>
                </c:pt>
                <c:pt idx="2422">
                  <c:v>1.1209480205940047E-2</c:v>
                </c:pt>
                <c:pt idx="2423">
                  <c:v>-2.9586121766929634E-2</c:v>
                </c:pt>
                <c:pt idx="2424">
                  <c:v>-7.0305776589550908E-2</c:v>
                </c:pt>
                <c:pt idx="2425">
                  <c:v>-0.11084495749199967</c:v>
                </c:pt>
                <c:pt idx="2426">
                  <c:v>-0.15109960097831659</c:v>
                </c:pt>
                <c:pt idx="2427">
                  <c:v>-0.19096637395600863</c:v>
                </c:pt>
                <c:pt idx="2428">
                  <c:v>-0.23034293899062649</c:v>
                </c:pt>
                <c:pt idx="2429">
                  <c:v>-0.26912821700444717</c:v>
                </c:pt>
                <c:pt idx="2430">
                  <c:v>-0.30722264674508276</c:v>
                </c:pt>
                <c:pt idx="2431">
                  <c:v>-0.34452844035774338</c:v>
                </c:pt>
                <c:pt idx="2432">
                  <c:v>-0.38094983440526908</c:v>
                </c:pt>
                <c:pt idx="2433">
                  <c:v>-0.41639333569149928</c:v>
                </c:pt>
                <c:pt idx="2434">
                  <c:v>-0.45076796125696666</c:v>
                </c:pt>
                <c:pt idx="2435">
                  <c:v>-0.48398547193084923</c:v>
                </c:pt>
                <c:pt idx="2436">
                  <c:v>-0.51596059883965617</c:v>
                </c:pt>
                <c:pt idx="2437">
                  <c:v>-0.54661126229120327</c:v>
                </c:pt>
                <c:pt idx="2438">
                  <c:v>-0.57585878247201339</c:v>
                </c:pt>
                <c:pt idx="2439">
                  <c:v>-0.60362808141723689</c:v>
                </c:pt>
                <c:pt idx="2440">
                  <c:v>-0.62984787573476031</c:v>
                </c:pt>
                <c:pt idx="2441">
                  <c:v>-0.65445085958861748</c:v>
                </c:pt>
                <c:pt idx="2442">
                  <c:v>-0.67737387747211408</c:v>
                </c:pt>
                <c:pt idx="2443">
                  <c:v>-0.69855808632711902</c:v>
                </c:pt>
                <c:pt idx="2444">
                  <c:v>-0.71794910659329347</c:v>
                </c:pt>
                <c:pt idx="2445">
                  <c:v>-0.73549716179975644</c:v>
                </c:pt>
                <c:pt idx="2446">
                  <c:v>-0.75115720634045746</c:v>
                </c:pt>
                <c:pt idx="2447">
                  <c:v>-0.76488904110565881</c:v>
                </c:pt>
                <c:pt idx="2448">
                  <c:v>-0.77665741667246746</c:v>
                </c:pt>
                <c:pt idx="2449">
                  <c:v>-0.7864321237895735</c:v>
                </c:pt>
                <c:pt idx="2450">
                  <c:v>-0.79418807092400456</c:v>
                </c:pt>
                <c:pt idx="2451">
                  <c:v>-0.79990534867070306</c:v>
                </c:pt>
                <c:pt idx="2452">
                  <c:v>-0.80356928085969093</c:v>
                </c:pt>
                <c:pt idx="2453">
                  <c:v>-0.80517046222958788</c:v>
                </c:pt>
                <c:pt idx="2454">
                  <c:v>-0.80470478257078071</c:v>
                </c:pt>
                <c:pt idx="2455">
                  <c:v>-0.80217343727627544</c:v>
                </c:pt>
                <c:pt idx="2456">
                  <c:v>-0.79758292427313993</c:v>
                </c:pt>
                <c:pt idx="2457">
                  <c:v>-0.79094502734241279</c:v>
                </c:pt>
                <c:pt idx="2458">
                  <c:v>-0.78227678587031246</c:v>
                </c:pt>
                <c:pt idx="2459">
                  <c:v>-0.77160045110838149</c:v>
                </c:pt>
                <c:pt idx="2460">
                  <c:v>-0.7589434290548307</c:v>
                </c:pt>
                <c:pt idx="2461">
                  <c:v>-0.74433821010374313</c:v>
                </c:pt>
                <c:pt idx="2462">
                  <c:v>-0.72782228564269658</c:v>
                </c:pt>
                <c:pt idx="2463">
                  <c:v>-0.70943805181290398</c:v>
                </c:pt>
                <c:pt idx="2464">
                  <c:v>-0.68923270067894837</c:v>
                </c:pt>
                <c:pt idx="2465">
                  <c:v>-0.66725809908739808</c:v>
                </c:pt>
                <c:pt idx="2466">
                  <c:v>-0.64357065552537662</c:v>
                </c:pt>
                <c:pt idx="2467">
                  <c:v>-0.61823117532078009</c:v>
                </c:pt>
                <c:pt idx="2468">
                  <c:v>-0.59130470455587214</c:v>
                </c:pt>
                <c:pt idx="2469">
                  <c:v>-0.56286036309492371</c:v>
                </c:pt>
                <c:pt idx="2470">
                  <c:v>-0.53297116715451354</c:v>
                </c:pt>
                <c:pt idx="2471">
                  <c:v>-0.50171384187194679</c:v>
                </c:pt>
                <c:pt idx="2472">
                  <c:v>-0.46916862435292755</c:v>
                </c:pt>
                <c:pt idx="2473">
                  <c:v>-0.43541905770405087</c:v>
                </c:pt>
                <c:pt idx="2474">
                  <c:v>-0.40055177657888341</c:v>
                </c:pt>
                <c:pt idx="2475">
                  <c:v>-0.36465628478799389</c:v>
                </c:pt>
                <c:pt idx="2476">
                  <c:v>-0.32782472554399261</c:v>
                </c:pt>
                <c:pt idx="2477">
                  <c:v>-0.29015164493121681</c:v>
                </c:pt>
                <c:pt idx="2478">
                  <c:v>-0.25173374920728819</c:v>
                </c:pt>
                <c:pt idx="2479">
                  <c:v>-0.21266965655953646</c:v>
                </c:pt>
                <c:pt idx="2480">
                  <c:v>-0.17305964395352719</c:v>
                </c:pt>
                <c:pt idx="2481">
                  <c:v>-0.13300538972352893</c:v>
                </c:pt>
                <c:pt idx="2482">
                  <c:v>-9.2609712565687743E-2</c:v>
                </c:pt>
                <c:pt idx="2483">
                  <c:v>-5.1976307603885878E-2</c:v>
                </c:pt>
                <c:pt idx="2484">
                  <c:v>-1.1209480205937285E-2</c:v>
                </c:pt>
                <c:pt idx="2485">
                  <c:v>2.9586121766932396E-2</c:v>
                </c:pt>
                <c:pt idx="2486">
                  <c:v>7.0305776589553656E-2</c:v>
                </c:pt>
                <c:pt idx="2487">
                  <c:v>0.11084495749200242</c:v>
                </c:pt>
                <c:pt idx="2488">
                  <c:v>0.15109960097831929</c:v>
                </c:pt>
                <c:pt idx="2489">
                  <c:v>0.19096637395601132</c:v>
                </c:pt>
                <c:pt idx="2490">
                  <c:v>0.2303429389906182</c:v>
                </c:pt>
                <c:pt idx="2491">
                  <c:v>0.26912821700443895</c:v>
                </c:pt>
                <c:pt idx="2492">
                  <c:v>0.30722264674507471</c:v>
                </c:pt>
                <c:pt idx="2493">
                  <c:v>0.34452844035774588</c:v>
                </c:pt>
                <c:pt idx="2494">
                  <c:v>0.38094983440527153</c:v>
                </c:pt>
                <c:pt idx="2495">
                  <c:v>0.41639333569150161</c:v>
                </c:pt>
                <c:pt idx="2496">
                  <c:v>0.450767961256969</c:v>
                </c:pt>
                <c:pt idx="2497">
                  <c:v>0.48398547193085151</c:v>
                </c:pt>
                <c:pt idx="2498">
                  <c:v>0.51596059883966705</c:v>
                </c:pt>
                <c:pt idx="2499">
                  <c:v>0.54661126229120516</c:v>
                </c:pt>
                <c:pt idx="2500">
                  <c:v>0.57585878247200728</c:v>
                </c:pt>
                <c:pt idx="2501">
                  <c:v>0.60362808141723123</c:v>
                </c:pt>
                <c:pt idx="2502">
                  <c:v>0.62984787573475487</c:v>
                </c:pt>
                <c:pt idx="2503">
                  <c:v>0.65445085958861904</c:v>
                </c:pt>
                <c:pt idx="2504">
                  <c:v>0.67737387747211553</c:v>
                </c:pt>
                <c:pt idx="2505">
                  <c:v>0.69855808632710903</c:v>
                </c:pt>
                <c:pt idx="2506">
                  <c:v>0.71794910659329481</c:v>
                </c:pt>
                <c:pt idx="2507">
                  <c:v>0.73549716179975755</c:v>
                </c:pt>
                <c:pt idx="2508">
                  <c:v>0.75115720634046668</c:v>
                </c:pt>
                <c:pt idx="2509">
                  <c:v>0.7648890411056668</c:v>
                </c:pt>
                <c:pt idx="2510">
                  <c:v>0.77665741667246813</c:v>
                </c:pt>
                <c:pt idx="2511">
                  <c:v>0.78643212378956928</c:v>
                </c:pt>
                <c:pt idx="2512">
                  <c:v>0.79418807092400134</c:v>
                </c:pt>
                <c:pt idx="2513">
                  <c:v>0.79990534867070329</c:v>
                </c:pt>
                <c:pt idx="2514">
                  <c:v>0.80356928085969115</c:v>
                </c:pt>
                <c:pt idx="2515">
                  <c:v>0.80517046222958777</c:v>
                </c:pt>
                <c:pt idx="2516">
                  <c:v>0.80470478257078104</c:v>
                </c:pt>
                <c:pt idx="2517">
                  <c:v>0.80217343727627621</c:v>
                </c:pt>
                <c:pt idx="2518">
                  <c:v>0.79758292427313793</c:v>
                </c:pt>
                <c:pt idx="2519">
                  <c:v>0.79094502734241012</c:v>
                </c:pt>
                <c:pt idx="2520">
                  <c:v>0.78227678587031169</c:v>
                </c:pt>
                <c:pt idx="2521">
                  <c:v>0.77160045110838071</c:v>
                </c:pt>
                <c:pt idx="2522">
                  <c:v>0.75894342905482981</c:v>
                </c:pt>
                <c:pt idx="2523">
                  <c:v>0.74433821010374202</c:v>
                </c:pt>
                <c:pt idx="2524">
                  <c:v>0.72782228564269535</c:v>
                </c:pt>
                <c:pt idx="2525">
                  <c:v>0.7094380518129082</c:v>
                </c:pt>
                <c:pt idx="2526">
                  <c:v>0.68923270067895281</c:v>
                </c:pt>
                <c:pt idx="2527">
                  <c:v>0.66725809908740286</c:v>
                </c:pt>
                <c:pt idx="2528">
                  <c:v>0.64357065552536818</c:v>
                </c:pt>
                <c:pt idx="2529">
                  <c:v>0.61823117532077099</c:v>
                </c:pt>
                <c:pt idx="2530">
                  <c:v>0.59130470455586248</c:v>
                </c:pt>
                <c:pt idx="2531">
                  <c:v>0.56286036309492171</c:v>
                </c:pt>
                <c:pt idx="2532">
                  <c:v>0.53297116715451154</c:v>
                </c:pt>
                <c:pt idx="2533">
                  <c:v>0.50171384187194457</c:v>
                </c:pt>
                <c:pt idx="2534">
                  <c:v>0.46916862435292533</c:v>
                </c:pt>
                <c:pt idx="2535">
                  <c:v>0.4354190577040582</c:v>
                </c:pt>
                <c:pt idx="2536">
                  <c:v>0.40055177657889091</c:v>
                </c:pt>
                <c:pt idx="2537">
                  <c:v>0.36465628478800161</c:v>
                </c:pt>
                <c:pt idx="2538">
                  <c:v>0.32782472554400049</c:v>
                </c:pt>
                <c:pt idx="2539">
                  <c:v>0.29015164493122486</c:v>
                </c:pt>
                <c:pt idx="2540">
                  <c:v>0.25173374920729641</c:v>
                </c:pt>
                <c:pt idx="2541">
                  <c:v>0.21266965655954487</c:v>
                </c:pt>
                <c:pt idx="2542">
                  <c:v>0.17305964395353568</c:v>
                </c:pt>
                <c:pt idx="2543">
                  <c:v>0.13300538972353748</c:v>
                </c:pt>
                <c:pt idx="2544">
                  <c:v>9.2609712565696348E-2</c:v>
                </c:pt>
                <c:pt idx="2545">
                  <c:v>5.1976307603917381E-2</c:v>
                </c:pt>
                <c:pt idx="2546">
                  <c:v>1.1209480205968852E-2</c:v>
                </c:pt>
                <c:pt idx="2547">
                  <c:v>-2.9586121766900848E-2</c:v>
                </c:pt>
                <c:pt idx="2548">
                  <c:v>-7.0305776589544997E-2</c:v>
                </c:pt>
                <c:pt idx="2549">
                  <c:v>-0.11084495749199381</c:v>
                </c:pt>
                <c:pt idx="2550">
                  <c:v>-0.15109960097831077</c:v>
                </c:pt>
                <c:pt idx="2551">
                  <c:v>-0.19096637395600288</c:v>
                </c:pt>
                <c:pt idx="2552">
                  <c:v>-0.23034293899060987</c:v>
                </c:pt>
                <c:pt idx="2553">
                  <c:v>-0.26912821700445239</c:v>
                </c:pt>
                <c:pt idx="2554">
                  <c:v>-0.30722264674508781</c:v>
                </c:pt>
                <c:pt idx="2555">
                  <c:v>-0.34452844035772767</c:v>
                </c:pt>
                <c:pt idx="2556">
                  <c:v>-0.38094983440525382</c:v>
                </c:pt>
                <c:pt idx="2557">
                  <c:v>-0.41639333569148446</c:v>
                </c:pt>
                <c:pt idx="2558">
                  <c:v>-0.45076796125697127</c:v>
                </c:pt>
                <c:pt idx="2559">
                  <c:v>-0.48398547193085362</c:v>
                </c:pt>
                <c:pt idx="2560">
                  <c:v>-0.51596059883966039</c:v>
                </c:pt>
                <c:pt idx="2561">
                  <c:v>-0.54661126229120727</c:v>
                </c:pt>
                <c:pt idx="2562">
                  <c:v>-0.57585878247200917</c:v>
                </c:pt>
                <c:pt idx="2563">
                  <c:v>-0.60362808141723301</c:v>
                </c:pt>
                <c:pt idx="2564">
                  <c:v>-0.62984787573475665</c:v>
                </c:pt>
                <c:pt idx="2565">
                  <c:v>-0.65445085958861393</c:v>
                </c:pt>
                <c:pt idx="2566">
                  <c:v>-0.67737387747211086</c:v>
                </c:pt>
                <c:pt idx="2567">
                  <c:v>-0.6985580863271047</c:v>
                </c:pt>
                <c:pt idx="2568">
                  <c:v>-0.71794910659329081</c:v>
                </c:pt>
                <c:pt idx="2569">
                  <c:v>-0.73549716179975411</c:v>
                </c:pt>
                <c:pt idx="2570">
                  <c:v>-0.75115720634045535</c:v>
                </c:pt>
                <c:pt idx="2571">
                  <c:v>-0.76488904110566414</c:v>
                </c:pt>
                <c:pt idx="2572">
                  <c:v>-0.7766574166724598</c:v>
                </c:pt>
                <c:pt idx="2573">
                  <c:v>-0.78643212378957228</c:v>
                </c:pt>
                <c:pt idx="2574">
                  <c:v>-0.7941880709239999</c:v>
                </c:pt>
                <c:pt idx="2575">
                  <c:v>-0.7999053486707024</c:v>
                </c:pt>
                <c:pt idx="2576">
                  <c:v>-0.80356928085969059</c:v>
                </c:pt>
                <c:pt idx="2577">
                  <c:v>-0.80517046222958766</c:v>
                </c:pt>
                <c:pt idx="2578">
                  <c:v>-0.80470478257078126</c:v>
                </c:pt>
                <c:pt idx="2579">
                  <c:v>-0.80217343727627899</c:v>
                </c:pt>
                <c:pt idx="2580">
                  <c:v>-0.7975829242731407</c:v>
                </c:pt>
                <c:pt idx="2581">
                  <c:v>-0.79094502734241401</c:v>
                </c:pt>
                <c:pt idx="2582">
                  <c:v>-0.78227678587031657</c:v>
                </c:pt>
                <c:pt idx="2583">
                  <c:v>-0.77160045110838649</c:v>
                </c:pt>
                <c:pt idx="2584">
                  <c:v>-0.75894342905483647</c:v>
                </c:pt>
                <c:pt idx="2585">
                  <c:v>-0.74433821010374968</c:v>
                </c:pt>
                <c:pt idx="2586">
                  <c:v>-0.72782228564270401</c:v>
                </c:pt>
                <c:pt idx="2587">
                  <c:v>-0.70943805181291764</c:v>
                </c:pt>
                <c:pt idx="2588">
                  <c:v>-0.68923270067896314</c:v>
                </c:pt>
                <c:pt idx="2589">
                  <c:v>-0.66725809908741418</c:v>
                </c:pt>
                <c:pt idx="2590">
                  <c:v>-0.64357065552539405</c:v>
                </c:pt>
                <c:pt idx="2591">
                  <c:v>-0.61823117532078387</c:v>
                </c:pt>
                <c:pt idx="2592">
                  <c:v>-0.59130470455589157</c:v>
                </c:pt>
                <c:pt idx="2593">
                  <c:v>-0.56286036309492793</c:v>
                </c:pt>
                <c:pt idx="2594">
                  <c:v>-0.53297116715453519</c:v>
                </c:pt>
                <c:pt idx="2595">
                  <c:v>-0.50171384187195134</c:v>
                </c:pt>
                <c:pt idx="2596">
                  <c:v>-0.46916862435291379</c:v>
                </c:pt>
                <c:pt idx="2597">
                  <c:v>-0.43541905770406547</c:v>
                </c:pt>
                <c:pt idx="2598">
                  <c:v>-0.40055177657889846</c:v>
                </c:pt>
                <c:pt idx="2599">
                  <c:v>-0.36465628478800932</c:v>
                </c:pt>
                <c:pt idx="2600">
                  <c:v>-0.32782472554400849</c:v>
                </c:pt>
                <c:pt idx="2601">
                  <c:v>-0.29015164493121165</c:v>
                </c:pt>
                <c:pt idx="2602">
                  <c:v>-0.25173374920730468</c:v>
                </c:pt>
                <c:pt idx="2603">
                  <c:v>-0.21266965655953116</c:v>
                </c:pt>
                <c:pt idx="2604">
                  <c:v>-0.17305964395354415</c:v>
                </c:pt>
                <c:pt idx="2605">
                  <c:v>-0.13300538972352347</c:v>
                </c:pt>
                <c:pt idx="2606">
                  <c:v>-9.2609712565682248E-2</c:v>
                </c:pt>
                <c:pt idx="2607">
                  <c:v>-5.1976307603903198E-2</c:v>
                </c:pt>
                <c:pt idx="2608">
                  <c:v>-1.1209480205954647E-2</c:v>
                </c:pt>
                <c:pt idx="2609">
                  <c:v>2.9586121766915045E-2</c:v>
                </c:pt>
                <c:pt idx="2610">
                  <c:v>7.0305776589536351E-2</c:v>
                </c:pt>
                <c:pt idx="2611">
                  <c:v>0.11084495749198521</c:v>
                </c:pt>
                <c:pt idx="2612">
                  <c:v>0.15109960097830225</c:v>
                </c:pt>
                <c:pt idx="2613">
                  <c:v>0.19096637395599447</c:v>
                </c:pt>
                <c:pt idx="2614">
                  <c:v>0.23034293899060157</c:v>
                </c:pt>
                <c:pt idx="2615">
                  <c:v>0.26912821700442258</c:v>
                </c:pt>
                <c:pt idx="2616">
                  <c:v>0.30722264674507982</c:v>
                </c:pt>
                <c:pt idx="2617">
                  <c:v>0.34452844035771985</c:v>
                </c:pt>
                <c:pt idx="2618">
                  <c:v>0.38094983440526631</c:v>
                </c:pt>
                <c:pt idx="2619">
                  <c:v>0.41639333569147702</c:v>
                </c:pt>
                <c:pt idx="2620">
                  <c:v>0.45076796125696411</c:v>
                </c:pt>
                <c:pt idx="2621">
                  <c:v>0.48398547193084673</c:v>
                </c:pt>
                <c:pt idx="2622">
                  <c:v>0.51596059883963619</c:v>
                </c:pt>
                <c:pt idx="2623">
                  <c:v>0.54661126229120094</c:v>
                </c:pt>
                <c:pt idx="2624">
                  <c:v>0.57585878247198707</c:v>
                </c:pt>
                <c:pt idx="2625">
                  <c:v>0.60362808141722724</c:v>
                </c:pt>
                <c:pt idx="2626">
                  <c:v>0.62984787573476553</c:v>
                </c:pt>
                <c:pt idx="2627">
                  <c:v>0.65445085958860894</c:v>
                </c:pt>
                <c:pt idx="2628">
                  <c:v>0.67737387747211864</c:v>
                </c:pt>
                <c:pt idx="2629">
                  <c:v>0.69855808632710037</c:v>
                </c:pt>
                <c:pt idx="2630">
                  <c:v>0.71794910659329725</c:v>
                </c:pt>
                <c:pt idx="2631">
                  <c:v>0.73549716179975977</c:v>
                </c:pt>
                <c:pt idx="2632">
                  <c:v>0.75115720634046046</c:v>
                </c:pt>
                <c:pt idx="2633">
                  <c:v>0.76488904110566136</c:v>
                </c:pt>
                <c:pt idx="2634">
                  <c:v>0.77665741667245747</c:v>
                </c:pt>
                <c:pt idx="2635">
                  <c:v>0.78643212378957039</c:v>
                </c:pt>
                <c:pt idx="2636">
                  <c:v>0.79418807092400223</c:v>
                </c:pt>
                <c:pt idx="2637">
                  <c:v>0.7999053486707014</c:v>
                </c:pt>
                <c:pt idx="2638">
                  <c:v>0.80356928085969004</c:v>
                </c:pt>
                <c:pt idx="2639">
                  <c:v>0.80517046222958755</c:v>
                </c:pt>
                <c:pt idx="2640">
                  <c:v>0.80470478257078171</c:v>
                </c:pt>
                <c:pt idx="2641">
                  <c:v>0.80217343727627766</c:v>
                </c:pt>
                <c:pt idx="2642">
                  <c:v>0.79758292427314192</c:v>
                </c:pt>
                <c:pt idx="2643">
                  <c:v>0.79094502734241556</c:v>
                </c:pt>
                <c:pt idx="2644">
                  <c:v>0.78227678587031857</c:v>
                </c:pt>
                <c:pt idx="2645">
                  <c:v>0.77160045110838904</c:v>
                </c:pt>
                <c:pt idx="2646">
                  <c:v>0.7589434290548317</c:v>
                </c:pt>
                <c:pt idx="2647">
                  <c:v>0.74433821010375301</c:v>
                </c:pt>
                <c:pt idx="2648">
                  <c:v>0.72782228564269791</c:v>
                </c:pt>
                <c:pt idx="2649">
                  <c:v>0.70943805181292174</c:v>
                </c:pt>
                <c:pt idx="2650">
                  <c:v>0.68923270067895581</c:v>
                </c:pt>
                <c:pt idx="2651">
                  <c:v>0.66725809908739342</c:v>
                </c:pt>
                <c:pt idx="2652">
                  <c:v>0.64357065552538539</c:v>
                </c:pt>
                <c:pt idx="2653">
                  <c:v>0.61823117532078953</c:v>
                </c:pt>
                <c:pt idx="2654">
                  <c:v>0.59130470455588202</c:v>
                </c:pt>
                <c:pt idx="2655">
                  <c:v>0.56286036309493415</c:v>
                </c:pt>
                <c:pt idx="2656">
                  <c:v>0.53297116715450743</c:v>
                </c:pt>
                <c:pt idx="2657">
                  <c:v>0.50171384187195822</c:v>
                </c:pt>
                <c:pt idx="2658">
                  <c:v>0.46916862435292089</c:v>
                </c:pt>
                <c:pt idx="2659">
                  <c:v>0.4354190577040728</c:v>
                </c:pt>
                <c:pt idx="2660">
                  <c:v>0.40055177657888613</c:v>
                </c:pt>
                <c:pt idx="2661">
                  <c:v>0.36465628478799667</c:v>
                </c:pt>
                <c:pt idx="2662">
                  <c:v>0.3278247255439955</c:v>
                </c:pt>
                <c:pt idx="2663">
                  <c:v>0.29015164493121975</c:v>
                </c:pt>
                <c:pt idx="2664">
                  <c:v>0.25173374920729119</c:v>
                </c:pt>
                <c:pt idx="2665">
                  <c:v>0.21266965655953954</c:v>
                </c:pt>
                <c:pt idx="2666">
                  <c:v>0.17305964395353027</c:v>
                </c:pt>
                <c:pt idx="2667">
                  <c:v>0.13300538972353204</c:v>
                </c:pt>
                <c:pt idx="2668">
                  <c:v>9.2609712565690866E-2</c:v>
                </c:pt>
                <c:pt idx="2669">
                  <c:v>5.1976307603911871E-2</c:v>
                </c:pt>
                <c:pt idx="2670">
                  <c:v>1.1209480205963327E-2</c:v>
                </c:pt>
                <c:pt idx="2671">
                  <c:v>-2.9586121766929239E-2</c:v>
                </c:pt>
                <c:pt idx="2672">
                  <c:v>-7.0305776589527705E-2</c:v>
                </c:pt>
                <c:pt idx="2673">
                  <c:v>-0.11084495749199928</c:v>
                </c:pt>
                <c:pt idx="2674">
                  <c:v>-0.15109960097829372</c:v>
                </c:pt>
                <c:pt idx="2675">
                  <c:v>-0.19096637395600827</c:v>
                </c:pt>
                <c:pt idx="2676">
                  <c:v>-0.2303429389906152</c:v>
                </c:pt>
                <c:pt idx="2677">
                  <c:v>-0.26912821700441442</c:v>
                </c:pt>
                <c:pt idx="2678">
                  <c:v>-0.30722264674507177</c:v>
                </c:pt>
                <c:pt idx="2679">
                  <c:v>-0.34452844035771202</c:v>
                </c:pt>
                <c:pt idx="2680">
                  <c:v>-0.38094983440525865</c:v>
                </c:pt>
                <c:pt idx="2681">
                  <c:v>-0.41639333569150877</c:v>
                </c:pt>
                <c:pt idx="2682">
                  <c:v>-0.45076796125695684</c:v>
                </c:pt>
                <c:pt idx="2683">
                  <c:v>-0.48398547193085811</c:v>
                </c:pt>
                <c:pt idx="2684">
                  <c:v>-0.51596059883964707</c:v>
                </c:pt>
                <c:pt idx="2685">
                  <c:v>-0.54661126229121126</c:v>
                </c:pt>
                <c:pt idx="2686">
                  <c:v>-0.57585878247201294</c:v>
                </c:pt>
                <c:pt idx="2687">
                  <c:v>-0.60362808141723667</c:v>
                </c:pt>
                <c:pt idx="2688">
                  <c:v>-0.62984787573476009</c:v>
                </c:pt>
                <c:pt idx="2689">
                  <c:v>-0.65445085958860383</c:v>
                </c:pt>
                <c:pt idx="2690">
                  <c:v>-0.67737387747211386</c:v>
                </c:pt>
                <c:pt idx="2691">
                  <c:v>-0.69855808632710747</c:v>
                </c:pt>
                <c:pt idx="2692">
                  <c:v>-0.71794910659329336</c:v>
                </c:pt>
                <c:pt idx="2693">
                  <c:v>-0.73549716179975633</c:v>
                </c:pt>
                <c:pt idx="2694">
                  <c:v>-0.75115720634045735</c:v>
                </c:pt>
                <c:pt idx="2695">
                  <c:v>-0.76488904110565858</c:v>
                </c:pt>
                <c:pt idx="2696">
                  <c:v>-0.77665741667246735</c:v>
                </c:pt>
                <c:pt idx="2697">
                  <c:v>-0.7864321237895685</c:v>
                </c:pt>
                <c:pt idx="2698">
                  <c:v>-0.79418807092400079</c:v>
                </c:pt>
                <c:pt idx="2699">
                  <c:v>-0.7999053486707004</c:v>
                </c:pt>
                <c:pt idx="2700">
                  <c:v>-0.80356928085968948</c:v>
                </c:pt>
                <c:pt idx="2701">
                  <c:v>-0.80517046222958766</c:v>
                </c:pt>
                <c:pt idx="2702">
                  <c:v>-0.80470478257078193</c:v>
                </c:pt>
                <c:pt idx="2703">
                  <c:v>-0.80217343727627644</c:v>
                </c:pt>
                <c:pt idx="2704">
                  <c:v>-0.79758292427314303</c:v>
                </c:pt>
                <c:pt idx="2705">
                  <c:v>-0.7909450273424129</c:v>
                </c:pt>
                <c:pt idx="2706">
                  <c:v>-0.78227678587031524</c:v>
                </c:pt>
                <c:pt idx="2707">
                  <c:v>-0.77160045110838482</c:v>
                </c:pt>
                <c:pt idx="2708">
                  <c:v>-0.75894342905483458</c:v>
                </c:pt>
                <c:pt idx="2709">
                  <c:v>-0.74433821010374757</c:v>
                </c:pt>
                <c:pt idx="2710">
                  <c:v>-0.72782228564270168</c:v>
                </c:pt>
                <c:pt idx="2711">
                  <c:v>-0.70943805181291508</c:v>
                </c:pt>
                <c:pt idx="2712">
                  <c:v>-0.68923270067896036</c:v>
                </c:pt>
                <c:pt idx="2713">
                  <c:v>-0.66725809908741107</c:v>
                </c:pt>
                <c:pt idx="2714">
                  <c:v>-0.64357065552539072</c:v>
                </c:pt>
                <c:pt idx="2715">
                  <c:v>-0.61823117532079508</c:v>
                </c:pt>
                <c:pt idx="2716">
                  <c:v>-0.59130470455587236</c:v>
                </c:pt>
                <c:pt idx="2717">
                  <c:v>-0.56286036309494036</c:v>
                </c:pt>
                <c:pt idx="2718">
                  <c:v>-0.53297116715451398</c:v>
                </c:pt>
                <c:pt idx="2719">
                  <c:v>-0.50171384187196499</c:v>
                </c:pt>
                <c:pt idx="2720">
                  <c:v>-0.46916862435292794</c:v>
                </c:pt>
                <c:pt idx="2721">
                  <c:v>-0.43541905770406081</c:v>
                </c:pt>
                <c:pt idx="2722">
                  <c:v>-0.4005517765789135</c:v>
                </c:pt>
                <c:pt idx="2723">
                  <c:v>-0.36465628478800444</c:v>
                </c:pt>
                <c:pt idx="2724">
                  <c:v>-0.32782472554402431</c:v>
                </c:pt>
                <c:pt idx="2725">
                  <c:v>-0.29015164493122786</c:v>
                </c:pt>
                <c:pt idx="2726">
                  <c:v>-0.2517337492072777</c:v>
                </c:pt>
                <c:pt idx="2727">
                  <c:v>-0.21266965655954792</c:v>
                </c:pt>
                <c:pt idx="2728">
                  <c:v>-0.17305964395351642</c:v>
                </c:pt>
                <c:pt idx="2729">
                  <c:v>-0.13300538972354059</c:v>
                </c:pt>
                <c:pt idx="2730">
                  <c:v>-9.2609712565676752E-2</c:v>
                </c:pt>
                <c:pt idx="2731">
                  <c:v>-5.1976307603897688E-2</c:v>
                </c:pt>
                <c:pt idx="2732">
                  <c:v>-1.1209480205972008E-2</c:v>
                </c:pt>
                <c:pt idx="2733">
                  <c:v>2.9586121766920565E-2</c:v>
                </c:pt>
                <c:pt idx="2734">
                  <c:v>7.0305776589519059E-2</c:v>
                </c:pt>
                <c:pt idx="2735">
                  <c:v>0.11084495749199068</c:v>
                </c:pt>
                <c:pt idx="2736">
                  <c:v>0.15109960097830769</c:v>
                </c:pt>
                <c:pt idx="2737">
                  <c:v>0.19096637395599983</c:v>
                </c:pt>
                <c:pt idx="2738">
                  <c:v>0.23034293899060684</c:v>
                </c:pt>
                <c:pt idx="2739">
                  <c:v>0.26912821700442785</c:v>
                </c:pt>
                <c:pt idx="2740">
                  <c:v>0.30722264674506378</c:v>
                </c:pt>
                <c:pt idx="2741">
                  <c:v>0.3445284403577249</c:v>
                </c:pt>
                <c:pt idx="2742">
                  <c:v>0.38094983440525104</c:v>
                </c:pt>
                <c:pt idx="2743">
                  <c:v>0.41639333569148174</c:v>
                </c:pt>
                <c:pt idx="2744">
                  <c:v>0.45076796125694968</c:v>
                </c:pt>
                <c:pt idx="2745">
                  <c:v>0.48398547193083291</c:v>
                </c:pt>
                <c:pt idx="2746">
                  <c:v>0.51596059883965795</c:v>
                </c:pt>
                <c:pt idx="2747">
                  <c:v>0.54661126229118817</c:v>
                </c:pt>
                <c:pt idx="2748">
                  <c:v>0.57585878247200695</c:v>
                </c:pt>
                <c:pt idx="2749">
                  <c:v>0.6036280814172158</c:v>
                </c:pt>
                <c:pt idx="2750">
                  <c:v>0.62984787573475465</c:v>
                </c:pt>
                <c:pt idx="2751">
                  <c:v>0.65445085958862548</c:v>
                </c:pt>
                <c:pt idx="2752">
                  <c:v>0.6773738774721092</c:v>
                </c:pt>
                <c:pt idx="2753">
                  <c:v>0.69855808632710303</c:v>
                </c:pt>
                <c:pt idx="2754">
                  <c:v>0.71794910659328937</c:v>
                </c:pt>
                <c:pt idx="2755">
                  <c:v>0.73549716179975277</c:v>
                </c:pt>
                <c:pt idx="2756">
                  <c:v>0.75115720634046246</c:v>
                </c:pt>
                <c:pt idx="2757">
                  <c:v>0.76488904110565592</c:v>
                </c:pt>
                <c:pt idx="2758">
                  <c:v>0.77665741667246502</c:v>
                </c:pt>
                <c:pt idx="2759">
                  <c:v>0.78643212378956662</c:v>
                </c:pt>
                <c:pt idx="2760">
                  <c:v>0.79418807092400312</c:v>
                </c:pt>
                <c:pt idx="2761">
                  <c:v>0.79990534867070195</c:v>
                </c:pt>
                <c:pt idx="2762">
                  <c:v>0.80356928085969048</c:v>
                </c:pt>
                <c:pt idx="2763">
                  <c:v>0.80517046222958766</c:v>
                </c:pt>
                <c:pt idx="2764">
                  <c:v>0.80470478257078148</c:v>
                </c:pt>
                <c:pt idx="2765">
                  <c:v>0.80217343727627721</c:v>
                </c:pt>
                <c:pt idx="2766">
                  <c:v>0.79758292427314115</c:v>
                </c:pt>
                <c:pt idx="2767">
                  <c:v>0.79094502734241456</c:v>
                </c:pt>
                <c:pt idx="2768">
                  <c:v>0.78227678587031724</c:v>
                </c:pt>
                <c:pt idx="2769">
                  <c:v>0.77160045110838738</c:v>
                </c:pt>
                <c:pt idx="2770">
                  <c:v>0.75894342905483758</c:v>
                </c:pt>
                <c:pt idx="2771">
                  <c:v>0.74433821010374224</c:v>
                </c:pt>
                <c:pt idx="2772">
                  <c:v>0.72782228564270535</c:v>
                </c:pt>
                <c:pt idx="2773">
                  <c:v>0.70943805181290831</c:v>
                </c:pt>
                <c:pt idx="2774">
                  <c:v>0.68923270067896492</c:v>
                </c:pt>
                <c:pt idx="2775">
                  <c:v>0.66725809908740308</c:v>
                </c:pt>
                <c:pt idx="2776">
                  <c:v>0.64357065552538217</c:v>
                </c:pt>
                <c:pt idx="2777">
                  <c:v>0.61823117532080063</c:v>
                </c:pt>
                <c:pt idx="2778">
                  <c:v>0.59130470455587825</c:v>
                </c:pt>
                <c:pt idx="2779">
                  <c:v>0.56286036309494658</c:v>
                </c:pt>
                <c:pt idx="2780">
                  <c:v>0.53297116715452042</c:v>
                </c:pt>
                <c:pt idx="2781">
                  <c:v>0.50171384187193591</c:v>
                </c:pt>
                <c:pt idx="2782">
                  <c:v>0.46916862435293494</c:v>
                </c:pt>
                <c:pt idx="2783">
                  <c:v>0.43541905770404893</c:v>
                </c:pt>
                <c:pt idx="2784">
                  <c:v>0.40055177657890118</c:v>
                </c:pt>
                <c:pt idx="2785">
                  <c:v>0.36465628478799178</c:v>
                </c:pt>
                <c:pt idx="2786">
                  <c:v>0.32782472554399045</c:v>
                </c:pt>
                <c:pt idx="2787">
                  <c:v>0.29015164493121459</c:v>
                </c:pt>
                <c:pt idx="2788">
                  <c:v>0.25173374920728592</c:v>
                </c:pt>
                <c:pt idx="2789">
                  <c:v>0.21266965655955627</c:v>
                </c:pt>
                <c:pt idx="2790">
                  <c:v>0.17305964395352488</c:v>
                </c:pt>
                <c:pt idx="2791">
                  <c:v>0.13300538972352657</c:v>
                </c:pt>
                <c:pt idx="2792">
                  <c:v>9.2609712565685384E-2</c:v>
                </c:pt>
                <c:pt idx="2793">
                  <c:v>5.1976307603906355E-2</c:v>
                </c:pt>
                <c:pt idx="2794">
                  <c:v>1.1209480205957804E-2</c:v>
                </c:pt>
                <c:pt idx="2795">
                  <c:v>-2.9586121766911888E-2</c:v>
                </c:pt>
                <c:pt idx="2796">
                  <c:v>-7.0305776589533214E-2</c:v>
                </c:pt>
                <c:pt idx="2797">
                  <c:v>-0.11084495749198207</c:v>
                </c:pt>
                <c:pt idx="2798">
                  <c:v>-0.15109960097829916</c:v>
                </c:pt>
                <c:pt idx="2799">
                  <c:v>-0.19096637395599139</c:v>
                </c:pt>
                <c:pt idx="2800">
                  <c:v>-0.23034293899059852</c:v>
                </c:pt>
                <c:pt idx="2801">
                  <c:v>-0.26912821700444117</c:v>
                </c:pt>
                <c:pt idx="2802">
                  <c:v>-0.30722264674505573</c:v>
                </c:pt>
                <c:pt idx="2803">
                  <c:v>-0.34452844035773772</c:v>
                </c:pt>
                <c:pt idx="2804">
                  <c:v>-0.38094983440524338</c:v>
                </c:pt>
                <c:pt idx="2805">
                  <c:v>-0.41639333569149395</c:v>
                </c:pt>
                <c:pt idx="2806">
                  <c:v>-0.45076796125698043</c:v>
                </c:pt>
                <c:pt idx="2807">
                  <c:v>-0.48398547193084424</c:v>
                </c:pt>
                <c:pt idx="2808">
                  <c:v>-0.5159605988396514</c:v>
                </c:pt>
                <c:pt idx="2809">
                  <c:v>-0.54661126229119861</c:v>
                </c:pt>
                <c:pt idx="2810">
                  <c:v>-0.57585878247200095</c:v>
                </c:pt>
                <c:pt idx="2811">
                  <c:v>-0.60362808141724034</c:v>
                </c:pt>
                <c:pt idx="2812">
                  <c:v>-0.62984787573474921</c:v>
                </c:pt>
                <c:pt idx="2813">
                  <c:v>-0.65445085958862037</c:v>
                </c:pt>
                <c:pt idx="2814">
                  <c:v>-0.67737387747210442</c:v>
                </c:pt>
                <c:pt idx="2815">
                  <c:v>-0.69855808632711014</c:v>
                </c:pt>
                <c:pt idx="2816">
                  <c:v>-0.7179491065932958</c:v>
                </c:pt>
                <c:pt idx="2817">
                  <c:v>-0.73549716179975855</c:v>
                </c:pt>
                <c:pt idx="2818">
                  <c:v>-0.75115720634045935</c:v>
                </c:pt>
                <c:pt idx="2819">
                  <c:v>-0.76488904110566047</c:v>
                </c:pt>
                <c:pt idx="2820">
                  <c:v>-0.77665741667246269</c:v>
                </c:pt>
                <c:pt idx="2821">
                  <c:v>-0.78643212378956973</c:v>
                </c:pt>
                <c:pt idx="2822">
                  <c:v>-0.79418807092400168</c:v>
                </c:pt>
                <c:pt idx="2823">
                  <c:v>-0.79990534867070096</c:v>
                </c:pt>
                <c:pt idx="2824">
                  <c:v>-0.80356928085968982</c:v>
                </c:pt>
                <c:pt idx="2825">
                  <c:v>-0.80517046222958755</c:v>
                </c:pt>
                <c:pt idx="2826">
                  <c:v>-0.80470478257078093</c:v>
                </c:pt>
                <c:pt idx="2827">
                  <c:v>-0.80217343727627799</c:v>
                </c:pt>
                <c:pt idx="2828">
                  <c:v>-0.79758292427313915</c:v>
                </c:pt>
                <c:pt idx="2829">
                  <c:v>-0.79094502734241612</c:v>
                </c:pt>
                <c:pt idx="2830">
                  <c:v>-0.78227678587031402</c:v>
                </c:pt>
                <c:pt idx="2831">
                  <c:v>-0.77160045110838338</c:v>
                </c:pt>
                <c:pt idx="2832">
                  <c:v>-0.75894342905484047</c:v>
                </c:pt>
                <c:pt idx="2833">
                  <c:v>-0.74433821010374546</c:v>
                </c:pt>
                <c:pt idx="2834">
                  <c:v>-0.72782228564270901</c:v>
                </c:pt>
                <c:pt idx="2835">
                  <c:v>-0.70943805181291242</c:v>
                </c:pt>
                <c:pt idx="2836">
                  <c:v>-0.6892327006789456</c:v>
                </c:pt>
                <c:pt idx="2837">
                  <c:v>-0.66725809908740796</c:v>
                </c:pt>
                <c:pt idx="2838">
                  <c:v>-0.64357065552537362</c:v>
                </c:pt>
                <c:pt idx="2839">
                  <c:v>-0.61823117532079153</c:v>
                </c:pt>
                <c:pt idx="2840">
                  <c:v>-0.59130470455586859</c:v>
                </c:pt>
                <c:pt idx="2841">
                  <c:v>-0.56286036309492005</c:v>
                </c:pt>
                <c:pt idx="2842">
                  <c:v>-0.53297116715452686</c:v>
                </c:pt>
                <c:pt idx="2843">
                  <c:v>-0.50171384187196055</c:v>
                </c:pt>
                <c:pt idx="2844">
                  <c:v>-0.46916862435294199</c:v>
                </c:pt>
                <c:pt idx="2845">
                  <c:v>-0.43541905770407546</c:v>
                </c:pt>
                <c:pt idx="2846">
                  <c:v>-0.40055177657888885</c:v>
                </c:pt>
                <c:pt idx="2847">
                  <c:v>-0.36465628478801987</c:v>
                </c:pt>
                <c:pt idx="2848">
                  <c:v>-0.32782472554399839</c:v>
                </c:pt>
                <c:pt idx="2849">
                  <c:v>-0.29015164493124401</c:v>
                </c:pt>
                <c:pt idx="2850">
                  <c:v>-0.25173374920729419</c:v>
                </c:pt>
                <c:pt idx="2851">
                  <c:v>-0.21266965655954259</c:v>
                </c:pt>
                <c:pt idx="2852">
                  <c:v>-0.17305964395353335</c:v>
                </c:pt>
                <c:pt idx="2853">
                  <c:v>-0.13300538972353515</c:v>
                </c:pt>
                <c:pt idx="2854">
                  <c:v>-9.2609712565694002E-2</c:v>
                </c:pt>
                <c:pt idx="2855">
                  <c:v>-5.1976307603915015E-2</c:v>
                </c:pt>
                <c:pt idx="2856">
                  <c:v>-1.1209480205943598E-2</c:v>
                </c:pt>
                <c:pt idx="2857">
                  <c:v>2.9586121766903211E-2</c:v>
                </c:pt>
                <c:pt idx="2858">
                  <c:v>7.0305776589547356E-2</c:v>
                </c:pt>
                <c:pt idx="2859">
                  <c:v>0.1108449574919735</c:v>
                </c:pt>
                <c:pt idx="2860">
                  <c:v>0.1510996009783131</c:v>
                </c:pt>
                <c:pt idx="2861">
                  <c:v>0.19096637395600519</c:v>
                </c:pt>
                <c:pt idx="2862">
                  <c:v>0.23034293899061217</c:v>
                </c:pt>
                <c:pt idx="2863">
                  <c:v>0.26912821700443301</c:v>
                </c:pt>
                <c:pt idx="2864">
                  <c:v>0.30722264674506888</c:v>
                </c:pt>
                <c:pt idx="2865">
                  <c:v>0.34452844035772984</c:v>
                </c:pt>
                <c:pt idx="2866">
                  <c:v>0.38094983440525587</c:v>
                </c:pt>
                <c:pt idx="2867">
                  <c:v>0.4163933356914864</c:v>
                </c:pt>
                <c:pt idx="2868">
                  <c:v>0.45076796125695429</c:v>
                </c:pt>
                <c:pt idx="2869">
                  <c:v>0.4839854719308373</c:v>
                </c:pt>
                <c:pt idx="2870">
                  <c:v>0.51596059883964462</c:v>
                </c:pt>
                <c:pt idx="2871">
                  <c:v>0.54661126229120904</c:v>
                </c:pt>
                <c:pt idx="2872">
                  <c:v>0.57585878247199485</c:v>
                </c:pt>
                <c:pt idx="2873">
                  <c:v>0.60362808141723456</c:v>
                </c:pt>
                <c:pt idx="2874">
                  <c:v>0.62984787573474388</c:v>
                </c:pt>
                <c:pt idx="2875">
                  <c:v>0.65445085958860205</c:v>
                </c:pt>
                <c:pt idx="2876">
                  <c:v>0.6773738774721122</c:v>
                </c:pt>
                <c:pt idx="2877">
                  <c:v>0.69855808632709449</c:v>
                </c:pt>
                <c:pt idx="2878">
                  <c:v>0.71794910659329192</c:v>
                </c:pt>
                <c:pt idx="2879">
                  <c:v>0.73549716179974567</c:v>
                </c:pt>
                <c:pt idx="2880">
                  <c:v>0.75115720634045624</c:v>
                </c:pt>
                <c:pt idx="2881">
                  <c:v>0.7648890411056648</c:v>
                </c:pt>
                <c:pt idx="2882">
                  <c:v>0.77665741667246047</c:v>
                </c:pt>
                <c:pt idx="2883">
                  <c:v>0.78643212378957283</c:v>
                </c:pt>
                <c:pt idx="2884">
                  <c:v>0.79418807092400023</c:v>
                </c:pt>
                <c:pt idx="2885">
                  <c:v>0.79990534867070262</c:v>
                </c:pt>
                <c:pt idx="2886">
                  <c:v>0.80356928085969082</c:v>
                </c:pt>
                <c:pt idx="2887">
                  <c:v>0.80517046222958732</c:v>
                </c:pt>
                <c:pt idx="2888">
                  <c:v>0.80470478257078126</c:v>
                </c:pt>
                <c:pt idx="2889">
                  <c:v>0.80217343727627866</c:v>
                </c:pt>
                <c:pt idx="2890">
                  <c:v>0.79758292427314037</c:v>
                </c:pt>
                <c:pt idx="2891">
                  <c:v>0.79094502734241356</c:v>
                </c:pt>
                <c:pt idx="2892">
                  <c:v>0.78227678587031602</c:v>
                </c:pt>
                <c:pt idx="2893">
                  <c:v>0.77160045110838582</c:v>
                </c:pt>
                <c:pt idx="2894">
                  <c:v>0.75894342905483569</c:v>
                </c:pt>
                <c:pt idx="2895">
                  <c:v>0.74433821010374879</c:v>
                </c:pt>
                <c:pt idx="2896">
                  <c:v>0.72782228564270302</c:v>
                </c:pt>
                <c:pt idx="2897">
                  <c:v>0.70943805181291653</c:v>
                </c:pt>
                <c:pt idx="2898">
                  <c:v>0.68923270067896203</c:v>
                </c:pt>
                <c:pt idx="2899">
                  <c:v>0.66725809908741285</c:v>
                </c:pt>
                <c:pt idx="2900">
                  <c:v>0.64357065552539261</c:v>
                </c:pt>
                <c:pt idx="2901">
                  <c:v>0.61823117532078242</c:v>
                </c:pt>
                <c:pt idx="2902">
                  <c:v>0.59130470455589001</c:v>
                </c:pt>
                <c:pt idx="2903">
                  <c:v>0.56286036309492626</c:v>
                </c:pt>
                <c:pt idx="2904">
                  <c:v>0.53297116715453341</c:v>
                </c:pt>
                <c:pt idx="2905">
                  <c:v>0.50171384187194956</c:v>
                </c:pt>
                <c:pt idx="2906">
                  <c:v>0.46916862435293044</c:v>
                </c:pt>
                <c:pt idx="2907">
                  <c:v>0.43541905770406347</c:v>
                </c:pt>
                <c:pt idx="2908">
                  <c:v>0.4005517765788964</c:v>
                </c:pt>
                <c:pt idx="2909">
                  <c:v>0.36465628478800727</c:v>
                </c:pt>
                <c:pt idx="2910">
                  <c:v>0.32782472554400627</c:v>
                </c:pt>
                <c:pt idx="2911">
                  <c:v>0.29015164493120943</c:v>
                </c:pt>
                <c:pt idx="2912">
                  <c:v>0.2517337492073024</c:v>
                </c:pt>
                <c:pt idx="2913">
                  <c:v>0.21266965655952888</c:v>
                </c:pt>
                <c:pt idx="2914">
                  <c:v>0.17305964395354184</c:v>
                </c:pt>
                <c:pt idx="2915">
                  <c:v>0.13300538972352113</c:v>
                </c:pt>
                <c:pt idx="2916">
                  <c:v>9.2609712565679889E-2</c:v>
                </c:pt>
                <c:pt idx="2917">
                  <c:v>5.1976307603900845E-2</c:v>
                </c:pt>
                <c:pt idx="2918">
                  <c:v>1.120948020595228E-2</c:v>
                </c:pt>
                <c:pt idx="2919">
                  <c:v>-2.9586121766917408E-2</c:v>
                </c:pt>
                <c:pt idx="2920">
                  <c:v>-7.030577658953871E-2</c:v>
                </c:pt>
                <c:pt idx="2921">
                  <c:v>-0.11084495749198756</c:v>
                </c:pt>
                <c:pt idx="2922">
                  <c:v>-0.15109960097830458</c:v>
                </c:pt>
                <c:pt idx="2923">
                  <c:v>-0.19096637395599675</c:v>
                </c:pt>
                <c:pt idx="2924">
                  <c:v>-0.23034293899060385</c:v>
                </c:pt>
                <c:pt idx="2925">
                  <c:v>-0.26912821700442485</c:v>
                </c:pt>
                <c:pt idx="2926">
                  <c:v>-0.30722264674508204</c:v>
                </c:pt>
                <c:pt idx="2927">
                  <c:v>-0.34452844035772201</c:v>
                </c:pt>
                <c:pt idx="2928">
                  <c:v>-0.38094983440526842</c:v>
                </c:pt>
                <c:pt idx="2929">
                  <c:v>-0.41639333569147902</c:v>
                </c:pt>
                <c:pt idx="2930">
                  <c:v>-0.45076796125694713</c:v>
                </c:pt>
                <c:pt idx="2931">
                  <c:v>-0.48398547193084862</c:v>
                </c:pt>
                <c:pt idx="2932">
                  <c:v>-0.51596059883963807</c:v>
                </c:pt>
                <c:pt idx="2933">
                  <c:v>-0.5466112622912026</c:v>
                </c:pt>
                <c:pt idx="2934">
                  <c:v>-0.57585878247198874</c:v>
                </c:pt>
                <c:pt idx="2935">
                  <c:v>-0.6036280814172289</c:v>
                </c:pt>
                <c:pt idx="2936">
                  <c:v>-0.62984787573476697</c:v>
                </c:pt>
                <c:pt idx="2937">
                  <c:v>-0.65445085958861027</c:v>
                </c:pt>
                <c:pt idx="2938">
                  <c:v>-0.67737387747211986</c:v>
                </c:pt>
                <c:pt idx="2939">
                  <c:v>-0.69855808632710159</c:v>
                </c:pt>
                <c:pt idx="2940">
                  <c:v>-0.71794910659329836</c:v>
                </c:pt>
                <c:pt idx="2941">
                  <c:v>-0.73549716179976077</c:v>
                </c:pt>
                <c:pt idx="2942">
                  <c:v>-0.75115720634045313</c:v>
                </c:pt>
                <c:pt idx="2943">
                  <c:v>-0.76488904110566214</c:v>
                </c:pt>
                <c:pt idx="2944">
                  <c:v>-0.77665741667245813</c:v>
                </c:pt>
                <c:pt idx="2945">
                  <c:v>-0.78643212378957095</c:v>
                </c:pt>
                <c:pt idx="2946">
                  <c:v>-0.79418807092400256</c:v>
                </c:pt>
                <c:pt idx="2947">
                  <c:v>-0.79990534867070162</c:v>
                </c:pt>
                <c:pt idx="2948">
                  <c:v>-0.80356928085969015</c:v>
                </c:pt>
                <c:pt idx="2949">
                  <c:v>-0.80517046222958755</c:v>
                </c:pt>
                <c:pt idx="2950">
                  <c:v>-0.8047047825707816</c:v>
                </c:pt>
                <c:pt idx="2951">
                  <c:v>-0.80217343727627755</c:v>
                </c:pt>
                <c:pt idx="2952">
                  <c:v>-0.79758292427314148</c:v>
                </c:pt>
                <c:pt idx="2953">
                  <c:v>-0.79094502734241512</c:v>
                </c:pt>
                <c:pt idx="2954">
                  <c:v>-0.78227678587031813</c:v>
                </c:pt>
                <c:pt idx="2955">
                  <c:v>-0.77160045110838826</c:v>
                </c:pt>
                <c:pt idx="2956">
                  <c:v>-0.75894342905483092</c:v>
                </c:pt>
                <c:pt idx="2957">
                  <c:v>-0.74433821010375212</c:v>
                </c:pt>
                <c:pt idx="2958">
                  <c:v>-0.72782228564269691</c:v>
                </c:pt>
                <c:pt idx="2959">
                  <c:v>-0.70943805181292063</c:v>
                </c:pt>
                <c:pt idx="2960">
                  <c:v>-0.68923270067895459</c:v>
                </c:pt>
                <c:pt idx="2961">
                  <c:v>-0.66725809908740485</c:v>
                </c:pt>
                <c:pt idx="2962">
                  <c:v>-0.64357065552538395</c:v>
                </c:pt>
                <c:pt idx="2963">
                  <c:v>-0.61823117532078797</c:v>
                </c:pt>
                <c:pt idx="2964">
                  <c:v>-0.59130470455588036</c:v>
                </c:pt>
                <c:pt idx="2965">
                  <c:v>-0.56286036309493248</c:v>
                </c:pt>
                <c:pt idx="2966">
                  <c:v>-0.53297116715450565</c:v>
                </c:pt>
                <c:pt idx="2967">
                  <c:v>-0.50171384187195633</c:v>
                </c:pt>
                <c:pt idx="2968">
                  <c:v>-0.46916862435291889</c:v>
                </c:pt>
                <c:pt idx="2969">
                  <c:v>-0.4354190577040708</c:v>
                </c:pt>
                <c:pt idx="2970">
                  <c:v>-0.40055177657888408</c:v>
                </c:pt>
                <c:pt idx="2971">
                  <c:v>-0.36465628478799461</c:v>
                </c:pt>
                <c:pt idx="2972">
                  <c:v>-0.32782472554399333</c:v>
                </c:pt>
                <c:pt idx="2973">
                  <c:v>-0.29015164493121753</c:v>
                </c:pt>
                <c:pt idx="2974">
                  <c:v>-0.25173374920728891</c:v>
                </c:pt>
                <c:pt idx="2975">
                  <c:v>-0.21266965655953723</c:v>
                </c:pt>
                <c:pt idx="2976">
                  <c:v>-0.17305964395352796</c:v>
                </c:pt>
                <c:pt idx="2977">
                  <c:v>-0.13300538972352971</c:v>
                </c:pt>
                <c:pt idx="2978">
                  <c:v>-9.2609712565688521E-2</c:v>
                </c:pt>
                <c:pt idx="2979">
                  <c:v>-5.1976307603909505E-2</c:v>
                </c:pt>
                <c:pt idx="2980">
                  <c:v>-1.1209480205960961E-2</c:v>
                </c:pt>
                <c:pt idx="2981">
                  <c:v>2.9586121766931608E-2</c:v>
                </c:pt>
                <c:pt idx="2982">
                  <c:v>7.0305776589530064E-2</c:v>
                </c:pt>
                <c:pt idx="2983">
                  <c:v>0.11084495749200163</c:v>
                </c:pt>
                <c:pt idx="2984">
                  <c:v>0.15109960097829606</c:v>
                </c:pt>
                <c:pt idx="2985">
                  <c:v>0.19096637395598831</c:v>
                </c:pt>
                <c:pt idx="2986">
                  <c:v>0.23034293899061745</c:v>
                </c:pt>
                <c:pt idx="2987">
                  <c:v>0.26912821700441664</c:v>
                </c:pt>
                <c:pt idx="2988">
                  <c:v>0.30722264674507399</c:v>
                </c:pt>
                <c:pt idx="2989">
                  <c:v>0.34452844035771413</c:v>
                </c:pt>
                <c:pt idx="2990">
                  <c:v>0.3809498344052607</c:v>
                </c:pt>
                <c:pt idx="2991">
                  <c:v>0.41639333569149117</c:v>
                </c:pt>
                <c:pt idx="2992">
                  <c:v>0.45076796125695884</c:v>
                </c:pt>
                <c:pt idx="2993">
                  <c:v>0.48398547193084168</c:v>
                </c:pt>
                <c:pt idx="2994">
                  <c:v>0.51596059883964895</c:v>
                </c:pt>
                <c:pt idx="2995">
                  <c:v>0.54661126229119628</c:v>
                </c:pt>
                <c:pt idx="2996">
                  <c:v>0.57585878247199873</c:v>
                </c:pt>
                <c:pt idx="2997">
                  <c:v>0.60362808141722302</c:v>
                </c:pt>
                <c:pt idx="2998">
                  <c:v>0.62984787573474721</c:v>
                </c:pt>
                <c:pt idx="2999">
                  <c:v>0.65445085958860527</c:v>
                </c:pt>
                <c:pt idx="3000">
                  <c:v>0.67737387747210276</c:v>
                </c:pt>
                <c:pt idx="3001">
                  <c:v>0.69855808632710858</c:v>
                </c:pt>
                <c:pt idx="3002">
                  <c:v>0.71794910659328404</c:v>
                </c:pt>
                <c:pt idx="3003">
                  <c:v>0.73549716179975722</c:v>
                </c:pt>
                <c:pt idx="3004">
                  <c:v>0.75115720634045002</c:v>
                </c:pt>
                <c:pt idx="3005">
                  <c:v>0.76488904110565947</c:v>
                </c:pt>
                <c:pt idx="3006">
                  <c:v>0.77665741667246191</c:v>
                </c:pt>
                <c:pt idx="3007">
                  <c:v>0.78643212378956906</c:v>
                </c:pt>
                <c:pt idx="3008">
                  <c:v>0.79418807092400112</c:v>
                </c:pt>
                <c:pt idx="3009">
                  <c:v>0.79990534867069807</c:v>
                </c:pt>
                <c:pt idx="3010">
                  <c:v>0.80356928085968959</c:v>
                </c:pt>
                <c:pt idx="3011">
                  <c:v>0.80517046222958777</c:v>
                </c:pt>
                <c:pt idx="3012">
                  <c:v>0.80470478257078182</c:v>
                </c:pt>
                <c:pt idx="3013">
                  <c:v>0.80217343727627632</c:v>
                </c:pt>
                <c:pt idx="3014">
                  <c:v>0.79758292427314281</c:v>
                </c:pt>
                <c:pt idx="3015">
                  <c:v>0.79094502734241245</c:v>
                </c:pt>
                <c:pt idx="3016">
                  <c:v>0.78227678587031468</c:v>
                </c:pt>
                <c:pt idx="3017">
                  <c:v>0.77160045110838427</c:v>
                </c:pt>
                <c:pt idx="3018">
                  <c:v>0.75894342905483392</c:v>
                </c:pt>
                <c:pt idx="3019">
                  <c:v>0.74433821010374668</c:v>
                </c:pt>
                <c:pt idx="3020">
                  <c:v>0.72782228564270057</c:v>
                </c:pt>
                <c:pt idx="3021">
                  <c:v>0.70943805181291397</c:v>
                </c:pt>
                <c:pt idx="3022">
                  <c:v>0.68923270067895914</c:v>
                </c:pt>
                <c:pt idx="3023">
                  <c:v>0.66725809908740974</c:v>
                </c:pt>
                <c:pt idx="3024">
                  <c:v>0.64357065552538928</c:v>
                </c:pt>
                <c:pt idx="3025">
                  <c:v>0.61823117532079352</c:v>
                </c:pt>
                <c:pt idx="3026">
                  <c:v>0.5913047045558707</c:v>
                </c:pt>
                <c:pt idx="3027">
                  <c:v>0.5628603630949387</c:v>
                </c:pt>
                <c:pt idx="3028">
                  <c:v>0.53297116715451209</c:v>
                </c:pt>
                <c:pt idx="3029">
                  <c:v>0.50171384187196311</c:v>
                </c:pt>
                <c:pt idx="3030">
                  <c:v>0.46916862435294454</c:v>
                </c:pt>
                <c:pt idx="3031">
                  <c:v>0.43541905770405886</c:v>
                </c:pt>
                <c:pt idx="3032">
                  <c:v>0.40055177657891144</c:v>
                </c:pt>
                <c:pt idx="3033">
                  <c:v>0.36465628478800233</c:v>
                </c:pt>
                <c:pt idx="3034">
                  <c:v>0.32782472554402214</c:v>
                </c:pt>
                <c:pt idx="3035">
                  <c:v>0.29015164493122564</c:v>
                </c:pt>
                <c:pt idx="3036">
                  <c:v>0.25173374920727537</c:v>
                </c:pt>
                <c:pt idx="3037">
                  <c:v>0.21266965655954562</c:v>
                </c:pt>
                <c:pt idx="3038">
                  <c:v>0.17305964395351409</c:v>
                </c:pt>
                <c:pt idx="3039">
                  <c:v>0.13300538972353829</c:v>
                </c:pt>
                <c:pt idx="3040">
                  <c:v>9.2609712565697139E-2</c:v>
                </c:pt>
                <c:pt idx="3041">
                  <c:v>5.1976307603895336E-2</c:v>
                </c:pt>
                <c:pt idx="3042">
                  <c:v>1.1209480205969641E-2</c:v>
                </c:pt>
                <c:pt idx="3043">
                  <c:v>-2.9586121766922931E-2</c:v>
                </c:pt>
                <c:pt idx="3044">
                  <c:v>-7.0305776589521418E-2</c:v>
                </c:pt>
                <c:pt idx="3045">
                  <c:v>-0.11084495749199302</c:v>
                </c:pt>
                <c:pt idx="3046">
                  <c:v>-0.15109960097830999</c:v>
                </c:pt>
                <c:pt idx="3047">
                  <c:v>-0.19096637395600213</c:v>
                </c:pt>
                <c:pt idx="3048">
                  <c:v>-0.23034293899060912</c:v>
                </c:pt>
                <c:pt idx="3049">
                  <c:v>-0.26912821700443007</c:v>
                </c:pt>
                <c:pt idx="3050">
                  <c:v>-0.307222646745066</c:v>
                </c:pt>
                <c:pt idx="3051">
                  <c:v>-0.34452844035772695</c:v>
                </c:pt>
                <c:pt idx="3052">
                  <c:v>-0.3809498344052531</c:v>
                </c:pt>
                <c:pt idx="3053">
                  <c:v>-0.41639333569148373</c:v>
                </c:pt>
                <c:pt idx="3054">
                  <c:v>-0.45076796125695168</c:v>
                </c:pt>
                <c:pt idx="3055">
                  <c:v>-0.48398547193083474</c:v>
                </c:pt>
                <c:pt idx="3056">
                  <c:v>-0.51596059883965983</c:v>
                </c:pt>
                <c:pt idx="3057">
                  <c:v>-0.54661126229118995</c:v>
                </c:pt>
                <c:pt idx="3058">
                  <c:v>-0.57585878247200861</c:v>
                </c:pt>
                <c:pt idx="3059">
                  <c:v>-0.60362808141721735</c:v>
                </c:pt>
                <c:pt idx="3060">
                  <c:v>-0.62984787573475609</c:v>
                </c:pt>
                <c:pt idx="3061">
                  <c:v>-0.65445085958861349</c:v>
                </c:pt>
                <c:pt idx="3062">
                  <c:v>-0.67737387747211042</c:v>
                </c:pt>
                <c:pt idx="3063">
                  <c:v>-0.69855808632710437</c:v>
                </c:pt>
                <c:pt idx="3064">
                  <c:v>-0.71794910659328015</c:v>
                </c:pt>
                <c:pt idx="3065">
                  <c:v>-0.73549716179975366</c:v>
                </c:pt>
                <c:pt idx="3066">
                  <c:v>-0.75115720634046335</c:v>
                </c:pt>
                <c:pt idx="3067">
                  <c:v>-0.7648890411056567</c:v>
                </c:pt>
                <c:pt idx="3068">
                  <c:v>-0.77665741667246568</c:v>
                </c:pt>
                <c:pt idx="3069">
                  <c:v>-0.78643212378956717</c:v>
                </c:pt>
                <c:pt idx="3070">
                  <c:v>-0.79418807092400345</c:v>
                </c:pt>
                <c:pt idx="3071">
                  <c:v>-0.79990534867070229</c:v>
                </c:pt>
                <c:pt idx="3072">
                  <c:v>-0.80356928085969048</c:v>
                </c:pt>
                <c:pt idx="3073">
                  <c:v>-0.80517046222958766</c:v>
                </c:pt>
                <c:pt idx="3074">
                  <c:v>-0.80470478257078137</c:v>
                </c:pt>
                <c:pt idx="3075">
                  <c:v>-0.80217343727627699</c:v>
                </c:pt>
                <c:pt idx="3076">
                  <c:v>-0.79758292427314081</c:v>
                </c:pt>
                <c:pt idx="3077">
                  <c:v>-0.79094502734241412</c:v>
                </c:pt>
                <c:pt idx="3078">
                  <c:v>-0.78227678587031679</c:v>
                </c:pt>
                <c:pt idx="3079">
                  <c:v>-0.77160045110838671</c:v>
                </c:pt>
                <c:pt idx="3080">
                  <c:v>-0.7589434290548368</c:v>
                </c:pt>
                <c:pt idx="3081">
                  <c:v>-0.74433821010374135</c:v>
                </c:pt>
                <c:pt idx="3082">
                  <c:v>-0.72782228564270435</c:v>
                </c:pt>
                <c:pt idx="3083">
                  <c:v>-0.7094380518129072</c:v>
                </c:pt>
                <c:pt idx="3084">
                  <c:v>-0.68923270067896358</c:v>
                </c:pt>
                <c:pt idx="3085">
                  <c:v>-0.66725809908741462</c:v>
                </c:pt>
                <c:pt idx="3086">
                  <c:v>-0.64357065552538073</c:v>
                </c:pt>
                <c:pt idx="3087">
                  <c:v>-0.61823117532079908</c:v>
                </c:pt>
                <c:pt idx="3088">
                  <c:v>-0.59130470455587669</c:v>
                </c:pt>
                <c:pt idx="3089">
                  <c:v>-0.56286036309494492</c:v>
                </c:pt>
                <c:pt idx="3090">
                  <c:v>-0.53297116715451864</c:v>
                </c:pt>
                <c:pt idx="3091">
                  <c:v>-0.50171384187193402</c:v>
                </c:pt>
                <c:pt idx="3092">
                  <c:v>-0.46916862435293305</c:v>
                </c:pt>
                <c:pt idx="3093">
                  <c:v>-0.43541905770404687</c:v>
                </c:pt>
                <c:pt idx="3094">
                  <c:v>-0.40055177657889912</c:v>
                </c:pt>
                <c:pt idx="3095">
                  <c:v>-0.36465628478798967</c:v>
                </c:pt>
                <c:pt idx="3096">
                  <c:v>-0.32782472554398828</c:v>
                </c:pt>
                <c:pt idx="3097">
                  <c:v>-0.29015164493123374</c:v>
                </c:pt>
                <c:pt idx="3098">
                  <c:v>-0.25173374920728364</c:v>
                </c:pt>
                <c:pt idx="3099">
                  <c:v>-0.212669656559554</c:v>
                </c:pt>
                <c:pt idx="3100">
                  <c:v>-0.17305964395352255</c:v>
                </c:pt>
                <c:pt idx="3101">
                  <c:v>-0.13300538972352427</c:v>
                </c:pt>
                <c:pt idx="3102">
                  <c:v>-9.2609712565683039E-2</c:v>
                </c:pt>
                <c:pt idx="3103">
                  <c:v>-5.1976307603903996E-2</c:v>
                </c:pt>
                <c:pt idx="3104">
                  <c:v>-1.1209480205955436E-2</c:v>
                </c:pt>
                <c:pt idx="3105">
                  <c:v>2.9586121766914258E-2</c:v>
                </c:pt>
                <c:pt idx="3106">
                  <c:v>7.0305776589535574E-2</c:v>
                </c:pt>
                <c:pt idx="3107">
                  <c:v>0.11084495749198442</c:v>
                </c:pt>
                <c:pt idx="3108">
                  <c:v>0.1510996009783015</c:v>
                </c:pt>
                <c:pt idx="3109">
                  <c:v>0.1909663739559937</c:v>
                </c:pt>
                <c:pt idx="3110">
                  <c:v>0.23034293899060079</c:v>
                </c:pt>
                <c:pt idx="3111">
                  <c:v>0.26912821700444345</c:v>
                </c:pt>
                <c:pt idx="3112">
                  <c:v>0.30722264674505795</c:v>
                </c:pt>
                <c:pt idx="3113">
                  <c:v>0.34452844035773983</c:v>
                </c:pt>
                <c:pt idx="3114">
                  <c:v>0.38094983440524544</c:v>
                </c:pt>
                <c:pt idx="3115">
                  <c:v>0.41639333569149589</c:v>
                </c:pt>
                <c:pt idx="3116">
                  <c:v>0.45076796125696339</c:v>
                </c:pt>
                <c:pt idx="3117">
                  <c:v>0.48398547193084612</c:v>
                </c:pt>
                <c:pt idx="3118">
                  <c:v>0.51596059883965317</c:v>
                </c:pt>
                <c:pt idx="3119">
                  <c:v>0.54661126229120027</c:v>
                </c:pt>
                <c:pt idx="3120">
                  <c:v>0.57585878247200251</c:v>
                </c:pt>
                <c:pt idx="3121">
                  <c:v>0.60362808141722668</c:v>
                </c:pt>
                <c:pt idx="3122">
                  <c:v>0.62984787573475076</c:v>
                </c:pt>
                <c:pt idx="3123">
                  <c:v>0.65445085958860849</c:v>
                </c:pt>
                <c:pt idx="3124">
                  <c:v>0.67737387747210576</c:v>
                </c:pt>
                <c:pt idx="3125">
                  <c:v>0.69855808632709993</c:v>
                </c:pt>
                <c:pt idx="3126">
                  <c:v>0.71794910659329692</c:v>
                </c:pt>
                <c:pt idx="3127">
                  <c:v>0.73549716179975011</c:v>
                </c:pt>
                <c:pt idx="3128">
                  <c:v>0.75115720634045191</c:v>
                </c:pt>
                <c:pt idx="3129">
                  <c:v>0.76488904110565403</c:v>
                </c:pt>
                <c:pt idx="3130">
                  <c:v>0.77665741667245736</c:v>
                </c:pt>
                <c:pt idx="3131">
                  <c:v>0.78643212378957017</c:v>
                </c:pt>
                <c:pt idx="3132">
                  <c:v>0.79418807092399823</c:v>
                </c:pt>
                <c:pt idx="3133">
                  <c:v>0.79990534867070129</c:v>
                </c:pt>
                <c:pt idx="3134">
                  <c:v>0.80356928085968848</c:v>
                </c:pt>
                <c:pt idx="3135">
                  <c:v>0.80517046222958755</c:v>
                </c:pt>
                <c:pt idx="3136">
                  <c:v>0.80470478257078082</c:v>
                </c:pt>
                <c:pt idx="3137">
                  <c:v>0.80217343727627777</c:v>
                </c:pt>
                <c:pt idx="3138">
                  <c:v>0.79758292427313882</c:v>
                </c:pt>
                <c:pt idx="3139">
                  <c:v>0.79094502734241567</c:v>
                </c:pt>
                <c:pt idx="3140">
                  <c:v>0.78227678587031879</c:v>
                </c:pt>
                <c:pt idx="3141">
                  <c:v>0.7716004511083826</c:v>
                </c:pt>
                <c:pt idx="3142">
                  <c:v>0.75894342905483958</c:v>
                </c:pt>
                <c:pt idx="3143">
                  <c:v>0.74433821010374457</c:v>
                </c:pt>
                <c:pt idx="3144">
                  <c:v>0.72782228564270801</c:v>
                </c:pt>
                <c:pt idx="3145">
                  <c:v>0.70943805181291131</c:v>
                </c:pt>
                <c:pt idx="3146">
                  <c:v>0.68923270067895626</c:v>
                </c:pt>
                <c:pt idx="3147">
                  <c:v>0.66725809908740663</c:v>
                </c:pt>
                <c:pt idx="3148">
                  <c:v>0.64357065552538595</c:v>
                </c:pt>
                <c:pt idx="3149">
                  <c:v>0.61823117532078997</c:v>
                </c:pt>
                <c:pt idx="3150">
                  <c:v>0.59130470455588258</c:v>
                </c:pt>
                <c:pt idx="3151">
                  <c:v>0.56286036309493481</c:v>
                </c:pt>
                <c:pt idx="3152">
                  <c:v>0.53297116715452508</c:v>
                </c:pt>
                <c:pt idx="3153">
                  <c:v>0.50171384187195878</c:v>
                </c:pt>
                <c:pt idx="3154">
                  <c:v>0.4691686243529401</c:v>
                </c:pt>
                <c:pt idx="3155">
                  <c:v>0.43541905770407341</c:v>
                </c:pt>
                <c:pt idx="3156">
                  <c:v>0.40055177657888685</c:v>
                </c:pt>
                <c:pt idx="3157">
                  <c:v>0.36465628478801781</c:v>
                </c:pt>
                <c:pt idx="3158">
                  <c:v>0.32782472554399622</c:v>
                </c:pt>
                <c:pt idx="3159">
                  <c:v>0.29015164493124185</c:v>
                </c:pt>
                <c:pt idx="3160">
                  <c:v>0.25173374920729191</c:v>
                </c:pt>
                <c:pt idx="3161">
                  <c:v>0.21266965655954032</c:v>
                </c:pt>
                <c:pt idx="3162">
                  <c:v>0.17305964395353104</c:v>
                </c:pt>
                <c:pt idx="3163">
                  <c:v>0.13300538972353282</c:v>
                </c:pt>
                <c:pt idx="3164">
                  <c:v>9.2609712565714389E-2</c:v>
                </c:pt>
                <c:pt idx="3165">
                  <c:v>5.1976307603912655E-2</c:v>
                </c:pt>
                <c:pt idx="3166">
                  <c:v>1.1209480205941232E-2</c:v>
                </c:pt>
                <c:pt idx="3167">
                  <c:v>-2.9586121766905581E-2</c:v>
                </c:pt>
                <c:pt idx="3168">
                  <c:v>-7.0305776589549715E-2</c:v>
                </c:pt>
                <c:pt idx="3169">
                  <c:v>-0.11084495749197584</c:v>
                </c:pt>
                <c:pt idx="3170">
                  <c:v>-0.15109960097831543</c:v>
                </c:pt>
                <c:pt idx="3171">
                  <c:v>-0.19096637395600749</c:v>
                </c:pt>
                <c:pt idx="3172">
                  <c:v>-0.23034293899061445</c:v>
                </c:pt>
                <c:pt idx="3173">
                  <c:v>-0.26912821700443523</c:v>
                </c:pt>
                <c:pt idx="3174">
                  <c:v>-0.30722264674507105</c:v>
                </c:pt>
                <c:pt idx="3175">
                  <c:v>-0.344528440357732</c:v>
                </c:pt>
                <c:pt idx="3176">
                  <c:v>-0.38094983440525793</c:v>
                </c:pt>
                <c:pt idx="3177">
                  <c:v>-0.41639333569148845</c:v>
                </c:pt>
                <c:pt idx="3178">
                  <c:v>-0.45076796125695623</c:v>
                </c:pt>
                <c:pt idx="3179">
                  <c:v>-0.48398547193083913</c:v>
                </c:pt>
                <c:pt idx="3180">
                  <c:v>-0.51596059883964651</c:v>
                </c:pt>
                <c:pt idx="3181">
                  <c:v>-0.54661126229121071</c:v>
                </c:pt>
                <c:pt idx="3182">
                  <c:v>-0.5758587824719964</c:v>
                </c:pt>
                <c:pt idx="3183">
                  <c:v>-0.60362808141722102</c:v>
                </c:pt>
                <c:pt idx="3184">
                  <c:v>-0.62984787573474532</c:v>
                </c:pt>
                <c:pt idx="3185">
                  <c:v>-0.65445085958860338</c:v>
                </c:pt>
                <c:pt idx="3186">
                  <c:v>-0.67737387747211353</c:v>
                </c:pt>
                <c:pt idx="3187">
                  <c:v>-0.69855808632709571</c:v>
                </c:pt>
                <c:pt idx="3188">
                  <c:v>-0.71794910659329303</c:v>
                </c:pt>
                <c:pt idx="3189">
                  <c:v>-0.73549716179974667</c:v>
                </c:pt>
                <c:pt idx="3190">
                  <c:v>-0.75115720634045702</c:v>
                </c:pt>
                <c:pt idx="3191">
                  <c:v>-0.76488904110566558</c:v>
                </c:pt>
                <c:pt idx="3192">
                  <c:v>-0.77665741667246113</c:v>
                </c:pt>
                <c:pt idx="3193">
                  <c:v>-0.78643212378957328</c:v>
                </c:pt>
                <c:pt idx="3194">
                  <c:v>-0.79418807092400057</c:v>
                </c:pt>
                <c:pt idx="3195">
                  <c:v>-0.79990534867070029</c:v>
                </c:pt>
                <c:pt idx="3196">
                  <c:v>-0.80356928085969093</c:v>
                </c:pt>
                <c:pt idx="3197">
                  <c:v>-0.80517046222958744</c:v>
                </c:pt>
                <c:pt idx="3198">
                  <c:v>-0.80470478257078115</c:v>
                </c:pt>
                <c:pt idx="3199">
                  <c:v>-0.80217343727627854</c:v>
                </c:pt>
                <c:pt idx="3200">
                  <c:v>-0.79758292427314004</c:v>
                </c:pt>
                <c:pt idx="3201">
                  <c:v>-0.79094502734241312</c:v>
                </c:pt>
                <c:pt idx="3202">
                  <c:v>-0.78227678587031535</c:v>
                </c:pt>
                <c:pt idx="3203">
                  <c:v>-0.77160045110838515</c:v>
                </c:pt>
                <c:pt idx="3204">
                  <c:v>-0.75894342905483492</c:v>
                </c:pt>
                <c:pt idx="3205">
                  <c:v>-0.7443382101037479</c:v>
                </c:pt>
                <c:pt idx="3206">
                  <c:v>-0.7278222856427019</c:v>
                </c:pt>
                <c:pt idx="3207">
                  <c:v>-0.70943805181291542</c:v>
                </c:pt>
                <c:pt idx="3208">
                  <c:v>-0.68923270067896081</c:v>
                </c:pt>
                <c:pt idx="3209">
                  <c:v>-0.66725809908741152</c:v>
                </c:pt>
                <c:pt idx="3210">
                  <c:v>-0.64357065552539117</c:v>
                </c:pt>
                <c:pt idx="3211">
                  <c:v>-0.61823117532078098</c:v>
                </c:pt>
                <c:pt idx="3212">
                  <c:v>-0.59130470455588846</c:v>
                </c:pt>
                <c:pt idx="3213">
                  <c:v>-0.5628603630949246</c:v>
                </c:pt>
                <c:pt idx="3214">
                  <c:v>-0.53297116715453163</c:v>
                </c:pt>
                <c:pt idx="3215">
                  <c:v>-0.50171384187194767</c:v>
                </c:pt>
                <c:pt idx="3216">
                  <c:v>-0.46916862435292855</c:v>
                </c:pt>
                <c:pt idx="3217">
                  <c:v>-0.43541905770406153</c:v>
                </c:pt>
                <c:pt idx="3218">
                  <c:v>-0.40055177657889435</c:v>
                </c:pt>
                <c:pt idx="3219">
                  <c:v>-0.36465628478802553</c:v>
                </c:pt>
                <c:pt idx="3220">
                  <c:v>-0.3278247255440041</c:v>
                </c:pt>
                <c:pt idx="3221">
                  <c:v>-0.29015164493120721</c:v>
                </c:pt>
                <c:pt idx="3222">
                  <c:v>-0.25173374920730018</c:v>
                </c:pt>
                <c:pt idx="3223">
                  <c:v>-0.21266965655952658</c:v>
                </c:pt>
                <c:pt idx="3224">
                  <c:v>-0.17305964395353951</c:v>
                </c:pt>
                <c:pt idx="3225">
                  <c:v>-0.1330053897235188</c:v>
                </c:pt>
                <c:pt idx="3226">
                  <c:v>-9.2609712565677543E-2</c:v>
                </c:pt>
                <c:pt idx="3227">
                  <c:v>-5.1976307603898472E-2</c:v>
                </c:pt>
                <c:pt idx="3228">
                  <c:v>-1.1209480205949912E-2</c:v>
                </c:pt>
                <c:pt idx="3229">
                  <c:v>2.9586121766919778E-2</c:v>
                </c:pt>
                <c:pt idx="3230">
                  <c:v>7.0305776589541069E-2</c:v>
                </c:pt>
                <c:pt idx="3231">
                  <c:v>0.1108449574919899</c:v>
                </c:pt>
                <c:pt idx="3232">
                  <c:v>0.15109960097830691</c:v>
                </c:pt>
                <c:pt idx="3233">
                  <c:v>0.19096637395599905</c:v>
                </c:pt>
                <c:pt idx="3234">
                  <c:v>0.23034293899060612</c:v>
                </c:pt>
                <c:pt idx="3235">
                  <c:v>0.26912821700442707</c:v>
                </c:pt>
                <c:pt idx="3236">
                  <c:v>0.3072226467450842</c:v>
                </c:pt>
                <c:pt idx="3237">
                  <c:v>0.34452844035772417</c:v>
                </c:pt>
                <c:pt idx="3238">
                  <c:v>0.38094983440525032</c:v>
                </c:pt>
                <c:pt idx="3239">
                  <c:v>0.41639333569148107</c:v>
                </c:pt>
                <c:pt idx="3240">
                  <c:v>0.45076796125694896</c:v>
                </c:pt>
                <c:pt idx="3241">
                  <c:v>0.48398547193085051</c:v>
                </c:pt>
                <c:pt idx="3242">
                  <c:v>0.51596059883963985</c:v>
                </c:pt>
                <c:pt idx="3243">
                  <c:v>0.54661126229120438</c:v>
                </c:pt>
                <c:pt idx="3244">
                  <c:v>0.5758587824719904</c:v>
                </c:pt>
                <c:pt idx="3245">
                  <c:v>0.60362808141723034</c:v>
                </c:pt>
                <c:pt idx="3246">
                  <c:v>0.62984787573476841</c:v>
                </c:pt>
                <c:pt idx="3247">
                  <c:v>0.65445085958861171</c:v>
                </c:pt>
                <c:pt idx="3248">
                  <c:v>0.67737387747212108</c:v>
                </c:pt>
                <c:pt idx="3249">
                  <c:v>0.6985580863271027</c:v>
                </c:pt>
                <c:pt idx="3250">
                  <c:v>0.71794910659328903</c:v>
                </c:pt>
                <c:pt idx="3251">
                  <c:v>0.73549716179976177</c:v>
                </c:pt>
                <c:pt idx="3252">
                  <c:v>0.75115720634045391</c:v>
                </c:pt>
                <c:pt idx="3253">
                  <c:v>0.7648890411056628</c:v>
                </c:pt>
                <c:pt idx="3254">
                  <c:v>0.7766574166724588</c:v>
                </c:pt>
                <c:pt idx="3255">
                  <c:v>0.7864321237895715</c:v>
                </c:pt>
                <c:pt idx="3256">
                  <c:v>0.79418807092400301</c:v>
                </c:pt>
                <c:pt idx="3257">
                  <c:v>0.79990534867070184</c:v>
                </c:pt>
                <c:pt idx="3258">
                  <c:v>0.80356928085969037</c:v>
                </c:pt>
                <c:pt idx="3259">
                  <c:v>0.80517046222958766</c:v>
                </c:pt>
                <c:pt idx="3260">
                  <c:v>0.80470478257078148</c:v>
                </c:pt>
                <c:pt idx="3261">
                  <c:v>0.80217343727627533</c:v>
                </c:pt>
                <c:pt idx="3262">
                  <c:v>0.79758292427314126</c:v>
                </c:pt>
                <c:pt idx="3263">
                  <c:v>0.79094502734241046</c:v>
                </c:pt>
                <c:pt idx="3264">
                  <c:v>0.78227678587031746</c:v>
                </c:pt>
                <c:pt idx="3265">
                  <c:v>0.77160045110838105</c:v>
                </c:pt>
                <c:pt idx="3266">
                  <c:v>0.75894342905483014</c:v>
                </c:pt>
                <c:pt idx="3267">
                  <c:v>0.74433821010374246</c:v>
                </c:pt>
                <c:pt idx="3268">
                  <c:v>0.7278222856426958</c:v>
                </c:pt>
                <c:pt idx="3269">
                  <c:v>0.70943805181291952</c:v>
                </c:pt>
                <c:pt idx="3270">
                  <c:v>0.68923270067895348</c:v>
                </c:pt>
                <c:pt idx="3271">
                  <c:v>0.66725809908740352</c:v>
                </c:pt>
                <c:pt idx="3272">
                  <c:v>0.64357065552538262</c:v>
                </c:pt>
                <c:pt idx="3273">
                  <c:v>0.61823117532078642</c:v>
                </c:pt>
                <c:pt idx="3274">
                  <c:v>0.5913047045558788</c:v>
                </c:pt>
                <c:pt idx="3275">
                  <c:v>0.5628603630949307</c:v>
                </c:pt>
                <c:pt idx="3276">
                  <c:v>0.53297116715452098</c:v>
                </c:pt>
                <c:pt idx="3277">
                  <c:v>0.50171384187195445</c:v>
                </c:pt>
                <c:pt idx="3278">
                  <c:v>0.4691686243529356</c:v>
                </c:pt>
                <c:pt idx="3279">
                  <c:v>0.43541905770406875</c:v>
                </c:pt>
                <c:pt idx="3280">
                  <c:v>0.40055177657890184</c:v>
                </c:pt>
                <c:pt idx="3281">
                  <c:v>0.36465628478799245</c:v>
                </c:pt>
                <c:pt idx="3282">
                  <c:v>0.32782472554401204</c:v>
                </c:pt>
                <c:pt idx="3283">
                  <c:v>0.29015164493121531</c:v>
                </c:pt>
                <c:pt idx="3284">
                  <c:v>0.2517337492073084</c:v>
                </c:pt>
                <c:pt idx="3285">
                  <c:v>0.21266965655953496</c:v>
                </c:pt>
                <c:pt idx="3286">
                  <c:v>0.17305964395352563</c:v>
                </c:pt>
                <c:pt idx="3287">
                  <c:v>0.13300538972352738</c:v>
                </c:pt>
                <c:pt idx="3288">
                  <c:v>9.2609712565686161E-2</c:v>
                </c:pt>
                <c:pt idx="3289">
                  <c:v>5.1976307603907146E-2</c:v>
                </c:pt>
                <c:pt idx="3290">
                  <c:v>1.1209480205958593E-2</c:v>
                </c:pt>
                <c:pt idx="3291">
                  <c:v>-2.9586121766911101E-2</c:v>
                </c:pt>
                <c:pt idx="3292">
                  <c:v>-7.0305776589532423E-2</c:v>
                </c:pt>
                <c:pt idx="3293">
                  <c:v>-0.1108449574919813</c:v>
                </c:pt>
                <c:pt idx="3294">
                  <c:v>-0.15109960097829839</c:v>
                </c:pt>
                <c:pt idx="3295">
                  <c:v>-0.19096637395599061</c:v>
                </c:pt>
                <c:pt idx="3296">
                  <c:v>-0.23034293899061972</c:v>
                </c:pt>
                <c:pt idx="3297">
                  <c:v>-0.26912821700441891</c:v>
                </c:pt>
                <c:pt idx="3298">
                  <c:v>-0.30722264674507616</c:v>
                </c:pt>
                <c:pt idx="3299">
                  <c:v>-0.34452844035771629</c:v>
                </c:pt>
                <c:pt idx="3300">
                  <c:v>-0.38094983440524266</c:v>
                </c:pt>
                <c:pt idx="3301">
                  <c:v>-0.41639333569149323</c:v>
                </c:pt>
                <c:pt idx="3302">
                  <c:v>-0.45076796125694185</c:v>
                </c:pt>
                <c:pt idx="3303">
                  <c:v>-0.48398547193084351</c:v>
                </c:pt>
                <c:pt idx="3304">
                  <c:v>-0.51596059883963308</c:v>
                </c:pt>
                <c:pt idx="3305">
                  <c:v>-0.54661126229119794</c:v>
                </c:pt>
                <c:pt idx="3306">
                  <c:v>-0.5758587824720004</c:v>
                </c:pt>
                <c:pt idx="3307">
                  <c:v>-0.60362808141722468</c:v>
                </c:pt>
                <c:pt idx="3308">
                  <c:v>-0.62984787573474876</c:v>
                </c:pt>
                <c:pt idx="3309">
                  <c:v>-0.6544508595886066</c:v>
                </c:pt>
                <c:pt idx="3310">
                  <c:v>-0.67737387747210409</c:v>
                </c:pt>
                <c:pt idx="3311">
                  <c:v>-0.69855808632709848</c:v>
                </c:pt>
                <c:pt idx="3312">
                  <c:v>-0.71794910659328515</c:v>
                </c:pt>
                <c:pt idx="3313">
                  <c:v>-0.73549716179974889</c:v>
                </c:pt>
                <c:pt idx="3314">
                  <c:v>-0.7511572063404508</c:v>
                </c:pt>
                <c:pt idx="3315">
                  <c:v>-0.76488904110565303</c:v>
                </c:pt>
                <c:pt idx="3316">
                  <c:v>-0.77665741667246857</c:v>
                </c:pt>
                <c:pt idx="3317">
                  <c:v>-0.78643212378956473</c:v>
                </c:pt>
                <c:pt idx="3318">
                  <c:v>-0.79418807092400534</c:v>
                </c:pt>
                <c:pt idx="3319">
                  <c:v>-0.79990534867069829</c:v>
                </c:pt>
                <c:pt idx="3320">
                  <c:v>-0.80356928085969126</c:v>
                </c:pt>
                <c:pt idx="3321">
                  <c:v>-0.80517046222958777</c:v>
                </c:pt>
                <c:pt idx="3322">
                  <c:v>-0.80470478257078093</c:v>
                </c:pt>
                <c:pt idx="3323">
                  <c:v>-0.80217343727627599</c:v>
                </c:pt>
                <c:pt idx="3324">
                  <c:v>-0.79758292427314559</c:v>
                </c:pt>
                <c:pt idx="3325">
                  <c:v>-0.79094502734241201</c:v>
                </c:pt>
                <c:pt idx="3326">
                  <c:v>-0.78227678587031413</c:v>
                </c:pt>
                <c:pt idx="3327">
                  <c:v>-0.77160045110838349</c:v>
                </c:pt>
                <c:pt idx="3328">
                  <c:v>-0.75894342905483314</c:v>
                </c:pt>
                <c:pt idx="3329">
                  <c:v>-0.74433821010374579</c:v>
                </c:pt>
                <c:pt idx="3330">
                  <c:v>-0.72782228564269957</c:v>
                </c:pt>
                <c:pt idx="3331">
                  <c:v>-0.70943805181291275</c:v>
                </c:pt>
                <c:pt idx="3332">
                  <c:v>-0.68923270067895792</c:v>
                </c:pt>
                <c:pt idx="3333">
                  <c:v>-0.66725809908740841</c:v>
                </c:pt>
                <c:pt idx="3334">
                  <c:v>-0.64357065552538784</c:v>
                </c:pt>
                <c:pt idx="3335">
                  <c:v>-0.61823117532079197</c:v>
                </c:pt>
                <c:pt idx="3336">
                  <c:v>-0.59130470455586914</c:v>
                </c:pt>
                <c:pt idx="3337">
                  <c:v>-0.56286036309493703</c:v>
                </c:pt>
                <c:pt idx="3338">
                  <c:v>-0.53297116715451032</c:v>
                </c:pt>
                <c:pt idx="3339">
                  <c:v>-0.50171384187196122</c:v>
                </c:pt>
                <c:pt idx="3340">
                  <c:v>-0.469168624352924</c:v>
                </c:pt>
                <c:pt idx="3341">
                  <c:v>-0.43541905770405687</c:v>
                </c:pt>
                <c:pt idx="3342">
                  <c:v>-0.40055177657888957</c:v>
                </c:pt>
                <c:pt idx="3343">
                  <c:v>-0.36465628478800022</c:v>
                </c:pt>
                <c:pt idx="3344">
                  <c:v>-0.32782472554399905</c:v>
                </c:pt>
                <c:pt idx="3345">
                  <c:v>-0.29015164493122342</c:v>
                </c:pt>
                <c:pt idx="3346">
                  <c:v>-0.25173374920729491</c:v>
                </c:pt>
                <c:pt idx="3347">
                  <c:v>-0.21266965655954334</c:v>
                </c:pt>
                <c:pt idx="3348">
                  <c:v>-0.17305964395353413</c:v>
                </c:pt>
                <c:pt idx="3349">
                  <c:v>-0.13300538972353593</c:v>
                </c:pt>
                <c:pt idx="3350">
                  <c:v>-9.2609712565694793E-2</c:v>
                </c:pt>
                <c:pt idx="3351">
                  <c:v>-5.1976307603892963E-2</c:v>
                </c:pt>
                <c:pt idx="3352">
                  <c:v>-1.1209480205967274E-2</c:v>
                </c:pt>
                <c:pt idx="3353">
                  <c:v>2.9586121766925298E-2</c:v>
                </c:pt>
                <c:pt idx="3354">
                  <c:v>7.0305776589523764E-2</c:v>
                </c:pt>
                <c:pt idx="3355">
                  <c:v>0.11084495749197271</c:v>
                </c:pt>
                <c:pt idx="3356">
                  <c:v>0.15109960097831232</c:v>
                </c:pt>
                <c:pt idx="3357">
                  <c:v>0.1909663739559822</c:v>
                </c:pt>
                <c:pt idx="3358">
                  <c:v>0.2303429389906114</c:v>
                </c:pt>
                <c:pt idx="3359">
                  <c:v>0.2691282170044107</c:v>
                </c:pt>
                <c:pt idx="3360">
                  <c:v>0.30722264674506816</c:v>
                </c:pt>
                <c:pt idx="3361">
                  <c:v>0.34452844035772912</c:v>
                </c:pt>
                <c:pt idx="3362">
                  <c:v>0.38094983440525521</c:v>
                </c:pt>
                <c:pt idx="3363">
                  <c:v>0.41639333569148579</c:v>
                </c:pt>
                <c:pt idx="3364">
                  <c:v>0.45076796125695362</c:v>
                </c:pt>
                <c:pt idx="3365">
                  <c:v>0.48398547193083663</c:v>
                </c:pt>
                <c:pt idx="3366">
                  <c:v>0.51596059883964407</c:v>
                </c:pt>
                <c:pt idx="3367">
                  <c:v>0.54661126229119161</c:v>
                </c:pt>
                <c:pt idx="3368">
                  <c:v>0.57585878247199429</c:v>
                </c:pt>
                <c:pt idx="3369">
                  <c:v>0.60362808141721891</c:v>
                </c:pt>
                <c:pt idx="3370">
                  <c:v>0.62984787573474332</c:v>
                </c:pt>
                <c:pt idx="3371">
                  <c:v>0.65445085958862825</c:v>
                </c:pt>
                <c:pt idx="3372">
                  <c:v>0.67737387747209932</c:v>
                </c:pt>
                <c:pt idx="3373">
                  <c:v>0.6985580863271168</c:v>
                </c:pt>
                <c:pt idx="3374">
                  <c:v>0.71794910659328115</c:v>
                </c:pt>
                <c:pt idx="3375">
                  <c:v>0.73549716179976399</c:v>
                </c:pt>
                <c:pt idx="3376">
                  <c:v>0.75115720634046423</c:v>
                </c:pt>
                <c:pt idx="3377">
                  <c:v>0.76488904110566458</c:v>
                </c:pt>
                <c:pt idx="3378">
                  <c:v>0.77665741667246624</c:v>
                </c:pt>
                <c:pt idx="3379">
                  <c:v>0.78643212378956284</c:v>
                </c:pt>
                <c:pt idx="3380">
                  <c:v>0.7941880709240039</c:v>
                </c:pt>
                <c:pt idx="3381">
                  <c:v>0.79990534867070251</c:v>
                </c:pt>
                <c:pt idx="3382">
                  <c:v>0.8035692808596907</c:v>
                </c:pt>
                <c:pt idx="3383">
                  <c:v>0.80517046222958766</c:v>
                </c:pt>
                <c:pt idx="3384">
                  <c:v>0.80470478257078126</c:v>
                </c:pt>
                <c:pt idx="3385">
                  <c:v>0.80217343727627677</c:v>
                </c:pt>
                <c:pt idx="3386">
                  <c:v>0.79758292427314048</c:v>
                </c:pt>
                <c:pt idx="3387">
                  <c:v>0.79094502734241368</c:v>
                </c:pt>
                <c:pt idx="3388">
                  <c:v>0.78227678587031624</c:v>
                </c:pt>
                <c:pt idx="3389">
                  <c:v>0.77160045110838604</c:v>
                </c:pt>
                <c:pt idx="3390">
                  <c:v>0.75894342905483592</c:v>
                </c:pt>
                <c:pt idx="3391">
                  <c:v>0.74433821010374046</c:v>
                </c:pt>
                <c:pt idx="3392">
                  <c:v>0.72782228564270335</c:v>
                </c:pt>
                <c:pt idx="3393">
                  <c:v>0.70943805181290609</c:v>
                </c:pt>
                <c:pt idx="3394">
                  <c:v>0.68923270067896236</c:v>
                </c:pt>
                <c:pt idx="3395">
                  <c:v>0.66725809908740052</c:v>
                </c:pt>
                <c:pt idx="3396">
                  <c:v>0.64357065552537929</c:v>
                </c:pt>
                <c:pt idx="3397">
                  <c:v>0.61823117532078287</c:v>
                </c:pt>
                <c:pt idx="3398">
                  <c:v>0.59130470455587503</c:v>
                </c:pt>
                <c:pt idx="3399">
                  <c:v>0.56286036309492682</c:v>
                </c:pt>
                <c:pt idx="3400">
                  <c:v>0.53297116715451687</c:v>
                </c:pt>
                <c:pt idx="3401">
                  <c:v>0.50171384187195012</c:v>
                </c:pt>
                <c:pt idx="3402">
                  <c:v>0.46916862435293105</c:v>
                </c:pt>
                <c:pt idx="3403">
                  <c:v>0.43541905770406419</c:v>
                </c:pt>
                <c:pt idx="3404">
                  <c:v>0.40055177657889707</c:v>
                </c:pt>
                <c:pt idx="3405">
                  <c:v>0.36465628478800793</c:v>
                </c:pt>
                <c:pt idx="3406">
                  <c:v>0.32782472554398612</c:v>
                </c:pt>
                <c:pt idx="3407">
                  <c:v>0.29015164493123152</c:v>
                </c:pt>
                <c:pt idx="3408">
                  <c:v>0.25173374920728142</c:v>
                </c:pt>
                <c:pt idx="3409">
                  <c:v>0.2126696565595517</c:v>
                </c:pt>
                <c:pt idx="3410">
                  <c:v>0.17305964395354262</c:v>
                </c:pt>
                <c:pt idx="3411">
                  <c:v>0.13300538972352191</c:v>
                </c:pt>
                <c:pt idx="3412">
                  <c:v>9.2609712565703411E-2</c:v>
                </c:pt>
                <c:pt idx="3413">
                  <c:v>5.1976307603901623E-2</c:v>
                </c:pt>
                <c:pt idx="3414">
                  <c:v>1.1209480205975954E-2</c:v>
                </c:pt>
                <c:pt idx="3415">
                  <c:v>-2.958612176691662E-2</c:v>
                </c:pt>
                <c:pt idx="3416">
                  <c:v>-7.0305776589537933E-2</c:v>
                </c:pt>
                <c:pt idx="3417">
                  <c:v>-0.11084495749198676</c:v>
                </c:pt>
                <c:pt idx="3418">
                  <c:v>-0.1510996009783038</c:v>
                </c:pt>
                <c:pt idx="3419">
                  <c:v>-0.190966373955996</c:v>
                </c:pt>
                <c:pt idx="3420">
                  <c:v>-0.2303429389906031</c:v>
                </c:pt>
                <c:pt idx="3421">
                  <c:v>-0.26912821700442408</c:v>
                </c:pt>
                <c:pt idx="3422">
                  <c:v>-0.30722264674506011</c:v>
                </c:pt>
                <c:pt idx="3423">
                  <c:v>-0.34452844035772129</c:v>
                </c:pt>
                <c:pt idx="3424">
                  <c:v>-0.38094983440524754</c:v>
                </c:pt>
                <c:pt idx="3425">
                  <c:v>-0.41639333569147835</c:v>
                </c:pt>
                <c:pt idx="3426">
                  <c:v>-0.45076796125696533</c:v>
                </c:pt>
                <c:pt idx="3427">
                  <c:v>-0.48398547193082969</c:v>
                </c:pt>
                <c:pt idx="3428">
                  <c:v>-0.51596059883965495</c:v>
                </c:pt>
                <c:pt idx="3429">
                  <c:v>-0.54661126229118528</c:v>
                </c:pt>
                <c:pt idx="3430">
                  <c:v>-0.57585878247200417</c:v>
                </c:pt>
                <c:pt idx="3431">
                  <c:v>-0.60362808141722835</c:v>
                </c:pt>
                <c:pt idx="3432">
                  <c:v>-0.62984787573475221</c:v>
                </c:pt>
                <c:pt idx="3433">
                  <c:v>-0.65445085958860982</c:v>
                </c:pt>
                <c:pt idx="3434">
                  <c:v>-0.67737387747209465</c:v>
                </c:pt>
                <c:pt idx="3435">
                  <c:v>-0.69855808632710115</c:v>
                </c:pt>
                <c:pt idx="3436">
                  <c:v>-0.71794910659328759</c:v>
                </c:pt>
                <c:pt idx="3437">
                  <c:v>-0.73549716179975111</c:v>
                </c:pt>
                <c:pt idx="3438">
                  <c:v>-0.75115720634045291</c:v>
                </c:pt>
                <c:pt idx="3439">
                  <c:v>-0.7648890411056547</c:v>
                </c:pt>
                <c:pt idx="3440">
                  <c:v>-0.77665741667245791</c:v>
                </c:pt>
                <c:pt idx="3441">
                  <c:v>-0.78643212378956584</c:v>
                </c:pt>
                <c:pt idx="3442">
                  <c:v>-0.79418807092399868</c:v>
                </c:pt>
                <c:pt idx="3443">
                  <c:v>-0.79990534867069896</c:v>
                </c:pt>
                <c:pt idx="3444">
                  <c:v>-0.80356928085968859</c:v>
                </c:pt>
                <c:pt idx="3445">
                  <c:v>-0.80517046222958721</c:v>
                </c:pt>
                <c:pt idx="3446">
                  <c:v>-0.80470478257078071</c:v>
                </c:pt>
                <c:pt idx="3447">
                  <c:v>-0.80217343727627954</c:v>
                </c:pt>
                <c:pt idx="3448">
                  <c:v>-0.79758292427313848</c:v>
                </c:pt>
                <c:pt idx="3449">
                  <c:v>-0.79094502734241967</c:v>
                </c:pt>
                <c:pt idx="3450">
                  <c:v>-0.7822767858703128</c:v>
                </c:pt>
                <c:pt idx="3451">
                  <c:v>-0.77160045110838194</c:v>
                </c:pt>
                <c:pt idx="3452">
                  <c:v>-0.75894342905483125</c:v>
                </c:pt>
                <c:pt idx="3453">
                  <c:v>-0.74433821010374368</c:v>
                </c:pt>
                <c:pt idx="3454">
                  <c:v>-0.72782228564269724</c:v>
                </c:pt>
                <c:pt idx="3455">
                  <c:v>-0.7094380518129102</c:v>
                </c:pt>
                <c:pt idx="3456">
                  <c:v>-0.68923270067895503</c:v>
                </c:pt>
                <c:pt idx="3457">
                  <c:v>-0.6672580990874053</c:v>
                </c:pt>
                <c:pt idx="3458">
                  <c:v>-0.64357065552538451</c:v>
                </c:pt>
                <c:pt idx="3459">
                  <c:v>-0.61823117532078842</c:v>
                </c:pt>
                <c:pt idx="3460">
                  <c:v>-0.59130470455588091</c:v>
                </c:pt>
                <c:pt idx="3461">
                  <c:v>-0.56286036309491672</c:v>
                </c:pt>
                <c:pt idx="3462">
                  <c:v>-0.53297116715452342</c:v>
                </c:pt>
                <c:pt idx="3463">
                  <c:v>-0.50171384187193901</c:v>
                </c:pt>
                <c:pt idx="3464">
                  <c:v>-0.4691686243529381</c:v>
                </c:pt>
                <c:pt idx="3465">
                  <c:v>-0.43541905770407147</c:v>
                </c:pt>
                <c:pt idx="3466">
                  <c:v>-0.4005517765788848</c:v>
                </c:pt>
                <c:pt idx="3467">
                  <c:v>-0.36465628478801571</c:v>
                </c:pt>
                <c:pt idx="3468">
                  <c:v>-0.32782472554399406</c:v>
                </c:pt>
                <c:pt idx="3469">
                  <c:v>-0.29015164493123963</c:v>
                </c:pt>
                <c:pt idx="3470">
                  <c:v>-0.25173374920728964</c:v>
                </c:pt>
                <c:pt idx="3471">
                  <c:v>-0.21266965655953798</c:v>
                </c:pt>
                <c:pt idx="3472">
                  <c:v>-0.17305964395352874</c:v>
                </c:pt>
                <c:pt idx="3473">
                  <c:v>-0.13300538972353049</c:v>
                </c:pt>
                <c:pt idx="3474">
                  <c:v>-9.2609712565689298E-2</c:v>
                </c:pt>
                <c:pt idx="3475">
                  <c:v>-5.1976307603910296E-2</c:v>
                </c:pt>
                <c:pt idx="3476">
                  <c:v>-1.1209480205961748E-2</c:v>
                </c:pt>
                <c:pt idx="3477">
                  <c:v>2.9586121766907943E-2</c:v>
                </c:pt>
                <c:pt idx="3478">
                  <c:v>7.0305776589529273E-2</c:v>
                </c:pt>
                <c:pt idx="3479">
                  <c:v>0.11084495749197819</c:v>
                </c:pt>
                <c:pt idx="3480">
                  <c:v>0.15109960097829528</c:v>
                </c:pt>
                <c:pt idx="3481">
                  <c:v>0.19096637395600979</c:v>
                </c:pt>
                <c:pt idx="3482">
                  <c:v>0.23034293899059477</c:v>
                </c:pt>
                <c:pt idx="3483">
                  <c:v>0.26912821700443751</c:v>
                </c:pt>
                <c:pt idx="3484">
                  <c:v>0.30722264674505212</c:v>
                </c:pt>
                <c:pt idx="3485">
                  <c:v>0.34452844035773411</c:v>
                </c:pt>
                <c:pt idx="3486">
                  <c:v>0.38094983440526003</c:v>
                </c:pt>
                <c:pt idx="3487">
                  <c:v>0.41639333569149051</c:v>
                </c:pt>
                <c:pt idx="3488">
                  <c:v>0.45076796125695817</c:v>
                </c:pt>
                <c:pt idx="3489">
                  <c:v>0.48398547193082281</c:v>
                </c:pt>
                <c:pt idx="3490">
                  <c:v>0.51596059883964829</c:v>
                </c:pt>
                <c:pt idx="3491">
                  <c:v>0.54661126229119561</c:v>
                </c:pt>
                <c:pt idx="3492">
                  <c:v>0.57585878247199818</c:v>
                </c:pt>
                <c:pt idx="3493">
                  <c:v>0.60362808141722246</c:v>
                </c:pt>
                <c:pt idx="3494">
                  <c:v>0.62984787573474676</c:v>
                </c:pt>
                <c:pt idx="3495">
                  <c:v>0.65445085958860472</c:v>
                </c:pt>
                <c:pt idx="3496">
                  <c:v>0.67737387747212707</c:v>
                </c:pt>
                <c:pt idx="3497">
                  <c:v>0.69855808632709682</c:v>
                </c:pt>
                <c:pt idx="3498">
                  <c:v>0.7179491065932837</c:v>
                </c:pt>
                <c:pt idx="3499">
                  <c:v>0.73549716179974767</c:v>
                </c:pt>
                <c:pt idx="3500">
                  <c:v>0.75115720634044969</c:v>
                </c:pt>
                <c:pt idx="3501">
                  <c:v>0.76488904110566636</c:v>
                </c:pt>
                <c:pt idx="3502">
                  <c:v>0.77665741667245569</c:v>
                </c:pt>
                <c:pt idx="3503">
                  <c:v>0.78643212378957383</c:v>
                </c:pt>
                <c:pt idx="3504">
                  <c:v>0.79418807092399724</c:v>
                </c:pt>
                <c:pt idx="3505">
                  <c:v>0.79990534867070318</c:v>
                </c:pt>
                <c:pt idx="3506">
                  <c:v>0.80356928085969104</c:v>
                </c:pt>
                <c:pt idx="3507">
                  <c:v>0.80517046222958766</c:v>
                </c:pt>
                <c:pt idx="3508">
                  <c:v>0.80470478257078104</c:v>
                </c:pt>
                <c:pt idx="3509">
                  <c:v>0.80217343727627632</c:v>
                </c:pt>
                <c:pt idx="3510">
                  <c:v>0.7975829242731397</c:v>
                </c:pt>
                <c:pt idx="3511">
                  <c:v>0.79094502734241268</c:v>
                </c:pt>
                <c:pt idx="3512">
                  <c:v>0.78227678587031491</c:v>
                </c:pt>
                <c:pt idx="3513">
                  <c:v>0.77160045110838438</c:v>
                </c:pt>
                <c:pt idx="3514">
                  <c:v>0.75894342905483403</c:v>
                </c:pt>
                <c:pt idx="3515">
                  <c:v>0.74433821010374701</c:v>
                </c:pt>
                <c:pt idx="3516">
                  <c:v>0.72782228564269114</c:v>
                </c:pt>
                <c:pt idx="3517">
                  <c:v>0.70943805181291431</c:v>
                </c:pt>
                <c:pt idx="3518">
                  <c:v>0.68923270067894771</c:v>
                </c:pt>
                <c:pt idx="3519">
                  <c:v>0.66725809908741018</c:v>
                </c:pt>
                <c:pt idx="3520">
                  <c:v>0.64357065552538972</c:v>
                </c:pt>
                <c:pt idx="3521">
                  <c:v>0.61823117532077942</c:v>
                </c:pt>
                <c:pt idx="3522">
                  <c:v>0.5913047045558868</c:v>
                </c:pt>
                <c:pt idx="3523">
                  <c:v>0.56286036309492293</c:v>
                </c:pt>
                <c:pt idx="3524">
                  <c:v>0.53297116715452986</c:v>
                </c:pt>
                <c:pt idx="3525">
                  <c:v>0.5017138418719459</c:v>
                </c:pt>
                <c:pt idx="3526">
                  <c:v>0.46916862435292661</c:v>
                </c:pt>
                <c:pt idx="3527">
                  <c:v>0.43541905770405953</c:v>
                </c:pt>
                <c:pt idx="3528">
                  <c:v>0.40055177657889229</c:v>
                </c:pt>
                <c:pt idx="3529">
                  <c:v>0.36465628478800305</c:v>
                </c:pt>
                <c:pt idx="3530">
                  <c:v>0.32782472554400199</c:v>
                </c:pt>
                <c:pt idx="3531">
                  <c:v>0.29015164493122636</c:v>
                </c:pt>
                <c:pt idx="3532">
                  <c:v>0.25173374920729791</c:v>
                </c:pt>
                <c:pt idx="3533">
                  <c:v>0.21266965655954639</c:v>
                </c:pt>
                <c:pt idx="3534">
                  <c:v>0.17305964395353723</c:v>
                </c:pt>
                <c:pt idx="3535">
                  <c:v>0.13300538972353904</c:v>
                </c:pt>
                <c:pt idx="3536">
                  <c:v>9.2609712565675184E-2</c:v>
                </c:pt>
                <c:pt idx="3537">
                  <c:v>5.1976307603918956E-2</c:v>
                </c:pt>
                <c:pt idx="3538">
                  <c:v>1.1209480205947545E-2</c:v>
                </c:pt>
                <c:pt idx="3539">
                  <c:v>-2.9586121766899273E-2</c:v>
                </c:pt>
                <c:pt idx="3540">
                  <c:v>-7.0305776589543428E-2</c:v>
                </c:pt>
                <c:pt idx="3541">
                  <c:v>-0.11084495749199225</c:v>
                </c:pt>
                <c:pt idx="3542">
                  <c:v>-0.15109960097830924</c:v>
                </c:pt>
                <c:pt idx="3543">
                  <c:v>-0.19096637395600136</c:v>
                </c:pt>
                <c:pt idx="3544">
                  <c:v>-0.23034293899058644</c:v>
                </c:pt>
                <c:pt idx="3545">
                  <c:v>-0.26912821700442929</c:v>
                </c:pt>
                <c:pt idx="3546">
                  <c:v>-0.30722264674506522</c:v>
                </c:pt>
                <c:pt idx="3547">
                  <c:v>-0.34452844035772628</c:v>
                </c:pt>
                <c:pt idx="3548">
                  <c:v>-0.38094983440525243</c:v>
                </c:pt>
                <c:pt idx="3549">
                  <c:v>-0.41639333569148312</c:v>
                </c:pt>
                <c:pt idx="3550">
                  <c:v>-0.45076796125695096</c:v>
                </c:pt>
                <c:pt idx="3551">
                  <c:v>-0.4839854719308524</c:v>
                </c:pt>
                <c:pt idx="3552">
                  <c:v>-0.51596059883964163</c:v>
                </c:pt>
                <c:pt idx="3553">
                  <c:v>-0.54661126229118928</c:v>
                </c:pt>
                <c:pt idx="3554">
                  <c:v>-0.57585878247199207</c:v>
                </c:pt>
                <c:pt idx="3555">
                  <c:v>-0.6036280814172168</c:v>
                </c:pt>
                <c:pt idx="3556">
                  <c:v>-0.62984787573475565</c:v>
                </c:pt>
                <c:pt idx="3557">
                  <c:v>-0.65445085958859972</c:v>
                </c:pt>
                <c:pt idx="3558">
                  <c:v>-0.67737387747210998</c:v>
                </c:pt>
                <c:pt idx="3559">
                  <c:v>-0.69855808632709249</c:v>
                </c:pt>
                <c:pt idx="3560">
                  <c:v>-0.71794910659329014</c:v>
                </c:pt>
                <c:pt idx="3561">
                  <c:v>-0.73549716179975333</c:v>
                </c:pt>
                <c:pt idx="3562">
                  <c:v>-0.7511572063404548</c:v>
                </c:pt>
                <c:pt idx="3563">
                  <c:v>-0.76488904110565636</c:v>
                </c:pt>
                <c:pt idx="3564">
                  <c:v>-0.77665741667245936</c:v>
                </c:pt>
                <c:pt idx="3565">
                  <c:v>-0.78643212378956706</c:v>
                </c:pt>
                <c:pt idx="3566">
                  <c:v>-0.79418807092399957</c:v>
                </c:pt>
                <c:pt idx="3567">
                  <c:v>-0.79990534867069962</c:v>
                </c:pt>
                <c:pt idx="3568">
                  <c:v>-0.80356928085968904</c:v>
                </c:pt>
                <c:pt idx="3569">
                  <c:v>-0.80517046222958732</c:v>
                </c:pt>
                <c:pt idx="3570">
                  <c:v>-0.80470478257078215</c:v>
                </c:pt>
                <c:pt idx="3571">
                  <c:v>-0.8021734372762751</c:v>
                </c:pt>
                <c:pt idx="3572">
                  <c:v>-0.79758292427314403</c:v>
                </c:pt>
                <c:pt idx="3573">
                  <c:v>-0.79094502734241001</c:v>
                </c:pt>
                <c:pt idx="3574">
                  <c:v>-0.78227678587032234</c:v>
                </c:pt>
                <c:pt idx="3575">
                  <c:v>-0.77160045110838038</c:v>
                </c:pt>
                <c:pt idx="3576">
                  <c:v>-0.75894342905482937</c:v>
                </c:pt>
                <c:pt idx="3577">
                  <c:v>-0.744338210103759</c:v>
                </c:pt>
                <c:pt idx="3578">
                  <c:v>-0.7278222856426948</c:v>
                </c:pt>
                <c:pt idx="3579">
                  <c:v>-0.70943805181292929</c:v>
                </c:pt>
                <c:pt idx="3580">
                  <c:v>-0.68923270067895215</c:v>
                </c:pt>
                <c:pt idx="3581">
                  <c:v>-0.66725809908740219</c:v>
                </c:pt>
                <c:pt idx="3582">
                  <c:v>-0.64357065552538117</c:v>
                </c:pt>
                <c:pt idx="3583">
                  <c:v>-0.61823117532078498</c:v>
                </c:pt>
                <c:pt idx="3584">
                  <c:v>-0.59130470455587714</c:v>
                </c:pt>
                <c:pt idx="3585">
                  <c:v>-0.56286036309492904</c:v>
                </c:pt>
                <c:pt idx="3586">
                  <c:v>-0.5329711671545192</c:v>
                </c:pt>
                <c:pt idx="3587">
                  <c:v>-0.50171384187195256</c:v>
                </c:pt>
                <c:pt idx="3588">
                  <c:v>-0.46916862435293366</c:v>
                </c:pt>
                <c:pt idx="3589">
                  <c:v>-0.4354190577040668</c:v>
                </c:pt>
                <c:pt idx="3590">
                  <c:v>-0.40055177657889984</c:v>
                </c:pt>
                <c:pt idx="3591">
                  <c:v>-0.36465628478799034</c:v>
                </c:pt>
                <c:pt idx="3592">
                  <c:v>-0.32782472554400988</c:v>
                </c:pt>
                <c:pt idx="3593">
                  <c:v>-0.29015164493121315</c:v>
                </c:pt>
                <c:pt idx="3594">
                  <c:v>-0.25173374920730612</c:v>
                </c:pt>
                <c:pt idx="3595">
                  <c:v>-0.21266965655953265</c:v>
                </c:pt>
                <c:pt idx="3596">
                  <c:v>-0.17305964395352333</c:v>
                </c:pt>
                <c:pt idx="3597">
                  <c:v>-0.13300538972352505</c:v>
                </c:pt>
                <c:pt idx="3598">
                  <c:v>-9.2609712565683816E-2</c:v>
                </c:pt>
                <c:pt idx="3599">
                  <c:v>-5.197630760390478E-2</c:v>
                </c:pt>
                <c:pt idx="3600">
                  <c:v>-1.1209480205956225E-2</c:v>
                </c:pt>
                <c:pt idx="3601">
                  <c:v>2.9586121766913463E-2</c:v>
                </c:pt>
                <c:pt idx="3602">
                  <c:v>7.0305776589534782E-2</c:v>
                </c:pt>
                <c:pt idx="3603">
                  <c:v>0.11084495749198364</c:v>
                </c:pt>
                <c:pt idx="3604">
                  <c:v>0.15109960097830069</c:v>
                </c:pt>
                <c:pt idx="3605">
                  <c:v>0.19096637395599292</c:v>
                </c:pt>
                <c:pt idx="3606">
                  <c:v>0.230342938990622</c:v>
                </c:pt>
                <c:pt idx="3607">
                  <c:v>0.26912821700442113</c:v>
                </c:pt>
                <c:pt idx="3608">
                  <c:v>0.30722264674505723</c:v>
                </c:pt>
                <c:pt idx="3609">
                  <c:v>0.34452844035771846</c:v>
                </c:pt>
                <c:pt idx="3610">
                  <c:v>0.38094983440524477</c:v>
                </c:pt>
                <c:pt idx="3611">
                  <c:v>0.41639333569149528</c:v>
                </c:pt>
                <c:pt idx="3612">
                  <c:v>0.45076796125694379</c:v>
                </c:pt>
                <c:pt idx="3613">
                  <c:v>0.48398547193084551</c:v>
                </c:pt>
                <c:pt idx="3614">
                  <c:v>0.51596059883963497</c:v>
                </c:pt>
                <c:pt idx="3615">
                  <c:v>0.54661126229119972</c:v>
                </c:pt>
                <c:pt idx="3616">
                  <c:v>0.57585878247200195</c:v>
                </c:pt>
                <c:pt idx="3617">
                  <c:v>0.60362808141722613</c:v>
                </c:pt>
                <c:pt idx="3618">
                  <c:v>0.62984787573475021</c:v>
                </c:pt>
                <c:pt idx="3619">
                  <c:v>0.65445085958860794</c:v>
                </c:pt>
                <c:pt idx="3620">
                  <c:v>0.67737387747210531</c:v>
                </c:pt>
                <c:pt idx="3621">
                  <c:v>0.69855808632709959</c:v>
                </c:pt>
                <c:pt idx="3622">
                  <c:v>0.71794910659328615</c:v>
                </c:pt>
                <c:pt idx="3623">
                  <c:v>0.73549716179974989</c:v>
                </c:pt>
                <c:pt idx="3624">
                  <c:v>0.75115720634045169</c:v>
                </c:pt>
                <c:pt idx="3625">
                  <c:v>0.7648890411056537</c:v>
                </c:pt>
                <c:pt idx="3626">
                  <c:v>0.77665741667246924</c:v>
                </c:pt>
                <c:pt idx="3627">
                  <c:v>0.78643212378956517</c:v>
                </c:pt>
                <c:pt idx="3628">
                  <c:v>0.79418807092400567</c:v>
                </c:pt>
                <c:pt idx="3629">
                  <c:v>0.79990534867069862</c:v>
                </c:pt>
                <c:pt idx="3630">
                  <c:v>0.80356928085969137</c:v>
                </c:pt>
                <c:pt idx="3631">
                  <c:v>0.80517046222958777</c:v>
                </c:pt>
                <c:pt idx="3632">
                  <c:v>0.8047047825707826</c:v>
                </c:pt>
                <c:pt idx="3633">
                  <c:v>0.80217343727627588</c:v>
                </c:pt>
                <c:pt idx="3634">
                  <c:v>0.79758292427314526</c:v>
                </c:pt>
                <c:pt idx="3635">
                  <c:v>0.79094502734241157</c:v>
                </c:pt>
                <c:pt idx="3636">
                  <c:v>0.78227678587031357</c:v>
                </c:pt>
                <c:pt idx="3637">
                  <c:v>0.77160045110838293</c:v>
                </c:pt>
                <c:pt idx="3638">
                  <c:v>0.75894342905483225</c:v>
                </c:pt>
                <c:pt idx="3639">
                  <c:v>0.7443382101037449</c:v>
                </c:pt>
                <c:pt idx="3640">
                  <c:v>0.72782228564269857</c:v>
                </c:pt>
                <c:pt idx="3641">
                  <c:v>0.70943805181291175</c:v>
                </c:pt>
                <c:pt idx="3642">
                  <c:v>0.6892327006789567</c:v>
                </c:pt>
                <c:pt idx="3643">
                  <c:v>0.66725809908740707</c:v>
                </c:pt>
                <c:pt idx="3644">
                  <c:v>0.64357065552538639</c:v>
                </c:pt>
                <c:pt idx="3645">
                  <c:v>0.61823117532079053</c:v>
                </c:pt>
                <c:pt idx="3646">
                  <c:v>0.59130470455586748</c:v>
                </c:pt>
                <c:pt idx="3647">
                  <c:v>0.56286036309493526</c:v>
                </c:pt>
                <c:pt idx="3648">
                  <c:v>0.53297116715450854</c:v>
                </c:pt>
                <c:pt idx="3649">
                  <c:v>0.50171384187195933</c:v>
                </c:pt>
                <c:pt idx="3650">
                  <c:v>0.46916862435292211</c:v>
                </c:pt>
                <c:pt idx="3651">
                  <c:v>0.43541905770405492</c:v>
                </c:pt>
                <c:pt idx="3652">
                  <c:v>0.40055177657888752</c:v>
                </c:pt>
                <c:pt idx="3653">
                  <c:v>0.36465628478799805</c:v>
                </c:pt>
                <c:pt idx="3654">
                  <c:v>0.32782472554399694</c:v>
                </c:pt>
                <c:pt idx="3655">
                  <c:v>0.2901516449312212</c:v>
                </c:pt>
                <c:pt idx="3656">
                  <c:v>0.25173374920729263</c:v>
                </c:pt>
                <c:pt idx="3657">
                  <c:v>0.21266965655954106</c:v>
                </c:pt>
                <c:pt idx="3658">
                  <c:v>0.17305964395353182</c:v>
                </c:pt>
                <c:pt idx="3659">
                  <c:v>0.1330053897235336</c:v>
                </c:pt>
                <c:pt idx="3660">
                  <c:v>9.2609712565692434E-2</c:v>
                </c:pt>
                <c:pt idx="3661">
                  <c:v>5.1976307603890604E-2</c:v>
                </c:pt>
                <c:pt idx="3662">
                  <c:v>1.1209480205964906E-2</c:v>
                </c:pt>
                <c:pt idx="3663">
                  <c:v>-2.9586121766904793E-2</c:v>
                </c:pt>
                <c:pt idx="3664">
                  <c:v>-7.0305776589526137E-2</c:v>
                </c:pt>
                <c:pt idx="3665">
                  <c:v>-0.11084495749197505</c:v>
                </c:pt>
                <c:pt idx="3666">
                  <c:v>-0.15109960097831465</c:v>
                </c:pt>
                <c:pt idx="3667">
                  <c:v>-0.19096637395598451</c:v>
                </c:pt>
                <c:pt idx="3668">
                  <c:v>-0.23034293899061367</c:v>
                </c:pt>
                <c:pt idx="3669">
                  <c:v>-0.26912821700441297</c:v>
                </c:pt>
                <c:pt idx="3670">
                  <c:v>-0.30722264674507038</c:v>
                </c:pt>
                <c:pt idx="3671">
                  <c:v>-0.34452844035773128</c:v>
                </c:pt>
                <c:pt idx="3672">
                  <c:v>-0.38094983440525726</c:v>
                </c:pt>
                <c:pt idx="3673">
                  <c:v>-0.41639333569148784</c:v>
                </c:pt>
                <c:pt idx="3674">
                  <c:v>-0.45076796125695562</c:v>
                </c:pt>
                <c:pt idx="3675">
                  <c:v>-0.48398547193083852</c:v>
                </c:pt>
                <c:pt idx="3676">
                  <c:v>-0.51596059883964596</c:v>
                </c:pt>
                <c:pt idx="3677">
                  <c:v>-0.54661126229119339</c:v>
                </c:pt>
                <c:pt idx="3678">
                  <c:v>-0.57585878247199596</c:v>
                </c:pt>
                <c:pt idx="3679">
                  <c:v>-0.60362808141722046</c:v>
                </c:pt>
                <c:pt idx="3680">
                  <c:v>-0.62984787573474488</c:v>
                </c:pt>
                <c:pt idx="3681">
                  <c:v>-0.65445085958861626</c:v>
                </c:pt>
                <c:pt idx="3682">
                  <c:v>-0.67737387747210065</c:v>
                </c:pt>
                <c:pt idx="3683">
                  <c:v>-0.6985580863271067</c:v>
                </c:pt>
                <c:pt idx="3684">
                  <c:v>-0.71794910659328226</c:v>
                </c:pt>
                <c:pt idx="3685">
                  <c:v>-0.73549716179975555</c:v>
                </c:pt>
                <c:pt idx="3686">
                  <c:v>-0.7511572063404568</c:v>
                </c:pt>
                <c:pt idx="3687">
                  <c:v>-0.76488904110565104</c:v>
                </c:pt>
                <c:pt idx="3688">
                  <c:v>-0.7766574166724608</c:v>
                </c:pt>
                <c:pt idx="3689">
                  <c:v>-0.78643212378956329</c:v>
                </c:pt>
                <c:pt idx="3690">
                  <c:v>-0.79418807092400046</c:v>
                </c:pt>
                <c:pt idx="3691">
                  <c:v>-0.79990534867070018</c:v>
                </c:pt>
                <c:pt idx="3692">
                  <c:v>-0.80356928085968937</c:v>
                </c:pt>
                <c:pt idx="3693">
                  <c:v>-0.80517046222958732</c:v>
                </c:pt>
                <c:pt idx="3694">
                  <c:v>-0.80470478257078204</c:v>
                </c:pt>
                <c:pt idx="3695">
                  <c:v>-0.80217343727627866</c:v>
                </c:pt>
                <c:pt idx="3696">
                  <c:v>-0.79758292427314326</c:v>
                </c:pt>
                <c:pt idx="3697">
                  <c:v>-0.79094502734241745</c:v>
                </c:pt>
                <c:pt idx="3698">
                  <c:v>-0.78227678587032101</c:v>
                </c:pt>
                <c:pt idx="3699">
                  <c:v>-0.77160045110839193</c:v>
                </c:pt>
                <c:pt idx="3700">
                  <c:v>-0.7589434290548428</c:v>
                </c:pt>
                <c:pt idx="3701">
                  <c:v>-0.74433821010373946</c:v>
                </c:pt>
                <c:pt idx="3702">
                  <c:v>-0.72782228564271212</c:v>
                </c:pt>
                <c:pt idx="3703">
                  <c:v>-0.70943805181290498</c:v>
                </c:pt>
                <c:pt idx="3704">
                  <c:v>-0.68923270067897302</c:v>
                </c:pt>
                <c:pt idx="3705">
                  <c:v>-0.66725809908739919</c:v>
                </c:pt>
                <c:pt idx="3706">
                  <c:v>-0.64357065552537784</c:v>
                </c:pt>
                <c:pt idx="3707">
                  <c:v>-0.61823117532078142</c:v>
                </c:pt>
                <c:pt idx="3708">
                  <c:v>-0.59130470455587347</c:v>
                </c:pt>
                <c:pt idx="3709">
                  <c:v>-0.56286036309492515</c:v>
                </c:pt>
                <c:pt idx="3710">
                  <c:v>-0.53297116715451509</c:v>
                </c:pt>
                <c:pt idx="3711">
                  <c:v>-0.50171384187194823</c:v>
                </c:pt>
                <c:pt idx="3712">
                  <c:v>-0.46916862435292916</c:v>
                </c:pt>
                <c:pt idx="3713">
                  <c:v>-0.43541905770406214</c:v>
                </c:pt>
                <c:pt idx="3714">
                  <c:v>-0.40055177657889501</c:v>
                </c:pt>
                <c:pt idx="3715">
                  <c:v>-0.36465628478800588</c:v>
                </c:pt>
                <c:pt idx="3716">
                  <c:v>-0.32782472554398395</c:v>
                </c:pt>
                <c:pt idx="3717">
                  <c:v>-0.2901516449312293</c:v>
                </c:pt>
                <c:pt idx="3718">
                  <c:v>-0.25173374920730091</c:v>
                </c:pt>
                <c:pt idx="3719">
                  <c:v>-0.21266965655954942</c:v>
                </c:pt>
                <c:pt idx="3720">
                  <c:v>-0.17305964395354032</c:v>
                </c:pt>
                <c:pt idx="3721">
                  <c:v>-0.13300538972351958</c:v>
                </c:pt>
                <c:pt idx="3722">
                  <c:v>-9.2609712565701052E-2</c:v>
                </c:pt>
                <c:pt idx="3723">
                  <c:v>-5.197630760389927E-2</c:v>
                </c:pt>
                <c:pt idx="3724">
                  <c:v>-1.1209480205973586E-2</c:v>
                </c:pt>
                <c:pt idx="3725">
                  <c:v>2.9586121766918987E-2</c:v>
                </c:pt>
                <c:pt idx="3726">
                  <c:v>7.0305776589540292E-2</c:v>
                </c:pt>
                <c:pt idx="3727">
                  <c:v>0.11084495749198911</c:v>
                </c:pt>
                <c:pt idx="3728">
                  <c:v>0.15109960097830613</c:v>
                </c:pt>
                <c:pt idx="3729">
                  <c:v>0.19096637395599828</c:v>
                </c:pt>
                <c:pt idx="3730">
                  <c:v>0.23034293899060537</c:v>
                </c:pt>
                <c:pt idx="3731">
                  <c:v>0.2691282170044263</c:v>
                </c:pt>
                <c:pt idx="3732">
                  <c:v>0.30722264674506233</c:v>
                </c:pt>
                <c:pt idx="3733">
                  <c:v>0.34452844035772345</c:v>
                </c:pt>
                <c:pt idx="3734">
                  <c:v>0.38094983440524965</c:v>
                </c:pt>
                <c:pt idx="3735">
                  <c:v>0.41639333569148035</c:v>
                </c:pt>
                <c:pt idx="3736">
                  <c:v>0.45076796125696733</c:v>
                </c:pt>
                <c:pt idx="3737">
                  <c:v>0.48398547193083158</c:v>
                </c:pt>
                <c:pt idx="3738">
                  <c:v>0.51596059883965684</c:v>
                </c:pt>
                <c:pt idx="3739">
                  <c:v>0.54661126229118695</c:v>
                </c:pt>
                <c:pt idx="3740">
                  <c:v>0.57585878247200584</c:v>
                </c:pt>
                <c:pt idx="3741">
                  <c:v>0.60362808141722979</c:v>
                </c:pt>
                <c:pt idx="3742">
                  <c:v>0.62984787573473944</c:v>
                </c:pt>
                <c:pt idx="3743">
                  <c:v>0.65445085958861116</c:v>
                </c:pt>
                <c:pt idx="3744">
                  <c:v>0.67737387747209599</c:v>
                </c:pt>
                <c:pt idx="3745">
                  <c:v>0.69855808632710237</c:v>
                </c:pt>
                <c:pt idx="3746">
                  <c:v>0.7179491065932887</c:v>
                </c:pt>
                <c:pt idx="3747">
                  <c:v>0.73549716179975211</c:v>
                </c:pt>
                <c:pt idx="3748">
                  <c:v>0.75115720634045369</c:v>
                </c:pt>
                <c:pt idx="3749">
                  <c:v>0.76488904110565537</c:v>
                </c:pt>
                <c:pt idx="3750">
                  <c:v>0.77665741667245858</c:v>
                </c:pt>
                <c:pt idx="3751">
                  <c:v>0.7864321237895664</c:v>
                </c:pt>
                <c:pt idx="3752">
                  <c:v>0.79418807092399912</c:v>
                </c:pt>
                <c:pt idx="3753">
                  <c:v>0.79990534867069918</c:v>
                </c:pt>
                <c:pt idx="3754">
                  <c:v>0.80356928085968882</c:v>
                </c:pt>
                <c:pt idx="3755">
                  <c:v>0.80517046222958721</c:v>
                </c:pt>
                <c:pt idx="3756">
                  <c:v>0.80470478257078071</c:v>
                </c:pt>
                <c:pt idx="3757">
                  <c:v>0.80217343727627932</c:v>
                </c:pt>
                <c:pt idx="3758">
                  <c:v>0.79758292427313815</c:v>
                </c:pt>
                <c:pt idx="3759">
                  <c:v>0.79094502734241923</c:v>
                </c:pt>
                <c:pt idx="3760">
                  <c:v>0.78227678587031224</c:v>
                </c:pt>
                <c:pt idx="3761">
                  <c:v>0.77160045110838127</c:v>
                </c:pt>
                <c:pt idx="3762">
                  <c:v>0.75894342905483037</c:v>
                </c:pt>
                <c:pt idx="3763">
                  <c:v>0.74433821010374279</c:v>
                </c:pt>
                <c:pt idx="3764">
                  <c:v>0.72782228564269624</c:v>
                </c:pt>
                <c:pt idx="3765">
                  <c:v>0.70943805181290909</c:v>
                </c:pt>
                <c:pt idx="3766">
                  <c:v>0.68923270067895381</c:v>
                </c:pt>
                <c:pt idx="3767">
                  <c:v>0.66725809908740397</c:v>
                </c:pt>
                <c:pt idx="3768">
                  <c:v>0.64357065552538306</c:v>
                </c:pt>
                <c:pt idx="3769">
                  <c:v>0.61823117532078686</c:v>
                </c:pt>
                <c:pt idx="3770">
                  <c:v>0.59130470455587936</c:v>
                </c:pt>
                <c:pt idx="3771">
                  <c:v>0.56286036309491505</c:v>
                </c:pt>
                <c:pt idx="3772">
                  <c:v>0.53297116715452164</c:v>
                </c:pt>
                <c:pt idx="3773">
                  <c:v>0.501713841871955</c:v>
                </c:pt>
                <c:pt idx="3774">
                  <c:v>0.46916862435293627</c:v>
                </c:pt>
                <c:pt idx="3775">
                  <c:v>0.43541905770406947</c:v>
                </c:pt>
                <c:pt idx="3776">
                  <c:v>0.40055177657888275</c:v>
                </c:pt>
                <c:pt idx="3777">
                  <c:v>0.3646562847880136</c:v>
                </c:pt>
                <c:pt idx="3778">
                  <c:v>0.32782472554399189</c:v>
                </c:pt>
                <c:pt idx="3779">
                  <c:v>0.29015164493123741</c:v>
                </c:pt>
                <c:pt idx="3780">
                  <c:v>0.25173374920728742</c:v>
                </c:pt>
                <c:pt idx="3781">
                  <c:v>0.21266965655953571</c:v>
                </c:pt>
                <c:pt idx="3782">
                  <c:v>0.17305964395352644</c:v>
                </c:pt>
                <c:pt idx="3783">
                  <c:v>0.13300538972352816</c:v>
                </c:pt>
                <c:pt idx="3784">
                  <c:v>9.2609712565686939E-2</c:v>
                </c:pt>
                <c:pt idx="3785">
                  <c:v>5.197630760390793E-2</c:v>
                </c:pt>
                <c:pt idx="3786">
                  <c:v>1.1209480205959382E-2</c:v>
                </c:pt>
                <c:pt idx="3787">
                  <c:v>-2.9586121766910313E-2</c:v>
                </c:pt>
                <c:pt idx="3788">
                  <c:v>-7.0305776589531632E-2</c:v>
                </c:pt>
                <c:pt idx="3789">
                  <c:v>-0.11084495749198051</c:v>
                </c:pt>
                <c:pt idx="3790">
                  <c:v>-0.15109960097829758</c:v>
                </c:pt>
                <c:pt idx="3791">
                  <c:v>-0.1909663739560121</c:v>
                </c:pt>
                <c:pt idx="3792">
                  <c:v>-0.23034293899059705</c:v>
                </c:pt>
                <c:pt idx="3793">
                  <c:v>-0.26912821700443973</c:v>
                </c:pt>
                <c:pt idx="3794">
                  <c:v>-0.30722264674505428</c:v>
                </c:pt>
                <c:pt idx="3795">
                  <c:v>-0.34452844035773628</c:v>
                </c:pt>
                <c:pt idx="3796">
                  <c:v>-0.38094983440526214</c:v>
                </c:pt>
                <c:pt idx="3797">
                  <c:v>-0.41639333569147291</c:v>
                </c:pt>
                <c:pt idx="3798">
                  <c:v>-0.45076796125696017</c:v>
                </c:pt>
                <c:pt idx="3799">
                  <c:v>-0.4839854719308247</c:v>
                </c:pt>
                <c:pt idx="3800">
                  <c:v>-0.51596059883965006</c:v>
                </c:pt>
                <c:pt idx="3801">
                  <c:v>-0.54661126229119739</c:v>
                </c:pt>
                <c:pt idx="3802">
                  <c:v>-0.57585878247199973</c:v>
                </c:pt>
                <c:pt idx="3803">
                  <c:v>-0.60362808141722413</c:v>
                </c:pt>
                <c:pt idx="3804">
                  <c:v>-0.62984787573474821</c:v>
                </c:pt>
                <c:pt idx="3805">
                  <c:v>-0.65445085958860616</c:v>
                </c:pt>
                <c:pt idx="3806">
                  <c:v>-0.67737387747210365</c:v>
                </c:pt>
                <c:pt idx="3807">
                  <c:v>-0.69855808632709804</c:v>
                </c:pt>
                <c:pt idx="3808">
                  <c:v>-0.7179491065932847</c:v>
                </c:pt>
                <c:pt idx="3809">
                  <c:v>-0.73549716179974856</c:v>
                </c:pt>
                <c:pt idx="3810">
                  <c:v>-0.75115720634045058</c:v>
                </c:pt>
                <c:pt idx="3811">
                  <c:v>-0.76488904110565992</c:v>
                </c:pt>
                <c:pt idx="3812">
                  <c:v>-0.77665741667245625</c:v>
                </c:pt>
                <c:pt idx="3813">
                  <c:v>-0.78643212378956939</c:v>
                </c:pt>
                <c:pt idx="3814">
                  <c:v>-0.79418807092399768</c:v>
                </c:pt>
                <c:pt idx="3815">
                  <c:v>-0.79990534867070084</c:v>
                </c:pt>
                <c:pt idx="3816">
                  <c:v>-0.80356928085968971</c:v>
                </c:pt>
                <c:pt idx="3817">
                  <c:v>-0.80517046222958744</c:v>
                </c:pt>
                <c:pt idx="3818">
                  <c:v>-0.80470478257078182</c:v>
                </c:pt>
                <c:pt idx="3819">
                  <c:v>-0.8021734372762781</c:v>
                </c:pt>
                <c:pt idx="3820">
                  <c:v>-0.79758292427314248</c:v>
                </c:pt>
                <c:pt idx="3821">
                  <c:v>-0.79094502734241645</c:v>
                </c:pt>
                <c:pt idx="3822">
                  <c:v>-0.78227678587031968</c:v>
                </c:pt>
                <c:pt idx="3823">
                  <c:v>-0.77160045110839037</c:v>
                </c:pt>
                <c:pt idx="3824">
                  <c:v>-0.75894342905484091</c:v>
                </c:pt>
                <c:pt idx="3825">
                  <c:v>-0.74433821010375478</c:v>
                </c:pt>
                <c:pt idx="3826">
                  <c:v>-0.72782228564269014</c:v>
                </c:pt>
                <c:pt idx="3827">
                  <c:v>-0.70943805181292396</c:v>
                </c:pt>
                <c:pt idx="3828">
                  <c:v>-0.68923270067894649</c:v>
                </c:pt>
                <c:pt idx="3829">
                  <c:v>-0.66725809908742173</c:v>
                </c:pt>
                <c:pt idx="3830">
                  <c:v>-0.64357065552540205</c:v>
                </c:pt>
                <c:pt idx="3831">
                  <c:v>-0.61823117532077787</c:v>
                </c:pt>
                <c:pt idx="3832">
                  <c:v>-0.59130470455590067</c:v>
                </c:pt>
                <c:pt idx="3833">
                  <c:v>-0.56286036309492116</c:v>
                </c:pt>
                <c:pt idx="3834">
                  <c:v>-0.53297116715454518</c:v>
                </c:pt>
                <c:pt idx="3835">
                  <c:v>-0.50171384187194401</c:v>
                </c:pt>
                <c:pt idx="3836">
                  <c:v>-0.46916862435292472</c:v>
                </c:pt>
                <c:pt idx="3837">
                  <c:v>-0.43541905770405748</c:v>
                </c:pt>
                <c:pt idx="3838">
                  <c:v>-0.40055177657889024</c:v>
                </c:pt>
                <c:pt idx="3839">
                  <c:v>-0.36465628478800088</c:v>
                </c:pt>
                <c:pt idx="3840">
                  <c:v>-0.32782472554399977</c:v>
                </c:pt>
                <c:pt idx="3841">
                  <c:v>-0.2901516449312242</c:v>
                </c:pt>
                <c:pt idx="3842">
                  <c:v>-0.25173374920729563</c:v>
                </c:pt>
                <c:pt idx="3843">
                  <c:v>-0.21266965655954412</c:v>
                </c:pt>
                <c:pt idx="3844">
                  <c:v>-0.1730596439535349</c:v>
                </c:pt>
                <c:pt idx="3845">
                  <c:v>-0.1330053897235367</c:v>
                </c:pt>
                <c:pt idx="3846">
                  <c:v>-9.2609712565672839E-2</c:v>
                </c:pt>
                <c:pt idx="3847">
                  <c:v>-5.197630760391659E-2</c:v>
                </c:pt>
                <c:pt idx="3848">
                  <c:v>-1.1209480205945177E-2</c:v>
                </c:pt>
                <c:pt idx="3849">
                  <c:v>2.9586121766901636E-2</c:v>
                </c:pt>
                <c:pt idx="3850">
                  <c:v>7.0305776589545788E-2</c:v>
                </c:pt>
                <c:pt idx="3851">
                  <c:v>0.11084495749199459</c:v>
                </c:pt>
                <c:pt idx="3852">
                  <c:v>0.15109960097828909</c:v>
                </c:pt>
                <c:pt idx="3853">
                  <c:v>0.19096637395600366</c:v>
                </c:pt>
                <c:pt idx="3854">
                  <c:v>0.23034293899058869</c:v>
                </c:pt>
                <c:pt idx="3855">
                  <c:v>0.26912821700443157</c:v>
                </c:pt>
                <c:pt idx="3856">
                  <c:v>0.30722264674506738</c:v>
                </c:pt>
                <c:pt idx="3857">
                  <c:v>0.34452844035772839</c:v>
                </c:pt>
                <c:pt idx="3858">
                  <c:v>0.38094983440525448</c:v>
                </c:pt>
                <c:pt idx="3859">
                  <c:v>0.41639333569148507</c:v>
                </c:pt>
                <c:pt idx="3860">
                  <c:v>0.4507679612569529</c:v>
                </c:pt>
                <c:pt idx="3861">
                  <c:v>0.48398547193083602</c:v>
                </c:pt>
                <c:pt idx="3862">
                  <c:v>0.51596059883964351</c:v>
                </c:pt>
                <c:pt idx="3863">
                  <c:v>0.54661126229119106</c:v>
                </c:pt>
                <c:pt idx="3864">
                  <c:v>0.57585878247199374</c:v>
                </c:pt>
                <c:pt idx="3865">
                  <c:v>0.60362808141721835</c:v>
                </c:pt>
                <c:pt idx="3866">
                  <c:v>0.62984787573475709</c:v>
                </c:pt>
                <c:pt idx="3867">
                  <c:v>0.65445085958860105</c:v>
                </c:pt>
                <c:pt idx="3868">
                  <c:v>0.67737387747211131</c:v>
                </c:pt>
                <c:pt idx="3869">
                  <c:v>0.69855808632709371</c:v>
                </c:pt>
                <c:pt idx="3870">
                  <c:v>0.71794910659329114</c:v>
                </c:pt>
                <c:pt idx="3871">
                  <c:v>0.73549716179975433</c:v>
                </c:pt>
                <c:pt idx="3872">
                  <c:v>0.75115720634045557</c:v>
                </c:pt>
                <c:pt idx="3873">
                  <c:v>0.76488904110565725</c:v>
                </c:pt>
                <c:pt idx="3874">
                  <c:v>0.77665741667246002</c:v>
                </c:pt>
                <c:pt idx="3875">
                  <c:v>0.78643212378956751</c:v>
                </c:pt>
                <c:pt idx="3876">
                  <c:v>0.79418807092400001</c:v>
                </c:pt>
                <c:pt idx="3877">
                  <c:v>0.79990534867069985</c:v>
                </c:pt>
                <c:pt idx="3878">
                  <c:v>0.80356928085968915</c:v>
                </c:pt>
                <c:pt idx="3879">
                  <c:v>0.80517046222958732</c:v>
                </c:pt>
                <c:pt idx="3880">
                  <c:v>0.80470478257078215</c:v>
                </c:pt>
                <c:pt idx="3881">
                  <c:v>0.80217343727627488</c:v>
                </c:pt>
                <c:pt idx="3882">
                  <c:v>0.7975829242731437</c:v>
                </c:pt>
                <c:pt idx="3883">
                  <c:v>0.79094502734240957</c:v>
                </c:pt>
                <c:pt idx="3884">
                  <c:v>0.78227678587032179</c:v>
                </c:pt>
                <c:pt idx="3885">
                  <c:v>0.77160045110839282</c:v>
                </c:pt>
                <c:pt idx="3886">
                  <c:v>0.75894342905482859</c:v>
                </c:pt>
                <c:pt idx="3887">
                  <c:v>0.74433821010375811</c:v>
                </c:pt>
                <c:pt idx="3888">
                  <c:v>0.72782228564269391</c:v>
                </c:pt>
                <c:pt idx="3889">
                  <c:v>0.70943805181292807</c:v>
                </c:pt>
                <c:pt idx="3890">
                  <c:v>0.68923270067895093</c:v>
                </c:pt>
                <c:pt idx="3891">
                  <c:v>0.66725809908740097</c:v>
                </c:pt>
                <c:pt idx="3892">
                  <c:v>0.64357065552537984</c:v>
                </c:pt>
                <c:pt idx="3893">
                  <c:v>0.61823117532078342</c:v>
                </c:pt>
                <c:pt idx="3894">
                  <c:v>0.59130470455587558</c:v>
                </c:pt>
                <c:pt idx="3895">
                  <c:v>0.56286036309492737</c:v>
                </c:pt>
                <c:pt idx="3896">
                  <c:v>0.53297116715451742</c:v>
                </c:pt>
                <c:pt idx="3897">
                  <c:v>0.50171384187195078</c:v>
                </c:pt>
                <c:pt idx="3898">
                  <c:v>0.46916862435293177</c:v>
                </c:pt>
                <c:pt idx="3899">
                  <c:v>0.4354190577040648</c:v>
                </c:pt>
                <c:pt idx="3900">
                  <c:v>0.40055177657889779</c:v>
                </c:pt>
                <c:pt idx="3901">
                  <c:v>0.36465628478798823</c:v>
                </c:pt>
                <c:pt idx="3902">
                  <c:v>0.32782472554400777</c:v>
                </c:pt>
                <c:pt idx="3903">
                  <c:v>0.29015164493121087</c:v>
                </c:pt>
                <c:pt idx="3904">
                  <c:v>0.2517337492073039</c:v>
                </c:pt>
                <c:pt idx="3905">
                  <c:v>0.21266965655953038</c:v>
                </c:pt>
                <c:pt idx="3906">
                  <c:v>0.17305964395352103</c:v>
                </c:pt>
                <c:pt idx="3907">
                  <c:v>0.13300538972352269</c:v>
                </c:pt>
                <c:pt idx="3908">
                  <c:v>9.2609712565681457E-2</c:v>
                </c:pt>
                <c:pt idx="3909">
                  <c:v>5.1976307603925263E-2</c:v>
                </c:pt>
                <c:pt idx="3910">
                  <c:v>1.1209480205953857E-2</c:v>
                </c:pt>
                <c:pt idx="3911">
                  <c:v>-2.9586121766915833E-2</c:v>
                </c:pt>
                <c:pt idx="3912">
                  <c:v>-7.0305776589537128E-2</c:v>
                </c:pt>
                <c:pt idx="3913">
                  <c:v>-0.11084495749198599</c:v>
                </c:pt>
                <c:pt idx="3914">
                  <c:v>-0.15109960097830302</c:v>
                </c:pt>
                <c:pt idx="3915">
                  <c:v>-0.19096637395599522</c:v>
                </c:pt>
                <c:pt idx="3916">
                  <c:v>-0.23034293899060232</c:v>
                </c:pt>
                <c:pt idx="3917">
                  <c:v>-0.26912821700442335</c:v>
                </c:pt>
                <c:pt idx="3918">
                  <c:v>-0.30722264674505939</c:v>
                </c:pt>
                <c:pt idx="3919">
                  <c:v>-0.34452844035772057</c:v>
                </c:pt>
                <c:pt idx="3920">
                  <c:v>-0.38094983440524682</c:v>
                </c:pt>
                <c:pt idx="3921">
                  <c:v>-0.41639333569149722</c:v>
                </c:pt>
                <c:pt idx="3922">
                  <c:v>-0.45076796125694579</c:v>
                </c:pt>
                <c:pt idx="3923">
                  <c:v>-0.4839854719308474</c:v>
                </c:pt>
                <c:pt idx="3924">
                  <c:v>-0.51596059883963674</c:v>
                </c:pt>
                <c:pt idx="3925">
                  <c:v>-0.54661126229120149</c:v>
                </c:pt>
                <c:pt idx="3926">
                  <c:v>-0.57585878247200373</c:v>
                </c:pt>
                <c:pt idx="3927">
                  <c:v>-0.60362808141722779</c:v>
                </c:pt>
                <c:pt idx="3928">
                  <c:v>-0.62984787573475176</c:v>
                </c:pt>
                <c:pt idx="3929">
                  <c:v>-0.65445085958860938</c:v>
                </c:pt>
                <c:pt idx="3930">
                  <c:v>-0.67737387747210664</c:v>
                </c:pt>
                <c:pt idx="3931">
                  <c:v>-0.6985580863271007</c:v>
                </c:pt>
                <c:pt idx="3932">
                  <c:v>-0.71794910659328726</c:v>
                </c:pt>
                <c:pt idx="3933">
                  <c:v>-0.73549716179975089</c:v>
                </c:pt>
                <c:pt idx="3934">
                  <c:v>-0.75115720634045247</c:v>
                </c:pt>
                <c:pt idx="3935">
                  <c:v>-0.76488904110565448</c:v>
                </c:pt>
                <c:pt idx="3936">
                  <c:v>-0.7766574166724699</c:v>
                </c:pt>
                <c:pt idx="3937">
                  <c:v>-0.78643212378956562</c:v>
                </c:pt>
                <c:pt idx="3938">
                  <c:v>-0.79418807092400601</c:v>
                </c:pt>
                <c:pt idx="3939">
                  <c:v>-0.79990534867069885</c:v>
                </c:pt>
                <c:pt idx="3940">
                  <c:v>-0.80356928085968859</c:v>
                </c:pt>
                <c:pt idx="3941">
                  <c:v>-0.80517046222958788</c:v>
                </c:pt>
                <c:pt idx="3942">
                  <c:v>-0.80470478257078248</c:v>
                </c:pt>
                <c:pt idx="3943">
                  <c:v>-0.80217343727627566</c:v>
                </c:pt>
                <c:pt idx="3944">
                  <c:v>-0.79758292427314492</c:v>
                </c:pt>
                <c:pt idx="3945">
                  <c:v>-0.79094502734241112</c:v>
                </c:pt>
                <c:pt idx="3946">
                  <c:v>-0.78227678587031302</c:v>
                </c:pt>
                <c:pt idx="3947">
                  <c:v>-0.77160045110838216</c:v>
                </c:pt>
                <c:pt idx="3948">
                  <c:v>-0.75894342905483148</c:v>
                </c:pt>
                <c:pt idx="3949">
                  <c:v>-0.74433821010374401</c:v>
                </c:pt>
                <c:pt idx="3950">
                  <c:v>-0.72782228564269758</c:v>
                </c:pt>
                <c:pt idx="3951">
                  <c:v>-0.70943805181291053</c:v>
                </c:pt>
                <c:pt idx="3952">
                  <c:v>-0.68923270067895548</c:v>
                </c:pt>
                <c:pt idx="3953">
                  <c:v>-0.66725809908740574</c:v>
                </c:pt>
                <c:pt idx="3954">
                  <c:v>-0.64357065552538495</c:v>
                </c:pt>
                <c:pt idx="3955">
                  <c:v>-0.61823117532078897</c:v>
                </c:pt>
                <c:pt idx="3956">
                  <c:v>-0.59130470455586592</c:v>
                </c:pt>
                <c:pt idx="3957">
                  <c:v>-0.56286036309493359</c:v>
                </c:pt>
                <c:pt idx="3958">
                  <c:v>-0.53297116715450676</c:v>
                </c:pt>
                <c:pt idx="3959">
                  <c:v>-0.50171384187195756</c:v>
                </c:pt>
                <c:pt idx="3960">
                  <c:v>-0.46916862435292017</c:v>
                </c:pt>
                <c:pt idx="3961">
                  <c:v>-0.43541905770405287</c:v>
                </c:pt>
                <c:pt idx="3962">
                  <c:v>-0.40055177657888547</c:v>
                </c:pt>
                <c:pt idx="3963">
                  <c:v>-0.364656284787996</c:v>
                </c:pt>
                <c:pt idx="3964">
                  <c:v>-0.32782472554401565</c:v>
                </c:pt>
                <c:pt idx="3965">
                  <c:v>-0.29015164493121903</c:v>
                </c:pt>
                <c:pt idx="3966">
                  <c:v>-0.25173374920729041</c:v>
                </c:pt>
                <c:pt idx="3967">
                  <c:v>-0.21266965655953873</c:v>
                </c:pt>
                <c:pt idx="3968">
                  <c:v>-0.17305964395352952</c:v>
                </c:pt>
                <c:pt idx="3969">
                  <c:v>-0.13300538972353126</c:v>
                </c:pt>
                <c:pt idx="3970">
                  <c:v>-9.2609712565690089E-2</c:v>
                </c:pt>
                <c:pt idx="3971">
                  <c:v>-5.197630760391108E-2</c:v>
                </c:pt>
                <c:pt idx="3972">
                  <c:v>-1.1209480205962538E-2</c:v>
                </c:pt>
                <c:pt idx="3973">
                  <c:v>2.9586121766907156E-2</c:v>
                </c:pt>
                <c:pt idx="3974">
                  <c:v>7.0305776589528496E-2</c:v>
                </c:pt>
                <c:pt idx="3975">
                  <c:v>0.1108449574919774</c:v>
                </c:pt>
                <c:pt idx="3976">
                  <c:v>0.15109960097831698</c:v>
                </c:pt>
                <c:pt idx="3977">
                  <c:v>0.19096637395598681</c:v>
                </c:pt>
                <c:pt idx="3978">
                  <c:v>0.23034293899061592</c:v>
                </c:pt>
                <c:pt idx="3979">
                  <c:v>0.26912821700441519</c:v>
                </c:pt>
                <c:pt idx="3980">
                  <c:v>0.30722264674507249</c:v>
                </c:pt>
                <c:pt idx="3981">
                  <c:v>0.34452844035773339</c:v>
                </c:pt>
                <c:pt idx="3982">
                  <c:v>0.38094983440525931</c:v>
                </c:pt>
                <c:pt idx="3983">
                  <c:v>0.41639333569148979</c:v>
                </c:pt>
                <c:pt idx="3984">
                  <c:v>0.45076796125695756</c:v>
                </c:pt>
                <c:pt idx="3985">
                  <c:v>0.48398547193084041</c:v>
                </c:pt>
                <c:pt idx="3986">
                  <c:v>0.51596059883964773</c:v>
                </c:pt>
                <c:pt idx="3987">
                  <c:v>0.54661126229119505</c:v>
                </c:pt>
                <c:pt idx="3988">
                  <c:v>0.57585878247199762</c:v>
                </c:pt>
                <c:pt idx="3989">
                  <c:v>0.60362808141722202</c:v>
                </c:pt>
                <c:pt idx="3990">
                  <c:v>0.62984787573474632</c:v>
                </c:pt>
                <c:pt idx="3991">
                  <c:v>0.6544508595886176</c:v>
                </c:pt>
                <c:pt idx="3992">
                  <c:v>0.67737387747210198</c:v>
                </c:pt>
                <c:pt idx="3993">
                  <c:v>0.69855808632710781</c:v>
                </c:pt>
                <c:pt idx="3994">
                  <c:v>0.71794910659328337</c:v>
                </c:pt>
                <c:pt idx="3995">
                  <c:v>0.73549716179974722</c:v>
                </c:pt>
                <c:pt idx="3996">
                  <c:v>0.75115720634045768</c:v>
                </c:pt>
                <c:pt idx="3997">
                  <c:v>0.7648890411056517</c:v>
                </c:pt>
                <c:pt idx="3998">
                  <c:v>0.77665741667246146</c:v>
                </c:pt>
                <c:pt idx="3999">
                  <c:v>0.78643212378956384</c:v>
                </c:pt>
                <c:pt idx="4000">
                  <c:v>0.7941880709240009</c:v>
                </c:pt>
                <c:pt idx="4001">
                  <c:v>0.79990534867070051</c:v>
                </c:pt>
                <c:pt idx="4002">
                  <c:v>0.80356928085968948</c:v>
                </c:pt>
                <c:pt idx="4003">
                  <c:v>0.80517046222958744</c:v>
                </c:pt>
                <c:pt idx="4004">
                  <c:v>0.80470478257078193</c:v>
                </c:pt>
                <c:pt idx="4005">
                  <c:v>0.80217343727627843</c:v>
                </c:pt>
                <c:pt idx="4006">
                  <c:v>0.79758292427314292</c:v>
                </c:pt>
                <c:pt idx="4007">
                  <c:v>0.79094502734241701</c:v>
                </c:pt>
                <c:pt idx="4008">
                  <c:v>0.78227678587032046</c:v>
                </c:pt>
                <c:pt idx="4009">
                  <c:v>0.77160045110839126</c:v>
                </c:pt>
                <c:pt idx="4010">
                  <c:v>0.75894342905484202</c:v>
                </c:pt>
                <c:pt idx="4011">
                  <c:v>0.74433821010373857</c:v>
                </c:pt>
                <c:pt idx="4012">
                  <c:v>0.72782228564271101</c:v>
                </c:pt>
                <c:pt idx="4013">
                  <c:v>0.70943805181290387</c:v>
                </c:pt>
                <c:pt idx="4014">
                  <c:v>0.6892327006789718</c:v>
                </c:pt>
                <c:pt idx="4015">
                  <c:v>0.66725809908739786</c:v>
                </c:pt>
                <c:pt idx="4016">
                  <c:v>0.6435706555253764</c:v>
                </c:pt>
                <c:pt idx="4017">
                  <c:v>0.61823117532077987</c:v>
                </c:pt>
                <c:pt idx="4018">
                  <c:v>0.59130470455587181</c:v>
                </c:pt>
                <c:pt idx="4019">
                  <c:v>0.56286036309495613</c:v>
                </c:pt>
                <c:pt idx="4020">
                  <c:v>0.53297116715451331</c:v>
                </c:pt>
                <c:pt idx="4021">
                  <c:v>0.50171384187194634</c:v>
                </c:pt>
                <c:pt idx="4022">
                  <c:v>0.46916862435292722</c:v>
                </c:pt>
                <c:pt idx="4023">
                  <c:v>0.4354190577040602</c:v>
                </c:pt>
                <c:pt idx="4024">
                  <c:v>0.40055177657889296</c:v>
                </c:pt>
                <c:pt idx="4025">
                  <c:v>0.36465628478800372</c:v>
                </c:pt>
                <c:pt idx="4026">
                  <c:v>0.32782472554400272</c:v>
                </c:pt>
                <c:pt idx="4027">
                  <c:v>0.29015164493122714</c:v>
                </c:pt>
                <c:pt idx="4028">
                  <c:v>0.25173374920729863</c:v>
                </c:pt>
                <c:pt idx="4029">
                  <c:v>0.21266965655954714</c:v>
                </c:pt>
                <c:pt idx="4030">
                  <c:v>0.17305964395353798</c:v>
                </c:pt>
                <c:pt idx="4031">
                  <c:v>0.13300538972351725</c:v>
                </c:pt>
                <c:pt idx="4032">
                  <c:v>9.2609712565698707E-2</c:v>
                </c:pt>
                <c:pt idx="4033">
                  <c:v>5.1976307603896911E-2</c:v>
                </c:pt>
                <c:pt idx="4034">
                  <c:v>1.1209480205971218E-2</c:v>
                </c:pt>
                <c:pt idx="4035">
                  <c:v>-2.9586121766921353E-2</c:v>
                </c:pt>
                <c:pt idx="4036">
                  <c:v>-7.0305776589542637E-2</c:v>
                </c:pt>
                <c:pt idx="4037">
                  <c:v>-0.11084495749199146</c:v>
                </c:pt>
                <c:pt idx="4038">
                  <c:v>-0.15109960097830846</c:v>
                </c:pt>
                <c:pt idx="4039">
                  <c:v>-0.19096637395600058</c:v>
                </c:pt>
                <c:pt idx="4040">
                  <c:v>-0.23034293899060759</c:v>
                </c:pt>
                <c:pt idx="4041">
                  <c:v>-0.26912821700442857</c:v>
                </c:pt>
                <c:pt idx="4042">
                  <c:v>-0.3072226467450645</c:v>
                </c:pt>
                <c:pt idx="4043">
                  <c:v>-0.34452844035772556</c:v>
                </c:pt>
                <c:pt idx="4044">
                  <c:v>-0.38094983440525171</c:v>
                </c:pt>
                <c:pt idx="4045">
                  <c:v>-0.4163933356914824</c:v>
                </c:pt>
                <c:pt idx="4046">
                  <c:v>-0.45076796125696927</c:v>
                </c:pt>
                <c:pt idx="4047">
                  <c:v>-0.48398547193083352</c:v>
                </c:pt>
                <c:pt idx="4048">
                  <c:v>-0.51596059883965861</c:v>
                </c:pt>
                <c:pt idx="4049">
                  <c:v>-0.54661126229118873</c:v>
                </c:pt>
                <c:pt idx="4050">
                  <c:v>-0.57585878247199151</c:v>
                </c:pt>
                <c:pt idx="4051">
                  <c:v>-0.60362808141723145</c:v>
                </c:pt>
                <c:pt idx="4052">
                  <c:v>-0.62984787573474088</c:v>
                </c:pt>
                <c:pt idx="4053">
                  <c:v>-0.6544508595886126</c:v>
                </c:pt>
                <c:pt idx="4054">
                  <c:v>-0.67737387747209721</c:v>
                </c:pt>
                <c:pt idx="4055">
                  <c:v>-0.69855808632710348</c:v>
                </c:pt>
                <c:pt idx="4056">
                  <c:v>-0.71794910659328981</c:v>
                </c:pt>
                <c:pt idx="4057">
                  <c:v>-0.73549716179975311</c:v>
                </c:pt>
                <c:pt idx="4058">
                  <c:v>-0.75115720634045458</c:v>
                </c:pt>
                <c:pt idx="4059">
                  <c:v>-0.76488904110565625</c:v>
                </c:pt>
                <c:pt idx="4060">
                  <c:v>-0.77665741667245924</c:v>
                </c:pt>
                <c:pt idx="4061">
                  <c:v>-0.78643212378956684</c:v>
                </c:pt>
                <c:pt idx="4062">
                  <c:v>-0.79418807092399946</c:v>
                </c:pt>
                <c:pt idx="4063">
                  <c:v>-0.79990534867069951</c:v>
                </c:pt>
                <c:pt idx="4064">
                  <c:v>-0.80356928085968904</c:v>
                </c:pt>
                <c:pt idx="4065">
                  <c:v>-0.80517046222958721</c:v>
                </c:pt>
                <c:pt idx="4066">
                  <c:v>-0.8047047825707806</c:v>
                </c:pt>
                <c:pt idx="4067">
                  <c:v>-0.8021734372762791</c:v>
                </c:pt>
                <c:pt idx="4068">
                  <c:v>-0.79758292427313782</c:v>
                </c:pt>
                <c:pt idx="4069">
                  <c:v>-0.79094502734241878</c:v>
                </c:pt>
                <c:pt idx="4070">
                  <c:v>-0.78227678587031169</c:v>
                </c:pt>
                <c:pt idx="4071">
                  <c:v>-0.7716004511083806</c:v>
                </c:pt>
                <c:pt idx="4072">
                  <c:v>-0.75894342905482959</c:v>
                </c:pt>
                <c:pt idx="4073">
                  <c:v>-0.74433821010374179</c:v>
                </c:pt>
                <c:pt idx="4074">
                  <c:v>-0.72782228564271478</c:v>
                </c:pt>
                <c:pt idx="4075">
                  <c:v>-0.70943805181290798</c:v>
                </c:pt>
                <c:pt idx="4076">
                  <c:v>-0.68923270067895259</c:v>
                </c:pt>
                <c:pt idx="4077">
                  <c:v>-0.66725809908740263</c:v>
                </c:pt>
                <c:pt idx="4078">
                  <c:v>-0.64357065552538173</c:v>
                </c:pt>
                <c:pt idx="4079">
                  <c:v>-0.61823117532078542</c:v>
                </c:pt>
                <c:pt idx="4080">
                  <c:v>-0.59130470455587769</c:v>
                </c:pt>
                <c:pt idx="4081">
                  <c:v>-0.56286036309492971</c:v>
                </c:pt>
                <c:pt idx="4082">
                  <c:v>-0.53297116715451986</c:v>
                </c:pt>
                <c:pt idx="4083">
                  <c:v>-0.50171384187195323</c:v>
                </c:pt>
                <c:pt idx="4084">
                  <c:v>-0.46916862435293427</c:v>
                </c:pt>
                <c:pt idx="4085">
                  <c:v>-0.43541905770406752</c:v>
                </c:pt>
                <c:pt idx="4086">
                  <c:v>-0.40055177657888069</c:v>
                </c:pt>
                <c:pt idx="4087">
                  <c:v>-0.36465628478801149</c:v>
                </c:pt>
                <c:pt idx="4088">
                  <c:v>-0.32782472554398973</c:v>
                </c:pt>
                <c:pt idx="4089">
                  <c:v>-0.29015164493123519</c:v>
                </c:pt>
                <c:pt idx="4090">
                  <c:v>-0.25173374920728514</c:v>
                </c:pt>
                <c:pt idx="4091">
                  <c:v>-0.21266965655953343</c:v>
                </c:pt>
                <c:pt idx="4092">
                  <c:v>-0.17305964395352411</c:v>
                </c:pt>
                <c:pt idx="4093">
                  <c:v>-0.1330053897235258</c:v>
                </c:pt>
                <c:pt idx="4094">
                  <c:v>-9.2609712565684593E-2</c:v>
                </c:pt>
                <c:pt idx="4095">
                  <c:v>-5.1976307603905571E-2</c:v>
                </c:pt>
                <c:pt idx="4096">
                  <c:v>-1.1209480205957014E-2</c:v>
                </c:pt>
                <c:pt idx="4097">
                  <c:v>2.9586121766912676E-2</c:v>
                </c:pt>
                <c:pt idx="4098">
                  <c:v>7.0305776589533991E-2</c:v>
                </c:pt>
                <c:pt idx="4099">
                  <c:v>0.11084495749198285</c:v>
                </c:pt>
                <c:pt idx="4100">
                  <c:v>0.15109960097829991</c:v>
                </c:pt>
                <c:pt idx="4101">
                  <c:v>0.19096637395601437</c:v>
                </c:pt>
                <c:pt idx="4102">
                  <c:v>0.23034293899059929</c:v>
                </c:pt>
                <c:pt idx="4103">
                  <c:v>0.26912821700444195</c:v>
                </c:pt>
                <c:pt idx="4104">
                  <c:v>0.30722264674505645</c:v>
                </c:pt>
                <c:pt idx="4105">
                  <c:v>0.34452844035771774</c:v>
                </c:pt>
                <c:pt idx="4106">
                  <c:v>0.3809498344052642</c:v>
                </c:pt>
                <c:pt idx="4107">
                  <c:v>0.41639333569147496</c:v>
                </c:pt>
                <c:pt idx="4108">
                  <c:v>0.45076796125696211</c:v>
                </c:pt>
                <c:pt idx="4109">
                  <c:v>0.48398547193082653</c:v>
                </c:pt>
                <c:pt idx="4110">
                  <c:v>0.51596059883965184</c:v>
                </c:pt>
                <c:pt idx="4111">
                  <c:v>0.54661126229119916</c:v>
                </c:pt>
                <c:pt idx="4112">
                  <c:v>0.5758587824720014</c:v>
                </c:pt>
                <c:pt idx="4113">
                  <c:v>0.60362808141722568</c:v>
                </c:pt>
                <c:pt idx="4114">
                  <c:v>0.62984787573474976</c:v>
                </c:pt>
                <c:pt idx="4115">
                  <c:v>0.65445085958860749</c:v>
                </c:pt>
                <c:pt idx="4116">
                  <c:v>0.67737387747210487</c:v>
                </c:pt>
                <c:pt idx="4117">
                  <c:v>0.69855808632709926</c:v>
                </c:pt>
                <c:pt idx="4118">
                  <c:v>0.71794910659328581</c:v>
                </c:pt>
                <c:pt idx="4119">
                  <c:v>0.73549716179974955</c:v>
                </c:pt>
                <c:pt idx="4120">
                  <c:v>0.75115720634045147</c:v>
                </c:pt>
                <c:pt idx="4121">
                  <c:v>0.76488904110566058</c:v>
                </c:pt>
                <c:pt idx="4122">
                  <c:v>0.77665741667245691</c:v>
                </c:pt>
                <c:pt idx="4123">
                  <c:v>0.78643212378956995</c:v>
                </c:pt>
                <c:pt idx="4124">
                  <c:v>0.79418807092399801</c:v>
                </c:pt>
                <c:pt idx="4125">
                  <c:v>0.79990534867070107</c:v>
                </c:pt>
                <c:pt idx="4126">
                  <c:v>0.80356928085968993</c:v>
                </c:pt>
                <c:pt idx="4127">
                  <c:v>0.80517046222958755</c:v>
                </c:pt>
                <c:pt idx="4128">
                  <c:v>0.80470478257078171</c:v>
                </c:pt>
                <c:pt idx="4129">
                  <c:v>0.80217343727627999</c:v>
                </c:pt>
                <c:pt idx="4130">
                  <c:v>0.79758292427314226</c:v>
                </c:pt>
                <c:pt idx="4131">
                  <c:v>0.79094502734241601</c:v>
                </c:pt>
                <c:pt idx="4132">
                  <c:v>0.78227678587031912</c:v>
                </c:pt>
                <c:pt idx="4133">
                  <c:v>0.7716004511083896</c:v>
                </c:pt>
                <c:pt idx="4134">
                  <c:v>0.75894342905484014</c:v>
                </c:pt>
                <c:pt idx="4135">
                  <c:v>0.74433821010375389</c:v>
                </c:pt>
                <c:pt idx="4136">
                  <c:v>0.72782228564268914</c:v>
                </c:pt>
                <c:pt idx="4137">
                  <c:v>0.70943805181292285</c:v>
                </c:pt>
                <c:pt idx="4138">
                  <c:v>0.68923270067896891</c:v>
                </c:pt>
                <c:pt idx="4139">
                  <c:v>0.66725809908742029</c:v>
                </c:pt>
                <c:pt idx="4140">
                  <c:v>0.6435706555254006</c:v>
                </c:pt>
                <c:pt idx="4141">
                  <c:v>0.61823117532077632</c:v>
                </c:pt>
                <c:pt idx="4142">
                  <c:v>0.59130470455589912</c:v>
                </c:pt>
                <c:pt idx="4143">
                  <c:v>0.56286036309491949</c:v>
                </c:pt>
                <c:pt idx="4144">
                  <c:v>0.53297116715454351</c:v>
                </c:pt>
                <c:pt idx="4145">
                  <c:v>0.50171384187194212</c:v>
                </c:pt>
                <c:pt idx="4146">
                  <c:v>0.46916862435292273</c:v>
                </c:pt>
                <c:pt idx="4147">
                  <c:v>0.43541905770405553</c:v>
                </c:pt>
                <c:pt idx="4148">
                  <c:v>0.40055177657888819</c:v>
                </c:pt>
                <c:pt idx="4149">
                  <c:v>0.36465628478799877</c:v>
                </c:pt>
                <c:pt idx="4150">
                  <c:v>0.32782472554399766</c:v>
                </c:pt>
                <c:pt idx="4151">
                  <c:v>0.29015164493122192</c:v>
                </c:pt>
                <c:pt idx="4152">
                  <c:v>0.25173374920729341</c:v>
                </c:pt>
                <c:pt idx="4153">
                  <c:v>0.21266965655954184</c:v>
                </c:pt>
                <c:pt idx="4154">
                  <c:v>0.1730596439535326</c:v>
                </c:pt>
                <c:pt idx="4155">
                  <c:v>0.13300538972353437</c:v>
                </c:pt>
                <c:pt idx="4156">
                  <c:v>9.2609712565670479E-2</c:v>
                </c:pt>
                <c:pt idx="4157">
                  <c:v>5.197630760391423E-2</c:v>
                </c:pt>
                <c:pt idx="4158">
                  <c:v>1.1209480205942811E-2</c:v>
                </c:pt>
                <c:pt idx="4159">
                  <c:v>-2.9586121766904006E-2</c:v>
                </c:pt>
                <c:pt idx="4160">
                  <c:v>-7.0305776589548147E-2</c:v>
                </c:pt>
                <c:pt idx="4161">
                  <c:v>-0.11084495749199694</c:v>
                </c:pt>
                <c:pt idx="4162">
                  <c:v>-0.15109960097829139</c:v>
                </c:pt>
                <c:pt idx="4163">
                  <c:v>-0.19096637395600596</c:v>
                </c:pt>
                <c:pt idx="4164">
                  <c:v>-0.23034293899059097</c:v>
                </c:pt>
                <c:pt idx="4165">
                  <c:v>-0.26912821700443379</c:v>
                </c:pt>
                <c:pt idx="4166">
                  <c:v>-0.30722264674506961</c:v>
                </c:pt>
                <c:pt idx="4167">
                  <c:v>-0.34452844035773056</c:v>
                </c:pt>
                <c:pt idx="4168">
                  <c:v>-0.38094983440525659</c:v>
                </c:pt>
                <c:pt idx="4169">
                  <c:v>-0.41639333569148712</c:v>
                </c:pt>
                <c:pt idx="4170">
                  <c:v>-0.4507679612569549</c:v>
                </c:pt>
                <c:pt idx="4171">
                  <c:v>-0.48398547193083791</c:v>
                </c:pt>
                <c:pt idx="4172">
                  <c:v>-0.51596059883964529</c:v>
                </c:pt>
                <c:pt idx="4173">
                  <c:v>-0.54661126229119283</c:v>
                </c:pt>
                <c:pt idx="4174">
                  <c:v>-0.5758587824719954</c:v>
                </c:pt>
                <c:pt idx="4175">
                  <c:v>-0.60362808141721991</c:v>
                </c:pt>
                <c:pt idx="4176">
                  <c:v>-0.62984787573475864</c:v>
                </c:pt>
                <c:pt idx="4177">
                  <c:v>-0.6544508595886025</c:v>
                </c:pt>
                <c:pt idx="4178">
                  <c:v>-0.67737387747211264</c:v>
                </c:pt>
                <c:pt idx="4179">
                  <c:v>-0.69855808632709482</c:v>
                </c:pt>
                <c:pt idx="4180">
                  <c:v>-0.71794910659329225</c:v>
                </c:pt>
                <c:pt idx="4181">
                  <c:v>-0.73549716179975533</c:v>
                </c:pt>
                <c:pt idx="4182">
                  <c:v>-0.75115720634045657</c:v>
                </c:pt>
                <c:pt idx="4183">
                  <c:v>-0.76488904110565792</c:v>
                </c:pt>
                <c:pt idx="4184">
                  <c:v>-0.77665741667245469</c:v>
                </c:pt>
                <c:pt idx="4185">
                  <c:v>-0.78643212378956806</c:v>
                </c:pt>
                <c:pt idx="4186">
                  <c:v>-0.79418807092400034</c:v>
                </c:pt>
                <c:pt idx="4187">
                  <c:v>-0.79990534867070007</c:v>
                </c:pt>
                <c:pt idx="4188">
                  <c:v>-0.80356928085968937</c:v>
                </c:pt>
                <c:pt idx="4189">
                  <c:v>-0.80517046222958732</c:v>
                </c:pt>
                <c:pt idx="4190">
                  <c:v>-0.80470478257078204</c:v>
                </c:pt>
                <c:pt idx="4191">
                  <c:v>-0.80217343727627466</c:v>
                </c:pt>
                <c:pt idx="4192">
                  <c:v>-0.79758292427314337</c:v>
                </c:pt>
                <c:pt idx="4193">
                  <c:v>-0.79094502734241767</c:v>
                </c:pt>
                <c:pt idx="4194">
                  <c:v>-0.78227678587032123</c:v>
                </c:pt>
                <c:pt idx="4195">
                  <c:v>-0.77160045110839215</c:v>
                </c:pt>
                <c:pt idx="4196">
                  <c:v>-0.75894342905482781</c:v>
                </c:pt>
                <c:pt idx="4197">
                  <c:v>-0.74433821010375723</c:v>
                </c:pt>
                <c:pt idx="4198">
                  <c:v>-0.7278222856426928</c:v>
                </c:pt>
                <c:pt idx="4199">
                  <c:v>-0.70943805181292696</c:v>
                </c:pt>
                <c:pt idx="4200">
                  <c:v>-0.68923270067894982</c:v>
                </c:pt>
                <c:pt idx="4201">
                  <c:v>-0.66725809908739964</c:v>
                </c:pt>
                <c:pt idx="4202">
                  <c:v>-0.6435706555253784</c:v>
                </c:pt>
                <c:pt idx="4203">
                  <c:v>-0.61823117532078187</c:v>
                </c:pt>
                <c:pt idx="4204">
                  <c:v>-0.59130470455587392</c:v>
                </c:pt>
                <c:pt idx="4205">
                  <c:v>-0.56286036309492571</c:v>
                </c:pt>
                <c:pt idx="4206">
                  <c:v>-0.53297116715451576</c:v>
                </c:pt>
                <c:pt idx="4207">
                  <c:v>-0.5017138418719489</c:v>
                </c:pt>
                <c:pt idx="4208">
                  <c:v>-0.46916862435292983</c:v>
                </c:pt>
                <c:pt idx="4209">
                  <c:v>-0.43541905770406286</c:v>
                </c:pt>
                <c:pt idx="4210">
                  <c:v>-0.40055177657889574</c:v>
                </c:pt>
                <c:pt idx="4211">
                  <c:v>-0.36465628478798612</c:v>
                </c:pt>
                <c:pt idx="4212">
                  <c:v>-0.32782472554400555</c:v>
                </c:pt>
                <c:pt idx="4213">
                  <c:v>-0.29015164493120871</c:v>
                </c:pt>
                <c:pt idx="4214">
                  <c:v>-0.25173374920730163</c:v>
                </c:pt>
                <c:pt idx="4215">
                  <c:v>-0.2126696565595281</c:v>
                </c:pt>
                <c:pt idx="4216">
                  <c:v>-0.17305964395351872</c:v>
                </c:pt>
                <c:pt idx="4217">
                  <c:v>-0.13300538972354295</c:v>
                </c:pt>
                <c:pt idx="4218">
                  <c:v>-9.2609712565679111E-2</c:v>
                </c:pt>
                <c:pt idx="4219">
                  <c:v>-5.197630760392289E-2</c:v>
                </c:pt>
                <c:pt idx="4220">
                  <c:v>-1.1209480205951491E-2</c:v>
                </c:pt>
                <c:pt idx="4221">
                  <c:v>2.9586121766918199E-2</c:v>
                </c:pt>
                <c:pt idx="4222">
                  <c:v>7.0305776589539501E-2</c:v>
                </c:pt>
                <c:pt idx="4223">
                  <c:v>0.11084495749198833</c:v>
                </c:pt>
                <c:pt idx="4224">
                  <c:v>0.15109960097830535</c:v>
                </c:pt>
                <c:pt idx="4225">
                  <c:v>0.19096637395599753</c:v>
                </c:pt>
                <c:pt idx="4226">
                  <c:v>0.2303429389906046</c:v>
                </c:pt>
                <c:pt idx="4227">
                  <c:v>0.26912821700442557</c:v>
                </c:pt>
                <c:pt idx="4228">
                  <c:v>0.30722264674506161</c:v>
                </c:pt>
                <c:pt idx="4229">
                  <c:v>0.34452844035772273</c:v>
                </c:pt>
                <c:pt idx="4230">
                  <c:v>0.38094983440524893</c:v>
                </c:pt>
                <c:pt idx="4231">
                  <c:v>0.41639333569149928</c:v>
                </c:pt>
                <c:pt idx="4232">
                  <c:v>0.45076796125694774</c:v>
                </c:pt>
                <c:pt idx="4233">
                  <c:v>0.48398547193084923</c:v>
                </c:pt>
                <c:pt idx="4234">
                  <c:v>0.51596059883963863</c:v>
                </c:pt>
                <c:pt idx="4235">
                  <c:v>0.54661126229120327</c:v>
                </c:pt>
                <c:pt idx="4236">
                  <c:v>0.57585878247200528</c:v>
                </c:pt>
                <c:pt idx="4237">
                  <c:v>0.60362808141722935</c:v>
                </c:pt>
                <c:pt idx="4238">
                  <c:v>0.6298478757347532</c:v>
                </c:pt>
                <c:pt idx="4239">
                  <c:v>0.65445085958861071</c:v>
                </c:pt>
                <c:pt idx="4240">
                  <c:v>0.67737387747210787</c:v>
                </c:pt>
                <c:pt idx="4241">
                  <c:v>0.69855808632710192</c:v>
                </c:pt>
                <c:pt idx="4242">
                  <c:v>0.71794910659328837</c:v>
                </c:pt>
                <c:pt idx="4243">
                  <c:v>0.73549716179975178</c:v>
                </c:pt>
                <c:pt idx="4244">
                  <c:v>0.75115720634045335</c:v>
                </c:pt>
                <c:pt idx="4245">
                  <c:v>0.76488904110565525</c:v>
                </c:pt>
                <c:pt idx="4246">
                  <c:v>0.77665741667246435</c:v>
                </c:pt>
                <c:pt idx="4247">
                  <c:v>0.78643212378956617</c:v>
                </c:pt>
                <c:pt idx="4248">
                  <c:v>0.7941880709239989</c:v>
                </c:pt>
                <c:pt idx="4249">
                  <c:v>0.79990534867069918</c:v>
                </c:pt>
                <c:pt idx="4250">
                  <c:v>0.80356928085968871</c:v>
                </c:pt>
                <c:pt idx="4251">
                  <c:v>0.80517046222958766</c:v>
                </c:pt>
                <c:pt idx="4252">
                  <c:v>0.80470478257078237</c:v>
                </c:pt>
                <c:pt idx="4253">
                  <c:v>0.80217343727627743</c:v>
                </c:pt>
                <c:pt idx="4254">
                  <c:v>0.79758292427314459</c:v>
                </c:pt>
                <c:pt idx="4255">
                  <c:v>0.79094502734241501</c:v>
                </c:pt>
                <c:pt idx="4256">
                  <c:v>0.7822767858703179</c:v>
                </c:pt>
                <c:pt idx="4257">
                  <c:v>0.77160045110838804</c:v>
                </c:pt>
                <c:pt idx="4258">
                  <c:v>0.75894342905483836</c:v>
                </c:pt>
                <c:pt idx="4259">
                  <c:v>0.7443382101037519</c:v>
                </c:pt>
                <c:pt idx="4260">
                  <c:v>0.72782228564270635</c:v>
                </c:pt>
                <c:pt idx="4261">
                  <c:v>0.7094380518129203</c:v>
                </c:pt>
                <c:pt idx="4262">
                  <c:v>0.68923270067896603</c:v>
                </c:pt>
                <c:pt idx="4263">
                  <c:v>0.66725809908741729</c:v>
                </c:pt>
                <c:pt idx="4264">
                  <c:v>0.64357065552539727</c:v>
                </c:pt>
                <c:pt idx="4265">
                  <c:v>0.61823117532080207</c:v>
                </c:pt>
                <c:pt idx="4266">
                  <c:v>0.59130470455586426</c:v>
                </c:pt>
                <c:pt idx="4267">
                  <c:v>0.56286036309494825</c:v>
                </c:pt>
                <c:pt idx="4268">
                  <c:v>0.53297116715450499</c:v>
                </c:pt>
                <c:pt idx="4269">
                  <c:v>0.50171384187197354</c:v>
                </c:pt>
                <c:pt idx="4270">
                  <c:v>0.46916862435291828</c:v>
                </c:pt>
                <c:pt idx="4271">
                  <c:v>0.43541905770405087</c:v>
                </c:pt>
                <c:pt idx="4272">
                  <c:v>0.4005517765789231</c:v>
                </c:pt>
                <c:pt idx="4273">
                  <c:v>0.36465628478799389</c:v>
                </c:pt>
                <c:pt idx="4274">
                  <c:v>0.32782472554403441</c:v>
                </c:pt>
                <c:pt idx="4275">
                  <c:v>0.29015164493121681</c:v>
                </c:pt>
                <c:pt idx="4276">
                  <c:v>0.25173374920728819</c:v>
                </c:pt>
                <c:pt idx="4277">
                  <c:v>0.21266965655953646</c:v>
                </c:pt>
                <c:pt idx="4278">
                  <c:v>0.17305964395352719</c:v>
                </c:pt>
                <c:pt idx="4279">
                  <c:v>0.13300538972352893</c:v>
                </c:pt>
                <c:pt idx="4280">
                  <c:v>9.2609712565687743E-2</c:v>
                </c:pt>
                <c:pt idx="4281">
                  <c:v>5.1976307603908721E-2</c:v>
                </c:pt>
                <c:pt idx="4282">
                  <c:v>1.1209480205960172E-2</c:v>
                </c:pt>
                <c:pt idx="4283">
                  <c:v>-2.9586121766909525E-2</c:v>
                </c:pt>
                <c:pt idx="4284">
                  <c:v>-7.0305776589530855E-2</c:v>
                </c:pt>
                <c:pt idx="4285">
                  <c:v>-0.11084495749197973</c:v>
                </c:pt>
                <c:pt idx="4286">
                  <c:v>-0.15109960097831929</c:v>
                </c:pt>
                <c:pt idx="4287">
                  <c:v>-0.19096637395598909</c:v>
                </c:pt>
                <c:pt idx="4288">
                  <c:v>-0.2303429389906182</c:v>
                </c:pt>
                <c:pt idx="4289">
                  <c:v>-0.26912821700441741</c:v>
                </c:pt>
                <c:pt idx="4290">
                  <c:v>-0.30722264674507471</c:v>
                </c:pt>
                <c:pt idx="4291">
                  <c:v>-0.34452844035773555</c:v>
                </c:pt>
                <c:pt idx="4292">
                  <c:v>-0.38094983440526142</c:v>
                </c:pt>
                <c:pt idx="4293">
                  <c:v>-0.41639333569149184</c:v>
                </c:pt>
                <c:pt idx="4294">
                  <c:v>-0.45076796125695956</c:v>
                </c:pt>
                <c:pt idx="4295">
                  <c:v>-0.48398547193084229</c:v>
                </c:pt>
                <c:pt idx="4296">
                  <c:v>-0.51596059883964951</c:v>
                </c:pt>
                <c:pt idx="4297">
                  <c:v>-0.54661126229119683</c:v>
                </c:pt>
                <c:pt idx="4298">
                  <c:v>-0.57585878247199918</c:v>
                </c:pt>
                <c:pt idx="4299">
                  <c:v>-0.60362808141722357</c:v>
                </c:pt>
                <c:pt idx="4300">
                  <c:v>-0.62984787573474776</c:v>
                </c:pt>
                <c:pt idx="4301">
                  <c:v>-0.65445085958861904</c:v>
                </c:pt>
                <c:pt idx="4302">
                  <c:v>-0.6773738774721032</c:v>
                </c:pt>
                <c:pt idx="4303">
                  <c:v>-0.69855808632709759</c:v>
                </c:pt>
                <c:pt idx="4304">
                  <c:v>-0.71794910659328437</c:v>
                </c:pt>
                <c:pt idx="4305">
                  <c:v>-0.73549716179974822</c:v>
                </c:pt>
                <c:pt idx="4306">
                  <c:v>-0.75115720634045846</c:v>
                </c:pt>
                <c:pt idx="4307">
                  <c:v>-0.76488904110565248</c:v>
                </c:pt>
                <c:pt idx="4308">
                  <c:v>-0.77665741667246213</c:v>
                </c:pt>
                <c:pt idx="4309">
                  <c:v>-0.78643212378956429</c:v>
                </c:pt>
                <c:pt idx="4310">
                  <c:v>-0.79418807092400134</c:v>
                </c:pt>
                <c:pt idx="4311">
                  <c:v>-0.79990534867070073</c:v>
                </c:pt>
                <c:pt idx="4312">
                  <c:v>-0.80356928085968971</c:v>
                </c:pt>
                <c:pt idx="4313">
                  <c:v>-0.80517046222958744</c:v>
                </c:pt>
                <c:pt idx="4314">
                  <c:v>-0.80470478257078182</c:v>
                </c:pt>
                <c:pt idx="4315">
                  <c:v>-0.80217343727627821</c:v>
                </c:pt>
                <c:pt idx="4316">
                  <c:v>-0.7975829242731427</c:v>
                </c:pt>
                <c:pt idx="4317">
                  <c:v>-0.79094502734241656</c:v>
                </c:pt>
                <c:pt idx="4318">
                  <c:v>-0.78227678587032001</c:v>
                </c:pt>
                <c:pt idx="4319">
                  <c:v>-0.77160045110839048</c:v>
                </c:pt>
                <c:pt idx="4320">
                  <c:v>-0.75894342905484125</c:v>
                </c:pt>
                <c:pt idx="4321">
                  <c:v>-0.74433821010373769</c:v>
                </c:pt>
                <c:pt idx="4322">
                  <c:v>-0.72782228564271001</c:v>
                </c:pt>
                <c:pt idx="4323">
                  <c:v>-0.70943805181290265</c:v>
                </c:pt>
                <c:pt idx="4324">
                  <c:v>-0.68923270067897047</c:v>
                </c:pt>
                <c:pt idx="4325">
                  <c:v>-0.66725809908739642</c:v>
                </c:pt>
                <c:pt idx="4326">
                  <c:v>-0.64357065552537507</c:v>
                </c:pt>
                <c:pt idx="4327">
                  <c:v>-0.61823117532080762</c:v>
                </c:pt>
                <c:pt idx="4328">
                  <c:v>-0.59130470455587025</c:v>
                </c:pt>
                <c:pt idx="4329">
                  <c:v>-0.56286036309495457</c:v>
                </c:pt>
                <c:pt idx="4330">
                  <c:v>-0.53297116715451154</c:v>
                </c:pt>
                <c:pt idx="4331">
                  <c:v>-0.50171384187194457</c:v>
                </c:pt>
                <c:pt idx="4332">
                  <c:v>-0.46916862435292533</c:v>
                </c:pt>
                <c:pt idx="4333">
                  <c:v>-0.4354190577040582</c:v>
                </c:pt>
                <c:pt idx="4334">
                  <c:v>-0.40055177657889091</c:v>
                </c:pt>
                <c:pt idx="4335">
                  <c:v>-0.36465628478800161</c:v>
                </c:pt>
                <c:pt idx="4336">
                  <c:v>-0.32782472554400049</c:v>
                </c:pt>
                <c:pt idx="4337">
                  <c:v>-0.29015164493122486</c:v>
                </c:pt>
                <c:pt idx="4338">
                  <c:v>-0.25173374920729641</c:v>
                </c:pt>
                <c:pt idx="4339">
                  <c:v>-0.21266965655954487</c:v>
                </c:pt>
                <c:pt idx="4340">
                  <c:v>-0.17305964395353568</c:v>
                </c:pt>
                <c:pt idx="4341">
                  <c:v>-0.13300538972351492</c:v>
                </c:pt>
                <c:pt idx="4342">
                  <c:v>-9.2609712565696348E-2</c:v>
                </c:pt>
                <c:pt idx="4343">
                  <c:v>-5.1976307603894538E-2</c:v>
                </c:pt>
                <c:pt idx="4344">
                  <c:v>-1.1209480205968852E-2</c:v>
                </c:pt>
                <c:pt idx="4345">
                  <c:v>2.9586121766923719E-2</c:v>
                </c:pt>
                <c:pt idx="4346">
                  <c:v>7.0305776589544997E-2</c:v>
                </c:pt>
                <c:pt idx="4347">
                  <c:v>0.11084495749199381</c:v>
                </c:pt>
                <c:pt idx="4348">
                  <c:v>0.15109960097831077</c:v>
                </c:pt>
                <c:pt idx="4349">
                  <c:v>0.19096637395600288</c:v>
                </c:pt>
                <c:pt idx="4350">
                  <c:v>0.23034293899060987</c:v>
                </c:pt>
                <c:pt idx="4351">
                  <c:v>0.26912821700443079</c:v>
                </c:pt>
                <c:pt idx="4352">
                  <c:v>0.30722264674506672</c:v>
                </c:pt>
                <c:pt idx="4353">
                  <c:v>0.34452844035772767</c:v>
                </c:pt>
                <c:pt idx="4354">
                  <c:v>0.38094983440525382</c:v>
                </c:pt>
                <c:pt idx="4355">
                  <c:v>0.41639333569148446</c:v>
                </c:pt>
                <c:pt idx="4356">
                  <c:v>0.45076796125697127</c:v>
                </c:pt>
                <c:pt idx="4357">
                  <c:v>0.48398547193083541</c:v>
                </c:pt>
                <c:pt idx="4358">
                  <c:v>0.51596059883964285</c:v>
                </c:pt>
                <c:pt idx="4359">
                  <c:v>0.5466112622911905</c:v>
                </c:pt>
                <c:pt idx="4360">
                  <c:v>0.57585878247199318</c:v>
                </c:pt>
                <c:pt idx="4361">
                  <c:v>0.60362808141723301</c:v>
                </c:pt>
                <c:pt idx="4362">
                  <c:v>0.62984787573474232</c:v>
                </c:pt>
                <c:pt idx="4363">
                  <c:v>0.65445085958861393</c:v>
                </c:pt>
                <c:pt idx="4364">
                  <c:v>0.67737387747209843</c:v>
                </c:pt>
                <c:pt idx="4365">
                  <c:v>0.6985580863271047</c:v>
                </c:pt>
                <c:pt idx="4366">
                  <c:v>0.71794910659329081</c:v>
                </c:pt>
                <c:pt idx="4367">
                  <c:v>0.73549716179975411</c:v>
                </c:pt>
                <c:pt idx="4368">
                  <c:v>0.75115720634045535</c:v>
                </c:pt>
                <c:pt idx="4369">
                  <c:v>0.76488904110565692</c:v>
                </c:pt>
                <c:pt idx="4370">
                  <c:v>0.7766574166724598</c:v>
                </c:pt>
                <c:pt idx="4371">
                  <c:v>0.78643212378956739</c:v>
                </c:pt>
                <c:pt idx="4372">
                  <c:v>0.7941880709239999</c:v>
                </c:pt>
                <c:pt idx="4373">
                  <c:v>0.79990534867069973</c:v>
                </c:pt>
                <c:pt idx="4374">
                  <c:v>0.80356928085968904</c:v>
                </c:pt>
                <c:pt idx="4375">
                  <c:v>0.80517046222958732</c:v>
                </c:pt>
                <c:pt idx="4376">
                  <c:v>0.80470478257078126</c:v>
                </c:pt>
                <c:pt idx="4377">
                  <c:v>0.80217343727627899</c:v>
                </c:pt>
                <c:pt idx="4378">
                  <c:v>0.7975829242731407</c:v>
                </c:pt>
                <c:pt idx="4379">
                  <c:v>0.79094502734241834</c:v>
                </c:pt>
                <c:pt idx="4380">
                  <c:v>0.78227678587031657</c:v>
                </c:pt>
                <c:pt idx="4381">
                  <c:v>0.77160045110838649</c:v>
                </c:pt>
                <c:pt idx="4382">
                  <c:v>0.75894342905484413</c:v>
                </c:pt>
                <c:pt idx="4383">
                  <c:v>0.74433821010374968</c:v>
                </c:pt>
                <c:pt idx="4384">
                  <c:v>0.72782228564271378</c:v>
                </c:pt>
                <c:pt idx="4385">
                  <c:v>0.70943805181291764</c:v>
                </c:pt>
                <c:pt idx="4386">
                  <c:v>0.68923270067896314</c:v>
                </c:pt>
                <c:pt idx="4387">
                  <c:v>0.66725809908741418</c:v>
                </c:pt>
                <c:pt idx="4388">
                  <c:v>0.64357065552539405</c:v>
                </c:pt>
                <c:pt idx="4389">
                  <c:v>0.61823117532079863</c:v>
                </c:pt>
                <c:pt idx="4390">
                  <c:v>0.59130470455589157</c:v>
                </c:pt>
                <c:pt idx="4391">
                  <c:v>0.56286036309494436</c:v>
                </c:pt>
                <c:pt idx="4392">
                  <c:v>0.53297116715453519</c:v>
                </c:pt>
                <c:pt idx="4393">
                  <c:v>0.50171384187196932</c:v>
                </c:pt>
                <c:pt idx="4394">
                  <c:v>0.46916862435295098</c:v>
                </c:pt>
                <c:pt idx="4395">
                  <c:v>0.43541905770408479</c:v>
                </c:pt>
                <c:pt idx="4396">
                  <c:v>0.40055177657887864</c:v>
                </c:pt>
                <c:pt idx="4397">
                  <c:v>0.36465628478802975</c:v>
                </c:pt>
                <c:pt idx="4398">
                  <c:v>0.32782472554398756</c:v>
                </c:pt>
                <c:pt idx="4399">
                  <c:v>0.29015164493125434</c:v>
                </c:pt>
                <c:pt idx="4400">
                  <c:v>0.25173374920728292</c:v>
                </c:pt>
                <c:pt idx="4401">
                  <c:v>0.21266965655953116</c:v>
                </c:pt>
                <c:pt idx="4402">
                  <c:v>0.1730596439535218</c:v>
                </c:pt>
                <c:pt idx="4403">
                  <c:v>0.13300538972352347</c:v>
                </c:pt>
                <c:pt idx="4404">
                  <c:v>9.2609712565682248E-2</c:v>
                </c:pt>
                <c:pt idx="4405">
                  <c:v>5.1976307603903198E-2</c:v>
                </c:pt>
                <c:pt idx="4406">
                  <c:v>1.1209480205954647E-2</c:v>
                </c:pt>
                <c:pt idx="4407">
                  <c:v>-2.9586121766915045E-2</c:v>
                </c:pt>
                <c:pt idx="4408">
                  <c:v>-7.0305776589536351E-2</c:v>
                </c:pt>
                <c:pt idx="4409">
                  <c:v>-0.11084495749198521</c:v>
                </c:pt>
                <c:pt idx="4410">
                  <c:v>-0.15109960097830225</c:v>
                </c:pt>
                <c:pt idx="4411">
                  <c:v>-0.19096637395601668</c:v>
                </c:pt>
                <c:pt idx="4412">
                  <c:v>-0.23034293899060157</c:v>
                </c:pt>
                <c:pt idx="4413">
                  <c:v>-0.26912821700442258</c:v>
                </c:pt>
                <c:pt idx="4414">
                  <c:v>-0.30722264674505867</c:v>
                </c:pt>
                <c:pt idx="4415">
                  <c:v>-0.34452844035771985</c:v>
                </c:pt>
                <c:pt idx="4416">
                  <c:v>-0.38094983440526631</c:v>
                </c:pt>
                <c:pt idx="4417">
                  <c:v>-0.41639333569147702</c:v>
                </c:pt>
                <c:pt idx="4418">
                  <c:v>-0.45076796125696411</c:v>
                </c:pt>
                <c:pt idx="4419">
                  <c:v>-0.48398547193082841</c:v>
                </c:pt>
                <c:pt idx="4420">
                  <c:v>-0.51596059883965373</c:v>
                </c:pt>
                <c:pt idx="4421">
                  <c:v>-0.54661126229120094</c:v>
                </c:pt>
                <c:pt idx="4422">
                  <c:v>-0.57585878247200306</c:v>
                </c:pt>
                <c:pt idx="4423">
                  <c:v>-0.60362808141722724</c:v>
                </c:pt>
                <c:pt idx="4424">
                  <c:v>-0.62984787573475121</c:v>
                </c:pt>
                <c:pt idx="4425">
                  <c:v>-0.65445085958860894</c:v>
                </c:pt>
                <c:pt idx="4426">
                  <c:v>-0.6773738774721062</c:v>
                </c:pt>
                <c:pt idx="4427">
                  <c:v>-0.69855808632710037</c:v>
                </c:pt>
                <c:pt idx="4428">
                  <c:v>-0.71794910659328692</c:v>
                </c:pt>
                <c:pt idx="4429">
                  <c:v>-0.73549716179975044</c:v>
                </c:pt>
                <c:pt idx="4430">
                  <c:v>-0.75115720634045224</c:v>
                </c:pt>
                <c:pt idx="4431">
                  <c:v>-0.76488904110566136</c:v>
                </c:pt>
                <c:pt idx="4432">
                  <c:v>-0.77665741667245747</c:v>
                </c:pt>
                <c:pt idx="4433">
                  <c:v>-0.78643212378957039</c:v>
                </c:pt>
                <c:pt idx="4434">
                  <c:v>-0.79418807092399835</c:v>
                </c:pt>
                <c:pt idx="4435">
                  <c:v>-0.7999053486707014</c:v>
                </c:pt>
                <c:pt idx="4436">
                  <c:v>-0.80356928085969004</c:v>
                </c:pt>
                <c:pt idx="4437">
                  <c:v>-0.80517046222958721</c:v>
                </c:pt>
                <c:pt idx="4438">
                  <c:v>-0.80470478257078171</c:v>
                </c:pt>
                <c:pt idx="4439">
                  <c:v>-0.80217343727627965</c:v>
                </c:pt>
                <c:pt idx="4440">
                  <c:v>-0.79758292427314192</c:v>
                </c:pt>
                <c:pt idx="4441">
                  <c:v>-0.79094502734241556</c:v>
                </c:pt>
                <c:pt idx="4442">
                  <c:v>-0.78227678587031857</c:v>
                </c:pt>
                <c:pt idx="4443">
                  <c:v>-0.77160045110838904</c:v>
                </c:pt>
                <c:pt idx="4444">
                  <c:v>-0.75894342905483936</c:v>
                </c:pt>
                <c:pt idx="4445">
                  <c:v>-0.74433821010375301</c:v>
                </c:pt>
                <c:pt idx="4446">
                  <c:v>-0.72782228564270768</c:v>
                </c:pt>
                <c:pt idx="4447">
                  <c:v>-0.70943805181292174</c:v>
                </c:pt>
                <c:pt idx="4448">
                  <c:v>-0.68923270067896769</c:v>
                </c:pt>
                <c:pt idx="4449">
                  <c:v>-0.66725809908741895</c:v>
                </c:pt>
                <c:pt idx="4450">
                  <c:v>-0.64357065552539916</c:v>
                </c:pt>
                <c:pt idx="4451">
                  <c:v>-0.61823117532077487</c:v>
                </c:pt>
                <c:pt idx="4452">
                  <c:v>-0.59130470455589745</c:v>
                </c:pt>
                <c:pt idx="4453">
                  <c:v>-0.56286036309491783</c:v>
                </c:pt>
                <c:pt idx="4454">
                  <c:v>-0.53297116715454174</c:v>
                </c:pt>
                <c:pt idx="4455">
                  <c:v>-0.50171384187194024</c:v>
                </c:pt>
                <c:pt idx="4456">
                  <c:v>-0.46916862435292089</c:v>
                </c:pt>
                <c:pt idx="4457">
                  <c:v>-0.43541905770405354</c:v>
                </c:pt>
                <c:pt idx="4458">
                  <c:v>-0.40055177657888613</c:v>
                </c:pt>
                <c:pt idx="4459">
                  <c:v>-0.36465628478799667</c:v>
                </c:pt>
                <c:pt idx="4460">
                  <c:v>-0.3278247255439955</c:v>
                </c:pt>
                <c:pt idx="4461">
                  <c:v>-0.29015164493121975</c:v>
                </c:pt>
                <c:pt idx="4462">
                  <c:v>-0.25173374920729119</c:v>
                </c:pt>
                <c:pt idx="4463">
                  <c:v>-0.21266965655953954</c:v>
                </c:pt>
                <c:pt idx="4464">
                  <c:v>-0.17305964395353027</c:v>
                </c:pt>
                <c:pt idx="4465">
                  <c:v>-0.13300538972353204</c:v>
                </c:pt>
                <c:pt idx="4466">
                  <c:v>-9.2609712565668134E-2</c:v>
                </c:pt>
                <c:pt idx="4467">
                  <c:v>-5.1976307603911871E-2</c:v>
                </c:pt>
                <c:pt idx="4468">
                  <c:v>-1.1209480205940443E-2</c:v>
                </c:pt>
                <c:pt idx="4469">
                  <c:v>2.9586121766906368E-2</c:v>
                </c:pt>
                <c:pt idx="4470">
                  <c:v>7.0305776589527705E-2</c:v>
                </c:pt>
                <c:pt idx="4471">
                  <c:v>0.11084495749199928</c:v>
                </c:pt>
                <c:pt idx="4472">
                  <c:v>0.15109960097829372</c:v>
                </c:pt>
                <c:pt idx="4473">
                  <c:v>0.19096637395600827</c:v>
                </c:pt>
                <c:pt idx="4474">
                  <c:v>0.23034293899059324</c:v>
                </c:pt>
                <c:pt idx="4475">
                  <c:v>0.26912821700443601</c:v>
                </c:pt>
                <c:pt idx="4476">
                  <c:v>0.30722264674507177</c:v>
                </c:pt>
                <c:pt idx="4477">
                  <c:v>0.34452844035773272</c:v>
                </c:pt>
                <c:pt idx="4478">
                  <c:v>0.38094983440525865</c:v>
                </c:pt>
                <c:pt idx="4479">
                  <c:v>0.41639333569148917</c:v>
                </c:pt>
                <c:pt idx="4480">
                  <c:v>0.45076796125695684</c:v>
                </c:pt>
                <c:pt idx="4481">
                  <c:v>0.48398547193083979</c:v>
                </c:pt>
                <c:pt idx="4482">
                  <c:v>0.51596059883964707</c:v>
                </c:pt>
                <c:pt idx="4483">
                  <c:v>0.5466112622911945</c:v>
                </c:pt>
                <c:pt idx="4484">
                  <c:v>0.57585878247199707</c:v>
                </c:pt>
                <c:pt idx="4485">
                  <c:v>0.60362808141722157</c:v>
                </c:pt>
                <c:pt idx="4486">
                  <c:v>0.62984787573476009</c:v>
                </c:pt>
                <c:pt idx="4487">
                  <c:v>0.65445085958860383</c:v>
                </c:pt>
                <c:pt idx="4488">
                  <c:v>0.67737387747211386</c:v>
                </c:pt>
                <c:pt idx="4489">
                  <c:v>0.69855808632709604</c:v>
                </c:pt>
                <c:pt idx="4490">
                  <c:v>0.71794910659329336</c:v>
                </c:pt>
                <c:pt idx="4491">
                  <c:v>0.73549716179975633</c:v>
                </c:pt>
                <c:pt idx="4492">
                  <c:v>0.75115720634044914</c:v>
                </c:pt>
                <c:pt idx="4493">
                  <c:v>0.76488904110565858</c:v>
                </c:pt>
                <c:pt idx="4494">
                  <c:v>0.77665741667245525</c:v>
                </c:pt>
                <c:pt idx="4495">
                  <c:v>0.7864321237895685</c:v>
                </c:pt>
                <c:pt idx="4496">
                  <c:v>0.79418807092400079</c:v>
                </c:pt>
                <c:pt idx="4497">
                  <c:v>0.7999053486707004</c:v>
                </c:pt>
                <c:pt idx="4498">
                  <c:v>0.80356928085968948</c:v>
                </c:pt>
                <c:pt idx="4499">
                  <c:v>0.80517046222958744</c:v>
                </c:pt>
                <c:pt idx="4500">
                  <c:v>0.80470478257078193</c:v>
                </c:pt>
                <c:pt idx="4501">
                  <c:v>0.80217343727627843</c:v>
                </c:pt>
                <c:pt idx="4502">
                  <c:v>0.79758292427314303</c:v>
                </c:pt>
                <c:pt idx="4503">
                  <c:v>0.79094502734241723</c:v>
                </c:pt>
                <c:pt idx="4504">
                  <c:v>0.78227678587032068</c:v>
                </c:pt>
                <c:pt idx="4505">
                  <c:v>0.77160045110839137</c:v>
                </c:pt>
                <c:pt idx="4506">
                  <c:v>0.75894342905483458</c:v>
                </c:pt>
                <c:pt idx="4507">
                  <c:v>0.74433821010375634</c:v>
                </c:pt>
                <c:pt idx="4508">
                  <c:v>0.72782228564270168</c:v>
                </c:pt>
                <c:pt idx="4509">
                  <c:v>0.70943805181292585</c:v>
                </c:pt>
                <c:pt idx="4510">
                  <c:v>0.68923270067896036</c:v>
                </c:pt>
                <c:pt idx="4511">
                  <c:v>0.66725809908741107</c:v>
                </c:pt>
                <c:pt idx="4512">
                  <c:v>0.64357065552539072</c:v>
                </c:pt>
                <c:pt idx="4513">
                  <c:v>0.61823117532079508</c:v>
                </c:pt>
                <c:pt idx="4514">
                  <c:v>0.59130470455588791</c:v>
                </c:pt>
                <c:pt idx="4515">
                  <c:v>0.56286036309494036</c:v>
                </c:pt>
                <c:pt idx="4516">
                  <c:v>0.53297116715453108</c:v>
                </c:pt>
                <c:pt idx="4517">
                  <c:v>0.50171384187196499</c:v>
                </c:pt>
                <c:pt idx="4518">
                  <c:v>0.46916862435294654</c:v>
                </c:pt>
                <c:pt idx="4519">
                  <c:v>0.43541905770408013</c:v>
                </c:pt>
                <c:pt idx="4520">
                  <c:v>0.4005517765789135</c:v>
                </c:pt>
                <c:pt idx="4521">
                  <c:v>0.36465628478798406</c:v>
                </c:pt>
                <c:pt idx="4522">
                  <c:v>0.32782472554402431</c:v>
                </c:pt>
                <c:pt idx="4523">
                  <c:v>0.29015164493120649</c:v>
                </c:pt>
                <c:pt idx="4524">
                  <c:v>0.25173374920732111</c:v>
                </c:pt>
                <c:pt idx="4525">
                  <c:v>0.21266965655956999</c:v>
                </c:pt>
                <c:pt idx="4526">
                  <c:v>0.17305964395351642</c:v>
                </c:pt>
                <c:pt idx="4527">
                  <c:v>0.13300538972356318</c:v>
                </c:pt>
                <c:pt idx="4528">
                  <c:v>9.2609712565676752E-2</c:v>
                </c:pt>
                <c:pt idx="4529">
                  <c:v>5.1976307603943367E-2</c:v>
                </c:pt>
                <c:pt idx="4530">
                  <c:v>1.1209480205949123E-2</c:v>
                </c:pt>
                <c:pt idx="4531">
                  <c:v>-2.9586121766920565E-2</c:v>
                </c:pt>
                <c:pt idx="4532">
                  <c:v>-7.030577658954186E-2</c:v>
                </c:pt>
                <c:pt idx="4533">
                  <c:v>-0.11084495749199068</c:v>
                </c:pt>
                <c:pt idx="4534">
                  <c:v>-0.15109960097830769</c:v>
                </c:pt>
                <c:pt idx="4535">
                  <c:v>-0.19096637395599983</c:v>
                </c:pt>
                <c:pt idx="4536">
                  <c:v>-0.23034293899060684</c:v>
                </c:pt>
                <c:pt idx="4537">
                  <c:v>-0.26912821700442785</c:v>
                </c:pt>
                <c:pt idx="4538">
                  <c:v>-0.30722264674506378</c:v>
                </c:pt>
                <c:pt idx="4539">
                  <c:v>-0.3445284403577249</c:v>
                </c:pt>
                <c:pt idx="4540">
                  <c:v>-0.38094983440525104</c:v>
                </c:pt>
                <c:pt idx="4541">
                  <c:v>-0.41639333569150133</c:v>
                </c:pt>
                <c:pt idx="4542">
                  <c:v>-0.45076796125694968</c:v>
                </c:pt>
                <c:pt idx="4543">
                  <c:v>-0.48398547193085112</c:v>
                </c:pt>
                <c:pt idx="4544">
                  <c:v>-0.51596059883964041</c:v>
                </c:pt>
                <c:pt idx="4545">
                  <c:v>-0.54661126229120494</c:v>
                </c:pt>
                <c:pt idx="4546">
                  <c:v>-0.57585878247200695</c:v>
                </c:pt>
                <c:pt idx="4547">
                  <c:v>-0.6036280814172309</c:v>
                </c:pt>
                <c:pt idx="4548">
                  <c:v>-0.62984787573475465</c:v>
                </c:pt>
                <c:pt idx="4549">
                  <c:v>-0.65445085958859883</c:v>
                </c:pt>
                <c:pt idx="4550">
                  <c:v>-0.6773738774721092</c:v>
                </c:pt>
                <c:pt idx="4551">
                  <c:v>-0.69855808632710303</c:v>
                </c:pt>
                <c:pt idx="4552">
                  <c:v>-0.71794910659328937</c:v>
                </c:pt>
                <c:pt idx="4553">
                  <c:v>-0.73549716179975277</c:v>
                </c:pt>
                <c:pt idx="4554">
                  <c:v>-0.75115720634045424</c:v>
                </c:pt>
                <c:pt idx="4555">
                  <c:v>-0.76488904110565592</c:v>
                </c:pt>
                <c:pt idx="4556">
                  <c:v>-0.77665741667245902</c:v>
                </c:pt>
                <c:pt idx="4557">
                  <c:v>-0.78643212378956662</c:v>
                </c:pt>
                <c:pt idx="4558">
                  <c:v>-0.79418807092399935</c:v>
                </c:pt>
                <c:pt idx="4559">
                  <c:v>-0.7999053486706994</c:v>
                </c:pt>
                <c:pt idx="4560">
                  <c:v>-0.80356928085968893</c:v>
                </c:pt>
                <c:pt idx="4561">
                  <c:v>-0.80517046222958766</c:v>
                </c:pt>
                <c:pt idx="4562">
                  <c:v>-0.80470478257078226</c:v>
                </c:pt>
                <c:pt idx="4563">
                  <c:v>-0.80217343727627721</c:v>
                </c:pt>
                <c:pt idx="4564">
                  <c:v>-0.79758292427314426</c:v>
                </c:pt>
                <c:pt idx="4565">
                  <c:v>-0.79094502734241456</c:v>
                </c:pt>
                <c:pt idx="4566">
                  <c:v>-0.78227678587031724</c:v>
                </c:pt>
                <c:pt idx="4567">
                  <c:v>-0.77160045110838738</c:v>
                </c:pt>
                <c:pt idx="4568">
                  <c:v>-0.75894342905483758</c:v>
                </c:pt>
                <c:pt idx="4569">
                  <c:v>-0.7443382101037509</c:v>
                </c:pt>
                <c:pt idx="4570">
                  <c:v>-0.72782228564270535</c:v>
                </c:pt>
                <c:pt idx="4571">
                  <c:v>-0.70943805181291919</c:v>
                </c:pt>
                <c:pt idx="4572">
                  <c:v>-0.68923270067896492</c:v>
                </c:pt>
                <c:pt idx="4573">
                  <c:v>-0.66725809908741596</c:v>
                </c:pt>
                <c:pt idx="4574">
                  <c:v>-0.64357065552539594</c:v>
                </c:pt>
                <c:pt idx="4575">
                  <c:v>-0.61823117532080063</c:v>
                </c:pt>
                <c:pt idx="4576">
                  <c:v>-0.5913047045558627</c:v>
                </c:pt>
                <c:pt idx="4577">
                  <c:v>-0.56286036309494658</c:v>
                </c:pt>
                <c:pt idx="4578">
                  <c:v>-0.53297116715450332</c:v>
                </c:pt>
                <c:pt idx="4579">
                  <c:v>-0.50171384187197177</c:v>
                </c:pt>
                <c:pt idx="4580">
                  <c:v>-0.46916862435295348</c:v>
                </c:pt>
                <c:pt idx="4581">
                  <c:v>-0.43541905770404893</c:v>
                </c:pt>
                <c:pt idx="4582">
                  <c:v>-0.40055177657892105</c:v>
                </c:pt>
                <c:pt idx="4583">
                  <c:v>-0.36465628478799178</c:v>
                </c:pt>
                <c:pt idx="4584">
                  <c:v>-0.32782472554403225</c:v>
                </c:pt>
                <c:pt idx="4585">
                  <c:v>-0.29015164493121459</c:v>
                </c:pt>
                <c:pt idx="4586">
                  <c:v>-0.25173374920728592</c:v>
                </c:pt>
                <c:pt idx="4587">
                  <c:v>-0.21266965655953418</c:v>
                </c:pt>
                <c:pt idx="4588">
                  <c:v>-0.17305964395352488</c:v>
                </c:pt>
                <c:pt idx="4589">
                  <c:v>-0.13300538972352657</c:v>
                </c:pt>
                <c:pt idx="4590">
                  <c:v>-9.2609712565685384E-2</c:v>
                </c:pt>
                <c:pt idx="4591">
                  <c:v>-5.1976307603906355E-2</c:v>
                </c:pt>
                <c:pt idx="4592">
                  <c:v>-1.1209480205957804E-2</c:v>
                </c:pt>
                <c:pt idx="4593">
                  <c:v>2.9586121766911888E-2</c:v>
                </c:pt>
                <c:pt idx="4594">
                  <c:v>7.0305776589533214E-2</c:v>
                </c:pt>
                <c:pt idx="4595">
                  <c:v>0.11084495749198207</c:v>
                </c:pt>
                <c:pt idx="4596">
                  <c:v>0.15109960097832162</c:v>
                </c:pt>
                <c:pt idx="4597">
                  <c:v>0.19096637395599139</c:v>
                </c:pt>
                <c:pt idx="4598">
                  <c:v>0.23034293899062047</c:v>
                </c:pt>
                <c:pt idx="4599">
                  <c:v>0.26912821700441963</c:v>
                </c:pt>
                <c:pt idx="4600">
                  <c:v>0.30722264674507688</c:v>
                </c:pt>
                <c:pt idx="4601">
                  <c:v>0.34452844035773772</c:v>
                </c:pt>
                <c:pt idx="4602">
                  <c:v>0.38094983440526353</c:v>
                </c:pt>
                <c:pt idx="4603">
                  <c:v>0.41639333569149395</c:v>
                </c:pt>
                <c:pt idx="4604">
                  <c:v>0.45076796125694246</c:v>
                </c:pt>
                <c:pt idx="4605">
                  <c:v>0.48398547193084424</c:v>
                </c:pt>
                <c:pt idx="4606">
                  <c:v>0.5159605988396514</c:v>
                </c:pt>
                <c:pt idx="4607">
                  <c:v>0.54661126229119861</c:v>
                </c:pt>
                <c:pt idx="4608">
                  <c:v>0.57585878247200095</c:v>
                </c:pt>
                <c:pt idx="4609">
                  <c:v>0.60362808141722524</c:v>
                </c:pt>
                <c:pt idx="4610">
                  <c:v>0.62984787573474921</c:v>
                </c:pt>
                <c:pt idx="4611">
                  <c:v>0.65445085958860705</c:v>
                </c:pt>
                <c:pt idx="4612">
                  <c:v>0.67737387747210442</c:v>
                </c:pt>
                <c:pt idx="4613">
                  <c:v>0.69855808632709882</c:v>
                </c:pt>
                <c:pt idx="4614">
                  <c:v>0.71794910659328548</c:v>
                </c:pt>
                <c:pt idx="4615">
                  <c:v>0.73549716179974922</c:v>
                </c:pt>
                <c:pt idx="4616">
                  <c:v>0.75115720634045935</c:v>
                </c:pt>
                <c:pt idx="4617">
                  <c:v>0.76488904110565326</c:v>
                </c:pt>
                <c:pt idx="4618">
                  <c:v>0.77665741667246269</c:v>
                </c:pt>
                <c:pt idx="4619">
                  <c:v>0.78643212378956484</c:v>
                </c:pt>
                <c:pt idx="4620">
                  <c:v>0.79418807092400168</c:v>
                </c:pt>
                <c:pt idx="4621">
                  <c:v>0.79990534867070096</c:v>
                </c:pt>
                <c:pt idx="4622">
                  <c:v>0.80356928085968982</c:v>
                </c:pt>
                <c:pt idx="4623">
                  <c:v>0.80517046222958755</c:v>
                </c:pt>
                <c:pt idx="4624">
                  <c:v>0.80470478257078171</c:v>
                </c:pt>
                <c:pt idx="4625">
                  <c:v>0.80217343727627799</c:v>
                </c:pt>
                <c:pt idx="4626">
                  <c:v>0.79758292427314237</c:v>
                </c:pt>
                <c:pt idx="4627">
                  <c:v>0.79094502734241612</c:v>
                </c:pt>
                <c:pt idx="4628">
                  <c:v>0.78227678587031935</c:v>
                </c:pt>
                <c:pt idx="4629">
                  <c:v>0.77160045110838993</c:v>
                </c:pt>
                <c:pt idx="4630">
                  <c:v>0.75894342905484047</c:v>
                </c:pt>
                <c:pt idx="4631">
                  <c:v>0.7443382101037368</c:v>
                </c:pt>
                <c:pt idx="4632">
                  <c:v>0.72782228564270901</c:v>
                </c:pt>
                <c:pt idx="4633">
                  <c:v>0.70943805181290165</c:v>
                </c:pt>
                <c:pt idx="4634">
                  <c:v>0.68923270067896936</c:v>
                </c:pt>
                <c:pt idx="4635">
                  <c:v>0.66725809908742073</c:v>
                </c:pt>
                <c:pt idx="4636">
                  <c:v>0.64357065552537362</c:v>
                </c:pt>
                <c:pt idx="4637">
                  <c:v>0.61823117532080618</c:v>
                </c:pt>
                <c:pt idx="4638">
                  <c:v>0.59130470455586859</c:v>
                </c:pt>
                <c:pt idx="4639">
                  <c:v>0.5628603630949528</c:v>
                </c:pt>
                <c:pt idx="4640">
                  <c:v>0.53297116715450976</c:v>
                </c:pt>
                <c:pt idx="4641">
                  <c:v>0.50171384187194268</c:v>
                </c:pt>
                <c:pt idx="4642">
                  <c:v>0.46916862435292339</c:v>
                </c:pt>
                <c:pt idx="4643">
                  <c:v>0.43541905770405614</c:v>
                </c:pt>
                <c:pt idx="4644">
                  <c:v>0.40055177657888885</c:v>
                </c:pt>
                <c:pt idx="4645">
                  <c:v>0.3646562847879995</c:v>
                </c:pt>
                <c:pt idx="4646">
                  <c:v>0.32782472554399839</c:v>
                </c:pt>
                <c:pt idx="4647">
                  <c:v>0.2901516449312227</c:v>
                </c:pt>
                <c:pt idx="4648">
                  <c:v>0.25173374920729419</c:v>
                </c:pt>
                <c:pt idx="4649">
                  <c:v>0.21266965655954259</c:v>
                </c:pt>
                <c:pt idx="4650">
                  <c:v>0.17305964395353335</c:v>
                </c:pt>
                <c:pt idx="4651">
                  <c:v>0.13300538972351258</c:v>
                </c:pt>
                <c:pt idx="4652">
                  <c:v>9.2609712565694002E-2</c:v>
                </c:pt>
                <c:pt idx="4653">
                  <c:v>5.1976307603892179E-2</c:v>
                </c:pt>
                <c:pt idx="4654">
                  <c:v>1.1209480205966484E-2</c:v>
                </c:pt>
                <c:pt idx="4655">
                  <c:v>-2.9586121766926089E-2</c:v>
                </c:pt>
                <c:pt idx="4656">
                  <c:v>-7.0305776589547356E-2</c:v>
                </c:pt>
                <c:pt idx="4657">
                  <c:v>-0.11084495749199616</c:v>
                </c:pt>
                <c:pt idx="4658">
                  <c:v>-0.1510996009783131</c:v>
                </c:pt>
                <c:pt idx="4659">
                  <c:v>-0.19096637395598295</c:v>
                </c:pt>
                <c:pt idx="4660">
                  <c:v>-0.23034293899061217</c:v>
                </c:pt>
                <c:pt idx="4661">
                  <c:v>-0.26912821700443301</c:v>
                </c:pt>
                <c:pt idx="4662">
                  <c:v>-0.30722264674506888</c:v>
                </c:pt>
                <c:pt idx="4663">
                  <c:v>-0.34452844035772984</c:v>
                </c:pt>
                <c:pt idx="4664">
                  <c:v>-0.38094983440525587</c:v>
                </c:pt>
                <c:pt idx="4665">
                  <c:v>-0.4163933356914864</c:v>
                </c:pt>
                <c:pt idx="4666">
                  <c:v>-0.45076796125695429</c:v>
                </c:pt>
                <c:pt idx="4667">
                  <c:v>-0.4839854719308373</c:v>
                </c:pt>
                <c:pt idx="4668">
                  <c:v>-0.51596059883964462</c:v>
                </c:pt>
                <c:pt idx="4669">
                  <c:v>-0.54661126229119228</c:v>
                </c:pt>
                <c:pt idx="4670">
                  <c:v>-0.57585878247199485</c:v>
                </c:pt>
                <c:pt idx="4671">
                  <c:v>-0.60362808141723456</c:v>
                </c:pt>
                <c:pt idx="4672">
                  <c:v>-0.62984787573474388</c:v>
                </c:pt>
                <c:pt idx="4673">
                  <c:v>-0.65445085958861537</c:v>
                </c:pt>
                <c:pt idx="4674">
                  <c:v>-0.67737387747209976</c:v>
                </c:pt>
                <c:pt idx="4675">
                  <c:v>-0.69855808632710581</c:v>
                </c:pt>
                <c:pt idx="4676">
                  <c:v>-0.71794910659329192</c:v>
                </c:pt>
                <c:pt idx="4677">
                  <c:v>-0.73549716179975499</c:v>
                </c:pt>
                <c:pt idx="4678">
                  <c:v>-0.75115720634045624</c:v>
                </c:pt>
                <c:pt idx="4679">
                  <c:v>-0.7648890411056577</c:v>
                </c:pt>
                <c:pt idx="4680">
                  <c:v>-0.77665741667246047</c:v>
                </c:pt>
                <c:pt idx="4681">
                  <c:v>-0.78643212378956795</c:v>
                </c:pt>
                <c:pt idx="4682">
                  <c:v>-0.79418807092400023</c:v>
                </c:pt>
                <c:pt idx="4683">
                  <c:v>-0.79990534867070007</c:v>
                </c:pt>
                <c:pt idx="4684">
                  <c:v>-0.80356928085968926</c:v>
                </c:pt>
                <c:pt idx="4685">
                  <c:v>-0.80517046222958732</c:v>
                </c:pt>
                <c:pt idx="4686">
                  <c:v>-0.80470478257078126</c:v>
                </c:pt>
                <c:pt idx="4687">
                  <c:v>-0.80217343727627866</c:v>
                </c:pt>
                <c:pt idx="4688">
                  <c:v>-0.79758292427314037</c:v>
                </c:pt>
                <c:pt idx="4689">
                  <c:v>-0.79094502734241789</c:v>
                </c:pt>
                <c:pt idx="4690">
                  <c:v>-0.78227678587032135</c:v>
                </c:pt>
                <c:pt idx="4691">
                  <c:v>-0.77160045110838582</c:v>
                </c:pt>
                <c:pt idx="4692">
                  <c:v>-0.75894342905484335</c:v>
                </c:pt>
                <c:pt idx="4693">
                  <c:v>-0.74433821010374879</c:v>
                </c:pt>
                <c:pt idx="4694">
                  <c:v>-0.72782228564271267</c:v>
                </c:pt>
                <c:pt idx="4695">
                  <c:v>-0.70943805181291653</c:v>
                </c:pt>
                <c:pt idx="4696">
                  <c:v>-0.68923270067896203</c:v>
                </c:pt>
                <c:pt idx="4697">
                  <c:v>-0.66725809908741285</c:v>
                </c:pt>
                <c:pt idx="4698">
                  <c:v>-0.64357065552539261</c:v>
                </c:pt>
                <c:pt idx="4699">
                  <c:v>-0.61823117532079708</c:v>
                </c:pt>
                <c:pt idx="4700">
                  <c:v>-0.59130470455589001</c:v>
                </c:pt>
                <c:pt idx="4701">
                  <c:v>-0.5628603630949427</c:v>
                </c:pt>
                <c:pt idx="4702">
                  <c:v>-0.53297116715453341</c:v>
                </c:pt>
                <c:pt idx="4703">
                  <c:v>-0.50171384187196744</c:v>
                </c:pt>
                <c:pt idx="4704">
                  <c:v>-0.46916862435294904</c:v>
                </c:pt>
                <c:pt idx="4705">
                  <c:v>-0.43541905770408273</c:v>
                </c:pt>
                <c:pt idx="4706">
                  <c:v>-0.40055177657887653</c:v>
                </c:pt>
                <c:pt idx="4707">
                  <c:v>-0.3646562847880277</c:v>
                </c:pt>
                <c:pt idx="4708">
                  <c:v>-0.3278247255439854</c:v>
                </c:pt>
                <c:pt idx="4709">
                  <c:v>-0.29015164493125217</c:v>
                </c:pt>
                <c:pt idx="4710">
                  <c:v>-0.25173374920728064</c:v>
                </c:pt>
                <c:pt idx="4711">
                  <c:v>-0.21266965655952888</c:v>
                </c:pt>
                <c:pt idx="4712">
                  <c:v>-0.1730596439535195</c:v>
                </c:pt>
                <c:pt idx="4713">
                  <c:v>-0.13300538972352113</c:v>
                </c:pt>
                <c:pt idx="4714">
                  <c:v>-9.2609712565725366E-2</c:v>
                </c:pt>
                <c:pt idx="4715">
                  <c:v>-5.1976307603900845E-2</c:v>
                </c:pt>
                <c:pt idx="4716">
                  <c:v>-1.120948020595228E-2</c:v>
                </c:pt>
                <c:pt idx="4717">
                  <c:v>2.9586121766917408E-2</c:v>
                </c:pt>
                <c:pt idx="4718">
                  <c:v>7.030577658953871E-2</c:v>
                </c:pt>
                <c:pt idx="4719">
                  <c:v>0.11084495749198756</c:v>
                </c:pt>
                <c:pt idx="4720">
                  <c:v>0.15109960097830458</c:v>
                </c:pt>
                <c:pt idx="4721">
                  <c:v>0.19096637395599675</c:v>
                </c:pt>
                <c:pt idx="4722">
                  <c:v>0.23034293899060385</c:v>
                </c:pt>
                <c:pt idx="4723">
                  <c:v>0.26912821700442485</c:v>
                </c:pt>
                <c:pt idx="4724">
                  <c:v>0.30722264674506083</c:v>
                </c:pt>
                <c:pt idx="4725">
                  <c:v>0.34452844035772201</c:v>
                </c:pt>
                <c:pt idx="4726">
                  <c:v>0.38094983440526842</c:v>
                </c:pt>
                <c:pt idx="4727">
                  <c:v>0.41639333569147902</c:v>
                </c:pt>
                <c:pt idx="4728">
                  <c:v>0.45076796125696605</c:v>
                </c:pt>
                <c:pt idx="4729">
                  <c:v>0.4839854719308303</c:v>
                </c:pt>
                <c:pt idx="4730">
                  <c:v>0.5159605988396555</c:v>
                </c:pt>
                <c:pt idx="4731">
                  <c:v>0.5466112622912026</c:v>
                </c:pt>
                <c:pt idx="4732">
                  <c:v>0.57585878247200473</c:v>
                </c:pt>
                <c:pt idx="4733">
                  <c:v>0.6036280814172289</c:v>
                </c:pt>
                <c:pt idx="4734">
                  <c:v>0.62984787573475276</c:v>
                </c:pt>
                <c:pt idx="4735">
                  <c:v>0.65445085958861027</c:v>
                </c:pt>
                <c:pt idx="4736">
                  <c:v>0.67737387747210753</c:v>
                </c:pt>
                <c:pt idx="4737">
                  <c:v>0.69855808632710159</c:v>
                </c:pt>
                <c:pt idx="4738">
                  <c:v>0.71794910659328792</c:v>
                </c:pt>
                <c:pt idx="4739">
                  <c:v>0.73549716179975144</c:v>
                </c:pt>
                <c:pt idx="4740">
                  <c:v>0.75115720634045313</c:v>
                </c:pt>
                <c:pt idx="4741">
                  <c:v>0.76488904110566214</c:v>
                </c:pt>
                <c:pt idx="4742">
                  <c:v>0.77665741667245813</c:v>
                </c:pt>
                <c:pt idx="4743">
                  <c:v>0.78643212378957095</c:v>
                </c:pt>
                <c:pt idx="4744">
                  <c:v>0.79418807092399879</c:v>
                </c:pt>
                <c:pt idx="4745">
                  <c:v>0.79990534867069907</c:v>
                </c:pt>
                <c:pt idx="4746">
                  <c:v>0.80356928085969015</c:v>
                </c:pt>
                <c:pt idx="4747">
                  <c:v>0.80517046222958721</c:v>
                </c:pt>
                <c:pt idx="4748">
                  <c:v>0.8047047825707816</c:v>
                </c:pt>
                <c:pt idx="4749">
                  <c:v>0.80217343727627954</c:v>
                </c:pt>
                <c:pt idx="4750">
                  <c:v>0.79758292427314148</c:v>
                </c:pt>
                <c:pt idx="4751">
                  <c:v>0.79094502734241512</c:v>
                </c:pt>
                <c:pt idx="4752">
                  <c:v>0.78227678587031813</c:v>
                </c:pt>
                <c:pt idx="4753">
                  <c:v>0.77160045110838826</c:v>
                </c:pt>
                <c:pt idx="4754">
                  <c:v>0.75894342905483858</c:v>
                </c:pt>
                <c:pt idx="4755">
                  <c:v>0.74433821010375212</c:v>
                </c:pt>
                <c:pt idx="4756">
                  <c:v>0.72782228564270668</c:v>
                </c:pt>
                <c:pt idx="4757">
                  <c:v>0.70943805181292063</c:v>
                </c:pt>
                <c:pt idx="4758">
                  <c:v>0.68923270067896647</c:v>
                </c:pt>
                <c:pt idx="4759">
                  <c:v>0.66725809908741762</c:v>
                </c:pt>
                <c:pt idx="4760">
                  <c:v>0.64357065552539783</c:v>
                </c:pt>
                <c:pt idx="4761">
                  <c:v>0.61823117532077332</c:v>
                </c:pt>
                <c:pt idx="4762">
                  <c:v>0.5913047045558959</c:v>
                </c:pt>
                <c:pt idx="4763">
                  <c:v>0.56286036309491605</c:v>
                </c:pt>
                <c:pt idx="4764">
                  <c:v>0.53297116715453996</c:v>
                </c:pt>
                <c:pt idx="4765">
                  <c:v>0.50171384187193846</c:v>
                </c:pt>
                <c:pt idx="4766">
                  <c:v>0.46916862435291889</c:v>
                </c:pt>
                <c:pt idx="4767">
                  <c:v>0.43541905770405148</c:v>
                </c:pt>
                <c:pt idx="4768">
                  <c:v>0.40055177657888408</c:v>
                </c:pt>
                <c:pt idx="4769">
                  <c:v>0.36465628478803541</c:v>
                </c:pt>
                <c:pt idx="4770">
                  <c:v>0.32782472554399333</c:v>
                </c:pt>
                <c:pt idx="4771">
                  <c:v>0.29015164493121753</c:v>
                </c:pt>
                <c:pt idx="4772">
                  <c:v>0.25173374920728891</c:v>
                </c:pt>
                <c:pt idx="4773">
                  <c:v>0.21266965655953723</c:v>
                </c:pt>
                <c:pt idx="4774">
                  <c:v>0.17305964395352796</c:v>
                </c:pt>
                <c:pt idx="4775">
                  <c:v>0.13300538972352971</c:v>
                </c:pt>
                <c:pt idx="4776">
                  <c:v>9.2609712565665775E-2</c:v>
                </c:pt>
                <c:pt idx="4777">
                  <c:v>5.1976307603909505E-2</c:v>
                </c:pt>
                <c:pt idx="4778">
                  <c:v>1.1209480205960961E-2</c:v>
                </c:pt>
                <c:pt idx="4779">
                  <c:v>-2.9586121766908731E-2</c:v>
                </c:pt>
                <c:pt idx="4780">
                  <c:v>-7.0305776589530064E-2</c:v>
                </c:pt>
                <c:pt idx="4781">
                  <c:v>-0.11084495749200163</c:v>
                </c:pt>
                <c:pt idx="4782">
                  <c:v>-0.15109960097829606</c:v>
                </c:pt>
                <c:pt idx="4783">
                  <c:v>-0.19096637395601057</c:v>
                </c:pt>
                <c:pt idx="4784">
                  <c:v>-0.23034293899059552</c:v>
                </c:pt>
                <c:pt idx="4785">
                  <c:v>-0.26912821700443823</c:v>
                </c:pt>
                <c:pt idx="4786">
                  <c:v>-0.30722264674507399</c:v>
                </c:pt>
                <c:pt idx="4787">
                  <c:v>-0.34452844035773483</c:v>
                </c:pt>
                <c:pt idx="4788">
                  <c:v>-0.3809498344052607</c:v>
                </c:pt>
                <c:pt idx="4789">
                  <c:v>-0.41639333569149117</c:v>
                </c:pt>
                <c:pt idx="4790">
                  <c:v>-0.45076796125695884</c:v>
                </c:pt>
                <c:pt idx="4791">
                  <c:v>-0.48398547193084168</c:v>
                </c:pt>
                <c:pt idx="4792">
                  <c:v>-0.51596059883964895</c:v>
                </c:pt>
                <c:pt idx="4793">
                  <c:v>-0.54661126229119628</c:v>
                </c:pt>
                <c:pt idx="4794">
                  <c:v>-0.57585878247199873</c:v>
                </c:pt>
                <c:pt idx="4795">
                  <c:v>-0.60362808141722302</c:v>
                </c:pt>
                <c:pt idx="4796">
                  <c:v>-0.62984787573476153</c:v>
                </c:pt>
                <c:pt idx="4797">
                  <c:v>-0.65445085958860527</c:v>
                </c:pt>
                <c:pt idx="4798">
                  <c:v>-0.67737387747211519</c:v>
                </c:pt>
                <c:pt idx="4799">
                  <c:v>-0.69855808632709726</c:v>
                </c:pt>
                <c:pt idx="4800">
                  <c:v>-0.71794910659328404</c:v>
                </c:pt>
                <c:pt idx="4801">
                  <c:v>-0.73549716179975722</c:v>
                </c:pt>
                <c:pt idx="4802">
                  <c:v>-0.75115720634045002</c:v>
                </c:pt>
                <c:pt idx="4803">
                  <c:v>-0.76488904110565947</c:v>
                </c:pt>
                <c:pt idx="4804">
                  <c:v>-0.77665741667245591</c:v>
                </c:pt>
                <c:pt idx="4805">
                  <c:v>-0.78643212378956906</c:v>
                </c:pt>
                <c:pt idx="4806">
                  <c:v>-0.79418807092400112</c:v>
                </c:pt>
                <c:pt idx="4807">
                  <c:v>-0.79990534867070062</c:v>
                </c:pt>
                <c:pt idx="4808">
                  <c:v>-0.80356928085968959</c:v>
                </c:pt>
                <c:pt idx="4809">
                  <c:v>-0.80517046222958744</c:v>
                </c:pt>
                <c:pt idx="4810">
                  <c:v>-0.80470478257078182</c:v>
                </c:pt>
                <c:pt idx="4811">
                  <c:v>-0.80217343727627821</c:v>
                </c:pt>
                <c:pt idx="4812">
                  <c:v>-0.79758292427314281</c:v>
                </c:pt>
                <c:pt idx="4813">
                  <c:v>-0.79094502734241678</c:v>
                </c:pt>
                <c:pt idx="4814">
                  <c:v>-0.78227678587032012</c:v>
                </c:pt>
                <c:pt idx="4815">
                  <c:v>-0.77160045110839082</c:v>
                </c:pt>
                <c:pt idx="4816">
                  <c:v>-0.75894342905483392</c:v>
                </c:pt>
                <c:pt idx="4817">
                  <c:v>-0.74433821010375545</c:v>
                </c:pt>
                <c:pt idx="4818">
                  <c:v>-0.72782228564270057</c:v>
                </c:pt>
                <c:pt idx="4819">
                  <c:v>-0.70943805181292474</c:v>
                </c:pt>
                <c:pt idx="4820">
                  <c:v>-0.68923270067895914</c:v>
                </c:pt>
                <c:pt idx="4821">
                  <c:v>-0.66725809908740974</c:v>
                </c:pt>
                <c:pt idx="4822">
                  <c:v>-0.64357065552538928</c:v>
                </c:pt>
                <c:pt idx="4823">
                  <c:v>-0.61823117532079352</c:v>
                </c:pt>
                <c:pt idx="4824">
                  <c:v>-0.59130470455590178</c:v>
                </c:pt>
                <c:pt idx="4825">
                  <c:v>-0.5628603630949387</c:v>
                </c:pt>
                <c:pt idx="4826">
                  <c:v>-0.5329711671545293</c:v>
                </c:pt>
                <c:pt idx="4827">
                  <c:v>-0.50171384187196311</c:v>
                </c:pt>
                <c:pt idx="4828">
                  <c:v>-0.46916862435294454</c:v>
                </c:pt>
                <c:pt idx="4829">
                  <c:v>-0.43541905770407807</c:v>
                </c:pt>
                <c:pt idx="4830">
                  <c:v>-0.40055177657891144</c:v>
                </c:pt>
                <c:pt idx="4831">
                  <c:v>-0.3646562847879819</c:v>
                </c:pt>
                <c:pt idx="4832">
                  <c:v>-0.32782472554402214</c:v>
                </c:pt>
                <c:pt idx="4833">
                  <c:v>-0.29015164493124695</c:v>
                </c:pt>
                <c:pt idx="4834">
                  <c:v>-0.25173374920731889</c:v>
                </c:pt>
                <c:pt idx="4835">
                  <c:v>-0.21266965655956771</c:v>
                </c:pt>
                <c:pt idx="4836">
                  <c:v>-0.17305964395351409</c:v>
                </c:pt>
                <c:pt idx="4837">
                  <c:v>-0.13300538972356085</c:v>
                </c:pt>
                <c:pt idx="4838">
                  <c:v>-9.2609712565674407E-2</c:v>
                </c:pt>
                <c:pt idx="4839">
                  <c:v>-5.1976307603941008E-2</c:v>
                </c:pt>
                <c:pt idx="4840">
                  <c:v>-1.1209480205946755E-2</c:v>
                </c:pt>
                <c:pt idx="4841">
                  <c:v>2.9586121766922931E-2</c:v>
                </c:pt>
                <c:pt idx="4842">
                  <c:v>7.0305776589544219E-2</c:v>
                </c:pt>
                <c:pt idx="4843">
                  <c:v>0.11084495749199302</c:v>
                </c:pt>
                <c:pt idx="4844">
                  <c:v>0.15109960097830999</c:v>
                </c:pt>
                <c:pt idx="4845">
                  <c:v>0.19096637395600213</c:v>
                </c:pt>
                <c:pt idx="4846">
                  <c:v>0.23034293899060912</c:v>
                </c:pt>
                <c:pt idx="4847">
                  <c:v>0.26912821700443007</c:v>
                </c:pt>
                <c:pt idx="4848">
                  <c:v>0.307222646745066</c:v>
                </c:pt>
                <c:pt idx="4849">
                  <c:v>0.34452844035772695</c:v>
                </c:pt>
                <c:pt idx="4850">
                  <c:v>0.3809498344052531</c:v>
                </c:pt>
                <c:pt idx="4851">
                  <c:v>0.41639333569150333</c:v>
                </c:pt>
                <c:pt idx="4852">
                  <c:v>0.45076796125695168</c:v>
                </c:pt>
                <c:pt idx="4853">
                  <c:v>0.48398547193085301</c:v>
                </c:pt>
                <c:pt idx="4854">
                  <c:v>0.51596059883964229</c:v>
                </c:pt>
                <c:pt idx="4855">
                  <c:v>0.54661126229120671</c:v>
                </c:pt>
                <c:pt idx="4856">
                  <c:v>0.57585878247200861</c:v>
                </c:pt>
                <c:pt idx="4857">
                  <c:v>0.60362808141721735</c:v>
                </c:pt>
                <c:pt idx="4858">
                  <c:v>0.62984787573475609</c:v>
                </c:pt>
                <c:pt idx="4859">
                  <c:v>0.65445085958860016</c:v>
                </c:pt>
                <c:pt idx="4860">
                  <c:v>0.67737387747211042</c:v>
                </c:pt>
                <c:pt idx="4861">
                  <c:v>0.69855808632710437</c:v>
                </c:pt>
                <c:pt idx="4862">
                  <c:v>0.71794910659329048</c:v>
                </c:pt>
                <c:pt idx="4863">
                  <c:v>0.73549716179975366</c:v>
                </c:pt>
                <c:pt idx="4864">
                  <c:v>0.75115720634045513</c:v>
                </c:pt>
                <c:pt idx="4865">
                  <c:v>0.7648890411056567</c:v>
                </c:pt>
                <c:pt idx="4866">
                  <c:v>0.77665741667245958</c:v>
                </c:pt>
                <c:pt idx="4867">
                  <c:v>0.78643212378956717</c:v>
                </c:pt>
                <c:pt idx="4868">
                  <c:v>0.79418807092399968</c:v>
                </c:pt>
                <c:pt idx="4869">
                  <c:v>0.79990534867069962</c:v>
                </c:pt>
                <c:pt idx="4870">
                  <c:v>0.80356928085968904</c:v>
                </c:pt>
                <c:pt idx="4871">
                  <c:v>0.80517046222958766</c:v>
                </c:pt>
                <c:pt idx="4872">
                  <c:v>0.80470478257078215</c:v>
                </c:pt>
                <c:pt idx="4873">
                  <c:v>0.80217343727627699</c:v>
                </c:pt>
                <c:pt idx="4874">
                  <c:v>0.79758292427314392</c:v>
                </c:pt>
                <c:pt idx="4875">
                  <c:v>0.79094502734241412</c:v>
                </c:pt>
                <c:pt idx="4876">
                  <c:v>0.78227678587031679</c:v>
                </c:pt>
                <c:pt idx="4877">
                  <c:v>0.77160045110838671</c:v>
                </c:pt>
                <c:pt idx="4878">
                  <c:v>0.7589434290548368</c:v>
                </c:pt>
                <c:pt idx="4879">
                  <c:v>0.74433821010375001</c:v>
                </c:pt>
                <c:pt idx="4880">
                  <c:v>0.72782228564270435</c:v>
                </c:pt>
                <c:pt idx="4881">
                  <c:v>0.70943805181291808</c:v>
                </c:pt>
                <c:pt idx="4882">
                  <c:v>0.68923270067896358</c:v>
                </c:pt>
                <c:pt idx="4883">
                  <c:v>0.66725809908741462</c:v>
                </c:pt>
                <c:pt idx="4884">
                  <c:v>0.6435706555253945</c:v>
                </c:pt>
                <c:pt idx="4885">
                  <c:v>0.61823117532079908</c:v>
                </c:pt>
                <c:pt idx="4886">
                  <c:v>0.59130470455586104</c:v>
                </c:pt>
                <c:pt idx="4887">
                  <c:v>0.56286036309494492</c:v>
                </c:pt>
                <c:pt idx="4888">
                  <c:v>0.53297116715453585</c:v>
                </c:pt>
                <c:pt idx="4889">
                  <c:v>0.50171384187196988</c:v>
                </c:pt>
                <c:pt idx="4890">
                  <c:v>0.46916862435295165</c:v>
                </c:pt>
                <c:pt idx="4891">
                  <c:v>0.43541905770404687</c:v>
                </c:pt>
                <c:pt idx="4892">
                  <c:v>0.40055177657891899</c:v>
                </c:pt>
                <c:pt idx="4893">
                  <c:v>0.36465628478798967</c:v>
                </c:pt>
                <c:pt idx="4894">
                  <c:v>0.32782472554403008</c:v>
                </c:pt>
                <c:pt idx="4895">
                  <c:v>0.29015164493121237</c:v>
                </c:pt>
                <c:pt idx="4896">
                  <c:v>0.25173374920728364</c:v>
                </c:pt>
                <c:pt idx="4897">
                  <c:v>0.21266965655953191</c:v>
                </c:pt>
                <c:pt idx="4898">
                  <c:v>0.17305964395352255</c:v>
                </c:pt>
                <c:pt idx="4899">
                  <c:v>0.13300538972352427</c:v>
                </c:pt>
                <c:pt idx="4900">
                  <c:v>9.2609712565683039E-2</c:v>
                </c:pt>
                <c:pt idx="4901">
                  <c:v>5.1976307603903996E-2</c:v>
                </c:pt>
                <c:pt idx="4902">
                  <c:v>1.1209480205955436E-2</c:v>
                </c:pt>
                <c:pt idx="4903">
                  <c:v>-2.9586121766914254E-2</c:v>
                </c:pt>
                <c:pt idx="4904">
                  <c:v>-7.0305776589535574E-2</c:v>
                </c:pt>
                <c:pt idx="4905">
                  <c:v>-0.11084495749198442</c:v>
                </c:pt>
                <c:pt idx="4906">
                  <c:v>-0.15109960097832398</c:v>
                </c:pt>
                <c:pt idx="4907">
                  <c:v>-0.1909663739559937</c:v>
                </c:pt>
                <c:pt idx="4908">
                  <c:v>-0.23034293899062275</c:v>
                </c:pt>
                <c:pt idx="4909">
                  <c:v>-0.26912821700442185</c:v>
                </c:pt>
                <c:pt idx="4910">
                  <c:v>-0.3072226467450791</c:v>
                </c:pt>
                <c:pt idx="4911">
                  <c:v>-0.34452844035773983</c:v>
                </c:pt>
                <c:pt idx="4912">
                  <c:v>-0.38094983440524544</c:v>
                </c:pt>
                <c:pt idx="4913">
                  <c:v>-0.41639333569149589</c:v>
                </c:pt>
                <c:pt idx="4914">
                  <c:v>-0.4507679612569444</c:v>
                </c:pt>
                <c:pt idx="4915">
                  <c:v>-0.48398547193084612</c:v>
                </c:pt>
                <c:pt idx="4916">
                  <c:v>-0.51596059883965317</c:v>
                </c:pt>
                <c:pt idx="4917">
                  <c:v>-0.54661126229120027</c:v>
                </c:pt>
                <c:pt idx="4918">
                  <c:v>-0.57585878247200251</c:v>
                </c:pt>
                <c:pt idx="4919">
                  <c:v>-0.60362808141722668</c:v>
                </c:pt>
                <c:pt idx="4920">
                  <c:v>-0.62984787573475076</c:v>
                </c:pt>
                <c:pt idx="4921">
                  <c:v>-0.65445085958860849</c:v>
                </c:pt>
                <c:pt idx="4922">
                  <c:v>-0.67737387747210576</c:v>
                </c:pt>
                <c:pt idx="4923">
                  <c:v>-0.69855808632709993</c:v>
                </c:pt>
                <c:pt idx="4924">
                  <c:v>-0.71794910659328659</c:v>
                </c:pt>
                <c:pt idx="4925">
                  <c:v>-0.73549716179975011</c:v>
                </c:pt>
                <c:pt idx="4926">
                  <c:v>-0.75115720634046024</c:v>
                </c:pt>
                <c:pt idx="4927">
                  <c:v>-0.76488904110565403</c:v>
                </c:pt>
                <c:pt idx="4928">
                  <c:v>-0.77665741667246335</c:v>
                </c:pt>
                <c:pt idx="4929">
                  <c:v>-0.78643212378956528</c:v>
                </c:pt>
                <c:pt idx="4930">
                  <c:v>-0.79418807092400201</c:v>
                </c:pt>
                <c:pt idx="4931">
                  <c:v>-0.79990534867070129</c:v>
                </c:pt>
                <c:pt idx="4932">
                  <c:v>-0.80356928085968993</c:v>
                </c:pt>
                <c:pt idx="4933">
                  <c:v>-0.80517046222958755</c:v>
                </c:pt>
                <c:pt idx="4934">
                  <c:v>-0.80470478257078171</c:v>
                </c:pt>
                <c:pt idx="4935">
                  <c:v>-0.80217343727627777</c:v>
                </c:pt>
                <c:pt idx="4936">
                  <c:v>-0.79758292427314192</c:v>
                </c:pt>
                <c:pt idx="4937">
                  <c:v>-0.79094502734241567</c:v>
                </c:pt>
                <c:pt idx="4938">
                  <c:v>-0.78227678587031879</c:v>
                </c:pt>
                <c:pt idx="4939">
                  <c:v>-0.77160045110838915</c:v>
                </c:pt>
                <c:pt idx="4940">
                  <c:v>-0.75894342905483958</c:v>
                </c:pt>
                <c:pt idx="4941">
                  <c:v>-0.74433821010374457</c:v>
                </c:pt>
                <c:pt idx="4942">
                  <c:v>-0.72782228564270801</c:v>
                </c:pt>
                <c:pt idx="4943">
                  <c:v>-0.70943805181292219</c:v>
                </c:pt>
                <c:pt idx="4944">
                  <c:v>-0.68923270067896814</c:v>
                </c:pt>
                <c:pt idx="4945">
                  <c:v>-0.6672580990874194</c:v>
                </c:pt>
                <c:pt idx="4946">
                  <c:v>-0.64357065552538595</c:v>
                </c:pt>
                <c:pt idx="4947">
                  <c:v>-0.61823117532080463</c:v>
                </c:pt>
                <c:pt idx="4948">
                  <c:v>-0.59130470455588258</c:v>
                </c:pt>
                <c:pt idx="4949">
                  <c:v>-0.56286036309495113</c:v>
                </c:pt>
                <c:pt idx="4950">
                  <c:v>-0.53297116715452508</c:v>
                </c:pt>
                <c:pt idx="4951">
                  <c:v>-0.50171384187195878</c:v>
                </c:pt>
                <c:pt idx="4952">
                  <c:v>-0.4691686243529401</c:v>
                </c:pt>
                <c:pt idx="4953">
                  <c:v>-0.43541905770407341</c:v>
                </c:pt>
                <c:pt idx="4954">
                  <c:v>-0.40055177657890667</c:v>
                </c:pt>
                <c:pt idx="4955">
                  <c:v>-0.36465628478801781</c:v>
                </c:pt>
                <c:pt idx="4956">
                  <c:v>-0.32782472554401709</c:v>
                </c:pt>
                <c:pt idx="4957">
                  <c:v>-0.29015164493124185</c:v>
                </c:pt>
                <c:pt idx="4958">
                  <c:v>-0.25173374920731367</c:v>
                </c:pt>
                <c:pt idx="4959">
                  <c:v>-0.21266965655956235</c:v>
                </c:pt>
                <c:pt idx="4960">
                  <c:v>-0.17305964395355342</c:v>
                </c:pt>
                <c:pt idx="4961">
                  <c:v>-0.13300538972351025</c:v>
                </c:pt>
                <c:pt idx="4962">
                  <c:v>-9.2609712565714389E-2</c:v>
                </c:pt>
                <c:pt idx="4963">
                  <c:v>-5.1976307603889813E-2</c:v>
                </c:pt>
                <c:pt idx="4964">
                  <c:v>-1.1209480205987001E-2</c:v>
                </c:pt>
                <c:pt idx="4965">
                  <c:v>2.9586121766928451E-2</c:v>
                </c:pt>
                <c:pt idx="4966">
                  <c:v>7.0305776589549715E-2</c:v>
                </c:pt>
                <c:pt idx="4967">
                  <c:v>0.11084495749195315</c:v>
                </c:pt>
                <c:pt idx="4968">
                  <c:v>0.15109960097831543</c:v>
                </c:pt>
                <c:pt idx="4969">
                  <c:v>0.19096637395596303</c:v>
                </c:pt>
                <c:pt idx="4970">
                  <c:v>0.23034293899061445</c:v>
                </c:pt>
                <c:pt idx="4971">
                  <c:v>0.26912821700443523</c:v>
                </c:pt>
                <c:pt idx="4972">
                  <c:v>0.30722264674507105</c:v>
                </c:pt>
                <c:pt idx="4973">
                  <c:v>0.344528440357732</c:v>
                </c:pt>
                <c:pt idx="4974">
                  <c:v>0.38094983440525793</c:v>
                </c:pt>
                <c:pt idx="4975">
                  <c:v>0.41639333569148845</c:v>
                </c:pt>
                <c:pt idx="4976">
                  <c:v>0.45076796125695623</c:v>
                </c:pt>
                <c:pt idx="4977">
                  <c:v>0.48398547193083913</c:v>
                </c:pt>
                <c:pt idx="4978">
                  <c:v>0.51596059883964651</c:v>
                </c:pt>
                <c:pt idx="4979">
                  <c:v>0.54661126229119394</c:v>
                </c:pt>
                <c:pt idx="4980">
                  <c:v>0.5758587824719964</c:v>
                </c:pt>
                <c:pt idx="4981">
                  <c:v>0.60362808141723612</c:v>
                </c:pt>
                <c:pt idx="4982">
                  <c:v>0.62984787573474532</c:v>
                </c:pt>
                <c:pt idx="4983">
                  <c:v>0.65445085958861671</c:v>
                </c:pt>
                <c:pt idx="4984">
                  <c:v>0.67737387747210109</c:v>
                </c:pt>
                <c:pt idx="4985">
                  <c:v>0.69855808632710703</c:v>
                </c:pt>
                <c:pt idx="4986">
                  <c:v>0.71794910659329303</c:v>
                </c:pt>
                <c:pt idx="4987">
                  <c:v>0.73549716179975599</c:v>
                </c:pt>
                <c:pt idx="4988">
                  <c:v>0.75115720634045702</c:v>
                </c:pt>
                <c:pt idx="4989">
                  <c:v>0.76488904110565847</c:v>
                </c:pt>
                <c:pt idx="4990">
                  <c:v>0.77665741667246113</c:v>
                </c:pt>
                <c:pt idx="4991">
                  <c:v>0.78643212378956839</c:v>
                </c:pt>
                <c:pt idx="4992">
                  <c:v>0.79418807092400057</c:v>
                </c:pt>
                <c:pt idx="4993">
                  <c:v>0.79990534867070029</c:v>
                </c:pt>
                <c:pt idx="4994">
                  <c:v>0.80356928085968948</c:v>
                </c:pt>
                <c:pt idx="4995">
                  <c:v>0.80517046222958744</c:v>
                </c:pt>
                <c:pt idx="4996">
                  <c:v>0.80470478257078115</c:v>
                </c:pt>
                <c:pt idx="4997">
                  <c:v>0.80217343727627854</c:v>
                </c:pt>
                <c:pt idx="4998">
                  <c:v>0.79758292427314326</c:v>
                </c:pt>
                <c:pt idx="4999">
                  <c:v>0.79094502734241734</c:v>
                </c:pt>
                <c:pt idx="5000">
                  <c:v>0.7822767858703209</c:v>
                </c:pt>
                <c:pt idx="5001">
                  <c:v>0.77160045110838515</c:v>
                </c:pt>
                <c:pt idx="5002">
                  <c:v>0.75894342905484258</c:v>
                </c:pt>
                <c:pt idx="5003">
                  <c:v>0.7443382101037479</c:v>
                </c:pt>
                <c:pt idx="5004">
                  <c:v>0.72782228564271179</c:v>
                </c:pt>
                <c:pt idx="5005">
                  <c:v>0.70943805181291542</c:v>
                </c:pt>
                <c:pt idx="5006">
                  <c:v>0.68923270067896081</c:v>
                </c:pt>
                <c:pt idx="5007">
                  <c:v>0.66725809908741152</c:v>
                </c:pt>
                <c:pt idx="5008">
                  <c:v>0.64357065552539117</c:v>
                </c:pt>
                <c:pt idx="5009">
                  <c:v>0.61823117532079563</c:v>
                </c:pt>
                <c:pt idx="5010">
                  <c:v>0.59130470455588846</c:v>
                </c:pt>
                <c:pt idx="5011">
                  <c:v>0.56286036309494092</c:v>
                </c:pt>
                <c:pt idx="5012">
                  <c:v>0.53297116715453163</c:v>
                </c:pt>
                <c:pt idx="5013">
                  <c:v>0.50171384187196555</c:v>
                </c:pt>
                <c:pt idx="5014">
                  <c:v>0.46916862435294715</c:v>
                </c:pt>
                <c:pt idx="5015">
                  <c:v>0.43541905770408074</c:v>
                </c:pt>
                <c:pt idx="5016">
                  <c:v>0.40055177657887447</c:v>
                </c:pt>
                <c:pt idx="5017">
                  <c:v>0.36465628478802553</c:v>
                </c:pt>
                <c:pt idx="5018">
                  <c:v>0.32782472554398323</c:v>
                </c:pt>
                <c:pt idx="5019">
                  <c:v>0.2901516449312499</c:v>
                </c:pt>
                <c:pt idx="5020">
                  <c:v>0.25173374920727842</c:v>
                </c:pt>
                <c:pt idx="5021">
                  <c:v>0.21266965655952658</c:v>
                </c:pt>
                <c:pt idx="5022">
                  <c:v>0.17305964395356188</c:v>
                </c:pt>
                <c:pt idx="5023">
                  <c:v>0.1330053897235188</c:v>
                </c:pt>
                <c:pt idx="5024">
                  <c:v>9.2609712565723007E-2</c:v>
                </c:pt>
                <c:pt idx="5025">
                  <c:v>5.1976307603898472E-2</c:v>
                </c:pt>
                <c:pt idx="5026">
                  <c:v>1.1209480205949912E-2</c:v>
                </c:pt>
                <c:pt idx="5027">
                  <c:v>-2.9586121766919778E-2</c:v>
                </c:pt>
                <c:pt idx="5028">
                  <c:v>-7.0305776589541069E-2</c:v>
                </c:pt>
                <c:pt idx="5029">
                  <c:v>-0.1108449574919899</c:v>
                </c:pt>
                <c:pt idx="5030">
                  <c:v>-0.15109960097830688</c:v>
                </c:pt>
                <c:pt idx="5031">
                  <c:v>-0.19096637395599905</c:v>
                </c:pt>
                <c:pt idx="5032">
                  <c:v>-0.23034293899060612</c:v>
                </c:pt>
                <c:pt idx="5033">
                  <c:v>-0.26912821700442707</c:v>
                </c:pt>
                <c:pt idx="5034">
                  <c:v>-0.307222646745063</c:v>
                </c:pt>
                <c:pt idx="5035">
                  <c:v>-0.34452844035772417</c:v>
                </c:pt>
                <c:pt idx="5036">
                  <c:v>-0.38094983440527047</c:v>
                </c:pt>
                <c:pt idx="5037">
                  <c:v>-0.41639333569148107</c:v>
                </c:pt>
                <c:pt idx="5038">
                  <c:v>-0.45076796125696805</c:v>
                </c:pt>
                <c:pt idx="5039">
                  <c:v>-0.48398547193083219</c:v>
                </c:pt>
                <c:pt idx="5040">
                  <c:v>-0.51596059883965739</c:v>
                </c:pt>
                <c:pt idx="5041">
                  <c:v>-0.54661126229120438</c:v>
                </c:pt>
                <c:pt idx="5042">
                  <c:v>-0.57585878247200639</c:v>
                </c:pt>
                <c:pt idx="5043">
                  <c:v>-0.60362808141723034</c:v>
                </c:pt>
                <c:pt idx="5044">
                  <c:v>-0.62984787573475409</c:v>
                </c:pt>
                <c:pt idx="5045">
                  <c:v>-0.65445085958861171</c:v>
                </c:pt>
                <c:pt idx="5046">
                  <c:v>-0.67737387747210875</c:v>
                </c:pt>
                <c:pt idx="5047">
                  <c:v>-0.6985580863271027</c:v>
                </c:pt>
                <c:pt idx="5048">
                  <c:v>-0.71794910659328903</c:v>
                </c:pt>
                <c:pt idx="5049">
                  <c:v>-0.73549716179975244</c:v>
                </c:pt>
                <c:pt idx="5050">
                  <c:v>-0.75115720634045391</c:v>
                </c:pt>
                <c:pt idx="5051">
                  <c:v>-0.7648890411056628</c:v>
                </c:pt>
                <c:pt idx="5052">
                  <c:v>-0.7766574166724588</c:v>
                </c:pt>
                <c:pt idx="5053">
                  <c:v>-0.78643212378956651</c:v>
                </c:pt>
                <c:pt idx="5054">
                  <c:v>-0.79418807092399912</c:v>
                </c:pt>
                <c:pt idx="5055">
                  <c:v>-0.79990534867069929</c:v>
                </c:pt>
                <c:pt idx="5056">
                  <c:v>-0.80356928085969181</c:v>
                </c:pt>
                <c:pt idx="5057">
                  <c:v>-0.80517046222958766</c:v>
                </c:pt>
                <c:pt idx="5058">
                  <c:v>-0.80470478257077982</c:v>
                </c:pt>
                <c:pt idx="5059">
                  <c:v>-0.80217343727627721</c:v>
                </c:pt>
                <c:pt idx="5060">
                  <c:v>-0.79758292427313493</c:v>
                </c:pt>
                <c:pt idx="5061">
                  <c:v>-0.79094502734240613</c:v>
                </c:pt>
                <c:pt idx="5062">
                  <c:v>-0.78227678587030669</c:v>
                </c:pt>
                <c:pt idx="5063">
                  <c:v>-0.7716004511083745</c:v>
                </c:pt>
                <c:pt idx="5064">
                  <c:v>-0.75894342905482259</c:v>
                </c:pt>
                <c:pt idx="5065">
                  <c:v>-0.74433821010373369</c:v>
                </c:pt>
                <c:pt idx="5066">
                  <c:v>-0.72782228564268614</c:v>
                </c:pt>
                <c:pt idx="5067">
                  <c:v>-0.70943805181289787</c:v>
                </c:pt>
                <c:pt idx="5068">
                  <c:v>-0.68923270067894149</c:v>
                </c:pt>
                <c:pt idx="5069">
                  <c:v>-0.66725809908739075</c:v>
                </c:pt>
                <c:pt idx="5070">
                  <c:v>-0.64357065552536885</c:v>
                </c:pt>
                <c:pt idx="5071">
                  <c:v>-0.61823117532077176</c:v>
                </c:pt>
                <c:pt idx="5072">
                  <c:v>-0.59130470455586326</c:v>
                </c:pt>
                <c:pt idx="5073">
                  <c:v>-0.56286036309491438</c:v>
                </c:pt>
                <c:pt idx="5074">
                  <c:v>-0.53297116715450388</c:v>
                </c:pt>
                <c:pt idx="5075">
                  <c:v>-0.50171384187193657</c:v>
                </c:pt>
                <c:pt idx="5076">
                  <c:v>-0.46916862435291701</c:v>
                </c:pt>
                <c:pt idx="5077">
                  <c:v>-0.43541905770404954</c:v>
                </c:pt>
                <c:pt idx="5078">
                  <c:v>-0.40055177657888202</c:v>
                </c:pt>
                <c:pt idx="5079">
                  <c:v>-0.3646562847879925</c:v>
                </c:pt>
                <c:pt idx="5080">
                  <c:v>-0.32782472554399117</c:v>
                </c:pt>
                <c:pt idx="5081">
                  <c:v>-0.29015164493121531</c:v>
                </c:pt>
                <c:pt idx="5082">
                  <c:v>-0.25173374920728664</c:v>
                </c:pt>
                <c:pt idx="5083">
                  <c:v>-0.21266965655953496</c:v>
                </c:pt>
                <c:pt idx="5084">
                  <c:v>-0.17305964395352563</c:v>
                </c:pt>
                <c:pt idx="5085">
                  <c:v>-0.13300538972352738</c:v>
                </c:pt>
                <c:pt idx="5086">
                  <c:v>-9.2609712565686161E-2</c:v>
                </c:pt>
                <c:pt idx="5087">
                  <c:v>-5.1976307603907146E-2</c:v>
                </c:pt>
                <c:pt idx="5088">
                  <c:v>-1.1209480205958593E-2</c:v>
                </c:pt>
                <c:pt idx="5089">
                  <c:v>2.9586121766911101E-2</c:v>
                </c:pt>
                <c:pt idx="5090">
                  <c:v>7.0305776589532423E-2</c:v>
                </c:pt>
                <c:pt idx="5091">
                  <c:v>0.11084495749202664</c:v>
                </c:pt>
                <c:pt idx="5092">
                  <c:v>0.15109960097829839</c:v>
                </c:pt>
                <c:pt idx="5093">
                  <c:v>0.19096637395603511</c:v>
                </c:pt>
                <c:pt idx="5094">
                  <c:v>0.23034293899059777</c:v>
                </c:pt>
                <c:pt idx="5095">
                  <c:v>0.26912821700446204</c:v>
                </c:pt>
                <c:pt idx="5096">
                  <c:v>0.30722264674509731</c:v>
                </c:pt>
                <c:pt idx="5097">
                  <c:v>0.3445284403577577</c:v>
                </c:pt>
                <c:pt idx="5098">
                  <c:v>0.38094983440528296</c:v>
                </c:pt>
                <c:pt idx="5099">
                  <c:v>0.41639333569151277</c:v>
                </c:pt>
                <c:pt idx="5100">
                  <c:v>0.45076796125697977</c:v>
                </c:pt>
                <c:pt idx="5101">
                  <c:v>0.48398547193086183</c:v>
                </c:pt>
                <c:pt idx="5102">
                  <c:v>0.51596059883966827</c:v>
                </c:pt>
                <c:pt idx="5103">
                  <c:v>0.54661126229121482</c:v>
                </c:pt>
                <c:pt idx="5104">
                  <c:v>0.57585878247201638</c:v>
                </c:pt>
                <c:pt idx="5105">
                  <c:v>0.60362808141723978</c:v>
                </c:pt>
                <c:pt idx="5106">
                  <c:v>0.62984787573479151</c:v>
                </c:pt>
                <c:pt idx="5107">
                  <c:v>0.65445085958861993</c:v>
                </c:pt>
                <c:pt idx="5108">
                  <c:v>0.67737387747214117</c:v>
                </c:pt>
                <c:pt idx="5109">
                  <c:v>0.69855808632710981</c:v>
                </c:pt>
                <c:pt idx="5110">
                  <c:v>0.71794910659329547</c:v>
                </c:pt>
                <c:pt idx="5111">
                  <c:v>0.73549716179977687</c:v>
                </c:pt>
                <c:pt idx="5112">
                  <c:v>0.75115720634045913</c:v>
                </c:pt>
                <c:pt idx="5113">
                  <c:v>0.76488904110567446</c:v>
                </c:pt>
                <c:pt idx="5114">
                  <c:v>0.77665741667246257</c:v>
                </c:pt>
                <c:pt idx="5115">
                  <c:v>0.78643212378957938</c:v>
                </c:pt>
                <c:pt idx="5116">
                  <c:v>0.79418807092400912</c:v>
                </c:pt>
                <c:pt idx="5117">
                  <c:v>0.79990534867070617</c:v>
                </c:pt>
                <c:pt idx="5118">
                  <c:v>0.8035692808596927</c:v>
                </c:pt>
                <c:pt idx="5119">
                  <c:v>0.8051704622295881</c:v>
                </c:pt>
                <c:pt idx="5120">
                  <c:v>0.80470478257078015</c:v>
                </c:pt>
                <c:pt idx="5121">
                  <c:v>0.80217343727627399</c:v>
                </c:pt>
                <c:pt idx="5122">
                  <c:v>0.79758292427313615</c:v>
                </c:pt>
                <c:pt idx="5123">
                  <c:v>0.79094502734240779</c:v>
                </c:pt>
                <c:pt idx="5124">
                  <c:v>0.78227678587030869</c:v>
                </c:pt>
                <c:pt idx="5125">
                  <c:v>0.77160045110837705</c:v>
                </c:pt>
                <c:pt idx="5126">
                  <c:v>0.75894342905482537</c:v>
                </c:pt>
                <c:pt idx="5127">
                  <c:v>0.74433821010373713</c:v>
                </c:pt>
                <c:pt idx="5128">
                  <c:v>0.7278222856426898</c:v>
                </c:pt>
                <c:pt idx="5129">
                  <c:v>0.70943805181290198</c:v>
                </c:pt>
                <c:pt idx="5130">
                  <c:v>0.68923270067894615</c:v>
                </c:pt>
                <c:pt idx="5131">
                  <c:v>0.66725809908739553</c:v>
                </c:pt>
                <c:pt idx="5132">
                  <c:v>0.64357065552537407</c:v>
                </c:pt>
                <c:pt idx="5133">
                  <c:v>0.61823117532077732</c:v>
                </c:pt>
                <c:pt idx="5134">
                  <c:v>0.59130470455586914</c:v>
                </c:pt>
                <c:pt idx="5135">
                  <c:v>0.5628603630949206</c:v>
                </c:pt>
                <c:pt idx="5136">
                  <c:v>0.53297116715451032</c:v>
                </c:pt>
                <c:pt idx="5137">
                  <c:v>0.50171384187190748</c:v>
                </c:pt>
                <c:pt idx="5138">
                  <c:v>0.469168624352924</c:v>
                </c:pt>
                <c:pt idx="5139">
                  <c:v>0.43541905770405687</c:v>
                </c:pt>
                <c:pt idx="5140">
                  <c:v>0.40055177657888957</c:v>
                </c:pt>
                <c:pt idx="5141">
                  <c:v>0.36465628478800022</c:v>
                </c:pt>
                <c:pt idx="5142">
                  <c:v>0.32782472554395731</c:v>
                </c:pt>
                <c:pt idx="5143">
                  <c:v>0.29015164493122342</c:v>
                </c:pt>
                <c:pt idx="5144">
                  <c:v>0.25173374920729491</c:v>
                </c:pt>
                <c:pt idx="5145">
                  <c:v>0.21266965655954334</c:v>
                </c:pt>
                <c:pt idx="5146">
                  <c:v>0.17305964395348944</c:v>
                </c:pt>
                <c:pt idx="5147">
                  <c:v>0.13300538972349077</c:v>
                </c:pt>
                <c:pt idx="5148">
                  <c:v>9.2609712565694793E-2</c:v>
                </c:pt>
                <c:pt idx="5149">
                  <c:v>5.1976307603915806E-2</c:v>
                </c:pt>
                <c:pt idx="5150">
                  <c:v>1.1209480205921505E-2</c:v>
                </c:pt>
                <c:pt idx="5151">
                  <c:v>-2.9586121766948168E-2</c:v>
                </c:pt>
                <c:pt idx="5152">
                  <c:v>-7.030577658956938E-2</c:v>
                </c:pt>
                <c:pt idx="5153">
                  <c:v>-0.11084495749197271</c:v>
                </c:pt>
                <c:pt idx="5154">
                  <c:v>-0.1510996009783348</c:v>
                </c:pt>
                <c:pt idx="5155">
                  <c:v>-0.19096637395602664</c:v>
                </c:pt>
                <c:pt idx="5156">
                  <c:v>-0.23034293899063335</c:v>
                </c:pt>
                <c:pt idx="5157">
                  <c:v>-0.26912821700445383</c:v>
                </c:pt>
                <c:pt idx="5158">
                  <c:v>-0.30722264674504696</c:v>
                </c:pt>
                <c:pt idx="5159">
                  <c:v>-0.34452844035774982</c:v>
                </c:pt>
                <c:pt idx="5160">
                  <c:v>-0.38094983440527536</c:v>
                </c:pt>
                <c:pt idx="5161">
                  <c:v>-0.41639333569150538</c:v>
                </c:pt>
                <c:pt idx="5162">
                  <c:v>-0.4507679612569726</c:v>
                </c:pt>
                <c:pt idx="5163">
                  <c:v>-0.48398547193085489</c:v>
                </c:pt>
                <c:pt idx="5164">
                  <c:v>-0.51596059883966161</c:v>
                </c:pt>
                <c:pt idx="5165">
                  <c:v>-0.54661126229120838</c:v>
                </c:pt>
                <c:pt idx="5166">
                  <c:v>-0.57585878247201028</c:v>
                </c:pt>
                <c:pt idx="5167">
                  <c:v>-0.60362808141723401</c:v>
                </c:pt>
                <c:pt idx="5168">
                  <c:v>-0.62984787573475765</c:v>
                </c:pt>
                <c:pt idx="5169">
                  <c:v>-0.65445085958861493</c:v>
                </c:pt>
                <c:pt idx="5170">
                  <c:v>-0.67737387747211175</c:v>
                </c:pt>
                <c:pt idx="5171">
                  <c:v>-0.69855808632710548</c:v>
                </c:pt>
                <c:pt idx="5172">
                  <c:v>-0.71794910659329159</c:v>
                </c:pt>
                <c:pt idx="5173">
                  <c:v>-0.73549716179975466</c:v>
                </c:pt>
                <c:pt idx="5174">
                  <c:v>-0.75115720634045602</c:v>
                </c:pt>
                <c:pt idx="5175">
                  <c:v>-0.76488904110565736</c:v>
                </c:pt>
                <c:pt idx="5176">
                  <c:v>-0.77665741667246024</c:v>
                </c:pt>
                <c:pt idx="5177">
                  <c:v>-0.78643212378957761</c:v>
                </c:pt>
                <c:pt idx="5178">
                  <c:v>-0.79418807092400001</c:v>
                </c:pt>
                <c:pt idx="5179">
                  <c:v>-0.79990534867069996</c:v>
                </c:pt>
                <c:pt idx="5180">
                  <c:v>-0.80356928085968915</c:v>
                </c:pt>
                <c:pt idx="5181">
                  <c:v>-0.80517046222958799</c:v>
                </c:pt>
                <c:pt idx="5182">
                  <c:v>-0.80470478257078037</c:v>
                </c:pt>
                <c:pt idx="5183">
                  <c:v>-0.80217343727627877</c:v>
                </c:pt>
                <c:pt idx="5184">
                  <c:v>-0.79758292427314359</c:v>
                </c:pt>
                <c:pt idx="5185">
                  <c:v>-0.79094502734240935</c:v>
                </c:pt>
                <c:pt idx="5186">
                  <c:v>-0.7822767858703108</c:v>
                </c:pt>
                <c:pt idx="5187">
                  <c:v>-0.77160045110837949</c:v>
                </c:pt>
                <c:pt idx="5188">
                  <c:v>-0.75894342905484369</c:v>
                </c:pt>
                <c:pt idx="5189">
                  <c:v>-0.74433821010375789</c:v>
                </c:pt>
                <c:pt idx="5190">
                  <c:v>-0.72782228564269347</c:v>
                </c:pt>
                <c:pt idx="5191">
                  <c:v>-0.70943805181290609</c:v>
                </c:pt>
                <c:pt idx="5192">
                  <c:v>-0.68923270067892684</c:v>
                </c:pt>
                <c:pt idx="5193">
                  <c:v>-0.66725809908742606</c:v>
                </c:pt>
                <c:pt idx="5194">
                  <c:v>-0.64357065552537929</c:v>
                </c:pt>
                <c:pt idx="5195">
                  <c:v>-0.61823117532078287</c:v>
                </c:pt>
                <c:pt idx="5196">
                  <c:v>-0.59130470455587503</c:v>
                </c:pt>
                <c:pt idx="5197">
                  <c:v>-0.56286036309489407</c:v>
                </c:pt>
                <c:pt idx="5198">
                  <c:v>-0.53297116715451687</c:v>
                </c:pt>
                <c:pt idx="5199">
                  <c:v>-0.50171384187195012</c:v>
                </c:pt>
                <c:pt idx="5200">
                  <c:v>-0.46916862435293105</c:v>
                </c:pt>
                <c:pt idx="5201">
                  <c:v>-0.43541905770402567</c:v>
                </c:pt>
                <c:pt idx="5202">
                  <c:v>-0.40055177657885738</c:v>
                </c:pt>
                <c:pt idx="5203">
                  <c:v>-0.36465628478800793</c:v>
                </c:pt>
                <c:pt idx="5204">
                  <c:v>-0.32782472554400705</c:v>
                </c:pt>
                <c:pt idx="5205">
                  <c:v>-0.29015164493118883</c:v>
                </c:pt>
                <c:pt idx="5206">
                  <c:v>-0.25173374920725966</c:v>
                </c:pt>
                <c:pt idx="5207">
                  <c:v>-0.21266965655950754</c:v>
                </c:pt>
                <c:pt idx="5208">
                  <c:v>-0.17305964395354262</c:v>
                </c:pt>
                <c:pt idx="5209">
                  <c:v>-0.13300538972349935</c:v>
                </c:pt>
                <c:pt idx="5210">
                  <c:v>-9.2609712565657948E-2</c:v>
                </c:pt>
                <c:pt idx="5211">
                  <c:v>-5.1976307603878794E-2</c:v>
                </c:pt>
                <c:pt idx="5212">
                  <c:v>-1.1209480205930185E-2</c:v>
                </c:pt>
                <c:pt idx="5213">
                  <c:v>2.9586121766893753E-2</c:v>
                </c:pt>
                <c:pt idx="5214">
                  <c:v>7.030577658956072E-2</c:v>
                </c:pt>
                <c:pt idx="5215">
                  <c:v>0.11084495749200945</c:v>
                </c:pt>
                <c:pt idx="5216">
                  <c:v>0.15109960097832628</c:v>
                </c:pt>
                <c:pt idx="5217">
                  <c:v>0.19096637395601823</c:v>
                </c:pt>
                <c:pt idx="5218">
                  <c:v>0.230342938990625</c:v>
                </c:pt>
                <c:pt idx="5219">
                  <c:v>0.26912821700444567</c:v>
                </c:pt>
                <c:pt idx="5220">
                  <c:v>0.30722264674508126</c:v>
                </c:pt>
                <c:pt idx="5221">
                  <c:v>0.34452844035774199</c:v>
                </c:pt>
                <c:pt idx="5222">
                  <c:v>0.3809498344052677</c:v>
                </c:pt>
                <c:pt idx="5223">
                  <c:v>0.41639333569149795</c:v>
                </c:pt>
                <c:pt idx="5224">
                  <c:v>0.45076796125696533</c:v>
                </c:pt>
                <c:pt idx="5225">
                  <c:v>0.48398547193084801</c:v>
                </c:pt>
                <c:pt idx="5226">
                  <c:v>0.51596059883965495</c:v>
                </c:pt>
                <c:pt idx="5227">
                  <c:v>0.54661126229120205</c:v>
                </c:pt>
                <c:pt idx="5228">
                  <c:v>0.57585878247200417</c:v>
                </c:pt>
                <c:pt idx="5229">
                  <c:v>0.60362808141722835</c:v>
                </c:pt>
                <c:pt idx="5230">
                  <c:v>0.62984787573475221</c:v>
                </c:pt>
                <c:pt idx="5231">
                  <c:v>0.65445085958860982</c:v>
                </c:pt>
                <c:pt idx="5232">
                  <c:v>0.67737387747213185</c:v>
                </c:pt>
                <c:pt idx="5233">
                  <c:v>0.69855808632710115</c:v>
                </c:pt>
                <c:pt idx="5234">
                  <c:v>0.71794910659328759</c:v>
                </c:pt>
                <c:pt idx="5235">
                  <c:v>0.73549716179975111</c:v>
                </c:pt>
                <c:pt idx="5236">
                  <c:v>0.75115720634046934</c:v>
                </c:pt>
                <c:pt idx="5237">
                  <c:v>0.76488904110566902</c:v>
                </c:pt>
                <c:pt idx="5238">
                  <c:v>0.77665741667245791</c:v>
                </c:pt>
                <c:pt idx="5239">
                  <c:v>0.78643212378956584</c:v>
                </c:pt>
                <c:pt idx="5240">
                  <c:v>0.79418807092400623</c:v>
                </c:pt>
                <c:pt idx="5241">
                  <c:v>0.79990534867070417</c:v>
                </c:pt>
                <c:pt idx="5242">
                  <c:v>0.80356928085969159</c:v>
                </c:pt>
                <c:pt idx="5243">
                  <c:v>0.80517046222958721</c:v>
                </c:pt>
                <c:pt idx="5244">
                  <c:v>0.80470478257078248</c:v>
                </c:pt>
                <c:pt idx="5245">
                  <c:v>0.80217343727627555</c:v>
                </c:pt>
                <c:pt idx="5246">
                  <c:v>0.79758292427313848</c:v>
                </c:pt>
                <c:pt idx="5247">
                  <c:v>0.79094502734240235</c:v>
                </c:pt>
                <c:pt idx="5248">
                  <c:v>0.78227678587032368</c:v>
                </c:pt>
                <c:pt idx="5249">
                  <c:v>0.77160045110838194</c:v>
                </c:pt>
                <c:pt idx="5250">
                  <c:v>0.75894342905483125</c:v>
                </c:pt>
                <c:pt idx="5251">
                  <c:v>0.74433821010374368</c:v>
                </c:pt>
                <c:pt idx="5252">
                  <c:v>0.7278222856426777</c:v>
                </c:pt>
                <c:pt idx="5253">
                  <c:v>0.7094380518129102</c:v>
                </c:pt>
                <c:pt idx="5254">
                  <c:v>0.68923270067895503</c:v>
                </c:pt>
                <c:pt idx="5255">
                  <c:v>0.6672580990874053</c:v>
                </c:pt>
                <c:pt idx="5256">
                  <c:v>0.64357065552535697</c:v>
                </c:pt>
                <c:pt idx="5257">
                  <c:v>0.61823117532075911</c:v>
                </c:pt>
                <c:pt idx="5258">
                  <c:v>0.59130470455588091</c:v>
                </c:pt>
                <c:pt idx="5259">
                  <c:v>0.56286036309493304</c:v>
                </c:pt>
                <c:pt idx="5260">
                  <c:v>0.53297116715448911</c:v>
                </c:pt>
                <c:pt idx="5261">
                  <c:v>0.50171384187192103</c:v>
                </c:pt>
                <c:pt idx="5262">
                  <c:v>0.46916862435290096</c:v>
                </c:pt>
                <c:pt idx="5263">
                  <c:v>0.43541905770407147</c:v>
                </c:pt>
                <c:pt idx="5264">
                  <c:v>0.40055177657886487</c:v>
                </c:pt>
                <c:pt idx="5265">
                  <c:v>0.3646562847879749</c:v>
                </c:pt>
                <c:pt idx="5266">
                  <c:v>0.32782472554397313</c:v>
                </c:pt>
                <c:pt idx="5267">
                  <c:v>0.29015164493119688</c:v>
                </c:pt>
                <c:pt idx="5268">
                  <c:v>0.2517337492073114</c:v>
                </c:pt>
                <c:pt idx="5269">
                  <c:v>0.21266965655951595</c:v>
                </c:pt>
                <c:pt idx="5270">
                  <c:v>0.17305964395350637</c:v>
                </c:pt>
                <c:pt idx="5271">
                  <c:v>0.13300538972350789</c:v>
                </c:pt>
                <c:pt idx="5272">
                  <c:v>9.2609712565666566E-2</c:v>
                </c:pt>
                <c:pt idx="5273">
                  <c:v>5.1976307603887453E-2</c:v>
                </c:pt>
                <c:pt idx="5274">
                  <c:v>1.1209480205938864E-2</c:v>
                </c:pt>
                <c:pt idx="5275">
                  <c:v>-2.9586121766930821E-2</c:v>
                </c:pt>
                <c:pt idx="5276">
                  <c:v>-7.0305776589552074E-2</c:v>
                </c:pt>
                <c:pt idx="5277">
                  <c:v>-0.11084495749200085</c:v>
                </c:pt>
                <c:pt idx="5278">
                  <c:v>-0.15109960097831776</c:v>
                </c:pt>
                <c:pt idx="5279">
                  <c:v>-0.19096637395600979</c:v>
                </c:pt>
                <c:pt idx="5280">
                  <c:v>-0.23034293899061667</c:v>
                </c:pt>
                <c:pt idx="5281">
                  <c:v>-0.26912821700443751</c:v>
                </c:pt>
                <c:pt idx="5282">
                  <c:v>-0.30722264674507327</c:v>
                </c:pt>
                <c:pt idx="5283">
                  <c:v>-0.34452844035773411</c:v>
                </c:pt>
                <c:pt idx="5284">
                  <c:v>-0.38094983440526003</c:v>
                </c:pt>
                <c:pt idx="5285">
                  <c:v>-0.41639333569149051</c:v>
                </c:pt>
                <c:pt idx="5286">
                  <c:v>-0.45076796125695817</c:v>
                </c:pt>
                <c:pt idx="5287">
                  <c:v>-0.4839854719308776</c:v>
                </c:pt>
                <c:pt idx="5288">
                  <c:v>-0.51596059883964829</c:v>
                </c:pt>
                <c:pt idx="5289">
                  <c:v>-0.54661126229119561</c:v>
                </c:pt>
                <c:pt idx="5290">
                  <c:v>-0.57585878247199818</c:v>
                </c:pt>
                <c:pt idx="5291">
                  <c:v>-0.60362808141725277</c:v>
                </c:pt>
                <c:pt idx="5292">
                  <c:v>-0.6298478757347753</c:v>
                </c:pt>
                <c:pt idx="5293">
                  <c:v>-0.65445085958860472</c:v>
                </c:pt>
                <c:pt idx="5294">
                  <c:v>-0.67737387747210231</c:v>
                </c:pt>
                <c:pt idx="5295">
                  <c:v>-0.69855808632711958</c:v>
                </c:pt>
                <c:pt idx="5296">
                  <c:v>-0.71794910659330446</c:v>
                </c:pt>
                <c:pt idx="5297">
                  <c:v>-0.73549716179976621</c:v>
                </c:pt>
                <c:pt idx="5298">
                  <c:v>-0.75115720634044969</c:v>
                </c:pt>
                <c:pt idx="5299">
                  <c:v>-0.76488904110565203</c:v>
                </c:pt>
                <c:pt idx="5300">
                  <c:v>-0.77665741667246768</c:v>
                </c:pt>
                <c:pt idx="5301">
                  <c:v>-0.78643212378957383</c:v>
                </c:pt>
                <c:pt idx="5302">
                  <c:v>-0.79418807092401233</c:v>
                </c:pt>
                <c:pt idx="5303">
                  <c:v>-0.79990534867069796</c:v>
                </c:pt>
                <c:pt idx="5304">
                  <c:v>-0.80356928085969104</c:v>
                </c:pt>
                <c:pt idx="5305">
                  <c:v>-0.80517046222958766</c:v>
                </c:pt>
                <c:pt idx="5306">
                  <c:v>-0.80470478257078104</c:v>
                </c:pt>
                <c:pt idx="5307">
                  <c:v>-0.80217343727627233</c:v>
                </c:pt>
                <c:pt idx="5308">
                  <c:v>-0.7975829242731397</c:v>
                </c:pt>
                <c:pt idx="5309">
                  <c:v>-0.79094502734241268</c:v>
                </c:pt>
                <c:pt idx="5310">
                  <c:v>-0.78227678587031491</c:v>
                </c:pt>
                <c:pt idx="5311">
                  <c:v>-0.77160045110837139</c:v>
                </c:pt>
                <c:pt idx="5312">
                  <c:v>-0.75894342905481882</c:v>
                </c:pt>
                <c:pt idx="5313">
                  <c:v>-0.74433821010374701</c:v>
                </c:pt>
                <c:pt idx="5314">
                  <c:v>-0.72782228564270091</c:v>
                </c:pt>
                <c:pt idx="5315">
                  <c:v>-0.70943805181289266</c:v>
                </c:pt>
                <c:pt idx="5316">
                  <c:v>-0.68923270067893583</c:v>
                </c:pt>
                <c:pt idx="5317">
                  <c:v>-0.66725809908738454</c:v>
                </c:pt>
                <c:pt idx="5318">
                  <c:v>-0.64357065552538972</c:v>
                </c:pt>
                <c:pt idx="5319">
                  <c:v>-0.61823117532076477</c:v>
                </c:pt>
                <c:pt idx="5320">
                  <c:v>-0.59130470455585571</c:v>
                </c:pt>
                <c:pt idx="5321">
                  <c:v>-0.5628603630949065</c:v>
                </c:pt>
                <c:pt idx="5322">
                  <c:v>-0.53297116715449555</c:v>
                </c:pt>
                <c:pt idx="5323">
                  <c:v>-0.50171384187196377</c:v>
                </c:pt>
                <c:pt idx="5324">
                  <c:v>-0.46916862435290801</c:v>
                </c:pt>
                <c:pt idx="5325">
                  <c:v>-0.43541905770404027</c:v>
                </c:pt>
                <c:pt idx="5326">
                  <c:v>-0.40055177657887242</c:v>
                </c:pt>
                <c:pt idx="5327">
                  <c:v>-0.36465628478798262</c:v>
                </c:pt>
                <c:pt idx="5328">
                  <c:v>-0.32782472554398107</c:v>
                </c:pt>
                <c:pt idx="5329">
                  <c:v>-0.29015164493120504</c:v>
                </c:pt>
                <c:pt idx="5330">
                  <c:v>-0.25173374920727615</c:v>
                </c:pt>
                <c:pt idx="5331">
                  <c:v>-0.2126696565595243</c:v>
                </c:pt>
                <c:pt idx="5332">
                  <c:v>-0.17305964395351486</c:v>
                </c:pt>
                <c:pt idx="5333">
                  <c:v>-0.13300538972351647</c:v>
                </c:pt>
                <c:pt idx="5334">
                  <c:v>-9.2609712565675184E-2</c:v>
                </c:pt>
                <c:pt idx="5335">
                  <c:v>-5.1976307603896113E-2</c:v>
                </c:pt>
                <c:pt idx="5336">
                  <c:v>-1.1209480205947545E-2</c:v>
                </c:pt>
                <c:pt idx="5337">
                  <c:v>2.9586121766922144E-2</c:v>
                </c:pt>
                <c:pt idx="5338">
                  <c:v>7.0305776589543428E-2</c:v>
                </c:pt>
                <c:pt idx="5339">
                  <c:v>0.11084495749199225</c:v>
                </c:pt>
                <c:pt idx="5340">
                  <c:v>0.15109960097830924</c:v>
                </c:pt>
                <c:pt idx="5341">
                  <c:v>0.19096637395600136</c:v>
                </c:pt>
                <c:pt idx="5342">
                  <c:v>0.23034293899065222</c:v>
                </c:pt>
                <c:pt idx="5343">
                  <c:v>0.26912821700442929</c:v>
                </c:pt>
                <c:pt idx="5344">
                  <c:v>0.30722264674506522</c:v>
                </c:pt>
                <c:pt idx="5345">
                  <c:v>0.34452844035772628</c:v>
                </c:pt>
                <c:pt idx="5346">
                  <c:v>0.38094983440529273</c:v>
                </c:pt>
                <c:pt idx="5347">
                  <c:v>0.41639333569152226</c:v>
                </c:pt>
                <c:pt idx="5348">
                  <c:v>0.45076796125695096</c:v>
                </c:pt>
                <c:pt idx="5349">
                  <c:v>0.48398547193083413</c:v>
                </c:pt>
                <c:pt idx="5350">
                  <c:v>0.51596059883967671</c:v>
                </c:pt>
                <c:pt idx="5351">
                  <c:v>0.54661126229122292</c:v>
                </c:pt>
                <c:pt idx="5352">
                  <c:v>0.57585878247202404</c:v>
                </c:pt>
                <c:pt idx="5353">
                  <c:v>0.6036280814172168</c:v>
                </c:pt>
                <c:pt idx="5354">
                  <c:v>0.62984787573474132</c:v>
                </c:pt>
                <c:pt idx="5355">
                  <c:v>0.65445085958862637</c:v>
                </c:pt>
                <c:pt idx="5356">
                  <c:v>0.67737387747212241</c:v>
                </c:pt>
                <c:pt idx="5357">
                  <c:v>0.69855808632713801</c:v>
                </c:pt>
                <c:pt idx="5358">
                  <c:v>0.71794910659327971</c:v>
                </c:pt>
                <c:pt idx="5359">
                  <c:v>0.73549716179976277</c:v>
                </c:pt>
                <c:pt idx="5360">
                  <c:v>0.75115720634046301</c:v>
                </c:pt>
                <c:pt idx="5361">
                  <c:v>0.76488904110566358</c:v>
                </c:pt>
                <c:pt idx="5362">
                  <c:v>0.77665741667247756</c:v>
                </c:pt>
                <c:pt idx="5363">
                  <c:v>0.78643212378957195</c:v>
                </c:pt>
                <c:pt idx="5364">
                  <c:v>0.79418807092400334</c:v>
                </c:pt>
                <c:pt idx="5365">
                  <c:v>0.79990534867070218</c:v>
                </c:pt>
                <c:pt idx="5366">
                  <c:v>0.80356928085969348</c:v>
                </c:pt>
                <c:pt idx="5367">
                  <c:v>0.80517046222958821</c:v>
                </c:pt>
                <c:pt idx="5368">
                  <c:v>0.80470478257078137</c:v>
                </c:pt>
                <c:pt idx="5369">
                  <c:v>0.8021734372762771</c:v>
                </c:pt>
                <c:pt idx="5370">
                  <c:v>0.7975829242731346</c:v>
                </c:pt>
                <c:pt idx="5371">
                  <c:v>0.79094502734240568</c:v>
                </c:pt>
                <c:pt idx="5372">
                  <c:v>0.78227678587030613</c:v>
                </c:pt>
                <c:pt idx="5373">
                  <c:v>0.77160045110838693</c:v>
                </c:pt>
                <c:pt idx="5374">
                  <c:v>0.75894342905482171</c:v>
                </c:pt>
                <c:pt idx="5375">
                  <c:v>0.7443382101037328</c:v>
                </c:pt>
                <c:pt idx="5376">
                  <c:v>0.72782228564268514</c:v>
                </c:pt>
                <c:pt idx="5377">
                  <c:v>0.70943805181289676</c:v>
                </c:pt>
                <c:pt idx="5378">
                  <c:v>0.68923270067896403</c:v>
                </c:pt>
                <c:pt idx="5379">
                  <c:v>0.66725809908738942</c:v>
                </c:pt>
                <c:pt idx="5380">
                  <c:v>0.64357065552536752</c:v>
                </c:pt>
                <c:pt idx="5381">
                  <c:v>0.61823117532077032</c:v>
                </c:pt>
                <c:pt idx="5382">
                  <c:v>0.59130470455586159</c:v>
                </c:pt>
                <c:pt idx="5383">
                  <c:v>0.56286036309491272</c:v>
                </c:pt>
                <c:pt idx="5384">
                  <c:v>0.53297116715450199</c:v>
                </c:pt>
                <c:pt idx="5385">
                  <c:v>0.50171384187193468</c:v>
                </c:pt>
                <c:pt idx="5386">
                  <c:v>0.46916862435291506</c:v>
                </c:pt>
                <c:pt idx="5387">
                  <c:v>0.4354190577040476</c:v>
                </c:pt>
                <c:pt idx="5388">
                  <c:v>0.40055177657887997</c:v>
                </c:pt>
                <c:pt idx="5389">
                  <c:v>0.36465628478799034</c:v>
                </c:pt>
                <c:pt idx="5390">
                  <c:v>0.327824725543989</c:v>
                </c:pt>
                <c:pt idx="5391">
                  <c:v>0.29015164493121315</c:v>
                </c:pt>
                <c:pt idx="5392">
                  <c:v>0.25173374920724095</c:v>
                </c:pt>
                <c:pt idx="5393">
                  <c:v>0.21266965655953265</c:v>
                </c:pt>
                <c:pt idx="5394">
                  <c:v>0.17305964395352333</c:v>
                </c:pt>
                <c:pt idx="5395">
                  <c:v>0.13300538972352505</c:v>
                </c:pt>
                <c:pt idx="5396">
                  <c:v>9.2609712565683816E-2</c:v>
                </c:pt>
                <c:pt idx="5397">
                  <c:v>5.1976307603859101E-2</c:v>
                </c:pt>
                <c:pt idx="5398">
                  <c:v>1.1209480205956225E-2</c:v>
                </c:pt>
                <c:pt idx="5399">
                  <c:v>-2.9586121766913463E-2</c:v>
                </c:pt>
                <c:pt idx="5400">
                  <c:v>-7.0305776589534782E-2</c:v>
                </c:pt>
                <c:pt idx="5401">
                  <c:v>-0.11084495749202898</c:v>
                </c:pt>
                <c:pt idx="5402">
                  <c:v>-0.15109960097834566</c:v>
                </c:pt>
                <c:pt idx="5403">
                  <c:v>-0.19096637395599292</c:v>
                </c:pt>
                <c:pt idx="5404">
                  <c:v>-0.23034293899060004</c:v>
                </c:pt>
                <c:pt idx="5405">
                  <c:v>-0.26912821700446427</c:v>
                </c:pt>
                <c:pt idx="5406">
                  <c:v>-0.30722264674509953</c:v>
                </c:pt>
                <c:pt idx="5407">
                  <c:v>-0.34452844035775981</c:v>
                </c:pt>
                <c:pt idx="5408">
                  <c:v>-0.38094983440524477</c:v>
                </c:pt>
                <c:pt idx="5409">
                  <c:v>-0.41639333569147569</c:v>
                </c:pt>
                <c:pt idx="5410">
                  <c:v>-0.45076796125698171</c:v>
                </c:pt>
                <c:pt idx="5411">
                  <c:v>-0.48398547193086372</c:v>
                </c:pt>
                <c:pt idx="5412">
                  <c:v>-0.51596059883967016</c:v>
                </c:pt>
                <c:pt idx="5413">
                  <c:v>-0.54661126229118295</c:v>
                </c:pt>
                <c:pt idx="5414">
                  <c:v>-0.57585878247201794</c:v>
                </c:pt>
                <c:pt idx="5415">
                  <c:v>-0.60362808141724134</c:v>
                </c:pt>
                <c:pt idx="5416">
                  <c:v>-0.62984787573476453</c:v>
                </c:pt>
                <c:pt idx="5417">
                  <c:v>-0.65445085958862137</c:v>
                </c:pt>
                <c:pt idx="5418">
                  <c:v>-0.67737387747211764</c:v>
                </c:pt>
                <c:pt idx="5419">
                  <c:v>-0.69855808632711092</c:v>
                </c:pt>
                <c:pt idx="5420">
                  <c:v>-0.71794910659329658</c:v>
                </c:pt>
                <c:pt idx="5421">
                  <c:v>-0.73549716179975921</c:v>
                </c:pt>
                <c:pt idx="5422">
                  <c:v>-0.7511572063404599</c:v>
                </c:pt>
                <c:pt idx="5423">
                  <c:v>-0.76488904110566092</c:v>
                </c:pt>
                <c:pt idx="5424">
                  <c:v>-0.77665741667246313</c:v>
                </c:pt>
                <c:pt idx="5425">
                  <c:v>-0.78643212378957006</c:v>
                </c:pt>
                <c:pt idx="5426">
                  <c:v>-0.7941880709240019</c:v>
                </c:pt>
                <c:pt idx="5427">
                  <c:v>-0.79990534867070118</c:v>
                </c:pt>
                <c:pt idx="5428">
                  <c:v>-0.80356928085968993</c:v>
                </c:pt>
                <c:pt idx="5429">
                  <c:v>-0.80517046222958755</c:v>
                </c:pt>
                <c:pt idx="5430">
                  <c:v>-0.80470478257078171</c:v>
                </c:pt>
                <c:pt idx="5431">
                  <c:v>-0.80217343727627777</c:v>
                </c:pt>
                <c:pt idx="5432">
                  <c:v>-0.79758292427313582</c:v>
                </c:pt>
                <c:pt idx="5433">
                  <c:v>-0.7909450273424159</c:v>
                </c:pt>
                <c:pt idx="5434">
                  <c:v>-0.78227678587031901</c:v>
                </c:pt>
                <c:pt idx="5435">
                  <c:v>-0.77160045110838948</c:v>
                </c:pt>
                <c:pt idx="5436">
                  <c:v>-0.75894342905482459</c:v>
                </c:pt>
                <c:pt idx="5437">
                  <c:v>-0.74433821010373613</c:v>
                </c:pt>
                <c:pt idx="5438">
                  <c:v>-0.72782228564270834</c:v>
                </c:pt>
                <c:pt idx="5439">
                  <c:v>-0.70943805181292252</c:v>
                </c:pt>
                <c:pt idx="5440">
                  <c:v>-0.68923270067894482</c:v>
                </c:pt>
                <c:pt idx="5441">
                  <c:v>-0.66725809908739431</c:v>
                </c:pt>
                <c:pt idx="5442">
                  <c:v>-0.64357065552537263</c:v>
                </c:pt>
                <c:pt idx="5443">
                  <c:v>-0.61823117532080518</c:v>
                </c:pt>
                <c:pt idx="5444">
                  <c:v>-0.59130470455589856</c:v>
                </c:pt>
                <c:pt idx="5445">
                  <c:v>-0.56286036309491894</c:v>
                </c:pt>
                <c:pt idx="5446">
                  <c:v>-0.53297116715450854</c:v>
                </c:pt>
                <c:pt idx="5447">
                  <c:v>-0.50171384187190571</c:v>
                </c:pt>
                <c:pt idx="5448">
                  <c:v>-0.46916862435295931</c:v>
                </c:pt>
                <c:pt idx="5449">
                  <c:v>-0.43541905770405492</c:v>
                </c:pt>
                <c:pt idx="5450">
                  <c:v>-0.40055177657888752</c:v>
                </c:pt>
                <c:pt idx="5451">
                  <c:v>-0.36465628478799805</c:v>
                </c:pt>
                <c:pt idx="5452">
                  <c:v>-0.32782472554395514</c:v>
                </c:pt>
                <c:pt idx="5453">
                  <c:v>-0.2901516449312212</c:v>
                </c:pt>
                <c:pt idx="5454">
                  <c:v>-0.25173374920729263</c:v>
                </c:pt>
                <c:pt idx="5455">
                  <c:v>-0.21266965655954106</c:v>
                </c:pt>
                <c:pt idx="5456">
                  <c:v>-0.17305964395348711</c:v>
                </c:pt>
                <c:pt idx="5457">
                  <c:v>-0.13300538972348847</c:v>
                </c:pt>
                <c:pt idx="5458">
                  <c:v>-9.2609712565692448E-2</c:v>
                </c:pt>
                <c:pt idx="5459">
                  <c:v>-5.1976307603913439E-2</c:v>
                </c:pt>
                <c:pt idx="5460">
                  <c:v>-1.1209480205919137E-2</c:v>
                </c:pt>
                <c:pt idx="5461">
                  <c:v>2.9586121766950531E-2</c:v>
                </c:pt>
                <c:pt idx="5462">
                  <c:v>7.0305776589571739E-2</c:v>
                </c:pt>
                <c:pt idx="5463">
                  <c:v>0.11084495749197505</c:v>
                </c:pt>
                <c:pt idx="5464">
                  <c:v>0.1510996009782922</c:v>
                </c:pt>
                <c:pt idx="5465">
                  <c:v>0.19096637395602895</c:v>
                </c:pt>
                <c:pt idx="5466">
                  <c:v>0.23034293899063557</c:v>
                </c:pt>
                <c:pt idx="5467">
                  <c:v>0.26912821700445611</c:v>
                </c:pt>
                <c:pt idx="5468">
                  <c:v>0.30722264674504918</c:v>
                </c:pt>
                <c:pt idx="5469">
                  <c:v>0.34452844035775199</c:v>
                </c:pt>
                <c:pt idx="5470">
                  <c:v>0.38094983440527747</c:v>
                </c:pt>
                <c:pt idx="5471">
                  <c:v>0.41639333569150744</c:v>
                </c:pt>
                <c:pt idx="5472">
                  <c:v>0.45076796125697455</c:v>
                </c:pt>
                <c:pt idx="5473">
                  <c:v>0.48398547193085684</c:v>
                </c:pt>
                <c:pt idx="5474">
                  <c:v>0.51596059883966339</c:v>
                </c:pt>
                <c:pt idx="5475">
                  <c:v>0.54661126229121015</c:v>
                </c:pt>
                <c:pt idx="5476">
                  <c:v>0.57585878247201194</c:v>
                </c:pt>
                <c:pt idx="5477">
                  <c:v>0.60362808141723567</c:v>
                </c:pt>
                <c:pt idx="5478">
                  <c:v>0.62984787573475909</c:v>
                </c:pt>
                <c:pt idx="5479">
                  <c:v>0.65445085958861626</c:v>
                </c:pt>
                <c:pt idx="5480">
                  <c:v>0.67737387747211308</c:v>
                </c:pt>
                <c:pt idx="5481">
                  <c:v>0.6985580863271067</c:v>
                </c:pt>
                <c:pt idx="5482">
                  <c:v>0.71794910659329259</c:v>
                </c:pt>
                <c:pt idx="5483">
                  <c:v>0.73549716179975555</c:v>
                </c:pt>
                <c:pt idx="5484">
                  <c:v>0.7511572063404568</c:v>
                </c:pt>
                <c:pt idx="5485">
                  <c:v>0.76488904110565814</c:v>
                </c:pt>
                <c:pt idx="5486">
                  <c:v>0.7766574166724608</c:v>
                </c:pt>
                <c:pt idx="5487">
                  <c:v>0.78643212378957805</c:v>
                </c:pt>
                <c:pt idx="5488">
                  <c:v>0.79418807092400046</c:v>
                </c:pt>
                <c:pt idx="5489">
                  <c:v>0.79990534867070018</c:v>
                </c:pt>
                <c:pt idx="5490">
                  <c:v>0.80356928085968937</c:v>
                </c:pt>
                <c:pt idx="5491">
                  <c:v>0.8051704622295881</c:v>
                </c:pt>
                <c:pt idx="5492">
                  <c:v>0.80470478257078026</c:v>
                </c:pt>
                <c:pt idx="5493">
                  <c:v>0.80217343727627866</c:v>
                </c:pt>
                <c:pt idx="5494">
                  <c:v>0.79758292427314326</c:v>
                </c:pt>
                <c:pt idx="5495">
                  <c:v>0.7909450273424089</c:v>
                </c:pt>
                <c:pt idx="5496">
                  <c:v>0.78227678587031024</c:v>
                </c:pt>
                <c:pt idx="5497">
                  <c:v>0.77160045110837883</c:v>
                </c:pt>
                <c:pt idx="5498">
                  <c:v>0.7589434290548428</c:v>
                </c:pt>
                <c:pt idx="5499">
                  <c:v>0.744338210103757</c:v>
                </c:pt>
                <c:pt idx="5500">
                  <c:v>0.72782228564269258</c:v>
                </c:pt>
                <c:pt idx="5501">
                  <c:v>0.70943805181290498</c:v>
                </c:pt>
                <c:pt idx="5502">
                  <c:v>0.68923270067892561</c:v>
                </c:pt>
                <c:pt idx="5503">
                  <c:v>0.66725809908742484</c:v>
                </c:pt>
                <c:pt idx="5504">
                  <c:v>0.64357065552537784</c:v>
                </c:pt>
                <c:pt idx="5505">
                  <c:v>0.61823117532078142</c:v>
                </c:pt>
                <c:pt idx="5506">
                  <c:v>0.59130470455587347</c:v>
                </c:pt>
                <c:pt idx="5507">
                  <c:v>0.5628603630948924</c:v>
                </c:pt>
                <c:pt idx="5508">
                  <c:v>0.53297116715451509</c:v>
                </c:pt>
                <c:pt idx="5509">
                  <c:v>0.50171384187194823</c:v>
                </c:pt>
                <c:pt idx="5510">
                  <c:v>0.46916862435292916</c:v>
                </c:pt>
                <c:pt idx="5511">
                  <c:v>0.43541905770402373</c:v>
                </c:pt>
                <c:pt idx="5512">
                  <c:v>0.40055177657885532</c:v>
                </c:pt>
                <c:pt idx="5513">
                  <c:v>0.36465628478800588</c:v>
                </c:pt>
                <c:pt idx="5514">
                  <c:v>0.32782472554400482</c:v>
                </c:pt>
                <c:pt idx="5515">
                  <c:v>0.29015164493118661</c:v>
                </c:pt>
                <c:pt idx="5516">
                  <c:v>0.25173374920725744</c:v>
                </c:pt>
                <c:pt idx="5517">
                  <c:v>0.21266965655950526</c:v>
                </c:pt>
                <c:pt idx="5518">
                  <c:v>0.17305964395354032</c:v>
                </c:pt>
                <c:pt idx="5519">
                  <c:v>0.13300538972349701</c:v>
                </c:pt>
                <c:pt idx="5520">
                  <c:v>9.2609712565655589E-2</c:v>
                </c:pt>
                <c:pt idx="5521">
                  <c:v>5.1976307603876427E-2</c:v>
                </c:pt>
                <c:pt idx="5522">
                  <c:v>1.1209480205927817E-2</c:v>
                </c:pt>
                <c:pt idx="5523">
                  <c:v>-2.9586121766896116E-2</c:v>
                </c:pt>
                <c:pt idx="5524">
                  <c:v>-7.0305776589563079E-2</c:v>
                </c:pt>
                <c:pt idx="5525">
                  <c:v>-0.11084495749201177</c:v>
                </c:pt>
                <c:pt idx="5526">
                  <c:v>-0.15109960097832861</c:v>
                </c:pt>
                <c:pt idx="5527">
                  <c:v>-0.19096637395602054</c:v>
                </c:pt>
                <c:pt idx="5528">
                  <c:v>-0.23034293899062727</c:v>
                </c:pt>
                <c:pt idx="5529">
                  <c:v>-0.26912821700444789</c:v>
                </c:pt>
                <c:pt idx="5530">
                  <c:v>-0.30722264674508343</c:v>
                </c:pt>
                <c:pt idx="5531">
                  <c:v>-0.3445284403577441</c:v>
                </c:pt>
                <c:pt idx="5532">
                  <c:v>-0.3809498344052698</c:v>
                </c:pt>
                <c:pt idx="5533">
                  <c:v>-0.4163933356915</c:v>
                </c:pt>
                <c:pt idx="5534">
                  <c:v>-0.45076796125696733</c:v>
                </c:pt>
                <c:pt idx="5535">
                  <c:v>-0.4839854719308499</c:v>
                </c:pt>
                <c:pt idx="5536">
                  <c:v>-0.51596059883965684</c:v>
                </c:pt>
                <c:pt idx="5537">
                  <c:v>-0.54661126229120383</c:v>
                </c:pt>
                <c:pt idx="5538">
                  <c:v>-0.57585878247200584</c:v>
                </c:pt>
                <c:pt idx="5539">
                  <c:v>-0.60362808141722979</c:v>
                </c:pt>
                <c:pt idx="5540">
                  <c:v>-0.62984787573475365</c:v>
                </c:pt>
                <c:pt idx="5541">
                  <c:v>-0.65445085958861116</c:v>
                </c:pt>
                <c:pt idx="5542">
                  <c:v>-0.67737387747213307</c:v>
                </c:pt>
                <c:pt idx="5543">
                  <c:v>-0.69855808632710237</c:v>
                </c:pt>
                <c:pt idx="5544">
                  <c:v>-0.7179491065932887</c:v>
                </c:pt>
                <c:pt idx="5545">
                  <c:v>-0.73549716179975211</c:v>
                </c:pt>
                <c:pt idx="5546">
                  <c:v>-0.75115720634047023</c:v>
                </c:pt>
                <c:pt idx="5547">
                  <c:v>-0.76488904110566969</c:v>
                </c:pt>
                <c:pt idx="5548">
                  <c:v>-0.77665741667245858</c:v>
                </c:pt>
                <c:pt idx="5549">
                  <c:v>-0.7864321237895664</c:v>
                </c:pt>
                <c:pt idx="5550">
                  <c:v>-0.79418807092400656</c:v>
                </c:pt>
                <c:pt idx="5551">
                  <c:v>-0.79990534867070451</c:v>
                </c:pt>
                <c:pt idx="5552">
                  <c:v>-0.80356928085969181</c:v>
                </c:pt>
                <c:pt idx="5553">
                  <c:v>-0.80517046222958721</c:v>
                </c:pt>
                <c:pt idx="5554">
                  <c:v>-0.80470478257078237</c:v>
                </c:pt>
                <c:pt idx="5555">
                  <c:v>-0.80217343727627544</c:v>
                </c:pt>
                <c:pt idx="5556">
                  <c:v>-0.79758292427313815</c:v>
                </c:pt>
                <c:pt idx="5557">
                  <c:v>-0.79094502734240191</c:v>
                </c:pt>
                <c:pt idx="5558">
                  <c:v>-0.78227678587032312</c:v>
                </c:pt>
                <c:pt idx="5559">
                  <c:v>-0.77160045110838127</c:v>
                </c:pt>
                <c:pt idx="5560">
                  <c:v>-0.75894342905483037</c:v>
                </c:pt>
                <c:pt idx="5561">
                  <c:v>-0.74433821010374279</c:v>
                </c:pt>
                <c:pt idx="5562">
                  <c:v>-0.72782228564267659</c:v>
                </c:pt>
                <c:pt idx="5563">
                  <c:v>-0.70943805181290909</c:v>
                </c:pt>
                <c:pt idx="5564">
                  <c:v>-0.68923270067895381</c:v>
                </c:pt>
                <c:pt idx="5565">
                  <c:v>-0.66725809908740397</c:v>
                </c:pt>
                <c:pt idx="5566">
                  <c:v>-0.64357065552535553</c:v>
                </c:pt>
                <c:pt idx="5567">
                  <c:v>-0.61823117532075755</c:v>
                </c:pt>
                <c:pt idx="5568">
                  <c:v>-0.59130470455587936</c:v>
                </c:pt>
                <c:pt idx="5569">
                  <c:v>-0.56286036309493137</c:v>
                </c:pt>
                <c:pt idx="5570">
                  <c:v>-0.53297116715448734</c:v>
                </c:pt>
                <c:pt idx="5571">
                  <c:v>-0.50171384187191925</c:v>
                </c:pt>
                <c:pt idx="5572">
                  <c:v>-0.46916862435289908</c:v>
                </c:pt>
                <c:pt idx="5573">
                  <c:v>-0.43541905770406947</c:v>
                </c:pt>
                <c:pt idx="5574">
                  <c:v>-0.40055177657886282</c:v>
                </c:pt>
                <c:pt idx="5575">
                  <c:v>-0.3646562847879728</c:v>
                </c:pt>
                <c:pt idx="5576">
                  <c:v>-0.32782472554397096</c:v>
                </c:pt>
                <c:pt idx="5577">
                  <c:v>-0.29015164493119472</c:v>
                </c:pt>
                <c:pt idx="5578">
                  <c:v>-0.25173374920730912</c:v>
                </c:pt>
                <c:pt idx="5579">
                  <c:v>-0.21266965655951367</c:v>
                </c:pt>
                <c:pt idx="5580">
                  <c:v>-0.17305964395350407</c:v>
                </c:pt>
                <c:pt idx="5581">
                  <c:v>-0.13300538972350556</c:v>
                </c:pt>
                <c:pt idx="5582">
                  <c:v>-9.2609712565664221E-2</c:v>
                </c:pt>
                <c:pt idx="5583">
                  <c:v>-5.1976307603885087E-2</c:v>
                </c:pt>
                <c:pt idx="5584">
                  <c:v>-1.1209480205936498E-2</c:v>
                </c:pt>
                <c:pt idx="5585">
                  <c:v>2.9586121766933184E-2</c:v>
                </c:pt>
                <c:pt idx="5586">
                  <c:v>7.0305776589554433E-2</c:v>
                </c:pt>
                <c:pt idx="5587">
                  <c:v>0.1108449574920032</c:v>
                </c:pt>
                <c:pt idx="5588">
                  <c:v>0.15109960097832006</c:v>
                </c:pt>
                <c:pt idx="5589">
                  <c:v>0.1909663739560121</c:v>
                </c:pt>
                <c:pt idx="5590">
                  <c:v>0.23034293899061895</c:v>
                </c:pt>
                <c:pt idx="5591">
                  <c:v>0.26912821700443973</c:v>
                </c:pt>
                <c:pt idx="5592">
                  <c:v>0.30722264674507543</c:v>
                </c:pt>
                <c:pt idx="5593">
                  <c:v>0.34452844035773628</c:v>
                </c:pt>
                <c:pt idx="5594">
                  <c:v>0.38094983440526214</c:v>
                </c:pt>
                <c:pt idx="5595">
                  <c:v>0.41639333569149251</c:v>
                </c:pt>
                <c:pt idx="5596">
                  <c:v>0.45076796125696017</c:v>
                </c:pt>
                <c:pt idx="5597">
                  <c:v>0.48398547193087954</c:v>
                </c:pt>
                <c:pt idx="5598">
                  <c:v>0.51596059883965006</c:v>
                </c:pt>
                <c:pt idx="5599">
                  <c:v>0.54661126229119739</c:v>
                </c:pt>
                <c:pt idx="5600">
                  <c:v>0.57585878247199973</c:v>
                </c:pt>
                <c:pt idx="5601">
                  <c:v>0.60362808141725444</c:v>
                </c:pt>
                <c:pt idx="5602">
                  <c:v>0.62984787573477674</c:v>
                </c:pt>
                <c:pt idx="5603">
                  <c:v>0.65445085958860616</c:v>
                </c:pt>
                <c:pt idx="5604">
                  <c:v>0.67737387747210365</c:v>
                </c:pt>
                <c:pt idx="5605">
                  <c:v>0.6985580863271208</c:v>
                </c:pt>
                <c:pt idx="5606">
                  <c:v>0.71794910659330546</c:v>
                </c:pt>
                <c:pt idx="5607">
                  <c:v>0.73549716179976721</c:v>
                </c:pt>
                <c:pt idx="5608">
                  <c:v>0.75115720634045058</c:v>
                </c:pt>
                <c:pt idx="5609">
                  <c:v>0.7648890411056527</c:v>
                </c:pt>
                <c:pt idx="5610">
                  <c:v>0.77665741667246835</c:v>
                </c:pt>
                <c:pt idx="5611">
                  <c:v>0.78643212378957439</c:v>
                </c:pt>
                <c:pt idx="5612">
                  <c:v>0.79418807092401278</c:v>
                </c:pt>
                <c:pt idx="5613">
                  <c:v>0.79990534867069818</c:v>
                </c:pt>
                <c:pt idx="5614">
                  <c:v>0.80356928085969126</c:v>
                </c:pt>
                <c:pt idx="5615">
                  <c:v>0.80517046222958777</c:v>
                </c:pt>
                <c:pt idx="5616">
                  <c:v>0.80470478257078093</c:v>
                </c:pt>
                <c:pt idx="5617">
                  <c:v>0.80217343727627211</c:v>
                </c:pt>
                <c:pt idx="5618">
                  <c:v>0.79758292427313937</c:v>
                </c:pt>
                <c:pt idx="5619">
                  <c:v>0.79094502734241223</c:v>
                </c:pt>
                <c:pt idx="5620">
                  <c:v>0.78227678587031435</c:v>
                </c:pt>
                <c:pt idx="5621">
                  <c:v>0.77160045110837061</c:v>
                </c:pt>
                <c:pt idx="5622">
                  <c:v>0.75894342905481804</c:v>
                </c:pt>
                <c:pt idx="5623">
                  <c:v>0.74433821010374612</c:v>
                </c:pt>
                <c:pt idx="5624">
                  <c:v>0.72782228564269991</c:v>
                </c:pt>
                <c:pt idx="5625">
                  <c:v>0.70943805181289155</c:v>
                </c:pt>
                <c:pt idx="5626">
                  <c:v>0.68923270067893461</c:v>
                </c:pt>
                <c:pt idx="5627">
                  <c:v>0.66725809908738321</c:v>
                </c:pt>
                <c:pt idx="5628">
                  <c:v>0.64357065552538828</c:v>
                </c:pt>
                <c:pt idx="5629">
                  <c:v>0.61823117532076322</c:v>
                </c:pt>
                <c:pt idx="5630">
                  <c:v>0.59130470455585415</c:v>
                </c:pt>
                <c:pt idx="5631">
                  <c:v>0.56286036309490484</c:v>
                </c:pt>
                <c:pt idx="5632">
                  <c:v>0.53297116715449377</c:v>
                </c:pt>
                <c:pt idx="5633">
                  <c:v>0.50171384187196189</c:v>
                </c:pt>
                <c:pt idx="5634">
                  <c:v>0.46916862435290613</c:v>
                </c:pt>
                <c:pt idx="5635">
                  <c:v>0.43541905770403827</c:v>
                </c:pt>
                <c:pt idx="5636">
                  <c:v>0.40055177657887037</c:v>
                </c:pt>
                <c:pt idx="5637">
                  <c:v>0.36465628478798051</c:v>
                </c:pt>
                <c:pt idx="5638">
                  <c:v>0.3278247255439789</c:v>
                </c:pt>
                <c:pt idx="5639">
                  <c:v>0.29015164493120282</c:v>
                </c:pt>
                <c:pt idx="5640">
                  <c:v>0.25173374920727393</c:v>
                </c:pt>
                <c:pt idx="5641">
                  <c:v>0.21266965655952202</c:v>
                </c:pt>
                <c:pt idx="5642">
                  <c:v>0.17305964395351256</c:v>
                </c:pt>
                <c:pt idx="5643">
                  <c:v>0.13300538972351414</c:v>
                </c:pt>
                <c:pt idx="5644">
                  <c:v>9.2609712565672839E-2</c:v>
                </c:pt>
                <c:pt idx="5645">
                  <c:v>5.1976307603893761E-2</c:v>
                </c:pt>
                <c:pt idx="5646">
                  <c:v>1.1209480205945178E-2</c:v>
                </c:pt>
                <c:pt idx="5647">
                  <c:v>-2.9586121766924506E-2</c:v>
                </c:pt>
                <c:pt idx="5648">
                  <c:v>-7.0305776589545788E-2</c:v>
                </c:pt>
                <c:pt idx="5649">
                  <c:v>-0.11084495749199459</c:v>
                </c:pt>
                <c:pt idx="5650">
                  <c:v>-0.15109960097831157</c:v>
                </c:pt>
                <c:pt idx="5651">
                  <c:v>-0.19096637395600366</c:v>
                </c:pt>
                <c:pt idx="5652">
                  <c:v>-0.2303429389906545</c:v>
                </c:pt>
                <c:pt idx="5653">
                  <c:v>-0.26912821700443157</c:v>
                </c:pt>
                <c:pt idx="5654">
                  <c:v>-0.30722264674506738</c:v>
                </c:pt>
                <c:pt idx="5655">
                  <c:v>-0.34452844035772839</c:v>
                </c:pt>
                <c:pt idx="5656">
                  <c:v>-0.38094983440529484</c:v>
                </c:pt>
                <c:pt idx="5657">
                  <c:v>-0.41639333569152431</c:v>
                </c:pt>
                <c:pt idx="5658">
                  <c:v>-0.4507679612569529</c:v>
                </c:pt>
                <c:pt idx="5659">
                  <c:v>-0.48398547193083602</c:v>
                </c:pt>
                <c:pt idx="5660">
                  <c:v>-0.5159605988396786</c:v>
                </c:pt>
                <c:pt idx="5661">
                  <c:v>-0.5466112622912247</c:v>
                </c:pt>
                <c:pt idx="5662">
                  <c:v>-0.57585878247202571</c:v>
                </c:pt>
                <c:pt idx="5663">
                  <c:v>-0.60362808141721835</c:v>
                </c:pt>
                <c:pt idx="5664">
                  <c:v>-0.62984787573474288</c:v>
                </c:pt>
                <c:pt idx="5665">
                  <c:v>-0.65445085958862781</c:v>
                </c:pt>
                <c:pt idx="5666">
                  <c:v>-0.67737387747212363</c:v>
                </c:pt>
                <c:pt idx="5667">
                  <c:v>-0.69855808632713923</c:v>
                </c:pt>
                <c:pt idx="5668">
                  <c:v>-0.71794910659328082</c:v>
                </c:pt>
                <c:pt idx="5669">
                  <c:v>-0.73549716179976365</c:v>
                </c:pt>
                <c:pt idx="5670">
                  <c:v>-0.7511572063404639</c:v>
                </c:pt>
                <c:pt idx="5671">
                  <c:v>-0.76488904110566436</c:v>
                </c:pt>
                <c:pt idx="5672">
                  <c:v>-0.77665741667247812</c:v>
                </c:pt>
                <c:pt idx="5673">
                  <c:v>-0.7864321237895725</c:v>
                </c:pt>
                <c:pt idx="5674">
                  <c:v>-0.79418807092400368</c:v>
                </c:pt>
                <c:pt idx="5675">
                  <c:v>-0.7999053486707024</c:v>
                </c:pt>
                <c:pt idx="5676">
                  <c:v>-0.80356928085969359</c:v>
                </c:pt>
                <c:pt idx="5677">
                  <c:v>-0.80517046222958832</c:v>
                </c:pt>
                <c:pt idx="5678">
                  <c:v>-0.80470478257078126</c:v>
                </c:pt>
                <c:pt idx="5679">
                  <c:v>-0.80217343727627688</c:v>
                </c:pt>
                <c:pt idx="5680">
                  <c:v>-0.79758292427313426</c:v>
                </c:pt>
                <c:pt idx="5681">
                  <c:v>-0.79094502734240524</c:v>
                </c:pt>
                <c:pt idx="5682">
                  <c:v>-0.78227678587030547</c:v>
                </c:pt>
                <c:pt idx="5683">
                  <c:v>-0.77160045110838626</c:v>
                </c:pt>
                <c:pt idx="5684">
                  <c:v>-0.75894342905483625</c:v>
                </c:pt>
                <c:pt idx="5685">
                  <c:v>-0.74433821010374945</c:v>
                </c:pt>
                <c:pt idx="5686">
                  <c:v>-0.72782228564270357</c:v>
                </c:pt>
                <c:pt idx="5687">
                  <c:v>-0.70943805181289565</c:v>
                </c:pt>
                <c:pt idx="5688">
                  <c:v>-0.68923270067896281</c:v>
                </c:pt>
                <c:pt idx="5689">
                  <c:v>-0.66725809908741374</c:v>
                </c:pt>
                <c:pt idx="5690">
                  <c:v>-0.6435706555253935</c:v>
                </c:pt>
                <c:pt idx="5691">
                  <c:v>-0.61823117532076877</c:v>
                </c:pt>
                <c:pt idx="5692">
                  <c:v>-0.59130470455586004</c:v>
                </c:pt>
                <c:pt idx="5693">
                  <c:v>-0.56286036309494381</c:v>
                </c:pt>
                <c:pt idx="5694">
                  <c:v>-0.53297116715453463</c:v>
                </c:pt>
                <c:pt idx="5695">
                  <c:v>-0.50171384187196866</c:v>
                </c:pt>
                <c:pt idx="5696">
                  <c:v>-0.46916862435291312</c:v>
                </c:pt>
                <c:pt idx="5697">
                  <c:v>-0.4354190577040456</c:v>
                </c:pt>
                <c:pt idx="5698">
                  <c:v>-0.40055177657891766</c:v>
                </c:pt>
                <c:pt idx="5699">
                  <c:v>-0.36465628478802903</c:v>
                </c:pt>
                <c:pt idx="5700">
                  <c:v>-0.32782472554398684</c:v>
                </c:pt>
                <c:pt idx="5701">
                  <c:v>-0.29015164493121087</c:v>
                </c:pt>
                <c:pt idx="5702">
                  <c:v>-0.25173374920728214</c:v>
                </c:pt>
                <c:pt idx="5703">
                  <c:v>-0.21266965655957454</c:v>
                </c:pt>
                <c:pt idx="5704">
                  <c:v>-0.17305964395352103</c:v>
                </c:pt>
                <c:pt idx="5705">
                  <c:v>-0.13300538972352269</c:v>
                </c:pt>
                <c:pt idx="5706">
                  <c:v>-9.2609712565681457E-2</c:v>
                </c:pt>
                <c:pt idx="5707">
                  <c:v>-5.1976307603856735E-2</c:v>
                </c:pt>
                <c:pt idx="5708">
                  <c:v>-1.1209480205953859E-2</c:v>
                </c:pt>
                <c:pt idx="5709">
                  <c:v>2.9586121766915833E-2</c:v>
                </c:pt>
                <c:pt idx="5710">
                  <c:v>7.0305776589537128E-2</c:v>
                </c:pt>
                <c:pt idx="5711">
                  <c:v>0.11084495749203134</c:v>
                </c:pt>
                <c:pt idx="5712">
                  <c:v>0.15109960097834799</c:v>
                </c:pt>
                <c:pt idx="5713">
                  <c:v>0.19096637395599522</c:v>
                </c:pt>
                <c:pt idx="5714">
                  <c:v>0.23034293899060232</c:v>
                </c:pt>
                <c:pt idx="5715">
                  <c:v>0.26912821700446649</c:v>
                </c:pt>
                <c:pt idx="5716">
                  <c:v>0.30722264674510169</c:v>
                </c:pt>
                <c:pt idx="5717">
                  <c:v>0.34452844035776192</c:v>
                </c:pt>
                <c:pt idx="5718">
                  <c:v>0.38094983440524682</c:v>
                </c:pt>
                <c:pt idx="5719">
                  <c:v>0.41639333569147763</c:v>
                </c:pt>
                <c:pt idx="5720">
                  <c:v>0.45076796125698365</c:v>
                </c:pt>
                <c:pt idx="5721">
                  <c:v>0.48398547193086561</c:v>
                </c:pt>
                <c:pt idx="5722">
                  <c:v>0.51596059883967194</c:v>
                </c:pt>
                <c:pt idx="5723">
                  <c:v>0.54661126229118462</c:v>
                </c:pt>
                <c:pt idx="5724">
                  <c:v>0.57585878247201971</c:v>
                </c:pt>
                <c:pt idx="5725">
                  <c:v>0.60362808141724289</c:v>
                </c:pt>
                <c:pt idx="5726">
                  <c:v>0.62984787573476597</c:v>
                </c:pt>
                <c:pt idx="5727">
                  <c:v>0.6544508595886227</c:v>
                </c:pt>
                <c:pt idx="5728">
                  <c:v>0.67737387747211908</c:v>
                </c:pt>
                <c:pt idx="5729">
                  <c:v>0.69855808632711214</c:v>
                </c:pt>
                <c:pt idx="5730">
                  <c:v>0.71794910659329758</c:v>
                </c:pt>
                <c:pt idx="5731">
                  <c:v>0.7354971617997601</c:v>
                </c:pt>
                <c:pt idx="5732">
                  <c:v>0.75115720634046079</c:v>
                </c:pt>
                <c:pt idx="5733">
                  <c:v>0.76488904110566158</c:v>
                </c:pt>
                <c:pt idx="5734">
                  <c:v>0.7766574166724638</c:v>
                </c:pt>
                <c:pt idx="5735">
                  <c:v>0.78643212378957061</c:v>
                </c:pt>
                <c:pt idx="5736">
                  <c:v>0.79418807092400234</c:v>
                </c:pt>
                <c:pt idx="5737">
                  <c:v>0.7999053486707014</c:v>
                </c:pt>
                <c:pt idx="5738">
                  <c:v>0.80356928085969004</c:v>
                </c:pt>
                <c:pt idx="5739">
                  <c:v>0.80517046222958755</c:v>
                </c:pt>
                <c:pt idx="5740">
                  <c:v>0.8047047825707816</c:v>
                </c:pt>
                <c:pt idx="5741">
                  <c:v>0.80217343727627766</c:v>
                </c:pt>
                <c:pt idx="5742">
                  <c:v>0.79758292427313549</c:v>
                </c:pt>
                <c:pt idx="5743">
                  <c:v>0.79094502734241545</c:v>
                </c:pt>
                <c:pt idx="5744">
                  <c:v>0.78227678587031846</c:v>
                </c:pt>
                <c:pt idx="5745">
                  <c:v>0.77160045110838871</c:v>
                </c:pt>
                <c:pt idx="5746">
                  <c:v>0.75894342905482381</c:v>
                </c:pt>
                <c:pt idx="5747">
                  <c:v>0.74433821010373524</c:v>
                </c:pt>
                <c:pt idx="5748">
                  <c:v>0.72782228564270735</c:v>
                </c:pt>
                <c:pt idx="5749">
                  <c:v>0.70943805181292141</c:v>
                </c:pt>
                <c:pt idx="5750">
                  <c:v>0.68923270067896725</c:v>
                </c:pt>
                <c:pt idx="5751">
                  <c:v>0.66725809908739298</c:v>
                </c:pt>
                <c:pt idx="5752">
                  <c:v>0.64357065552537118</c:v>
                </c:pt>
                <c:pt idx="5753">
                  <c:v>0.61823117532080363</c:v>
                </c:pt>
                <c:pt idx="5754">
                  <c:v>0.5913047045558969</c:v>
                </c:pt>
                <c:pt idx="5755">
                  <c:v>0.56286036309491727</c:v>
                </c:pt>
                <c:pt idx="5756">
                  <c:v>0.53297116715450676</c:v>
                </c:pt>
                <c:pt idx="5757">
                  <c:v>0.50171384187193957</c:v>
                </c:pt>
                <c:pt idx="5758">
                  <c:v>0.46916862435295742</c:v>
                </c:pt>
                <c:pt idx="5759">
                  <c:v>0.43541905770405287</c:v>
                </c:pt>
                <c:pt idx="5760">
                  <c:v>0.40055177657888547</c:v>
                </c:pt>
                <c:pt idx="5761">
                  <c:v>0.364656284787996</c:v>
                </c:pt>
                <c:pt idx="5762">
                  <c:v>0.32782472554395292</c:v>
                </c:pt>
                <c:pt idx="5763">
                  <c:v>0.29015164493121903</c:v>
                </c:pt>
                <c:pt idx="5764">
                  <c:v>0.25173374920729041</c:v>
                </c:pt>
                <c:pt idx="5765">
                  <c:v>0.21266965655953873</c:v>
                </c:pt>
                <c:pt idx="5766">
                  <c:v>0.1730596439534848</c:v>
                </c:pt>
                <c:pt idx="5767">
                  <c:v>0.13300538972348611</c:v>
                </c:pt>
                <c:pt idx="5768">
                  <c:v>9.2609712565690089E-2</c:v>
                </c:pt>
                <c:pt idx="5769">
                  <c:v>5.197630760391108E-2</c:v>
                </c:pt>
                <c:pt idx="5770">
                  <c:v>1.1209480205916771E-2</c:v>
                </c:pt>
                <c:pt idx="5771">
                  <c:v>-2.95861217669529E-2</c:v>
                </c:pt>
                <c:pt idx="5772">
                  <c:v>-7.0305776589574084E-2</c:v>
                </c:pt>
                <c:pt idx="5773">
                  <c:v>-0.1108449574919774</c:v>
                </c:pt>
                <c:pt idx="5774">
                  <c:v>-0.1510996009782945</c:v>
                </c:pt>
                <c:pt idx="5775">
                  <c:v>-0.19096637395603125</c:v>
                </c:pt>
                <c:pt idx="5776">
                  <c:v>-0.23034293899063787</c:v>
                </c:pt>
                <c:pt idx="5777">
                  <c:v>-0.26912821700445833</c:v>
                </c:pt>
                <c:pt idx="5778">
                  <c:v>-0.30722264674505134</c:v>
                </c:pt>
                <c:pt idx="5779">
                  <c:v>-0.3445284403577541</c:v>
                </c:pt>
                <c:pt idx="5780">
                  <c:v>-0.38094983440527952</c:v>
                </c:pt>
                <c:pt idx="5781">
                  <c:v>-0.41639333569150938</c:v>
                </c:pt>
                <c:pt idx="5782">
                  <c:v>-0.45076796125697655</c:v>
                </c:pt>
                <c:pt idx="5783">
                  <c:v>-0.48398547193085872</c:v>
                </c:pt>
                <c:pt idx="5784">
                  <c:v>-0.51596059883966527</c:v>
                </c:pt>
                <c:pt idx="5785">
                  <c:v>-0.54661126229121193</c:v>
                </c:pt>
                <c:pt idx="5786">
                  <c:v>-0.57585878247201361</c:v>
                </c:pt>
                <c:pt idx="5787">
                  <c:v>-0.60362808141723723</c:v>
                </c:pt>
                <c:pt idx="5788">
                  <c:v>-0.62984787573476053</c:v>
                </c:pt>
                <c:pt idx="5789">
                  <c:v>-0.6544508595886176</c:v>
                </c:pt>
                <c:pt idx="5790">
                  <c:v>-0.67737387747211431</c:v>
                </c:pt>
                <c:pt idx="5791">
                  <c:v>-0.69855808632710781</c:v>
                </c:pt>
                <c:pt idx="5792">
                  <c:v>-0.7179491065932937</c:v>
                </c:pt>
                <c:pt idx="5793">
                  <c:v>-0.73549716179975655</c:v>
                </c:pt>
                <c:pt idx="5794">
                  <c:v>-0.75115720634045768</c:v>
                </c:pt>
                <c:pt idx="5795">
                  <c:v>-0.76488904110565892</c:v>
                </c:pt>
                <c:pt idx="5796">
                  <c:v>-0.77665741667246146</c:v>
                </c:pt>
                <c:pt idx="5797">
                  <c:v>-0.7864321237895785</c:v>
                </c:pt>
                <c:pt idx="5798">
                  <c:v>-0.7941880709240009</c:v>
                </c:pt>
                <c:pt idx="5799">
                  <c:v>-0.79990534867070051</c:v>
                </c:pt>
                <c:pt idx="5800">
                  <c:v>-0.80356928085968948</c:v>
                </c:pt>
                <c:pt idx="5801">
                  <c:v>-0.8051704622295881</c:v>
                </c:pt>
                <c:pt idx="5802">
                  <c:v>-0.80470478257078026</c:v>
                </c:pt>
                <c:pt idx="5803">
                  <c:v>-0.80217343727627843</c:v>
                </c:pt>
                <c:pt idx="5804">
                  <c:v>-0.79758292427314292</c:v>
                </c:pt>
                <c:pt idx="5805">
                  <c:v>-0.79094502734241701</c:v>
                </c:pt>
                <c:pt idx="5806">
                  <c:v>-0.78227678587030958</c:v>
                </c:pt>
                <c:pt idx="5807">
                  <c:v>-0.77160045110837805</c:v>
                </c:pt>
                <c:pt idx="5808">
                  <c:v>-0.75894342905484202</c:v>
                </c:pt>
                <c:pt idx="5809">
                  <c:v>-0.74433821010375611</c:v>
                </c:pt>
                <c:pt idx="5810">
                  <c:v>-0.72782228564269147</c:v>
                </c:pt>
                <c:pt idx="5811">
                  <c:v>-0.70943805181290387</c:v>
                </c:pt>
                <c:pt idx="5812">
                  <c:v>-0.68923270067894804</c:v>
                </c:pt>
                <c:pt idx="5813">
                  <c:v>-0.66725809908742351</c:v>
                </c:pt>
                <c:pt idx="5814">
                  <c:v>-0.6435706555253764</c:v>
                </c:pt>
                <c:pt idx="5815">
                  <c:v>-0.61823117532077987</c:v>
                </c:pt>
                <c:pt idx="5816">
                  <c:v>-0.59130470455587181</c:v>
                </c:pt>
                <c:pt idx="5817">
                  <c:v>-0.56286036309489074</c:v>
                </c:pt>
                <c:pt idx="5818">
                  <c:v>-0.53297116715451331</c:v>
                </c:pt>
                <c:pt idx="5819">
                  <c:v>-0.50171384187194634</c:v>
                </c:pt>
                <c:pt idx="5820">
                  <c:v>-0.46916862435292722</c:v>
                </c:pt>
                <c:pt idx="5821">
                  <c:v>-0.43541905770402167</c:v>
                </c:pt>
                <c:pt idx="5822">
                  <c:v>-0.40055177657885327</c:v>
                </c:pt>
                <c:pt idx="5823">
                  <c:v>-0.36465628478800372</c:v>
                </c:pt>
                <c:pt idx="5824">
                  <c:v>-0.32782472554400272</c:v>
                </c:pt>
                <c:pt idx="5825">
                  <c:v>-0.29015164493118439</c:v>
                </c:pt>
                <c:pt idx="5826">
                  <c:v>-0.25173374920725522</c:v>
                </c:pt>
                <c:pt idx="5827">
                  <c:v>-0.21266965655950298</c:v>
                </c:pt>
                <c:pt idx="5828">
                  <c:v>-0.17305964395353798</c:v>
                </c:pt>
                <c:pt idx="5829">
                  <c:v>-0.13300538972353981</c:v>
                </c:pt>
                <c:pt idx="5830">
                  <c:v>-9.2609712565653243E-2</c:v>
                </c:pt>
                <c:pt idx="5831">
                  <c:v>-5.1976307603874068E-2</c:v>
                </c:pt>
                <c:pt idx="5832">
                  <c:v>-1.1209480205925451E-2</c:v>
                </c:pt>
                <c:pt idx="5833">
                  <c:v>2.9586121766898486E-2</c:v>
                </c:pt>
                <c:pt idx="5834">
                  <c:v>7.0305776589565439E-2</c:v>
                </c:pt>
                <c:pt idx="5835">
                  <c:v>0.11084495749201412</c:v>
                </c:pt>
                <c:pt idx="5836">
                  <c:v>0.15109960097833094</c:v>
                </c:pt>
                <c:pt idx="5837">
                  <c:v>0.19096637395602284</c:v>
                </c:pt>
                <c:pt idx="5838">
                  <c:v>0.23034293899062955</c:v>
                </c:pt>
                <c:pt idx="5839">
                  <c:v>0.26912821700445017</c:v>
                </c:pt>
                <c:pt idx="5840">
                  <c:v>0.30722264674508565</c:v>
                </c:pt>
                <c:pt idx="5841">
                  <c:v>0.34452844035774627</c:v>
                </c:pt>
                <c:pt idx="5842">
                  <c:v>0.38094983440527186</c:v>
                </c:pt>
                <c:pt idx="5843">
                  <c:v>0.41639333569150194</c:v>
                </c:pt>
                <c:pt idx="5844">
                  <c:v>0.45076796125696927</c:v>
                </c:pt>
                <c:pt idx="5845">
                  <c:v>0.48398547193085173</c:v>
                </c:pt>
                <c:pt idx="5846">
                  <c:v>0.51596059883965861</c:v>
                </c:pt>
                <c:pt idx="5847">
                  <c:v>0.5466112622912056</c:v>
                </c:pt>
                <c:pt idx="5848">
                  <c:v>0.5758587824720075</c:v>
                </c:pt>
                <c:pt idx="5849">
                  <c:v>0.60362808141723145</c:v>
                </c:pt>
                <c:pt idx="5850">
                  <c:v>0.62984787573475509</c:v>
                </c:pt>
                <c:pt idx="5851">
                  <c:v>0.6544508595886126</c:v>
                </c:pt>
                <c:pt idx="5852">
                  <c:v>0.67737387747213429</c:v>
                </c:pt>
                <c:pt idx="5853">
                  <c:v>0.69855808632710348</c:v>
                </c:pt>
                <c:pt idx="5854">
                  <c:v>0.71794910659328981</c:v>
                </c:pt>
                <c:pt idx="5855">
                  <c:v>0.73549716179975311</c:v>
                </c:pt>
                <c:pt idx="5856">
                  <c:v>0.75115720634047101</c:v>
                </c:pt>
                <c:pt idx="5857">
                  <c:v>0.76488904110567058</c:v>
                </c:pt>
                <c:pt idx="5858">
                  <c:v>0.77665741667245924</c:v>
                </c:pt>
                <c:pt idx="5859">
                  <c:v>0.78643212378956684</c:v>
                </c:pt>
                <c:pt idx="5860">
                  <c:v>0.79418807092399946</c:v>
                </c:pt>
                <c:pt idx="5861">
                  <c:v>0.79990534867070473</c:v>
                </c:pt>
                <c:pt idx="5862">
                  <c:v>0.80356928085969193</c:v>
                </c:pt>
                <c:pt idx="5863">
                  <c:v>0.80517046222958721</c:v>
                </c:pt>
                <c:pt idx="5864">
                  <c:v>0.80470478257078226</c:v>
                </c:pt>
                <c:pt idx="5865">
                  <c:v>0.8021734372762751</c:v>
                </c:pt>
                <c:pt idx="5866">
                  <c:v>0.79758292427313782</c:v>
                </c:pt>
                <c:pt idx="5867">
                  <c:v>0.79094502734241012</c:v>
                </c:pt>
                <c:pt idx="5868">
                  <c:v>0.78227678587032257</c:v>
                </c:pt>
                <c:pt idx="5869">
                  <c:v>0.7716004511083806</c:v>
                </c:pt>
                <c:pt idx="5870">
                  <c:v>0.75894342905482959</c:v>
                </c:pt>
                <c:pt idx="5871">
                  <c:v>0.74433821010374179</c:v>
                </c:pt>
                <c:pt idx="5872">
                  <c:v>0.72782228564267559</c:v>
                </c:pt>
                <c:pt idx="5873">
                  <c:v>0.70943805181290798</c:v>
                </c:pt>
                <c:pt idx="5874">
                  <c:v>0.68923270067895259</c:v>
                </c:pt>
                <c:pt idx="5875">
                  <c:v>0.66725809908740263</c:v>
                </c:pt>
                <c:pt idx="5876">
                  <c:v>0.6435706555253542</c:v>
                </c:pt>
                <c:pt idx="5877">
                  <c:v>0.61823117532075611</c:v>
                </c:pt>
                <c:pt idx="5878">
                  <c:v>0.59130470455587769</c:v>
                </c:pt>
                <c:pt idx="5879">
                  <c:v>0.56286036309492971</c:v>
                </c:pt>
                <c:pt idx="5880">
                  <c:v>0.53297116715448545</c:v>
                </c:pt>
                <c:pt idx="5881">
                  <c:v>0.50171384187191737</c:v>
                </c:pt>
                <c:pt idx="5882">
                  <c:v>0.46916862435289708</c:v>
                </c:pt>
                <c:pt idx="5883">
                  <c:v>0.43541905770406752</c:v>
                </c:pt>
                <c:pt idx="5884">
                  <c:v>0.40055177657890051</c:v>
                </c:pt>
                <c:pt idx="5885">
                  <c:v>0.36465628478797069</c:v>
                </c:pt>
                <c:pt idx="5886">
                  <c:v>0.3278247255439688</c:v>
                </c:pt>
                <c:pt idx="5887">
                  <c:v>0.2901516449311925</c:v>
                </c:pt>
                <c:pt idx="5888">
                  <c:v>0.2517337492073069</c:v>
                </c:pt>
                <c:pt idx="5889">
                  <c:v>0.21266965655951134</c:v>
                </c:pt>
                <c:pt idx="5890">
                  <c:v>0.17305964395350176</c:v>
                </c:pt>
                <c:pt idx="5891">
                  <c:v>0.13300538972350326</c:v>
                </c:pt>
                <c:pt idx="5892">
                  <c:v>9.2609712565661861E-2</c:v>
                </c:pt>
                <c:pt idx="5893">
                  <c:v>5.1976307603882728E-2</c:v>
                </c:pt>
                <c:pt idx="5894">
                  <c:v>1.120948020593413E-2</c:v>
                </c:pt>
                <c:pt idx="5895">
                  <c:v>-2.9586121766935546E-2</c:v>
                </c:pt>
                <c:pt idx="5896">
                  <c:v>-7.0305776589556793E-2</c:v>
                </c:pt>
                <c:pt idx="5897">
                  <c:v>-0.11084495749200554</c:v>
                </c:pt>
                <c:pt idx="5898">
                  <c:v>-0.1510996009783224</c:v>
                </c:pt>
                <c:pt idx="5899">
                  <c:v>-0.19096637395601437</c:v>
                </c:pt>
                <c:pt idx="5900">
                  <c:v>-0.23034293899062122</c:v>
                </c:pt>
                <c:pt idx="5901">
                  <c:v>-0.26912821700444195</c:v>
                </c:pt>
                <c:pt idx="5902">
                  <c:v>-0.30722264674507765</c:v>
                </c:pt>
                <c:pt idx="5903">
                  <c:v>-0.34452844035773844</c:v>
                </c:pt>
                <c:pt idx="5904">
                  <c:v>-0.3809498344052642</c:v>
                </c:pt>
                <c:pt idx="5905">
                  <c:v>-0.41639333569149456</c:v>
                </c:pt>
                <c:pt idx="5906">
                  <c:v>-0.45076796125696211</c:v>
                </c:pt>
                <c:pt idx="5907">
                  <c:v>-0.48398547193088143</c:v>
                </c:pt>
                <c:pt idx="5908">
                  <c:v>-0.51596059883965184</c:v>
                </c:pt>
                <c:pt idx="5909">
                  <c:v>-0.54661126229119916</c:v>
                </c:pt>
                <c:pt idx="5910">
                  <c:v>-0.5758587824720014</c:v>
                </c:pt>
                <c:pt idx="5911">
                  <c:v>-0.60362808141725599</c:v>
                </c:pt>
                <c:pt idx="5912">
                  <c:v>-0.6298478757347783</c:v>
                </c:pt>
                <c:pt idx="5913">
                  <c:v>-0.65445085958860749</c:v>
                </c:pt>
                <c:pt idx="5914">
                  <c:v>-0.67737387747210487</c:v>
                </c:pt>
                <c:pt idx="5915">
                  <c:v>-0.69855808632709926</c:v>
                </c:pt>
                <c:pt idx="5916">
                  <c:v>-0.71794910659330657</c:v>
                </c:pt>
                <c:pt idx="5917">
                  <c:v>-0.73549716179976821</c:v>
                </c:pt>
                <c:pt idx="5918">
                  <c:v>-0.75115720634045147</c:v>
                </c:pt>
                <c:pt idx="5919">
                  <c:v>-0.76488904110565348</c:v>
                </c:pt>
                <c:pt idx="5920">
                  <c:v>-0.77665741667246901</c:v>
                </c:pt>
                <c:pt idx="5921">
                  <c:v>-0.78643212378957483</c:v>
                </c:pt>
                <c:pt idx="5922">
                  <c:v>-0.79418807092400556</c:v>
                </c:pt>
                <c:pt idx="5923">
                  <c:v>-0.79990534867069851</c:v>
                </c:pt>
                <c:pt idx="5924">
                  <c:v>-0.80356928085969137</c:v>
                </c:pt>
                <c:pt idx="5925">
                  <c:v>-0.80517046222958777</c:v>
                </c:pt>
                <c:pt idx="5926">
                  <c:v>-0.80470478257078082</c:v>
                </c:pt>
                <c:pt idx="5927">
                  <c:v>-0.80217343727627188</c:v>
                </c:pt>
                <c:pt idx="5928">
                  <c:v>-0.79758292427313904</c:v>
                </c:pt>
                <c:pt idx="5929">
                  <c:v>-0.79094502734241179</c:v>
                </c:pt>
                <c:pt idx="5930">
                  <c:v>-0.78227678587031368</c:v>
                </c:pt>
                <c:pt idx="5931">
                  <c:v>-0.77160045110837006</c:v>
                </c:pt>
                <c:pt idx="5932">
                  <c:v>-0.75894342905481726</c:v>
                </c:pt>
                <c:pt idx="5933">
                  <c:v>-0.74433821010374512</c:v>
                </c:pt>
                <c:pt idx="5934">
                  <c:v>-0.72782228564269891</c:v>
                </c:pt>
                <c:pt idx="5935">
                  <c:v>-0.70943805181289044</c:v>
                </c:pt>
                <c:pt idx="5936">
                  <c:v>-0.68923270067893339</c:v>
                </c:pt>
                <c:pt idx="5937">
                  <c:v>-0.66725809908738187</c:v>
                </c:pt>
                <c:pt idx="5938">
                  <c:v>-0.64357065552538684</c:v>
                </c:pt>
                <c:pt idx="5939">
                  <c:v>-0.61823117532079108</c:v>
                </c:pt>
                <c:pt idx="5940">
                  <c:v>-0.59130470455585249</c:v>
                </c:pt>
                <c:pt idx="5941">
                  <c:v>-0.56286036309490317</c:v>
                </c:pt>
                <c:pt idx="5942">
                  <c:v>-0.532971167154492</c:v>
                </c:pt>
                <c:pt idx="5943">
                  <c:v>-0.50171384187196</c:v>
                </c:pt>
                <c:pt idx="5944">
                  <c:v>-0.46916862435290413</c:v>
                </c:pt>
                <c:pt idx="5945">
                  <c:v>-0.43541905770403633</c:v>
                </c:pt>
                <c:pt idx="5946">
                  <c:v>-0.40055177657886831</c:v>
                </c:pt>
                <c:pt idx="5947">
                  <c:v>-0.3646562847879784</c:v>
                </c:pt>
                <c:pt idx="5948">
                  <c:v>-0.32782472554397674</c:v>
                </c:pt>
                <c:pt idx="5949">
                  <c:v>-0.2901516449312006</c:v>
                </c:pt>
                <c:pt idx="5950">
                  <c:v>-0.25173374920727171</c:v>
                </c:pt>
                <c:pt idx="5951">
                  <c:v>-0.21266965655951975</c:v>
                </c:pt>
                <c:pt idx="5952">
                  <c:v>-0.17305964395351026</c:v>
                </c:pt>
                <c:pt idx="5953">
                  <c:v>-0.13300538972351181</c:v>
                </c:pt>
                <c:pt idx="5954">
                  <c:v>-9.2609712565670479E-2</c:v>
                </c:pt>
                <c:pt idx="5955">
                  <c:v>-5.1976307603891388E-2</c:v>
                </c:pt>
                <c:pt idx="5956">
                  <c:v>-1.1209480205942811E-2</c:v>
                </c:pt>
                <c:pt idx="5957">
                  <c:v>2.9586121766926876E-2</c:v>
                </c:pt>
                <c:pt idx="5958">
                  <c:v>7.0305776589548147E-2</c:v>
                </c:pt>
                <c:pt idx="5959">
                  <c:v>0.11084495749199694</c:v>
                </c:pt>
                <c:pt idx="5960">
                  <c:v>0.15109960097831387</c:v>
                </c:pt>
                <c:pt idx="5961">
                  <c:v>0.19096637395600596</c:v>
                </c:pt>
                <c:pt idx="5962">
                  <c:v>0.23034293899065678</c:v>
                </c:pt>
                <c:pt idx="5963">
                  <c:v>0.26912821700443379</c:v>
                </c:pt>
                <c:pt idx="5964">
                  <c:v>0.30722264674506961</c:v>
                </c:pt>
                <c:pt idx="5965">
                  <c:v>0.34452844035773056</c:v>
                </c:pt>
                <c:pt idx="5966">
                  <c:v>0.38094983440529689</c:v>
                </c:pt>
                <c:pt idx="5967">
                  <c:v>0.41639333569152631</c:v>
                </c:pt>
                <c:pt idx="5968">
                  <c:v>0.4507679612569549</c:v>
                </c:pt>
                <c:pt idx="5969">
                  <c:v>0.48398547193083791</c:v>
                </c:pt>
                <c:pt idx="5970">
                  <c:v>0.51596059883964529</c:v>
                </c:pt>
                <c:pt idx="5971">
                  <c:v>0.54661126229122636</c:v>
                </c:pt>
                <c:pt idx="5972">
                  <c:v>0.57585878247202738</c:v>
                </c:pt>
                <c:pt idx="5973">
                  <c:v>0.60362808141721991</c:v>
                </c:pt>
                <c:pt idx="5974">
                  <c:v>0.62984787573474432</c:v>
                </c:pt>
                <c:pt idx="5975">
                  <c:v>0.65445085958862914</c:v>
                </c:pt>
                <c:pt idx="5976">
                  <c:v>0.67737387747212496</c:v>
                </c:pt>
                <c:pt idx="5977">
                  <c:v>0.69855808632711769</c:v>
                </c:pt>
                <c:pt idx="5978">
                  <c:v>0.71794910659328193</c:v>
                </c:pt>
                <c:pt idx="5979">
                  <c:v>0.73549716179976465</c:v>
                </c:pt>
                <c:pt idx="5980">
                  <c:v>0.75115720634046479</c:v>
                </c:pt>
                <c:pt idx="5981">
                  <c:v>0.76488904110566502</c:v>
                </c:pt>
                <c:pt idx="5982">
                  <c:v>0.77665741667246668</c:v>
                </c:pt>
                <c:pt idx="5983">
                  <c:v>0.78643212378957295</c:v>
                </c:pt>
                <c:pt idx="5984">
                  <c:v>0.79418807092400412</c:v>
                </c:pt>
                <c:pt idx="5985">
                  <c:v>0.79990534867070273</c:v>
                </c:pt>
                <c:pt idx="5986">
                  <c:v>0.80356928085969082</c:v>
                </c:pt>
                <c:pt idx="5987">
                  <c:v>0.80517046222958766</c:v>
                </c:pt>
                <c:pt idx="5988">
                  <c:v>0.80470478257078126</c:v>
                </c:pt>
                <c:pt idx="5989">
                  <c:v>0.80217343727627666</c:v>
                </c:pt>
                <c:pt idx="5990">
                  <c:v>0.79758292427314026</c:v>
                </c:pt>
                <c:pt idx="5991">
                  <c:v>0.79094502734241334</c:v>
                </c:pt>
                <c:pt idx="5992">
                  <c:v>0.78227678587031579</c:v>
                </c:pt>
                <c:pt idx="5993">
                  <c:v>0.7716004511083856</c:v>
                </c:pt>
                <c:pt idx="5994">
                  <c:v>0.75894342905483536</c:v>
                </c:pt>
                <c:pt idx="5995">
                  <c:v>0.74433821010374845</c:v>
                </c:pt>
                <c:pt idx="5996">
                  <c:v>0.72782228564270257</c:v>
                </c:pt>
                <c:pt idx="5997">
                  <c:v>0.70943805181289454</c:v>
                </c:pt>
                <c:pt idx="5998">
                  <c:v>0.68923270067896159</c:v>
                </c:pt>
                <c:pt idx="5999">
                  <c:v>0.6672580990874124</c:v>
                </c:pt>
                <c:pt idx="6000">
                  <c:v>0.64357065552539217</c:v>
                </c:pt>
                <c:pt idx="6001">
                  <c:v>0.61823117532079652</c:v>
                </c:pt>
                <c:pt idx="6002">
                  <c:v>0.59130470455585837</c:v>
                </c:pt>
                <c:pt idx="6003">
                  <c:v>0.56286036309494214</c:v>
                </c:pt>
                <c:pt idx="6004">
                  <c:v>0.53297116715453285</c:v>
                </c:pt>
                <c:pt idx="6005">
                  <c:v>0.50171384187196677</c:v>
                </c:pt>
                <c:pt idx="6006">
                  <c:v>0.46916862435291123</c:v>
                </c:pt>
                <c:pt idx="6007">
                  <c:v>0.43541905770404354</c:v>
                </c:pt>
                <c:pt idx="6008">
                  <c:v>0.40055177657891555</c:v>
                </c:pt>
                <c:pt idx="6009">
                  <c:v>0.36465628478802697</c:v>
                </c:pt>
                <c:pt idx="6010">
                  <c:v>0.32782472554398467</c:v>
                </c:pt>
                <c:pt idx="6011">
                  <c:v>0.29015164493120871</c:v>
                </c:pt>
                <c:pt idx="6012">
                  <c:v>0.25173374920727992</c:v>
                </c:pt>
                <c:pt idx="6013">
                  <c:v>0.21266965655957226</c:v>
                </c:pt>
                <c:pt idx="6014">
                  <c:v>0.17305964395351872</c:v>
                </c:pt>
                <c:pt idx="6015">
                  <c:v>0.13300538972352038</c:v>
                </c:pt>
                <c:pt idx="6016">
                  <c:v>9.2609712565679111E-2</c:v>
                </c:pt>
                <c:pt idx="6017">
                  <c:v>5.1976307603854376E-2</c:v>
                </c:pt>
                <c:pt idx="6018">
                  <c:v>1.120948020599726E-2</c:v>
                </c:pt>
                <c:pt idx="6019">
                  <c:v>-2.9586121766918199E-2</c:v>
                </c:pt>
                <c:pt idx="6020">
                  <c:v>-7.0305776589539487E-2</c:v>
                </c:pt>
                <c:pt idx="6021">
                  <c:v>-0.11084495749203369</c:v>
                </c:pt>
                <c:pt idx="6022">
                  <c:v>-0.15109960097835032</c:v>
                </c:pt>
                <c:pt idx="6023">
                  <c:v>-0.19096637395599753</c:v>
                </c:pt>
                <c:pt idx="6024">
                  <c:v>-0.2303429389906046</c:v>
                </c:pt>
                <c:pt idx="6025">
                  <c:v>-0.26912821700442557</c:v>
                </c:pt>
                <c:pt idx="6026">
                  <c:v>-0.30722264674510386</c:v>
                </c:pt>
                <c:pt idx="6027">
                  <c:v>-0.34452844035776409</c:v>
                </c:pt>
                <c:pt idx="6028">
                  <c:v>-0.38094983440524893</c:v>
                </c:pt>
                <c:pt idx="6029">
                  <c:v>-0.41639333569147968</c:v>
                </c:pt>
                <c:pt idx="6030">
                  <c:v>-0.45076796125698565</c:v>
                </c:pt>
                <c:pt idx="6031">
                  <c:v>-0.48398547193086761</c:v>
                </c:pt>
                <c:pt idx="6032">
                  <c:v>-0.51596059883967371</c:v>
                </c:pt>
                <c:pt idx="6033">
                  <c:v>-0.54661126229118639</c:v>
                </c:pt>
                <c:pt idx="6034">
                  <c:v>-0.57585878247202127</c:v>
                </c:pt>
                <c:pt idx="6035">
                  <c:v>-0.60362808141724456</c:v>
                </c:pt>
                <c:pt idx="6036">
                  <c:v>-0.62984787573476742</c:v>
                </c:pt>
                <c:pt idx="6037">
                  <c:v>-0.65445085958862403</c:v>
                </c:pt>
                <c:pt idx="6038">
                  <c:v>-0.6773738774721203</c:v>
                </c:pt>
                <c:pt idx="6039">
                  <c:v>-0.69855808632711336</c:v>
                </c:pt>
                <c:pt idx="6040">
                  <c:v>-0.71794910659329869</c:v>
                </c:pt>
                <c:pt idx="6041">
                  <c:v>-0.7354971617997611</c:v>
                </c:pt>
                <c:pt idx="6042">
                  <c:v>-0.75115720634046157</c:v>
                </c:pt>
                <c:pt idx="6043">
                  <c:v>-0.76488904110566236</c:v>
                </c:pt>
                <c:pt idx="6044">
                  <c:v>-0.77665741667246435</c:v>
                </c:pt>
                <c:pt idx="6045">
                  <c:v>-0.78643212378957117</c:v>
                </c:pt>
                <c:pt idx="6046">
                  <c:v>-0.79418807092400279</c:v>
                </c:pt>
                <c:pt idx="6047">
                  <c:v>-0.79990534867070173</c:v>
                </c:pt>
                <c:pt idx="6048">
                  <c:v>-0.80356928085969026</c:v>
                </c:pt>
                <c:pt idx="6049">
                  <c:v>-0.80517046222958766</c:v>
                </c:pt>
                <c:pt idx="6050">
                  <c:v>-0.80470478257078148</c:v>
                </c:pt>
                <c:pt idx="6051">
                  <c:v>-0.80217343727627743</c:v>
                </c:pt>
                <c:pt idx="6052">
                  <c:v>-0.79758292427313515</c:v>
                </c:pt>
                <c:pt idx="6053">
                  <c:v>-0.79094502734241501</c:v>
                </c:pt>
                <c:pt idx="6054">
                  <c:v>-0.7822767858703179</c:v>
                </c:pt>
                <c:pt idx="6055">
                  <c:v>-0.77160045110838804</c:v>
                </c:pt>
                <c:pt idx="6056">
                  <c:v>-0.75894342905482304</c:v>
                </c:pt>
                <c:pt idx="6057">
                  <c:v>-0.74433821010373435</c:v>
                </c:pt>
                <c:pt idx="6058">
                  <c:v>-0.72782228564270635</c:v>
                </c:pt>
                <c:pt idx="6059">
                  <c:v>-0.7094380518129203</c:v>
                </c:pt>
                <c:pt idx="6060">
                  <c:v>-0.68923270067896603</c:v>
                </c:pt>
                <c:pt idx="6061">
                  <c:v>-0.66725809908739164</c:v>
                </c:pt>
                <c:pt idx="6062">
                  <c:v>-0.64357065552536974</c:v>
                </c:pt>
                <c:pt idx="6063">
                  <c:v>-0.61823117532080207</c:v>
                </c:pt>
                <c:pt idx="6064">
                  <c:v>-0.59130470455589534</c:v>
                </c:pt>
                <c:pt idx="6065">
                  <c:v>-0.56286036309491561</c:v>
                </c:pt>
                <c:pt idx="6066">
                  <c:v>-0.53297116715450499</c:v>
                </c:pt>
                <c:pt idx="6067">
                  <c:v>-0.50171384187193779</c:v>
                </c:pt>
                <c:pt idx="6068">
                  <c:v>-0.46916862435295548</c:v>
                </c:pt>
                <c:pt idx="6069">
                  <c:v>-0.43541905770405087</c:v>
                </c:pt>
                <c:pt idx="6070">
                  <c:v>-0.40055177657888341</c:v>
                </c:pt>
                <c:pt idx="6071">
                  <c:v>-0.36465628478799389</c:v>
                </c:pt>
                <c:pt idx="6072">
                  <c:v>-0.32782472554395081</c:v>
                </c:pt>
                <c:pt idx="6073">
                  <c:v>-0.2901516449312595</c:v>
                </c:pt>
                <c:pt idx="6074">
                  <c:v>-0.25173374920728819</c:v>
                </c:pt>
                <c:pt idx="6075">
                  <c:v>-0.21266965655953646</c:v>
                </c:pt>
                <c:pt idx="6076">
                  <c:v>-0.17305964395348247</c:v>
                </c:pt>
                <c:pt idx="6077">
                  <c:v>-0.13300538972348377</c:v>
                </c:pt>
                <c:pt idx="6078">
                  <c:v>-9.2609712565687743E-2</c:v>
                </c:pt>
                <c:pt idx="6079">
                  <c:v>-5.1976307603908721E-2</c:v>
                </c:pt>
                <c:pt idx="6080">
                  <c:v>-1.1209480205960172E-2</c:v>
                </c:pt>
                <c:pt idx="6081">
                  <c:v>2.9586121766955267E-2</c:v>
                </c:pt>
                <c:pt idx="6082">
                  <c:v>7.0305776589576444E-2</c:v>
                </c:pt>
                <c:pt idx="6083">
                  <c:v>0.11084495749197973</c:v>
                </c:pt>
                <c:pt idx="6084">
                  <c:v>0.15109960097829683</c:v>
                </c:pt>
                <c:pt idx="6085">
                  <c:v>0.19096637395603355</c:v>
                </c:pt>
                <c:pt idx="6086">
                  <c:v>0.23034293899064015</c:v>
                </c:pt>
                <c:pt idx="6087">
                  <c:v>0.26912821700446055</c:v>
                </c:pt>
                <c:pt idx="6088">
                  <c:v>0.30722264674505356</c:v>
                </c:pt>
                <c:pt idx="6089">
                  <c:v>0.34452844035775626</c:v>
                </c:pt>
                <c:pt idx="6090">
                  <c:v>0.38094983440528157</c:v>
                </c:pt>
                <c:pt idx="6091">
                  <c:v>0.41639333569151143</c:v>
                </c:pt>
                <c:pt idx="6092">
                  <c:v>0.45076796125697849</c:v>
                </c:pt>
                <c:pt idx="6093">
                  <c:v>0.48398547193086061</c:v>
                </c:pt>
                <c:pt idx="6094">
                  <c:v>0.51596059883966705</c:v>
                </c:pt>
                <c:pt idx="6095">
                  <c:v>0.5466112622912136</c:v>
                </c:pt>
                <c:pt idx="6096">
                  <c:v>0.57585878247201516</c:v>
                </c:pt>
                <c:pt idx="6097">
                  <c:v>0.60362808141723878</c:v>
                </c:pt>
                <c:pt idx="6098">
                  <c:v>0.62984787573476197</c:v>
                </c:pt>
                <c:pt idx="6099">
                  <c:v>0.65445085958861904</c:v>
                </c:pt>
                <c:pt idx="6100">
                  <c:v>0.67737387747211553</c:v>
                </c:pt>
                <c:pt idx="6101">
                  <c:v>0.69855808632710903</c:v>
                </c:pt>
                <c:pt idx="6102">
                  <c:v>0.71794910659329481</c:v>
                </c:pt>
                <c:pt idx="6103">
                  <c:v>0.73549716179975755</c:v>
                </c:pt>
                <c:pt idx="6104">
                  <c:v>0.75115720634045846</c:v>
                </c:pt>
                <c:pt idx="6105">
                  <c:v>0.76488904110565958</c:v>
                </c:pt>
                <c:pt idx="6106">
                  <c:v>0.77665741667246213</c:v>
                </c:pt>
                <c:pt idx="6107">
                  <c:v>0.78643212378957905</c:v>
                </c:pt>
                <c:pt idx="6108">
                  <c:v>0.79418807092400134</c:v>
                </c:pt>
                <c:pt idx="6109">
                  <c:v>0.79990534867070073</c:v>
                </c:pt>
                <c:pt idx="6110">
                  <c:v>0.80356928085968971</c:v>
                </c:pt>
                <c:pt idx="6111">
                  <c:v>0.8051704622295881</c:v>
                </c:pt>
                <c:pt idx="6112">
                  <c:v>0.80470478257078015</c:v>
                </c:pt>
                <c:pt idx="6113">
                  <c:v>0.80217343727627821</c:v>
                </c:pt>
                <c:pt idx="6114">
                  <c:v>0.7975829242731427</c:v>
                </c:pt>
                <c:pt idx="6115">
                  <c:v>0.79094502734241656</c:v>
                </c:pt>
                <c:pt idx="6116">
                  <c:v>0.78227678587030902</c:v>
                </c:pt>
                <c:pt idx="6117">
                  <c:v>0.77160045110837749</c:v>
                </c:pt>
                <c:pt idx="6118">
                  <c:v>0.75894342905484125</c:v>
                </c:pt>
                <c:pt idx="6119">
                  <c:v>0.74433821010375512</c:v>
                </c:pt>
                <c:pt idx="6120">
                  <c:v>0.72782228564269047</c:v>
                </c:pt>
                <c:pt idx="6121">
                  <c:v>0.70943805181290265</c:v>
                </c:pt>
                <c:pt idx="6122">
                  <c:v>0.68923270067894693</c:v>
                </c:pt>
                <c:pt idx="6123">
                  <c:v>0.66725809908742217</c:v>
                </c:pt>
                <c:pt idx="6124">
                  <c:v>0.64357065552537507</c:v>
                </c:pt>
                <c:pt idx="6125">
                  <c:v>0.61823117532077831</c:v>
                </c:pt>
                <c:pt idx="6126">
                  <c:v>0.59130470455587025</c:v>
                </c:pt>
                <c:pt idx="6127">
                  <c:v>0.56286036309488896</c:v>
                </c:pt>
                <c:pt idx="6128">
                  <c:v>0.53297116715454584</c:v>
                </c:pt>
                <c:pt idx="6129">
                  <c:v>0.50171384187194457</c:v>
                </c:pt>
                <c:pt idx="6130">
                  <c:v>0.46916862435292533</c:v>
                </c:pt>
                <c:pt idx="6131">
                  <c:v>0.43541905770401967</c:v>
                </c:pt>
                <c:pt idx="6132">
                  <c:v>0.40055177657885122</c:v>
                </c:pt>
                <c:pt idx="6133">
                  <c:v>0.36465628478800161</c:v>
                </c:pt>
                <c:pt idx="6134">
                  <c:v>0.32782472554400049</c:v>
                </c:pt>
                <c:pt idx="6135">
                  <c:v>0.29015164493118217</c:v>
                </c:pt>
                <c:pt idx="6136">
                  <c:v>0.25173374920725289</c:v>
                </c:pt>
                <c:pt idx="6137">
                  <c:v>0.21266965655950071</c:v>
                </c:pt>
                <c:pt idx="6138">
                  <c:v>0.17305964395353568</c:v>
                </c:pt>
                <c:pt idx="6139">
                  <c:v>0.13300538972353748</c:v>
                </c:pt>
                <c:pt idx="6140">
                  <c:v>9.2609712565650884E-2</c:v>
                </c:pt>
                <c:pt idx="6141">
                  <c:v>5.1976307603871695E-2</c:v>
                </c:pt>
                <c:pt idx="6142">
                  <c:v>1.1209480205923083E-2</c:v>
                </c:pt>
                <c:pt idx="6143">
                  <c:v>-2.9586121766900848E-2</c:v>
                </c:pt>
                <c:pt idx="6144">
                  <c:v>-7.0305776589567798E-2</c:v>
                </c:pt>
                <c:pt idx="6145">
                  <c:v>-0.11084495749201648</c:v>
                </c:pt>
                <c:pt idx="6146">
                  <c:v>-0.15109960097833328</c:v>
                </c:pt>
                <c:pt idx="6147">
                  <c:v>-0.19096637395602514</c:v>
                </c:pt>
                <c:pt idx="6148">
                  <c:v>-0.23034293899063182</c:v>
                </c:pt>
                <c:pt idx="6149">
                  <c:v>-0.26912821700445239</c:v>
                </c:pt>
                <c:pt idx="6150">
                  <c:v>-0.30722264674508781</c:v>
                </c:pt>
                <c:pt idx="6151">
                  <c:v>-0.34452844035774838</c:v>
                </c:pt>
                <c:pt idx="6152">
                  <c:v>-0.38094983440527397</c:v>
                </c:pt>
                <c:pt idx="6153">
                  <c:v>-0.416393335691504</c:v>
                </c:pt>
                <c:pt idx="6154">
                  <c:v>-0.45076796125697127</c:v>
                </c:pt>
                <c:pt idx="6155">
                  <c:v>-0.48398547193085362</c:v>
                </c:pt>
                <c:pt idx="6156">
                  <c:v>-0.51596059883966039</c:v>
                </c:pt>
                <c:pt idx="6157">
                  <c:v>-0.54661126229120727</c:v>
                </c:pt>
                <c:pt idx="6158">
                  <c:v>-0.57585878247200917</c:v>
                </c:pt>
                <c:pt idx="6159">
                  <c:v>-0.60362808141723301</c:v>
                </c:pt>
                <c:pt idx="6160">
                  <c:v>-0.62984787573475665</c:v>
                </c:pt>
                <c:pt idx="6161">
                  <c:v>-0.65445085958861393</c:v>
                </c:pt>
                <c:pt idx="6162">
                  <c:v>-0.67737387747213562</c:v>
                </c:pt>
                <c:pt idx="6163">
                  <c:v>-0.6985580863271047</c:v>
                </c:pt>
                <c:pt idx="6164">
                  <c:v>-0.71794910659329081</c:v>
                </c:pt>
                <c:pt idx="6165">
                  <c:v>-0.73549716179975411</c:v>
                </c:pt>
                <c:pt idx="6166">
                  <c:v>-0.75115720634047189</c:v>
                </c:pt>
                <c:pt idx="6167">
                  <c:v>-0.76488904110567124</c:v>
                </c:pt>
                <c:pt idx="6168">
                  <c:v>-0.7766574166724598</c:v>
                </c:pt>
                <c:pt idx="6169">
                  <c:v>-0.78643212378956739</c:v>
                </c:pt>
                <c:pt idx="6170">
                  <c:v>-0.7941880709239999</c:v>
                </c:pt>
                <c:pt idx="6171">
                  <c:v>-0.79990534867070506</c:v>
                </c:pt>
                <c:pt idx="6172">
                  <c:v>-0.80356928085969204</c:v>
                </c:pt>
                <c:pt idx="6173">
                  <c:v>-0.80517046222958732</c:v>
                </c:pt>
                <c:pt idx="6174">
                  <c:v>-0.80470478257078215</c:v>
                </c:pt>
                <c:pt idx="6175">
                  <c:v>-0.80217343727627499</c:v>
                </c:pt>
                <c:pt idx="6176">
                  <c:v>-0.79758292427313748</c:v>
                </c:pt>
                <c:pt idx="6177">
                  <c:v>-0.79094502734240968</c:v>
                </c:pt>
                <c:pt idx="6178">
                  <c:v>-0.78227678587032201</c:v>
                </c:pt>
                <c:pt idx="6179">
                  <c:v>-0.77160045110837994</c:v>
                </c:pt>
                <c:pt idx="6180">
                  <c:v>-0.75894342905482881</c:v>
                </c:pt>
                <c:pt idx="6181">
                  <c:v>-0.7443382101037409</c:v>
                </c:pt>
                <c:pt idx="6182">
                  <c:v>-0.72782228564267459</c:v>
                </c:pt>
                <c:pt idx="6183">
                  <c:v>-0.70943805181290676</c:v>
                </c:pt>
                <c:pt idx="6184">
                  <c:v>-0.68923270067895137</c:v>
                </c:pt>
                <c:pt idx="6185">
                  <c:v>-0.66725809908740141</c:v>
                </c:pt>
                <c:pt idx="6186">
                  <c:v>-0.64357065552535275</c:v>
                </c:pt>
                <c:pt idx="6187">
                  <c:v>-0.61823117532075456</c:v>
                </c:pt>
                <c:pt idx="6188">
                  <c:v>-0.59130470455587614</c:v>
                </c:pt>
                <c:pt idx="6189">
                  <c:v>-0.56286036309492793</c:v>
                </c:pt>
                <c:pt idx="6190">
                  <c:v>-0.53297116715448367</c:v>
                </c:pt>
                <c:pt idx="6191">
                  <c:v>-0.50171384187191559</c:v>
                </c:pt>
                <c:pt idx="6192">
                  <c:v>-0.46916862435289519</c:v>
                </c:pt>
                <c:pt idx="6193">
                  <c:v>-0.43541905770406547</c:v>
                </c:pt>
                <c:pt idx="6194">
                  <c:v>-0.40055177657889846</c:v>
                </c:pt>
                <c:pt idx="6195">
                  <c:v>-0.36465628478796852</c:v>
                </c:pt>
                <c:pt idx="6196">
                  <c:v>-0.32782472554396669</c:v>
                </c:pt>
                <c:pt idx="6197">
                  <c:v>-0.29015164493119028</c:v>
                </c:pt>
                <c:pt idx="6198">
                  <c:v>-0.25173374920730468</c:v>
                </c:pt>
                <c:pt idx="6199">
                  <c:v>-0.21266965655950906</c:v>
                </c:pt>
                <c:pt idx="6200">
                  <c:v>-0.17305964395349946</c:v>
                </c:pt>
                <c:pt idx="6201">
                  <c:v>-0.1330053897235009</c:v>
                </c:pt>
                <c:pt idx="6202">
                  <c:v>-9.2609712565659516E-2</c:v>
                </c:pt>
                <c:pt idx="6203">
                  <c:v>-5.1976307603880369E-2</c:v>
                </c:pt>
                <c:pt idx="6204">
                  <c:v>-1.1209480205931764E-2</c:v>
                </c:pt>
                <c:pt idx="6205">
                  <c:v>2.9586121766937916E-2</c:v>
                </c:pt>
                <c:pt idx="6206">
                  <c:v>7.0305776589559152E-2</c:v>
                </c:pt>
                <c:pt idx="6207">
                  <c:v>0.11084495749200789</c:v>
                </c:pt>
                <c:pt idx="6208">
                  <c:v>0.15109960097832473</c:v>
                </c:pt>
                <c:pt idx="6209">
                  <c:v>0.19096637395601668</c:v>
                </c:pt>
                <c:pt idx="6210">
                  <c:v>0.23034293899062352</c:v>
                </c:pt>
                <c:pt idx="6211">
                  <c:v>0.26912821700444417</c:v>
                </c:pt>
                <c:pt idx="6212">
                  <c:v>0.30722264674507982</c:v>
                </c:pt>
                <c:pt idx="6213">
                  <c:v>0.34452844035774055</c:v>
                </c:pt>
                <c:pt idx="6214">
                  <c:v>0.38094983440526631</c:v>
                </c:pt>
                <c:pt idx="6215">
                  <c:v>0.41639333569149661</c:v>
                </c:pt>
                <c:pt idx="6216">
                  <c:v>0.45076796125696411</c:v>
                </c:pt>
                <c:pt idx="6217">
                  <c:v>0.48398547193088332</c:v>
                </c:pt>
                <c:pt idx="6218">
                  <c:v>0.51596059883965373</c:v>
                </c:pt>
                <c:pt idx="6219">
                  <c:v>0.54661126229120094</c:v>
                </c:pt>
                <c:pt idx="6220">
                  <c:v>0.57585878247200306</c:v>
                </c:pt>
                <c:pt idx="6221">
                  <c:v>0.60362808141725754</c:v>
                </c:pt>
                <c:pt idx="6222">
                  <c:v>0.62984787573477974</c:v>
                </c:pt>
                <c:pt idx="6223">
                  <c:v>0.65445085958860894</c:v>
                </c:pt>
                <c:pt idx="6224">
                  <c:v>0.6773738774721062</c:v>
                </c:pt>
                <c:pt idx="6225">
                  <c:v>0.69855808632710037</c:v>
                </c:pt>
                <c:pt idx="6226">
                  <c:v>0.71794910659330768</c:v>
                </c:pt>
                <c:pt idx="6227">
                  <c:v>0.73549716179976909</c:v>
                </c:pt>
                <c:pt idx="6228">
                  <c:v>0.75115720634045224</c:v>
                </c:pt>
                <c:pt idx="6229">
                  <c:v>0.76488904110565425</c:v>
                </c:pt>
                <c:pt idx="6230">
                  <c:v>0.77665741667246957</c:v>
                </c:pt>
                <c:pt idx="6231">
                  <c:v>0.78643212378957528</c:v>
                </c:pt>
                <c:pt idx="6232">
                  <c:v>0.79418807092400601</c:v>
                </c:pt>
                <c:pt idx="6233">
                  <c:v>0.79990534867069873</c:v>
                </c:pt>
                <c:pt idx="6234">
                  <c:v>0.80356928085969148</c:v>
                </c:pt>
                <c:pt idx="6235">
                  <c:v>0.80517046222958788</c:v>
                </c:pt>
                <c:pt idx="6236">
                  <c:v>0.80470478257078071</c:v>
                </c:pt>
                <c:pt idx="6237">
                  <c:v>0.80217343727627566</c:v>
                </c:pt>
                <c:pt idx="6238">
                  <c:v>0.7975829242731387</c:v>
                </c:pt>
                <c:pt idx="6239">
                  <c:v>0.79094502734241134</c:v>
                </c:pt>
                <c:pt idx="6240">
                  <c:v>0.78227678587031313</c:v>
                </c:pt>
                <c:pt idx="6241">
                  <c:v>0.77160045110838238</c:v>
                </c:pt>
                <c:pt idx="6242">
                  <c:v>0.7589434290548317</c:v>
                </c:pt>
                <c:pt idx="6243">
                  <c:v>0.74433821010374424</c:v>
                </c:pt>
                <c:pt idx="6244">
                  <c:v>0.72782228564269791</c:v>
                </c:pt>
                <c:pt idx="6245">
                  <c:v>0.70943805181291086</c:v>
                </c:pt>
                <c:pt idx="6246">
                  <c:v>0.68923270067895581</c:v>
                </c:pt>
                <c:pt idx="6247">
                  <c:v>0.66725809908740619</c:v>
                </c:pt>
                <c:pt idx="6248">
                  <c:v>0.64357065552538539</c:v>
                </c:pt>
                <c:pt idx="6249">
                  <c:v>0.61823117532078953</c:v>
                </c:pt>
                <c:pt idx="6250">
                  <c:v>0.59130470455588202</c:v>
                </c:pt>
                <c:pt idx="6251">
                  <c:v>0.56286036309493415</c:v>
                </c:pt>
                <c:pt idx="6252">
                  <c:v>0.53297116715449022</c:v>
                </c:pt>
                <c:pt idx="6253">
                  <c:v>0.50171384187195822</c:v>
                </c:pt>
                <c:pt idx="6254">
                  <c:v>0.46916862435293949</c:v>
                </c:pt>
                <c:pt idx="6255">
                  <c:v>0.4354190577040728</c:v>
                </c:pt>
                <c:pt idx="6256">
                  <c:v>0.40055177657890595</c:v>
                </c:pt>
                <c:pt idx="6257">
                  <c:v>0.36465628478797624</c:v>
                </c:pt>
                <c:pt idx="6258">
                  <c:v>0.32782472554401637</c:v>
                </c:pt>
                <c:pt idx="6259">
                  <c:v>0.29015164493124113</c:v>
                </c:pt>
                <c:pt idx="6260">
                  <c:v>0.2517337492073129</c:v>
                </c:pt>
                <c:pt idx="6261">
                  <c:v>0.21266965655951747</c:v>
                </c:pt>
                <c:pt idx="6262">
                  <c:v>0.17305964395350792</c:v>
                </c:pt>
                <c:pt idx="6263">
                  <c:v>0.13300538972355461</c:v>
                </c:pt>
                <c:pt idx="6264">
                  <c:v>9.2609712565713612E-2</c:v>
                </c:pt>
                <c:pt idx="6265">
                  <c:v>5.1976307603889028E-2</c:v>
                </c:pt>
                <c:pt idx="6266">
                  <c:v>1.1209480205940443E-2</c:v>
                </c:pt>
                <c:pt idx="6267">
                  <c:v>-2.9586121766929239E-2</c:v>
                </c:pt>
                <c:pt idx="6268">
                  <c:v>-7.0305776589504904E-2</c:v>
                </c:pt>
                <c:pt idx="6269">
                  <c:v>-0.11084495749199928</c:v>
                </c:pt>
                <c:pt idx="6270">
                  <c:v>-0.15109960097831621</c:v>
                </c:pt>
                <c:pt idx="6271">
                  <c:v>-0.19096637395600827</c:v>
                </c:pt>
                <c:pt idx="6272">
                  <c:v>-0.23034293899065905</c:v>
                </c:pt>
                <c:pt idx="6273">
                  <c:v>-0.26912821700439288</c:v>
                </c:pt>
                <c:pt idx="6274">
                  <c:v>-0.30722264674507177</c:v>
                </c:pt>
                <c:pt idx="6275">
                  <c:v>-0.34452844035773272</c:v>
                </c:pt>
                <c:pt idx="6276">
                  <c:v>-0.380949834405299</c:v>
                </c:pt>
                <c:pt idx="6277">
                  <c:v>-0.41639333569152837</c:v>
                </c:pt>
                <c:pt idx="6278">
                  <c:v>-0.45076796125695684</c:v>
                </c:pt>
                <c:pt idx="6279">
                  <c:v>-0.48398547193083979</c:v>
                </c:pt>
                <c:pt idx="6280">
                  <c:v>-0.51596059883964707</c:v>
                </c:pt>
                <c:pt idx="6281">
                  <c:v>-0.54661126229122814</c:v>
                </c:pt>
                <c:pt idx="6282">
                  <c:v>-0.57585878247202893</c:v>
                </c:pt>
                <c:pt idx="6283">
                  <c:v>-0.60362808141722157</c:v>
                </c:pt>
                <c:pt idx="6284">
                  <c:v>-0.62984787573474588</c:v>
                </c:pt>
                <c:pt idx="6285">
                  <c:v>-0.65445085958863047</c:v>
                </c:pt>
                <c:pt idx="6286">
                  <c:v>-0.6773738774721263</c:v>
                </c:pt>
                <c:pt idx="6287">
                  <c:v>-0.6985580863271188</c:v>
                </c:pt>
                <c:pt idx="6288">
                  <c:v>-0.71794910659328293</c:v>
                </c:pt>
                <c:pt idx="6289">
                  <c:v>-0.73549716179976554</c:v>
                </c:pt>
                <c:pt idx="6290">
                  <c:v>-0.75115720634046568</c:v>
                </c:pt>
                <c:pt idx="6291">
                  <c:v>-0.7648890411056658</c:v>
                </c:pt>
                <c:pt idx="6292">
                  <c:v>-0.77665741667246735</c:v>
                </c:pt>
                <c:pt idx="6293">
                  <c:v>-0.78643212378957339</c:v>
                </c:pt>
                <c:pt idx="6294">
                  <c:v>-0.79418807092400456</c:v>
                </c:pt>
                <c:pt idx="6295">
                  <c:v>-0.79990534867070295</c:v>
                </c:pt>
                <c:pt idx="6296">
                  <c:v>-0.80356928085969093</c:v>
                </c:pt>
                <c:pt idx="6297">
                  <c:v>-0.80517046222958766</c:v>
                </c:pt>
                <c:pt idx="6298">
                  <c:v>-0.80470478257078115</c:v>
                </c:pt>
                <c:pt idx="6299">
                  <c:v>-0.80217343727627644</c:v>
                </c:pt>
                <c:pt idx="6300">
                  <c:v>-0.79758292427313993</c:v>
                </c:pt>
                <c:pt idx="6301">
                  <c:v>-0.7909450273424129</c:v>
                </c:pt>
                <c:pt idx="6302">
                  <c:v>-0.78227678587031524</c:v>
                </c:pt>
                <c:pt idx="6303">
                  <c:v>-0.77160045110838482</c:v>
                </c:pt>
                <c:pt idx="6304">
                  <c:v>-0.75894342905483458</c:v>
                </c:pt>
                <c:pt idx="6305">
                  <c:v>-0.74433821010374757</c:v>
                </c:pt>
                <c:pt idx="6306">
                  <c:v>-0.72782228564270168</c:v>
                </c:pt>
                <c:pt idx="6307">
                  <c:v>-0.70943805181289343</c:v>
                </c:pt>
                <c:pt idx="6308">
                  <c:v>-0.68923270067896036</c:v>
                </c:pt>
                <c:pt idx="6309">
                  <c:v>-0.66725809908741107</c:v>
                </c:pt>
                <c:pt idx="6310">
                  <c:v>-0.64357065552539072</c:v>
                </c:pt>
                <c:pt idx="6311">
                  <c:v>-0.61823117532079508</c:v>
                </c:pt>
                <c:pt idx="6312">
                  <c:v>-0.59130470455585682</c:v>
                </c:pt>
                <c:pt idx="6313">
                  <c:v>-0.56286036309494036</c:v>
                </c:pt>
                <c:pt idx="6314">
                  <c:v>-0.53297116715453108</c:v>
                </c:pt>
                <c:pt idx="6315">
                  <c:v>-0.50171384187196499</c:v>
                </c:pt>
                <c:pt idx="6316">
                  <c:v>-0.46916862435290924</c:v>
                </c:pt>
                <c:pt idx="6317">
                  <c:v>-0.4354190577040416</c:v>
                </c:pt>
                <c:pt idx="6318">
                  <c:v>-0.4005517765789135</c:v>
                </c:pt>
                <c:pt idx="6319">
                  <c:v>-0.36465628478802486</c:v>
                </c:pt>
                <c:pt idx="6320">
                  <c:v>-0.32782472554398251</c:v>
                </c:pt>
                <c:pt idx="6321">
                  <c:v>-0.29015164493120649</c:v>
                </c:pt>
                <c:pt idx="6322">
                  <c:v>-0.2517337492072777</c:v>
                </c:pt>
                <c:pt idx="6323">
                  <c:v>-0.21266965655956999</c:v>
                </c:pt>
                <c:pt idx="6324">
                  <c:v>-0.17305964395351642</c:v>
                </c:pt>
                <c:pt idx="6325">
                  <c:v>-0.13300538972351802</c:v>
                </c:pt>
                <c:pt idx="6326">
                  <c:v>-9.2609712565676752E-2</c:v>
                </c:pt>
                <c:pt idx="6327">
                  <c:v>-5.1976307603852016E-2</c:v>
                </c:pt>
                <c:pt idx="6328">
                  <c:v>-1.1209480205994892E-2</c:v>
                </c:pt>
                <c:pt idx="6329">
                  <c:v>2.9586121766920565E-2</c:v>
                </c:pt>
                <c:pt idx="6330">
                  <c:v>7.030577658954186E-2</c:v>
                </c:pt>
                <c:pt idx="6331">
                  <c:v>0.11084495749203603</c:v>
                </c:pt>
                <c:pt idx="6332">
                  <c:v>0.15109960097835265</c:v>
                </c:pt>
                <c:pt idx="6333">
                  <c:v>0.19096637395599983</c:v>
                </c:pt>
                <c:pt idx="6334">
                  <c:v>0.23034293899060684</c:v>
                </c:pt>
                <c:pt idx="6335">
                  <c:v>0.26912821700442785</c:v>
                </c:pt>
                <c:pt idx="6336">
                  <c:v>0.30722264674510608</c:v>
                </c:pt>
                <c:pt idx="6337">
                  <c:v>0.3445284403577662</c:v>
                </c:pt>
                <c:pt idx="6338">
                  <c:v>0.38094983440525104</c:v>
                </c:pt>
                <c:pt idx="6339">
                  <c:v>0.41639333569148174</c:v>
                </c:pt>
                <c:pt idx="6340">
                  <c:v>0.45076796125698759</c:v>
                </c:pt>
                <c:pt idx="6341">
                  <c:v>0.48398547193086944</c:v>
                </c:pt>
                <c:pt idx="6342">
                  <c:v>0.5159605988396756</c:v>
                </c:pt>
                <c:pt idx="6343">
                  <c:v>0.54661126229118817</c:v>
                </c:pt>
                <c:pt idx="6344">
                  <c:v>0.57585878247202305</c:v>
                </c:pt>
                <c:pt idx="6345">
                  <c:v>0.603628081417246</c:v>
                </c:pt>
                <c:pt idx="6346">
                  <c:v>0.62984787573476886</c:v>
                </c:pt>
                <c:pt idx="6347">
                  <c:v>0.65445085958862548</c:v>
                </c:pt>
                <c:pt idx="6348">
                  <c:v>0.67737387747212152</c:v>
                </c:pt>
                <c:pt idx="6349">
                  <c:v>0.69855808632711458</c:v>
                </c:pt>
                <c:pt idx="6350">
                  <c:v>0.7179491065932998</c:v>
                </c:pt>
                <c:pt idx="6351">
                  <c:v>0.73549716179976199</c:v>
                </c:pt>
                <c:pt idx="6352">
                  <c:v>0.75115720634046246</c:v>
                </c:pt>
                <c:pt idx="6353">
                  <c:v>0.76488904110566314</c:v>
                </c:pt>
                <c:pt idx="6354">
                  <c:v>0.77665741667246502</c:v>
                </c:pt>
                <c:pt idx="6355">
                  <c:v>0.78643212378957161</c:v>
                </c:pt>
                <c:pt idx="6356">
                  <c:v>0.79418807092400312</c:v>
                </c:pt>
                <c:pt idx="6357">
                  <c:v>0.79990534867070195</c:v>
                </c:pt>
                <c:pt idx="6358">
                  <c:v>0.80356928085969048</c:v>
                </c:pt>
                <c:pt idx="6359">
                  <c:v>0.80517046222958766</c:v>
                </c:pt>
                <c:pt idx="6360">
                  <c:v>0.80470478257078148</c:v>
                </c:pt>
                <c:pt idx="6361">
                  <c:v>0.80217343727627721</c:v>
                </c:pt>
                <c:pt idx="6362">
                  <c:v>0.79758292427313482</c:v>
                </c:pt>
                <c:pt idx="6363">
                  <c:v>0.79094502734241456</c:v>
                </c:pt>
                <c:pt idx="6364">
                  <c:v>0.78227678587031724</c:v>
                </c:pt>
                <c:pt idx="6365">
                  <c:v>0.77160045110838738</c:v>
                </c:pt>
                <c:pt idx="6366">
                  <c:v>0.75894342905483758</c:v>
                </c:pt>
                <c:pt idx="6367">
                  <c:v>0.74433821010373347</c:v>
                </c:pt>
                <c:pt idx="6368">
                  <c:v>0.72782228564270535</c:v>
                </c:pt>
                <c:pt idx="6369">
                  <c:v>0.70943805181291919</c:v>
                </c:pt>
                <c:pt idx="6370">
                  <c:v>0.68923270067896492</c:v>
                </c:pt>
                <c:pt idx="6371">
                  <c:v>0.66725809908739031</c:v>
                </c:pt>
                <c:pt idx="6372">
                  <c:v>0.64357065552536841</c:v>
                </c:pt>
                <c:pt idx="6373">
                  <c:v>0.61823117532080063</c:v>
                </c:pt>
                <c:pt idx="6374">
                  <c:v>0.59130470455589368</c:v>
                </c:pt>
                <c:pt idx="6375">
                  <c:v>0.56286036309491383</c:v>
                </c:pt>
                <c:pt idx="6376">
                  <c:v>0.53297116715450332</c:v>
                </c:pt>
                <c:pt idx="6377">
                  <c:v>0.50171384187193591</c:v>
                </c:pt>
                <c:pt idx="6378">
                  <c:v>0.46916862435295348</c:v>
                </c:pt>
                <c:pt idx="6379">
                  <c:v>0.43541905770404893</c:v>
                </c:pt>
                <c:pt idx="6380">
                  <c:v>0.40055177657888136</c:v>
                </c:pt>
                <c:pt idx="6381">
                  <c:v>0.36465628478799178</c:v>
                </c:pt>
                <c:pt idx="6382">
                  <c:v>0.32782472554394859</c:v>
                </c:pt>
                <c:pt idx="6383">
                  <c:v>0.29015164493125728</c:v>
                </c:pt>
                <c:pt idx="6384">
                  <c:v>0.25173374920728592</c:v>
                </c:pt>
                <c:pt idx="6385">
                  <c:v>0.21266965655953418</c:v>
                </c:pt>
                <c:pt idx="6386">
                  <c:v>0.1730596439534802</c:v>
                </c:pt>
                <c:pt idx="6387">
                  <c:v>0.13300538972348144</c:v>
                </c:pt>
                <c:pt idx="6388">
                  <c:v>9.2609712565685384E-2</c:v>
                </c:pt>
                <c:pt idx="6389">
                  <c:v>5.1976307603906355E-2</c:v>
                </c:pt>
                <c:pt idx="6390">
                  <c:v>1.1209480205957804E-2</c:v>
                </c:pt>
                <c:pt idx="6391">
                  <c:v>-2.9586121766957629E-2</c:v>
                </c:pt>
                <c:pt idx="6392">
                  <c:v>-7.0305776589578803E-2</c:v>
                </c:pt>
                <c:pt idx="6393">
                  <c:v>-0.11084495749198207</c:v>
                </c:pt>
                <c:pt idx="6394">
                  <c:v>-0.15109960097829916</c:v>
                </c:pt>
                <c:pt idx="6395">
                  <c:v>-0.19096637395603586</c:v>
                </c:pt>
                <c:pt idx="6396">
                  <c:v>-0.23034293899064243</c:v>
                </c:pt>
                <c:pt idx="6397">
                  <c:v>-0.26912821700446277</c:v>
                </c:pt>
                <c:pt idx="6398">
                  <c:v>-0.30722264674505573</c:v>
                </c:pt>
                <c:pt idx="6399">
                  <c:v>-0.34452844035775843</c:v>
                </c:pt>
                <c:pt idx="6400">
                  <c:v>-0.38094983440528368</c:v>
                </c:pt>
                <c:pt idx="6401">
                  <c:v>-0.41639333569151349</c:v>
                </c:pt>
                <c:pt idx="6402">
                  <c:v>-0.45076796125698043</c:v>
                </c:pt>
                <c:pt idx="6403">
                  <c:v>-0.4839854719308625</c:v>
                </c:pt>
                <c:pt idx="6404">
                  <c:v>-0.51596059883966883</c:v>
                </c:pt>
                <c:pt idx="6405">
                  <c:v>-0.54661126229121537</c:v>
                </c:pt>
                <c:pt idx="6406">
                  <c:v>-0.57585878247201694</c:v>
                </c:pt>
                <c:pt idx="6407">
                  <c:v>-0.60362808141724034</c:v>
                </c:pt>
                <c:pt idx="6408">
                  <c:v>-0.62984787573476353</c:v>
                </c:pt>
                <c:pt idx="6409">
                  <c:v>-0.65445085958862037</c:v>
                </c:pt>
                <c:pt idx="6410">
                  <c:v>-0.67737387747211686</c:v>
                </c:pt>
                <c:pt idx="6411">
                  <c:v>-0.69855808632711014</c:v>
                </c:pt>
                <c:pt idx="6412">
                  <c:v>-0.7179491065932958</c:v>
                </c:pt>
                <c:pt idx="6413">
                  <c:v>-0.73549716179975855</c:v>
                </c:pt>
                <c:pt idx="6414">
                  <c:v>-0.75115720634045935</c:v>
                </c:pt>
                <c:pt idx="6415">
                  <c:v>-0.76488904110566047</c:v>
                </c:pt>
                <c:pt idx="6416">
                  <c:v>-0.77665741667246269</c:v>
                </c:pt>
                <c:pt idx="6417">
                  <c:v>-0.78643212378957961</c:v>
                </c:pt>
                <c:pt idx="6418">
                  <c:v>-0.79418807092400168</c:v>
                </c:pt>
                <c:pt idx="6419">
                  <c:v>-0.79990534867070096</c:v>
                </c:pt>
                <c:pt idx="6420">
                  <c:v>-0.80356928085968982</c:v>
                </c:pt>
                <c:pt idx="6421">
                  <c:v>-0.80517046222958755</c:v>
                </c:pt>
                <c:pt idx="6422">
                  <c:v>-0.80470478257078004</c:v>
                </c:pt>
                <c:pt idx="6423">
                  <c:v>-0.80217343727627799</c:v>
                </c:pt>
                <c:pt idx="6424">
                  <c:v>-0.79758292427314237</c:v>
                </c:pt>
                <c:pt idx="6425">
                  <c:v>-0.79094502734241612</c:v>
                </c:pt>
                <c:pt idx="6426">
                  <c:v>-0.78227678587030847</c:v>
                </c:pt>
                <c:pt idx="6427">
                  <c:v>-0.77160045110837672</c:v>
                </c:pt>
                <c:pt idx="6428">
                  <c:v>-0.75894342905484047</c:v>
                </c:pt>
                <c:pt idx="6429">
                  <c:v>-0.74433821010375423</c:v>
                </c:pt>
                <c:pt idx="6430">
                  <c:v>-0.72782228564268947</c:v>
                </c:pt>
                <c:pt idx="6431">
                  <c:v>-0.70943805181290165</c:v>
                </c:pt>
                <c:pt idx="6432">
                  <c:v>-0.6892327006789456</c:v>
                </c:pt>
                <c:pt idx="6433">
                  <c:v>-0.66725809908742073</c:v>
                </c:pt>
                <c:pt idx="6434">
                  <c:v>-0.64357065552537362</c:v>
                </c:pt>
                <c:pt idx="6435">
                  <c:v>-0.61823117532077687</c:v>
                </c:pt>
                <c:pt idx="6436">
                  <c:v>-0.59130470455586859</c:v>
                </c:pt>
                <c:pt idx="6437">
                  <c:v>-0.56286036309488729</c:v>
                </c:pt>
                <c:pt idx="6438">
                  <c:v>-0.53297116715454407</c:v>
                </c:pt>
                <c:pt idx="6439">
                  <c:v>-0.50171384187194268</c:v>
                </c:pt>
                <c:pt idx="6440">
                  <c:v>-0.46916862435292339</c:v>
                </c:pt>
                <c:pt idx="6441">
                  <c:v>-0.43541905770401773</c:v>
                </c:pt>
                <c:pt idx="6442">
                  <c:v>-0.40055177657884916</c:v>
                </c:pt>
                <c:pt idx="6443">
                  <c:v>-0.3646562847879995</c:v>
                </c:pt>
                <c:pt idx="6444">
                  <c:v>-0.32782472554399839</c:v>
                </c:pt>
                <c:pt idx="6445">
                  <c:v>-0.2901516449312227</c:v>
                </c:pt>
                <c:pt idx="6446">
                  <c:v>-0.25173374920725067</c:v>
                </c:pt>
                <c:pt idx="6447">
                  <c:v>-0.21266965655949843</c:v>
                </c:pt>
                <c:pt idx="6448">
                  <c:v>-0.17305964395353335</c:v>
                </c:pt>
                <c:pt idx="6449">
                  <c:v>-0.13300538972353515</c:v>
                </c:pt>
                <c:pt idx="6450">
                  <c:v>-9.2609712565648539E-2</c:v>
                </c:pt>
                <c:pt idx="6451">
                  <c:v>-5.1976307603869343E-2</c:v>
                </c:pt>
                <c:pt idx="6452">
                  <c:v>-1.1209480205920715E-2</c:v>
                </c:pt>
                <c:pt idx="6453">
                  <c:v>2.9586121766903211E-2</c:v>
                </c:pt>
                <c:pt idx="6454">
                  <c:v>7.0305776589570157E-2</c:v>
                </c:pt>
                <c:pt idx="6455">
                  <c:v>0.11084495749201882</c:v>
                </c:pt>
                <c:pt idx="6456">
                  <c:v>0.15109960097833558</c:v>
                </c:pt>
                <c:pt idx="6457">
                  <c:v>0.19096637395602742</c:v>
                </c:pt>
                <c:pt idx="6458">
                  <c:v>0.23034293899063407</c:v>
                </c:pt>
                <c:pt idx="6459">
                  <c:v>0.26912821700445461</c:v>
                </c:pt>
                <c:pt idx="6460">
                  <c:v>0.30722264674509003</c:v>
                </c:pt>
                <c:pt idx="6461">
                  <c:v>0.34452844035775054</c:v>
                </c:pt>
                <c:pt idx="6462">
                  <c:v>0.38094983440527608</c:v>
                </c:pt>
                <c:pt idx="6463">
                  <c:v>0.41639333569150611</c:v>
                </c:pt>
                <c:pt idx="6464">
                  <c:v>0.45076796125697322</c:v>
                </c:pt>
                <c:pt idx="6465">
                  <c:v>0.48398547193085562</c:v>
                </c:pt>
                <c:pt idx="6466">
                  <c:v>0.51596059883966228</c:v>
                </c:pt>
                <c:pt idx="6467">
                  <c:v>0.54661126229120904</c:v>
                </c:pt>
                <c:pt idx="6468">
                  <c:v>0.57585878247201083</c:v>
                </c:pt>
                <c:pt idx="6469">
                  <c:v>0.60362808141723456</c:v>
                </c:pt>
                <c:pt idx="6470">
                  <c:v>0.62984787573475809</c:v>
                </c:pt>
                <c:pt idx="6471">
                  <c:v>0.65445085958861537</c:v>
                </c:pt>
                <c:pt idx="6472">
                  <c:v>0.67737387747213695</c:v>
                </c:pt>
                <c:pt idx="6473">
                  <c:v>0.69855808632710581</c:v>
                </c:pt>
                <c:pt idx="6474">
                  <c:v>0.71794910659329192</c:v>
                </c:pt>
                <c:pt idx="6475">
                  <c:v>0.73549716179975499</c:v>
                </c:pt>
                <c:pt idx="6476">
                  <c:v>0.75115720634045624</c:v>
                </c:pt>
                <c:pt idx="6477">
                  <c:v>0.76488904110567191</c:v>
                </c:pt>
                <c:pt idx="6478">
                  <c:v>0.77665741667246047</c:v>
                </c:pt>
                <c:pt idx="6479">
                  <c:v>0.78643212378956795</c:v>
                </c:pt>
                <c:pt idx="6480">
                  <c:v>0.79418807092400023</c:v>
                </c:pt>
                <c:pt idx="6481">
                  <c:v>0.79990534867070529</c:v>
                </c:pt>
                <c:pt idx="6482">
                  <c:v>0.80356928085969226</c:v>
                </c:pt>
                <c:pt idx="6483">
                  <c:v>0.80517046222958732</c:v>
                </c:pt>
                <c:pt idx="6484">
                  <c:v>0.80470478257078215</c:v>
                </c:pt>
                <c:pt idx="6485">
                  <c:v>0.80217343727627477</c:v>
                </c:pt>
                <c:pt idx="6486">
                  <c:v>0.79758292427313726</c:v>
                </c:pt>
                <c:pt idx="6487">
                  <c:v>0.79094502734240923</c:v>
                </c:pt>
                <c:pt idx="6488">
                  <c:v>0.78227678587032135</c:v>
                </c:pt>
                <c:pt idx="6489">
                  <c:v>0.77160045110837927</c:v>
                </c:pt>
                <c:pt idx="6490">
                  <c:v>0.75894342905482803</c:v>
                </c:pt>
                <c:pt idx="6491">
                  <c:v>0.74433821010374002</c:v>
                </c:pt>
                <c:pt idx="6492">
                  <c:v>0.72782228564267359</c:v>
                </c:pt>
                <c:pt idx="6493">
                  <c:v>0.70943805181292741</c:v>
                </c:pt>
                <c:pt idx="6494">
                  <c:v>0.68923270067895015</c:v>
                </c:pt>
                <c:pt idx="6495">
                  <c:v>0.66725809908740008</c:v>
                </c:pt>
                <c:pt idx="6496">
                  <c:v>0.64357065552535131</c:v>
                </c:pt>
                <c:pt idx="6497">
                  <c:v>0.618231175320753</c:v>
                </c:pt>
                <c:pt idx="6498">
                  <c:v>0.59130470455587447</c:v>
                </c:pt>
                <c:pt idx="6499">
                  <c:v>0.56286036309492626</c:v>
                </c:pt>
                <c:pt idx="6500">
                  <c:v>0.5329711671545162</c:v>
                </c:pt>
                <c:pt idx="6501">
                  <c:v>0.5017138418719137</c:v>
                </c:pt>
                <c:pt idx="6502">
                  <c:v>0.46916862435289325</c:v>
                </c:pt>
                <c:pt idx="6503">
                  <c:v>0.43541905770406347</c:v>
                </c:pt>
                <c:pt idx="6504">
                  <c:v>0.4005517765788964</c:v>
                </c:pt>
                <c:pt idx="6505">
                  <c:v>0.36465628478796641</c:v>
                </c:pt>
                <c:pt idx="6506">
                  <c:v>0.32782472554396447</c:v>
                </c:pt>
                <c:pt idx="6507">
                  <c:v>0.29015164493118811</c:v>
                </c:pt>
                <c:pt idx="6508">
                  <c:v>0.2517337492073024</c:v>
                </c:pt>
                <c:pt idx="6509">
                  <c:v>0.21266965655950679</c:v>
                </c:pt>
                <c:pt idx="6510">
                  <c:v>0.17305964395349713</c:v>
                </c:pt>
                <c:pt idx="6511">
                  <c:v>0.13300538972349857</c:v>
                </c:pt>
                <c:pt idx="6512">
                  <c:v>9.2609712565657157E-2</c:v>
                </c:pt>
                <c:pt idx="6513">
                  <c:v>5.1976307603878003E-2</c:v>
                </c:pt>
                <c:pt idx="6514">
                  <c:v>1.1209480205929396E-2</c:v>
                </c:pt>
                <c:pt idx="6515">
                  <c:v>-2.9586121766940279E-2</c:v>
                </c:pt>
                <c:pt idx="6516">
                  <c:v>-7.0305776589561511E-2</c:v>
                </c:pt>
                <c:pt idx="6517">
                  <c:v>-0.11084495749201022</c:v>
                </c:pt>
                <c:pt idx="6518">
                  <c:v>-0.15109960097832706</c:v>
                </c:pt>
                <c:pt idx="6519">
                  <c:v>-0.19096637395601898</c:v>
                </c:pt>
                <c:pt idx="6520">
                  <c:v>-0.23034293899062575</c:v>
                </c:pt>
                <c:pt idx="6521">
                  <c:v>-0.26912821700444645</c:v>
                </c:pt>
                <c:pt idx="6522">
                  <c:v>-0.30722264674512428</c:v>
                </c:pt>
                <c:pt idx="6523">
                  <c:v>-0.34452844035774266</c:v>
                </c:pt>
                <c:pt idx="6524">
                  <c:v>-0.38094983440526842</c:v>
                </c:pt>
                <c:pt idx="6525">
                  <c:v>-0.41639333569149856</c:v>
                </c:pt>
                <c:pt idx="6526">
                  <c:v>-0.45076796125700397</c:v>
                </c:pt>
                <c:pt idx="6527">
                  <c:v>-0.48398547193084862</c:v>
                </c:pt>
                <c:pt idx="6528">
                  <c:v>-0.5159605988396555</c:v>
                </c:pt>
                <c:pt idx="6529">
                  <c:v>-0.5466112622912026</c:v>
                </c:pt>
                <c:pt idx="6530">
                  <c:v>-0.57585878247203681</c:v>
                </c:pt>
                <c:pt idx="6531">
                  <c:v>-0.6036280814172289</c:v>
                </c:pt>
                <c:pt idx="6532">
                  <c:v>-0.62984787573478118</c:v>
                </c:pt>
                <c:pt idx="6533">
                  <c:v>-0.65445085958861027</c:v>
                </c:pt>
                <c:pt idx="6534">
                  <c:v>-0.67737387747213229</c:v>
                </c:pt>
                <c:pt idx="6535">
                  <c:v>-0.69855808632710159</c:v>
                </c:pt>
                <c:pt idx="6536">
                  <c:v>-0.71794910659330868</c:v>
                </c:pt>
                <c:pt idx="6537">
                  <c:v>-0.73549716179977009</c:v>
                </c:pt>
                <c:pt idx="6538">
                  <c:v>-0.75115720634045313</c:v>
                </c:pt>
                <c:pt idx="6539">
                  <c:v>-0.76488904110565492</c:v>
                </c:pt>
                <c:pt idx="6540">
                  <c:v>-0.77665741667247024</c:v>
                </c:pt>
                <c:pt idx="6541">
                  <c:v>-0.78643212378957583</c:v>
                </c:pt>
                <c:pt idx="6542">
                  <c:v>-0.79418807092400634</c:v>
                </c:pt>
                <c:pt idx="6543">
                  <c:v>-0.79990534867069907</c:v>
                </c:pt>
                <c:pt idx="6544">
                  <c:v>-0.8035692808596917</c:v>
                </c:pt>
                <c:pt idx="6545">
                  <c:v>-0.80517046222958721</c:v>
                </c:pt>
                <c:pt idx="6546">
                  <c:v>-0.80470478257078071</c:v>
                </c:pt>
                <c:pt idx="6547">
                  <c:v>-0.80217343727627544</c:v>
                </c:pt>
                <c:pt idx="6548">
                  <c:v>-0.79758292427313837</c:v>
                </c:pt>
                <c:pt idx="6549">
                  <c:v>-0.79094502734241945</c:v>
                </c:pt>
                <c:pt idx="6550">
                  <c:v>-0.78227678587031257</c:v>
                </c:pt>
                <c:pt idx="6551">
                  <c:v>-0.77160045110838171</c:v>
                </c:pt>
                <c:pt idx="6552">
                  <c:v>-0.75894342905483092</c:v>
                </c:pt>
                <c:pt idx="6553">
                  <c:v>-0.74433821010376089</c:v>
                </c:pt>
                <c:pt idx="6554">
                  <c:v>-0.72782228564269691</c:v>
                </c:pt>
                <c:pt idx="6555">
                  <c:v>-0.70943805181290986</c:v>
                </c:pt>
                <c:pt idx="6556">
                  <c:v>-0.68923270067895459</c:v>
                </c:pt>
                <c:pt idx="6557">
                  <c:v>-0.66725809908740485</c:v>
                </c:pt>
                <c:pt idx="6558">
                  <c:v>-0.64357065552538395</c:v>
                </c:pt>
                <c:pt idx="6559">
                  <c:v>-0.61823117532078797</c:v>
                </c:pt>
                <c:pt idx="6560">
                  <c:v>-0.59130470455588036</c:v>
                </c:pt>
                <c:pt idx="6561">
                  <c:v>-0.56286036309493248</c:v>
                </c:pt>
                <c:pt idx="6562">
                  <c:v>-0.53297116715448845</c:v>
                </c:pt>
                <c:pt idx="6563">
                  <c:v>-0.50171384187195633</c:v>
                </c:pt>
                <c:pt idx="6564">
                  <c:v>-0.46916862435293749</c:v>
                </c:pt>
                <c:pt idx="6565">
                  <c:v>-0.4354190577040708</c:v>
                </c:pt>
                <c:pt idx="6566">
                  <c:v>-0.4005517765788642</c:v>
                </c:pt>
                <c:pt idx="6567">
                  <c:v>-0.36465628478801498</c:v>
                </c:pt>
                <c:pt idx="6568">
                  <c:v>-0.32782472554401421</c:v>
                </c:pt>
                <c:pt idx="6569">
                  <c:v>-0.29015164493123885</c:v>
                </c:pt>
                <c:pt idx="6570">
                  <c:v>-0.25173374920726715</c:v>
                </c:pt>
                <c:pt idx="6571">
                  <c:v>-0.2126696565595593</c:v>
                </c:pt>
                <c:pt idx="6572">
                  <c:v>-0.17305964395350562</c:v>
                </c:pt>
                <c:pt idx="6573">
                  <c:v>-0.13300538972355228</c:v>
                </c:pt>
                <c:pt idx="6574">
                  <c:v>-9.2609712565665775E-2</c:v>
                </c:pt>
                <c:pt idx="6575">
                  <c:v>-5.1976307603932348E-2</c:v>
                </c:pt>
                <c:pt idx="6576">
                  <c:v>-1.1209480205938075E-2</c:v>
                </c:pt>
                <c:pt idx="6577">
                  <c:v>2.9586121766977346E-2</c:v>
                </c:pt>
                <c:pt idx="6578">
                  <c:v>7.0305776589552851E-2</c:v>
                </c:pt>
                <c:pt idx="6579">
                  <c:v>0.11084495749195629</c:v>
                </c:pt>
                <c:pt idx="6580">
                  <c:v>0.15109960097831854</c:v>
                </c:pt>
                <c:pt idx="6581">
                  <c:v>0.19096637395605501</c:v>
                </c:pt>
                <c:pt idx="6582">
                  <c:v>0.23034293899061745</c:v>
                </c:pt>
                <c:pt idx="6583">
                  <c:v>0.26912821700439504</c:v>
                </c:pt>
                <c:pt idx="6584">
                  <c:v>0.30722264674507399</c:v>
                </c:pt>
                <c:pt idx="6585">
                  <c:v>0.34452844035777619</c:v>
                </c:pt>
                <c:pt idx="6586">
                  <c:v>0.3809498344052607</c:v>
                </c:pt>
                <c:pt idx="6587">
                  <c:v>0.41639333569153042</c:v>
                </c:pt>
                <c:pt idx="6588">
                  <c:v>0.45076796125695884</c:v>
                </c:pt>
                <c:pt idx="6589">
                  <c:v>0.48398547193087832</c:v>
                </c:pt>
                <c:pt idx="6590">
                  <c:v>0.51596059883964895</c:v>
                </c:pt>
                <c:pt idx="6591">
                  <c:v>0.54661126229122992</c:v>
                </c:pt>
                <c:pt idx="6592">
                  <c:v>0.57585878247203071</c:v>
                </c:pt>
                <c:pt idx="6593">
                  <c:v>0.60362808141719271</c:v>
                </c:pt>
                <c:pt idx="6594">
                  <c:v>0.62984787573474721</c:v>
                </c:pt>
                <c:pt idx="6595">
                  <c:v>0.65445085958863192</c:v>
                </c:pt>
                <c:pt idx="6596">
                  <c:v>0.67737387747212752</c:v>
                </c:pt>
                <c:pt idx="6597">
                  <c:v>0.69855808632712002</c:v>
                </c:pt>
                <c:pt idx="6598">
                  <c:v>0.71794910659328404</c:v>
                </c:pt>
                <c:pt idx="6599">
                  <c:v>0.73549716179976654</c:v>
                </c:pt>
                <c:pt idx="6600">
                  <c:v>0.75115720634045002</c:v>
                </c:pt>
                <c:pt idx="6601">
                  <c:v>0.76488904110566658</c:v>
                </c:pt>
                <c:pt idx="6602">
                  <c:v>0.77665741667246802</c:v>
                </c:pt>
                <c:pt idx="6603">
                  <c:v>0.78643212378957394</c:v>
                </c:pt>
                <c:pt idx="6604">
                  <c:v>0.79418807092399735</c:v>
                </c:pt>
                <c:pt idx="6605">
                  <c:v>0.79990534867070329</c:v>
                </c:pt>
                <c:pt idx="6606">
                  <c:v>0.80356928085969115</c:v>
                </c:pt>
                <c:pt idx="6607">
                  <c:v>0.80517046222958777</c:v>
                </c:pt>
                <c:pt idx="6608">
                  <c:v>0.80470478257078271</c:v>
                </c:pt>
                <c:pt idx="6609">
                  <c:v>0.80217343727627632</c:v>
                </c:pt>
                <c:pt idx="6610">
                  <c:v>0.79758292427313959</c:v>
                </c:pt>
                <c:pt idx="6611">
                  <c:v>0.79094502734241245</c:v>
                </c:pt>
                <c:pt idx="6612">
                  <c:v>0.78227678587031468</c:v>
                </c:pt>
                <c:pt idx="6613">
                  <c:v>0.77160045110838427</c:v>
                </c:pt>
                <c:pt idx="6614">
                  <c:v>0.75894342905483392</c:v>
                </c:pt>
                <c:pt idx="6615">
                  <c:v>0.74433821010374668</c:v>
                </c:pt>
                <c:pt idx="6616">
                  <c:v>0.72782228564270057</c:v>
                </c:pt>
                <c:pt idx="6617">
                  <c:v>0.70943805181289221</c:v>
                </c:pt>
                <c:pt idx="6618">
                  <c:v>0.68923270067895914</c:v>
                </c:pt>
                <c:pt idx="6619">
                  <c:v>0.66725809908740974</c:v>
                </c:pt>
                <c:pt idx="6620">
                  <c:v>0.64357065552538928</c:v>
                </c:pt>
                <c:pt idx="6621">
                  <c:v>0.61823117532076421</c:v>
                </c:pt>
                <c:pt idx="6622">
                  <c:v>0.59130470455588635</c:v>
                </c:pt>
                <c:pt idx="6623">
                  <c:v>0.5628603630949387</c:v>
                </c:pt>
                <c:pt idx="6624">
                  <c:v>0.5329711671545293</c:v>
                </c:pt>
                <c:pt idx="6625">
                  <c:v>0.50171384187192725</c:v>
                </c:pt>
                <c:pt idx="6626">
                  <c:v>0.46916862435294454</c:v>
                </c:pt>
                <c:pt idx="6627">
                  <c:v>0.4354190577040396</c:v>
                </c:pt>
                <c:pt idx="6628">
                  <c:v>0.40055177657891144</c:v>
                </c:pt>
                <c:pt idx="6629">
                  <c:v>0.3646562847879819</c:v>
                </c:pt>
                <c:pt idx="6630">
                  <c:v>0.32782472554402214</c:v>
                </c:pt>
                <c:pt idx="6631">
                  <c:v>0.29015164493120427</c:v>
                </c:pt>
                <c:pt idx="6632">
                  <c:v>0.25173374920723196</c:v>
                </c:pt>
                <c:pt idx="6633">
                  <c:v>0.21266965655952355</c:v>
                </c:pt>
                <c:pt idx="6634">
                  <c:v>0.1730596439535588</c:v>
                </c:pt>
                <c:pt idx="6635">
                  <c:v>0.13300538972351569</c:v>
                </c:pt>
                <c:pt idx="6636">
                  <c:v>9.2609712565628929E-2</c:v>
                </c:pt>
                <c:pt idx="6637">
                  <c:v>5.1976307603895336E-2</c:v>
                </c:pt>
                <c:pt idx="6638">
                  <c:v>1.1209480205992524E-2</c:v>
                </c:pt>
                <c:pt idx="6639">
                  <c:v>-2.9586121766922931E-2</c:v>
                </c:pt>
                <c:pt idx="6640">
                  <c:v>-7.0305776589589808E-2</c:v>
                </c:pt>
                <c:pt idx="6641">
                  <c:v>-0.11084495749199302</c:v>
                </c:pt>
                <c:pt idx="6642">
                  <c:v>-0.15109960097835495</c:v>
                </c:pt>
                <c:pt idx="6643">
                  <c:v>-0.19096637395600213</c:v>
                </c:pt>
                <c:pt idx="6644">
                  <c:v>-0.23034293899065297</c:v>
                </c:pt>
                <c:pt idx="6645">
                  <c:v>-0.26912821700443007</c:v>
                </c:pt>
                <c:pt idx="6646">
                  <c:v>-0.30722264674510824</c:v>
                </c:pt>
                <c:pt idx="6647">
                  <c:v>-0.34452844035776836</c:v>
                </c:pt>
                <c:pt idx="6648">
                  <c:v>-0.38094983440521274</c:v>
                </c:pt>
                <c:pt idx="6649">
                  <c:v>-0.41639333569148373</c:v>
                </c:pt>
                <c:pt idx="6650">
                  <c:v>-0.45076796125698959</c:v>
                </c:pt>
                <c:pt idx="6651">
                  <c:v>-0.48398547193087132</c:v>
                </c:pt>
                <c:pt idx="6652">
                  <c:v>-0.51596059883967738</c:v>
                </c:pt>
                <c:pt idx="6653">
                  <c:v>-0.54661126229118995</c:v>
                </c:pt>
                <c:pt idx="6654">
                  <c:v>-0.5758587824720246</c:v>
                </c:pt>
                <c:pt idx="6655">
                  <c:v>-0.60362808141721735</c:v>
                </c:pt>
                <c:pt idx="6656">
                  <c:v>-0.62984787573477041</c:v>
                </c:pt>
                <c:pt idx="6657">
                  <c:v>-0.65445085958862681</c:v>
                </c:pt>
                <c:pt idx="6658">
                  <c:v>-0.67737387747212285</c:v>
                </c:pt>
                <c:pt idx="6659">
                  <c:v>-0.69855808632709293</c:v>
                </c:pt>
                <c:pt idx="6660">
                  <c:v>-0.7179491065933008</c:v>
                </c:pt>
                <c:pt idx="6661">
                  <c:v>-0.73549716179976299</c:v>
                </c:pt>
                <c:pt idx="6662">
                  <c:v>-0.75115720634046335</c:v>
                </c:pt>
                <c:pt idx="6663">
                  <c:v>-0.76488904110564948</c:v>
                </c:pt>
                <c:pt idx="6664">
                  <c:v>-0.77665741667246568</c:v>
                </c:pt>
                <c:pt idx="6665">
                  <c:v>-0.78643212378957206</c:v>
                </c:pt>
                <c:pt idx="6666">
                  <c:v>-0.79418807092400345</c:v>
                </c:pt>
                <c:pt idx="6667">
                  <c:v>-0.79990534867070229</c:v>
                </c:pt>
                <c:pt idx="6668">
                  <c:v>-0.80356928085969048</c:v>
                </c:pt>
                <c:pt idx="6669">
                  <c:v>-0.80517046222958766</c:v>
                </c:pt>
                <c:pt idx="6670">
                  <c:v>-0.80470478257078137</c:v>
                </c:pt>
                <c:pt idx="6671">
                  <c:v>-0.80217343727627699</c:v>
                </c:pt>
                <c:pt idx="6672">
                  <c:v>-0.79758292427313449</c:v>
                </c:pt>
                <c:pt idx="6673">
                  <c:v>-0.79094502734241412</c:v>
                </c:pt>
                <c:pt idx="6674">
                  <c:v>-0.78227678587031679</c:v>
                </c:pt>
                <c:pt idx="6675">
                  <c:v>-0.77160045110838671</c:v>
                </c:pt>
                <c:pt idx="6676">
                  <c:v>-0.75894342905482148</c:v>
                </c:pt>
                <c:pt idx="6677">
                  <c:v>-0.74433821010375001</c:v>
                </c:pt>
                <c:pt idx="6678">
                  <c:v>-0.72782228564270435</c:v>
                </c:pt>
                <c:pt idx="6679">
                  <c:v>-0.70943805181291808</c:v>
                </c:pt>
                <c:pt idx="6680">
                  <c:v>-0.68923270067893994</c:v>
                </c:pt>
                <c:pt idx="6681">
                  <c:v>-0.66725809908741462</c:v>
                </c:pt>
                <c:pt idx="6682">
                  <c:v>-0.64357065552536696</c:v>
                </c:pt>
                <c:pt idx="6683">
                  <c:v>-0.61823117532079908</c:v>
                </c:pt>
                <c:pt idx="6684">
                  <c:v>-0.59130470455586104</c:v>
                </c:pt>
                <c:pt idx="6685">
                  <c:v>-0.56286036309494492</c:v>
                </c:pt>
                <c:pt idx="6686">
                  <c:v>-0.53297116715450155</c:v>
                </c:pt>
                <c:pt idx="6687">
                  <c:v>-0.50171384187189827</c:v>
                </c:pt>
                <c:pt idx="6688">
                  <c:v>-0.46916862435291445</c:v>
                </c:pt>
                <c:pt idx="6689">
                  <c:v>-0.4354190577040854</c:v>
                </c:pt>
                <c:pt idx="6690">
                  <c:v>-0.4005517765788793</c:v>
                </c:pt>
                <c:pt idx="6691">
                  <c:v>-0.36465628478794887</c:v>
                </c:pt>
                <c:pt idx="6692">
                  <c:v>-0.32782472554398828</c:v>
                </c:pt>
                <c:pt idx="6693">
                  <c:v>-0.29015164493125511</c:v>
                </c:pt>
                <c:pt idx="6694">
                  <c:v>-0.25173374920728364</c:v>
                </c:pt>
                <c:pt idx="6695">
                  <c:v>-0.21266965655948777</c:v>
                </c:pt>
                <c:pt idx="6696">
                  <c:v>-0.17305964395352255</c:v>
                </c:pt>
                <c:pt idx="6697">
                  <c:v>-0.13300538972347911</c:v>
                </c:pt>
                <c:pt idx="6698">
                  <c:v>-9.2609712565683039E-2</c:v>
                </c:pt>
                <c:pt idx="6699">
                  <c:v>-5.197630760385831E-2</c:v>
                </c:pt>
                <c:pt idx="6700">
                  <c:v>-1.1209480205955436E-2</c:v>
                </c:pt>
                <c:pt idx="6701">
                  <c:v>2.9586121766959999E-2</c:v>
                </c:pt>
                <c:pt idx="6702">
                  <c:v>7.0305776589581162E-2</c:v>
                </c:pt>
                <c:pt idx="6703">
                  <c:v>0.11084495749193909</c:v>
                </c:pt>
                <c:pt idx="6704">
                  <c:v>0.1510996009783015</c:v>
                </c:pt>
                <c:pt idx="6705">
                  <c:v>0.19096637395603816</c:v>
                </c:pt>
                <c:pt idx="6706">
                  <c:v>0.23034293899064465</c:v>
                </c:pt>
                <c:pt idx="6707">
                  <c:v>0.26912821700446504</c:v>
                </c:pt>
                <c:pt idx="6708">
                  <c:v>0.30722264674505795</c:v>
                </c:pt>
                <c:pt idx="6709">
                  <c:v>0.34452844035776048</c:v>
                </c:pt>
                <c:pt idx="6710">
                  <c:v>0.38094983440524544</c:v>
                </c:pt>
                <c:pt idx="6711">
                  <c:v>0.41639333569151549</c:v>
                </c:pt>
                <c:pt idx="6712">
                  <c:v>0.45076796125698243</c:v>
                </c:pt>
                <c:pt idx="6713">
                  <c:v>0.48398547193086439</c:v>
                </c:pt>
                <c:pt idx="6714">
                  <c:v>0.51596059883963563</c:v>
                </c:pt>
                <c:pt idx="6715">
                  <c:v>0.54661126229121715</c:v>
                </c:pt>
                <c:pt idx="6716">
                  <c:v>0.57585878247201849</c:v>
                </c:pt>
                <c:pt idx="6717">
                  <c:v>0.60362808141724189</c:v>
                </c:pt>
                <c:pt idx="6718">
                  <c:v>0.62984787573473644</c:v>
                </c:pt>
                <c:pt idx="6719">
                  <c:v>0.65445085958862181</c:v>
                </c:pt>
                <c:pt idx="6720">
                  <c:v>0.67737387747211819</c:v>
                </c:pt>
                <c:pt idx="6721">
                  <c:v>0.69855808632711136</c:v>
                </c:pt>
                <c:pt idx="6722">
                  <c:v>0.71794910659329692</c:v>
                </c:pt>
                <c:pt idx="6723">
                  <c:v>0.73549716179975955</c:v>
                </c:pt>
                <c:pt idx="6724">
                  <c:v>0.75115720634046024</c:v>
                </c:pt>
                <c:pt idx="6725">
                  <c:v>0.76488904110566114</c:v>
                </c:pt>
                <c:pt idx="6726">
                  <c:v>0.77665741667246335</c:v>
                </c:pt>
                <c:pt idx="6727">
                  <c:v>0.78643212378958005</c:v>
                </c:pt>
                <c:pt idx="6728">
                  <c:v>0.79418807092400201</c:v>
                </c:pt>
                <c:pt idx="6729">
                  <c:v>0.79990534867070129</c:v>
                </c:pt>
                <c:pt idx="6730">
                  <c:v>0.80356928085968993</c:v>
                </c:pt>
                <c:pt idx="6731">
                  <c:v>0.8051704622295881</c:v>
                </c:pt>
                <c:pt idx="6732">
                  <c:v>0.80470478257078171</c:v>
                </c:pt>
                <c:pt idx="6733">
                  <c:v>0.80217343727627777</c:v>
                </c:pt>
                <c:pt idx="6734">
                  <c:v>0.79758292427314192</c:v>
                </c:pt>
                <c:pt idx="6735">
                  <c:v>0.79094502734240713</c:v>
                </c:pt>
                <c:pt idx="6736">
                  <c:v>0.78227678587031879</c:v>
                </c:pt>
                <c:pt idx="6737">
                  <c:v>0.77160045110837616</c:v>
                </c:pt>
                <c:pt idx="6738">
                  <c:v>0.75894342905483958</c:v>
                </c:pt>
                <c:pt idx="6739">
                  <c:v>0.74433821010373591</c:v>
                </c:pt>
                <c:pt idx="6740">
                  <c:v>0.72782228564270801</c:v>
                </c:pt>
                <c:pt idx="6741">
                  <c:v>0.70943805181290043</c:v>
                </c:pt>
                <c:pt idx="6742">
                  <c:v>0.68923270067892084</c:v>
                </c:pt>
                <c:pt idx="6743">
                  <c:v>0.66725809908739386</c:v>
                </c:pt>
                <c:pt idx="6744">
                  <c:v>0.6435706555253996</c:v>
                </c:pt>
                <c:pt idx="6745">
                  <c:v>0.61823117532077532</c:v>
                </c:pt>
                <c:pt idx="6746">
                  <c:v>0.59130470455583584</c:v>
                </c:pt>
                <c:pt idx="6747">
                  <c:v>0.56286036309491838</c:v>
                </c:pt>
                <c:pt idx="6748">
                  <c:v>0.53297116715454229</c:v>
                </c:pt>
                <c:pt idx="6749">
                  <c:v>0.50171384187194079</c:v>
                </c:pt>
                <c:pt idx="6750">
                  <c:v>0.46916862435288431</c:v>
                </c:pt>
                <c:pt idx="6751">
                  <c:v>0.4354190577040542</c:v>
                </c:pt>
                <c:pt idx="6752">
                  <c:v>0.40055177657884711</c:v>
                </c:pt>
                <c:pt idx="6753">
                  <c:v>0.36465628478799739</c:v>
                </c:pt>
                <c:pt idx="6754">
                  <c:v>0.32782472554395437</c:v>
                </c:pt>
                <c:pt idx="6755">
                  <c:v>0.29015164493122048</c:v>
                </c:pt>
                <c:pt idx="6756">
                  <c:v>0.25173374920724845</c:v>
                </c:pt>
                <c:pt idx="6757">
                  <c:v>0.21266965655949616</c:v>
                </c:pt>
                <c:pt idx="6758">
                  <c:v>0.17305964395357576</c:v>
                </c:pt>
                <c:pt idx="6759">
                  <c:v>0.13300538972353282</c:v>
                </c:pt>
                <c:pt idx="6760">
                  <c:v>9.2609712565646193E-2</c:v>
                </c:pt>
                <c:pt idx="6761">
                  <c:v>5.1976307603866984E-2</c:v>
                </c:pt>
                <c:pt idx="6762">
                  <c:v>1.1209480205918349E-2</c:v>
                </c:pt>
                <c:pt idx="6763">
                  <c:v>-2.9586121766905581E-2</c:v>
                </c:pt>
                <c:pt idx="6764">
                  <c:v>-7.0305776589572516E-2</c:v>
                </c:pt>
                <c:pt idx="6765">
                  <c:v>-0.11084495749197584</c:v>
                </c:pt>
                <c:pt idx="6766">
                  <c:v>-0.15109960097833791</c:v>
                </c:pt>
                <c:pt idx="6767">
                  <c:v>-0.19096637395602972</c:v>
                </c:pt>
                <c:pt idx="6768">
                  <c:v>-0.23034293899063635</c:v>
                </c:pt>
                <c:pt idx="6769">
                  <c:v>-0.26912821700441364</c:v>
                </c:pt>
                <c:pt idx="6770">
                  <c:v>-0.3072226467450922</c:v>
                </c:pt>
                <c:pt idx="6771">
                  <c:v>-0.34452844035775265</c:v>
                </c:pt>
                <c:pt idx="6772">
                  <c:v>-0.38094983440527813</c:v>
                </c:pt>
                <c:pt idx="6773">
                  <c:v>-0.41639333569146891</c:v>
                </c:pt>
                <c:pt idx="6774">
                  <c:v>-0.45076796125697516</c:v>
                </c:pt>
                <c:pt idx="6775">
                  <c:v>-0.4839854719308575</c:v>
                </c:pt>
                <c:pt idx="6776">
                  <c:v>-0.51596059883966405</c:v>
                </c:pt>
                <c:pt idx="6777">
                  <c:v>-0.54661126229121071</c:v>
                </c:pt>
                <c:pt idx="6778">
                  <c:v>-0.5758587824720125</c:v>
                </c:pt>
                <c:pt idx="6779">
                  <c:v>-0.60362808141723612</c:v>
                </c:pt>
                <c:pt idx="6780">
                  <c:v>-0.62984787573475964</c:v>
                </c:pt>
                <c:pt idx="6781">
                  <c:v>-0.65445085958861671</c:v>
                </c:pt>
                <c:pt idx="6782">
                  <c:v>-0.67737387747213818</c:v>
                </c:pt>
                <c:pt idx="6783">
                  <c:v>-0.69855808632710703</c:v>
                </c:pt>
                <c:pt idx="6784">
                  <c:v>-0.71794910659329303</c:v>
                </c:pt>
                <c:pt idx="6785">
                  <c:v>-0.73549716179975599</c:v>
                </c:pt>
                <c:pt idx="6786">
                  <c:v>-0.75115720634047356</c:v>
                </c:pt>
                <c:pt idx="6787">
                  <c:v>-0.76488904110565847</c:v>
                </c:pt>
                <c:pt idx="6788">
                  <c:v>-0.77665741667246113</c:v>
                </c:pt>
                <c:pt idx="6789">
                  <c:v>-0.78643212378956839</c:v>
                </c:pt>
                <c:pt idx="6790">
                  <c:v>-0.79418807092400823</c:v>
                </c:pt>
                <c:pt idx="6791">
                  <c:v>-0.79990534867070029</c:v>
                </c:pt>
                <c:pt idx="6792">
                  <c:v>-0.80356928085969237</c:v>
                </c:pt>
                <c:pt idx="6793">
                  <c:v>-0.80517046222958744</c:v>
                </c:pt>
                <c:pt idx="6794">
                  <c:v>-0.80470478257078026</c:v>
                </c:pt>
                <c:pt idx="6795">
                  <c:v>-0.80217343727627854</c:v>
                </c:pt>
                <c:pt idx="6796">
                  <c:v>-0.79758292427313682</c:v>
                </c:pt>
                <c:pt idx="6797">
                  <c:v>-0.79094502734240879</c:v>
                </c:pt>
                <c:pt idx="6798">
                  <c:v>-0.78227678587031002</c:v>
                </c:pt>
                <c:pt idx="6799">
                  <c:v>-0.77160045110839171</c:v>
                </c:pt>
                <c:pt idx="6800">
                  <c:v>-0.75894342905482726</c:v>
                </c:pt>
                <c:pt idx="6801">
                  <c:v>-0.74433821010373913</c:v>
                </c:pt>
                <c:pt idx="6802">
                  <c:v>-0.72782228564269213</c:v>
                </c:pt>
                <c:pt idx="6803">
                  <c:v>-0.7094380518129263</c:v>
                </c:pt>
                <c:pt idx="6804">
                  <c:v>-0.68923270067894893</c:v>
                </c:pt>
                <c:pt idx="6805">
                  <c:v>-0.66725809908739875</c:v>
                </c:pt>
                <c:pt idx="6806">
                  <c:v>-0.6435706555253774</c:v>
                </c:pt>
                <c:pt idx="6807">
                  <c:v>-0.61823117532078098</c:v>
                </c:pt>
                <c:pt idx="6808">
                  <c:v>-0.59130470455587292</c:v>
                </c:pt>
                <c:pt idx="6809">
                  <c:v>-0.5628603630949246</c:v>
                </c:pt>
                <c:pt idx="6810">
                  <c:v>-0.53297116715451442</c:v>
                </c:pt>
                <c:pt idx="6811">
                  <c:v>-0.50171384187194767</c:v>
                </c:pt>
                <c:pt idx="6812">
                  <c:v>-0.46916862435289136</c:v>
                </c:pt>
                <c:pt idx="6813">
                  <c:v>-0.43541905770410005</c:v>
                </c:pt>
                <c:pt idx="6814">
                  <c:v>-0.40055177657889435</c:v>
                </c:pt>
                <c:pt idx="6815">
                  <c:v>-0.36465628478800516</c:v>
                </c:pt>
                <c:pt idx="6816">
                  <c:v>-0.32782472554396236</c:v>
                </c:pt>
                <c:pt idx="6817">
                  <c:v>-0.29015164493122858</c:v>
                </c:pt>
                <c:pt idx="6818">
                  <c:v>-0.25173374920730018</c:v>
                </c:pt>
                <c:pt idx="6819">
                  <c:v>-0.21266965655954867</c:v>
                </c:pt>
                <c:pt idx="6820">
                  <c:v>-0.17305964395353951</c:v>
                </c:pt>
                <c:pt idx="6821">
                  <c:v>-0.13300538972354137</c:v>
                </c:pt>
                <c:pt idx="6822">
                  <c:v>-9.2609712565654811E-2</c:v>
                </c:pt>
                <c:pt idx="6823">
                  <c:v>-5.1976307603921315E-2</c:v>
                </c:pt>
                <c:pt idx="6824">
                  <c:v>-1.1209480205972797E-2</c:v>
                </c:pt>
                <c:pt idx="6825">
                  <c:v>2.9586121766896904E-2</c:v>
                </c:pt>
                <c:pt idx="6826">
                  <c:v>7.030577658956387E-2</c:v>
                </c:pt>
                <c:pt idx="6827">
                  <c:v>0.11084495749196724</c:v>
                </c:pt>
                <c:pt idx="6828">
                  <c:v>0.15109960097828443</c:v>
                </c:pt>
                <c:pt idx="6829">
                  <c:v>0.19096637395597682</c:v>
                </c:pt>
                <c:pt idx="6830">
                  <c:v>0.23034293899062802</c:v>
                </c:pt>
                <c:pt idx="6831">
                  <c:v>0.26912821700440548</c:v>
                </c:pt>
                <c:pt idx="6832">
                  <c:v>0.3072226467450842</c:v>
                </c:pt>
                <c:pt idx="6833">
                  <c:v>0.34452844035770347</c:v>
                </c:pt>
                <c:pt idx="6834">
                  <c:v>0.38094983440527047</c:v>
                </c:pt>
                <c:pt idx="6835">
                  <c:v>0.41639333569146147</c:v>
                </c:pt>
                <c:pt idx="6836">
                  <c:v>0.45076796125696805</c:v>
                </c:pt>
                <c:pt idx="6837">
                  <c:v>0.48398547193088709</c:v>
                </c:pt>
                <c:pt idx="6838">
                  <c:v>0.51596059883965739</c:v>
                </c:pt>
                <c:pt idx="6839">
                  <c:v>0.54661126229117074</c:v>
                </c:pt>
                <c:pt idx="6840">
                  <c:v>0.57585878247200639</c:v>
                </c:pt>
                <c:pt idx="6841">
                  <c:v>0.60362808141726065</c:v>
                </c:pt>
                <c:pt idx="6842">
                  <c:v>0.62984787573475409</c:v>
                </c:pt>
                <c:pt idx="6843">
                  <c:v>0.65445085958858495</c:v>
                </c:pt>
                <c:pt idx="6844">
                  <c:v>0.67737387747210875</c:v>
                </c:pt>
                <c:pt idx="6845">
                  <c:v>0.69855808632712557</c:v>
                </c:pt>
                <c:pt idx="6846">
                  <c:v>0.71794910659328903</c:v>
                </c:pt>
                <c:pt idx="6847">
                  <c:v>0.73549716179977109</c:v>
                </c:pt>
                <c:pt idx="6848">
                  <c:v>0.75115720634045391</c:v>
                </c:pt>
                <c:pt idx="6849">
                  <c:v>0.76488904110567002</c:v>
                </c:pt>
                <c:pt idx="6850">
                  <c:v>0.7766574166724588</c:v>
                </c:pt>
                <c:pt idx="6851">
                  <c:v>0.78643212378957639</c:v>
                </c:pt>
                <c:pt idx="6852">
                  <c:v>0.79418807092400678</c:v>
                </c:pt>
                <c:pt idx="6853">
                  <c:v>0.79990534867070462</c:v>
                </c:pt>
                <c:pt idx="6854">
                  <c:v>0.80356928085968882</c:v>
                </c:pt>
                <c:pt idx="6855">
                  <c:v>0.80517046222958788</c:v>
                </c:pt>
                <c:pt idx="6856">
                  <c:v>0.8047047825707806</c:v>
                </c:pt>
                <c:pt idx="6857">
                  <c:v>0.80217343727627533</c:v>
                </c:pt>
                <c:pt idx="6858">
                  <c:v>0.79758292427314437</c:v>
                </c:pt>
                <c:pt idx="6859">
                  <c:v>0.79094502734241046</c:v>
                </c:pt>
                <c:pt idx="6860">
                  <c:v>0.78227678587031213</c:v>
                </c:pt>
                <c:pt idx="6861">
                  <c:v>0.77160045110838105</c:v>
                </c:pt>
                <c:pt idx="6862">
                  <c:v>0.75894342905483014</c:v>
                </c:pt>
                <c:pt idx="6863">
                  <c:v>0.74433821010374246</c:v>
                </c:pt>
                <c:pt idx="6864">
                  <c:v>0.7278222856426958</c:v>
                </c:pt>
                <c:pt idx="6865">
                  <c:v>0.70943805181290864</c:v>
                </c:pt>
                <c:pt idx="6866">
                  <c:v>0.68923270067895348</c:v>
                </c:pt>
                <c:pt idx="6867">
                  <c:v>0.66725809908737799</c:v>
                </c:pt>
                <c:pt idx="6868">
                  <c:v>0.64357065552541015</c:v>
                </c:pt>
                <c:pt idx="6869">
                  <c:v>0.61823117532078642</c:v>
                </c:pt>
                <c:pt idx="6870">
                  <c:v>0.5913047045558788</c:v>
                </c:pt>
                <c:pt idx="6871">
                  <c:v>0.56286036309489806</c:v>
                </c:pt>
                <c:pt idx="6872">
                  <c:v>0.53297116715452098</c:v>
                </c:pt>
                <c:pt idx="6873">
                  <c:v>0.50171384187195445</c:v>
                </c:pt>
                <c:pt idx="6874">
                  <c:v>0.4691686243529356</c:v>
                </c:pt>
                <c:pt idx="6875">
                  <c:v>0.43541905770406886</c:v>
                </c:pt>
                <c:pt idx="6876">
                  <c:v>0.40055177657890184</c:v>
                </c:pt>
                <c:pt idx="6877">
                  <c:v>0.36465628478797207</c:v>
                </c:pt>
                <c:pt idx="6878">
                  <c:v>0.32782472554401204</c:v>
                </c:pt>
                <c:pt idx="6879">
                  <c:v>0.29015164493123669</c:v>
                </c:pt>
                <c:pt idx="6880">
                  <c:v>0.2517337492073084</c:v>
                </c:pt>
                <c:pt idx="6881">
                  <c:v>0.21266965655951292</c:v>
                </c:pt>
                <c:pt idx="6882">
                  <c:v>0.173059643953548</c:v>
                </c:pt>
                <c:pt idx="6883">
                  <c:v>0.13300538972354994</c:v>
                </c:pt>
                <c:pt idx="6884">
                  <c:v>9.2609712565708907E-2</c:v>
                </c:pt>
                <c:pt idx="6885">
                  <c:v>5.1976307603884303E-2</c:v>
                </c:pt>
                <c:pt idx="6886">
                  <c:v>1.1209480205981477E-2</c:v>
                </c:pt>
                <c:pt idx="6887">
                  <c:v>-2.9586121766933971E-2</c:v>
                </c:pt>
                <c:pt idx="6888">
                  <c:v>-7.0305776589509622E-2</c:v>
                </c:pt>
                <c:pt idx="6889">
                  <c:v>-0.11084495749200397</c:v>
                </c:pt>
                <c:pt idx="6890">
                  <c:v>-0.15109960097827591</c:v>
                </c:pt>
                <c:pt idx="6891">
                  <c:v>-0.19096637395601285</c:v>
                </c:pt>
                <c:pt idx="6892">
                  <c:v>-0.23034293899066358</c:v>
                </c:pt>
                <c:pt idx="6893">
                  <c:v>-0.26912821700444045</c:v>
                </c:pt>
                <c:pt idx="6894">
                  <c:v>-0.30722264674503386</c:v>
                </c:pt>
                <c:pt idx="6895">
                  <c:v>-0.344528440357737</c:v>
                </c:pt>
                <c:pt idx="6896">
                  <c:v>-0.38094983440530317</c:v>
                </c:pt>
                <c:pt idx="6897">
                  <c:v>-0.41639333569149323</c:v>
                </c:pt>
                <c:pt idx="6898">
                  <c:v>-0.45076796125692287</c:v>
                </c:pt>
                <c:pt idx="6899">
                  <c:v>-0.48398547193084351</c:v>
                </c:pt>
                <c:pt idx="6900">
                  <c:v>-0.51596059883968581</c:v>
                </c:pt>
                <c:pt idx="6901">
                  <c:v>-0.54661126229119794</c:v>
                </c:pt>
                <c:pt idx="6902">
                  <c:v>-0.57585878247203226</c:v>
                </c:pt>
                <c:pt idx="6903">
                  <c:v>-0.60362808141722468</c:v>
                </c:pt>
                <c:pt idx="6904">
                  <c:v>-0.6298478757347773</c:v>
                </c:pt>
                <c:pt idx="6905">
                  <c:v>-0.6544508595886066</c:v>
                </c:pt>
                <c:pt idx="6906">
                  <c:v>-0.67737387747212874</c:v>
                </c:pt>
                <c:pt idx="6907">
                  <c:v>-0.69855808632712113</c:v>
                </c:pt>
                <c:pt idx="6908">
                  <c:v>-0.7179491065933058</c:v>
                </c:pt>
                <c:pt idx="6909">
                  <c:v>-0.73549716179974889</c:v>
                </c:pt>
                <c:pt idx="6910">
                  <c:v>-0.75115720634046734</c:v>
                </c:pt>
                <c:pt idx="6911">
                  <c:v>-0.76488904110566736</c:v>
                </c:pt>
                <c:pt idx="6912">
                  <c:v>-0.77665741667246857</c:v>
                </c:pt>
                <c:pt idx="6913">
                  <c:v>-0.78643212378956473</c:v>
                </c:pt>
                <c:pt idx="6914">
                  <c:v>-0.79418807092400534</c:v>
                </c:pt>
                <c:pt idx="6915">
                  <c:v>-0.79990534867070362</c:v>
                </c:pt>
                <c:pt idx="6916">
                  <c:v>-0.80356928085969126</c:v>
                </c:pt>
                <c:pt idx="6917">
                  <c:v>-0.80517046222958777</c:v>
                </c:pt>
                <c:pt idx="6918">
                  <c:v>-0.80470478257078093</c:v>
                </c:pt>
                <c:pt idx="6919">
                  <c:v>-0.80217343727627599</c:v>
                </c:pt>
                <c:pt idx="6920">
                  <c:v>-0.79758292427313926</c:v>
                </c:pt>
                <c:pt idx="6921">
                  <c:v>-0.79094502734241201</c:v>
                </c:pt>
                <c:pt idx="6922">
                  <c:v>-0.78227678587030325</c:v>
                </c:pt>
                <c:pt idx="6923">
                  <c:v>-0.7716004511083967</c:v>
                </c:pt>
                <c:pt idx="6924">
                  <c:v>-0.75894342905483314</c:v>
                </c:pt>
                <c:pt idx="6925">
                  <c:v>-0.74433821010374579</c:v>
                </c:pt>
                <c:pt idx="6926">
                  <c:v>-0.72782228564268003</c:v>
                </c:pt>
                <c:pt idx="6927">
                  <c:v>-0.70943805181291275</c:v>
                </c:pt>
                <c:pt idx="6928">
                  <c:v>-0.68923270067895792</c:v>
                </c:pt>
                <c:pt idx="6929">
                  <c:v>-0.66725809908740841</c:v>
                </c:pt>
                <c:pt idx="6930">
                  <c:v>-0.64357065552538784</c:v>
                </c:pt>
                <c:pt idx="6931">
                  <c:v>-0.61823117532079197</c:v>
                </c:pt>
                <c:pt idx="6932">
                  <c:v>-0.5913047045558536</c:v>
                </c:pt>
                <c:pt idx="6933">
                  <c:v>-0.56286036309493703</c:v>
                </c:pt>
                <c:pt idx="6934">
                  <c:v>-0.53297116715452753</c:v>
                </c:pt>
                <c:pt idx="6935">
                  <c:v>-0.50171384187196122</c:v>
                </c:pt>
                <c:pt idx="6936">
                  <c:v>-0.46916862435290541</c:v>
                </c:pt>
                <c:pt idx="6937">
                  <c:v>-0.43541905770407607</c:v>
                </c:pt>
                <c:pt idx="6938">
                  <c:v>-0.40055177657890939</c:v>
                </c:pt>
                <c:pt idx="6939">
                  <c:v>-0.36465628478802059</c:v>
                </c:pt>
                <c:pt idx="6940">
                  <c:v>-0.32782472554397818</c:v>
                </c:pt>
                <c:pt idx="6941">
                  <c:v>-0.29015164493124479</c:v>
                </c:pt>
                <c:pt idx="6942">
                  <c:v>-0.25173374920727315</c:v>
                </c:pt>
                <c:pt idx="6943">
                  <c:v>-0.21266965655956538</c:v>
                </c:pt>
                <c:pt idx="6944">
                  <c:v>-0.17305964395351178</c:v>
                </c:pt>
                <c:pt idx="6945">
                  <c:v>-0.13300538972355849</c:v>
                </c:pt>
                <c:pt idx="6946">
                  <c:v>-9.2609712565672062E-2</c:v>
                </c:pt>
                <c:pt idx="6947">
                  <c:v>-5.1976307603847291E-2</c:v>
                </c:pt>
                <c:pt idx="6948">
                  <c:v>-1.1209480205944389E-2</c:v>
                </c:pt>
                <c:pt idx="6949">
                  <c:v>2.9586121766879553E-2</c:v>
                </c:pt>
                <c:pt idx="6950">
                  <c:v>7.0305776589546579E-2</c:v>
                </c:pt>
                <c:pt idx="6951">
                  <c:v>0.11084495749204069</c:v>
                </c:pt>
                <c:pt idx="6952">
                  <c:v>0.15109960097831232</c:v>
                </c:pt>
                <c:pt idx="6953">
                  <c:v>0.19096637395595994</c:v>
                </c:pt>
                <c:pt idx="6954">
                  <c:v>0.2303429389906114</c:v>
                </c:pt>
                <c:pt idx="6955">
                  <c:v>0.26912821700447542</c:v>
                </c:pt>
                <c:pt idx="6956">
                  <c:v>0.30722264674506816</c:v>
                </c:pt>
                <c:pt idx="6957">
                  <c:v>0.34452844035777053</c:v>
                </c:pt>
                <c:pt idx="6958">
                  <c:v>0.38094983440525521</c:v>
                </c:pt>
                <c:pt idx="6959">
                  <c:v>0.41639333569152492</c:v>
                </c:pt>
                <c:pt idx="6960">
                  <c:v>0.45076796125695362</c:v>
                </c:pt>
                <c:pt idx="6961">
                  <c:v>0.48398547193087321</c:v>
                </c:pt>
                <c:pt idx="6962">
                  <c:v>0.51596059883967915</c:v>
                </c:pt>
                <c:pt idx="6963">
                  <c:v>0.54661126229122525</c:v>
                </c:pt>
                <c:pt idx="6964">
                  <c:v>0.57585878247199429</c:v>
                </c:pt>
                <c:pt idx="6965">
                  <c:v>0.60362808141724911</c:v>
                </c:pt>
                <c:pt idx="6966">
                  <c:v>0.62984787573477186</c:v>
                </c:pt>
                <c:pt idx="6967">
                  <c:v>0.65445085958862825</c:v>
                </c:pt>
                <c:pt idx="6968">
                  <c:v>0.67737387747209932</c:v>
                </c:pt>
                <c:pt idx="6969">
                  <c:v>0.6985580863271168</c:v>
                </c:pt>
                <c:pt idx="6970">
                  <c:v>0.71794910659330191</c:v>
                </c:pt>
                <c:pt idx="6971">
                  <c:v>0.73549716179976399</c:v>
                </c:pt>
                <c:pt idx="6972">
                  <c:v>0.75115720634046423</c:v>
                </c:pt>
                <c:pt idx="6973">
                  <c:v>0.76488904110566458</c:v>
                </c:pt>
                <c:pt idx="6974">
                  <c:v>0.77665741667246624</c:v>
                </c:pt>
                <c:pt idx="6975">
                  <c:v>0.78643212378957261</c:v>
                </c:pt>
                <c:pt idx="6976">
                  <c:v>0.7941880709240039</c:v>
                </c:pt>
                <c:pt idx="6977">
                  <c:v>0.79990534867070784</c:v>
                </c:pt>
                <c:pt idx="6978">
                  <c:v>0.80356928085968771</c:v>
                </c:pt>
                <c:pt idx="6979">
                  <c:v>0.80517046222958766</c:v>
                </c:pt>
                <c:pt idx="6980">
                  <c:v>0.80470478257078126</c:v>
                </c:pt>
                <c:pt idx="6981">
                  <c:v>0.80217343727627277</c:v>
                </c:pt>
                <c:pt idx="6982">
                  <c:v>0.79758292427314048</c:v>
                </c:pt>
                <c:pt idx="6983">
                  <c:v>0.79094502734241368</c:v>
                </c:pt>
                <c:pt idx="6984">
                  <c:v>0.78227678587031624</c:v>
                </c:pt>
                <c:pt idx="6985">
                  <c:v>0.77160045110838604</c:v>
                </c:pt>
                <c:pt idx="6986">
                  <c:v>0.75894342905483592</c:v>
                </c:pt>
                <c:pt idx="6987">
                  <c:v>0.74433821010373169</c:v>
                </c:pt>
                <c:pt idx="6988">
                  <c:v>0.72782228564270335</c:v>
                </c:pt>
                <c:pt idx="6989">
                  <c:v>0.70943805181291686</c:v>
                </c:pt>
                <c:pt idx="6990">
                  <c:v>0.68923270067896236</c:v>
                </c:pt>
                <c:pt idx="6991">
                  <c:v>0.66725809908738765</c:v>
                </c:pt>
                <c:pt idx="6992">
                  <c:v>0.6435706555253381</c:v>
                </c:pt>
                <c:pt idx="6993">
                  <c:v>0.61823117532079752</c:v>
                </c:pt>
                <c:pt idx="6994">
                  <c:v>0.59130470455589057</c:v>
                </c:pt>
                <c:pt idx="6995">
                  <c:v>0.5628603630949105</c:v>
                </c:pt>
                <c:pt idx="6996">
                  <c:v>0.53297116715453408</c:v>
                </c:pt>
                <c:pt idx="6997">
                  <c:v>0.50171384187193224</c:v>
                </c:pt>
                <c:pt idx="6998">
                  <c:v>0.46916862435294965</c:v>
                </c:pt>
                <c:pt idx="6999">
                  <c:v>0.43541905770404488</c:v>
                </c:pt>
                <c:pt idx="7000">
                  <c:v>0.40055177657891694</c:v>
                </c:pt>
                <c:pt idx="7001">
                  <c:v>0.36465628478798751</c:v>
                </c:pt>
                <c:pt idx="7002">
                  <c:v>0.32782472554394432</c:v>
                </c:pt>
                <c:pt idx="7003">
                  <c:v>0.29015164493121021</c:v>
                </c:pt>
                <c:pt idx="7004">
                  <c:v>0.25173374920732489</c:v>
                </c:pt>
                <c:pt idx="7005">
                  <c:v>0.21266965655952963</c:v>
                </c:pt>
                <c:pt idx="7006">
                  <c:v>0.17305964395347556</c:v>
                </c:pt>
                <c:pt idx="7007">
                  <c:v>0.13300538972352191</c:v>
                </c:pt>
                <c:pt idx="7008">
                  <c:v>9.2609712565726143E-2</c:v>
                </c:pt>
                <c:pt idx="7009">
                  <c:v>5.1976307603901623E-2</c:v>
                </c:pt>
                <c:pt idx="7010">
                  <c:v>1.1209480205907301E-2</c:v>
                </c:pt>
                <c:pt idx="7011">
                  <c:v>-2.958612176691662E-2</c:v>
                </c:pt>
                <c:pt idx="7012">
                  <c:v>-7.0305776589583521E-2</c:v>
                </c:pt>
                <c:pt idx="7013">
                  <c:v>-0.11084495749198676</c:v>
                </c:pt>
                <c:pt idx="7014">
                  <c:v>-0.15109960097834876</c:v>
                </c:pt>
                <c:pt idx="7015">
                  <c:v>-0.190966373955996</c:v>
                </c:pt>
                <c:pt idx="7016">
                  <c:v>-0.23034293899064692</c:v>
                </c:pt>
                <c:pt idx="7017">
                  <c:v>-0.26912821700446721</c:v>
                </c:pt>
                <c:pt idx="7018">
                  <c:v>-0.30722264674510247</c:v>
                </c:pt>
                <c:pt idx="7019">
                  <c:v>-0.34452844035772129</c:v>
                </c:pt>
                <c:pt idx="7020">
                  <c:v>-0.38094983440528785</c:v>
                </c:pt>
                <c:pt idx="7021">
                  <c:v>-0.41639333569151754</c:v>
                </c:pt>
                <c:pt idx="7022">
                  <c:v>-0.45076796125698432</c:v>
                </c:pt>
                <c:pt idx="7023">
                  <c:v>-0.48398547193082969</c:v>
                </c:pt>
                <c:pt idx="7024">
                  <c:v>-0.51596059883967249</c:v>
                </c:pt>
                <c:pt idx="7025">
                  <c:v>-0.54661126229121892</c:v>
                </c:pt>
                <c:pt idx="7026">
                  <c:v>-0.57585878247202027</c:v>
                </c:pt>
                <c:pt idx="7027">
                  <c:v>-0.60362808141724345</c:v>
                </c:pt>
                <c:pt idx="7028">
                  <c:v>-0.62984787573476653</c:v>
                </c:pt>
                <c:pt idx="7029">
                  <c:v>-0.65445085958862315</c:v>
                </c:pt>
                <c:pt idx="7030">
                  <c:v>-0.67737387747211941</c:v>
                </c:pt>
                <c:pt idx="7031">
                  <c:v>-0.69855808632711258</c:v>
                </c:pt>
                <c:pt idx="7032">
                  <c:v>-0.71794910659331868</c:v>
                </c:pt>
                <c:pt idx="7033">
                  <c:v>-0.73549716179974178</c:v>
                </c:pt>
                <c:pt idx="7034">
                  <c:v>-0.75115720634046113</c:v>
                </c:pt>
                <c:pt idx="7035">
                  <c:v>-0.7648890411056618</c:v>
                </c:pt>
                <c:pt idx="7036">
                  <c:v>-0.77665741667247612</c:v>
                </c:pt>
                <c:pt idx="7037">
                  <c:v>-0.78643212378957073</c:v>
                </c:pt>
                <c:pt idx="7038">
                  <c:v>-0.79418807092400245</c:v>
                </c:pt>
                <c:pt idx="7039">
                  <c:v>-0.79990534867070151</c:v>
                </c:pt>
                <c:pt idx="7040">
                  <c:v>-0.80356928085969015</c:v>
                </c:pt>
                <c:pt idx="7041">
                  <c:v>-0.80517046222958755</c:v>
                </c:pt>
                <c:pt idx="7042">
                  <c:v>-0.80470478257077982</c:v>
                </c:pt>
                <c:pt idx="7043">
                  <c:v>-0.80217343727627755</c:v>
                </c:pt>
                <c:pt idx="7044">
                  <c:v>-0.7975829242731417</c:v>
                </c:pt>
                <c:pt idx="7045">
                  <c:v>-0.79094502734241534</c:v>
                </c:pt>
                <c:pt idx="7046">
                  <c:v>-0.78227678587030736</c:v>
                </c:pt>
                <c:pt idx="7047">
                  <c:v>-0.77160045110837538</c:v>
                </c:pt>
                <c:pt idx="7048">
                  <c:v>-0.75894342905483891</c:v>
                </c:pt>
                <c:pt idx="7049">
                  <c:v>-0.74433821010375234</c:v>
                </c:pt>
                <c:pt idx="7050">
                  <c:v>-0.72782228564268747</c:v>
                </c:pt>
                <c:pt idx="7051">
                  <c:v>-0.70943805181292097</c:v>
                </c:pt>
                <c:pt idx="7052">
                  <c:v>-0.68923270067894327</c:v>
                </c:pt>
                <c:pt idx="7053">
                  <c:v>-0.66725809908741807</c:v>
                </c:pt>
                <c:pt idx="7054">
                  <c:v>-0.64357065552537074</c:v>
                </c:pt>
                <c:pt idx="7055">
                  <c:v>-0.61823117532080307</c:v>
                </c:pt>
                <c:pt idx="7056">
                  <c:v>-0.59130470455586537</c:v>
                </c:pt>
                <c:pt idx="7057">
                  <c:v>-0.56286036309491672</c:v>
                </c:pt>
                <c:pt idx="7058">
                  <c:v>-0.53297116715450621</c:v>
                </c:pt>
                <c:pt idx="7059">
                  <c:v>-0.50171384187197476</c:v>
                </c:pt>
                <c:pt idx="7060">
                  <c:v>-0.46916862435291956</c:v>
                </c:pt>
                <c:pt idx="7061">
                  <c:v>-0.4354190577040522</c:v>
                </c:pt>
                <c:pt idx="7062">
                  <c:v>-0.4005517765788848</c:v>
                </c:pt>
                <c:pt idx="7063">
                  <c:v>-0.36465628478803608</c:v>
                </c:pt>
                <c:pt idx="7064">
                  <c:v>-0.32782472554399406</c:v>
                </c:pt>
                <c:pt idx="7065">
                  <c:v>-0.29015164493121826</c:v>
                </c:pt>
                <c:pt idx="7066">
                  <c:v>-0.25173374920728964</c:v>
                </c:pt>
                <c:pt idx="7067">
                  <c:v>-0.21266965655953798</c:v>
                </c:pt>
                <c:pt idx="7068">
                  <c:v>-0.17305964395352874</c:v>
                </c:pt>
                <c:pt idx="7069">
                  <c:v>-0.13300538972353049</c:v>
                </c:pt>
                <c:pt idx="7070">
                  <c:v>-9.2609712565689298E-2</c:v>
                </c:pt>
                <c:pt idx="7071">
                  <c:v>-5.1976307603910296E-2</c:v>
                </c:pt>
                <c:pt idx="7072">
                  <c:v>-1.1209480205915981E-2</c:v>
                </c:pt>
                <c:pt idx="7073">
                  <c:v>2.9586121766907943E-2</c:v>
                </c:pt>
                <c:pt idx="7074">
                  <c:v>7.0305776589529273E-2</c:v>
                </c:pt>
                <c:pt idx="7075">
                  <c:v>0.11084495749197819</c:v>
                </c:pt>
                <c:pt idx="7076">
                  <c:v>0.15109960097834024</c:v>
                </c:pt>
                <c:pt idx="7077">
                  <c:v>0.19096637395598756</c:v>
                </c:pt>
                <c:pt idx="7078">
                  <c:v>0.23034293899059477</c:v>
                </c:pt>
                <c:pt idx="7079">
                  <c:v>0.26912821700441591</c:v>
                </c:pt>
                <c:pt idx="7080">
                  <c:v>0.30722264674509442</c:v>
                </c:pt>
                <c:pt idx="7081">
                  <c:v>0.34452844035771341</c:v>
                </c:pt>
                <c:pt idx="7082">
                  <c:v>0.38094983440528024</c:v>
                </c:pt>
                <c:pt idx="7083">
                  <c:v>0.41639333569147097</c:v>
                </c:pt>
                <c:pt idx="7084">
                  <c:v>0.45076796125697716</c:v>
                </c:pt>
                <c:pt idx="7085">
                  <c:v>0.48398547193082281</c:v>
                </c:pt>
                <c:pt idx="7086">
                  <c:v>0.51596059883966583</c:v>
                </c:pt>
                <c:pt idx="7087">
                  <c:v>0.54661126229124601</c:v>
                </c:pt>
                <c:pt idx="7088">
                  <c:v>0.57585878247198219</c:v>
                </c:pt>
                <c:pt idx="7089">
                  <c:v>0.60362808141720736</c:v>
                </c:pt>
                <c:pt idx="7090">
                  <c:v>0.62984787573476098</c:v>
                </c:pt>
                <c:pt idx="7091">
                  <c:v>0.6544508595886448</c:v>
                </c:pt>
                <c:pt idx="7092">
                  <c:v>0.67737387747211475</c:v>
                </c:pt>
                <c:pt idx="7093">
                  <c:v>0.69855808632708549</c:v>
                </c:pt>
                <c:pt idx="7094">
                  <c:v>0.71794910659329403</c:v>
                </c:pt>
                <c:pt idx="7095">
                  <c:v>0.73549716179977553</c:v>
                </c:pt>
                <c:pt idx="7096">
                  <c:v>0.75115720634045791</c:v>
                </c:pt>
                <c:pt idx="7097">
                  <c:v>0.76488904110567346</c:v>
                </c:pt>
                <c:pt idx="7098">
                  <c:v>0.77665741667246169</c:v>
                </c:pt>
                <c:pt idx="7099">
                  <c:v>0.78643212378955907</c:v>
                </c:pt>
                <c:pt idx="7100">
                  <c:v>0.79418807092400101</c:v>
                </c:pt>
                <c:pt idx="7101">
                  <c:v>0.79990534867070584</c:v>
                </c:pt>
                <c:pt idx="7102">
                  <c:v>0.80356928085969248</c:v>
                </c:pt>
                <c:pt idx="7103">
                  <c:v>0.80517046222958677</c:v>
                </c:pt>
                <c:pt idx="7104">
                  <c:v>0.80470478257078193</c:v>
                </c:pt>
                <c:pt idx="7105">
                  <c:v>0.80217343727627433</c:v>
                </c:pt>
                <c:pt idx="7106">
                  <c:v>0.79758292427314281</c:v>
                </c:pt>
                <c:pt idx="7107">
                  <c:v>0.79094502734240835</c:v>
                </c:pt>
                <c:pt idx="7108">
                  <c:v>0.78227678587032035</c:v>
                </c:pt>
                <c:pt idx="7109">
                  <c:v>0.77160045110837794</c:v>
                </c:pt>
                <c:pt idx="7110">
                  <c:v>0.7589434290548418</c:v>
                </c:pt>
                <c:pt idx="7111">
                  <c:v>0.74433821010373824</c:v>
                </c:pt>
                <c:pt idx="7112">
                  <c:v>0.72782228564269114</c:v>
                </c:pt>
                <c:pt idx="7113">
                  <c:v>0.70943805181290354</c:v>
                </c:pt>
                <c:pt idx="7114">
                  <c:v>0.68923270067897136</c:v>
                </c:pt>
                <c:pt idx="7115">
                  <c:v>0.66725809908739731</c:v>
                </c:pt>
                <c:pt idx="7116">
                  <c:v>0.64357065552537596</c:v>
                </c:pt>
                <c:pt idx="7117">
                  <c:v>0.61823117532077942</c:v>
                </c:pt>
                <c:pt idx="7118">
                  <c:v>0.59130470455590234</c:v>
                </c:pt>
                <c:pt idx="7119">
                  <c:v>0.56286036309492293</c:v>
                </c:pt>
                <c:pt idx="7120">
                  <c:v>0.53297116715451276</c:v>
                </c:pt>
                <c:pt idx="7121">
                  <c:v>0.5017138418719459</c:v>
                </c:pt>
                <c:pt idx="7122">
                  <c:v>0.46916862435292661</c:v>
                </c:pt>
                <c:pt idx="7123">
                  <c:v>0.43541905770405953</c:v>
                </c:pt>
                <c:pt idx="7124">
                  <c:v>0.40055177657889229</c:v>
                </c:pt>
                <c:pt idx="7125">
                  <c:v>0.36465628478800305</c:v>
                </c:pt>
                <c:pt idx="7126">
                  <c:v>0.32782472554400199</c:v>
                </c:pt>
                <c:pt idx="7127">
                  <c:v>0.29015164493118367</c:v>
                </c:pt>
                <c:pt idx="7128">
                  <c:v>0.25173374920729791</c:v>
                </c:pt>
                <c:pt idx="7129">
                  <c:v>0.21266965655954639</c:v>
                </c:pt>
                <c:pt idx="7130">
                  <c:v>0.17305964395353723</c:v>
                </c:pt>
                <c:pt idx="7131">
                  <c:v>0.13300538972349391</c:v>
                </c:pt>
                <c:pt idx="7132">
                  <c:v>9.260971256569793E-2</c:v>
                </c:pt>
                <c:pt idx="7133">
                  <c:v>5.1976307603918956E-2</c:v>
                </c:pt>
                <c:pt idx="7134">
                  <c:v>1.1209480205970431E-2</c:v>
                </c:pt>
                <c:pt idx="7135">
                  <c:v>-2.9586121766945011E-2</c:v>
                </c:pt>
                <c:pt idx="7136">
                  <c:v>-7.0305776589520627E-2</c:v>
                </c:pt>
                <c:pt idx="7137">
                  <c:v>-0.11084495749201491</c:v>
                </c:pt>
                <c:pt idx="7138">
                  <c:v>-0.15109960097828676</c:v>
                </c:pt>
                <c:pt idx="7139">
                  <c:v>-0.19096637395602359</c:v>
                </c:pt>
                <c:pt idx="7140">
                  <c:v>-0.23034293899058644</c:v>
                </c:pt>
                <c:pt idx="7141">
                  <c:v>-0.26912821700445083</c:v>
                </c:pt>
                <c:pt idx="7142">
                  <c:v>-0.30722264674512867</c:v>
                </c:pt>
                <c:pt idx="7143">
                  <c:v>-0.34452844035774693</c:v>
                </c:pt>
                <c:pt idx="7144">
                  <c:v>-0.38094983440523222</c:v>
                </c:pt>
                <c:pt idx="7145">
                  <c:v>-0.41639333569150266</c:v>
                </c:pt>
                <c:pt idx="7146">
                  <c:v>-0.45076796125700791</c:v>
                </c:pt>
                <c:pt idx="7147">
                  <c:v>-0.4839854719308524</c:v>
                </c:pt>
                <c:pt idx="7148">
                  <c:v>-0.51596059883962408</c:v>
                </c:pt>
                <c:pt idx="7149">
                  <c:v>-0.54661126229120616</c:v>
                </c:pt>
                <c:pt idx="7150">
                  <c:v>-0.57585878247204003</c:v>
                </c:pt>
                <c:pt idx="7151">
                  <c:v>-0.60362808141723201</c:v>
                </c:pt>
                <c:pt idx="7152">
                  <c:v>-0.62984787573478418</c:v>
                </c:pt>
                <c:pt idx="7153">
                  <c:v>-0.65445085958861304</c:v>
                </c:pt>
                <c:pt idx="7154">
                  <c:v>-0.67737387747208522</c:v>
                </c:pt>
                <c:pt idx="7155">
                  <c:v>-0.69855808632710392</c:v>
                </c:pt>
                <c:pt idx="7156">
                  <c:v>-0.7179491065933109</c:v>
                </c:pt>
                <c:pt idx="7157">
                  <c:v>-0.73549716179977198</c:v>
                </c:pt>
                <c:pt idx="7158">
                  <c:v>-0.75115720634043825</c:v>
                </c:pt>
                <c:pt idx="7159">
                  <c:v>-0.76488904110565636</c:v>
                </c:pt>
                <c:pt idx="7160">
                  <c:v>-0.77665741667247146</c:v>
                </c:pt>
                <c:pt idx="7161">
                  <c:v>-0.78643212378956706</c:v>
                </c:pt>
                <c:pt idx="7162">
                  <c:v>-0.79418807092400712</c:v>
                </c:pt>
                <c:pt idx="7163">
                  <c:v>-0.79990534867069962</c:v>
                </c:pt>
                <c:pt idx="7164">
                  <c:v>-0.80356928085969193</c:v>
                </c:pt>
                <c:pt idx="7165">
                  <c:v>-0.80517046222958732</c:v>
                </c:pt>
                <c:pt idx="7166">
                  <c:v>-0.80470478257078049</c:v>
                </c:pt>
                <c:pt idx="7167">
                  <c:v>-0.8021734372762751</c:v>
                </c:pt>
                <c:pt idx="7168">
                  <c:v>-0.79758292427313771</c:v>
                </c:pt>
                <c:pt idx="7169">
                  <c:v>-0.79094502734241856</c:v>
                </c:pt>
                <c:pt idx="7170">
                  <c:v>-0.78227678587031146</c:v>
                </c:pt>
                <c:pt idx="7171">
                  <c:v>-0.77160045110838038</c:v>
                </c:pt>
                <c:pt idx="7172">
                  <c:v>-0.75894342905482937</c:v>
                </c:pt>
                <c:pt idx="7173">
                  <c:v>-0.744338210103759</c:v>
                </c:pt>
                <c:pt idx="7174">
                  <c:v>-0.7278222856426948</c:v>
                </c:pt>
                <c:pt idx="7175">
                  <c:v>-0.70943805181290764</c:v>
                </c:pt>
                <c:pt idx="7176">
                  <c:v>-0.68923270067895215</c:v>
                </c:pt>
                <c:pt idx="7177">
                  <c:v>-0.66725809908740219</c:v>
                </c:pt>
                <c:pt idx="7178">
                  <c:v>-0.64357065552538117</c:v>
                </c:pt>
                <c:pt idx="7179">
                  <c:v>-0.61823117532078498</c:v>
                </c:pt>
                <c:pt idx="7180">
                  <c:v>-0.59130470455587714</c:v>
                </c:pt>
                <c:pt idx="7181">
                  <c:v>-0.56286036309492904</c:v>
                </c:pt>
                <c:pt idx="7182">
                  <c:v>-0.532971167154485</c:v>
                </c:pt>
                <c:pt idx="7183">
                  <c:v>-0.50171384187195256</c:v>
                </c:pt>
                <c:pt idx="7184">
                  <c:v>-0.46916862435293366</c:v>
                </c:pt>
                <c:pt idx="7185">
                  <c:v>-0.4354190577040668</c:v>
                </c:pt>
                <c:pt idx="7186">
                  <c:v>-0.4005517765788601</c:v>
                </c:pt>
                <c:pt idx="7187">
                  <c:v>-0.36465628478801076</c:v>
                </c:pt>
                <c:pt idx="7188">
                  <c:v>-0.32782472554400988</c:v>
                </c:pt>
                <c:pt idx="7189">
                  <c:v>-0.29015164493123446</c:v>
                </c:pt>
                <c:pt idx="7190">
                  <c:v>-0.25173374920726266</c:v>
                </c:pt>
                <c:pt idx="7191">
                  <c:v>-0.21266965655955475</c:v>
                </c:pt>
                <c:pt idx="7192">
                  <c:v>-0.17305964395350099</c:v>
                </c:pt>
                <c:pt idx="7193">
                  <c:v>-0.13300538972354761</c:v>
                </c:pt>
                <c:pt idx="7194">
                  <c:v>-9.260971256566107E-2</c:v>
                </c:pt>
                <c:pt idx="7195">
                  <c:v>-5.1976307603927616E-2</c:v>
                </c:pt>
                <c:pt idx="7196">
                  <c:v>-1.1209480205933341E-2</c:v>
                </c:pt>
                <c:pt idx="7197">
                  <c:v>2.9586121766982078E-2</c:v>
                </c:pt>
                <c:pt idx="7198">
                  <c:v>7.0305776589557584E-2</c:v>
                </c:pt>
                <c:pt idx="7199">
                  <c:v>0.11084495749196098</c:v>
                </c:pt>
                <c:pt idx="7200">
                  <c:v>0.15109960097832317</c:v>
                </c:pt>
                <c:pt idx="7201">
                  <c:v>0.19096637395605962</c:v>
                </c:pt>
                <c:pt idx="7202">
                  <c:v>0.230342938990622</c:v>
                </c:pt>
                <c:pt idx="7203">
                  <c:v>0.26912821700439954</c:v>
                </c:pt>
                <c:pt idx="7204">
                  <c:v>0.30722264674507838</c:v>
                </c:pt>
                <c:pt idx="7205">
                  <c:v>0.34452844035778046</c:v>
                </c:pt>
                <c:pt idx="7206">
                  <c:v>0.38094983440526492</c:v>
                </c:pt>
                <c:pt idx="7207">
                  <c:v>0.41639333569153442</c:v>
                </c:pt>
                <c:pt idx="7208">
                  <c:v>0.45076796125696278</c:v>
                </c:pt>
                <c:pt idx="7209">
                  <c:v>0.48398547193080882</c:v>
                </c:pt>
                <c:pt idx="7210">
                  <c:v>0.51596059883965251</c:v>
                </c:pt>
                <c:pt idx="7211">
                  <c:v>0.54661126229123336</c:v>
                </c:pt>
                <c:pt idx="7212">
                  <c:v>0.57585878247203404</c:v>
                </c:pt>
                <c:pt idx="7213">
                  <c:v>0.60362808141719582</c:v>
                </c:pt>
                <c:pt idx="7214">
                  <c:v>0.62984787573475021</c:v>
                </c:pt>
                <c:pt idx="7215">
                  <c:v>0.65445085958863469</c:v>
                </c:pt>
                <c:pt idx="7216">
                  <c:v>0.67737387747210531</c:v>
                </c:pt>
                <c:pt idx="7217">
                  <c:v>0.69855808632712235</c:v>
                </c:pt>
                <c:pt idx="7218">
                  <c:v>0.71794910659328615</c:v>
                </c:pt>
                <c:pt idx="7219">
                  <c:v>0.73549716179976843</c:v>
                </c:pt>
                <c:pt idx="7220">
                  <c:v>0.75115720634045169</c:v>
                </c:pt>
                <c:pt idx="7221">
                  <c:v>0.76488904110566802</c:v>
                </c:pt>
                <c:pt idx="7222">
                  <c:v>0.77665741667246924</c:v>
                </c:pt>
                <c:pt idx="7223">
                  <c:v>0.78643212378957494</c:v>
                </c:pt>
                <c:pt idx="7224">
                  <c:v>0.79418807092399812</c:v>
                </c:pt>
                <c:pt idx="7225">
                  <c:v>0.79990534867070384</c:v>
                </c:pt>
                <c:pt idx="7226">
                  <c:v>0.80356928085969137</c:v>
                </c:pt>
                <c:pt idx="7227">
                  <c:v>0.80517046222958777</c:v>
                </c:pt>
                <c:pt idx="7228">
                  <c:v>0.8047047825707826</c:v>
                </c:pt>
                <c:pt idx="7229">
                  <c:v>0.80217343727627588</c:v>
                </c:pt>
                <c:pt idx="7230">
                  <c:v>0.79758292427313893</c:v>
                </c:pt>
                <c:pt idx="7231">
                  <c:v>0.79094502734241157</c:v>
                </c:pt>
                <c:pt idx="7232">
                  <c:v>0.78227678587031357</c:v>
                </c:pt>
                <c:pt idx="7233">
                  <c:v>0.77160045110838293</c:v>
                </c:pt>
                <c:pt idx="7234">
                  <c:v>0.75894342905483225</c:v>
                </c:pt>
                <c:pt idx="7235">
                  <c:v>0.7443382101037449</c:v>
                </c:pt>
                <c:pt idx="7236">
                  <c:v>0.72782228564269857</c:v>
                </c:pt>
                <c:pt idx="7237">
                  <c:v>0.70943805181288999</c:v>
                </c:pt>
                <c:pt idx="7238">
                  <c:v>0.6892327006789567</c:v>
                </c:pt>
                <c:pt idx="7239">
                  <c:v>0.66725809908740707</c:v>
                </c:pt>
                <c:pt idx="7240">
                  <c:v>0.64357065552538639</c:v>
                </c:pt>
                <c:pt idx="7241">
                  <c:v>0.61823117532076122</c:v>
                </c:pt>
                <c:pt idx="7242">
                  <c:v>0.59130470455588313</c:v>
                </c:pt>
                <c:pt idx="7243">
                  <c:v>0.56286036309493526</c:v>
                </c:pt>
                <c:pt idx="7244">
                  <c:v>0.53297116715452575</c:v>
                </c:pt>
                <c:pt idx="7245">
                  <c:v>0.50171384187192358</c:v>
                </c:pt>
                <c:pt idx="7246">
                  <c:v>0.46916862435294071</c:v>
                </c:pt>
                <c:pt idx="7247">
                  <c:v>0.43541905770403561</c:v>
                </c:pt>
                <c:pt idx="7248">
                  <c:v>0.40055177657890734</c:v>
                </c:pt>
                <c:pt idx="7249">
                  <c:v>0.36465628478797768</c:v>
                </c:pt>
                <c:pt idx="7250">
                  <c:v>0.32782472554401781</c:v>
                </c:pt>
                <c:pt idx="7251">
                  <c:v>0.29015164493119983</c:v>
                </c:pt>
                <c:pt idx="7252">
                  <c:v>0.25173374920722741</c:v>
                </c:pt>
                <c:pt idx="7253">
                  <c:v>0.212669656559519</c:v>
                </c:pt>
                <c:pt idx="7254">
                  <c:v>0.17305964395355417</c:v>
                </c:pt>
                <c:pt idx="7255">
                  <c:v>0.13300538972351103</c:v>
                </c:pt>
                <c:pt idx="7256">
                  <c:v>9.2609712565624225E-2</c:v>
                </c:pt>
                <c:pt idx="7257">
                  <c:v>5.1976307603890604E-2</c:v>
                </c:pt>
                <c:pt idx="7258">
                  <c:v>1.120948020598779E-2</c:v>
                </c:pt>
                <c:pt idx="7259">
                  <c:v>-2.9586121766927664E-2</c:v>
                </c:pt>
                <c:pt idx="7260">
                  <c:v>-7.0305776589594526E-2</c:v>
                </c:pt>
                <c:pt idx="7261">
                  <c:v>-0.11084495749199771</c:v>
                </c:pt>
                <c:pt idx="7262">
                  <c:v>-0.15109960097835962</c:v>
                </c:pt>
                <c:pt idx="7263">
                  <c:v>-0.19096637395600671</c:v>
                </c:pt>
                <c:pt idx="7264">
                  <c:v>-0.23034293899056979</c:v>
                </c:pt>
                <c:pt idx="7265">
                  <c:v>-0.26912821700443451</c:v>
                </c:pt>
                <c:pt idx="7266">
                  <c:v>-0.30722264674511263</c:v>
                </c:pt>
                <c:pt idx="7267">
                  <c:v>-0.34452844035777264</c:v>
                </c:pt>
                <c:pt idx="7268">
                  <c:v>-0.38094983440521696</c:v>
                </c:pt>
                <c:pt idx="7269">
                  <c:v>-0.41639333569148784</c:v>
                </c:pt>
                <c:pt idx="7270">
                  <c:v>-0.45076796125699353</c:v>
                </c:pt>
                <c:pt idx="7271">
                  <c:v>-0.48398547193083852</c:v>
                </c:pt>
                <c:pt idx="7272">
                  <c:v>-0.51596059883968104</c:v>
                </c:pt>
                <c:pt idx="7273">
                  <c:v>-0.54661126229119328</c:v>
                </c:pt>
                <c:pt idx="7274">
                  <c:v>-0.57585878247202793</c:v>
                </c:pt>
                <c:pt idx="7275">
                  <c:v>-0.60362808141722046</c:v>
                </c:pt>
                <c:pt idx="7276">
                  <c:v>-0.62984787573477341</c:v>
                </c:pt>
                <c:pt idx="7277">
                  <c:v>-0.65445085958862959</c:v>
                </c:pt>
                <c:pt idx="7278">
                  <c:v>-0.67737387747212541</c:v>
                </c:pt>
                <c:pt idx="7279">
                  <c:v>-0.69855808632709526</c:v>
                </c:pt>
                <c:pt idx="7280">
                  <c:v>-0.71794910659330302</c:v>
                </c:pt>
                <c:pt idx="7281">
                  <c:v>-0.73549716179976499</c:v>
                </c:pt>
                <c:pt idx="7282">
                  <c:v>-0.75115720634046501</c:v>
                </c:pt>
                <c:pt idx="7283">
                  <c:v>-0.76488904110565104</c:v>
                </c:pt>
                <c:pt idx="7284">
                  <c:v>-0.7766574166724669</c:v>
                </c:pt>
                <c:pt idx="7285">
                  <c:v>-0.78643212378957317</c:v>
                </c:pt>
                <c:pt idx="7286">
                  <c:v>-0.79418807092400423</c:v>
                </c:pt>
                <c:pt idx="7287">
                  <c:v>-0.79990534867070284</c:v>
                </c:pt>
                <c:pt idx="7288">
                  <c:v>-0.80356928085969093</c:v>
                </c:pt>
                <c:pt idx="7289">
                  <c:v>-0.80517046222958766</c:v>
                </c:pt>
                <c:pt idx="7290">
                  <c:v>-0.80470478257078126</c:v>
                </c:pt>
                <c:pt idx="7291">
                  <c:v>-0.80217343727627666</c:v>
                </c:pt>
                <c:pt idx="7292">
                  <c:v>-0.79758292427313382</c:v>
                </c:pt>
                <c:pt idx="7293">
                  <c:v>-0.79094502734241323</c:v>
                </c:pt>
                <c:pt idx="7294">
                  <c:v>-0.78227678587031557</c:v>
                </c:pt>
                <c:pt idx="7295">
                  <c:v>-0.77160045110838527</c:v>
                </c:pt>
                <c:pt idx="7296">
                  <c:v>-0.75894342905481982</c:v>
                </c:pt>
                <c:pt idx="7297">
                  <c:v>-0.74433821010374823</c:v>
                </c:pt>
                <c:pt idx="7298">
                  <c:v>-0.72782228564270224</c:v>
                </c:pt>
                <c:pt idx="7299">
                  <c:v>-0.70943805181291586</c:v>
                </c:pt>
                <c:pt idx="7300">
                  <c:v>-0.68923270067893749</c:v>
                </c:pt>
                <c:pt idx="7301">
                  <c:v>-0.66725809908741196</c:v>
                </c:pt>
                <c:pt idx="7302">
                  <c:v>-0.64357065552536408</c:v>
                </c:pt>
                <c:pt idx="7303">
                  <c:v>-0.61823117532079608</c:v>
                </c:pt>
                <c:pt idx="7304">
                  <c:v>-0.59130470455585793</c:v>
                </c:pt>
                <c:pt idx="7305">
                  <c:v>-0.56286036309494147</c:v>
                </c:pt>
                <c:pt idx="7306">
                  <c:v>-0.53297116715449788</c:v>
                </c:pt>
                <c:pt idx="7307">
                  <c:v>-0.50171384187189449</c:v>
                </c:pt>
                <c:pt idx="7308">
                  <c:v>-0.46916862435291057</c:v>
                </c:pt>
                <c:pt idx="7309">
                  <c:v>-0.43541905770408146</c:v>
                </c:pt>
                <c:pt idx="7310">
                  <c:v>-0.4005517765788752</c:v>
                </c:pt>
                <c:pt idx="7311">
                  <c:v>-0.3646562847879446</c:v>
                </c:pt>
                <c:pt idx="7312">
                  <c:v>-0.32782472554398395</c:v>
                </c:pt>
                <c:pt idx="7313">
                  <c:v>-0.29015164493125067</c:v>
                </c:pt>
                <c:pt idx="7314">
                  <c:v>-0.25173374920727914</c:v>
                </c:pt>
                <c:pt idx="7315">
                  <c:v>-0.21266965655948319</c:v>
                </c:pt>
                <c:pt idx="7316">
                  <c:v>-0.17305964395351794</c:v>
                </c:pt>
                <c:pt idx="7317">
                  <c:v>-0.13300538972347445</c:v>
                </c:pt>
                <c:pt idx="7318">
                  <c:v>-9.2609712565678334E-2</c:v>
                </c:pt>
                <c:pt idx="7319">
                  <c:v>-5.1976307603944942E-2</c:v>
                </c:pt>
                <c:pt idx="7320">
                  <c:v>-1.1209480205950702E-2</c:v>
                </c:pt>
                <c:pt idx="7321">
                  <c:v>2.9586121766964731E-2</c:v>
                </c:pt>
                <c:pt idx="7322">
                  <c:v>7.030577658958588E-2</c:v>
                </c:pt>
                <c:pt idx="7323">
                  <c:v>0.11084495749194379</c:v>
                </c:pt>
                <c:pt idx="7324">
                  <c:v>0.15109960097830613</c:v>
                </c:pt>
                <c:pt idx="7325">
                  <c:v>0.19096637395604277</c:v>
                </c:pt>
                <c:pt idx="7326">
                  <c:v>0.23034293899060537</c:v>
                </c:pt>
                <c:pt idx="7327">
                  <c:v>0.26912821700446943</c:v>
                </c:pt>
                <c:pt idx="7328">
                  <c:v>0.30722264674506233</c:v>
                </c:pt>
                <c:pt idx="7329">
                  <c:v>0.34452844035776481</c:v>
                </c:pt>
                <c:pt idx="7330">
                  <c:v>0.38094983440524965</c:v>
                </c:pt>
                <c:pt idx="7331">
                  <c:v>0.41639333569151959</c:v>
                </c:pt>
                <c:pt idx="7332">
                  <c:v>0.45076796125698626</c:v>
                </c:pt>
                <c:pt idx="7333">
                  <c:v>0.48398547193086822</c:v>
                </c:pt>
                <c:pt idx="7334">
                  <c:v>0.51596059883963918</c:v>
                </c:pt>
                <c:pt idx="7335">
                  <c:v>0.54661126229122059</c:v>
                </c:pt>
                <c:pt idx="7336">
                  <c:v>0.57585878247202182</c:v>
                </c:pt>
                <c:pt idx="7337">
                  <c:v>0.603628081417245</c:v>
                </c:pt>
                <c:pt idx="7338">
                  <c:v>0.62984787573473944</c:v>
                </c:pt>
                <c:pt idx="7339">
                  <c:v>0.65445085958862459</c:v>
                </c:pt>
                <c:pt idx="7340">
                  <c:v>0.67737387747212074</c:v>
                </c:pt>
                <c:pt idx="7341">
                  <c:v>0.69855808632711369</c:v>
                </c:pt>
                <c:pt idx="7342">
                  <c:v>0.71794910659329902</c:v>
                </c:pt>
                <c:pt idx="7343">
                  <c:v>0.73549716179976143</c:v>
                </c:pt>
                <c:pt idx="7344">
                  <c:v>0.7511572063404619</c:v>
                </c:pt>
                <c:pt idx="7345">
                  <c:v>0.76488904110566258</c:v>
                </c:pt>
                <c:pt idx="7346">
                  <c:v>0.77665741667246457</c:v>
                </c:pt>
                <c:pt idx="7347">
                  <c:v>0.78643212378958116</c:v>
                </c:pt>
                <c:pt idx="7348">
                  <c:v>0.79418807092400279</c:v>
                </c:pt>
                <c:pt idx="7349">
                  <c:v>0.79990534867070184</c:v>
                </c:pt>
                <c:pt idx="7350">
                  <c:v>0.80356928085969026</c:v>
                </c:pt>
                <c:pt idx="7351">
                  <c:v>0.80517046222958821</c:v>
                </c:pt>
                <c:pt idx="7352">
                  <c:v>0.80470478257078148</c:v>
                </c:pt>
                <c:pt idx="7353">
                  <c:v>0.80217343727627732</c:v>
                </c:pt>
                <c:pt idx="7354">
                  <c:v>0.79758292427314137</c:v>
                </c:pt>
                <c:pt idx="7355">
                  <c:v>0.79094502734240624</c:v>
                </c:pt>
                <c:pt idx="7356">
                  <c:v>0.78227678587031768</c:v>
                </c:pt>
                <c:pt idx="7357">
                  <c:v>0.77160045110837472</c:v>
                </c:pt>
                <c:pt idx="7358">
                  <c:v>0.75894342905483814</c:v>
                </c:pt>
                <c:pt idx="7359">
                  <c:v>0.74433821010373402</c:v>
                </c:pt>
                <c:pt idx="7360">
                  <c:v>0.72782228564270601</c:v>
                </c:pt>
                <c:pt idx="7361">
                  <c:v>0.70943805181289821</c:v>
                </c:pt>
                <c:pt idx="7362">
                  <c:v>0.68923270067894193</c:v>
                </c:pt>
                <c:pt idx="7363">
                  <c:v>0.6672580990873912</c:v>
                </c:pt>
                <c:pt idx="7364">
                  <c:v>0.64357065552539683</c:v>
                </c:pt>
                <c:pt idx="7365">
                  <c:v>0.61823117532077221</c:v>
                </c:pt>
                <c:pt idx="7366">
                  <c:v>0.59130470455586381</c:v>
                </c:pt>
                <c:pt idx="7367">
                  <c:v>0.56286036309491505</c:v>
                </c:pt>
                <c:pt idx="7368">
                  <c:v>0.53297116715453874</c:v>
                </c:pt>
                <c:pt idx="7369">
                  <c:v>0.50171384187193713</c:v>
                </c:pt>
                <c:pt idx="7370">
                  <c:v>0.46916862435291767</c:v>
                </c:pt>
                <c:pt idx="7371">
                  <c:v>0.43541905770405026</c:v>
                </c:pt>
                <c:pt idx="7372">
                  <c:v>0.40055177657888275</c:v>
                </c:pt>
                <c:pt idx="7373">
                  <c:v>0.36465628478799317</c:v>
                </c:pt>
                <c:pt idx="7374">
                  <c:v>0.32782472554403369</c:v>
                </c:pt>
                <c:pt idx="7375">
                  <c:v>0.29015164493121609</c:v>
                </c:pt>
                <c:pt idx="7376">
                  <c:v>0.25173374920728742</c:v>
                </c:pt>
                <c:pt idx="7377">
                  <c:v>0.21266965655949158</c:v>
                </c:pt>
                <c:pt idx="7378">
                  <c:v>0.17305964395357112</c:v>
                </c:pt>
                <c:pt idx="7379">
                  <c:v>0.13300538972352816</c:v>
                </c:pt>
                <c:pt idx="7380">
                  <c:v>9.2609712565686939E-2</c:v>
                </c:pt>
                <c:pt idx="7381">
                  <c:v>5.197630760390793E-2</c:v>
                </c:pt>
                <c:pt idx="7382">
                  <c:v>1.1209480205959382E-2</c:v>
                </c:pt>
                <c:pt idx="7383">
                  <c:v>-2.9586121766910313E-2</c:v>
                </c:pt>
                <c:pt idx="7384">
                  <c:v>-7.0305776589531632E-2</c:v>
                </c:pt>
                <c:pt idx="7385">
                  <c:v>-0.11084495749198051</c:v>
                </c:pt>
                <c:pt idx="7386">
                  <c:v>-0.15109960097829758</c:v>
                </c:pt>
                <c:pt idx="7387">
                  <c:v>-0.19096637395603433</c:v>
                </c:pt>
                <c:pt idx="7388">
                  <c:v>-0.23034293899059705</c:v>
                </c:pt>
                <c:pt idx="7389">
                  <c:v>-0.26912821700441814</c:v>
                </c:pt>
                <c:pt idx="7390">
                  <c:v>-0.30722264674505428</c:v>
                </c:pt>
                <c:pt idx="7391">
                  <c:v>-0.34452844035775698</c:v>
                </c:pt>
                <c:pt idx="7392">
                  <c:v>-0.38094983440524194</c:v>
                </c:pt>
                <c:pt idx="7393">
                  <c:v>-0.41639333569147291</c:v>
                </c:pt>
                <c:pt idx="7394">
                  <c:v>-0.45076796125694119</c:v>
                </c:pt>
                <c:pt idx="7395">
                  <c:v>-0.48398547193086122</c:v>
                </c:pt>
                <c:pt idx="7396">
                  <c:v>-0.51596059883963263</c:v>
                </c:pt>
                <c:pt idx="7397">
                  <c:v>-0.54661126229121426</c:v>
                </c:pt>
                <c:pt idx="7398">
                  <c:v>-0.57585878247198374</c:v>
                </c:pt>
                <c:pt idx="7399">
                  <c:v>-0.60362808141723923</c:v>
                </c:pt>
                <c:pt idx="7400">
                  <c:v>-0.629847875734734</c:v>
                </c:pt>
                <c:pt idx="7401">
                  <c:v>-0.65445085958861948</c:v>
                </c:pt>
                <c:pt idx="7402">
                  <c:v>-0.67737387747214073</c:v>
                </c:pt>
                <c:pt idx="7403">
                  <c:v>-0.69855808632710947</c:v>
                </c:pt>
                <c:pt idx="7404">
                  <c:v>-0.71794910659327438</c:v>
                </c:pt>
                <c:pt idx="7405">
                  <c:v>-0.73549716179975788</c:v>
                </c:pt>
                <c:pt idx="7406">
                  <c:v>-0.75115720634047534</c:v>
                </c:pt>
                <c:pt idx="7407">
                  <c:v>-0.76488904110565992</c:v>
                </c:pt>
                <c:pt idx="7408">
                  <c:v>-0.77665741667245025</c:v>
                </c:pt>
                <c:pt idx="7409">
                  <c:v>-0.78643212378956939</c:v>
                </c:pt>
                <c:pt idx="7410">
                  <c:v>-0.794188070924009</c:v>
                </c:pt>
                <c:pt idx="7411">
                  <c:v>-0.79990534867070084</c:v>
                </c:pt>
                <c:pt idx="7412">
                  <c:v>-0.8035692808596927</c:v>
                </c:pt>
                <c:pt idx="7413">
                  <c:v>-0.80517046222958744</c:v>
                </c:pt>
                <c:pt idx="7414">
                  <c:v>-0.80470478257078015</c:v>
                </c:pt>
                <c:pt idx="7415">
                  <c:v>-0.8021734372762781</c:v>
                </c:pt>
                <c:pt idx="7416">
                  <c:v>-0.79758292427313626</c:v>
                </c:pt>
                <c:pt idx="7417">
                  <c:v>-0.7909450273424079</c:v>
                </c:pt>
                <c:pt idx="7418">
                  <c:v>-0.78227678587030891</c:v>
                </c:pt>
                <c:pt idx="7419">
                  <c:v>-0.77160045110839037</c:v>
                </c:pt>
                <c:pt idx="7420">
                  <c:v>-0.7589434290548257</c:v>
                </c:pt>
                <c:pt idx="7421">
                  <c:v>-0.74433821010373735</c:v>
                </c:pt>
                <c:pt idx="7422">
                  <c:v>-0.72782228564269014</c:v>
                </c:pt>
                <c:pt idx="7423">
                  <c:v>-0.70943805181292396</c:v>
                </c:pt>
                <c:pt idx="7424">
                  <c:v>-0.68923270067894649</c:v>
                </c:pt>
                <c:pt idx="7425">
                  <c:v>-0.66725809908739597</c:v>
                </c:pt>
                <c:pt idx="7426">
                  <c:v>-0.64357065552537451</c:v>
                </c:pt>
                <c:pt idx="7427">
                  <c:v>-0.61823117532077787</c:v>
                </c:pt>
                <c:pt idx="7428">
                  <c:v>-0.5913047045558697</c:v>
                </c:pt>
                <c:pt idx="7429">
                  <c:v>-0.56286036309495391</c:v>
                </c:pt>
                <c:pt idx="7430">
                  <c:v>-0.53297116715451098</c:v>
                </c:pt>
                <c:pt idx="7431">
                  <c:v>-0.50171384187194401</c:v>
                </c:pt>
                <c:pt idx="7432">
                  <c:v>-0.46916862435288753</c:v>
                </c:pt>
                <c:pt idx="7433">
                  <c:v>-0.435419057704096</c:v>
                </c:pt>
                <c:pt idx="7434">
                  <c:v>-0.40055177657889024</c:v>
                </c:pt>
                <c:pt idx="7435">
                  <c:v>-0.36465628478800088</c:v>
                </c:pt>
                <c:pt idx="7436">
                  <c:v>-0.32782472554399977</c:v>
                </c:pt>
                <c:pt idx="7437">
                  <c:v>-0.2901516449312242</c:v>
                </c:pt>
                <c:pt idx="7438">
                  <c:v>-0.25173374920729563</c:v>
                </c:pt>
                <c:pt idx="7439">
                  <c:v>-0.21266965655954412</c:v>
                </c:pt>
                <c:pt idx="7440">
                  <c:v>-0.1730596439535349</c:v>
                </c:pt>
                <c:pt idx="7441">
                  <c:v>-0.1330053897235367</c:v>
                </c:pt>
                <c:pt idx="7442">
                  <c:v>-9.2609712565650093E-2</c:v>
                </c:pt>
                <c:pt idx="7443">
                  <c:v>-5.197630760391659E-2</c:v>
                </c:pt>
                <c:pt idx="7444">
                  <c:v>-1.1209480205968063E-2</c:v>
                </c:pt>
                <c:pt idx="7445">
                  <c:v>2.9586121766901636E-2</c:v>
                </c:pt>
                <c:pt idx="7446">
                  <c:v>7.0305776589568575E-2</c:v>
                </c:pt>
                <c:pt idx="7447">
                  <c:v>0.11084495749197193</c:v>
                </c:pt>
                <c:pt idx="7448">
                  <c:v>0.15109960097828909</c:v>
                </c:pt>
                <c:pt idx="7449">
                  <c:v>0.1909663739559814</c:v>
                </c:pt>
                <c:pt idx="7450">
                  <c:v>0.2303429389906326</c:v>
                </c:pt>
                <c:pt idx="7451">
                  <c:v>0.26912821700440998</c:v>
                </c:pt>
                <c:pt idx="7452">
                  <c:v>0.30722264674508859</c:v>
                </c:pt>
                <c:pt idx="7453">
                  <c:v>0.34452844035770774</c:v>
                </c:pt>
                <c:pt idx="7454">
                  <c:v>0.38094983440527469</c:v>
                </c:pt>
                <c:pt idx="7455">
                  <c:v>0.41639333569146547</c:v>
                </c:pt>
                <c:pt idx="7456">
                  <c:v>0.45076796125697194</c:v>
                </c:pt>
                <c:pt idx="7457">
                  <c:v>0.48398547193089092</c:v>
                </c:pt>
                <c:pt idx="7458">
                  <c:v>0.51596059883966106</c:v>
                </c:pt>
                <c:pt idx="7459">
                  <c:v>0.54661126229117429</c:v>
                </c:pt>
                <c:pt idx="7460">
                  <c:v>0.57585878247200972</c:v>
                </c:pt>
                <c:pt idx="7461">
                  <c:v>0.60362808141726376</c:v>
                </c:pt>
                <c:pt idx="7462">
                  <c:v>0.62984787573475709</c:v>
                </c:pt>
                <c:pt idx="7463">
                  <c:v>0.65445085958858773</c:v>
                </c:pt>
                <c:pt idx="7464">
                  <c:v>0.67737387747211131</c:v>
                </c:pt>
                <c:pt idx="7465">
                  <c:v>0.69855808632712779</c:v>
                </c:pt>
                <c:pt idx="7466">
                  <c:v>0.71794910659329114</c:v>
                </c:pt>
                <c:pt idx="7467">
                  <c:v>0.73549716179977298</c:v>
                </c:pt>
                <c:pt idx="7468">
                  <c:v>0.75115720634045557</c:v>
                </c:pt>
                <c:pt idx="7469">
                  <c:v>0.76488904110567146</c:v>
                </c:pt>
                <c:pt idx="7470">
                  <c:v>0.77665741667246002</c:v>
                </c:pt>
                <c:pt idx="7471">
                  <c:v>0.78643212378957739</c:v>
                </c:pt>
                <c:pt idx="7472">
                  <c:v>0.79418807092400756</c:v>
                </c:pt>
                <c:pt idx="7473">
                  <c:v>0.79990534867070506</c:v>
                </c:pt>
                <c:pt idx="7474">
                  <c:v>0.80356928085968915</c:v>
                </c:pt>
                <c:pt idx="7475">
                  <c:v>0.80517046222958799</c:v>
                </c:pt>
                <c:pt idx="7476">
                  <c:v>0.80470478257078037</c:v>
                </c:pt>
                <c:pt idx="7477">
                  <c:v>0.80217343727627488</c:v>
                </c:pt>
                <c:pt idx="7478">
                  <c:v>0.7975829242731437</c:v>
                </c:pt>
                <c:pt idx="7479">
                  <c:v>0.79094502734240957</c:v>
                </c:pt>
                <c:pt idx="7480">
                  <c:v>0.78227678587031091</c:v>
                </c:pt>
                <c:pt idx="7481">
                  <c:v>0.77160045110837971</c:v>
                </c:pt>
                <c:pt idx="7482">
                  <c:v>0.75894342905482859</c:v>
                </c:pt>
                <c:pt idx="7483">
                  <c:v>0.74433821010374068</c:v>
                </c:pt>
                <c:pt idx="7484">
                  <c:v>0.72782228564271345</c:v>
                </c:pt>
                <c:pt idx="7485">
                  <c:v>0.70943805181290642</c:v>
                </c:pt>
                <c:pt idx="7486">
                  <c:v>0.68923270067895093</c:v>
                </c:pt>
                <c:pt idx="7487">
                  <c:v>0.66725809908737532</c:v>
                </c:pt>
                <c:pt idx="7488">
                  <c:v>0.64357065552540726</c:v>
                </c:pt>
                <c:pt idx="7489">
                  <c:v>0.61823117532078342</c:v>
                </c:pt>
                <c:pt idx="7490">
                  <c:v>0.59130470455587558</c:v>
                </c:pt>
                <c:pt idx="7491">
                  <c:v>0.56286036309492737</c:v>
                </c:pt>
                <c:pt idx="7492">
                  <c:v>0.53297116715451742</c:v>
                </c:pt>
                <c:pt idx="7493">
                  <c:v>0.50171384187195078</c:v>
                </c:pt>
                <c:pt idx="7494">
                  <c:v>0.46916862435293177</c:v>
                </c:pt>
                <c:pt idx="7495">
                  <c:v>0.4354190577040648</c:v>
                </c:pt>
                <c:pt idx="7496">
                  <c:v>0.40055177657889779</c:v>
                </c:pt>
                <c:pt idx="7497">
                  <c:v>0.36465628478796785</c:v>
                </c:pt>
                <c:pt idx="7498">
                  <c:v>0.32782472554400777</c:v>
                </c:pt>
                <c:pt idx="7499">
                  <c:v>0.29015164493123224</c:v>
                </c:pt>
                <c:pt idx="7500">
                  <c:v>0.2517337492073039</c:v>
                </c:pt>
                <c:pt idx="7501">
                  <c:v>0.21266965655950831</c:v>
                </c:pt>
                <c:pt idx="7502">
                  <c:v>0.1730596439535434</c:v>
                </c:pt>
                <c:pt idx="7503">
                  <c:v>0.13300538972354528</c:v>
                </c:pt>
                <c:pt idx="7504">
                  <c:v>9.2609712565704203E-2</c:v>
                </c:pt>
                <c:pt idx="7505">
                  <c:v>5.1976307603879578E-2</c:v>
                </c:pt>
                <c:pt idx="7506">
                  <c:v>1.1209480205976743E-2</c:v>
                </c:pt>
                <c:pt idx="7507">
                  <c:v>-2.9586121766938703E-2</c:v>
                </c:pt>
                <c:pt idx="7508">
                  <c:v>-7.0305776589514341E-2</c:v>
                </c:pt>
                <c:pt idx="7509">
                  <c:v>-0.11084495749200868</c:v>
                </c:pt>
                <c:pt idx="7510">
                  <c:v>-0.15109960097828054</c:v>
                </c:pt>
                <c:pt idx="7511">
                  <c:v>-0.19096637395601745</c:v>
                </c:pt>
                <c:pt idx="7512">
                  <c:v>-0.23034293899066813</c:v>
                </c:pt>
                <c:pt idx="7513">
                  <c:v>-0.26912821700444489</c:v>
                </c:pt>
                <c:pt idx="7514">
                  <c:v>-0.30722264674503824</c:v>
                </c:pt>
                <c:pt idx="7515">
                  <c:v>-0.34452844035774127</c:v>
                </c:pt>
                <c:pt idx="7516">
                  <c:v>-0.38094983440530733</c:v>
                </c:pt>
                <c:pt idx="7517">
                  <c:v>-0.41639333569149722</c:v>
                </c:pt>
                <c:pt idx="7518">
                  <c:v>-0.45076796125692681</c:v>
                </c:pt>
                <c:pt idx="7519">
                  <c:v>-0.4839854719308474</c:v>
                </c:pt>
                <c:pt idx="7520">
                  <c:v>-0.51596059883968948</c:v>
                </c:pt>
                <c:pt idx="7521">
                  <c:v>-0.54661126229120149</c:v>
                </c:pt>
                <c:pt idx="7522">
                  <c:v>-0.57585878247203559</c:v>
                </c:pt>
                <c:pt idx="7523">
                  <c:v>-0.60362808141722779</c:v>
                </c:pt>
                <c:pt idx="7524">
                  <c:v>-0.62984787573478029</c:v>
                </c:pt>
                <c:pt idx="7525">
                  <c:v>-0.65445085958860938</c:v>
                </c:pt>
                <c:pt idx="7526">
                  <c:v>-0.6773738774721314</c:v>
                </c:pt>
                <c:pt idx="7527">
                  <c:v>-0.69855808632712357</c:v>
                </c:pt>
                <c:pt idx="7528">
                  <c:v>-0.71794910659330802</c:v>
                </c:pt>
                <c:pt idx="7529">
                  <c:v>-0.73549716179975089</c:v>
                </c:pt>
                <c:pt idx="7530">
                  <c:v>-0.75115720634046901</c:v>
                </c:pt>
                <c:pt idx="7531">
                  <c:v>-0.76488904110566869</c:v>
                </c:pt>
                <c:pt idx="7532">
                  <c:v>-0.7766574166724699</c:v>
                </c:pt>
                <c:pt idx="7533">
                  <c:v>-0.78643212378956562</c:v>
                </c:pt>
                <c:pt idx="7534">
                  <c:v>-0.79418807092400601</c:v>
                </c:pt>
                <c:pt idx="7535">
                  <c:v>-0.79990534867070417</c:v>
                </c:pt>
                <c:pt idx="7536">
                  <c:v>-0.80356928085969159</c:v>
                </c:pt>
                <c:pt idx="7537">
                  <c:v>-0.80517046222958788</c:v>
                </c:pt>
                <c:pt idx="7538">
                  <c:v>-0.80470478257078071</c:v>
                </c:pt>
                <c:pt idx="7539">
                  <c:v>-0.80217343727627954</c:v>
                </c:pt>
                <c:pt idx="7540">
                  <c:v>-0.7975829242731387</c:v>
                </c:pt>
                <c:pt idx="7541">
                  <c:v>-0.79094502734241112</c:v>
                </c:pt>
                <c:pt idx="7542">
                  <c:v>-0.78227678587030214</c:v>
                </c:pt>
                <c:pt idx="7543">
                  <c:v>-0.77160045110839526</c:v>
                </c:pt>
                <c:pt idx="7544">
                  <c:v>-0.75894342905483148</c:v>
                </c:pt>
                <c:pt idx="7545">
                  <c:v>-0.74433821010374401</c:v>
                </c:pt>
                <c:pt idx="7546">
                  <c:v>-0.72782228564269758</c:v>
                </c:pt>
                <c:pt idx="7547">
                  <c:v>-0.70943805181291053</c:v>
                </c:pt>
                <c:pt idx="7548">
                  <c:v>-0.68923270067895548</c:v>
                </c:pt>
                <c:pt idx="7549">
                  <c:v>-0.66725809908740574</c:v>
                </c:pt>
                <c:pt idx="7550">
                  <c:v>-0.64357065552538495</c:v>
                </c:pt>
                <c:pt idx="7551">
                  <c:v>-0.61823117532078897</c:v>
                </c:pt>
                <c:pt idx="7552">
                  <c:v>-0.59130470455585038</c:v>
                </c:pt>
                <c:pt idx="7553">
                  <c:v>-0.56286036309493359</c:v>
                </c:pt>
                <c:pt idx="7554">
                  <c:v>-0.53297116715452397</c:v>
                </c:pt>
                <c:pt idx="7555">
                  <c:v>-0.50171384187195756</c:v>
                </c:pt>
                <c:pt idx="7556">
                  <c:v>-0.46916862435290158</c:v>
                </c:pt>
                <c:pt idx="7557">
                  <c:v>-0.43541905770407213</c:v>
                </c:pt>
                <c:pt idx="7558">
                  <c:v>-0.40055177657890528</c:v>
                </c:pt>
                <c:pt idx="7559">
                  <c:v>-0.36465628478801643</c:v>
                </c:pt>
                <c:pt idx="7560">
                  <c:v>-0.32782472554397385</c:v>
                </c:pt>
                <c:pt idx="7561">
                  <c:v>-0.29015164493124035</c:v>
                </c:pt>
                <c:pt idx="7562">
                  <c:v>-0.25173374920726871</c:v>
                </c:pt>
                <c:pt idx="7563">
                  <c:v>-0.21266965655956083</c:v>
                </c:pt>
                <c:pt idx="7564">
                  <c:v>-0.17305964395350715</c:v>
                </c:pt>
                <c:pt idx="7565">
                  <c:v>-0.13300538972355383</c:v>
                </c:pt>
                <c:pt idx="7566">
                  <c:v>-9.2609712565667357E-2</c:v>
                </c:pt>
                <c:pt idx="7567">
                  <c:v>-5.1976307603842566E-2</c:v>
                </c:pt>
                <c:pt idx="7568">
                  <c:v>-1.1209480205939653E-2</c:v>
                </c:pt>
                <c:pt idx="7569">
                  <c:v>2.9586121766884285E-2</c:v>
                </c:pt>
                <c:pt idx="7570">
                  <c:v>7.0305776589551297E-2</c:v>
                </c:pt>
                <c:pt idx="7571">
                  <c:v>0.1108449574920454</c:v>
                </c:pt>
                <c:pt idx="7572">
                  <c:v>0.15109960097831698</c:v>
                </c:pt>
                <c:pt idx="7573">
                  <c:v>0.19096637395596455</c:v>
                </c:pt>
                <c:pt idx="7574">
                  <c:v>0.23034293899061592</c:v>
                </c:pt>
                <c:pt idx="7575">
                  <c:v>0.26912821700447986</c:v>
                </c:pt>
                <c:pt idx="7576">
                  <c:v>0.30722264674507249</c:v>
                </c:pt>
                <c:pt idx="7577">
                  <c:v>0.3445284403577748</c:v>
                </c:pt>
                <c:pt idx="7578">
                  <c:v>0.38094983440525931</c:v>
                </c:pt>
                <c:pt idx="7579">
                  <c:v>0.41639333569152898</c:v>
                </c:pt>
                <c:pt idx="7580">
                  <c:v>0.45076796125695756</c:v>
                </c:pt>
                <c:pt idx="7581">
                  <c:v>0.48398547193087699</c:v>
                </c:pt>
                <c:pt idx="7582">
                  <c:v>0.51596059883968282</c:v>
                </c:pt>
                <c:pt idx="7583">
                  <c:v>0.54661126229122869</c:v>
                </c:pt>
                <c:pt idx="7584">
                  <c:v>0.57585878247199762</c:v>
                </c:pt>
                <c:pt idx="7585">
                  <c:v>0.60362808141725233</c:v>
                </c:pt>
                <c:pt idx="7586">
                  <c:v>0.62984787573477474</c:v>
                </c:pt>
                <c:pt idx="7587">
                  <c:v>0.65445085958863103</c:v>
                </c:pt>
                <c:pt idx="7588">
                  <c:v>0.67737387747210198</c:v>
                </c:pt>
                <c:pt idx="7589">
                  <c:v>0.69855808632711913</c:v>
                </c:pt>
                <c:pt idx="7590">
                  <c:v>0.71794910659330402</c:v>
                </c:pt>
                <c:pt idx="7591">
                  <c:v>0.73549716179976588</c:v>
                </c:pt>
                <c:pt idx="7592">
                  <c:v>0.7511572063404659</c:v>
                </c:pt>
                <c:pt idx="7593">
                  <c:v>0.76488904110566602</c:v>
                </c:pt>
                <c:pt idx="7594">
                  <c:v>0.77665741667245547</c:v>
                </c:pt>
                <c:pt idx="7595">
                  <c:v>0.78643212378957361</c:v>
                </c:pt>
                <c:pt idx="7596">
                  <c:v>0.79418807092400456</c:v>
                </c:pt>
                <c:pt idx="7597">
                  <c:v>0.79990534867070828</c:v>
                </c:pt>
                <c:pt idx="7598">
                  <c:v>0.80356928085968804</c:v>
                </c:pt>
                <c:pt idx="7599">
                  <c:v>0.80517046222958766</c:v>
                </c:pt>
                <c:pt idx="7600">
                  <c:v>0.80470478257078115</c:v>
                </c:pt>
                <c:pt idx="7601">
                  <c:v>0.80217343727627632</c:v>
                </c:pt>
                <c:pt idx="7602">
                  <c:v>0.79758292427313981</c:v>
                </c:pt>
                <c:pt idx="7603">
                  <c:v>0.79094502734241279</c:v>
                </c:pt>
                <c:pt idx="7604">
                  <c:v>0.78227678587031502</c:v>
                </c:pt>
                <c:pt idx="7605">
                  <c:v>0.77160045110838471</c:v>
                </c:pt>
                <c:pt idx="7606">
                  <c:v>0.75894342905483436</c:v>
                </c:pt>
                <c:pt idx="7607">
                  <c:v>0.74433821010372991</c:v>
                </c:pt>
                <c:pt idx="7608">
                  <c:v>0.72782228564270124</c:v>
                </c:pt>
                <c:pt idx="7609">
                  <c:v>0.70943805181291464</c:v>
                </c:pt>
                <c:pt idx="7610">
                  <c:v>0.68923270067895992</c:v>
                </c:pt>
                <c:pt idx="7611">
                  <c:v>0.66725809908738498</c:v>
                </c:pt>
                <c:pt idx="7612">
                  <c:v>0.64357065552539017</c:v>
                </c:pt>
                <c:pt idx="7613">
                  <c:v>0.61823117532079452</c:v>
                </c:pt>
                <c:pt idx="7614">
                  <c:v>0.59130470455588735</c:v>
                </c:pt>
                <c:pt idx="7615">
                  <c:v>0.56286036309490706</c:v>
                </c:pt>
                <c:pt idx="7616">
                  <c:v>0.53297116715453041</c:v>
                </c:pt>
                <c:pt idx="7617">
                  <c:v>0.50171384187192847</c:v>
                </c:pt>
                <c:pt idx="7618">
                  <c:v>0.46916862435294582</c:v>
                </c:pt>
                <c:pt idx="7619">
                  <c:v>0.43541905770404093</c:v>
                </c:pt>
                <c:pt idx="7620">
                  <c:v>0.40055177657891283</c:v>
                </c:pt>
                <c:pt idx="7621">
                  <c:v>0.36465628478798334</c:v>
                </c:pt>
                <c:pt idx="7622">
                  <c:v>0.32782472554398179</c:v>
                </c:pt>
                <c:pt idx="7623">
                  <c:v>0.29015164493120577</c:v>
                </c:pt>
                <c:pt idx="7624">
                  <c:v>0.25173374920732039</c:v>
                </c:pt>
                <c:pt idx="7625">
                  <c:v>0.21266965655952508</c:v>
                </c:pt>
                <c:pt idx="7626">
                  <c:v>0.17305964395351564</c:v>
                </c:pt>
                <c:pt idx="7627">
                  <c:v>0.13300538972351725</c:v>
                </c:pt>
                <c:pt idx="7628">
                  <c:v>9.2609712565721439E-2</c:v>
                </c:pt>
                <c:pt idx="7629">
                  <c:v>5.1976307603896911E-2</c:v>
                </c:pt>
                <c:pt idx="7630">
                  <c:v>1.1209480205948334E-2</c:v>
                </c:pt>
                <c:pt idx="7631">
                  <c:v>-2.9586121766921353E-2</c:v>
                </c:pt>
                <c:pt idx="7632">
                  <c:v>-7.0305776589542637E-2</c:v>
                </c:pt>
                <c:pt idx="7633">
                  <c:v>-0.11084495749199146</c:v>
                </c:pt>
                <c:pt idx="7634">
                  <c:v>-0.15109960097830846</c:v>
                </c:pt>
                <c:pt idx="7635">
                  <c:v>-0.19096637395600058</c:v>
                </c:pt>
                <c:pt idx="7636">
                  <c:v>-0.23034293899060759</c:v>
                </c:pt>
                <c:pt idx="7637">
                  <c:v>-0.2691282170044717</c:v>
                </c:pt>
                <c:pt idx="7638">
                  <c:v>-0.3072226467450645</c:v>
                </c:pt>
                <c:pt idx="7639">
                  <c:v>-0.34452844035772556</c:v>
                </c:pt>
                <c:pt idx="7640">
                  <c:v>-0.38094983440525171</c:v>
                </c:pt>
                <c:pt idx="7641">
                  <c:v>-0.41639333569152154</c:v>
                </c:pt>
                <c:pt idx="7642">
                  <c:v>-0.45076796125695034</c:v>
                </c:pt>
                <c:pt idx="7643">
                  <c:v>-0.48398547193083352</c:v>
                </c:pt>
                <c:pt idx="7644">
                  <c:v>-0.51596059883964107</c:v>
                </c:pt>
                <c:pt idx="7645">
                  <c:v>-0.54661126229122237</c:v>
                </c:pt>
                <c:pt idx="7646">
                  <c:v>-0.57585878247199151</c:v>
                </c:pt>
                <c:pt idx="7647">
                  <c:v>-0.60362808141724655</c:v>
                </c:pt>
                <c:pt idx="7648">
                  <c:v>-0.62984787573474088</c:v>
                </c:pt>
                <c:pt idx="7649">
                  <c:v>-0.65445085958859928</c:v>
                </c:pt>
                <c:pt idx="7650">
                  <c:v>-0.67737387747209721</c:v>
                </c:pt>
                <c:pt idx="7651">
                  <c:v>-0.69855808632711491</c:v>
                </c:pt>
                <c:pt idx="7652">
                  <c:v>-0.7179491065933209</c:v>
                </c:pt>
                <c:pt idx="7653">
                  <c:v>-0.73549716179974378</c:v>
                </c:pt>
                <c:pt idx="7654">
                  <c:v>-0.75115720634044625</c:v>
                </c:pt>
                <c:pt idx="7655">
                  <c:v>-0.76488904110566336</c:v>
                </c:pt>
                <c:pt idx="7656">
                  <c:v>-0.77665741667247734</c:v>
                </c:pt>
                <c:pt idx="7657">
                  <c:v>-0.78643212378957172</c:v>
                </c:pt>
                <c:pt idx="7658">
                  <c:v>-0.79418807092399568</c:v>
                </c:pt>
                <c:pt idx="7659">
                  <c:v>-0.79990534867070207</c:v>
                </c:pt>
                <c:pt idx="7660">
                  <c:v>-0.80356928085968748</c:v>
                </c:pt>
                <c:pt idx="7661">
                  <c:v>-0.80517046222958766</c:v>
                </c:pt>
                <c:pt idx="7662">
                  <c:v>-0.80470478257077971</c:v>
                </c:pt>
                <c:pt idx="7663">
                  <c:v>-0.80217343727627721</c:v>
                </c:pt>
                <c:pt idx="7664">
                  <c:v>-0.79758292427314736</c:v>
                </c:pt>
                <c:pt idx="7665">
                  <c:v>-0.79094502734241445</c:v>
                </c:pt>
                <c:pt idx="7666">
                  <c:v>-0.78227678587030625</c:v>
                </c:pt>
                <c:pt idx="7667">
                  <c:v>-0.77160045110838715</c:v>
                </c:pt>
                <c:pt idx="7668">
                  <c:v>-0.75894342905485257</c:v>
                </c:pt>
                <c:pt idx="7669">
                  <c:v>-0.74433821010375056</c:v>
                </c:pt>
                <c:pt idx="7670">
                  <c:v>-0.72782228564268536</c:v>
                </c:pt>
                <c:pt idx="7671">
                  <c:v>-0.70943805181291875</c:v>
                </c:pt>
                <c:pt idx="7672">
                  <c:v>-0.68923270067894071</c:v>
                </c:pt>
                <c:pt idx="7673">
                  <c:v>-0.66725809908741551</c:v>
                </c:pt>
                <c:pt idx="7674">
                  <c:v>-0.64357065552536796</c:v>
                </c:pt>
                <c:pt idx="7675">
                  <c:v>-0.61823117532080007</c:v>
                </c:pt>
                <c:pt idx="7676">
                  <c:v>-0.59130470455586215</c:v>
                </c:pt>
                <c:pt idx="7677">
                  <c:v>-0.56286036309491327</c:v>
                </c:pt>
                <c:pt idx="7678">
                  <c:v>-0.53297116715450266</c:v>
                </c:pt>
                <c:pt idx="7679">
                  <c:v>-0.5017138418719711</c:v>
                </c:pt>
                <c:pt idx="7680">
                  <c:v>-0.46916862435291568</c:v>
                </c:pt>
                <c:pt idx="7681">
                  <c:v>-0.43541905770404821</c:v>
                </c:pt>
                <c:pt idx="7682">
                  <c:v>-0.40055177657888069</c:v>
                </c:pt>
                <c:pt idx="7683">
                  <c:v>-0.36465628478803186</c:v>
                </c:pt>
                <c:pt idx="7684">
                  <c:v>-0.32782472554398973</c:v>
                </c:pt>
                <c:pt idx="7685">
                  <c:v>-0.29015164493121387</c:v>
                </c:pt>
                <c:pt idx="7686">
                  <c:v>-0.25173374920728514</c:v>
                </c:pt>
                <c:pt idx="7687">
                  <c:v>-0.21266965655953343</c:v>
                </c:pt>
                <c:pt idx="7688">
                  <c:v>-0.17305964395352411</c:v>
                </c:pt>
                <c:pt idx="7689">
                  <c:v>-0.1330053897235258</c:v>
                </c:pt>
                <c:pt idx="7690">
                  <c:v>-9.2609712565684593E-2</c:v>
                </c:pt>
                <c:pt idx="7691">
                  <c:v>-5.1976307603905571E-2</c:v>
                </c:pt>
                <c:pt idx="7692">
                  <c:v>-1.1209480205911245E-2</c:v>
                </c:pt>
                <c:pt idx="7693">
                  <c:v>2.9586121766912676E-2</c:v>
                </c:pt>
                <c:pt idx="7694">
                  <c:v>7.0305776589533991E-2</c:v>
                </c:pt>
                <c:pt idx="7695">
                  <c:v>0.11084495749198285</c:v>
                </c:pt>
                <c:pt idx="7696">
                  <c:v>0.15109960097834488</c:v>
                </c:pt>
                <c:pt idx="7697">
                  <c:v>0.19096637395599217</c:v>
                </c:pt>
                <c:pt idx="7698">
                  <c:v>0.23034293899059929</c:v>
                </c:pt>
                <c:pt idx="7699">
                  <c:v>0.26912821700442036</c:v>
                </c:pt>
                <c:pt idx="7700">
                  <c:v>0.3072226467450988</c:v>
                </c:pt>
                <c:pt idx="7701">
                  <c:v>0.34452844035771774</c:v>
                </c:pt>
                <c:pt idx="7702">
                  <c:v>0.38094983440528435</c:v>
                </c:pt>
                <c:pt idx="7703">
                  <c:v>0.41639333569147496</c:v>
                </c:pt>
                <c:pt idx="7704">
                  <c:v>0.45076796125694318</c:v>
                </c:pt>
                <c:pt idx="7705">
                  <c:v>0.48398547193082653</c:v>
                </c:pt>
                <c:pt idx="7706">
                  <c:v>0.51596059883966949</c:v>
                </c:pt>
                <c:pt idx="7707">
                  <c:v>0.54661126229124957</c:v>
                </c:pt>
                <c:pt idx="7708">
                  <c:v>0.57585878247198541</c:v>
                </c:pt>
                <c:pt idx="7709">
                  <c:v>0.60362808141721058</c:v>
                </c:pt>
                <c:pt idx="7710">
                  <c:v>0.62984787573476397</c:v>
                </c:pt>
                <c:pt idx="7711">
                  <c:v>0.65445085958864757</c:v>
                </c:pt>
                <c:pt idx="7712">
                  <c:v>0.67737387747211719</c:v>
                </c:pt>
                <c:pt idx="7713">
                  <c:v>0.69855808632708782</c:v>
                </c:pt>
                <c:pt idx="7714">
                  <c:v>0.71794910659329625</c:v>
                </c:pt>
                <c:pt idx="7715">
                  <c:v>0.73549716179974023</c:v>
                </c:pt>
                <c:pt idx="7716">
                  <c:v>0.75115720634045968</c:v>
                </c:pt>
                <c:pt idx="7717">
                  <c:v>0.76488904110567491</c:v>
                </c:pt>
                <c:pt idx="7718">
                  <c:v>0.77665741667246302</c:v>
                </c:pt>
                <c:pt idx="7719">
                  <c:v>0.78643212378956007</c:v>
                </c:pt>
                <c:pt idx="7720">
                  <c:v>0.79418807092400179</c:v>
                </c:pt>
                <c:pt idx="7721">
                  <c:v>0.7999053486707064</c:v>
                </c:pt>
                <c:pt idx="7722">
                  <c:v>0.80356928085968993</c:v>
                </c:pt>
                <c:pt idx="7723">
                  <c:v>0.80517046222958688</c:v>
                </c:pt>
                <c:pt idx="7724">
                  <c:v>0.80470478257078171</c:v>
                </c:pt>
                <c:pt idx="7725">
                  <c:v>0.80217343727627388</c:v>
                </c:pt>
                <c:pt idx="7726">
                  <c:v>0.79758292427314226</c:v>
                </c:pt>
                <c:pt idx="7727">
                  <c:v>0.79094502734240746</c:v>
                </c:pt>
                <c:pt idx="7728">
                  <c:v>0.78227678587031912</c:v>
                </c:pt>
                <c:pt idx="7729">
                  <c:v>0.77160045110837661</c:v>
                </c:pt>
                <c:pt idx="7730">
                  <c:v>0.75894342905484014</c:v>
                </c:pt>
                <c:pt idx="7731">
                  <c:v>0.74433821010373646</c:v>
                </c:pt>
                <c:pt idx="7732">
                  <c:v>0.72782228564268914</c:v>
                </c:pt>
                <c:pt idx="7733">
                  <c:v>0.70943805181290132</c:v>
                </c:pt>
                <c:pt idx="7734">
                  <c:v>0.68923270067896891</c:v>
                </c:pt>
                <c:pt idx="7735">
                  <c:v>0.66725809908739464</c:v>
                </c:pt>
                <c:pt idx="7736">
                  <c:v>0.64357065552537307</c:v>
                </c:pt>
                <c:pt idx="7737">
                  <c:v>0.61823117532077632</c:v>
                </c:pt>
                <c:pt idx="7738">
                  <c:v>0.59130470455589912</c:v>
                </c:pt>
                <c:pt idx="7739">
                  <c:v>0.56286036309491949</c:v>
                </c:pt>
                <c:pt idx="7740">
                  <c:v>0.53297116715450921</c:v>
                </c:pt>
                <c:pt idx="7741">
                  <c:v>0.50171384187194212</c:v>
                </c:pt>
                <c:pt idx="7742">
                  <c:v>0.46916862435292273</c:v>
                </c:pt>
                <c:pt idx="7743">
                  <c:v>0.43541905770405553</c:v>
                </c:pt>
                <c:pt idx="7744">
                  <c:v>0.40055177657888819</c:v>
                </c:pt>
                <c:pt idx="7745">
                  <c:v>0.36465628478799877</c:v>
                </c:pt>
                <c:pt idx="7746">
                  <c:v>0.32782472554399766</c:v>
                </c:pt>
                <c:pt idx="7747">
                  <c:v>0.29015164493117923</c:v>
                </c:pt>
                <c:pt idx="7748">
                  <c:v>0.25173374920729341</c:v>
                </c:pt>
                <c:pt idx="7749">
                  <c:v>0.21266965655954184</c:v>
                </c:pt>
                <c:pt idx="7750">
                  <c:v>0.1730596439535326</c:v>
                </c:pt>
                <c:pt idx="7751">
                  <c:v>0.13300538972348924</c:v>
                </c:pt>
                <c:pt idx="7752">
                  <c:v>9.2609712565693225E-2</c:v>
                </c:pt>
                <c:pt idx="7753">
                  <c:v>5.197630760391423E-2</c:v>
                </c:pt>
                <c:pt idx="7754">
                  <c:v>1.1209480205965695E-2</c:v>
                </c:pt>
                <c:pt idx="7755">
                  <c:v>-2.9586121766949743E-2</c:v>
                </c:pt>
                <c:pt idx="7756">
                  <c:v>-7.0305776589525346E-2</c:v>
                </c:pt>
                <c:pt idx="7757">
                  <c:v>-0.1108449574920196</c:v>
                </c:pt>
                <c:pt idx="7758">
                  <c:v>-0.15109960097829139</c:v>
                </c:pt>
                <c:pt idx="7759">
                  <c:v>-0.1909663739560282</c:v>
                </c:pt>
                <c:pt idx="7760">
                  <c:v>-0.23034293899059097</c:v>
                </c:pt>
                <c:pt idx="7761">
                  <c:v>-0.26912821700445533</c:v>
                </c:pt>
                <c:pt idx="7762">
                  <c:v>-0.30722264674513305</c:v>
                </c:pt>
                <c:pt idx="7763">
                  <c:v>-0.34452844035770985</c:v>
                </c:pt>
                <c:pt idx="7764">
                  <c:v>-0.38094983440523639</c:v>
                </c:pt>
                <c:pt idx="7765">
                  <c:v>-0.41639333569150672</c:v>
                </c:pt>
                <c:pt idx="7766">
                  <c:v>-0.45076796125701185</c:v>
                </c:pt>
                <c:pt idx="7767">
                  <c:v>-0.48398547193085623</c:v>
                </c:pt>
                <c:pt idx="7768">
                  <c:v>-0.51596059883962764</c:v>
                </c:pt>
                <c:pt idx="7769">
                  <c:v>-0.5466112622912096</c:v>
                </c:pt>
                <c:pt idx="7770">
                  <c:v>-0.57585878247197941</c:v>
                </c:pt>
                <c:pt idx="7771">
                  <c:v>-0.60362808141723512</c:v>
                </c:pt>
                <c:pt idx="7772">
                  <c:v>-0.62984787573478718</c:v>
                </c:pt>
                <c:pt idx="7773">
                  <c:v>-0.65445085958861582</c:v>
                </c:pt>
                <c:pt idx="7774">
                  <c:v>-0.67737387747208788</c:v>
                </c:pt>
                <c:pt idx="7775">
                  <c:v>-0.69855808632710625</c:v>
                </c:pt>
                <c:pt idx="7776">
                  <c:v>-0.71794910659331301</c:v>
                </c:pt>
                <c:pt idx="7777">
                  <c:v>-0.73549716179975533</c:v>
                </c:pt>
                <c:pt idx="7778">
                  <c:v>-0.75115720634044003</c:v>
                </c:pt>
                <c:pt idx="7779">
                  <c:v>-0.76488904110565792</c:v>
                </c:pt>
                <c:pt idx="7780">
                  <c:v>-0.77665741667247268</c:v>
                </c:pt>
                <c:pt idx="7781">
                  <c:v>-0.78643212378956806</c:v>
                </c:pt>
                <c:pt idx="7782">
                  <c:v>-0.79418807092400789</c:v>
                </c:pt>
                <c:pt idx="7783">
                  <c:v>-0.79990534867070007</c:v>
                </c:pt>
                <c:pt idx="7784">
                  <c:v>-0.80356928085969226</c:v>
                </c:pt>
                <c:pt idx="7785">
                  <c:v>-0.80517046222958732</c:v>
                </c:pt>
                <c:pt idx="7786">
                  <c:v>-0.80470478257078037</c:v>
                </c:pt>
                <c:pt idx="7787">
                  <c:v>-0.80217343727627466</c:v>
                </c:pt>
                <c:pt idx="7788">
                  <c:v>-0.79758292427313715</c:v>
                </c:pt>
                <c:pt idx="7789">
                  <c:v>-0.79094502734241767</c:v>
                </c:pt>
                <c:pt idx="7790">
                  <c:v>-0.78227678587031035</c:v>
                </c:pt>
                <c:pt idx="7791">
                  <c:v>-0.77160045110837905</c:v>
                </c:pt>
                <c:pt idx="7792">
                  <c:v>-0.75894342905482781</c:v>
                </c:pt>
                <c:pt idx="7793">
                  <c:v>-0.74433821010375723</c:v>
                </c:pt>
                <c:pt idx="7794">
                  <c:v>-0.7278222856426928</c:v>
                </c:pt>
                <c:pt idx="7795">
                  <c:v>-0.70943805181290542</c:v>
                </c:pt>
                <c:pt idx="7796">
                  <c:v>-0.68923270067894982</c:v>
                </c:pt>
                <c:pt idx="7797">
                  <c:v>-0.66725809908739964</c:v>
                </c:pt>
                <c:pt idx="7798">
                  <c:v>-0.6435706555253784</c:v>
                </c:pt>
                <c:pt idx="7799">
                  <c:v>-0.61823117532078187</c:v>
                </c:pt>
                <c:pt idx="7800">
                  <c:v>-0.59130470455587392</c:v>
                </c:pt>
                <c:pt idx="7801">
                  <c:v>-0.56286036309492571</c:v>
                </c:pt>
                <c:pt idx="7802">
                  <c:v>-0.53297116715448134</c:v>
                </c:pt>
                <c:pt idx="7803">
                  <c:v>-0.5017138418719489</c:v>
                </c:pt>
                <c:pt idx="7804">
                  <c:v>-0.46916862435292983</c:v>
                </c:pt>
                <c:pt idx="7805">
                  <c:v>-0.43541905770406286</c:v>
                </c:pt>
                <c:pt idx="7806">
                  <c:v>-0.40055177657885599</c:v>
                </c:pt>
                <c:pt idx="7807">
                  <c:v>-0.36465628478800655</c:v>
                </c:pt>
                <c:pt idx="7808">
                  <c:v>-0.32782472554400555</c:v>
                </c:pt>
                <c:pt idx="7809">
                  <c:v>-0.29015164493123008</c:v>
                </c:pt>
                <c:pt idx="7810">
                  <c:v>-0.25173374920725816</c:v>
                </c:pt>
                <c:pt idx="7811">
                  <c:v>-0.2126696565595502</c:v>
                </c:pt>
                <c:pt idx="7812">
                  <c:v>-0.17305964395349638</c:v>
                </c:pt>
                <c:pt idx="7813">
                  <c:v>-0.13300538972354295</c:v>
                </c:pt>
                <c:pt idx="7814">
                  <c:v>-9.260971256565638E-2</c:v>
                </c:pt>
                <c:pt idx="7815">
                  <c:v>-5.197630760392289E-2</c:v>
                </c:pt>
                <c:pt idx="7816">
                  <c:v>-1.1209480205928607E-2</c:v>
                </c:pt>
                <c:pt idx="7817">
                  <c:v>2.9586121766986811E-2</c:v>
                </c:pt>
                <c:pt idx="7818">
                  <c:v>7.03057765895167E-2</c:v>
                </c:pt>
                <c:pt idx="7819">
                  <c:v>0.11084495749196567</c:v>
                </c:pt>
                <c:pt idx="7820">
                  <c:v>0.15109960097832784</c:v>
                </c:pt>
                <c:pt idx="7821">
                  <c:v>0.19096637395606422</c:v>
                </c:pt>
                <c:pt idx="7822">
                  <c:v>0.23034293899062649</c:v>
                </c:pt>
                <c:pt idx="7823">
                  <c:v>0.26912821700440398</c:v>
                </c:pt>
                <c:pt idx="7824">
                  <c:v>0.30722264674508276</c:v>
                </c:pt>
                <c:pt idx="7825">
                  <c:v>0.34452844035770203</c:v>
                </c:pt>
                <c:pt idx="7826">
                  <c:v>0.38094983440526908</c:v>
                </c:pt>
                <c:pt idx="7827">
                  <c:v>0.41639333569153847</c:v>
                </c:pt>
                <c:pt idx="7828">
                  <c:v>0.45076796125696666</c:v>
                </c:pt>
                <c:pt idx="7829">
                  <c:v>0.48398547193081271</c:v>
                </c:pt>
                <c:pt idx="7830">
                  <c:v>0.51596059883965617</c:v>
                </c:pt>
                <c:pt idx="7831">
                  <c:v>0.54661126229123691</c:v>
                </c:pt>
                <c:pt idx="7832">
                  <c:v>0.57585878247200528</c:v>
                </c:pt>
                <c:pt idx="7833">
                  <c:v>0.60362808141719904</c:v>
                </c:pt>
                <c:pt idx="7834">
                  <c:v>0.6298478757347532</c:v>
                </c:pt>
                <c:pt idx="7835">
                  <c:v>0.65445085958863747</c:v>
                </c:pt>
                <c:pt idx="7836">
                  <c:v>0.67737387747210787</c:v>
                </c:pt>
                <c:pt idx="7837">
                  <c:v>0.69855808632712468</c:v>
                </c:pt>
                <c:pt idx="7838">
                  <c:v>0.71794910659328837</c:v>
                </c:pt>
                <c:pt idx="7839">
                  <c:v>0.73549716179977043</c:v>
                </c:pt>
                <c:pt idx="7840">
                  <c:v>0.75115720634045335</c:v>
                </c:pt>
                <c:pt idx="7841">
                  <c:v>0.76488904110566958</c:v>
                </c:pt>
                <c:pt idx="7842">
                  <c:v>0.77665741667247046</c:v>
                </c:pt>
                <c:pt idx="7843">
                  <c:v>0.78643212378957605</c:v>
                </c:pt>
                <c:pt idx="7844">
                  <c:v>0.7941880709239989</c:v>
                </c:pt>
                <c:pt idx="7845">
                  <c:v>0.7999053486707044</c:v>
                </c:pt>
                <c:pt idx="7846">
                  <c:v>0.8035692808596917</c:v>
                </c:pt>
                <c:pt idx="7847">
                  <c:v>0.80517046222958788</c:v>
                </c:pt>
                <c:pt idx="7848">
                  <c:v>0.80470478257078237</c:v>
                </c:pt>
                <c:pt idx="7849">
                  <c:v>0.80217343727627544</c:v>
                </c:pt>
                <c:pt idx="7850">
                  <c:v>0.79758292427313826</c:v>
                </c:pt>
                <c:pt idx="7851">
                  <c:v>0.79094502734241068</c:v>
                </c:pt>
                <c:pt idx="7852">
                  <c:v>0.78227678587031246</c:v>
                </c:pt>
                <c:pt idx="7853">
                  <c:v>0.77160045110838149</c:v>
                </c:pt>
                <c:pt idx="7854">
                  <c:v>0.7589434290548307</c:v>
                </c:pt>
                <c:pt idx="7855">
                  <c:v>0.74433821010374313</c:v>
                </c:pt>
                <c:pt idx="7856">
                  <c:v>0.72782228564269658</c:v>
                </c:pt>
                <c:pt idx="7857">
                  <c:v>0.70943805181288777</c:v>
                </c:pt>
                <c:pt idx="7858">
                  <c:v>0.68923270067895426</c:v>
                </c:pt>
                <c:pt idx="7859">
                  <c:v>0.66725809908740441</c:v>
                </c:pt>
                <c:pt idx="7860">
                  <c:v>0.64357065552538351</c:v>
                </c:pt>
                <c:pt idx="7861">
                  <c:v>0.61823117532075811</c:v>
                </c:pt>
                <c:pt idx="7862">
                  <c:v>0.59130470455587991</c:v>
                </c:pt>
                <c:pt idx="7863">
                  <c:v>0.56286036309493193</c:v>
                </c:pt>
                <c:pt idx="7864">
                  <c:v>0.5329711671545222</c:v>
                </c:pt>
                <c:pt idx="7865">
                  <c:v>0.50171384187191992</c:v>
                </c:pt>
                <c:pt idx="7866">
                  <c:v>0.46916862435293688</c:v>
                </c:pt>
                <c:pt idx="7867">
                  <c:v>0.43541905770403166</c:v>
                </c:pt>
                <c:pt idx="7868">
                  <c:v>0.40055177657890323</c:v>
                </c:pt>
                <c:pt idx="7869">
                  <c:v>0.36465628478797346</c:v>
                </c:pt>
                <c:pt idx="7870">
                  <c:v>0.32782472554401354</c:v>
                </c:pt>
                <c:pt idx="7871">
                  <c:v>0.2901516449311955</c:v>
                </c:pt>
                <c:pt idx="7872">
                  <c:v>0.25173374920722297</c:v>
                </c:pt>
                <c:pt idx="7873">
                  <c:v>0.21266965655955855</c:v>
                </c:pt>
                <c:pt idx="7874">
                  <c:v>0.17305964395354953</c:v>
                </c:pt>
                <c:pt idx="7875">
                  <c:v>0.13300538972350637</c:v>
                </c:pt>
                <c:pt idx="7876">
                  <c:v>9.260971256561952E-2</c:v>
                </c:pt>
                <c:pt idx="7877">
                  <c:v>5.1976307603885878E-2</c:v>
                </c:pt>
                <c:pt idx="7878">
                  <c:v>1.1209480205983054E-2</c:v>
                </c:pt>
                <c:pt idx="7879">
                  <c:v>-2.9586121766932396E-2</c:v>
                </c:pt>
                <c:pt idx="7880">
                  <c:v>-7.030577658950804E-2</c:v>
                </c:pt>
                <c:pt idx="7881">
                  <c:v>-0.11084495749200242</c:v>
                </c:pt>
                <c:pt idx="7882">
                  <c:v>-0.15109960097836425</c:v>
                </c:pt>
                <c:pt idx="7883">
                  <c:v>-0.19096637395601132</c:v>
                </c:pt>
                <c:pt idx="7884">
                  <c:v>-0.23034293899057434</c:v>
                </c:pt>
                <c:pt idx="7885">
                  <c:v>-0.26912821700443895</c:v>
                </c:pt>
                <c:pt idx="7886">
                  <c:v>-0.30722264674511701</c:v>
                </c:pt>
                <c:pt idx="7887">
                  <c:v>-0.34452844035773555</c:v>
                </c:pt>
                <c:pt idx="7888">
                  <c:v>-0.38094983440522112</c:v>
                </c:pt>
                <c:pt idx="7889">
                  <c:v>-0.41639333569149184</c:v>
                </c:pt>
                <c:pt idx="7890">
                  <c:v>-0.45076796125699742</c:v>
                </c:pt>
                <c:pt idx="7891">
                  <c:v>-0.48398547193084229</c:v>
                </c:pt>
                <c:pt idx="7892">
                  <c:v>-0.51596059883968459</c:v>
                </c:pt>
                <c:pt idx="7893">
                  <c:v>-0.54661126229119683</c:v>
                </c:pt>
                <c:pt idx="7894">
                  <c:v>-0.57585878247203126</c:v>
                </c:pt>
                <c:pt idx="7895">
                  <c:v>-0.60362808141722357</c:v>
                </c:pt>
                <c:pt idx="7896">
                  <c:v>-0.6298478757347763</c:v>
                </c:pt>
                <c:pt idx="7897">
                  <c:v>-0.65445085958863236</c:v>
                </c:pt>
                <c:pt idx="7898">
                  <c:v>-0.67737387747212796</c:v>
                </c:pt>
                <c:pt idx="7899">
                  <c:v>-0.69855808632709759</c:v>
                </c:pt>
                <c:pt idx="7900">
                  <c:v>-0.71794910659330513</c:v>
                </c:pt>
                <c:pt idx="7901">
                  <c:v>-0.73549716179976687</c:v>
                </c:pt>
                <c:pt idx="7902">
                  <c:v>-0.75115720634046668</c:v>
                </c:pt>
                <c:pt idx="7903">
                  <c:v>-0.76488904110565248</c:v>
                </c:pt>
                <c:pt idx="7904">
                  <c:v>-0.77665741667246813</c:v>
                </c:pt>
                <c:pt idx="7905">
                  <c:v>-0.78643212378957417</c:v>
                </c:pt>
                <c:pt idx="7906">
                  <c:v>-0.79418807092400501</c:v>
                </c:pt>
                <c:pt idx="7907">
                  <c:v>-0.79990534867070329</c:v>
                </c:pt>
                <c:pt idx="7908">
                  <c:v>-0.80356928085969115</c:v>
                </c:pt>
                <c:pt idx="7909">
                  <c:v>-0.80517046222958777</c:v>
                </c:pt>
                <c:pt idx="7910">
                  <c:v>-0.80470478257078104</c:v>
                </c:pt>
                <c:pt idx="7911">
                  <c:v>-0.80217343727627621</c:v>
                </c:pt>
                <c:pt idx="7912">
                  <c:v>-0.79758292427313315</c:v>
                </c:pt>
                <c:pt idx="7913">
                  <c:v>-0.79094502734241234</c:v>
                </c:pt>
                <c:pt idx="7914">
                  <c:v>-0.78227678587031446</c:v>
                </c:pt>
                <c:pt idx="7915">
                  <c:v>-0.77160045110838393</c:v>
                </c:pt>
                <c:pt idx="7916">
                  <c:v>-0.75894342905481826</c:v>
                </c:pt>
                <c:pt idx="7917">
                  <c:v>-0.74433821010374646</c:v>
                </c:pt>
                <c:pt idx="7918">
                  <c:v>-0.72782228564270035</c:v>
                </c:pt>
                <c:pt idx="7919">
                  <c:v>-0.70943805181291364</c:v>
                </c:pt>
                <c:pt idx="7920">
                  <c:v>-0.68923270067893505</c:v>
                </c:pt>
                <c:pt idx="7921">
                  <c:v>-0.6672580990874093</c:v>
                </c:pt>
                <c:pt idx="7922">
                  <c:v>-0.6435706555253613</c:v>
                </c:pt>
                <c:pt idx="7923">
                  <c:v>-0.61823117532079297</c:v>
                </c:pt>
                <c:pt idx="7924">
                  <c:v>-0.59130470455585471</c:v>
                </c:pt>
                <c:pt idx="7925">
                  <c:v>-0.56286036309493803</c:v>
                </c:pt>
                <c:pt idx="7926">
                  <c:v>-0.53297116715449433</c:v>
                </c:pt>
                <c:pt idx="7927">
                  <c:v>-0.50171384187192658</c:v>
                </c:pt>
                <c:pt idx="7928">
                  <c:v>-0.46916862435294393</c:v>
                </c:pt>
                <c:pt idx="7929">
                  <c:v>-0.43541905770407741</c:v>
                </c:pt>
                <c:pt idx="7930">
                  <c:v>-0.40055177657887103</c:v>
                </c:pt>
                <c:pt idx="7931">
                  <c:v>-0.36465628478798123</c:v>
                </c:pt>
                <c:pt idx="7932">
                  <c:v>-0.32782472554397962</c:v>
                </c:pt>
                <c:pt idx="7933">
                  <c:v>-0.29015164493124623</c:v>
                </c:pt>
                <c:pt idx="7934">
                  <c:v>-0.2517337492072747</c:v>
                </c:pt>
                <c:pt idx="7935">
                  <c:v>-0.21266965655956696</c:v>
                </c:pt>
                <c:pt idx="7936">
                  <c:v>-0.17305964395351334</c:v>
                </c:pt>
                <c:pt idx="7937">
                  <c:v>-0.13300538972351492</c:v>
                </c:pt>
                <c:pt idx="7938">
                  <c:v>-9.260971256567363E-2</c:v>
                </c:pt>
                <c:pt idx="7939">
                  <c:v>-5.1976307603940224E-2</c:v>
                </c:pt>
                <c:pt idx="7940">
                  <c:v>-1.1209480205945968E-2</c:v>
                </c:pt>
                <c:pt idx="7941">
                  <c:v>2.9586121766923719E-2</c:v>
                </c:pt>
                <c:pt idx="7942">
                  <c:v>7.0305776589544997E-2</c:v>
                </c:pt>
                <c:pt idx="7943">
                  <c:v>0.11084495749194848</c:v>
                </c:pt>
                <c:pt idx="7944">
                  <c:v>0.15109960097831077</c:v>
                </c:pt>
                <c:pt idx="7945">
                  <c:v>0.19096637395600288</c:v>
                </c:pt>
                <c:pt idx="7946">
                  <c:v>0.23034293899060987</c:v>
                </c:pt>
                <c:pt idx="7947">
                  <c:v>0.26912821700443079</c:v>
                </c:pt>
                <c:pt idx="7948">
                  <c:v>0.30722264674506672</c:v>
                </c:pt>
                <c:pt idx="7949">
                  <c:v>0.34452844035772767</c:v>
                </c:pt>
                <c:pt idx="7950">
                  <c:v>0.38094983440525382</c:v>
                </c:pt>
                <c:pt idx="7951">
                  <c:v>0.41639333569148446</c:v>
                </c:pt>
                <c:pt idx="7952">
                  <c:v>0.4507679612569902</c:v>
                </c:pt>
                <c:pt idx="7953">
                  <c:v>0.48398547193083541</c:v>
                </c:pt>
                <c:pt idx="7954">
                  <c:v>0.51596059883964285</c:v>
                </c:pt>
                <c:pt idx="7955">
                  <c:v>0.5466112622911905</c:v>
                </c:pt>
                <c:pt idx="7956">
                  <c:v>0.57585878247202515</c:v>
                </c:pt>
                <c:pt idx="7957">
                  <c:v>0.60362808141721791</c:v>
                </c:pt>
                <c:pt idx="7958">
                  <c:v>0.62984787573474232</c:v>
                </c:pt>
                <c:pt idx="7959">
                  <c:v>0.65445085958860061</c:v>
                </c:pt>
                <c:pt idx="7960">
                  <c:v>0.67737387747212319</c:v>
                </c:pt>
                <c:pt idx="7961">
                  <c:v>0.69855808632709337</c:v>
                </c:pt>
                <c:pt idx="7962">
                  <c:v>0.71794910659330125</c:v>
                </c:pt>
                <c:pt idx="7963">
                  <c:v>0.73549716179974467</c:v>
                </c:pt>
                <c:pt idx="7964">
                  <c:v>0.75115720634046357</c:v>
                </c:pt>
                <c:pt idx="7965">
                  <c:v>0.76488904110564981</c:v>
                </c:pt>
                <c:pt idx="7966">
                  <c:v>0.77665741667246579</c:v>
                </c:pt>
                <c:pt idx="7967">
                  <c:v>0.78643212378958216</c:v>
                </c:pt>
                <c:pt idx="7968">
                  <c:v>0.79418807092400368</c:v>
                </c:pt>
                <c:pt idx="7969">
                  <c:v>0.79990534867069707</c:v>
                </c:pt>
                <c:pt idx="7970">
                  <c:v>0.80356928085969059</c:v>
                </c:pt>
                <c:pt idx="7971">
                  <c:v>0.80517046222958821</c:v>
                </c:pt>
                <c:pt idx="7972">
                  <c:v>0.80470478257078126</c:v>
                </c:pt>
                <c:pt idx="7973">
                  <c:v>0.80217343727628088</c:v>
                </c:pt>
                <c:pt idx="7974">
                  <c:v>0.7975829242731407</c:v>
                </c:pt>
                <c:pt idx="7975">
                  <c:v>0.79094502734240546</c:v>
                </c:pt>
                <c:pt idx="7976">
                  <c:v>0.78227678587031657</c:v>
                </c:pt>
                <c:pt idx="7977">
                  <c:v>0.77160045110837339</c:v>
                </c:pt>
                <c:pt idx="7978">
                  <c:v>0.75894342905483647</c:v>
                </c:pt>
                <c:pt idx="7979">
                  <c:v>0.74433821010373225</c:v>
                </c:pt>
                <c:pt idx="7980">
                  <c:v>0.72782228564270401</c:v>
                </c:pt>
                <c:pt idx="7981">
                  <c:v>0.70943805181289599</c:v>
                </c:pt>
                <c:pt idx="7982">
                  <c:v>0.6892327006789396</c:v>
                </c:pt>
                <c:pt idx="7983">
                  <c:v>0.66725809908743983</c:v>
                </c:pt>
                <c:pt idx="7984">
                  <c:v>0.64357065552539405</c:v>
                </c:pt>
                <c:pt idx="7985">
                  <c:v>0.61823117532076921</c:v>
                </c:pt>
                <c:pt idx="7986">
                  <c:v>0.59130470455586059</c:v>
                </c:pt>
                <c:pt idx="7987">
                  <c:v>0.56286036309491161</c:v>
                </c:pt>
                <c:pt idx="7988">
                  <c:v>0.53297116715453519</c:v>
                </c:pt>
                <c:pt idx="7989">
                  <c:v>0.50171384187193346</c:v>
                </c:pt>
                <c:pt idx="7990">
                  <c:v>0.46916862435295098</c:v>
                </c:pt>
                <c:pt idx="7991">
                  <c:v>0.43541905770404621</c:v>
                </c:pt>
                <c:pt idx="7992">
                  <c:v>0.40055177657887864</c:v>
                </c:pt>
                <c:pt idx="7993">
                  <c:v>0.36465628478798895</c:v>
                </c:pt>
                <c:pt idx="7994">
                  <c:v>0.32782472554402936</c:v>
                </c:pt>
                <c:pt idx="7995">
                  <c:v>0.29015164493121165</c:v>
                </c:pt>
                <c:pt idx="7996">
                  <c:v>0.25173374920728292</c:v>
                </c:pt>
                <c:pt idx="7997">
                  <c:v>0.21266965655953116</c:v>
                </c:pt>
                <c:pt idx="7998">
                  <c:v>0.17305964395356649</c:v>
                </c:pt>
                <c:pt idx="7999">
                  <c:v>0.13300538972352347</c:v>
                </c:pt>
                <c:pt idx="8000">
                  <c:v>9.2609712565682248E-2</c:v>
                </c:pt>
                <c:pt idx="8001">
                  <c:v>5.1976307603903198E-2</c:v>
                </c:pt>
                <c:pt idx="8002">
                  <c:v>1.1209480205954648E-2</c:v>
                </c:pt>
                <c:pt idx="8003">
                  <c:v>-2.9586121766915045E-2</c:v>
                </c:pt>
                <c:pt idx="8004">
                  <c:v>-7.0305776589536351E-2</c:v>
                </c:pt>
                <c:pt idx="8005">
                  <c:v>-0.11084495749198521</c:v>
                </c:pt>
                <c:pt idx="8006">
                  <c:v>-0.15109960097830225</c:v>
                </c:pt>
                <c:pt idx="8007">
                  <c:v>-0.19096637395603891</c:v>
                </c:pt>
                <c:pt idx="8008">
                  <c:v>-0.23034293899060157</c:v>
                </c:pt>
                <c:pt idx="8009">
                  <c:v>-0.26912821700442258</c:v>
                </c:pt>
                <c:pt idx="8010">
                  <c:v>-0.30722264674505867</c:v>
                </c:pt>
                <c:pt idx="8011">
                  <c:v>-0.3445284403577612</c:v>
                </c:pt>
                <c:pt idx="8012">
                  <c:v>-0.38094983440524616</c:v>
                </c:pt>
                <c:pt idx="8013">
                  <c:v>-0.41639333569147702</c:v>
                </c:pt>
                <c:pt idx="8014">
                  <c:v>-0.45076796125694513</c:v>
                </c:pt>
                <c:pt idx="8015">
                  <c:v>-0.483985471930865</c:v>
                </c:pt>
                <c:pt idx="8016">
                  <c:v>-0.51596059883963619</c:v>
                </c:pt>
                <c:pt idx="8017">
                  <c:v>-0.5466112622912177</c:v>
                </c:pt>
                <c:pt idx="8018">
                  <c:v>-0.57585878247198707</c:v>
                </c:pt>
                <c:pt idx="8019">
                  <c:v>-0.60362808141724233</c:v>
                </c:pt>
                <c:pt idx="8020">
                  <c:v>-0.62984787573473699</c:v>
                </c:pt>
                <c:pt idx="8021">
                  <c:v>-0.65445085958862226</c:v>
                </c:pt>
                <c:pt idx="8022">
                  <c:v>-0.67737387747214339</c:v>
                </c:pt>
                <c:pt idx="8023">
                  <c:v>-0.6985580863271118</c:v>
                </c:pt>
                <c:pt idx="8024">
                  <c:v>-0.71794910659327649</c:v>
                </c:pt>
                <c:pt idx="8025">
                  <c:v>-0.73549716179975977</c:v>
                </c:pt>
                <c:pt idx="8026">
                  <c:v>-0.751157206340477</c:v>
                </c:pt>
                <c:pt idx="8027">
                  <c:v>-0.76488904110566136</c:v>
                </c:pt>
                <c:pt idx="8028">
                  <c:v>-0.77665741667245147</c:v>
                </c:pt>
                <c:pt idx="8029">
                  <c:v>-0.78643212378957039</c:v>
                </c:pt>
                <c:pt idx="8030">
                  <c:v>-0.79418807092400967</c:v>
                </c:pt>
                <c:pt idx="8031">
                  <c:v>-0.7999053486707014</c:v>
                </c:pt>
                <c:pt idx="8032">
                  <c:v>-0.80356928085969304</c:v>
                </c:pt>
                <c:pt idx="8033">
                  <c:v>-0.80517046222958755</c:v>
                </c:pt>
                <c:pt idx="8034">
                  <c:v>-0.80470478257077993</c:v>
                </c:pt>
                <c:pt idx="8035">
                  <c:v>-0.80217343727627766</c:v>
                </c:pt>
                <c:pt idx="8036">
                  <c:v>-0.7975829242731356</c:v>
                </c:pt>
                <c:pt idx="8037">
                  <c:v>-0.79094502734240701</c:v>
                </c:pt>
                <c:pt idx="8038">
                  <c:v>-0.78227678587032945</c:v>
                </c:pt>
                <c:pt idx="8039">
                  <c:v>-0.77160045110838904</c:v>
                </c:pt>
                <c:pt idx="8040">
                  <c:v>-0.75894342905482404</c:v>
                </c:pt>
                <c:pt idx="8041">
                  <c:v>-0.74433821010373558</c:v>
                </c:pt>
                <c:pt idx="8042">
                  <c:v>-0.72782228564268814</c:v>
                </c:pt>
                <c:pt idx="8043">
                  <c:v>-0.70943805181292174</c:v>
                </c:pt>
                <c:pt idx="8044">
                  <c:v>-0.68923270067894404</c:v>
                </c:pt>
                <c:pt idx="8045">
                  <c:v>-0.66725809908741895</c:v>
                </c:pt>
                <c:pt idx="8046">
                  <c:v>-0.64357065552537163</c:v>
                </c:pt>
                <c:pt idx="8047">
                  <c:v>-0.61823117532077487</c:v>
                </c:pt>
                <c:pt idx="8048">
                  <c:v>-0.59130470455586648</c:v>
                </c:pt>
                <c:pt idx="8049">
                  <c:v>-0.56286036309495047</c:v>
                </c:pt>
                <c:pt idx="8050">
                  <c:v>-0.53297116715450743</c:v>
                </c:pt>
                <c:pt idx="8051">
                  <c:v>-0.50171384187194024</c:v>
                </c:pt>
                <c:pt idx="8052">
                  <c:v>-0.46916862435292089</c:v>
                </c:pt>
                <c:pt idx="8053">
                  <c:v>-0.43541905770409201</c:v>
                </c:pt>
                <c:pt idx="8054">
                  <c:v>-0.40055177657888613</c:v>
                </c:pt>
                <c:pt idx="8055">
                  <c:v>-0.36465628478799667</c:v>
                </c:pt>
                <c:pt idx="8056">
                  <c:v>-0.3278247255439955</c:v>
                </c:pt>
                <c:pt idx="8057">
                  <c:v>-0.29015164493121975</c:v>
                </c:pt>
                <c:pt idx="8058">
                  <c:v>-0.25173374920729119</c:v>
                </c:pt>
                <c:pt idx="8059">
                  <c:v>-0.21266965655953954</c:v>
                </c:pt>
                <c:pt idx="8060">
                  <c:v>-0.17305964395353027</c:v>
                </c:pt>
                <c:pt idx="8061">
                  <c:v>-0.13300538972353204</c:v>
                </c:pt>
                <c:pt idx="8062">
                  <c:v>-9.2609712565645388E-2</c:v>
                </c:pt>
                <c:pt idx="8063">
                  <c:v>-5.1976307603911871E-2</c:v>
                </c:pt>
                <c:pt idx="8064">
                  <c:v>-1.1209480205963329E-2</c:v>
                </c:pt>
                <c:pt idx="8065">
                  <c:v>2.9586121766906368E-2</c:v>
                </c:pt>
                <c:pt idx="8066">
                  <c:v>7.0305776589573307E-2</c:v>
                </c:pt>
                <c:pt idx="8067">
                  <c:v>0.11084495749197662</c:v>
                </c:pt>
                <c:pt idx="8068">
                  <c:v>0.15109960097829372</c:v>
                </c:pt>
                <c:pt idx="8069">
                  <c:v>0.19096637395598601</c:v>
                </c:pt>
                <c:pt idx="8070">
                  <c:v>0.2303429389906371</c:v>
                </c:pt>
                <c:pt idx="8071">
                  <c:v>0.26912821700441442</c:v>
                </c:pt>
                <c:pt idx="8072">
                  <c:v>0.30722264674509292</c:v>
                </c:pt>
                <c:pt idx="8073">
                  <c:v>0.34452844035771202</c:v>
                </c:pt>
                <c:pt idx="8074">
                  <c:v>0.38094983440527885</c:v>
                </c:pt>
                <c:pt idx="8075">
                  <c:v>0.41639333569146958</c:v>
                </c:pt>
                <c:pt idx="8076">
                  <c:v>0.45076796125697582</c:v>
                </c:pt>
                <c:pt idx="8077">
                  <c:v>0.4839854719308947</c:v>
                </c:pt>
                <c:pt idx="8078">
                  <c:v>0.51596059883966472</c:v>
                </c:pt>
                <c:pt idx="8079">
                  <c:v>0.54661126229117762</c:v>
                </c:pt>
                <c:pt idx="8080">
                  <c:v>0.57585878247201294</c:v>
                </c:pt>
                <c:pt idx="8081">
                  <c:v>0.60362808141726698</c:v>
                </c:pt>
                <c:pt idx="8082">
                  <c:v>0.62984787573476009</c:v>
                </c:pt>
                <c:pt idx="8083">
                  <c:v>0.65445085958859051</c:v>
                </c:pt>
                <c:pt idx="8084">
                  <c:v>0.67737387747211386</c:v>
                </c:pt>
                <c:pt idx="8085">
                  <c:v>0.69855808632713012</c:v>
                </c:pt>
                <c:pt idx="8086">
                  <c:v>0.71794910659329336</c:v>
                </c:pt>
                <c:pt idx="8087">
                  <c:v>0.73549716179977487</c:v>
                </c:pt>
                <c:pt idx="8088">
                  <c:v>0.75115720634045735</c:v>
                </c:pt>
                <c:pt idx="8089">
                  <c:v>0.76488904110567291</c:v>
                </c:pt>
                <c:pt idx="8090">
                  <c:v>0.77665741667246124</c:v>
                </c:pt>
                <c:pt idx="8091">
                  <c:v>0.78643212378957839</c:v>
                </c:pt>
                <c:pt idx="8092">
                  <c:v>0.79418807092400823</c:v>
                </c:pt>
                <c:pt idx="8093">
                  <c:v>0.79990534867069507</c:v>
                </c:pt>
                <c:pt idx="8094">
                  <c:v>0.80356928085968948</c:v>
                </c:pt>
                <c:pt idx="8095">
                  <c:v>0.8051704622295881</c:v>
                </c:pt>
                <c:pt idx="8096">
                  <c:v>0.80470478257078026</c:v>
                </c:pt>
                <c:pt idx="8097">
                  <c:v>0.80217343727627444</c:v>
                </c:pt>
                <c:pt idx="8098">
                  <c:v>0.79758292427314303</c:v>
                </c:pt>
                <c:pt idx="8099">
                  <c:v>0.79094502734240868</c:v>
                </c:pt>
                <c:pt idx="8100">
                  <c:v>0.78227678587032068</c:v>
                </c:pt>
                <c:pt idx="8101">
                  <c:v>0.77160045110837838</c:v>
                </c:pt>
                <c:pt idx="8102">
                  <c:v>0.75894342905482703</c:v>
                </c:pt>
                <c:pt idx="8103">
                  <c:v>0.74433821010373891</c:v>
                </c:pt>
                <c:pt idx="8104">
                  <c:v>0.72782228564271134</c:v>
                </c:pt>
                <c:pt idx="8105">
                  <c:v>0.7094380518129042</c:v>
                </c:pt>
                <c:pt idx="8106">
                  <c:v>0.68923270067894848</c:v>
                </c:pt>
                <c:pt idx="8107">
                  <c:v>0.6672580990873983</c:v>
                </c:pt>
                <c:pt idx="8108">
                  <c:v>0.64357065552540438</c:v>
                </c:pt>
                <c:pt idx="8109">
                  <c:v>0.61823117532078042</c:v>
                </c:pt>
                <c:pt idx="8110">
                  <c:v>0.59130470455587236</c:v>
                </c:pt>
                <c:pt idx="8111">
                  <c:v>0.56286036309492404</c:v>
                </c:pt>
                <c:pt idx="8112">
                  <c:v>0.53297116715451398</c:v>
                </c:pt>
                <c:pt idx="8113">
                  <c:v>0.50171384187194701</c:v>
                </c:pt>
                <c:pt idx="8114">
                  <c:v>0.46916862435292794</c:v>
                </c:pt>
                <c:pt idx="8115">
                  <c:v>0.43541905770406081</c:v>
                </c:pt>
                <c:pt idx="8116">
                  <c:v>0.40055177657889368</c:v>
                </c:pt>
                <c:pt idx="8117">
                  <c:v>0.36465628478796364</c:v>
                </c:pt>
                <c:pt idx="8118">
                  <c:v>0.32782472554400344</c:v>
                </c:pt>
                <c:pt idx="8119">
                  <c:v>0.29015164493122786</c:v>
                </c:pt>
                <c:pt idx="8120">
                  <c:v>0.25173374920729941</c:v>
                </c:pt>
                <c:pt idx="8121">
                  <c:v>0.21266965655950373</c:v>
                </c:pt>
                <c:pt idx="8122">
                  <c:v>0.17305964395353876</c:v>
                </c:pt>
                <c:pt idx="8123">
                  <c:v>0.13300538972354059</c:v>
                </c:pt>
                <c:pt idx="8124">
                  <c:v>9.2609712565699498E-2</c:v>
                </c:pt>
                <c:pt idx="8125">
                  <c:v>5.1976307603874852E-2</c:v>
                </c:pt>
                <c:pt idx="8126">
                  <c:v>1.1209480205972009E-2</c:v>
                </c:pt>
                <c:pt idx="8127">
                  <c:v>-2.9586121766943436E-2</c:v>
                </c:pt>
                <c:pt idx="8128">
                  <c:v>-7.0305776589519059E-2</c:v>
                </c:pt>
                <c:pt idx="8129">
                  <c:v>-0.11084495749201334</c:v>
                </c:pt>
                <c:pt idx="8130">
                  <c:v>-0.15109960097828518</c:v>
                </c:pt>
                <c:pt idx="8131">
                  <c:v>-0.19096637395602203</c:v>
                </c:pt>
                <c:pt idx="8132">
                  <c:v>-0.23034293899067265</c:v>
                </c:pt>
                <c:pt idx="8133">
                  <c:v>-0.26912821700444939</c:v>
                </c:pt>
                <c:pt idx="8134">
                  <c:v>-0.30722264674504257</c:v>
                </c:pt>
                <c:pt idx="8135">
                  <c:v>-0.34452844035774555</c:v>
                </c:pt>
                <c:pt idx="8136">
                  <c:v>-0.38094983440531149</c:v>
                </c:pt>
                <c:pt idx="8137">
                  <c:v>-0.41639333569150133</c:v>
                </c:pt>
                <c:pt idx="8138">
                  <c:v>-0.45076796125693075</c:v>
                </c:pt>
                <c:pt idx="8139">
                  <c:v>-0.48398547193085112</c:v>
                </c:pt>
                <c:pt idx="8140">
                  <c:v>-0.51596059883969314</c:v>
                </c:pt>
                <c:pt idx="8141">
                  <c:v>-0.54661126229120494</c:v>
                </c:pt>
                <c:pt idx="8142">
                  <c:v>-0.57585878247203903</c:v>
                </c:pt>
                <c:pt idx="8143">
                  <c:v>-0.6036280814172309</c:v>
                </c:pt>
                <c:pt idx="8144">
                  <c:v>-0.62984787573478318</c:v>
                </c:pt>
                <c:pt idx="8145">
                  <c:v>-0.65445085958861215</c:v>
                </c:pt>
                <c:pt idx="8146">
                  <c:v>-0.67737387747213396</c:v>
                </c:pt>
                <c:pt idx="8147">
                  <c:v>-0.6985580863271259</c:v>
                </c:pt>
                <c:pt idx="8148">
                  <c:v>-0.71794910659326872</c:v>
                </c:pt>
                <c:pt idx="8149">
                  <c:v>-0.73549716179975277</c:v>
                </c:pt>
                <c:pt idx="8150">
                  <c:v>-0.75115720634047078</c:v>
                </c:pt>
                <c:pt idx="8151">
                  <c:v>-0.76488904110567024</c:v>
                </c:pt>
                <c:pt idx="8152">
                  <c:v>-0.77665741667247112</c:v>
                </c:pt>
                <c:pt idx="8153">
                  <c:v>-0.78643212378956662</c:v>
                </c:pt>
                <c:pt idx="8154">
                  <c:v>-0.79418807092400689</c:v>
                </c:pt>
                <c:pt idx="8155">
                  <c:v>-0.7999053486706994</c:v>
                </c:pt>
                <c:pt idx="8156">
                  <c:v>-0.80356928085969181</c:v>
                </c:pt>
                <c:pt idx="8157">
                  <c:v>-0.80517046222958788</c:v>
                </c:pt>
                <c:pt idx="8158">
                  <c:v>-0.8047047825707806</c:v>
                </c:pt>
                <c:pt idx="8159">
                  <c:v>-0.80217343727627921</c:v>
                </c:pt>
                <c:pt idx="8160">
                  <c:v>-0.79758292427313793</c:v>
                </c:pt>
                <c:pt idx="8161">
                  <c:v>-0.79094502734241023</c:v>
                </c:pt>
                <c:pt idx="8162">
                  <c:v>-0.78227678587031191</c:v>
                </c:pt>
                <c:pt idx="8163">
                  <c:v>-0.77160045110839393</c:v>
                </c:pt>
                <c:pt idx="8164">
                  <c:v>-0.75894342905482992</c:v>
                </c:pt>
                <c:pt idx="8165">
                  <c:v>-0.74433821010374224</c:v>
                </c:pt>
                <c:pt idx="8166">
                  <c:v>-0.72782228564269558</c:v>
                </c:pt>
                <c:pt idx="8167">
                  <c:v>-0.70943805181290831</c:v>
                </c:pt>
                <c:pt idx="8168">
                  <c:v>-0.68923270067895304</c:v>
                </c:pt>
                <c:pt idx="8169">
                  <c:v>-0.66725809908740308</c:v>
                </c:pt>
                <c:pt idx="8170">
                  <c:v>-0.64357065552538217</c:v>
                </c:pt>
                <c:pt idx="8171">
                  <c:v>-0.61823117532078598</c:v>
                </c:pt>
                <c:pt idx="8172">
                  <c:v>-0.59130470455584716</c:v>
                </c:pt>
                <c:pt idx="8173">
                  <c:v>-0.56286036309493026</c:v>
                </c:pt>
                <c:pt idx="8174">
                  <c:v>-0.53297116715452042</c:v>
                </c:pt>
                <c:pt idx="8175">
                  <c:v>-0.50171384187195378</c:v>
                </c:pt>
                <c:pt idx="8176">
                  <c:v>-0.46916862435289775</c:v>
                </c:pt>
                <c:pt idx="8177">
                  <c:v>-0.43541905770406814</c:v>
                </c:pt>
                <c:pt idx="8178">
                  <c:v>-0.40055177657890118</c:v>
                </c:pt>
                <c:pt idx="8179">
                  <c:v>-0.36465628478801215</c:v>
                </c:pt>
                <c:pt idx="8180">
                  <c:v>-0.32782472554396952</c:v>
                </c:pt>
                <c:pt idx="8181">
                  <c:v>-0.29015164493123591</c:v>
                </c:pt>
                <c:pt idx="8182">
                  <c:v>-0.25173374920726416</c:v>
                </c:pt>
                <c:pt idx="8183">
                  <c:v>-0.21266965655955627</c:v>
                </c:pt>
                <c:pt idx="8184">
                  <c:v>-0.17305964395350254</c:v>
                </c:pt>
                <c:pt idx="8185">
                  <c:v>-0.13300538972354917</c:v>
                </c:pt>
                <c:pt idx="8186">
                  <c:v>-9.2609712565662652E-2</c:v>
                </c:pt>
                <c:pt idx="8187">
                  <c:v>-5.1976307603883519E-2</c:v>
                </c:pt>
                <c:pt idx="8188">
                  <c:v>-1.1209480205934919E-2</c:v>
                </c:pt>
                <c:pt idx="8189">
                  <c:v>2.9586121766889021E-2</c:v>
                </c:pt>
                <c:pt idx="8190">
                  <c:v>7.0305776589556015E-2</c:v>
                </c:pt>
                <c:pt idx="8191">
                  <c:v>0.11084495749200476</c:v>
                </c:pt>
                <c:pt idx="8192">
                  <c:v>0.15109960097832162</c:v>
                </c:pt>
                <c:pt idx="8193">
                  <c:v>0.19096637395596916</c:v>
                </c:pt>
                <c:pt idx="8194">
                  <c:v>0.23034293899062047</c:v>
                </c:pt>
                <c:pt idx="8195">
                  <c:v>0.26912821700444117</c:v>
                </c:pt>
                <c:pt idx="8196">
                  <c:v>0.30722264674507688</c:v>
                </c:pt>
                <c:pt idx="8197">
                  <c:v>0.34452844035773772</c:v>
                </c:pt>
                <c:pt idx="8198">
                  <c:v>0.38094983440526353</c:v>
                </c:pt>
                <c:pt idx="8199">
                  <c:v>0.41639333569149395</c:v>
                </c:pt>
                <c:pt idx="8200">
                  <c:v>0.45076796125696139</c:v>
                </c:pt>
                <c:pt idx="8201">
                  <c:v>0.48398547193084424</c:v>
                </c:pt>
                <c:pt idx="8202">
                  <c:v>0.51596059883968648</c:v>
                </c:pt>
                <c:pt idx="8203">
                  <c:v>0.54661126229116497</c:v>
                </c:pt>
                <c:pt idx="8204">
                  <c:v>0.57585878247200095</c:v>
                </c:pt>
                <c:pt idx="8205">
                  <c:v>0.60362808141722524</c:v>
                </c:pt>
                <c:pt idx="8206">
                  <c:v>0.62984787573477774</c:v>
                </c:pt>
                <c:pt idx="8207">
                  <c:v>0.65445085958860705</c:v>
                </c:pt>
                <c:pt idx="8208">
                  <c:v>0.67737387747210442</c:v>
                </c:pt>
                <c:pt idx="8209">
                  <c:v>0.69855808632709882</c:v>
                </c:pt>
                <c:pt idx="8210">
                  <c:v>0.71794910659328548</c:v>
                </c:pt>
                <c:pt idx="8211">
                  <c:v>0.73549716179974922</c:v>
                </c:pt>
                <c:pt idx="8212">
                  <c:v>0.75115720634046756</c:v>
                </c:pt>
                <c:pt idx="8213">
                  <c:v>0.76488904110565326</c:v>
                </c:pt>
                <c:pt idx="8214">
                  <c:v>0.77665741667245669</c:v>
                </c:pt>
                <c:pt idx="8215">
                  <c:v>0.78643212378956484</c:v>
                </c:pt>
                <c:pt idx="8216">
                  <c:v>0.79418807092400545</c:v>
                </c:pt>
                <c:pt idx="8217">
                  <c:v>0.7999053486706984</c:v>
                </c:pt>
                <c:pt idx="8218">
                  <c:v>0.80356928085968837</c:v>
                </c:pt>
                <c:pt idx="8219">
                  <c:v>0.80517046222958721</c:v>
                </c:pt>
                <c:pt idx="8220">
                  <c:v>0.80470478257078093</c:v>
                </c:pt>
                <c:pt idx="8221">
                  <c:v>0.80217343727627999</c:v>
                </c:pt>
                <c:pt idx="8222">
                  <c:v>0.79758292427313915</c:v>
                </c:pt>
                <c:pt idx="8223">
                  <c:v>0.79094502734242045</c:v>
                </c:pt>
                <c:pt idx="8224">
                  <c:v>0.78227678587031402</c:v>
                </c:pt>
                <c:pt idx="8225">
                  <c:v>0.77160045110839637</c:v>
                </c:pt>
                <c:pt idx="8226">
                  <c:v>0.75894342905483281</c:v>
                </c:pt>
                <c:pt idx="8227">
                  <c:v>0.74433821010372803</c:v>
                </c:pt>
                <c:pt idx="8228">
                  <c:v>0.72782228564269924</c:v>
                </c:pt>
                <c:pt idx="8229">
                  <c:v>0.70943805181293407</c:v>
                </c:pt>
                <c:pt idx="8230">
                  <c:v>0.68923270067895748</c:v>
                </c:pt>
                <c:pt idx="8231">
                  <c:v>0.66725809908738232</c:v>
                </c:pt>
                <c:pt idx="8232">
                  <c:v>0.64357065552538728</c:v>
                </c:pt>
                <c:pt idx="8233">
                  <c:v>0.61823117532082084</c:v>
                </c:pt>
                <c:pt idx="8234">
                  <c:v>0.59130470455588413</c:v>
                </c:pt>
                <c:pt idx="8235">
                  <c:v>0.56286036309490362</c:v>
                </c:pt>
                <c:pt idx="8236">
                  <c:v>0.53297116715452686</c:v>
                </c:pt>
                <c:pt idx="8237">
                  <c:v>0.5017138418719248</c:v>
                </c:pt>
                <c:pt idx="8238">
                  <c:v>0.46916862435294199</c:v>
                </c:pt>
                <c:pt idx="8239">
                  <c:v>0.43541905770403694</c:v>
                </c:pt>
                <c:pt idx="8240">
                  <c:v>0.40055177657890872</c:v>
                </c:pt>
                <c:pt idx="8241">
                  <c:v>0.36465628478797907</c:v>
                </c:pt>
                <c:pt idx="8242">
                  <c:v>0.32782472554397746</c:v>
                </c:pt>
                <c:pt idx="8243">
                  <c:v>0.29015164493120132</c:v>
                </c:pt>
                <c:pt idx="8244">
                  <c:v>0.25173374920731589</c:v>
                </c:pt>
                <c:pt idx="8245">
                  <c:v>0.2126696565595205</c:v>
                </c:pt>
                <c:pt idx="8246">
                  <c:v>0.17305964395351101</c:v>
                </c:pt>
                <c:pt idx="8247">
                  <c:v>0.13300538972351258</c:v>
                </c:pt>
                <c:pt idx="8248">
                  <c:v>9.2609712565716734E-2</c:v>
                </c:pt>
                <c:pt idx="8249">
                  <c:v>5.1976307603892179E-2</c:v>
                </c:pt>
                <c:pt idx="8250">
                  <c:v>1.12094802059436E-2</c:v>
                </c:pt>
                <c:pt idx="8251">
                  <c:v>-2.9586121766926089E-2</c:v>
                </c:pt>
                <c:pt idx="8252">
                  <c:v>-7.0305776589547356E-2</c:v>
                </c:pt>
                <c:pt idx="8253">
                  <c:v>-0.11084495749199616</c:v>
                </c:pt>
                <c:pt idx="8254">
                  <c:v>-0.1510996009783131</c:v>
                </c:pt>
                <c:pt idx="8255">
                  <c:v>-0.19096637395600519</c:v>
                </c:pt>
                <c:pt idx="8256">
                  <c:v>-0.23034293899061217</c:v>
                </c:pt>
                <c:pt idx="8257">
                  <c:v>-0.26912821700447614</c:v>
                </c:pt>
                <c:pt idx="8258">
                  <c:v>-0.30722264674502653</c:v>
                </c:pt>
                <c:pt idx="8259">
                  <c:v>-0.34452844035772984</c:v>
                </c:pt>
                <c:pt idx="8260">
                  <c:v>-0.38094983440525587</c:v>
                </c:pt>
                <c:pt idx="8261">
                  <c:v>-0.41639333569152565</c:v>
                </c:pt>
                <c:pt idx="8262">
                  <c:v>-0.45076796125695429</c:v>
                </c:pt>
                <c:pt idx="8263">
                  <c:v>-0.4839854719308373</c:v>
                </c:pt>
                <c:pt idx="8264">
                  <c:v>-0.51596059883964462</c:v>
                </c:pt>
                <c:pt idx="8265">
                  <c:v>-0.54661126229119228</c:v>
                </c:pt>
                <c:pt idx="8266">
                  <c:v>-0.57585878247199485</c:v>
                </c:pt>
                <c:pt idx="8267">
                  <c:v>-0.60362808141724966</c:v>
                </c:pt>
                <c:pt idx="8268">
                  <c:v>-0.62984787573474388</c:v>
                </c:pt>
                <c:pt idx="8269">
                  <c:v>-0.65445085958860194</c:v>
                </c:pt>
                <c:pt idx="8270">
                  <c:v>-0.67737387747209976</c:v>
                </c:pt>
                <c:pt idx="8271">
                  <c:v>-0.69855808632711724</c:v>
                </c:pt>
                <c:pt idx="8272">
                  <c:v>-0.71794910659332301</c:v>
                </c:pt>
                <c:pt idx="8273">
                  <c:v>-0.73549716179974567</c:v>
                </c:pt>
                <c:pt idx="8274">
                  <c:v>-0.75115720634044802</c:v>
                </c:pt>
                <c:pt idx="8275">
                  <c:v>-0.7648890411056648</c:v>
                </c:pt>
                <c:pt idx="8276">
                  <c:v>-0.77665741667245436</c:v>
                </c:pt>
                <c:pt idx="8277">
                  <c:v>-0.78643212378957283</c:v>
                </c:pt>
                <c:pt idx="8278">
                  <c:v>-0.79418807092399646</c:v>
                </c:pt>
                <c:pt idx="8279">
                  <c:v>-0.79990534867070262</c:v>
                </c:pt>
                <c:pt idx="8280">
                  <c:v>-0.80356928085968771</c:v>
                </c:pt>
                <c:pt idx="8281">
                  <c:v>-0.80517046222958766</c:v>
                </c:pt>
                <c:pt idx="8282">
                  <c:v>-0.80470478257077949</c:v>
                </c:pt>
                <c:pt idx="8283">
                  <c:v>-0.80217343727627677</c:v>
                </c:pt>
                <c:pt idx="8284">
                  <c:v>-0.79758292427314659</c:v>
                </c:pt>
                <c:pt idx="8285">
                  <c:v>-0.79094502734241356</c:v>
                </c:pt>
                <c:pt idx="8286">
                  <c:v>-0.78227678587030514</c:v>
                </c:pt>
                <c:pt idx="8287">
                  <c:v>-0.77160045110838582</c:v>
                </c:pt>
                <c:pt idx="8288">
                  <c:v>-0.75894342905485102</c:v>
                </c:pt>
                <c:pt idx="8289">
                  <c:v>-0.74433821010374879</c:v>
                </c:pt>
                <c:pt idx="8290">
                  <c:v>-0.72782228564268336</c:v>
                </c:pt>
                <c:pt idx="8291">
                  <c:v>-0.70943805181291653</c:v>
                </c:pt>
                <c:pt idx="8292">
                  <c:v>-0.68923270067893827</c:v>
                </c:pt>
                <c:pt idx="8293">
                  <c:v>-0.66725809908741285</c:v>
                </c:pt>
                <c:pt idx="8294">
                  <c:v>-0.64357065552536508</c:v>
                </c:pt>
                <c:pt idx="8295">
                  <c:v>-0.61823117532079708</c:v>
                </c:pt>
                <c:pt idx="8296">
                  <c:v>-0.59130470455585893</c:v>
                </c:pt>
                <c:pt idx="8297">
                  <c:v>-0.56286036309490994</c:v>
                </c:pt>
                <c:pt idx="8298">
                  <c:v>-0.5329711671544991</c:v>
                </c:pt>
                <c:pt idx="8299">
                  <c:v>-0.50171384187196744</c:v>
                </c:pt>
                <c:pt idx="8300">
                  <c:v>-0.46916862435291184</c:v>
                </c:pt>
                <c:pt idx="8301">
                  <c:v>-0.43541905770404427</c:v>
                </c:pt>
                <c:pt idx="8302">
                  <c:v>-0.40055177657887653</c:v>
                </c:pt>
                <c:pt idx="8303">
                  <c:v>-0.3646562847880277</c:v>
                </c:pt>
                <c:pt idx="8304">
                  <c:v>-0.3278247255439854</c:v>
                </c:pt>
                <c:pt idx="8305">
                  <c:v>-0.29015164493120943</c:v>
                </c:pt>
                <c:pt idx="8306">
                  <c:v>-0.25173374920728064</c:v>
                </c:pt>
                <c:pt idx="8307">
                  <c:v>-0.21266965655952888</c:v>
                </c:pt>
                <c:pt idx="8308">
                  <c:v>-0.1730596439535195</c:v>
                </c:pt>
                <c:pt idx="8309">
                  <c:v>-0.13300538972352116</c:v>
                </c:pt>
                <c:pt idx="8310">
                  <c:v>-9.2609712565679889E-2</c:v>
                </c:pt>
                <c:pt idx="8311">
                  <c:v>-5.1976307603900845E-2</c:v>
                </c:pt>
                <c:pt idx="8312">
                  <c:v>-1.1209480205906511E-2</c:v>
                </c:pt>
                <c:pt idx="8313">
                  <c:v>2.958612176687167E-2</c:v>
                </c:pt>
                <c:pt idx="8314">
                  <c:v>7.030577658953871E-2</c:v>
                </c:pt>
                <c:pt idx="8315">
                  <c:v>0.11084495749198756</c:v>
                </c:pt>
                <c:pt idx="8316">
                  <c:v>0.15109960097834954</c:v>
                </c:pt>
                <c:pt idx="8317">
                  <c:v>0.19096637395599675</c:v>
                </c:pt>
                <c:pt idx="8318">
                  <c:v>0.23034293899060385</c:v>
                </c:pt>
                <c:pt idx="8319">
                  <c:v>0.26912821700442485</c:v>
                </c:pt>
                <c:pt idx="8320">
                  <c:v>0.30722264674510319</c:v>
                </c:pt>
                <c:pt idx="8321">
                  <c:v>0.34452844035772201</c:v>
                </c:pt>
                <c:pt idx="8322">
                  <c:v>0.38094983440528857</c:v>
                </c:pt>
                <c:pt idx="8323">
                  <c:v>0.41639333569147902</c:v>
                </c:pt>
                <c:pt idx="8324">
                  <c:v>0.45076796125694713</c:v>
                </c:pt>
                <c:pt idx="8325">
                  <c:v>0.4839854719308303</c:v>
                </c:pt>
                <c:pt idx="8326">
                  <c:v>0.51596059883967316</c:v>
                </c:pt>
                <c:pt idx="8327">
                  <c:v>0.54661126229125301</c:v>
                </c:pt>
                <c:pt idx="8328">
                  <c:v>0.57585878247198874</c:v>
                </c:pt>
                <c:pt idx="8329">
                  <c:v>0.60362808141721369</c:v>
                </c:pt>
                <c:pt idx="8330">
                  <c:v>0.62984787573476697</c:v>
                </c:pt>
                <c:pt idx="8331">
                  <c:v>0.65445085958859694</c:v>
                </c:pt>
                <c:pt idx="8332">
                  <c:v>0.67737387747211986</c:v>
                </c:pt>
                <c:pt idx="8333">
                  <c:v>0.69855808632709016</c:v>
                </c:pt>
                <c:pt idx="8334">
                  <c:v>0.71794910659329836</c:v>
                </c:pt>
                <c:pt idx="8335">
                  <c:v>0.73549716179974223</c:v>
                </c:pt>
                <c:pt idx="8336">
                  <c:v>0.75115720634046135</c:v>
                </c:pt>
                <c:pt idx="8337">
                  <c:v>0.76488904110567646</c:v>
                </c:pt>
                <c:pt idx="8338">
                  <c:v>0.77665741667246424</c:v>
                </c:pt>
                <c:pt idx="8339">
                  <c:v>0.78643212378956107</c:v>
                </c:pt>
                <c:pt idx="8340">
                  <c:v>0.79418807092400256</c:v>
                </c:pt>
                <c:pt idx="8341">
                  <c:v>0.79990534867070695</c:v>
                </c:pt>
                <c:pt idx="8342">
                  <c:v>0.80356928085969015</c:v>
                </c:pt>
                <c:pt idx="8343">
                  <c:v>0.80517046222958688</c:v>
                </c:pt>
                <c:pt idx="8344">
                  <c:v>0.8047047825707816</c:v>
                </c:pt>
                <c:pt idx="8345">
                  <c:v>0.80217343727627355</c:v>
                </c:pt>
                <c:pt idx="8346">
                  <c:v>0.79758292427314148</c:v>
                </c:pt>
                <c:pt idx="8347">
                  <c:v>0.79094502734240657</c:v>
                </c:pt>
                <c:pt idx="8348">
                  <c:v>0.78227678587031813</c:v>
                </c:pt>
                <c:pt idx="8349">
                  <c:v>0.77160045110837527</c:v>
                </c:pt>
                <c:pt idx="8350">
                  <c:v>0.75894342905483858</c:v>
                </c:pt>
                <c:pt idx="8351">
                  <c:v>0.74433821010373469</c:v>
                </c:pt>
                <c:pt idx="8352">
                  <c:v>0.72782228564268703</c:v>
                </c:pt>
                <c:pt idx="8353">
                  <c:v>0.70943805181289898</c:v>
                </c:pt>
                <c:pt idx="8354">
                  <c:v>0.68923270067896647</c:v>
                </c:pt>
                <c:pt idx="8355">
                  <c:v>0.66725809908739209</c:v>
                </c:pt>
                <c:pt idx="8356">
                  <c:v>0.64357065552537018</c:v>
                </c:pt>
                <c:pt idx="8357">
                  <c:v>0.61823117532077332</c:v>
                </c:pt>
                <c:pt idx="8358">
                  <c:v>0.5913047045558959</c:v>
                </c:pt>
                <c:pt idx="8359">
                  <c:v>0.56286036309491605</c:v>
                </c:pt>
                <c:pt idx="8360">
                  <c:v>0.53297116715450565</c:v>
                </c:pt>
                <c:pt idx="8361">
                  <c:v>0.50171384187193846</c:v>
                </c:pt>
                <c:pt idx="8362">
                  <c:v>0.46916862435291889</c:v>
                </c:pt>
                <c:pt idx="8363">
                  <c:v>0.43541905770405148</c:v>
                </c:pt>
                <c:pt idx="8364">
                  <c:v>0.40055177657888408</c:v>
                </c:pt>
                <c:pt idx="8365">
                  <c:v>0.36465628478799461</c:v>
                </c:pt>
                <c:pt idx="8366">
                  <c:v>0.32782472554399333</c:v>
                </c:pt>
                <c:pt idx="8367">
                  <c:v>0.29015164493117485</c:v>
                </c:pt>
                <c:pt idx="8368">
                  <c:v>0.25173374920733238</c:v>
                </c:pt>
                <c:pt idx="8369">
                  <c:v>0.21266965655953723</c:v>
                </c:pt>
                <c:pt idx="8370">
                  <c:v>0.17305964395352796</c:v>
                </c:pt>
                <c:pt idx="8371">
                  <c:v>0.13300538972348458</c:v>
                </c:pt>
                <c:pt idx="8372">
                  <c:v>9.2609712565688521E-2</c:v>
                </c:pt>
                <c:pt idx="8373">
                  <c:v>5.1976307603909505E-2</c:v>
                </c:pt>
                <c:pt idx="8374">
                  <c:v>1.1209480205960961E-2</c:v>
                </c:pt>
                <c:pt idx="8375">
                  <c:v>-2.9586121766954476E-2</c:v>
                </c:pt>
                <c:pt idx="8376">
                  <c:v>-7.0305776589530064E-2</c:v>
                </c:pt>
                <c:pt idx="8377">
                  <c:v>-0.11084495749202429</c:v>
                </c:pt>
                <c:pt idx="8378">
                  <c:v>-0.15109960097829606</c:v>
                </c:pt>
                <c:pt idx="8379">
                  <c:v>-0.19096637395598831</c:v>
                </c:pt>
                <c:pt idx="8380">
                  <c:v>-0.23034293899059552</c:v>
                </c:pt>
                <c:pt idx="8381">
                  <c:v>-0.26912821700445977</c:v>
                </c:pt>
                <c:pt idx="8382">
                  <c:v>-0.30722264674513744</c:v>
                </c:pt>
                <c:pt idx="8383">
                  <c:v>-0.34452844035771413</c:v>
                </c:pt>
                <c:pt idx="8384">
                  <c:v>-0.38094983440524055</c:v>
                </c:pt>
                <c:pt idx="8385">
                  <c:v>-0.41639333569151071</c:v>
                </c:pt>
                <c:pt idx="8386">
                  <c:v>-0.45076796125693985</c:v>
                </c:pt>
                <c:pt idx="8387">
                  <c:v>-0.48398547193086</c:v>
                </c:pt>
                <c:pt idx="8388">
                  <c:v>-0.5159605988396313</c:v>
                </c:pt>
                <c:pt idx="8389">
                  <c:v>-0.54661126229121304</c:v>
                </c:pt>
                <c:pt idx="8390">
                  <c:v>-0.57585878247198263</c:v>
                </c:pt>
                <c:pt idx="8391">
                  <c:v>-0.60362808141723823</c:v>
                </c:pt>
                <c:pt idx="8392">
                  <c:v>-0.62984787573479006</c:v>
                </c:pt>
                <c:pt idx="8393">
                  <c:v>-0.65445085958861859</c:v>
                </c:pt>
                <c:pt idx="8394">
                  <c:v>-0.67737387747209044</c:v>
                </c:pt>
                <c:pt idx="8395">
                  <c:v>-0.69855808632710858</c:v>
                </c:pt>
                <c:pt idx="8396">
                  <c:v>-0.71794910659331512</c:v>
                </c:pt>
                <c:pt idx="8397">
                  <c:v>-0.73549716179975722</c:v>
                </c:pt>
                <c:pt idx="8398">
                  <c:v>-0.75115720634044181</c:v>
                </c:pt>
                <c:pt idx="8399">
                  <c:v>-0.76488904110565947</c:v>
                </c:pt>
                <c:pt idx="8400">
                  <c:v>-0.77665741667247401</c:v>
                </c:pt>
                <c:pt idx="8401">
                  <c:v>-0.78643212378956906</c:v>
                </c:pt>
                <c:pt idx="8402">
                  <c:v>-0.79418807092400878</c:v>
                </c:pt>
                <c:pt idx="8403">
                  <c:v>-0.79990534867070062</c:v>
                </c:pt>
                <c:pt idx="8404">
                  <c:v>-0.80356928085969259</c:v>
                </c:pt>
                <c:pt idx="8405">
                  <c:v>-0.80517046222958744</c:v>
                </c:pt>
                <c:pt idx="8406">
                  <c:v>-0.80470478257078026</c:v>
                </c:pt>
                <c:pt idx="8407">
                  <c:v>-0.80217343727627421</c:v>
                </c:pt>
                <c:pt idx="8408">
                  <c:v>-0.79758292427313637</c:v>
                </c:pt>
                <c:pt idx="8409">
                  <c:v>-0.79094502734241678</c:v>
                </c:pt>
                <c:pt idx="8410">
                  <c:v>-0.78227678587030924</c:v>
                </c:pt>
                <c:pt idx="8411">
                  <c:v>-0.77160045110837761</c:v>
                </c:pt>
                <c:pt idx="8412">
                  <c:v>-0.75894342905482626</c:v>
                </c:pt>
                <c:pt idx="8413">
                  <c:v>-0.74433821010375545</c:v>
                </c:pt>
                <c:pt idx="8414">
                  <c:v>-0.7278222856426908</c:v>
                </c:pt>
                <c:pt idx="8415">
                  <c:v>-0.70943805181290309</c:v>
                </c:pt>
                <c:pt idx="8416">
                  <c:v>-0.68923270067894726</c:v>
                </c:pt>
                <c:pt idx="8417">
                  <c:v>-0.66725809908739686</c:v>
                </c:pt>
                <c:pt idx="8418">
                  <c:v>-0.64357065552537551</c:v>
                </c:pt>
                <c:pt idx="8419">
                  <c:v>-0.61823117532077887</c:v>
                </c:pt>
                <c:pt idx="8420">
                  <c:v>-0.5913047045558707</c:v>
                </c:pt>
                <c:pt idx="8421">
                  <c:v>-0.56286036309492238</c:v>
                </c:pt>
                <c:pt idx="8422">
                  <c:v>-0.53297116715447779</c:v>
                </c:pt>
                <c:pt idx="8423">
                  <c:v>-0.50171384187194523</c:v>
                </c:pt>
                <c:pt idx="8424">
                  <c:v>-0.46916862435292594</c:v>
                </c:pt>
                <c:pt idx="8425">
                  <c:v>-0.43541905770405886</c:v>
                </c:pt>
                <c:pt idx="8426">
                  <c:v>-0.40055177657885188</c:v>
                </c:pt>
                <c:pt idx="8427">
                  <c:v>-0.36465628478800233</c:v>
                </c:pt>
                <c:pt idx="8428">
                  <c:v>-0.32782472554400127</c:v>
                </c:pt>
                <c:pt idx="8429">
                  <c:v>-0.29015164493122564</c:v>
                </c:pt>
                <c:pt idx="8430">
                  <c:v>-0.25173374920725367</c:v>
                </c:pt>
                <c:pt idx="8431">
                  <c:v>-0.21266965655954562</c:v>
                </c:pt>
                <c:pt idx="8432">
                  <c:v>-0.17305964395349174</c:v>
                </c:pt>
                <c:pt idx="8433">
                  <c:v>-0.13300538972353829</c:v>
                </c:pt>
                <c:pt idx="8434">
                  <c:v>-9.2609712565697139E-2</c:v>
                </c:pt>
                <c:pt idx="8435">
                  <c:v>-5.1976307603918165E-2</c:v>
                </c:pt>
                <c:pt idx="8436">
                  <c:v>-1.1209480205923873E-2</c:v>
                </c:pt>
                <c:pt idx="8437">
                  <c:v>2.9586121766945798E-2</c:v>
                </c:pt>
                <c:pt idx="8438">
                  <c:v>7.0305776589521418E-2</c:v>
                </c:pt>
                <c:pt idx="8439">
                  <c:v>0.11084495749197036</c:v>
                </c:pt>
                <c:pt idx="8440">
                  <c:v>0.15109960097833247</c:v>
                </c:pt>
                <c:pt idx="8441">
                  <c:v>0.1909663739559799</c:v>
                </c:pt>
                <c:pt idx="8442">
                  <c:v>0.23034293899063107</c:v>
                </c:pt>
                <c:pt idx="8443">
                  <c:v>0.26912821700440848</c:v>
                </c:pt>
                <c:pt idx="8444">
                  <c:v>0.30722264674508715</c:v>
                </c:pt>
                <c:pt idx="8445">
                  <c:v>0.3445284403577063</c:v>
                </c:pt>
                <c:pt idx="8446">
                  <c:v>0.38094983440527325</c:v>
                </c:pt>
                <c:pt idx="8447">
                  <c:v>0.41639333569150333</c:v>
                </c:pt>
                <c:pt idx="8448">
                  <c:v>0.45076796125697061</c:v>
                </c:pt>
                <c:pt idx="8449">
                  <c:v>0.48398547193081642</c:v>
                </c:pt>
                <c:pt idx="8450">
                  <c:v>0.51596059883965983</c:v>
                </c:pt>
                <c:pt idx="8451">
                  <c:v>0.54661126229120671</c:v>
                </c:pt>
                <c:pt idx="8452">
                  <c:v>0.57585878247200861</c:v>
                </c:pt>
                <c:pt idx="8453">
                  <c:v>0.60362808141720226</c:v>
                </c:pt>
                <c:pt idx="8454">
                  <c:v>0.62984787573475609</c:v>
                </c:pt>
                <c:pt idx="8455">
                  <c:v>0.65445085958861349</c:v>
                </c:pt>
                <c:pt idx="8456">
                  <c:v>0.67737387747211042</c:v>
                </c:pt>
                <c:pt idx="8457">
                  <c:v>0.69855808632710437</c:v>
                </c:pt>
                <c:pt idx="8458">
                  <c:v>0.71794910659329048</c:v>
                </c:pt>
                <c:pt idx="8459">
                  <c:v>0.73549716179975366</c:v>
                </c:pt>
                <c:pt idx="8460">
                  <c:v>0.75115720634045513</c:v>
                </c:pt>
                <c:pt idx="8461">
                  <c:v>0.7648890411056567</c:v>
                </c:pt>
                <c:pt idx="8462">
                  <c:v>0.77665741667247168</c:v>
                </c:pt>
                <c:pt idx="8463">
                  <c:v>0.78643212378956717</c:v>
                </c:pt>
                <c:pt idx="8464">
                  <c:v>0.79418807092399968</c:v>
                </c:pt>
                <c:pt idx="8465">
                  <c:v>0.79990534867069962</c:v>
                </c:pt>
                <c:pt idx="8466">
                  <c:v>0.80356928085969204</c:v>
                </c:pt>
                <c:pt idx="8467">
                  <c:v>0.80517046222958732</c:v>
                </c:pt>
                <c:pt idx="8468">
                  <c:v>0.80470478257078215</c:v>
                </c:pt>
                <c:pt idx="8469">
                  <c:v>0.80217343727627899</c:v>
                </c:pt>
                <c:pt idx="8470">
                  <c:v>0.79758292427313771</c:v>
                </c:pt>
                <c:pt idx="8471">
                  <c:v>0.79094502734241834</c:v>
                </c:pt>
                <c:pt idx="8472">
                  <c:v>0.78227678587031124</c:v>
                </c:pt>
                <c:pt idx="8473">
                  <c:v>0.77160045110839326</c:v>
                </c:pt>
                <c:pt idx="8474">
                  <c:v>0.75894342905482903</c:v>
                </c:pt>
                <c:pt idx="8475">
                  <c:v>0.74433821010375878</c:v>
                </c:pt>
                <c:pt idx="8476">
                  <c:v>0.72782228564269447</c:v>
                </c:pt>
                <c:pt idx="8477">
                  <c:v>0.70943805181288555</c:v>
                </c:pt>
                <c:pt idx="8478">
                  <c:v>0.6892327006789517</c:v>
                </c:pt>
                <c:pt idx="8479">
                  <c:v>0.66725809908742739</c:v>
                </c:pt>
                <c:pt idx="8480">
                  <c:v>0.64357065552538073</c:v>
                </c:pt>
                <c:pt idx="8481">
                  <c:v>0.61823117532075511</c:v>
                </c:pt>
                <c:pt idx="8482">
                  <c:v>0.59130470455587669</c:v>
                </c:pt>
                <c:pt idx="8483">
                  <c:v>0.56286036309496124</c:v>
                </c:pt>
                <c:pt idx="8484">
                  <c:v>0.53297116715451864</c:v>
                </c:pt>
                <c:pt idx="8485">
                  <c:v>0.50171384187191614</c:v>
                </c:pt>
                <c:pt idx="8486">
                  <c:v>0.46916862435293305</c:v>
                </c:pt>
                <c:pt idx="8487">
                  <c:v>0.43541905770402761</c:v>
                </c:pt>
                <c:pt idx="8488">
                  <c:v>0.40055177657889912</c:v>
                </c:pt>
                <c:pt idx="8489">
                  <c:v>0.36465628478805084</c:v>
                </c:pt>
                <c:pt idx="8490">
                  <c:v>0.32782472554400915</c:v>
                </c:pt>
                <c:pt idx="8491">
                  <c:v>0.29015164493119106</c:v>
                </c:pt>
                <c:pt idx="8492">
                  <c:v>0.25173374920726194</c:v>
                </c:pt>
                <c:pt idx="8493">
                  <c:v>0.21266965655959816</c:v>
                </c:pt>
                <c:pt idx="8494">
                  <c:v>0.17305964395354492</c:v>
                </c:pt>
                <c:pt idx="8495">
                  <c:v>0.13300538972350168</c:v>
                </c:pt>
                <c:pt idx="8496">
                  <c:v>9.2609712565705757E-2</c:v>
                </c:pt>
                <c:pt idx="8497">
                  <c:v>5.1976307603881153E-2</c:v>
                </c:pt>
                <c:pt idx="8498">
                  <c:v>1.120948020597832E-2</c:v>
                </c:pt>
                <c:pt idx="8499">
                  <c:v>-2.9586121766937128E-2</c:v>
                </c:pt>
                <c:pt idx="8500">
                  <c:v>-7.0305776589512772E-2</c:v>
                </c:pt>
                <c:pt idx="8501">
                  <c:v>-0.11084495749200711</c:v>
                </c:pt>
                <c:pt idx="8502">
                  <c:v>-0.15109960097832398</c:v>
                </c:pt>
                <c:pt idx="8503">
                  <c:v>-0.19096637395601593</c:v>
                </c:pt>
                <c:pt idx="8504">
                  <c:v>-0.23034293899057889</c:v>
                </c:pt>
                <c:pt idx="8505">
                  <c:v>-0.26912821700444345</c:v>
                </c:pt>
                <c:pt idx="8506">
                  <c:v>-0.3072226467450791</c:v>
                </c:pt>
                <c:pt idx="8507">
                  <c:v>-0.34452844035773983</c:v>
                </c:pt>
                <c:pt idx="8508">
                  <c:v>-0.38094983440522528</c:v>
                </c:pt>
                <c:pt idx="8509">
                  <c:v>-0.41639333569149589</c:v>
                </c:pt>
                <c:pt idx="8510">
                  <c:v>-0.45076796125696339</c:v>
                </c:pt>
                <c:pt idx="8511">
                  <c:v>-0.48398547193084612</c:v>
                </c:pt>
                <c:pt idx="8512">
                  <c:v>-0.51596059883965317</c:v>
                </c:pt>
                <c:pt idx="8513">
                  <c:v>-0.54661126229120027</c:v>
                </c:pt>
                <c:pt idx="8514">
                  <c:v>-0.57585878247200251</c:v>
                </c:pt>
                <c:pt idx="8515">
                  <c:v>-0.60362808141722668</c:v>
                </c:pt>
                <c:pt idx="8516">
                  <c:v>-0.62984787573475076</c:v>
                </c:pt>
                <c:pt idx="8517">
                  <c:v>-0.65445085958863514</c:v>
                </c:pt>
                <c:pt idx="8518">
                  <c:v>-0.67737387747210576</c:v>
                </c:pt>
                <c:pt idx="8519">
                  <c:v>-0.69855808632709993</c:v>
                </c:pt>
                <c:pt idx="8520">
                  <c:v>-0.71794910659328659</c:v>
                </c:pt>
                <c:pt idx="8521">
                  <c:v>-0.73549716179976876</c:v>
                </c:pt>
                <c:pt idx="8522">
                  <c:v>-0.75115720634045191</c:v>
                </c:pt>
                <c:pt idx="8523">
                  <c:v>-0.76488904110565403</c:v>
                </c:pt>
                <c:pt idx="8524">
                  <c:v>-0.77665741667245736</c:v>
                </c:pt>
                <c:pt idx="8525">
                  <c:v>-0.78643212378957517</c:v>
                </c:pt>
                <c:pt idx="8526">
                  <c:v>-0.79418807092399823</c:v>
                </c:pt>
                <c:pt idx="8527">
                  <c:v>-0.79990534867070395</c:v>
                </c:pt>
                <c:pt idx="8528">
                  <c:v>-0.80356928085968848</c:v>
                </c:pt>
                <c:pt idx="8529">
                  <c:v>-0.80517046222958777</c:v>
                </c:pt>
                <c:pt idx="8530">
                  <c:v>-0.8047047825707826</c:v>
                </c:pt>
                <c:pt idx="8531">
                  <c:v>-0.80217343727627577</c:v>
                </c:pt>
                <c:pt idx="8532">
                  <c:v>-0.7975829242731326</c:v>
                </c:pt>
                <c:pt idx="8533">
                  <c:v>-0.79094502734241146</c:v>
                </c:pt>
                <c:pt idx="8534">
                  <c:v>-0.78227678587032423</c:v>
                </c:pt>
                <c:pt idx="8535">
                  <c:v>-0.7716004511083826</c:v>
                </c:pt>
                <c:pt idx="8536">
                  <c:v>-0.75894342905481671</c:v>
                </c:pt>
                <c:pt idx="8537">
                  <c:v>-0.74433821010374457</c:v>
                </c:pt>
                <c:pt idx="8538">
                  <c:v>-0.72782228564271778</c:v>
                </c:pt>
                <c:pt idx="8539">
                  <c:v>-0.70943805181291131</c:v>
                </c:pt>
                <c:pt idx="8540">
                  <c:v>-0.68923270067893261</c:v>
                </c:pt>
                <c:pt idx="8541">
                  <c:v>-0.66725809908740663</c:v>
                </c:pt>
                <c:pt idx="8542">
                  <c:v>-0.64357065552535841</c:v>
                </c:pt>
                <c:pt idx="8543">
                  <c:v>-0.61823117532078997</c:v>
                </c:pt>
                <c:pt idx="8544">
                  <c:v>-0.59130470455591355</c:v>
                </c:pt>
                <c:pt idx="8545">
                  <c:v>-0.56286036309493481</c:v>
                </c:pt>
                <c:pt idx="8546">
                  <c:v>-0.53297116715449089</c:v>
                </c:pt>
                <c:pt idx="8547">
                  <c:v>-0.50171384187192292</c:v>
                </c:pt>
                <c:pt idx="8548">
                  <c:v>-0.46916862435297729</c:v>
                </c:pt>
                <c:pt idx="8549">
                  <c:v>-0.43541905770407341</c:v>
                </c:pt>
                <c:pt idx="8550">
                  <c:v>-0.40055177657886692</c:v>
                </c:pt>
                <c:pt idx="8551">
                  <c:v>-0.36465628478801781</c:v>
                </c:pt>
                <c:pt idx="8552">
                  <c:v>-0.32782472554397529</c:v>
                </c:pt>
                <c:pt idx="8553">
                  <c:v>-0.29015164493124185</c:v>
                </c:pt>
                <c:pt idx="8554">
                  <c:v>-0.25173374920727015</c:v>
                </c:pt>
                <c:pt idx="8555">
                  <c:v>-0.21266965655956235</c:v>
                </c:pt>
                <c:pt idx="8556">
                  <c:v>-0.1730596439535087</c:v>
                </c:pt>
                <c:pt idx="8557">
                  <c:v>-0.13300538972351025</c:v>
                </c:pt>
                <c:pt idx="8558">
                  <c:v>-9.2609712565668925E-2</c:v>
                </c:pt>
                <c:pt idx="8559">
                  <c:v>-5.1976307603935498E-2</c:v>
                </c:pt>
                <c:pt idx="8560">
                  <c:v>-1.1209480205941232E-2</c:v>
                </c:pt>
                <c:pt idx="8561">
                  <c:v>2.9586121766928451E-2</c:v>
                </c:pt>
                <c:pt idx="8562">
                  <c:v>7.0305776589549715E-2</c:v>
                </c:pt>
                <c:pt idx="8563">
                  <c:v>0.11084495749195315</c:v>
                </c:pt>
                <c:pt idx="8564">
                  <c:v>0.15109960097831543</c:v>
                </c:pt>
                <c:pt idx="8565">
                  <c:v>0.19096637395600749</c:v>
                </c:pt>
                <c:pt idx="8566">
                  <c:v>0.23034293899061445</c:v>
                </c:pt>
                <c:pt idx="8567">
                  <c:v>0.26912821700443523</c:v>
                </c:pt>
                <c:pt idx="8568">
                  <c:v>0.30722264674507105</c:v>
                </c:pt>
                <c:pt idx="8569">
                  <c:v>0.344528440357732</c:v>
                </c:pt>
                <c:pt idx="8570">
                  <c:v>0.38094983440525793</c:v>
                </c:pt>
                <c:pt idx="8571">
                  <c:v>0.41639333569148845</c:v>
                </c:pt>
                <c:pt idx="8572">
                  <c:v>0.45076796125699414</c:v>
                </c:pt>
                <c:pt idx="8573">
                  <c:v>0.48398547193083913</c:v>
                </c:pt>
                <c:pt idx="8574">
                  <c:v>0.5159605988396464</c:v>
                </c:pt>
                <c:pt idx="8575">
                  <c:v>0.54661126229119394</c:v>
                </c:pt>
                <c:pt idx="8576">
                  <c:v>0.57585878247202849</c:v>
                </c:pt>
                <c:pt idx="8577">
                  <c:v>0.60362808141722102</c:v>
                </c:pt>
                <c:pt idx="8578">
                  <c:v>0.62984787573474532</c:v>
                </c:pt>
                <c:pt idx="8579">
                  <c:v>0.65445085958860338</c:v>
                </c:pt>
                <c:pt idx="8580">
                  <c:v>0.67737387747212585</c:v>
                </c:pt>
                <c:pt idx="8581">
                  <c:v>0.69855808632709571</c:v>
                </c:pt>
                <c:pt idx="8582">
                  <c:v>0.71794910659330335</c:v>
                </c:pt>
                <c:pt idx="8583">
                  <c:v>0.73549716179974667</c:v>
                </c:pt>
                <c:pt idx="8584">
                  <c:v>0.75115720634046534</c:v>
                </c:pt>
                <c:pt idx="8585">
                  <c:v>0.76488904110565126</c:v>
                </c:pt>
                <c:pt idx="8586">
                  <c:v>0.77665741667246713</c:v>
                </c:pt>
                <c:pt idx="8587">
                  <c:v>0.78643212378958305</c:v>
                </c:pt>
                <c:pt idx="8588">
                  <c:v>0.79418807092400445</c:v>
                </c:pt>
                <c:pt idx="8589">
                  <c:v>0.79990534867069774</c:v>
                </c:pt>
                <c:pt idx="8590">
                  <c:v>0.80356928085969093</c:v>
                </c:pt>
                <c:pt idx="8591">
                  <c:v>0.80517046222958832</c:v>
                </c:pt>
                <c:pt idx="8592">
                  <c:v>0.80470478257078115</c:v>
                </c:pt>
                <c:pt idx="8593">
                  <c:v>0.80217343727628043</c:v>
                </c:pt>
                <c:pt idx="8594">
                  <c:v>0.79758292427314004</c:v>
                </c:pt>
                <c:pt idx="8595">
                  <c:v>0.79094502734240457</c:v>
                </c:pt>
                <c:pt idx="8596">
                  <c:v>0.78227678587031535</c:v>
                </c:pt>
                <c:pt idx="8597">
                  <c:v>0.77160045110837205</c:v>
                </c:pt>
                <c:pt idx="8598">
                  <c:v>0.75894342905483492</c:v>
                </c:pt>
                <c:pt idx="8599">
                  <c:v>0.74433821010376533</c:v>
                </c:pt>
                <c:pt idx="8600">
                  <c:v>0.7278222856427019</c:v>
                </c:pt>
                <c:pt idx="8601">
                  <c:v>0.70943805181289377</c:v>
                </c:pt>
                <c:pt idx="8602">
                  <c:v>0.68923270067893705</c:v>
                </c:pt>
                <c:pt idx="8603">
                  <c:v>0.66725809908743716</c:v>
                </c:pt>
                <c:pt idx="8604">
                  <c:v>0.64357065552539117</c:v>
                </c:pt>
                <c:pt idx="8605">
                  <c:v>0.61823117532076621</c:v>
                </c:pt>
                <c:pt idx="8606">
                  <c:v>0.59130470455588846</c:v>
                </c:pt>
                <c:pt idx="8607">
                  <c:v>0.56286036309490828</c:v>
                </c:pt>
                <c:pt idx="8608">
                  <c:v>0.53297116715453163</c:v>
                </c:pt>
                <c:pt idx="8609">
                  <c:v>0.5017138418719298</c:v>
                </c:pt>
                <c:pt idx="8610">
                  <c:v>0.46916862435294715</c:v>
                </c:pt>
                <c:pt idx="8611">
                  <c:v>0.43541905770404221</c:v>
                </c:pt>
                <c:pt idx="8612">
                  <c:v>0.40055177657887447</c:v>
                </c:pt>
                <c:pt idx="8613">
                  <c:v>0.36465628478798473</c:v>
                </c:pt>
                <c:pt idx="8614">
                  <c:v>0.32782472554402503</c:v>
                </c:pt>
                <c:pt idx="8615">
                  <c:v>0.29015164493120721</c:v>
                </c:pt>
                <c:pt idx="8616">
                  <c:v>0.25173374920727842</c:v>
                </c:pt>
                <c:pt idx="8617">
                  <c:v>0.21266965655952658</c:v>
                </c:pt>
                <c:pt idx="8618">
                  <c:v>0.17305964395356188</c:v>
                </c:pt>
                <c:pt idx="8619">
                  <c:v>0.1330053897235188</c:v>
                </c:pt>
                <c:pt idx="8620">
                  <c:v>9.2609712565677543E-2</c:v>
                </c:pt>
                <c:pt idx="8621">
                  <c:v>5.1976307603898486E-2</c:v>
                </c:pt>
                <c:pt idx="8622">
                  <c:v>1.1209480205949912E-2</c:v>
                </c:pt>
                <c:pt idx="8623">
                  <c:v>-2.9586121766919774E-2</c:v>
                </c:pt>
                <c:pt idx="8624">
                  <c:v>-7.0305776589541069E-2</c:v>
                </c:pt>
                <c:pt idx="8625">
                  <c:v>-0.1108449574919899</c:v>
                </c:pt>
                <c:pt idx="8626">
                  <c:v>-0.15109960097830688</c:v>
                </c:pt>
                <c:pt idx="8627">
                  <c:v>-0.19096637395604352</c:v>
                </c:pt>
                <c:pt idx="8628">
                  <c:v>-0.23034293899060612</c:v>
                </c:pt>
                <c:pt idx="8629">
                  <c:v>-0.26912821700442707</c:v>
                </c:pt>
                <c:pt idx="8630">
                  <c:v>-0.307222646745063</c:v>
                </c:pt>
                <c:pt idx="8631">
                  <c:v>-0.34452844035776553</c:v>
                </c:pt>
                <c:pt idx="8632">
                  <c:v>-0.38094983440525032</c:v>
                </c:pt>
                <c:pt idx="8633">
                  <c:v>-0.41639333569148107</c:v>
                </c:pt>
                <c:pt idx="8634">
                  <c:v>-0.45076796125694896</c:v>
                </c:pt>
                <c:pt idx="8635">
                  <c:v>-0.48398547193086883</c:v>
                </c:pt>
                <c:pt idx="8636">
                  <c:v>-0.51596059883963985</c:v>
                </c:pt>
                <c:pt idx="8637">
                  <c:v>-0.54661126229122126</c:v>
                </c:pt>
                <c:pt idx="8638">
                  <c:v>-0.5758587824719904</c:v>
                </c:pt>
                <c:pt idx="8639">
                  <c:v>-0.60362808141724555</c:v>
                </c:pt>
                <c:pt idx="8640">
                  <c:v>-0.62984787573473988</c:v>
                </c:pt>
                <c:pt idx="8641">
                  <c:v>-0.65445085958862503</c:v>
                </c:pt>
                <c:pt idx="8642">
                  <c:v>-0.67737387747214584</c:v>
                </c:pt>
                <c:pt idx="8643">
                  <c:v>-0.69855808632711403</c:v>
                </c:pt>
                <c:pt idx="8644">
                  <c:v>-0.71794910659327871</c:v>
                </c:pt>
                <c:pt idx="8645">
                  <c:v>-0.73549716179976177</c:v>
                </c:pt>
                <c:pt idx="8646">
                  <c:v>-0.75115720634047867</c:v>
                </c:pt>
                <c:pt idx="8647">
                  <c:v>-0.7648890411056628</c:v>
                </c:pt>
                <c:pt idx="8648">
                  <c:v>-0.7766574166724528</c:v>
                </c:pt>
                <c:pt idx="8649">
                  <c:v>-0.7864321237895715</c:v>
                </c:pt>
                <c:pt idx="8650">
                  <c:v>-0.79418807092401056</c:v>
                </c:pt>
                <c:pt idx="8651">
                  <c:v>-0.79990534867070184</c:v>
                </c:pt>
                <c:pt idx="8652">
                  <c:v>-0.80356928085969326</c:v>
                </c:pt>
                <c:pt idx="8653">
                  <c:v>-0.80517046222958766</c:v>
                </c:pt>
                <c:pt idx="8654">
                  <c:v>-0.80470478257078315</c:v>
                </c:pt>
                <c:pt idx="8655">
                  <c:v>-0.80217343727627721</c:v>
                </c:pt>
                <c:pt idx="8656">
                  <c:v>-0.79758292427313493</c:v>
                </c:pt>
                <c:pt idx="8657">
                  <c:v>-0.79094502734240613</c:v>
                </c:pt>
                <c:pt idx="8658">
                  <c:v>-0.78227678587032834</c:v>
                </c:pt>
                <c:pt idx="8659">
                  <c:v>-0.7716004511083876</c:v>
                </c:pt>
                <c:pt idx="8660">
                  <c:v>-0.75894342905482259</c:v>
                </c:pt>
                <c:pt idx="8661">
                  <c:v>-0.74433821010375123</c:v>
                </c:pt>
                <c:pt idx="8662">
                  <c:v>-0.72782228564268614</c:v>
                </c:pt>
                <c:pt idx="8663">
                  <c:v>-0.70943805181291952</c:v>
                </c:pt>
                <c:pt idx="8664">
                  <c:v>-0.68923270067894149</c:v>
                </c:pt>
                <c:pt idx="8665">
                  <c:v>-0.6672580990874164</c:v>
                </c:pt>
                <c:pt idx="8666">
                  <c:v>-0.64357065552536885</c:v>
                </c:pt>
                <c:pt idx="8667">
                  <c:v>-0.61823117532077176</c:v>
                </c:pt>
                <c:pt idx="8668">
                  <c:v>-0.59130470455586326</c:v>
                </c:pt>
                <c:pt idx="8669">
                  <c:v>-0.56286036309494714</c:v>
                </c:pt>
                <c:pt idx="8670">
                  <c:v>-0.53297116715450388</c:v>
                </c:pt>
                <c:pt idx="8671">
                  <c:v>-0.50171384187193657</c:v>
                </c:pt>
                <c:pt idx="8672">
                  <c:v>-0.46916862435291701</c:v>
                </c:pt>
                <c:pt idx="8673">
                  <c:v>-0.43541905770408806</c:v>
                </c:pt>
                <c:pt idx="8674">
                  <c:v>-0.40055177657888202</c:v>
                </c:pt>
                <c:pt idx="8675">
                  <c:v>-0.3646562847879925</c:v>
                </c:pt>
                <c:pt idx="8676">
                  <c:v>-0.32782472554399117</c:v>
                </c:pt>
                <c:pt idx="8677">
                  <c:v>-0.29015164493121531</c:v>
                </c:pt>
                <c:pt idx="8678">
                  <c:v>-0.25173374920728664</c:v>
                </c:pt>
                <c:pt idx="8679">
                  <c:v>-0.21266965655953496</c:v>
                </c:pt>
                <c:pt idx="8680">
                  <c:v>-0.17305964395352563</c:v>
                </c:pt>
                <c:pt idx="8681">
                  <c:v>-0.13300538972352738</c:v>
                </c:pt>
                <c:pt idx="8682">
                  <c:v>-9.2609712565640698E-2</c:v>
                </c:pt>
                <c:pt idx="8683">
                  <c:v>-5.1976307603907146E-2</c:v>
                </c:pt>
                <c:pt idx="8684">
                  <c:v>-1.1209480205958593E-2</c:v>
                </c:pt>
                <c:pt idx="8685">
                  <c:v>2.9586121766911101E-2</c:v>
                </c:pt>
                <c:pt idx="8686">
                  <c:v>7.0305776589578026E-2</c:v>
                </c:pt>
                <c:pt idx="8687">
                  <c:v>0.1108449574919813</c:v>
                </c:pt>
                <c:pt idx="8688">
                  <c:v>0.15109960097829839</c:v>
                </c:pt>
                <c:pt idx="8689">
                  <c:v>0.19096637395599061</c:v>
                </c:pt>
                <c:pt idx="8690">
                  <c:v>0.23034293899064165</c:v>
                </c:pt>
                <c:pt idx="8691">
                  <c:v>0.26912821700441891</c:v>
                </c:pt>
                <c:pt idx="8692">
                  <c:v>0.30722264674509731</c:v>
                </c:pt>
                <c:pt idx="8693">
                  <c:v>0.34452844035771629</c:v>
                </c:pt>
                <c:pt idx="8694">
                  <c:v>0.38094983440528296</c:v>
                </c:pt>
                <c:pt idx="8695">
                  <c:v>0.41639333569147363</c:v>
                </c:pt>
                <c:pt idx="8696">
                  <c:v>0.45076796125697977</c:v>
                </c:pt>
                <c:pt idx="8697">
                  <c:v>0.48398547193089841</c:v>
                </c:pt>
                <c:pt idx="8698">
                  <c:v>0.51596059883966827</c:v>
                </c:pt>
                <c:pt idx="8699">
                  <c:v>0.54661126229118118</c:v>
                </c:pt>
                <c:pt idx="8700">
                  <c:v>0.57585878247201638</c:v>
                </c:pt>
                <c:pt idx="8701">
                  <c:v>0.60362808141727009</c:v>
                </c:pt>
                <c:pt idx="8702">
                  <c:v>0.62984787573476297</c:v>
                </c:pt>
                <c:pt idx="8703">
                  <c:v>0.65445085958859328</c:v>
                </c:pt>
                <c:pt idx="8704">
                  <c:v>0.67737387747211641</c:v>
                </c:pt>
                <c:pt idx="8705">
                  <c:v>0.69855808632713257</c:v>
                </c:pt>
                <c:pt idx="8706">
                  <c:v>0.71794910659329547</c:v>
                </c:pt>
                <c:pt idx="8707">
                  <c:v>0.73549716179977687</c:v>
                </c:pt>
                <c:pt idx="8708">
                  <c:v>0.75115720634045913</c:v>
                </c:pt>
                <c:pt idx="8709">
                  <c:v>0.76488904110564582</c:v>
                </c:pt>
                <c:pt idx="8710">
                  <c:v>0.77665741667246257</c:v>
                </c:pt>
                <c:pt idx="8711">
                  <c:v>0.78643212378957938</c:v>
                </c:pt>
                <c:pt idx="8712">
                  <c:v>0.79418807092400912</c:v>
                </c:pt>
                <c:pt idx="8713">
                  <c:v>0.79990534867069563</c:v>
                </c:pt>
                <c:pt idx="8714">
                  <c:v>0.80356928085968982</c:v>
                </c:pt>
                <c:pt idx="8715">
                  <c:v>0.8051704622295881</c:v>
                </c:pt>
                <c:pt idx="8716">
                  <c:v>0.80470478257078171</c:v>
                </c:pt>
                <c:pt idx="8717">
                  <c:v>0.80217343727627399</c:v>
                </c:pt>
                <c:pt idx="8718">
                  <c:v>0.79758292427314237</c:v>
                </c:pt>
                <c:pt idx="8719">
                  <c:v>0.79094502734240779</c:v>
                </c:pt>
                <c:pt idx="8720">
                  <c:v>0.78227678587031946</c:v>
                </c:pt>
                <c:pt idx="8721">
                  <c:v>0.77160045110837705</c:v>
                </c:pt>
                <c:pt idx="8722">
                  <c:v>0.75894342905482537</c:v>
                </c:pt>
                <c:pt idx="8723">
                  <c:v>0.74433821010373713</c:v>
                </c:pt>
                <c:pt idx="8724">
                  <c:v>0.72782228564270945</c:v>
                </c:pt>
                <c:pt idx="8725">
                  <c:v>0.70943805181290198</c:v>
                </c:pt>
                <c:pt idx="8726">
                  <c:v>0.68923270067894615</c:v>
                </c:pt>
                <c:pt idx="8727">
                  <c:v>0.66725809908739553</c:v>
                </c:pt>
                <c:pt idx="8728">
                  <c:v>0.6435706555254016</c:v>
                </c:pt>
                <c:pt idx="8729">
                  <c:v>0.61823117532077732</c:v>
                </c:pt>
                <c:pt idx="8730">
                  <c:v>0.59130470455586914</c:v>
                </c:pt>
                <c:pt idx="8731">
                  <c:v>0.5628603630949206</c:v>
                </c:pt>
                <c:pt idx="8732">
                  <c:v>0.53297116715451032</c:v>
                </c:pt>
                <c:pt idx="8733">
                  <c:v>0.50171384187194334</c:v>
                </c:pt>
                <c:pt idx="8734">
                  <c:v>0.469168624352924</c:v>
                </c:pt>
                <c:pt idx="8735">
                  <c:v>0.43541905770405687</c:v>
                </c:pt>
                <c:pt idx="8736">
                  <c:v>0.40055177657888957</c:v>
                </c:pt>
                <c:pt idx="8737">
                  <c:v>0.36465628478795942</c:v>
                </c:pt>
                <c:pt idx="8738">
                  <c:v>0.32782472554399905</c:v>
                </c:pt>
                <c:pt idx="8739">
                  <c:v>0.29015164493122342</c:v>
                </c:pt>
                <c:pt idx="8740">
                  <c:v>0.25173374920729491</c:v>
                </c:pt>
                <c:pt idx="8741">
                  <c:v>0.21266965655949918</c:v>
                </c:pt>
                <c:pt idx="8742">
                  <c:v>0.17305964395353413</c:v>
                </c:pt>
                <c:pt idx="8743">
                  <c:v>0.13300538972353593</c:v>
                </c:pt>
                <c:pt idx="8744">
                  <c:v>9.2609712565694793E-2</c:v>
                </c:pt>
                <c:pt idx="8745">
                  <c:v>5.197630760387012E-2</c:v>
                </c:pt>
                <c:pt idx="8746">
                  <c:v>1.1209480205967274E-2</c:v>
                </c:pt>
                <c:pt idx="8747">
                  <c:v>-2.9586121766948168E-2</c:v>
                </c:pt>
                <c:pt idx="8748">
                  <c:v>-7.0305776589523764E-2</c:v>
                </c:pt>
                <c:pt idx="8749">
                  <c:v>-0.11084495749201803</c:v>
                </c:pt>
                <c:pt idx="8750">
                  <c:v>-0.15109960097828984</c:v>
                </c:pt>
                <c:pt idx="8751">
                  <c:v>-0.19096637395602664</c:v>
                </c:pt>
                <c:pt idx="8752">
                  <c:v>-0.23034293899063335</c:v>
                </c:pt>
                <c:pt idx="8753">
                  <c:v>-0.26912821700445383</c:v>
                </c:pt>
                <c:pt idx="8754">
                  <c:v>-0.30722264674504696</c:v>
                </c:pt>
                <c:pt idx="8755">
                  <c:v>-0.34452844035774982</c:v>
                </c:pt>
                <c:pt idx="8756">
                  <c:v>-0.38094983440527536</c:v>
                </c:pt>
                <c:pt idx="8757">
                  <c:v>-0.41639333569150538</c:v>
                </c:pt>
                <c:pt idx="8758">
                  <c:v>-0.45076796125693469</c:v>
                </c:pt>
                <c:pt idx="8759">
                  <c:v>-0.48398547193085489</c:v>
                </c:pt>
                <c:pt idx="8760">
                  <c:v>-0.51596059883966161</c:v>
                </c:pt>
                <c:pt idx="8761">
                  <c:v>-0.54661126229120838</c:v>
                </c:pt>
                <c:pt idx="8762">
                  <c:v>-0.57585878247201028</c:v>
                </c:pt>
                <c:pt idx="8763">
                  <c:v>-0.60362808141723401</c:v>
                </c:pt>
                <c:pt idx="8764">
                  <c:v>-0.62984787573472911</c:v>
                </c:pt>
                <c:pt idx="8765">
                  <c:v>-0.65445085958861493</c:v>
                </c:pt>
                <c:pt idx="8766">
                  <c:v>-0.67737387747211175</c:v>
                </c:pt>
                <c:pt idx="8767">
                  <c:v>-0.69855808632712824</c:v>
                </c:pt>
                <c:pt idx="8768">
                  <c:v>-0.71794910659327082</c:v>
                </c:pt>
                <c:pt idx="8769">
                  <c:v>-0.73549716179975466</c:v>
                </c:pt>
                <c:pt idx="8770">
                  <c:v>-0.75115720634045602</c:v>
                </c:pt>
                <c:pt idx="8771">
                  <c:v>-0.76488904110565736</c:v>
                </c:pt>
                <c:pt idx="8772">
                  <c:v>-0.77665741667246024</c:v>
                </c:pt>
                <c:pt idx="8773">
                  <c:v>-0.78643212378956773</c:v>
                </c:pt>
                <c:pt idx="8774">
                  <c:v>-0.79418807092400001</c:v>
                </c:pt>
                <c:pt idx="8775">
                  <c:v>-0.79990534867069996</c:v>
                </c:pt>
                <c:pt idx="8776">
                  <c:v>-0.80356928085968915</c:v>
                </c:pt>
                <c:pt idx="8777">
                  <c:v>-0.80517046222958799</c:v>
                </c:pt>
                <c:pt idx="8778">
                  <c:v>-0.80470478257078215</c:v>
                </c:pt>
                <c:pt idx="8779">
                  <c:v>-0.80217343727627877</c:v>
                </c:pt>
                <c:pt idx="8780">
                  <c:v>-0.79758292427314359</c:v>
                </c:pt>
                <c:pt idx="8781">
                  <c:v>-0.79094502734240935</c:v>
                </c:pt>
                <c:pt idx="8782">
                  <c:v>-0.78227678587032157</c:v>
                </c:pt>
                <c:pt idx="8783">
                  <c:v>-0.77160045110839259</c:v>
                </c:pt>
                <c:pt idx="8784">
                  <c:v>-0.75894342905484369</c:v>
                </c:pt>
                <c:pt idx="8785">
                  <c:v>-0.74433821010374046</c:v>
                </c:pt>
                <c:pt idx="8786">
                  <c:v>-0.72782228564271312</c:v>
                </c:pt>
                <c:pt idx="8787">
                  <c:v>-0.70943805181290609</c:v>
                </c:pt>
                <c:pt idx="8788">
                  <c:v>-0.68923270067897424</c:v>
                </c:pt>
                <c:pt idx="8789">
                  <c:v>-0.66725809908740052</c:v>
                </c:pt>
                <c:pt idx="8790">
                  <c:v>-0.64357065552540682</c:v>
                </c:pt>
                <c:pt idx="8791">
                  <c:v>-0.61823117532078287</c:v>
                </c:pt>
                <c:pt idx="8792">
                  <c:v>-0.59130470455584394</c:v>
                </c:pt>
                <c:pt idx="8793">
                  <c:v>-0.56286036309492682</c:v>
                </c:pt>
                <c:pt idx="8794">
                  <c:v>-0.53297116715455117</c:v>
                </c:pt>
                <c:pt idx="8795">
                  <c:v>-0.50171384187195012</c:v>
                </c:pt>
                <c:pt idx="8796">
                  <c:v>-0.46916862435289386</c:v>
                </c:pt>
                <c:pt idx="8797">
                  <c:v>-0.43541905770406419</c:v>
                </c:pt>
                <c:pt idx="8798">
                  <c:v>-0.40055177657893681</c:v>
                </c:pt>
                <c:pt idx="8799">
                  <c:v>-0.36465628478800793</c:v>
                </c:pt>
                <c:pt idx="8800">
                  <c:v>-0.32782472554396519</c:v>
                </c:pt>
                <c:pt idx="8801">
                  <c:v>-0.29015164493123152</c:v>
                </c:pt>
                <c:pt idx="8802">
                  <c:v>-0.25173374920725966</c:v>
                </c:pt>
                <c:pt idx="8803">
                  <c:v>-0.2126696565595517</c:v>
                </c:pt>
                <c:pt idx="8804">
                  <c:v>-0.1730596439534979</c:v>
                </c:pt>
                <c:pt idx="8805">
                  <c:v>-0.13300538972354448</c:v>
                </c:pt>
                <c:pt idx="8806">
                  <c:v>-9.2609712565657948E-2</c:v>
                </c:pt>
                <c:pt idx="8807">
                  <c:v>-5.1976307603878794E-2</c:v>
                </c:pt>
                <c:pt idx="8808">
                  <c:v>-1.1209480205930185E-2</c:v>
                </c:pt>
                <c:pt idx="8809">
                  <c:v>2.9586121766893753E-2</c:v>
                </c:pt>
                <c:pt idx="8810">
                  <c:v>7.030577658956072E-2</c:v>
                </c:pt>
                <c:pt idx="8811">
                  <c:v>0.11084495749200943</c:v>
                </c:pt>
                <c:pt idx="8812">
                  <c:v>0.15109960097832628</c:v>
                </c:pt>
                <c:pt idx="8813">
                  <c:v>0.19096637395597374</c:v>
                </c:pt>
                <c:pt idx="8814">
                  <c:v>0.230342938990625</c:v>
                </c:pt>
                <c:pt idx="8815">
                  <c:v>0.26912821700444567</c:v>
                </c:pt>
                <c:pt idx="8816">
                  <c:v>0.30722264674508126</c:v>
                </c:pt>
                <c:pt idx="8817">
                  <c:v>0.34452844035774199</c:v>
                </c:pt>
                <c:pt idx="8818">
                  <c:v>0.3809498344052677</c:v>
                </c:pt>
                <c:pt idx="8819">
                  <c:v>0.41639333569145881</c:v>
                </c:pt>
                <c:pt idx="8820">
                  <c:v>0.45076796125696533</c:v>
                </c:pt>
                <c:pt idx="8821">
                  <c:v>0.48398547193084801</c:v>
                </c:pt>
                <c:pt idx="8822">
                  <c:v>0.51596059883969003</c:v>
                </c:pt>
                <c:pt idx="8823">
                  <c:v>0.54661126229116852</c:v>
                </c:pt>
                <c:pt idx="8824">
                  <c:v>0.57585878247200417</c:v>
                </c:pt>
                <c:pt idx="8825">
                  <c:v>0.60362808141722835</c:v>
                </c:pt>
                <c:pt idx="8826">
                  <c:v>0.62984787573475221</c:v>
                </c:pt>
                <c:pt idx="8827">
                  <c:v>0.65445085958860982</c:v>
                </c:pt>
                <c:pt idx="8828">
                  <c:v>0.67737387747210709</c:v>
                </c:pt>
                <c:pt idx="8829">
                  <c:v>0.69855808632710115</c:v>
                </c:pt>
                <c:pt idx="8830">
                  <c:v>0.71794910659328759</c:v>
                </c:pt>
                <c:pt idx="8831">
                  <c:v>0.73549716179975111</c:v>
                </c:pt>
                <c:pt idx="8832">
                  <c:v>0.75115720634046934</c:v>
                </c:pt>
                <c:pt idx="8833">
                  <c:v>0.7648890411056547</c:v>
                </c:pt>
                <c:pt idx="8834">
                  <c:v>0.77665741667245791</c:v>
                </c:pt>
                <c:pt idx="8835">
                  <c:v>0.78643212378956584</c:v>
                </c:pt>
                <c:pt idx="8836">
                  <c:v>0.79418807092400623</c:v>
                </c:pt>
                <c:pt idx="8837">
                  <c:v>0.79990534867069896</c:v>
                </c:pt>
                <c:pt idx="8838">
                  <c:v>0.80356928085968859</c:v>
                </c:pt>
                <c:pt idx="8839">
                  <c:v>0.80517046222958721</c:v>
                </c:pt>
                <c:pt idx="8840">
                  <c:v>0.80470478257078071</c:v>
                </c:pt>
                <c:pt idx="8841">
                  <c:v>0.80217343727627954</c:v>
                </c:pt>
                <c:pt idx="8842">
                  <c:v>0.79758292427313848</c:v>
                </c:pt>
                <c:pt idx="8843">
                  <c:v>0.79094502734241967</c:v>
                </c:pt>
                <c:pt idx="8844">
                  <c:v>0.7822767858703128</c:v>
                </c:pt>
                <c:pt idx="8845">
                  <c:v>0.77160045110839504</c:v>
                </c:pt>
                <c:pt idx="8846">
                  <c:v>0.75894342905483125</c:v>
                </c:pt>
                <c:pt idx="8847">
                  <c:v>0.74433821010372625</c:v>
                </c:pt>
                <c:pt idx="8848">
                  <c:v>0.72782228564269724</c:v>
                </c:pt>
                <c:pt idx="8849">
                  <c:v>0.70943805181293185</c:v>
                </c:pt>
                <c:pt idx="8850">
                  <c:v>0.68923270067895503</c:v>
                </c:pt>
                <c:pt idx="8851">
                  <c:v>0.66725809908737965</c:v>
                </c:pt>
                <c:pt idx="8852">
                  <c:v>0.64357065552538451</c:v>
                </c:pt>
                <c:pt idx="8853">
                  <c:v>0.61823117532081773</c:v>
                </c:pt>
                <c:pt idx="8854">
                  <c:v>0.59130470455588091</c:v>
                </c:pt>
                <c:pt idx="8855">
                  <c:v>0.56286036309490028</c:v>
                </c:pt>
                <c:pt idx="8856">
                  <c:v>0.53297116715452342</c:v>
                </c:pt>
                <c:pt idx="8857">
                  <c:v>0.50171384187192103</c:v>
                </c:pt>
                <c:pt idx="8858">
                  <c:v>0.4691686243529381</c:v>
                </c:pt>
                <c:pt idx="8859">
                  <c:v>0.435419057704033</c:v>
                </c:pt>
                <c:pt idx="8860">
                  <c:v>0.40055177657890462</c:v>
                </c:pt>
                <c:pt idx="8861">
                  <c:v>0.3646562847879749</c:v>
                </c:pt>
                <c:pt idx="8862">
                  <c:v>0.32782472554397313</c:v>
                </c:pt>
                <c:pt idx="8863">
                  <c:v>0.29015164493119688</c:v>
                </c:pt>
                <c:pt idx="8864">
                  <c:v>0.2517337492073114</c:v>
                </c:pt>
                <c:pt idx="8865">
                  <c:v>0.21266965655951595</c:v>
                </c:pt>
                <c:pt idx="8866">
                  <c:v>0.17305964395350637</c:v>
                </c:pt>
                <c:pt idx="8867">
                  <c:v>0.13300538972350789</c:v>
                </c:pt>
                <c:pt idx="8868">
                  <c:v>9.260971256571203E-2</c:v>
                </c:pt>
                <c:pt idx="8869">
                  <c:v>5.1976307603887453E-2</c:v>
                </c:pt>
                <c:pt idx="8870">
                  <c:v>1.1209480205938864E-2</c:v>
                </c:pt>
                <c:pt idx="8871">
                  <c:v>-2.9586121766930814E-2</c:v>
                </c:pt>
                <c:pt idx="8872">
                  <c:v>-7.0305776589552074E-2</c:v>
                </c:pt>
                <c:pt idx="8873">
                  <c:v>-0.11084495749200085</c:v>
                </c:pt>
                <c:pt idx="8874">
                  <c:v>-0.1510996009782728</c:v>
                </c:pt>
                <c:pt idx="8875">
                  <c:v>-0.19096637395600979</c:v>
                </c:pt>
                <c:pt idx="8876">
                  <c:v>-0.23034293899061667</c:v>
                </c:pt>
                <c:pt idx="8877">
                  <c:v>-0.26912821700448064</c:v>
                </c:pt>
                <c:pt idx="8878">
                  <c:v>-0.30722264674503091</c:v>
                </c:pt>
                <c:pt idx="8879">
                  <c:v>-0.34452844035773411</c:v>
                </c:pt>
                <c:pt idx="8880">
                  <c:v>-0.38094983440526003</c:v>
                </c:pt>
                <c:pt idx="8881">
                  <c:v>-0.41639333569149051</c:v>
                </c:pt>
                <c:pt idx="8882">
                  <c:v>-0.45076796125695817</c:v>
                </c:pt>
                <c:pt idx="8883">
                  <c:v>-0.48398547193084102</c:v>
                </c:pt>
                <c:pt idx="8884">
                  <c:v>-0.51596059883964829</c:v>
                </c:pt>
                <c:pt idx="8885">
                  <c:v>-0.54661126229119561</c:v>
                </c:pt>
                <c:pt idx="8886">
                  <c:v>-0.57585878247199818</c:v>
                </c:pt>
                <c:pt idx="8887">
                  <c:v>-0.60362808141725277</c:v>
                </c:pt>
                <c:pt idx="8888">
                  <c:v>-0.62984787573474676</c:v>
                </c:pt>
                <c:pt idx="8889">
                  <c:v>-0.65445085958860472</c:v>
                </c:pt>
                <c:pt idx="8890">
                  <c:v>-0.67737387747210231</c:v>
                </c:pt>
                <c:pt idx="8891">
                  <c:v>-0.69855808632711958</c:v>
                </c:pt>
                <c:pt idx="8892">
                  <c:v>-0.7179491065932837</c:v>
                </c:pt>
                <c:pt idx="8893">
                  <c:v>-0.73549716179974767</c:v>
                </c:pt>
                <c:pt idx="8894">
                  <c:v>-0.75115720634044969</c:v>
                </c:pt>
                <c:pt idx="8895">
                  <c:v>-0.76488904110566636</c:v>
                </c:pt>
                <c:pt idx="8896">
                  <c:v>-0.77665741667245569</c:v>
                </c:pt>
                <c:pt idx="8897">
                  <c:v>-0.78643212378957383</c:v>
                </c:pt>
                <c:pt idx="8898">
                  <c:v>-0.79418807092399724</c:v>
                </c:pt>
                <c:pt idx="8899">
                  <c:v>-0.79990534867070318</c:v>
                </c:pt>
                <c:pt idx="8900">
                  <c:v>-0.80356928085968815</c:v>
                </c:pt>
                <c:pt idx="8901">
                  <c:v>-0.80517046222958766</c:v>
                </c:pt>
                <c:pt idx="8902">
                  <c:v>-0.80470478257077938</c:v>
                </c:pt>
                <c:pt idx="8903">
                  <c:v>-0.80217343727627632</c:v>
                </c:pt>
                <c:pt idx="8904">
                  <c:v>-0.79758292427314603</c:v>
                </c:pt>
                <c:pt idx="8905">
                  <c:v>-0.79094502734241268</c:v>
                </c:pt>
                <c:pt idx="8906">
                  <c:v>-0.78227678587030403</c:v>
                </c:pt>
                <c:pt idx="8907">
                  <c:v>-0.77160045110838438</c:v>
                </c:pt>
                <c:pt idx="8908">
                  <c:v>-0.75894342905484946</c:v>
                </c:pt>
                <c:pt idx="8909">
                  <c:v>-0.74433821010374701</c:v>
                </c:pt>
                <c:pt idx="8910">
                  <c:v>-0.72782228564268137</c:v>
                </c:pt>
                <c:pt idx="8911">
                  <c:v>-0.70943805181291431</c:v>
                </c:pt>
                <c:pt idx="8912">
                  <c:v>-0.68923270067893583</c:v>
                </c:pt>
                <c:pt idx="8913">
                  <c:v>-0.66725809908741018</c:v>
                </c:pt>
                <c:pt idx="8914">
                  <c:v>-0.64357065552536219</c:v>
                </c:pt>
                <c:pt idx="8915">
                  <c:v>-0.61823117532079408</c:v>
                </c:pt>
                <c:pt idx="8916">
                  <c:v>-0.59130470455585571</c:v>
                </c:pt>
                <c:pt idx="8917">
                  <c:v>-0.5628603630949065</c:v>
                </c:pt>
                <c:pt idx="8918">
                  <c:v>-0.53297116715449555</c:v>
                </c:pt>
                <c:pt idx="8919">
                  <c:v>-0.50171384187196377</c:v>
                </c:pt>
                <c:pt idx="8920">
                  <c:v>-0.46916862435290801</c:v>
                </c:pt>
                <c:pt idx="8921">
                  <c:v>-0.43541905770404027</c:v>
                </c:pt>
                <c:pt idx="8922">
                  <c:v>-0.40055177657887242</c:v>
                </c:pt>
                <c:pt idx="8923">
                  <c:v>-0.36465628478802342</c:v>
                </c:pt>
                <c:pt idx="8924">
                  <c:v>-0.32782472554398107</c:v>
                </c:pt>
                <c:pt idx="8925">
                  <c:v>-0.29015164493120504</c:v>
                </c:pt>
                <c:pt idx="8926">
                  <c:v>-0.25173374920727615</c:v>
                </c:pt>
                <c:pt idx="8927">
                  <c:v>-0.2126696565595243</c:v>
                </c:pt>
                <c:pt idx="8928">
                  <c:v>-0.17305964395351486</c:v>
                </c:pt>
                <c:pt idx="8929">
                  <c:v>-0.1330053897235616</c:v>
                </c:pt>
                <c:pt idx="8930">
                  <c:v>-9.2609712565675184E-2</c:v>
                </c:pt>
                <c:pt idx="8931">
                  <c:v>-5.1976307603896113E-2</c:v>
                </c:pt>
                <c:pt idx="8932">
                  <c:v>-1.1209480205901777E-2</c:v>
                </c:pt>
                <c:pt idx="8933">
                  <c:v>2.9586121766876396E-2</c:v>
                </c:pt>
                <c:pt idx="8934">
                  <c:v>7.0305776589543428E-2</c:v>
                </c:pt>
                <c:pt idx="8935">
                  <c:v>0.11084495749199225</c:v>
                </c:pt>
                <c:pt idx="8936">
                  <c:v>0.15109960097835418</c:v>
                </c:pt>
                <c:pt idx="8937">
                  <c:v>0.19096637395600136</c:v>
                </c:pt>
                <c:pt idx="8938">
                  <c:v>0.23034293899060837</c:v>
                </c:pt>
                <c:pt idx="8939">
                  <c:v>0.26912821700442929</c:v>
                </c:pt>
                <c:pt idx="8940">
                  <c:v>0.30722264674506522</c:v>
                </c:pt>
                <c:pt idx="8941">
                  <c:v>0.34452844035772628</c:v>
                </c:pt>
                <c:pt idx="8942">
                  <c:v>0.38094983440529273</c:v>
                </c:pt>
                <c:pt idx="8943">
                  <c:v>0.41639333569148312</c:v>
                </c:pt>
                <c:pt idx="8944">
                  <c:v>0.45076796125695096</c:v>
                </c:pt>
                <c:pt idx="8945">
                  <c:v>0.48398547193083413</c:v>
                </c:pt>
                <c:pt idx="8946">
                  <c:v>0.51596059883967671</c:v>
                </c:pt>
                <c:pt idx="8947">
                  <c:v>0.54661126229118928</c:v>
                </c:pt>
                <c:pt idx="8948">
                  <c:v>0.57585878247199207</c:v>
                </c:pt>
                <c:pt idx="8949">
                  <c:v>0.6036280814172168</c:v>
                </c:pt>
                <c:pt idx="8950">
                  <c:v>0.62984787573476986</c:v>
                </c:pt>
                <c:pt idx="8951">
                  <c:v>0.65445085958859972</c:v>
                </c:pt>
                <c:pt idx="8952">
                  <c:v>0.67737387747212241</c:v>
                </c:pt>
                <c:pt idx="8953">
                  <c:v>0.69855808632709249</c:v>
                </c:pt>
                <c:pt idx="8954">
                  <c:v>0.71794910659330047</c:v>
                </c:pt>
                <c:pt idx="8955">
                  <c:v>0.735497161799744</c:v>
                </c:pt>
                <c:pt idx="8956">
                  <c:v>0.75115720634046301</c:v>
                </c:pt>
                <c:pt idx="8957">
                  <c:v>0.7648890411056779</c:v>
                </c:pt>
                <c:pt idx="8958">
                  <c:v>0.77665741667246546</c:v>
                </c:pt>
                <c:pt idx="8959">
                  <c:v>0.78643212378956207</c:v>
                </c:pt>
                <c:pt idx="8960">
                  <c:v>0.79418807092400334</c:v>
                </c:pt>
                <c:pt idx="8961">
                  <c:v>0.79990534867070739</c:v>
                </c:pt>
                <c:pt idx="8962">
                  <c:v>0.80356928085969048</c:v>
                </c:pt>
                <c:pt idx="8963">
                  <c:v>0.80517046222958699</c:v>
                </c:pt>
                <c:pt idx="8964">
                  <c:v>0.80470478257078137</c:v>
                </c:pt>
                <c:pt idx="8965">
                  <c:v>0.8021734372762731</c:v>
                </c:pt>
                <c:pt idx="8966">
                  <c:v>0.79758292427314093</c:v>
                </c:pt>
                <c:pt idx="8967">
                  <c:v>0.79094502734240568</c:v>
                </c:pt>
                <c:pt idx="8968">
                  <c:v>0.7822767858703169</c:v>
                </c:pt>
                <c:pt idx="8969">
                  <c:v>0.77160045110837383</c:v>
                </c:pt>
                <c:pt idx="8970">
                  <c:v>0.75894342905483703</c:v>
                </c:pt>
                <c:pt idx="8971">
                  <c:v>0.7443382101037328</c:v>
                </c:pt>
                <c:pt idx="8972">
                  <c:v>0.72782228564268514</c:v>
                </c:pt>
                <c:pt idx="8973">
                  <c:v>0.70943805181289676</c:v>
                </c:pt>
                <c:pt idx="8974">
                  <c:v>0.68923270067896403</c:v>
                </c:pt>
                <c:pt idx="8975">
                  <c:v>0.66725809908738942</c:v>
                </c:pt>
                <c:pt idx="8976">
                  <c:v>0.64357065552536752</c:v>
                </c:pt>
                <c:pt idx="8977">
                  <c:v>0.61823117532077032</c:v>
                </c:pt>
                <c:pt idx="8978">
                  <c:v>0.59130470455589268</c:v>
                </c:pt>
                <c:pt idx="8979">
                  <c:v>0.56286036309491272</c:v>
                </c:pt>
                <c:pt idx="8980">
                  <c:v>0.53297116715450199</c:v>
                </c:pt>
                <c:pt idx="8981">
                  <c:v>0.50171384187193468</c:v>
                </c:pt>
                <c:pt idx="8982">
                  <c:v>0.46916862435291506</c:v>
                </c:pt>
                <c:pt idx="8983">
                  <c:v>0.4354190577040476</c:v>
                </c:pt>
                <c:pt idx="8984">
                  <c:v>0.40055177657891972</c:v>
                </c:pt>
                <c:pt idx="8985">
                  <c:v>0.36465628478799034</c:v>
                </c:pt>
                <c:pt idx="8986">
                  <c:v>0.327824725543989</c:v>
                </c:pt>
                <c:pt idx="8987">
                  <c:v>0.29015164493117046</c:v>
                </c:pt>
                <c:pt idx="8988">
                  <c:v>0.25173374920732788</c:v>
                </c:pt>
                <c:pt idx="8989">
                  <c:v>0.21266965655953265</c:v>
                </c:pt>
                <c:pt idx="8990">
                  <c:v>0.17305964395352333</c:v>
                </c:pt>
                <c:pt idx="8991">
                  <c:v>0.13300538972347989</c:v>
                </c:pt>
                <c:pt idx="8992">
                  <c:v>9.2609712565683816E-2</c:v>
                </c:pt>
                <c:pt idx="8993">
                  <c:v>5.197630760390478E-2</c:v>
                </c:pt>
                <c:pt idx="8994">
                  <c:v>1.1209480205956225E-2</c:v>
                </c:pt>
                <c:pt idx="8995">
                  <c:v>-2.9586121766913463E-2</c:v>
                </c:pt>
                <c:pt idx="8996">
                  <c:v>-7.0305776589534782E-2</c:v>
                </c:pt>
                <c:pt idx="8997">
                  <c:v>-0.11084495749202898</c:v>
                </c:pt>
                <c:pt idx="8998">
                  <c:v>-0.15109960097830069</c:v>
                </c:pt>
                <c:pt idx="8999">
                  <c:v>-0.19096637395599292</c:v>
                </c:pt>
                <c:pt idx="9000">
                  <c:v>-0.23034293899060004</c:v>
                </c:pt>
                <c:pt idx="9001">
                  <c:v>-0.26912821700446427</c:v>
                </c:pt>
                <c:pt idx="9002">
                  <c:v>-0.30722264674505723</c:v>
                </c:pt>
                <c:pt idx="9003">
                  <c:v>-0.34452844035771846</c:v>
                </c:pt>
                <c:pt idx="9004">
                  <c:v>-0.38094983440524477</c:v>
                </c:pt>
                <c:pt idx="9005">
                  <c:v>-0.41639333569151482</c:v>
                </c:pt>
                <c:pt idx="9006">
                  <c:v>-0.45076796125694379</c:v>
                </c:pt>
                <c:pt idx="9007">
                  <c:v>-0.48398547193086372</c:v>
                </c:pt>
                <c:pt idx="9008">
                  <c:v>-0.51596059883963497</c:v>
                </c:pt>
                <c:pt idx="9009">
                  <c:v>-0.54661126229121659</c:v>
                </c:pt>
                <c:pt idx="9010">
                  <c:v>-0.57585878247198596</c:v>
                </c:pt>
                <c:pt idx="9011">
                  <c:v>-0.60362808141724134</c:v>
                </c:pt>
                <c:pt idx="9012">
                  <c:v>-0.62984787573476453</c:v>
                </c:pt>
                <c:pt idx="9013">
                  <c:v>-0.65445085958862137</c:v>
                </c:pt>
                <c:pt idx="9014">
                  <c:v>-0.67737387747209288</c:v>
                </c:pt>
                <c:pt idx="9015">
                  <c:v>-0.69855808632711092</c:v>
                </c:pt>
                <c:pt idx="9016">
                  <c:v>-0.71794910659329658</c:v>
                </c:pt>
                <c:pt idx="9017">
                  <c:v>-0.73549716179975921</c:v>
                </c:pt>
                <c:pt idx="9018">
                  <c:v>-0.75115720634044347</c:v>
                </c:pt>
                <c:pt idx="9019">
                  <c:v>-0.76488904110566092</c:v>
                </c:pt>
                <c:pt idx="9020">
                  <c:v>-0.77665741667246313</c:v>
                </c:pt>
                <c:pt idx="9021">
                  <c:v>-0.78643212378957006</c:v>
                </c:pt>
                <c:pt idx="9022">
                  <c:v>-0.7941880709240019</c:v>
                </c:pt>
                <c:pt idx="9023">
                  <c:v>-0.79990534867070118</c:v>
                </c:pt>
                <c:pt idx="9024">
                  <c:v>-0.80356928085968993</c:v>
                </c:pt>
                <c:pt idx="9025">
                  <c:v>-0.80517046222958755</c:v>
                </c:pt>
                <c:pt idx="9026">
                  <c:v>-0.80470478257078171</c:v>
                </c:pt>
                <c:pt idx="9027">
                  <c:v>-0.80217343727627388</c:v>
                </c:pt>
                <c:pt idx="9028">
                  <c:v>-0.79758292427314204</c:v>
                </c:pt>
                <c:pt idx="9029">
                  <c:v>-0.7909450273424159</c:v>
                </c:pt>
                <c:pt idx="9030">
                  <c:v>-0.78227678587031901</c:v>
                </c:pt>
                <c:pt idx="9031">
                  <c:v>-0.77160045110837627</c:v>
                </c:pt>
                <c:pt idx="9032">
                  <c:v>-0.75894342905483991</c:v>
                </c:pt>
                <c:pt idx="9033">
                  <c:v>-0.74433821010375367</c:v>
                </c:pt>
                <c:pt idx="9034">
                  <c:v>-0.72782228564270834</c:v>
                </c:pt>
                <c:pt idx="9035">
                  <c:v>-0.70943805181290087</c:v>
                </c:pt>
                <c:pt idx="9036">
                  <c:v>-0.68923270067896858</c:v>
                </c:pt>
                <c:pt idx="9037">
                  <c:v>-0.66725809908739431</c:v>
                </c:pt>
                <c:pt idx="9038">
                  <c:v>-0.64357065552540016</c:v>
                </c:pt>
                <c:pt idx="9039">
                  <c:v>-0.61823117532077587</c:v>
                </c:pt>
                <c:pt idx="9040">
                  <c:v>-0.59130470455589856</c:v>
                </c:pt>
                <c:pt idx="9041">
                  <c:v>-0.56286036309491894</c:v>
                </c:pt>
                <c:pt idx="9042">
                  <c:v>-0.53297116715447423</c:v>
                </c:pt>
                <c:pt idx="9043">
                  <c:v>-0.50171384187197732</c:v>
                </c:pt>
                <c:pt idx="9044">
                  <c:v>-0.46916862435295931</c:v>
                </c:pt>
                <c:pt idx="9045">
                  <c:v>-0.43541905770405492</c:v>
                </c:pt>
                <c:pt idx="9046">
                  <c:v>-0.40055177657884783</c:v>
                </c:pt>
                <c:pt idx="9047">
                  <c:v>-0.36465628478799805</c:v>
                </c:pt>
                <c:pt idx="9048">
                  <c:v>-0.32782472554403874</c:v>
                </c:pt>
                <c:pt idx="9049">
                  <c:v>-0.2901516449312212</c:v>
                </c:pt>
                <c:pt idx="9050">
                  <c:v>-0.25173374920733615</c:v>
                </c:pt>
                <c:pt idx="9051">
                  <c:v>-0.21266965655954106</c:v>
                </c:pt>
                <c:pt idx="9052">
                  <c:v>-0.17305964395348711</c:v>
                </c:pt>
                <c:pt idx="9053">
                  <c:v>-0.1330053897235336</c:v>
                </c:pt>
                <c:pt idx="9054">
                  <c:v>-9.2609712565737898E-2</c:v>
                </c:pt>
                <c:pt idx="9055">
                  <c:v>-5.1976307603913446E-2</c:v>
                </c:pt>
                <c:pt idx="9056">
                  <c:v>-1.1209480205919138E-2</c:v>
                </c:pt>
                <c:pt idx="9057">
                  <c:v>2.9586121766904793E-2</c:v>
                </c:pt>
                <c:pt idx="9058">
                  <c:v>7.0305776589480534E-2</c:v>
                </c:pt>
                <c:pt idx="9059">
                  <c:v>0.11084495749197505</c:v>
                </c:pt>
                <c:pt idx="9060">
                  <c:v>0.15109960097833713</c:v>
                </c:pt>
                <c:pt idx="9061">
                  <c:v>0.19096637395598451</c:v>
                </c:pt>
                <c:pt idx="9062">
                  <c:v>0.23034293899063557</c:v>
                </c:pt>
                <c:pt idx="9063">
                  <c:v>0.26912821700441297</c:v>
                </c:pt>
                <c:pt idx="9064">
                  <c:v>0.30722264674509148</c:v>
                </c:pt>
                <c:pt idx="9065">
                  <c:v>0.34452844035771057</c:v>
                </c:pt>
                <c:pt idx="9066">
                  <c:v>0.38094983440527747</c:v>
                </c:pt>
                <c:pt idx="9067">
                  <c:v>0.41639333569150744</c:v>
                </c:pt>
                <c:pt idx="9068">
                  <c:v>0.45076796125697455</c:v>
                </c:pt>
                <c:pt idx="9069">
                  <c:v>0.4839854719308202</c:v>
                </c:pt>
                <c:pt idx="9070">
                  <c:v>0.51596059883966339</c:v>
                </c:pt>
                <c:pt idx="9071">
                  <c:v>0.54661126229121015</c:v>
                </c:pt>
                <c:pt idx="9072">
                  <c:v>0.57585878247201194</c:v>
                </c:pt>
                <c:pt idx="9073">
                  <c:v>0.60362808141720536</c:v>
                </c:pt>
                <c:pt idx="9074">
                  <c:v>0.62984787573475909</c:v>
                </c:pt>
                <c:pt idx="9075">
                  <c:v>0.65445085958861626</c:v>
                </c:pt>
                <c:pt idx="9076">
                  <c:v>0.67737387747211308</c:v>
                </c:pt>
                <c:pt idx="9077">
                  <c:v>0.6985580863271067</c:v>
                </c:pt>
                <c:pt idx="9078">
                  <c:v>0.71794910659329259</c:v>
                </c:pt>
                <c:pt idx="9079">
                  <c:v>0.73549716179975555</c:v>
                </c:pt>
                <c:pt idx="9080">
                  <c:v>0.7511572063404568</c:v>
                </c:pt>
                <c:pt idx="9081">
                  <c:v>0.76488904110565814</c:v>
                </c:pt>
                <c:pt idx="9082">
                  <c:v>0.77665741667247301</c:v>
                </c:pt>
                <c:pt idx="9083">
                  <c:v>0.78643212378956828</c:v>
                </c:pt>
                <c:pt idx="9084">
                  <c:v>0.79418807092400046</c:v>
                </c:pt>
                <c:pt idx="9085">
                  <c:v>0.79990534867070018</c:v>
                </c:pt>
                <c:pt idx="9086">
                  <c:v>0.80356928085969226</c:v>
                </c:pt>
                <c:pt idx="9087">
                  <c:v>0.80517046222958732</c:v>
                </c:pt>
                <c:pt idx="9088">
                  <c:v>0.80470478257078204</c:v>
                </c:pt>
                <c:pt idx="9089">
                  <c:v>0.80217343727627866</c:v>
                </c:pt>
                <c:pt idx="9090">
                  <c:v>0.79758292427313693</c:v>
                </c:pt>
                <c:pt idx="9091">
                  <c:v>0.79094502734241745</c:v>
                </c:pt>
                <c:pt idx="9092">
                  <c:v>0.78227678587031024</c:v>
                </c:pt>
                <c:pt idx="9093">
                  <c:v>0.77160045110839193</c:v>
                </c:pt>
                <c:pt idx="9094">
                  <c:v>0.75894342905482759</c:v>
                </c:pt>
                <c:pt idx="9095">
                  <c:v>0.744338210103757</c:v>
                </c:pt>
                <c:pt idx="9096">
                  <c:v>0.72782228564269258</c:v>
                </c:pt>
                <c:pt idx="9097">
                  <c:v>0.70943805181288333</c:v>
                </c:pt>
                <c:pt idx="9098">
                  <c:v>0.68923270067897302</c:v>
                </c:pt>
                <c:pt idx="9099">
                  <c:v>0.66725809908742484</c:v>
                </c:pt>
                <c:pt idx="9100">
                  <c:v>0.64357065552537784</c:v>
                </c:pt>
                <c:pt idx="9101">
                  <c:v>0.618231175320752</c:v>
                </c:pt>
                <c:pt idx="9102">
                  <c:v>0.59130470455587347</c:v>
                </c:pt>
                <c:pt idx="9103">
                  <c:v>0.56286036309495779</c:v>
                </c:pt>
                <c:pt idx="9104">
                  <c:v>0.53297116715451509</c:v>
                </c:pt>
                <c:pt idx="9105">
                  <c:v>0.50171384187198409</c:v>
                </c:pt>
                <c:pt idx="9106">
                  <c:v>0.46916862435292916</c:v>
                </c:pt>
                <c:pt idx="9107">
                  <c:v>0.43541905770402373</c:v>
                </c:pt>
                <c:pt idx="9108">
                  <c:v>0.40055177657889501</c:v>
                </c:pt>
                <c:pt idx="9109">
                  <c:v>0.36465628478804668</c:v>
                </c:pt>
                <c:pt idx="9110">
                  <c:v>0.32782472554400482</c:v>
                </c:pt>
                <c:pt idx="9111">
                  <c:v>0.29015164493118661</c:v>
                </c:pt>
                <c:pt idx="9112">
                  <c:v>0.25173374920730091</c:v>
                </c:pt>
                <c:pt idx="9113">
                  <c:v>0.21266965655959361</c:v>
                </c:pt>
                <c:pt idx="9114">
                  <c:v>0.17305964395354032</c:v>
                </c:pt>
                <c:pt idx="9115">
                  <c:v>0.13300538972349701</c:v>
                </c:pt>
                <c:pt idx="9116">
                  <c:v>9.2609712565701052E-2</c:v>
                </c:pt>
                <c:pt idx="9117">
                  <c:v>5.1976307603876427E-2</c:v>
                </c:pt>
                <c:pt idx="9118">
                  <c:v>1.1209480205973586E-2</c:v>
                </c:pt>
                <c:pt idx="9119">
                  <c:v>-2.9586121766941861E-2</c:v>
                </c:pt>
                <c:pt idx="9120">
                  <c:v>-7.0305776589517491E-2</c:v>
                </c:pt>
                <c:pt idx="9121">
                  <c:v>-0.11084495749201177</c:v>
                </c:pt>
                <c:pt idx="9122">
                  <c:v>-0.15109960097832861</c:v>
                </c:pt>
                <c:pt idx="9123">
                  <c:v>-0.19096637395602054</c:v>
                </c:pt>
                <c:pt idx="9124">
                  <c:v>-0.23034293899058342</c:v>
                </c:pt>
                <c:pt idx="9125">
                  <c:v>-0.26912821700444789</c:v>
                </c:pt>
                <c:pt idx="9126">
                  <c:v>-0.30722264674508343</c:v>
                </c:pt>
                <c:pt idx="9127">
                  <c:v>-0.3445284403577441</c:v>
                </c:pt>
                <c:pt idx="9128">
                  <c:v>-0.38094983440522945</c:v>
                </c:pt>
                <c:pt idx="9129">
                  <c:v>-0.4163933356915</c:v>
                </c:pt>
                <c:pt idx="9130">
                  <c:v>-0.45076796125696733</c:v>
                </c:pt>
                <c:pt idx="9131">
                  <c:v>-0.4839854719308499</c:v>
                </c:pt>
                <c:pt idx="9132">
                  <c:v>-0.51596059883965684</c:v>
                </c:pt>
                <c:pt idx="9133">
                  <c:v>-0.54661126229120383</c:v>
                </c:pt>
                <c:pt idx="9134">
                  <c:v>-0.57585878247200584</c:v>
                </c:pt>
                <c:pt idx="9135">
                  <c:v>-0.60362808141722979</c:v>
                </c:pt>
                <c:pt idx="9136">
                  <c:v>-0.62984787573475365</c:v>
                </c:pt>
                <c:pt idx="9137">
                  <c:v>-0.65445085958863791</c:v>
                </c:pt>
                <c:pt idx="9138">
                  <c:v>-0.67737387747210831</c:v>
                </c:pt>
                <c:pt idx="9139">
                  <c:v>-0.69855808632710237</c:v>
                </c:pt>
                <c:pt idx="9140">
                  <c:v>-0.7179491065932887</c:v>
                </c:pt>
                <c:pt idx="9141">
                  <c:v>-0.73549716179977065</c:v>
                </c:pt>
                <c:pt idx="9142">
                  <c:v>-0.75115720634045369</c:v>
                </c:pt>
                <c:pt idx="9143">
                  <c:v>-0.76488904110565537</c:v>
                </c:pt>
                <c:pt idx="9144">
                  <c:v>-0.77665741667245858</c:v>
                </c:pt>
                <c:pt idx="9145">
                  <c:v>-0.78643212378957617</c:v>
                </c:pt>
                <c:pt idx="9146">
                  <c:v>-0.79418807092399912</c:v>
                </c:pt>
                <c:pt idx="9147">
                  <c:v>-0.79990534867070451</c:v>
                </c:pt>
                <c:pt idx="9148">
                  <c:v>-0.80356928085968882</c:v>
                </c:pt>
                <c:pt idx="9149">
                  <c:v>-0.80517046222958788</c:v>
                </c:pt>
                <c:pt idx="9150">
                  <c:v>-0.80470478257078237</c:v>
                </c:pt>
                <c:pt idx="9151">
                  <c:v>-0.80217343727627544</c:v>
                </c:pt>
                <c:pt idx="9152">
                  <c:v>-0.79758292427313182</c:v>
                </c:pt>
                <c:pt idx="9153">
                  <c:v>-0.79094502734241923</c:v>
                </c:pt>
                <c:pt idx="9154">
                  <c:v>-0.78227678587032312</c:v>
                </c:pt>
                <c:pt idx="9155">
                  <c:v>-0.77160045110838127</c:v>
                </c:pt>
                <c:pt idx="9156">
                  <c:v>-0.75894342905481516</c:v>
                </c:pt>
                <c:pt idx="9157">
                  <c:v>-0.74433821010374279</c:v>
                </c:pt>
                <c:pt idx="9158">
                  <c:v>-0.72782228564271578</c:v>
                </c:pt>
                <c:pt idx="9159">
                  <c:v>-0.70943805181290909</c:v>
                </c:pt>
                <c:pt idx="9160">
                  <c:v>-0.68923270067897746</c:v>
                </c:pt>
                <c:pt idx="9161">
                  <c:v>-0.66725809908740397</c:v>
                </c:pt>
                <c:pt idx="9162">
                  <c:v>-0.64357065552535553</c:v>
                </c:pt>
                <c:pt idx="9163">
                  <c:v>-0.61823117532078686</c:v>
                </c:pt>
                <c:pt idx="9164">
                  <c:v>-0.59130470455591033</c:v>
                </c:pt>
                <c:pt idx="9165">
                  <c:v>-0.56286036309493137</c:v>
                </c:pt>
                <c:pt idx="9166">
                  <c:v>-0.53297116715448734</c:v>
                </c:pt>
                <c:pt idx="9167">
                  <c:v>-0.501713841871955</c:v>
                </c:pt>
                <c:pt idx="9168">
                  <c:v>-0.46916862435297346</c:v>
                </c:pt>
                <c:pt idx="9169">
                  <c:v>-0.43541905770406947</c:v>
                </c:pt>
                <c:pt idx="9170">
                  <c:v>-0.40055177657886282</c:v>
                </c:pt>
                <c:pt idx="9171">
                  <c:v>-0.3646562847880136</c:v>
                </c:pt>
                <c:pt idx="9172">
                  <c:v>-0.32782472554397096</c:v>
                </c:pt>
                <c:pt idx="9173">
                  <c:v>-0.29015164493123741</c:v>
                </c:pt>
                <c:pt idx="9174">
                  <c:v>-0.25173374920726566</c:v>
                </c:pt>
                <c:pt idx="9175">
                  <c:v>-0.2126696565595578</c:v>
                </c:pt>
                <c:pt idx="9176">
                  <c:v>-0.17305964395350407</c:v>
                </c:pt>
                <c:pt idx="9177">
                  <c:v>-0.13300538972350556</c:v>
                </c:pt>
                <c:pt idx="9178">
                  <c:v>-9.2609712565664221E-2</c:v>
                </c:pt>
                <c:pt idx="9179">
                  <c:v>-5.1976307603930773E-2</c:v>
                </c:pt>
                <c:pt idx="9180">
                  <c:v>-1.1209480205936498E-2</c:v>
                </c:pt>
                <c:pt idx="9181">
                  <c:v>2.9586121766933184E-2</c:v>
                </c:pt>
                <c:pt idx="9182">
                  <c:v>7.0305776589554433E-2</c:v>
                </c:pt>
                <c:pt idx="9183">
                  <c:v>0.11084495749195784</c:v>
                </c:pt>
                <c:pt idx="9184">
                  <c:v>0.15109960097832006</c:v>
                </c:pt>
                <c:pt idx="9185">
                  <c:v>0.1909663739560121</c:v>
                </c:pt>
                <c:pt idx="9186">
                  <c:v>0.23034293899061895</c:v>
                </c:pt>
                <c:pt idx="9187">
                  <c:v>0.26912821700443973</c:v>
                </c:pt>
                <c:pt idx="9188">
                  <c:v>0.30722264674507543</c:v>
                </c:pt>
                <c:pt idx="9189">
                  <c:v>0.34452844035773628</c:v>
                </c:pt>
                <c:pt idx="9190">
                  <c:v>0.38094983440526214</c:v>
                </c:pt>
                <c:pt idx="9191">
                  <c:v>0.41639333569149251</c:v>
                </c:pt>
                <c:pt idx="9192">
                  <c:v>0.45076796125699808</c:v>
                </c:pt>
                <c:pt idx="9193">
                  <c:v>0.4839854719308429</c:v>
                </c:pt>
                <c:pt idx="9194">
                  <c:v>0.51596059883965006</c:v>
                </c:pt>
                <c:pt idx="9195">
                  <c:v>0.54661126229119739</c:v>
                </c:pt>
                <c:pt idx="9196">
                  <c:v>0.5758587824720317</c:v>
                </c:pt>
                <c:pt idx="9197">
                  <c:v>0.60362808141722413</c:v>
                </c:pt>
                <c:pt idx="9198">
                  <c:v>0.62984787573474821</c:v>
                </c:pt>
                <c:pt idx="9199">
                  <c:v>0.65445085958860616</c:v>
                </c:pt>
                <c:pt idx="9200">
                  <c:v>0.67737387747212841</c:v>
                </c:pt>
                <c:pt idx="9201">
                  <c:v>0.69855808632709804</c:v>
                </c:pt>
                <c:pt idx="9202">
                  <c:v>0.71794910659330546</c:v>
                </c:pt>
                <c:pt idx="9203">
                  <c:v>0.73549716179974856</c:v>
                </c:pt>
                <c:pt idx="9204">
                  <c:v>0.75115720634046712</c:v>
                </c:pt>
                <c:pt idx="9205">
                  <c:v>0.7648890411056527</c:v>
                </c:pt>
                <c:pt idx="9206">
                  <c:v>0.77665741667246835</c:v>
                </c:pt>
                <c:pt idx="9207">
                  <c:v>0.78643212378958416</c:v>
                </c:pt>
                <c:pt idx="9208">
                  <c:v>0.79418807092399768</c:v>
                </c:pt>
                <c:pt idx="9209">
                  <c:v>0.79990534867069818</c:v>
                </c:pt>
                <c:pt idx="9210">
                  <c:v>0.80356928085969126</c:v>
                </c:pt>
                <c:pt idx="9211">
                  <c:v>0.80517046222958844</c:v>
                </c:pt>
                <c:pt idx="9212">
                  <c:v>0.80470478257078093</c:v>
                </c:pt>
                <c:pt idx="9213">
                  <c:v>0.8021734372762801</c:v>
                </c:pt>
                <c:pt idx="9214">
                  <c:v>0.79758292427313937</c:v>
                </c:pt>
                <c:pt idx="9215">
                  <c:v>0.79094502734242078</c:v>
                </c:pt>
                <c:pt idx="9216">
                  <c:v>0.78227678587031435</c:v>
                </c:pt>
                <c:pt idx="9217">
                  <c:v>0.77160045110837061</c:v>
                </c:pt>
                <c:pt idx="9218">
                  <c:v>0.75894342905483336</c:v>
                </c:pt>
                <c:pt idx="9219">
                  <c:v>0.74433821010376355</c:v>
                </c:pt>
                <c:pt idx="9220">
                  <c:v>0.72782228564269991</c:v>
                </c:pt>
                <c:pt idx="9221">
                  <c:v>0.70943805181289155</c:v>
                </c:pt>
                <c:pt idx="9222">
                  <c:v>0.68923270067895825</c:v>
                </c:pt>
                <c:pt idx="9223">
                  <c:v>0.6672580990874345</c:v>
                </c:pt>
                <c:pt idx="9224">
                  <c:v>0.64357065552538828</c:v>
                </c:pt>
                <c:pt idx="9225">
                  <c:v>0.61823117532076322</c:v>
                </c:pt>
                <c:pt idx="9226">
                  <c:v>0.59130470455588524</c:v>
                </c:pt>
                <c:pt idx="9227">
                  <c:v>0.56286036309490484</c:v>
                </c:pt>
                <c:pt idx="9228">
                  <c:v>0.53297116715452819</c:v>
                </c:pt>
                <c:pt idx="9229">
                  <c:v>0.50171384187192614</c:v>
                </c:pt>
                <c:pt idx="9230">
                  <c:v>0.46916862435294332</c:v>
                </c:pt>
                <c:pt idx="9231">
                  <c:v>0.43541905770403827</c:v>
                </c:pt>
                <c:pt idx="9232">
                  <c:v>0.40055177657887037</c:v>
                </c:pt>
                <c:pt idx="9233">
                  <c:v>0.36465628478798051</c:v>
                </c:pt>
                <c:pt idx="9234">
                  <c:v>0.3278247255440207</c:v>
                </c:pt>
                <c:pt idx="9235">
                  <c:v>0.29015164493120282</c:v>
                </c:pt>
                <c:pt idx="9236">
                  <c:v>0.25173374920727393</c:v>
                </c:pt>
                <c:pt idx="9237">
                  <c:v>0.21266965655952202</c:v>
                </c:pt>
                <c:pt idx="9238">
                  <c:v>0.17305964395355725</c:v>
                </c:pt>
                <c:pt idx="9239">
                  <c:v>0.13300538972351414</c:v>
                </c:pt>
                <c:pt idx="9240">
                  <c:v>9.2609712565672839E-2</c:v>
                </c:pt>
                <c:pt idx="9241">
                  <c:v>5.1976307603893761E-2</c:v>
                </c:pt>
                <c:pt idx="9242">
                  <c:v>1.1209480205945178E-2</c:v>
                </c:pt>
                <c:pt idx="9243">
                  <c:v>-2.9586121766924506E-2</c:v>
                </c:pt>
                <c:pt idx="9244">
                  <c:v>-7.0305776589545788E-2</c:v>
                </c:pt>
                <c:pt idx="9245">
                  <c:v>-0.11084495749199459</c:v>
                </c:pt>
                <c:pt idx="9246">
                  <c:v>-0.15109960097831157</c:v>
                </c:pt>
                <c:pt idx="9247">
                  <c:v>-0.19096637395604812</c:v>
                </c:pt>
                <c:pt idx="9248">
                  <c:v>-0.23034293899061065</c:v>
                </c:pt>
                <c:pt idx="9249">
                  <c:v>-0.26912821700443157</c:v>
                </c:pt>
                <c:pt idx="9250">
                  <c:v>-0.30722264674506738</c:v>
                </c:pt>
                <c:pt idx="9251">
                  <c:v>-0.34452844035776981</c:v>
                </c:pt>
                <c:pt idx="9252">
                  <c:v>-0.38094983440525448</c:v>
                </c:pt>
                <c:pt idx="9253">
                  <c:v>-0.41639333569148507</c:v>
                </c:pt>
                <c:pt idx="9254">
                  <c:v>-0.4507679612569529</c:v>
                </c:pt>
                <c:pt idx="9255">
                  <c:v>-0.4839854719308726</c:v>
                </c:pt>
                <c:pt idx="9256">
                  <c:v>-0.51596059883964351</c:v>
                </c:pt>
                <c:pt idx="9257">
                  <c:v>-0.5466112622912247</c:v>
                </c:pt>
                <c:pt idx="9258">
                  <c:v>-0.57585878247199374</c:v>
                </c:pt>
                <c:pt idx="9259">
                  <c:v>-0.60362808141724866</c:v>
                </c:pt>
                <c:pt idx="9260">
                  <c:v>-0.62984787573474288</c:v>
                </c:pt>
                <c:pt idx="9261">
                  <c:v>-0.65445085958862781</c:v>
                </c:pt>
                <c:pt idx="9262">
                  <c:v>-0.67737387747214839</c:v>
                </c:pt>
                <c:pt idx="9263">
                  <c:v>-0.69855808632709371</c:v>
                </c:pt>
                <c:pt idx="9264">
                  <c:v>-0.71794910659328082</c:v>
                </c:pt>
                <c:pt idx="9265">
                  <c:v>-0.73549716179976365</c:v>
                </c:pt>
                <c:pt idx="9266">
                  <c:v>-0.75115720634048044</c:v>
                </c:pt>
                <c:pt idx="9267">
                  <c:v>-0.76488904110566436</c:v>
                </c:pt>
                <c:pt idx="9268">
                  <c:v>-0.77665741667245403</c:v>
                </c:pt>
                <c:pt idx="9269">
                  <c:v>-0.7864321237895725</c:v>
                </c:pt>
                <c:pt idx="9270">
                  <c:v>-0.79418807092399624</c:v>
                </c:pt>
                <c:pt idx="9271">
                  <c:v>-0.7999053486707024</c:v>
                </c:pt>
                <c:pt idx="9272">
                  <c:v>-0.80356928085969359</c:v>
                </c:pt>
                <c:pt idx="9273">
                  <c:v>-0.80517046222958766</c:v>
                </c:pt>
                <c:pt idx="9274">
                  <c:v>-0.80470478257078304</c:v>
                </c:pt>
                <c:pt idx="9275">
                  <c:v>-0.80217343727627688</c:v>
                </c:pt>
                <c:pt idx="9276">
                  <c:v>-0.79758292427313426</c:v>
                </c:pt>
                <c:pt idx="9277">
                  <c:v>-0.79094502734241379</c:v>
                </c:pt>
                <c:pt idx="9278">
                  <c:v>-0.78227678587032723</c:v>
                </c:pt>
                <c:pt idx="9279">
                  <c:v>-0.77160045110838626</c:v>
                </c:pt>
                <c:pt idx="9280">
                  <c:v>-0.75894342905482093</c:v>
                </c:pt>
                <c:pt idx="9281">
                  <c:v>-0.74433821010374945</c:v>
                </c:pt>
                <c:pt idx="9282">
                  <c:v>-0.72782228564268403</c:v>
                </c:pt>
                <c:pt idx="9283">
                  <c:v>-0.7094380518129173</c:v>
                </c:pt>
                <c:pt idx="9284">
                  <c:v>-0.68923270067893916</c:v>
                </c:pt>
                <c:pt idx="9285">
                  <c:v>-0.66725809908741374</c:v>
                </c:pt>
                <c:pt idx="9286">
                  <c:v>-0.64357065552536608</c:v>
                </c:pt>
                <c:pt idx="9287">
                  <c:v>-0.61823117532076877</c:v>
                </c:pt>
                <c:pt idx="9288">
                  <c:v>-0.59130470455586004</c:v>
                </c:pt>
                <c:pt idx="9289">
                  <c:v>-0.56286036309494381</c:v>
                </c:pt>
                <c:pt idx="9290">
                  <c:v>-0.53297116715450032</c:v>
                </c:pt>
                <c:pt idx="9291">
                  <c:v>-0.50171384187193291</c:v>
                </c:pt>
                <c:pt idx="9292">
                  <c:v>-0.46916862435291318</c:v>
                </c:pt>
                <c:pt idx="9293">
                  <c:v>-0.43541905770408407</c:v>
                </c:pt>
                <c:pt idx="9294">
                  <c:v>-0.40055177657887792</c:v>
                </c:pt>
                <c:pt idx="9295">
                  <c:v>-0.36465628478798823</c:v>
                </c:pt>
                <c:pt idx="9296">
                  <c:v>-0.32782472554398684</c:v>
                </c:pt>
                <c:pt idx="9297">
                  <c:v>-0.29015164493121087</c:v>
                </c:pt>
                <c:pt idx="9298">
                  <c:v>-0.25173374920728214</c:v>
                </c:pt>
                <c:pt idx="9299">
                  <c:v>-0.21266965655953038</c:v>
                </c:pt>
                <c:pt idx="9300">
                  <c:v>-0.17305964395352103</c:v>
                </c:pt>
                <c:pt idx="9301">
                  <c:v>-0.13300538972352269</c:v>
                </c:pt>
                <c:pt idx="9302">
                  <c:v>-9.2609712565635993E-2</c:v>
                </c:pt>
                <c:pt idx="9303">
                  <c:v>-5.197630760390242E-2</c:v>
                </c:pt>
                <c:pt idx="9304">
                  <c:v>-1.1209480205953859E-2</c:v>
                </c:pt>
                <c:pt idx="9305">
                  <c:v>2.9586121766915833E-2</c:v>
                </c:pt>
                <c:pt idx="9306">
                  <c:v>7.0305776589582744E-2</c:v>
                </c:pt>
                <c:pt idx="9307">
                  <c:v>0.11084495749198599</c:v>
                </c:pt>
                <c:pt idx="9308">
                  <c:v>0.15109960097830302</c:v>
                </c:pt>
                <c:pt idx="9309">
                  <c:v>0.19096637395599522</c:v>
                </c:pt>
                <c:pt idx="9310">
                  <c:v>0.23034293899064617</c:v>
                </c:pt>
                <c:pt idx="9311">
                  <c:v>0.26912821700442335</c:v>
                </c:pt>
                <c:pt idx="9312">
                  <c:v>0.30722264674510169</c:v>
                </c:pt>
                <c:pt idx="9313">
                  <c:v>0.34452844035772057</c:v>
                </c:pt>
                <c:pt idx="9314">
                  <c:v>0.38094983440528718</c:v>
                </c:pt>
                <c:pt idx="9315">
                  <c:v>0.41639333569147763</c:v>
                </c:pt>
                <c:pt idx="9316">
                  <c:v>0.45076796125698365</c:v>
                </c:pt>
                <c:pt idx="9317">
                  <c:v>0.48398547193086561</c:v>
                </c:pt>
                <c:pt idx="9318">
                  <c:v>0.51596059883963674</c:v>
                </c:pt>
                <c:pt idx="9319">
                  <c:v>0.54661126229118462</c:v>
                </c:pt>
                <c:pt idx="9320">
                  <c:v>0.57585878247201971</c:v>
                </c:pt>
                <c:pt idx="9321">
                  <c:v>0.60362808141724289</c:v>
                </c:pt>
                <c:pt idx="9322">
                  <c:v>0.62984787573476597</c:v>
                </c:pt>
                <c:pt idx="9323">
                  <c:v>0.65445085958859606</c:v>
                </c:pt>
                <c:pt idx="9324">
                  <c:v>0.67737387747211908</c:v>
                </c:pt>
                <c:pt idx="9325">
                  <c:v>0.69855808632708938</c:v>
                </c:pt>
                <c:pt idx="9326">
                  <c:v>0.71794910659329758</c:v>
                </c:pt>
                <c:pt idx="9327">
                  <c:v>0.7354971617997601</c:v>
                </c:pt>
                <c:pt idx="9328">
                  <c:v>0.75115720634046079</c:v>
                </c:pt>
                <c:pt idx="9329">
                  <c:v>0.76488904110564726</c:v>
                </c:pt>
                <c:pt idx="9330">
                  <c:v>0.7766574166724638</c:v>
                </c:pt>
                <c:pt idx="9331">
                  <c:v>0.78643212378957061</c:v>
                </c:pt>
                <c:pt idx="9332">
                  <c:v>0.79418807092400234</c:v>
                </c:pt>
                <c:pt idx="9333">
                  <c:v>0.79990534867069618</c:v>
                </c:pt>
                <c:pt idx="9334">
                  <c:v>0.80356928085969004</c:v>
                </c:pt>
                <c:pt idx="9335">
                  <c:v>0.80517046222958755</c:v>
                </c:pt>
                <c:pt idx="9336">
                  <c:v>0.8047047825707816</c:v>
                </c:pt>
                <c:pt idx="9337">
                  <c:v>0.80217343727627766</c:v>
                </c:pt>
                <c:pt idx="9338">
                  <c:v>0.79758292427314181</c:v>
                </c:pt>
                <c:pt idx="9339">
                  <c:v>0.79094502734241545</c:v>
                </c:pt>
                <c:pt idx="9340">
                  <c:v>0.78227678587031846</c:v>
                </c:pt>
                <c:pt idx="9341">
                  <c:v>0.77160045110838871</c:v>
                </c:pt>
                <c:pt idx="9342">
                  <c:v>0.75894342905482381</c:v>
                </c:pt>
                <c:pt idx="9343">
                  <c:v>0.74433821010375278</c:v>
                </c:pt>
                <c:pt idx="9344">
                  <c:v>0.72782228564270735</c:v>
                </c:pt>
                <c:pt idx="9345">
                  <c:v>0.70943805181292141</c:v>
                </c:pt>
                <c:pt idx="9346">
                  <c:v>0.6892327006789436</c:v>
                </c:pt>
                <c:pt idx="9347">
                  <c:v>0.66725809908741851</c:v>
                </c:pt>
                <c:pt idx="9348">
                  <c:v>0.64357065552539872</c:v>
                </c:pt>
                <c:pt idx="9349">
                  <c:v>0.61823117532080363</c:v>
                </c:pt>
                <c:pt idx="9350">
                  <c:v>0.59130470455586592</c:v>
                </c:pt>
                <c:pt idx="9351">
                  <c:v>0.56286036309495002</c:v>
                </c:pt>
                <c:pt idx="9352">
                  <c:v>0.53297116715450676</c:v>
                </c:pt>
                <c:pt idx="9353">
                  <c:v>0.50171384187197543</c:v>
                </c:pt>
                <c:pt idx="9354">
                  <c:v>0.46916862435292017</c:v>
                </c:pt>
                <c:pt idx="9355">
                  <c:v>0.43541905770409139</c:v>
                </c:pt>
                <c:pt idx="9356">
                  <c:v>0.40055177657888547</c:v>
                </c:pt>
                <c:pt idx="9357">
                  <c:v>0.36465628478795514</c:v>
                </c:pt>
                <c:pt idx="9358">
                  <c:v>0.32782472554399472</c:v>
                </c:pt>
                <c:pt idx="9359">
                  <c:v>0.29015164493126172</c:v>
                </c:pt>
                <c:pt idx="9360">
                  <c:v>0.25173374920729041</c:v>
                </c:pt>
                <c:pt idx="9361">
                  <c:v>0.21266965655949463</c:v>
                </c:pt>
                <c:pt idx="9362">
                  <c:v>0.17305964395352952</c:v>
                </c:pt>
                <c:pt idx="9363">
                  <c:v>0.13300538972357639</c:v>
                </c:pt>
                <c:pt idx="9364">
                  <c:v>9.2609712565690089E-2</c:v>
                </c:pt>
                <c:pt idx="9365">
                  <c:v>5.1976307603865408E-2</c:v>
                </c:pt>
                <c:pt idx="9366">
                  <c:v>1.120948020596254E-2</c:v>
                </c:pt>
                <c:pt idx="9367">
                  <c:v>-2.95861217669529E-2</c:v>
                </c:pt>
                <c:pt idx="9368">
                  <c:v>-7.0305776589528496E-2</c:v>
                </c:pt>
                <c:pt idx="9369">
                  <c:v>-0.11084495749202274</c:v>
                </c:pt>
                <c:pt idx="9370">
                  <c:v>-0.1510996009782945</c:v>
                </c:pt>
                <c:pt idx="9371">
                  <c:v>-0.19096637395603125</c:v>
                </c:pt>
                <c:pt idx="9372">
                  <c:v>-0.23034293899063787</c:v>
                </c:pt>
                <c:pt idx="9373">
                  <c:v>-0.26912821700437206</c:v>
                </c:pt>
                <c:pt idx="9374">
                  <c:v>-0.30722264674505134</c:v>
                </c:pt>
                <c:pt idx="9375">
                  <c:v>-0.3445284403577541</c:v>
                </c:pt>
                <c:pt idx="9376">
                  <c:v>-0.38094983440527952</c:v>
                </c:pt>
                <c:pt idx="9377">
                  <c:v>-0.41639333569150938</c:v>
                </c:pt>
                <c:pt idx="9378">
                  <c:v>-0.45076796125693852</c:v>
                </c:pt>
                <c:pt idx="9379">
                  <c:v>-0.48398547193085872</c:v>
                </c:pt>
                <c:pt idx="9380">
                  <c:v>-0.51596059883963019</c:v>
                </c:pt>
                <c:pt idx="9381">
                  <c:v>-0.54661126229121193</c:v>
                </c:pt>
                <c:pt idx="9382">
                  <c:v>-0.57585878247201361</c:v>
                </c:pt>
                <c:pt idx="9383">
                  <c:v>-0.60362808141723723</c:v>
                </c:pt>
                <c:pt idx="9384">
                  <c:v>-0.629847875734732</c:v>
                </c:pt>
                <c:pt idx="9385">
                  <c:v>-0.6544508595886176</c:v>
                </c:pt>
                <c:pt idx="9386">
                  <c:v>-0.67737387747211431</c:v>
                </c:pt>
                <c:pt idx="9387">
                  <c:v>-0.69855808632710781</c:v>
                </c:pt>
                <c:pt idx="9388">
                  <c:v>-0.71794910659327293</c:v>
                </c:pt>
                <c:pt idx="9389">
                  <c:v>-0.73549716179975655</c:v>
                </c:pt>
                <c:pt idx="9390">
                  <c:v>-0.75115720634045768</c:v>
                </c:pt>
                <c:pt idx="9391">
                  <c:v>-0.76488904110565892</c:v>
                </c:pt>
                <c:pt idx="9392">
                  <c:v>-0.77665741667246146</c:v>
                </c:pt>
                <c:pt idx="9393">
                  <c:v>-0.78643212378956873</c:v>
                </c:pt>
                <c:pt idx="9394">
                  <c:v>-0.7941880709240009</c:v>
                </c:pt>
                <c:pt idx="9395">
                  <c:v>-0.79990534867070051</c:v>
                </c:pt>
                <c:pt idx="9396">
                  <c:v>-0.80356928085968948</c:v>
                </c:pt>
                <c:pt idx="9397">
                  <c:v>-0.8051704622295881</c:v>
                </c:pt>
                <c:pt idx="9398">
                  <c:v>-0.80470478257078193</c:v>
                </c:pt>
                <c:pt idx="9399">
                  <c:v>-0.80217343727627843</c:v>
                </c:pt>
                <c:pt idx="9400">
                  <c:v>-0.79758292427314292</c:v>
                </c:pt>
                <c:pt idx="9401">
                  <c:v>-0.79094502734240846</c:v>
                </c:pt>
                <c:pt idx="9402">
                  <c:v>-0.78227678587032046</c:v>
                </c:pt>
                <c:pt idx="9403">
                  <c:v>-0.77160045110839126</c:v>
                </c:pt>
                <c:pt idx="9404">
                  <c:v>-0.75894342905484202</c:v>
                </c:pt>
                <c:pt idx="9405">
                  <c:v>-0.74433821010373857</c:v>
                </c:pt>
                <c:pt idx="9406">
                  <c:v>-0.72782228564271101</c:v>
                </c:pt>
                <c:pt idx="9407">
                  <c:v>-0.70943805181290387</c:v>
                </c:pt>
                <c:pt idx="9408">
                  <c:v>-0.6892327006789718</c:v>
                </c:pt>
                <c:pt idx="9409">
                  <c:v>-0.66725809908739786</c:v>
                </c:pt>
                <c:pt idx="9410">
                  <c:v>-0.64357065552540393</c:v>
                </c:pt>
                <c:pt idx="9411">
                  <c:v>-0.61823117532077987</c:v>
                </c:pt>
                <c:pt idx="9412">
                  <c:v>-0.59130470455584072</c:v>
                </c:pt>
                <c:pt idx="9413">
                  <c:v>-0.56286036309492338</c:v>
                </c:pt>
                <c:pt idx="9414">
                  <c:v>-0.53297116715454762</c:v>
                </c:pt>
                <c:pt idx="9415">
                  <c:v>-0.50171384187194634</c:v>
                </c:pt>
                <c:pt idx="9416">
                  <c:v>-0.46916862435289003</c:v>
                </c:pt>
                <c:pt idx="9417">
                  <c:v>-0.4354190577040602</c:v>
                </c:pt>
                <c:pt idx="9418">
                  <c:v>-0.40055177657893271</c:v>
                </c:pt>
                <c:pt idx="9419">
                  <c:v>-0.36465628478800372</c:v>
                </c:pt>
                <c:pt idx="9420">
                  <c:v>-0.32782472554396092</c:v>
                </c:pt>
                <c:pt idx="9421">
                  <c:v>-0.29015164493122714</c:v>
                </c:pt>
                <c:pt idx="9422">
                  <c:v>-0.25173374920725522</c:v>
                </c:pt>
                <c:pt idx="9423">
                  <c:v>-0.21266965655954714</c:v>
                </c:pt>
                <c:pt idx="9424">
                  <c:v>-0.17305964395349327</c:v>
                </c:pt>
                <c:pt idx="9425">
                  <c:v>-0.13300538972353981</c:v>
                </c:pt>
                <c:pt idx="9426">
                  <c:v>-9.2609712565653243E-2</c:v>
                </c:pt>
                <c:pt idx="9427">
                  <c:v>-5.1976307603874068E-2</c:v>
                </c:pt>
                <c:pt idx="9428">
                  <c:v>-1.1209480206016989E-2</c:v>
                </c:pt>
                <c:pt idx="9429">
                  <c:v>2.9586121766898479E-2</c:v>
                </c:pt>
                <c:pt idx="9430">
                  <c:v>7.0305776589565439E-2</c:v>
                </c:pt>
                <c:pt idx="9431">
                  <c:v>0.11084495749201412</c:v>
                </c:pt>
                <c:pt idx="9432">
                  <c:v>0.15109960097833094</c:v>
                </c:pt>
                <c:pt idx="9433">
                  <c:v>0.19096637395597835</c:v>
                </c:pt>
                <c:pt idx="9434">
                  <c:v>0.23034293899062955</c:v>
                </c:pt>
                <c:pt idx="9435">
                  <c:v>0.26912821700440698</c:v>
                </c:pt>
                <c:pt idx="9436">
                  <c:v>0.30722264674508565</c:v>
                </c:pt>
                <c:pt idx="9437">
                  <c:v>0.34452844035774627</c:v>
                </c:pt>
                <c:pt idx="9438">
                  <c:v>0.38094983440527186</c:v>
                </c:pt>
                <c:pt idx="9439">
                  <c:v>0.41639333569146281</c:v>
                </c:pt>
                <c:pt idx="9440">
                  <c:v>0.45076796125696927</c:v>
                </c:pt>
                <c:pt idx="9441">
                  <c:v>0.48398547193085173</c:v>
                </c:pt>
                <c:pt idx="9442">
                  <c:v>0.51596059883965861</c:v>
                </c:pt>
                <c:pt idx="9443">
                  <c:v>0.54661126229117196</c:v>
                </c:pt>
                <c:pt idx="9444">
                  <c:v>0.5758587824720075</c:v>
                </c:pt>
                <c:pt idx="9445">
                  <c:v>0.60362808141723145</c:v>
                </c:pt>
                <c:pt idx="9446">
                  <c:v>0.62984787573475509</c:v>
                </c:pt>
                <c:pt idx="9447">
                  <c:v>0.6544508595886126</c:v>
                </c:pt>
                <c:pt idx="9448">
                  <c:v>0.67737387747210964</c:v>
                </c:pt>
                <c:pt idx="9449">
                  <c:v>0.69855808632710348</c:v>
                </c:pt>
                <c:pt idx="9450">
                  <c:v>0.71794910659328981</c:v>
                </c:pt>
                <c:pt idx="9451">
                  <c:v>0.73549716179975311</c:v>
                </c:pt>
                <c:pt idx="9452">
                  <c:v>0.75115720634047101</c:v>
                </c:pt>
                <c:pt idx="9453">
                  <c:v>0.76488904110565625</c:v>
                </c:pt>
                <c:pt idx="9454">
                  <c:v>0.77665741667245924</c:v>
                </c:pt>
                <c:pt idx="9455">
                  <c:v>0.78643212378956684</c:v>
                </c:pt>
                <c:pt idx="9456">
                  <c:v>0.79418807092400701</c:v>
                </c:pt>
                <c:pt idx="9457">
                  <c:v>0.79990534867069951</c:v>
                </c:pt>
                <c:pt idx="9458">
                  <c:v>0.80356928085968904</c:v>
                </c:pt>
                <c:pt idx="9459">
                  <c:v>0.80517046222958721</c:v>
                </c:pt>
                <c:pt idx="9460">
                  <c:v>0.8047047825707806</c:v>
                </c:pt>
                <c:pt idx="9461">
                  <c:v>0.8021734372762791</c:v>
                </c:pt>
                <c:pt idx="9462">
                  <c:v>0.79758292427313782</c:v>
                </c:pt>
                <c:pt idx="9463">
                  <c:v>0.79094502734241878</c:v>
                </c:pt>
                <c:pt idx="9464">
                  <c:v>0.78227678587031169</c:v>
                </c:pt>
                <c:pt idx="9465">
                  <c:v>0.7716004511083937</c:v>
                </c:pt>
                <c:pt idx="9466">
                  <c:v>0.75894342905482959</c:v>
                </c:pt>
                <c:pt idx="9467">
                  <c:v>0.74433821010372436</c:v>
                </c:pt>
                <c:pt idx="9468">
                  <c:v>0.72782228564269524</c:v>
                </c:pt>
                <c:pt idx="9469">
                  <c:v>0.70943805181292963</c:v>
                </c:pt>
                <c:pt idx="9470">
                  <c:v>0.68923270067895259</c:v>
                </c:pt>
                <c:pt idx="9471">
                  <c:v>0.6672580990873771</c:v>
                </c:pt>
                <c:pt idx="9472">
                  <c:v>0.64357065552538173</c:v>
                </c:pt>
                <c:pt idx="9473">
                  <c:v>0.61823117532081484</c:v>
                </c:pt>
                <c:pt idx="9474">
                  <c:v>0.59130470455587769</c:v>
                </c:pt>
                <c:pt idx="9475">
                  <c:v>0.56286036309489695</c:v>
                </c:pt>
                <c:pt idx="9476">
                  <c:v>0.53297116715451986</c:v>
                </c:pt>
                <c:pt idx="9477">
                  <c:v>0.50171384187191737</c:v>
                </c:pt>
                <c:pt idx="9478">
                  <c:v>0.46916862435293427</c:v>
                </c:pt>
                <c:pt idx="9479">
                  <c:v>0.435419057704029</c:v>
                </c:pt>
                <c:pt idx="9480">
                  <c:v>0.40055177657890051</c:v>
                </c:pt>
                <c:pt idx="9481">
                  <c:v>0.36465628478797069</c:v>
                </c:pt>
                <c:pt idx="9482">
                  <c:v>0.3278247255439688</c:v>
                </c:pt>
                <c:pt idx="9483">
                  <c:v>0.29015164493127787</c:v>
                </c:pt>
                <c:pt idx="9484">
                  <c:v>0.2517337492073069</c:v>
                </c:pt>
                <c:pt idx="9485">
                  <c:v>0.21266965655951134</c:v>
                </c:pt>
                <c:pt idx="9486">
                  <c:v>0.17305964395350176</c:v>
                </c:pt>
                <c:pt idx="9487">
                  <c:v>0.13300538972350326</c:v>
                </c:pt>
                <c:pt idx="9488">
                  <c:v>9.2609712565707325E-2</c:v>
                </c:pt>
                <c:pt idx="9489">
                  <c:v>5.1976307603882728E-2</c:v>
                </c:pt>
                <c:pt idx="9490">
                  <c:v>1.1209480205979899E-2</c:v>
                </c:pt>
                <c:pt idx="9491">
                  <c:v>-2.9586121766935546E-2</c:v>
                </c:pt>
                <c:pt idx="9492">
                  <c:v>-7.0305776589556793E-2</c:v>
                </c:pt>
                <c:pt idx="9493">
                  <c:v>-0.11084495749200554</c:v>
                </c:pt>
                <c:pt idx="9494">
                  <c:v>-0.15109960097827746</c:v>
                </c:pt>
                <c:pt idx="9495">
                  <c:v>-0.19096637395601437</c:v>
                </c:pt>
                <c:pt idx="9496">
                  <c:v>-0.23034293899062122</c:v>
                </c:pt>
                <c:pt idx="9497">
                  <c:v>-0.26912821700444195</c:v>
                </c:pt>
                <c:pt idx="9498">
                  <c:v>-0.3072226467450353</c:v>
                </c:pt>
                <c:pt idx="9499">
                  <c:v>-0.34452844035773844</c:v>
                </c:pt>
                <c:pt idx="9500">
                  <c:v>-0.3809498344052642</c:v>
                </c:pt>
                <c:pt idx="9501">
                  <c:v>-0.41639333569149456</c:v>
                </c:pt>
                <c:pt idx="9502">
                  <c:v>-0.45076796125696211</c:v>
                </c:pt>
                <c:pt idx="9503">
                  <c:v>-0.48398547193084485</c:v>
                </c:pt>
                <c:pt idx="9504">
                  <c:v>-0.51596059883965184</c:v>
                </c:pt>
                <c:pt idx="9505">
                  <c:v>-0.54661126229119916</c:v>
                </c:pt>
                <c:pt idx="9506">
                  <c:v>-0.5758587824720014</c:v>
                </c:pt>
                <c:pt idx="9507">
                  <c:v>-0.60362808141725599</c:v>
                </c:pt>
                <c:pt idx="9508">
                  <c:v>-0.62984787573474976</c:v>
                </c:pt>
                <c:pt idx="9509">
                  <c:v>-0.65445085958860749</c:v>
                </c:pt>
                <c:pt idx="9510">
                  <c:v>-0.67737387747210487</c:v>
                </c:pt>
                <c:pt idx="9511">
                  <c:v>-0.69855808632712191</c:v>
                </c:pt>
                <c:pt idx="9512">
                  <c:v>-0.71794910659328581</c:v>
                </c:pt>
                <c:pt idx="9513">
                  <c:v>-0.73549716179974955</c:v>
                </c:pt>
                <c:pt idx="9514">
                  <c:v>-0.75115720634045147</c:v>
                </c:pt>
                <c:pt idx="9515">
                  <c:v>-0.7648890411056678</c:v>
                </c:pt>
                <c:pt idx="9516">
                  <c:v>-0.77665741667245691</c:v>
                </c:pt>
                <c:pt idx="9517">
                  <c:v>-0.78643212378957483</c:v>
                </c:pt>
                <c:pt idx="9518">
                  <c:v>-0.79418807092399801</c:v>
                </c:pt>
                <c:pt idx="9519">
                  <c:v>-0.79990534867070373</c:v>
                </c:pt>
                <c:pt idx="9520">
                  <c:v>-0.80356928085968837</c:v>
                </c:pt>
                <c:pt idx="9521">
                  <c:v>-0.80517046222958777</c:v>
                </c:pt>
                <c:pt idx="9522">
                  <c:v>-0.80470478257077926</c:v>
                </c:pt>
                <c:pt idx="9523">
                  <c:v>-0.80217343727627588</c:v>
                </c:pt>
                <c:pt idx="9524">
                  <c:v>-0.79758292427314537</c:v>
                </c:pt>
                <c:pt idx="9525">
                  <c:v>-0.79094502734241179</c:v>
                </c:pt>
                <c:pt idx="9526">
                  <c:v>-0.78227678587030292</c:v>
                </c:pt>
                <c:pt idx="9527">
                  <c:v>-0.77160045110838305</c:v>
                </c:pt>
                <c:pt idx="9528">
                  <c:v>-0.7589434290548478</c:v>
                </c:pt>
                <c:pt idx="9529">
                  <c:v>-0.74433821010374512</c:v>
                </c:pt>
                <c:pt idx="9530">
                  <c:v>-0.72782228564267926</c:v>
                </c:pt>
                <c:pt idx="9531">
                  <c:v>-0.70943805181291208</c:v>
                </c:pt>
                <c:pt idx="9532">
                  <c:v>-0.68923270067893339</c:v>
                </c:pt>
                <c:pt idx="9533">
                  <c:v>-0.66725809908740752</c:v>
                </c:pt>
                <c:pt idx="9534">
                  <c:v>-0.6435706555253593</c:v>
                </c:pt>
                <c:pt idx="9535">
                  <c:v>-0.61823117532079108</c:v>
                </c:pt>
                <c:pt idx="9536">
                  <c:v>-0.59130470455585249</c:v>
                </c:pt>
                <c:pt idx="9537">
                  <c:v>-0.56286036309490317</c:v>
                </c:pt>
                <c:pt idx="9538">
                  <c:v>-0.53297116715456072</c:v>
                </c:pt>
                <c:pt idx="9539">
                  <c:v>-0.50171384187196</c:v>
                </c:pt>
                <c:pt idx="9540">
                  <c:v>-0.46916862435290413</c:v>
                </c:pt>
                <c:pt idx="9541">
                  <c:v>-0.43541905770403633</c:v>
                </c:pt>
                <c:pt idx="9542">
                  <c:v>-0.40055177657886831</c:v>
                </c:pt>
                <c:pt idx="9543">
                  <c:v>-0.3646562847880192</c:v>
                </c:pt>
                <c:pt idx="9544">
                  <c:v>-0.32782472554397674</c:v>
                </c:pt>
                <c:pt idx="9545">
                  <c:v>-0.29015164493124329</c:v>
                </c:pt>
                <c:pt idx="9546">
                  <c:v>-0.25173374920727171</c:v>
                </c:pt>
                <c:pt idx="9547">
                  <c:v>-0.21266965655951975</c:v>
                </c:pt>
                <c:pt idx="9548">
                  <c:v>-0.17305964395351026</c:v>
                </c:pt>
                <c:pt idx="9549">
                  <c:v>-0.13300538972355694</c:v>
                </c:pt>
                <c:pt idx="9550">
                  <c:v>-9.2609712565670479E-2</c:v>
                </c:pt>
                <c:pt idx="9551">
                  <c:v>-5.1976307603891388E-2</c:v>
                </c:pt>
                <c:pt idx="9552">
                  <c:v>-1.1209480205897042E-2</c:v>
                </c:pt>
                <c:pt idx="9553">
                  <c:v>2.9586121766881128E-2</c:v>
                </c:pt>
                <c:pt idx="9554">
                  <c:v>7.0305776589548147E-2</c:v>
                </c:pt>
                <c:pt idx="9555">
                  <c:v>0.11084495749199694</c:v>
                </c:pt>
                <c:pt idx="9556">
                  <c:v>0.15109960097831387</c:v>
                </c:pt>
                <c:pt idx="9557">
                  <c:v>0.19096637395600596</c:v>
                </c:pt>
                <c:pt idx="9558">
                  <c:v>0.23034293899061292</c:v>
                </c:pt>
                <c:pt idx="9559">
                  <c:v>0.26912821700443379</c:v>
                </c:pt>
                <c:pt idx="9560">
                  <c:v>0.30722264674506961</c:v>
                </c:pt>
                <c:pt idx="9561">
                  <c:v>0.34452844035773056</c:v>
                </c:pt>
                <c:pt idx="9562">
                  <c:v>0.38094983440529689</c:v>
                </c:pt>
                <c:pt idx="9563">
                  <c:v>0.41639333569148712</c:v>
                </c:pt>
                <c:pt idx="9564">
                  <c:v>0.4507679612569549</c:v>
                </c:pt>
                <c:pt idx="9565">
                  <c:v>0.48398547193083791</c:v>
                </c:pt>
                <c:pt idx="9566">
                  <c:v>0.51596059883968037</c:v>
                </c:pt>
                <c:pt idx="9567">
                  <c:v>0.54661126229119283</c:v>
                </c:pt>
                <c:pt idx="9568">
                  <c:v>0.5758587824719954</c:v>
                </c:pt>
                <c:pt idx="9569">
                  <c:v>0.60362808141721991</c:v>
                </c:pt>
                <c:pt idx="9570">
                  <c:v>0.62984787573477286</c:v>
                </c:pt>
                <c:pt idx="9571">
                  <c:v>0.6544508595886025</c:v>
                </c:pt>
                <c:pt idx="9572">
                  <c:v>0.67737387747212496</c:v>
                </c:pt>
                <c:pt idx="9573">
                  <c:v>0.69855808632709482</c:v>
                </c:pt>
                <c:pt idx="9574">
                  <c:v>0.71794910659330258</c:v>
                </c:pt>
                <c:pt idx="9575">
                  <c:v>0.735497161799746</c:v>
                </c:pt>
                <c:pt idx="9576">
                  <c:v>0.75115720634046479</c:v>
                </c:pt>
                <c:pt idx="9577">
                  <c:v>0.76488904110566502</c:v>
                </c:pt>
                <c:pt idx="9578">
                  <c:v>0.77665741667246668</c:v>
                </c:pt>
                <c:pt idx="9579">
                  <c:v>0.78643212378956318</c:v>
                </c:pt>
                <c:pt idx="9580">
                  <c:v>0.79418807092400412</c:v>
                </c:pt>
                <c:pt idx="9581">
                  <c:v>0.79990534867070273</c:v>
                </c:pt>
                <c:pt idx="9582">
                  <c:v>0.80356928085969082</c:v>
                </c:pt>
                <c:pt idx="9583">
                  <c:v>0.8051704622295871</c:v>
                </c:pt>
                <c:pt idx="9584">
                  <c:v>0.80470478257078126</c:v>
                </c:pt>
                <c:pt idx="9585">
                  <c:v>0.80217343727627666</c:v>
                </c:pt>
                <c:pt idx="9586">
                  <c:v>0.79758292427314026</c:v>
                </c:pt>
                <c:pt idx="9587">
                  <c:v>0.79094502734241334</c:v>
                </c:pt>
                <c:pt idx="9588">
                  <c:v>0.78227678587031579</c:v>
                </c:pt>
                <c:pt idx="9589">
                  <c:v>0.7716004511083856</c:v>
                </c:pt>
                <c:pt idx="9590">
                  <c:v>0.75894342905483536</c:v>
                </c:pt>
                <c:pt idx="9591">
                  <c:v>0.74433821010374857</c:v>
                </c:pt>
                <c:pt idx="9592">
                  <c:v>0.72782228564268303</c:v>
                </c:pt>
                <c:pt idx="9593">
                  <c:v>0.70943805181293784</c:v>
                </c:pt>
                <c:pt idx="9594">
                  <c:v>0.68923270067896159</c:v>
                </c:pt>
                <c:pt idx="9595">
                  <c:v>0.6672580990874124</c:v>
                </c:pt>
                <c:pt idx="9596">
                  <c:v>0.64357065552536463</c:v>
                </c:pt>
                <c:pt idx="9597">
                  <c:v>0.61823117532079652</c:v>
                </c:pt>
                <c:pt idx="9598">
                  <c:v>0.59130470455588957</c:v>
                </c:pt>
                <c:pt idx="9599">
                  <c:v>0.56286036309494214</c:v>
                </c:pt>
                <c:pt idx="9600">
                  <c:v>0.53297116715453285</c:v>
                </c:pt>
              </c:numCache>
            </c:numRef>
          </c:yVal>
          <c:smooth val="1"/>
          <c:extLst>
            <c:ext xmlns:c16="http://schemas.microsoft.com/office/drawing/2014/chart" uri="{C3380CC4-5D6E-409C-BE32-E72D297353CC}">
              <c16:uniqueId val="{00000001-B1F1-43C9-8701-CA775C58EE3B}"/>
            </c:ext>
          </c:extLst>
        </c:ser>
        <c:ser>
          <c:idx val="4"/>
          <c:order val="2"/>
          <c:tx>
            <c:v>Modflow 990 feet</c:v>
          </c:tx>
          <c:spPr>
            <a:ln w="19050" cap="rnd">
              <a:noFill/>
              <a:round/>
            </a:ln>
            <a:effectLst/>
          </c:spPr>
          <c:marker>
            <c:symbol val="circle"/>
            <c:size val="7"/>
            <c:spPr>
              <a:noFill/>
              <a:ln w="9525">
                <a:solidFill>
                  <a:srgbClr val="FF0000">
                    <a:alpha val="50000"/>
                  </a:srgbClr>
                </a:solidFill>
              </a:ln>
              <a:effectLst/>
            </c:spPr>
          </c:marker>
          <c:xVal>
            <c:numRef>
              <c:f>Modflow!$A$2:$A$961</c:f>
              <c:numCache>
                <c:formatCode>General</c:formatCode>
                <c:ptCount val="960"/>
                <c:pt idx="0">
                  <c:v>0.1</c:v>
                </c:pt>
                <c:pt idx="1">
                  <c:v>0.2</c:v>
                </c:pt>
                <c:pt idx="2">
                  <c:v>0.3</c:v>
                </c:pt>
                <c:pt idx="3">
                  <c:v>0.4</c:v>
                </c:pt>
                <c:pt idx="4">
                  <c:v>0.5</c:v>
                </c:pt>
                <c:pt idx="5">
                  <c:v>0.6</c:v>
                </c:pt>
                <c:pt idx="6">
                  <c:v>0.7</c:v>
                </c:pt>
                <c:pt idx="7">
                  <c:v>0.80000009999999999</c:v>
                </c:pt>
                <c:pt idx="8">
                  <c:v>0.90000009999999997</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2.7999990000000001</c:v>
                </c:pt>
                <c:pt idx="28">
                  <c:v>2.8999990000000002</c:v>
                </c:pt>
                <c:pt idx="29">
                  <c:v>2.9999989999999999</c:v>
                </c:pt>
                <c:pt idx="30">
                  <c:v>3.0999989999999999</c:v>
                </c:pt>
                <c:pt idx="31">
                  <c:v>3.199999</c:v>
                </c:pt>
                <c:pt idx="32">
                  <c:v>3.2999990000000001</c:v>
                </c:pt>
                <c:pt idx="33">
                  <c:v>3.3999990000000002</c:v>
                </c:pt>
                <c:pt idx="34">
                  <c:v>3.4999989999999999</c:v>
                </c:pt>
                <c:pt idx="35">
                  <c:v>3.5999989999999999</c:v>
                </c:pt>
                <c:pt idx="36">
                  <c:v>3.699999</c:v>
                </c:pt>
                <c:pt idx="37">
                  <c:v>3.7999990000000001</c:v>
                </c:pt>
                <c:pt idx="38">
                  <c:v>3.8999980000000001</c:v>
                </c:pt>
                <c:pt idx="39">
                  <c:v>3.9999980000000002</c:v>
                </c:pt>
                <c:pt idx="40">
                  <c:v>4.0999980000000003</c:v>
                </c:pt>
                <c:pt idx="41">
                  <c:v>4.1999979999999999</c:v>
                </c:pt>
                <c:pt idx="42">
                  <c:v>4.2999980000000004</c:v>
                </c:pt>
                <c:pt idx="43">
                  <c:v>4.3999980000000001</c:v>
                </c:pt>
                <c:pt idx="44">
                  <c:v>4.4999979999999997</c:v>
                </c:pt>
                <c:pt idx="45">
                  <c:v>4.5999980000000003</c:v>
                </c:pt>
                <c:pt idx="46">
                  <c:v>4.6999979999999999</c:v>
                </c:pt>
                <c:pt idx="47">
                  <c:v>4.7999980000000004</c:v>
                </c:pt>
                <c:pt idx="48">
                  <c:v>4.8999980000000001</c:v>
                </c:pt>
                <c:pt idx="49">
                  <c:v>4.9999979999999997</c:v>
                </c:pt>
                <c:pt idx="50">
                  <c:v>5.0999980000000003</c:v>
                </c:pt>
                <c:pt idx="51">
                  <c:v>5.1999969999999998</c:v>
                </c:pt>
                <c:pt idx="52">
                  <c:v>5.2999970000000003</c:v>
                </c:pt>
                <c:pt idx="53">
                  <c:v>5.3999969999999999</c:v>
                </c:pt>
                <c:pt idx="54">
                  <c:v>5.4999969999999996</c:v>
                </c:pt>
                <c:pt idx="55">
                  <c:v>5.5999970000000001</c:v>
                </c:pt>
                <c:pt idx="56">
                  <c:v>5.6999969999999998</c:v>
                </c:pt>
                <c:pt idx="57">
                  <c:v>5.7999970000000003</c:v>
                </c:pt>
                <c:pt idx="58">
                  <c:v>5.8999969999999999</c:v>
                </c:pt>
                <c:pt idx="59">
                  <c:v>5.9999969999999996</c:v>
                </c:pt>
                <c:pt idx="60">
                  <c:v>6.0999970000000001</c:v>
                </c:pt>
                <c:pt idx="61">
                  <c:v>6.1999959999999996</c:v>
                </c:pt>
                <c:pt idx="62">
                  <c:v>6.2999960000000002</c:v>
                </c:pt>
                <c:pt idx="63">
                  <c:v>6.3999959999999998</c:v>
                </c:pt>
                <c:pt idx="64">
                  <c:v>6.4999960000000003</c:v>
                </c:pt>
                <c:pt idx="65">
                  <c:v>6.599996</c:v>
                </c:pt>
                <c:pt idx="66">
                  <c:v>6.6999959999999996</c:v>
                </c:pt>
                <c:pt idx="67">
                  <c:v>6.7999960000000002</c:v>
                </c:pt>
                <c:pt idx="68">
                  <c:v>6.8999959999999998</c:v>
                </c:pt>
                <c:pt idx="69">
                  <c:v>6.9999960000000003</c:v>
                </c:pt>
                <c:pt idx="70">
                  <c:v>7.099996</c:v>
                </c:pt>
                <c:pt idx="71">
                  <c:v>7.1999959999999996</c:v>
                </c:pt>
                <c:pt idx="72">
                  <c:v>7.299995</c:v>
                </c:pt>
                <c:pt idx="73">
                  <c:v>7.3999949999999997</c:v>
                </c:pt>
                <c:pt idx="74">
                  <c:v>7.4999950000000002</c:v>
                </c:pt>
                <c:pt idx="75">
                  <c:v>7.5999949999999998</c:v>
                </c:pt>
                <c:pt idx="76">
                  <c:v>7.6999950000000004</c:v>
                </c:pt>
                <c:pt idx="77">
                  <c:v>7.799995</c:v>
                </c:pt>
                <c:pt idx="78">
                  <c:v>7.8999949999999997</c:v>
                </c:pt>
                <c:pt idx="79">
                  <c:v>7.9999950000000002</c:v>
                </c:pt>
                <c:pt idx="80">
                  <c:v>8.0999949999999998</c:v>
                </c:pt>
                <c:pt idx="81">
                  <c:v>8.1999949999999995</c:v>
                </c:pt>
                <c:pt idx="82">
                  <c:v>8.2999949999999991</c:v>
                </c:pt>
                <c:pt idx="83">
                  <c:v>8.3999959999999998</c:v>
                </c:pt>
                <c:pt idx="84">
                  <c:v>8.4999959999999994</c:v>
                </c:pt>
                <c:pt idx="85">
                  <c:v>8.5999970000000001</c:v>
                </c:pt>
                <c:pt idx="86">
                  <c:v>8.6999969999999998</c:v>
                </c:pt>
                <c:pt idx="87">
                  <c:v>8.7999969999999994</c:v>
                </c:pt>
                <c:pt idx="88">
                  <c:v>8.8999980000000001</c:v>
                </c:pt>
                <c:pt idx="89">
                  <c:v>8.9999979999999997</c:v>
                </c:pt>
                <c:pt idx="90">
                  <c:v>9.0999979999999994</c:v>
                </c:pt>
                <c:pt idx="91">
                  <c:v>9.199999</c:v>
                </c:pt>
                <c:pt idx="92">
                  <c:v>9.2999989999999997</c:v>
                </c:pt>
                <c:pt idx="93">
                  <c:v>9.4</c:v>
                </c:pt>
                <c:pt idx="94">
                  <c:v>9.5</c:v>
                </c:pt>
                <c:pt idx="95">
                  <c:v>9.6</c:v>
                </c:pt>
                <c:pt idx="96">
                  <c:v>9.7000010000000003</c:v>
                </c:pt>
                <c:pt idx="97">
                  <c:v>9.800001</c:v>
                </c:pt>
                <c:pt idx="98">
                  <c:v>9.9000020000000006</c:v>
                </c:pt>
                <c:pt idx="99">
                  <c:v>10</c:v>
                </c:pt>
                <c:pt idx="100">
                  <c:v>10.1</c:v>
                </c:pt>
                <c:pt idx="101">
                  <c:v>10.199999999999999</c:v>
                </c:pt>
                <c:pt idx="102">
                  <c:v>10.3</c:v>
                </c:pt>
                <c:pt idx="103">
                  <c:v>10.4</c:v>
                </c:pt>
                <c:pt idx="104">
                  <c:v>10.5</c:v>
                </c:pt>
                <c:pt idx="105">
                  <c:v>10.6</c:v>
                </c:pt>
                <c:pt idx="106">
                  <c:v>10.7</c:v>
                </c:pt>
                <c:pt idx="107">
                  <c:v>10.8</c:v>
                </c:pt>
                <c:pt idx="108">
                  <c:v>10.90001</c:v>
                </c:pt>
                <c:pt idx="109">
                  <c:v>11.00001</c:v>
                </c:pt>
                <c:pt idx="110">
                  <c:v>11.100009999999999</c:v>
                </c:pt>
                <c:pt idx="111">
                  <c:v>11.200010000000001</c:v>
                </c:pt>
                <c:pt idx="112">
                  <c:v>11.30001</c:v>
                </c:pt>
                <c:pt idx="113">
                  <c:v>11.40001</c:v>
                </c:pt>
                <c:pt idx="114">
                  <c:v>11.50001</c:v>
                </c:pt>
                <c:pt idx="115">
                  <c:v>11.600009999999999</c:v>
                </c:pt>
                <c:pt idx="116">
                  <c:v>11.700010000000001</c:v>
                </c:pt>
                <c:pt idx="117">
                  <c:v>11.80001</c:v>
                </c:pt>
                <c:pt idx="118">
                  <c:v>11.90001</c:v>
                </c:pt>
                <c:pt idx="119">
                  <c:v>12.00001</c:v>
                </c:pt>
                <c:pt idx="120">
                  <c:v>12.100009999999999</c:v>
                </c:pt>
                <c:pt idx="121">
                  <c:v>12.200010000000001</c:v>
                </c:pt>
                <c:pt idx="122">
                  <c:v>12.30001</c:v>
                </c:pt>
                <c:pt idx="123">
                  <c:v>12.40001</c:v>
                </c:pt>
                <c:pt idx="124">
                  <c:v>12.50001</c:v>
                </c:pt>
                <c:pt idx="125">
                  <c:v>12.600009999999999</c:v>
                </c:pt>
                <c:pt idx="126">
                  <c:v>12.700010000000001</c:v>
                </c:pt>
                <c:pt idx="127">
                  <c:v>12.80001</c:v>
                </c:pt>
                <c:pt idx="128">
                  <c:v>12.90001</c:v>
                </c:pt>
                <c:pt idx="129">
                  <c:v>13.00001</c:v>
                </c:pt>
                <c:pt idx="130">
                  <c:v>13.100009999999999</c:v>
                </c:pt>
                <c:pt idx="131">
                  <c:v>13.200010000000001</c:v>
                </c:pt>
                <c:pt idx="132">
                  <c:v>13.30001</c:v>
                </c:pt>
                <c:pt idx="133">
                  <c:v>13.40001</c:v>
                </c:pt>
                <c:pt idx="134">
                  <c:v>13.500019999999999</c:v>
                </c:pt>
                <c:pt idx="135">
                  <c:v>13.600020000000001</c:v>
                </c:pt>
                <c:pt idx="136">
                  <c:v>13.70002</c:v>
                </c:pt>
                <c:pt idx="137">
                  <c:v>13.80002</c:v>
                </c:pt>
                <c:pt idx="138">
                  <c:v>13.90002</c:v>
                </c:pt>
                <c:pt idx="139">
                  <c:v>14.000019999999999</c:v>
                </c:pt>
                <c:pt idx="140">
                  <c:v>14.100020000000001</c:v>
                </c:pt>
                <c:pt idx="141">
                  <c:v>14.20002</c:v>
                </c:pt>
                <c:pt idx="142">
                  <c:v>14.30002</c:v>
                </c:pt>
                <c:pt idx="143">
                  <c:v>14.40002</c:v>
                </c:pt>
                <c:pt idx="144">
                  <c:v>14.500019999999999</c:v>
                </c:pt>
                <c:pt idx="145">
                  <c:v>14.600020000000001</c:v>
                </c:pt>
                <c:pt idx="146">
                  <c:v>14.70002</c:v>
                </c:pt>
                <c:pt idx="147">
                  <c:v>14.80002</c:v>
                </c:pt>
                <c:pt idx="148">
                  <c:v>14.90002</c:v>
                </c:pt>
                <c:pt idx="149">
                  <c:v>15.000019999999999</c:v>
                </c:pt>
                <c:pt idx="150">
                  <c:v>15.100020000000001</c:v>
                </c:pt>
                <c:pt idx="151">
                  <c:v>15.20002</c:v>
                </c:pt>
                <c:pt idx="152">
                  <c:v>15.30002</c:v>
                </c:pt>
                <c:pt idx="153">
                  <c:v>15.40002</c:v>
                </c:pt>
                <c:pt idx="154">
                  <c:v>15.500019999999999</c:v>
                </c:pt>
                <c:pt idx="155">
                  <c:v>15.600020000000001</c:v>
                </c:pt>
                <c:pt idx="156">
                  <c:v>15.70002</c:v>
                </c:pt>
                <c:pt idx="157">
                  <c:v>15.80002</c:v>
                </c:pt>
                <c:pt idx="158">
                  <c:v>15.90002</c:v>
                </c:pt>
                <c:pt idx="159">
                  <c:v>16.000019999999999</c:v>
                </c:pt>
                <c:pt idx="160">
                  <c:v>16.10003</c:v>
                </c:pt>
                <c:pt idx="161">
                  <c:v>16.200030000000002</c:v>
                </c:pt>
                <c:pt idx="162">
                  <c:v>16.30003</c:v>
                </c:pt>
                <c:pt idx="163">
                  <c:v>16.400030000000001</c:v>
                </c:pt>
                <c:pt idx="164">
                  <c:v>16.500029999999999</c:v>
                </c:pt>
                <c:pt idx="165">
                  <c:v>16.60003</c:v>
                </c:pt>
                <c:pt idx="166">
                  <c:v>16.700030000000002</c:v>
                </c:pt>
                <c:pt idx="167">
                  <c:v>16.80003</c:v>
                </c:pt>
                <c:pt idx="168">
                  <c:v>16.900030000000001</c:v>
                </c:pt>
                <c:pt idx="169">
                  <c:v>17.000029999999999</c:v>
                </c:pt>
                <c:pt idx="170">
                  <c:v>17.10003</c:v>
                </c:pt>
                <c:pt idx="171">
                  <c:v>17.200030000000002</c:v>
                </c:pt>
                <c:pt idx="172">
                  <c:v>17.30003</c:v>
                </c:pt>
                <c:pt idx="173">
                  <c:v>17.400030000000001</c:v>
                </c:pt>
                <c:pt idx="174">
                  <c:v>17.500029999999999</c:v>
                </c:pt>
                <c:pt idx="175">
                  <c:v>17.60003</c:v>
                </c:pt>
                <c:pt idx="176">
                  <c:v>17.700030000000002</c:v>
                </c:pt>
                <c:pt idx="177">
                  <c:v>17.80003</c:v>
                </c:pt>
                <c:pt idx="178">
                  <c:v>17.900030000000001</c:v>
                </c:pt>
                <c:pt idx="179">
                  <c:v>18.000029999999999</c:v>
                </c:pt>
                <c:pt idx="180">
                  <c:v>18.10003</c:v>
                </c:pt>
                <c:pt idx="181">
                  <c:v>18.200030000000002</c:v>
                </c:pt>
                <c:pt idx="182">
                  <c:v>18.30003</c:v>
                </c:pt>
                <c:pt idx="183">
                  <c:v>18.400030000000001</c:v>
                </c:pt>
                <c:pt idx="184">
                  <c:v>18.500029999999999</c:v>
                </c:pt>
                <c:pt idx="185">
                  <c:v>18.60003</c:v>
                </c:pt>
                <c:pt idx="186">
                  <c:v>18.700040000000001</c:v>
                </c:pt>
                <c:pt idx="187">
                  <c:v>18.800039999999999</c:v>
                </c:pt>
                <c:pt idx="188">
                  <c:v>18.900040000000001</c:v>
                </c:pt>
                <c:pt idx="189">
                  <c:v>19.000039999999998</c:v>
                </c:pt>
                <c:pt idx="190">
                  <c:v>19.10004</c:v>
                </c:pt>
                <c:pt idx="191">
                  <c:v>19.200040000000001</c:v>
                </c:pt>
                <c:pt idx="192">
                  <c:v>19.300039999999999</c:v>
                </c:pt>
                <c:pt idx="193">
                  <c:v>19.400040000000001</c:v>
                </c:pt>
                <c:pt idx="194">
                  <c:v>19.500039999999998</c:v>
                </c:pt>
                <c:pt idx="195">
                  <c:v>19.60004</c:v>
                </c:pt>
                <c:pt idx="196">
                  <c:v>19.700040000000001</c:v>
                </c:pt>
                <c:pt idx="197">
                  <c:v>19.800039999999999</c:v>
                </c:pt>
                <c:pt idx="198">
                  <c:v>19.900040000000001</c:v>
                </c:pt>
                <c:pt idx="199">
                  <c:v>20.000039999999998</c:v>
                </c:pt>
                <c:pt idx="200">
                  <c:v>20.10004</c:v>
                </c:pt>
                <c:pt idx="201">
                  <c:v>20.200040000000001</c:v>
                </c:pt>
                <c:pt idx="202">
                  <c:v>20.300039999999999</c:v>
                </c:pt>
                <c:pt idx="203">
                  <c:v>20.400040000000001</c:v>
                </c:pt>
                <c:pt idx="204">
                  <c:v>20.500039999999998</c:v>
                </c:pt>
                <c:pt idx="205">
                  <c:v>20.60004</c:v>
                </c:pt>
                <c:pt idx="206">
                  <c:v>20.700040000000001</c:v>
                </c:pt>
                <c:pt idx="207">
                  <c:v>20.800039999999999</c:v>
                </c:pt>
                <c:pt idx="208">
                  <c:v>20.900040000000001</c:v>
                </c:pt>
                <c:pt idx="209">
                  <c:v>21.000039999999998</c:v>
                </c:pt>
                <c:pt idx="210">
                  <c:v>21.10004</c:v>
                </c:pt>
                <c:pt idx="211">
                  <c:v>21.200040000000001</c:v>
                </c:pt>
                <c:pt idx="212">
                  <c:v>21.300049999999999</c:v>
                </c:pt>
                <c:pt idx="213">
                  <c:v>21.40005</c:v>
                </c:pt>
                <c:pt idx="214">
                  <c:v>21.500050000000002</c:v>
                </c:pt>
                <c:pt idx="215">
                  <c:v>21.60005</c:v>
                </c:pt>
                <c:pt idx="216">
                  <c:v>21.700050000000001</c:v>
                </c:pt>
                <c:pt idx="217">
                  <c:v>21.800049999999999</c:v>
                </c:pt>
                <c:pt idx="218">
                  <c:v>21.90005</c:v>
                </c:pt>
                <c:pt idx="219">
                  <c:v>22.000050000000002</c:v>
                </c:pt>
                <c:pt idx="220">
                  <c:v>22.10005</c:v>
                </c:pt>
                <c:pt idx="221">
                  <c:v>22.200050000000001</c:v>
                </c:pt>
                <c:pt idx="222">
                  <c:v>22.300049999999999</c:v>
                </c:pt>
                <c:pt idx="223">
                  <c:v>22.40005</c:v>
                </c:pt>
                <c:pt idx="224">
                  <c:v>22.500050000000002</c:v>
                </c:pt>
                <c:pt idx="225">
                  <c:v>22.60005</c:v>
                </c:pt>
                <c:pt idx="226">
                  <c:v>22.700050000000001</c:v>
                </c:pt>
                <c:pt idx="227">
                  <c:v>22.800049999999999</c:v>
                </c:pt>
                <c:pt idx="228">
                  <c:v>22.90005</c:v>
                </c:pt>
                <c:pt idx="229">
                  <c:v>23.000050000000002</c:v>
                </c:pt>
                <c:pt idx="230">
                  <c:v>23.10005</c:v>
                </c:pt>
                <c:pt idx="231">
                  <c:v>23.200050000000001</c:v>
                </c:pt>
                <c:pt idx="232">
                  <c:v>23.300049999999999</c:v>
                </c:pt>
                <c:pt idx="233">
                  <c:v>23.40005</c:v>
                </c:pt>
                <c:pt idx="234">
                  <c:v>23.500050000000002</c:v>
                </c:pt>
                <c:pt idx="235">
                  <c:v>23.60005</c:v>
                </c:pt>
                <c:pt idx="236">
                  <c:v>23.700050000000001</c:v>
                </c:pt>
                <c:pt idx="237">
                  <c:v>23.800049999999999</c:v>
                </c:pt>
                <c:pt idx="238">
                  <c:v>23.90005</c:v>
                </c:pt>
                <c:pt idx="239">
                  <c:v>24.000060000000001</c:v>
                </c:pt>
                <c:pt idx="240">
                  <c:v>24.100059999999999</c:v>
                </c:pt>
                <c:pt idx="241">
                  <c:v>24.200060000000001</c:v>
                </c:pt>
                <c:pt idx="242">
                  <c:v>24.300059999999998</c:v>
                </c:pt>
                <c:pt idx="243">
                  <c:v>24.40006</c:v>
                </c:pt>
                <c:pt idx="244">
                  <c:v>24.500060000000001</c:v>
                </c:pt>
                <c:pt idx="245">
                  <c:v>24.600059999999999</c:v>
                </c:pt>
                <c:pt idx="246">
                  <c:v>24.700060000000001</c:v>
                </c:pt>
                <c:pt idx="247">
                  <c:v>24.800059999999998</c:v>
                </c:pt>
                <c:pt idx="248">
                  <c:v>24.90006</c:v>
                </c:pt>
                <c:pt idx="249">
                  <c:v>25.000060000000001</c:v>
                </c:pt>
                <c:pt idx="250">
                  <c:v>25.100059999999999</c:v>
                </c:pt>
                <c:pt idx="251">
                  <c:v>25.200060000000001</c:v>
                </c:pt>
                <c:pt idx="252">
                  <c:v>25.300059999999998</c:v>
                </c:pt>
                <c:pt idx="253">
                  <c:v>25.40006</c:v>
                </c:pt>
                <c:pt idx="254">
                  <c:v>25.500060000000001</c:v>
                </c:pt>
                <c:pt idx="255">
                  <c:v>25.600059999999999</c:v>
                </c:pt>
                <c:pt idx="256">
                  <c:v>25.700060000000001</c:v>
                </c:pt>
                <c:pt idx="257">
                  <c:v>25.800059999999998</c:v>
                </c:pt>
                <c:pt idx="258">
                  <c:v>25.90006</c:v>
                </c:pt>
                <c:pt idx="259">
                  <c:v>26.000060000000001</c:v>
                </c:pt>
                <c:pt idx="260">
                  <c:v>26.100059999999999</c:v>
                </c:pt>
                <c:pt idx="261">
                  <c:v>26.200060000000001</c:v>
                </c:pt>
                <c:pt idx="262">
                  <c:v>26.300059999999998</c:v>
                </c:pt>
                <c:pt idx="263">
                  <c:v>26.40006</c:v>
                </c:pt>
                <c:pt idx="264">
                  <c:v>26.500060000000001</c:v>
                </c:pt>
                <c:pt idx="265">
                  <c:v>26.600069999999999</c:v>
                </c:pt>
                <c:pt idx="266">
                  <c:v>26.70007</c:v>
                </c:pt>
                <c:pt idx="267">
                  <c:v>26.800070000000002</c:v>
                </c:pt>
                <c:pt idx="268">
                  <c:v>26.900069999999999</c:v>
                </c:pt>
                <c:pt idx="269">
                  <c:v>27.000070000000001</c:v>
                </c:pt>
                <c:pt idx="270">
                  <c:v>27.100069999999999</c:v>
                </c:pt>
                <c:pt idx="271">
                  <c:v>27.20007</c:v>
                </c:pt>
                <c:pt idx="272">
                  <c:v>27.300070000000002</c:v>
                </c:pt>
                <c:pt idx="273">
                  <c:v>27.400069999999999</c:v>
                </c:pt>
                <c:pt idx="274">
                  <c:v>27.500070000000001</c:v>
                </c:pt>
                <c:pt idx="275">
                  <c:v>27.600069999999999</c:v>
                </c:pt>
                <c:pt idx="276">
                  <c:v>27.70007</c:v>
                </c:pt>
                <c:pt idx="277">
                  <c:v>27.800070000000002</c:v>
                </c:pt>
                <c:pt idx="278">
                  <c:v>27.900069999999999</c:v>
                </c:pt>
                <c:pt idx="279">
                  <c:v>28.000070000000001</c:v>
                </c:pt>
                <c:pt idx="280">
                  <c:v>28.100069999999999</c:v>
                </c:pt>
                <c:pt idx="281">
                  <c:v>28.20007</c:v>
                </c:pt>
                <c:pt idx="282">
                  <c:v>28.300070000000002</c:v>
                </c:pt>
                <c:pt idx="283">
                  <c:v>28.400069999999999</c:v>
                </c:pt>
                <c:pt idx="284">
                  <c:v>28.500070000000001</c:v>
                </c:pt>
                <c:pt idx="285">
                  <c:v>28.600069999999999</c:v>
                </c:pt>
                <c:pt idx="286">
                  <c:v>28.70007</c:v>
                </c:pt>
                <c:pt idx="287">
                  <c:v>28.800070000000002</c:v>
                </c:pt>
                <c:pt idx="288">
                  <c:v>28.900069999999999</c:v>
                </c:pt>
                <c:pt idx="289">
                  <c:v>29.000070000000001</c:v>
                </c:pt>
                <c:pt idx="290">
                  <c:v>29.100069999999999</c:v>
                </c:pt>
                <c:pt idx="291">
                  <c:v>29.20008</c:v>
                </c:pt>
                <c:pt idx="292">
                  <c:v>29.300080000000001</c:v>
                </c:pt>
                <c:pt idx="293">
                  <c:v>29.400079999999999</c:v>
                </c:pt>
                <c:pt idx="294">
                  <c:v>29.500080000000001</c:v>
                </c:pt>
                <c:pt idx="295">
                  <c:v>29.600079999999998</c:v>
                </c:pt>
                <c:pt idx="296">
                  <c:v>29.70008</c:v>
                </c:pt>
                <c:pt idx="297">
                  <c:v>29.800080000000001</c:v>
                </c:pt>
                <c:pt idx="298">
                  <c:v>29.900079999999999</c:v>
                </c:pt>
                <c:pt idx="299">
                  <c:v>30.000080000000001</c:v>
                </c:pt>
                <c:pt idx="300">
                  <c:v>30.100079999999998</c:v>
                </c:pt>
                <c:pt idx="301">
                  <c:v>30.20008</c:v>
                </c:pt>
                <c:pt idx="302">
                  <c:v>30.300080000000001</c:v>
                </c:pt>
                <c:pt idx="303">
                  <c:v>30.400079999999999</c:v>
                </c:pt>
                <c:pt idx="304">
                  <c:v>30.500080000000001</c:v>
                </c:pt>
                <c:pt idx="305">
                  <c:v>30.600079999999998</c:v>
                </c:pt>
                <c:pt idx="306">
                  <c:v>30.70008</c:v>
                </c:pt>
                <c:pt idx="307">
                  <c:v>30.800080000000001</c:v>
                </c:pt>
                <c:pt idx="308">
                  <c:v>30.900079999999999</c:v>
                </c:pt>
                <c:pt idx="309">
                  <c:v>31.000080000000001</c:v>
                </c:pt>
                <c:pt idx="310">
                  <c:v>31.100079999999998</c:v>
                </c:pt>
                <c:pt idx="311">
                  <c:v>31.20008</c:v>
                </c:pt>
                <c:pt idx="312">
                  <c:v>31.300080000000001</c:v>
                </c:pt>
                <c:pt idx="313">
                  <c:v>31.400079999999999</c:v>
                </c:pt>
                <c:pt idx="314">
                  <c:v>31.500080000000001</c:v>
                </c:pt>
                <c:pt idx="315">
                  <c:v>31.600079999999998</c:v>
                </c:pt>
                <c:pt idx="316">
                  <c:v>31.70008</c:v>
                </c:pt>
                <c:pt idx="317">
                  <c:v>31.800090000000001</c:v>
                </c:pt>
                <c:pt idx="318">
                  <c:v>31.900089999999999</c:v>
                </c:pt>
                <c:pt idx="319">
                  <c:v>32.000079999999997</c:v>
                </c:pt>
                <c:pt idx="320">
                  <c:v>32.100079999999998</c:v>
                </c:pt>
                <c:pt idx="321">
                  <c:v>32.20008</c:v>
                </c:pt>
                <c:pt idx="322">
                  <c:v>32.300080000000001</c:v>
                </c:pt>
                <c:pt idx="323">
                  <c:v>32.400080000000003</c:v>
                </c:pt>
                <c:pt idx="324">
                  <c:v>32.500079999999997</c:v>
                </c:pt>
                <c:pt idx="325">
                  <c:v>32.600070000000002</c:v>
                </c:pt>
                <c:pt idx="326">
                  <c:v>32.700069999999997</c:v>
                </c:pt>
                <c:pt idx="327">
                  <c:v>32.800069999999998</c:v>
                </c:pt>
                <c:pt idx="328">
                  <c:v>32.900069999999999</c:v>
                </c:pt>
                <c:pt idx="329">
                  <c:v>33.000070000000001</c:v>
                </c:pt>
                <c:pt idx="330">
                  <c:v>33.100070000000002</c:v>
                </c:pt>
                <c:pt idx="331">
                  <c:v>33.200069999999997</c:v>
                </c:pt>
                <c:pt idx="332">
                  <c:v>33.300060000000002</c:v>
                </c:pt>
                <c:pt idx="333">
                  <c:v>33.400060000000003</c:v>
                </c:pt>
                <c:pt idx="334">
                  <c:v>33.500059999999998</c:v>
                </c:pt>
                <c:pt idx="335">
                  <c:v>33.600059999999999</c:v>
                </c:pt>
                <c:pt idx="336">
                  <c:v>33.700060000000001</c:v>
                </c:pt>
                <c:pt idx="337">
                  <c:v>33.800060000000002</c:v>
                </c:pt>
                <c:pt idx="338">
                  <c:v>33.90005</c:v>
                </c:pt>
                <c:pt idx="339">
                  <c:v>34.000050000000002</c:v>
                </c:pt>
                <c:pt idx="340">
                  <c:v>34.100050000000003</c:v>
                </c:pt>
                <c:pt idx="341">
                  <c:v>34.200049999999997</c:v>
                </c:pt>
                <c:pt idx="342">
                  <c:v>34.300049999999999</c:v>
                </c:pt>
                <c:pt idx="343">
                  <c:v>34.40005</c:v>
                </c:pt>
                <c:pt idx="344">
                  <c:v>34.500050000000002</c:v>
                </c:pt>
                <c:pt idx="345">
                  <c:v>34.60004</c:v>
                </c:pt>
                <c:pt idx="346">
                  <c:v>34.700040000000001</c:v>
                </c:pt>
                <c:pt idx="347">
                  <c:v>34.800040000000003</c:v>
                </c:pt>
                <c:pt idx="348">
                  <c:v>34.900039999999997</c:v>
                </c:pt>
                <c:pt idx="349">
                  <c:v>35.000039999999998</c:v>
                </c:pt>
                <c:pt idx="350">
                  <c:v>35.10004</c:v>
                </c:pt>
                <c:pt idx="351">
                  <c:v>35.200040000000001</c:v>
                </c:pt>
                <c:pt idx="352">
                  <c:v>35.30003</c:v>
                </c:pt>
                <c:pt idx="353">
                  <c:v>35.400030000000001</c:v>
                </c:pt>
                <c:pt idx="354">
                  <c:v>35.500030000000002</c:v>
                </c:pt>
                <c:pt idx="355">
                  <c:v>35.600029999999997</c:v>
                </c:pt>
                <c:pt idx="356">
                  <c:v>35.700029999999998</c:v>
                </c:pt>
                <c:pt idx="357">
                  <c:v>35.80003</c:v>
                </c:pt>
                <c:pt idx="358">
                  <c:v>35.900019999999998</c:v>
                </c:pt>
                <c:pt idx="359">
                  <c:v>36.000019999999999</c:v>
                </c:pt>
                <c:pt idx="360">
                  <c:v>36.100020000000001</c:v>
                </c:pt>
                <c:pt idx="361">
                  <c:v>36.200020000000002</c:v>
                </c:pt>
                <c:pt idx="362">
                  <c:v>36.300020000000004</c:v>
                </c:pt>
                <c:pt idx="363">
                  <c:v>36.400019999999998</c:v>
                </c:pt>
                <c:pt idx="364">
                  <c:v>36.500019999999999</c:v>
                </c:pt>
                <c:pt idx="365">
                  <c:v>36.600009999999997</c:v>
                </c:pt>
                <c:pt idx="366">
                  <c:v>36.700009999999999</c:v>
                </c:pt>
                <c:pt idx="367">
                  <c:v>36.80001</c:v>
                </c:pt>
                <c:pt idx="368">
                  <c:v>36.900010000000002</c:v>
                </c:pt>
                <c:pt idx="369">
                  <c:v>37.000010000000003</c:v>
                </c:pt>
                <c:pt idx="370">
                  <c:v>37.100009999999997</c:v>
                </c:pt>
                <c:pt idx="371">
                  <c:v>37.200000000000003</c:v>
                </c:pt>
                <c:pt idx="372">
                  <c:v>37.299999999999997</c:v>
                </c:pt>
                <c:pt idx="373">
                  <c:v>37.4</c:v>
                </c:pt>
                <c:pt idx="374">
                  <c:v>37.5</c:v>
                </c:pt>
                <c:pt idx="375">
                  <c:v>37.6</c:v>
                </c:pt>
                <c:pt idx="376">
                  <c:v>37.700000000000003</c:v>
                </c:pt>
                <c:pt idx="377">
                  <c:v>37.799999999999997</c:v>
                </c:pt>
                <c:pt idx="378">
                  <c:v>37.899990000000003</c:v>
                </c:pt>
                <c:pt idx="379">
                  <c:v>37.999989999999997</c:v>
                </c:pt>
                <c:pt idx="380">
                  <c:v>38.099989999999998</c:v>
                </c:pt>
                <c:pt idx="381">
                  <c:v>38.19999</c:v>
                </c:pt>
                <c:pt idx="382">
                  <c:v>38.299990000000001</c:v>
                </c:pt>
                <c:pt idx="383">
                  <c:v>38.399990000000003</c:v>
                </c:pt>
                <c:pt idx="384">
                  <c:v>38.499980000000001</c:v>
                </c:pt>
                <c:pt idx="385">
                  <c:v>38.599980000000002</c:v>
                </c:pt>
                <c:pt idx="386">
                  <c:v>38.699979999999996</c:v>
                </c:pt>
                <c:pt idx="387">
                  <c:v>38.799979999999998</c:v>
                </c:pt>
                <c:pt idx="388">
                  <c:v>38.899979999999999</c:v>
                </c:pt>
                <c:pt idx="389">
                  <c:v>38.999980000000001</c:v>
                </c:pt>
                <c:pt idx="390">
                  <c:v>39.099980000000002</c:v>
                </c:pt>
                <c:pt idx="391">
                  <c:v>39.19997</c:v>
                </c:pt>
                <c:pt idx="392">
                  <c:v>39.299970000000002</c:v>
                </c:pt>
                <c:pt idx="393">
                  <c:v>39.399970000000003</c:v>
                </c:pt>
                <c:pt idx="394">
                  <c:v>39.499969999999998</c:v>
                </c:pt>
                <c:pt idx="395">
                  <c:v>39.599969999999999</c:v>
                </c:pt>
                <c:pt idx="396">
                  <c:v>39.69997</c:v>
                </c:pt>
                <c:pt idx="397">
                  <c:v>39.799959999999999</c:v>
                </c:pt>
                <c:pt idx="398">
                  <c:v>39.89996</c:v>
                </c:pt>
                <c:pt idx="399">
                  <c:v>39.999960000000002</c:v>
                </c:pt>
                <c:pt idx="400">
                  <c:v>40.099960000000003</c:v>
                </c:pt>
                <c:pt idx="401">
                  <c:v>40.199959999999997</c:v>
                </c:pt>
                <c:pt idx="402">
                  <c:v>40.299959999999999</c:v>
                </c:pt>
                <c:pt idx="403">
                  <c:v>40.39996</c:v>
                </c:pt>
                <c:pt idx="404">
                  <c:v>40.499949999999998</c:v>
                </c:pt>
                <c:pt idx="405">
                  <c:v>40.59995</c:v>
                </c:pt>
                <c:pt idx="406">
                  <c:v>40.699950000000001</c:v>
                </c:pt>
                <c:pt idx="407">
                  <c:v>40.799950000000003</c:v>
                </c:pt>
                <c:pt idx="408">
                  <c:v>40.899949999999997</c:v>
                </c:pt>
                <c:pt idx="409">
                  <c:v>40.999949999999998</c:v>
                </c:pt>
                <c:pt idx="410">
                  <c:v>41.09995</c:v>
                </c:pt>
                <c:pt idx="411">
                  <c:v>41.199939999999998</c:v>
                </c:pt>
                <c:pt idx="412">
                  <c:v>41.299939999999999</c:v>
                </c:pt>
                <c:pt idx="413">
                  <c:v>41.399940000000001</c:v>
                </c:pt>
                <c:pt idx="414">
                  <c:v>41.499940000000002</c:v>
                </c:pt>
                <c:pt idx="415">
                  <c:v>41.599939999999997</c:v>
                </c:pt>
                <c:pt idx="416">
                  <c:v>41.699939999999998</c:v>
                </c:pt>
                <c:pt idx="417">
                  <c:v>41.799930000000003</c:v>
                </c:pt>
                <c:pt idx="418">
                  <c:v>41.899929999999998</c:v>
                </c:pt>
                <c:pt idx="419">
                  <c:v>41.999929999999999</c:v>
                </c:pt>
                <c:pt idx="420">
                  <c:v>42.099930000000001</c:v>
                </c:pt>
                <c:pt idx="421">
                  <c:v>42.199930000000002</c:v>
                </c:pt>
                <c:pt idx="422">
                  <c:v>42.299930000000003</c:v>
                </c:pt>
                <c:pt idx="423">
                  <c:v>42.399929999999998</c:v>
                </c:pt>
                <c:pt idx="424">
                  <c:v>42.499920000000003</c:v>
                </c:pt>
                <c:pt idx="425">
                  <c:v>42.599919999999997</c:v>
                </c:pt>
                <c:pt idx="426">
                  <c:v>42.699919999999999</c:v>
                </c:pt>
                <c:pt idx="427">
                  <c:v>42.79992</c:v>
                </c:pt>
                <c:pt idx="428">
                  <c:v>42.899920000000002</c:v>
                </c:pt>
                <c:pt idx="429">
                  <c:v>42.999920000000003</c:v>
                </c:pt>
                <c:pt idx="430">
                  <c:v>43.099910000000001</c:v>
                </c:pt>
                <c:pt idx="431">
                  <c:v>43.199910000000003</c:v>
                </c:pt>
                <c:pt idx="432">
                  <c:v>43.299909999999997</c:v>
                </c:pt>
                <c:pt idx="433">
                  <c:v>43.399909999999998</c:v>
                </c:pt>
                <c:pt idx="434">
                  <c:v>43.49991</c:v>
                </c:pt>
                <c:pt idx="435">
                  <c:v>43.599910000000001</c:v>
                </c:pt>
                <c:pt idx="436">
                  <c:v>43.699910000000003</c:v>
                </c:pt>
                <c:pt idx="437">
                  <c:v>43.799900000000001</c:v>
                </c:pt>
                <c:pt idx="438">
                  <c:v>43.899900000000002</c:v>
                </c:pt>
                <c:pt idx="439">
                  <c:v>43.999899999999997</c:v>
                </c:pt>
                <c:pt idx="440">
                  <c:v>44.099899999999998</c:v>
                </c:pt>
                <c:pt idx="441">
                  <c:v>44.1999</c:v>
                </c:pt>
                <c:pt idx="442">
                  <c:v>44.299900000000001</c:v>
                </c:pt>
                <c:pt idx="443">
                  <c:v>44.399889999999999</c:v>
                </c:pt>
                <c:pt idx="444">
                  <c:v>44.499890000000001</c:v>
                </c:pt>
                <c:pt idx="445">
                  <c:v>44.599890000000002</c:v>
                </c:pt>
                <c:pt idx="446">
                  <c:v>44.699890000000003</c:v>
                </c:pt>
                <c:pt idx="447">
                  <c:v>44.799889999999998</c:v>
                </c:pt>
                <c:pt idx="448">
                  <c:v>44.899889999999999</c:v>
                </c:pt>
                <c:pt idx="449">
                  <c:v>44.999890000000001</c:v>
                </c:pt>
                <c:pt idx="450">
                  <c:v>45.099879999999999</c:v>
                </c:pt>
                <c:pt idx="451">
                  <c:v>45.19988</c:v>
                </c:pt>
                <c:pt idx="452">
                  <c:v>45.299880000000002</c:v>
                </c:pt>
                <c:pt idx="453">
                  <c:v>45.399880000000003</c:v>
                </c:pt>
                <c:pt idx="454">
                  <c:v>45.499879999999997</c:v>
                </c:pt>
                <c:pt idx="455">
                  <c:v>45.599879999999999</c:v>
                </c:pt>
                <c:pt idx="456">
                  <c:v>45.699869999999997</c:v>
                </c:pt>
                <c:pt idx="457">
                  <c:v>45.799869999999999</c:v>
                </c:pt>
                <c:pt idx="458">
                  <c:v>45.89987</c:v>
                </c:pt>
                <c:pt idx="459">
                  <c:v>45.999870000000001</c:v>
                </c:pt>
                <c:pt idx="460">
                  <c:v>46.099870000000003</c:v>
                </c:pt>
                <c:pt idx="461">
                  <c:v>46.199869999999997</c:v>
                </c:pt>
                <c:pt idx="462">
                  <c:v>46.299869999999999</c:v>
                </c:pt>
                <c:pt idx="463">
                  <c:v>46.399859999999997</c:v>
                </c:pt>
                <c:pt idx="464">
                  <c:v>46.499859999999998</c:v>
                </c:pt>
                <c:pt idx="465">
                  <c:v>46.59986</c:v>
                </c:pt>
                <c:pt idx="466">
                  <c:v>46.699860000000001</c:v>
                </c:pt>
                <c:pt idx="467">
                  <c:v>46.799860000000002</c:v>
                </c:pt>
                <c:pt idx="468">
                  <c:v>46.899859999999997</c:v>
                </c:pt>
                <c:pt idx="469">
                  <c:v>46.999859999999998</c:v>
                </c:pt>
                <c:pt idx="470">
                  <c:v>47.099850000000004</c:v>
                </c:pt>
                <c:pt idx="471">
                  <c:v>47.199849999999998</c:v>
                </c:pt>
                <c:pt idx="472">
                  <c:v>47.299849999999999</c:v>
                </c:pt>
                <c:pt idx="473">
                  <c:v>47.399850000000001</c:v>
                </c:pt>
                <c:pt idx="474">
                  <c:v>47.499850000000002</c:v>
                </c:pt>
                <c:pt idx="475">
                  <c:v>47.599850000000004</c:v>
                </c:pt>
                <c:pt idx="476">
                  <c:v>47.699840000000002</c:v>
                </c:pt>
                <c:pt idx="477">
                  <c:v>47.799840000000003</c:v>
                </c:pt>
                <c:pt idx="478">
                  <c:v>47.899839999999998</c:v>
                </c:pt>
                <c:pt idx="479">
                  <c:v>47.999839999999999</c:v>
                </c:pt>
                <c:pt idx="480">
                  <c:v>48.09984</c:v>
                </c:pt>
                <c:pt idx="481">
                  <c:v>48.199840000000002</c:v>
                </c:pt>
                <c:pt idx="482">
                  <c:v>48.299840000000003</c:v>
                </c:pt>
                <c:pt idx="483">
                  <c:v>48.399830000000001</c:v>
                </c:pt>
                <c:pt idx="484">
                  <c:v>48.499830000000003</c:v>
                </c:pt>
                <c:pt idx="485">
                  <c:v>48.599829999999997</c:v>
                </c:pt>
                <c:pt idx="486">
                  <c:v>48.699829999999999</c:v>
                </c:pt>
                <c:pt idx="487">
                  <c:v>48.79983</c:v>
                </c:pt>
                <c:pt idx="488">
                  <c:v>48.899830000000001</c:v>
                </c:pt>
                <c:pt idx="489">
                  <c:v>48.99982</c:v>
                </c:pt>
                <c:pt idx="490">
                  <c:v>49.099820000000001</c:v>
                </c:pt>
                <c:pt idx="491">
                  <c:v>49.199820000000003</c:v>
                </c:pt>
                <c:pt idx="492">
                  <c:v>49.299819999999997</c:v>
                </c:pt>
                <c:pt idx="493">
                  <c:v>49.399819999999998</c:v>
                </c:pt>
                <c:pt idx="494">
                  <c:v>49.49982</c:v>
                </c:pt>
                <c:pt idx="495">
                  <c:v>49.599820000000001</c:v>
                </c:pt>
                <c:pt idx="496">
                  <c:v>49.699809999999999</c:v>
                </c:pt>
                <c:pt idx="497">
                  <c:v>49.799810000000001</c:v>
                </c:pt>
                <c:pt idx="498">
                  <c:v>49.899810000000002</c:v>
                </c:pt>
                <c:pt idx="499">
                  <c:v>49.999809999999997</c:v>
                </c:pt>
                <c:pt idx="500">
                  <c:v>50.099809999999998</c:v>
                </c:pt>
                <c:pt idx="501">
                  <c:v>50.199809999999999</c:v>
                </c:pt>
                <c:pt idx="502">
                  <c:v>50.299799999999998</c:v>
                </c:pt>
                <c:pt idx="503">
                  <c:v>50.399799999999999</c:v>
                </c:pt>
                <c:pt idx="504">
                  <c:v>50.4998</c:v>
                </c:pt>
                <c:pt idx="505">
                  <c:v>50.599800000000002</c:v>
                </c:pt>
                <c:pt idx="506">
                  <c:v>50.699800000000003</c:v>
                </c:pt>
                <c:pt idx="507">
                  <c:v>50.799799999999998</c:v>
                </c:pt>
                <c:pt idx="508">
                  <c:v>50.899799999999999</c:v>
                </c:pt>
                <c:pt idx="509">
                  <c:v>50.999789999999997</c:v>
                </c:pt>
                <c:pt idx="510">
                  <c:v>51.099789999999999</c:v>
                </c:pt>
                <c:pt idx="511">
                  <c:v>51.19979</c:v>
                </c:pt>
                <c:pt idx="512">
                  <c:v>51.299790000000002</c:v>
                </c:pt>
                <c:pt idx="513">
                  <c:v>51.399790000000003</c:v>
                </c:pt>
                <c:pt idx="514">
                  <c:v>51.499789999999997</c:v>
                </c:pt>
                <c:pt idx="515">
                  <c:v>51.599780000000003</c:v>
                </c:pt>
                <c:pt idx="516">
                  <c:v>51.699779999999997</c:v>
                </c:pt>
                <c:pt idx="517">
                  <c:v>51.799779999999998</c:v>
                </c:pt>
                <c:pt idx="518">
                  <c:v>51.89978</c:v>
                </c:pt>
                <c:pt idx="519">
                  <c:v>51.999780000000001</c:v>
                </c:pt>
                <c:pt idx="520">
                  <c:v>52.099780000000003</c:v>
                </c:pt>
                <c:pt idx="521">
                  <c:v>52.199779999999997</c:v>
                </c:pt>
                <c:pt idx="522">
                  <c:v>52.299770000000002</c:v>
                </c:pt>
                <c:pt idx="523">
                  <c:v>52.399769999999997</c:v>
                </c:pt>
                <c:pt idx="524">
                  <c:v>52.499769999999998</c:v>
                </c:pt>
                <c:pt idx="525">
                  <c:v>52.599769999999999</c:v>
                </c:pt>
                <c:pt idx="526">
                  <c:v>52.699770000000001</c:v>
                </c:pt>
                <c:pt idx="527">
                  <c:v>52.799770000000002</c:v>
                </c:pt>
                <c:pt idx="528">
                  <c:v>52.899769999999997</c:v>
                </c:pt>
                <c:pt idx="529">
                  <c:v>52.999760000000002</c:v>
                </c:pt>
                <c:pt idx="530">
                  <c:v>53.099760000000003</c:v>
                </c:pt>
                <c:pt idx="531">
                  <c:v>53.199759999999998</c:v>
                </c:pt>
                <c:pt idx="532">
                  <c:v>53.299759999999999</c:v>
                </c:pt>
                <c:pt idx="533">
                  <c:v>53.399760000000001</c:v>
                </c:pt>
                <c:pt idx="534">
                  <c:v>53.499760000000002</c:v>
                </c:pt>
                <c:pt idx="535">
                  <c:v>53.59975</c:v>
                </c:pt>
                <c:pt idx="536">
                  <c:v>53.699750000000002</c:v>
                </c:pt>
                <c:pt idx="537">
                  <c:v>53.799750000000003</c:v>
                </c:pt>
                <c:pt idx="538">
                  <c:v>53.899749999999997</c:v>
                </c:pt>
                <c:pt idx="539">
                  <c:v>53.999749999999999</c:v>
                </c:pt>
                <c:pt idx="540">
                  <c:v>54.09975</c:v>
                </c:pt>
                <c:pt idx="541">
                  <c:v>54.199750000000002</c:v>
                </c:pt>
                <c:pt idx="542">
                  <c:v>54.29974</c:v>
                </c:pt>
                <c:pt idx="543">
                  <c:v>54.399740000000001</c:v>
                </c:pt>
                <c:pt idx="544">
                  <c:v>54.499740000000003</c:v>
                </c:pt>
                <c:pt idx="545">
                  <c:v>54.599739999999997</c:v>
                </c:pt>
                <c:pt idx="546">
                  <c:v>54.699739999999998</c:v>
                </c:pt>
                <c:pt idx="547">
                  <c:v>54.79974</c:v>
                </c:pt>
                <c:pt idx="548">
                  <c:v>54.899729999999998</c:v>
                </c:pt>
                <c:pt idx="549">
                  <c:v>54.99973</c:v>
                </c:pt>
                <c:pt idx="550">
                  <c:v>55.099730000000001</c:v>
                </c:pt>
                <c:pt idx="551">
                  <c:v>55.199730000000002</c:v>
                </c:pt>
                <c:pt idx="552">
                  <c:v>55.299729999999997</c:v>
                </c:pt>
                <c:pt idx="553">
                  <c:v>55.399729999999998</c:v>
                </c:pt>
                <c:pt idx="554">
                  <c:v>55.49973</c:v>
                </c:pt>
                <c:pt idx="555">
                  <c:v>55.599719999999998</c:v>
                </c:pt>
                <c:pt idx="556">
                  <c:v>55.699719999999999</c:v>
                </c:pt>
                <c:pt idx="557">
                  <c:v>55.799720000000001</c:v>
                </c:pt>
                <c:pt idx="558">
                  <c:v>55.899720000000002</c:v>
                </c:pt>
                <c:pt idx="559">
                  <c:v>55.999720000000003</c:v>
                </c:pt>
                <c:pt idx="560">
                  <c:v>56.099719999999998</c:v>
                </c:pt>
                <c:pt idx="561">
                  <c:v>56.199710000000003</c:v>
                </c:pt>
                <c:pt idx="562">
                  <c:v>56.299709999999997</c:v>
                </c:pt>
                <c:pt idx="563">
                  <c:v>56.399709999999999</c:v>
                </c:pt>
                <c:pt idx="564">
                  <c:v>56.49971</c:v>
                </c:pt>
                <c:pt idx="565">
                  <c:v>56.599710000000002</c:v>
                </c:pt>
                <c:pt idx="566">
                  <c:v>56.699710000000003</c:v>
                </c:pt>
                <c:pt idx="567">
                  <c:v>56.799709999999997</c:v>
                </c:pt>
                <c:pt idx="568">
                  <c:v>56.899700000000003</c:v>
                </c:pt>
                <c:pt idx="569">
                  <c:v>56.999699999999997</c:v>
                </c:pt>
                <c:pt idx="570">
                  <c:v>57.099699999999999</c:v>
                </c:pt>
                <c:pt idx="571">
                  <c:v>57.1997</c:v>
                </c:pt>
                <c:pt idx="572">
                  <c:v>57.299700000000001</c:v>
                </c:pt>
                <c:pt idx="573">
                  <c:v>57.399700000000003</c:v>
                </c:pt>
                <c:pt idx="574">
                  <c:v>57.499690000000001</c:v>
                </c:pt>
                <c:pt idx="575">
                  <c:v>57.599690000000002</c:v>
                </c:pt>
                <c:pt idx="576">
                  <c:v>57.699689999999997</c:v>
                </c:pt>
                <c:pt idx="577">
                  <c:v>57.799689999999998</c:v>
                </c:pt>
                <c:pt idx="578">
                  <c:v>57.89969</c:v>
                </c:pt>
                <c:pt idx="579">
                  <c:v>57.999690000000001</c:v>
                </c:pt>
                <c:pt idx="580">
                  <c:v>58.099690000000002</c:v>
                </c:pt>
                <c:pt idx="581">
                  <c:v>58.199680000000001</c:v>
                </c:pt>
                <c:pt idx="582">
                  <c:v>58.299680000000002</c:v>
                </c:pt>
                <c:pt idx="583">
                  <c:v>58.399679999999996</c:v>
                </c:pt>
                <c:pt idx="584">
                  <c:v>58.499679999999998</c:v>
                </c:pt>
                <c:pt idx="585">
                  <c:v>58.599679999999999</c:v>
                </c:pt>
                <c:pt idx="586">
                  <c:v>58.699680000000001</c:v>
                </c:pt>
                <c:pt idx="587">
                  <c:v>58.799669999999999</c:v>
                </c:pt>
                <c:pt idx="588">
                  <c:v>58.89967</c:v>
                </c:pt>
                <c:pt idx="589">
                  <c:v>58.999670000000002</c:v>
                </c:pt>
                <c:pt idx="590">
                  <c:v>59.099670000000003</c:v>
                </c:pt>
                <c:pt idx="591">
                  <c:v>59.199669999999998</c:v>
                </c:pt>
                <c:pt idx="592">
                  <c:v>59.299669999999999</c:v>
                </c:pt>
                <c:pt idx="593">
                  <c:v>59.39967</c:v>
                </c:pt>
                <c:pt idx="594">
                  <c:v>59.499659999999999</c:v>
                </c:pt>
                <c:pt idx="595">
                  <c:v>59.59966</c:v>
                </c:pt>
                <c:pt idx="596">
                  <c:v>59.699660000000002</c:v>
                </c:pt>
                <c:pt idx="597">
                  <c:v>59.799660000000003</c:v>
                </c:pt>
                <c:pt idx="598">
                  <c:v>59.899659999999997</c:v>
                </c:pt>
                <c:pt idx="599">
                  <c:v>59.999659999999999</c:v>
                </c:pt>
                <c:pt idx="600">
                  <c:v>60.09966</c:v>
                </c:pt>
                <c:pt idx="601">
                  <c:v>60.199649999999998</c:v>
                </c:pt>
                <c:pt idx="602">
                  <c:v>60.29965</c:v>
                </c:pt>
                <c:pt idx="603">
                  <c:v>60.399650000000001</c:v>
                </c:pt>
                <c:pt idx="604">
                  <c:v>60.499650000000003</c:v>
                </c:pt>
                <c:pt idx="605">
                  <c:v>60.599649999999997</c:v>
                </c:pt>
                <c:pt idx="606">
                  <c:v>60.699649999999998</c:v>
                </c:pt>
                <c:pt idx="607">
                  <c:v>60.799639999999997</c:v>
                </c:pt>
                <c:pt idx="608">
                  <c:v>60.899639999999998</c:v>
                </c:pt>
                <c:pt idx="609">
                  <c:v>60.999639999999999</c:v>
                </c:pt>
                <c:pt idx="610">
                  <c:v>61.099640000000001</c:v>
                </c:pt>
                <c:pt idx="611">
                  <c:v>61.199640000000002</c:v>
                </c:pt>
                <c:pt idx="612">
                  <c:v>61.299639999999997</c:v>
                </c:pt>
                <c:pt idx="613">
                  <c:v>61.399639999999998</c:v>
                </c:pt>
                <c:pt idx="614">
                  <c:v>61.499630000000003</c:v>
                </c:pt>
                <c:pt idx="615">
                  <c:v>61.599629999999998</c:v>
                </c:pt>
                <c:pt idx="616">
                  <c:v>61.699629999999999</c:v>
                </c:pt>
                <c:pt idx="617">
                  <c:v>61.799630000000001</c:v>
                </c:pt>
                <c:pt idx="618">
                  <c:v>61.899630000000002</c:v>
                </c:pt>
                <c:pt idx="619">
                  <c:v>61.999630000000003</c:v>
                </c:pt>
                <c:pt idx="620">
                  <c:v>62.099620000000002</c:v>
                </c:pt>
                <c:pt idx="621">
                  <c:v>62.199620000000003</c:v>
                </c:pt>
                <c:pt idx="622">
                  <c:v>62.299619999999997</c:v>
                </c:pt>
                <c:pt idx="623">
                  <c:v>62.399619999999999</c:v>
                </c:pt>
                <c:pt idx="624">
                  <c:v>62.49962</c:v>
                </c:pt>
                <c:pt idx="625">
                  <c:v>62.599620000000002</c:v>
                </c:pt>
                <c:pt idx="626">
                  <c:v>62.699620000000003</c:v>
                </c:pt>
                <c:pt idx="627">
                  <c:v>62.799610000000001</c:v>
                </c:pt>
                <c:pt idx="628">
                  <c:v>62.899610000000003</c:v>
                </c:pt>
                <c:pt idx="629">
                  <c:v>62.999609999999997</c:v>
                </c:pt>
                <c:pt idx="630">
                  <c:v>63.099609999999998</c:v>
                </c:pt>
                <c:pt idx="631">
                  <c:v>63.19961</c:v>
                </c:pt>
                <c:pt idx="632">
                  <c:v>63.299610000000001</c:v>
                </c:pt>
                <c:pt idx="633">
                  <c:v>63.3996</c:v>
                </c:pt>
                <c:pt idx="634">
                  <c:v>63.499600000000001</c:v>
                </c:pt>
                <c:pt idx="635">
                  <c:v>63.599600000000002</c:v>
                </c:pt>
                <c:pt idx="636">
                  <c:v>63.699599999999997</c:v>
                </c:pt>
                <c:pt idx="637">
                  <c:v>63.799599999999998</c:v>
                </c:pt>
                <c:pt idx="638">
                  <c:v>63.8996</c:v>
                </c:pt>
                <c:pt idx="639">
                  <c:v>63.999600000000001</c:v>
                </c:pt>
                <c:pt idx="640">
                  <c:v>64.099590000000006</c:v>
                </c:pt>
                <c:pt idx="641">
                  <c:v>64.199590000000001</c:v>
                </c:pt>
                <c:pt idx="642">
                  <c:v>64.299589999999995</c:v>
                </c:pt>
                <c:pt idx="643">
                  <c:v>64.399590000000003</c:v>
                </c:pt>
                <c:pt idx="644">
                  <c:v>64.499589999999998</c:v>
                </c:pt>
                <c:pt idx="645">
                  <c:v>64.599590000000006</c:v>
                </c:pt>
                <c:pt idx="646">
                  <c:v>64.699579999999997</c:v>
                </c:pt>
                <c:pt idx="647">
                  <c:v>64.799580000000006</c:v>
                </c:pt>
                <c:pt idx="648">
                  <c:v>64.89958</c:v>
                </c:pt>
                <c:pt idx="649">
                  <c:v>64.999579999999995</c:v>
                </c:pt>
                <c:pt idx="650">
                  <c:v>65.099580000000003</c:v>
                </c:pt>
                <c:pt idx="651">
                  <c:v>65.199579999999997</c:v>
                </c:pt>
                <c:pt idx="652">
                  <c:v>65.299580000000006</c:v>
                </c:pt>
                <c:pt idx="653">
                  <c:v>65.399569999999997</c:v>
                </c:pt>
                <c:pt idx="654">
                  <c:v>65.499570000000006</c:v>
                </c:pt>
                <c:pt idx="655">
                  <c:v>65.59957</c:v>
                </c:pt>
                <c:pt idx="656">
                  <c:v>65.699569999999994</c:v>
                </c:pt>
                <c:pt idx="657">
                  <c:v>65.799570000000003</c:v>
                </c:pt>
                <c:pt idx="658">
                  <c:v>65.899569999999997</c:v>
                </c:pt>
                <c:pt idx="659">
                  <c:v>65.999570000000006</c:v>
                </c:pt>
                <c:pt idx="660">
                  <c:v>66.099559999999997</c:v>
                </c:pt>
                <c:pt idx="661">
                  <c:v>66.199560000000005</c:v>
                </c:pt>
                <c:pt idx="662">
                  <c:v>66.29956</c:v>
                </c:pt>
                <c:pt idx="663">
                  <c:v>66.399559999999994</c:v>
                </c:pt>
                <c:pt idx="664">
                  <c:v>66.499560000000002</c:v>
                </c:pt>
                <c:pt idx="665">
                  <c:v>66.599559999999997</c:v>
                </c:pt>
                <c:pt idx="666">
                  <c:v>66.699550000000002</c:v>
                </c:pt>
                <c:pt idx="667">
                  <c:v>66.799549999999996</c:v>
                </c:pt>
                <c:pt idx="668">
                  <c:v>66.899550000000005</c:v>
                </c:pt>
                <c:pt idx="669">
                  <c:v>66.999549999999999</c:v>
                </c:pt>
                <c:pt idx="670">
                  <c:v>67.099549999999994</c:v>
                </c:pt>
                <c:pt idx="671">
                  <c:v>67.199550000000002</c:v>
                </c:pt>
                <c:pt idx="672">
                  <c:v>67.299549999999996</c:v>
                </c:pt>
                <c:pt idx="673">
                  <c:v>67.399540000000002</c:v>
                </c:pt>
                <c:pt idx="674">
                  <c:v>67.499539999999996</c:v>
                </c:pt>
                <c:pt idx="675">
                  <c:v>67.599540000000005</c:v>
                </c:pt>
                <c:pt idx="676">
                  <c:v>67.699539999999999</c:v>
                </c:pt>
                <c:pt idx="677">
                  <c:v>67.799539999999993</c:v>
                </c:pt>
                <c:pt idx="678">
                  <c:v>67.899540000000002</c:v>
                </c:pt>
                <c:pt idx="679">
                  <c:v>67.999529999999993</c:v>
                </c:pt>
                <c:pt idx="680">
                  <c:v>68.099530000000001</c:v>
                </c:pt>
                <c:pt idx="681">
                  <c:v>68.199529999999996</c:v>
                </c:pt>
                <c:pt idx="682">
                  <c:v>68.299530000000004</c:v>
                </c:pt>
                <c:pt idx="683">
                  <c:v>68.399529999999999</c:v>
                </c:pt>
                <c:pt idx="684">
                  <c:v>68.499529999999993</c:v>
                </c:pt>
                <c:pt idx="685">
                  <c:v>68.599530000000001</c:v>
                </c:pt>
                <c:pt idx="686">
                  <c:v>68.699520000000007</c:v>
                </c:pt>
                <c:pt idx="687">
                  <c:v>68.799520000000001</c:v>
                </c:pt>
                <c:pt idx="688">
                  <c:v>68.899519999999995</c:v>
                </c:pt>
                <c:pt idx="689">
                  <c:v>68.999520000000004</c:v>
                </c:pt>
                <c:pt idx="690">
                  <c:v>69.099519999999998</c:v>
                </c:pt>
                <c:pt idx="691">
                  <c:v>69.199520000000007</c:v>
                </c:pt>
                <c:pt idx="692">
                  <c:v>69.299509999999998</c:v>
                </c:pt>
                <c:pt idx="693">
                  <c:v>69.399510000000006</c:v>
                </c:pt>
                <c:pt idx="694">
                  <c:v>69.499510000000001</c:v>
                </c:pt>
                <c:pt idx="695">
                  <c:v>69.599509999999995</c:v>
                </c:pt>
                <c:pt idx="696">
                  <c:v>69.699510000000004</c:v>
                </c:pt>
                <c:pt idx="697">
                  <c:v>69.799509999999998</c:v>
                </c:pt>
                <c:pt idx="698">
                  <c:v>69.899510000000006</c:v>
                </c:pt>
                <c:pt idx="699">
                  <c:v>69.999499999999998</c:v>
                </c:pt>
                <c:pt idx="700">
                  <c:v>70.099500000000006</c:v>
                </c:pt>
                <c:pt idx="701">
                  <c:v>70.1995</c:v>
                </c:pt>
                <c:pt idx="702">
                  <c:v>70.299499999999995</c:v>
                </c:pt>
                <c:pt idx="703">
                  <c:v>70.399500000000003</c:v>
                </c:pt>
                <c:pt idx="704">
                  <c:v>70.499499999999998</c:v>
                </c:pt>
                <c:pt idx="705">
                  <c:v>70.599490000000003</c:v>
                </c:pt>
                <c:pt idx="706">
                  <c:v>70.699489999999997</c:v>
                </c:pt>
                <c:pt idx="707">
                  <c:v>70.799490000000006</c:v>
                </c:pt>
                <c:pt idx="708">
                  <c:v>70.89949</c:v>
                </c:pt>
                <c:pt idx="709">
                  <c:v>70.999489999999994</c:v>
                </c:pt>
                <c:pt idx="710">
                  <c:v>71.099490000000003</c:v>
                </c:pt>
                <c:pt idx="711">
                  <c:v>71.199489999999997</c:v>
                </c:pt>
                <c:pt idx="712">
                  <c:v>71.299480000000003</c:v>
                </c:pt>
                <c:pt idx="713">
                  <c:v>71.399479999999997</c:v>
                </c:pt>
                <c:pt idx="714">
                  <c:v>71.499480000000005</c:v>
                </c:pt>
                <c:pt idx="715">
                  <c:v>71.59948</c:v>
                </c:pt>
                <c:pt idx="716">
                  <c:v>71.699479999999994</c:v>
                </c:pt>
                <c:pt idx="717">
                  <c:v>71.799480000000003</c:v>
                </c:pt>
                <c:pt idx="718">
                  <c:v>71.899479999999997</c:v>
                </c:pt>
                <c:pt idx="719">
                  <c:v>71.999470000000002</c:v>
                </c:pt>
                <c:pt idx="720">
                  <c:v>72.099469999999997</c:v>
                </c:pt>
                <c:pt idx="721">
                  <c:v>72.199470000000005</c:v>
                </c:pt>
                <c:pt idx="722">
                  <c:v>72.299469999999999</c:v>
                </c:pt>
                <c:pt idx="723">
                  <c:v>72.399469999999994</c:v>
                </c:pt>
                <c:pt idx="724">
                  <c:v>72.499470000000002</c:v>
                </c:pt>
                <c:pt idx="725">
                  <c:v>72.599459999999993</c:v>
                </c:pt>
                <c:pt idx="726">
                  <c:v>72.699460000000002</c:v>
                </c:pt>
                <c:pt idx="727">
                  <c:v>72.799459999999996</c:v>
                </c:pt>
                <c:pt idx="728">
                  <c:v>72.899460000000005</c:v>
                </c:pt>
                <c:pt idx="729">
                  <c:v>72.999459999999999</c:v>
                </c:pt>
                <c:pt idx="730">
                  <c:v>73.099459999999993</c:v>
                </c:pt>
                <c:pt idx="731">
                  <c:v>73.199460000000002</c:v>
                </c:pt>
                <c:pt idx="732">
                  <c:v>73.299449999999993</c:v>
                </c:pt>
                <c:pt idx="733">
                  <c:v>73.399450000000002</c:v>
                </c:pt>
                <c:pt idx="734">
                  <c:v>73.499449999999996</c:v>
                </c:pt>
                <c:pt idx="735">
                  <c:v>73.599450000000004</c:v>
                </c:pt>
                <c:pt idx="736">
                  <c:v>73.699449999999999</c:v>
                </c:pt>
                <c:pt idx="737">
                  <c:v>73.799449999999993</c:v>
                </c:pt>
                <c:pt idx="738">
                  <c:v>73.899439999999998</c:v>
                </c:pt>
                <c:pt idx="739">
                  <c:v>73.999440000000007</c:v>
                </c:pt>
                <c:pt idx="740">
                  <c:v>74.099440000000001</c:v>
                </c:pt>
                <c:pt idx="741">
                  <c:v>74.199439999999996</c:v>
                </c:pt>
                <c:pt idx="742">
                  <c:v>74.299440000000004</c:v>
                </c:pt>
                <c:pt idx="743">
                  <c:v>74.399439999999998</c:v>
                </c:pt>
                <c:pt idx="744">
                  <c:v>74.499440000000007</c:v>
                </c:pt>
                <c:pt idx="745">
                  <c:v>74.599429999999998</c:v>
                </c:pt>
                <c:pt idx="746">
                  <c:v>74.699430000000007</c:v>
                </c:pt>
                <c:pt idx="747">
                  <c:v>74.799430000000001</c:v>
                </c:pt>
                <c:pt idx="748">
                  <c:v>74.899429999999995</c:v>
                </c:pt>
                <c:pt idx="749">
                  <c:v>74.999430000000004</c:v>
                </c:pt>
                <c:pt idx="750">
                  <c:v>75.099429999999998</c:v>
                </c:pt>
                <c:pt idx="751">
                  <c:v>75.199420000000003</c:v>
                </c:pt>
                <c:pt idx="752">
                  <c:v>75.299419999999998</c:v>
                </c:pt>
                <c:pt idx="753">
                  <c:v>75.399420000000006</c:v>
                </c:pt>
                <c:pt idx="754">
                  <c:v>75.499420000000001</c:v>
                </c:pt>
                <c:pt idx="755">
                  <c:v>75.599419999999995</c:v>
                </c:pt>
                <c:pt idx="756">
                  <c:v>75.699420000000003</c:v>
                </c:pt>
                <c:pt idx="757">
                  <c:v>75.799419999999998</c:v>
                </c:pt>
                <c:pt idx="758">
                  <c:v>75.899410000000003</c:v>
                </c:pt>
                <c:pt idx="759">
                  <c:v>75.999409999999997</c:v>
                </c:pt>
                <c:pt idx="760">
                  <c:v>76.099410000000006</c:v>
                </c:pt>
                <c:pt idx="761">
                  <c:v>76.19941</c:v>
                </c:pt>
                <c:pt idx="762">
                  <c:v>76.299409999999995</c:v>
                </c:pt>
                <c:pt idx="763">
                  <c:v>76.399410000000003</c:v>
                </c:pt>
                <c:pt idx="764">
                  <c:v>76.499399999999994</c:v>
                </c:pt>
                <c:pt idx="765">
                  <c:v>76.599400000000003</c:v>
                </c:pt>
                <c:pt idx="766">
                  <c:v>76.699399999999997</c:v>
                </c:pt>
                <c:pt idx="767">
                  <c:v>76.799400000000006</c:v>
                </c:pt>
                <c:pt idx="768">
                  <c:v>76.8994</c:v>
                </c:pt>
                <c:pt idx="769">
                  <c:v>76.999399999999994</c:v>
                </c:pt>
                <c:pt idx="770">
                  <c:v>77.099400000000003</c:v>
                </c:pt>
                <c:pt idx="771">
                  <c:v>77.199389999999994</c:v>
                </c:pt>
                <c:pt idx="772">
                  <c:v>77.299390000000002</c:v>
                </c:pt>
                <c:pt idx="773">
                  <c:v>77.399389999999997</c:v>
                </c:pt>
                <c:pt idx="774">
                  <c:v>77.499390000000005</c:v>
                </c:pt>
                <c:pt idx="775">
                  <c:v>77.59939</c:v>
                </c:pt>
                <c:pt idx="776">
                  <c:v>77.699389999999994</c:v>
                </c:pt>
                <c:pt idx="777">
                  <c:v>77.799390000000002</c:v>
                </c:pt>
                <c:pt idx="778">
                  <c:v>77.899379999999994</c:v>
                </c:pt>
                <c:pt idx="779">
                  <c:v>77.999380000000002</c:v>
                </c:pt>
                <c:pt idx="780">
                  <c:v>78.099379999999996</c:v>
                </c:pt>
                <c:pt idx="781">
                  <c:v>78.199380000000005</c:v>
                </c:pt>
                <c:pt idx="782">
                  <c:v>78.299379999999999</c:v>
                </c:pt>
                <c:pt idx="783">
                  <c:v>78.399379999999994</c:v>
                </c:pt>
                <c:pt idx="784">
                  <c:v>78.499369999999999</c:v>
                </c:pt>
                <c:pt idx="785">
                  <c:v>78.599369999999993</c:v>
                </c:pt>
                <c:pt idx="786">
                  <c:v>78.699370000000002</c:v>
                </c:pt>
                <c:pt idx="787">
                  <c:v>78.799369999999996</c:v>
                </c:pt>
                <c:pt idx="788">
                  <c:v>78.899370000000005</c:v>
                </c:pt>
                <c:pt idx="789">
                  <c:v>78.999369999999999</c:v>
                </c:pt>
                <c:pt idx="790">
                  <c:v>79.099369999999993</c:v>
                </c:pt>
                <c:pt idx="791">
                  <c:v>79.199359999999999</c:v>
                </c:pt>
                <c:pt idx="792">
                  <c:v>79.299359999999993</c:v>
                </c:pt>
                <c:pt idx="793">
                  <c:v>79.399360000000001</c:v>
                </c:pt>
                <c:pt idx="794">
                  <c:v>79.499359999999996</c:v>
                </c:pt>
                <c:pt idx="795">
                  <c:v>79.599360000000004</c:v>
                </c:pt>
                <c:pt idx="796">
                  <c:v>79.699359999999999</c:v>
                </c:pt>
                <c:pt idx="797">
                  <c:v>79.799350000000004</c:v>
                </c:pt>
                <c:pt idx="798">
                  <c:v>79.899349999999998</c:v>
                </c:pt>
                <c:pt idx="799">
                  <c:v>79.999350000000007</c:v>
                </c:pt>
                <c:pt idx="800">
                  <c:v>80.099350000000001</c:v>
                </c:pt>
                <c:pt idx="801">
                  <c:v>80.199349999999995</c:v>
                </c:pt>
                <c:pt idx="802">
                  <c:v>80.299350000000004</c:v>
                </c:pt>
                <c:pt idx="803">
                  <c:v>80.399349999999998</c:v>
                </c:pt>
                <c:pt idx="804">
                  <c:v>80.499340000000004</c:v>
                </c:pt>
                <c:pt idx="805">
                  <c:v>80.599339999999998</c:v>
                </c:pt>
                <c:pt idx="806">
                  <c:v>80.699340000000007</c:v>
                </c:pt>
                <c:pt idx="807">
                  <c:v>80.799340000000001</c:v>
                </c:pt>
                <c:pt idx="808">
                  <c:v>80.899339999999995</c:v>
                </c:pt>
                <c:pt idx="809">
                  <c:v>80.999340000000004</c:v>
                </c:pt>
                <c:pt idx="810">
                  <c:v>81.099329999999995</c:v>
                </c:pt>
                <c:pt idx="811">
                  <c:v>81.199330000000003</c:v>
                </c:pt>
                <c:pt idx="812">
                  <c:v>81.299329999999998</c:v>
                </c:pt>
                <c:pt idx="813">
                  <c:v>81.399330000000006</c:v>
                </c:pt>
                <c:pt idx="814">
                  <c:v>81.49933</c:v>
                </c:pt>
                <c:pt idx="815">
                  <c:v>81.599329999999995</c:v>
                </c:pt>
                <c:pt idx="816">
                  <c:v>81.699330000000003</c:v>
                </c:pt>
                <c:pt idx="817">
                  <c:v>81.799319999999994</c:v>
                </c:pt>
                <c:pt idx="818">
                  <c:v>81.899320000000003</c:v>
                </c:pt>
                <c:pt idx="819">
                  <c:v>81.999319999999997</c:v>
                </c:pt>
                <c:pt idx="820">
                  <c:v>82.099320000000006</c:v>
                </c:pt>
                <c:pt idx="821">
                  <c:v>82.19932</c:v>
                </c:pt>
                <c:pt idx="822">
                  <c:v>82.299319999999994</c:v>
                </c:pt>
                <c:pt idx="823">
                  <c:v>82.39931</c:v>
                </c:pt>
                <c:pt idx="824">
                  <c:v>82.499309999999994</c:v>
                </c:pt>
                <c:pt idx="825">
                  <c:v>82.599310000000003</c:v>
                </c:pt>
                <c:pt idx="826">
                  <c:v>82.699309999999997</c:v>
                </c:pt>
                <c:pt idx="827">
                  <c:v>82.799310000000006</c:v>
                </c:pt>
                <c:pt idx="828">
                  <c:v>82.89931</c:v>
                </c:pt>
                <c:pt idx="829">
                  <c:v>82.999309999999994</c:v>
                </c:pt>
                <c:pt idx="830">
                  <c:v>83.099299999999999</c:v>
                </c:pt>
                <c:pt idx="831">
                  <c:v>83.199299999999994</c:v>
                </c:pt>
                <c:pt idx="832">
                  <c:v>83.299300000000002</c:v>
                </c:pt>
                <c:pt idx="833">
                  <c:v>83.399299999999997</c:v>
                </c:pt>
                <c:pt idx="834">
                  <c:v>83.499300000000005</c:v>
                </c:pt>
                <c:pt idx="835">
                  <c:v>83.599299999999999</c:v>
                </c:pt>
                <c:pt idx="836">
                  <c:v>83.699299999999994</c:v>
                </c:pt>
                <c:pt idx="837">
                  <c:v>83.799289999999999</c:v>
                </c:pt>
                <c:pt idx="838">
                  <c:v>83.899289999999993</c:v>
                </c:pt>
                <c:pt idx="839">
                  <c:v>83.999290000000002</c:v>
                </c:pt>
                <c:pt idx="840">
                  <c:v>84.099289999999996</c:v>
                </c:pt>
                <c:pt idx="841">
                  <c:v>84.199290000000005</c:v>
                </c:pt>
                <c:pt idx="842">
                  <c:v>84.299289999999999</c:v>
                </c:pt>
                <c:pt idx="843">
                  <c:v>84.399280000000005</c:v>
                </c:pt>
                <c:pt idx="844">
                  <c:v>84.499279999999999</c:v>
                </c:pt>
                <c:pt idx="845">
                  <c:v>84.599279999999993</c:v>
                </c:pt>
                <c:pt idx="846">
                  <c:v>84.699280000000002</c:v>
                </c:pt>
                <c:pt idx="847">
                  <c:v>84.799279999999996</c:v>
                </c:pt>
                <c:pt idx="848">
                  <c:v>84.899280000000005</c:v>
                </c:pt>
                <c:pt idx="849">
                  <c:v>84.999279999999999</c:v>
                </c:pt>
                <c:pt idx="850">
                  <c:v>85.099270000000004</c:v>
                </c:pt>
                <c:pt idx="851">
                  <c:v>85.199269999999999</c:v>
                </c:pt>
                <c:pt idx="852">
                  <c:v>85.299270000000007</c:v>
                </c:pt>
                <c:pt idx="853">
                  <c:v>85.399270000000001</c:v>
                </c:pt>
                <c:pt idx="854">
                  <c:v>85.499269999999996</c:v>
                </c:pt>
                <c:pt idx="855">
                  <c:v>85.599270000000004</c:v>
                </c:pt>
                <c:pt idx="856">
                  <c:v>85.699259999999995</c:v>
                </c:pt>
                <c:pt idx="857">
                  <c:v>85.799260000000004</c:v>
                </c:pt>
                <c:pt idx="858">
                  <c:v>85.899259999999998</c:v>
                </c:pt>
                <c:pt idx="859">
                  <c:v>85.999260000000007</c:v>
                </c:pt>
                <c:pt idx="860">
                  <c:v>86.099260000000001</c:v>
                </c:pt>
                <c:pt idx="861">
                  <c:v>86.199259999999995</c:v>
                </c:pt>
                <c:pt idx="862">
                  <c:v>86.299260000000004</c:v>
                </c:pt>
                <c:pt idx="863">
                  <c:v>86.399249999999995</c:v>
                </c:pt>
                <c:pt idx="864">
                  <c:v>86.499250000000004</c:v>
                </c:pt>
                <c:pt idx="865">
                  <c:v>86.599249999999998</c:v>
                </c:pt>
                <c:pt idx="866">
                  <c:v>86.699250000000006</c:v>
                </c:pt>
                <c:pt idx="867">
                  <c:v>86.799250000000001</c:v>
                </c:pt>
                <c:pt idx="868">
                  <c:v>86.899249999999995</c:v>
                </c:pt>
                <c:pt idx="869">
                  <c:v>86.99924</c:v>
                </c:pt>
                <c:pt idx="870">
                  <c:v>87.099239999999995</c:v>
                </c:pt>
                <c:pt idx="871">
                  <c:v>87.199240000000003</c:v>
                </c:pt>
                <c:pt idx="872">
                  <c:v>87.299239999999998</c:v>
                </c:pt>
                <c:pt idx="873">
                  <c:v>87.399240000000006</c:v>
                </c:pt>
                <c:pt idx="874">
                  <c:v>87.49924</c:v>
                </c:pt>
                <c:pt idx="875">
                  <c:v>87.599239999999995</c:v>
                </c:pt>
                <c:pt idx="876">
                  <c:v>87.69923</c:v>
                </c:pt>
                <c:pt idx="877">
                  <c:v>87.799229999999994</c:v>
                </c:pt>
                <c:pt idx="878">
                  <c:v>87.899230000000003</c:v>
                </c:pt>
                <c:pt idx="879">
                  <c:v>87.999229999999997</c:v>
                </c:pt>
                <c:pt idx="880">
                  <c:v>88.099230000000006</c:v>
                </c:pt>
                <c:pt idx="881">
                  <c:v>88.19923</c:v>
                </c:pt>
                <c:pt idx="882">
                  <c:v>88.299220000000005</c:v>
                </c:pt>
                <c:pt idx="883">
                  <c:v>88.39922</c:v>
                </c:pt>
                <c:pt idx="884">
                  <c:v>88.499219999999994</c:v>
                </c:pt>
                <c:pt idx="885">
                  <c:v>88.599220000000003</c:v>
                </c:pt>
                <c:pt idx="886">
                  <c:v>88.699219999999997</c:v>
                </c:pt>
                <c:pt idx="887">
                  <c:v>88.799220000000005</c:v>
                </c:pt>
                <c:pt idx="888">
                  <c:v>88.89922</c:v>
                </c:pt>
                <c:pt idx="889">
                  <c:v>88.999210000000005</c:v>
                </c:pt>
                <c:pt idx="890">
                  <c:v>89.099209999999999</c:v>
                </c:pt>
                <c:pt idx="891">
                  <c:v>89.199209999999994</c:v>
                </c:pt>
                <c:pt idx="892">
                  <c:v>89.299210000000002</c:v>
                </c:pt>
                <c:pt idx="893">
                  <c:v>89.399209999999997</c:v>
                </c:pt>
                <c:pt idx="894">
                  <c:v>89.499210000000005</c:v>
                </c:pt>
                <c:pt idx="895">
                  <c:v>89.599209999999999</c:v>
                </c:pt>
                <c:pt idx="896">
                  <c:v>89.699200000000005</c:v>
                </c:pt>
                <c:pt idx="897">
                  <c:v>89.799199999999999</c:v>
                </c:pt>
                <c:pt idx="898">
                  <c:v>89.899199999999993</c:v>
                </c:pt>
                <c:pt idx="899">
                  <c:v>89.999200000000002</c:v>
                </c:pt>
                <c:pt idx="900">
                  <c:v>90.099199999999996</c:v>
                </c:pt>
                <c:pt idx="901">
                  <c:v>90.199200000000005</c:v>
                </c:pt>
                <c:pt idx="902">
                  <c:v>90.299189999999996</c:v>
                </c:pt>
                <c:pt idx="903">
                  <c:v>90.399190000000004</c:v>
                </c:pt>
                <c:pt idx="904">
                  <c:v>90.499189999999999</c:v>
                </c:pt>
                <c:pt idx="905">
                  <c:v>90.599189999999993</c:v>
                </c:pt>
                <c:pt idx="906">
                  <c:v>90.699190000000002</c:v>
                </c:pt>
                <c:pt idx="907">
                  <c:v>90.799189999999996</c:v>
                </c:pt>
                <c:pt idx="908">
                  <c:v>90.899190000000004</c:v>
                </c:pt>
                <c:pt idx="909">
                  <c:v>90.999179999999996</c:v>
                </c:pt>
                <c:pt idx="910">
                  <c:v>91.099180000000004</c:v>
                </c:pt>
                <c:pt idx="911">
                  <c:v>91.199179999999998</c:v>
                </c:pt>
                <c:pt idx="912">
                  <c:v>91.299180000000007</c:v>
                </c:pt>
                <c:pt idx="913">
                  <c:v>91.399180000000001</c:v>
                </c:pt>
                <c:pt idx="914">
                  <c:v>91.499179999999996</c:v>
                </c:pt>
                <c:pt idx="915">
                  <c:v>91.599170000000001</c:v>
                </c:pt>
                <c:pt idx="916">
                  <c:v>91.699169999999995</c:v>
                </c:pt>
                <c:pt idx="917">
                  <c:v>91.799170000000004</c:v>
                </c:pt>
                <c:pt idx="918">
                  <c:v>91.899169999999998</c:v>
                </c:pt>
                <c:pt idx="919">
                  <c:v>91.999170000000007</c:v>
                </c:pt>
                <c:pt idx="920">
                  <c:v>92.099170000000001</c:v>
                </c:pt>
                <c:pt idx="921">
                  <c:v>92.199169999999995</c:v>
                </c:pt>
                <c:pt idx="922">
                  <c:v>92.299160000000001</c:v>
                </c:pt>
                <c:pt idx="923">
                  <c:v>92.399159999999995</c:v>
                </c:pt>
                <c:pt idx="924">
                  <c:v>92.499160000000003</c:v>
                </c:pt>
                <c:pt idx="925">
                  <c:v>92.599159999999998</c:v>
                </c:pt>
                <c:pt idx="926">
                  <c:v>92.699160000000006</c:v>
                </c:pt>
                <c:pt idx="927">
                  <c:v>92.799160000000001</c:v>
                </c:pt>
                <c:pt idx="928">
                  <c:v>92.899150000000006</c:v>
                </c:pt>
                <c:pt idx="929">
                  <c:v>92.99915</c:v>
                </c:pt>
                <c:pt idx="930">
                  <c:v>93.099149999999995</c:v>
                </c:pt>
                <c:pt idx="931">
                  <c:v>93.199150000000003</c:v>
                </c:pt>
                <c:pt idx="932">
                  <c:v>93.299149999999997</c:v>
                </c:pt>
                <c:pt idx="933">
                  <c:v>93.399150000000006</c:v>
                </c:pt>
                <c:pt idx="934">
                  <c:v>93.49915</c:v>
                </c:pt>
                <c:pt idx="935">
                  <c:v>93.599140000000006</c:v>
                </c:pt>
                <c:pt idx="936">
                  <c:v>93.69914</c:v>
                </c:pt>
                <c:pt idx="937">
                  <c:v>93.799139999999994</c:v>
                </c:pt>
                <c:pt idx="938">
                  <c:v>93.899140000000003</c:v>
                </c:pt>
                <c:pt idx="939">
                  <c:v>93.999139999999997</c:v>
                </c:pt>
                <c:pt idx="940">
                  <c:v>94.099140000000006</c:v>
                </c:pt>
                <c:pt idx="941">
                  <c:v>94.199129999999997</c:v>
                </c:pt>
                <c:pt idx="942">
                  <c:v>94.299130000000005</c:v>
                </c:pt>
                <c:pt idx="943">
                  <c:v>94.39913</c:v>
                </c:pt>
                <c:pt idx="944">
                  <c:v>94.499129999999994</c:v>
                </c:pt>
                <c:pt idx="945">
                  <c:v>94.599130000000002</c:v>
                </c:pt>
                <c:pt idx="946">
                  <c:v>94.699129999999997</c:v>
                </c:pt>
                <c:pt idx="947">
                  <c:v>94.799130000000005</c:v>
                </c:pt>
                <c:pt idx="948">
                  <c:v>94.899119999999996</c:v>
                </c:pt>
                <c:pt idx="949">
                  <c:v>94.999120000000005</c:v>
                </c:pt>
                <c:pt idx="950">
                  <c:v>95.099119999999999</c:v>
                </c:pt>
                <c:pt idx="951">
                  <c:v>95.199119999999994</c:v>
                </c:pt>
                <c:pt idx="952">
                  <c:v>95.299120000000002</c:v>
                </c:pt>
                <c:pt idx="953">
                  <c:v>95.399119999999996</c:v>
                </c:pt>
                <c:pt idx="954">
                  <c:v>95.499110000000002</c:v>
                </c:pt>
                <c:pt idx="955">
                  <c:v>95.599109999999996</c:v>
                </c:pt>
                <c:pt idx="956">
                  <c:v>95.699110000000005</c:v>
                </c:pt>
                <c:pt idx="957">
                  <c:v>95.799109999999999</c:v>
                </c:pt>
                <c:pt idx="958">
                  <c:v>95.899109999999993</c:v>
                </c:pt>
                <c:pt idx="959">
                  <c:v>95.999110000000002</c:v>
                </c:pt>
              </c:numCache>
            </c:numRef>
          </c:xVal>
          <c:yVal>
            <c:numRef>
              <c:f>Modflow!$B$2:$B$961</c:f>
              <c:numCache>
                <c:formatCode>General</c:formatCode>
                <c:ptCount val="960"/>
                <c:pt idx="0">
                  <c:v>-0.125164</c:v>
                </c:pt>
                <c:pt idx="1">
                  <c:v>-7.5379799999999997E-2</c:v>
                </c:pt>
                <c:pt idx="2">
                  <c:v>-2.4167600000000001E-2</c:v>
                </c:pt>
                <c:pt idx="3">
                  <c:v>2.6053699999999999E-2</c:v>
                </c:pt>
                <c:pt idx="4">
                  <c:v>7.4162900000000004E-2</c:v>
                </c:pt>
                <c:pt idx="5">
                  <c:v>0.11989</c:v>
                </c:pt>
                <c:pt idx="6">
                  <c:v>0.163352</c:v>
                </c:pt>
                <c:pt idx="7">
                  <c:v>0.204787</c:v>
                </c:pt>
                <c:pt idx="8">
                  <c:v>0.24442900000000001</c:v>
                </c:pt>
                <c:pt idx="9">
                  <c:v>0.28246700000000002</c:v>
                </c:pt>
                <c:pt idx="10">
                  <c:v>0.31903799999999999</c:v>
                </c:pt>
                <c:pt idx="11">
                  <c:v>0.35422999999999999</c:v>
                </c:pt>
                <c:pt idx="12">
                  <c:v>0.38808999999999999</c:v>
                </c:pt>
                <c:pt idx="13">
                  <c:v>0.42063800000000001</c:v>
                </c:pt>
                <c:pt idx="14">
                  <c:v>0.45186900000000002</c:v>
                </c:pt>
                <c:pt idx="15">
                  <c:v>0.48176200000000002</c:v>
                </c:pt>
                <c:pt idx="16">
                  <c:v>0.51028600000000002</c:v>
                </c:pt>
                <c:pt idx="17">
                  <c:v>0.53739999999999999</c:v>
                </c:pt>
                <c:pt idx="18">
                  <c:v>0.56306</c:v>
                </c:pt>
                <c:pt idx="19">
                  <c:v>0.58721999999999996</c:v>
                </c:pt>
                <c:pt idx="20">
                  <c:v>0.60982999999999998</c:v>
                </c:pt>
                <c:pt idx="21">
                  <c:v>0.63084300000000004</c:v>
                </c:pt>
                <c:pt idx="22">
                  <c:v>0.65021399999999996</c:v>
                </c:pt>
                <c:pt idx="23">
                  <c:v>0.66789799999999999</c:v>
                </c:pt>
                <c:pt idx="24">
                  <c:v>0.68385399999999996</c:v>
                </c:pt>
                <c:pt idx="25">
                  <c:v>0.69804600000000006</c:v>
                </c:pt>
                <c:pt idx="26">
                  <c:v>0.71043800000000001</c:v>
                </c:pt>
                <c:pt idx="27">
                  <c:v>0.721001</c:v>
                </c:pt>
                <c:pt idx="28">
                  <c:v>0.72970900000000005</c:v>
                </c:pt>
                <c:pt idx="29">
                  <c:v>0.736541</c:v>
                </c:pt>
                <c:pt idx="30">
                  <c:v>0.74148000000000003</c:v>
                </c:pt>
                <c:pt idx="31">
                  <c:v>0.74451299999999998</c:v>
                </c:pt>
                <c:pt idx="32">
                  <c:v>0.74563500000000005</c:v>
                </c:pt>
                <c:pt idx="33">
                  <c:v>0.74484099999999998</c:v>
                </c:pt>
                <c:pt idx="34">
                  <c:v>0.74213499999999999</c:v>
                </c:pt>
                <c:pt idx="35">
                  <c:v>0.73752300000000004</c:v>
                </c:pt>
                <c:pt idx="36">
                  <c:v>0.73101700000000003</c:v>
                </c:pt>
                <c:pt idx="37">
                  <c:v>0.72263500000000003</c:v>
                </c:pt>
                <c:pt idx="38">
                  <c:v>0.71239699999999995</c:v>
                </c:pt>
                <c:pt idx="39">
                  <c:v>0.70033100000000004</c:v>
                </c:pt>
                <c:pt idx="40">
                  <c:v>0.68646600000000002</c:v>
                </c:pt>
                <c:pt idx="41">
                  <c:v>0.67083999999999999</c:v>
                </c:pt>
                <c:pt idx="42">
                  <c:v>0.65349100000000004</c:v>
                </c:pt>
                <c:pt idx="43">
                  <c:v>0.63446499999999995</c:v>
                </c:pt>
                <c:pt idx="44">
                  <c:v>0.61380999999999997</c:v>
                </c:pt>
                <c:pt idx="45">
                  <c:v>0.59157899999999997</c:v>
                </c:pt>
                <c:pt idx="46">
                  <c:v>0.56782999999999995</c:v>
                </c:pt>
                <c:pt idx="47">
                  <c:v>0.54262299999999997</c:v>
                </c:pt>
                <c:pt idx="48">
                  <c:v>0.51602300000000001</c:v>
                </c:pt>
                <c:pt idx="49">
                  <c:v>0.48809900000000001</c:v>
                </c:pt>
                <c:pt idx="50">
                  <c:v>0.45892100000000002</c:v>
                </c:pt>
                <c:pt idx="51">
                  <c:v>0.428566</c:v>
                </c:pt>
                <c:pt idx="52">
                  <c:v>0.39711099999999999</c:v>
                </c:pt>
                <c:pt idx="53">
                  <c:v>0.36463600000000002</c:v>
                </c:pt>
                <c:pt idx="54">
                  <c:v>0.33122499999999999</c:v>
                </c:pt>
                <c:pt idx="55">
                  <c:v>0.29696400000000001</c:v>
                </c:pt>
                <c:pt idx="56">
                  <c:v>0.26194000000000001</c:v>
                </c:pt>
                <c:pt idx="57">
                  <c:v>0.226244</c:v>
                </c:pt>
                <c:pt idx="58">
                  <c:v>0.189968</c:v>
                </c:pt>
                <c:pt idx="59">
                  <c:v>0.15320300000000001</c:v>
                </c:pt>
                <c:pt idx="60">
                  <c:v>0.116046</c:v>
                </c:pt>
                <c:pt idx="61">
                  <c:v>7.8590300000000002E-2</c:v>
                </c:pt>
                <c:pt idx="62">
                  <c:v>4.09331E-2</c:v>
                </c:pt>
                <c:pt idx="63">
                  <c:v>3.1708000000000001E-3</c:v>
                </c:pt>
                <c:pt idx="64">
                  <c:v>-3.4599600000000001E-2</c:v>
                </c:pt>
                <c:pt idx="65">
                  <c:v>-7.2281200000000004E-2</c:v>
                </c:pt>
                <c:pt idx="66">
                  <c:v>-0.109777</c:v>
                </c:pt>
                <c:pt idx="67">
                  <c:v>-0.14699100000000001</c:v>
                </c:pt>
                <c:pt idx="68">
                  <c:v>-0.18382799999999999</c:v>
                </c:pt>
                <c:pt idx="69">
                  <c:v>-0.220193</c:v>
                </c:pt>
                <c:pt idx="70">
                  <c:v>-0.25599300000000003</c:v>
                </c:pt>
                <c:pt idx="71">
                  <c:v>-0.29113600000000001</c:v>
                </c:pt>
                <c:pt idx="72">
                  <c:v>-0.32553100000000001</c:v>
                </c:pt>
                <c:pt idx="73">
                  <c:v>-0.35909099999999999</c:v>
                </c:pt>
                <c:pt idx="74">
                  <c:v>-0.39172899999999999</c:v>
                </c:pt>
                <c:pt idx="75">
                  <c:v>-0.42336099999999999</c:v>
                </c:pt>
                <c:pt idx="76">
                  <c:v>-0.453907</c:v>
                </c:pt>
                <c:pt idx="77">
                  <c:v>-0.48328700000000002</c:v>
                </c:pt>
                <c:pt idx="78">
                  <c:v>-0.51142699999999996</c:v>
                </c:pt>
                <c:pt idx="79">
                  <c:v>-0.53825400000000001</c:v>
                </c:pt>
                <c:pt idx="80">
                  <c:v>-0.56369899999999995</c:v>
                </c:pt>
                <c:pt idx="81">
                  <c:v>-0.58769800000000005</c:v>
                </c:pt>
                <c:pt idx="82">
                  <c:v>-0.61018700000000003</c:v>
                </c:pt>
                <c:pt idx="83">
                  <c:v>-0.63111099999999998</c:v>
                </c:pt>
                <c:pt idx="84">
                  <c:v>-0.65041400000000005</c:v>
                </c:pt>
                <c:pt idx="85">
                  <c:v>-0.66804799999999998</c:v>
                </c:pt>
                <c:pt idx="86">
                  <c:v>-0.68396599999999996</c:v>
                </c:pt>
                <c:pt idx="87">
                  <c:v>-0.69813000000000003</c:v>
                </c:pt>
                <c:pt idx="88">
                  <c:v>-0.71050100000000005</c:v>
                </c:pt>
                <c:pt idx="89">
                  <c:v>-0.72104800000000002</c:v>
                </c:pt>
                <c:pt idx="90">
                  <c:v>-0.72974399999999995</c:v>
                </c:pt>
                <c:pt idx="91">
                  <c:v>-0.73656699999999997</c:v>
                </c:pt>
                <c:pt idx="92">
                  <c:v>-0.74149900000000002</c:v>
                </c:pt>
                <c:pt idx="93">
                  <c:v>-0.74452799999999997</c:v>
                </c:pt>
                <c:pt idx="94">
                  <c:v>-0.74564600000000003</c:v>
                </c:pt>
                <c:pt idx="95">
                  <c:v>-0.74484899999999998</c:v>
                </c:pt>
                <c:pt idx="96">
                  <c:v>-0.74214100000000005</c:v>
                </c:pt>
                <c:pt idx="97">
                  <c:v>-0.73752700000000004</c:v>
                </c:pt>
                <c:pt idx="98">
                  <c:v>-0.73102100000000003</c:v>
                </c:pt>
                <c:pt idx="99">
                  <c:v>-0.72263699999999997</c:v>
                </c:pt>
                <c:pt idx="100">
                  <c:v>-0.712399</c:v>
                </c:pt>
                <c:pt idx="101">
                  <c:v>-0.70033199999999995</c:v>
                </c:pt>
                <c:pt idx="102">
                  <c:v>-0.68646700000000005</c:v>
                </c:pt>
                <c:pt idx="103">
                  <c:v>-0.67083999999999999</c:v>
                </c:pt>
                <c:pt idx="104">
                  <c:v>-0.65349199999999996</c:v>
                </c:pt>
                <c:pt idx="105">
                  <c:v>-0.63446499999999995</c:v>
                </c:pt>
                <c:pt idx="106">
                  <c:v>-0.61380999999999997</c:v>
                </c:pt>
                <c:pt idx="107">
                  <c:v>-0.59157899999999997</c:v>
                </c:pt>
                <c:pt idx="108">
                  <c:v>-0.56782999999999995</c:v>
                </c:pt>
                <c:pt idx="109">
                  <c:v>-0.54262299999999997</c:v>
                </c:pt>
                <c:pt idx="110">
                  <c:v>-0.51602300000000001</c:v>
                </c:pt>
                <c:pt idx="111">
                  <c:v>-0.48809900000000001</c:v>
                </c:pt>
                <c:pt idx="112">
                  <c:v>-0.458922</c:v>
                </c:pt>
                <c:pt idx="113">
                  <c:v>-0.428566</c:v>
                </c:pt>
                <c:pt idx="114">
                  <c:v>-0.39711099999999999</c:v>
                </c:pt>
                <c:pt idx="115">
                  <c:v>-0.36463600000000002</c:v>
                </c:pt>
                <c:pt idx="116">
                  <c:v>-0.33122499999999999</c:v>
                </c:pt>
                <c:pt idx="117">
                  <c:v>-0.29696400000000001</c:v>
                </c:pt>
                <c:pt idx="118">
                  <c:v>-0.26194000000000001</c:v>
                </c:pt>
                <c:pt idx="119">
                  <c:v>-0.226244</c:v>
                </c:pt>
                <c:pt idx="120">
                  <c:v>-0.189968</c:v>
                </c:pt>
                <c:pt idx="121">
                  <c:v>-0.15320300000000001</c:v>
                </c:pt>
                <c:pt idx="122">
                  <c:v>-0.116046</c:v>
                </c:pt>
                <c:pt idx="123">
                  <c:v>-7.8590300000000002E-2</c:v>
                </c:pt>
                <c:pt idx="124">
                  <c:v>-4.09331E-2</c:v>
                </c:pt>
                <c:pt idx="125">
                  <c:v>-3.17081E-3</c:v>
                </c:pt>
                <c:pt idx="126">
                  <c:v>3.4599600000000001E-2</c:v>
                </c:pt>
                <c:pt idx="127">
                  <c:v>7.2281200000000004E-2</c:v>
                </c:pt>
                <c:pt idx="128">
                  <c:v>0.109777</c:v>
                </c:pt>
                <c:pt idx="129">
                  <c:v>0.14699100000000001</c:v>
                </c:pt>
                <c:pt idx="130">
                  <c:v>0.18382799999999999</c:v>
                </c:pt>
                <c:pt idx="131">
                  <c:v>0.220193</c:v>
                </c:pt>
                <c:pt idx="132">
                  <c:v>0.25599300000000003</c:v>
                </c:pt>
                <c:pt idx="133">
                  <c:v>0.29113600000000001</c:v>
                </c:pt>
                <c:pt idx="134">
                  <c:v>0.32553100000000001</c:v>
                </c:pt>
                <c:pt idx="135">
                  <c:v>0.35909099999999999</c:v>
                </c:pt>
                <c:pt idx="136">
                  <c:v>0.39172899999999999</c:v>
                </c:pt>
                <c:pt idx="137">
                  <c:v>0.42336099999999999</c:v>
                </c:pt>
                <c:pt idx="138">
                  <c:v>0.453907</c:v>
                </c:pt>
                <c:pt idx="139">
                  <c:v>0.48328700000000002</c:v>
                </c:pt>
                <c:pt idx="140">
                  <c:v>0.51142699999999996</c:v>
                </c:pt>
                <c:pt idx="141">
                  <c:v>0.53825400000000001</c:v>
                </c:pt>
                <c:pt idx="142">
                  <c:v>0.56369899999999995</c:v>
                </c:pt>
                <c:pt idx="143">
                  <c:v>0.58769800000000005</c:v>
                </c:pt>
                <c:pt idx="144">
                  <c:v>0.61018700000000003</c:v>
                </c:pt>
                <c:pt idx="145">
                  <c:v>0.63111099999999998</c:v>
                </c:pt>
                <c:pt idx="146">
                  <c:v>0.65041400000000005</c:v>
                </c:pt>
                <c:pt idx="147">
                  <c:v>0.66804799999999998</c:v>
                </c:pt>
                <c:pt idx="148">
                  <c:v>0.68396599999999996</c:v>
                </c:pt>
                <c:pt idx="149">
                  <c:v>0.69813000000000003</c:v>
                </c:pt>
                <c:pt idx="150">
                  <c:v>0.71050100000000005</c:v>
                </c:pt>
                <c:pt idx="151">
                  <c:v>0.72104800000000002</c:v>
                </c:pt>
                <c:pt idx="152">
                  <c:v>0.72974399999999995</c:v>
                </c:pt>
                <c:pt idx="153">
                  <c:v>0.73656699999999997</c:v>
                </c:pt>
                <c:pt idx="154">
                  <c:v>0.74149900000000002</c:v>
                </c:pt>
                <c:pt idx="155">
                  <c:v>0.74452799999999997</c:v>
                </c:pt>
                <c:pt idx="156">
                  <c:v>0.74564600000000003</c:v>
                </c:pt>
                <c:pt idx="157">
                  <c:v>0.74484899999999998</c:v>
                </c:pt>
                <c:pt idx="158">
                  <c:v>0.74214100000000005</c:v>
                </c:pt>
                <c:pt idx="159">
                  <c:v>0.73752700000000004</c:v>
                </c:pt>
                <c:pt idx="160">
                  <c:v>0.73102100000000003</c:v>
                </c:pt>
                <c:pt idx="161">
                  <c:v>0.72263699999999997</c:v>
                </c:pt>
                <c:pt idx="162">
                  <c:v>0.712399</c:v>
                </c:pt>
                <c:pt idx="163">
                  <c:v>0.70033199999999995</c:v>
                </c:pt>
                <c:pt idx="164">
                  <c:v>0.68646700000000005</c:v>
                </c:pt>
                <c:pt idx="165">
                  <c:v>0.67083999999999999</c:v>
                </c:pt>
                <c:pt idx="166">
                  <c:v>0.65349199999999996</c:v>
                </c:pt>
                <c:pt idx="167">
                  <c:v>0.63446499999999995</c:v>
                </c:pt>
                <c:pt idx="168">
                  <c:v>0.61380999999999997</c:v>
                </c:pt>
                <c:pt idx="169">
                  <c:v>0.59157899999999997</c:v>
                </c:pt>
                <c:pt idx="170">
                  <c:v>0.56782999999999995</c:v>
                </c:pt>
                <c:pt idx="171">
                  <c:v>0.54262299999999997</c:v>
                </c:pt>
                <c:pt idx="172">
                  <c:v>0.51602300000000001</c:v>
                </c:pt>
                <c:pt idx="173">
                  <c:v>0.48809900000000001</c:v>
                </c:pt>
                <c:pt idx="174">
                  <c:v>0.458922</c:v>
                </c:pt>
                <c:pt idx="175">
                  <c:v>0.428566</c:v>
                </c:pt>
                <c:pt idx="176">
                  <c:v>0.39711099999999999</c:v>
                </c:pt>
                <c:pt idx="177">
                  <c:v>0.36463600000000002</c:v>
                </c:pt>
                <c:pt idx="178">
                  <c:v>0.33122499999999999</c:v>
                </c:pt>
                <c:pt idx="179">
                  <c:v>0.29696400000000001</c:v>
                </c:pt>
                <c:pt idx="180">
                  <c:v>0.26194000000000001</c:v>
                </c:pt>
                <c:pt idx="181">
                  <c:v>0.226244</c:v>
                </c:pt>
                <c:pt idx="182">
                  <c:v>0.189968</c:v>
                </c:pt>
                <c:pt idx="183">
                  <c:v>0.15320300000000001</c:v>
                </c:pt>
                <c:pt idx="184">
                  <c:v>0.116046</c:v>
                </c:pt>
                <c:pt idx="185">
                  <c:v>7.8590300000000002E-2</c:v>
                </c:pt>
                <c:pt idx="186">
                  <c:v>4.09331E-2</c:v>
                </c:pt>
                <c:pt idx="187">
                  <c:v>3.17081E-3</c:v>
                </c:pt>
                <c:pt idx="188">
                  <c:v>-3.4599600000000001E-2</c:v>
                </c:pt>
                <c:pt idx="189">
                  <c:v>-7.2281200000000004E-2</c:v>
                </c:pt>
                <c:pt idx="190">
                  <c:v>-0.109777</c:v>
                </c:pt>
                <c:pt idx="191">
                  <c:v>-0.14699100000000001</c:v>
                </c:pt>
                <c:pt idx="192">
                  <c:v>-0.18382799999999999</c:v>
                </c:pt>
                <c:pt idx="193">
                  <c:v>-0.220193</c:v>
                </c:pt>
                <c:pt idx="194">
                  <c:v>-0.25599300000000003</c:v>
                </c:pt>
                <c:pt idx="195">
                  <c:v>-0.29113600000000001</c:v>
                </c:pt>
                <c:pt idx="196">
                  <c:v>-0.32553100000000001</c:v>
                </c:pt>
                <c:pt idx="197">
                  <c:v>-0.35909099999999999</c:v>
                </c:pt>
                <c:pt idx="198">
                  <c:v>-0.39172899999999999</c:v>
                </c:pt>
                <c:pt idx="199">
                  <c:v>-0.42336099999999999</c:v>
                </c:pt>
                <c:pt idx="200">
                  <c:v>-0.453907</c:v>
                </c:pt>
                <c:pt idx="201">
                  <c:v>-0.48328700000000002</c:v>
                </c:pt>
                <c:pt idx="202">
                  <c:v>-0.51142699999999996</c:v>
                </c:pt>
                <c:pt idx="203">
                  <c:v>-0.53825400000000001</c:v>
                </c:pt>
                <c:pt idx="204">
                  <c:v>-0.56369899999999995</c:v>
                </c:pt>
                <c:pt idx="205">
                  <c:v>-0.58769800000000005</c:v>
                </c:pt>
                <c:pt idx="206">
                  <c:v>-0.61018700000000003</c:v>
                </c:pt>
                <c:pt idx="207">
                  <c:v>-0.63111099999999998</c:v>
                </c:pt>
                <c:pt idx="208">
                  <c:v>-0.65041400000000005</c:v>
                </c:pt>
                <c:pt idx="209">
                  <c:v>-0.66804799999999998</c:v>
                </c:pt>
                <c:pt idx="210">
                  <c:v>-0.68396599999999996</c:v>
                </c:pt>
                <c:pt idx="211">
                  <c:v>-0.69813000000000003</c:v>
                </c:pt>
                <c:pt idx="212">
                  <c:v>-0.71050100000000005</c:v>
                </c:pt>
                <c:pt idx="213">
                  <c:v>-0.72104800000000002</c:v>
                </c:pt>
                <c:pt idx="214">
                  <c:v>-0.72974399999999995</c:v>
                </c:pt>
                <c:pt idx="215">
                  <c:v>-0.73656699999999997</c:v>
                </c:pt>
                <c:pt idx="216">
                  <c:v>-0.74149900000000002</c:v>
                </c:pt>
                <c:pt idx="217">
                  <c:v>-0.74452799999999997</c:v>
                </c:pt>
                <c:pt idx="218">
                  <c:v>-0.74564600000000003</c:v>
                </c:pt>
                <c:pt idx="219">
                  <c:v>-0.74484899999999998</c:v>
                </c:pt>
                <c:pt idx="220">
                  <c:v>-0.74214100000000005</c:v>
                </c:pt>
                <c:pt idx="221">
                  <c:v>-0.73752700000000004</c:v>
                </c:pt>
                <c:pt idx="222">
                  <c:v>-0.73102100000000003</c:v>
                </c:pt>
                <c:pt idx="223">
                  <c:v>-0.72263699999999997</c:v>
                </c:pt>
                <c:pt idx="224">
                  <c:v>-0.712399</c:v>
                </c:pt>
                <c:pt idx="225">
                  <c:v>-0.70033199999999995</c:v>
                </c:pt>
                <c:pt idx="226">
                  <c:v>-0.68646700000000005</c:v>
                </c:pt>
                <c:pt idx="227">
                  <c:v>-0.67083999999999999</c:v>
                </c:pt>
                <c:pt idx="228">
                  <c:v>-0.65349199999999996</c:v>
                </c:pt>
                <c:pt idx="229">
                  <c:v>-0.63446499999999995</c:v>
                </c:pt>
                <c:pt idx="230">
                  <c:v>-0.61380999999999997</c:v>
                </c:pt>
                <c:pt idx="231">
                  <c:v>-0.59157899999999997</c:v>
                </c:pt>
                <c:pt idx="232">
                  <c:v>-0.56782999999999995</c:v>
                </c:pt>
                <c:pt idx="233">
                  <c:v>-0.54262299999999997</c:v>
                </c:pt>
                <c:pt idx="234">
                  <c:v>-0.51602300000000001</c:v>
                </c:pt>
                <c:pt idx="235">
                  <c:v>-0.48809900000000001</c:v>
                </c:pt>
                <c:pt idx="236">
                  <c:v>-0.458922</c:v>
                </c:pt>
                <c:pt idx="237">
                  <c:v>-0.428566</c:v>
                </c:pt>
                <c:pt idx="238">
                  <c:v>-0.39711099999999999</c:v>
                </c:pt>
                <c:pt idx="239">
                  <c:v>-0.36463600000000002</c:v>
                </c:pt>
                <c:pt idx="240">
                  <c:v>-0.33122499999999999</c:v>
                </c:pt>
                <c:pt idx="241">
                  <c:v>-0.29696400000000001</c:v>
                </c:pt>
                <c:pt idx="242">
                  <c:v>-0.26194000000000001</c:v>
                </c:pt>
                <c:pt idx="243">
                  <c:v>-0.226244</c:v>
                </c:pt>
                <c:pt idx="244">
                  <c:v>-0.189968</c:v>
                </c:pt>
                <c:pt idx="245">
                  <c:v>-0.15320300000000001</c:v>
                </c:pt>
                <c:pt idx="246">
                  <c:v>-0.116046</c:v>
                </c:pt>
                <c:pt idx="247">
                  <c:v>-7.8590300000000002E-2</c:v>
                </c:pt>
                <c:pt idx="248">
                  <c:v>-4.09331E-2</c:v>
                </c:pt>
                <c:pt idx="249">
                  <c:v>-3.17081E-3</c:v>
                </c:pt>
                <c:pt idx="250">
                  <c:v>3.4599600000000001E-2</c:v>
                </c:pt>
                <c:pt idx="251">
                  <c:v>7.2281200000000004E-2</c:v>
                </c:pt>
                <c:pt idx="252">
                  <c:v>0.109777</c:v>
                </c:pt>
                <c:pt idx="253">
                  <c:v>0.14699100000000001</c:v>
                </c:pt>
                <c:pt idx="254">
                  <c:v>0.18382799999999999</c:v>
                </c:pt>
                <c:pt idx="255">
                  <c:v>0.220193</c:v>
                </c:pt>
                <c:pt idx="256">
                  <c:v>0.25599300000000003</c:v>
                </c:pt>
                <c:pt idx="257">
                  <c:v>0.29113600000000001</c:v>
                </c:pt>
                <c:pt idx="258">
                  <c:v>0.32553100000000001</c:v>
                </c:pt>
                <c:pt idx="259">
                  <c:v>0.35909099999999999</c:v>
                </c:pt>
                <c:pt idx="260">
                  <c:v>0.39172899999999999</c:v>
                </c:pt>
                <c:pt idx="261">
                  <c:v>0.42336099999999999</c:v>
                </c:pt>
                <c:pt idx="262">
                  <c:v>0.453907</c:v>
                </c:pt>
                <c:pt idx="263">
                  <c:v>0.48328700000000002</c:v>
                </c:pt>
                <c:pt idx="264">
                  <c:v>0.51142699999999996</c:v>
                </c:pt>
                <c:pt idx="265">
                  <c:v>0.53825400000000001</c:v>
                </c:pt>
                <c:pt idx="266">
                  <c:v>0.56369899999999995</c:v>
                </c:pt>
                <c:pt idx="267">
                  <c:v>0.58769800000000005</c:v>
                </c:pt>
                <c:pt idx="268">
                  <c:v>0.61018700000000003</c:v>
                </c:pt>
                <c:pt idx="269">
                  <c:v>0.63111099999999998</c:v>
                </c:pt>
                <c:pt idx="270">
                  <c:v>0.65041400000000005</c:v>
                </c:pt>
                <c:pt idx="271">
                  <c:v>0.66804799999999998</c:v>
                </c:pt>
                <c:pt idx="272">
                  <c:v>0.68396599999999996</c:v>
                </c:pt>
                <c:pt idx="273">
                  <c:v>0.69813000000000003</c:v>
                </c:pt>
                <c:pt idx="274">
                  <c:v>0.71050100000000005</c:v>
                </c:pt>
                <c:pt idx="275">
                  <c:v>0.72104800000000002</c:v>
                </c:pt>
                <c:pt idx="276">
                  <c:v>0.72974399999999995</c:v>
                </c:pt>
                <c:pt idx="277">
                  <c:v>0.73656699999999997</c:v>
                </c:pt>
                <c:pt idx="278">
                  <c:v>0.74149900000000002</c:v>
                </c:pt>
                <c:pt idx="279">
                  <c:v>0.74452799999999997</c:v>
                </c:pt>
                <c:pt idx="280">
                  <c:v>0.74564600000000003</c:v>
                </c:pt>
                <c:pt idx="281">
                  <c:v>0.74484899999999998</c:v>
                </c:pt>
                <c:pt idx="282">
                  <c:v>0.74214100000000005</c:v>
                </c:pt>
                <c:pt idx="283">
                  <c:v>0.73752700000000004</c:v>
                </c:pt>
                <c:pt idx="284">
                  <c:v>0.73102100000000003</c:v>
                </c:pt>
                <c:pt idx="285">
                  <c:v>0.72263699999999997</c:v>
                </c:pt>
                <c:pt idx="286">
                  <c:v>0.712399</c:v>
                </c:pt>
                <c:pt idx="287">
                  <c:v>0.70033199999999995</c:v>
                </c:pt>
                <c:pt idx="288">
                  <c:v>0.68646700000000005</c:v>
                </c:pt>
                <c:pt idx="289">
                  <c:v>0.67083999999999999</c:v>
                </c:pt>
                <c:pt idx="290">
                  <c:v>0.65349199999999996</c:v>
                </c:pt>
                <c:pt idx="291">
                  <c:v>0.63446499999999995</c:v>
                </c:pt>
                <c:pt idx="292">
                  <c:v>0.61380999999999997</c:v>
                </c:pt>
                <c:pt idx="293">
                  <c:v>0.59157899999999997</c:v>
                </c:pt>
                <c:pt idx="294">
                  <c:v>0.56782999999999995</c:v>
                </c:pt>
                <c:pt idx="295">
                  <c:v>0.54262299999999997</c:v>
                </c:pt>
                <c:pt idx="296">
                  <c:v>0.51602300000000001</c:v>
                </c:pt>
                <c:pt idx="297">
                  <c:v>0.48809900000000001</c:v>
                </c:pt>
                <c:pt idx="298">
                  <c:v>0.458922</c:v>
                </c:pt>
                <c:pt idx="299">
                  <c:v>0.428566</c:v>
                </c:pt>
                <c:pt idx="300">
                  <c:v>0.39711099999999999</c:v>
                </c:pt>
                <c:pt idx="301">
                  <c:v>0.36463600000000002</c:v>
                </c:pt>
                <c:pt idx="302">
                  <c:v>0.33122499999999999</c:v>
                </c:pt>
                <c:pt idx="303">
                  <c:v>0.29696400000000001</c:v>
                </c:pt>
                <c:pt idx="304">
                  <c:v>0.26194000000000001</c:v>
                </c:pt>
                <c:pt idx="305">
                  <c:v>0.226244</c:v>
                </c:pt>
                <c:pt idx="306">
                  <c:v>0.189968</c:v>
                </c:pt>
                <c:pt idx="307">
                  <c:v>0.15320300000000001</c:v>
                </c:pt>
                <c:pt idx="308">
                  <c:v>0.116046</c:v>
                </c:pt>
                <c:pt idx="309">
                  <c:v>7.8590300000000002E-2</c:v>
                </c:pt>
                <c:pt idx="310">
                  <c:v>4.09331E-2</c:v>
                </c:pt>
                <c:pt idx="311">
                  <c:v>3.17081E-3</c:v>
                </c:pt>
                <c:pt idx="312">
                  <c:v>-3.4599600000000001E-2</c:v>
                </c:pt>
                <c:pt idx="313">
                  <c:v>-7.2281200000000004E-2</c:v>
                </c:pt>
                <c:pt idx="314">
                  <c:v>-0.109777</c:v>
                </c:pt>
                <c:pt idx="315">
                  <c:v>-0.14699100000000001</c:v>
                </c:pt>
                <c:pt idx="316">
                  <c:v>-0.18382799999999999</c:v>
                </c:pt>
                <c:pt idx="317">
                  <c:v>-0.220193</c:v>
                </c:pt>
                <c:pt idx="318">
                  <c:v>-0.25599300000000003</c:v>
                </c:pt>
                <c:pt idx="319">
                  <c:v>-0.29113600000000001</c:v>
                </c:pt>
                <c:pt idx="320">
                  <c:v>-0.32553100000000001</c:v>
                </c:pt>
                <c:pt idx="321">
                  <c:v>-0.35909099999999999</c:v>
                </c:pt>
                <c:pt idx="322">
                  <c:v>-0.39172899999999999</c:v>
                </c:pt>
                <c:pt idx="323">
                  <c:v>-0.42336099999999999</c:v>
                </c:pt>
                <c:pt idx="324">
                  <c:v>-0.453907</c:v>
                </c:pt>
                <c:pt idx="325">
                  <c:v>-0.48328700000000002</c:v>
                </c:pt>
                <c:pt idx="326">
                  <c:v>-0.51142699999999996</c:v>
                </c:pt>
                <c:pt idx="327">
                  <c:v>-0.53825400000000001</c:v>
                </c:pt>
                <c:pt idx="328">
                  <c:v>-0.56369899999999995</c:v>
                </c:pt>
                <c:pt idx="329">
                  <c:v>-0.58769800000000005</c:v>
                </c:pt>
                <c:pt idx="330">
                  <c:v>-0.61018700000000003</c:v>
                </c:pt>
                <c:pt idx="331">
                  <c:v>-0.63111099999999998</c:v>
                </c:pt>
                <c:pt idx="332">
                  <c:v>-0.65041400000000005</c:v>
                </c:pt>
                <c:pt idx="333">
                  <c:v>-0.66804799999999998</c:v>
                </c:pt>
                <c:pt idx="334">
                  <c:v>-0.68396599999999996</c:v>
                </c:pt>
                <c:pt idx="335">
                  <c:v>-0.69813000000000003</c:v>
                </c:pt>
                <c:pt idx="336">
                  <c:v>-0.71050100000000005</c:v>
                </c:pt>
                <c:pt idx="337">
                  <c:v>-0.72104800000000002</c:v>
                </c:pt>
                <c:pt idx="338">
                  <c:v>-0.72974399999999995</c:v>
                </c:pt>
                <c:pt idx="339">
                  <c:v>-0.73656699999999997</c:v>
                </c:pt>
                <c:pt idx="340">
                  <c:v>-0.74149900000000002</c:v>
                </c:pt>
                <c:pt idx="341">
                  <c:v>-0.74452799999999997</c:v>
                </c:pt>
                <c:pt idx="342">
                  <c:v>-0.74564600000000003</c:v>
                </c:pt>
                <c:pt idx="343">
                  <c:v>-0.74484899999999998</c:v>
                </c:pt>
                <c:pt idx="344">
                  <c:v>-0.74214100000000005</c:v>
                </c:pt>
                <c:pt idx="345">
                  <c:v>-0.73752700000000004</c:v>
                </c:pt>
                <c:pt idx="346">
                  <c:v>-0.73102100000000003</c:v>
                </c:pt>
                <c:pt idx="347">
                  <c:v>-0.72263699999999997</c:v>
                </c:pt>
                <c:pt idx="348">
                  <c:v>-0.712399</c:v>
                </c:pt>
                <c:pt idx="349">
                  <c:v>-0.70033199999999995</c:v>
                </c:pt>
                <c:pt idx="350">
                  <c:v>-0.68646700000000005</c:v>
                </c:pt>
                <c:pt idx="351">
                  <c:v>-0.67083999999999999</c:v>
                </c:pt>
                <c:pt idx="352">
                  <c:v>-0.65349199999999996</c:v>
                </c:pt>
                <c:pt idx="353">
                  <c:v>-0.63446499999999995</c:v>
                </c:pt>
                <c:pt idx="354">
                  <c:v>-0.61380999999999997</c:v>
                </c:pt>
                <c:pt idx="355">
                  <c:v>-0.59157899999999997</c:v>
                </c:pt>
                <c:pt idx="356">
                  <c:v>-0.56782999999999995</c:v>
                </c:pt>
                <c:pt idx="357">
                  <c:v>-0.54262299999999997</c:v>
                </c:pt>
                <c:pt idx="358">
                  <c:v>-0.51602300000000001</c:v>
                </c:pt>
                <c:pt idx="359">
                  <c:v>-0.48809900000000001</c:v>
                </c:pt>
                <c:pt idx="360">
                  <c:v>-0.458922</c:v>
                </c:pt>
                <c:pt idx="361">
                  <c:v>-0.428566</c:v>
                </c:pt>
                <c:pt idx="362">
                  <c:v>-0.39711099999999999</c:v>
                </c:pt>
                <c:pt idx="363">
                  <c:v>-0.36463600000000002</c:v>
                </c:pt>
                <c:pt idx="364">
                  <c:v>-0.33122499999999999</c:v>
                </c:pt>
                <c:pt idx="365">
                  <c:v>-0.29696400000000001</c:v>
                </c:pt>
                <c:pt idx="366">
                  <c:v>-0.26194000000000001</c:v>
                </c:pt>
                <c:pt idx="367">
                  <c:v>-0.226244</c:v>
                </c:pt>
                <c:pt idx="368">
                  <c:v>-0.189968</c:v>
                </c:pt>
                <c:pt idx="369">
                  <c:v>-0.15320300000000001</c:v>
                </c:pt>
                <c:pt idx="370">
                  <c:v>-0.116046</c:v>
                </c:pt>
                <c:pt idx="371">
                  <c:v>-7.8590300000000002E-2</c:v>
                </c:pt>
                <c:pt idx="372">
                  <c:v>-4.09331E-2</c:v>
                </c:pt>
                <c:pt idx="373">
                  <c:v>-3.17081E-3</c:v>
                </c:pt>
                <c:pt idx="374">
                  <c:v>3.4599600000000001E-2</c:v>
                </c:pt>
                <c:pt idx="375">
                  <c:v>7.2281200000000004E-2</c:v>
                </c:pt>
                <c:pt idx="376">
                  <c:v>0.109777</c:v>
                </c:pt>
                <c:pt idx="377">
                  <c:v>0.14699100000000001</c:v>
                </c:pt>
                <c:pt idx="378">
                  <c:v>0.18382799999999999</c:v>
                </c:pt>
                <c:pt idx="379">
                  <c:v>0.220193</c:v>
                </c:pt>
                <c:pt idx="380">
                  <c:v>0.25599300000000003</c:v>
                </c:pt>
                <c:pt idx="381">
                  <c:v>0.29113600000000001</c:v>
                </c:pt>
                <c:pt idx="382">
                  <c:v>0.32553100000000001</c:v>
                </c:pt>
                <c:pt idx="383">
                  <c:v>0.35909099999999999</c:v>
                </c:pt>
                <c:pt idx="384">
                  <c:v>0.39172899999999999</c:v>
                </c:pt>
                <c:pt idx="385">
                  <c:v>0.42336099999999999</c:v>
                </c:pt>
                <c:pt idx="386">
                  <c:v>0.453907</c:v>
                </c:pt>
                <c:pt idx="387">
                  <c:v>0.48328700000000002</c:v>
                </c:pt>
                <c:pt idx="388">
                  <c:v>0.51142699999999996</c:v>
                </c:pt>
                <c:pt idx="389">
                  <c:v>0.53825400000000001</c:v>
                </c:pt>
                <c:pt idx="390">
                  <c:v>0.56369899999999995</c:v>
                </c:pt>
                <c:pt idx="391">
                  <c:v>0.58769800000000005</c:v>
                </c:pt>
                <c:pt idx="392">
                  <c:v>0.61018700000000003</c:v>
                </c:pt>
                <c:pt idx="393">
                  <c:v>0.63111099999999998</c:v>
                </c:pt>
                <c:pt idx="394">
                  <c:v>0.65041400000000005</c:v>
                </c:pt>
                <c:pt idx="395">
                  <c:v>0.66804799999999998</c:v>
                </c:pt>
                <c:pt idx="396">
                  <c:v>0.68396599999999996</c:v>
                </c:pt>
                <c:pt idx="397">
                  <c:v>0.69813000000000003</c:v>
                </c:pt>
                <c:pt idx="398">
                  <c:v>0.71050100000000005</c:v>
                </c:pt>
                <c:pt idx="399">
                  <c:v>0.72104800000000002</c:v>
                </c:pt>
                <c:pt idx="400">
                  <c:v>0.72974399999999995</c:v>
                </c:pt>
                <c:pt idx="401">
                  <c:v>0.73656699999999997</c:v>
                </c:pt>
                <c:pt idx="402">
                  <c:v>0.74149900000000002</c:v>
                </c:pt>
                <c:pt idx="403">
                  <c:v>0.74452799999999997</c:v>
                </c:pt>
                <c:pt idx="404">
                  <c:v>0.74564600000000003</c:v>
                </c:pt>
                <c:pt idx="405">
                  <c:v>0.74484899999999998</c:v>
                </c:pt>
                <c:pt idx="406">
                  <c:v>0.74214100000000005</c:v>
                </c:pt>
                <c:pt idx="407">
                  <c:v>0.73752700000000004</c:v>
                </c:pt>
                <c:pt idx="408">
                  <c:v>0.73102100000000003</c:v>
                </c:pt>
                <c:pt idx="409">
                  <c:v>0.72263699999999997</c:v>
                </c:pt>
                <c:pt idx="410">
                  <c:v>0.712399</c:v>
                </c:pt>
                <c:pt idx="411">
                  <c:v>0.70033199999999995</c:v>
                </c:pt>
                <c:pt idx="412">
                  <c:v>0.68646700000000005</c:v>
                </c:pt>
                <c:pt idx="413">
                  <c:v>0.67083999999999999</c:v>
                </c:pt>
                <c:pt idx="414">
                  <c:v>0.65349199999999996</c:v>
                </c:pt>
                <c:pt idx="415">
                  <c:v>0.63446499999999995</c:v>
                </c:pt>
                <c:pt idx="416">
                  <c:v>0.61380999999999997</c:v>
                </c:pt>
                <c:pt idx="417">
                  <c:v>0.59157899999999997</c:v>
                </c:pt>
                <c:pt idx="418">
                  <c:v>0.56782999999999995</c:v>
                </c:pt>
                <c:pt idx="419">
                  <c:v>0.54262299999999997</c:v>
                </c:pt>
                <c:pt idx="420">
                  <c:v>0.51602300000000001</c:v>
                </c:pt>
                <c:pt idx="421">
                  <c:v>0.48809900000000001</c:v>
                </c:pt>
                <c:pt idx="422">
                  <c:v>0.458922</c:v>
                </c:pt>
                <c:pt idx="423">
                  <c:v>0.428566</c:v>
                </c:pt>
                <c:pt idx="424">
                  <c:v>0.39711099999999999</c:v>
                </c:pt>
                <c:pt idx="425">
                  <c:v>0.36463600000000002</c:v>
                </c:pt>
                <c:pt idx="426">
                  <c:v>0.33122499999999999</c:v>
                </c:pt>
                <c:pt idx="427">
                  <c:v>0.29696400000000001</c:v>
                </c:pt>
                <c:pt idx="428">
                  <c:v>0.26194000000000001</c:v>
                </c:pt>
                <c:pt idx="429">
                  <c:v>0.226244</c:v>
                </c:pt>
                <c:pt idx="430">
                  <c:v>0.189968</c:v>
                </c:pt>
                <c:pt idx="431">
                  <c:v>0.15320300000000001</c:v>
                </c:pt>
                <c:pt idx="432">
                  <c:v>0.116046</c:v>
                </c:pt>
                <c:pt idx="433">
                  <c:v>7.8590300000000002E-2</c:v>
                </c:pt>
                <c:pt idx="434">
                  <c:v>4.09331E-2</c:v>
                </c:pt>
                <c:pt idx="435">
                  <c:v>3.17081E-3</c:v>
                </c:pt>
                <c:pt idx="436">
                  <c:v>-3.4599600000000001E-2</c:v>
                </c:pt>
                <c:pt idx="437">
                  <c:v>-7.2281200000000004E-2</c:v>
                </c:pt>
                <c:pt idx="438">
                  <c:v>-0.109777</c:v>
                </c:pt>
                <c:pt idx="439">
                  <c:v>-0.14699100000000001</c:v>
                </c:pt>
                <c:pt idx="440">
                  <c:v>-0.18382799999999999</c:v>
                </c:pt>
                <c:pt idx="441">
                  <c:v>-0.220193</c:v>
                </c:pt>
                <c:pt idx="442">
                  <c:v>-0.25599300000000003</c:v>
                </c:pt>
                <c:pt idx="443">
                  <c:v>-0.29113600000000001</c:v>
                </c:pt>
                <c:pt idx="444">
                  <c:v>-0.32553100000000001</c:v>
                </c:pt>
                <c:pt idx="445">
                  <c:v>-0.35909099999999999</c:v>
                </c:pt>
                <c:pt idx="446">
                  <c:v>-0.39172899999999999</c:v>
                </c:pt>
                <c:pt idx="447">
                  <c:v>-0.42336099999999999</c:v>
                </c:pt>
                <c:pt idx="448">
                  <c:v>-0.453907</c:v>
                </c:pt>
                <c:pt idx="449">
                  <c:v>-0.48328700000000002</c:v>
                </c:pt>
                <c:pt idx="450">
                  <c:v>-0.51142699999999996</c:v>
                </c:pt>
                <c:pt idx="451">
                  <c:v>-0.53825400000000001</c:v>
                </c:pt>
                <c:pt idx="452">
                  <c:v>-0.56369899999999995</c:v>
                </c:pt>
                <c:pt idx="453">
                  <c:v>-0.58769800000000005</c:v>
                </c:pt>
                <c:pt idx="454">
                  <c:v>-0.61018700000000003</c:v>
                </c:pt>
                <c:pt idx="455">
                  <c:v>-0.63111099999999998</c:v>
                </c:pt>
                <c:pt idx="456">
                  <c:v>-0.65041400000000005</c:v>
                </c:pt>
                <c:pt idx="457">
                  <c:v>-0.66804799999999998</c:v>
                </c:pt>
                <c:pt idx="458">
                  <c:v>-0.68396599999999996</c:v>
                </c:pt>
                <c:pt idx="459">
                  <c:v>-0.69813000000000003</c:v>
                </c:pt>
                <c:pt idx="460">
                  <c:v>-0.71050100000000005</c:v>
                </c:pt>
                <c:pt idx="461">
                  <c:v>-0.72104800000000002</c:v>
                </c:pt>
                <c:pt idx="462">
                  <c:v>-0.72974399999999995</c:v>
                </c:pt>
                <c:pt idx="463">
                  <c:v>-0.73656699999999997</c:v>
                </c:pt>
                <c:pt idx="464">
                  <c:v>-0.74149900000000002</c:v>
                </c:pt>
                <c:pt idx="465">
                  <c:v>-0.74452799999999997</c:v>
                </c:pt>
                <c:pt idx="466">
                  <c:v>-0.74564600000000003</c:v>
                </c:pt>
                <c:pt idx="467">
                  <c:v>-0.74484899999999998</c:v>
                </c:pt>
                <c:pt idx="468">
                  <c:v>-0.74214100000000005</c:v>
                </c:pt>
                <c:pt idx="469">
                  <c:v>-0.73752700000000004</c:v>
                </c:pt>
                <c:pt idx="470">
                  <c:v>-0.73102100000000003</c:v>
                </c:pt>
                <c:pt idx="471">
                  <c:v>-0.72263699999999997</c:v>
                </c:pt>
                <c:pt idx="472">
                  <c:v>-0.712399</c:v>
                </c:pt>
                <c:pt idx="473">
                  <c:v>-0.70033199999999995</c:v>
                </c:pt>
                <c:pt idx="474">
                  <c:v>-0.68646700000000005</c:v>
                </c:pt>
                <c:pt idx="475">
                  <c:v>-0.67083999999999999</c:v>
                </c:pt>
                <c:pt idx="476">
                  <c:v>-0.65349199999999996</c:v>
                </c:pt>
                <c:pt idx="477">
                  <c:v>-0.63446499999999995</c:v>
                </c:pt>
                <c:pt idx="478">
                  <c:v>-0.61380999999999997</c:v>
                </c:pt>
                <c:pt idx="479">
                  <c:v>-0.59157899999999997</c:v>
                </c:pt>
                <c:pt idx="480">
                  <c:v>-0.56782999999999995</c:v>
                </c:pt>
                <c:pt idx="481">
                  <c:v>-0.54262299999999997</c:v>
                </c:pt>
                <c:pt idx="482">
                  <c:v>-0.51602300000000001</c:v>
                </c:pt>
                <c:pt idx="483">
                  <c:v>-0.48809900000000001</c:v>
                </c:pt>
                <c:pt idx="484">
                  <c:v>-0.458922</c:v>
                </c:pt>
                <c:pt idx="485">
                  <c:v>-0.428566</c:v>
                </c:pt>
                <c:pt idx="486">
                  <c:v>-0.39711099999999999</c:v>
                </c:pt>
                <c:pt idx="487">
                  <c:v>-0.36463600000000002</c:v>
                </c:pt>
                <c:pt idx="488">
                  <c:v>-0.33122499999999999</c:v>
                </c:pt>
                <c:pt idx="489">
                  <c:v>-0.29696400000000001</c:v>
                </c:pt>
                <c:pt idx="490">
                  <c:v>-0.26194000000000001</c:v>
                </c:pt>
                <c:pt idx="491">
                  <c:v>-0.226244</c:v>
                </c:pt>
                <c:pt idx="492">
                  <c:v>-0.189968</c:v>
                </c:pt>
                <c:pt idx="493">
                  <c:v>-0.15320300000000001</c:v>
                </c:pt>
                <c:pt idx="494">
                  <c:v>-0.116046</c:v>
                </c:pt>
                <c:pt idx="495">
                  <c:v>-7.8590300000000002E-2</c:v>
                </c:pt>
                <c:pt idx="496">
                  <c:v>-4.09331E-2</c:v>
                </c:pt>
                <c:pt idx="497">
                  <c:v>-3.17081E-3</c:v>
                </c:pt>
                <c:pt idx="498">
                  <c:v>3.4599600000000001E-2</c:v>
                </c:pt>
                <c:pt idx="499">
                  <c:v>7.2281200000000004E-2</c:v>
                </c:pt>
                <c:pt idx="500">
                  <c:v>0.109777</c:v>
                </c:pt>
                <c:pt idx="501">
                  <c:v>0.14699100000000001</c:v>
                </c:pt>
                <c:pt idx="502">
                  <c:v>0.18382799999999999</c:v>
                </c:pt>
                <c:pt idx="503">
                  <c:v>0.220193</c:v>
                </c:pt>
                <c:pt idx="504">
                  <c:v>0.25599300000000003</c:v>
                </c:pt>
                <c:pt idx="505">
                  <c:v>0.29113600000000001</c:v>
                </c:pt>
                <c:pt idx="506">
                  <c:v>0.32553100000000001</c:v>
                </c:pt>
                <c:pt idx="507">
                  <c:v>0.35909099999999999</c:v>
                </c:pt>
                <c:pt idx="508">
                  <c:v>0.39172899999999999</c:v>
                </c:pt>
                <c:pt idx="509">
                  <c:v>0.42336099999999999</c:v>
                </c:pt>
                <c:pt idx="510">
                  <c:v>0.453907</c:v>
                </c:pt>
                <c:pt idx="511">
                  <c:v>0.48328700000000002</c:v>
                </c:pt>
                <c:pt idx="512">
                  <c:v>0.51142699999999996</c:v>
                </c:pt>
                <c:pt idx="513">
                  <c:v>0.53825400000000001</c:v>
                </c:pt>
                <c:pt idx="514">
                  <c:v>0.56369899999999995</c:v>
                </c:pt>
                <c:pt idx="515">
                  <c:v>0.58769800000000005</c:v>
                </c:pt>
                <c:pt idx="516">
                  <c:v>0.61018700000000003</c:v>
                </c:pt>
                <c:pt idx="517">
                  <c:v>0.63111099999999998</c:v>
                </c:pt>
                <c:pt idx="518">
                  <c:v>0.65041400000000005</c:v>
                </c:pt>
                <c:pt idx="519">
                  <c:v>0.66804799999999998</c:v>
                </c:pt>
                <c:pt idx="520">
                  <c:v>0.68396599999999996</c:v>
                </c:pt>
                <c:pt idx="521">
                  <c:v>0.69813000000000003</c:v>
                </c:pt>
                <c:pt idx="522">
                  <c:v>0.71050100000000005</c:v>
                </c:pt>
                <c:pt idx="523">
                  <c:v>0.72104800000000002</c:v>
                </c:pt>
                <c:pt idx="524">
                  <c:v>0.72974399999999995</c:v>
                </c:pt>
                <c:pt idx="525">
                  <c:v>0.73656699999999997</c:v>
                </c:pt>
                <c:pt idx="526">
                  <c:v>0.74149900000000002</c:v>
                </c:pt>
                <c:pt idx="527">
                  <c:v>0.74452799999999997</c:v>
                </c:pt>
                <c:pt idx="528">
                  <c:v>0.74564600000000003</c:v>
                </c:pt>
                <c:pt idx="529">
                  <c:v>0.74484899999999998</c:v>
                </c:pt>
                <c:pt idx="530">
                  <c:v>0.74214100000000005</c:v>
                </c:pt>
                <c:pt idx="531">
                  <c:v>0.73752700000000004</c:v>
                </c:pt>
                <c:pt idx="532">
                  <c:v>0.73102100000000003</c:v>
                </c:pt>
                <c:pt idx="533">
                  <c:v>0.72263699999999997</c:v>
                </c:pt>
                <c:pt idx="534">
                  <c:v>0.712399</c:v>
                </c:pt>
                <c:pt idx="535">
                  <c:v>0.70033199999999995</c:v>
                </c:pt>
                <c:pt idx="536">
                  <c:v>0.68646700000000005</c:v>
                </c:pt>
                <c:pt idx="537">
                  <c:v>0.67083999999999999</c:v>
                </c:pt>
                <c:pt idx="538">
                  <c:v>0.65349199999999996</c:v>
                </c:pt>
                <c:pt idx="539">
                  <c:v>0.63446499999999995</c:v>
                </c:pt>
                <c:pt idx="540">
                  <c:v>0.61380999999999997</c:v>
                </c:pt>
                <c:pt idx="541">
                  <c:v>0.59157899999999997</c:v>
                </c:pt>
                <c:pt idx="542">
                  <c:v>0.56782999999999995</c:v>
                </c:pt>
                <c:pt idx="543">
                  <c:v>0.54262299999999997</c:v>
                </c:pt>
                <c:pt idx="544">
                  <c:v>0.51602300000000001</c:v>
                </c:pt>
                <c:pt idx="545">
                  <c:v>0.48809900000000001</c:v>
                </c:pt>
                <c:pt idx="546">
                  <c:v>0.458922</c:v>
                </c:pt>
                <c:pt idx="547">
                  <c:v>0.428566</c:v>
                </c:pt>
                <c:pt idx="548">
                  <c:v>0.39711099999999999</c:v>
                </c:pt>
                <c:pt idx="549">
                  <c:v>0.36463600000000002</c:v>
                </c:pt>
                <c:pt idx="550">
                  <c:v>0.33122499999999999</c:v>
                </c:pt>
                <c:pt idx="551">
                  <c:v>0.29696400000000001</c:v>
                </c:pt>
                <c:pt idx="552">
                  <c:v>0.26194000000000001</c:v>
                </c:pt>
                <c:pt idx="553">
                  <c:v>0.226244</c:v>
                </c:pt>
                <c:pt idx="554">
                  <c:v>0.189968</c:v>
                </c:pt>
                <c:pt idx="555">
                  <c:v>0.15320300000000001</c:v>
                </c:pt>
                <c:pt idx="556">
                  <c:v>0.116046</c:v>
                </c:pt>
                <c:pt idx="557">
                  <c:v>7.8590300000000002E-2</c:v>
                </c:pt>
                <c:pt idx="558">
                  <c:v>4.09331E-2</c:v>
                </c:pt>
                <c:pt idx="559">
                  <c:v>3.17081E-3</c:v>
                </c:pt>
                <c:pt idx="560">
                  <c:v>-3.4599600000000001E-2</c:v>
                </c:pt>
                <c:pt idx="561">
                  <c:v>-7.2281200000000004E-2</c:v>
                </c:pt>
                <c:pt idx="562">
                  <c:v>-0.109777</c:v>
                </c:pt>
                <c:pt idx="563">
                  <c:v>-0.14699100000000001</c:v>
                </c:pt>
                <c:pt idx="564">
                  <c:v>-0.18382799999999999</c:v>
                </c:pt>
                <c:pt idx="565">
                  <c:v>-0.220193</c:v>
                </c:pt>
                <c:pt idx="566">
                  <c:v>-0.25599300000000003</c:v>
                </c:pt>
                <c:pt idx="567">
                  <c:v>-0.29113600000000001</c:v>
                </c:pt>
                <c:pt idx="568">
                  <c:v>-0.32553100000000001</c:v>
                </c:pt>
                <c:pt idx="569">
                  <c:v>-0.35909099999999999</c:v>
                </c:pt>
                <c:pt idx="570">
                  <c:v>-0.39172899999999999</c:v>
                </c:pt>
                <c:pt idx="571">
                  <c:v>-0.42336099999999999</c:v>
                </c:pt>
                <c:pt idx="572">
                  <c:v>-0.453907</c:v>
                </c:pt>
                <c:pt idx="573">
                  <c:v>-0.48328700000000002</c:v>
                </c:pt>
                <c:pt idx="574">
                  <c:v>-0.51142699999999996</c:v>
                </c:pt>
                <c:pt idx="575">
                  <c:v>-0.53825400000000001</c:v>
                </c:pt>
                <c:pt idx="576">
                  <c:v>-0.56369899999999995</c:v>
                </c:pt>
                <c:pt idx="577">
                  <c:v>-0.58769800000000005</c:v>
                </c:pt>
                <c:pt idx="578">
                  <c:v>-0.61018700000000003</c:v>
                </c:pt>
                <c:pt idx="579">
                  <c:v>-0.63111099999999998</c:v>
                </c:pt>
                <c:pt idx="580">
                  <c:v>-0.65041400000000005</c:v>
                </c:pt>
                <c:pt idx="581">
                  <c:v>-0.66804799999999998</c:v>
                </c:pt>
                <c:pt idx="582">
                  <c:v>-0.68396599999999996</c:v>
                </c:pt>
                <c:pt idx="583">
                  <c:v>-0.69813000000000003</c:v>
                </c:pt>
                <c:pt idx="584">
                  <c:v>-0.71050100000000005</c:v>
                </c:pt>
                <c:pt idx="585">
                  <c:v>-0.72104800000000002</c:v>
                </c:pt>
                <c:pt idx="586">
                  <c:v>-0.72974399999999995</c:v>
                </c:pt>
                <c:pt idx="587">
                  <c:v>-0.73656699999999997</c:v>
                </c:pt>
                <c:pt idx="588">
                  <c:v>-0.74149900000000002</c:v>
                </c:pt>
                <c:pt idx="589">
                  <c:v>-0.74452799999999997</c:v>
                </c:pt>
                <c:pt idx="590">
                  <c:v>-0.74564600000000003</c:v>
                </c:pt>
                <c:pt idx="591">
                  <c:v>-0.74484899999999998</c:v>
                </c:pt>
                <c:pt idx="592">
                  <c:v>-0.74214100000000005</c:v>
                </c:pt>
                <c:pt idx="593">
                  <c:v>-0.73752700000000004</c:v>
                </c:pt>
                <c:pt idx="594">
                  <c:v>-0.73102100000000003</c:v>
                </c:pt>
                <c:pt idx="595">
                  <c:v>-0.72263699999999997</c:v>
                </c:pt>
                <c:pt idx="596">
                  <c:v>-0.712399</c:v>
                </c:pt>
                <c:pt idx="597">
                  <c:v>-0.70033199999999995</c:v>
                </c:pt>
                <c:pt idx="598">
                  <c:v>-0.68646700000000005</c:v>
                </c:pt>
                <c:pt idx="599">
                  <c:v>-0.67083999999999999</c:v>
                </c:pt>
                <c:pt idx="600">
                  <c:v>-0.65349199999999996</c:v>
                </c:pt>
                <c:pt idx="601">
                  <c:v>-0.63446499999999995</c:v>
                </c:pt>
                <c:pt idx="602">
                  <c:v>-0.61380999999999997</c:v>
                </c:pt>
                <c:pt idx="603">
                  <c:v>-0.59157899999999997</c:v>
                </c:pt>
                <c:pt idx="604">
                  <c:v>-0.56782999999999995</c:v>
                </c:pt>
                <c:pt idx="605">
                  <c:v>-0.54262299999999997</c:v>
                </c:pt>
                <c:pt idx="606">
                  <c:v>-0.51602300000000001</c:v>
                </c:pt>
                <c:pt idx="607">
                  <c:v>-0.48809900000000001</c:v>
                </c:pt>
                <c:pt idx="608">
                  <c:v>-0.458922</c:v>
                </c:pt>
                <c:pt idx="609">
                  <c:v>-0.428566</c:v>
                </c:pt>
                <c:pt idx="610">
                  <c:v>-0.39711099999999999</c:v>
                </c:pt>
                <c:pt idx="611">
                  <c:v>-0.36463600000000002</c:v>
                </c:pt>
                <c:pt idx="612">
                  <c:v>-0.33122499999999999</c:v>
                </c:pt>
                <c:pt idx="613">
                  <c:v>-0.29696400000000001</c:v>
                </c:pt>
                <c:pt idx="614">
                  <c:v>-0.26194000000000001</c:v>
                </c:pt>
                <c:pt idx="615">
                  <c:v>-0.226244</c:v>
                </c:pt>
                <c:pt idx="616">
                  <c:v>-0.189968</c:v>
                </c:pt>
                <c:pt idx="617">
                  <c:v>-0.15320300000000001</c:v>
                </c:pt>
                <c:pt idx="618">
                  <c:v>-0.116046</c:v>
                </c:pt>
                <c:pt idx="619">
                  <c:v>-7.8590300000000002E-2</c:v>
                </c:pt>
                <c:pt idx="620">
                  <c:v>-4.09331E-2</c:v>
                </c:pt>
                <c:pt idx="621">
                  <c:v>-3.17081E-3</c:v>
                </c:pt>
                <c:pt idx="622">
                  <c:v>3.4599600000000001E-2</c:v>
                </c:pt>
                <c:pt idx="623">
                  <c:v>7.2281200000000004E-2</c:v>
                </c:pt>
                <c:pt idx="624">
                  <c:v>0.109777</c:v>
                </c:pt>
                <c:pt idx="625">
                  <c:v>0.14699100000000001</c:v>
                </c:pt>
                <c:pt idx="626">
                  <c:v>0.18382799999999999</c:v>
                </c:pt>
                <c:pt idx="627">
                  <c:v>0.220193</c:v>
                </c:pt>
                <c:pt idx="628">
                  <c:v>0.25599300000000003</c:v>
                </c:pt>
                <c:pt idx="629">
                  <c:v>0.29113600000000001</c:v>
                </c:pt>
                <c:pt idx="630">
                  <c:v>0.32553100000000001</c:v>
                </c:pt>
                <c:pt idx="631">
                  <c:v>0.35909099999999999</c:v>
                </c:pt>
                <c:pt idx="632">
                  <c:v>0.39172899999999999</c:v>
                </c:pt>
                <c:pt idx="633">
                  <c:v>0.42336099999999999</c:v>
                </c:pt>
                <c:pt idx="634">
                  <c:v>0.453907</c:v>
                </c:pt>
                <c:pt idx="635">
                  <c:v>0.48328700000000002</c:v>
                </c:pt>
                <c:pt idx="636">
                  <c:v>0.51142699999999996</c:v>
                </c:pt>
                <c:pt idx="637">
                  <c:v>0.53825400000000001</c:v>
                </c:pt>
                <c:pt idx="638">
                  <c:v>0.56369899999999995</c:v>
                </c:pt>
                <c:pt idx="639">
                  <c:v>0.58769800000000005</c:v>
                </c:pt>
                <c:pt idx="640">
                  <c:v>0.61018700000000003</c:v>
                </c:pt>
                <c:pt idx="641">
                  <c:v>0.63111099999999998</c:v>
                </c:pt>
                <c:pt idx="642">
                  <c:v>0.65041400000000005</c:v>
                </c:pt>
                <c:pt idx="643">
                  <c:v>0.66804799999999998</c:v>
                </c:pt>
                <c:pt idx="644">
                  <c:v>0.68396599999999996</c:v>
                </c:pt>
                <c:pt idx="645">
                  <c:v>0.69813000000000003</c:v>
                </c:pt>
                <c:pt idx="646">
                  <c:v>0.71050100000000005</c:v>
                </c:pt>
                <c:pt idx="647">
                  <c:v>0.72104800000000002</c:v>
                </c:pt>
                <c:pt idx="648">
                  <c:v>0.72974399999999995</c:v>
                </c:pt>
                <c:pt idx="649">
                  <c:v>0.73656699999999997</c:v>
                </c:pt>
                <c:pt idx="650">
                  <c:v>0.74149900000000002</c:v>
                </c:pt>
                <c:pt idx="651">
                  <c:v>0.74452799999999997</c:v>
                </c:pt>
                <c:pt idx="652">
                  <c:v>0.74564600000000003</c:v>
                </c:pt>
                <c:pt idx="653">
                  <c:v>0.74484899999999998</c:v>
                </c:pt>
                <c:pt idx="654">
                  <c:v>0.74214100000000005</c:v>
                </c:pt>
                <c:pt idx="655">
                  <c:v>0.73752700000000004</c:v>
                </c:pt>
                <c:pt idx="656">
                  <c:v>0.73102100000000003</c:v>
                </c:pt>
                <c:pt idx="657">
                  <c:v>0.72263699999999997</c:v>
                </c:pt>
                <c:pt idx="658">
                  <c:v>0.712399</c:v>
                </c:pt>
                <c:pt idx="659">
                  <c:v>0.70033199999999995</c:v>
                </c:pt>
                <c:pt idx="660">
                  <c:v>0.68646700000000005</c:v>
                </c:pt>
                <c:pt idx="661">
                  <c:v>0.67083999999999999</c:v>
                </c:pt>
                <c:pt idx="662">
                  <c:v>0.65349199999999996</c:v>
                </c:pt>
                <c:pt idx="663">
                  <c:v>0.63446499999999995</c:v>
                </c:pt>
                <c:pt idx="664">
                  <c:v>0.61380999999999997</c:v>
                </c:pt>
                <c:pt idx="665">
                  <c:v>0.59157899999999997</c:v>
                </c:pt>
                <c:pt idx="666">
                  <c:v>0.56782999999999995</c:v>
                </c:pt>
                <c:pt idx="667">
                  <c:v>0.54262299999999997</c:v>
                </c:pt>
                <c:pt idx="668">
                  <c:v>0.51602300000000001</c:v>
                </c:pt>
                <c:pt idx="669">
                  <c:v>0.48809900000000001</c:v>
                </c:pt>
                <c:pt idx="670">
                  <c:v>0.458922</c:v>
                </c:pt>
                <c:pt idx="671">
                  <c:v>0.428566</c:v>
                </c:pt>
                <c:pt idx="672">
                  <c:v>0.39711099999999999</c:v>
                </c:pt>
                <c:pt idx="673">
                  <c:v>0.36463600000000002</c:v>
                </c:pt>
                <c:pt idx="674">
                  <c:v>0.33122499999999999</c:v>
                </c:pt>
                <c:pt idx="675">
                  <c:v>0.29696400000000001</c:v>
                </c:pt>
                <c:pt idx="676">
                  <c:v>0.26194000000000001</c:v>
                </c:pt>
                <c:pt idx="677">
                  <c:v>0.226244</c:v>
                </c:pt>
                <c:pt idx="678">
                  <c:v>0.189968</c:v>
                </c:pt>
                <c:pt idx="679">
                  <c:v>0.15320300000000001</c:v>
                </c:pt>
                <c:pt idx="680">
                  <c:v>0.116046</c:v>
                </c:pt>
                <c:pt idx="681">
                  <c:v>7.8590300000000002E-2</c:v>
                </c:pt>
                <c:pt idx="682">
                  <c:v>4.09331E-2</c:v>
                </c:pt>
                <c:pt idx="683">
                  <c:v>3.17081E-3</c:v>
                </c:pt>
                <c:pt idx="684">
                  <c:v>-3.4599600000000001E-2</c:v>
                </c:pt>
                <c:pt idx="685">
                  <c:v>-7.2281200000000004E-2</c:v>
                </c:pt>
                <c:pt idx="686">
                  <c:v>-0.109777</c:v>
                </c:pt>
                <c:pt idx="687">
                  <c:v>-0.14699100000000001</c:v>
                </c:pt>
                <c:pt idx="688">
                  <c:v>-0.18382799999999999</c:v>
                </c:pt>
                <c:pt idx="689">
                  <c:v>-0.220193</c:v>
                </c:pt>
                <c:pt idx="690">
                  <c:v>-0.25599300000000003</c:v>
                </c:pt>
                <c:pt idx="691">
                  <c:v>-0.29113600000000001</c:v>
                </c:pt>
                <c:pt idx="692">
                  <c:v>-0.32553100000000001</c:v>
                </c:pt>
                <c:pt idx="693">
                  <c:v>-0.35909099999999999</c:v>
                </c:pt>
                <c:pt idx="694">
                  <c:v>-0.39172899999999999</c:v>
                </c:pt>
                <c:pt idx="695">
                  <c:v>-0.42336099999999999</c:v>
                </c:pt>
                <c:pt idx="696">
                  <c:v>-0.453907</c:v>
                </c:pt>
                <c:pt idx="697">
                  <c:v>-0.48328700000000002</c:v>
                </c:pt>
                <c:pt idx="698">
                  <c:v>-0.51142699999999996</c:v>
                </c:pt>
                <c:pt idx="699">
                  <c:v>-0.53825400000000001</c:v>
                </c:pt>
                <c:pt idx="700">
                  <c:v>-0.56369899999999995</c:v>
                </c:pt>
                <c:pt idx="701">
                  <c:v>-0.58769800000000005</c:v>
                </c:pt>
                <c:pt idx="702">
                  <c:v>-0.61018700000000003</c:v>
                </c:pt>
                <c:pt idx="703">
                  <c:v>-0.63111099999999998</c:v>
                </c:pt>
                <c:pt idx="704">
                  <c:v>-0.65041400000000005</c:v>
                </c:pt>
                <c:pt idx="705">
                  <c:v>-0.66804799999999998</c:v>
                </c:pt>
                <c:pt idx="706">
                  <c:v>-0.68396599999999996</c:v>
                </c:pt>
                <c:pt idx="707">
                  <c:v>-0.69813000000000003</c:v>
                </c:pt>
                <c:pt idx="708">
                  <c:v>-0.71050100000000005</c:v>
                </c:pt>
                <c:pt idx="709">
                  <c:v>-0.72104800000000002</c:v>
                </c:pt>
                <c:pt idx="710">
                  <c:v>-0.72974399999999995</c:v>
                </c:pt>
                <c:pt idx="711">
                  <c:v>-0.73656699999999997</c:v>
                </c:pt>
                <c:pt idx="712">
                  <c:v>-0.74149900000000002</c:v>
                </c:pt>
                <c:pt idx="713">
                  <c:v>-0.74452799999999997</c:v>
                </c:pt>
                <c:pt idx="714">
                  <c:v>-0.74564600000000003</c:v>
                </c:pt>
                <c:pt idx="715">
                  <c:v>-0.74484899999999998</c:v>
                </c:pt>
                <c:pt idx="716">
                  <c:v>-0.74214100000000005</c:v>
                </c:pt>
                <c:pt idx="717">
                  <c:v>-0.73752700000000004</c:v>
                </c:pt>
                <c:pt idx="718">
                  <c:v>-0.73102100000000003</c:v>
                </c:pt>
                <c:pt idx="719">
                  <c:v>-0.72263699999999997</c:v>
                </c:pt>
                <c:pt idx="720">
                  <c:v>-0.712399</c:v>
                </c:pt>
                <c:pt idx="721">
                  <c:v>-0.70033199999999995</c:v>
                </c:pt>
                <c:pt idx="722">
                  <c:v>-0.68646700000000005</c:v>
                </c:pt>
                <c:pt idx="723">
                  <c:v>-0.67083999999999999</c:v>
                </c:pt>
                <c:pt idx="724">
                  <c:v>-0.65349199999999996</c:v>
                </c:pt>
                <c:pt idx="725">
                  <c:v>-0.63446499999999995</c:v>
                </c:pt>
                <c:pt idx="726">
                  <c:v>-0.61380999999999997</c:v>
                </c:pt>
                <c:pt idx="727">
                  <c:v>-0.59157899999999997</c:v>
                </c:pt>
                <c:pt idx="728">
                  <c:v>-0.56782999999999995</c:v>
                </c:pt>
                <c:pt idx="729">
                  <c:v>-0.54262299999999997</c:v>
                </c:pt>
                <c:pt idx="730">
                  <c:v>-0.51602300000000001</c:v>
                </c:pt>
                <c:pt idx="731">
                  <c:v>-0.48809900000000001</c:v>
                </c:pt>
                <c:pt idx="732">
                  <c:v>-0.458922</c:v>
                </c:pt>
                <c:pt idx="733">
                  <c:v>-0.428566</c:v>
                </c:pt>
                <c:pt idx="734">
                  <c:v>-0.39711099999999999</c:v>
                </c:pt>
                <c:pt idx="735">
                  <c:v>-0.36463600000000002</c:v>
                </c:pt>
                <c:pt idx="736">
                  <c:v>-0.33122499999999999</c:v>
                </c:pt>
                <c:pt idx="737">
                  <c:v>-0.29696400000000001</c:v>
                </c:pt>
                <c:pt idx="738">
                  <c:v>-0.26194000000000001</c:v>
                </c:pt>
                <c:pt idx="739">
                  <c:v>-0.226244</c:v>
                </c:pt>
                <c:pt idx="740">
                  <c:v>-0.189968</c:v>
                </c:pt>
                <c:pt idx="741">
                  <c:v>-0.15320300000000001</c:v>
                </c:pt>
                <c:pt idx="742">
                  <c:v>-0.116046</c:v>
                </c:pt>
                <c:pt idx="743">
                  <c:v>-7.8590300000000002E-2</c:v>
                </c:pt>
                <c:pt idx="744">
                  <c:v>-4.09331E-2</c:v>
                </c:pt>
                <c:pt idx="745">
                  <c:v>-3.17081E-3</c:v>
                </c:pt>
                <c:pt idx="746">
                  <c:v>3.4599600000000001E-2</c:v>
                </c:pt>
                <c:pt idx="747">
                  <c:v>7.2281200000000004E-2</c:v>
                </c:pt>
                <c:pt idx="748">
                  <c:v>0.109777</c:v>
                </c:pt>
                <c:pt idx="749">
                  <c:v>0.14699100000000001</c:v>
                </c:pt>
                <c:pt idx="750">
                  <c:v>0.18382799999999999</c:v>
                </c:pt>
                <c:pt idx="751">
                  <c:v>0.220193</c:v>
                </c:pt>
                <c:pt idx="752">
                  <c:v>0.25599300000000003</c:v>
                </c:pt>
                <c:pt idx="753">
                  <c:v>0.29113600000000001</c:v>
                </c:pt>
                <c:pt idx="754">
                  <c:v>0.32553100000000001</c:v>
                </c:pt>
                <c:pt idx="755">
                  <c:v>0.35909099999999999</c:v>
                </c:pt>
                <c:pt idx="756">
                  <c:v>0.39172899999999999</c:v>
                </c:pt>
                <c:pt idx="757">
                  <c:v>0.42336099999999999</c:v>
                </c:pt>
                <c:pt idx="758">
                  <c:v>0.453907</c:v>
                </c:pt>
                <c:pt idx="759">
                  <c:v>0.48328700000000002</c:v>
                </c:pt>
                <c:pt idx="760">
                  <c:v>0.51142699999999996</c:v>
                </c:pt>
                <c:pt idx="761">
                  <c:v>0.53825400000000001</c:v>
                </c:pt>
                <c:pt idx="762">
                  <c:v>0.56369899999999995</c:v>
                </c:pt>
                <c:pt idx="763">
                  <c:v>0.58769800000000005</c:v>
                </c:pt>
                <c:pt idx="764">
                  <c:v>0.61018700000000003</c:v>
                </c:pt>
                <c:pt idx="765">
                  <c:v>0.63111099999999998</c:v>
                </c:pt>
                <c:pt idx="766">
                  <c:v>0.65041400000000005</c:v>
                </c:pt>
                <c:pt idx="767">
                  <c:v>0.66804799999999998</c:v>
                </c:pt>
                <c:pt idx="768">
                  <c:v>0.68396599999999996</c:v>
                </c:pt>
                <c:pt idx="769">
                  <c:v>0.69813000000000003</c:v>
                </c:pt>
                <c:pt idx="770">
                  <c:v>0.71050100000000005</c:v>
                </c:pt>
                <c:pt idx="771">
                  <c:v>0.72104800000000002</c:v>
                </c:pt>
                <c:pt idx="772">
                  <c:v>0.72974399999999995</c:v>
                </c:pt>
                <c:pt idx="773">
                  <c:v>0.73656699999999997</c:v>
                </c:pt>
                <c:pt idx="774">
                  <c:v>0.74149900000000002</c:v>
                </c:pt>
                <c:pt idx="775">
                  <c:v>0.74452799999999997</c:v>
                </c:pt>
                <c:pt idx="776">
                  <c:v>0.74564600000000003</c:v>
                </c:pt>
                <c:pt idx="777">
                  <c:v>0.74484899999999998</c:v>
                </c:pt>
                <c:pt idx="778">
                  <c:v>0.74214100000000005</c:v>
                </c:pt>
                <c:pt idx="779">
                  <c:v>0.73752700000000004</c:v>
                </c:pt>
                <c:pt idx="780">
                  <c:v>0.73102100000000003</c:v>
                </c:pt>
                <c:pt idx="781">
                  <c:v>0.72263699999999997</c:v>
                </c:pt>
                <c:pt idx="782">
                  <c:v>0.712399</c:v>
                </c:pt>
                <c:pt idx="783">
                  <c:v>0.70033199999999995</c:v>
                </c:pt>
                <c:pt idx="784">
                  <c:v>0.68646700000000005</c:v>
                </c:pt>
                <c:pt idx="785">
                  <c:v>0.67083999999999999</c:v>
                </c:pt>
                <c:pt idx="786">
                  <c:v>0.65349199999999996</c:v>
                </c:pt>
                <c:pt idx="787">
                  <c:v>0.63446499999999995</c:v>
                </c:pt>
                <c:pt idx="788">
                  <c:v>0.61380999999999997</c:v>
                </c:pt>
                <c:pt idx="789">
                  <c:v>0.59157899999999997</c:v>
                </c:pt>
                <c:pt idx="790">
                  <c:v>0.56782999999999995</c:v>
                </c:pt>
                <c:pt idx="791">
                  <c:v>0.54262299999999997</c:v>
                </c:pt>
                <c:pt idx="792">
                  <c:v>0.51602300000000001</c:v>
                </c:pt>
                <c:pt idx="793">
                  <c:v>0.48809900000000001</c:v>
                </c:pt>
                <c:pt idx="794">
                  <c:v>0.458922</c:v>
                </c:pt>
                <c:pt idx="795">
                  <c:v>0.428566</c:v>
                </c:pt>
                <c:pt idx="796">
                  <c:v>0.39711099999999999</c:v>
                </c:pt>
                <c:pt idx="797">
                  <c:v>0.36463600000000002</c:v>
                </c:pt>
                <c:pt idx="798">
                  <c:v>0.33122499999999999</c:v>
                </c:pt>
                <c:pt idx="799">
                  <c:v>0.29696400000000001</c:v>
                </c:pt>
                <c:pt idx="800">
                  <c:v>0.26194000000000001</c:v>
                </c:pt>
                <c:pt idx="801">
                  <c:v>0.226244</c:v>
                </c:pt>
                <c:pt idx="802">
                  <c:v>0.189968</c:v>
                </c:pt>
                <c:pt idx="803">
                  <c:v>0.15320300000000001</c:v>
                </c:pt>
                <c:pt idx="804">
                  <c:v>0.116046</c:v>
                </c:pt>
                <c:pt idx="805">
                  <c:v>7.8590300000000002E-2</c:v>
                </c:pt>
                <c:pt idx="806">
                  <c:v>4.09331E-2</c:v>
                </c:pt>
                <c:pt idx="807">
                  <c:v>3.17081E-3</c:v>
                </c:pt>
                <c:pt idx="808">
                  <c:v>-3.4599600000000001E-2</c:v>
                </c:pt>
                <c:pt idx="809">
                  <c:v>-7.2281200000000004E-2</c:v>
                </c:pt>
                <c:pt idx="810">
                  <c:v>-0.109777</c:v>
                </c:pt>
                <c:pt idx="811">
                  <c:v>-0.14699100000000001</c:v>
                </c:pt>
                <c:pt idx="812">
                  <c:v>-0.18382799999999999</c:v>
                </c:pt>
                <c:pt idx="813">
                  <c:v>-0.220193</c:v>
                </c:pt>
                <c:pt idx="814">
                  <c:v>-0.25599300000000003</c:v>
                </c:pt>
                <c:pt idx="815">
                  <c:v>-0.29113600000000001</c:v>
                </c:pt>
                <c:pt idx="816">
                  <c:v>-0.32553100000000001</c:v>
                </c:pt>
                <c:pt idx="817">
                  <c:v>-0.35909099999999999</c:v>
                </c:pt>
                <c:pt idx="818">
                  <c:v>-0.39172899999999999</c:v>
                </c:pt>
                <c:pt idx="819">
                  <c:v>-0.42336099999999999</c:v>
                </c:pt>
                <c:pt idx="820">
                  <c:v>-0.453907</c:v>
                </c:pt>
                <c:pt idx="821">
                  <c:v>-0.48328700000000002</c:v>
                </c:pt>
                <c:pt idx="822">
                  <c:v>-0.51142699999999996</c:v>
                </c:pt>
                <c:pt idx="823">
                  <c:v>-0.53825400000000001</c:v>
                </c:pt>
                <c:pt idx="824">
                  <c:v>-0.56369899999999995</c:v>
                </c:pt>
                <c:pt idx="825">
                  <c:v>-0.58769800000000005</c:v>
                </c:pt>
                <c:pt idx="826">
                  <c:v>-0.61018700000000003</c:v>
                </c:pt>
                <c:pt idx="827">
                  <c:v>-0.63111099999999998</c:v>
                </c:pt>
                <c:pt idx="828">
                  <c:v>-0.65041400000000005</c:v>
                </c:pt>
                <c:pt idx="829">
                  <c:v>-0.66804799999999998</c:v>
                </c:pt>
                <c:pt idx="830">
                  <c:v>-0.68396599999999996</c:v>
                </c:pt>
                <c:pt idx="831">
                  <c:v>-0.69813000000000003</c:v>
                </c:pt>
                <c:pt idx="832">
                  <c:v>-0.71050100000000005</c:v>
                </c:pt>
                <c:pt idx="833">
                  <c:v>-0.72104800000000002</c:v>
                </c:pt>
                <c:pt idx="834">
                  <c:v>-0.72974399999999995</c:v>
                </c:pt>
                <c:pt idx="835">
                  <c:v>-0.73656699999999997</c:v>
                </c:pt>
                <c:pt idx="836">
                  <c:v>-0.74149900000000002</c:v>
                </c:pt>
                <c:pt idx="837">
                  <c:v>-0.74452799999999997</c:v>
                </c:pt>
                <c:pt idx="838">
                  <c:v>-0.74564600000000003</c:v>
                </c:pt>
                <c:pt idx="839">
                  <c:v>-0.74484899999999998</c:v>
                </c:pt>
                <c:pt idx="840">
                  <c:v>-0.74214100000000005</c:v>
                </c:pt>
                <c:pt idx="841">
                  <c:v>-0.73752700000000004</c:v>
                </c:pt>
                <c:pt idx="842">
                  <c:v>-0.73102100000000003</c:v>
                </c:pt>
                <c:pt idx="843">
                  <c:v>-0.72263699999999997</c:v>
                </c:pt>
                <c:pt idx="844">
                  <c:v>-0.712399</c:v>
                </c:pt>
                <c:pt idx="845">
                  <c:v>-0.70033199999999995</c:v>
                </c:pt>
                <c:pt idx="846">
                  <c:v>-0.68646700000000005</c:v>
                </c:pt>
                <c:pt idx="847">
                  <c:v>-0.67083999999999999</c:v>
                </c:pt>
                <c:pt idx="848">
                  <c:v>-0.65349199999999996</c:v>
                </c:pt>
                <c:pt idx="849">
                  <c:v>-0.63446499999999995</c:v>
                </c:pt>
                <c:pt idx="850">
                  <c:v>-0.61380999999999997</c:v>
                </c:pt>
                <c:pt idx="851">
                  <c:v>-0.59157899999999997</c:v>
                </c:pt>
                <c:pt idx="852">
                  <c:v>-0.56782999999999995</c:v>
                </c:pt>
                <c:pt idx="853">
                  <c:v>-0.54262299999999997</c:v>
                </c:pt>
                <c:pt idx="854">
                  <c:v>-0.51602300000000001</c:v>
                </c:pt>
                <c:pt idx="855">
                  <c:v>-0.48809900000000001</c:v>
                </c:pt>
                <c:pt idx="856">
                  <c:v>-0.458922</c:v>
                </c:pt>
                <c:pt idx="857">
                  <c:v>-0.428566</c:v>
                </c:pt>
                <c:pt idx="858">
                  <c:v>-0.39711099999999999</c:v>
                </c:pt>
                <c:pt idx="859">
                  <c:v>-0.36463600000000002</c:v>
                </c:pt>
                <c:pt idx="860">
                  <c:v>-0.33122499999999999</c:v>
                </c:pt>
                <c:pt idx="861">
                  <c:v>-0.29696400000000001</c:v>
                </c:pt>
                <c:pt idx="862">
                  <c:v>-0.26194000000000001</c:v>
                </c:pt>
                <c:pt idx="863">
                  <c:v>-0.226244</c:v>
                </c:pt>
                <c:pt idx="864">
                  <c:v>-0.189968</c:v>
                </c:pt>
                <c:pt idx="865">
                  <c:v>-0.15320300000000001</c:v>
                </c:pt>
                <c:pt idx="866">
                  <c:v>-0.116046</c:v>
                </c:pt>
                <c:pt idx="867">
                  <c:v>-7.8590300000000002E-2</c:v>
                </c:pt>
                <c:pt idx="868">
                  <c:v>-4.09331E-2</c:v>
                </c:pt>
                <c:pt idx="869">
                  <c:v>-3.17081E-3</c:v>
                </c:pt>
                <c:pt idx="870">
                  <c:v>3.4599600000000001E-2</c:v>
                </c:pt>
                <c:pt idx="871">
                  <c:v>7.2281200000000004E-2</c:v>
                </c:pt>
                <c:pt idx="872">
                  <c:v>0.109777</c:v>
                </c:pt>
                <c:pt idx="873">
                  <c:v>0.14699100000000001</c:v>
                </c:pt>
                <c:pt idx="874">
                  <c:v>0.18382799999999999</c:v>
                </c:pt>
                <c:pt idx="875">
                  <c:v>0.220193</c:v>
                </c:pt>
                <c:pt idx="876">
                  <c:v>0.25599300000000003</c:v>
                </c:pt>
                <c:pt idx="877">
                  <c:v>0.29113600000000001</c:v>
                </c:pt>
                <c:pt idx="878">
                  <c:v>0.32553100000000001</c:v>
                </c:pt>
                <c:pt idx="879">
                  <c:v>0.35909099999999999</c:v>
                </c:pt>
                <c:pt idx="880">
                  <c:v>0.39172899999999999</c:v>
                </c:pt>
                <c:pt idx="881">
                  <c:v>0.42336099999999999</c:v>
                </c:pt>
                <c:pt idx="882">
                  <c:v>0.453907</c:v>
                </c:pt>
                <c:pt idx="883">
                  <c:v>0.48328700000000002</c:v>
                </c:pt>
                <c:pt idx="884">
                  <c:v>0.51142699999999996</c:v>
                </c:pt>
                <c:pt idx="885">
                  <c:v>0.53825400000000001</c:v>
                </c:pt>
                <c:pt idx="886">
                  <c:v>0.56369899999999995</c:v>
                </c:pt>
                <c:pt idx="887">
                  <c:v>0.58769800000000005</c:v>
                </c:pt>
                <c:pt idx="888">
                  <c:v>0.61018700000000003</c:v>
                </c:pt>
                <c:pt idx="889">
                  <c:v>0.63111099999999998</c:v>
                </c:pt>
                <c:pt idx="890">
                  <c:v>0.65041400000000005</c:v>
                </c:pt>
                <c:pt idx="891">
                  <c:v>0.66804799999999998</c:v>
                </c:pt>
                <c:pt idx="892">
                  <c:v>0.68396599999999996</c:v>
                </c:pt>
                <c:pt idx="893">
                  <c:v>0.69813000000000003</c:v>
                </c:pt>
                <c:pt idx="894">
                  <c:v>0.71050100000000005</c:v>
                </c:pt>
                <c:pt idx="895">
                  <c:v>0.72104800000000002</c:v>
                </c:pt>
                <c:pt idx="896">
                  <c:v>0.72974399999999995</c:v>
                </c:pt>
                <c:pt idx="897">
                  <c:v>0.73656699999999997</c:v>
                </c:pt>
                <c:pt idx="898">
                  <c:v>0.74149900000000002</c:v>
                </c:pt>
                <c:pt idx="899">
                  <c:v>0.74452799999999997</c:v>
                </c:pt>
                <c:pt idx="900">
                  <c:v>0.74564600000000003</c:v>
                </c:pt>
                <c:pt idx="901">
                  <c:v>0.74484899999999998</c:v>
                </c:pt>
                <c:pt idx="902">
                  <c:v>0.74214100000000005</c:v>
                </c:pt>
                <c:pt idx="903">
                  <c:v>0.73752700000000004</c:v>
                </c:pt>
                <c:pt idx="904">
                  <c:v>0.73102100000000003</c:v>
                </c:pt>
                <c:pt idx="905">
                  <c:v>0.72263699999999997</c:v>
                </c:pt>
                <c:pt idx="906">
                  <c:v>0.712399</c:v>
                </c:pt>
                <c:pt idx="907">
                  <c:v>0.70033199999999995</c:v>
                </c:pt>
                <c:pt idx="908">
                  <c:v>0.68646700000000005</c:v>
                </c:pt>
                <c:pt idx="909">
                  <c:v>0.67083999999999999</c:v>
                </c:pt>
                <c:pt idx="910">
                  <c:v>0.65349199999999996</c:v>
                </c:pt>
                <c:pt idx="911">
                  <c:v>0.63446499999999995</c:v>
                </c:pt>
                <c:pt idx="912">
                  <c:v>0.61380999999999997</c:v>
                </c:pt>
                <c:pt idx="913">
                  <c:v>0.59157899999999997</c:v>
                </c:pt>
                <c:pt idx="914">
                  <c:v>0.56782999999999995</c:v>
                </c:pt>
                <c:pt idx="915">
                  <c:v>0.54262299999999997</c:v>
                </c:pt>
                <c:pt idx="916">
                  <c:v>0.51602300000000001</c:v>
                </c:pt>
                <c:pt idx="917">
                  <c:v>0.48809900000000001</c:v>
                </c:pt>
                <c:pt idx="918">
                  <c:v>0.458922</c:v>
                </c:pt>
                <c:pt idx="919">
                  <c:v>0.428566</c:v>
                </c:pt>
                <c:pt idx="920">
                  <c:v>0.39711099999999999</c:v>
                </c:pt>
                <c:pt idx="921">
                  <c:v>0.36463600000000002</c:v>
                </c:pt>
                <c:pt idx="922">
                  <c:v>0.33122499999999999</c:v>
                </c:pt>
                <c:pt idx="923">
                  <c:v>0.29696400000000001</c:v>
                </c:pt>
                <c:pt idx="924">
                  <c:v>0.26194000000000001</c:v>
                </c:pt>
                <c:pt idx="925">
                  <c:v>0.226244</c:v>
                </c:pt>
                <c:pt idx="926">
                  <c:v>0.189968</c:v>
                </c:pt>
                <c:pt idx="927">
                  <c:v>0.15320300000000001</c:v>
                </c:pt>
                <c:pt idx="928">
                  <c:v>0.116046</c:v>
                </c:pt>
                <c:pt idx="929">
                  <c:v>7.8590300000000002E-2</c:v>
                </c:pt>
                <c:pt idx="930">
                  <c:v>4.09331E-2</c:v>
                </c:pt>
                <c:pt idx="931">
                  <c:v>3.17081E-3</c:v>
                </c:pt>
                <c:pt idx="932">
                  <c:v>-3.4599600000000001E-2</c:v>
                </c:pt>
                <c:pt idx="933">
                  <c:v>-7.2281200000000004E-2</c:v>
                </c:pt>
                <c:pt idx="934">
                  <c:v>-0.109777</c:v>
                </c:pt>
                <c:pt idx="935">
                  <c:v>-0.14699100000000001</c:v>
                </c:pt>
                <c:pt idx="936">
                  <c:v>-0.18382799999999999</c:v>
                </c:pt>
                <c:pt idx="937">
                  <c:v>-0.220193</c:v>
                </c:pt>
                <c:pt idx="938">
                  <c:v>-0.25599300000000003</c:v>
                </c:pt>
                <c:pt idx="939">
                  <c:v>-0.29113600000000001</c:v>
                </c:pt>
                <c:pt idx="940">
                  <c:v>-0.32553100000000001</c:v>
                </c:pt>
                <c:pt idx="941">
                  <c:v>-0.35909099999999999</c:v>
                </c:pt>
                <c:pt idx="942">
                  <c:v>-0.39172899999999999</c:v>
                </c:pt>
                <c:pt idx="943">
                  <c:v>-0.42336099999999999</c:v>
                </c:pt>
                <c:pt idx="944">
                  <c:v>-0.453907</c:v>
                </c:pt>
                <c:pt idx="945">
                  <c:v>-0.48328700000000002</c:v>
                </c:pt>
                <c:pt idx="946">
                  <c:v>-0.51142699999999996</c:v>
                </c:pt>
                <c:pt idx="947">
                  <c:v>-0.53825400000000001</c:v>
                </c:pt>
                <c:pt idx="948">
                  <c:v>-0.56369899999999995</c:v>
                </c:pt>
                <c:pt idx="949">
                  <c:v>-0.58769800000000005</c:v>
                </c:pt>
                <c:pt idx="950">
                  <c:v>-0.61018700000000003</c:v>
                </c:pt>
                <c:pt idx="951">
                  <c:v>-0.63111099999999998</c:v>
                </c:pt>
                <c:pt idx="952">
                  <c:v>-0.65041400000000005</c:v>
                </c:pt>
                <c:pt idx="953">
                  <c:v>-0.66804799999999998</c:v>
                </c:pt>
                <c:pt idx="954">
                  <c:v>-0.68396599999999996</c:v>
                </c:pt>
                <c:pt idx="955">
                  <c:v>-0.69813000000000003</c:v>
                </c:pt>
                <c:pt idx="956">
                  <c:v>-0.71050100000000005</c:v>
                </c:pt>
                <c:pt idx="957">
                  <c:v>-0.72104800000000002</c:v>
                </c:pt>
                <c:pt idx="958">
                  <c:v>-0.72974399999999995</c:v>
                </c:pt>
                <c:pt idx="959">
                  <c:v>-0.73656699999999997</c:v>
                </c:pt>
              </c:numCache>
            </c:numRef>
          </c:yVal>
          <c:smooth val="1"/>
          <c:extLst>
            <c:ext xmlns:c16="http://schemas.microsoft.com/office/drawing/2014/chart" uri="{C3380CC4-5D6E-409C-BE32-E72D297353CC}">
              <c16:uniqueId val="{00000002-B1F1-43C9-8701-CA775C58EE3B}"/>
            </c:ext>
          </c:extLst>
        </c:ser>
        <c:ser>
          <c:idx val="5"/>
          <c:order val="3"/>
          <c:tx>
            <c:v>Modflow 1010 feet</c:v>
          </c:tx>
          <c:spPr>
            <a:ln w="19050" cap="rnd">
              <a:noFill/>
              <a:round/>
            </a:ln>
            <a:effectLst/>
          </c:spPr>
          <c:marker>
            <c:symbol val="circle"/>
            <c:size val="5"/>
            <c:spPr>
              <a:noFill/>
              <a:ln w="9525">
                <a:solidFill>
                  <a:srgbClr val="00B050">
                    <a:alpha val="50000"/>
                  </a:srgbClr>
                </a:solidFill>
              </a:ln>
              <a:effectLst/>
            </c:spPr>
          </c:marker>
          <c:xVal>
            <c:numRef>
              <c:f>Modflow!$D$2:$D$961</c:f>
              <c:numCache>
                <c:formatCode>General</c:formatCode>
                <c:ptCount val="960"/>
                <c:pt idx="0">
                  <c:v>0.1</c:v>
                </c:pt>
                <c:pt idx="1">
                  <c:v>0.2</c:v>
                </c:pt>
                <c:pt idx="2">
                  <c:v>0.3</c:v>
                </c:pt>
                <c:pt idx="3">
                  <c:v>0.4</c:v>
                </c:pt>
                <c:pt idx="4">
                  <c:v>0.5</c:v>
                </c:pt>
                <c:pt idx="5">
                  <c:v>0.6</c:v>
                </c:pt>
                <c:pt idx="6">
                  <c:v>0.7</c:v>
                </c:pt>
                <c:pt idx="7">
                  <c:v>0.80000009999999999</c:v>
                </c:pt>
                <c:pt idx="8">
                  <c:v>0.90000009999999997</c:v>
                </c:pt>
                <c:pt idx="9">
                  <c:v>1</c:v>
                </c:pt>
                <c:pt idx="10">
                  <c:v>1.1000000000000001</c:v>
                </c:pt>
                <c:pt idx="11">
                  <c:v>1.2</c:v>
                </c:pt>
                <c:pt idx="12">
                  <c:v>1.3</c:v>
                </c:pt>
                <c:pt idx="13">
                  <c:v>1.4</c:v>
                </c:pt>
                <c:pt idx="14">
                  <c:v>1.5</c:v>
                </c:pt>
                <c:pt idx="15">
                  <c:v>1.6</c:v>
                </c:pt>
                <c:pt idx="16">
                  <c:v>1.7</c:v>
                </c:pt>
                <c:pt idx="17">
                  <c:v>1.8</c:v>
                </c:pt>
                <c:pt idx="18">
                  <c:v>1.9</c:v>
                </c:pt>
                <c:pt idx="19">
                  <c:v>2</c:v>
                </c:pt>
                <c:pt idx="20">
                  <c:v>2.1</c:v>
                </c:pt>
                <c:pt idx="21">
                  <c:v>2.2000000000000002</c:v>
                </c:pt>
                <c:pt idx="22">
                  <c:v>2.2999999999999998</c:v>
                </c:pt>
                <c:pt idx="23">
                  <c:v>2.4</c:v>
                </c:pt>
                <c:pt idx="24">
                  <c:v>2.5</c:v>
                </c:pt>
                <c:pt idx="25">
                  <c:v>2.6</c:v>
                </c:pt>
                <c:pt idx="26">
                  <c:v>2.7</c:v>
                </c:pt>
                <c:pt idx="27">
                  <c:v>2.7999990000000001</c:v>
                </c:pt>
                <c:pt idx="28">
                  <c:v>2.8999990000000002</c:v>
                </c:pt>
                <c:pt idx="29">
                  <c:v>2.9999989999999999</c:v>
                </c:pt>
                <c:pt idx="30">
                  <c:v>3.0999989999999999</c:v>
                </c:pt>
                <c:pt idx="31">
                  <c:v>3.199999</c:v>
                </c:pt>
                <c:pt idx="32">
                  <c:v>3.2999990000000001</c:v>
                </c:pt>
                <c:pt idx="33">
                  <c:v>3.3999990000000002</c:v>
                </c:pt>
                <c:pt idx="34">
                  <c:v>3.4999989999999999</c:v>
                </c:pt>
                <c:pt idx="35">
                  <c:v>3.5999989999999999</c:v>
                </c:pt>
                <c:pt idx="36">
                  <c:v>3.699999</c:v>
                </c:pt>
                <c:pt idx="37">
                  <c:v>3.7999990000000001</c:v>
                </c:pt>
                <c:pt idx="38">
                  <c:v>3.8999980000000001</c:v>
                </c:pt>
                <c:pt idx="39">
                  <c:v>3.9999980000000002</c:v>
                </c:pt>
                <c:pt idx="40">
                  <c:v>4.0999980000000003</c:v>
                </c:pt>
                <c:pt idx="41">
                  <c:v>4.1999979999999999</c:v>
                </c:pt>
                <c:pt idx="42">
                  <c:v>4.2999980000000004</c:v>
                </c:pt>
                <c:pt idx="43">
                  <c:v>4.3999980000000001</c:v>
                </c:pt>
                <c:pt idx="44">
                  <c:v>4.4999979999999997</c:v>
                </c:pt>
                <c:pt idx="45">
                  <c:v>4.5999980000000003</c:v>
                </c:pt>
                <c:pt idx="46">
                  <c:v>4.6999979999999999</c:v>
                </c:pt>
                <c:pt idx="47">
                  <c:v>4.7999980000000004</c:v>
                </c:pt>
                <c:pt idx="48">
                  <c:v>4.8999980000000001</c:v>
                </c:pt>
                <c:pt idx="49">
                  <c:v>4.9999979999999997</c:v>
                </c:pt>
                <c:pt idx="50">
                  <c:v>5.0999980000000003</c:v>
                </c:pt>
                <c:pt idx="51">
                  <c:v>5.1999969999999998</c:v>
                </c:pt>
                <c:pt idx="52">
                  <c:v>5.2999970000000003</c:v>
                </c:pt>
                <c:pt idx="53">
                  <c:v>5.3999969999999999</c:v>
                </c:pt>
                <c:pt idx="54">
                  <c:v>5.4999969999999996</c:v>
                </c:pt>
                <c:pt idx="55">
                  <c:v>5.5999970000000001</c:v>
                </c:pt>
                <c:pt idx="56">
                  <c:v>5.6999969999999998</c:v>
                </c:pt>
                <c:pt idx="57">
                  <c:v>5.7999970000000003</c:v>
                </c:pt>
                <c:pt idx="58">
                  <c:v>5.8999969999999999</c:v>
                </c:pt>
                <c:pt idx="59">
                  <c:v>5.9999969999999996</c:v>
                </c:pt>
                <c:pt idx="60">
                  <c:v>6.0999970000000001</c:v>
                </c:pt>
                <c:pt idx="61">
                  <c:v>6.1999959999999996</c:v>
                </c:pt>
                <c:pt idx="62">
                  <c:v>6.2999960000000002</c:v>
                </c:pt>
                <c:pt idx="63">
                  <c:v>6.3999959999999998</c:v>
                </c:pt>
                <c:pt idx="64">
                  <c:v>6.4999960000000003</c:v>
                </c:pt>
                <c:pt idx="65">
                  <c:v>6.599996</c:v>
                </c:pt>
                <c:pt idx="66">
                  <c:v>6.6999959999999996</c:v>
                </c:pt>
                <c:pt idx="67">
                  <c:v>6.7999960000000002</c:v>
                </c:pt>
                <c:pt idx="68">
                  <c:v>6.8999959999999998</c:v>
                </c:pt>
                <c:pt idx="69">
                  <c:v>6.9999960000000003</c:v>
                </c:pt>
                <c:pt idx="70">
                  <c:v>7.099996</c:v>
                </c:pt>
                <c:pt idx="71">
                  <c:v>7.1999959999999996</c:v>
                </c:pt>
                <c:pt idx="72">
                  <c:v>7.299995</c:v>
                </c:pt>
                <c:pt idx="73">
                  <c:v>7.3999949999999997</c:v>
                </c:pt>
                <c:pt idx="74">
                  <c:v>7.4999950000000002</c:v>
                </c:pt>
                <c:pt idx="75">
                  <c:v>7.5999949999999998</c:v>
                </c:pt>
                <c:pt idx="76">
                  <c:v>7.6999950000000004</c:v>
                </c:pt>
                <c:pt idx="77">
                  <c:v>7.799995</c:v>
                </c:pt>
                <c:pt idx="78">
                  <c:v>7.8999949999999997</c:v>
                </c:pt>
                <c:pt idx="79">
                  <c:v>7.9999950000000002</c:v>
                </c:pt>
                <c:pt idx="80">
                  <c:v>8.0999949999999998</c:v>
                </c:pt>
                <c:pt idx="81">
                  <c:v>8.1999949999999995</c:v>
                </c:pt>
                <c:pt idx="82">
                  <c:v>8.2999949999999991</c:v>
                </c:pt>
                <c:pt idx="83">
                  <c:v>8.3999959999999998</c:v>
                </c:pt>
                <c:pt idx="84">
                  <c:v>8.4999959999999994</c:v>
                </c:pt>
                <c:pt idx="85">
                  <c:v>8.5999970000000001</c:v>
                </c:pt>
                <c:pt idx="86">
                  <c:v>8.6999969999999998</c:v>
                </c:pt>
                <c:pt idx="87">
                  <c:v>8.7999969999999994</c:v>
                </c:pt>
                <c:pt idx="88">
                  <c:v>8.8999980000000001</c:v>
                </c:pt>
                <c:pt idx="89">
                  <c:v>8.9999979999999997</c:v>
                </c:pt>
                <c:pt idx="90">
                  <c:v>9.0999979999999994</c:v>
                </c:pt>
                <c:pt idx="91">
                  <c:v>9.199999</c:v>
                </c:pt>
                <c:pt idx="92">
                  <c:v>9.2999989999999997</c:v>
                </c:pt>
                <c:pt idx="93">
                  <c:v>9.4</c:v>
                </c:pt>
                <c:pt idx="94">
                  <c:v>9.5</c:v>
                </c:pt>
                <c:pt idx="95">
                  <c:v>9.6</c:v>
                </c:pt>
                <c:pt idx="96">
                  <c:v>9.7000010000000003</c:v>
                </c:pt>
                <c:pt idx="97">
                  <c:v>9.800001</c:v>
                </c:pt>
                <c:pt idx="98">
                  <c:v>9.9000020000000006</c:v>
                </c:pt>
                <c:pt idx="99">
                  <c:v>10</c:v>
                </c:pt>
                <c:pt idx="100">
                  <c:v>10.1</c:v>
                </c:pt>
                <c:pt idx="101">
                  <c:v>10.199999999999999</c:v>
                </c:pt>
                <c:pt idx="102">
                  <c:v>10.3</c:v>
                </c:pt>
                <c:pt idx="103">
                  <c:v>10.4</c:v>
                </c:pt>
                <c:pt idx="104">
                  <c:v>10.5</c:v>
                </c:pt>
                <c:pt idx="105">
                  <c:v>10.6</c:v>
                </c:pt>
                <c:pt idx="106">
                  <c:v>10.7</c:v>
                </c:pt>
                <c:pt idx="107">
                  <c:v>10.8</c:v>
                </c:pt>
                <c:pt idx="108">
                  <c:v>10.90001</c:v>
                </c:pt>
                <c:pt idx="109">
                  <c:v>11.00001</c:v>
                </c:pt>
                <c:pt idx="110">
                  <c:v>11.100009999999999</c:v>
                </c:pt>
                <c:pt idx="111">
                  <c:v>11.200010000000001</c:v>
                </c:pt>
                <c:pt idx="112">
                  <c:v>11.30001</c:v>
                </c:pt>
                <c:pt idx="113">
                  <c:v>11.40001</c:v>
                </c:pt>
                <c:pt idx="114">
                  <c:v>11.50001</c:v>
                </c:pt>
                <c:pt idx="115">
                  <c:v>11.600009999999999</c:v>
                </c:pt>
                <c:pt idx="116">
                  <c:v>11.700010000000001</c:v>
                </c:pt>
                <c:pt idx="117">
                  <c:v>11.80001</c:v>
                </c:pt>
                <c:pt idx="118">
                  <c:v>11.90001</c:v>
                </c:pt>
                <c:pt idx="119">
                  <c:v>12.00001</c:v>
                </c:pt>
                <c:pt idx="120">
                  <c:v>12.100009999999999</c:v>
                </c:pt>
                <c:pt idx="121">
                  <c:v>12.200010000000001</c:v>
                </c:pt>
                <c:pt idx="122">
                  <c:v>12.30001</c:v>
                </c:pt>
                <c:pt idx="123">
                  <c:v>12.40001</c:v>
                </c:pt>
                <c:pt idx="124">
                  <c:v>12.50001</c:v>
                </c:pt>
                <c:pt idx="125">
                  <c:v>12.600009999999999</c:v>
                </c:pt>
                <c:pt idx="126">
                  <c:v>12.700010000000001</c:v>
                </c:pt>
                <c:pt idx="127">
                  <c:v>12.80001</c:v>
                </c:pt>
                <c:pt idx="128">
                  <c:v>12.90001</c:v>
                </c:pt>
                <c:pt idx="129">
                  <c:v>13.00001</c:v>
                </c:pt>
                <c:pt idx="130">
                  <c:v>13.100009999999999</c:v>
                </c:pt>
                <c:pt idx="131">
                  <c:v>13.200010000000001</c:v>
                </c:pt>
                <c:pt idx="132">
                  <c:v>13.30001</c:v>
                </c:pt>
                <c:pt idx="133">
                  <c:v>13.40001</c:v>
                </c:pt>
                <c:pt idx="134">
                  <c:v>13.500019999999999</c:v>
                </c:pt>
                <c:pt idx="135">
                  <c:v>13.600020000000001</c:v>
                </c:pt>
                <c:pt idx="136">
                  <c:v>13.70002</c:v>
                </c:pt>
                <c:pt idx="137">
                  <c:v>13.80002</c:v>
                </c:pt>
                <c:pt idx="138">
                  <c:v>13.90002</c:v>
                </c:pt>
                <c:pt idx="139">
                  <c:v>14.000019999999999</c:v>
                </c:pt>
                <c:pt idx="140">
                  <c:v>14.100020000000001</c:v>
                </c:pt>
                <c:pt idx="141">
                  <c:v>14.20002</c:v>
                </c:pt>
                <c:pt idx="142">
                  <c:v>14.30002</c:v>
                </c:pt>
                <c:pt idx="143">
                  <c:v>14.40002</c:v>
                </c:pt>
                <c:pt idx="144">
                  <c:v>14.500019999999999</c:v>
                </c:pt>
                <c:pt idx="145">
                  <c:v>14.600020000000001</c:v>
                </c:pt>
                <c:pt idx="146">
                  <c:v>14.70002</c:v>
                </c:pt>
                <c:pt idx="147">
                  <c:v>14.80002</c:v>
                </c:pt>
                <c:pt idx="148">
                  <c:v>14.90002</c:v>
                </c:pt>
                <c:pt idx="149">
                  <c:v>15.000019999999999</c:v>
                </c:pt>
                <c:pt idx="150">
                  <c:v>15.100020000000001</c:v>
                </c:pt>
                <c:pt idx="151">
                  <c:v>15.20002</c:v>
                </c:pt>
                <c:pt idx="152">
                  <c:v>15.30002</c:v>
                </c:pt>
                <c:pt idx="153">
                  <c:v>15.40002</c:v>
                </c:pt>
                <c:pt idx="154">
                  <c:v>15.500019999999999</c:v>
                </c:pt>
                <c:pt idx="155">
                  <c:v>15.600020000000001</c:v>
                </c:pt>
                <c:pt idx="156">
                  <c:v>15.70002</c:v>
                </c:pt>
                <c:pt idx="157">
                  <c:v>15.80002</c:v>
                </c:pt>
                <c:pt idx="158">
                  <c:v>15.90002</c:v>
                </c:pt>
                <c:pt idx="159">
                  <c:v>16.000019999999999</c:v>
                </c:pt>
                <c:pt idx="160">
                  <c:v>16.10003</c:v>
                </c:pt>
                <c:pt idx="161">
                  <c:v>16.200030000000002</c:v>
                </c:pt>
                <c:pt idx="162">
                  <c:v>16.30003</c:v>
                </c:pt>
                <c:pt idx="163">
                  <c:v>16.400030000000001</c:v>
                </c:pt>
                <c:pt idx="164">
                  <c:v>16.500029999999999</c:v>
                </c:pt>
                <c:pt idx="165">
                  <c:v>16.60003</c:v>
                </c:pt>
                <c:pt idx="166">
                  <c:v>16.700030000000002</c:v>
                </c:pt>
                <c:pt idx="167">
                  <c:v>16.80003</c:v>
                </c:pt>
                <c:pt idx="168">
                  <c:v>16.900030000000001</c:v>
                </c:pt>
                <c:pt idx="169">
                  <c:v>17.000029999999999</c:v>
                </c:pt>
                <c:pt idx="170">
                  <c:v>17.10003</c:v>
                </c:pt>
                <c:pt idx="171">
                  <c:v>17.200030000000002</c:v>
                </c:pt>
                <c:pt idx="172">
                  <c:v>17.30003</c:v>
                </c:pt>
                <c:pt idx="173">
                  <c:v>17.400030000000001</c:v>
                </c:pt>
                <c:pt idx="174">
                  <c:v>17.500029999999999</c:v>
                </c:pt>
                <c:pt idx="175">
                  <c:v>17.60003</c:v>
                </c:pt>
                <c:pt idx="176">
                  <c:v>17.700030000000002</c:v>
                </c:pt>
                <c:pt idx="177">
                  <c:v>17.80003</c:v>
                </c:pt>
                <c:pt idx="178">
                  <c:v>17.900030000000001</c:v>
                </c:pt>
                <c:pt idx="179">
                  <c:v>18.000029999999999</c:v>
                </c:pt>
                <c:pt idx="180">
                  <c:v>18.10003</c:v>
                </c:pt>
                <c:pt idx="181">
                  <c:v>18.200030000000002</c:v>
                </c:pt>
                <c:pt idx="182">
                  <c:v>18.30003</c:v>
                </c:pt>
                <c:pt idx="183">
                  <c:v>18.400030000000001</c:v>
                </c:pt>
                <c:pt idx="184">
                  <c:v>18.500029999999999</c:v>
                </c:pt>
                <c:pt idx="185">
                  <c:v>18.60003</c:v>
                </c:pt>
                <c:pt idx="186">
                  <c:v>18.700040000000001</c:v>
                </c:pt>
                <c:pt idx="187">
                  <c:v>18.800039999999999</c:v>
                </c:pt>
                <c:pt idx="188">
                  <c:v>18.900040000000001</c:v>
                </c:pt>
                <c:pt idx="189">
                  <c:v>19.000039999999998</c:v>
                </c:pt>
                <c:pt idx="190">
                  <c:v>19.10004</c:v>
                </c:pt>
                <c:pt idx="191">
                  <c:v>19.200040000000001</c:v>
                </c:pt>
                <c:pt idx="192">
                  <c:v>19.300039999999999</c:v>
                </c:pt>
                <c:pt idx="193">
                  <c:v>19.400040000000001</c:v>
                </c:pt>
                <c:pt idx="194">
                  <c:v>19.500039999999998</c:v>
                </c:pt>
                <c:pt idx="195">
                  <c:v>19.60004</c:v>
                </c:pt>
                <c:pt idx="196">
                  <c:v>19.700040000000001</c:v>
                </c:pt>
                <c:pt idx="197">
                  <c:v>19.800039999999999</c:v>
                </c:pt>
                <c:pt idx="198">
                  <c:v>19.900040000000001</c:v>
                </c:pt>
                <c:pt idx="199">
                  <c:v>20.000039999999998</c:v>
                </c:pt>
                <c:pt idx="200">
                  <c:v>20.10004</c:v>
                </c:pt>
                <c:pt idx="201">
                  <c:v>20.200040000000001</c:v>
                </c:pt>
                <c:pt idx="202">
                  <c:v>20.300039999999999</c:v>
                </c:pt>
                <c:pt idx="203">
                  <c:v>20.400040000000001</c:v>
                </c:pt>
                <c:pt idx="204">
                  <c:v>20.500039999999998</c:v>
                </c:pt>
                <c:pt idx="205">
                  <c:v>20.60004</c:v>
                </c:pt>
                <c:pt idx="206">
                  <c:v>20.700040000000001</c:v>
                </c:pt>
                <c:pt idx="207">
                  <c:v>20.800039999999999</c:v>
                </c:pt>
                <c:pt idx="208">
                  <c:v>20.900040000000001</c:v>
                </c:pt>
                <c:pt idx="209">
                  <c:v>21.000039999999998</c:v>
                </c:pt>
                <c:pt idx="210">
                  <c:v>21.10004</c:v>
                </c:pt>
                <c:pt idx="211">
                  <c:v>21.200040000000001</c:v>
                </c:pt>
                <c:pt idx="212">
                  <c:v>21.300049999999999</c:v>
                </c:pt>
                <c:pt idx="213">
                  <c:v>21.40005</c:v>
                </c:pt>
                <c:pt idx="214">
                  <c:v>21.500050000000002</c:v>
                </c:pt>
                <c:pt idx="215">
                  <c:v>21.60005</c:v>
                </c:pt>
                <c:pt idx="216">
                  <c:v>21.700050000000001</c:v>
                </c:pt>
                <c:pt idx="217">
                  <c:v>21.800049999999999</c:v>
                </c:pt>
                <c:pt idx="218">
                  <c:v>21.90005</c:v>
                </c:pt>
                <c:pt idx="219">
                  <c:v>22.000050000000002</c:v>
                </c:pt>
                <c:pt idx="220">
                  <c:v>22.10005</c:v>
                </c:pt>
                <c:pt idx="221">
                  <c:v>22.200050000000001</c:v>
                </c:pt>
                <c:pt idx="222">
                  <c:v>22.300049999999999</c:v>
                </c:pt>
                <c:pt idx="223">
                  <c:v>22.40005</c:v>
                </c:pt>
                <c:pt idx="224">
                  <c:v>22.500050000000002</c:v>
                </c:pt>
                <c:pt idx="225">
                  <c:v>22.60005</c:v>
                </c:pt>
                <c:pt idx="226">
                  <c:v>22.700050000000001</c:v>
                </c:pt>
                <c:pt idx="227">
                  <c:v>22.800049999999999</c:v>
                </c:pt>
                <c:pt idx="228">
                  <c:v>22.90005</c:v>
                </c:pt>
                <c:pt idx="229">
                  <c:v>23.000050000000002</c:v>
                </c:pt>
                <c:pt idx="230">
                  <c:v>23.10005</c:v>
                </c:pt>
                <c:pt idx="231">
                  <c:v>23.200050000000001</c:v>
                </c:pt>
                <c:pt idx="232">
                  <c:v>23.300049999999999</c:v>
                </c:pt>
                <c:pt idx="233">
                  <c:v>23.40005</c:v>
                </c:pt>
                <c:pt idx="234">
                  <c:v>23.500050000000002</c:v>
                </c:pt>
                <c:pt idx="235">
                  <c:v>23.60005</c:v>
                </c:pt>
                <c:pt idx="236">
                  <c:v>23.700050000000001</c:v>
                </c:pt>
                <c:pt idx="237">
                  <c:v>23.800049999999999</c:v>
                </c:pt>
                <c:pt idx="238">
                  <c:v>23.90005</c:v>
                </c:pt>
                <c:pt idx="239">
                  <c:v>24.000060000000001</c:v>
                </c:pt>
                <c:pt idx="240">
                  <c:v>24.100059999999999</c:v>
                </c:pt>
                <c:pt idx="241">
                  <c:v>24.200060000000001</c:v>
                </c:pt>
                <c:pt idx="242">
                  <c:v>24.300059999999998</c:v>
                </c:pt>
                <c:pt idx="243">
                  <c:v>24.40006</c:v>
                </c:pt>
                <c:pt idx="244">
                  <c:v>24.500060000000001</c:v>
                </c:pt>
                <c:pt idx="245">
                  <c:v>24.600059999999999</c:v>
                </c:pt>
                <c:pt idx="246">
                  <c:v>24.700060000000001</c:v>
                </c:pt>
                <c:pt idx="247">
                  <c:v>24.800059999999998</c:v>
                </c:pt>
                <c:pt idx="248">
                  <c:v>24.90006</c:v>
                </c:pt>
                <c:pt idx="249">
                  <c:v>25.000060000000001</c:v>
                </c:pt>
                <c:pt idx="250">
                  <c:v>25.100059999999999</c:v>
                </c:pt>
                <c:pt idx="251">
                  <c:v>25.200060000000001</c:v>
                </c:pt>
                <c:pt idx="252">
                  <c:v>25.300059999999998</c:v>
                </c:pt>
                <c:pt idx="253">
                  <c:v>25.40006</c:v>
                </c:pt>
                <c:pt idx="254">
                  <c:v>25.500060000000001</c:v>
                </c:pt>
                <c:pt idx="255">
                  <c:v>25.600059999999999</c:v>
                </c:pt>
                <c:pt idx="256">
                  <c:v>25.700060000000001</c:v>
                </c:pt>
                <c:pt idx="257">
                  <c:v>25.800059999999998</c:v>
                </c:pt>
                <c:pt idx="258">
                  <c:v>25.90006</c:v>
                </c:pt>
                <c:pt idx="259">
                  <c:v>26.000060000000001</c:v>
                </c:pt>
                <c:pt idx="260">
                  <c:v>26.100059999999999</c:v>
                </c:pt>
                <c:pt idx="261">
                  <c:v>26.200060000000001</c:v>
                </c:pt>
                <c:pt idx="262">
                  <c:v>26.300059999999998</c:v>
                </c:pt>
                <c:pt idx="263">
                  <c:v>26.40006</c:v>
                </c:pt>
                <c:pt idx="264">
                  <c:v>26.500060000000001</c:v>
                </c:pt>
                <c:pt idx="265">
                  <c:v>26.600069999999999</c:v>
                </c:pt>
                <c:pt idx="266">
                  <c:v>26.70007</c:v>
                </c:pt>
                <c:pt idx="267">
                  <c:v>26.800070000000002</c:v>
                </c:pt>
                <c:pt idx="268">
                  <c:v>26.900069999999999</c:v>
                </c:pt>
                <c:pt idx="269">
                  <c:v>27.000070000000001</c:v>
                </c:pt>
                <c:pt idx="270">
                  <c:v>27.100069999999999</c:v>
                </c:pt>
                <c:pt idx="271">
                  <c:v>27.20007</c:v>
                </c:pt>
                <c:pt idx="272">
                  <c:v>27.300070000000002</c:v>
                </c:pt>
                <c:pt idx="273">
                  <c:v>27.400069999999999</c:v>
                </c:pt>
                <c:pt idx="274">
                  <c:v>27.500070000000001</c:v>
                </c:pt>
                <c:pt idx="275">
                  <c:v>27.600069999999999</c:v>
                </c:pt>
                <c:pt idx="276">
                  <c:v>27.70007</c:v>
                </c:pt>
                <c:pt idx="277">
                  <c:v>27.800070000000002</c:v>
                </c:pt>
                <c:pt idx="278">
                  <c:v>27.900069999999999</c:v>
                </c:pt>
                <c:pt idx="279">
                  <c:v>28.000070000000001</c:v>
                </c:pt>
                <c:pt idx="280">
                  <c:v>28.100069999999999</c:v>
                </c:pt>
                <c:pt idx="281">
                  <c:v>28.20007</c:v>
                </c:pt>
                <c:pt idx="282">
                  <c:v>28.300070000000002</c:v>
                </c:pt>
                <c:pt idx="283">
                  <c:v>28.400069999999999</c:v>
                </c:pt>
                <c:pt idx="284">
                  <c:v>28.500070000000001</c:v>
                </c:pt>
                <c:pt idx="285">
                  <c:v>28.600069999999999</c:v>
                </c:pt>
                <c:pt idx="286">
                  <c:v>28.70007</c:v>
                </c:pt>
                <c:pt idx="287">
                  <c:v>28.800070000000002</c:v>
                </c:pt>
                <c:pt idx="288">
                  <c:v>28.900069999999999</c:v>
                </c:pt>
                <c:pt idx="289">
                  <c:v>29.000070000000001</c:v>
                </c:pt>
                <c:pt idx="290">
                  <c:v>29.100069999999999</c:v>
                </c:pt>
                <c:pt idx="291">
                  <c:v>29.20008</c:v>
                </c:pt>
                <c:pt idx="292">
                  <c:v>29.300080000000001</c:v>
                </c:pt>
                <c:pt idx="293">
                  <c:v>29.400079999999999</c:v>
                </c:pt>
                <c:pt idx="294">
                  <c:v>29.500080000000001</c:v>
                </c:pt>
                <c:pt idx="295">
                  <c:v>29.600079999999998</c:v>
                </c:pt>
                <c:pt idx="296">
                  <c:v>29.70008</c:v>
                </c:pt>
                <c:pt idx="297">
                  <c:v>29.800080000000001</c:v>
                </c:pt>
                <c:pt idx="298">
                  <c:v>29.900079999999999</c:v>
                </c:pt>
                <c:pt idx="299">
                  <c:v>30.000080000000001</c:v>
                </c:pt>
                <c:pt idx="300">
                  <c:v>30.100079999999998</c:v>
                </c:pt>
                <c:pt idx="301">
                  <c:v>30.20008</c:v>
                </c:pt>
                <c:pt idx="302">
                  <c:v>30.300080000000001</c:v>
                </c:pt>
                <c:pt idx="303">
                  <c:v>30.400079999999999</c:v>
                </c:pt>
                <c:pt idx="304">
                  <c:v>30.500080000000001</c:v>
                </c:pt>
                <c:pt idx="305">
                  <c:v>30.600079999999998</c:v>
                </c:pt>
                <c:pt idx="306">
                  <c:v>30.70008</c:v>
                </c:pt>
                <c:pt idx="307">
                  <c:v>30.800080000000001</c:v>
                </c:pt>
                <c:pt idx="308">
                  <c:v>30.900079999999999</c:v>
                </c:pt>
                <c:pt idx="309">
                  <c:v>31.000080000000001</c:v>
                </c:pt>
                <c:pt idx="310">
                  <c:v>31.100079999999998</c:v>
                </c:pt>
                <c:pt idx="311">
                  <c:v>31.20008</c:v>
                </c:pt>
                <c:pt idx="312">
                  <c:v>31.300080000000001</c:v>
                </c:pt>
                <c:pt idx="313">
                  <c:v>31.400079999999999</c:v>
                </c:pt>
                <c:pt idx="314">
                  <c:v>31.500080000000001</c:v>
                </c:pt>
                <c:pt idx="315">
                  <c:v>31.600079999999998</c:v>
                </c:pt>
                <c:pt idx="316">
                  <c:v>31.70008</c:v>
                </c:pt>
                <c:pt idx="317">
                  <c:v>31.800090000000001</c:v>
                </c:pt>
                <c:pt idx="318">
                  <c:v>31.900089999999999</c:v>
                </c:pt>
                <c:pt idx="319">
                  <c:v>32.000079999999997</c:v>
                </c:pt>
                <c:pt idx="320">
                  <c:v>32.100079999999998</c:v>
                </c:pt>
                <c:pt idx="321">
                  <c:v>32.20008</c:v>
                </c:pt>
                <c:pt idx="322">
                  <c:v>32.300080000000001</c:v>
                </c:pt>
                <c:pt idx="323">
                  <c:v>32.400080000000003</c:v>
                </c:pt>
                <c:pt idx="324">
                  <c:v>32.500079999999997</c:v>
                </c:pt>
                <c:pt idx="325">
                  <c:v>32.600070000000002</c:v>
                </c:pt>
                <c:pt idx="326">
                  <c:v>32.700069999999997</c:v>
                </c:pt>
                <c:pt idx="327">
                  <c:v>32.800069999999998</c:v>
                </c:pt>
                <c:pt idx="328">
                  <c:v>32.900069999999999</c:v>
                </c:pt>
                <c:pt idx="329">
                  <c:v>33.000070000000001</c:v>
                </c:pt>
                <c:pt idx="330">
                  <c:v>33.100070000000002</c:v>
                </c:pt>
                <c:pt idx="331">
                  <c:v>33.200069999999997</c:v>
                </c:pt>
                <c:pt idx="332">
                  <c:v>33.300060000000002</c:v>
                </c:pt>
                <c:pt idx="333">
                  <c:v>33.400060000000003</c:v>
                </c:pt>
                <c:pt idx="334">
                  <c:v>33.500059999999998</c:v>
                </c:pt>
                <c:pt idx="335">
                  <c:v>33.600059999999999</c:v>
                </c:pt>
                <c:pt idx="336">
                  <c:v>33.700060000000001</c:v>
                </c:pt>
                <c:pt idx="337">
                  <c:v>33.800060000000002</c:v>
                </c:pt>
                <c:pt idx="338">
                  <c:v>33.90005</c:v>
                </c:pt>
                <c:pt idx="339">
                  <c:v>34.000050000000002</c:v>
                </c:pt>
                <c:pt idx="340">
                  <c:v>34.100050000000003</c:v>
                </c:pt>
                <c:pt idx="341">
                  <c:v>34.200049999999997</c:v>
                </c:pt>
                <c:pt idx="342">
                  <c:v>34.300049999999999</c:v>
                </c:pt>
                <c:pt idx="343">
                  <c:v>34.40005</c:v>
                </c:pt>
                <c:pt idx="344">
                  <c:v>34.500050000000002</c:v>
                </c:pt>
                <c:pt idx="345">
                  <c:v>34.60004</c:v>
                </c:pt>
                <c:pt idx="346">
                  <c:v>34.700040000000001</c:v>
                </c:pt>
                <c:pt idx="347">
                  <c:v>34.800040000000003</c:v>
                </c:pt>
                <c:pt idx="348">
                  <c:v>34.900039999999997</c:v>
                </c:pt>
                <c:pt idx="349">
                  <c:v>35.000039999999998</c:v>
                </c:pt>
                <c:pt idx="350">
                  <c:v>35.10004</c:v>
                </c:pt>
                <c:pt idx="351">
                  <c:v>35.200040000000001</c:v>
                </c:pt>
                <c:pt idx="352">
                  <c:v>35.30003</c:v>
                </c:pt>
                <c:pt idx="353">
                  <c:v>35.400030000000001</c:v>
                </c:pt>
                <c:pt idx="354">
                  <c:v>35.500030000000002</c:v>
                </c:pt>
                <c:pt idx="355">
                  <c:v>35.600029999999997</c:v>
                </c:pt>
                <c:pt idx="356">
                  <c:v>35.700029999999998</c:v>
                </c:pt>
                <c:pt idx="357">
                  <c:v>35.80003</c:v>
                </c:pt>
                <c:pt idx="358">
                  <c:v>35.900019999999998</c:v>
                </c:pt>
                <c:pt idx="359">
                  <c:v>36.000019999999999</c:v>
                </c:pt>
                <c:pt idx="360">
                  <c:v>36.100020000000001</c:v>
                </c:pt>
                <c:pt idx="361">
                  <c:v>36.200020000000002</c:v>
                </c:pt>
                <c:pt idx="362">
                  <c:v>36.300020000000004</c:v>
                </c:pt>
                <c:pt idx="363">
                  <c:v>36.400019999999998</c:v>
                </c:pt>
                <c:pt idx="364">
                  <c:v>36.500019999999999</c:v>
                </c:pt>
                <c:pt idx="365">
                  <c:v>36.600009999999997</c:v>
                </c:pt>
                <c:pt idx="366">
                  <c:v>36.700009999999999</c:v>
                </c:pt>
                <c:pt idx="367">
                  <c:v>36.80001</c:v>
                </c:pt>
                <c:pt idx="368">
                  <c:v>36.900010000000002</c:v>
                </c:pt>
                <c:pt idx="369">
                  <c:v>37.000010000000003</c:v>
                </c:pt>
                <c:pt idx="370">
                  <c:v>37.100009999999997</c:v>
                </c:pt>
                <c:pt idx="371">
                  <c:v>37.200000000000003</c:v>
                </c:pt>
                <c:pt idx="372">
                  <c:v>37.299999999999997</c:v>
                </c:pt>
                <c:pt idx="373">
                  <c:v>37.4</c:v>
                </c:pt>
                <c:pt idx="374">
                  <c:v>37.5</c:v>
                </c:pt>
                <c:pt idx="375">
                  <c:v>37.6</c:v>
                </c:pt>
                <c:pt idx="376">
                  <c:v>37.700000000000003</c:v>
                </c:pt>
                <c:pt idx="377">
                  <c:v>37.799999999999997</c:v>
                </c:pt>
                <c:pt idx="378">
                  <c:v>37.899990000000003</c:v>
                </c:pt>
                <c:pt idx="379">
                  <c:v>37.999989999999997</c:v>
                </c:pt>
                <c:pt idx="380">
                  <c:v>38.099989999999998</c:v>
                </c:pt>
                <c:pt idx="381">
                  <c:v>38.19999</c:v>
                </c:pt>
                <c:pt idx="382">
                  <c:v>38.299990000000001</c:v>
                </c:pt>
                <c:pt idx="383">
                  <c:v>38.399990000000003</c:v>
                </c:pt>
                <c:pt idx="384">
                  <c:v>38.499980000000001</c:v>
                </c:pt>
                <c:pt idx="385">
                  <c:v>38.599980000000002</c:v>
                </c:pt>
                <c:pt idx="386">
                  <c:v>38.699979999999996</c:v>
                </c:pt>
                <c:pt idx="387">
                  <c:v>38.799979999999998</c:v>
                </c:pt>
                <c:pt idx="388">
                  <c:v>38.899979999999999</c:v>
                </c:pt>
                <c:pt idx="389">
                  <c:v>38.999980000000001</c:v>
                </c:pt>
                <c:pt idx="390">
                  <c:v>39.099980000000002</c:v>
                </c:pt>
                <c:pt idx="391">
                  <c:v>39.19997</c:v>
                </c:pt>
                <c:pt idx="392">
                  <c:v>39.299970000000002</c:v>
                </c:pt>
                <c:pt idx="393">
                  <c:v>39.399970000000003</c:v>
                </c:pt>
                <c:pt idx="394">
                  <c:v>39.499969999999998</c:v>
                </c:pt>
                <c:pt idx="395">
                  <c:v>39.599969999999999</c:v>
                </c:pt>
                <c:pt idx="396">
                  <c:v>39.69997</c:v>
                </c:pt>
                <c:pt idx="397">
                  <c:v>39.799959999999999</c:v>
                </c:pt>
                <c:pt idx="398">
                  <c:v>39.89996</c:v>
                </c:pt>
                <c:pt idx="399">
                  <c:v>39.999960000000002</c:v>
                </c:pt>
                <c:pt idx="400">
                  <c:v>40.099960000000003</c:v>
                </c:pt>
                <c:pt idx="401">
                  <c:v>40.199959999999997</c:v>
                </c:pt>
                <c:pt idx="402">
                  <c:v>40.299959999999999</c:v>
                </c:pt>
                <c:pt idx="403">
                  <c:v>40.39996</c:v>
                </c:pt>
                <c:pt idx="404">
                  <c:v>40.499949999999998</c:v>
                </c:pt>
                <c:pt idx="405">
                  <c:v>40.59995</c:v>
                </c:pt>
                <c:pt idx="406">
                  <c:v>40.699950000000001</c:v>
                </c:pt>
                <c:pt idx="407">
                  <c:v>40.799950000000003</c:v>
                </c:pt>
                <c:pt idx="408">
                  <c:v>40.899949999999997</c:v>
                </c:pt>
                <c:pt idx="409">
                  <c:v>40.999949999999998</c:v>
                </c:pt>
                <c:pt idx="410">
                  <c:v>41.09995</c:v>
                </c:pt>
                <c:pt idx="411">
                  <c:v>41.199939999999998</c:v>
                </c:pt>
                <c:pt idx="412">
                  <c:v>41.299939999999999</c:v>
                </c:pt>
                <c:pt idx="413">
                  <c:v>41.399940000000001</c:v>
                </c:pt>
                <c:pt idx="414">
                  <c:v>41.499940000000002</c:v>
                </c:pt>
                <c:pt idx="415">
                  <c:v>41.599939999999997</c:v>
                </c:pt>
                <c:pt idx="416">
                  <c:v>41.699939999999998</c:v>
                </c:pt>
                <c:pt idx="417">
                  <c:v>41.799930000000003</c:v>
                </c:pt>
                <c:pt idx="418">
                  <c:v>41.899929999999998</c:v>
                </c:pt>
                <c:pt idx="419">
                  <c:v>41.999929999999999</c:v>
                </c:pt>
                <c:pt idx="420">
                  <c:v>42.099930000000001</c:v>
                </c:pt>
                <c:pt idx="421">
                  <c:v>42.199930000000002</c:v>
                </c:pt>
                <c:pt idx="422">
                  <c:v>42.299930000000003</c:v>
                </c:pt>
                <c:pt idx="423">
                  <c:v>42.399929999999998</c:v>
                </c:pt>
                <c:pt idx="424">
                  <c:v>42.499920000000003</c:v>
                </c:pt>
                <c:pt idx="425">
                  <c:v>42.599919999999997</c:v>
                </c:pt>
                <c:pt idx="426">
                  <c:v>42.699919999999999</c:v>
                </c:pt>
                <c:pt idx="427">
                  <c:v>42.79992</c:v>
                </c:pt>
                <c:pt idx="428">
                  <c:v>42.899920000000002</c:v>
                </c:pt>
                <c:pt idx="429">
                  <c:v>42.999920000000003</c:v>
                </c:pt>
                <c:pt idx="430">
                  <c:v>43.099910000000001</c:v>
                </c:pt>
                <c:pt idx="431">
                  <c:v>43.199910000000003</c:v>
                </c:pt>
                <c:pt idx="432">
                  <c:v>43.299909999999997</c:v>
                </c:pt>
                <c:pt idx="433">
                  <c:v>43.399909999999998</c:v>
                </c:pt>
                <c:pt idx="434">
                  <c:v>43.49991</c:v>
                </c:pt>
                <c:pt idx="435">
                  <c:v>43.599910000000001</c:v>
                </c:pt>
                <c:pt idx="436">
                  <c:v>43.699910000000003</c:v>
                </c:pt>
                <c:pt idx="437">
                  <c:v>43.799900000000001</c:v>
                </c:pt>
                <c:pt idx="438">
                  <c:v>43.899900000000002</c:v>
                </c:pt>
                <c:pt idx="439">
                  <c:v>43.999899999999997</c:v>
                </c:pt>
                <c:pt idx="440">
                  <c:v>44.099899999999998</c:v>
                </c:pt>
                <c:pt idx="441">
                  <c:v>44.1999</c:v>
                </c:pt>
                <c:pt idx="442">
                  <c:v>44.299900000000001</c:v>
                </c:pt>
                <c:pt idx="443">
                  <c:v>44.399889999999999</c:v>
                </c:pt>
                <c:pt idx="444">
                  <c:v>44.499890000000001</c:v>
                </c:pt>
                <c:pt idx="445">
                  <c:v>44.599890000000002</c:v>
                </c:pt>
                <c:pt idx="446">
                  <c:v>44.699890000000003</c:v>
                </c:pt>
                <c:pt idx="447">
                  <c:v>44.799889999999998</c:v>
                </c:pt>
                <c:pt idx="448">
                  <c:v>44.899889999999999</c:v>
                </c:pt>
                <c:pt idx="449">
                  <c:v>44.999890000000001</c:v>
                </c:pt>
                <c:pt idx="450">
                  <c:v>45.099879999999999</c:v>
                </c:pt>
                <c:pt idx="451">
                  <c:v>45.19988</c:v>
                </c:pt>
                <c:pt idx="452">
                  <c:v>45.299880000000002</c:v>
                </c:pt>
                <c:pt idx="453">
                  <c:v>45.399880000000003</c:v>
                </c:pt>
                <c:pt idx="454">
                  <c:v>45.499879999999997</c:v>
                </c:pt>
                <c:pt idx="455">
                  <c:v>45.599879999999999</c:v>
                </c:pt>
                <c:pt idx="456">
                  <c:v>45.699869999999997</c:v>
                </c:pt>
                <c:pt idx="457">
                  <c:v>45.799869999999999</c:v>
                </c:pt>
                <c:pt idx="458">
                  <c:v>45.89987</c:v>
                </c:pt>
                <c:pt idx="459">
                  <c:v>45.999870000000001</c:v>
                </c:pt>
                <c:pt idx="460">
                  <c:v>46.099870000000003</c:v>
                </c:pt>
                <c:pt idx="461">
                  <c:v>46.199869999999997</c:v>
                </c:pt>
                <c:pt idx="462">
                  <c:v>46.299869999999999</c:v>
                </c:pt>
                <c:pt idx="463">
                  <c:v>46.399859999999997</c:v>
                </c:pt>
                <c:pt idx="464">
                  <c:v>46.499859999999998</c:v>
                </c:pt>
                <c:pt idx="465">
                  <c:v>46.59986</c:v>
                </c:pt>
                <c:pt idx="466">
                  <c:v>46.699860000000001</c:v>
                </c:pt>
                <c:pt idx="467">
                  <c:v>46.799860000000002</c:v>
                </c:pt>
                <c:pt idx="468">
                  <c:v>46.899859999999997</c:v>
                </c:pt>
                <c:pt idx="469">
                  <c:v>46.999859999999998</c:v>
                </c:pt>
                <c:pt idx="470">
                  <c:v>47.099850000000004</c:v>
                </c:pt>
                <c:pt idx="471">
                  <c:v>47.199849999999998</c:v>
                </c:pt>
                <c:pt idx="472">
                  <c:v>47.299849999999999</c:v>
                </c:pt>
                <c:pt idx="473">
                  <c:v>47.399850000000001</c:v>
                </c:pt>
                <c:pt idx="474">
                  <c:v>47.499850000000002</c:v>
                </c:pt>
                <c:pt idx="475">
                  <c:v>47.599850000000004</c:v>
                </c:pt>
                <c:pt idx="476">
                  <c:v>47.699840000000002</c:v>
                </c:pt>
                <c:pt idx="477">
                  <c:v>47.799840000000003</c:v>
                </c:pt>
                <c:pt idx="478">
                  <c:v>47.899839999999998</c:v>
                </c:pt>
                <c:pt idx="479">
                  <c:v>47.999839999999999</c:v>
                </c:pt>
                <c:pt idx="480">
                  <c:v>48.09984</c:v>
                </c:pt>
                <c:pt idx="481">
                  <c:v>48.199840000000002</c:v>
                </c:pt>
                <c:pt idx="482">
                  <c:v>48.299840000000003</c:v>
                </c:pt>
                <c:pt idx="483">
                  <c:v>48.399830000000001</c:v>
                </c:pt>
                <c:pt idx="484">
                  <c:v>48.499830000000003</c:v>
                </c:pt>
                <c:pt idx="485">
                  <c:v>48.599829999999997</c:v>
                </c:pt>
                <c:pt idx="486">
                  <c:v>48.699829999999999</c:v>
                </c:pt>
                <c:pt idx="487">
                  <c:v>48.79983</c:v>
                </c:pt>
                <c:pt idx="488">
                  <c:v>48.899830000000001</c:v>
                </c:pt>
                <c:pt idx="489">
                  <c:v>48.99982</c:v>
                </c:pt>
                <c:pt idx="490">
                  <c:v>49.099820000000001</c:v>
                </c:pt>
                <c:pt idx="491">
                  <c:v>49.199820000000003</c:v>
                </c:pt>
                <c:pt idx="492">
                  <c:v>49.299819999999997</c:v>
                </c:pt>
                <c:pt idx="493">
                  <c:v>49.399819999999998</c:v>
                </c:pt>
                <c:pt idx="494">
                  <c:v>49.49982</c:v>
                </c:pt>
                <c:pt idx="495">
                  <c:v>49.599820000000001</c:v>
                </c:pt>
                <c:pt idx="496">
                  <c:v>49.699809999999999</c:v>
                </c:pt>
                <c:pt idx="497">
                  <c:v>49.799810000000001</c:v>
                </c:pt>
                <c:pt idx="498">
                  <c:v>49.899810000000002</c:v>
                </c:pt>
                <c:pt idx="499">
                  <c:v>49.999809999999997</c:v>
                </c:pt>
                <c:pt idx="500">
                  <c:v>50.099809999999998</c:v>
                </c:pt>
                <c:pt idx="501">
                  <c:v>50.199809999999999</c:v>
                </c:pt>
                <c:pt idx="502">
                  <c:v>50.299799999999998</c:v>
                </c:pt>
                <c:pt idx="503">
                  <c:v>50.399799999999999</c:v>
                </c:pt>
                <c:pt idx="504">
                  <c:v>50.4998</c:v>
                </c:pt>
                <c:pt idx="505">
                  <c:v>50.599800000000002</c:v>
                </c:pt>
                <c:pt idx="506">
                  <c:v>50.699800000000003</c:v>
                </c:pt>
                <c:pt idx="507">
                  <c:v>50.799799999999998</c:v>
                </c:pt>
                <c:pt idx="508">
                  <c:v>50.899799999999999</c:v>
                </c:pt>
                <c:pt idx="509">
                  <c:v>50.999789999999997</c:v>
                </c:pt>
                <c:pt idx="510">
                  <c:v>51.099789999999999</c:v>
                </c:pt>
                <c:pt idx="511">
                  <c:v>51.19979</c:v>
                </c:pt>
                <c:pt idx="512">
                  <c:v>51.299790000000002</c:v>
                </c:pt>
                <c:pt idx="513">
                  <c:v>51.399790000000003</c:v>
                </c:pt>
                <c:pt idx="514">
                  <c:v>51.499789999999997</c:v>
                </c:pt>
                <c:pt idx="515">
                  <c:v>51.599780000000003</c:v>
                </c:pt>
                <c:pt idx="516">
                  <c:v>51.699779999999997</c:v>
                </c:pt>
                <c:pt idx="517">
                  <c:v>51.799779999999998</c:v>
                </c:pt>
                <c:pt idx="518">
                  <c:v>51.89978</c:v>
                </c:pt>
                <c:pt idx="519">
                  <c:v>51.999780000000001</c:v>
                </c:pt>
                <c:pt idx="520">
                  <c:v>52.099780000000003</c:v>
                </c:pt>
                <c:pt idx="521">
                  <c:v>52.199779999999997</c:v>
                </c:pt>
                <c:pt idx="522">
                  <c:v>52.299770000000002</c:v>
                </c:pt>
                <c:pt idx="523">
                  <c:v>52.399769999999997</c:v>
                </c:pt>
                <c:pt idx="524">
                  <c:v>52.499769999999998</c:v>
                </c:pt>
                <c:pt idx="525">
                  <c:v>52.599769999999999</c:v>
                </c:pt>
                <c:pt idx="526">
                  <c:v>52.699770000000001</c:v>
                </c:pt>
                <c:pt idx="527">
                  <c:v>52.799770000000002</c:v>
                </c:pt>
                <c:pt idx="528">
                  <c:v>52.899769999999997</c:v>
                </c:pt>
                <c:pt idx="529">
                  <c:v>52.999760000000002</c:v>
                </c:pt>
                <c:pt idx="530">
                  <c:v>53.099760000000003</c:v>
                </c:pt>
                <c:pt idx="531">
                  <c:v>53.199759999999998</c:v>
                </c:pt>
                <c:pt idx="532">
                  <c:v>53.299759999999999</c:v>
                </c:pt>
                <c:pt idx="533">
                  <c:v>53.399760000000001</c:v>
                </c:pt>
                <c:pt idx="534">
                  <c:v>53.499760000000002</c:v>
                </c:pt>
                <c:pt idx="535">
                  <c:v>53.59975</c:v>
                </c:pt>
                <c:pt idx="536">
                  <c:v>53.699750000000002</c:v>
                </c:pt>
                <c:pt idx="537">
                  <c:v>53.799750000000003</c:v>
                </c:pt>
                <c:pt idx="538">
                  <c:v>53.899749999999997</c:v>
                </c:pt>
                <c:pt idx="539">
                  <c:v>53.999749999999999</c:v>
                </c:pt>
                <c:pt idx="540">
                  <c:v>54.09975</c:v>
                </c:pt>
                <c:pt idx="541">
                  <c:v>54.199750000000002</c:v>
                </c:pt>
                <c:pt idx="542">
                  <c:v>54.29974</c:v>
                </c:pt>
                <c:pt idx="543">
                  <c:v>54.399740000000001</c:v>
                </c:pt>
                <c:pt idx="544">
                  <c:v>54.499740000000003</c:v>
                </c:pt>
                <c:pt idx="545">
                  <c:v>54.599739999999997</c:v>
                </c:pt>
                <c:pt idx="546">
                  <c:v>54.699739999999998</c:v>
                </c:pt>
                <c:pt idx="547">
                  <c:v>54.79974</c:v>
                </c:pt>
                <c:pt idx="548">
                  <c:v>54.899729999999998</c:v>
                </c:pt>
                <c:pt idx="549">
                  <c:v>54.99973</c:v>
                </c:pt>
                <c:pt idx="550">
                  <c:v>55.099730000000001</c:v>
                </c:pt>
                <c:pt idx="551">
                  <c:v>55.199730000000002</c:v>
                </c:pt>
                <c:pt idx="552">
                  <c:v>55.299729999999997</c:v>
                </c:pt>
                <c:pt idx="553">
                  <c:v>55.399729999999998</c:v>
                </c:pt>
                <c:pt idx="554">
                  <c:v>55.49973</c:v>
                </c:pt>
                <c:pt idx="555">
                  <c:v>55.599719999999998</c:v>
                </c:pt>
                <c:pt idx="556">
                  <c:v>55.699719999999999</c:v>
                </c:pt>
                <c:pt idx="557">
                  <c:v>55.799720000000001</c:v>
                </c:pt>
                <c:pt idx="558">
                  <c:v>55.899720000000002</c:v>
                </c:pt>
                <c:pt idx="559">
                  <c:v>55.999720000000003</c:v>
                </c:pt>
                <c:pt idx="560">
                  <c:v>56.099719999999998</c:v>
                </c:pt>
                <c:pt idx="561">
                  <c:v>56.199710000000003</c:v>
                </c:pt>
                <c:pt idx="562">
                  <c:v>56.299709999999997</c:v>
                </c:pt>
                <c:pt idx="563">
                  <c:v>56.399709999999999</c:v>
                </c:pt>
                <c:pt idx="564">
                  <c:v>56.49971</c:v>
                </c:pt>
                <c:pt idx="565">
                  <c:v>56.599710000000002</c:v>
                </c:pt>
                <c:pt idx="566">
                  <c:v>56.699710000000003</c:v>
                </c:pt>
                <c:pt idx="567">
                  <c:v>56.799709999999997</c:v>
                </c:pt>
                <c:pt idx="568">
                  <c:v>56.899700000000003</c:v>
                </c:pt>
                <c:pt idx="569">
                  <c:v>56.999699999999997</c:v>
                </c:pt>
                <c:pt idx="570">
                  <c:v>57.099699999999999</c:v>
                </c:pt>
                <c:pt idx="571">
                  <c:v>57.1997</c:v>
                </c:pt>
                <c:pt idx="572">
                  <c:v>57.299700000000001</c:v>
                </c:pt>
                <c:pt idx="573">
                  <c:v>57.399700000000003</c:v>
                </c:pt>
                <c:pt idx="574">
                  <c:v>57.499690000000001</c:v>
                </c:pt>
                <c:pt idx="575">
                  <c:v>57.599690000000002</c:v>
                </c:pt>
                <c:pt idx="576">
                  <c:v>57.699689999999997</c:v>
                </c:pt>
                <c:pt idx="577">
                  <c:v>57.799689999999998</c:v>
                </c:pt>
                <c:pt idx="578">
                  <c:v>57.89969</c:v>
                </c:pt>
                <c:pt idx="579">
                  <c:v>57.999690000000001</c:v>
                </c:pt>
                <c:pt idx="580">
                  <c:v>58.099690000000002</c:v>
                </c:pt>
                <c:pt idx="581">
                  <c:v>58.199680000000001</c:v>
                </c:pt>
                <c:pt idx="582">
                  <c:v>58.299680000000002</c:v>
                </c:pt>
                <c:pt idx="583">
                  <c:v>58.399679999999996</c:v>
                </c:pt>
                <c:pt idx="584">
                  <c:v>58.499679999999998</c:v>
                </c:pt>
                <c:pt idx="585">
                  <c:v>58.599679999999999</c:v>
                </c:pt>
                <c:pt idx="586">
                  <c:v>58.699680000000001</c:v>
                </c:pt>
                <c:pt idx="587">
                  <c:v>58.799669999999999</c:v>
                </c:pt>
                <c:pt idx="588">
                  <c:v>58.89967</c:v>
                </c:pt>
                <c:pt idx="589">
                  <c:v>58.999670000000002</c:v>
                </c:pt>
                <c:pt idx="590">
                  <c:v>59.099670000000003</c:v>
                </c:pt>
                <c:pt idx="591">
                  <c:v>59.199669999999998</c:v>
                </c:pt>
                <c:pt idx="592">
                  <c:v>59.299669999999999</c:v>
                </c:pt>
                <c:pt idx="593">
                  <c:v>59.39967</c:v>
                </c:pt>
                <c:pt idx="594">
                  <c:v>59.499659999999999</c:v>
                </c:pt>
                <c:pt idx="595">
                  <c:v>59.59966</c:v>
                </c:pt>
                <c:pt idx="596">
                  <c:v>59.699660000000002</c:v>
                </c:pt>
                <c:pt idx="597">
                  <c:v>59.799660000000003</c:v>
                </c:pt>
                <c:pt idx="598">
                  <c:v>59.899659999999997</c:v>
                </c:pt>
                <c:pt idx="599">
                  <c:v>59.999659999999999</c:v>
                </c:pt>
                <c:pt idx="600">
                  <c:v>60.09966</c:v>
                </c:pt>
                <c:pt idx="601">
                  <c:v>60.199649999999998</c:v>
                </c:pt>
                <c:pt idx="602">
                  <c:v>60.29965</c:v>
                </c:pt>
                <c:pt idx="603">
                  <c:v>60.399650000000001</c:v>
                </c:pt>
                <c:pt idx="604">
                  <c:v>60.499650000000003</c:v>
                </c:pt>
                <c:pt idx="605">
                  <c:v>60.599649999999997</c:v>
                </c:pt>
                <c:pt idx="606">
                  <c:v>60.699649999999998</c:v>
                </c:pt>
                <c:pt idx="607">
                  <c:v>60.799639999999997</c:v>
                </c:pt>
                <c:pt idx="608">
                  <c:v>60.899639999999998</c:v>
                </c:pt>
                <c:pt idx="609">
                  <c:v>60.999639999999999</c:v>
                </c:pt>
                <c:pt idx="610">
                  <c:v>61.099640000000001</c:v>
                </c:pt>
                <c:pt idx="611">
                  <c:v>61.199640000000002</c:v>
                </c:pt>
                <c:pt idx="612">
                  <c:v>61.299639999999997</c:v>
                </c:pt>
                <c:pt idx="613">
                  <c:v>61.399639999999998</c:v>
                </c:pt>
                <c:pt idx="614">
                  <c:v>61.499630000000003</c:v>
                </c:pt>
                <c:pt idx="615">
                  <c:v>61.599629999999998</c:v>
                </c:pt>
                <c:pt idx="616">
                  <c:v>61.699629999999999</c:v>
                </c:pt>
                <c:pt idx="617">
                  <c:v>61.799630000000001</c:v>
                </c:pt>
                <c:pt idx="618">
                  <c:v>61.899630000000002</c:v>
                </c:pt>
                <c:pt idx="619">
                  <c:v>61.999630000000003</c:v>
                </c:pt>
                <c:pt idx="620">
                  <c:v>62.099620000000002</c:v>
                </c:pt>
                <c:pt idx="621">
                  <c:v>62.199620000000003</c:v>
                </c:pt>
                <c:pt idx="622">
                  <c:v>62.299619999999997</c:v>
                </c:pt>
                <c:pt idx="623">
                  <c:v>62.399619999999999</c:v>
                </c:pt>
                <c:pt idx="624">
                  <c:v>62.49962</c:v>
                </c:pt>
                <c:pt idx="625">
                  <c:v>62.599620000000002</c:v>
                </c:pt>
                <c:pt idx="626">
                  <c:v>62.699620000000003</c:v>
                </c:pt>
                <c:pt idx="627">
                  <c:v>62.799610000000001</c:v>
                </c:pt>
                <c:pt idx="628">
                  <c:v>62.899610000000003</c:v>
                </c:pt>
                <c:pt idx="629">
                  <c:v>62.999609999999997</c:v>
                </c:pt>
                <c:pt idx="630">
                  <c:v>63.099609999999998</c:v>
                </c:pt>
                <c:pt idx="631">
                  <c:v>63.19961</c:v>
                </c:pt>
                <c:pt idx="632">
                  <c:v>63.299610000000001</c:v>
                </c:pt>
                <c:pt idx="633">
                  <c:v>63.3996</c:v>
                </c:pt>
                <c:pt idx="634">
                  <c:v>63.499600000000001</c:v>
                </c:pt>
                <c:pt idx="635">
                  <c:v>63.599600000000002</c:v>
                </c:pt>
                <c:pt idx="636">
                  <c:v>63.699599999999997</c:v>
                </c:pt>
                <c:pt idx="637">
                  <c:v>63.799599999999998</c:v>
                </c:pt>
                <c:pt idx="638">
                  <c:v>63.8996</c:v>
                </c:pt>
                <c:pt idx="639">
                  <c:v>63.999600000000001</c:v>
                </c:pt>
                <c:pt idx="640">
                  <c:v>64.099590000000006</c:v>
                </c:pt>
                <c:pt idx="641">
                  <c:v>64.199590000000001</c:v>
                </c:pt>
                <c:pt idx="642">
                  <c:v>64.299589999999995</c:v>
                </c:pt>
                <c:pt idx="643">
                  <c:v>64.399590000000003</c:v>
                </c:pt>
                <c:pt idx="644">
                  <c:v>64.499589999999998</c:v>
                </c:pt>
                <c:pt idx="645">
                  <c:v>64.599590000000006</c:v>
                </c:pt>
                <c:pt idx="646">
                  <c:v>64.699579999999997</c:v>
                </c:pt>
                <c:pt idx="647">
                  <c:v>64.799580000000006</c:v>
                </c:pt>
                <c:pt idx="648">
                  <c:v>64.89958</c:v>
                </c:pt>
                <c:pt idx="649">
                  <c:v>64.999579999999995</c:v>
                </c:pt>
                <c:pt idx="650">
                  <c:v>65.099580000000003</c:v>
                </c:pt>
                <c:pt idx="651">
                  <c:v>65.199579999999997</c:v>
                </c:pt>
                <c:pt idx="652">
                  <c:v>65.299580000000006</c:v>
                </c:pt>
                <c:pt idx="653">
                  <c:v>65.399569999999997</c:v>
                </c:pt>
                <c:pt idx="654">
                  <c:v>65.499570000000006</c:v>
                </c:pt>
                <c:pt idx="655">
                  <c:v>65.59957</c:v>
                </c:pt>
                <c:pt idx="656">
                  <c:v>65.699569999999994</c:v>
                </c:pt>
                <c:pt idx="657">
                  <c:v>65.799570000000003</c:v>
                </c:pt>
                <c:pt idx="658">
                  <c:v>65.899569999999997</c:v>
                </c:pt>
                <c:pt idx="659">
                  <c:v>65.999570000000006</c:v>
                </c:pt>
                <c:pt idx="660">
                  <c:v>66.099559999999997</c:v>
                </c:pt>
                <c:pt idx="661">
                  <c:v>66.199560000000005</c:v>
                </c:pt>
                <c:pt idx="662">
                  <c:v>66.29956</c:v>
                </c:pt>
                <c:pt idx="663">
                  <c:v>66.399559999999994</c:v>
                </c:pt>
                <c:pt idx="664">
                  <c:v>66.499560000000002</c:v>
                </c:pt>
                <c:pt idx="665">
                  <c:v>66.599559999999997</c:v>
                </c:pt>
                <c:pt idx="666">
                  <c:v>66.699550000000002</c:v>
                </c:pt>
                <c:pt idx="667">
                  <c:v>66.799549999999996</c:v>
                </c:pt>
                <c:pt idx="668">
                  <c:v>66.899550000000005</c:v>
                </c:pt>
                <c:pt idx="669">
                  <c:v>66.999549999999999</c:v>
                </c:pt>
                <c:pt idx="670">
                  <c:v>67.099549999999994</c:v>
                </c:pt>
                <c:pt idx="671">
                  <c:v>67.199550000000002</c:v>
                </c:pt>
                <c:pt idx="672">
                  <c:v>67.299549999999996</c:v>
                </c:pt>
                <c:pt idx="673">
                  <c:v>67.399540000000002</c:v>
                </c:pt>
                <c:pt idx="674">
                  <c:v>67.499539999999996</c:v>
                </c:pt>
                <c:pt idx="675">
                  <c:v>67.599540000000005</c:v>
                </c:pt>
                <c:pt idx="676">
                  <c:v>67.699539999999999</c:v>
                </c:pt>
                <c:pt idx="677">
                  <c:v>67.799539999999993</c:v>
                </c:pt>
                <c:pt idx="678">
                  <c:v>67.899540000000002</c:v>
                </c:pt>
                <c:pt idx="679">
                  <c:v>67.999529999999993</c:v>
                </c:pt>
                <c:pt idx="680">
                  <c:v>68.099530000000001</c:v>
                </c:pt>
                <c:pt idx="681">
                  <c:v>68.199529999999996</c:v>
                </c:pt>
                <c:pt idx="682">
                  <c:v>68.299530000000004</c:v>
                </c:pt>
                <c:pt idx="683">
                  <c:v>68.399529999999999</c:v>
                </c:pt>
                <c:pt idx="684">
                  <c:v>68.499529999999993</c:v>
                </c:pt>
                <c:pt idx="685">
                  <c:v>68.599530000000001</c:v>
                </c:pt>
                <c:pt idx="686">
                  <c:v>68.699520000000007</c:v>
                </c:pt>
                <c:pt idx="687">
                  <c:v>68.799520000000001</c:v>
                </c:pt>
                <c:pt idx="688">
                  <c:v>68.899519999999995</c:v>
                </c:pt>
                <c:pt idx="689">
                  <c:v>68.999520000000004</c:v>
                </c:pt>
                <c:pt idx="690">
                  <c:v>69.099519999999998</c:v>
                </c:pt>
                <c:pt idx="691">
                  <c:v>69.199520000000007</c:v>
                </c:pt>
                <c:pt idx="692">
                  <c:v>69.299509999999998</c:v>
                </c:pt>
                <c:pt idx="693">
                  <c:v>69.399510000000006</c:v>
                </c:pt>
                <c:pt idx="694">
                  <c:v>69.499510000000001</c:v>
                </c:pt>
                <c:pt idx="695">
                  <c:v>69.599509999999995</c:v>
                </c:pt>
                <c:pt idx="696">
                  <c:v>69.699510000000004</c:v>
                </c:pt>
                <c:pt idx="697">
                  <c:v>69.799509999999998</c:v>
                </c:pt>
                <c:pt idx="698">
                  <c:v>69.899510000000006</c:v>
                </c:pt>
                <c:pt idx="699">
                  <c:v>69.999499999999998</c:v>
                </c:pt>
                <c:pt idx="700">
                  <c:v>70.099500000000006</c:v>
                </c:pt>
                <c:pt idx="701">
                  <c:v>70.1995</c:v>
                </c:pt>
                <c:pt idx="702">
                  <c:v>70.299499999999995</c:v>
                </c:pt>
                <c:pt idx="703">
                  <c:v>70.399500000000003</c:v>
                </c:pt>
                <c:pt idx="704">
                  <c:v>70.499499999999998</c:v>
                </c:pt>
                <c:pt idx="705">
                  <c:v>70.599490000000003</c:v>
                </c:pt>
                <c:pt idx="706">
                  <c:v>70.699489999999997</c:v>
                </c:pt>
                <c:pt idx="707">
                  <c:v>70.799490000000006</c:v>
                </c:pt>
                <c:pt idx="708">
                  <c:v>70.89949</c:v>
                </c:pt>
                <c:pt idx="709">
                  <c:v>70.999489999999994</c:v>
                </c:pt>
                <c:pt idx="710">
                  <c:v>71.099490000000003</c:v>
                </c:pt>
                <c:pt idx="711">
                  <c:v>71.199489999999997</c:v>
                </c:pt>
                <c:pt idx="712">
                  <c:v>71.299480000000003</c:v>
                </c:pt>
                <c:pt idx="713">
                  <c:v>71.399479999999997</c:v>
                </c:pt>
                <c:pt idx="714">
                  <c:v>71.499480000000005</c:v>
                </c:pt>
                <c:pt idx="715">
                  <c:v>71.59948</c:v>
                </c:pt>
                <c:pt idx="716">
                  <c:v>71.699479999999994</c:v>
                </c:pt>
                <c:pt idx="717">
                  <c:v>71.799480000000003</c:v>
                </c:pt>
                <c:pt idx="718">
                  <c:v>71.899479999999997</c:v>
                </c:pt>
                <c:pt idx="719">
                  <c:v>71.999470000000002</c:v>
                </c:pt>
                <c:pt idx="720">
                  <c:v>72.099469999999997</c:v>
                </c:pt>
                <c:pt idx="721">
                  <c:v>72.199470000000005</c:v>
                </c:pt>
                <c:pt idx="722">
                  <c:v>72.299469999999999</c:v>
                </c:pt>
                <c:pt idx="723">
                  <c:v>72.399469999999994</c:v>
                </c:pt>
                <c:pt idx="724">
                  <c:v>72.499470000000002</c:v>
                </c:pt>
                <c:pt idx="725">
                  <c:v>72.599459999999993</c:v>
                </c:pt>
                <c:pt idx="726">
                  <c:v>72.699460000000002</c:v>
                </c:pt>
                <c:pt idx="727">
                  <c:v>72.799459999999996</c:v>
                </c:pt>
                <c:pt idx="728">
                  <c:v>72.899460000000005</c:v>
                </c:pt>
                <c:pt idx="729">
                  <c:v>72.999459999999999</c:v>
                </c:pt>
                <c:pt idx="730">
                  <c:v>73.099459999999993</c:v>
                </c:pt>
                <c:pt idx="731">
                  <c:v>73.199460000000002</c:v>
                </c:pt>
                <c:pt idx="732">
                  <c:v>73.299449999999993</c:v>
                </c:pt>
                <c:pt idx="733">
                  <c:v>73.399450000000002</c:v>
                </c:pt>
                <c:pt idx="734">
                  <c:v>73.499449999999996</c:v>
                </c:pt>
                <c:pt idx="735">
                  <c:v>73.599450000000004</c:v>
                </c:pt>
                <c:pt idx="736">
                  <c:v>73.699449999999999</c:v>
                </c:pt>
                <c:pt idx="737">
                  <c:v>73.799449999999993</c:v>
                </c:pt>
                <c:pt idx="738">
                  <c:v>73.899439999999998</c:v>
                </c:pt>
                <c:pt idx="739">
                  <c:v>73.999440000000007</c:v>
                </c:pt>
                <c:pt idx="740">
                  <c:v>74.099440000000001</c:v>
                </c:pt>
                <c:pt idx="741">
                  <c:v>74.199439999999996</c:v>
                </c:pt>
                <c:pt idx="742">
                  <c:v>74.299440000000004</c:v>
                </c:pt>
                <c:pt idx="743">
                  <c:v>74.399439999999998</c:v>
                </c:pt>
                <c:pt idx="744">
                  <c:v>74.499440000000007</c:v>
                </c:pt>
                <c:pt idx="745">
                  <c:v>74.599429999999998</c:v>
                </c:pt>
                <c:pt idx="746">
                  <c:v>74.699430000000007</c:v>
                </c:pt>
                <c:pt idx="747">
                  <c:v>74.799430000000001</c:v>
                </c:pt>
                <c:pt idx="748">
                  <c:v>74.899429999999995</c:v>
                </c:pt>
                <c:pt idx="749">
                  <c:v>74.999430000000004</c:v>
                </c:pt>
                <c:pt idx="750">
                  <c:v>75.099429999999998</c:v>
                </c:pt>
                <c:pt idx="751">
                  <c:v>75.199420000000003</c:v>
                </c:pt>
                <c:pt idx="752">
                  <c:v>75.299419999999998</c:v>
                </c:pt>
                <c:pt idx="753">
                  <c:v>75.399420000000006</c:v>
                </c:pt>
                <c:pt idx="754">
                  <c:v>75.499420000000001</c:v>
                </c:pt>
                <c:pt idx="755">
                  <c:v>75.599419999999995</c:v>
                </c:pt>
                <c:pt idx="756">
                  <c:v>75.699420000000003</c:v>
                </c:pt>
                <c:pt idx="757">
                  <c:v>75.799419999999998</c:v>
                </c:pt>
                <c:pt idx="758">
                  <c:v>75.899410000000003</c:v>
                </c:pt>
                <c:pt idx="759">
                  <c:v>75.999409999999997</c:v>
                </c:pt>
                <c:pt idx="760">
                  <c:v>76.099410000000006</c:v>
                </c:pt>
                <c:pt idx="761">
                  <c:v>76.19941</c:v>
                </c:pt>
                <c:pt idx="762">
                  <c:v>76.299409999999995</c:v>
                </c:pt>
                <c:pt idx="763">
                  <c:v>76.399410000000003</c:v>
                </c:pt>
                <c:pt idx="764">
                  <c:v>76.499399999999994</c:v>
                </c:pt>
                <c:pt idx="765">
                  <c:v>76.599400000000003</c:v>
                </c:pt>
                <c:pt idx="766">
                  <c:v>76.699399999999997</c:v>
                </c:pt>
                <c:pt idx="767">
                  <c:v>76.799400000000006</c:v>
                </c:pt>
                <c:pt idx="768">
                  <c:v>76.8994</c:v>
                </c:pt>
                <c:pt idx="769">
                  <c:v>76.999399999999994</c:v>
                </c:pt>
                <c:pt idx="770">
                  <c:v>77.099400000000003</c:v>
                </c:pt>
                <c:pt idx="771">
                  <c:v>77.199389999999994</c:v>
                </c:pt>
                <c:pt idx="772">
                  <c:v>77.299390000000002</c:v>
                </c:pt>
                <c:pt idx="773">
                  <c:v>77.399389999999997</c:v>
                </c:pt>
                <c:pt idx="774">
                  <c:v>77.499390000000005</c:v>
                </c:pt>
                <c:pt idx="775">
                  <c:v>77.59939</c:v>
                </c:pt>
                <c:pt idx="776">
                  <c:v>77.699389999999994</c:v>
                </c:pt>
                <c:pt idx="777">
                  <c:v>77.799390000000002</c:v>
                </c:pt>
                <c:pt idx="778">
                  <c:v>77.899379999999994</c:v>
                </c:pt>
                <c:pt idx="779">
                  <c:v>77.999380000000002</c:v>
                </c:pt>
                <c:pt idx="780">
                  <c:v>78.099379999999996</c:v>
                </c:pt>
                <c:pt idx="781">
                  <c:v>78.199380000000005</c:v>
                </c:pt>
                <c:pt idx="782">
                  <c:v>78.299379999999999</c:v>
                </c:pt>
                <c:pt idx="783">
                  <c:v>78.399379999999994</c:v>
                </c:pt>
                <c:pt idx="784">
                  <c:v>78.499369999999999</c:v>
                </c:pt>
                <c:pt idx="785">
                  <c:v>78.599369999999993</c:v>
                </c:pt>
                <c:pt idx="786">
                  <c:v>78.699370000000002</c:v>
                </c:pt>
                <c:pt idx="787">
                  <c:v>78.799369999999996</c:v>
                </c:pt>
                <c:pt idx="788">
                  <c:v>78.899370000000005</c:v>
                </c:pt>
                <c:pt idx="789">
                  <c:v>78.999369999999999</c:v>
                </c:pt>
                <c:pt idx="790">
                  <c:v>79.099369999999993</c:v>
                </c:pt>
                <c:pt idx="791">
                  <c:v>79.199359999999999</c:v>
                </c:pt>
                <c:pt idx="792">
                  <c:v>79.299359999999993</c:v>
                </c:pt>
                <c:pt idx="793">
                  <c:v>79.399360000000001</c:v>
                </c:pt>
                <c:pt idx="794">
                  <c:v>79.499359999999996</c:v>
                </c:pt>
                <c:pt idx="795">
                  <c:v>79.599360000000004</c:v>
                </c:pt>
                <c:pt idx="796">
                  <c:v>79.699359999999999</c:v>
                </c:pt>
                <c:pt idx="797">
                  <c:v>79.799350000000004</c:v>
                </c:pt>
                <c:pt idx="798">
                  <c:v>79.899349999999998</c:v>
                </c:pt>
                <c:pt idx="799">
                  <c:v>79.999350000000007</c:v>
                </c:pt>
                <c:pt idx="800">
                  <c:v>80.099350000000001</c:v>
                </c:pt>
                <c:pt idx="801">
                  <c:v>80.199349999999995</c:v>
                </c:pt>
                <c:pt idx="802">
                  <c:v>80.299350000000004</c:v>
                </c:pt>
                <c:pt idx="803">
                  <c:v>80.399349999999998</c:v>
                </c:pt>
                <c:pt idx="804">
                  <c:v>80.499340000000004</c:v>
                </c:pt>
                <c:pt idx="805">
                  <c:v>80.599339999999998</c:v>
                </c:pt>
                <c:pt idx="806">
                  <c:v>80.699340000000007</c:v>
                </c:pt>
                <c:pt idx="807">
                  <c:v>80.799340000000001</c:v>
                </c:pt>
                <c:pt idx="808">
                  <c:v>80.899339999999995</c:v>
                </c:pt>
                <c:pt idx="809">
                  <c:v>80.999340000000004</c:v>
                </c:pt>
                <c:pt idx="810">
                  <c:v>81.099329999999995</c:v>
                </c:pt>
                <c:pt idx="811">
                  <c:v>81.199330000000003</c:v>
                </c:pt>
                <c:pt idx="812">
                  <c:v>81.299329999999998</c:v>
                </c:pt>
                <c:pt idx="813">
                  <c:v>81.399330000000006</c:v>
                </c:pt>
                <c:pt idx="814">
                  <c:v>81.49933</c:v>
                </c:pt>
                <c:pt idx="815">
                  <c:v>81.599329999999995</c:v>
                </c:pt>
                <c:pt idx="816">
                  <c:v>81.699330000000003</c:v>
                </c:pt>
                <c:pt idx="817">
                  <c:v>81.799319999999994</c:v>
                </c:pt>
                <c:pt idx="818">
                  <c:v>81.899320000000003</c:v>
                </c:pt>
                <c:pt idx="819">
                  <c:v>81.999319999999997</c:v>
                </c:pt>
                <c:pt idx="820">
                  <c:v>82.099320000000006</c:v>
                </c:pt>
                <c:pt idx="821">
                  <c:v>82.19932</c:v>
                </c:pt>
                <c:pt idx="822">
                  <c:v>82.299319999999994</c:v>
                </c:pt>
                <c:pt idx="823">
                  <c:v>82.39931</c:v>
                </c:pt>
                <c:pt idx="824">
                  <c:v>82.499309999999994</c:v>
                </c:pt>
                <c:pt idx="825">
                  <c:v>82.599310000000003</c:v>
                </c:pt>
                <c:pt idx="826">
                  <c:v>82.699309999999997</c:v>
                </c:pt>
                <c:pt idx="827">
                  <c:v>82.799310000000006</c:v>
                </c:pt>
                <c:pt idx="828">
                  <c:v>82.89931</c:v>
                </c:pt>
                <c:pt idx="829">
                  <c:v>82.999309999999994</c:v>
                </c:pt>
                <c:pt idx="830">
                  <c:v>83.099299999999999</c:v>
                </c:pt>
                <c:pt idx="831">
                  <c:v>83.199299999999994</c:v>
                </c:pt>
                <c:pt idx="832">
                  <c:v>83.299300000000002</c:v>
                </c:pt>
                <c:pt idx="833">
                  <c:v>83.399299999999997</c:v>
                </c:pt>
                <c:pt idx="834">
                  <c:v>83.499300000000005</c:v>
                </c:pt>
                <c:pt idx="835">
                  <c:v>83.599299999999999</c:v>
                </c:pt>
                <c:pt idx="836">
                  <c:v>83.699299999999994</c:v>
                </c:pt>
                <c:pt idx="837">
                  <c:v>83.799289999999999</c:v>
                </c:pt>
                <c:pt idx="838">
                  <c:v>83.899289999999993</c:v>
                </c:pt>
                <c:pt idx="839">
                  <c:v>83.999290000000002</c:v>
                </c:pt>
                <c:pt idx="840">
                  <c:v>84.099289999999996</c:v>
                </c:pt>
                <c:pt idx="841">
                  <c:v>84.199290000000005</c:v>
                </c:pt>
                <c:pt idx="842">
                  <c:v>84.299289999999999</c:v>
                </c:pt>
                <c:pt idx="843">
                  <c:v>84.399280000000005</c:v>
                </c:pt>
                <c:pt idx="844">
                  <c:v>84.499279999999999</c:v>
                </c:pt>
                <c:pt idx="845">
                  <c:v>84.599279999999993</c:v>
                </c:pt>
                <c:pt idx="846">
                  <c:v>84.699280000000002</c:v>
                </c:pt>
                <c:pt idx="847">
                  <c:v>84.799279999999996</c:v>
                </c:pt>
                <c:pt idx="848">
                  <c:v>84.899280000000005</c:v>
                </c:pt>
                <c:pt idx="849">
                  <c:v>84.999279999999999</c:v>
                </c:pt>
                <c:pt idx="850">
                  <c:v>85.099270000000004</c:v>
                </c:pt>
                <c:pt idx="851">
                  <c:v>85.199269999999999</c:v>
                </c:pt>
                <c:pt idx="852">
                  <c:v>85.299270000000007</c:v>
                </c:pt>
                <c:pt idx="853">
                  <c:v>85.399270000000001</c:v>
                </c:pt>
                <c:pt idx="854">
                  <c:v>85.499269999999996</c:v>
                </c:pt>
                <c:pt idx="855">
                  <c:v>85.599270000000004</c:v>
                </c:pt>
                <c:pt idx="856">
                  <c:v>85.699259999999995</c:v>
                </c:pt>
                <c:pt idx="857">
                  <c:v>85.799260000000004</c:v>
                </c:pt>
                <c:pt idx="858">
                  <c:v>85.899259999999998</c:v>
                </c:pt>
                <c:pt idx="859">
                  <c:v>85.999260000000007</c:v>
                </c:pt>
                <c:pt idx="860">
                  <c:v>86.099260000000001</c:v>
                </c:pt>
                <c:pt idx="861">
                  <c:v>86.199259999999995</c:v>
                </c:pt>
                <c:pt idx="862">
                  <c:v>86.299260000000004</c:v>
                </c:pt>
                <c:pt idx="863">
                  <c:v>86.399249999999995</c:v>
                </c:pt>
                <c:pt idx="864">
                  <c:v>86.499250000000004</c:v>
                </c:pt>
                <c:pt idx="865">
                  <c:v>86.599249999999998</c:v>
                </c:pt>
                <c:pt idx="866">
                  <c:v>86.699250000000006</c:v>
                </c:pt>
                <c:pt idx="867">
                  <c:v>86.799250000000001</c:v>
                </c:pt>
                <c:pt idx="868">
                  <c:v>86.899249999999995</c:v>
                </c:pt>
                <c:pt idx="869">
                  <c:v>86.99924</c:v>
                </c:pt>
                <c:pt idx="870">
                  <c:v>87.099239999999995</c:v>
                </c:pt>
                <c:pt idx="871">
                  <c:v>87.199240000000003</c:v>
                </c:pt>
                <c:pt idx="872">
                  <c:v>87.299239999999998</c:v>
                </c:pt>
                <c:pt idx="873">
                  <c:v>87.399240000000006</c:v>
                </c:pt>
                <c:pt idx="874">
                  <c:v>87.49924</c:v>
                </c:pt>
                <c:pt idx="875">
                  <c:v>87.599239999999995</c:v>
                </c:pt>
                <c:pt idx="876">
                  <c:v>87.69923</c:v>
                </c:pt>
                <c:pt idx="877">
                  <c:v>87.799229999999994</c:v>
                </c:pt>
                <c:pt idx="878">
                  <c:v>87.899230000000003</c:v>
                </c:pt>
                <c:pt idx="879">
                  <c:v>87.999229999999997</c:v>
                </c:pt>
                <c:pt idx="880">
                  <c:v>88.099230000000006</c:v>
                </c:pt>
                <c:pt idx="881">
                  <c:v>88.19923</c:v>
                </c:pt>
                <c:pt idx="882">
                  <c:v>88.299220000000005</c:v>
                </c:pt>
                <c:pt idx="883">
                  <c:v>88.39922</c:v>
                </c:pt>
                <c:pt idx="884">
                  <c:v>88.499219999999994</c:v>
                </c:pt>
                <c:pt idx="885">
                  <c:v>88.599220000000003</c:v>
                </c:pt>
                <c:pt idx="886">
                  <c:v>88.699219999999997</c:v>
                </c:pt>
                <c:pt idx="887">
                  <c:v>88.799220000000005</c:v>
                </c:pt>
                <c:pt idx="888">
                  <c:v>88.89922</c:v>
                </c:pt>
                <c:pt idx="889">
                  <c:v>88.999210000000005</c:v>
                </c:pt>
                <c:pt idx="890">
                  <c:v>89.099209999999999</c:v>
                </c:pt>
                <c:pt idx="891">
                  <c:v>89.199209999999994</c:v>
                </c:pt>
                <c:pt idx="892">
                  <c:v>89.299210000000002</c:v>
                </c:pt>
                <c:pt idx="893">
                  <c:v>89.399209999999997</c:v>
                </c:pt>
                <c:pt idx="894">
                  <c:v>89.499210000000005</c:v>
                </c:pt>
                <c:pt idx="895">
                  <c:v>89.599209999999999</c:v>
                </c:pt>
                <c:pt idx="896">
                  <c:v>89.699200000000005</c:v>
                </c:pt>
                <c:pt idx="897">
                  <c:v>89.799199999999999</c:v>
                </c:pt>
                <c:pt idx="898">
                  <c:v>89.899199999999993</c:v>
                </c:pt>
                <c:pt idx="899">
                  <c:v>89.999200000000002</c:v>
                </c:pt>
                <c:pt idx="900">
                  <c:v>90.099199999999996</c:v>
                </c:pt>
                <c:pt idx="901">
                  <c:v>90.199200000000005</c:v>
                </c:pt>
                <c:pt idx="902">
                  <c:v>90.299189999999996</c:v>
                </c:pt>
                <c:pt idx="903">
                  <c:v>90.399190000000004</c:v>
                </c:pt>
                <c:pt idx="904">
                  <c:v>90.499189999999999</c:v>
                </c:pt>
                <c:pt idx="905">
                  <c:v>90.599189999999993</c:v>
                </c:pt>
                <c:pt idx="906">
                  <c:v>90.699190000000002</c:v>
                </c:pt>
                <c:pt idx="907">
                  <c:v>90.799189999999996</c:v>
                </c:pt>
                <c:pt idx="908">
                  <c:v>90.899190000000004</c:v>
                </c:pt>
                <c:pt idx="909">
                  <c:v>90.999179999999996</c:v>
                </c:pt>
                <c:pt idx="910">
                  <c:v>91.099180000000004</c:v>
                </c:pt>
                <c:pt idx="911">
                  <c:v>91.199179999999998</c:v>
                </c:pt>
                <c:pt idx="912">
                  <c:v>91.299180000000007</c:v>
                </c:pt>
                <c:pt idx="913">
                  <c:v>91.399180000000001</c:v>
                </c:pt>
                <c:pt idx="914">
                  <c:v>91.499179999999996</c:v>
                </c:pt>
                <c:pt idx="915">
                  <c:v>91.599170000000001</c:v>
                </c:pt>
                <c:pt idx="916">
                  <c:v>91.699169999999995</c:v>
                </c:pt>
                <c:pt idx="917">
                  <c:v>91.799170000000004</c:v>
                </c:pt>
                <c:pt idx="918">
                  <c:v>91.899169999999998</c:v>
                </c:pt>
                <c:pt idx="919">
                  <c:v>91.999170000000007</c:v>
                </c:pt>
                <c:pt idx="920">
                  <c:v>92.099170000000001</c:v>
                </c:pt>
                <c:pt idx="921">
                  <c:v>92.199169999999995</c:v>
                </c:pt>
                <c:pt idx="922">
                  <c:v>92.299160000000001</c:v>
                </c:pt>
                <c:pt idx="923">
                  <c:v>92.399159999999995</c:v>
                </c:pt>
                <c:pt idx="924">
                  <c:v>92.499160000000003</c:v>
                </c:pt>
                <c:pt idx="925">
                  <c:v>92.599159999999998</c:v>
                </c:pt>
                <c:pt idx="926">
                  <c:v>92.699160000000006</c:v>
                </c:pt>
                <c:pt idx="927">
                  <c:v>92.799160000000001</c:v>
                </c:pt>
                <c:pt idx="928">
                  <c:v>92.899150000000006</c:v>
                </c:pt>
                <c:pt idx="929">
                  <c:v>92.99915</c:v>
                </c:pt>
                <c:pt idx="930">
                  <c:v>93.099149999999995</c:v>
                </c:pt>
                <c:pt idx="931">
                  <c:v>93.199150000000003</c:v>
                </c:pt>
                <c:pt idx="932">
                  <c:v>93.299149999999997</c:v>
                </c:pt>
                <c:pt idx="933">
                  <c:v>93.399150000000006</c:v>
                </c:pt>
                <c:pt idx="934">
                  <c:v>93.49915</c:v>
                </c:pt>
                <c:pt idx="935">
                  <c:v>93.599140000000006</c:v>
                </c:pt>
                <c:pt idx="936">
                  <c:v>93.69914</c:v>
                </c:pt>
                <c:pt idx="937">
                  <c:v>93.799139999999994</c:v>
                </c:pt>
                <c:pt idx="938">
                  <c:v>93.899140000000003</c:v>
                </c:pt>
                <c:pt idx="939">
                  <c:v>93.999139999999997</c:v>
                </c:pt>
                <c:pt idx="940">
                  <c:v>94.099140000000006</c:v>
                </c:pt>
                <c:pt idx="941">
                  <c:v>94.199129999999997</c:v>
                </c:pt>
                <c:pt idx="942">
                  <c:v>94.299130000000005</c:v>
                </c:pt>
                <c:pt idx="943">
                  <c:v>94.39913</c:v>
                </c:pt>
                <c:pt idx="944">
                  <c:v>94.499129999999994</c:v>
                </c:pt>
                <c:pt idx="945">
                  <c:v>94.599130000000002</c:v>
                </c:pt>
                <c:pt idx="946">
                  <c:v>94.699129999999997</c:v>
                </c:pt>
                <c:pt idx="947">
                  <c:v>94.799130000000005</c:v>
                </c:pt>
                <c:pt idx="948">
                  <c:v>94.899119999999996</c:v>
                </c:pt>
                <c:pt idx="949">
                  <c:v>94.999120000000005</c:v>
                </c:pt>
                <c:pt idx="950">
                  <c:v>95.099119999999999</c:v>
                </c:pt>
                <c:pt idx="951">
                  <c:v>95.199119999999994</c:v>
                </c:pt>
                <c:pt idx="952">
                  <c:v>95.299120000000002</c:v>
                </c:pt>
                <c:pt idx="953">
                  <c:v>95.399119999999996</c:v>
                </c:pt>
                <c:pt idx="954">
                  <c:v>95.499110000000002</c:v>
                </c:pt>
                <c:pt idx="955">
                  <c:v>95.599109999999996</c:v>
                </c:pt>
                <c:pt idx="956">
                  <c:v>95.699110000000005</c:v>
                </c:pt>
                <c:pt idx="957">
                  <c:v>95.799109999999999</c:v>
                </c:pt>
                <c:pt idx="958">
                  <c:v>95.899109999999993</c:v>
                </c:pt>
                <c:pt idx="959">
                  <c:v>95.999110000000002</c:v>
                </c:pt>
              </c:numCache>
            </c:numRef>
          </c:xVal>
          <c:yVal>
            <c:numRef>
              <c:f>Modflow!$E$2:$E$961</c:f>
              <c:numCache>
                <c:formatCode>General</c:formatCode>
                <c:ptCount val="960"/>
                <c:pt idx="0">
                  <c:v>-0.127888</c:v>
                </c:pt>
                <c:pt idx="1">
                  <c:v>-7.8062800000000002E-2</c:v>
                </c:pt>
                <c:pt idx="2">
                  <c:v>-2.6811000000000001E-2</c:v>
                </c:pt>
                <c:pt idx="3">
                  <c:v>2.3406400000000001E-2</c:v>
                </c:pt>
                <c:pt idx="4">
                  <c:v>7.1462899999999996E-2</c:v>
                </c:pt>
                <c:pt idx="5">
                  <c:v>0.11709600000000001</c:v>
                </c:pt>
                <c:pt idx="6">
                  <c:v>0.16043399999999999</c:v>
                </c:pt>
                <c:pt idx="7">
                  <c:v>0.20172399999999999</c:v>
                </c:pt>
                <c:pt idx="8">
                  <c:v>0.241206</c:v>
                </c:pt>
                <c:pt idx="9">
                  <c:v>0.27907700000000002</c:v>
                </c:pt>
                <c:pt idx="10">
                  <c:v>0.31547799999999998</c:v>
                </c:pt>
                <c:pt idx="11">
                  <c:v>0.350499</c:v>
                </c:pt>
                <c:pt idx="12">
                  <c:v>0.384191</c:v>
                </c:pt>
                <c:pt idx="13">
                  <c:v>0.416576</c:v>
                </c:pt>
                <c:pt idx="14">
                  <c:v>0.44765100000000002</c:v>
                </c:pt>
                <c:pt idx="15">
                  <c:v>0.47739599999999999</c:v>
                </c:pt>
                <c:pt idx="16">
                  <c:v>0.50578000000000001</c:v>
                </c:pt>
                <c:pt idx="17">
                  <c:v>0.53276500000000004</c:v>
                </c:pt>
                <c:pt idx="18">
                  <c:v>0.558307</c:v>
                </c:pt>
                <c:pt idx="19">
                  <c:v>0.58235899999999996</c:v>
                </c:pt>
                <c:pt idx="20">
                  <c:v>0.60487400000000002</c:v>
                </c:pt>
                <c:pt idx="21">
                  <c:v>0.62580400000000003</c:v>
                </c:pt>
                <c:pt idx="22">
                  <c:v>0.64510400000000001</c:v>
                </c:pt>
                <c:pt idx="23">
                  <c:v>0.66273000000000004</c:v>
                </c:pt>
                <c:pt idx="24">
                  <c:v>0.67864199999999997</c:v>
                </c:pt>
                <c:pt idx="25">
                  <c:v>0.69280200000000003</c:v>
                </c:pt>
                <c:pt idx="26">
                  <c:v>0.70517600000000003</c:v>
                </c:pt>
                <c:pt idx="27">
                  <c:v>0.71573399999999998</c:v>
                </c:pt>
                <c:pt idx="28">
                  <c:v>0.72445000000000004</c:v>
                </c:pt>
                <c:pt idx="29">
                  <c:v>0.73130399999999995</c:v>
                </c:pt>
                <c:pt idx="30">
                  <c:v>0.73627900000000002</c:v>
                </c:pt>
                <c:pt idx="31">
                  <c:v>0.73936100000000005</c:v>
                </c:pt>
                <c:pt idx="32">
                  <c:v>0.74054500000000001</c:v>
                </c:pt>
                <c:pt idx="33">
                  <c:v>0.73982599999999998</c:v>
                </c:pt>
                <c:pt idx="34">
                  <c:v>0.73720799999999997</c:v>
                </c:pt>
                <c:pt idx="35">
                  <c:v>0.73269700000000004</c:v>
                </c:pt>
                <c:pt idx="36">
                  <c:v>0.72630399999999995</c:v>
                </c:pt>
                <c:pt idx="37">
                  <c:v>0.71804699999999999</c:v>
                </c:pt>
                <c:pt idx="38">
                  <c:v>0.70794599999999996</c:v>
                </c:pt>
                <c:pt idx="39">
                  <c:v>0.69602799999999998</c:v>
                </c:pt>
                <c:pt idx="40">
                  <c:v>0.68232300000000001</c:v>
                </c:pt>
                <c:pt idx="41">
                  <c:v>0.66686599999999996</c:v>
                </c:pt>
                <c:pt idx="42">
                  <c:v>0.64969699999999997</c:v>
                </c:pt>
                <c:pt idx="43">
                  <c:v>0.63086100000000001</c:v>
                </c:pt>
                <c:pt idx="44">
                  <c:v>0.61040499999999998</c:v>
                </c:pt>
                <c:pt idx="45">
                  <c:v>0.58838299999999999</c:v>
                </c:pt>
                <c:pt idx="46">
                  <c:v>0.56484900000000005</c:v>
                </c:pt>
                <c:pt idx="47">
                  <c:v>0.53986599999999996</c:v>
                </c:pt>
                <c:pt idx="48">
                  <c:v>0.51349699999999998</c:v>
                </c:pt>
                <c:pt idx="49">
                  <c:v>0.48581000000000002</c:v>
                </c:pt>
                <c:pt idx="50">
                  <c:v>0.456876</c:v>
                </c:pt>
                <c:pt idx="51">
                  <c:v>0.42676900000000001</c:v>
                </c:pt>
                <c:pt idx="52">
                  <c:v>0.395567</c:v>
                </c:pt>
                <c:pt idx="53">
                  <c:v>0.36334899999999998</c:v>
                </c:pt>
                <c:pt idx="54">
                  <c:v>0.33019799999999999</c:v>
                </c:pt>
                <c:pt idx="55">
                  <c:v>0.29620000000000002</c:v>
                </c:pt>
                <c:pt idx="56">
                  <c:v>0.26144099999999998</c:v>
                </c:pt>
                <c:pt idx="57">
                  <c:v>0.22601099999999999</c:v>
                </c:pt>
                <c:pt idx="58">
                  <c:v>0.190002</c:v>
                </c:pt>
                <c:pt idx="59">
                  <c:v>0.153504</c:v>
                </c:pt>
                <c:pt idx="60">
                  <c:v>0.11661199999999999</c:v>
                </c:pt>
                <c:pt idx="61">
                  <c:v>7.9421400000000003E-2</c:v>
                </c:pt>
                <c:pt idx="62">
                  <c:v>4.2026500000000001E-2</c:v>
                </c:pt>
                <c:pt idx="63">
                  <c:v>4.5237799999999998E-3</c:v>
                </c:pt>
                <c:pt idx="64">
                  <c:v>-3.2990600000000002E-2</c:v>
                </c:pt>
                <c:pt idx="65">
                  <c:v>-7.0420300000000005E-2</c:v>
                </c:pt>
                <c:pt idx="66">
                  <c:v>-0.107669</c:v>
                </c:pt>
                <c:pt idx="67">
                  <c:v>-0.14464199999999999</c:v>
                </c:pt>
                <c:pt idx="68">
                  <c:v>-0.18124299999999999</c:v>
                </c:pt>
                <c:pt idx="69">
                  <c:v>-0.21737899999999999</c:v>
                </c:pt>
                <c:pt idx="70">
                  <c:v>-0.25295699999999999</c:v>
                </c:pt>
                <c:pt idx="71">
                  <c:v>-0.287885</c:v>
                </c:pt>
                <c:pt idx="72">
                  <c:v>-0.322075</c:v>
                </c:pt>
                <c:pt idx="73">
                  <c:v>-0.35543799999999998</c:v>
                </c:pt>
                <c:pt idx="74">
                  <c:v>-0.38788800000000001</c:v>
                </c:pt>
                <c:pt idx="75">
                  <c:v>-0.41934300000000002</c:v>
                </c:pt>
                <c:pt idx="76">
                  <c:v>-0.44972200000000001</c:v>
                </c:pt>
                <c:pt idx="77">
                  <c:v>-0.47894500000000001</c:v>
                </c:pt>
                <c:pt idx="78">
                  <c:v>-0.50693999999999995</c:v>
                </c:pt>
                <c:pt idx="79">
                  <c:v>-0.53363300000000002</c:v>
                </c:pt>
                <c:pt idx="80">
                  <c:v>-0.55895600000000001</c:v>
                </c:pt>
                <c:pt idx="81">
                  <c:v>-0.58284499999999995</c:v>
                </c:pt>
                <c:pt idx="82">
                  <c:v>-0.60523700000000002</c:v>
                </c:pt>
                <c:pt idx="83">
                  <c:v>-0.62607599999999997</c:v>
                </c:pt>
                <c:pt idx="84">
                  <c:v>-0.64530699999999996</c:v>
                </c:pt>
                <c:pt idx="85">
                  <c:v>-0.66288199999999997</c:v>
                </c:pt>
                <c:pt idx="86">
                  <c:v>-0.67875600000000003</c:v>
                </c:pt>
                <c:pt idx="87">
                  <c:v>-0.69288700000000003</c:v>
                </c:pt>
                <c:pt idx="88">
                  <c:v>-0.70523899999999995</c:v>
                </c:pt>
                <c:pt idx="89">
                  <c:v>-0.71578200000000003</c:v>
                </c:pt>
                <c:pt idx="90">
                  <c:v>-0.72448599999999996</c:v>
                </c:pt>
                <c:pt idx="91">
                  <c:v>-0.73133099999999995</c:v>
                </c:pt>
                <c:pt idx="92">
                  <c:v>-0.73629900000000004</c:v>
                </c:pt>
                <c:pt idx="93">
                  <c:v>-0.73937600000000003</c:v>
                </c:pt>
                <c:pt idx="94">
                  <c:v>-0.74055599999999999</c:v>
                </c:pt>
                <c:pt idx="95">
                  <c:v>-0.73983500000000002</c:v>
                </c:pt>
                <c:pt idx="96">
                  <c:v>-0.73721400000000004</c:v>
                </c:pt>
                <c:pt idx="97">
                  <c:v>-0.73270100000000005</c:v>
                </c:pt>
                <c:pt idx="98">
                  <c:v>-0.72630700000000004</c:v>
                </c:pt>
                <c:pt idx="99">
                  <c:v>-0.71804900000000005</c:v>
                </c:pt>
                <c:pt idx="100">
                  <c:v>-0.70794800000000002</c:v>
                </c:pt>
                <c:pt idx="101">
                  <c:v>-0.69602900000000001</c:v>
                </c:pt>
                <c:pt idx="102">
                  <c:v>-0.68232400000000004</c:v>
                </c:pt>
                <c:pt idx="103">
                  <c:v>-0.66686699999999999</c:v>
                </c:pt>
                <c:pt idx="104">
                  <c:v>-0.649698</c:v>
                </c:pt>
                <c:pt idx="105">
                  <c:v>-0.63086200000000003</c:v>
                </c:pt>
                <c:pt idx="106">
                  <c:v>-0.610406</c:v>
                </c:pt>
                <c:pt idx="107">
                  <c:v>-0.58838299999999999</c:v>
                </c:pt>
                <c:pt idx="108">
                  <c:v>-0.56484999999999996</c:v>
                </c:pt>
                <c:pt idx="109">
                  <c:v>-0.53986599999999996</c:v>
                </c:pt>
                <c:pt idx="110">
                  <c:v>-0.51349699999999998</c:v>
                </c:pt>
                <c:pt idx="111">
                  <c:v>-0.48581000000000002</c:v>
                </c:pt>
                <c:pt idx="112">
                  <c:v>-0.456876</c:v>
                </c:pt>
                <c:pt idx="113">
                  <c:v>-0.42676900000000001</c:v>
                </c:pt>
                <c:pt idx="114">
                  <c:v>-0.395567</c:v>
                </c:pt>
                <c:pt idx="115">
                  <c:v>-0.36334899999999998</c:v>
                </c:pt>
                <c:pt idx="116">
                  <c:v>-0.33019799999999999</c:v>
                </c:pt>
                <c:pt idx="117">
                  <c:v>-0.29620000000000002</c:v>
                </c:pt>
                <c:pt idx="118">
                  <c:v>-0.26144099999999998</c:v>
                </c:pt>
                <c:pt idx="119">
                  <c:v>-0.22601099999999999</c:v>
                </c:pt>
                <c:pt idx="120">
                  <c:v>-0.190002</c:v>
                </c:pt>
                <c:pt idx="121">
                  <c:v>-0.153504</c:v>
                </c:pt>
                <c:pt idx="122">
                  <c:v>-0.11661199999999999</c:v>
                </c:pt>
                <c:pt idx="123">
                  <c:v>-7.9421400000000003E-2</c:v>
                </c:pt>
                <c:pt idx="124">
                  <c:v>-4.2026500000000001E-2</c:v>
                </c:pt>
                <c:pt idx="125">
                  <c:v>-4.5237799999999998E-3</c:v>
                </c:pt>
                <c:pt idx="126">
                  <c:v>3.2990600000000002E-2</c:v>
                </c:pt>
                <c:pt idx="127">
                  <c:v>7.0420200000000002E-2</c:v>
                </c:pt>
                <c:pt idx="128">
                  <c:v>0.107669</c:v>
                </c:pt>
                <c:pt idx="129">
                  <c:v>0.14464199999999999</c:v>
                </c:pt>
                <c:pt idx="130">
                  <c:v>0.18124299999999999</c:v>
                </c:pt>
                <c:pt idx="131">
                  <c:v>0.21737899999999999</c:v>
                </c:pt>
                <c:pt idx="132">
                  <c:v>0.25295699999999999</c:v>
                </c:pt>
                <c:pt idx="133">
                  <c:v>0.287885</c:v>
                </c:pt>
                <c:pt idx="134">
                  <c:v>0.322075</c:v>
                </c:pt>
                <c:pt idx="135">
                  <c:v>0.35543799999999998</c:v>
                </c:pt>
                <c:pt idx="136">
                  <c:v>0.38788800000000001</c:v>
                </c:pt>
                <c:pt idx="137">
                  <c:v>0.41934300000000002</c:v>
                </c:pt>
                <c:pt idx="138">
                  <c:v>0.44972200000000001</c:v>
                </c:pt>
                <c:pt idx="139">
                  <c:v>0.47894500000000001</c:v>
                </c:pt>
                <c:pt idx="140">
                  <c:v>0.50693999999999995</c:v>
                </c:pt>
                <c:pt idx="141">
                  <c:v>0.53363300000000002</c:v>
                </c:pt>
                <c:pt idx="142">
                  <c:v>0.55895600000000001</c:v>
                </c:pt>
                <c:pt idx="143">
                  <c:v>0.58284499999999995</c:v>
                </c:pt>
                <c:pt idx="144">
                  <c:v>0.60523700000000002</c:v>
                </c:pt>
                <c:pt idx="145">
                  <c:v>0.62607599999999997</c:v>
                </c:pt>
                <c:pt idx="146">
                  <c:v>0.64530699999999996</c:v>
                </c:pt>
                <c:pt idx="147">
                  <c:v>0.66288199999999997</c:v>
                </c:pt>
                <c:pt idx="148">
                  <c:v>0.67875600000000003</c:v>
                </c:pt>
                <c:pt idx="149">
                  <c:v>0.69288700000000003</c:v>
                </c:pt>
                <c:pt idx="150">
                  <c:v>0.70523899999999995</c:v>
                </c:pt>
                <c:pt idx="151">
                  <c:v>0.71578200000000003</c:v>
                </c:pt>
                <c:pt idx="152">
                  <c:v>0.72448599999999996</c:v>
                </c:pt>
                <c:pt idx="153">
                  <c:v>0.73133099999999995</c:v>
                </c:pt>
                <c:pt idx="154">
                  <c:v>0.73629900000000004</c:v>
                </c:pt>
                <c:pt idx="155">
                  <c:v>0.73937600000000003</c:v>
                </c:pt>
                <c:pt idx="156">
                  <c:v>0.74055599999999999</c:v>
                </c:pt>
                <c:pt idx="157">
                  <c:v>0.73983500000000002</c:v>
                </c:pt>
                <c:pt idx="158">
                  <c:v>0.73721400000000004</c:v>
                </c:pt>
                <c:pt idx="159">
                  <c:v>0.73270100000000005</c:v>
                </c:pt>
                <c:pt idx="160">
                  <c:v>0.72630700000000004</c:v>
                </c:pt>
                <c:pt idx="161">
                  <c:v>0.71804900000000005</c:v>
                </c:pt>
                <c:pt idx="162">
                  <c:v>0.70794800000000002</c:v>
                </c:pt>
                <c:pt idx="163">
                  <c:v>0.69602900000000001</c:v>
                </c:pt>
                <c:pt idx="164">
                  <c:v>0.68232400000000004</c:v>
                </c:pt>
                <c:pt idx="165">
                  <c:v>0.66686699999999999</c:v>
                </c:pt>
                <c:pt idx="166">
                  <c:v>0.649698</c:v>
                </c:pt>
                <c:pt idx="167">
                  <c:v>0.63086200000000003</c:v>
                </c:pt>
                <c:pt idx="168">
                  <c:v>0.610406</c:v>
                </c:pt>
                <c:pt idx="169">
                  <c:v>0.58838299999999999</c:v>
                </c:pt>
                <c:pt idx="170">
                  <c:v>0.56484999999999996</c:v>
                </c:pt>
                <c:pt idx="171">
                  <c:v>0.53986599999999996</c:v>
                </c:pt>
                <c:pt idx="172">
                  <c:v>0.51349699999999998</c:v>
                </c:pt>
                <c:pt idx="173">
                  <c:v>0.48581000000000002</c:v>
                </c:pt>
                <c:pt idx="174">
                  <c:v>0.456876</c:v>
                </c:pt>
                <c:pt idx="175">
                  <c:v>0.42676900000000001</c:v>
                </c:pt>
                <c:pt idx="176">
                  <c:v>0.395567</c:v>
                </c:pt>
                <c:pt idx="177">
                  <c:v>0.36334899999999998</c:v>
                </c:pt>
                <c:pt idx="178">
                  <c:v>0.33019799999999999</c:v>
                </c:pt>
                <c:pt idx="179">
                  <c:v>0.29620000000000002</c:v>
                </c:pt>
                <c:pt idx="180">
                  <c:v>0.26144099999999998</c:v>
                </c:pt>
                <c:pt idx="181">
                  <c:v>0.22601099999999999</c:v>
                </c:pt>
                <c:pt idx="182">
                  <c:v>0.190002</c:v>
                </c:pt>
                <c:pt idx="183">
                  <c:v>0.153504</c:v>
                </c:pt>
                <c:pt idx="184">
                  <c:v>0.11661199999999999</c:v>
                </c:pt>
                <c:pt idx="185">
                  <c:v>7.9421400000000003E-2</c:v>
                </c:pt>
                <c:pt idx="186">
                  <c:v>4.2026500000000001E-2</c:v>
                </c:pt>
                <c:pt idx="187">
                  <c:v>4.5237799999999998E-3</c:v>
                </c:pt>
                <c:pt idx="188">
                  <c:v>-3.2990600000000002E-2</c:v>
                </c:pt>
                <c:pt idx="189">
                  <c:v>-7.0420200000000002E-2</c:v>
                </c:pt>
                <c:pt idx="190">
                  <c:v>-0.107669</c:v>
                </c:pt>
                <c:pt idx="191">
                  <c:v>-0.14464199999999999</c:v>
                </c:pt>
                <c:pt idx="192">
                  <c:v>-0.18124299999999999</c:v>
                </c:pt>
                <c:pt idx="193">
                  <c:v>-0.21737899999999999</c:v>
                </c:pt>
                <c:pt idx="194">
                  <c:v>-0.25295699999999999</c:v>
                </c:pt>
                <c:pt idx="195">
                  <c:v>-0.287885</c:v>
                </c:pt>
                <c:pt idx="196">
                  <c:v>-0.322075</c:v>
                </c:pt>
                <c:pt idx="197">
                  <c:v>-0.35543799999999998</c:v>
                </c:pt>
                <c:pt idx="198">
                  <c:v>-0.38788800000000001</c:v>
                </c:pt>
                <c:pt idx="199">
                  <c:v>-0.41934300000000002</c:v>
                </c:pt>
                <c:pt idx="200">
                  <c:v>-0.44972200000000001</c:v>
                </c:pt>
                <c:pt idx="201">
                  <c:v>-0.47894500000000001</c:v>
                </c:pt>
                <c:pt idx="202">
                  <c:v>-0.50693999999999995</c:v>
                </c:pt>
                <c:pt idx="203">
                  <c:v>-0.53363300000000002</c:v>
                </c:pt>
                <c:pt idx="204">
                  <c:v>-0.55895600000000001</c:v>
                </c:pt>
                <c:pt idx="205">
                  <c:v>-0.58284499999999995</c:v>
                </c:pt>
                <c:pt idx="206">
                  <c:v>-0.60523700000000002</c:v>
                </c:pt>
                <c:pt idx="207">
                  <c:v>-0.62607599999999997</c:v>
                </c:pt>
                <c:pt idx="208">
                  <c:v>-0.64530699999999996</c:v>
                </c:pt>
                <c:pt idx="209">
                  <c:v>-0.66288199999999997</c:v>
                </c:pt>
                <c:pt idx="210">
                  <c:v>-0.67875600000000003</c:v>
                </c:pt>
                <c:pt idx="211">
                  <c:v>-0.69288700000000003</c:v>
                </c:pt>
                <c:pt idx="212">
                  <c:v>-0.70523899999999995</c:v>
                </c:pt>
                <c:pt idx="213">
                  <c:v>-0.71578200000000003</c:v>
                </c:pt>
                <c:pt idx="214">
                  <c:v>-0.72448599999999996</c:v>
                </c:pt>
                <c:pt idx="215">
                  <c:v>-0.73133099999999995</c:v>
                </c:pt>
                <c:pt idx="216">
                  <c:v>-0.73629900000000004</c:v>
                </c:pt>
                <c:pt idx="217">
                  <c:v>-0.73937600000000003</c:v>
                </c:pt>
                <c:pt idx="218">
                  <c:v>-0.74055599999999999</c:v>
                </c:pt>
                <c:pt idx="219">
                  <c:v>-0.73983500000000002</c:v>
                </c:pt>
                <c:pt idx="220">
                  <c:v>-0.73721400000000004</c:v>
                </c:pt>
                <c:pt idx="221">
                  <c:v>-0.73270100000000005</c:v>
                </c:pt>
                <c:pt idx="222">
                  <c:v>-0.72630700000000004</c:v>
                </c:pt>
                <c:pt idx="223">
                  <c:v>-0.71804900000000005</c:v>
                </c:pt>
                <c:pt idx="224">
                  <c:v>-0.70794800000000002</c:v>
                </c:pt>
                <c:pt idx="225">
                  <c:v>-0.69602900000000001</c:v>
                </c:pt>
                <c:pt idx="226">
                  <c:v>-0.68232400000000004</c:v>
                </c:pt>
                <c:pt idx="227">
                  <c:v>-0.66686699999999999</c:v>
                </c:pt>
                <c:pt idx="228">
                  <c:v>-0.649698</c:v>
                </c:pt>
                <c:pt idx="229">
                  <c:v>-0.63086200000000003</c:v>
                </c:pt>
                <c:pt idx="230">
                  <c:v>-0.610406</c:v>
                </c:pt>
                <c:pt idx="231">
                  <c:v>-0.58838299999999999</c:v>
                </c:pt>
                <c:pt idx="232">
                  <c:v>-0.56484999999999996</c:v>
                </c:pt>
                <c:pt idx="233">
                  <c:v>-0.53986599999999996</c:v>
                </c:pt>
                <c:pt idx="234">
                  <c:v>-0.51349699999999998</c:v>
                </c:pt>
                <c:pt idx="235">
                  <c:v>-0.48581000000000002</c:v>
                </c:pt>
                <c:pt idx="236">
                  <c:v>-0.456876</c:v>
                </c:pt>
                <c:pt idx="237">
                  <c:v>-0.42676900000000001</c:v>
                </c:pt>
                <c:pt idx="238">
                  <c:v>-0.395567</c:v>
                </c:pt>
                <c:pt idx="239">
                  <c:v>-0.36334899999999998</c:v>
                </c:pt>
                <c:pt idx="240">
                  <c:v>-0.33019799999999999</c:v>
                </c:pt>
                <c:pt idx="241">
                  <c:v>-0.29620000000000002</c:v>
                </c:pt>
                <c:pt idx="242">
                  <c:v>-0.26144099999999998</c:v>
                </c:pt>
                <c:pt idx="243">
                  <c:v>-0.22601099999999999</c:v>
                </c:pt>
                <c:pt idx="244">
                  <c:v>-0.190002</c:v>
                </c:pt>
                <c:pt idx="245">
                  <c:v>-0.153504</c:v>
                </c:pt>
                <c:pt idx="246">
                  <c:v>-0.11661199999999999</c:v>
                </c:pt>
                <c:pt idx="247">
                  <c:v>-7.9421400000000003E-2</c:v>
                </c:pt>
                <c:pt idx="248">
                  <c:v>-4.2026500000000001E-2</c:v>
                </c:pt>
                <c:pt idx="249">
                  <c:v>-4.5237799999999998E-3</c:v>
                </c:pt>
                <c:pt idx="250">
                  <c:v>3.2990600000000002E-2</c:v>
                </c:pt>
                <c:pt idx="251">
                  <c:v>7.0420200000000002E-2</c:v>
                </c:pt>
                <c:pt idx="252">
                  <c:v>0.107669</c:v>
                </c:pt>
                <c:pt idx="253">
                  <c:v>0.14464199999999999</c:v>
                </c:pt>
                <c:pt idx="254">
                  <c:v>0.18124299999999999</c:v>
                </c:pt>
                <c:pt idx="255">
                  <c:v>0.21737899999999999</c:v>
                </c:pt>
                <c:pt idx="256">
                  <c:v>0.25295699999999999</c:v>
                </c:pt>
                <c:pt idx="257">
                  <c:v>0.287885</c:v>
                </c:pt>
                <c:pt idx="258">
                  <c:v>0.322075</c:v>
                </c:pt>
                <c:pt idx="259">
                  <c:v>0.35543799999999998</c:v>
                </c:pt>
                <c:pt idx="260">
                  <c:v>0.38788800000000001</c:v>
                </c:pt>
                <c:pt idx="261">
                  <c:v>0.41934300000000002</c:v>
                </c:pt>
                <c:pt idx="262">
                  <c:v>0.44972200000000001</c:v>
                </c:pt>
                <c:pt idx="263">
                  <c:v>0.47894500000000001</c:v>
                </c:pt>
                <c:pt idx="264">
                  <c:v>0.50693999999999995</c:v>
                </c:pt>
                <c:pt idx="265">
                  <c:v>0.53363300000000002</c:v>
                </c:pt>
                <c:pt idx="266">
                  <c:v>0.55895600000000001</c:v>
                </c:pt>
                <c:pt idx="267">
                  <c:v>0.58284499999999995</c:v>
                </c:pt>
                <c:pt idx="268">
                  <c:v>0.60523700000000002</c:v>
                </c:pt>
                <c:pt idx="269">
                  <c:v>0.62607599999999997</c:v>
                </c:pt>
                <c:pt idx="270">
                  <c:v>0.64530699999999996</c:v>
                </c:pt>
                <c:pt idx="271">
                  <c:v>0.66288199999999997</c:v>
                </c:pt>
                <c:pt idx="272">
                  <c:v>0.67875600000000003</c:v>
                </c:pt>
                <c:pt idx="273">
                  <c:v>0.69288700000000003</c:v>
                </c:pt>
                <c:pt idx="274">
                  <c:v>0.70523899999999995</c:v>
                </c:pt>
                <c:pt idx="275">
                  <c:v>0.71578200000000003</c:v>
                </c:pt>
                <c:pt idx="276">
                  <c:v>0.72448599999999996</c:v>
                </c:pt>
                <c:pt idx="277">
                  <c:v>0.73133099999999995</c:v>
                </c:pt>
                <c:pt idx="278">
                  <c:v>0.73629900000000004</c:v>
                </c:pt>
                <c:pt idx="279">
                  <c:v>0.73937600000000003</c:v>
                </c:pt>
                <c:pt idx="280">
                  <c:v>0.74055599999999999</c:v>
                </c:pt>
                <c:pt idx="281">
                  <c:v>0.73983500000000002</c:v>
                </c:pt>
                <c:pt idx="282">
                  <c:v>0.73721400000000004</c:v>
                </c:pt>
                <c:pt idx="283">
                  <c:v>0.73270100000000005</c:v>
                </c:pt>
                <c:pt idx="284">
                  <c:v>0.72630700000000004</c:v>
                </c:pt>
                <c:pt idx="285">
                  <c:v>0.71804900000000005</c:v>
                </c:pt>
                <c:pt idx="286">
                  <c:v>0.70794800000000002</c:v>
                </c:pt>
                <c:pt idx="287">
                  <c:v>0.69602900000000001</c:v>
                </c:pt>
                <c:pt idx="288">
                  <c:v>0.68232400000000004</c:v>
                </c:pt>
                <c:pt idx="289">
                  <c:v>0.66686699999999999</c:v>
                </c:pt>
                <c:pt idx="290">
                  <c:v>0.649698</c:v>
                </c:pt>
                <c:pt idx="291">
                  <c:v>0.63086200000000003</c:v>
                </c:pt>
                <c:pt idx="292">
                  <c:v>0.610406</c:v>
                </c:pt>
                <c:pt idx="293">
                  <c:v>0.58838299999999999</c:v>
                </c:pt>
                <c:pt idx="294">
                  <c:v>0.56484999999999996</c:v>
                </c:pt>
                <c:pt idx="295">
                  <c:v>0.53986599999999996</c:v>
                </c:pt>
                <c:pt idx="296">
                  <c:v>0.51349699999999998</c:v>
                </c:pt>
                <c:pt idx="297">
                  <c:v>0.48581000000000002</c:v>
                </c:pt>
                <c:pt idx="298">
                  <c:v>0.456876</c:v>
                </c:pt>
                <c:pt idx="299">
                  <c:v>0.42676900000000001</c:v>
                </c:pt>
                <c:pt idx="300">
                  <c:v>0.395567</c:v>
                </c:pt>
                <c:pt idx="301">
                  <c:v>0.36334899999999998</c:v>
                </c:pt>
                <c:pt idx="302">
                  <c:v>0.33019799999999999</c:v>
                </c:pt>
                <c:pt idx="303">
                  <c:v>0.29620000000000002</c:v>
                </c:pt>
                <c:pt idx="304">
                  <c:v>0.26144099999999998</c:v>
                </c:pt>
                <c:pt idx="305">
                  <c:v>0.22601099999999999</c:v>
                </c:pt>
                <c:pt idx="306">
                  <c:v>0.190002</c:v>
                </c:pt>
                <c:pt idx="307">
                  <c:v>0.153504</c:v>
                </c:pt>
                <c:pt idx="308">
                  <c:v>0.11661199999999999</c:v>
                </c:pt>
                <c:pt idx="309">
                  <c:v>7.9421400000000003E-2</c:v>
                </c:pt>
                <c:pt idx="310">
                  <c:v>4.2026500000000001E-2</c:v>
                </c:pt>
                <c:pt idx="311">
                  <c:v>4.5237799999999998E-3</c:v>
                </c:pt>
                <c:pt idx="312">
                  <c:v>-3.2990600000000002E-2</c:v>
                </c:pt>
                <c:pt idx="313">
                  <c:v>-7.0420200000000002E-2</c:v>
                </c:pt>
                <c:pt idx="314">
                  <c:v>-0.107669</c:v>
                </c:pt>
                <c:pt idx="315">
                  <c:v>-0.14464199999999999</c:v>
                </c:pt>
                <c:pt idx="316">
                  <c:v>-0.18124299999999999</c:v>
                </c:pt>
                <c:pt idx="317">
                  <c:v>-0.21737899999999999</c:v>
                </c:pt>
                <c:pt idx="318">
                  <c:v>-0.25295699999999999</c:v>
                </c:pt>
                <c:pt idx="319">
                  <c:v>-0.287885</c:v>
                </c:pt>
                <c:pt idx="320">
                  <c:v>-0.322075</c:v>
                </c:pt>
                <c:pt idx="321">
                  <c:v>-0.35543799999999998</c:v>
                </c:pt>
                <c:pt idx="322">
                  <c:v>-0.38788800000000001</c:v>
                </c:pt>
                <c:pt idx="323">
                  <c:v>-0.41934300000000002</c:v>
                </c:pt>
                <c:pt idx="324">
                  <c:v>-0.44972200000000001</c:v>
                </c:pt>
                <c:pt idx="325">
                  <c:v>-0.47894500000000001</c:v>
                </c:pt>
                <c:pt idx="326">
                  <c:v>-0.50693999999999995</c:v>
                </c:pt>
                <c:pt idx="327">
                  <c:v>-0.53363300000000002</c:v>
                </c:pt>
                <c:pt idx="328">
                  <c:v>-0.55895600000000001</c:v>
                </c:pt>
                <c:pt idx="329">
                  <c:v>-0.58284499999999995</c:v>
                </c:pt>
                <c:pt idx="330">
                  <c:v>-0.60523700000000002</c:v>
                </c:pt>
                <c:pt idx="331">
                  <c:v>-0.62607599999999997</c:v>
                </c:pt>
                <c:pt idx="332">
                  <c:v>-0.64530699999999996</c:v>
                </c:pt>
                <c:pt idx="333">
                  <c:v>-0.66288199999999997</c:v>
                </c:pt>
                <c:pt idx="334">
                  <c:v>-0.67875600000000003</c:v>
                </c:pt>
                <c:pt idx="335">
                  <c:v>-0.69288700000000003</c:v>
                </c:pt>
                <c:pt idx="336">
                  <c:v>-0.70523899999999995</c:v>
                </c:pt>
                <c:pt idx="337">
                  <c:v>-0.71578200000000003</c:v>
                </c:pt>
                <c:pt idx="338">
                  <c:v>-0.72448599999999996</c:v>
                </c:pt>
                <c:pt idx="339">
                  <c:v>-0.73133099999999995</c:v>
                </c:pt>
                <c:pt idx="340">
                  <c:v>-0.73629900000000004</c:v>
                </c:pt>
                <c:pt idx="341">
                  <c:v>-0.73937600000000003</c:v>
                </c:pt>
                <c:pt idx="342">
                  <c:v>-0.74055599999999999</c:v>
                </c:pt>
                <c:pt idx="343">
                  <c:v>-0.73983500000000002</c:v>
                </c:pt>
                <c:pt idx="344">
                  <c:v>-0.73721400000000004</c:v>
                </c:pt>
                <c:pt idx="345">
                  <c:v>-0.73270100000000005</c:v>
                </c:pt>
                <c:pt idx="346">
                  <c:v>-0.72630700000000004</c:v>
                </c:pt>
                <c:pt idx="347">
                  <c:v>-0.71804900000000005</c:v>
                </c:pt>
                <c:pt idx="348">
                  <c:v>-0.70794800000000002</c:v>
                </c:pt>
                <c:pt idx="349">
                  <c:v>-0.69602900000000001</c:v>
                </c:pt>
                <c:pt idx="350">
                  <c:v>-0.68232400000000004</c:v>
                </c:pt>
                <c:pt idx="351">
                  <c:v>-0.66686699999999999</c:v>
                </c:pt>
                <c:pt idx="352">
                  <c:v>-0.649698</c:v>
                </c:pt>
                <c:pt idx="353">
                  <c:v>-0.63086200000000003</c:v>
                </c:pt>
                <c:pt idx="354">
                  <c:v>-0.610406</c:v>
                </c:pt>
                <c:pt idx="355">
                  <c:v>-0.58838299999999999</c:v>
                </c:pt>
                <c:pt idx="356">
                  <c:v>-0.56484999999999996</c:v>
                </c:pt>
                <c:pt idx="357">
                  <c:v>-0.53986599999999996</c:v>
                </c:pt>
                <c:pt idx="358">
                  <c:v>-0.51349699999999998</c:v>
                </c:pt>
                <c:pt idx="359">
                  <c:v>-0.48581000000000002</c:v>
                </c:pt>
                <c:pt idx="360">
                  <c:v>-0.456876</c:v>
                </c:pt>
                <c:pt idx="361">
                  <c:v>-0.42676900000000001</c:v>
                </c:pt>
                <c:pt idx="362">
                  <c:v>-0.395567</c:v>
                </c:pt>
                <c:pt idx="363">
                  <c:v>-0.36334899999999998</c:v>
                </c:pt>
                <c:pt idx="364">
                  <c:v>-0.33019799999999999</c:v>
                </c:pt>
                <c:pt idx="365">
                  <c:v>-0.29620000000000002</c:v>
                </c:pt>
                <c:pt idx="366">
                  <c:v>-0.26144099999999998</c:v>
                </c:pt>
                <c:pt idx="367">
                  <c:v>-0.22601099999999999</c:v>
                </c:pt>
                <c:pt idx="368">
                  <c:v>-0.190002</c:v>
                </c:pt>
                <c:pt idx="369">
                  <c:v>-0.153504</c:v>
                </c:pt>
                <c:pt idx="370">
                  <c:v>-0.11661199999999999</c:v>
                </c:pt>
                <c:pt idx="371">
                  <c:v>-7.9421400000000003E-2</c:v>
                </c:pt>
                <c:pt idx="372">
                  <c:v>-4.2026500000000001E-2</c:v>
                </c:pt>
                <c:pt idx="373">
                  <c:v>-4.5237799999999998E-3</c:v>
                </c:pt>
                <c:pt idx="374">
                  <c:v>3.2990600000000002E-2</c:v>
                </c:pt>
                <c:pt idx="375">
                  <c:v>7.0420200000000002E-2</c:v>
                </c:pt>
                <c:pt idx="376">
                  <c:v>0.107669</c:v>
                </c:pt>
                <c:pt idx="377">
                  <c:v>0.14464199999999999</c:v>
                </c:pt>
                <c:pt idx="378">
                  <c:v>0.18124299999999999</c:v>
                </c:pt>
                <c:pt idx="379">
                  <c:v>0.21737899999999999</c:v>
                </c:pt>
                <c:pt idx="380">
                  <c:v>0.25295699999999999</c:v>
                </c:pt>
                <c:pt idx="381">
                  <c:v>0.287885</c:v>
                </c:pt>
                <c:pt idx="382">
                  <c:v>0.322075</c:v>
                </c:pt>
                <c:pt idx="383">
                  <c:v>0.35543799999999998</c:v>
                </c:pt>
                <c:pt idx="384">
                  <c:v>0.38788800000000001</c:v>
                </c:pt>
                <c:pt idx="385">
                  <c:v>0.41934300000000002</c:v>
                </c:pt>
                <c:pt idx="386">
                  <c:v>0.44972200000000001</c:v>
                </c:pt>
                <c:pt idx="387">
                  <c:v>0.47894500000000001</c:v>
                </c:pt>
                <c:pt idx="388">
                  <c:v>0.50693999999999995</c:v>
                </c:pt>
                <c:pt idx="389">
                  <c:v>0.53363300000000002</c:v>
                </c:pt>
                <c:pt idx="390">
                  <c:v>0.55895600000000001</c:v>
                </c:pt>
                <c:pt idx="391">
                  <c:v>0.58284499999999995</c:v>
                </c:pt>
                <c:pt idx="392">
                  <c:v>0.60523700000000002</c:v>
                </c:pt>
                <c:pt idx="393">
                  <c:v>0.62607599999999997</c:v>
                </c:pt>
                <c:pt idx="394">
                  <c:v>0.64530699999999996</c:v>
                </c:pt>
                <c:pt idx="395">
                  <c:v>0.66288199999999997</c:v>
                </c:pt>
                <c:pt idx="396">
                  <c:v>0.67875600000000003</c:v>
                </c:pt>
                <c:pt idx="397">
                  <c:v>0.69288700000000003</c:v>
                </c:pt>
                <c:pt idx="398">
                  <c:v>0.70523899999999995</c:v>
                </c:pt>
                <c:pt idx="399">
                  <c:v>0.71578200000000003</c:v>
                </c:pt>
                <c:pt idx="400">
                  <c:v>0.72448599999999996</c:v>
                </c:pt>
                <c:pt idx="401">
                  <c:v>0.73133099999999995</c:v>
                </c:pt>
                <c:pt idx="402">
                  <c:v>0.73629900000000004</c:v>
                </c:pt>
                <c:pt idx="403">
                  <c:v>0.73937600000000003</c:v>
                </c:pt>
                <c:pt idx="404">
                  <c:v>0.74055599999999999</c:v>
                </c:pt>
                <c:pt idx="405">
                  <c:v>0.73983500000000002</c:v>
                </c:pt>
                <c:pt idx="406">
                  <c:v>0.73721400000000004</c:v>
                </c:pt>
                <c:pt idx="407">
                  <c:v>0.73270100000000005</c:v>
                </c:pt>
                <c:pt idx="408">
                  <c:v>0.72630700000000004</c:v>
                </c:pt>
                <c:pt idx="409">
                  <c:v>0.71804900000000005</c:v>
                </c:pt>
                <c:pt idx="410">
                  <c:v>0.70794800000000002</c:v>
                </c:pt>
                <c:pt idx="411">
                  <c:v>0.69602900000000001</c:v>
                </c:pt>
                <c:pt idx="412">
                  <c:v>0.68232400000000004</c:v>
                </c:pt>
                <c:pt idx="413">
                  <c:v>0.66686699999999999</c:v>
                </c:pt>
                <c:pt idx="414">
                  <c:v>0.649698</c:v>
                </c:pt>
                <c:pt idx="415">
                  <c:v>0.63086200000000003</c:v>
                </c:pt>
                <c:pt idx="416">
                  <c:v>0.610406</c:v>
                </c:pt>
                <c:pt idx="417">
                  <c:v>0.58838299999999999</c:v>
                </c:pt>
                <c:pt idx="418">
                  <c:v>0.56484999999999996</c:v>
                </c:pt>
                <c:pt idx="419">
                  <c:v>0.53986599999999996</c:v>
                </c:pt>
                <c:pt idx="420">
                  <c:v>0.51349699999999998</c:v>
                </c:pt>
                <c:pt idx="421">
                  <c:v>0.48581000000000002</c:v>
                </c:pt>
                <c:pt idx="422">
                  <c:v>0.456876</c:v>
                </c:pt>
                <c:pt idx="423">
                  <c:v>0.42676900000000001</c:v>
                </c:pt>
                <c:pt idx="424">
                  <c:v>0.395567</c:v>
                </c:pt>
                <c:pt idx="425">
                  <c:v>0.36334899999999998</c:v>
                </c:pt>
                <c:pt idx="426">
                  <c:v>0.33019799999999999</c:v>
                </c:pt>
                <c:pt idx="427">
                  <c:v>0.29620000000000002</c:v>
                </c:pt>
                <c:pt idx="428">
                  <c:v>0.26144099999999998</c:v>
                </c:pt>
                <c:pt idx="429">
                  <c:v>0.22601099999999999</c:v>
                </c:pt>
                <c:pt idx="430">
                  <c:v>0.190002</c:v>
                </c:pt>
                <c:pt idx="431">
                  <c:v>0.153504</c:v>
                </c:pt>
                <c:pt idx="432">
                  <c:v>0.11661199999999999</c:v>
                </c:pt>
                <c:pt idx="433">
                  <c:v>7.9421400000000003E-2</c:v>
                </c:pt>
                <c:pt idx="434">
                  <c:v>4.2026500000000001E-2</c:v>
                </c:pt>
                <c:pt idx="435">
                  <c:v>4.5237799999999998E-3</c:v>
                </c:pt>
                <c:pt idx="436">
                  <c:v>-3.2990600000000002E-2</c:v>
                </c:pt>
                <c:pt idx="437">
                  <c:v>-7.0420200000000002E-2</c:v>
                </c:pt>
                <c:pt idx="438">
                  <c:v>-0.107669</c:v>
                </c:pt>
                <c:pt idx="439">
                  <c:v>-0.14464199999999999</c:v>
                </c:pt>
                <c:pt idx="440">
                  <c:v>-0.18124299999999999</c:v>
                </c:pt>
                <c:pt idx="441">
                  <c:v>-0.21737899999999999</c:v>
                </c:pt>
                <c:pt idx="442">
                  <c:v>-0.25295699999999999</c:v>
                </c:pt>
                <c:pt idx="443">
                  <c:v>-0.287885</c:v>
                </c:pt>
                <c:pt idx="444">
                  <c:v>-0.322075</c:v>
                </c:pt>
                <c:pt idx="445">
                  <c:v>-0.35543799999999998</c:v>
                </c:pt>
                <c:pt idx="446">
                  <c:v>-0.38788800000000001</c:v>
                </c:pt>
                <c:pt idx="447">
                  <c:v>-0.41934300000000002</c:v>
                </c:pt>
                <c:pt idx="448">
                  <c:v>-0.44972200000000001</c:v>
                </c:pt>
                <c:pt idx="449">
                  <c:v>-0.47894500000000001</c:v>
                </c:pt>
                <c:pt idx="450">
                  <c:v>-0.50693999999999995</c:v>
                </c:pt>
                <c:pt idx="451">
                  <c:v>-0.53363300000000002</c:v>
                </c:pt>
                <c:pt idx="452">
                  <c:v>-0.55895600000000001</c:v>
                </c:pt>
                <c:pt idx="453">
                  <c:v>-0.58284499999999995</c:v>
                </c:pt>
                <c:pt idx="454">
                  <c:v>-0.60523700000000002</c:v>
                </c:pt>
                <c:pt idx="455">
                  <c:v>-0.62607599999999997</c:v>
                </c:pt>
                <c:pt idx="456">
                  <c:v>-0.64530699999999996</c:v>
                </c:pt>
                <c:pt idx="457">
                  <c:v>-0.66288199999999997</c:v>
                </c:pt>
                <c:pt idx="458">
                  <c:v>-0.67875600000000003</c:v>
                </c:pt>
                <c:pt idx="459">
                  <c:v>-0.69288700000000003</c:v>
                </c:pt>
                <c:pt idx="460">
                  <c:v>-0.70523899999999995</c:v>
                </c:pt>
                <c:pt idx="461">
                  <c:v>-0.71578200000000003</c:v>
                </c:pt>
                <c:pt idx="462">
                  <c:v>-0.72448599999999996</c:v>
                </c:pt>
                <c:pt idx="463">
                  <c:v>-0.73133099999999995</c:v>
                </c:pt>
                <c:pt idx="464">
                  <c:v>-0.73629900000000004</c:v>
                </c:pt>
                <c:pt idx="465">
                  <c:v>-0.73937600000000003</c:v>
                </c:pt>
                <c:pt idx="466">
                  <c:v>-0.74055599999999999</c:v>
                </c:pt>
                <c:pt idx="467">
                  <c:v>-0.73983500000000002</c:v>
                </c:pt>
                <c:pt idx="468">
                  <c:v>-0.73721400000000004</c:v>
                </c:pt>
                <c:pt idx="469">
                  <c:v>-0.73270100000000005</c:v>
                </c:pt>
                <c:pt idx="470">
                  <c:v>-0.72630700000000004</c:v>
                </c:pt>
                <c:pt idx="471">
                  <c:v>-0.71804900000000005</c:v>
                </c:pt>
                <c:pt idx="472">
                  <c:v>-0.70794800000000002</c:v>
                </c:pt>
                <c:pt idx="473">
                  <c:v>-0.69602900000000001</c:v>
                </c:pt>
                <c:pt idx="474">
                  <c:v>-0.68232400000000004</c:v>
                </c:pt>
                <c:pt idx="475">
                  <c:v>-0.66686699999999999</c:v>
                </c:pt>
                <c:pt idx="476">
                  <c:v>-0.649698</c:v>
                </c:pt>
                <c:pt idx="477">
                  <c:v>-0.63086200000000003</c:v>
                </c:pt>
                <c:pt idx="478">
                  <c:v>-0.610406</c:v>
                </c:pt>
                <c:pt idx="479">
                  <c:v>-0.58838299999999999</c:v>
                </c:pt>
                <c:pt idx="480">
                  <c:v>-0.56484999999999996</c:v>
                </c:pt>
                <c:pt idx="481">
                  <c:v>-0.53986599999999996</c:v>
                </c:pt>
                <c:pt idx="482">
                  <c:v>-0.51349699999999998</c:v>
                </c:pt>
                <c:pt idx="483">
                  <c:v>-0.48581000000000002</c:v>
                </c:pt>
                <c:pt idx="484">
                  <c:v>-0.456876</c:v>
                </c:pt>
                <c:pt idx="485">
                  <c:v>-0.42676900000000001</c:v>
                </c:pt>
                <c:pt idx="486">
                  <c:v>-0.395567</c:v>
                </c:pt>
                <c:pt idx="487">
                  <c:v>-0.36334899999999998</c:v>
                </c:pt>
                <c:pt idx="488">
                  <c:v>-0.33019799999999999</c:v>
                </c:pt>
                <c:pt idx="489">
                  <c:v>-0.29620000000000002</c:v>
                </c:pt>
                <c:pt idx="490">
                  <c:v>-0.26144099999999998</c:v>
                </c:pt>
                <c:pt idx="491">
                  <c:v>-0.22601099999999999</c:v>
                </c:pt>
                <c:pt idx="492">
                  <c:v>-0.190002</c:v>
                </c:pt>
                <c:pt idx="493">
                  <c:v>-0.153504</c:v>
                </c:pt>
                <c:pt idx="494">
                  <c:v>-0.11661199999999999</c:v>
                </c:pt>
                <c:pt idx="495">
                  <c:v>-7.9421400000000003E-2</c:v>
                </c:pt>
                <c:pt idx="496">
                  <c:v>-4.2026500000000001E-2</c:v>
                </c:pt>
                <c:pt idx="497">
                  <c:v>-4.5237799999999998E-3</c:v>
                </c:pt>
                <c:pt idx="498">
                  <c:v>3.2990600000000002E-2</c:v>
                </c:pt>
                <c:pt idx="499">
                  <c:v>7.0420200000000002E-2</c:v>
                </c:pt>
                <c:pt idx="500">
                  <c:v>0.107669</c:v>
                </c:pt>
                <c:pt idx="501">
                  <c:v>0.14464199999999999</c:v>
                </c:pt>
                <c:pt idx="502">
                  <c:v>0.18124299999999999</c:v>
                </c:pt>
                <c:pt idx="503">
                  <c:v>0.21737899999999999</c:v>
                </c:pt>
                <c:pt idx="504">
                  <c:v>0.25295699999999999</c:v>
                </c:pt>
                <c:pt idx="505">
                  <c:v>0.287885</c:v>
                </c:pt>
                <c:pt idx="506">
                  <c:v>0.322075</c:v>
                </c:pt>
                <c:pt idx="507">
                  <c:v>0.35543799999999998</c:v>
                </c:pt>
                <c:pt idx="508">
                  <c:v>0.38788800000000001</c:v>
                </c:pt>
                <c:pt idx="509">
                  <c:v>0.41934300000000002</c:v>
                </c:pt>
                <c:pt idx="510">
                  <c:v>0.44972200000000001</c:v>
                </c:pt>
                <c:pt idx="511">
                  <c:v>0.47894500000000001</c:v>
                </c:pt>
                <c:pt idx="512">
                  <c:v>0.50693999999999995</c:v>
                </c:pt>
                <c:pt idx="513">
                  <c:v>0.53363300000000002</c:v>
                </c:pt>
                <c:pt idx="514">
                  <c:v>0.55895600000000001</c:v>
                </c:pt>
                <c:pt idx="515">
                  <c:v>0.58284499999999995</c:v>
                </c:pt>
                <c:pt idx="516">
                  <c:v>0.60523700000000002</c:v>
                </c:pt>
                <c:pt idx="517">
                  <c:v>0.62607599999999997</c:v>
                </c:pt>
                <c:pt idx="518">
                  <c:v>0.64530699999999996</c:v>
                </c:pt>
                <c:pt idx="519">
                  <c:v>0.66288199999999997</c:v>
                </c:pt>
                <c:pt idx="520">
                  <c:v>0.67875600000000003</c:v>
                </c:pt>
                <c:pt idx="521">
                  <c:v>0.69288700000000003</c:v>
                </c:pt>
                <c:pt idx="522">
                  <c:v>0.70523899999999995</c:v>
                </c:pt>
                <c:pt idx="523">
                  <c:v>0.71578200000000003</c:v>
                </c:pt>
                <c:pt idx="524">
                  <c:v>0.72448599999999996</c:v>
                </c:pt>
                <c:pt idx="525">
                  <c:v>0.73133099999999995</c:v>
                </c:pt>
                <c:pt idx="526">
                  <c:v>0.73629900000000004</c:v>
                </c:pt>
                <c:pt idx="527">
                  <c:v>0.73937600000000003</c:v>
                </c:pt>
                <c:pt idx="528">
                  <c:v>0.74055599999999999</c:v>
                </c:pt>
                <c:pt idx="529">
                  <c:v>0.73983500000000002</c:v>
                </c:pt>
                <c:pt idx="530">
                  <c:v>0.73721400000000004</c:v>
                </c:pt>
                <c:pt idx="531">
                  <c:v>0.73270100000000005</c:v>
                </c:pt>
                <c:pt idx="532">
                  <c:v>0.72630700000000004</c:v>
                </c:pt>
                <c:pt idx="533">
                  <c:v>0.71804900000000005</c:v>
                </c:pt>
                <c:pt idx="534">
                  <c:v>0.70794800000000002</c:v>
                </c:pt>
                <c:pt idx="535">
                  <c:v>0.69602900000000001</c:v>
                </c:pt>
                <c:pt idx="536">
                  <c:v>0.68232400000000004</c:v>
                </c:pt>
                <c:pt idx="537">
                  <c:v>0.66686699999999999</c:v>
                </c:pt>
                <c:pt idx="538">
                  <c:v>0.649698</c:v>
                </c:pt>
                <c:pt idx="539">
                  <c:v>0.63086200000000003</c:v>
                </c:pt>
                <c:pt idx="540">
                  <c:v>0.610406</c:v>
                </c:pt>
                <c:pt idx="541">
                  <c:v>0.58838299999999999</c:v>
                </c:pt>
                <c:pt idx="542">
                  <c:v>0.56484999999999996</c:v>
                </c:pt>
                <c:pt idx="543">
                  <c:v>0.53986599999999996</c:v>
                </c:pt>
                <c:pt idx="544">
                  <c:v>0.51349699999999998</c:v>
                </c:pt>
                <c:pt idx="545">
                  <c:v>0.48581000000000002</c:v>
                </c:pt>
                <c:pt idx="546">
                  <c:v>0.456876</c:v>
                </c:pt>
                <c:pt idx="547">
                  <c:v>0.42676900000000001</c:v>
                </c:pt>
                <c:pt idx="548">
                  <c:v>0.395567</c:v>
                </c:pt>
                <c:pt idx="549">
                  <c:v>0.36334899999999998</c:v>
                </c:pt>
                <c:pt idx="550">
                  <c:v>0.33019799999999999</c:v>
                </c:pt>
                <c:pt idx="551">
                  <c:v>0.29620000000000002</c:v>
                </c:pt>
                <c:pt idx="552">
                  <c:v>0.26144099999999998</c:v>
                </c:pt>
                <c:pt idx="553">
                  <c:v>0.22601099999999999</c:v>
                </c:pt>
                <c:pt idx="554">
                  <c:v>0.190002</c:v>
                </c:pt>
                <c:pt idx="555">
                  <c:v>0.153504</c:v>
                </c:pt>
                <c:pt idx="556">
                  <c:v>0.11661199999999999</c:v>
                </c:pt>
                <c:pt idx="557">
                  <c:v>7.9421400000000003E-2</c:v>
                </c:pt>
                <c:pt idx="558">
                  <c:v>4.2026500000000001E-2</c:v>
                </c:pt>
                <c:pt idx="559">
                  <c:v>4.5237799999999998E-3</c:v>
                </c:pt>
                <c:pt idx="560">
                  <c:v>-3.2990600000000002E-2</c:v>
                </c:pt>
                <c:pt idx="561">
                  <c:v>-7.0420200000000002E-2</c:v>
                </c:pt>
                <c:pt idx="562">
                  <c:v>-0.107669</c:v>
                </c:pt>
                <c:pt idx="563">
                  <c:v>-0.14464199999999999</c:v>
                </c:pt>
                <c:pt idx="564">
                  <c:v>-0.18124299999999999</c:v>
                </c:pt>
                <c:pt idx="565">
                  <c:v>-0.21737899999999999</c:v>
                </c:pt>
                <c:pt idx="566">
                  <c:v>-0.25295699999999999</c:v>
                </c:pt>
                <c:pt idx="567">
                  <c:v>-0.287885</c:v>
                </c:pt>
                <c:pt idx="568">
                  <c:v>-0.322075</c:v>
                </c:pt>
                <c:pt idx="569">
                  <c:v>-0.35543799999999998</c:v>
                </c:pt>
                <c:pt idx="570">
                  <c:v>-0.38788800000000001</c:v>
                </c:pt>
                <c:pt idx="571">
                  <c:v>-0.41934300000000002</c:v>
                </c:pt>
                <c:pt idx="572">
                  <c:v>-0.44972200000000001</c:v>
                </c:pt>
                <c:pt idx="573">
                  <c:v>-0.47894500000000001</c:v>
                </c:pt>
                <c:pt idx="574">
                  <c:v>-0.50693999999999995</c:v>
                </c:pt>
                <c:pt idx="575">
                  <c:v>-0.53363300000000002</c:v>
                </c:pt>
                <c:pt idx="576">
                  <c:v>-0.55895600000000001</c:v>
                </c:pt>
                <c:pt idx="577">
                  <c:v>-0.58284499999999995</c:v>
                </c:pt>
                <c:pt idx="578">
                  <c:v>-0.60523700000000002</c:v>
                </c:pt>
                <c:pt idx="579">
                  <c:v>-0.62607599999999997</c:v>
                </c:pt>
                <c:pt idx="580">
                  <c:v>-0.64530699999999996</c:v>
                </c:pt>
                <c:pt idx="581">
                  <c:v>-0.66288199999999997</c:v>
                </c:pt>
                <c:pt idx="582">
                  <c:v>-0.67875600000000003</c:v>
                </c:pt>
                <c:pt idx="583">
                  <c:v>-0.69288700000000003</c:v>
                </c:pt>
                <c:pt idx="584">
                  <c:v>-0.70523899999999995</c:v>
                </c:pt>
                <c:pt idx="585">
                  <c:v>-0.71578200000000003</c:v>
                </c:pt>
                <c:pt idx="586">
                  <c:v>-0.72448599999999996</c:v>
                </c:pt>
                <c:pt idx="587">
                  <c:v>-0.73133099999999995</c:v>
                </c:pt>
                <c:pt idx="588">
                  <c:v>-0.73629900000000004</c:v>
                </c:pt>
                <c:pt idx="589">
                  <c:v>-0.73937600000000003</c:v>
                </c:pt>
                <c:pt idx="590">
                  <c:v>-0.74055599999999999</c:v>
                </c:pt>
                <c:pt idx="591">
                  <c:v>-0.73983500000000002</c:v>
                </c:pt>
                <c:pt idx="592">
                  <c:v>-0.73721400000000004</c:v>
                </c:pt>
                <c:pt idx="593">
                  <c:v>-0.73270100000000005</c:v>
                </c:pt>
                <c:pt idx="594">
                  <c:v>-0.72630700000000004</c:v>
                </c:pt>
                <c:pt idx="595">
                  <c:v>-0.71804900000000005</c:v>
                </c:pt>
                <c:pt idx="596">
                  <c:v>-0.70794800000000002</c:v>
                </c:pt>
                <c:pt idx="597">
                  <c:v>-0.69602900000000001</c:v>
                </c:pt>
                <c:pt idx="598">
                  <c:v>-0.68232400000000004</c:v>
                </c:pt>
                <c:pt idx="599">
                  <c:v>-0.66686699999999999</c:v>
                </c:pt>
                <c:pt idx="600">
                  <c:v>-0.649698</c:v>
                </c:pt>
                <c:pt idx="601">
                  <c:v>-0.63086200000000003</c:v>
                </c:pt>
                <c:pt idx="602">
                  <c:v>-0.610406</c:v>
                </c:pt>
                <c:pt idx="603">
                  <c:v>-0.58838299999999999</c:v>
                </c:pt>
                <c:pt idx="604">
                  <c:v>-0.56484999999999996</c:v>
                </c:pt>
                <c:pt idx="605">
                  <c:v>-0.53986599999999996</c:v>
                </c:pt>
                <c:pt idx="606">
                  <c:v>-0.51349699999999998</c:v>
                </c:pt>
                <c:pt idx="607">
                  <c:v>-0.48581000000000002</c:v>
                </c:pt>
                <c:pt idx="608">
                  <c:v>-0.456876</c:v>
                </c:pt>
                <c:pt idx="609">
                  <c:v>-0.42676900000000001</c:v>
                </c:pt>
                <c:pt idx="610">
                  <c:v>-0.395567</c:v>
                </c:pt>
                <c:pt idx="611">
                  <c:v>-0.36334899999999998</c:v>
                </c:pt>
                <c:pt idx="612">
                  <c:v>-0.33019799999999999</c:v>
                </c:pt>
                <c:pt idx="613">
                  <c:v>-0.29620000000000002</c:v>
                </c:pt>
                <c:pt idx="614">
                  <c:v>-0.26144099999999998</c:v>
                </c:pt>
                <c:pt idx="615">
                  <c:v>-0.22601099999999999</c:v>
                </c:pt>
                <c:pt idx="616">
                  <c:v>-0.190002</c:v>
                </c:pt>
                <c:pt idx="617">
                  <c:v>-0.153504</c:v>
                </c:pt>
                <c:pt idx="618">
                  <c:v>-0.11661199999999999</c:v>
                </c:pt>
                <c:pt idx="619">
                  <c:v>-7.9421400000000003E-2</c:v>
                </c:pt>
                <c:pt idx="620">
                  <c:v>-4.2026500000000001E-2</c:v>
                </c:pt>
                <c:pt idx="621">
                  <c:v>-4.5237799999999998E-3</c:v>
                </c:pt>
                <c:pt idx="622">
                  <c:v>3.2990600000000002E-2</c:v>
                </c:pt>
                <c:pt idx="623">
                  <c:v>7.0420200000000002E-2</c:v>
                </c:pt>
                <c:pt idx="624">
                  <c:v>0.107669</c:v>
                </c:pt>
                <c:pt idx="625">
                  <c:v>0.14464199999999999</c:v>
                </c:pt>
                <c:pt idx="626">
                  <c:v>0.18124299999999999</c:v>
                </c:pt>
                <c:pt idx="627">
                  <c:v>0.21737899999999999</c:v>
                </c:pt>
                <c:pt idx="628">
                  <c:v>0.25295699999999999</c:v>
                </c:pt>
                <c:pt idx="629">
                  <c:v>0.287885</c:v>
                </c:pt>
                <c:pt idx="630">
                  <c:v>0.322075</c:v>
                </c:pt>
                <c:pt idx="631">
                  <c:v>0.35543799999999998</c:v>
                </c:pt>
                <c:pt idx="632">
                  <c:v>0.38788800000000001</c:v>
                </c:pt>
                <c:pt idx="633">
                  <c:v>0.41934300000000002</c:v>
                </c:pt>
                <c:pt idx="634">
                  <c:v>0.44972200000000001</c:v>
                </c:pt>
                <c:pt idx="635">
                  <c:v>0.47894500000000001</c:v>
                </c:pt>
                <c:pt idx="636">
                  <c:v>0.50693999999999995</c:v>
                </c:pt>
                <c:pt idx="637">
                  <c:v>0.53363300000000002</c:v>
                </c:pt>
                <c:pt idx="638">
                  <c:v>0.55895600000000001</c:v>
                </c:pt>
                <c:pt idx="639">
                  <c:v>0.58284499999999995</c:v>
                </c:pt>
                <c:pt idx="640">
                  <c:v>0.60523700000000002</c:v>
                </c:pt>
                <c:pt idx="641">
                  <c:v>0.62607599999999997</c:v>
                </c:pt>
                <c:pt idx="642">
                  <c:v>0.64530699999999996</c:v>
                </c:pt>
                <c:pt idx="643">
                  <c:v>0.66288199999999997</c:v>
                </c:pt>
                <c:pt idx="644">
                  <c:v>0.67875600000000003</c:v>
                </c:pt>
                <c:pt idx="645">
                  <c:v>0.69288700000000003</c:v>
                </c:pt>
                <c:pt idx="646">
                  <c:v>0.70523899999999995</c:v>
                </c:pt>
                <c:pt idx="647">
                  <c:v>0.71578200000000003</c:v>
                </c:pt>
                <c:pt idx="648">
                  <c:v>0.72448599999999996</c:v>
                </c:pt>
                <c:pt idx="649">
                  <c:v>0.73133099999999995</c:v>
                </c:pt>
                <c:pt idx="650">
                  <c:v>0.73629900000000004</c:v>
                </c:pt>
                <c:pt idx="651">
                  <c:v>0.73937600000000003</c:v>
                </c:pt>
                <c:pt idx="652">
                  <c:v>0.74055599999999999</c:v>
                </c:pt>
                <c:pt idx="653">
                  <c:v>0.73983500000000002</c:v>
                </c:pt>
                <c:pt idx="654">
                  <c:v>0.73721400000000004</c:v>
                </c:pt>
                <c:pt idx="655">
                  <c:v>0.73270100000000005</c:v>
                </c:pt>
                <c:pt idx="656">
                  <c:v>0.72630700000000004</c:v>
                </c:pt>
                <c:pt idx="657">
                  <c:v>0.71804900000000005</c:v>
                </c:pt>
                <c:pt idx="658">
                  <c:v>0.70794800000000002</c:v>
                </c:pt>
                <c:pt idx="659">
                  <c:v>0.69602900000000001</c:v>
                </c:pt>
                <c:pt idx="660">
                  <c:v>0.68232400000000004</c:v>
                </c:pt>
                <c:pt idx="661">
                  <c:v>0.66686699999999999</c:v>
                </c:pt>
                <c:pt idx="662">
                  <c:v>0.649698</c:v>
                </c:pt>
                <c:pt idx="663">
                  <c:v>0.63086200000000003</c:v>
                </c:pt>
                <c:pt idx="664">
                  <c:v>0.610406</c:v>
                </c:pt>
                <c:pt idx="665">
                  <c:v>0.58838299999999999</c:v>
                </c:pt>
                <c:pt idx="666">
                  <c:v>0.56484999999999996</c:v>
                </c:pt>
                <c:pt idx="667">
                  <c:v>0.53986599999999996</c:v>
                </c:pt>
                <c:pt idx="668">
                  <c:v>0.51349699999999998</c:v>
                </c:pt>
                <c:pt idx="669">
                  <c:v>0.48581000000000002</c:v>
                </c:pt>
                <c:pt idx="670">
                  <c:v>0.456876</c:v>
                </c:pt>
                <c:pt idx="671">
                  <c:v>0.42676900000000001</c:v>
                </c:pt>
                <c:pt idx="672">
                  <c:v>0.395567</c:v>
                </c:pt>
                <c:pt idx="673">
                  <c:v>0.36334899999999998</c:v>
                </c:pt>
                <c:pt idx="674">
                  <c:v>0.33019799999999999</c:v>
                </c:pt>
                <c:pt idx="675">
                  <c:v>0.29620000000000002</c:v>
                </c:pt>
                <c:pt idx="676">
                  <c:v>0.26144099999999998</c:v>
                </c:pt>
                <c:pt idx="677">
                  <c:v>0.22601099999999999</c:v>
                </c:pt>
                <c:pt idx="678">
                  <c:v>0.190002</c:v>
                </c:pt>
                <c:pt idx="679">
                  <c:v>0.153504</c:v>
                </c:pt>
                <c:pt idx="680">
                  <c:v>0.11661199999999999</c:v>
                </c:pt>
                <c:pt idx="681">
                  <c:v>7.9421400000000003E-2</c:v>
                </c:pt>
                <c:pt idx="682">
                  <c:v>4.2026500000000001E-2</c:v>
                </c:pt>
                <c:pt idx="683">
                  <c:v>4.5237799999999998E-3</c:v>
                </c:pt>
                <c:pt idx="684">
                  <c:v>-3.2990600000000002E-2</c:v>
                </c:pt>
                <c:pt idx="685">
                  <c:v>-7.0420200000000002E-2</c:v>
                </c:pt>
                <c:pt idx="686">
                  <c:v>-0.107669</c:v>
                </c:pt>
                <c:pt idx="687">
                  <c:v>-0.14464199999999999</c:v>
                </c:pt>
                <c:pt idx="688">
                  <c:v>-0.18124299999999999</c:v>
                </c:pt>
                <c:pt idx="689">
                  <c:v>-0.21737899999999999</c:v>
                </c:pt>
                <c:pt idx="690">
                  <c:v>-0.25295699999999999</c:v>
                </c:pt>
                <c:pt idx="691">
                  <c:v>-0.287885</c:v>
                </c:pt>
                <c:pt idx="692">
                  <c:v>-0.322075</c:v>
                </c:pt>
                <c:pt idx="693">
                  <c:v>-0.35543799999999998</c:v>
                </c:pt>
                <c:pt idx="694">
                  <c:v>-0.38788800000000001</c:v>
                </c:pt>
                <c:pt idx="695">
                  <c:v>-0.41934300000000002</c:v>
                </c:pt>
                <c:pt idx="696">
                  <c:v>-0.44972200000000001</c:v>
                </c:pt>
                <c:pt idx="697">
                  <c:v>-0.47894500000000001</c:v>
                </c:pt>
                <c:pt idx="698">
                  <c:v>-0.50693999999999995</c:v>
                </c:pt>
                <c:pt idx="699">
                  <c:v>-0.53363300000000002</c:v>
                </c:pt>
                <c:pt idx="700">
                  <c:v>-0.55895600000000001</c:v>
                </c:pt>
                <c:pt idx="701">
                  <c:v>-0.58284499999999995</c:v>
                </c:pt>
                <c:pt idx="702">
                  <c:v>-0.60523700000000002</c:v>
                </c:pt>
                <c:pt idx="703">
                  <c:v>-0.62607599999999997</c:v>
                </c:pt>
                <c:pt idx="704">
                  <c:v>-0.64530699999999996</c:v>
                </c:pt>
                <c:pt idx="705">
                  <c:v>-0.66288199999999997</c:v>
                </c:pt>
                <c:pt idx="706">
                  <c:v>-0.67875600000000003</c:v>
                </c:pt>
                <c:pt idx="707">
                  <c:v>-0.69288700000000003</c:v>
                </c:pt>
                <c:pt idx="708">
                  <c:v>-0.70523899999999995</c:v>
                </c:pt>
                <c:pt idx="709">
                  <c:v>-0.71578200000000003</c:v>
                </c:pt>
                <c:pt idx="710">
                  <c:v>-0.72448599999999996</c:v>
                </c:pt>
                <c:pt idx="711">
                  <c:v>-0.73133099999999995</c:v>
                </c:pt>
                <c:pt idx="712">
                  <c:v>-0.73629900000000004</c:v>
                </c:pt>
                <c:pt idx="713">
                  <c:v>-0.73937600000000003</c:v>
                </c:pt>
                <c:pt idx="714">
                  <c:v>-0.74055599999999999</c:v>
                </c:pt>
                <c:pt idx="715">
                  <c:v>-0.73983500000000002</c:v>
                </c:pt>
                <c:pt idx="716">
                  <c:v>-0.73721400000000004</c:v>
                </c:pt>
                <c:pt idx="717">
                  <c:v>-0.73270100000000005</c:v>
                </c:pt>
                <c:pt idx="718">
                  <c:v>-0.72630700000000004</c:v>
                </c:pt>
                <c:pt idx="719">
                  <c:v>-0.71804900000000005</c:v>
                </c:pt>
                <c:pt idx="720">
                  <c:v>-0.70794800000000002</c:v>
                </c:pt>
                <c:pt idx="721">
                  <c:v>-0.69602900000000001</c:v>
                </c:pt>
                <c:pt idx="722">
                  <c:v>-0.68232400000000004</c:v>
                </c:pt>
                <c:pt idx="723">
                  <c:v>-0.66686699999999999</c:v>
                </c:pt>
                <c:pt idx="724">
                  <c:v>-0.649698</c:v>
                </c:pt>
                <c:pt idx="725">
                  <c:v>-0.63086200000000003</c:v>
                </c:pt>
                <c:pt idx="726">
                  <c:v>-0.610406</c:v>
                </c:pt>
                <c:pt idx="727">
                  <c:v>-0.58838299999999999</c:v>
                </c:pt>
                <c:pt idx="728">
                  <c:v>-0.56484999999999996</c:v>
                </c:pt>
                <c:pt idx="729">
                  <c:v>-0.53986599999999996</c:v>
                </c:pt>
                <c:pt idx="730">
                  <c:v>-0.51349699999999998</c:v>
                </c:pt>
                <c:pt idx="731">
                  <c:v>-0.48581000000000002</c:v>
                </c:pt>
                <c:pt idx="732">
                  <c:v>-0.456876</c:v>
                </c:pt>
                <c:pt idx="733">
                  <c:v>-0.42676900000000001</c:v>
                </c:pt>
                <c:pt idx="734">
                  <c:v>-0.395567</c:v>
                </c:pt>
                <c:pt idx="735">
                  <c:v>-0.36334899999999998</c:v>
                </c:pt>
                <c:pt idx="736">
                  <c:v>-0.33019799999999999</c:v>
                </c:pt>
                <c:pt idx="737">
                  <c:v>-0.29620000000000002</c:v>
                </c:pt>
                <c:pt idx="738">
                  <c:v>-0.26144099999999998</c:v>
                </c:pt>
                <c:pt idx="739">
                  <c:v>-0.22601099999999999</c:v>
                </c:pt>
                <c:pt idx="740">
                  <c:v>-0.190002</c:v>
                </c:pt>
                <c:pt idx="741">
                  <c:v>-0.153504</c:v>
                </c:pt>
                <c:pt idx="742">
                  <c:v>-0.11661199999999999</c:v>
                </c:pt>
                <c:pt idx="743">
                  <c:v>-7.9421400000000003E-2</c:v>
                </c:pt>
                <c:pt idx="744">
                  <c:v>-4.2026500000000001E-2</c:v>
                </c:pt>
                <c:pt idx="745">
                  <c:v>-4.5237799999999998E-3</c:v>
                </c:pt>
                <c:pt idx="746">
                  <c:v>3.2990600000000002E-2</c:v>
                </c:pt>
                <c:pt idx="747">
                  <c:v>7.0420200000000002E-2</c:v>
                </c:pt>
                <c:pt idx="748">
                  <c:v>0.107669</c:v>
                </c:pt>
                <c:pt idx="749">
                  <c:v>0.14464199999999999</c:v>
                </c:pt>
                <c:pt idx="750">
                  <c:v>0.18124299999999999</c:v>
                </c:pt>
                <c:pt idx="751">
                  <c:v>0.21737899999999999</c:v>
                </c:pt>
                <c:pt idx="752">
                  <c:v>0.25295699999999999</c:v>
                </c:pt>
                <c:pt idx="753">
                  <c:v>0.287885</c:v>
                </c:pt>
                <c:pt idx="754">
                  <c:v>0.322075</c:v>
                </c:pt>
                <c:pt idx="755">
                  <c:v>0.35543799999999998</c:v>
                </c:pt>
                <c:pt idx="756">
                  <c:v>0.38788800000000001</c:v>
                </c:pt>
                <c:pt idx="757">
                  <c:v>0.41934300000000002</c:v>
                </c:pt>
                <c:pt idx="758">
                  <c:v>0.44972200000000001</c:v>
                </c:pt>
                <c:pt idx="759">
                  <c:v>0.47894500000000001</c:v>
                </c:pt>
                <c:pt idx="760">
                  <c:v>0.50693999999999995</c:v>
                </c:pt>
                <c:pt idx="761">
                  <c:v>0.53363300000000002</c:v>
                </c:pt>
                <c:pt idx="762">
                  <c:v>0.55895600000000001</c:v>
                </c:pt>
                <c:pt idx="763">
                  <c:v>0.58284499999999995</c:v>
                </c:pt>
                <c:pt idx="764">
                  <c:v>0.60523700000000002</c:v>
                </c:pt>
                <c:pt idx="765">
                  <c:v>0.62607599999999997</c:v>
                </c:pt>
                <c:pt idx="766">
                  <c:v>0.64530699999999996</c:v>
                </c:pt>
                <c:pt idx="767">
                  <c:v>0.66288199999999997</c:v>
                </c:pt>
                <c:pt idx="768">
                  <c:v>0.67875600000000003</c:v>
                </c:pt>
                <c:pt idx="769">
                  <c:v>0.69288700000000003</c:v>
                </c:pt>
                <c:pt idx="770">
                  <c:v>0.70523899999999995</c:v>
                </c:pt>
                <c:pt idx="771">
                  <c:v>0.71578200000000003</c:v>
                </c:pt>
                <c:pt idx="772">
                  <c:v>0.72448599999999996</c:v>
                </c:pt>
                <c:pt idx="773">
                  <c:v>0.73133099999999995</c:v>
                </c:pt>
                <c:pt idx="774">
                  <c:v>0.73629900000000004</c:v>
                </c:pt>
                <c:pt idx="775">
                  <c:v>0.73937600000000003</c:v>
                </c:pt>
                <c:pt idx="776">
                  <c:v>0.74055599999999999</c:v>
                </c:pt>
                <c:pt idx="777">
                  <c:v>0.73983500000000002</c:v>
                </c:pt>
                <c:pt idx="778">
                  <c:v>0.73721400000000004</c:v>
                </c:pt>
                <c:pt idx="779">
                  <c:v>0.73270100000000005</c:v>
                </c:pt>
                <c:pt idx="780">
                  <c:v>0.72630700000000004</c:v>
                </c:pt>
                <c:pt idx="781">
                  <c:v>0.71804900000000005</c:v>
                </c:pt>
                <c:pt idx="782">
                  <c:v>0.70794800000000002</c:v>
                </c:pt>
                <c:pt idx="783">
                  <c:v>0.69602900000000001</c:v>
                </c:pt>
                <c:pt idx="784">
                  <c:v>0.68232400000000004</c:v>
                </c:pt>
                <c:pt idx="785">
                  <c:v>0.66686699999999999</c:v>
                </c:pt>
                <c:pt idx="786">
                  <c:v>0.649698</c:v>
                </c:pt>
                <c:pt idx="787">
                  <c:v>0.63086200000000003</c:v>
                </c:pt>
                <c:pt idx="788">
                  <c:v>0.610406</c:v>
                </c:pt>
                <c:pt idx="789">
                  <c:v>0.58838299999999999</c:v>
                </c:pt>
                <c:pt idx="790">
                  <c:v>0.56484999999999996</c:v>
                </c:pt>
                <c:pt idx="791">
                  <c:v>0.53986599999999996</c:v>
                </c:pt>
                <c:pt idx="792">
                  <c:v>0.51349699999999998</c:v>
                </c:pt>
                <c:pt idx="793">
                  <c:v>0.48581000000000002</c:v>
                </c:pt>
                <c:pt idx="794">
                  <c:v>0.456876</c:v>
                </c:pt>
                <c:pt idx="795">
                  <c:v>0.42676900000000001</c:v>
                </c:pt>
                <c:pt idx="796">
                  <c:v>0.395567</c:v>
                </c:pt>
                <c:pt idx="797">
                  <c:v>0.36334899999999998</c:v>
                </c:pt>
                <c:pt idx="798">
                  <c:v>0.33019799999999999</c:v>
                </c:pt>
                <c:pt idx="799">
                  <c:v>0.29620000000000002</c:v>
                </c:pt>
                <c:pt idx="800">
                  <c:v>0.26144099999999998</c:v>
                </c:pt>
                <c:pt idx="801">
                  <c:v>0.22601099999999999</c:v>
                </c:pt>
                <c:pt idx="802">
                  <c:v>0.190002</c:v>
                </c:pt>
                <c:pt idx="803">
                  <c:v>0.153504</c:v>
                </c:pt>
                <c:pt idx="804">
                  <c:v>0.11661199999999999</c:v>
                </c:pt>
                <c:pt idx="805">
                  <c:v>7.9421400000000003E-2</c:v>
                </c:pt>
                <c:pt idx="806">
                  <c:v>4.2026500000000001E-2</c:v>
                </c:pt>
                <c:pt idx="807">
                  <c:v>4.5237799999999998E-3</c:v>
                </c:pt>
                <c:pt idx="808">
                  <c:v>-3.2990600000000002E-2</c:v>
                </c:pt>
                <c:pt idx="809">
                  <c:v>-7.0420200000000002E-2</c:v>
                </c:pt>
                <c:pt idx="810">
                  <c:v>-0.107669</c:v>
                </c:pt>
                <c:pt idx="811">
                  <c:v>-0.14464199999999999</c:v>
                </c:pt>
                <c:pt idx="812">
                  <c:v>-0.18124299999999999</c:v>
                </c:pt>
                <c:pt idx="813">
                  <c:v>-0.21737899999999999</c:v>
                </c:pt>
                <c:pt idx="814">
                  <c:v>-0.25295699999999999</c:v>
                </c:pt>
                <c:pt idx="815">
                  <c:v>-0.287885</c:v>
                </c:pt>
                <c:pt idx="816">
                  <c:v>-0.322075</c:v>
                </c:pt>
                <c:pt idx="817">
                  <c:v>-0.35543799999999998</c:v>
                </c:pt>
                <c:pt idx="818">
                  <c:v>-0.38788800000000001</c:v>
                </c:pt>
                <c:pt idx="819">
                  <c:v>-0.41934300000000002</c:v>
                </c:pt>
                <c:pt idx="820">
                  <c:v>-0.44972200000000001</c:v>
                </c:pt>
                <c:pt idx="821">
                  <c:v>-0.47894500000000001</c:v>
                </c:pt>
                <c:pt idx="822">
                  <c:v>-0.50693999999999995</c:v>
                </c:pt>
                <c:pt idx="823">
                  <c:v>-0.53363300000000002</c:v>
                </c:pt>
                <c:pt idx="824">
                  <c:v>-0.55895600000000001</c:v>
                </c:pt>
                <c:pt idx="825">
                  <c:v>-0.58284499999999995</c:v>
                </c:pt>
                <c:pt idx="826">
                  <c:v>-0.60523700000000002</c:v>
                </c:pt>
                <c:pt idx="827">
                  <c:v>-0.62607599999999997</c:v>
                </c:pt>
                <c:pt idx="828">
                  <c:v>-0.64530699999999996</c:v>
                </c:pt>
                <c:pt idx="829">
                  <c:v>-0.66288199999999997</c:v>
                </c:pt>
                <c:pt idx="830">
                  <c:v>-0.67875600000000003</c:v>
                </c:pt>
                <c:pt idx="831">
                  <c:v>-0.69288700000000003</c:v>
                </c:pt>
                <c:pt idx="832">
                  <c:v>-0.70523899999999995</c:v>
                </c:pt>
                <c:pt idx="833">
                  <c:v>-0.71578200000000003</c:v>
                </c:pt>
                <c:pt idx="834">
                  <c:v>-0.72448599999999996</c:v>
                </c:pt>
                <c:pt idx="835">
                  <c:v>-0.73133099999999995</c:v>
                </c:pt>
                <c:pt idx="836">
                  <c:v>-0.73629900000000004</c:v>
                </c:pt>
                <c:pt idx="837">
                  <c:v>-0.73937600000000003</c:v>
                </c:pt>
                <c:pt idx="838">
                  <c:v>-0.74055599999999999</c:v>
                </c:pt>
                <c:pt idx="839">
                  <c:v>-0.73983500000000002</c:v>
                </c:pt>
                <c:pt idx="840">
                  <c:v>-0.73721400000000004</c:v>
                </c:pt>
                <c:pt idx="841">
                  <c:v>-0.73270100000000005</c:v>
                </c:pt>
                <c:pt idx="842">
                  <c:v>-0.72630700000000004</c:v>
                </c:pt>
                <c:pt idx="843">
                  <c:v>-0.71804900000000005</c:v>
                </c:pt>
                <c:pt idx="844">
                  <c:v>-0.70794800000000002</c:v>
                </c:pt>
                <c:pt idx="845">
                  <c:v>-0.69602900000000001</c:v>
                </c:pt>
                <c:pt idx="846">
                  <c:v>-0.68232400000000004</c:v>
                </c:pt>
                <c:pt idx="847">
                  <c:v>-0.66686699999999999</c:v>
                </c:pt>
                <c:pt idx="848">
                  <c:v>-0.649698</c:v>
                </c:pt>
                <c:pt idx="849">
                  <c:v>-0.63086200000000003</c:v>
                </c:pt>
                <c:pt idx="850">
                  <c:v>-0.610406</c:v>
                </c:pt>
                <c:pt idx="851">
                  <c:v>-0.58838299999999999</c:v>
                </c:pt>
                <c:pt idx="852">
                  <c:v>-0.56484999999999996</c:v>
                </c:pt>
                <c:pt idx="853">
                  <c:v>-0.53986599999999996</c:v>
                </c:pt>
                <c:pt idx="854">
                  <c:v>-0.51349699999999998</c:v>
                </c:pt>
                <c:pt idx="855">
                  <c:v>-0.48581000000000002</c:v>
                </c:pt>
                <c:pt idx="856">
                  <c:v>-0.456876</c:v>
                </c:pt>
                <c:pt idx="857">
                  <c:v>-0.42676900000000001</c:v>
                </c:pt>
                <c:pt idx="858">
                  <c:v>-0.395567</c:v>
                </c:pt>
                <c:pt idx="859">
                  <c:v>-0.36334899999999998</c:v>
                </c:pt>
                <c:pt idx="860">
                  <c:v>-0.33019799999999999</c:v>
                </c:pt>
                <c:pt idx="861">
                  <c:v>-0.29620000000000002</c:v>
                </c:pt>
                <c:pt idx="862">
                  <c:v>-0.26144099999999998</c:v>
                </c:pt>
                <c:pt idx="863">
                  <c:v>-0.22601099999999999</c:v>
                </c:pt>
                <c:pt idx="864">
                  <c:v>-0.190002</c:v>
                </c:pt>
                <c:pt idx="865">
                  <c:v>-0.153504</c:v>
                </c:pt>
                <c:pt idx="866">
                  <c:v>-0.11661199999999999</c:v>
                </c:pt>
                <c:pt idx="867">
                  <c:v>-7.9421400000000003E-2</c:v>
                </c:pt>
                <c:pt idx="868">
                  <c:v>-4.2026500000000001E-2</c:v>
                </c:pt>
                <c:pt idx="869">
                  <c:v>-4.5237799999999998E-3</c:v>
                </c:pt>
                <c:pt idx="870">
                  <c:v>3.2990600000000002E-2</c:v>
                </c:pt>
                <c:pt idx="871">
                  <c:v>7.0420200000000002E-2</c:v>
                </c:pt>
                <c:pt idx="872">
                  <c:v>0.107669</c:v>
                </c:pt>
                <c:pt idx="873">
                  <c:v>0.14464199999999999</c:v>
                </c:pt>
                <c:pt idx="874">
                  <c:v>0.18124299999999999</c:v>
                </c:pt>
                <c:pt idx="875">
                  <c:v>0.21737899999999999</c:v>
                </c:pt>
                <c:pt idx="876">
                  <c:v>0.25295699999999999</c:v>
                </c:pt>
                <c:pt idx="877">
                  <c:v>0.287885</c:v>
                </c:pt>
                <c:pt idx="878">
                  <c:v>0.322075</c:v>
                </c:pt>
                <c:pt idx="879">
                  <c:v>0.35543799999999998</c:v>
                </c:pt>
                <c:pt idx="880">
                  <c:v>0.38788800000000001</c:v>
                </c:pt>
                <c:pt idx="881">
                  <c:v>0.41934300000000002</c:v>
                </c:pt>
                <c:pt idx="882">
                  <c:v>0.44972200000000001</c:v>
                </c:pt>
                <c:pt idx="883">
                  <c:v>0.47894500000000001</c:v>
                </c:pt>
                <c:pt idx="884">
                  <c:v>0.50693999999999995</c:v>
                </c:pt>
                <c:pt idx="885">
                  <c:v>0.53363300000000002</c:v>
                </c:pt>
                <c:pt idx="886">
                  <c:v>0.55895600000000001</c:v>
                </c:pt>
                <c:pt idx="887">
                  <c:v>0.58284499999999995</c:v>
                </c:pt>
                <c:pt idx="888">
                  <c:v>0.60523700000000002</c:v>
                </c:pt>
                <c:pt idx="889">
                  <c:v>0.62607599999999997</c:v>
                </c:pt>
                <c:pt idx="890">
                  <c:v>0.64530699999999996</c:v>
                </c:pt>
                <c:pt idx="891">
                  <c:v>0.66288199999999997</c:v>
                </c:pt>
                <c:pt idx="892">
                  <c:v>0.67875600000000003</c:v>
                </c:pt>
                <c:pt idx="893">
                  <c:v>0.69288700000000003</c:v>
                </c:pt>
                <c:pt idx="894">
                  <c:v>0.70523899999999995</c:v>
                </c:pt>
                <c:pt idx="895">
                  <c:v>0.71578200000000003</c:v>
                </c:pt>
                <c:pt idx="896">
                  <c:v>0.72448599999999996</c:v>
                </c:pt>
                <c:pt idx="897">
                  <c:v>0.73133099999999995</c:v>
                </c:pt>
                <c:pt idx="898">
                  <c:v>0.73629900000000004</c:v>
                </c:pt>
                <c:pt idx="899">
                  <c:v>0.73937600000000003</c:v>
                </c:pt>
                <c:pt idx="900">
                  <c:v>0.74055599999999999</c:v>
                </c:pt>
                <c:pt idx="901">
                  <c:v>0.73983500000000002</c:v>
                </c:pt>
                <c:pt idx="902">
                  <c:v>0.73721400000000004</c:v>
                </c:pt>
                <c:pt idx="903">
                  <c:v>0.73270100000000005</c:v>
                </c:pt>
                <c:pt idx="904">
                  <c:v>0.72630700000000004</c:v>
                </c:pt>
                <c:pt idx="905">
                  <c:v>0.71804900000000005</c:v>
                </c:pt>
                <c:pt idx="906">
                  <c:v>0.70794800000000002</c:v>
                </c:pt>
                <c:pt idx="907">
                  <c:v>0.69602900000000001</c:v>
                </c:pt>
                <c:pt idx="908">
                  <c:v>0.68232400000000004</c:v>
                </c:pt>
                <c:pt idx="909">
                  <c:v>0.66686699999999999</c:v>
                </c:pt>
                <c:pt idx="910">
                  <c:v>0.649698</c:v>
                </c:pt>
                <c:pt idx="911">
                  <c:v>0.63086200000000003</c:v>
                </c:pt>
                <c:pt idx="912">
                  <c:v>0.610406</c:v>
                </c:pt>
                <c:pt idx="913">
                  <c:v>0.58838299999999999</c:v>
                </c:pt>
                <c:pt idx="914">
                  <c:v>0.56484999999999996</c:v>
                </c:pt>
                <c:pt idx="915">
                  <c:v>0.53986599999999996</c:v>
                </c:pt>
                <c:pt idx="916">
                  <c:v>0.51349699999999998</c:v>
                </c:pt>
                <c:pt idx="917">
                  <c:v>0.48581000000000002</c:v>
                </c:pt>
                <c:pt idx="918">
                  <c:v>0.456876</c:v>
                </c:pt>
                <c:pt idx="919">
                  <c:v>0.42676900000000001</c:v>
                </c:pt>
                <c:pt idx="920">
                  <c:v>0.395567</c:v>
                </c:pt>
                <c:pt idx="921">
                  <c:v>0.36334899999999998</c:v>
                </c:pt>
                <c:pt idx="922">
                  <c:v>0.33019799999999999</c:v>
                </c:pt>
                <c:pt idx="923">
                  <c:v>0.29620000000000002</c:v>
                </c:pt>
                <c:pt idx="924">
                  <c:v>0.26144099999999998</c:v>
                </c:pt>
                <c:pt idx="925">
                  <c:v>0.22601099999999999</c:v>
                </c:pt>
                <c:pt idx="926">
                  <c:v>0.190002</c:v>
                </c:pt>
                <c:pt idx="927">
                  <c:v>0.153504</c:v>
                </c:pt>
                <c:pt idx="928">
                  <c:v>0.11661199999999999</c:v>
                </c:pt>
                <c:pt idx="929">
                  <c:v>7.9421400000000003E-2</c:v>
                </c:pt>
                <c:pt idx="930">
                  <c:v>4.2026500000000001E-2</c:v>
                </c:pt>
                <c:pt idx="931">
                  <c:v>4.5237799999999998E-3</c:v>
                </c:pt>
                <c:pt idx="932">
                  <c:v>-3.2990600000000002E-2</c:v>
                </c:pt>
                <c:pt idx="933">
                  <c:v>-7.0420200000000002E-2</c:v>
                </c:pt>
                <c:pt idx="934">
                  <c:v>-0.107669</c:v>
                </c:pt>
                <c:pt idx="935">
                  <c:v>-0.14464199999999999</c:v>
                </c:pt>
                <c:pt idx="936">
                  <c:v>-0.18124299999999999</c:v>
                </c:pt>
                <c:pt idx="937">
                  <c:v>-0.21737899999999999</c:v>
                </c:pt>
                <c:pt idx="938">
                  <c:v>-0.25295699999999999</c:v>
                </c:pt>
                <c:pt idx="939">
                  <c:v>-0.287885</c:v>
                </c:pt>
                <c:pt idx="940">
                  <c:v>-0.322075</c:v>
                </c:pt>
                <c:pt idx="941">
                  <c:v>-0.35543799999999998</c:v>
                </c:pt>
                <c:pt idx="942">
                  <c:v>-0.38788800000000001</c:v>
                </c:pt>
                <c:pt idx="943">
                  <c:v>-0.41934300000000002</c:v>
                </c:pt>
                <c:pt idx="944">
                  <c:v>-0.44972200000000001</c:v>
                </c:pt>
                <c:pt idx="945">
                  <c:v>-0.47894500000000001</c:v>
                </c:pt>
                <c:pt idx="946">
                  <c:v>-0.50693999999999995</c:v>
                </c:pt>
                <c:pt idx="947">
                  <c:v>-0.53363300000000002</c:v>
                </c:pt>
                <c:pt idx="948">
                  <c:v>-0.55895600000000001</c:v>
                </c:pt>
                <c:pt idx="949">
                  <c:v>-0.58284499999999995</c:v>
                </c:pt>
                <c:pt idx="950">
                  <c:v>-0.60523700000000002</c:v>
                </c:pt>
                <c:pt idx="951">
                  <c:v>-0.62607599999999997</c:v>
                </c:pt>
                <c:pt idx="952">
                  <c:v>-0.64530699999999996</c:v>
                </c:pt>
                <c:pt idx="953">
                  <c:v>-0.66288199999999997</c:v>
                </c:pt>
                <c:pt idx="954">
                  <c:v>-0.67875600000000003</c:v>
                </c:pt>
                <c:pt idx="955">
                  <c:v>-0.69288700000000003</c:v>
                </c:pt>
                <c:pt idx="956">
                  <c:v>-0.70523899999999995</c:v>
                </c:pt>
                <c:pt idx="957">
                  <c:v>-0.71578200000000003</c:v>
                </c:pt>
                <c:pt idx="958">
                  <c:v>-0.72448599999999996</c:v>
                </c:pt>
                <c:pt idx="959">
                  <c:v>-0.73133099999999995</c:v>
                </c:pt>
              </c:numCache>
            </c:numRef>
          </c:yVal>
          <c:smooth val="1"/>
          <c:extLst>
            <c:ext xmlns:c16="http://schemas.microsoft.com/office/drawing/2014/chart" uri="{C3380CC4-5D6E-409C-BE32-E72D297353CC}">
              <c16:uniqueId val="{00000003-B1F1-43C9-8701-CA775C58EE3B}"/>
            </c:ext>
          </c:extLst>
        </c:ser>
        <c:dLbls>
          <c:showLegendKey val="0"/>
          <c:showVal val="0"/>
          <c:showCatName val="0"/>
          <c:showSerName val="0"/>
          <c:showPercent val="0"/>
          <c:showBubbleSize val="0"/>
        </c:dLbls>
        <c:axId val="477456168"/>
        <c:axId val="477456952"/>
      </c:scatterChart>
      <c:valAx>
        <c:axId val="477456168"/>
        <c:scaling>
          <c:orientation val="minMax"/>
          <c:max val="1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Time (hours)</a:t>
                </a:r>
              </a:p>
            </c:rich>
          </c:tx>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456952"/>
        <c:crossesAt val="-1"/>
        <c:crossBetween val="midCat"/>
      </c:valAx>
      <c:valAx>
        <c:axId val="477456952"/>
        <c:scaling>
          <c:orientation val="minMax"/>
          <c:max val="1"/>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Tide stage or Head (feet)</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77456168"/>
        <c:crosses val="autoZero"/>
        <c:crossBetween val="midCat"/>
      </c:valAx>
      <c:spPr>
        <a:solidFill>
          <a:schemeClr val="bg1"/>
        </a:solidFill>
        <a:ln>
          <a:noFill/>
        </a:ln>
        <a:effectLst/>
      </c:spPr>
    </c:plotArea>
    <c:legend>
      <c:legendPos val="r"/>
      <c:layout>
        <c:manualLayout>
          <c:xMode val="edge"/>
          <c:yMode val="edge"/>
          <c:x val="0.62801035479099176"/>
          <c:y val="0.37569485567863031"/>
          <c:w val="0.32449193782517138"/>
          <c:h val="0.1791566316705272"/>
        </c:manualLayout>
      </c:layout>
      <c:overlay val="0"/>
      <c:spPr>
        <a:solidFill>
          <a:schemeClr val="bg1"/>
        </a:solidFill>
        <a:ln>
          <a:solidFill>
            <a:schemeClr val="accent1"/>
          </a:solid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v>Original</c:v>
          </c:tx>
          <c:spPr>
            <a:solidFill>
              <a:schemeClr val="accent1"/>
            </a:solidFill>
            <a:ln>
              <a:noFill/>
            </a:ln>
            <a:effectLst/>
          </c:spPr>
          <c:invertIfNegative val="0"/>
          <c:cat>
            <c:numRef>
              <c:f>'Rain Algorithm'!$B$3:$B$10</c:f>
              <c:numCache>
                <c:formatCode>m/d/yyyy\ h:mm</c:formatCode>
                <c:ptCount val="8"/>
                <c:pt idx="0">
                  <c:v>42311.916666666664</c:v>
                </c:pt>
                <c:pt idx="1">
                  <c:v>42311.927083333336</c:v>
                </c:pt>
                <c:pt idx="2">
                  <c:v>42311.9375</c:v>
                </c:pt>
                <c:pt idx="3">
                  <c:v>42311.947916666664</c:v>
                </c:pt>
                <c:pt idx="4">
                  <c:v>42311.958333333336</c:v>
                </c:pt>
                <c:pt idx="5">
                  <c:v>42311.96875</c:v>
                </c:pt>
                <c:pt idx="6">
                  <c:v>42311.979166666664</c:v>
                </c:pt>
                <c:pt idx="7">
                  <c:v>42311.989583333336</c:v>
                </c:pt>
              </c:numCache>
            </c:numRef>
          </c:cat>
          <c:val>
            <c:numRef>
              <c:f>'Rain Algorithm'!$E$3:$E$11</c:f>
              <c:numCache>
                <c:formatCode>General</c:formatCode>
                <c:ptCount val="9"/>
                <c:pt idx="0">
                  <c:v>0</c:v>
                </c:pt>
                <c:pt idx="1">
                  <c:v>0</c:v>
                </c:pt>
                <c:pt idx="2">
                  <c:v>0</c:v>
                </c:pt>
                <c:pt idx="3">
                  <c:v>1.0833333333333334E-2</c:v>
                </c:pt>
                <c:pt idx="4">
                  <c:v>6.9999999999999993E-2</c:v>
                </c:pt>
                <c:pt idx="5">
                  <c:v>6.6666666666666671E-3</c:v>
                </c:pt>
                <c:pt idx="6">
                  <c:v>0</c:v>
                </c:pt>
                <c:pt idx="7">
                  <c:v>0</c:v>
                </c:pt>
              </c:numCache>
            </c:numRef>
          </c:val>
          <c:extLst>
            <c:ext xmlns:c16="http://schemas.microsoft.com/office/drawing/2014/chart" uri="{C3380CC4-5D6E-409C-BE32-E72D297353CC}">
              <c16:uniqueId val="{00000000-0E8E-40E9-B915-C99BD67C90AA}"/>
            </c:ext>
          </c:extLst>
        </c:ser>
        <c:ser>
          <c:idx val="1"/>
          <c:order val="1"/>
          <c:tx>
            <c:v>Adjusted</c:v>
          </c:tx>
          <c:spPr>
            <a:solidFill>
              <a:schemeClr val="accent2"/>
            </a:solidFill>
            <a:ln>
              <a:noFill/>
            </a:ln>
            <a:effectLst/>
          </c:spPr>
          <c:invertIfNegative val="0"/>
          <c:cat>
            <c:numRef>
              <c:f>'Rain Algorithm'!$B$3:$B$10</c:f>
              <c:numCache>
                <c:formatCode>m/d/yyyy\ h:mm</c:formatCode>
                <c:ptCount val="8"/>
                <c:pt idx="0">
                  <c:v>42311.916666666664</c:v>
                </c:pt>
                <c:pt idx="1">
                  <c:v>42311.927083333336</c:v>
                </c:pt>
                <c:pt idx="2">
                  <c:v>42311.9375</c:v>
                </c:pt>
                <c:pt idx="3">
                  <c:v>42311.947916666664</c:v>
                </c:pt>
                <c:pt idx="4">
                  <c:v>42311.958333333336</c:v>
                </c:pt>
                <c:pt idx="5">
                  <c:v>42311.96875</c:v>
                </c:pt>
                <c:pt idx="6">
                  <c:v>42311.979166666664</c:v>
                </c:pt>
                <c:pt idx="7">
                  <c:v>42311.989583333336</c:v>
                </c:pt>
              </c:numCache>
            </c:numRef>
          </c:cat>
          <c:val>
            <c:numRef>
              <c:f>'Rain Algorithm'!$F$3:$F$10</c:f>
              <c:numCache>
                <c:formatCode>General</c:formatCode>
                <c:ptCount val="8"/>
                <c:pt idx="2">
                  <c:v>5.4166666666666669E-3</c:v>
                </c:pt>
                <c:pt idx="4">
                  <c:v>7.8749999999999987E-2</c:v>
                </c:pt>
                <c:pt idx="6">
                  <c:v>3.3333333333333335E-3</c:v>
                </c:pt>
              </c:numCache>
            </c:numRef>
          </c:val>
          <c:extLst>
            <c:ext xmlns:c16="http://schemas.microsoft.com/office/drawing/2014/chart" uri="{C3380CC4-5D6E-409C-BE32-E72D297353CC}">
              <c16:uniqueId val="{00000001-0E8E-40E9-B915-C99BD67C90AA}"/>
            </c:ext>
          </c:extLst>
        </c:ser>
        <c:dLbls>
          <c:showLegendKey val="0"/>
          <c:showVal val="0"/>
          <c:showCatName val="0"/>
          <c:showSerName val="0"/>
          <c:showPercent val="0"/>
          <c:showBubbleSize val="0"/>
        </c:dLbls>
        <c:gapWidth val="219"/>
        <c:overlap val="-27"/>
        <c:axId val="483641072"/>
        <c:axId val="483643040"/>
      </c:barChart>
      <c:catAx>
        <c:axId val="483641072"/>
        <c:scaling>
          <c:orientation val="minMax"/>
        </c:scaling>
        <c:delete val="0"/>
        <c:axPos val="b"/>
        <c:numFmt formatCode="m/d/yyyy\ 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3643040"/>
        <c:crosses val="autoZero"/>
        <c:auto val="0"/>
        <c:lblAlgn val="ctr"/>
        <c:lblOffset val="100"/>
        <c:noMultiLvlLbl val="0"/>
      </c:catAx>
      <c:valAx>
        <c:axId val="4836430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Rain (feet)</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48364107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878447759819497"/>
          <c:y val="8.7986406360221925E-2"/>
          <c:w val="0.73655469791515993"/>
          <c:h val="0.77736111111111106"/>
        </c:manualLayout>
      </c:layout>
      <c:scatterChart>
        <c:scatterStyle val="lineMarker"/>
        <c:varyColors val="0"/>
        <c:ser>
          <c:idx val="0"/>
          <c:order val="0"/>
          <c:tx>
            <c:v>G-852</c:v>
          </c:tx>
          <c:spPr>
            <a:ln w="19050" cap="rnd">
              <a:noFill/>
              <a:round/>
            </a:ln>
            <a:effectLst/>
          </c:spPr>
          <c:marker>
            <c:symbol val="circle"/>
            <c:size val="8"/>
            <c:spPr>
              <a:solidFill>
                <a:srgbClr val="00B050"/>
              </a:solidFill>
              <a:ln w="9525">
                <a:solidFill>
                  <a:srgbClr val="00B050"/>
                </a:solidFill>
              </a:ln>
              <a:effectLst/>
            </c:spPr>
          </c:marker>
          <c:xVal>
            <c:numRef>
              <c:f>'G-852'!$C$1:$C$61</c:f>
              <c:numCache>
                <c:formatCode>d\-mmm\-yy</c:formatCode>
                <c:ptCount val="61"/>
                <c:pt idx="0">
                  <c:v>42309</c:v>
                </c:pt>
                <c:pt idx="1">
                  <c:v>42310</c:v>
                </c:pt>
                <c:pt idx="2">
                  <c:v>42311</c:v>
                </c:pt>
                <c:pt idx="3">
                  <c:v>42312</c:v>
                </c:pt>
                <c:pt idx="4">
                  <c:v>42313</c:v>
                </c:pt>
                <c:pt idx="5">
                  <c:v>42314</c:v>
                </c:pt>
                <c:pt idx="6">
                  <c:v>42315</c:v>
                </c:pt>
                <c:pt idx="7">
                  <c:v>42316</c:v>
                </c:pt>
                <c:pt idx="8">
                  <c:v>42317</c:v>
                </c:pt>
                <c:pt idx="9">
                  <c:v>42318</c:v>
                </c:pt>
                <c:pt idx="10">
                  <c:v>42319</c:v>
                </c:pt>
                <c:pt idx="11">
                  <c:v>42320</c:v>
                </c:pt>
                <c:pt idx="12">
                  <c:v>42321</c:v>
                </c:pt>
                <c:pt idx="13">
                  <c:v>42322</c:v>
                </c:pt>
                <c:pt idx="14">
                  <c:v>42323</c:v>
                </c:pt>
                <c:pt idx="15">
                  <c:v>42324</c:v>
                </c:pt>
                <c:pt idx="16">
                  <c:v>42325</c:v>
                </c:pt>
                <c:pt idx="17">
                  <c:v>42326</c:v>
                </c:pt>
                <c:pt idx="18">
                  <c:v>42327</c:v>
                </c:pt>
                <c:pt idx="19">
                  <c:v>42328</c:v>
                </c:pt>
                <c:pt idx="20">
                  <c:v>42329</c:v>
                </c:pt>
                <c:pt idx="21">
                  <c:v>42330</c:v>
                </c:pt>
                <c:pt idx="22">
                  <c:v>42331</c:v>
                </c:pt>
                <c:pt idx="23">
                  <c:v>42332</c:v>
                </c:pt>
                <c:pt idx="24">
                  <c:v>42333</c:v>
                </c:pt>
                <c:pt idx="25">
                  <c:v>42334</c:v>
                </c:pt>
                <c:pt idx="26">
                  <c:v>42335</c:v>
                </c:pt>
                <c:pt idx="27">
                  <c:v>42336</c:v>
                </c:pt>
                <c:pt idx="28">
                  <c:v>42337</c:v>
                </c:pt>
                <c:pt idx="29">
                  <c:v>42338</c:v>
                </c:pt>
                <c:pt idx="30">
                  <c:v>42339</c:v>
                </c:pt>
                <c:pt idx="31">
                  <c:v>42340</c:v>
                </c:pt>
                <c:pt idx="32">
                  <c:v>42341</c:v>
                </c:pt>
                <c:pt idx="33">
                  <c:v>42342</c:v>
                </c:pt>
                <c:pt idx="34">
                  <c:v>42343</c:v>
                </c:pt>
                <c:pt idx="35">
                  <c:v>42344</c:v>
                </c:pt>
                <c:pt idx="36">
                  <c:v>42345</c:v>
                </c:pt>
                <c:pt idx="37">
                  <c:v>42346</c:v>
                </c:pt>
                <c:pt idx="38">
                  <c:v>42347</c:v>
                </c:pt>
                <c:pt idx="39">
                  <c:v>42348</c:v>
                </c:pt>
                <c:pt idx="40">
                  <c:v>42349</c:v>
                </c:pt>
                <c:pt idx="41">
                  <c:v>42350</c:v>
                </c:pt>
                <c:pt idx="42">
                  <c:v>42351</c:v>
                </c:pt>
                <c:pt idx="43">
                  <c:v>42352</c:v>
                </c:pt>
                <c:pt idx="44">
                  <c:v>42353</c:v>
                </c:pt>
                <c:pt idx="45">
                  <c:v>42354</c:v>
                </c:pt>
                <c:pt idx="46">
                  <c:v>42355</c:v>
                </c:pt>
                <c:pt idx="47">
                  <c:v>42356</c:v>
                </c:pt>
                <c:pt idx="48">
                  <c:v>42357</c:v>
                </c:pt>
                <c:pt idx="49">
                  <c:v>42358</c:v>
                </c:pt>
                <c:pt idx="50">
                  <c:v>42359</c:v>
                </c:pt>
                <c:pt idx="51">
                  <c:v>42360</c:v>
                </c:pt>
                <c:pt idx="52">
                  <c:v>42361</c:v>
                </c:pt>
                <c:pt idx="53">
                  <c:v>42362</c:v>
                </c:pt>
                <c:pt idx="54">
                  <c:v>42363</c:v>
                </c:pt>
                <c:pt idx="55">
                  <c:v>42364</c:v>
                </c:pt>
                <c:pt idx="56">
                  <c:v>42365</c:v>
                </c:pt>
                <c:pt idx="57">
                  <c:v>42366</c:v>
                </c:pt>
                <c:pt idx="58">
                  <c:v>42367</c:v>
                </c:pt>
                <c:pt idx="59">
                  <c:v>42368</c:v>
                </c:pt>
                <c:pt idx="60">
                  <c:v>42369</c:v>
                </c:pt>
              </c:numCache>
            </c:numRef>
          </c:xVal>
          <c:yVal>
            <c:numRef>
              <c:f>'G-852'!$E$1:$E$61</c:f>
              <c:numCache>
                <c:formatCode>General</c:formatCode>
                <c:ptCount val="61"/>
                <c:pt idx="0">
                  <c:v>0.85999999999999988</c:v>
                </c:pt>
                <c:pt idx="1">
                  <c:v>0.83000000000000007</c:v>
                </c:pt>
                <c:pt idx="2">
                  <c:v>0.83000000000000007</c:v>
                </c:pt>
                <c:pt idx="3">
                  <c:v>0.98</c:v>
                </c:pt>
                <c:pt idx="4">
                  <c:v>0.96999999999999975</c:v>
                </c:pt>
                <c:pt idx="5">
                  <c:v>0.87000000000000011</c:v>
                </c:pt>
                <c:pt idx="6">
                  <c:v>0.81999999999999984</c:v>
                </c:pt>
                <c:pt idx="7">
                  <c:v>0.79</c:v>
                </c:pt>
                <c:pt idx="8">
                  <c:v>0.75999999999999979</c:v>
                </c:pt>
                <c:pt idx="9">
                  <c:v>0.73</c:v>
                </c:pt>
                <c:pt idx="10">
                  <c:v>0.71</c:v>
                </c:pt>
                <c:pt idx="11">
                  <c:v>0.68000000000000016</c:v>
                </c:pt>
                <c:pt idx="12">
                  <c:v>0.68000000000000016</c:v>
                </c:pt>
                <c:pt idx="13">
                  <c:v>1.1400000000000001</c:v>
                </c:pt>
                <c:pt idx="14">
                  <c:v>1.2399999999999998</c:v>
                </c:pt>
                <c:pt idx="15">
                  <c:v>1.3399999999999999</c:v>
                </c:pt>
                <c:pt idx="16">
                  <c:v>1.37</c:v>
                </c:pt>
                <c:pt idx="17">
                  <c:v>1.3399999999999999</c:v>
                </c:pt>
                <c:pt idx="18">
                  <c:v>1.2599999999999998</c:v>
                </c:pt>
                <c:pt idx="19">
                  <c:v>1.1600000000000001</c:v>
                </c:pt>
                <c:pt idx="20">
                  <c:v>1.2199999999999998</c:v>
                </c:pt>
                <c:pt idx="21">
                  <c:v>1.2799999999999998</c:v>
                </c:pt>
                <c:pt idx="22">
                  <c:v>1.2799999999999998</c:v>
                </c:pt>
                <c:pt idx="23">
                  <c:v>1.2199999999999998</c:v>
                </c:pt>
                <c:pt idx="24">
                  <c:v>1.1099999999999999</c:v>
                </c:pt>
                <c:pt idx="25">
                  <c:v>1.1000000000000001</c:v>
                </c:pt>
                <c:pt idx="26">
                  <c:v>1.06</c:v>
                </c:pt>
                <c:pt idx="27">
                  <c:v>1.0099999999999998</c:v>
                </c:pt>
                <c:pt idx="28">
                  <c:v>0.96</c:v>
                </c:pt>
                <c:pt idx="29">
                  <c:v>0.91999999999999993</c:v>
                </c:pt>
                <c:pt idx="30">
                  <c:v>0.91999999999999993</c:v>
                </c:pt>
                <c:pt idx="31">
                  <c:v>0.87999999999999989</c:v>
                </c:pt>
                <c:pt idx="32">
                  <c:v>1.2999999999999998</c:v>
                </c:pt>
                <c:pt idx="33">
                  <c:v>2.8099999999999996</c:v>
                </c:pt>
                <c:pt idx="34">
                  <c:v>2.7</c:v>
                </c:pt>
                <c:pt idx="35">
                  <c:v>2.6900000000000004</c:v>
                </c:pt>
                <c:pt idx="36">
                  <c:v>2.37</c:v>
                </c:pt>
                <c:pt idx="37">
                  <c:v>2.3199999999999998</c:v>
                </c:pt>
                <c:pt idx="38">
                  <c:v>2.25</c:v>
                </c:pt>
                <c:pt idx="39">
                  <c:v>2.04</c:v>
                </c:pt>
                <c:pt idx="40">
                  <c:v>1.8900000000000001</c:v>
                </c:pt>
                <c:pt idx="41">
                  <c:v>1.7599999999999998</c:v>
                </c:pt>
                <c:pt idx="42">
                  <c:v>1.6600000000000001</c:v>
                </c:pt>
                <c:pt idx="43">
                  <c:v>1.56</c:v>
                </c:pt>
                <c:pt idx="44">
                  <c:v>1.48</c:v>
                </c:pt>
                <c:pt idx="45">
                  <c:v>1.38</c:v>
                </c:pt>
                <c:pt idx="46">
                  <c:v>1.2999999999999998</c:v>
                </c:pt>
                <c:pt idx="47">
                  <c:v>1.2199999999999998</c:v>
                </c:pt>
                <c:pt idx="48">
                  <c:v>1.1499999999999999</c:v>
                </c:pt>
                <c:pt idx="49">
                  <c:v>1.0899999999999999</c:v>
                </c:pt>
                <c:pt idx="50">
                  <c:v>1.0299999999999998</c:v>
                </c:pt>
                <c:pt idx="51">
                  <c:v>0.96999999999999975</c:v>
                </c:pt>
                <c:pt idx="52">
                  <c:v>0.91999999999999993</c:v>
                </c:pt>
                <c:pt idx="53">
                  <c:v>0.87000000000000011</c:v>
                </c:pt>
                <c:pt idx="54">
                  <c:v>0.83000000000000007</c:v>
                </c:pt>
                <c:pt idx="55">
                  <c:v>0.79</c:v>
                </c:pt>
                <c:pt idx="56">
                  <c:v>0.75</c:v>
                </c:pt>
                <c:pt idx="57">
                  <c:v>0.71</c:v>
                </c:pt>
                <c:pt idx="58">
                  <c:v>0.68000000000000016</c:v>
                </c:pt>
                <c:pt idx="59">
                  <c:v>0.66000000000000014</c:v>
                </c:pt>
                <c:pt idx="60">
                  <c:v>0.64000000000000012</c:v>
                </c:pt>
              </c:numCache>
            </c:numRef>
          </c:yVal>
          <c:smooth val="0"/>
          <c:extLst>
            <c:ext xmlns:c16="http://schemas.microsoft.com/office/drawing/2014/chart" uri="{C3380CC4-5D6E-409C-BE32-E72D297353CC}">
              <c16:uniqueId val="{00000000-DD21-408B-928D-18FC92824B49}"/>
            </c:ext>
          </c:extLst>
        </c:ser>
        <c:ser>
          <c:idx val="3"/>
          <c:order val="1"/>
          <c:spPr>
            <a:ln w="25400" cap="rnd">
              <a:noFill/>
              <a:round/>
            </a:ln>
            <a:effectLst/>
          </c:spPr>
          <c:marker>
            <c:symbol val="circle"/>
            <c:size val="5"/>
            <c:spPr>
              <a:solidFill>
                <a:schemeClr val="accent4"/>
              </a:solidFill>
              <a:ln w="9525">
                <a:solidFill>
                  <a:schemeClr val="accent4"/>
                </a:solidFill>
              </a:ln>
              <a:effectLst/>
            </c:spPr>
          </c:marker>
          <c:xVal>
            <c:numRef>
              <c:f>'K=0.1ms^-1, S =0.15'!$A$3:$A$2929</c:f>
              <c:numCache>
                <c:formatCode>[$-409]m/d/yy\ h:mm\ AM/PM;@</c:formatCode>
                <c:ptCount val="2927"/>
                <c:pt idx="0">
                  <c:v>42309.020833333336</c:v>
                </c:pt>
                <c:pt idx="1">
                  <c:v>42309.041666666664</c:v>
                </c:pt>
                <c:pt idx="2">
                  <c:v>42309.0625</c:v>
                </c:pt>
                <c:pt idx="3">
                  <c:v>42309.083333333336</c:v>
                </c:pt>
                <c:pt idx="4">
                  <c:v>42309.104166666664</c:v>
                </c:pt>
                <c:pt idx="5">
                  <c:v>42309.125</c:v>
                </c:pt>
                <c:pt idx="6">
                  <c:v>42309.145833333336</c:v>
                </c:pt>
                <c:pt idx="7">
                  <c:v>42309.166666666664</c:v>
                </c:pt>
                <c:pt idx="8">
                  <c:v>42309.1875</c:v>
                </c:pt>
                <c:pt idx="9">
                  <c:v>42309.208333333336</c:v>
                </c:pt>
                <c:pt idx="10">
                  <c:v>42309.229166666664</c:v>
                </c:pt>
                <c:pt idx="11">
                  <c:v>42309.25</c:v>
                </c:pt>
                <c:pt idx="12">
                  <c:v>42309.270833333336</c:v>
                </c:pt>
                <c:pt idx="13">
                  <c:v>42309.291666666664</c:v>
                </c:pt>
                <c:pt idx="14">
                  <c:v>42309.3125</c:v>
                </c:pt>
                <c:pt idx="15">
                  <c:v>42309.333333333336</c:v>
                </c:pt>
                <c:pt idx="16">
                  <c:v>42309.354166666664</c:v>
                </c:pt>
                <c:pt idx="17">
                  <c:v>42309.375</c:v>
                </c:pt>
                <c:pt idx="18">
                  <c:v>42309.395833333336</c:v>
                </c:pt>
                <c:pt idx="19">
                  <c:v>42309.416666666664</c:v>
                </c:pt>
                <c:pt idx="20">
                  <c:v>42309.4375</c:v>
                </c:pt>
                <c:pt idx="21">
                  <c:v>42309.458333333336</c:v>
                </c:pt>
                <c:pt idx="22">
                  <c:v>42309.479166666664</c:v>
                </c:pt>
                <c:pt idx="23">
                  <c:v>42309.5</c:v>
                </c:pt>
                <c:pt idx="24">
                  <c:v>42309.520833333336</c:v>
                </c:pt>
                <c:pt idx="25">
                  <c:v>42309.541666666664</c:v>
                </c:pt>
                <c:pt idx="26">
                  <c:v>42309.5625</c:v>
                </c:pt>
                <c:pt idx="27">
                  <c:v>42309.583333333336</c:v>
                </c:pt>
                <c:pt idx="28">
                  <c:v>42309.604166666664</c:v>
                </c:pt>
                <c:pt idx="29">
                  <c:v>42309.625</c:v>
                </c:pt>
                <c:pt idx="30">
                  <c:v>42309.645833333336</c:v>
                </c:pt>
                <c:pt idx="31">
                  <c:v>42309.666666666664</c:v>
                </c:pt>
                <c:pt idx="32">
                  <c:v>42309.6875</c:v>
                </c:pt>
                <c:pt idx="33">
                  <c:v>42309.708333333336</c:v>
                </c:pt>
                <c:pt idx="34">
                  <c:v>42309.729166666664</c:v>
                </c:pt>
                <c:pt idx="35">
                  <c:v>42309.75</c:v>
                </c:pt>
                <c:pt idx="36">
                  <c:v>42309.770833333336</c:v>
                </c:pt>
                <c:pt idx="37">
                  <c:v>42309.791666666664</c:v>
                </c:pt>
                <c:pt idx="38">
                  <c:v>42309.8125</c:v>
                </c:pt>
                <c:pt idx="39">
                  <c:v>42309.833333333336</c:v>
                </c:pt>
                <c:pt idx="40">
                  <c:v>42309.854166666664</c:v>
                </c:pt>
                <c:pt idx="41">
                  <c:v>42309.875</c:v>
                </c:pt>
                <c:pt idx="42">
                  <c:v>42309.895833333336</c:v>
                </c:pt>
                <c:pt idx="43">
                  <c:v>42309.916666666664</c:v>
                </c:pt>
                <c:pt idx="44">
                  <c:v>42309.9375</c:v>
                </c:pt>
                <c:pt idx="45">
                  <c:v>42309.958333333336</c:v>
                </c:pt>
                <c:pt idx="46">
                  <c:v>42309.979166666664</c:v>
                </c:pt>
                <c:pt idx="47">
                  <c:v>42310</c:v>
                </c:pt>
                <c:pt idx="48">
                  <c:v>42310.020833333336</c:v>
                </c:pt>
                <c:pt idx="49">
                  <c:v>42310.041666666664</c:v>
                </c:pt>
                <c:pt idx="50">
                  <c:v>42310.0625</c:v>
                </c:pt>
                <c:pt idx="51">
                  <c:v>42310.083333333336</c:v>
                </c:pt>
                <c:pt idx="52">
                  <c:v>42310.104166666664</c:v>
                </c:pt>
                <c:pt idx="53">
                  <c:v>42310.125</c:v>
                </c:pt>
                <c:pt idx="54">
                  <c:v>42310.145833333336</c:v>
                </c:pt>
                <c:pt idx="55">
                  <c:v>42310.166666666664</c:v>
                </c:pt>
                <c:pt idx="56">
                  <c:v>42310.1875</c:v>
                </c:pt>
                <c:pt idx="57">
                  <c:v>42310.208333333336</c:v>
                </c:pt>
                <c:pt idx="58">
                  <c:v>42310.229166666664</c:v>
                </c:pt>
                <c:pt idx="59">
                  <c:v>42310.25</c:v>
                </c:pt>
                <c:pt idx="60">
                  <c:v>42310.270833333336</c:v>
                </c:pt>
                <c:pt idx="61">
                  <c:v>42310.291666666664</c:v>
                </c:pt>
                <c:pt idx="62">
                  <c:v>42310.3125</c:v>
                </c:pt>
                <c:pt idx="63">
                  <c:v>42310.333333333336</c:v>
                </c:pt>
                <c:pt idx="64">
                  <c:v>42310.354166666664</c:v>
                </c:pt>
                <c:pt idx="65">
                  <c:v>42310.375</c:v>
                </c:pt>
                <c:pt idx="66">
                  <c:v>42310.395833333336</c:v>
                </c:pt>
                <c:pt idx="67">
                  <c:v>42310.416666666664</c:v>
                </c:pt>
                <c:pt idx="68">
                  <c:v>42310.4375</c:v>
                </c:pt>
                <c:pt idx="69">
                  <c:v>42310.458333333336</c:v>
                </c:pt>
                <c:pt idx="70">
                  <c:v>42310.479166666664</c:v>
                </c:pt>
                <c:pt idx="71">
                  <c:v>42310.5</c:v>
                </c:pt>
                <c:pt idx="72">
                  <c:v>42310.520833333336</c:v>
                </c:pt>
                <c:pt idx="73">
                  <c:v>42310.541666666664</c:v>
                </c:pt>
                <c:pt idx="74">
                  <c:v>42310.5625</c:v>
                </c:pt>
                <c:pt idx="75">
                  <c:v>42310.583333333336</c:v>
                </c:pt>
                <c:pt idx="76">
                  <c:v>42310.604166666664</c:v>
                </c:pt>
                <c:pt idx="77">
                  <c:v>42310.625</c:v>
                </c:pt>
                <c:pt idx="78">
                  <c:v>42310.645833333336</c:v>
                </c:pt>
                <c:pt idx="79">
                  <c:v>42310.666666666664</c:v>
                </c:pt>
                <c:pt idx="80">
                  <c:v>42310.6875</c:v>
                </c:pt>
                <c:pt idx="81">
                  <c:v>42310.708333333336</c:v>
                </c:pt>
                <c:pt idx="82">
                  <c:v>42310.729166666664</c:v>
                </c:pt>
                <c:pt idx="83">
                  <c:v>42310.75</c:v>
                </c:pt>
                <c:pt idx="84">
                  <c:v>42310.770833333336</c:v>
                </c:pt>
                <c:pt idx="85">
                  <c:v>42310.791666666664</c:v>
                </c:pt>
                <c:pt idx="86">
                  <c:v>42310.8125</c:v>
                </c:pt>
                <c:pt idx="87">
                  <c:v>42310.833333333336</c:v>
                </c:pt>
                <c:pt idx="88">
                  <c:v>42310.854166666664</c:v>
                </c:pt>
                <c:pt idx="89">
                  <c:v>42310.875</c:v>
                </c:pt>
                <c:pt idx="90">
                  <c:v>42310.895833333336</c:v>
                </c:pt>
                <c:pt idx="91">
                  <c:v>42310.916666666664</c:v>
                </c:pt>
                <c:pt idx="92">
                  <c:v>42310.9375</c:v>
                </c:pt>
                <c:pt idx="93">
                  <c:v>42310.958333333336</c:v>
                </c:pt>
                <c:pt idx="94">
                  <c:v>42310.979166666664</c:v>
                </c:pt>
                <c:pt idx="95">
                  <c:v>42311</c:v>
                </c:pt>
                <c:pt idx="96">
                  <c:v>42311.020833333336</c:v>
                </c:pt>
                <c:pt idx="97">
                  <c:v>42311.041666666664</c:v>
                </c:pt>
                <c:pt idx="98">
                  <c:v>42311.0625</c:v>
                </c:pt>
                <c:pt idx="99">
                  <c:v>42311.083333333336</c:v>
                </c:pt>
                <c:pt idx="100">
                  <c:v>42311.104166666664</c:v>
                </c:pt>
                <c:pt idx="101">
                  <c:v>42311.125</c:v>
                </c:pt>
                <c:pt idx="102">
                  <c:v>42311.145833333336</c:v>
                </c:pt>
                <c:pt idx="103">
                  <c:v>42311.166666666664</c:v>
                </c:pt>
                <c:pt idx="104">
                  <c:v>42311.1875</c:v>
                </c:pt>
                <c:pt idx="105">
                  <c:v>42311.208333333336</c:v>
                </c:pt>
                <c:pt idx="106">
                  <c:v>42311.229166666664</c:v>
                </c:pt>
                <c:pt idx="107">
                  <c:v>42311.25</c:v>
                </c:pt>
                <c:pt idx="108">
                  <c:v>42311.270833333336</c:v>
                </c:pt>
                <c:pt idx="109">
                  <c:v>42311.291666666664</c:v>
                </c:pt>
                <c:pt idx="110">
                  <c:v>42311.3125</c:v>
                </c:pt>
                <c:pt idx="111">
                  <c:v>42311.333333333336</c:v>
                </c:pt>
                <c:pt idx="112">
                  <c:v>42311.354166666664</c:v>
                </c:pt>
                <c:pt idx="113">
                  <c:v>42311.375</c:v>
                </c:pt>
                <c:pt idx="114">
                  <c:v>42311.395833333336</c:v>
                </c:pt>
                <c:pt idx="115">
                  <c:v>42311.416666666664</c:v>
                </c:pt>
                <c:pt idx="116">
                  <c:v>42311.4375</c:v>
                </c:pt>
                <c:pt idx="117">
                  <c:v>42311.458333333336</c:v>
                </c:pt>
                <c:pt idx="118">
                  <c:v>42311.479166666664</c:v>
                </c:pt>
                <c:pt idx="119">
                  <c:v>42311.5</c:v>
                </c:pt>
                <c:pt idx="120">
                  <c:v>42311.520833333336</c:v>
                </c:pt>
                <c:pt idx="121">
                  <c:v>42311.541666666664</c:v>
                </c:pt>
                <c:pt idx="122">
                  <c:v>42311.5625</c:v>
                </c:pt>
                <c:pt idx="123">
                  <c:v>42311.583333333336</c:v>
                </c:pt>
                <c:pt idx="124">
                  <c:v>42311.604166666664</c:v>
                </c:pt>
                <c:pt idx="125">
                  <c:v>42311.625</c:v>
                </c:pt>
                <c:pt idx="126">
                  <c:v>42311.645833333336</c:v>
                </c:pt>
                <c:pt idx="127">
                  <c:v>42311.666666666664</c:v>
                </c:pt>
                <c:pt idx="128">
                  <c:v>42311.6875</c:v>
                </c:pt>
                <c:pt idx="129">
                  <c:v>42311.708333333336</c:v>
                </c:pt>
                <c:pt idx="130">
                  <c:v>42311.729166666664</c:v>
                </c:pt>
                <c:pt idx="131">
                  <c:v>42311.75</c:v>
                </c:pt>
                <c:pt idx="132">
                  <c:v>42311.770833333336</c:v>
                </c:pt>
                <c:pt idx="133">
                  <c:v>42311.791666666664</c:v>
                </c:pt>
                <c:pt idx="134">
                  <c:v>42311.8125</c:v>
                </c:pt>
                <c:pt idx="135">
                  <c:v>42311.833333333336</c:v>
                </c:pt>
                <c:pt idx="136">
                  <c:v>42311.854166666664</c:v>
                </c:pt>
                <c:pt idx="137">
                  <c:v>42311.875</c:v>
                </c:pt>
                <c:pt idx="138">
                  <c:v>42311.895833333336</c:v>
                </c:pt>
                <c:pt idx="139">
                  <c:v>42311.916666666664</c:v>
                </c:pt>
                <c:pt idx="140">
                  <c:v>42311.9375</c:v>
                </c:pt>
                <c:pt idx="141">
                  <c:v>42311.958333333336</c:v>
                </c:pt>
                <c:pt idx="142">
                  <c:v>42311.979166666664</c:v>
                </c:pt>
                <c:pt idx="143">
                  <c:v>42312</c:v>
                </c:pt>
                <c:pt idx="144">
                  <c:v>42312.020833333336</c:v>
                </c:pt>
                <c:pt idx="145">
                  <c:v>42312.041666666664</c:v>
                </c:pt>
                <c:pt idx="146">
                  <c:v>42312.0625</c:v>
                </c:pt>
                <c:pt idx="147">
                  <c:v>42312.083333333336</c:v>
                </c:pt>
                <c:pt idx="148">
                  <c:v>42312.104166666664</c:v>
                </c:pt>
                <c:pt idx="149">
                  <c:v>42312.125</c:v>
                </c:pt>
                <c:pt idx="150">
                  <c:v>42312.145833333336</c:v>
                </c:pt>
                <c:pt idx="151">
                  <c:v>42312.166666666664</c:v>
                </c:pt>
                <c:pt idx="152">
                  <c:v>42312.1875</c:v>
                </c:pt>
                <c:pt idx="153">
                  <c:v>42312.208333333336</c:v>
                </c:pt>
                <c:pt idx="154">
                  <c:v>42312.229166666664</c:v>
                </c:pt>
                <c:pt idx="155">
                  <c:v>42312.25</c:v>
                </c:pt>
                <c:pt idx="156">
                  <c:v>42312.270833333336</c:v>
                </c:pt>
                <c:pt idx="157">
                  <c:v>42312.291666666664</c:v>
                </c:pt>
                <c:pt idx="158">
                  <c:v>42312.3125</c:v>
                </c:pt>
                <c:pt idx="159">
                  <c:v>42312.333333333336</c:v>
                </c:pt>
                <c:pt idx="160">
                  <c:v>42312.354166666664</c:v>
                </c:pt>
                <c:pt idx="161">
                  <c:v>42312.375</c:v>
                </c:pt>
                <c:pt idx="162">
                  <c:v>42312.395833333336</c:v>
                </c:pt>
                <c:pt idx="163">
                  <c:v>42312.416666666664</c:v>
                </c:pt>
                <c:pt idx="164">
                  <c:v>42312.4375</c:v>
                </c:pt>
                <c:pt idx="165">
                  <c:v>42312.458333333336</c:v>
                </c:pt>
                <c:pt idx="166">
                  <c:v>42312.479166666664</c:v>
                </c:pt>
                <c:pt idx="167">
                  <c:v>42312.5</c:v>
                </c:pt>
                <c:pt idx="168">
                  <c:v>42312.520833333336</c:v>
                </c:pt>
                <c:pt idx="169">
                  <c:v>42312.541666666664</c:v>
                </c:pt>
                <c:pt idx="170">
                  <c:v>42312.5625</c:v>
                </c:pt>
                <c:pt idx="171">
                  <c:v>42312.583333333336</c:v>
                </c:pt>
                <c:pt idx="172">
                  <c:v>42312.604166666664</c:v>
                </c:pt>
                <c:pt idx="173">
                  <c:v>42312.625</c:v>
                </c:pt>
                <c:pt idx="174">
                  <c:v>42312.645833333336</c:v>
                </c:pt>
                <c:pt idx="175">
                  <c:v>42312.666666666664</c:v>
                </c:pt>
                <c:pt idx="176">
                  <c:v>42312.6875</c:v>
                </c:pt>
                <c:pt idx="177">
                  <c:v>42312.708333333336</c:v>
                </c:pt>
                <c:pt idx="178">
                  <c:v>42312.729166666664</c:v>
                </c:pt>
                <c:pt idx="179">
                  <c:v>42312.75</c:v>
                </c:pt>
                <c:pt idx="180">
                  <c:v>42312.770833333336</c:v>
                </c:pt>
                <c:pt idx="181">
                  <c:v>42312.791666666664</c:v>
                </c:pt>
                <c:pt idx="182">
                  <c:v>42312.8125</c:v>
                </c:pt>
                <c:pt idx="183">
                  <c:v>42312.833333333336</c:v>
                </c:pt>
                <c:pt idx="184">
                  <c:v>42312.854166666664</c:v>
                </c:pt>
                <c:pt idx="185">
                  <c:v>42312.875</c:v>
                </c:pt>
                <c:pt idx="186">
                  <c:v>42312.895833333336</c:v>
                </c:pt>
                <c:pt idx="187">
                  <c:v>42312.916666666664</c:v>
                </c:pt>
                <c:pt idx="188">
                  <c:v>42312.9375</c:v>
                </c:pt>
                <c:pt idx="189">
                  <c:v>42312.958333333336</c:v>
                </c:pt>
                <c:pt idx="190">
                  <c:v>42312.979166666664</c:v>
                </c:pt>
                <c:pt idx="191">
                  <c:v>42313</c:v>
                </c:pt>
                <c:pt idx="192">
                  <c:v>42313.020833333336</c:v>
                </c:pt>
                <c:pt idx="193">
                  <c:v>42313.041666666664</c:v>
                </c:pt>
                <c:pt idx="194">
                  <c:v>42313.0625</c:v>
                </c:pt>
                <c:pt idx="195">
                  <c:v>42313.083333333336</c:v>
                </c:pt>
                <c:pt idx="196">
                  <c:v>42313.104166666664</c:v>
                </c:pt>
                <c:pt idx="197">
                  <c:v>42313.125</c:v>
                </c:pt>
                <c:pt idx="198">
                  <c:v>42313.145833333336</c:v>
                </c:pt>
                <c:pt idx="199">
                  <c:v>42313.166666666664</c:v>
                </c:pt>
                <c:pt idx="200">
                  <c:v>42313.1875</c:v>
                </c:pt>
                <c:pt idx="201">
                  <c:v>42313.208333333336</c:v>
                </c:pt>
                <c:pt idx="202">
                  <c:v>42313.229166666664</c:v>
                </c:pt>
                <c:pt idx="203">
                  <c:v>42313.25</c:v>
                </c:pt>
                <c:pt idx="204">
                  <c:v>42313.270833333336</c:v>
                </c:pt>
                <c:pt idx="205">
                  <c:v>42313.291666666664</c:v>
                </c:pt>
                <c:pt idx="206">
                  <c:v>42313.3125</c:v>
                </c:pt>
                <c:pt idx="207">
                  <c:v>42313.333333333336</c:v>
                </c:pt>
                <c:pt idx="208">
                  <c:v>42313.354166666664</c:v>
                </c:pt>
                <c:pt idx="209">
                  <c:v>42313.375</c:v>
                </c:pt>
                <c:pt idx="210">
                  <c:v>42313.395833333336</c:v>
                </c:pt>
                <c:pt idx="211">
                  <c:v>42313.416666666664</c:v>
                </c:pt>
                <c:pt idx="212">
                  <c:v>42313.4375</c:v>
                </c:pt>
                <c:pt idx="213">
                  <c:v>42313.458333333336</c:v>
                </c:pt>
                <c:pt idx="214">
                  <c:v>42313.479166666664</c:v>
                </c:pt>
                <c:pt idx="215">
                  <c:v>42313.5</c:v>
                </c:pt>
                <c:pt idx="216">
                  <c:v>42313.520833333336</c:v>
                </c:pt>
                <c:pt idx="217">
                  <c:v>42313.541666666664</c:v>
                </c:pt>
                <c:pt idx="218">
                  <c:v>42313.5625</c:v>
                </c:pt>
                <c:pt idx="219">
                  <c:v>42313.583333333336</c:v>
                </c:pt>
                <c:pt idx="220">
                  <c:v>42313.604166666664</c:v>
                </c:pt>
                <c:pt idx="221">
                  <c:v>42313.625</c:v>
                </c:pt>
                <c:pt idx="222">
                  <c:v>42313.645833333336</c:v>
                </c:pt>
                <c:pt idx="223">
                  <c:v>42313.666666666664</c:v>
                </c:pt>
                <c:pt idx="224">
                  <c:v>42313.6875</c:v>
                </c:pt>
                <c:pt idx="225">
                  <c:v>42313.708333333336</c:v>
                </c:pt>
                <c:pt idx="226">
                  <c:v>42313.729166666664</c:v>
                </c:pt>
                <c:pt idx="227">
                  <c:v>42313.75</c:v>
                </c:pt>
                <c:pt idx="228">
                  <c:v>42313.770833333336</c:v>
                </c:pt>
                <c:pt idx="229">
                  <c:v>42313.791666666664</c:v>
                </c:pt>
                <c:pt idx="230">
                  <c:v>42313.8125</c:v>
                </c:pt>
                <c:pt idx="231">
                  <c:v>42313.833333333336</c:v>
                </c:pt>
                <c:pt idx="232">
                  <c:v>42313.854166666664</c:v>
                </c:pt>
                <c:pt idx="233">
                  <c:v>42313.875</c:v>
                </c:pt>
                <c:pt idx="234">
                  <c:v>42313.895833333336</c:v>
                </c:pt>
                <c:pt idx="235">
                  <c:v>42313.916666666664</c:v>
                </c:pt>
                <c:pt idx="236">
                  <c:v>42313.9375</c:v>
                </c:pt>
                <c:pt idx="237">
                  <c:v>42313.958333333336</c:v>
                </c:pt>
                <c:pt idx="238">
                  <c:v>42313.979166666664</c:v>
                </c:pt>
                <c:pt idx="239">
                  <c:v>42314</c:v>
                </c:pt>
                <c:pt idx="240">
                  <c:v>42314.020833333336</c:v>
                </c:pt>
                <c:pt idx="241">
                  <c:v>42314.041666666664</c:v>
                </c:pt>
                <c:pt idx="242">
                  <c:v>42314.0625</c:v>
                </c:pt>
                <c:pt idx="243">
                  <c:v>42314.083333333336</c:v>
                </c:pt>
                <c:pt idx="244">
                  <c:v>42314.104166666664</c:v>
                </c:pt>
                <c:pt idx="245">
                  <c:v>42314.125</c:v>
                </c:pt>
                <c:pt idx="246">
                  <c:v>42314.145833333336</c:v>
                </c:pt>
                <c:pt idx="247">
                  <c:v>42314.166666666664</c:v>
                </c:pt>
                <c:pt idx="248">
                  <c:v>42314.1875</c:v>
                </c:pt>
                <c:pt idx="249">
                  <c:v>42314.208333333336</c:v>
                </c:pt>
                <c:pt idx="250">
                  <c:v>42314.229166666664</c:v>
                </c:pt>
                <c:pt idx="251">
                  <c:v>42314.25</c:v>
                </c:pt>
                <c:pt idx="252">
                  <c:v>42314.270833333336</c:v>
                </c:pt>
                <c:pt idx="253">
                  <c:v>42314.291666666664</c:v>
                </c:pt>
                <c:pt idx="254">
                  <c:v>42314.3125</c:v>
                </c:pt>
                <c:pt idx="255">
                  <c:v>42314.333333333336</c:v>
                </c:pt>
                <c:pt idx="256">
                  <c:v>42314.354166666664</c:v>
                </c:pt>
                <c:pt idx="257">
                  <c:v>42314.375</c:v>
                </c:pt>
                <c:pt idx="258">
                  <c:v>42314.395833333336</c:v>
                </c:pt>
                <c:pt idx="259">
                  <c:v>42314.416666666664</c:v>
                </c:pt>
                <c:pt idx="260">
                  <c:v>42314.4375</c:v>
                </c:pt>
                <c:pt idx="261">
                  <c:v>42314.458333333336</c:v>
                </c:pt>
                <c:pt idx="262">
                  <c:v>42314.479166666664</c:v>
                </c:pt>
                <c:pt idx="263">
                  <c:v>42314.5</c:v>
                </c:pt>
                <c:pt idx="264">
                  <c:v>42314.520833333336</c:v>
                </c:pt>
                <c:pt idx="265">
                  <c:v>42314.541666666664</c:v>
                </c:pt>
                <c:pt idx="266">
                  <c:v>42314.5625</c:v>
                </c:pt>
                <c:pt idx="267">
                  <c:v>42314.583333333336</c:v>
                </c:pt>
                <c:pt idx="268">
                  <c:v>42314.604166666664</c:v>
                </c:pt>
                <c:pt idx="269">
                  <c:v>42314.625</c:v>
                </c:pt>
                <c:pt idx="270">
                  <c:v>42314.645833333336</c:v>
                </c:pt>
                <c:pt idx="271">
                  <c:v>42314.666666666664</c:v>
                </c:pt>
                <c:pt idx="272">
                  <c:v>42314.6875</c:v>
                </c:pt>
                <c:pt idx="273">
                  <c:v>42314.708333333336</c:v>
                </c:pt>
                <c:pt idx="274">
                  <c:v>42314.729166666664</c:v>
                </c:pt>
                <c:pt idx="275">
                  <c:v>42314.75</c:v>
                </c:pt>
                <c:pt idx="276">
                  <c:v>42314.770833333336</c:v>
                </c:pt>
                <c:pt idx="277">
                  <c:v>42314.791666666664</c:v>
                </c:pt>
                <c:pt idx="278">
                  <c:v>42314.8125</c:v>
                </c:pt>
                <c:pt idx="279">
                  <c:v>42314.833333333336</c:v>
                </c:pt>
                <c:pt idx="280">
                  <c:v>42314.854166666664</c:v>
                </c:pt>
                <c:pt idx="281">
                  <c:v>42314.875</c:v>
                </c:pt>
                <c:pt idx="282">
                  <c:v>42314.895833333336</c:v>
                </c:pt>
                <c:pt idx="283">
                  <c:v>42314.916666666664</c:v>
                </c:pt>
                <c:pt idx="284">
                  <c:v>42314.9375</c:v>
                </c:pt>
                <c:pt idx="285">
                  <c:v>42314.958333333336</c:v>
                </c:pt>
                <c:pt idx="286">
                  <c:v>42314.979166666664</c:v>
                </c:pt>
                <c:pt idx="287">
                  <c:v>42315</c:v>
                </c:pt>
                <c:pt idx="288">
                  <c:v>42315.020833333336</c:v>
                </c:pt>
                <c:pt idx="289">
                  <c:v>42315.041666666664</c:v>
                </c:pt>
                <c:pt idx="290">
                  <c:v>42315.0625</c:v>
                </c:pt>
                <c:pt idx="291">
                  <c:v>42315.083333333336</c:v>
                </c:pt>
                <c:pt idx="292">
                  <c:v>42315.104166666664</c:v>
                </c:pt>
                <c:pt idx="293">
                  <c:v>42315.125</c:v>
                </c:pt>
                <c:pt idx="294">
                  <c:v>42315.145833333336</c:v>
                </c:pt>
                <c:pt idx="295">
                  <c:v>42315.166666666664</c:v>
                </c:pt>
                <c:pt idx="296">
                  <c:v>42315.1875</c:v>
                </c:pt>
                <c:pt idx="297">
                  <c:v>42315.208333333336</c:v>
                </c:pt>
                <c:pt idx="298">
                  <c:v>42315.229166666664</c:v>
                </c:pt>
                <c:pt idx="299">
                  <c:v>42315.25</c:v>
                </c:pt>
                <c:pt idx="300">
                  <c:v>42315.270833333336</c:v>
                </c:pt>
                <c:pt idx="301">
                  <c:v>42315.291666666664</c:v>
                </c:pt>
                <c:pt idx="302">
                  <c:v>42315.3125</c:v>
                </c:pt>
                <c:pt idx="303">
                  <c:v>42315.333333333336</c:v>
                </c:pt>
                <c:pt idx="304">
                  <c:v>42315.354166666664</c:v>
                </c:pt>
                <c:pt idx="305">
                  <c:v>42315.375</c:v>
                </c:pt>
                <c:pt idx="306">
                  <c:v>42315.395833333336</c:v>
                </c:pt>
                <c:pt idx="307">
                  <c:v>42315.416666666664</c:v>
                </c:pt>
                <c:pt idx="308">
                  <c:v>42315.4375</c:v>
                </c:pt>
                <c:pt idx="309">
                  <c:v>42315.458333333336</c:v>
                </c:pt>
                <c:pt idx="310">
                  <c:v>42315.479166666664</c:v>
                </c:pt>
                <c:pt idx="311">
                  <c:v>42315.5</c:v>
                </c:pt>
                <c:pt idx="312">
                  <c:v>42315.520833333336</c:v>
                </c:pt>
                <c:pt idx="313">
                  <c:v>42315.541666666664</c:v>
                </c:pt>
                <c:pt idx="314">
                  <c:v>42315.5625</c:v>
                </c:pt>
                <c:pt idx="315">
                  <c:v>42315.583333333336</c:v>
                </c:pt>
                <c:pt idx="316">
                  <c:v>42315.604166666664</c:v>
                </c:pt>
                <c:pt idx="317">
                  <c:v>42315.625</c:v>
                </c:pt>
                <c:pt idx="318">
                  <c:v>42315.645833333336</c:v>
                </c:pt>
                <c:pt idx="319">
                  <c:v>42315.666666666664</c:v>
                </c:pt>
                <c:pt idx="320">
                  <c:v>42315.6875</c:v>
                </c:pt>
                <c:pt idx="321">
                  <c:v>42315.708333333336</c:v>
                </c:pt>
                <c:pt idx="322">
                  <c:v>42315.729166666664</c:v>
                </c:pt>
                <c:pt idx="323">
                  <c:v>42315.75</c:v>
                </c:pt>
                <c:pt idx="324">
                  <c:v>42315.770833333336</c:v>
                </c:pt>
                <c:pt idx="325">
                  <c:v>42315.791666666664</c:v>
                </c:pt>
                <c:pt idx="326">
                  <c:v>42315.8125</c:v>
                </c:pt>
                <c:pt idx="327">
                  <c:v>42315.833333333336</c:v>
                </c:pt>
                <c:pt idx="328">
                  <c:v>42315.854166666664</c:v>
                </c:pt>
                <c:pt idx="329">
                  <c:v>42315.875</c:v>
                </c:pt>
                <c:pt idx="330">
                  <c:v>42315.895833333336</c:v>
                </c:pt>
                <c:pt idx="331">
                  <c:v>42315.916666666664</c:v>
                </c:pt>
                <c:pt idx="332">
                  <c:v>42315.9375</c:v>
                </c:pt>
                <c:pt idx="333">
                  <c:v>42315.958333333336</c:v>
                </c:pt>
                <c:pt idx="334">
                  <c:v>42315.979166666664</c:v>
                </c:pt>
                <c:pt idx="335">
                  <c:v>42316</c:v>
                </c:pt>
                <c:pt idx="336">
                  <c:v>42316.020833333336</c:v>
                </c:pt>
                <c:pt idx="337">
                  <c:v>42316.041666666664</c:v>
                </c:pt>
                <c:pt idx="338">
                  <c:v>42316.0625</c:v>
                </c:pt>
                <c:pt idx="339">
                  <c:v>42316.083333333336</c:v>
                </c:pt>
                <c:pt idx="340">
                  <c:v>42316.104166666664</c:v>
                </c:pt>
                <c:pt idx="341">
                  <c:v>42316.125</c:v>
                </c:pt>
                <c:pt idx="342">
                  <c:v>42316.145833333336</c:v>
                </c:pt>
                <c:pt idx="343">
                  <c:v>42316.166666666664</c:v>
                </c:pt>
                <c:pt idx="344">
                  <c:v>42316.1875</c:v>
                </c:pt>
                <c:pt idx="345">
                  <c:v>42316.208333333336</c:v>
                </c:pt>
                <c:pt idx="346">
                  <c:v>42316.229166666664</c:v>
                </c:pt>
                <c:pt idx="347">
                  <c:v>42316.25</c:v>
                </c:pt>
                <c:pt idx="348">
                  <c:v>42316.270833333336</c:v>
                </c:pt>
                <c:pt idx="349">
                  <c:v>42316.291666666664</c:v>
                </c:pt>
                <c:pt idx="350">
                  <c:v>42316.3125</c:v>
                </c:pt>
                <c:pt idx="351">
                  <c:v>42316.333333333336</c:v>
                </c:pt>
                <c:pt idx="352">
                  <c:v>42316.354166666664</c:v>
                </c:pt>
                <c:pt idx="353">
                  <c:v>42316.375</c:v>
                </c:pt>
                <c:pt idx="354">
                  <c:v>42316.395833333336</c:v>
                </c:pt>
                <c:pt idx="355">
                  <c:v>42316.416666666664</c:v>
                </c:pt>
                <c:pt idx="356">
                  <c:v>42316.4375</c:v>
                </c:pt>
                <c:pt idx="357">
                  <c:v>42316.458333333336</c:v>
                </c:pt>
                <c:pt idx="358">
                  <c:v>42316.479166666664</c:v>
                </c:pt>
                <c:pt idx="359">
                  <c:v>42316.5</c:v>
                </c:pt>
                <c:pt idx="360">
                  <c:v>42316.520833333336</c:v>
                </c:pt>
                <c:pt idx="361">
                  <c:v>42316.541666666664</c:v>
                </c:pt>
                <c:pt idx="362">
                  <c:v>42316.5625</c:v>
                </c:pt>
                <c:pt idx="363">
                  <c:v>42316.583333333336</c:v>
                </c:pt>
                <c:pt idx="364">
                  <c:v>42316.604166666664</c:v>
                </c:pt>
                <c:pt idx="365">
                  <c:v>42316.625</c:v>
                </c:pt>
                <c:pt idx="366">
                  <c:v>42316.645833333336</c:v>
                </c:pt>
                <c:pt idx="367">
                  <c:v>42316.666666666664</c:v>
                </c:pt>
                <c:pt idx="368">
                  <c:v>42316.6875</c:v>
                </c:pt>
                <c:pt idx="369">
                  <c:v>42316.708333333336</c:v>
                </c:pt>
                <c:pt idx="370">
                  <c:v>42316.729166666664</c:v>
                </c:pt>
                <c:pt idx="371">
                  <c:v>42316.75</c:v>
                </c:pt>
                <c:pt idx="372">
                  <c:v>42316.770833333336</c:v>
                </c:pt>
                <c:pt idx="373">
                  <c:v>42316.791666666664</c:v>
                </c:pt>
                <c:pt idx="374">
                  <c:v>42316.8125</c:v>
                </c:pt>
                <c:pt idx="375">
                  <c:v>42316.833333333336</c:v>
                </c:pt>
                <c:pt idx="376">
                  <c:v>42316.854166666664</c:v>
                </c:pt>
                <c:pt idx="377">
                  <c:v>42316.875</c:v>
                </c:pt>
                <c:pt idx="378">
                  <c:v>42316.895833333336</c:v>
                </c:pt>
                <c:pt idx="379">
                  <c:v>42316.916666666664</c:v>
                </c:pt>
                <c:pt idx="380">
                  <c:v>42316.9375</c:v>
                </c:pt>
                <c:pt idx="381">
                  <c:v>42316.958333333336</c:v>
                </c:pt>
                <c:pt idx="382">
                  <c:v>42316.979166666664</c:v>
                </c:pt>
                <c:pt idx="383">
                  <c:v>42317</c:v>
                </c:pt>
                <c:pt idx="384">
                  <c:v>42317.020833333336</c:v>
                </c:pt>
                <c:pt idx="385">
                  <c:v>42317.041666666664</c:v>
                </c:pt>
                <c:pt idx="386">
                  <c:v>42317.0625</c:v>
                </c:pt>
                <c:pt idx="387">
                  <c:v>42317.083333333336</c:v>
                </c:pt>
                <c:pt idx="388">
                  <c:v>42317.104166666664</c:v>
                </c:pt>
                <c:pt idx="389">
                  <c:v>42317.125</c:v>
                </c:pt>
                <c:pt idx="390">
                  <c:v>42317.145833333336</c:v>
                </c:pt>
                <c:pt idx="391">
                  <c:v>42317.166666666664</c:v>
                </c:pt>
                <c:pt idx="392">
                  <c:v>42317.1875</c:v>
                </c:pt>
                <c:pt idx="393">
                  <c:v>42317.208333333336</c:v>
                </c:pt>
                <c:pt idx="394">
                  <c:v>42317.229166666664</c:v>
                </c:pt>
                <c:pt idx="395">
                  <c:v>42317.25</c:v>
                </c:pt>
                <c:pt idx="396">
                  <c:v>42317.270833333336</c:v>
                </c:pt>
                <c:pt idx="397">
                  <c:v>42317.291666666664</c:v>
                </c:pt>
                <c:pt idx="398">
                  <c:v>42317.3125</c:v>
                </c:pt>
                <c:pt idx="399">
                  <c:v>42317.333333333336</c:v>
                </c:pt>
                <c:pt idx="400">
                  <c:v>42317.354166666664</c:v>
                </c:pt>
                <c:pt idx="401">
                  <c:v>42317.375</c:v>
                </c:pt>
                <c:pt idx="402">
                  <c:v>42317.395833333336</c:v>
                </c:pt>
                <c:pt idx="403">
                  <c:v>42317.416666666664</c:v>
                </c:pt>
                <c:pt idx="404">
                  <c:v>42317.4375</c:v>
                </c:pt>
                <c:pt idx="405">
                  <c:v>42317.458333333336</c:v>
                </c:pt>
                <c:pt idx="406">
                  <c:v>42317.479166666664</c:v>
                </c:pt>
                <c:pt idx="407">
                  <c:v>42317.5</c:v>
                </c:pt>
                <c:pt idx="408">
                  <c:v>42317.520833333336</c:v>
                </c:pt>
                <c:pt idx="409">
                  <c:v>42317.541666666664</c:v>
                </c:pt>
                <c:pt idx="410">
                  <c:v>42317.5625</c:v>
                </c:pt>
                <c:pt idx="411">
                  <c:v>42317.583333333336</c:v>
                </c:pt>
                <c:pt idx="412">
                  <c:v>42317.604166666664</c:v>
                </c:pt>
                <c:pt idx="413">
                  <c:v>42317.625</c:v>
                </c:pt>
                <c:pt idx="414">
                  <c:v>42317.645833333336</c:v>
                </c:pt>
                <c:pt idx="415">
                  <c:v>42317.666666666664</c:v>
                </c:pt>
                <c:pt idx="416">
                  <c:v>42317.6875</c:v>
                </c:pt>
                <c:pt idx="417">
                  <c:v>42317.708333333336</c:v>
                </c:pt>
                <c:pt idx="418">
                  <c:v>42317.729166666664</c:v>
                </c:pt>
                <c:pt idx="419">
                  <c:v>42317.75</c:v>
                </c:pt>
                <c:pt idx="420">
                  <c:v>42317.770833333336</c:v>
                </c:pt>
                <c:pt idx="421">
                  <c:v>42317.791666666664</c:v>
                </c:pt>
                <c:pt idx="422">
                  <c:v>42317.8125</c:v>
                </c:pt>
                <c:pt idx="423">
                  <c:v>42317.833333333336</c:v>
                </c:pt>
                <c:pt idx="424">
                  <c:v>42317.854166666664</c:v>
                </c:pt>
                <c:pt idx="425">
                  <c:v>42317.875</c:v>
                </c:pt>
                <c:pt idx="426">
                  <c:v>42317.895833333336</c:v>
                </c:pt>
                <c:pt idx="427">
                  <c:v>42317.916666666664</c:v>
                </c:pt>
                <c:pt idx="428">
                  <c:v>42317.9375</c:v>
                </c:pt>
                <c:pt idx="429">
                  <c:v>42317.958333333336</c:v>
                </c:pt>
                <c:pt idx="430">
                  <c:v>42317.979166666664</c:v>
                </c:pt>
                <c:pt idx="431">
                  <c:v>42318</c:v>
                </c:pt>
                <c:pt idx="432">
                  <c:v>42318.020833333336</c:v>
                </c:pt>
                <c:pt idx="433">
                  <c:v>42318.041666666664</c:v>
                </c:pt>
                <c:pt idx="434">
                  <c:v>42318.0625</c:v>
                </c:pt>
                <c:pt idx="435">
                  <c:v>42318.083333333336</c:v>
                </c:pt>
                <c:pt idx="436">
                  <c:v>42318.104166666664</c:v>
                </c:pt>
                <c:pt idx="437">
                  <c:v>42318.125</c:v>
                </c:pt>
                <c:pt idx="438">
                  <c:v>42318.145833333336</c:v>
                </c:pt>
                <c:pt idx="439">
                  <c:v>42318.166666666664</c:v>
                </c:pt>
                <c:pt idx="440">
                  <c:v>42318.1875</c:v>
                </c:pt>
                <c:pt idx="441">
                  <c:v>42318.208333333336</c:v>
                </c:pt>
                <c:pt idx="442">
                  <c:v>42318.229166666664</c:v>
                </c:pt>
                <c:pt idx="443">
                  <c:v>42318.25</c:v>
                </c:pt>
                <c:pt idx="444">
                  <c:v>42318.270833333336</c:v>
                </c:pt>
                <c:pt idx="445">
                  <c:v>42318.291666666664</c:v>
                </c:pt>
                <c:pt idx="446">
                  <c:v>42318.3125</c:v>
                </c:pt>
                <c:pt idx="447">
                  <c:v>42318.333333333336</c:v>
                </c:pt>
                <c:pt idx="448">
                  <c:v>42318.354166666664</c:v>
                </c:pt>
                <c:pt idx="449">
                  <c:v>42318.375</c:v>
                </c:pt>
                <c:pt idx="450">
                  <c:v>42318.395833333336</c:v>
                </c:pt>
                <c:pt idx="451">
                  <c:v>42318.416666666664</c:v>
                </c:pt>
                <c:pt idx="452">
                  <c:v>42318.4375</c:v>
                </c:pt>
                <c:pt idx="453">
                  <c:v>42318.458333333336</c:v>
                </c:pt>
                <c:pt idx="454">
                  <c:v>42318.479166666664</c:v>
                </c:pt>
                <c:pt idx="455">
                  <c:v>42318.5</c:v>
                </c:pt>
                <c:pt idx="456">
                  <c:v>42318.520833333336</c:v>
                </c:pt>
                <c:pt idx="457">
                  <c:v>42318.541666666664</c:v>
                </c:pt>
                <c:pt idx="458">
                  <c:v>42318.5625</c:v>
                </c:pt>
                <c:pt idx="459">
                  <c:v>42318.583333333336</c:v>
                </c:pt>
                <c:pt idx="460">
                  <c:v>42318.604166666664</c:v>
                </c:pt>
                <c:pt idx="461">
                  <c:v>42318.625</c:v>
                </c:pt>
                <c:pt idx="462">
                  <c:v>42318.645833333336</c:v>
                </c:pt>
                <c:pt idx="463">
                  <c:v>42318.666666666664</c:v>
                </c:pt>
                <c:pt idx="464">
                  <c:v>42318.6875</c:v>
                </c:pt>
                <c:pt idx="465">
                  <c:v>42318.708333333336</c:v>
                </c:pt>
                <c:pt idx="466">
                  <c:v>42318.729166666664</c:v>
                </c:pt>
                <c:pt idx="467">
                  <c:v>42318.75</c:v>
                </c:pt>
                <c:pt idx="468">
                  <c:v>42318.770833333336</c:v>
                </c:pt>
                <c:pt idx="469">
                  <c:v>42318.791666666664</c:v>
                </c:pt>
                <c:pt idx="470">
                  <c:v>42318.8125</c:v>
                </c:pt>
                <c:pt idx="471">
                  <c:v>42318.833333333336</c:v>
                </c:pt>
                <c:pt idx="472">
                  <c:v>42318.854166666664</c:v>
                </c:pt>
                <c:pt idx="473">
                  <c:v>42318.875</c:v>
                </c:pt>
                <c:pt idx="474">
                  <c:v>42318.895833333336</c:v>
                </c:pt>
                <c:pt idx="475">
                  <c:v>42318.916666666664</c:v>
                </c:pt>
                <c:pt idx="476">
                  <c:v>42318.9375</c:v>
                </c:pt>
                <c:pt idx="477">
                  <c:v>42318.958333333336</c:v>
                </c:pt>
                <c:pt idx="478">
                  <c:v>42318.979166666664</c:v>
                </c:pt>
                <c:pt idx="479">
                  <c:v>42319</c:v>
                </c:pt>
                <c:pt idx="480">
                  <c:v>42319.020833333336</c:v>
                </c:pt>
                <c:pt idx="481">
                  <c:v>42319.041666666664</c:v>
                </c:pt>
                <c:pt idx="482">
                  <c:v>42319.0625</c:v>
                </c:pt>
                <c:pt idx="483">
                  <c:v>42319.083333333336</c:v>
                </c:pt>
                <c:pt idx="484">
                  <c:v>42319.104166666664</c:v>
                </c:pt>
                <c:pt idx="485">
                  <c:v>42319.125</c:v>
                </c:pt>
                <c:pt idx="486">
                  <c:v>42319.145833333336</c:v>
                </c:pt>
                <c:pt idx="487">
                  <c:v>42319.166666666664</c:v>
                </c:pt>
                <c:pt idx="488">
                  <c:v>42319.1875</c:v>
                </c:pt>
                <c:pt idx="489">
                  <c:v>42319.208333333336</c:v>
                </c:pt>
                <c:pt idx="490">
                  <c:v>42319.229166666664</c:v>
                </c:pt>
                <c:pt idx="491">
                  <c:v>42319.25</c:v>
                </c:pt>
                <c:pt idx="492">
                  <c:v>42319.270833333336</c:v>
                </c:pt>
                <c:pt idx="493">
                  <c:v>42319.291666666664</c:v>
                </c:pt>
                <c:pt idx="494">
                  <c:v>42319.3125</c:v>
                </c:pt>
                <c:pt idx="495">
                  <c:v>42319.333333333336</c:v>
                </c:pt>
                <c:pt idx="496">
                  <c:v>42319.354166666664</c:v>
                </c:pt>
                <c:pt idx="497">
                  <c:v>42319.375</c:v>
                </c:pt>
                <c:pt idx="498">
                  <c:v>42319.395833333336</c:v>
                </c:pt>
                <c:pt idx="499">
                  <c:v>42319.416666666664</c:v>
                </c:pt>
                <c:pt idx="500">
                  <c:v>42319.4375</c:v>
                </c:pt>
                <c:pt idx="501">
                  <c:v>42319.458333333336</c:v>
                </c:pt>
                <c:pt idx="502">
                  <c:v>42319.479166666664</c:v>
                </c:pt>
                <c:pt idx="503">
                  <c:v>42319.5</c:v>
                </c:pt>
                <c:pt idx="504">
                  <c:v>42319.520833333336</c:v>
                </c:pt>
                <c:pt idx="505">
                  <c:v>42319.541666666664</c:v>
                </c:pt>
                <c:pt idx="506">
                  <c:v>42319.5625</c:v>
                </c:pt>
                <c:pt idx="507">
                  <c:v>42319.583333333336</c:v>
                </c:pt>
                <c:pt idx="508">
                  <c:v>42319.604166666664</c:v>
                </c:pt>
                <c:pt idx="509">
                  <c:v>42319.625</c:v>
                </c:pt>
                <c:pt idx="510">
                  <c:v>42319.645833333336</c:v>
                </c:pt>
                <c:pt idx="511">
                  <c:v>42319.666666666664</c:v>
                </c:pt>
                <c:pt idx="512">
                  <c:v>42319.6875</c:v>
                </c:pt>
                <c:pt idx="513">
                  <c:v>42319.708333333336</c:v>
                </c:pt>
                <c:pt idx="514">
                  <c:v>42319.729166666664</c:v>
                </c:pt>
                <c:pt idx="515">
                  <c:v>42319.75</c:v>
                </c:pt>
                <c:pt idx="516">
                  <c:v>42319.770833333336</c:v>
                </c:pt>
                <c:pt idx="517">
                  <c:v>42319.791666666664</c:v>
                </c:pt>
                <c:pt idx="518">
                  <c:v>42319.8125</c:v>
                </c:pt>
                <c:pt idx="519">
                  <c:v>42319.833333333336</c:v>
                </c:pt>
                <c:pt idx="520">
                  <c:v>42319.854166666664</c:v>
                </c:pt>
                <c:pt idx="521">
                  <c:v>42319.875</c:v>
                </c:pt>
                <c:pt idx="522">
                  <c:v>42319.895833333336</c:v>
                </c:pt>
                <c:pt idx="523">
                  <c:v>42319.916666666664</c:v>
                </c:pt>
                <c:pt idx="524">
                  <c:v>42319.9375</c:v>
                </c:pt>
                <c:pt idx="525">
                  <c:v>42319.958333333336</c:v>
                </c:pt>
                <c:pt idx="526">
                  <c:v>42319.979166666664</c:v>
                </c:pt>
                <c:pt idx="527">
                  <c:v>42320</c:v>
                </c:pt>
                <c:pt idx="528">
                  <c:v>42320.020833333336</c:v>
                </c:pt>
                <c:pt idx="529">
                  <c:v>42320.041666666664</c:v>
                </c:pt>
                <c:pt idx="530">
                  <c:v>42320.0625</c:v>
                </c:pt>
                <c:pt idx="531">
                  <c:v>42320.083333333336</c:v>
                </c:pt>
                <c:pt idx="532">
                  <c:v>42320.104166666664</c:v>
                </c:pt>
                <c:pt idx="533">
                  <c:v>42320.125</c:v>
                </c:pt>
                <c:pt idx="534">
                  <c:v>42320.145833333336</c:v>
                </c:pt>
                <c:pt idx="535">
                  <c:v>42320.166666666664</c:v>
                </c:pt>
                <c:pt idx="536">
                  <c:v>42320.1875</c:v>
                </c:pt>
                <c:pt idx="537">
                  <c:v>42320.208333333336</c:v>
                </c:pt>
                <c:pt idx="538">
                  <c:v>42320.229166666664</c:v>
                </c:pt>
                <c:pt idx="539">
                  <c:v>42320.25</c:v>
                </c:pt>
                <c:pt idx="540">
                  <c:v>42320.270833333336</c:v>
                </c:pt>
                <c:pt idx="541">
                  <c:v>42320.291666666664</c:v>
                </c:pt>
                <c:pt idx="542">
                  <c:v>42320.3125</c:v>
                </c:pt>
                <c:pt idx="543">
                  <c:v>42320.333333333336</c:v>
                </c:pt>
                <c:pt idx="544">
                  <c:v>42320.354166666664</c:v>
                </c:pt>
                <c:pt idx="545">
                  <c:v>42320.375</c:v>
                </c:pt>
                <c:pt idx="546">
                  <c:v>42320.395833333336</c:v>
                </c:pt>
                <c:pt idx="547">
                  <c:v>42320.416666666664</c:v>
                </c:pt>
                <c:pt idx="548">
                  <c:v>42320.4375</c:v>
                </c:pt>
                <c:pt idx="549">
                  <c:v>42320.458333333336</c:v>
                </c:pt>
                <c:pt idx="550">
                  <c:v>42320.479166666664</c:v>
                </c:pt>
                <c:pt idx="551">
                  <c:v>42320.5</c:v>
                </c:pt>
                <c:pt idx="552">
                  <c:v>42320.520833333336</c:v>
                </c:pt>
                <c:pt idx="553">
                  <c:v>42320.541666666664</c:v>
                </c:pt>
                <c:pt idx="554">
                  <c:v>42320.5625</c:v>
                </c:pt>
                <c:pt idx="555">
                  <c:v>42320.583333333336</c:v>
                </c:pt>
                <c:pt idx="556">
                  <c:v>42320.604166666664</c:v>
                </c:pt>
                <c:pt idx="557">
                  <c:v>42320.625</c:v>
                </c:pt>
                <c:pt idx="558">
                  <c:v>42320.645833333336</c:v>
                </c:pt>
                <c:pt idx="559">
                  <c:v>42320.666666666664</c:v>
                </c:pt>
                <c:pt idx="560">
                  <c:v>42320.6875</c:v>
                </c:pt>
                <c:pt idx="561">
                  <c:v>42320.708333333336</c:v>
                </c:pt>
                <c:pt idx="562">
                  <c:v>42320.729166666664</c:v>
                </c:pt>
                <c:pt idx="563">
                  <c:v>42320.75</c:v>
                </c:pt>
                <c:pt idx="564">
                  <c:v>42320.770833333336</c:v>
                </c:pt>
                <c:pt idx="565">
                  <c:v>42320.791666666664</c:v>
                </c:pt>
                <c:pt idx="566">
                  <c:v>42320.8125</c:v>
                </c:pt>
                <c:pt idx="567">
                  <c:v>42320.833333333336</c:v>
                </c:pt>
                <c:pt idx="568">
                  <c:v>42320.854166666664</c:v>
                </c:pt>
                <c:pt idx="569">
                  <c:v>42320.875</c:v>
                </c:pt>
                <c:pt idx="570">
                  <c:v>42320.895833333336</c:v>
                </c:pt>
                <c:pt idx="571">
                  <c:v>42320.916666666664</c:v>
                </c:pt>
                <c:pt idx="572">
                  <c:v>42320.9375</c:v>
                </c:pt>
                <c:pt idx="573">
                  <c:v>42320.958333333336</c:v>
                </c:pt>
                <c:pt idx="574">
                  <c:v>42320.979166666664</c:v>
                </c:pt>
                <c:pt idx="575">
                  <c:v>42321</c:v>
                </c:pt>
                <c:pt idx="576">
                  <c:v>42321.020833333336</c:v>
                </c:pt>
                <c:pt idx="577">
                  <c:v>42321.041666666664</c:v>
                </c:pt>
                <c:pt idx="578">
                  <c:v>42321.0625</c:v>
                </c:pt>
                <c:pt idx="579">
                  <c:v>42321.083333333336</c:v>
                </c:pt>
                <c:pt idx="580">
                  <c:v>42321.104166666664</c:v>
                </c:pt>
                <c:pt idx="581">
                  <c:v>42321.125</c:v>
                </c:pt>
                <c:pt idx="582">
                  <c:v>42321.145833333336</c:v>
                </c:pt>
                <c:pt idx="583">
                  <c:v>42321.166666666664</c:v>
                </c:pt>
                <c:pt idx="584">
                  <c:v>42321.1875</c:v>
                </c:pt>
                <c:pt idx="585">
                  <c:v>42321.208333333336</c:v>
                </c:pt>
                <c:pt idx="586">
                  <c:v>42321.229166666664</c:v>
                </c:pt>
                <c:pt idx="587">
                  <c:v>42321.25</c:v>
                </c:pt>
                <c:pt idx="588">
                  <c:v>42321.270833333336</c:v>
                </c:pt>
                <c:pt idx="589">
                  <c:v>42321.291666666664</c:v>
                </c:pt>
                <c:pt idx="590">
                  <c:v>42321.3125</c:v>
                </c:pt>
                <c:pt idx="591">
                  <c:v>42321.333333333336</c:v>
                </c:pt>
                <c:pt idx="592">
                  <c:v>42321.354166666664</c:v>
                </c:pt>
                <c:pt idx="593">
                  <c:v>42321.375</c:v>
                </c:pt>
                <c:pt idx="594">
                  <c:v>42321.395833333336</c:v>
                </c:pt>
                <c:pt idx="595">
                  <c:v>42321.416666666664</c:v>
                </c:pt>
                <c:pt idx="596">
                  <c:v>42321.4375</c:v>
                </c:pt>
                <c:pt idx="597">
                  <c:v>42321.458333333336</c:v>
                </c:pt>
                <c:pt idx="598">
                  <c:v>42321.479166666664</c:v>
                </c:pt>
                <c:pt idx="599">
                  <c:v>42321.5</c:v>
                </c:pt>
                <c:pt idx="600">
                  <c:v>42321.520833333336</c:v>
                </c:pt>
                <c:pt idx="601">
                  <c:v>42321.541666666664</c:v>
                </c:pt>
                <c:pt idx="602">
                  <c:v>42321.5625</c:v>
                </c:pt>
                <c:pt idx="603">
                  <c:v>42321.583333333336</c:v>
                </c:pt>
                <c:pt idx="604">
                  <c:v>42321.604166666664</c:v>
                </c:pt>
                <c:pt idx="605">
                  <c:v>42321.625</c:v>
                </c:pt>
                <c:pt idx="606">
                  <c:v>42321.645833333336</c:v>
                </c:pt>
                <c:pt idx="607">
                  <c:v>42321.666666666664</c:v>
                </c:pt>
                <c:pt idx="608">
                  <c:v>42321.6875</c:v>
                </c:pt>
                <c:pt idx="609">
                  <c:v>42321.708333333336</c:v>
                </c:pt>
                <c:pt idx="610">
                  <c:v>42321.729166666664</c:v>
                </c:pt>
                <c:pt idx="611">
                  <c:v>42321.75</c:v>
                </c:pt>
                <c:pt idx="612">
                  <c:v>42321.770833333336</c:v>
                </c:pt>
                <c:pt idx="613">
                  <c:v>42321.791666666664</c:v>
                </c:pt>
                <c:pt idx="614">
                  <c:v>42321.8125</c:v>
                </c:pt>
                <c:pt idx="615">
                  <c:v>42321.833333333336</c:v>
                </c:pt>
                <c:pt idx="616">
                  <c:v>42321.854166666664</c:v>
                </c:pt>
                <c:pt idx="617">
                  <c:v>42321.875</c:v>
                </c:pt>
                <c:pt idx="618">
                  <c:v>42321.895833333336</c:v>
                </c:pt>
                <c:pt idx="619">
                  <c:v>42321.916666666664</c:v>
                </c:pt>
                <c:pt idx="620">
                  <c:v>42321.9375</c:v>
                </c:pt>
                <c:pt idx="621">
                  <c:v>42321.958333333336</c:v>
                </c:pt>
                <c:pt idx="622">
                  <c:v>42321.979166666664</c:v>
                </c:pt>
                <c:pt idx="623">
                  <c:v>42322</c:v>
                </c:pt>
                <c:pt idx="624">
                  <c:v>42322.020833333336</c:v>
                </c:pt>
                <c:pt idx="625">
                  <c:v>42322.041666666664</c:v>
                </c:pt>
                <c:pt idx="626">
                  <c:v>42322.0625</c:v>
                </c:pt>
                <c:pt idx="627">
                  <c:v>42322.083333333336</c:v>
                </c:pt>
                <c:pt idx="628">
                  <c:v>42322.104166666664</c:v>
                </c:pt>
                <c:pt idx="629">
                  <c:v>42322.125</c:v>
                </c:pt>
                <c:pt idx="630">
                  <c:v>42322.145833333336</c:v>
                </c:pt>
                <c:pt idx="631">
                  <c:v>42322.166666666664</c:v>
                </c:pt>
                <c:pt idx="632">
                  <c:v>42322.1875</c:v>
                </c:pt>
                <c:pt idx="633">
                  <c:v>42322.208333333336</c:v>
                </c:pt>
                <c:pt idx="634">
                  <c:v>42322.229166666664</c:v>
                </c:pt>
                <c:pt idx="635">
                  <c:v>42322.25</c:v>
                </c:pt>
                <c:pt idx="636">
                  <c:v>42322.270833333336</c:v>
                </c:pt>
                <c:pt idx="637">
                  <c:v>42322.291666666664</c:v>
                </c:pt>
                <c:pt idx="638">
                  <c:v>42322.3125</c:v>
                </c:pt>
                <c:pt idx="639">
                  <c:v>42322.333333333336</c:v>
                </c:pt>
                <c:pt idx="640">
                  <c:v>42322.354166666664</c:v>
                </c:pt>
                <c:pt idx="641">
                  <c:v>42322.375</c:v>
                </c:pt>
                <c:pt idx="642">
                  <c:v>42322.395833333336</c:v>
                </c:pt>
                <c:pt idx="643">
                  <c:v>42322.416666666664</c:v>
                </c:pt>
                <c:pt idx="644">
                  <c:v>42322.4375</c:v>
                </c:pt>
                <c:pt idx="645">
                  <c:v>42322.458333333336</c:v>
                </c:pt>
                <c:pt idx="646">
                  <c:v>42322.479166666664</c:v>
                </c:pt>
                <c:pt idx="647">
                  <c:v>42322.5</c:v>
                </c:pt>
                <c:pt idx="648">
                  <c:v>42322.520833333336</c:v>
                </c:pt>
                <c:pt idx="649">
                  <c:v>42322.541666666664</c:v>
                </c:pt>
                <c:pt idx="650">
                  <c:v>42322.5625</c:v>
                </c:pt>
                <c:pt idx="651">
                  <c:v>42322.583333333336</c:v>
                </c:pt>
                <c:pt idx="652">
                  <c:v>42322.604166666664</c:v>
                </c:pt>
                <c:pt idx="653">
                  <c:v>42322.625</c:v>
                </c:pt>
                <c:pt idx="654">
                  <c:v>42322.645833333336</c:v>
                </c:pt>
                <c:pt idx="655">
                  <c:v>42322.666666666664</c:v>
                </c:pt>
                <c:pt idx="656">
                  <c:v>42322.6875</c:v>
                </c:pt>
                <c:pt idx="657">
                  <c:v>42322.708333333336</c:v>
                </c:pt>
                <c:pt idx="658">
                  <c:v>42322.729166666664</c:v>
                </c:pt>
                <c:pt idx="659">
                  <c:v>42322.75</c:v>
                </c:pt>
                <c:pt idx="660">
                  <c:v>42322.770833333336</c:v>
                </c:pt>
                <c:pt idx="661">
                  <c:v>42322.791666666664</c:v>
                </c:pt>
                <c:pt idx="662">
                  <c:v>42322.8125</c:v>
                </c:pt>
                <c:pt idx="663">
                  <c:v>42322.833333333336</c:v>
                </c:pt>
                <c:pt idx="664">
                  <c:v>42322.854166666664</c:v>
                </c:pt>
                <c:pt idx="665">
                  <c:v>42322.875</c:v>
                </c:pt>
                <c:pt idx="666">
                  <c:v>42322.895833333336</c:v>
                </c:pt>
                <c:pt idx="667">
                  <c:v>42322.916666666664</c:v>
                </c:pt>
                <c:pt idx="668">
                  <c:v>42322.9375</c:v>
                </c:pt>
                <c:pt idx="669">
                  <c:v>42322.958333333336</c:v>
                </c:pt>
                <c:pt idx="670">
                  <c:v>42322.979166666664</c:v>
                </c:pt>
                <c:pt idx="671">
                  <c:v>42323</c:v>
                </c:pt>
                <c:pt idx="672">
                  <c:v>42323.020833333336</c:v>
                </c:pt>
                <c:pt idx="673">
                  <c:v>42323.041666666664</c:v>
                </c:pt>
                <c:pt idx="674">
                  <c:v>42323.0625</c:v>
                </c:pt>
                <c:pt idx="675">
                  <c:v>42323.083333333336</c:v>
                </c:pt>
                <c:pt idx="676">
                  <c:v>42323.104166666664</c:v>
                </c:pt>
                <c:pt idx="677">
                  <c:v>42323.125</c:v>
                </c:pt>
                <c:pt idx="678">
                  <c:v>42323.145833333336</c:v>
                </c:pt>
                <c:pt idx="679">
                  <c:v>42323.166666666664</c:v>
                </c:pt>
                <c:pt idx="680">
                  <c:v>42323.1875</c:v>
                </c:pt>
                <c:pt idx="681">
                  <c:v>42323.208333333336</c:v>
                </c:pt>
                <c:pt idx="682">
                  <c:v>42323.229166666664</c:v>
                </c:pt>
                <c:pt idx="683">
                  <c:v>42323.25</c:v>
                </c:pt>
                <c:pt idx="684">
                  <c:v>42323.270833333336</c:v>
                </c:pt>
                <c:pt idx="685">
                  <c:v>42323.291666666664</c:v>
                </c:pt>
                <c:pt idx="686">
                  <c:v>42323.3125</c:v>
                </c:pt>
                <c:pt idx="687">
                  <c:v>42323.333333333336</c:v>
                </c:pt>
                <c:pt idx="688">
                  <c:v>42323.354166666664</c:v>
                </c:pt>
                <c:pt idx="689">
                  <c:v>42323.375</c:v>
                </c:pt>
                <c:pt idx="690">
                  <c:v>42323.395833333336</c:v>
                </c:pt>
                <c:pt idx="691">
                  <c:v>42323.416666666664</c:v>
                </c:pt>
                <c:pt idx="692">
                  <c:v>42323.4375</c:v>
                </c:pt>
                <c:pt idx="693">
                  <c:v>42323.458333333336</c:v>
                </c:pt>
                <c:pt idx="694">
                  <c:v>42323.479166666664</c:v>
                </c:pt>
                <c:pt idx="695">
                  <c:v>42323.5</c:v>
                </c:pt>
                <c:pt idx="696">
                  <c:v>42323.520833333336</c:v>
                </c:pt>
                <c:pt idx="697">
                  <c:v>42323.541666666664</c:v>
                </c:pt>
                <c:pt idx="698">
                  <c:v>42323.5625</c:v>
                </c:pt>
                <c:pt idx="699">
                  <c:v>42323.583333333336</c:v>
                </c:pt>
                <c:pt idx="700">
                  <c:v>42323.604166666664</c:v>
                </c:pt>
                <c:pt idx="701">
                  <c:v>42323.625</c:v>
                </c:pt>
                <c:pt idx="702">
                  <c:v>42323.645833333336</c:v>
                </c:pt>
                <c:pt idx="703">
                  <c:v>42323.666666666664</c:v>
                </c:pt>
                <c:pt idx="704">
                  <c:v>42323.6875</c:v>
                </c:pt>
                <c:pt idx="705">
                  <c:v>42323.708333333336</c:v>
                </c:pt>
                <c:pt idx="706">
                  <c:v>42323.729166666664</c:v>
                </c:pt>
                <c:pt idx="707">
                  <c:v>42323.75</c:v>
                </c:pt>
                <c:pt idx="708">
                  <c:v>42323.770833333336</c:v>
                </c:pt>
                <c:pt idx="709">
                  <c:v>42323.791666666664</c:v>
                </c:pt>
                <c:pt idx="710">
                  <c:v>42323.8125</c:v>
                </c:pt>
                <c:pt idx="711">
                  <c:v>42323.833333333336</c:v>
                </c:pt>
                <c:pt idx="712">
                  <c:v>42323.854166666664</c:v>
                </c:pt>
                <c:pt idx="713">
                  <c:v>42323.875</c:v>
                </c:pt>
                <c:pt idx="714">
                  <c:v>42323.895833333336</c:v>
                </c:pt>
                <c:pt idx="715">
                  <c:v>42323.916666666664</c:v>
                </c:pt>
                <c:pt idx="716">
                  <c:v>42323.9375</c:v>
                </c:pt>
                <c:pt idx="717">
                  <c:v>42323.958333333336</c:v>
                </c:pt>
                <c:pt idx="718">
                  <c:v>42323.979166666664</c:v>
                </c:pt>
                <c:pt idx="719">
                  <c:v>42324</c:v>
                </c:pt>
                <c:pt idx="720">
                  <c:v>42324.020833333336</c:v>
                </c:pt>
                <c:pt idx="721">
                  <c:v>42324.041666666664</c:v>
                </c:pt>
                <c:pt idx="722">
                  <c:v>42324.0625</c:v>
                </c:pt>
                <c:pt idx="723">
                  <c:v>42324.083333333336</c:v>
                </c:pt>
                <c:pt idx="724">
                  <c:v>42324.104166666664</c:v>
                </c:pt>
                <c:pt idx="725">
                  <c:v>42324.125</c:v>
                </c:pt>
                <c:pt idx="726">
                  <c:v>42324.145833333336</c:v>
                </c:pt>
                <c:pt idx="727">
                  <c:v>42324.166666666664</c:v>
                </c:pt>
                <c:pt idx="728">
                  <c:v>42324.1875</c:v>
                </c:pt>
                <c:pt idx="729">
                  <c:v>42324.208333333336</c:v>
                </c:pt>
                <c:pt idx="730">
                  <c:v>42324.229166666664</c:v>
                </c:pt>
                <c:pt idx="731">
                  <c:v>42324.25</c:v>
                </c:pt>
                <c:pt idx="732">
                  <c:v>42324.270833333336</c:v>
                </c:pt>
                <c:pt idx="733">
                  <c:v>42324.291666666664</c:v>
                </c:pt>
                <c:pt idx="734">
                  <c:v>42324.3125</c:v>
                </c:pt>
                <c:pt idx="735">
                  <c:v>42324.333333333336</c:v>
                </c:pt>
                <c:pt idx="736">
                  <c:v>42324.354166666664</c:v>
                </c:pt>
                <c:pt idx="737">
                  <c:v>42324.375</c:v>
                </c:pt>
                <c:pt idx="738">
                  <c:v>42324.395833333336</c:v>
                </c:pt>
                <c:pt idx="739">
                  <c:v>42324.416666666664</c:v>
                </c:pt>
                <c:pt idx="740">
                  <c:v>42324.4375</c:v>
                </c:pt>
                <c:pt idx="741">
                  <c:v>42324.458333333336</c:v>
                </c:pt>
                <c:pt idx="742">
                  <c:v>42324.479166666664</c:v>
                </c:pt>
                <c:pt idx="743">
                  <c:v>42324.5</c:v>
                </c:pt>
                <c:pt idx="744">
                  <c:v>42324.520833333336</c:v>
                </c:pt>
                <c:pt idx="745">
                  <c:v>42324.541666666664</c:v>
                </c:pt>
                <c:pt idx="746">
                  <c:v>42324.5625</c:v>
                </c:pt>
                <c:pt idx="747">
                  <c:v>42324.583333333336</c:v>
                </c:pt>
                <c:pt idx="748">
                  <c:v>42324.604166666664</c:v>
                </c:pt>
                <c:pt idx="749">
                  <c:v>42324.625</c:v>
                </c:pt>
                <c:pt idx="750">
                  <c:v>42324.645833333336</c:v>
                </c:pt>
                <c:pt idx="751">
                  <c:v>42324.666666666664</c:v>
                </c:pt>
                <c:pt idx="752">
                  <c:v>42324.6875</c:v>
                </c:pt>
                <c:pt idx="753">
                  <c:v>42324.708333333336</c:v>
                </c:pt>
                <c:pt idx="754">
                  <c:v>42324.729166666664</c:v>
                </c:pt>
                <c:pt idx="755">
                  <c:v>42324.75</c:v>
                </c:pt>
                <c:pt idx="756">
                  <c:v>42324.770833333336</c:v>
                </c:pt>
                <c:pt idx="757">
                  <c:v>42324.791666666664</c:v>
                </c:pt>
                <c:pt idx="758">
                  <c:v>42324.8125</c:v>
                </c:pt>
                <c:pt idx="759">
                  <c:v>42324.833333333336</c:v>
                </c:pt>
                <c:pt idx="760">
                  <c:v>42324.854166666664</c:v>
                </c:pt>
                <c:pt idx="761">
                  <c:v>42324.875</c:v>
                </c:pt>
                <c:pt idx="762">
                  <c:v>42324.895833333336</c:v>
                </c:pt>
                <c:pt idx="763">
                  <c:v>42324.916666666664</c:v>
                </c:pt>
                <c:pt idx="764">
                  <c:v>42324.9375</c:v>
                </c:pt>
                <c:pt idx="765">
                  <c:v>42324.958333333336</c:v>
                </c:pt>
                <c:pt idx="766">
                  <c:v>42324.979166666664</c:v>
                </c:pt>
                <c:pt idx="767">
                  <c:v>42325</c:v>
                </c:pt>
                <c:pt idx="768">
                  <c:v>42325.020833333336</c:v>
                </c:pt>
                <c:pt idx="769">
                  <c:v>42325.041666666664</c:v>
                </c:pt>
                <c:pt idx="770">
                  <c:v>42325.0625</c:v>
                </c:pt>
                <c:pt idx="771">
                  <c:v>42325.083333333336</c:v>
                </c:pt>
                <c:pt idx="772">
                  <c:v>42325.104166666664</c:v>
                </c:pt>
                <c:pt idx="773">
                  <c:v>42325.125</c:v>
                </c:pt>
                <c:pt idx="774">
                  <c:v>42325.145833333336</c:v>
                </c:pt>
                <c:pt idx="775">
                  <c:v>42325.166666666664</c:v>
                </c:pt>
                <c:pt idx="776">
                  <c:v>42325.1875</c:v>
                </c:pt>
                <c:pt idx="777">
                  <c:v>42325.208333333336</c:v>
                </c:pt>
                <c:pt idx="778">
                  <c:v>42325.229166666664</c:v>
                </c:pt>
                <c:pt idx="779">
                  <c:v>42325.25</c:v>
                </c:pt>
                <c:pt idx="780">
                  <c:v>42325.270833333336</c:v>
                </c:pt>
                <c:pt idx="781">
                  <c:v>42325.291666666664</c:v>
                </c:pt>
                <c:pt idx="782">
                  <c:v>42325.3125</c:v>
                </c:pt>
                <c:pt idx="783">
                  <c:v>42325.333333333336</c:v>
                </c:pt>
                <c:pt idx="784">
                  <c:v>42325.354166666664</c:v>
                </c:pt>
                <c:pt idx="785">
                  <c:v>42325.375</c:v>
                </c:pt>
                <c:pt idx="786">
                  <c:v>42325.395833333336</c:v>
                </c:pt>
                <c:pt idx="787">
                  <c:v>42325.416666666664</c:v>
                </c:pt>
                <c:pt idx="788">
                  <c:v>42325.4375</c:v>
                </c:pt>
                <c:pt idx="789">
                  <c:v>42325.458333333336</c:v>
                </c:pt>
                <c:pt idx="790">
                  <c:v>42325.479166666664</c:v>
                </c:pt>
                <c:pt idx="791">
                  <c:v>42325.5</c:v>
                </c:pt>
                <c:pt idx="792">
                  <c:v>42325.520833333336</c:v>
                </c:pt>
                <c:pt idx="793">
                  <c:v>42325.541666666664</c:v>
                </c:pt>
                <c:pt idx="794">
                  <c:v>42325.5625</c:v>
                </c:pt>
                <c:pt idx="795">
                  <c:v>42325.583333333336</c:v>
                </c:pt>
                <c:pt idx="796">
                  <c:v>42325.604166666664</c:v>
                </c:pt>
                <c:pt idx="797">
                  <c:v>42325.625</c:v>
                </c:pt>
                <c:pt idx="798">
                  <c:v>42325.645833333336</c:v>
                </c:pt>
                <c:pt idx="799">
                  <c:v>42325.666666666664</c:v>
                </c:pt>
                <c:pt idx="800">
                  <c:v>42325.6875</c:v>
                </c:pt>
                <c:pt idx="801">
                  <c:v>42325.708333333336</c:v>
                </c:pt>
                <c:pt idx="802">
                  <c:v>42325.729166666664</c:v>
                </c:pt>
                <c:pt idx="803">
                  <c:v>42325.75</c:v>
                </c:pt>
                <c:pt idx="804">
                  <c:v>42325.770833333336</c:v>
                </c:pt>
                <c:pt idx="805">
                  <c:v>42325.791666666664</c:v>
                </c:pt>
                <c:pt idx="806">
                  <c:v>42325.8125</c:v>
                </c:pt>
                <c:pt idx="807">
                  <c:v>42325.833333333336</c:v>
                </c:pt>
                <c:pt idx="808">
                  <c:v>42325.854166666664</c:v>
                </c:pt>
                <c:pt idx="809">
                  <c:v>42325.875</c:v>
                </c:pt>
                <c:pt idx="810">
                  <c:v>42325.895833333336</c:v>
                </c:pt>
                <c:pt idx="811">
                  <c:v>42325.916666666664</c:v>
                </c:pt>
                <c:pt idx="812">
                  <c:v>42325.9375</c:v>
                </c:pt>
                <c:pt idx="813">
                  <c:v>42325.958333333336</c:v>
                </c:pt>
                <c:pt idx="814">
                  <c:v>42325.979166666664</c:v>
                </c:pt>
                <c:pt idx="815">
                  <c:v>42326</c:v>
                </c:pt>
                <c:pt idx="816">
                  <c:v>42326.020833333336</c:v>
                </c:pt>
                <c:pt idx="817">
                  <c:v>42326.041666666664</c:v>
                </c:pt>
                <c:pt idx="818">
                  <c:v>42326.0625</c:v>
                </c:pt>
                <c:pt idx="819">
                  <c:v>42326.083333333336</c:v>
                </c:pt>
                <c:pt idx="820">
                  <c:v>42326.104166666664</c:v>
                </c:pt>
                <c:pt idx="821">
                  <c:v>42326.125</c:v>
                </c:pt>
                <c:pt idx="822">
                  <c:v>42326.145833333336</c:v>
                </c:pt>
                <c:pt idx="823">
                  <c:v>42326.166666666664</c:v>
                </c:pt>
                <c:pt idx="824">
                  <c:v>42326.1875</c:v>
                </c:pt>
                <c:pt idx="825">
                  <c:v>42326.208333333336</c:v>
                </c:pt>
                <c:pt idx="826">
                  <c:v>42326.229166666664</c:v>
                </c:pt>
                <c:pt idx="827">
                  <c:v>42326.25</c:v>
                </c:pt>
                <c:pt idx="828">
                  <c:v>42326.270833333336</c:v>
                </c:pt>
                <c:pt idx="829">
                  <c:v>42326.291666666664</c:v>
                </c:pt>
                <c:pt idx="830">
                  <c:v>42326.3125</c:v>
                </c:pt>
                <c:pt idx="831">
                  <c:v>42326.333333333336</c:v>
                </c:pt>
                <c:pt idx="832">
                  <c:v>42326.354166666664</c:v>
                </c:pt>
                <c:pt idx="833">
                  <c:v>42326.375</c:v>
                </c:pt>
                <c:pt idx="834">
                  <c:v>42326.395833333336</c:v>
                </c:pt>
                <c:pt idx="835">
                  <c:v>42326.416666666664</c:v>
                </c:pt>
                <c:pt idx="836">
                  <c:v>42326.4375</c:v>
                </c:pt>
                <c:pt idx="837">
                  <c:v>42326.458333333336</c:v>
                </c:pt>
                <c:pt idx="838">
                  <c:v>42326.479166666664</c:v>
                </c:pt>
                <c:pt idx="839">
                  <c:v>42326.5</c:v>
                </c:pt>
                <c:pt idx="840">
                  <c:v>42326.520833333336</c:v>
                </c:pt>
                <c:pt idx="841">
                  <c:v>42326.541666666664</c:v>
                </c:pt>
                <c:pt idx="842">
                  <c:v>42326.5625</c:v>
                </c:pt>
                <c:pt idx="843">
                  <c:v>42326.583333333336</c:v>
                </c:pt>
                <c:pt idx="844">
                  <c:v>42326.604166666664</c:v>
                </c:pt>
                <c:pt idx="845">
                  <c:v>42326.625</c:v>
                </c:pt>
                <c:pt idx="846">
                  <c:v>42326.645833333336</c:v>
                </c:pt>
                <c:pt idx="847">
                  <c:v>42326.666666666664</c:v>
                </c:pt>
                <c:pt idx="848">
                  <c:v>42326.6875</c:v>
                </c:pt>
                <c:pt idx="849">
                  <c:v>42326.708333333336</c:v>
                </c:pt>
                <c:pt idx="850">
                  <c:v>42326.729166666664</c:v>
                </c:pt>
                <c:pt idx="851">
                  <c:v>42326.75</c:v>
                </c:pt>
                <c:pt idx="852">
                  <c:v>42326.770833333336</c:v>
                </c:pt>
                <c:pt idx="853">
                  <c:v>42326.791666666664</c:v>
                </c:pt>
                <c:pt idx="854">
                  <c:v>42326.8125</c:v>
                </c:pt>
                <c:pt idx="855">
                  <c:v>42326.833333333336</c:v>
                </c:pt>
                <c:pt idx="856">
                  <c:v>42326.854166666664</c:v>
                </c:pt>
                <c:pt idx="857">
                  <c:v>42326.875</c:v>
                </c:pt>
                <c:pt idx="858">
                  <c:v>42326.895833333336</c:v>
                </c:pt>
                <c:pt idx="859">
                  <c:v>42326.916666666664</c:v>
                </c:pt>
                <c:pt idx="860">
                  <c:v>42326.9375</c:v>
                </c:pt>
                <c:pt idx="861">
                  <c:v>42326.958333333336</c:v>
                </c:pt>
                <c:pt idx="862">
                  <c:v>42326.979166666664</c:v>
                </c:pt>
                <c:pt idx="863">
                  <c:v>42327</c:v>
                </c:pt>
                <c:pt idx="864">
                  <c:v>42327.020833333336</c:v>
                </c:pt>
                <c:pt idx="865">
                  <c:v>42327.041666666664</c:v>
                </c:pt>
                <c:pt idx="866">
                  <c:v>42327.0625</c:v>
                </c:pt>
                <c:pt idx="867">
                  <c:v>42327.083333333336</c:v>
                </c:pt>
                <c:pt idx="868">
                  <c:v>42327.104166666664</c:v>
                </c:pt>
                <c:pt idx="869">
                  <c:v>42327.125</c:v>
                </c:pt>
                <c:pt idx="870">
                  <c:v>42327.145833333336</c:v>
                </c:pt>
                <c:pt idx="871">
                  <c:v>42327.166666666664</c:v>
                </c:pt>
                <c:pt idx="872">
                  <c:v>42327.1875</c:v>
                </c:pt>
                <c:pt idx="873">
                  <c:v>42327.208333333336</c:v>
                </c:pt>
                <c:pt idx="874">
                  <c:v>42327.229166666664</c:v>
                </c:pt>
                <c:pt idx="875">
                  <c:v>42327.25</c:v>
                </c:pt>
                <c:pt idx="876">
                  <c:v>42327.270833333336</c:v>
                </c:pt>
                <c:pt idx="877">
                  <c:v>42327.291666666664</c:v>
                </c:pt>
                <c:pt idx="878">
                  <c:v>42327.3125</c:v>
                </c:pt>
                <c:pt idx="879">
                  <c:v>42327.333333333336</c:v>
                </c:pt>
                <c:pt idx="880">
                  <c:v>42327.354166666664</c:v>
                </c:pt>
                <c:pt idx="881">
                  <c:v>42327.375</c:v>
                </c:pt>
                <c:pt idx="882">
                  <c:v>42327.395833333336</c:v>
                </c:pt>
                <c:pt idx="883">
                  <c:v>42327.416666666664</c:v>
                </c:pt>
                <c:pt idx="884">
                  <c:v>42327.4375</c:v>
                </c:pt>
                <c:pt idx="885">
                  <c:v>42327.458333333336</c:v>
                </c:pt>
                <c:pt idx="886">
                  <c:v>42327.479166666664</c:v>
                </c:pt>
                <c:pt idx="887">
                  <c:v>42327.5</c:v>
                </c:pt>
                <c:pt idx="888">
                  <c:v>42327.520833333336</c:v>
                </c:pt>
                <c:pt idx="889">
                  <c:v>42327.541666666664</c:v>
                </c:pt>
                <c:pt idx="890">
                  <c:v>42327.5625</c:v>
                </c:pt>
                <c:pt idx="891">
                  <c:v>42327.583333333336</c:v>
                </c:pt>
                <c:pt idx="892">
                  <c:v>42327.604166666664</c:v>
                </c:pt>
                <c:pt idx="893">
                  <c:v>42327.625</c:v>
                </c:pt>
                <c:pt idx="894">
                  <c:v>42327.645833333336</c:v>
                </c:pt>
                <c:pt idx="895">
                  <c:v>42327.666666666664</c:v>
                </c:pt>
                <c:pt idx="896">
                  <c:v>42327.6875</c:v>
                </c:pt>
                <c:pt idx="897">
                  <c:v>42327.708333333336</c:v>
                </c:pt>
                <c:pt idx="898">
                  <c:v>42327.729166666664</c:v>
                </c:pt>
                <c:pt idx="899">
                  <c:v>42327.75</c:v>
                </c:pt>
                <c:pt idx="900">
                  <c:v>42327.770833333336</c:v>
                </c:pt>
                <c:pt idx="901">
                  <c:v>42327.791666666664</c:v>
                </c:pt>
                <c:pt idx="902">
                  <c:v>42327.8125</c:v>
                </c:pt>
                <c:pt idx="903">
                  <c:v>42327.833333333336</c:v>
                </c:pt>
                <c:pt idx="904">
                  <c:v>42327.854166666664</c:v>
                </c:pt>
                <c:pt idx="905">
                  <c:v>42327.875</c:v>
                </c:pt>
                <c:pt idx="906">
                  <c:v>42327.895833333336</c:v>
                </c:pt>
                <c:pt idx="907">
                  <c:v>42327.916666666664</c:v>
                </c:pt>
                <c:pt idx="908">
                  <c:v>42327.9375</c:v>
                </c:pt>
                <c:pt idx="909">
                  <c:v>42327.958333333336</c:v>
                </c:pt>
                <c:pt idx="910">
                  <c:v>42327.979166666664</c:v>
                </c:pt>
                <c:pt idx="911">
                  <c:v>42328</c:v>
                </c:pt>
                <c:pt idx="912">
                  <c:v>42328.020833333336</c:v>
                </c:pt>
                <c:pt idx="913">
                  <c:v>42328.041666666664</c:v>
                </c:pt>
                <c:pt idx="914">
                  <c:v>42328.0625</c:v>
                </c:pt>
                <c:pt idx="915">
                  <c:v>42328.083333333336</c:v>
                </c:pt>
                <c:pt idx="916">
                  <c:v>42328.104166666664</c:v>
                </c:pt>
                <c:pt idx="917">
                  <c:v>42328.125</c:v>
                </c:pt>
                <c:pt idx="918">
                  <c:v>42328.145833333336</c:v>
                </c:pt>
                <c:pt idx="919">
                  <c:v>42328.166666666664</c:v>
                </c:pt>
                <c:pt idx="920">
                  <c:v>42328.1875</c:v>
                </c:pt>
                <c:pt idx="921">
                  <c:v>42328.208333333336</c:v>
                </c:pt>
                <c:pt idx="922">
                  <c:v>42328.229166666664</c:v>
                </c:pt>
                <c:pt idx="923">
                  <c:v>42328.25</c:v>
                </c:pt>
                <c:pt idx="924">
                  <c:v>42328.270833333336</c:v>
                </c:pt>
                <c:pt idx="925">
                  <c:v>42328.291666666664</c:v>
                </c:pt>
                <c:pt idx="926">
                  <c:v>42328.3125</c:v>
                </c:pt>
                <c:pt idx="927">
                  <c:v>42328.333333333336</c:v>
                </c:pt>
                <c:pt idx="928">
                  <c:v>42328.354166666664</c:v>
                </c:pt>
                <c:pt idx="929">
                  <c:v>42328.375</c:v>
                </c:pt>
                <c:pt idx="930">
                  <c:v>42328.395833333336</c:v>
                </c:pt>
                <c:pt idx="931">
                  <c:v>42328.416666666664</c:v>
                </c:pt>
                <c:pt idx="932">
                  <c:v>42328.4375</c:v>
                </c:pt>
                <c:pt idx="933">
                  <c:v>42328.458333333336</c:v>
                </c:pt>
                <c:pt idx="934">
                  <c:v>42328.479166666664</c:v>
                </c:pt>
                <c:pt idx="935">
                  <c:v>42328.5</c:v>
                </c:pt>
                <c:pt idx="936">
                  <c:v>42328.520833333336</c:v>
                </c:pt>
                <c:pt idx="937">
                  <c:v>42328.541666666664</c:v>
                </c:pt>
                <c:pt idx="938">
                  <c:v>42328.5625</c:v>
                </c:pt>
                <c:pt idx="939">
                  <c:v>42328.583333333336</c:v>
                </c:pt>
                <c:pt idx="940">
                  <c:v>42328.604166666664</c:v>
                </c:pt>
                <c:pt idx="941">
                  <c:v>42328.625</c:v>
                </c:pt>
                <c:pt idx="942">
                  <c:v>42328.645833333336</c:v>
                </c:pt>
                <c:pt idx="943">
                  <c:v>42328.666666666664</c:v>
                </c:pt>
                <c:pt idx="944">
                  <c:v>42328.6875</c:v>
                </c:pt>
                <c:pt idx="945">
                  <c:v>42328.708333333336</c:v>
                </c:pt>
                <c:pt idx="946">
                  <c:v>42328.729166666664</c:v>
                </c:pt>
                <c:pt idx="947">
                  <c:v>42328.75</c:v>
                </c:pt>
                <c:pt idx="948">
                  <c:v>42328.770833333336</c:v>
                </c:pt>
                <c:pt idx="949">
                  <c:v>42328.791666666664</c:v>
                </c:pt>
                <c:pt idx="950">
                  <c:v>42328.8125</c:v>
                </c:pt>
                <c:pt idx="951">
                  <c:v>42328.833333333336</c:v>
                </c:pt>
                <c:pt idx="952">
                  <c:v>42328.854166666664</c:v>
                </c:pt>
                <c:pt idx="953">
                  <c:v>42328.875</c:v>
                </c:pt>
                <c:pt idx="954">
                  <c:v>42328.895833333336</c:v>
                </c:pt>
                <c:pt idx="955">
                  <c:v>42328.916666666664</c:v>
                </c:pt>
                <c:pt idx="956">
                  <c:v>42328.9375</c:v>
                </c:pt>
                <c:pt idx="957">
                  <c:v>42328.958333333336</c:v>
                </c:pt>
                <c:pt idx="958">
                  <c:v>42328.979166666664</c:v>
                </c:pt>
                <c:pt idx="959">
                  <c:v>42329</c:v>
                </c:pt>
                <c:pt idx="960">
                  <c:v>42329.020833333336</c:v>
                </c:pt>
                <c:pt idx="961">
                  <c:v>42329.041666666664</c:v>
                </c:pt>
                <c:pt idx="962">
                  <c:v>42329.0625</c:v>
                </c:pt>
                <c:pt idx="963">
                  <c:v>42329.083333333336</c:v>
                </c:pt>
                <c:pt idx="964">
                  <c:v>42329.104166666664</c:v>
                </c:pt>
                <c:pt idx="965">
                  <c:v>42329.125</c:v>
                </c:pt>
                <c:pt idx="966">
                  <c:v>42329.145833333336</c:v>
                </c:pt>
                <c:pt idx="967">
                  <c:v>42329.166666666664</c:v>
                </c:pt>
                <c:pt idx="968">
                  <c:v>42329.1875</c:v>
                </c:pt>
                <c:pt idx="969">
                  <c:v>42329.208333333336</c:v>
                </c:pt>
                <c:pt idx="970">
                  <c:v>42329.229166666664</c:v>
                </c:pt>
                <c:pt idx="971">
                  <c:v>42329.25</c:v>
                </c:pt>
                <c:pt idx="972">
                  <c:v>42329.270833333336</c:v>
                </c:pt>
                <c:pt idx="973">
                  <c:v>42329.291666666664</c:v>
                </c:pt>
                <c:pt idx="974">
                  <c:v>42329.3125</c:v>
                </c:pt>
                <c:pt idx="975">
                  <c:v>42329.333333333336</c:v>
                </c:pt>
                <c:pt idx="976">
                  <c:v>42329.354166666664</c:v>
                </c:pt>
                <c:pt idx="977">
                  <c:v>42329.375</c:v>
                </c:pt>
                <c:pt idx="978">
                  <c:v>42329.395833333336</c:v>
                </c:pt>
                <c:pt idx="979">
                  <c:v>42329.416666666664</c:v>
                </c:pt>
                <c:pt idx="980">
                  <c:v>42329.4375</c:v>
                </c:pt>
                <c:pt idx="981">
                  <c:v>42329.458333333336</c:v>
                </c:pt>
                <c:pt idx="982">
                  <c:v>42329.479166666664</c:v>
                </c:pt>
                <c:pt idx="983">
                  <c:v>42329.5</c:v>
                </c:pt>
                <c:pt idx="984">
                  <c:v>42329.520833333336</c:v>
                </c:pt>
                <c:pt idx="985">
                  <c:v>42329.541666666664</c:v>
                </c:pt>
                <c:pt idx="986">
                  <c:v>42329.5625</c:v>
                </c:pt>
                <c:pt idx="987">
                  <c:v>42329.583333333336</c:v>
                </c:pt>
                <c:pt idx="988">
                  <c:v>42329.604166666664</c:v>
                </c:pt>
                <c:pt idx="989">
                  <c:v>42329.625</c:v>
                </c:pt>
                <c:pt idx="990">
                  <c:v>42329.645833333336</c:v>
                </c:pt>
                <c:pt idx="991">
                  <c:v>42329.666666666664</c:v>
                </c:pt>
                <c:pt idx="992">
                  <c:v>42329.6875</c:v>
                </c:pt>
                <c:pt idx="993">
                  <c:v>42329.708333333336</c:v>
                </c:pt>
                <c:pt idx="994">
                  <c:v>42329.729166666664</c:v>
                </c:pt>
                <c:pt idx="995">
                  <c:v>42329.75</c:v>
                </c:pt>
                <c:pt idx="996">
                  <c:v>42329.770833333336</c:v>
                </c:pt>
                <c:pt idx="997">
                  <c:v>42329.791666666664</c:v>
                </c:pt>
                <c:pt idx="998">
                  <c:v>42329.8125</c:v>
                </c:pt>
                <c:pt idx="999">
                  <c:v>42329.833333333336</c:v>
                </c:pt>
                <c:pt idx="1000">
                  <c:v>42329.854166666664</c:v>
                </c:pt>
                <c:pt idx="1001">
                  <c:v>42329.875</c:v>
                </c:pt>
                <c:pt idx="1002">
                  <c:v>42329.895833333336</c:v>
                </c:pt>
                <c:pt idx="1003">
                  <c:v>42329.916666666664</c:v>
                </c:pt>
                <c:pt idx="1004">
                  <c:v>42329.9375</c:v>
                </c:pt>
                <c:pt idx="1005">
                  <c:v>42329.958333333336</c:v>
                </c:pt>
                <c:pt idx="1006">
                  <c:v>42329.979166666664</c:v>
                </c:pt>
                <c:pt idx="1007">
                  <c:v>42330</c:v>
                </c:pt>
                <c:pt idx="1008">
                  <c:v>42330.020833333336</c:v>
                </c:pt>
                <c:pt idx="1009">
                  <c:v>42330.041666666664</c:v>
                </c:pt>
                <c:pt idx="1010">
                  <c:v>42330.0625</c:v>
                </c:pt>
                <c:pt idx="1011">
                  <c:v>42330.083333333336</c:v>
                </c:pt>
                <c:pt idx="1012">
                  <c:v>42330.104166666664</c:v>
                </c:pt>
                <c:pt idx="1013">
                  <c:v>42330.125</c:v>
                </c:pt>
                <c:pt idx="1014">
                  <c:v>42330.145833333336</c:v>
                </c:pt>
                <c:pt idx="1015">
                  <c:v>42330.166666666664</c:v>
                </c:pt>
                <c:pt idx="1016">
                  <c:v>42330.1875</c:v>
                </c:pt>
                <c:pt idx="1017">
                  <c:v>42330.208333333336</c:v>
                </c:pt>
                <c:pt idx="1018">
                  <c:v>42330.229166666664</c:v>
                </c:pt>
                <c:pt idx="1019">
                  <c:v>42330.25</c:v>
                </c:pt>
                <c:pt idx="1020">
                  <c:v>42330.270833333336</c:v>
                </c:pt>
                <c:pt idx="1021">
                  <c:v>42330.291666666664</c:v>
                </c:pt>
                <c:pt idx="1022">
                  <c:v>42330.3125</c:v>
                </c:pt>
                <c:pt idx="1023">
                  <c:v>42330.333333333336</c:v>
                </c:pt>
                <c:pt idx="1024">
                  <c:v>42330.354166666664</c:v>
                </c:pt>
                <c:pt idx="1025">
                  <c:v>42330.375</c:v>
                </c:pt>
                <c:pt idx="1026">
                  <c:v>42330.395833333336</c:v>
                </c:pt>
                <c:pt idx="1027">
                  <c:v>42330.416666666664</c:v>
                </c:pt>
                <c:pt idx="1028">
                  <c:v>42330.4375</c:v>
                </c:pt>
                <c:pt idx="1029">
                  <c:v>42330.458333333336</c:v>
                </c:pt>
                <c:pt idx="1030">
                  <c:v>42330.479166666664</c:v>
                </c:pt>
                <c:pt idx="1031">
                  <c:v>42330.5</c:v>
                </c:pt>
                <c:pt idx="1032">
                  <c:v>42330.520833333336</c:v>
                </c:pt>
                <c:pt idx="1033">
                  <c:v>42330.541666666664</c:v>
                </c:pt>
                <c:pt idx="1034">
                  <c:v>42330.5625</c:v>
                </c:pt>
                <c:pt idx="1035">
                  <c:v>42330.583333333336</c:v>
                </c:pt>
                <c:pt idx="1036">
                  <c:v>42330.604166666664</c:v>
                </c:pt>
                <c:pt idx="1037">
                  <c:v>42330.625</c:v>
                </c:pt>
                <c:pt idx="1038">
                  <c:v>42330.645833333336</c:v>
                </c:pt>
                <c:pt idx="1039">
                  <c:v>42330.666666666664</c:v>
                </c:pt>
                <c:pt idx="1040">
                  <c:v>42330.6875</c:v>
                </c:pt>
                <c:pt idx="1041">
                  <c:v>42330.708333333336</c:v>
                </c:pt>
                <c:pt idx="1042">
                  <c:v>42330.729166666664</c:v>
                </c:pt>
                <c:pt idx="1043">
                  <c:v>42330.75</c:v>
                </c:pt>
                <c:pt idx="1044">
                  <c:v>42330.770833333336</c:v>
                </c:pt>
                <c:pt idx="1045">
                  <c:v>42330.791666666664</c:v>
                </c:pt>
                <c:pt idx="1046">
                  <c:v>42330.8125</c:v>
                </c:pt>
                <c:pt idx="1047">
                  <c:v>42330.833333333336</c:v>
                </c:pt>
                <c:pt idx="1048">
                  <c:v>42330.854166666664</c:v>
                </c:pt>
                <c:pt idx="1049">
                  <c:v>42330.875</c:v>
                </c:pt>
                <c:pt idx="1050">
                  <c:v>42330.895833333336</c:v>
                </c:pt>
                <c:pt idx="1051">
                  <c:v>42330.916666666664</c:v>
                </c:pt>
                <c:pt idx="1052">
                  <c:v>42330.9375</c:v>
                </c:pt>
                <c:pt idx="1053">
                  <c:v>42330.958333333336</c:v>
                </c:pt>
                <c:pt idx="1054">
                  <c:v>42330.979166666664</c:v>
                </c:pt>
                <c:pt idx="1055">
                  <c:v>42331</c:v>
                </c:pt>
                <c:pt idx="1056">
                  <c:v>42331.020833333336</c:v>
                </c:pt>
                <c:pt idx="1057">
                  <c:v>42331.041666666664</c:v>
                </c:pt>
                <c:pt idx="1058">
                  <c:v>42331.0625</c:v>
                </c:pt>
                <c:pt idx="1059">
                  <c:v>42331.083333333336</c:v>
                </c:pt>
                <c:pt idx="1060">
                  <c:v>42331.104166666664</c:v>
                </c:pt>
                <c:pt idx="1061">
                  <c:v>42331.125</c:v>
                </c:pt>
                <c:pt idx="1062">
                  <c:v>42331.145833333336</c:v>
                </c:pt>
                <c:pt idx="1063">
                  <c:v>42331.166666666664</c:v>
                </c:pt>
                <c:pt idx="1064">
                  <c:v>42331.1875</c:v>
                </c:pt>
                <c:pt idx="1065">
                  <c:v>42331.208333333336</c:v>
                </c:pt>
                <c:pt idx="1066">
                  <c:v>42331.229166666664</c:v>
                </c:pt>
                <c:pt idx="1067">
                  <c:v>42331.25</c:v>
                </c:pt>
                <c:pt idx="1068">
                  <c:v>42331.270833333336</c:v>
                </c:pt>
                <c:pt idx="1069">
                  <c:v>42331.291666666664</c:v>
                </c:pt>
                <c:pt idx="1070">
                  <c:v>42331.3125</c:v>
                </c:pt>
                <c:pt idx="1071">
                  <c:v>42331.333333333336</c:v>
                </c:pt>
                <c:pt idx="1072">
                  <c:v>42331.354166666664</c:v>
                </c:pt>
                <c:pt idx="1073">
                  <c:v>42331.375</c:v>
                </c:pt>
                <c:pt idx="1074">
                  <c:v>42331.395833333336</c:v>
                </c:pt>
                <c:pt idx="1075">
                  <c:v>42331.416666666664</c:v>
                </c:pt>
                <c:pt idx="1076">
                  <c:v>42331.4375</c:v>
                </c:pt>
                <c:pt idx="1077">
                  <c:v>42331.458333333336</c:v>
                </c:pt>
                <c:pt idx="1078">
                  <c:v>42331.479166666664</c:v>
                </c:pt>
                <c:pt idx="1079">
                  <c:v>42331.5</c:v>
                </c:pt>
                <c:pt idx="1080">
                  <c:v>42331.520833333336</c:v>
                </c:pt>
                <c:pt idx="1081">
                  <c:v>42331.541666666664</c:v>
                </c:pt>
                <c:pt idx="1082">
                  <c:v>42331.5625</c:v>
                </c:pt>
                <c:pt idx="1083">
                  <c:v>42331.583333333336</c:v>
                </c:pt>
                <c:pt idx="1084">
                  <c:v>42331.604166666664</c:v>
                </c:pt>
                <c:pt idx="1085">
                  <c:v>42331.625</c:v>
                </c:pt>
                <c:pt idx="1086">
                  <c:v>42331.645833333336</c:v>
                </c:pt>
                <c:pt idx="1087">
                  <c:v>42331.666666666664</c:v>
                </c:pt>
                <c:pt idx="1088">
                  <c:v>42331.6875</c:v>
                </c:pt>
                <c:pt idx="1089">
                  <c:v>42331.708333333336</c:v>
                </c:pt>
                <c:pt idx="1090">
                  <c:v>42331.729166666664</c:v>
                </c:pt>
                <c:pt idx="1091">
                  <c:v>42331.75</c:v>
                </c:pt>
                <c:pt idx="1092">
                  <c:v>42331.770833333336</c:v>
                </c:pt>
                <c:pt idx="1093">
                  <c:v>42331.791666666664</c:v>
                </c:pt>
                <c:pt idx="1094">
                  <c:v>42331.8125</c:v>
                </c:pt>
                <c:pt idx="1095">
                  <c:v>42331.833333333336</c:v>
                </c:pt>
                <c:pt idx="1096">
                  <c:v>42331.854166666664</c:v>
                </c:pt>
                <c:pt idx="1097">
                  <c:v>42331.875</c:v>
                </c:pt>
                <c:pt idx="1098">
                  <c:v>42331.895833333336</c:v>
                </c:pt>
                <c:pt idx="1099">
                  <c:v>42331.916666666664</c:v>
                </c:pt>
                <c:pt idx="1100">
                  <c:v>42331.9375</c:v>
                </c:pt>
                <c:pt idx="1101">
                  <c:v>42331.958333333336</c:v>
                </c:pt>
                <c:pt idx="1102">
                  <c:v>42331.979166666664</c:v>
                </c:pt>
                <c:pt idx="1103">
                  <c:v>42332</c:v>
                </c:pt>
                <c:pt idx="1104">
                  <c:v>42332.020833333336</c:v>
                </c:pt>
                <c:pt idx="1105">
                  <c:v>42332.041666666664</c:v>
                </c:pt>
                <c:pt idx="1106">
                  <c:v>42332.0625</c:v>
                </c:pt>
                <c:pt idx="1107">
                  <c:v>42332.083333333336</c:v>
                </c:pt>
                <c:pt idx="1108">
                  <c:v>42332.104166666664</c:v>
                </c:pt>
                <c:pt idx="1109">
                  <c:v>42332.125</c:v>
                </c:pt>
                <c:pt idx="1110">
                  <c:v>42332.145833333336</c:v>
                </c:pt>
                <c:pt idx="1111">
                  <c:v>42332.166666666664</c:v>
                </c:pt>
                <c:pt idx="1112">
                  <c:v>42332.1875</c:v>
                </c:pt>
                <c:pt idx="1113">
                  <c:v>42332.208333333336</c:v>
                </c:pt>
                <c:pt idx="1114">
                  <c:v>42332.229166666664</c:v>
                </c:pt>
                <c:pt idx="1115">
                  <c:v>42332.25</c:v>
                </c:pt>
                <c:pt idx="1116">
                  <c:v>42332.270833333336</c:v>
                </c:pt>
                <c:pt idx="1117">
                  <c:v>42332.291666666664</c:v>
                </c:pt>
                <c:pt idx="1118">
                  <c:v>42332.3125</c:v>
                </c:pt>
                <c:pt idx="1119">
                  <c:v>42332.333333333336</c:v>
                </c:pt>
                <c:pt idx="1120">
                  <c:v>42332.354166666664</c:v>
                </c:pt>
                <c:pt idx="1121">
                  <c:v>42332.375</c:v>
                </c:pt>
                <c:pt idx="1122">
                  <c:v>42332.395833333336</c:v>
                </c:pt>
                <c:pt idx="1123">
                  <c:v>42332.416666666664</c:v>
                </c:pt>
                <c:pt idx="1124">
                  <c:v>42332.4375</c:v>
                </c:pt>
                <c:pt idx="1125">
                  <c:v>42332.458333333336</c:v>
                </c:pt>
                <c:pt idx="1126">
                  <c:v>42332.479166666664</c:v>
                </c:pt>
                <c:pt idx="1127">
                  <c:v>42332.5</c:v>
                </c:pt>
                <c:pt idx="1128">
                  <c:v>42332.520833333336</c:v>
                </c:pt>
                <c:pt idx="1129">
                  <c:v>42332.541666666664</c:v>
                </c:pt>
                <c:pt idx="1130">
                  <c:v>42332.5625</c:v>
                </c:pt>
                <c:pt idx="1131">
                  <c:v>42332.583333333336</c:v>
                </c:pt>
                <c:pt idx="1132">
                  <c:v>42332.604166666664</c:v>
                </c:pt>
                <c:pt idx="1133">
                  <c:v>42332.625</c:v>
                </c:pt>
                <c:pt idx="1134">
                  <c:v>42332.645833333336</c:v>
                </c:pt>
                <c:pt idx="1135">
                  <c:v>42332.666666666664</c:v>
                </c:pt>
                <c:pt idx="1136">
                  <c:v>42332.6875</c:v>
                </c:pt>
                <c:pt idx="1137">
                  <c:v>42332.708333333336</c:v>
                </c:pt>
                <c:pt idx="1138">
                  <c:v>42332.729166666664</c:v>
                </c:pt>
                <c:pt idx="1139">
                  <c:v>42332.75</c:v>
                </c:pt>
                <c:pt idx="1140">
                  <c:v>42332.770833333336</c:v>
                </c:pt>
                <c:pt idx="1141">
                  <c:v>42332.791666666664</c:v>
                </c:pt>
                <c:pt idx="1142">
                  <c:v>42332.8125</c:v>
                </c:pt>
                <c:pt idx="1143">
                  <c:v>42332.833333333336</c:v>
                </c:pt>
                <c:pt idx="1144">
                  <c:v>42332.854166666664</c:v>
                </c:pt>
                <c:pt idx="1145">
                  <c:v>42332.875</c:v>
                </c:pt>
                <c:pt idx="1146">
                  <c:v>42332.895833333336</c:v>
                </c:pt>
                <c:pt idx="1147">
                  <c:v>42332.916666666664</c:v>
                </c:pt>
                <c:pt idx="1148">
                  <c:v>42332.9375</c:v>
                </c:pt>
                <c:pt idx="1149">
                  <c:v>42332.958333333336</c:v>
                </c:pt>
                <c:pt idx="1150">
                  <c:v>42332.979166666664</c:v>
                </c:pt>
                <c:pt idx="1151">
                  <c:v>42333</c:v>
                </c:pt>
                <c:pt idx="1152">
                  <c:v>42333.020833333336</c:v>
                </c:pt>
                <c:pt idx="1153">
                  <c:v>42333.041666666664</c:v>
                </c:pt>
                <c:pt idx="1154">
                  <c:v>42333.0625</c:v>
                </c:pt>
                <c:pt idx="1155">
                  <c:v>42333.083333333336</c:v>
                </c:pt>
                <c:pt idx="1156">
                  <c:v>42333.104166666664</c:v>
                </c:pt>
                <c:pt idx="1157">
                  <c:v>42333.125</c:v>
                </c:pt>
                <c:pt idx="1158">
                  <c:v>42333.145833333336</c:v>
                </c:pt>
                <c:pt idx="1159">
                  <c:v>42333.166666666664</c:v>
                </c:pt>
                <c:pt idx="1160">
                  <c:v>42333.1875</c:v>
                </c:pt>
                <c:pt idx="1161">
                  <c:v>42333.208333333336</c:v>
                </c:pt>
                <c:pt idx="1162">
                  <c:v>42333.229166666664</c:v>
                </c:pt>
                <c:pt idx="1163">
                  <c:v>42333.25</c:v>
                </c:pt>
                <c:pt idx="1164">
                  <c:v>42333.270833333336</c:v>
                </c:pt>
                <c:pt idx="1165">
                  <c:v>42333.291666666664</c:v>
                </c:pt>
                <c:pt idx="1166">
                  <c:v>42333.3125</c:v>
                </c:pt>
                <c:pt idx="1167">
                  <c:v>42333.333333333336</c:v>
                </c:pt>
                <c:pt idx="1168">
                  <c:v>42333.354166666664</c:v>
                </c:pt>
                <c:pt idx="1169">
                  <c:v>42333.375</c:v>
                </c:pt>
                <c:pt idx="1170">
                  <c:v>42333.395833333336</c:v>
                </c:pt>
                <c:pt idx="1171">
                  <c:v>42333.416666666664</c:v>
                </c:pt>
                <c:pt idx="1172">
                  <c:v>42333.4375</c:v>
                </c:pt>
                <c:pt idx="1173">
                  <c:v>42333.458333333336</c:v>
                </c:pt>
                <c:pt idx="1174">
                  <c:v>42333.479166666664</c:v>
                </c:pt>
                <c:pt idx="1175">
                  <c:v>42333.5</c:v>
                </c:pt>
                <c:pt idx="1176">
                  <c:v>42333.520833333336</c:v>
                </c:pt>
                <c:pt idx="1177">
                  <c:v>42333.541666666664</c:v>
                </c:pt>
                <c:pt idx="1178">
                  <c:v>42333.5625</c:v>
                </c:pt>
                <c:pt idx="1179">
                  <c:v>42333.583333333336</c:v>
                </c:pt>
                <c:pt idx="1180">
                  <c:v>42333.604166666664</c:v>
                </c:pt>
                <c:pt idx="1181">
                  <c:v>42333.625</c:v>
                </c:pt>
                <c:pt idx="1182">
                  <c:v>42333.645833333336</c:v>
                </c:pt>
                <c:pt idx="1183">
                  <c:v>42333.666666666664</c:v>
                </c:pt>
                <c:pt idx="1184">
                  <c:v>42333.6875</c:v>
                </c:pt>
                <c:pt idx="1185">
                  <c:v>42333.708333333336</c:v>
                </c:pt>
                <c:pt idx="1186">
                  <c:v>42333.729166666664</c:v>
                </c:pt>
                <c:pt idx="1187">
                  <c:v>42333.75</c:v>
                </c:pt>
                <c:pt idx="1188">
                  <c:v>42333.770833333336</c:v>
                </c:pt>
                <c:pt idx="1189">
                  <c:v>42333.791666666664</c:v>
                </c:pt>
                <c:pt idx="1190">
                  <c:v>42333.8125</c:v>
                </c:pt>
                <c:pt idx="1191">
                  <c:v>42333.833333333336</c:v>
                </c:pt>
                <c:pt idx="1192">
                  <c:v>42333.854166666664</c:v>
                </c:pt>
                <c:pt idx="1193">
                  <c:v>42333.875</c:v>
                </c:pt>
                <c:pt idx="1194">
                  <c:v>42333.895833333336</c:v>
                </c:pt>
                <c:pt idx="1195">
                  <c:v>42333.916666666664</c:v>
                </c:pt>
                <c:pt idx="1196">
                  <c:v>42333.9375</c:v>
                </c:pt>
                <c:pt idx="1197">
                  <c:v>42333.958333333336</c:v>
                </c:pt>
                <c:pt idx="1198">
                  <c:v>42333.979166666664</c:v>
                </c:pt>
                <c:pt idx="1199">
                  <c:v>42334</c:v>
                </c:pt>
                <c:pt idx="1200">
                  <c:v>42334.020833333336</c:v>
                </c:pt>
                <c:pt idx="1201">
                  <c:v>42334.041666666664</c:v>
                </c:pt>
                <c:pt idx="1202">
                  <c:v>42334.0625</c:v>
                </c:pt>
                <c:pt idx="1203">
                  <c:v>42334.083333333336</c:v>
                </c:pt>
                <c:pt idx="1204">
                  <c:v>42334.104166666664</c:v>
                </c:pt>
                <c:pt idx="1205">
                  <c:v>42334.125</c:v>
                </c:pt>
                <c:pt idx="1206">
                  <c:v>42334.145833333336</c:v>
                </c:pt>
                <c:pt idx="1207">
                  <c:v>42334.166666666664</c:v>
                </c:pt>
                <c:pt idx="1208">
                  <c:v>42334.1875</c:v>
                </c:pt>
                <c:pt idx="1209">
                  <c:v>42334.208333333336</c:v>
                </c:pt>
                <c:pt idx="1210">
                  <c:v>42334.229166666664</c:v>
                </c:pt>
                <c:pt idx="1211">
                  <c:v>42334.25</c:v>
                </c:pt>
                <c:pt idx="1212">
                  <c:v>42334.270833333336</c:v>
                </c:pt>
                <c:pt idx="1213">
                  <c:v>42334.291666666664</c:v>
                </c:pt>
                <c:pt idx="1214">
                  <c:v>42334.3125</c:v>
                </c:pt>
                <c:pt idx="1215">
                  <c:v>42334.333333333336</c:v>
                </c:pt>
                <c:pt idx="1216">
                  <c:v>42334.354166666664</c:v>
                </c:pt>
                <c:pt idx="1217">
                  <c:v>42334.375</c:v>
                </c:pt>
                <c:pt idx="1218">
                  <c:v>42334.395833333336</c:v>
                </c:pt>
                <c:pt idx="1219">
                  <c:v>42334.416666666664</c:v>
                </c:pt>
                <c:pt idx="1220">
                  <c:v>42334.4375</c:v>
                </c:pt>
                <c:pt idx="1221">
                  <c:v>42334.458333333336</c:v>
                </c:pt>
                <c:pt idx="1222">
                  <c:v>42334.479166666664</c:v>
                </c:pt>
                <c:pt idx="1223">
                  <c:v>42334.5</c:v>
                </c:pt>
                <c:pt idx="1224">
                  <c:v>42334.520833333336</c:v>
                </c:pt>
                <c:pt idx="1225">
                  <c:v>42334.541666666664</c:v>
                </c:pt>
                <c:pt idx="1226">
                  <c:v>42334.5625</c:v>
                </c:pt>
                <c:pt idx="1227">
                  <c:v>42334.583333333336</c:v>
                </c:pt>
                <c:pt idx="1228">
                  <c:v>42334.604166666664</c:v>
                </c:pt>
                <c:pt idx="1229">
                  <c:v>42334.625</c:v>
                </c:pt>
                <c:pt idx="1230">
                  <c:v>42334.645833333336</c:v>
                </c:pt>
                <c:pt idx="1231">
                  <c:v>42334.666666666664</c:v>
                </c:pt>
                <c:pt idx="1232">
                  <c:v>42334.6875</c:v>
                </c:pt>
                <c:pt idx="1233">
                  <c:v>42334.708333333336</c:v>
                </c:pt>
                <c:pt idx="1234">
                  <c:v>42334.729166666664</c:v>
                </c:pt>
                <c:pt idx="1235">
                  <c:v>42334.75</c:v>
                </c:pt>
                <c:pt idx="1236">
                  <c:v>42334.770833333336</c:v>
                </c:pt>
                <c:pt idx="1237">
                  <c:v>42334.791666666664</c:v>
                </c:pt>
                <c:pt idx="1238">
                  <c:v>42334.8125</c:v>
                </c:pt>
                <c:pt idx="1239">
                  <c:v>42334.833333333336</c:v>
                </c:pt>
                <c:pt idx="1240">
                  <c:v>42334.854166666664</c:v>
                </c:pt>
                <c:pt idx="1241">
                  <c:v>42334.875</c:v>
                </c:pt>
                <c:pt idx="1242">
                  <c:v>42334.895833333336</c:v>
                </c:pt>
                <c:pt idx="1243">
                  <c:v>42334.916666666664</c:v>
                </c:pt>
                <c:pt idx="1244">
                  <c:v>42334.9375</c:v>
                </c:pt>
                <c:pt idx="1245">
                  <c:v>42334.958333333336</c:v>
                </c:pt>
                <c:pt idx="1246">
                  <c:v>42334.979166666664</c:v>
                </c:pt>
                <c:pt idx="1247">
                  <c:v>42335</c:v>
                </c:pt>
                <c:pt idx="1248">
                  <c:v>42335.020833333336</c:v>
                </c:pt>
                <c:pt idx="1249">
                  <c:v>42335.041666666664</c:v>
                </c:pt>
                <c:pt idx="1250">
                  <c:v>42335.0625</c:v>
                </c:pt>
                <c:pt idx="1251">
                  <c:v>42335.083333333336</c:v>
                </c:pt>
                <c:pt idx="1252">
                  <c:v>42335.104166666664</c:v>
                </c:pt>
                <c:pt idx="1253">
                  <c:v>42335.125</c:v>
                </c:pt>
                <c:pt idx="1254">
                  <c:v>42335.145833333336</c:v>
                </c:pt>
                <c:pt idx="1255">
                  <c:v>42335.166666666664</c:v>
                </c:pt>
                <c:pt idx="1256">
                  <c:v>42335.1875</c:v>
                </c:pt>
                <c:pt idx="1257">
                  <c:v>42335.208333333336</c:v>
                </c:pt>
                <c:pt idx="1258">
                  <c:v>42335.229166666664</c:v>
                </c:pt>
                <c:pt idx="1259">
                  <c:v>42335.25</c:v>
                </c:pt>
                <c:pt idx="1260">
                  <c:v>42335.270833333336</c:v>
                </c:pt>
                <c:pt idx="1261">
                  <c:v>42335.291666666664</c:v>
                </c:pt>
                <c:pt idx="1262">
                  <c:v>42335.3125</c:v>
                </c:pt>
                <c:pt idx="1263">
                  <c:v>42335.333333333336</c:v>
                </c:pt>
                <c:pt idx="1264">
                  <c:v>42335.354166666664</c:v>
                </c:pt>
                <c:pt idx="1265">
                  <c:v>42335.375</c:v>
                </c:pt>
                <c:pt idx="1266">
                  <c:v>42335.395833333336</c:v>
                </c:pt>
                <c:pt idx="1267">
                  <c:v>42335.416666666664</c:v>
                </c:pt>
                <c:pt idx="1268">
                  <c:v>42335.4375</c:v>
                </c:pt>
                <c:pt idx="1269">
                  <c:v>42335.458333333336</c:v>
                </c:pt>
                <c:pt idx="1270">
                  <c:v>42335.479166666664</c:v>
                </c:pt>
                <c:pt idx="1271">
                  <c:v>42335.5</c:v>
                </c:pt>
                <c:pt idx="1272">
                  <c:v>42335.520833333336</c:v>
                </c:pt>
                <c:pt idx="1273">
                  <c:v>42335.541666666664</c:v>
                </c:pt>
                <c:pt idx="1274">
                  <c:v>42335.5625</c:v>
                </c:pt>
                <c:pt idx="1275">
                  <c:v>42335.583333333336</c:v>
                </c:pt>
                <c:pt idx="1276">
                  <c:v>42335.604166666664</c:v>
                </c:pt>
                <c:pt idx="1277">
                  <c:v>42335.625</c:v>
                </c:pt>
                <c:pt idx="1278">
                  <c:v>42335.645833333336</c:v>
                </c:pt>
                <c:pt idx="1279">
                  <c:v>42335.666666666664</c:v>
                </c:pt>
                <c:pt idx="1280">
                  <c:v>42335.6875</c:v>
                </c:pt>
                <c:pt idx="1281">
                  <c:v>42335.708333333336</c:v>
                </c:pt>
                <c:pt idx="1282">
                  <c:v>42335.729166666664</c:v>
                </c:pt>
                <c:pt idx="1283">
                  <c:v>42335.75</c:v>
                </c:pt>
                <c:pt idx="1284">
                  <c:v>42335.770833333336</c:v>
                </c:pt>
                <c:pt idx="1285">
                  <c:v>42335.791666666664</c:v>
                </c:pt>
                <c:pt idx="1286">
                  <c:v>42335.8125</c:v>
                </c:pt>
                <c:pt idx="1287">
                  <c:v>42335.833333333336</c:v>
                </c:pt>
                <c:pt idx="1288">
                  <c:v>42335.854166666664</c:v>
                </c:pt>
                <c:pt idx="1289">
                  <c:v>42335.875</c:v>
                </c:pt>
                <c:pt idx="1290">
                  <c:v>42335.895833333336</c:v>
                </c:pt>
                <c:pt idx="1291">
                  <c:v>42335.916666666664</c:v>
                </c:pt>
                <c:pt idx="1292">
                  <c:v>42335.9375</c:v>
                </c:pt>
                <c:pt idx="1293">
                  <c:v>42335.958333333336</c:v>
                </c:pt>
                <c:pt idx="1294">
                  <c:v>42335.979166666664</c:v>
                </c:pt>
                <c:pt idx="1295">
                  <c:v>42336</c:v>
                </c:pt>
                <c:pt idx="1296">
                  <c:v>42336.020833333336</c:v>
                </c:pt>
                <c:pt idx="1297">
                  <c:v>42336.041666666664</c:v>
                </c:pt>
                <c:pt idx="1298">
                  <c:v>42336.0625</c:v>
                </c:pt>
                <c:pt idx="1299">
                  <c:v>42336.083333333336</c:v>
                </c:pt>
                <c:pt idx="1300">
                  <c:v>42336.104166666664</c:v>
                </c:pt>
                <c:pt idx="1301">
                  <c:v>42336.125</c:v>
                </c:pt>
                <c:pt idx="1302">
                  <c:v>42336.145833333336</c:v>
                </c:pt>
                <c:pt idx="1303">
                  <c:v>42336.166666666664</c:v>
                </c:pt>
                <c:pt idx="1304">
                  <c:v>42336.1875</c:v>
                </c:pt>
                <c:pt idx="1305">
                  <c:v>42336.208333333336</c:v>
                </c:pt>
                <c:pt idx="1306">
                  <c:v>42336.229166666664</c:v>
                </c:pt>
                <c:pt idx="1307">
                  <c:v>42336.25</c:v>
                </c:pt>
                <c:pt idx="1308">
                  <c:v>42336.270833333336</c:v>
                </c:pt>
                <c:pt idx="1309">
                  <c:v>42336.291666666664</c:v>
                </c:pt>
                <c:pt idx="1310">
                  <c:v>42336.3125</c:v>
                </c:pt>
                <c:pt idx="1311">
                  <c:v>42336.333333333336</c:v>
                </c:pt>
                <c:pt idx="1312">
                  <c:v>42336.354166666664</c:v>
                </c:pt>
                <c:pt idx="1313">
                  <c:v>42336.375</c:v>
                </c:pt>
                <c:pt idx="1314">
                  <c:v>42336.395833333336</c:v>
                </c:pt>
                <c:pt idx="1315">
                  <c:v>42336.416666666664</c:v>
                </c:pt>
                <c:pt idx="1316">
                  <c:v>42336.4375</c:v>
                </c:pt>
                <c:pt idx="1317">
                  <c:v>42336.458333333336</c:v>
                </c:pt>
                <c:pt idx="1318">
                  <c:v>42336.479166666664</c:v>
                </c:pt>
                <c:pt idx="1319">
                  <c:v>42336.5</c:v>
                </c:pt>
                <c:pt idx="1320">
                  <c:v>42336.520833333336</c:v>
                </c:pt>
                <c:pt idx="1321">
                  <c:v>42336.541666666664</c:v>
                </c:pt>
                <c:pt idx="1322">
                  <c:v>42336.5625</c:v>
                </c:pt>
                <c:pt idx="1323">
                  <c:v>42336.583333333336</c:v>
                </c:pt>
                <c:pt idx="1324">
                  <c:v>42336.604166666664</c:v>
                </c:pt>
                <c:pt idx="1325">
                  <c:v>42336.625</c:v>
                </c:pt>
                <c:pt idx="1326">
                  <c:v>42336.645833333336</c:v>
                </c:pt>
                <c:pt idx="1327">
                  <c:v>42336.666666666664</c:v>
                </c:pt>
                <c:pt idx="1328">
                  <c:v>42336.6875</c:v>
                </c:pt>
                <c:pt idx="1329">
                  <c:v>42336.708333333336</c:v>
                </c:pt>
                <c:pt idx="1330">
                  <c:v>42336.729166666664</c:v>
                </c:pt>
                <c:pt idx="1331">
                  <c:v>42336.75</c:v>
                </c:pt>
                <c:pt idx="1332">
                  <c:v>42336.770833333336</c:v>
                </c:pt>
                <c:pt idx="1333">
                  <c:v>42336.791666666664</c:v>
                </c:pt>
                <c:pt idx="1334">
                  <c:v>42336.8125</c:v>
                </c:pt>
                <c:pt idx="1335">
                  <c:v>42336.833333333336</c:v>
                </c:pt>
                <c:pt idx="1336">
                  <c:v>42336.854166666664</c:v>
                </c:pt>
                <c:pt idx="1337">
                  <c:v>42336.875</c:v>
                </c:pt>
                <c:pt idx="1338">
                  <c:v>42336.895833333336</c:v>
                </c:pt>
                <c:pt idx="1339">
                  <c:v>42336.916666666664</c:v>
                </c:pt>
                <c:pt idx="1340">
                  <c:v>42336.9375</c:v>
                </c:pt>
                <c:pt idx="1341">
                  <c:v>42336.958333333336</c:v>
                </c:pt>
                <c:pt idx="1342">
                  <c:v>42336.979166666664</c:v>
                </c:pt>
                <c:pt idx="1343">
                  <c:v>42337</c:v>
                </c:pt>
                <c:pt idx="1344">
                  <c:v>42337.020833333336</c:v>
                </c:pt>
                <c:pt idx="1345">
                  <c:v>42337.041666666664</c:v>
                </c:pt>
                <c:pt idx="1346">
                  <c:v>42337.0625</c:v>
                </c:pt>
                <c:pt idx="1347">
                  <c:v>42337.083333333336</c:v>
                </c:pt>
                <c:pt idx="1348">
                  <c:v>42337.104166666664</c:v>
                </c:pt>
                <c:pt idx="1349">
                  <c:v>42337.125</c:v>
                </c:pt>
                <c:pt idx="1350">
                  <c:v>42337.145833333336</c:v>
                </c:pt>
                <c:pt idx="1351">
                  <c:v>42337.166666666664</c:v>
                </c:pt>
                <c:pt idx="1352">
                  <c:v>42337.1875</c:v>
                </c:pt>
                <c:pt idx="1353">
                  <c:v>42337.208333333336</c:v>
                </c:pt>
                <c:pt idx="1354">
                  <c:v>42337.229166666664</c:v>
                </c:pt>
                <c:pt idx="1355">
                  <c:v>42337.25</c:v>
                </c:pt>
                <c:pt idx="1356">
                  <c:v>42337.270833333336</c:v>
                </c:pt>
                <c:pt idx="1357">
                  <c:v>42337.291666666664</c:v>
                </c:pt>
                <c:pt idx="1358">
                  <c:v>42337.3125</c:v>
                </c:pt>
                <c:pt idx="1359">
                  <c:v>42337.333333333336</c:v>
                </c:pt>
                <c:pt idx="1360">
                  <c:v>42337.354166666664</c:v>
                </c:pt>
                <c:pt idx="1361">
                  <c:v>42337.375</c:v>
                </c:pt>
                <c:pt idx="1362">
                  <c:v>42337.395833333336</c:v>
                </c:pt>
                <c:pt idx="1363">
                  <c:v>42337.416666666664</c:v>
                </c:pt>
                <c:pt idx="1364">
                  <c:v>42337.4375</c:v>
                </c:pt>
                <c:pt idx="1365">
                  <c:v>42337.458333333336</c:v>
                </c:pt>
                <c:pt idx="1366">
                  <c:v>42337.479166666664</c:v>
                </c:pt>
                <c:pt idx="1367">
                  <c:v>42337.5</c:v>
                </c:pt>
                <c:pt idx="1368">
                  <c:v>42337.520833333336</c:v>
                </c:pt>
                <c:pt idx="1369">
                  <c:v>42337.541666666664</c:v>
                </c:pt>
                <c:pt idx="1370">
                  <c:v>42337.5625</c:v>
                </c:pt>
                <c:pt idx="1371">
                  <c:v>42337.583333333336</c:v>
                </c:pt>
                <c:pt idx="1372">
                  <c:v>42337.604166666664</c:v>
                </c:pt>
                <c:pt idx="1373">
                  <c:v>42337.625</c:v>
                </c:pt>
                <c:pt idx="1374">
                  <c:v>42337.645833333336</c:v>
                </c:pt>
                <c:pt idx="1375">
                  <c:v>42337.666666666664</c:v>
                </c:pt>
                <c:pt idx="1376">
                  <c:v>42337.6875</c:v>
                </c:pt>
                <c:pt idx="1377">
                  <c:v>42337.708333333336</c:v>
                </c:pt>
                <c:pt idx="1378">
                  <c:v>42337.729166666664</c:v>
                </c:pt>
                <c:pt idx="1379">
                  <c:v>42337.75</c:v>
                </c:pt>
                <c:pt idx="1380">
                  <c:v>42337.770833333336</c:v>
                </c:pt>
                <c:pt idx="1381">
                  <c:v>42337.791666666664</c:v>
                </c:pt>
                <c:pt idx="1382">
                  <c:v>42337.8125</c:v>
                </c:pt>
                <c:pt idx="1383">
                  <c:v>42337.833333333336</c:v>
                </c:pt>
                <c:pt idx="1384">
                  <c:v>42337.854166666664</c:v>
                </c:pt>
                <c:pt idx="1385">
                  <c:v>42337.875</c:v>
                </c:pt>
                <c:pt idx="1386">
                  <c:v>42337.895833333336</c:v>
                </c:pt>
                <c:pt idx="1387">
                  <c:v>42337.916666666664</c:v>
                </c:pt>
                <c:pt idx="1388">
                  <c:v>42337.9375</c:v>
                </c:pt>
                <c:pt idx="1389">
                  <c:v>42337.958333333336</c:v>
                </c:pt>
                <c:pt idx="1390">
                  <c:v>42337.979166666664</c:v>
                </c:pt>
                <c:pt idx="1391">
                  <c:v>42338</c:v>
                </c:pt>
                <c:pt idx="1392">
                  <c:v>42338.020833333336</c:v>
                </c:pt>
                <c:pt idx="1393">
                  <c:v>42338.041666666664</c:v>
                </c:pt>
                <c:pt idx="1394">
                  <c:v>42338.0625</c:v>
                </c:pt>
                <c:pt idx="1395">
                  <c:v>42338.083333333336</c:v>
                </c:pt>
                <c:pt idx="1396">
                  <c:v>42338.104166666664</c:v>
                </c:pt>
                <c:pt idx="1397">
                  <c:v>42338.125</c:v>
                </c:pt>
                <c:pt idx="1398">
                  <c:v>42338.145833333336</c:v>
                </c:pt>
                <c:pt idx="1399">
                  <c:v>42338.166666666664</c:v>
                </c:pt>
                <c:pt idx="1400">
                  <c:v>42338.1875</c:v>
                </c:pt>
                <c:pt idx="1401">
                  <c:v>42338.208333333336</c:v>
                </c:pt>
                <c:pt idx="1402">
                  <c:v>42338.229166666664</c:v>
                </c:pt>
                <c:pt idx="1403">
                  <c:v>42338.25</c:v>
                </c:pt>
                <c:pt idx="1404">
                  <c:v>42338.270833333336</c:v>
                </c:pt>
                <c:pt idx="1405">
                  <c:v>42338.291666666664</c:v>
                </c:pt>
                <c:pt idx="1406">
                  <c:v>42338.3125</c:v>
                </c:pt>
                <c:pt idx="1407">
                  <c:v>42338.333333333336</c:v>
                </c:pt>
                <c:pt idx="1408">
                  <c:v>42338.354166666664</c:v>
                </c:pt>
                <c:pt idx="1409">
                  <c:v>42338.375</c:v>
                </c:pt>
                <c:pt idx="1410">
                  <c:v>42338.395833333336</c:v>
                </c:pt>
                <c:pt idx="1411">
                  <c:v>42338.416666666664</c:v>
                </c:pt>
                <c:pt idx="1412">
                  <c:v>42338.4375</c:v>
                </c:pt>
                <c:pt idx="1413">
                  <c:v>42338.458333333336</c:v>
                </c:pt>
                <c:pt idx="1414">
                  <c:v>42338.479166666664</c:v>
                </c:pt>
                <c:pt idx="1415">
                  <c:v>42338.5</c:v>
                </c:pt>
                <c:pt idx="1416">
                  <c:v>42338.520833333336</c:v>
                </c:pt>
                <c:pt idx="1417">
                  <c:v>42338.541666666664</c:v>
                </c:pt>
                <c:pt idx="1418">
                  <c:v>42338.5625</c:v>
                </c:pt>
                <c:pt idx="1419">
                  <c:v>42338.583333333336</c:v>
                </c:pt>
                <c:pt idx="1420">
                  <c:v>42338.604166666664</c:v>
                </c:pt>
                <c:pt idx="1421">
                  <c:v>42338.625</c:v>
                </c:pt>
                <c:pt idx="1422">
                  <c:v>42338.645833333336</c:v>
                </c:pt>
                <c:pt idx="1423">
                  <c:v>42338.666666666664</c:v>
                </c:pt>
                <c:pt idx="1424">
                  <c:v>42338.6875</c:v>
                </c:pt>
                <c:pt idx="1425">
                  <c:v>42338.708333333336</c:v>
                </c:pt>
                <c:pt idx="1426">
                  <c:v>42338.729166666664</c:v>
                </c:pt>
                <c:pt idx="1427">
                  <c:v>42338.75</c:v>
                </c:pt>
                <c:pt idx="1428">
                  <c:v>42338.770833333336</c:v>
                </c:pt>
                <c:pt idx="1429">
                  <c:v>42338.791666666664</c:v>
                </c:pt>
                <c:pt idx="1430">
                  <c:v>42338.8125</c:v>
                </c:pt>
                <c:pt idx="1431">
                  <c:v>42338.833333333336</c:v>
                </c:pt>
                <c:pt idx="1432">
                  <c:v>42338.854166666664</c:v>
                </c:pt>
                <c:pt idx="1433">
                  <c:v>42338.875</c:v>
                </c:pt>
                <c:pt idx="1434">
                  <c:v>42338.895833333336</c:v>
                </c:pt>
                <c:pt idx="1435">
                  <c:v>42338.916666666664</c:v>
                </c:pt>
                <c:pt idx="1436">
                  <c:v>42338.9375</c:v>
                </c:pt>
                <c:pt idx="1437">
                  <c:v>42338.958333333336</c:v>
                </c:pt>
                <c:pt idx="1438">
                  <c:v>42338.979166666664</c:v>
                </c:pt>
                <c:pt idx="1439">
                  <c:v>42339</c:v>
                </c:pt>
                <c:pt idx="1440">
                  <c:v>42339.020833333336</c:v>
                </c:pt>
                <c:pt idx="1441">
                  <c:v>42339.041666666664</c:v>
                </c:pt>
                <c:pt idx="1442">
                  <c:v>42339.0625</c:v>
                </c:pt>
                <c:pt idx="1443">
                  <c:v>42339.083333333336</c:v>
                </c:pt>
                <c:pt idx="1444">
                  <c:v>42339.104166666664</c:v>
                </c:pt>
                <c:pt idx="1445">
                  <c:v>42339.125</c:v>
                </c:pt>
                <c:pt idx="1446">
                  <c:v>42339.145833333336</c:v>
                </c:pt>
                <c:pt idx="1447">
                  <c:v>42339.166666666664</c:v>
                </c:pt>
                <c:pt idx="1448">
                  <c:v>42339.1875</c:v>
                </c:pt>
                <c:pt idx="1449">
                  <c:v>42339.208333333336</c:v>
                </c:pt>
                <c:pt idx="1450">
                  <c:v>42339.229166666664</c:v>
                </c:pt>
                <c:pt idx="1451">
                  <c:v>42339.25</c:v>
                </c:pt>
                <c:pt idx="1452">
                  <c:v>42339.270833333336</c:v>
                </c:pt>
                <c:pt idx="1453">
                  <c:v>42339.291666666664</c:v>
                </c:pt>
                <c:pt idx="1454">
                  <c:v>42339.3125</c:v>
                </c:pt>
                <c:pt idx="1455">
                  <c:v>42339.333333333336</c:v>
                </c:pt>
                <c:pt idx="1456">
                  <c:v>42339.354166666664</c:v>
                </c:pt>
                <c:pt idx="1457">
                  <c:v>42339.375</c:v>
                </c:pt>
                <c:pt idx="1458">
                  <c:v>42339.395833333336</c:v>
                </c:pt>
                <c:pt idx="1459">
                  <c:v>42339.416666666664</c:v>
                </c:pt>
                <c:pt idx="1460">
                  <c:v>42339.4375</c:v>
                </c:pt>
                <c:pt idx="1461">
                  <c:v>42339.458333333336</c:v>
                </c:pt>
                <c:pt idx="1462">
                  <c:v>42339.479166666664</c:v>
                </c:pt>
                <c:pt idx="1463">
                  <c:v>42339.5</c:v>
                </c:pt>
                <c:pt idx="1464">
                  <c:v>42339.520833333336</c:v>
                </c:pt>
                <c:pt idx="1465">
                  <c:v>42339.541666666664</c:v>
                </c:pt>
                <c:pt idx="1466">
                  <c:v>42339.5625</c:v>
                </c:pt>
                <c:pt idx="1467">
                  <c:v>42339.583333333336</c:v>
                </c:pt>
                <c:pt idx="1468">
                  <c:v>42339.604166666664</c:v>
                </c:pt>
                <c:pt idx="1469">
                  <c:v>42339.625</c:v>
                </c:pt>
                <c:pt idx="1470">
                  <c:v>42339.645833333336</c:v>
                </c:pt>
                <c:pt idx="1471">
                  <c:v>42339.666666666664</c:v>
                </c:pt>
                <c:pt idx="1472">
                  <c:v>42339.6875</c:v>
                </c:pt>
                <c:pt idx="1473">
                  <c:v>42339.708333333336</c:v>
                </c:pt>
                <c:pt idx="1474">
                  <c:v>42339.729166666664</c:v>
                </c:pt>
                <c:pt idx="1475">
                  <c:v>42339.75</c:v>
                </c:pt>
                <c:pt idx="1476">
                  <c:v>42339.770833333336</c:v>
                </c:pt>
                <c:pt idx="1477">
                  <c:v>42339.791666666664</c:v>
                </c:pt>
                <c:pt idx="1478">
                  <c:v>42339.8125</c:v>
                </c:pt>
                <c:pt idx="1479">
                  <c:v>42339.833333333336</c:v>
                </c:pt>
                <c:pt idx="1480">
                  <c:v>42339.854166666664</c:v>
                </c:pt>
                <c:pt idx="1481">
                  <c:v>42339.875</c:v>
                </c:pt>
                <c:pt idx="1482">
                  <c:v>42339.895833333336</c:v>
                </c:pt>
                <c:pt idx="1483">
                  <c:v>42339.916666666664</c:v>
                </c:pt>
                <c:pt idx="1484">
                  <c:v>42339.9375</c:v>
                </c:pt>
                <c:pt idx="1485">
                  <c:v>42339.958333333336</c:v>
                </c:pt>
                <c:pt idx="1486">
                  <c:v>42339.979166666664</c:v>
                </c:pt>
                <c:pt idx="1487">
                  <c:v>42340</c:v>
                </c:pt>
                <c:pt idx="1488">
                  <c:v>42340.020833333336</c:v>
                </c:pt>
                <c:pt idx="1489">
                  <c:v>42340.041666666664</c:v>
                </c:pt>
                <c:pt idx="1490">
                  <c:v>42340.0625</c:v>
                </c:pt>
                <c:pt idx="1491">
                  <c:v>42340.083333333336</c:v>
                </c:pt>
                <c:pt idx="1492">
                  <c:v>42340.104166666664</c:v>
                </c:pt>
                <c:pt idx="1493">
                  <c:v>42340.125</c:v>
                </c:pt>
                <c:pt idx="1494">
                  <c:v>42340.145833333336</c:v>
                </c:pt>
                <c:pt idx="1495">
                  <c:v>42340.166666666664</c:v>
                </c:pt>
                <c:pt idx="1496">
                  <c:v>42340.1875</c:v>
                </c:pt>
                <c:pt idx="1497">
                  <c:v>42340.208333333336</c:v>
                </c:pt>
                <c:pt idx="1498">
                  <c:v>42340.229166666664</c:v>
                </c:pt>
                <c:pt idx="1499">
                  <c:v>42340.25</c:v>
                </c:pt>
                <c:pt idx="1500">
                  <c:v>42340.270833333336</c:v>
                </c:pt>
                <c:pt idx="1501">
                  <c:v>42340.291666666664</c:v>
                </c:pt>
                <c:pt idx="1502">
                  <c:v>42340.3125</c:v>
                </c:pt>
                <c:pt idx="1503">
                  <c:v>42340.333333333336</c:v>
                </c:pt>
                <c:pt idx="1504">
                  <c:v>42340.354166666664</c:v>
                </c:pt>
                <c:pt idx="1505">
                  <c:v>42340.375</c:v>
                </c:pt>
                <c:pt idx="1506">
                  <c:v>42340.395833333336</c:v>
                </c:pt>
                <c:pt idx="1507">
                  <c:v>42340.416666666664</c:v>
                </c:pt>
                <c:pt idx="1508">
                  <c:v>42340.4375</c:v>
                </c:pt>
                <c:pt idx="1509">
                  <c:v>42340.458333333336</c:v>
                </c:pt>
                <c:pt idx="1510">
                  <c:v>42340.479166666664</c:v>
                </c:pt>
                <c:pt idx="1511">
                  <c:v>42340.5</c:v>
                </c:pt>
                <c:pt idx="1512">
                  <c:v>42340.520833333336</c:v>
                </c:pt>
                <c:pt idx="1513">
                  <c:v>42340.541666666664</c:v>
                </c:pt>
                <c:pt idx="1514">
                  <c:v>42340.5625</c:v>
                </c:pt>
                <c:pt idx="1515">
                  <c:v>42340.583333333336</c:v>
                </c:pt>
                <c:pt idx="1516">
                  <c:v>42340.604166666664</c:v>
                </c:pt>
                <c:pt idx="1517">
                  <c:v>42340.625</c:v>
                </c:pt>
                <c:pt idx="1518">
                  <c:v>42340.645833333336</c:v>
                </c:pt>
                <c:pt idx="1519">
                  <c:v>42340.666666666664</c:v>
                </c:pt>
                <c:pt idx="1520">
                  <c:v>42340.6875</c:v>
                </c:pt>
                <c:pt idx="1521">
                  <c:v>42340.708333333336</c:v>
                </c:pt>
                <c:pt idx="1522">
                  <c:v>42340.729166666664</c:v>
                </c:pt>
                <c:pt idx="1523">
                  <c:v>42340.75</c:v>
                </c:pt>
                <c:pt idx="1524">
                  <c:v>42340.770833333336</c:v>
                </c:pt>
                <c:pt idx="1525">
                  <c:v>42340.791666666664</c:v>
                </c:pt>
                <c:pt idx="1526">
                  <c:v>42340.8125</c:v>
                </c:pt>
                <c:pt idx="1527">
                  <c:v>42340.833333333336</c:v>
                </c:pt>
                <c:pt idx="1528">
                  <c:v>42340.854166666664</c:v>
                </c:pt>
                <c:pt idx="1529">
                  <c:v>42340.875</c:v>
                </c:pt>
                <c:pt idx="1530">
                  <c:v>42340.895833333336</c:v>
                </c:pt>
                <c:pt idx="1531">
                  <c:v>42340.916666666664</c:v>
                </c:pt>
                <c:pt idx="1532">
                  <c:v>42340.9375</c:v>
                </c:pt>
                <c:pt idx="1533">
                  <c:v>42340.958333333336</c:v>
                </c:pt>
                <c:pt idx="1534">
                  <c:v>42340.979166666664</c:v>
                </c:pt>
                <c:pt idx="1535">
                  <c:v>42341</c:v>
                </c:pt>
                <c:pt idx="1536">
                  <c:v>42341.020833333336</c:v>
                </c:pt>
                <c:pt idx="1537">
                  <c:v>42341.041666666664</c:v>
                </c:pt>
                <c:pt idx="1538">
                  <c:v>42341.0625</c:v>
                </c:pt>
                <c:pt idx="1539">
                  <c:v>42341.083333333336</c:v>
                </c:pt>
                <c:pt idx="1540">
                  <c:v>42341.104166666664</c:v>
                </c:pt>
                <c:pt idx="1541">
                  <c:v>42341.125</c:v>
                </c:pt>
                <c:pt idx="1542">
                  <c:v>42341.145833333336</c:v>
                </c:pt>
                <c:pt idx="1543">
                  <c:v>42341.166666666664</c:v>
                </c:pt>
                <c:pt idx="1544">
                  <c:v>42341.1875</c:v>
                </c:pt>
                <c:pt idx="1545">
                  <c:v>42341.208333333336</c:v>
                </c:pt>
                <c:pt idx="1546">
                  <c:v>42341.229166666664</c:v>
                </c:pt>
                <c:pt idx="1547">
                  <c:v>42341.25</c:v>
                </c:pt>
                <c:pt idx="1548">
                  <c:v>42341.270833333336</c:v>
                </c:pt>
                <c:pt idx="1549">
                  <c:v>42341.291666666664</c:v>
                </c:pt>
                <c:pt idx="1550">
                  <c:v>42341.3125</c:v>
                </c:pt>
                <c:pt idx="1551">
                  <c:v>42341.333333333336</c:v>
                </c:pt>
                <c:pt idx="1552">
                  <c:v>42341.354166666664</c:v>
                </c:pt>
                <c:pt idx="1553">
                  <c:v>42341.375</c:v>
                </c:pt>
                <c:pt idx="1554">
                  <c:v>42341.395833333336</c:v>
                </c:pt>
                <c:pt idx="1555">
                  <c:v>42341.416666666664</c:v>
                </c:pt>
                <c:pt idx="1556">
                  <c:v>42341.4375</c:v>
                </c:pt>
                <c:pt idx="1557">
                  <c:v>42341.458333333336</c:v>
                </c:pt>
                <c:pt idx="1558">
                  <c:v>42341.479166666664</c:v>
                </c:pt>
                <c:pt idx="1559">
                  <c:v>42341.5</c:v>
                </c:pt>
                <c:pt idx="1560">
                  <c:v>42341.520833333336</c:v>
                </c:pt>
                <c:pt idx="1561">
                  <c:v>42341.541666666664</c:v>
                </c:pt>
                <c:pt idx="1562">
                  <c:v>42341.5625</c:v>
                </c:pt>
                <c:pt idx="1563">
                  <c:v>42341.583333333336</c:v>
                </c:pt>
                <c:pt idx="1564">
                  <c:v>42341.604166666664</c:v>
                </c:pt>
                <c:pt idx="1565">
                  <c:v>42341.625</c:v>
                </c:pt>
                <c:pt idx="1566">
                  <c:v>42341.645833333336</c:v>
                </c:pt>
                <c:pt idx="1567">
                  <c:v>42341.666666666664</c:v>
                </c:pt>
                <c:pt idx="1568">
                  <c:v>42341.6875</c:v>
                </c:pt>
                <c:pt idx="1569">
                  <c:v>42341.708333333336</c:v>
                </c:pt>
                <c:pt idx="1570">
                  <c:v>42341.729166666664</c:v>
                </c:pt>
                <c:pt idx="1571">
                  <c:v>42341.75</c:v>
                </c:pt>
                <c:pt idx="1572">
                  <c:v>42341.770833333336</c:v>
                </c:pt>
                <c:pt idx="1573">
                  <c:v>42341.791666666664</c:v>
                </c:pt>
                <c:pt idx="1574">
                  <c:v>42341.8125</c:v>
                </c:pt>
                <c:pt idx="1575">
                  <c:v>42341.833333333336</c:v>
                </c:pt>
                <c:pt idx="1576">
                  <c:v>42341.854166666664</c:v>
                </c:pt>
                <c:pt idx="1577">
                  <c:v>42341.875</c:v>
                </c:pt>
                <c:pt idx="1578">
                  <c:v>42341.895833333336</c:v>
                </c:pt>
                <c:pt idx="1579">
                  <c:v>42341.916666666664</c:v>
                </c:pt>
                <c:pt idx="1580">
                  <c:v>42341.9375</c:v>
                </c:pt>
                <c:pt idx="1581">
                  <c:v>42341.958333333336</c:v>
                </c:pt>
                <c:pt idx="1582">
                  <c:v>42341.979166666664</c:v>
                </c:pt>
                <c:pt idx="1583">
                  <c:v>42342</c:v>
                </c:pt>
                <c:pt idx="1584">
                  <c:v>42342.020833333336</c:v>
                </c:pt>
                <c:pt idx="1585">
                  <c:v>42342.041666666664</c:v>
                </c:pt>
                <c:pt idx="1586">
                  <c:v>42342.0625</c:v>
                </c:pt>
                <c:pt idx="1587">
                  <c:v>42342.083333333336</c:v>
                </c:pt>
                <c:pt idx="1588">
                  <c:v>42342.104166666664</c:v>
                </c:pt>
                <c:pt idx="1589">
                  <c:v>42342.125</c:v>
                </c:pt>
                <c:pt idx="1590">
                  <c:v>42342.145833333336</c:v>
                </c:pt>
                <c:pt idx="1591">
                  <c:v>42342.166666666664</c:v>
                </c:pt>
                <c:pt idx="1592">
                  <c:v>42342.1875</c:v>
                </c:pt>
                <c:pt idx="1593">
                  <c:v>42342.208333333336</c:v>
                </c:pt>
                <c:pt idx="1594">
                  <c:v>42342.229166666664</c:v>
                </c:pt>
                <c:pt idx="1595">
                  <c:v>42342.25</c:v>
                </c:pt>
                <c:pt idx="1596">
                  <c:v>42342.270833333336</c:v>
                </c:pt>
                <c:pt idx="1597">
                  <c:v>42342.291666666664</c:v>
                </c:pt>
                <c:pt idx="1598">
                  <c:v>42342.3125</c:v>
                </c:pt>
                <c:pt idx="1599">
                  <c:v>42342.333333333336</c:v>
                </c:pt>
                <c:pt idx="1600">
                  <c:v>42342.354166666664</c:v>
                </c:pt>
                <c:pt idx="1601">
                  <c:v>42342.375</c:v>
                </c:pt>
                <c:pt idx="1602">
                  <c:v>42342.395833333336</c:v>
                </c:pt>
                <c:pt idx="1603">
                  <c:v>42342.416666666664</c:v>
                </c:pt>
                <c:pt idx="1604">
                  <c:v>42342.4375</c:v>
                </c:pt>
                <c:pt idx="1605">
                  <c:v>42342.458333333336</c:v>
                </c:pt>
                <c:pt idx="1606">
                  <c:v>42342.479166666664</c:v>
                </c:pt>
                <c:pt idx="1607">
                  <c:v>42342.5</c:v>
                </c:pt>
                <c:pt idx="1608">
                  <c:v>42342.520833333336</c:v>
                </c:pt>
                <c:pt idx="1609">
                  <c:v>42342.541666666664</c:v>
                </c:pt>
                <c:pt idx="1610">
                  <c:v>42342.5625</c:v>
                </c:pt>
                <c:pt idx="1611">
                  <c:v>42342.583333333336</c:v>
                </c:pt>
                <c:pt idx="1612">
                  <c:v>42342.604166666664</c:v>
                </c:pt>
                <c:pt idx="1613">
                  <c:v>42342.625</c:v>
                </c:pt>
                <c:pt idx="1614">
                  <c:v>42342.645833333336</c:v>
                </c:pt>
                <c:pt idx="1615">
                  <c:v>42342.666666666664</c:v>
                </c:pt>
                <c:pt idx="1616">
                  <c:v>42342.6875</c:v>
                </c:pt>
                <c:pt idx="1617">
                  <c:v>42342.708333333336</c:v>
                </c:pt>
                <c:pt idx="1618">
                  <c:v>42342.729166666664</c:v>
                </c:pt>
                <c:pt idx="1619">
                  <c:v>42342.75</c:v>
                </c:pt>
                <c:pt idx="1620">
                  <c:v>42342.770833333336</c:v>
                </c:pt>
                <c:pt idx="1621">
                  <c:v>42342.791666666664</c:v>
                </c:pt>
                <c:pt idx="1622">
                  <c:v>42342.8125</c:v>
                </c:pt>
                <c:pt idx="1623">
                  <c:v>42342.833333333336</c:v>
                </c:pt>
                <c:pt idx="1624">
                  <c:v>42342.854166666664</c:v>
                </c:pt>
                <c:pt idx="1625">
                  <c:v>42342.875</c:v>
                </c:pt>
                <c:pt idx="1626">
                  <c:v>42342.895833333336</c:v>
                </c:pt>
                <c:pt idx="1627">
                  <c:v>42342.916666666664</c:v>
                </c:pt>
                <c:pt idx="1628">
                  <c:v>42342.9375</c:v>
                </c:pt>
                <c:pt idx="1629">
                  <c:v>42342.958333333336</c:v>
                </c:pt>
                <c:pt idx="1630">
                  <c:v>42342.979166666664</c:v>
                </c:pt>
                <c:pt idx="1631">
                  <c:v>42343</c:v>
                </c:pt>
                <c:pt idx="1632">
                  <c:v>42343.020833333336</c:v>
                </c:pt>
                <c:pt idx="1633">
                  <c:v>42343.041666666664</c:v>
                </c:pt>
                <c:pt idx="1634">
                  <c:v>42343.0625</c:v>
                </c:pt>
                <c:pt idx="1635">
                  <c:v>42343.083333333336</c:v>
                </c:pt>
                <c:pt idx="1636">
                  <c:v>42343.104166666664</c:v>
                </c:pt>
                <c:pt idx="1637">
                  <c:v>42343.125</c:v>
                </c:pt>
                <c:pt idx="1638">
                  <c:v>42343.145833333336</c:v>
                </c:pt>
                <c:pt idx="1639">
                  <c:v>42343.166666666664</c:v>
                </c:pt>
                <c:pt idx="1640">
                  <c:v>42343.1875</c:v>
                </c:pt>
                <c:pt idx="1641">
                  <c:v>42343.208333333336</c:v>
                </c:pt>
                <c:pt idx="1642">
                  <c:v>42343.229166666664</c:v>
                </c:pt>
                <c:pt idx="1643">
                  <c:v>42343.25</c:v>
                </c:pt>
                <c:pt idx="1644">
                  <c:v>42343.270833333336</c:v>
                </c:pt>
                <c:pt idx="1645">
                  <c:v>42343.291666666664</c:v>
                </c:pt>
                <c:pt idx="1646">
                  <c:v>42343.3125</c:v>
                </c:pt>
                <c:pt idx="1647">
                  <c:v>42343.333333333336</c:v>
                </c:pt>
                <c:pt idx="1648">
                  <c:v>42343.354166666664</c:v>
                </c:pt>
                <c:pt idx="1649">
                  <c:v>42343.375</c:v>
                </c:pt>
                <c:pt idx="1650">
                  <c:v>42343.395833333336</c:v>
                </c:pt>
                <c:pt idx="1651">
                  <c:v>42343.416666666664</c:v>
                </c:pt>
                <c:pt idx="1652">
                  <c:v>42343.4375</c:v>
                </c:pt>
                <c:pt idx="1653">
                  <c:v>42343.458333333336</c:v>
                </c:pt>
                <c:pt idx="1654">
                  <c:v>42343.479166666664</c:v>
                </c:pt>
                <c:pt idx="1655">
                  <c:v>42343.5</c:v>
                </c:pt>
                <c:pt idx="1656">
                  <c:v>42343.520833333336</c:v>
                </c:pt>
                <c:pt idx="1657">
                  <c:v>42343.541666666664</c:v>
                </c:pt>
                <c:pt idx="1658">
                  <c:v>42343.5625</c:v>
                </c:pt>
                <c:pt idx="1659">
                  <c:v>42343.583333333336</c:v>
                </c:pt>
                <c:pt idx="1660">
                  <c:v>42343.604166666664</c:v>
                </c:pt>
                <c:pt idx="1661">
                  <c:v>42343.625</c:v>
                </c:pt>
                <c:pt idx="1662">
                  <c:v>42343.645833333336</c:v>
                </c:pt>
                <c:pt idx="1663">
                  <c:v>42343.666666666664</c:v>
                </c:pt>
                <c:pt idx="1664">
                  <c:v>42343.6875</c:v>
                </c:pt>
                <c:pt idx="1665">
                  <c:v>42343.708333333336</c:v>
                </c:pt>
                <c:pt idx="1666">
                  <c:v>42343.729166666664</c:v>
                </c:pt>
                <c:pt idx="1667">
                  <c:v>42343.75</c:v>
                </c:pt>
                <c:pt idx="1668">
                  <c:v>42343.770833333336</c:v>
                </c:pt>
                <c:pt idx="1669">
                  <c:v>42343.791666666664</c:v>
                </c:pt>
                <c:pt idx="1670">
                  <c:v>42343.8125</c:v>
                </c:pt>
                <c:pt idx="1671">
                  <c:v>42343.833333333336</c:v>
                </c:pt>
                <c:pt idx="1672">
                  <c:v>42343.854166666664</c:v>
                </c:pt>
                <c:pt idx="1673">
                  <c:v>42343.875</c:v>
                </c:pt>
                <c:pt idx="1674">
                  <c:v>42343.895833333336</c:v>
                </c:pt>
                <c:pt idx="1675">
                  <c:v>42343.916666666664</c:v>
                </c:pt>
                <c:pt idx="1676">
                  <c:v>42343.9375</c:v>
                </c:pt>
                <c:pt idx="1677">
                  <c:v>42343.958333333336</c:v>
                </c:pt>
                <c:pt idx="1678">
                  <c:v>42343.979166666664</c:v>
                </c:pt>
                <c:pt idx="1679">
                  <c:v>42344</c:v>
                </c:pt>
                <c:pt idx="1680">
                  <c:v>42344.020833333336</c:v>
                </c:pt>
                <c:pt idx="1681">
                  <c:v>42344.041666666664</c:v>
                </c:pt>
                <c:pt idx="1682">
                  <c:v>42344.0625</c:v>
                </c:pt>
                <c:pt idx="1683">
                  <c:v>42344.083333333336</c:v>
                </c:pt>
                <c:pt idx="1684">
                  <c:v>42344.104166666664</c:v>
                </c:pt>
                <c:pt idx="1685">
                  <c:v>42344.125</c:v>
                </c:pt>
                <c:pt idx="1686">
                  <c:v>42344.145833333336</c:v>
                </c:pt>
                <c:pt idx="1687">
                  <c:v>42344.166666666664</c:v>
                </c:pt>
                <c:pt idx="1688">
                  <c:v>42344.1875</c:v>
                </c:pt>
                <c:pt idx="1689">
                  <c:v>42344.208333333336</c:v>
                </c:pt>
                <c:pt idx="1690">
                  <c:v>42344.229166666664</c:v>
                </c:pt>
                <c:pt idx="1691">
                  <c:v>42344.25</c:v>
                </c:pt>
                <c:pt idx="1692">
                  <c:v>42344.270833333336</c:v>
                </c:pt>
                <c:pt idx="1693">
                  <c:v>42344.291666666664</c:v>
                </c:pt>
                <c:pt idx="1694">
                  <c:v>42344.3125</c:v>
                </c:pt>
                <c:pt idx="1695">
                  <c:v>42344.333333333336</c:v>
                </c:pt>
                <c:pt idx="1696">
                  <c:v>42344.354166666664</c:v>
                </c:pt>
                <c:pt idx="1697">
                  <c:v>42344.375</c:v>
                </c:pt>
                <c:pt idx="1698">
                  <c:v>42344.395833333336</c:v>
                </c:pt>
                <c:pt idx="1699">
                  <c:v>42344.416666666664</c:v>
                </c:pt>
                <c:pt idx="1700">
                  <c:v>42344.4375</c:v>
                </c:pt>
                <c:pt idx="1701">
                  <c:v>42344.458333333336</c:v>
                </c:pt>
                <c:pt idx="1702">
                  <c:v>42344.479166666664</c:v>
                </c:pt>
                <c:pt idx="1703">
                  <c:v>42344.5</c:v>
                </c:pt>
                <c:pt idx="1704">
                  <c:v>42344.520833333336</c:v>
                </c:pt>
                <c:pt idx="1705">
                  <c:v>42344.541666666664</c:v>
                </c:pt>
                <c:pt idx="1706">
                  <c:v>42344.5625</c:v>
                </c:pt>
                <c:pt idx="1707">
                  <c:v>42344.583333333336</c:v>
                </c:pt>
                <c:pt idx="1708">
                  <c:v>42344.604166666664</c:v>
                </c:pt>
                <c:pt idx="1709">
                  <c:v>42344.625</c:v>
                </c:pt>
                <c:pt idx="1710">
                  <c:v>42344.645833333336</c:v>
                </c:pt>
                <c:pt idx="1711">
                  <c:v>42344.666666666664</c:v>
                </c:pt>
                <c:pt idx="1712">
                  <c:v>42344.6875</c:v>
                </c:pt>
                <c:pt idx="1713">
                  <c:v>42344.708333333336</c:v>
                </c:pt>
                <c:pt idx="1714">
                  <c:v>42344.729166666664</c:v>
                </c:pt>
                <c:pt idx="1715">
                  <c:v>42344.75</c:v>
                </c:pt>
                <c:pt idx="1716">
                  <c:v>42344.770833333336</c:v>
                </c:pt>
                <c:pt idx="1717">
                  <c:v>42344.791666666664</c:v>
                </c:pt>
                <c:pt idx="1718">
                  <c:v>42344.8125</c:v>
                </c:pt>
                <c:pt idx="1719">
                  <c:v>42344.833333333336</c:v>
                </c:pt>
                <c:pt idx="1720">
                  <c:v>42344.854166666664</c:v>
                </c:pt>
                <c:pt idx="1721">
                  <c:v>42344.875</c:v>
                </c:pt>
                <c:pt idx="1722">
                  <c:v>42344.895833333336</c:v>
                </c:pt>
                <c:pt idx="1723">
                  <c:v>42344.916666666664</c:v>
                </c:pt>
                <c:pt idx="1724">
                  <c:v>42344.9375</c:v>
                </c:pt>
                <c:pt idx="1725">
                  <c:v>42344.958333333336</c:v>
                </c:pt>
                <c:pt idx="1726">
                  <c:v>42344.979166666664</c:v>
                </c:pt>
                <c:pt idx="1727">
                  <c:v>42345</c:v>
                </c:pt>
                <c:pt idx="1728">
                  <c:v>42345.020833333336</c:v>
                </c:pt>
                <c:pt idx="1729">
                  <c:v>42345.041666666664</c:v>
                </c:pt>
                <c:pt idx="1730">
                  <c:v>42345.0625</c:v>
                </c:pt>
                <c:pt idx="1731">
                  <c:v>42345.083333333336</c:v>
                </c:pt>
                <c:pt idx="1732">
                  <c:v>42345.104166666664</c:v>
                </c:pt>
                <c:pt idx="1733">
                  <c:v>42345.125</c:v>
                </c:pt>
                <c:pt idx="1734">
                  <c:v>42345.145833333336</c:v>
                </c:pt>
                <c:pt idx="1735">
                  <c:v>42345.166666666664</c:v>
                </c:pt>
                <c:pt idx="1736">
                  <c:v>42345.1875</c:v>
                </c:pt>
                <c:pt idx="1737">
                  <c:v>42345.208333333336</c:v>
                </c:pt>
                <c:pt idx="1738">
                  <c:v>42345.229166666664</c:v>
                </c:pt>
                <c:pt idx="1739">
                  <c:v>42345.25</c:v>
                </c:pt>
                <c:pt idx="1740">
                  <c:v>42345.270833333336</c:v>
                </c:pt>
                <c:pt idx="1741">
                  <c:v>42345.291666666664</c:v>
                </c:pt>
                <c:pt idx="1742">
                  <c:v>42345.3125</c:v>
                </c:pt>
                <c:pt idx="1743">
                  <c:v>42345.333333333336</c:v>
                </c:pt>
                <c:pt idx="1744">
                  <c:v>42345.354166666664</c:v>
                </c:pt>
                <c:pt idx="1745">
                  <c:v>42345.375</c:v>
                </c:pt>
                <c:pt idx="1746">
                  <c:v>42345.395833333336</c:v>
                </c:pt>
                <c:pt idx="1747">
                  <c:v>42345.416666666664</c:v>
                </c:pt>
                <c:pt idx="1748">
                  <c:v>42345.4375</c:v>
                </c:pt>
                <c:pt idx="1749">
                  <c:v>42345.458333333336</c:v>
                </c:pt>
                <c:pt idx="1750">
                  <c:v>42345.479166666664</c:v>
                </c:pt>
                <c:pt idx="1751">
                  <c:v>42345.5</c:v>
                </c:pt>
                <c:pt idx="1752">
                  <c:v>42345.520833333336</c:v>
                </c:pt>
                <c:pt idx="1753">
                  <c:v>42345.541666666664</c:v>
                </c:pt>
                <c:pt idx="1754">
                  <c:v>42345.5625</c:v>
                </c:pt>
                <c:pt idx="1755">
                  <c:v>42345.583333333336</c:v>
                </c:pt>
                <c:pt idx="1756">
                  <c:v>42345.604166666664</c:v>
                </c:pt>
                <c:pt idx="1757">
                  <c:v>42345.625</c:v>
                </c:pt>
                <c:pt idx="1758">
                  <c:v>42345.645833333336</c:v>
                </c:pt>
                <c:pt idx="1759">
                  <c:v>42345.666666666664</c:v>
                </c:pt>
                <c:pt idx="1760">
                  <c:v>42345.6875</c:v>
                </c:pt>
                <c:pt idx="1761">
                  <c:v>42345.708333333336</c:v>
                </c:pt>
                <c:pt idx="1762">
                  <c:v>42345.729166666664</c:v>
                </c:pt>
                <c:pt idx="1763">
                  <c:v>42345.75</c:v>
                </c:pt>
                <c:pt idx="1764">
                  <c:v>42345.770833333336</c:v>
                </c:pt>
                <c:pt idx="1765">
                  <c:v>42345.791666666664</c:v>
                </c:pt>
                <c:pt idx="1766">
                  <c:v>42345.8125</c:v>
                </c:pt>
                <c:pt idx="1767">
                  <c:v>42345.833333333336</c:v>
                </c:pt>
                <c:pt idx="1768">
                  <c:v>42345.854166666664</c:v>
                </c:pt>
                <c:pt idx="1769">
                  <c:v>42345.875</c:v>
                </c:pt>
                <c:pt idx="1770">
                  <c:v>42345.895833333336</c:v>
                </c:pt>
                <c:pt idx="1771">
                  <c:v>42345.916666666664</c:v>
                </c:pt>
                <c:pt idx="1772">
                  <c:v>42345.9375</c:v>
                </c:pt>
                <c:pt idx="1773">
                  <c:v>42345.958333333336</c:v>
                </c:pt>
                <c:pt idx="1774">
                  <c:v>42345.979166666664</c:v>
                </c:pt>
                <c:pt idx="1775">
                  <c:v>42346</c:v>
                </c:pt>
                <c:pt idx="1776">
                  <c:v>42346.020833333336</c:v>
                </c:pt>
                <c:pt idx="1777">
                  <c:v>42346.041666666664</c:v>
                </c:pt>
                <c:pt idx="1778">
                  <c:v>42346.0625</c:v>
                </c:pt>
                <c:pt idx="1779">
                  <c:v>42346.083333333336</c:v>
                </c:pt>
                <c:pt idx="1780">
                  <c:v>42346.104166666664</c:v>
                </c:pt>
                <c:pt idx="1781">
                  <c:v>42346.125</c:v>
                </c:pt>
                <c:pt idx="1782">
                  <c:v>42346.145833333336</c:v>
                </c:pt>
                <c:pt idx="1783">
                  <c:v>42346.166666666664</c:v>
                </c:pt>
                <c:pt idx="1784">
                  <c:v>42346.1875</c:v>
                </c:pt>
                <c:pt idx="1785">
                  <c:v>42346.208333333336</c:v>
                </c:pt>
                <c:pt idx="1786">
                  <c:v>42346.229166666664</c:v>
                </c:pt>
                <c:pt idx="1787">
                  <c:v>42346.25</c:v>
                </c:pt>
                <c:pt idx="1788">
                  <c:v>42346.270833333336</c:v>
                </c:pt>
                <c:pt idx="1789">
                  <c:v>42346.291666666664</c:v>
                </c:pt>
                <c:pt idx="1790">
                  <c:v>42346.3125</c:v>
                </c:pt>
                <c:pt idx="1791">
                  <c:v>42346.333333333336</c:v>
                </c:pt>
                <c:pt idx="1792">
                  <c:v>42346.354166666664</c:v>
                </c:pt>
                <c:pt idx="1793">
                  <c:v>42346.375</c:v>
                </c:pt>
                <c:pt idx="1794">
                  <c:v>42346.395833333336</c:v>
                </c:pt>
                <c:pt idx="1795">
                  <c:v>42346.416666666664</c:v>
                </c:pt>
                <c:pt idx="1796">
                  <c:v>42346.4375</c:v>
                </c:pt>
                <c:pt idx="1797">
                  <c:v>42346.458333333336</c:v>
                </c:pt>
                <c:pt idx="1798">
                  <c:v>42346.479166666664</c:v>
                </c:pt>
                <c:pt idx="1799">
                  <c:v>42346.5</c:v>
                </c:pt>
                <c:pt idx="1800">
                  <c:v>42346.520833333336</c:v>
                </c:pt>
                <c:pt idx="1801">
                  <c:v>42346.541666666664</c:v>
                </c:pt>
                <c:pt idx="1802">
                  <c:v>42346.5625</c:v>
                </c:pt>
                <c:pt idx="1803">
                  <c:v>42346.583333333336</c:v>
                </c:pt>
                <c:pt idx="1804">
                  <c:v>42346.604166666664</c:v>
                </c:pt>
                <c:pt idx="1805">
                  <c:v>42346.625</c:v>
                </c:pt>
                <c:pt idx="1806">
                  <c:v>42346.645833333336</c:v>
                </c:pt>
                <c:pt idx="1807">
                  <c:v>42346.666666666664</c:v>
                </c:pt>
                <c:pt idx="1808">
                  <c:v>42346.6875</c:v>
                </c:pt>
                <c:pt idx="1809">
                  <c:v>42346.708333333336</c:v>
                </c:pt>
                <c:pt idx="1810">
                  <c:v>42346.729166666664</c:v>
                </c:pt>
                <c:pt idx="1811">
                  <c:v>42346.75</c:v>
                </c:pt>
                <c:pt idx="1812">
                  <c:v>42346.770833333336</c:v>
                </c:pt>
                <c:pt idx="1813">
                  <c:v>42346.791666666664</c:v>
                </c:pt>
                <c:pt idx="1814">
                  <c:v>42346.8125</c:v>
                </c:pt>
                <c:pt idx="1815">
                  <c:v>42346.833333333336</c:v>
                </c:pt>
                <c:pt idx="1816">
                  <c:v>42346.854166666664</c:v>
                </c:pt>
                <c:pt idx="1817">
                  <c:v>42346.875</c:v>
                </c:pt>
                <c:pt idx="1818">
                  <c:v>42346.895833333336</c:v>
                </c:pt>
                <c:pt idx="1819">
                  <c:v>42346.916666666664</c:v>
                </c:pt>
                <c:pt idx="1820">
                  <c:v>42346.9375</c:v>
                </c:pt>
                <c:pt idx="1821">
                  <c:v>42346.958333333336</c:v>
                </c:pt>
                <c:pt idx="1822">
                  <c:v>42346.979166666664</c:v>
                </c:pt>
                <c:pt idx="1823">
                  <c:v>42347</c:v>
                </c:pt>
                <c:pt idx="1824">
                  <c:v>42347.020833333336</c:v>
                </c:pt>
                <c:pt idx="1825">
                  <c:v>42347.041666666664</c:v>
                </c:pt>
                <c:pt idx="1826">
                  <c:v>42347.0625</c:v>
                </c:pt>
                <c:pt idx="1827">
                  <c:v>42347.083333333336</c:v>
                </c:pt>
                <c:pt idx="1828">
                  <c:v>42347.104166666664</c:v>
                </c:pt>
                <c:pt idx="1829">
                  <c:v>42347.125</c:v>
                </c:pt>
                <c:pt idx="1830">
                  <c:v>42347.145833333336</c:v>
                </c:pt>
                <c:pt idx="1831">
                  <c:v>42347.166666666664</c:v>
                </c:pt>
                <c:pt idx="1832">
                  <c:v>42347.1875</c:v>
                </c:pt>
                <c:pt idx="1833">
                  <c:v>42347.208333333336</c:v>
                </c:pt>
                <c:pt idx="1834">
                  <c:v>42347.229166666664</c:v>
                </c:pt>
                <c:pt idx="1835">
                  <c:v>42347.25</c:v>
                </c:pt>
                <c:pt idx="1836">
                  <c:v>42347.270833333336</c:v>
                </c:pt>
                <c:pt idx="1837">
                  <c:v>42347.291666666664</c:v>
                </c:pt>
                <c:pt idx="1838">
                  <c:v>42347.3125</c:v>
                </c:pt>
                <c:pt idx="1839">
                  <c:v>42347.333333333336</c:v>
                </c:pt>
                <c:pt idx="1840">
                  <c:v>42347.354166666664</c:v>
                </c:pt>
                <c:pt idx="1841">
                  <c:v>42347.375</c:v>
                </c:pt>
                <c:pt idx="1842">
                  <c:v>42347.395833333336</c:v>
                </c:pt>
                <c:pt idx="1843">
                  <c:v>42347.416666666664</c:v>
                </c:pt>
                <c:pt idx="1844">
                  <c:v>42347.4375</c:v>
                </c:pt>
                <c:pt idx="1845">
                  <c:v>42347.458333333336</c:v>
                </c:pt>
                <c:pt idx="1846">
                  <c:v>42347.479166666664</c:v>
                </c:pt>
                <c:pt idx="1847">
                  <c:v>42347.5</c:v>
                </c:pt>
                <c:pt idx="1848">
                  <c:v>42347.520833333336</c:v>
                </c:pt>
                <c:pt idx="1849">
                  <c:v>42347.541666666664</c:v>
                </c:pt>
                <c:pt idx="1850">
                  <c:v>42347.5625</c:v>
                </c:pt>
                <c:pt idx="1851">
                  <c:v>42347.583333333336</c:v>
                </c:pt>
                <c:pt idx="1852">
                  <c:v>42347.604166666664</c:v>
                </c:pt>
                <c:pt idx="1853">
                  <c:v>42347.625</c:v>
                </c:pt>
                <c:pt idx="1854">
                  <c:v>42347.645833333336</c:v>
                </c:pt>
                <c:pt idx="1855">
                  <c:v>42347.666666666664</c:v>
                </c:pt>
                <c:pt idx="1856">
                  <c:v>42347.6875</c:v>
                </c:pt>
                <c:pt idx="1857">
                  <c:v>42347.708333333336</c:v>
                </c:pt>
                <c:pt idx="1858">
                  <c:v>42347.729166666664</c:v>
                </c:pt>
                <c:pt idx="1859">
                  <c:v>42347.75</c:v>
                </c:pt>
                <c:pt idx="1860">
                  <c:v>42347.770833333336</c:v>
                </c:pt>
                <c:pt idx="1861">
                  <c:v>42347.791666666664</c:v>
                </c:pt>
                <c:pt idx="1862">
                  <c:v>42347.8125</c:v>
                </c:pt>
                <c:pt idx="1863">
                  <c:v>42347.833333333336</c:v>
                </c:pt>
                <c:pt idx="1864">
                  <c:v>42347.854166666664</c:v>
                </c:pt>
                <c:pt idx="1865">
                  <c:v>42347.875</c:v>
                </c:pt>
                <c:pt idx="1866">
                  <c:v>42347.895833333336</c:v>
                </c:pt>
                <c:pt idx="1867">
                  <c:v>42347.916666666664</c:v>
                </c:pt>
                <c:pt idx="1868">
                  <c:v>42347.9375</c:v>
                </c:pt>
                <c:pt idx="1869">
                  <c:v>42347.958333333336</c:v>
                </c:pt>
                <c:pt idx="1870">
                  <c:v>42347.979166666664</c:v>
                </c:pt>
                <c:pt idx="1871">
                  <c:v>42348</c:v>
                </c:pt>
                <c:pt idx="1872">
                  <c:v>42348.020833333336</c:v>
                </c:pt>
                <c:pt idx="1873">
                  <c:v>42348.041666666664</c:v>
                </c:pt>
                <c:pt idx="1874">
                  <c:v>42348.0625</c:v>
                </c:pt>
                <c:pt idx="1875">
                  <c:v>42348.083333333336</c:v>
                </c:pt>
                <c:pt idx="1876">
                  <c:v>42348.104166666664</c:v>
                </c:pt>
                <c:pt idx="1877">
                  <c:v>42348.125</c:v>
                </c:pt>
                <c:pt idx="1878">
                  <c:v>42348.145833333336</c:v>
                </c:pt>
                <c:pt idx="1879">
                  <c:v>42348.166666666664</c:v>
                </c:pt>
                <c:pt idx="1880">
                  <c:v>42348.1875</c:v>
                </c:pt>
                <c:pt idx="1881">
                  <c:v>42348.208333333336</c:v>
                </c:pt>
                <c:pt idx="1882">
                  <c:v>42348.229166666664</c:v>
                </c:pt>
                <c:pt idx="1883">
                  <c:v>42348.25</c:v>
                </c:pt>
                <c:pt idx="1884">
                  <c:v>42348.270833333336</c:v>
                </c:pt>
                <c:pt idx="1885">
                  <c:v>42348.291666666664</c:v>
                </c:pt>
                <c:pt idx="1886">
                  <c:v>42348.3125</c:v>
                </c:pt>
                <c:pt idx="1887">
                  <c:v>42348.333333333336</c:v>
                </c:pt>
                <c:pt idx="1888">
                  <c:v>42348.354166666664</c:v>
                </c:pt>
                <c:pt idx="1889">
                  <c:v>42348.375</c:v>
                </c:pt>
                <c:pt idx="1890">
                  <c:v>42348.395833333336</c:v>
                </c:pt>
                <c:pt idx="1891">
                  <c:v>42348.416666666664</c:v>
                </c:pt>
                <c:pt idx="1892">
                  <c:v>42348.4375</c:v>
                </c:pt>
                <c:pt idx="1893">
                  <c:v>42348.458333333336</c:v>
                </c:pt>
                <c:pt idx="1894">
                  <c:v>42348.479166666664</c:v>
                </c:pt>
                <c:pt idx="1895">
                  <c:v>42348.5</c:v>
                </c:pt>
                <c:pt idx="1896">
                  <c:v>42348.520833333336</c:v>
                </c:pt>
                <c:pt idx="1897">
                  <c:v>42348.541666666664</c:v>
                </c:pt>
                <c:pt idx="1898">
                  <c:v>42348.5625</c:v>
                </c:pt>
                <c:pt idx="1899">
                  <c:v>42348.583333333336</c:v>
                </c:pt>
                <c:pt idx="1900">
                  <c:v>42348.604166666664</c:v>
                </c:pt>
                <c:pt idx="1901">
                  <c:v>42348.625</c:v>
                </c:pt>
                <c:pt idx="1902">
                  <c:v>42348.645833333336</c:v>
                </c:pt>
                <c:pt idx="1903">
                  <c:v>42348.666666666664</c:v>
                </c:pt>
                <c:pt idx="1904">
                  <c:v>42348.6875</c:v>
                </c:pt>
                <c:pt idx="1905">
                  <c:v>42348.708333333336</c:v>
                </c:pt>
                <c:pt idx="1906">
                  <c:v>42348.729166666664</c:v>
                </c:pt>
                <c:pt idx="1907">
                  <c:v>42348.75</c:v>
                </c:pt>
                <c:pt idx="1908">
                  <c:v>42348.770833333336</c:v>
                </c:pt>
                <c:pt idx="1909">
                  <c:v>42348.791666666664</c:v>
                </c:pt>
                <c:pt idx="1910">
                  <c:v>42348.8125</c:v>
                </c:pt>
                <c:pt idx="1911">
                  <c:v>42348.833333333336</c:v>
                </c:pt>
                <c:pt idx="1912">
                  <c:v>42348.854166666664</c:v>
                </c:pt>
                <c:pt idx="1913">
                  <c:v>42348.875</c:v>
                </c:pt>
                <c:pt idx="1914">
                  <c:v>42348.895833333336</c:v>
                </c:pt>
                <c:pt idx="1915">
                  <c:v>42348.916666666664</c:v>
                </c:pt>
                <c:pt idx="1916">
                  <c:v>42348.9375</c:v>
                </c:pt>
                <c:pt idx="1917">
                  <c:v>42348.958333333336</c:v>
                </c:pt>
                <c:pt idx="1918">
                  <c:v>42348.979166666664</c:v>
                </c:pt>
                <c:pt idx="1919">
                  <c:v>42349</c:v>
                </c:pt>
                <c:pt idx="1920">
                  <c:v>42349.020833333336</c:v>
                </c:pt>
                <c:pt idx="1921">
                  <c:v>42349.041666666664</c:v>
                </c:pt>
                <c:pt idx="1922">
                  <c:v>42349.0625</c:v>
                </c:pt>
                <c:pt idx="1923">
                  <c:v>42349.083333333336</c:v>
                </c:pt>
                <c:pt idx="1924">
                  <c:v>42349.104166666664</c:v>
                </c:pt>
                <c:pt idx="1925">
                  <c:v>42349.125</c:v>
                </c:pt>
                <c:pt idx="1926">
                  <c:v>42349.145833333336</c:v>
                </c:pt>
                <c:pt idx="1927">
                  <c:v>42349.166666666664</c:v>
                </c:pt>
                <c:pt idx="1928">
                  <c:v>42349.1875</c:v>
                </c:pt>
                <c:pt idx="1929">
                  <c:v>42349.208333333336</c:v>
                </c:pt>
                <c:pt idx="1930">
                  <c:v>42349.229166666664</c:v>
                </c:pt>
                <c:pt idx="1931">
                  <c:v>42349.25</c:v>
                </c:pt>
                <c:pt idx="1932">
                  <c:v>42349.270833333336</c:v>
                </c:pt>
                <c:pt idx="1933">
                  <c:v>42349.291666666664</c:v>
                </c:pt>
                <c:pt idx="1934">
                  <c:v>42349.3125</c:v>
                </c:pt>
                <c:pt idx="1935">
                  <c:v>42349.333333333336</c:v>
                </c:pt>
                <c:pt idx="1936">
                  <c:v>42349.354166666664</c:v>
                </c:pt>
                <c:pt idx="1937">
                  <c:v>42349.375</c:v>
                </c:pt>
                <c:pt idx="1938">
                  <c:v>42349.395833333336</c:v>
                </c:pt>
                <c:pt idx="1939">
                  <c:v>42349.416666666664</c:v>
                </c:pt>
                <c:pt idx="1940">
                  <c:v>42349.4375</c:v>
                </c:pt>
                <c:pt idx="1941">
                  <c:v>42349.458333333336</c:v>
                </c:pt>
                <c:pt idx="1942">
                  <c:v>42349.479166666664</c:v>
                </c:pt>
                <c:pt idx="1943">
                  <c:v>42349.5</c:v>
                </c:pt>
                <c:pt idx="1944">
                  <c:v>42349.520833333336</c:v>
                </c:pt>
                <c:pt idx="1945">
                  <c:v>42349.541666666664</c:v>
                </c:pt>
                <c:pt idx="1946">
                  <c:v>42349.5625</c:v>
                </c:pt>
                <c:pt idx="1947">
                  <c:v>42349.583333333336</c:v>
                </c:pt>
                <c:pt idx="1948">
                  <c:v>42349.604166666664</c:v>
                </c:pt>
                <c:pt idx="1949">
                  <c:v>42349.625</c:v>
                </c:pt>
                <c:pt idx="1950">
                  <c:v>42349.645833333336</c:v>
                </c:pt>
                <c:pt idx="1951">
                  <c:v>42349.666666666664</c:v>
                </c:pt>
                <c:pt idx="1952">
                  <c:v>42349.6875</c:v>
                </c:pt>
                <c:pt idx="1953">
                  <c:v>42349.708333333336</c:v>
                </c:pt>
                <c:pt idx="1954">
                  <c:v>42349.729166666664</c:v>
                </c:pt>
                <c:pt idx="1955">
                  <c:v>42349.75</c:v>
                </c:pt>
                <c:pt idx="1956">
                  <c:v>42349.770833333336</c:v>
                </c:pt>
                <c:pt idx="1957">
                  <c:v>42349.791666666664</c:v>
                </c:pt>
                <c:pt idx="1958">
                  <c:v>42349.8125</c:v>
                </c:pt>
                <c:pt idx="1959">
                  <c:v>42349.833333333336</c:v>
                </c:pt>
                <c:pt idx="1960">
                  <c:v>42349.854166666664</c:v>
                </c:pt>
                <c:pt idx="1961">
                  <c:v>42349.875</c:v>
                </c:pt>
                <c:pt idx="1962">
                  <c:v>42349.895833333336</c:v>
                </c:pt>
                <c:pt idx="1963">
                  <c:v>42349.916666666664</c:v>
                </c:pt>
                <c:pt idx="1964">
                  <c:v>42349.9375</c:v>
                </c:pt>
                <c:pt idx="1965">
                  <c:v>42349.958333333336</c:v>
                </c:pt>
                <c:pt idx="1966">
                  <c:v>42349.979166666664</c:v>
                </c:pt>
                <c:pt idx="1967">
                  <c:v>42350</c:v>
                </c:pt>
                <c:pt idx="1968">
                  <c:v>42350.020833333336</c:v>
                </c:pt>
                <c:pt idx="1969">
                  <c:v>42350.041666666664</c:v>
                </c:pt>
                <c:pt idx="1970">
                  <c:v>42350.0625</c:v>
                </c:pt>
                <c:pt idx="1971">
                  <c:v>42350.083333333336</c:v>
                </c:pt>
                <c:pt idx="1972">
                  <c:v>42350.104166666664</c:v>
                </c:pt>
                <c:pt idx="1973">
                  <c:v>42350.125</c:v>
                </c:pt>
                <c:pt idx="1974">
                  <c:v>42350.145833333336</c:v>
                </c:pt>
                <c:pt idx="1975">
                  <c:v>42350.166666666664</c:v>
                </c:pt>
                <c:pt idx="1976">
                  <c:v>42350.1875</c:v>
                </c:pt>
                <c:pt idx="1977">
                  <c:v>42350.208333333336</c:v>
                </c:pt>
                <c:pt idx="1978">
                  <c:v>42350.229166666664</c:v>
                </c:pt>
                <c:pt idx="1979">
                  <c:v>42350.25</c:v>
                </c:pt>
                <c:pt idx="1980">
                  <c:v>42350.270833333336</c:v>
                </c:pt>
                <c:pt idx="1981">
                  <c:v>42350.291666666664</c:v>
                </c:pt>
                <c:pt idx="1982">
                  <c:v>42350.3125</c:v>
                </c:pt>
                <c:pt idx="1983">
                  <c:v>42350.333333333336</c:v>
                </c:pt>
                <c:pt idx="1984">
                  <c:v>42350.354166666664</c:v>
                </c:pt>
                <c:pt idx="1985">
                  <c:v>42350.375</c:v>
                </c:pt>
                <c:pt idx="1986">
                  <c:v>42350.395833333336</c:v>
                </c:pt>
                <c:pt idx="1987">
                  <c:v>42350.416666666664</c:v>
                </c:pt>
                <c:pt idx="1988">
                  <c:v>42350.4375</c:v>
                </c:pt>
                <c:pt idx="1989">
                  <c:v>42350.458333333336</c:v>
                </c:pt>
                <c:pt idx="1990">
                  <c:v>42350.479166666664</c:v>
                </c:pt>
                <c:pt idx="1991">
                  <c:v>42350.5</c:v>
                </c:pt>
                <c:pt idx="1992">
                  <c:v>42350.520833333336</c:v>
                </c:pt>
                <c:pt idx="1993">
                  <c:v>42350.541666666664</c:v>
                </c:pt>
                <c:pt idx="1994">
                  <c:v>42350.5625</c:v>
                </c:pt>
                <c:pt idx="1995">
                  <c:v>42350.583333333336</c:v>
                </c:pt>
                <c:pt idx="1996">
                  <c:v>42350.604166666664</c:v>
                </c:pt>
                <c:pt idx="1997">
                  <c:v>42350.625</c:v>
                </c:pt>
                <c:pt idx="1998">
                  <c:v>42350.645833333336</c:v>
                </c:pt>
                <c:pt idx="1999">
                  <c:v>42350.666666666664</c:v>
                </c:pt>
                <c:pt idx="2000">
                  <c:v>42350.6875</c:v>
                </c:pt>
                <c:pt idx="2001">
                  <c:v>42350.708333333336</c:v>
                </c:pt>
                <c:pt idx="2002">
                  <c:v>42350.729166666664</c:v>
                </c:pt>
                <c:pt idx="2003">
                  <c:v>42350.75</c:v>
                </c:pt>
                <c:pt idx="2004">
                  <c:v>42350.770833333336</c:v>
                </c:pt>
                <c:pt idx="2005">
                  <c:v>42350.791666666664</c:v>
                </c:pt>
                <c:pt idx="2006">
                  <c:v>42350.8125</c:v>
                </c:pt>
                <c:pt idx="2007">
                  <c:v>42350.833333333336</c:v>
                </c:pt>
                <c:pt idx="2008">
                  <c:v>42350.854166666664</c:v>
                </c:pt>
                <c:pt idx="2009">
                  <c:v>42350.875</c:v>
                </c:pt>
                <c:pt idx="2010">
                  <c:v>42350.895833333336</c:v>
                </c:pt>
                <c:pt idx="2011">
                  <c:v>42350.916666666664</c:v>
                </c:pt>
                <c:pt idx="2012">
                  <c:v>42350.9375</c:v>
                </c:pt>
                <c:pt idx="2013">
                  <c:v>42350.958333333336</c:v>
                </c:pt>
                <c:pt idx="2014">
                  <c:v>42350.979166666664</c:v>
                </c:pt>
                <c:pt idx="2015">
                  <c:v>42351</c:v>
                </c:pt>
                <c:pt idx="2016">
                  <c:v>42351.020833333336</c:v>
                </c:pt>
                <c:pt idx="2017">
                  <c:v>42351.041666666664</c:v>
                </c:pt>
                <c:pt idx="2018">
                  <c:v>42351.0625</c:v>
                </c:pt>
                <c:pt idx="2019">
                  <c:v>42351.083333333336</c:v>
                </c:pt>
                <c:pt idx="2020">
                  <c:v>42351.104166666664</c:v>
                </c:pt>
                <c:pt idx="2021">
                  <c:v>42351.125</c:v>
                </c:pt>
                <c:pt idx="2022">
                  <c:v>42351.145833333336</c:v>
                </c:pt>
                <c:pt idx="2023">
                  <c:v>42351.166666666664</c:v>
                </c:pt>
                <c:pt idx="2024">
                  <c:v>42351.1875</c:v>
                </c:pt>
                <c:pt idx="2025">
                  <c:v>42351.208333333336</c:v>
                </c:pt>
                <c:pt idx="2026">
                  <c:v>42351.229166666664</c:v>
                </c:pt>
                <c:pt idx="2027">
                  <c:v>42351.25</c:v>
                </c:pt>
                <c:pt idx="2028">
                  <c:v>42351.270833333336</c:v>
                </c:pt>
                <c:pt idx="2029">
                  <c:v>42351.291666666664</c:v>
                </c:pt>
                <c:pt idx="2030">
                  <c:v>42351.3125</c:v>
                </c:pt>
                <c:pt idx="2031">
                  <c:v>42351.333333333336</c:v>
                </c:pt>
                <c:pt idx="2032">
                  <c:v>42351.354166666664</c:v>
                </c:pt>
                <c:pt idx="2033">
                  <c:v>42351.375</c:v>
                </c:pt>
                <c:pt idx="2034">
                  <c:v>42351.395833333336</c:v>
                </c:pt>
                <c:pt idx="2035">
                  <c:v>42351.416666666664</c:v>
                </c:pt>
                <c:pt idx="2036">
                  <c:v>42351.4375</c:v>
                </c:pt>
                <c:pt idx="2037">
                  <c:v>42351.458333333336</c:v>
                </c:pt>
                <c:pt idx="2038">
                  <c:v>42351.479166666664</c:v>
                </c:pt>
                <c:pt idx="2039">
                  <c:v>42351.5</c:v>
                </c:pt>
                <c:pt idx="2040">
                  <c:v>42351.520833333336</c:v>
                </c:pt>
                <c:pt idx="2041">
                  <c:v>42351.541666666664</c:v>
                </c:pt>
                <c:pt idx="2042">
                  <c:v>42351.5625</c:v>
                </c:pt>
                <c:pt idx="2043">
                  <c:v>42351.583333333336</c:v>
                </c:pt>
                <c:pt idx="2044">
                  <c:v>42351.604166666664</c:v>
                </c:pt>
                <c:pt idx="2045">
                  <c:v>42351.625</c:v>
                </c:pt>
                <c:pt idx="2046">
                  <c:v>42351.645833333336</c:v>
                </c:pt>
                <c:pt idx="2047">
                  <c:v>42351.666666666664</c:v>
                </c:pt>
                <c:pt idx="2048">
                  <c:v>42351.6875</c:v>
                </c:pt>
                <c:pt idx="2049">
                  <c:v>42351.708333333336</c:v>
                </c:pt>
                <c:pt idx="2050">
                  <c:v>42351.729166666664</c:v>
                </c:pt>
                <c:pt idx="2051">
                  <c:v>42351.75</c:v>
                </c:pt>
                <c:pt idx="2052">
                  <c:v>42351.770833333336</c:v>
                </c:pt>
                <c:pt idx="2053">
                  <c:v>42351.791666666664</c:v>
                </c:pt>
                <c:pt idx="2054">
                  <c:v>42351.8125</c:v>
                </c:pt>
                <c:pt idx="2055">
                  <c:v>42351.833333333336</c:v>
                </c:pt>
                <c:pt idx="2056">
                  <c:v>42351.854166666664</c:v>
                </c:pt>
                <c:pt idx="2057">
                  <c:v>42351.875</c:v>
                </c:pt>
                <c:pt idx="2058">
                  <c:v>42351.895833333336</c:v>
                </c:pt>
                <c:pt idx="2059">
                  <c:v>42351.916666666664</c:v>
                </c:pt>
                <c:pt idx="2060">
                  <c:v>42351.9375</c:v>
                </c:pt>
                <c:pt idx="2061">
                  <c:v>42351.958333333336</c:v>
                </c:pt>
                <c:pt idx="2062">
                  <c:v>42351.979166666664</c:v>
                </c:pt>
                <c:pt idx="2063">
                  <c:v>42352</c:v>
                </c:pt>
                <c:pt idx="2064">
                  <c:v>42352.020833333336</c:v>
                </c:pt>
                <c:pt idx="2065">
                  <c:v>42352.041666666664</c:v>
                </c:pt>
                <c:pt idx="2066">
                  <c:v>42352.0625</c:v>
                </c:pt>
                <c:pt idx="2067">
                  <c:v>42352.083333333336</c:v>
                </c:pt>
                <c:pt idx="2068">
                  <c:v>42352.104166666664</c:v>
                </c:pt>
                <c:pt idx="2069">
                  <c:v>42352.125</c:v>
                </c:pt>
                <c:pt idx="2070">
                  <c:v>42352.145833333336</c:v>
                </c:pt>
                <c:pt idx="2071">
                  <c:v>42352.166666666664</c:v>
                </c:pt>
                <c:pt idx="2072">
                  <c:v>42352.1875</c:v>
                </c:pt>
                <c:pt idx="2073">
                  <c:v>42352.208333333336</c:v>
                </c:pt>
                <c:pt idx="2074">
                  <c:v>42352.229166666664</c:v>
                </c:pt>
                <c:pt idx="2075">
                  <c:v>42352.25</c:v>
                </c:pt>
                <c:pt idx="2076">
                  <c:v>42352.270833333336</c:v>
                </c:pt>
                <c:pt idx="2077">
                  <c:v>42352.291666666664</c:v>
                </c:pt>
                <c:pt idx="2078">
                  <c:v>42352.3125</c:v>
                </c:pt>
                <c:pt idx="2079">
                  <c:v>42352.333333333336</c:v>
                </c:pt>
                <c:pt idx="2080">
                  <c:v>42352.354166666664</c:v>
                </c:pt>
                <c:pt idx="2081">
                  <c:v>42352.375</c:v>
                </c:pt>
                <c:pt idx="2082">
                  <c:v>42352.395833333336</c:v>
                </c:pt>
                <c:pt idx="2083">
                  <c:v>42352.416666666664</c:v>
                </c:pt>
                <c:pt idx="2084">
                  <c:v>42352.4375</c:v>
                </c:pt>
                <c:pt idx="2085">
                  <c:v>42352.458333333336</c:v>
                </c:pt>
                <c:pt idx="2086">
                  <c:v>42352.479166666664</c:v>
                </c:pt>
                <c:pt idx="2087">
                  <c:v>42352.5</c:v>
                </c:pt>
                <c:pt idx="2088">
                  <c:v>42352.520833333336</c:v>
                </c:pt>
                <c:pt idx="2089">
                  <c:v>42352.541666666664</c:v>
                </c:pt>
                <c:pt idx="2090">
                  <c:v>42352.5625</c:v>
                </c:pt>
                <c:pt idx="2091">
                  <c:v>42352.583333333336</c:v>
                </c:pt>
                <c:pt idx="2092">
                  <c:v>42352.604166666664</c:v>
                </c:pt>
                <c:pt idx="2093">
                  <c:v>42352.625</c:v>
                </c:pt>
                <c:pt idx="2094">
                  <c:v>42352.645833333336</c:v>
                </c:pt>
                <c:pt idx="2095">
                  <c:v>42352.666666666664</c:v>
                </c:pt>
                <c:pt idx="2096">
                  <c:v>42352.6875</c:v>
                </c:pt>
                <c:pt idx="2097">
                  <c:v>42352.708333333336</c:v>
                </c:pt>
                <c:pt idx="2098">
                  <c:v>42352.729166666664</c:v>
                </c:pt>
                <c:pt idx="2099">
                  <c:v>42352.75</c:v>
                </c:pt>
                <c:pt idx="2100">
                  <c:v>42352.770833333336</c:v>
                </c:pt>
                <c:pt idx="2101">
                  <c:v>42352.791666666664</c:v>
                </c:pt>
                <c:pt idx="2102">
                  <c:v>42352.8125</c:v>
                </c:pt>
                <c:pt idx="2103">
                  <c:v>42352.833333333336</c:v>
                </c:pt>
                <c:pt idx="2104">
                  <c:v>42352.854166666664</c:v>
                </c:pt>
                <c:pt idx="2105">
                  <c:v>42352.875</c:v>
                </c:pt>
                <c:pt idx="2106">
                  <c:v>42352.895833333336</c:v>
                </c:pt>
                <c:pt idx="2107">
                  <c:v>42352.916666666664</c:v>
                </c:pt>
                <c:pt idx="2108">
                  <c:v>42352.9375</c:v>
                </c:pt>
                <c:pt idx="2109">
                  <c:v>42352.958333333336</c:v>
                </c:pt>
                <c:pt idx="2110">
                  <c:v>42352.979166666664</c:v>
                </c:pt>
                <c:pt idx="2111">
                  <c:v>42353</c:v>
                </c:pt>
                <c:pt idx="2112">
                  <c:v>42353.020833333336</c:v>
                </c:pt>
                <c:pt idx="2113">
                  <c:v>42353.041666666664</c:v>
                </c:pt>
                <c:pt idx="2114">
                  <c:v>42353.0625</c:v>
                </c:pt>
                <c:pt idx="2115">
                  <c:v>42353.083333333336</c:v>
                </c:pt>
                <c:pt idx="2116">
                  <c:v>42353.104166666664</c:v>
                </c:pt>
                <c:pt idx="2117">
                  <c:v>42353.125</c:v>
                </c:pt>
                <c:pt idx="2118">
                  <c:v>42353.145833333336</c:v>
                </c:pt>
                <c:pt idx="2119">
                  <c:v>42353.166666666664</c:v>
                </c:pt>
                <c:pt idx="2120">
                  <c:v>42353.1875</c:v>
                </c:pt>
                <c:pt idx="2121">
                  <c:v>42353.208333333336</c:v>
                </c:pt>
                <c:pt idx="2122">
                  <c:v>42353.229166666664</c:v>
                </c:pt>
                <c:pt idx="2123">
                  <c:v>42353.25</c:v>
                </c:pt>
                <c:pt idx="2124">
                  <c:v>42353.270833333336</c:v>
                </c:pt>
                <c:pt idx="2125">
                  <c:v>42353.291666666664</c:v>
                </c:pt>
                <c:pt idx="2126">
                  <c:v>42353.3125</c:v>
                </c:pt>
                <c:pt idx="2127">
                  <c:v>42353.333333333336</c:v>
                </c:pt>
                <c:pt idx="2128">
                  <c:v>42353.354166666664</c:v>
                </c:pt>
                <c:pt idx="2129">
                  <c:v>42353.375</c:v>
                </c:pt>
                <c:pt idx="2130">
                  <c:v>42353.395833333336</c:v>
                </c:pt>
                <c:pt idx="2131">
                  <c:v>42353.416666666664</c:v>
                </c:pt>
                <c:pt idx="2132">
                  <c:v>42353.4375</c:v>
                </c:pt>
                <c:pt idx="2133">
                  <c:v>42353.458333333336</c:v>
                </c:pt>
                <c:pt idx="2134">
                  <c:v>42353.479166666664</c:v>
                </c:pt>
                <c:pt idx="2135">
                  <c:v>42353.5</c:v>
                </c:pt>
                <c:pt idx="2136">
                  <c:v>42353.520833333336</c:v>
                </c:pt>
                <c:pt idx="2137">
                  <c:v>42353.541666666664</c:v>
                </c:pt>
                <c:pt idx="2138">
                  <c:v>42353.5625</c:v>
                </c:pt>
                <c:pt idx="2139">
                  <c:v>42353.583333333336</c:v>
                </c:pt>
                <c:pt idx="2140">
                  <c:v>42353.604166666664</c:v>
                </c:pt>
                <c:pt idx="2141">
                  <c:v>42353.625</c:v>
                </c:pt>
                <c:pt idx="2142">
                  <c:v>42353.645833333336</c:v>
                </c:pt>
                <c:pt idx="2143">
                  <c:v>42353.666666666664</c:v>
                </c:pt>
                <c:pt idx="2144">
                  <c:v>42353.6875</c:v>
                </c:pt>
                <c:pt idx="2145">
                  <c:v>42353.708333333336</c:v>
                </c:pt>
                <c:pt idx="2146">
                  <c:v>42353.729166666664</c:v>
                </c:pt>
                <c:pt idx="2147">
                  <c:v>42353.75</c:v>
                </c:pt>
                <c:pt idx="2148">
                  <c:v>42353.770833333336</c:v>
                </c:pt>
                <c:pt idx="2149">
                  <c:v>42353.791666666664</c:v>
                </c:pt>
                <c:pt idx="2150">
                  <c:v>42353.8125</c:v>
                </c:pt>
                <c:pt idx="2151">
                  <c:v>42353.833333333336</c:v>
                </c:pt>
                <c:pt idx="2152">
                  <c:v>42353.854166666664</c:v>
                </c:pt>
                <c:pt idx="2153">
                  <c:v>42353.875</c:v>
                </c:pt>
                <c:pt idx="2154">
                  <c:v>42353.895833333336</c:v>
                </c:pt>
                <c:pt idx="2155">
                  <c:v>42353.916666666664</c:v>
                </c:pt>
                <c:pt idx="2156">
                  <c:v>42353.9375</c:v>
                </c:pt>
                <c:pt idx="2157">
                  <c:v>42353.958333333336</c:v>
                </c:pt>
                <c:pt idx="2158">
                  <c:v>42353.979166666664</c:v>
                </c:pt>
                <c:pt idx="2159">
                  <c:v>42354</c:v>
                </c:pt>
                <c:pt idx="2160">
                  <c:v>42354.020833333336</c:v>
                </c:pt>
                <c:pt idx="2161">
                  <c:v>42354.041666666664</c:v>
                </c:pt>
                <c:pt idx="2162">
                  <c:v>42354.0625</c:v>
                </c:pt>
                <c:pt idx="2163">
                  <c:v>42354.083333333336</c:v>
                </c:pt>
                <c:pt idx="2164">
                  <c:v>42354.104166666664</c:v>
                </c:pt>
                <c:pt idx="2165">
                  <c:v>42354.125</c:v>
                </c:pt>
                <c:pt idx="2166">
                  <c:v>42354.145833333336</c:v>
                </c:pt>
                <c:pt idx="2167">
                  <c:v>42354.166666666664</c:v>
                </c:pt>
                <c:pt idx="2168">
                  <c:v>42354.1875</c:v>
                </c:pt>
                <c:pt idx="2169">
                  <c:v>42354.208333333336</c:v>
                </c:pt>
                <c:pt idx="2170">
                  <c:v>42354.229166666664</c:v>
                </c:pt>
                <c:pt idx="2171">
                  <c:v>42354.25</c:v>
                </c:pt>
                <c:pt idx="2172">
                  <c:v>42354.270833333336</c:v>
                </c:pt>
                <c:pt idx="2173">
                  <c:v>42354.291666666664</c:v>
                </c:pt>
                <c:pt idx="2174">
                  <c:v>42354.3125</c:v>
                </c:pt>
                <c:pt idx="2175">
                  <c:v>42354.333333333336</c:v>
                </c:pt>
                <c:pt idx="2176">
                  <c:v>42354.354166666664</c:v>
                </c:pt>
                <c:pt idx="2177">
                  <c:v>42354.375</c:v>
                </c:pt>
                <c:pt idx="2178">
                  <c:v>42354.395833333336</c:v>
                </c:pt>
                <c:pt idx="2179">
                  <c:v>42354.416666666664</c:v>
                </c:pt>
                <c:pt idx="2180">
                  <c:v>42354.4375</c:v>
                </c:pt>
                <c:pt idx="2181">
                  <c:v>42354.458333333336</c:v>
                </c:pt>
                <c:pt idx="2182">
                  <c:v>42354.479166666664</c:v>
                </c:pt>
                <c:pt idx="2183">
                  <c:v>42354.5</c:v>
                </c:pt>
                <c:pt idx="2184">
                  <c:v>42354.520833333336</c:v>
                </c:pt>
                <c:pt idx="2185">
                  <c:v>42354.541666666664</c:v>
                </c:pt>
                <c:pt idx="2186">
                  <c:v>42354.5625</c:v>
                </c:pt>
                <c:pt idx="2187">
                  <c:v>42354.583333333336</c:v>
                </c:pt>
                <c:pt idx="2188">
                  <c:v>42354.604166666664</c:v>
                </c:pt>
                <c:pt idx="2189">
                  <c:v>42354.625</c:v>
                </c:pt>
                <c:pt idx="2190">
                  <c:v>42354.645833333336</c:v>
                </c:pt>
                <c:pt idx="2191">
                  <c:v>42354.666666666664</c:v>
                </c:pt>
                <c:pt idx="2192">
                  <c:v>42354.6875</c:v>
                </c:pt>
                <c:pt idx="2193">
                  <c:v>42354.708333333336</c:v>
                </c:pt>
                <c:pt idx="2194">
                  <c:v>42354.729166666664</c:v>
                </c:pt>
                <c:pt idx="2195">
                  <c:v>42354.75</c:v>
                </c:pt>
                <c:pt idx="2196">
                  <c:v>42354.770833333336</c:v>
                </c:pt>
                <c:pt idx="2197">
                  <c:v>42354.791666666664</c:v>
                </c:pt>
                <c:pt idx="2198">
                  <c:v>42354.8125</c:v>
                </c:pt>
                <c:pt idx="2199">
                  <c:v>42354.833333333336</c:v>
                </c:pt>
                <c:pt idx="2200">
                  <c:v>42354.854166666664</c:v>
                </c:pt>
                <c:pt idx="2201">
                  <c:v>42354.875</c:v>
                </c:pt>
                <c:pt idx="2202">
                  <c:v>42354.895833333336</c:v>
                </c:pt>
                <c:pt idx="2203">
                  <c:v>42354.916666666664</c:v>
                </c:pt>
                <c:pt idx="2204">
                  <c:v>42354.9375</c:v>
                </c:pt>
                <c:pt idx="2205">
                  <c:v>42354.958333333336</c:v>
                </c:pt>
                <c:pt idx="2206">
                  <c:v>42354.979166666664</c:v>
                </c:pt>
                <c:pt idx="2207">
                  <c:v>42355</c:v>
                </c:pt>
                <c:pt idx="2208">
                  <c:v>42355.020833333336</c:v>
                </c:pt>
                <c:pt idx="2209">
                  <c:v>42355.041666666664</c:v>
                </c:pt>
                <c:pt idx="2210">
                  <c:v>42355.0625</c:v>
                </c:pt>
                <c:pt idx="2211">
                  <c:v>42355.083333333336</c:v>
                </c:pt>
                <c:pt idx="2212">
                  <c:v>42355.104166666664</c:v>
                </c:pt>
                <c:pt idx="2213">
                  <c:v>42355.125</c:v>
                </c:pt>
                <c:pt idx="2214">
                  <c:v>42355.145833333336</c:v>
                </c:pt>
                <c:pt idx="2215">
                  <c:v>42355.166666666664</c:v>
                </c:pt>
                <c:pt idx="2216">
                  <c:v>42355.1875</c:v>
                </c:pt>
                <c:pt idx="2217">
                  <c:v>42355.208333333336</c:v>
                </c:pt>
                <c:pt idx="2218">
                  <c:v>42355.229166666664</c:v>
                </c:pt>
                <c:pt idx="2219">
                  <c:v>42355.25</c:v>
                </c:pt>
                <c:pt idx="2220">
                  <c:v>42355.270833333336</c:v>
                </c:pt>
                <c:pt idx="2221">
                  <c:v>42355.291666666664</c:v>
                </c:pt>
                <c:pt idx="2222">
                  <c:v>42355.3125</c:v>
                </c:pt>
                <c:pt idx="2223">
                  <c:v>42355.333333333336</c:v>
                </c:pt>
                <c:pt idx="2224">
                  <c:v>42355.354166666664</c:v>
                </c:pt>
                <c:pt idx="2225">
                  <c:v>42355.375</c:v>
                </c:pt>
                <c:pt idx="2226">
                  <c:v>42355.395833333336</c:v>
                </c:pt>
                <c:pt idx="2227">
                  <c:v>42355.416666666664</c:v>
                </c:pt>
                <c:pt idx="2228">
                  <c:v>42355.4375</c:v>
                </c:pt>
                <c:pt idx="2229">
                  <c:v>42355.458333333336</c:v>
                </c:pt>
                <c:pt idx="2230">
                  <c:v>42355.479166666664</c:v>
                </c:pt>
                <c:pt idx="2231">
                  <c:v>42355.5</c:v>
                </c:pt>
                <c:pt idx="2232">
                  <c:v>42355.520833333336</c:v>
                </c:pt>
                <c:pt idx="2233">
                  <c:v>42355.541666666664</c:v>
                </c:pt>
                <c:pt idx="2234">
                  <c:v>42355.5625</c:v>
                </c:pt>
                <c:pt idx="2235">
                  <c:v>42355.583333333336</c:v>
                </c:pt>
                <c:pt idx="2236">
                  <c:v>42355.604166666664</c:v>
                </c:pt>
                <c:pt idx="2237">
                  <c:v>42355.625</c:v>
                </c:pt>
                <c:pt idx="2238">
                  <c:v>42355.645833333336</c:v>
                </c:pt>
                <c:pt idx="2239">
                  <c:v>42355.666666666664</c:v>
                </c:pt>
                <c:pt idx="2240">
                  <c:v>42355.6875</c:v>
                </c:pt>
                <c:pt idx="2241">
                  <c:v>42355.708333333336</c:v>
                </c:pt>
                <c:pt idx="2242">
                  <c:v>42355.729166666664</c:v>
                </c:pt>
                <c:pt idx="2243">
                  <c:v>42355.75</c:v>
                </c:pt>
                <c:pt idx="2244">
                  <c:v>42355.770833333336</c:v>
                </c:pt>
                <c:pt idx="2245">
                  <c:v>42355.791666666664</c:v>
                </c:pt>
                <c:pt idx="2246">
                  <c:v>42355.8125</c:v>
                </c:pt>
                <c:pt idx="2247">
                  <c:v>42355.833333333336</c:v>
                </c:pt>
                <c:pt idx="2248">
                  <c:v>42355.854166666664</c:v>
                </c:pt>
                <c:pt idx="2249">
                  <c:v>42355.875</c:v>
                </c:pt>
                <c:pt idx="2250">
                  <c:v>42355.895833333336</c:v>
                </c:pt>
                <c:pt idx="2251">
                  <c:v>42355.916666666664</c:v>
                </c:pt>
                <c:pt idx="2252">
                  <c:v>42355.9375</c:v>
                </c:pt>
                <c:pt idx="2253">
                  <c:v>42355.958333333336</c:v>
                </c:pt>
                <c:pt idx="2254">
                  <c:v>42355.979166666664</c:v>
                </c:pt>
                <c:pt idx="2255">
                  <c:v>42356</c:v>
                </c:pt>
                <c:pt idx="2256">
                  <c:v>42356.020833333336</c:v>
                </c:pt>
                <c:pt idx="2257">
                  <c:v>42356.041666666664</c:v>
                </c:pt>
                <c:pt idx="2258">
                  <c:v>42356.0625</c:v>
                </c:pt>
                <c:pt idx="2259">
                  <c:v>42356.083333333336</c:v>
                </c:pt>
                <c:pt idx="2260">
                  <c:v>42356.104166666664</c:v>
                </c:pt>
                <c:pt idx="2261">
                  <c:v>42356.125</c:v>
                </c:pt>
                <c:pt idx="2262">
                  <c:v>42356.145833333336</c:v>
                </c:pt>
                <c:pt idx="2263">
                  <c:v>42356.166666666664</c:v>
                </c:pt>
                <c:pt idx="2264">
                  <c:v>42356.1875</c:v>
                </c:pt>
                <c:pt idx="2265">
                  <c:v>42356.208333333336</c:v>
                </c:pt>
                <c:pt idx="2266">
                  <c:v>42356.229166666664</c:v>
                </c:pt>
                <c:pt idx="2267">
                  <c:v>42356.25</c:v>
                </c:pt>
                <c:pt idx="2268">
                  <c:v>42356.270833333336</c:v>
                </c:pt>
                <c:pt idx="2269">
                  <c:v>42356.291666666664</c:v>
                </c:pt>
                <c:pt idx="2270">
                  <c:v>42356.3125</c:v>
                </c:pt>
                <c:pt idx="2271">
                  <c:v>42356.333333333336</c:v>
                </c:pt>
                <c:pt idx="2272">
                  <c:v>42356.354166666664</c:v>
                </c:pt>
                <c:pt idx="2273">
                  <c:v>42356.375</c:v>
                </c:pt>
                <c:pt idx="2274">
                  <c:v>42356.395833333336</c:v>
                </c:pt>
                <c:pt idx="2275">
                  <c:v>42356.416666666664</c:v>
                </c:pt>
                <c:pt idx="2276">
                  <c:v>42356.4375</c:v>
                </c:pt>
                <c:pt idx="2277">
                  <c:v>42356.458333333336</c:v>
                </c:pt>
                <c:pt idx="2278">
                  <c:v>42356.479166666664</c:v>
                </c:pt>
                <c:pt idx="2279">
                  <c:v>42356.5</c:v>
                </c:pt>
                <c:pt idx="2280">
                  <c:v>42356.520833333336</c:v>
                </c:pt>
                <c:pt idx="2281">
                  <c:v>42356.541666666664</c:v>
                </c:pt>
                <c:pt idx="2282">
                  <c:v>42356.5625</c:v>
                </c:pt>
                <c:pt idx="2283">
                  <c:v>42356.583333333336</c:v>
                </c:pt>
                <c:pt idx="2284">
                  <c:v>42356.604166666664</c:v>
                </c:pt>
                <c:pt idx="2285">
                  <c:v>42356.625</c:v>
                </c:pt>
                <c:pt idx="2286">
                  <c:v>42356.645833333336</c:v>
                </c:pt>
                <c:pt idx="2287">
                  <c:v>42356.666666666664</c:v>
                </c:pt>
                <c:pt idx="2288">
                  <c:v>42356.6875</c:v>
                </c:pt>
                <c:pt idx="2289">
                  <c:v>42356.708333333336</c:v>
                </c:pt>
                <c:pt idx="2290">
                  <c:v>42356.729166666664</c:v>
                </c:pt>
                <c:pt idx="2291">
                  <c:v>42356.75</c:v>
                </c:pt>
                <c:pt idx="2292">
                  <c:v>42356.770833333336</c:v>
                </c:pt>
                <c:pt idx="2293">
                  <c:v>42356.791666666664</c:v>
                </c:pt>
                <c:pt idx="2294">
                  <c:v>42356.8125</c:v>
                </c:pt>
                <c:pt idx="2295">
                  <c:v>42356.833333333336</c:v>
                </c:pt>
                <c:pt idx="2296">
                  <c:v>42356.854166666664</c:v>
                </c:pt>
                <c:pt idx="2297">
                  <c:v>42356.875</c:v>
                </c:pt>
                <c:pt idx="2298">
                  <c:v>42356.895833333336</c:v>
                </c:pt>
                <c:pt idx="2299">
                  <c:v>42356.916666666664</c:v>
                </c:pt>
                <c:pt idx="2300">
                  <c:v>42356.9375</c:v>
                </c:pt>
                <c:pt idx="2301">
                  <c:v>42356.958333333336</c:v>
                </c:pt>
                <c:pt idx="2302">
                  <c:v>42356.979166666664</c:v>
                </c:pt>
                <c:pt idx="2303">
                  <c:v>42357</c:v>
                </c:pt>
                <c:pt idx="2304">
                  <c:v>42357.020833333336</c:v>
                </c:pt>
                <c:pt idx="2305">
                  <c:v>42357.041666666664</c:v>
                </c:pt>
                <c:pt idx="2306">
                  <c:v>42357.0625</c:v>
                </c:pt>
                <c:pt idx="2307">
                  <c:v>42357.083333333336</c:v>
                </c:pt>
                <c:pt idx="2308">
                  <c:v>42357.104166666664</c:v>
                </c:pt>
                <c:pt idx="2309">
                  <c:v>42357.125</c:v>
                </c:pt>
                <c:pt idx="2310">
                  <c:v>42357.145833333336</c:v>
                </c:pt>
                <c:pt idx="2311">
                  <c:v>42357.166666666664</c:v>
                </c:pt>
                <c:pt idx="2312">
                  <c:v>42357.1875</c:v>
                </c:pt>
                <c:pt idx="2313">
                  <c:v>42357.208333333336</c:v>
                </c:pt>
                <c:pt idx="2314">
                  <c:v>42357.229166666664</c:v>
                </c:pt>
                <c:pt idx="2315">
                  <c:v>42357.25</c:v>
                </c:pt>
                <c:pt idx="2316">
                  <c:v>42357.270833333336</c:v>
                </c:pt>
                <c:pt idx="2317">
                  <c:v>42357.291666666664</c:v>
                </c:pt>
                <c:pt idx="2318">
                  <c:v>42357.3125</c:v>
                </c:pt>
                <c:pt idx="2319">
                  <c:v>42357.333333333336</c:v>
                </c:pt>
                <c:pt idx="2320">
                  <c:v>42357.354166666664</c:v>
                </c:pt>
                <c:pt idx="2321">
                  <c:v>42357.375</c:v>
                </c:pt>
                <c:pt idx="2322">
                  <c:v>42357.395833333336</c:v>
                </c:pt>
                <c:pt idx="2323">
                  <c:v>42357.416666666664</c:v>
                </c:pt>
                <c:pt idx="2324">
                  <c:v>42357.4375</c:v>
                </c:pt>
                <c:pt idx="2325">
                  <c:v>42357.458333333336</c:v>
                </c:pt>
                <c:pt idx="2326">
                  <c:v>42357.479166666664</c:v>
                </c:pt>
                <c:pt idx="2327">
                  <c:v>42357.5</c:v>
                </c:pt>
                <c:pt idx="2328">
                  <c:v>42357.520833333336</c:v>
                </c:pt>
                <c:pt idx="2329">
                  <c:v>42357.541666666664</c:v>
                </c:pt>
                <c:pt idx="2330">
                  <c:v>42357.5625</c:v>
                </c:pt>
                <c:pt idx="2331">
                  <c:v>42357.583333333336</c:v>
                </c:pt>
                <c:pt idx="2332">
                  <c:v>42357.604166666664</c:v>
                </c:pt>
                <c:pt idx="2333">
                  <c:v>42357.625</c:v>
                </c:pt>
                <c:pt idx="2334">
                  <c:v>42357.645833333336</c:v>
                </c:pt>
                <c:pt idx="2335">
                  <c:v>42357.666666666664</c:v>
                </c:pt>
                <c:pt idx="2336">
                  <c:v>42357.6875</c:v>
                </c:pt>
                <c:pt idx="2337">
                  <c:v>42357.708333333336</c:v>
                </c:pt>
                <c:pt idx="2338">
                  <c:v>42357.729166666664</c:v>
                </c:pt>
                <c:pt idx="2339">
                  <c:v>42357.75</c:v>
                </c:pt>
                <c:pt idx="2340">
                  <c:v>42357.770833333336</c:v>
                </c:pt>
                <c:pt idx="2341">
                  <c:v>42357.791666666664</c:v>
                </c:pt>
                <c:pt idx="2342">
                  <c:v>42357.8125</c:v>
                </c:pt>
                <c:pt idx="2343">
                  <c:v>42357.833333333336</c:v>
                </c:pt>
                <c:pt idx="2344">
                  <c:v>42357.854166666664</c:v>
                </c:pt>
                <c:pt idx="2345">
                  <c:v>42357.875</c:v>
                </c:pt>
                <c:pt idx="2346">
                  <c:v>42357.895833333336</c:v>
                </c:pt>
                <c:pt idx="2347">
                  <c:v>42357.916666666664</c:v>
                </c:pt>
                <c:pt idx="2348">
                  <c:v>42357.9375</c:v>
                </c:pt>
                <c:pt idx="2349">
                  <c:v>42357.958333333336</c:v>
                </c:pt>
                <c:pt idx="2350">
                  <c:v>42357.979166666664</c:v>
                </c:pt>
                <c:pt idx="2351">
                  <c:v>42358</c:v>
                </c:pt>
                <c:pt idx="2352">
                  <c:v>42358.020833333336</c:v>
                </c:pt>
                <c:pt idx="2353">
                  <c:v>42358.041666666664</c:v>
                </c:pt>
                <c:pt idx="2354">
                  <c:v>42358.0625</c:v>
                </c:pt>
                <c:pt idx="2355">
                  <c:v>42358.083333333336</c:v>
                </c:pt>
                <c:pt idx="2356">
                  <c:v>42358.104166666664</c:v>
                </c:pt>
                <c:pt idx="2357">
                  <c:v>42358.125</c:v>
                </c:pt>
                <c:pt idx="2358">
                  <c:v>42358.145833333336</c:v>
                </c:pt>
                <c:pt idx="2359">
                  <c:v>42358.166666666664</c:v>
                </c:pt>
                <c:pt idx="2360">
                  <c:v>42358.1875</c:v>
                </c:pt>
                <c:pt idx="2361">
                  <c:v>42358.208333333336</c:v>
                </c:pt>
                <c:pt idx="2362">
                  <c:v>42358.229166666664</c:v>
                </c:pt>
                <c:pt idx="2363">
                  <c:v>42358.25</c:v>
                </c:pt>
                <c:pt idx="2364">
                  <c:v>42358.270833333336</c:v>
                </c:pt>
                <c:pt idx="2365">
                  <c:v>42358.291666666664</c:v>
                </c:pt>
                <c:pt idx="2366">
                  <c:v>42358.3125</c:v>
                </c:pt>
                <c:pt idx="2367">
                  <c:v>42358.333333333336</c:v>
                </c:pt>
                <c:pt idx="2368">
                  <c:v>42358.354166666664</c:v>
                </c:pt>
                <c:pt idx="2369">
                  <c:v>42358.375</c:v>
                </c:pt>
                <c:pt idx="2370">
                  <c:v>42358.395833333336</c:v>
                </c:pt>
                <c:pt idx="2371">
                  <c:v>42358.416666666664</c:v>
                </c:pt>
                <c:pt idx="2372">
                  <c:v>42358.4375</c:v>
                </c:pt>
                <c:pt idx="2373">
                  <c:v>42358.458333333336</c:v>
                </c:pt>
                <c:pt idx="2374">
                  <c:v>42358.479166666664</c:v>
                </c:pt>
                <c:pt idx="2375">
                  <c:v>42358.5</c:v>
                </c:pt>
                <c:pt idx="2376">
                  <c:v>42358.520833333336</c:v>
                </c:pt>
                <c:pt idx="2377">
                  <c:v>42358.541666666664</c:v>
                </c:pt>
                <c:pt idx="2378">
                  <c:v>42358.5625</c:v>
                </c:pt>
                <c:pt idx="2379">
                  <c:v>42358.583333333336</c:v>
                </c:pt>
                <c:pt idx="2380">
                  <c:v>42358.604166666664</c:v>
                </c:pt>
                <c:pt idx="2381">
                  <c:v>42358.625</c:v>
                </c:pt>
                <c:pt idx="2382">
                  <c:v>42358.645833333336</c:v>
                </c:pt>
                <c:pt idx="2383">
                  <c:v>42358.666666666664</c:v>
                </c:pt>
                <c:pt idx="2384">
                  <c:v>42358.6875</c:v>
                </c:pt>
                <c:pt idx="2385">
                  <c:v>42358.708333333336</c:v>
                </c:pt>
                <c:pt idx="2386">
                  <c:v>42358.729166666664</c:v>
                </c:pt>
                <c:pt idx="2387">
                  <c:v>42358.75</c:v>
                </c:pt>
                <c:pt idx="2388">
                  <c:v>42358.770833333336</c:v>
                </c:pt>
                <c:pt idx="2389">
                  <c:v>42358.791666666664</c:v>
                </c:pt>
                <c:pt idx="2390">
                  <c:v>42358.8125</c:v>
                </c:pt>
                <c:pt idx="2391">
                  <c:v>42358.833333333336</c:v>
                </c:pt>
                <c:pt idx="2392">
                  <c:v>42358.854166666664</c:v>
                </c:pt>
                <c:pt idx="2393">
                  <c:v>42358.875</c:v>
                </c:pt>
                <c:pt idx="2394">
                  <c:v>42358.895833333336</c:v>
                </c:pt>
                <c:pt idx="2395">
                  <c:v>42358.916666666664</c:v>
                </c:pt>
                <c:pt idx="2396">
                  <c:v>42358.9375</c:v>
                </c:pt>
                <c:pt idx="2397">
                  <c:v>42358.958333333336</c:v>
                </c:pt>
                <c:pt idx="2398">
                  <c:v>42358.979166666664</c:v>
                </c:pt>
                <c:pt idx="2399">
                  <c:v>42359</c:v>
                </c:pt>
                <c:pt idx="2400">
                  <c:v>42359.020833333336</c:v>
                </c:pt>
                <c:pt idx="2401">
                  <c:v>42359.041666666664</c:v>
                </c:pt>
                <c:pt idx="2402">
                  <c:v>42359.0625</c:v>
                </c:pt>
                <c:pt idx="2403">
                  <c:v>42359.083333333336</c:v>
                </c:pt>
                <c:pt idx="2404">
                  <c:v>42359.104166666664</c:v>
                </c:pt>
                <c:pt idx="2405">
                  <c:v>42359.125</c:v>
                </c:pt>
                <c:pt idx="2406">
                  <c:v>42359.145833333336</c:v>
                </c:pt>
                <c:pt idx="2407">
                  <c:v>42359.166666666664</c:v>
                </c:pt>
                <c:pt idx="2408">
                  <c:v>42359.1875</c:v>
                </c:pt>
                <c:pt idx="2409">
                  <c:v>42359.208333333336</c:v>
                </c:pt>
                <c:pt idx="2410">
                  <c:v>42359.229166666664</c:v>
                </c:pt>
                <c:pt idx="2411">
                  <c:v>42359.25</c:v>
                </c:pt>
                <c:pt idx="2412">
                  <c:v>42359.270833333336</c:v>
                </c:pt>
                <c:pt idx="2413">
                  <c:v>42359.291666666664</c:v>
                </c:pt>
                <c:pt idx="2414">
                  <c:v>42359.3125</c:v>
                </c:pt>
                <c:pt idx="2415">
                  <c:v>42359.333333333336</c:v>
                </c:pt>
                <c:pt idx="2416">
                  <c:v>42359.354166666664</c:v>
                </c:pt>
                <c:pt idx="2417">
                  <c:v>42359.375</c:v>
                </c:pt>
                <c:pt idx="2418">
                  <c:v>42359.395833333336</c:v>
                </c:pt>
                <c:pt idx="2419">
                  <c:v>42359.416666666664</c:v>
                </c:pt>
                <c:pt idx="2420">
                  <c:v>42359.4375</c:v>
                </c:pt>
                <c:pt idx="2421">
                  <c:v>42359.458333333336</c:v>
                </c:pt>
                <c:pt idx="2422">
                  <c:v>42359.479166666664</c:v>
                </c:pt>
                <c:pt idx="2423">
                  <c:v>42359.5</c:v>
                </c:pt>
                <c:pt idx="2424">
                  <c:v>42359.520833333336</c:v>
                </c:pt>
                <c:pt idx="2425">
                  <c:v>42359.541666666664</c:v>
                </c:pt>
                <c:pt idx="2426">
                  <c:v>42359.5625</c:v>
                </c:pt>
                <c:pt idx="2427">
                  <c:v>42359.583333333336</c:v>
                </c:pt>
                <c:pt idx="2428">
                  <c:v>42359.604166666664</c:v>
                </c:pt>
                <c:pt idx="2429">
                  <c:v>42359.625</c:v>
                </c:pt>
                <c:pt idx="2430">
                  <c:v>42359.645833333336</c:v>
                </c:pt>
                <c:pt idx="2431">
                  <c:v>42359.666666666664</c:v>
                </c:pt>
                <c:pt idx="2432">
                  <c:v>42359.6875</c:v>
                </c:pt>
                <c:pt idx="2433">
                  <c:v>42359.708333333336</c:v>
                </c:pt>
                <c:pt idx="2434">
                  <c:v>42359.729166666664</c:v>
                </c:pt>
                <c:pt idx="2435">
                  <c:v>42359.75</c:v>
                </c:pt>
                <c:pt idx="2436">
                  <c:v>42359.770833333336</c:v>
                </c:pt>
                <c:pt idx="2437">
                  <c:v>42359.791666666664</c:v>
                </c:pt>
                <c:pt idx="2438">
                  <c:v>42359.8125</c:v>
                </c:pt>
                <c:pt idx="2439">
                  <c:v>42359.833333333336</c:v>
                </c:pt>
                <c:pt idx="2440">
                  <c:v>42359.854166666664</c:v>
                </c:pt>
                <c:pt idx="2441">
                  <c:v>42359.875</c:v>
                </c:pt>
                <c:pt idx="2442">
                  <c:v>42359.895833333336</c:v>
                </c:pt>
                <c:pt idx="2443">
                  <c:v>42359.916666666664</c:v>
                </c:pt>
                <c:pt idx="2444">
                  <c:v>42359.9375</c:v>
                </c:pt>
                <c:pt idx="2445">
                  <c:v>42359.958333333336</c:v>
                </c:pt>
                <c:pt idx="2446">
                  <c:v>42359.979166666664</c:v>
                </c:pt>
                <c:pt idx="2447">
                  <c:v>42360</c:v>
                </c:pt>
                <c:pt idx="2448">
                  <c:v>42360.020833333336</c:v>
                </c:pt>
                <c:pt idx="2449">
                  <c:v>42360.041666666664</c:v>
                </c:pt>
                <c:pt idx="2450">
                  <c:v>42360.0625</c:v>
                </c:pt>
                <c:pt idx="2451">
                  <c:v>42360.083333333336</c:v>
                </c:pt>
                <c:pt idx="2452">
                  <c:v>42360.104166666664</c:v>
                </c:pt>
                <c:pt idx="2453">
                  <c:v>42360.125</c:v>
                </c:pt>
                <c:pt idx="2454">
                  <c:v>42360.145833333336</c:v>
                </c:pt>
                <c:pt idx="2455">
                  <c:v>42360.166666666664</c:v>
                </c:pt>
                <c:pt idx="2456">
                  <c:v>42360.1875</c:v>
                </c:pt>
                <c:pt idx="2457">
                  <c:v>42360.208333333336</c:v>
                </c:pt>
                <c:pt idx="2458">
                  <c:v>42360.229166666664</c:v>
                </c:pt>
                <c:pt idx="2459">
                  <c:v>42360.25</c:v>
                </c:pt>
                <c:pt idx="2460">
                  <c:v>42360.270833333336</c:v>
                </c:pt>
                <c:pt idx="2461">
                  <c:v>42360.291666666664</c:v>
                </c:pt>
                <c:pt idx="2462">
                  <c:v>42360.3125</c:v>
                </c:pt>
                <c:pt idx="2463">
                  <c:v>42360.333333333336</c:v>
                </c:pt>
                <c:pt idx="2464">
                  <c:v>42360.354166666664</c:v>
                </c:pt>
                <c:pt idx="2465">
                  <c:v>42360.375</c:v>
                </c:pt>
                <c:pt idx="2466">
                  <c:v>42360.395833333336</c:v>
                </c:pt>
                <c:pt idx="2467">
                  <c:v>42360.416666666664</c:v>
                </c:pt>
                <c:pt idx="2468">
                  <c:v>42360.4375</c:v>
                </c:pt>
                <c:pt idx="2469">
                  <c:v>42360.458333333336</c:v>
                </c:pt>
                <c:pt idx="2470">
                  <c:v>42360.479166666664</c:v>
                </c:pt>
                <c:pt idx="2471">
                  <c:v>42360.5</c:v>
                </c:pt>
                <c:pt idx="2472">
                  <c:v>42360.520833333336</c:v>
                </c:pt>
                <c:pt idx="2473">
                  <c:v>42360.541666666664</c:v>
                </c:pt>
                <c:pt idx="2474">
                  <c:v>42360.5625</c:v>
                </c:pt>
                <c:pt idx="2475">
                  <c:v>42360.583333333336</c:v>
                </c:pt>
                <c:pt idx="2476">
                  <c:v>42360.604166666664</c:v>
                </c:pt>
                <c:pt idx="2477">
                  <c:v>42360.625</c:v>
                </c:pt>
                <c:pt idx="2478">
                  <c:v>42360.645833333336</c:v>
                </c:pt>
                <c:pt idx="2479">
                  <c:v>42360.666666666664</c:v>
                </c:pt>
                <c:pt idx="2480">
                  <c:v>42360.6875</c:v>
                </c:pt>
                <c:pt idx="2481">
                  <c:v>42360.708333333336</c:v>
                </c:pt>
                <c:pt idx="2482">
                  <c:v>42360.729166666664</c:v>
                </c:pt>
                <c:pt idx="2483">
                  <c:v>42360.75</c:v>
                </c:pt>
                <c:pt idx="2484">
                  <c:v>42360.770833333336</c:v>
                </c:pt>
                <c:pt idx="2485">
                  <c:v>42360.791666666664</c:v>
                </c:pt>
                <c:pt idx="2486">
                  <c:v>42360.8125</c:v>
                </c:pt>
                <c:pt idx="2487">
                  <c:v>42360.833333333336</c:v>
                </c:pt>
                <c:pt idx="2488">
                  <c:v>42360.854166666664</c:v>
                </c:pt>
                <c:pt idx="2489">
                  <c:v>42360.875</c:v>
                </c:pt>
                <c:pt idx="2490">
                  <c:v>42360.895833333336</c:v>
                </c:pt>
                <c:pt idx="2491">
                  <c:v>42360.916666666664</c:v>
                </c:pt>
                <c:pt idx="2492">
                  <c:v>42360.9375</c:v>
                </c:pt>
                <c:pt idx="2493">
                  <c:v>42360.958333333336</c:v>
                </c:pt>
                <c:pt idx="2494">
                  <c:v>42360.979166666664</c:v>
                </c:pt>
                <c:pt idx="2495">
                  <c:v>42361</c:v>
                </c:pt>
                <c:pt idx="2496">
                  <c:v>42361.020833333336</c:v>
                </c:pt>
                <c:pt idx="2497">
                  <c:v>42361.041666666664</c:v>
                </c:pt>
                <c:pt idx="2498">
                  <c:v>42361.0625</c:v>
                </c:pt>
                <c:pt idx="2499">
                  <c:v>42361.083333333336</c:v>
                </c:pt>
                <c:pt idx="2500">
                  <c:v>42361.104166666664</c:v>
                </c:pt>
                <c:pt idx="2501">
                  <c:v>42361.125</c:v>
                </c:pt>
                <c:pt idx="2502">
                  <c:v>42361.145833333336</c:v>
                </c:pt>
                <c:pt idx="2503">
                  <c:v>42361.166666666664</c:v>
                </c:pt>
                <c:pt idx="2504">
                  <c:v>42361.1875</c:v>
                </c:pt>
                <c:pt idx="2505">
                  <c:v>42361.208333333336</c:v>
                </c:pt>
                <c:pt idx="2506">
                  <c:v>42361.229166666664</c:v>
                </c:pt>
                <c:pt idx="2507">
                  <c:v>42361.25</c:v>
                </c:pt>
                <c:pt idx="2508">
                  <c:v>42361.270833333336</c:v>
                </c:pt>
                <c:pt idx="2509">
                  <c:v>42361.291666666664</c:v>
                </c:pt>
                <c:pt idx="2510">
                  <c:v>42361.3125</c:v>
                </c:pt>
                <c:pt idx="2511">
                  <c:v>42361.333333333336</c:v>
                </c:pt>
                <c:pt idx="2512">
                  <c:v>42361.354166666664</c:v>
                </c:pt>
                <c:pt idx="2513">
                  <c:v>42361.375</c:v>
                </c:pt>
                <c:pt idx="2514">
                  <c:v>42361.395833333336</c:v>
                </c:pt>
                <c:pt idx="2515">
                  <c:v>42361.416666666664</c:v>
                </c:pt>
                <c:pt idx="2516">
                  <c:v>42361.4375</c:v>
                </c:pt>
                <c:pt idx="2517">
                  <c:v>42361.458333333336</c:v>
                </c:pt>
                <c:pt idx="2518">
                  <c:v>42361.479166666664</c:v>
                </c:pt>
                <c:pt idx="2519">
                  <c:v>42361.5</c:v>
                </c:pt>
                <c:pt idx="2520">
                  <c:v>42361.520833333336</c:v>
                </c:pt>
                <c:pt idx="2521">
                  <c:v>42361.541666666664</c:v>
                </c:pt>
                <c:pt idx="2522">
                  <c:v>42361.5625</c:v>
                </c:pt>
                <c:pt idx="2523">
                  <c:v>42361.583333333336</c:v>
                </c:pt>
                <c:pt idx="2524">
                  <c:v>42361.604166666664</c:v>
                </c:pt>
                <c:pt idx="2525">
                  <c:v>42361.625</c:v>
                </c:pt>
                <c:pt idx="2526">
                  <c:v>42361.645833333336</c:v>
                </c:pt>
                <c:pt idx="2527">
                  <c:v>42361.666666666664</c:v>
                </c:pt>
                <c:pt idx="2528">
                  <c:v>42361.6875</c:v>
                </c:pt>
                <c:pt idx="2529">
                  <c:v>42361.708333333336</c:v>
                </c:pt>
                <c:pt idx="2530">
                  <c:v>42361.729166666664</c:v>
                </c:pt>
                <c:pt idx="2531">
                  <c:v>42361.75</c:v>
                </c:pt>
                <c:pt idx="2532">
                  <c:v>42361.770833333336</c:v>
                </c:pt>
                <c:pt idx="2533">
                  <c:v>42361.791666666664</c:v>
                </c:pt>
                <c:pt idx="2534">
                  <c:v>42361.8125</c:v>
                </c:pt>
                <c:pt idx="2535">
                  <c:v>42361.833333333336</c:v>
                </c:pt>
                <c:pt idx="2536">
                  <c:v>42361.854166666664</c:v>
                </c:pt>
                <c:pt idx="2537">
                  <c:v>42361.875</c:v>
                </c:pt>
                <c:pt idx="2538">
                  <c:v>42361.895833333336</c:v>
                </c:pt>
                <c:pt idx="2539">
                  <c:v>42361.916666666664</c:v>
                </c:pt>
                <c:pt idx="2540">
                  <c:v>42361.9375</c:v>
                </c:pt>
                <c:pt idx="2541">
                  <c:v>42361.958333333336</c:v>
                </c:pt>
                <c:pt idx="2542">
                  <c:v>42361.979166666664</c:v>
                </c:pt>
                <c:pt idx="2543">
                  <c:v>42362</c:v>
                </c:pt>
                <c:pt idx="2544">
                  <c:v>42362.020833333336</c:v>
                </c:pt>
                <c:pt idx="2545">
                  <c:v>42362.041666666664</c:v>
                </c:pt>
                <c:pt idx="2546">
                  <c:v>42362.0625</c:v>
                </c:pt>
                <c:pt idx="2547">
                  <c:v>42362.083333333336</c:v>
                </c:pt>
                <c:pt idx="2548">
                  <c:v>42362.104166666664</c:v>
                </c:pt>
                <c:pt idx="2549">
                  <c:v>42362.125</c:v>
                </c:pt>
                <c:pt idx="2550">
                  <c:v>42362.145833333336</c:v>
                </c:pt>
                <c:pt idx="2551">
                  <c:v>42362.166666666664</c:v>
                </c:pt>
                <c:pt idx="2552">
                  <c:v>42362.1875</c:v>
                </c:pt>
                <c:pt idx="2553">
                  <c:v>42362.208333333336</c:v>
                </c:pt>
                <c:pt idx="2554">
                  <c:v>42362.229166666664</c:v>
                </c:pt>
                <c:pt idx="2555">
                  <c:v>42362.25</c:v>
                </c:pt>
                <c:pt idx="2556">
                  <c:v>42362.270833333336</c:v>
                </c:pt>
                <c:pt idx="2557">
                  <c:v>42362.291666666664</c:v>
                </c:pt>
                <c:pt idx="2558">
                  <c:v>42362.3125</c:v>
                </c:pt>
                <c:pt idx="2559">
                  <c:v>42362.333333333336</c:v>
                </c:pt>
                <c:pt idx="2560">
                  <c:v>42362.354166666664</c:v>
                </c:pt>
                <c:pt idx="2561">
                  <c:v>42362.375</c:v>
                </c:pt>
                <c:pt idx="2562">
                  <c:v>42362.395833333336</c:v>
                </c:pt>
                <c:pt idx="2563">
                  <c:v>42362.416666666664</c:v>
                </c:pt>
                <c:pt idx="2564">
                  <c:v>42362.4375</c:v>
                </c:pt>
                <c:pt idx="2565">
                  <c:v>42362.458333333336</c:v>
                </c:pt>
                <c:pt idx="2566">
                  <c:v>42362.479166666664</c:v>
                </c:pt>
                <c:pt idx="2567">
                  <c:v>42362.5</c:v>
                </c:pt>
                <c:pt idx="2568">
                  <c:v>42362.520833333336</c:v>
                </c:pt>
                <c:pt idx="2569">
                  <c:v>42362.541666666664</c:v>
                </c:pt>
                <c:pt idx="2570">
                  <c:v>42362.5625</c:v>
                </c:pt>
                <c:pt idx="2571">
                  <c:v>42362.583333333336</c:v>
                </c:pt>
                <c:pt idx="2572">
                  <c:v>42362.604166666664</c:v>
                </c:pt>
                <c:pt idx="2573">
                  <c:v>42362.625</c:v>
                </c:pt>
                <c:pt idx="2574">
                  <c:v>42362.645833333336</c:v>
                </c:pt>
                <c:pt idx="2575">
                  <c:v>42362.666666666664</c:v>
                </c:pt>
                <c:pt idx="2576">
                  <c:v>42362.6875</c:v>
                </c:pt>
                <c:pt idx="2577">
                  <c:v>42362.708333333336</c:v>
                </c:pt>
                <c:pt idx="2578">
                  <c:v>42362.729166666664</c:v>
                </c:pt>
                <c:pt idx="2579">
                  <c:v>42362.75</c:v>
                </c:pt>
                <c:pt idx="2580">
                  <c:v>42362.770833333336</c:v>
                </c:pt>
                <c:pt idx="2581">
                  <c:v>42362.791666666664</c:v>
                </c:pt>
                <c:pt idx="2582">
                  <c:v>42362.8125</c:v>
                </c:pt>
                <c:pt idx="2583">
                  <c:v>42362.833333333336</c:v>
                </c:pt>
                <c:pt idx="2584">
                  <c:v>42362.854166666664</c:v>
                </c:pt>
                <c:pt idx="2585">
                  <c:v>42362.875</c:v>
                </c:pt>
                <c:pt idx="2586">
                  <c:v>42362.895833333336</c:v>
                </c:pt>
                <c:pt idx="2587">
                  <c:v>42362.916666666664</c:v>
                </c:pt>
                <c:pt idx="2588">
                  <c:v>42362.9375</c:v>
                </c:pt>
                <c:pt idx="2589">
                  <c:v>42362.958333333336</c:v>
                </c:pt>
                <c:pt idx="2590">
                  <c:v>42362.979166666664</c:v>
                </c:pt>
                <c:pt idx="2591">
                  <c:v>42363</c:v>
                </c:pt>
                <c:pt idx="2592">
                  <c:v>42363.020833333336</c:v>
                </c:pt>
                <c:pt idx="2593">
                  <c:v>42363.041666666664</c:v>
                </c:pt>
                <c:pt idx="2594">
                  <c:v>42363.0625</c:v>
                </c:pt>
                <c:pt idx="2595">
                  <c:v>42363.083333333336</c:v>
                </c:pt>
                <c:pt idx="2596">
                  <c:v>42363.104166666664</c:v>
                </c:pt>
                <c:pt idx="2597">
                  <c:v>42363.125</c:v>
                </c:pt>
                <c:pt idx="2598">
                  <c:v>42363.145833333336</c:v>
                </c:pt>
                <c:pt idx="2599">
                  <c:v>42363.166666666664</c:v>
                </c:pt>
                <c:pt idx="2600">
                  <c:v>42363.1875</c:v>
                </c:pt>
                <c:pt idx="2601">
                  <c:v>42363.208333333336</c:v>
                </c:pt>
                <c:pt idx="2602">
                  <c:v>42363.229166666664</c:v>
                </c:pt>
                <c:pt idx="2603">
                  <c:v>42363.25</c:v>
                </c:pt>
                <c:pt idx="2604">
                  <c:v>42363.270833333336</c:v>
                </c:pt>
                <c:pt idx="2605">
                  <c:v>42363.291666666664</c:v>
                </c:pt>
                <c:pt idx="2606">
                  <c:v>42363.3125</c:v>
                </c:pt>
                <c:pt idx="2607">
                  <c:v>42363.333333333336</c:v>
                </c:pt>
                <c:pt idx="2608">
                  <c:v>42363.354166666664</c:v>
                </c:pt>
                <c:pt idx="2609">
                  <c:v>42363.375</c:v>
                </c:pt>
                <c:pt idx="2610">
                  <c:v>42363.395833333336</c:v>
                </c:pt>
                <c:pt idx="2611">
                  <c:v>42363.416666666664</c:v>
                </c:pt>
                <c:pt idx="2612">
                  <c:v>42363.4375</c:v>
                </c:pt>
                <c:pt idx="2613">
                  <c:v>42363.458333333336</c:v>
                </c:pt>
                <c:pt idx="2614">
                  <c:v>42363.479166666664</c:v>
                </c:pt>
                <c:pt idx="2615">
                  <c:v>42363.5</c:v>
                </c:pt>
                <c:pt idx="2616">
                  <c:v>42363.520833333336</c:v>
                </c:pt>
                <c:pt idx="2617">
                  <c:v>42363.541666666664</c:v>
                </c:pt>
                <c:pt idx="2618">
                  <c:v>42363.5625</c:v>
                </c:pt>
                <c:pt idx="2619">
                  <c:v>42363.583333333336</c:v>
                </c:pt>
                <c:pt idx="2620">
                  <c:v>42363.604166666664</c:v>
                </c:pt>
                <c:pt idx="2621">
                  <c:v>42363.625</c:v>
                </c:pt>
                <c:pt idx="2622">
                  <c:v>42363.645833333336</c:v>
                </c:pt>
                <c:pt idx="2623">
                  <c:v>42363.666666666664</c:v>
                </c:pt>
                <c:pt idx="2624">
                  <c:v>42363.6875</c:v>
                </c:pt>
                <c:pt idx="2625">
                  <c:v>42363.708333333336</c:v>
                </c:pt>
                <c:pt idx="2626">
                  <c:v>42363.729166666664</c:v>
                </c:pt>
                <c:pt idx="2627">
                  <c:v>42363.75</c:v>
                </c:pt>
                <c:pt idx="2628">
                  <c:v>42363.770833333336</c:v>
                </c:pt>
                <c:pt idx="2629">
                  <c:v>42363.791666666664</c:v>
                </c:pt>
                <c:pt idx="2630">
                  <c:v>42363.8125</c:v>
                </c:pt>
                <c:pt idx="2631">
                  <c:v>42363.833333333336</c:v>
                </c:pt>
                <c:pt idx="2632">
                  <c:v>42363.854166666664</c:v>
                </c:pt>
                <c:pt idx="2633">
                  <c:v>42363.875</c:v>
                </c:pt>
                <c:pt idx="2634">
                  <c:v>42363.895833333336</c:v>
                </c:pt>
                <c:pt idx="2635">
                  <c:v>42363.916666666664</c:v>
                </c:pt>
                <c:pt idx="2636">
                  <c:v>42363.9375</c:v>
                </c:pt>
                <c:pt idx="2637">
                  <c:v>42363.958333333336</c:v>
                </c:pt>
                <c:pt idx="2638">
                  <c:v>42363.979166666664</c:v>
                </c:pt>
                <c:pt idx="2639">
                  <c:v>42364</c:v>
                </c:pt>
                <c:pt idx="2640">
                  <c:v>42364.020833333336</c:v>
                </c:pt>
                <c:pt idx="2641">
                  <c:v>42364.041666666664</c:v>
                </c:pt>
                <c:pt idx="2642">
                  <c:v>42364.0625</c:v>
                </c:pt>
                <c:pt idx="2643">
                  <c:v>42364.083333333336</c:v>
                </c:pt>
                <c:pt idx="2644">
                  <c:v>42364.104166666664</c:v>
                </c:pt>
                <c:pt idx="2645">
                  <c:v>42364.125</c:v>
                </c:pt>
                <c:pt idx="2646">
                  <c:v>42364.145833333336</c:v>
                </c:pt>
                <c:pt idx="2647">
                  <c:v>42364.166666666664</c:v>
                </c:pt>
                <c:pt idx="2648">
                  <c:v>42364.1875</c:v>
                </c:pt>
                <c:pt idx="2649">
                  <c:v>42364.208333333336</c:v>
                </c:pt>
                <c:pt idx="2650">
                  <c:v>42364.229166666664</c:v>
                </c:pt>
                <c:pt idx="2651">
                  <c:v>42364.25</c:v>
                </c:pt>
                <c:pt idx="2652">
                  <c:v>42364.270833333336</c:v>
                </c:pt>
                <c:pt idx="2653">
                  <c:v>42364.291666666664</c:v>
                </c:pt>
                <c:pt idx="2654">
                  <c:v>42364.3125</c:v>
                </c:pt>
                <c:pt idx="2655">
                  <c:v>42364.333333333336</c:v>
                </c:pt>
                <c:pt idx="2656">
                  <c:v>42364.354166666664</c:v>
                </c:pt>
                <c:pt idx="2657">
                  <c:v>42364.375</c:v>
                </c:pt>
                <c:pt idx="2658">
                  <c:v>42364.395833333336</c:v>
                </c:pt>
                <c:pt idx="2659">
                  <c:v>42364.416666666664</c:v>
                </c:pt>
                <c:pt idx="2660">
                  <c:v>42364.4375</c:v>
                </c:pt>
                <c:pt idx="2661">
                  <c:v>42364.458333333336</c:v>
                </c:pt>
                <c:pt idx="2662">
                  <c:v>42364.479166666664</c:v>
                </c:pt>
                <c:pt idx="2663">
                  <c:v>42364.5</c:v>
                </c:pt>
                <c:pt idx="2664">
                  <c:v>42364.520833333336</c:v>
                </c:pt>
                <c:pt idx="2665">
                  <c:v>42364.541666666664</c:v>
                </c:pt>
                <c:pt idx="2666">
                  <c:v>42364.5625</c:v>
                </c:pt>
                <c:pt idx="2667">
                  <c:v>42364.583333333336</c:v>
                </c:pt>
                <c:pt idx="2668">
                  <c:v>42364.604166666664</c:v>
                </c:pt>
                <c:pt idx="2669">
                  <c:v>42364.625</c:v>
                </c:pt>
                <c:pt idx="2670">
                  <c:v>42364.645833333336</c:v>
                </c:pt>
                <c:pt idx="2671">
                  <c:v>42364.666666666664</c:v>
                </c:pt>
                <c:pt idx="2672">
                  <c:v>42364.6875</c:v>
                </c:pt>
                <c:pt idx="2673">
                  <c:v>42364.708333333336</c:v>
                </c:pt>
                <c:pt idx="2674">
                  <c:v>42364.729166666664</c:v>
                </c:pt>
                <c:pt idx="2675">
                  <c:v>42364.75</c:v>
                </c:pt>
                <c:pt idx="2676">
                  <c:v>42364.770833333336</c:v>
                </c:pt>
                <c:pt idx="2677">
                  <c:v>42364.791666666664</c:v>
                </c:pt>
                <c:pt idx="2678">
                  <c:v>42364.8125</c:v>
                </c:pt>
                <c:pt idx="2679">
                  <c:v>42364.833333333336</c:v>
                </c:pt>
                <c:pt idx="2680">
                  <c:v>42364.854166666664</c:v>
                </c:pt>
                <c:pt idx="2681">
                  <c:v>42364.875</c:v>
                </c:pt>
                <c:pt idx="2682">
                  <c:v>42364.895833333336</c:v>
                </c:pt>
                <c:pt idx="2683">
                  <c:v>42364.916666666664</c:v>
                </c:pt>
                <c:pt idx="2684">
                  <c:v>42364.9375</c:v>
                </c:pt>
                <c:pt idx="2685">
                  <c:v>42364.958333333336</c:v>
                </c:pt>
                <c:pt idx="2686">
                  <c:v>42364.979166666664</c:v>
                </c:pt>
                <c:pt idx="2687">
                  <c:v>42365</c:v>
                </c:pt>
                <c:pt idx="2688">
                  <c:v>42365.020833333336</c:v>
                </c:pt>
                <c:pt idx="2689">
                  <c:v>42365.041666666664</c:v>
                </c:pt>
                <c:pt idx="2690">
                  <c:v>42365.0625</c:v>
                </c:pt>
                <c:pt idx="2691">
                  <c:v>42365.083333333336</c:v>
                </c:pt>
                <c:pt idx="2692">
                  <c:v>42365.104166666664</c:v>
                </c:pt>
                <c:pt idx="2693">
                  <c:v>42365.125</c:v>
                </c:pt>
                <c:pt idx="2694">
                  <c:v>42365.145833333336</c:v>
                </c:pt>
                <c:pt idx="2695">
                  <c:v>42365.166666666664</c:v>
                </c:pt>
                <c:pt idx="2696">
                  <c:v>42365.1875</c:v>
                </c:pt>
                <c:pt idx="2697">
                  <c:v>42365.208333333336</c:v>
                </c:pt>
                <c:pt idx="2698">
                  <c:v>42365.229166666664</c:v>
                </c:pt>
                <c:pt idx="2699">
                  <c:v>42365.25</c:v>
                </c:pt>
                <c:pt idx="2700">
                  <c:v>42365.270833333336</c:v>
                </c:pt>
                <c:pt idx="2701">
                  <c:v>42365.291666666664</c:v>
                </c:pt>
                <c:pt idx="2702">
                  <c:v>42365.3125</c:v>
                </c:pt>
                <c:pt idx="2703">
                  <c:v>42365.333333333336</c:v>
                </c:pt>
                <c:pt idx="2704">
                  <c:v>42365.354166666664</c:v>
                </c:pt>
                <c:pt idx="2705">
                  <c:v>42365.375</c:v>
                </c:pt>
                <c:pt idx="2706">
                  <c:v>42365.395833333336</c:v>
                </c:pt>
                <c:pt idx="2707">
                  <c:v>42365.416666666664</c:v>
                </c:pt>
                <c:pt idx="2708">
                  <c:v>42365.4375</c:v>
                </c:pt>
                <c:pt idx="2709">
                  <c:v>42365.458333333336</c:v>
                </c:pt>
                <c:pt idx="2710">
                  <c:v>42365.479166666664</c:v>
                </c:pt>
                <c:pt idx="2711">
                  <c:v>42365.5</c:v>
                </c:pt>
                <c:pt idx="2712">
                  <c:v>42365.520833333336</c:v>
                </c:pt>
                <c:pt idx="2713">
                  <c:v>42365.541666666664</c:v>
                </c:pt>
                <c:pt idx="2714">
                  <c:v>42365.5625</c:v>
                </c:pt>
                <c:pt idx="2715">
                  <c:v>42365.583333333336</c:v>
                </c:pt>
                <c:pt idx="2716">
                  <c:v>42365.604166666664</c:v>
                </c:pt>
                <c:pt idx="2717">
                  <c:v>42365.625</c:v>
                </c:pt>
                <c:pt idx="2718">
                  <c:v>42365.645833333336</c:v>
                </c:pt>
                <c:pt idx="2719">
                  <c:v>42365.666666666664</c:v>
                </c:pt>
                <c:pt idx="2720">
                  <c:v>42365.6875</c:v>
                </c:pt>
                <c:pt idx="2721">
                  <c:v>42365.708333333336</c:v>
                </c:pt>
                <c:pt idx="2722">
                  <c:v>42365.729166666664</c:v>
                </c:pt>
                <c:pt idx="2723">
                  <c:v>42365.75</c:v>
                </c:pt>
                <c:pt idx="2724">
                  <c:v>42365.770833333336</c:v>
                </c:pt>
                <c:pt idx="2725">
                  <c:v>42365.791666666664</c:v>
                </c:pt>
                <c:pt idx="2726">
                  <c:v>42365.8125</c:v>
                </c:pt>
                <c:pt idx="2727">
                  <c:v>42365.833333333336</c:v>
                </c:pt>
                <c:pt idx="2728">
                  <c:v>42365.854166666664</c:v>
                </c:pt>
                <c:pt idx="2729">
                  <c:v>42365.875</c:v>
                </c:pt>
                <c:pt idx="2730">
                  <c:v>42365.895833333336</c:v>
                </c:pt>
                <c:pt idx="2731">
                  <c:v>42365.916666666664</c:v>
                </c:pt>
                <c:pt idx="2732">
                  <c:v>42365.9375</c:v>
                </c:pt>
                <c:pt idx="2733">
                  <c:v>42365.958333333336</c:v>
                </c:pt>
                <c:pt idx="2734">
                  <c:v>42365.979166666664</c:v>
                </c:pt>
                <c:pt idx="2735">
                  <c:v>42366</c:v>
                </c:pt>
                <c:pt idx="2736">
                  <c:v>42366.020833333336</c:v>
                </c:pt>
                <c:pt idx="2737">
                  <c:v>42366.041666666664</c:v>
                </c:pt>
                <c:pt idx="2738">
                  <c:v>42366.0625</c:v>
                </c:pt>
                <c:pt idx="2739">
                  <c:v>42366.083333333336</c:v>
                </c:pt>
                <c:pt idx="2740">
                  <c:v>42366.104166666664</c:v>
                </c:pt>
                <c:pt idx="2741">
                  <c:v>42366.125</c:v>
                </c:pt>
                <c:pt idx="2742">
                  <c:v>42366.145833333336</c:v>
                </c:pt>
                <c:pt idx="2743">
                  <c:v>42366.166666666664</c:v>
                </c:pt>
                <c:pt idx="2744">
                  <c:v>42366.1875</c:v>
                </c:pt>
                <c:pt idx="2745">
                  <c:v>42366.208333333336</c:v>
                </c:pt>
                <c:pt idx="2746">
                  <c:v>42366.229166666664</c:v>
                </c:pt>
                <c:pt idx="2747">
                  <c:v>42366.25</c:v>
                </c:pt>
                <c:pt idx="2748">
                  <c:v>42366.270833333336</c:v>
                </c:pt>
                <c:pt idx="2749">
                  <c:v>42366.291666666664</c:v>
                </c:pt>
                <c:pt idx="2750">
                  <c:v>42366.3125</c:v>
                </c:pt>
                <c:pt idx="2751">
                  <c:v>42366.333333333336</c:v>
                </c:pt>
                <c:pt idx="2752">
                  <c:v>42366.354166666664</c:v>
                </c:pt>
                <c:pt idx="2753">
                  <c:v>42366.375</c:v>
                </c:pt>
                <c:pt idx="2754">
                  <c:v>42366.395833333336</c:v>
                </c:pt>
                <c:pt idx="2755">
                  <c:v>42366.416666666664</c:v>
                </c:pt>
                <c:pt idx="2756">
                  <c:v>42366.4375</c:v>
                </c:pt>
                <c:pt idx="2757">
                  <c:v>42366.458333333336</c:v>
                </c:pt>
                <c:pt idx="2758">
                  <c:v>42366.479166666664</c:v>
                </c:pt>
                <c:pt idx="2759">
                  <c:v>42366.5</c:v>
                </c:pt>
                <c:pt idx="2760">
                  <c:v>42366.520833333336</c:v>
                </c:pt>
                <c:pt idx="2761">
                  <c:v>42366.541666666664</c:v>
                </c:pt>
                <c:pt idx="2762">
                  <c:v>42366.5625</c:v>
                </c:pt>
                <c:pt idx="2763">
                  <c:v>42366.583333333336</c:v>
                </c:pt>
                <c:pt idx="2764">
                  <c:v>42366.604166666664</c:v>
                </c:pt>
                <c:pt idx="2765">
                  <c:v>42366.625</c:v>
                </c:pt>
                <c:pt idx="2766">
                  <c:v>42366.645833333336</c:v>
                </c:pt>
                <c:pt idx="2767">
                  <c:v>42366.666666666664</c:v>
                </c:pt>
                <c:pt idx="2768">
                  <c:v>42366.6875</c:v>
                </c:pt>
                <c:pt idx="2769">
                  <c:v>42366.708333333336</c:v>
                </c:pt>
                <c:pt idx="2770">
                  <c:v>42366.729166666664</c:v>
                </c:pt>
                <c:pt idx="2771">
                  <c:v>42366.75</c:v>
                </c:pt>
                <c:pt idx="2772">
                  <c:v>42366.770833333336</c:v>
                </c:pt>
                <c:pt idx="2773">
                  <c:v>42366.791666666664</c:v>
                </c:pt>
                <c:pt idx="2774">
                  <c:v>42366.8125</c:v>
                </c:pt>
                <c:pt idx="2775">
                  <c:v>42366.833333333336</c:v>
                </c:pt>
                <c:pt idx="2776">
                  <c:v>42366.854166666664</c:v>
                </c:pt>
                <c:pt idx="2777">
                  <c:v>42366.875</c:v>
                </c:pt>
                <c:pt idx="2778">
                  <c:v>42366.895833333336</c:v>
                </c:pt>
                <c:pt idx="2779">
                  <c:v>42366.916666666664</c:v>
                </c:pt>
                <c:pt idx="2780">
                  <c:v>42366.9375</c:v>
                </c:pt>
                <c:pt idx="2781">
                  <c:v>42366.958333333336</c:v>
                </c:pt>
                <c:pt idx="2782">
                  <c:v>42366.979166666664</c:v>
                </c:pt>
                <c:pt idx="2783">
                  <c:v>42367</c:v>
                </c:pt>
                <c:pt idx="2784">
                  <c:v>42367.020833333336</c:v>
                </c:pt>
                <c:pt idx="2785">
                  <c:v>42367.041666666664</c:v>
                </c:pt>
                <c:pt idx="2786">
                  <c:v>42367.0625</c:v>
                </c:pt>
                <c:pt idx="2787">
                  <c:v>42367.083333333336</c:v>
                </c:pt>
                <c:pt idx="2788">
                  <c:v>42367.104166666664</c:v>
                </c:pt>
                <c:pt idx="2789">
                  <c:v>42367.125</c:v>
                </c:pt>
                <c:pt idx="2790">
                  <c:v>42367.145833333336</c:v>
                </c:pt>
                <c:pt idx="2791">
                  <c:v>42367.166666666664</c:v>
                </c:pt>
                <c:pt idx="2792">
                  <c:v>42367.1875</c:v>
                </c:pt>
                <c:pt idx="2793">
                  <c:v>42367.208333333336</c:v>
                </c:pt>
                <c:pt idx="2794">
                  <c:v>42367.229166666664</c:v>
                </c:pt>
                <c:pt idx="2795">
                  <c:v>42367.25</c:v>
                </c:pt>
                <c:pt idx="2796">
                  <c:v>42367.270833333336</c:v>
                </c:pt>
                <c:pt idx="2797">
                  <c:v>42367.291666666664</c:v>
                </c:pt>
                <c:pt idx="2798">
                  <c:v>42367.3125</c:v>
                </c:pt>
                <c:pt idx="2799">
                  <c:v>42367.333333333336</c:v>
                </c:pt>
                <c:pt idx="2800">
                  <c:v>42367.354166666664</c:v>
                </c:pt>
                <c:pt idx="2801">
                  <c:v>42367.375</c:v>
                </c:pt>
                <c:pt idx="2802">
                  <c:v>42367.395833333336</c:v>
                </c:pt>
                <c:pt idx="2803">
                  <c:v>42367.416666666664</c:v>
                </c:pt>
                <c:pt idx="2804">
                  <c:v>42367.4375</c:v>
                </c:pt>
                <c:pt idx="2805">
                  <c:v>42367.458333333336</c:v>
                </c:pt>
                <c:pt idx="2806">
                  <c:v>42367.479166666664</c:v>
                </c:pt>
                <c:pt idx="2807">
                  <c:v>42367.5</c:v>
                </c:pt>
                <c:pt idx="2808">
                  <c:v>42367.520833333336</c:v>
                </c:pt>
                <c:pt idx="2809">
                  <c:v>42367.541666666664</c:v>
                </c:pt>
                <c:pt idx="2810">
                  <c:v>42367.5625</c:v>
                </c:pt>
                <c:pt idx="2811">
                  <c:v>42367.583333333336</c:v>
                </c:pt>
                <c:pt idx="2812">
                  <c:v>42367.604166666664</c:v>
                </c:pt>
                <c:pt idx="2813">
                  <c:v>42367.625</c:v>
                </c:pt>
                <c:pt idx="2814">
                  <c:v>42367.645833333336</c:v>
                </c:pt>
                <c:pt idx="2815">
                  <c:v>42367.666666666664</c:v>
                </c:pt>
                <c:pt idx="2816">
                  <c:v>42367.6875</c:v>
                </c:pt>
                <c:pt idx="2817">
                  <c:v>42367.708333333336</c:v>
                </c:pt>
                <c:pt idx="2818">
                  <c:v>42367.729166666664</c:v>
                </c:pt>
                <c:pt idx="2819">
                  <c:v>42367.75</c:v>
                </c:pt>
                <c:pt idx="2820">
                  <c:v>42367.770833333336</c:v>
                </c:pt>
                <c:pt idx="2821">
                  <c:v>42367.791666666664</c:v>
                </c:pt>
                <c:pt idx="2822">
                  <c:v>42367.8125</c:v>
                </c:pt>
                <c:pt idx="2823">
                  <c:v>42367.833333333336</c:v>
                </c:pt>
                <c:pt idx="2824">
                  <c:v>42367.854166666664</c:v>
                </c:pt>
                <c:pt idx="2825">
                  <c:v>42367.875</c:v>
                </c:pt>
                <c:pt idx="2826">
                  <c:v>42367.895833333336</c:v>
                </c:pt>
                <c:pt idx="2827">
                  <c:v>42367.916666666664</c:v>
                </c:pt>
                <c:pt idx="2828">
                  <c:v>42367.9375</c:v>
                </c:pt>
                <c:pt idx="2829">
                  <c:v>42367.958333333336</c:v>
                </c:pt>
                <c:pt idx="2830">
                  <c:v>42367.979166666664</c:v>
                </c:pt>
                <c:pt idx="2831">
                  <c:v>42368</c:v>
                </c:pt>
                <c:pt idx="2832">
                  <c:v>42368.020833333336</c:v>
                </c:pt>
                <c:pt idx="2833">
                  <c:v>42368.041666666664</c:v>
                </c:pt>
                <c:pt idx="2834">
                  <c:v>42368.0625</c:v>
                </c:pt>
                <c:pt idx="2835">
                  <c:v>42368.083333333336</c:v>
                </c:pt>
                <c:pt idx="2836">
                  <c:v>42368.104166666664</c:v>
                </c:pt>
                <c:pt idx="2837">
                  <c:v>42368.125</c:v>
                </c:pt>
                <c:pt idx="2838">
                  <c:v>42368.145833333336</c:v>
                </c:pt>
                <c:pt idx="2839">
                  <c:v>42368.166666666664</c:v>
                </c:pt>
                <c:pt idx="2840">
                  <c:v>42368.1875</c:v>
                </c:pt>
                <c:pt idx="2841">
                  <c:v>42368.208333333336</c:v>
                </c:pt>
                <c:pt idx="2842">
                  <c:v>42368.229166666664</c:v>
                </c:pt>
                <c:pt idx="2843">
                  <c:v>42368.25</c:v>
                </c:pt>
                <c:pt idx="2844">
                  <c:v>42368.270833333336</c:v>
                </c:pt>
                <c:pt idx="2845">
                  <c:v>42368.291666666664</c:v>
                </c:pt>
                <c:pt idx="2846">
                  <c:v>42368.3125</c:v>
                </c:pt>
                <c:pt idx="2847">
                  <c:v>42368.333333333336</c:v>
                </c:pt>
                <c:pt idx="2848">
                  <c:v>42368.354166666664</c:v>
                </c:pt>
                <c:pt idx="2849">
                  <c:v>42368.375</c:v>
                </c:pt>
                <c:pt idx="2850">
                  <c:v>42368.395833333336</c:v>
                </c:pt>
                <c:pt idx="2851">
                  <c:v>42368.416666666664</c:v>
                </c:pt>
                <c:pt idx="2852">
                  <c:v>42368.4375</c:v>
                </c:pt>
                <c:pt idx="2853">
                  <c:v>42368.458333333336</c:v>
                </c:pt>
                <c:pt idx="2854">
                  <c:v>42368.479166666664</c:v>
                </c:pt>
                <c:pt idx="2855">
                  <c:v>42368.5</c:v>
                </c:pt>
                <c:pt idx="2856">
                  <c:v>42368.520833333336</c:v>
                </c:pt>
                <c:pt idx="2857">
                  <c:v>42368.541666666664</c:v>
                </c:pt>
                <c:pt idx="2858">
                  <c:v>42368.5625</c:v>
                </c:pt>
                <c:pt idx="2859">
                  <c:v>42368.583333333336</c:v>
                </c:pt>
                <c:pt idx="2860">
                  <c:v>42368.604166666664</c:v>
                </c:pt>
                <c:pt idx="2861">
                  <c:v>42368.625</c:v>
                </c:pt>
                <c:pt idx="2862">
                  <c:v>42368.645833333336</c:v>
                </c:pt>
                <c:pt idx="2863">
                  <c:v>42368.666666666664</c:v>
                </c:pt>
                <c:pt idx="2864">
                  <c:v>42368.6875</c:v>
                </c:pt>
                <c:pt idx="2865">
                  <c:v>42368.708333333336</c:v>
                </c:pt>
                <c:pt idx="2866">
                  <c:v>42368.729166666664</c:v>
                </c:pt>
                <c:pt idx="2867">
                  <c:v>42368.75</c:v>
                </c:pt>
                <c:pt idx="2868">
                  <c:v>42368.770833333336</c:v>
                </c:pt>
                <c:pt idx="2869">
                  <c:v>42368.791666666664</c:v>
                </c:pt>
                <c:pt idx="2870">
                  <c:v>42368.8125</c:v>
                </c:pt>
                <c:pt idx="2871">
                  <c:v>42368.833333333336</c:v>
                </c:pt>
                <c:pt idx="2872">
                  <c:v>42368.854166666664</c:v>
                </c:pt>
                <c:pt idx="2873">
                  <c:v>42368.875</c:v>
                </c:pt>
                <c:pt idx="2874">
                  <c:v>42368.895833333336</c:v>
                </c:pt>
                <c:pt idx="2875">
                  <c:v>42368.916666666664</c:v>
                </c:pt>
                <c:pt idx="2876">
                  <c:v>42368.9375</c:v>
                </c:pt>
                <c:pt idx="2877">
                  <c:v>42368.958333333336</c:v>
                </c:pt>
                <c:pt idx="2878">
                  <c:v>42368.979166666664</c:v>
                </c:pt>
                <c:pt idx="2879">
                  <c:v>42369</c:v>
                </c:pt>
                <c:pt idx="2880">
                  <c:v>42369.020833333336</c:v>
                </c:pt>
                <c:pt idx="2881">
                  <c:v>42369.041666666664</c:v>
                </c:pt>
                <c:pt idx="2882">
                  <c:v>42369.0625</c:v>
                </c:pt>
                <c:pt idx="2883">
                  <c:v>42369.083333333336</c:v>
                </c:pt>
                <c:pt idx="2884">
                  <c:v>42369.104166666664</c:v>
                </c:pt>
                <c:pt idx="2885">
                  <c:v>42369.125</c:v>
                </c:pt>
                <c:pt idx="2886">
                  <c:v>42369.145833333336</c:v>
                </c:pt>
                <c:pt idx="2887">
                  <c:v>42369.166666666664</c:v>
                </c:pt>
                <c:pt idx="2888">
                  <c:v>42369.1875</c:v>
                </c:pt>
                <c:pt idx="2889">
                  <c:v>42369.208333333336</c:v>
                </c:pt>
                <c:pt idx="2890">
                  <c:v>42369.229166666664</c:v>
                </c:pt>
                <c:pt idx="2891">
                  <c:v>42369.25</c:v>
                </c:pt>
                <c:pt idx="2892">
                  <c:v>42369.270833333336</c:v>
                </c:pt>
                <c:pt idx="2893">
                  <c:v>42369.291666666664</c:v>
                </c:pt>
                <c:pt idx="2894">
                  <c:v>42369.3125</c:v>
                </c:pt>
                <c:pt idx="2895">
                  <c:v>42369.333333333336</c:v>
                </c:pt>
                <c:pt idx="2896">
                  <c:v>42369.354166666664</c:v>
                </c:pt>
                <c:pt idx="2897">
                  <c:v>42369.375</c:v>
                </c:pt>
                <c:pt idx="2898">
                  <c:v>42369.395833333336</c:v>
                </c:pt>
                <c:pt idx="2899">
                  <c:v>42369.416666666664</c:v>
                </c:pt>
                <c:pt idx="2900">
                  <c:v>42369.4375</c:v>
                </c:pt>
                <c:pt idx="2901">
                  <c:v>42369.458333333336</c:v>
                </c:pt>
                <c:pt idx="2902">
                  <c:v>42369.479166666664</c:v>
                </c:pt>
                <c:pt idx="2903">
                  <c:v>42369.5</c:v>
                </c:pt>
                <c:pt idx="2904">
                  <c:v>42369.520833333336</c:v>
                </c:pt>
                <c:pt idx="2905">
                  <c:v>42369.541666666664</c:v>
                </c:pt>
                <c:pt idx="2906">
                  <c:v>42369.5625</c:v>
                </c:pt>
                <c:pt idx="2907">
                  <c:v>42369.583333333336</c:v>
                </c:pt>
                <c:pt idx="2908">
                  <c:v>42369.604166666664</c:v>
                </c:pt>
                <c:pt idx="2909">
                  <c:v>42369.625</c:v>
                </c:pt>
                <c:pt idx="2910">
                  <c:v>42369.645833333336</c:v>
                </c:pt>
                <c:pt idx="2911">
                  <c:v>42369.666666666664</c:v>
                </c:pt>
                <c:pt idx="2912">
                  <c:v>42369.6875</c:v>
                </c:pt>
                <c:pt idx="2913">
                  <c:v>42369.708333333336</c:v>
                </c:pt>
                <c:pt idx="2914">
                  <c:v>42369.729166666664</c:v>
                </c:pt>
                <c:pt idx="2915">
                  <c:v>42369.75</c:v>
                </c:pt>
                <c:pt idx="2916">
                  <c:v>42369.770833333336</c:v>
                </c:pt>
                <c:pt idx="2917">
                  <c:v>42369.791666666664</c:v>
                </c:pt>
                <c:pt idx="2918">
                  <c:v>42369.8125</c:v>
                </c:pt>
                <c:pt idx="2919">
                  <c:v>42369.833333333336</c:v>
                </c:pt>
                <c:pt idx="2920">
                  <c:v>42369.854166666664</c:v>
                </c:pt>
                <c:pt idx="2921">
                  <c:v>42369.875</c:v>
                </c:pt>
                <c:pt idx="2922">
                  <c:v>42369.895833333336</c:v>
                </c:pt>
                <c:pt idx="2923">
                  <c:v>42369.916666666664</c:v>
                </c:pt>
                <c:pt idx="2924">
                  <c:v>42369.9375</c:v>
                </c:pt>
                <c:pt idx="2925">
                  <c:v>42369.958333333336</c:v>
                </c:pt>
                <c:pt idx="2926">
                  <c:v>42369.979166666664</c:v>
                </c:pt>
              </c:numCache>
            </c:numRef>
          </c:xVal>
          <c:yVal>
            <c:numRef>
              <c:f>'K=0.1ms^-1, S =0.15'!$I$3:$I$2929</c:f>
              <c:numCache>
                <c:formatCode>General</c:formatCode>
                <c:ptCount val="2927"/>
              </c:numCache>
            </c:numRef>
          </c:yVal>
          <c:smooth val="0"/>
          <c:extLst>
            <c:ext xmlns:c16="http://schemas.microsoft.com/office/drawing/2014/chart" uri="{C3380CC4-5D6E-409C-BE32-E72D297353CC}">
              <c16:uniqueId val="{00000001-DD21-408B-928D-18FC92824B49}"/>
            </c:ext>
          </c:extLst>
        </c:ser>
        <c:ser>
          <c:idx val="2"/>
          <c:order val="2"/>
          <c:tx>
            <c:v>Model</c:v>
          </c:tx>
          <c:spPr>
            <a:ln w="63500" cap="rnd">
              <a:solidFill>
                <a:srgbClr val="0070C0">
                  <a:alpha val="50000"/>
                </a:srgbClr>
              </a:solidFill>
              <a:round/>
            </a:ln>
            <a:effectLst/>
          </c:spPr>
          <c:marker>
            <c:symbol val="none"/>
          </c:marker>
          <c:xVal>
            <c:numRef>
              <c:f>'K=0.1ms^-1, S =0.15'!$A$3:$A$2929</c:f>
              <c:numCache>
                <c:formatCode>[$-409]m/d/yy\ h:mm\ AM/PM;@</c:formatCode>
                <c:ptCount val="2927"/>
                <c:pt idx="0">
                  <c:v>42309.020833333336</c:v>
                </c:pt>
                <c:pt idx="1">
                  <c:v>42309.041666666664</c:v>
                </c:pt>
                <c:pt idx="2">
                  <c:v>42309.0625</c:v>
                </c:pt>
                <c:pt idx="3">
                  <c:v>42309.083333333336</c:v>
                </c:pt>
                <c:pt idx="4">
                  <c:v>42309.104166666664</c:v>
                </c:pt>
                <c:pt idx="5">
                  <c:v>42309.125</c:v>
                </c:pt>
                <c:pt idx="6">
                  <c:v>42309.145833333336</c:v>
                </c:pt>
                <c:pt idx="7">
                  <c:v>42309.166666666664</c:v>
                </c:pt>
                <c:pt idx="8">
                  <c:v>42309.1875</c:v>
                </c:pt>
                <c:pt idx="9">
                  <c:v>42309.208333333336</c:v>
                </c:pt>
                <c:pt idx="10">
                  <c:v>42309.229166666664</c:v>
                </c:pt>
                <c:pt idx="11">
                  <c:v>42309.25</c:v>
                </c:pt>
                <c:pt idx="12">
                  <c:v>42309.270833333336</c:v>
                </c:pt>
                <c:pt idx="13">
                  <c:v>42309.291666666664</c:v>
                </c:pt>
                <c:pt idx="14">
                  <c:v>42309.3125</c:v>
                </c:pt>
                <c:pt idx="15">
                  <c:v>42309.333333333336</c:v>
                </c:pt>
                <c:pt idx="16">
                  <c:v>42309.354166666664</c:v>
                </c:pt>
                <c:pt idx="17">
                  <c:v>42309.375</c:v>
                </c:pt>
                <c:pt idx="18">
                  <c:v>42309.395833333336</c:v>
                </c:pt>
                <c:pt idx="19">
                  <c:v>42309.416666666664</c:v>
                </c:pt>
                <c:pt idx="20">
                  <c:v>42309.4375</c:v>
                </c:pt>
                <c:pt idx="21">
                  <c:v>42309.458333333336</c:v>
                </c:pt>
                <c:pt idx="22">
                  <c:v>42309.479166666664</c:v>
                </c:pt>
                <c:pt idx="23">
                  <c:v>42309.5</c:v>
                </c:pt>
                <c:pt idx="24">
                  <c:v>42309.520833333336</c:v>
                </c:pt>
                <c:pt idx="25">
                  <c:v>42309.541666666664</c:v>
                </c:pt>
                <c:pt idx="26">
                  <c:v>42309.5625</c:v>
                </c:pt>
                <c:pt idx="27">
                  <c:v>42309.583333333336</c:v>
                </c:pt>
                <c:pt idx="28">
                  <c:v>42309.604166666664</c:v>
                </c:pt>
                <c:pt idx="29">
                  <c:v>42309.625</c:v>
                </c:pt>
                <c:pt idx="30">
                  <c:v>42309.645833333336</c:v>
                </c:pt>
                <c:pt idx="31">
                  <c:v>42309.666666666664</c:v>
                </c:pt>
                <c:pt idx="32">
                  <c:v>42309.6875</c:v>
                </c:pt>
                <c:pt idx="33">
                  <c:v>42309.708333333336</c:v>
                </c:pt>
                <c:pt idx="34">
                  <c:v>42309.729166666664</c:v>
                </c:pt>
                <c:pt idx="35">
                  <c:v>42309.75</c:v>
                </c:pt>
                <c:pt idx="36">
                  <c:v>42309.770833333336</c:v>
                </c:pt>
                <c:pt idx="37">
                  <c:v>42309.791666666664</c:v>
                </c:pt>
                <c:pt idx="38">
                  <c:v>42309.8125</c:v>
                </c:pt>
                <c:pt idx="39">
                  <c:v>42309.833333333336</c:v>
                </c:pt>
                <c:pt idx="40">
                  <c:v>42309.854166666664</c:v>
                </c:pt>
                <c:pt idx="41">
                  <c:v>42309.875</c:v>
                </c:pt>
                <c:pt idx="42">
                  <c:v>42309.895833333336</c:v>
                </c:pt>
                <c:pt idx="43">
                  <c:v>42309.916666666664</c:v>
                </c:pt>
                <c:pt idx="44">
                  <c:v>42309.9375</c:v>
                </c:pt>
                <c:pt idx="45">
                  <c:v>42309.958333333336</c:v>
                </c:pt>
                <c:pt idx="46">
                  <c:v>42309.979166666664</c:v>
                </c:pt>
                <c:pt idx="47">
                  <c:v>42310</c:v>
                </c:pt>
                <c:pt idx="48">
                  <c:v>42310.020833333336</c:v>
                </c:pt>
                <c:pt idx="49">
                  <c:v>42310.041666666664</c:v>
                </c:pt>
                <c:pt idx="50">
                  <c:v>42310.0625</c:v>
                </c:pt>
                <c:pt idx="51">
                  <c:v>42310.083333333336</c:v>
                </c:pt>
                <c:pt idx="52">
                  <c:v>42310.104166666664</c:v>
                </c:pt>
                <c:pt idx="53">
                  <c:v>42310.125</c:v>
                </c:pt>
                <c:pt idx="54">
                  <c:v>42310.145833333336</c:v>
                </c:pt>
                <c:pt idx="55">
                  <c:v>42310.166666666664</c:v>
                </c:pt>
                <c:pt idx="56">
                  <c:v>42310.1875</c:v>
                </c:pt>
                <c:pt idx="57">
                  <c:v>42310.208333333336</c:v>
                </c:pt>
                <c:pt idx="58">
                  <c:v>42310.229166666664</c:v>
                </c:pt>
                <c:pt idx="59">
                  <c:v>42310.25</c:v>
                </c:pt>
                <c:pt idx="60">
                  <c:v>42310.270833333336</c:v>
                </c:pt>
                <c:pt idx="61">
                  <c:v>42310.291666666664</c:v>
                </c:pt>
                <c:pt idx="62">
                  <c:v>42310.3125</c:v>
                </c:pt>
                <c:pt idx="63">
                  <c:v>42310.333333333336</c:v>
                </c:pt>
                <c:pt idx="64">
                  <c:v>42310.354166666664</c:v>
                </c:pt>
                <c:pt idx="65">
                  <c:v>42310.375</c:v>
                </c:pt>
                <c:pt idx="66">
                  <c:v>42310.395833333336</c:v>
                </c:pt>
                <c:pt idx="67">
                  <c:v>42310.416666666664</c:v>
                </c:pt>
                <c:pt idx="68">
                  <c:v>42310.4375</c:v>
                </c:pt>
                <c:pt idx="69">
                  <c:v>42310.458333333336</c:v>
                </c:pt>
                <c:pt idx="70">
                  <c:v>42310.479166666664</c:v>
                </c:pt>
                <c:pt idx="71">
                  <c:v>42310.5</c:v>
                </c:pt>
                <c:pt idx="72">
                  <c:v>42310.520833333336</c:v>
                </c:pt>
                <c:pt idx="73">
                  <c:v>42310.541666666664</c:v>
                </c:pt>
                <c:pt idx="74">
                  <c:v>42310.5625</c:v>
                </c:pt>
                <c:pt idx="75">
                  <c:v>42310.583333333336</c:v>
                </c:pt>
                <c:pt idx="76">
                  <c:v>42310.604166666664</c:v>
                </c:pt>
                <c:pt idx="77">
                  <c:v>42310.625</c:v>
                </c:pt>
                <c:pt idx="78">
                  <c:v>42310.645833333336</c:v>
                </c:pt>
                <c:pt idx="79">
                  <c:v>42310.666666666664</c:v>
                </c:pt>
                <c:pt idx="80">
                  <c:v>42310.6875</c:v>
                </c:pt>
                <c:pt idx="81">
                  <c:v>42310.708333333336</c:v>
                </c:pt>
                <c:pt idx="82">
                  <c:v>42310.729166666664</c:v>
                </c:pt>
                <c:pt idx="83">
                  <c:v>42310.75</c:v>
                </c:pt>
                <c:pt idx="84">
                  <c:v>42310.770833333336</c:v>
                </c:pt>
                <c:pt idx="85">
                  <c:v>42310.791666666664</c:v>
                </c:pt>
                <c:pt idx="86">
                  <c:v>42310.8125</c:v>
                </c:pt>
                <c:pt idx="87">
                  <c:v>42310.833333333336</c:v>
                </c:pt>
                <c:pt idx="88">
                  <c:v>42310.854166666664</c:v>
                </c:pt>
                <c:pt idx="89">
                  <c:v>42310.875</c:v>
                </c:pt>
                <c:pt idx="90">
                  <c:v>42310.895833333336</c:v>
                </c:pt>
                <c:pt idx="91">
                  <c:v>42310.916666666664</c:v>
                </c:pt>
                <c:pt idx="92">
                  <c:v>42310.9375</c:v>
                </c:pt>
                <c:pt idx="93">
                  <c:v>42310.958333333336</c:v>
                </c:pt>
                <c:pt idx="94">
                  <c:v>42310.979166666664</c:v>
                </c:pt>
                <c:pt idx="95">
                  <c:v>42311</c:v>
                </c:pt>
                <c:pt idx="96">
                  <c:v>42311.020833333336</c:v>
                </c:pt>
                <c:pt idx="97">
                  <c:v>42311.041666666664</c:v>
                </c:pt>
                <c:pt idx="98">
                  <c:v>42311.0625</c:v>
                </c:pt>
                <c:pt idx="99">
                  <c:v>42311.083333333336</c:v>
                </c:pt>
                <c:pt idx="100">
                  <c:v>42311.104166666664</c:v>
                </c:pt>
                <c:pt idx="101">
                  <c:v>42311.125</c:v>
                </c:pt>
                <c:pt idx="102">
                  <c:v>42311.145833333336</c:v>
                </c:pt>
                <c:pt idx="103">
                  <c:v>42311.166666666664</c:v>
                </c:pt>
                <c:pt idx="104">
                  <c:v>42311.1875</c:v>
                </c:pt>
                <c:pt idx="105">
                  <c:v>42311.208333333336</c:v>
                </c:pt>
                <c:pt idx="106">
                  <c:v>42311.229166666664</c:v>
                </c:pt>
                <c:pt idx="107">
                  <c:v>42311.25</c:v>
                </c:pt>
                <c:pt idx="108">
                  <c:v>42311.270833333336</c:v>
                </c:pt>
                <c:pt idx="109">
                  <c:v>42311.291666666664</c:v>
                </c:pt>
                <c:pt idx="110">
                  <c:v>42311.3125</c:v>
                </c:pt>
                <c:pt idx="111">
                  <c:v>42311.333333333336</c:v>
                </c:pt>
                <c:pt idx="112">
                  <c:v>42311.354166666664</c:v>
                </c:pt>
                <c:pt idx="113">
                  <c:v>42311.375</c:v>
                </c:pt>
                <c:pt idx="114">
                  <c:v>42311.395833333336</c:v>
                </c:pt>
                <c:pt idx="115">
                  <c:v>42311.416666666664</c:v>
                </c:pt>
                <c:pt idx="116">
                  <c:v>42311.4375</c:v>
                </c:pt>
                <c:pt idx="117">
                  <c:v>42311.458333333336</c:v>
                </c:pt>
                <c:pt idx="118">
                  <c:v>42311.479166666664</c:v>
                </c:pt>
                <c:pt idx="119">
                  <c:v>42311.5</c:v>
                </c:pt>
                <c:pt idx="120">
                  <c:v>42311.520833333336</c:v>
                </c:pt>
                <c:pt idx="121">
                  <c:v>42311.541666666664</c:v>
                </c:pt>
                <c:pt idx="122">
                  <c:v>42311.5625</c:v>
                </c:pt>
                <c:pt idx="123">
                  <c:v>42311.583333333336</c:v>
                </c:pt>
                <c:pt idx="124">
                  <c:v>42311.604166666664</c:v>
                </c:pt>
                <c:pt idx="125">
                  <c:v>42311.625</c:v>
                </c:pt>
                <c:pt idx="126">
                  <c:v>42311.645833333336</c:v>
                </c:pt>
                <c:pt idx="127">
                  <c:v>42311.666666666664</c:v>
                </c:pt>
                <c:pt idx="128">
                  <c:v>42311.6875</c:v>
                </c:pt>
                <c:pt idx="129">
                  <c:v>42311.708333333336</c:v>
                </c:pt>
                <c:pt idx="130">
                  <c:v>42311.729166666664</c:v>
                </c:pt>
                <c:pt idx="131">
                  <c:v>42311.75</c:v>
                </c:pt>
                <c:pt idx="132">
                  <c:v>42311.770833333336</c:v>
                </c:pt>
                <c:pt idx="133">
                  <c:v>42311.791666666664</c:v>
                </c:pt>
                <c:pt idx="134">
                  <c:v>42311.8125</c:v>
                </c:pt>
                <c:pt idx="135">
                  <c:v>42311.833333333336</c:v>
                </c:pt>
                <c:pt idx="136">
                  <c:v>42311.854166666664</c:v>
                </c:pt>
                <c:pt idx="137">
                  <c:v>42311.875</c:v>
                </c:pt>
                <c:pt idx="138">
                  <c:v>42311.895833333336</c:v>
                </c:pt>
                <c:pt idx="139">
                  <c:v>42311.916666666664</c:v>
                </c:pt>
                <c:pt idx="140">
                  <c:v>42311.9375</c:v>
                </c:pt>
                <c:pt idx="141">
                  <c:v>42311.958333333336</c:v>
                </c:pt>
                <c:pt idx="142">
                  <c:v>42311.979166666664</c:v>
                </c:pt>
                <c:pt idx="143">
                  <c:v>42312</c:v>
                </c:pt>
                <c:pt idx="144">
                  <c:v>42312.020833333336</c:v>
                </c:pt>
                <c:pt idx="145">
                  <c:v>42312.041666666664</c:v>
                </c:pt>
                <c:pt idx="146">
                  <c:v>42312.0625</c:v>
                </c:pt>
                <c:pt idx="147">
                  <c:v>42312.083333333336</c:v>
                </c:pt>
                <c:pt idx="148">
                  <c:v>42312.104166666664</c:v>
                </c:pt>
                <c:pt idx="149">
                  <c:v>42312.125</c:v>
                </c:pt>
                <c:pt idx="150">
                  <c:v>42312.145833333336</c:v>
                </c:pt>
                <c:pt idx="151">
                  <c:v>42312.166666666664</c:v>
                </c:pt>
                <c:pt idx="152">
                  <c:v>42312.1875</c:v>
                </c:pt>
                <c:pt idx="153">
                  <c:v>42312.208333333336</c:v>
                </c:pt>
                <c:pt idx="154">
                  <c:v>42312.229166666664</c:v>
                </c:pt>
                <c:pt idx="155">
                  <c:v>42312.25</c:v>
                </c:pt>
                <c:pt idx="156">
                  <c:v>42312.270833333336</c:v>
                </c:pt>
                <c:pt idx="157">
                  <c:v>42312.291666666664</c:v>
                </c:pt>
                <c:pt idx="158">
                  <c:v>42312.3125</c:v>
                </c:pt>
                <c:pt idx="159">
                  <c:v>42312.333333333336</c:v>
                </c:pt>
                <c:pt idx="160">
                  <c:v>42312.354166666664</c:v>
                </c:pt>
                <c:pt idx="161">
                  <c:v>42312.375</c:v>
                </c:pt>
                <c:pt idx="162">
                  <c:v>42312.395833333336</c:v>
                </c:pt>
                <c:pt idx="163">
                  <c:v>42312.416666666664</c:v>
                </c:pt>
                <c:pt idx="164">
                  <c:v>42312.4375</c:v>
                </c:pt>
                <c:pt idx="165">
                  <c:v>42312.458333333336</c:v>
                </c:pt>
                <c:pt idx="166">
                  <c:v>42312.479166666664</c:v>
                </c:pt>
                <c:pt idx="167">
                  <c:v>42312.5</c:v>
                </c:pt>
                <c:pt idx="168">
                  <c:v>42312.520833333336</c:v>
                </c:pt>
                <c:pt idx="169">
                  <c:v>42312.541666666664</c:v>
                </c:pt>
                <c:pt idx="170">
                  <c:v>42312.5625</c:v>
                </c:pt>
                <c:pt idx="171">
                  <c:v>42312.583333333336</c:v>
                </c:pt>
                <c:pt idx="172">
                  <c:v>42312.604166666664</c:v>
                </c:pt>
                <c:pt idx="173">
                  <c:v>42312.625</c:v>
                </c:pt>
                <c:pt idx="174">
                  <c:v>42312.645833333336</c:v>
                </c:pt>
                <c:pt idx="175">
                  <c:v>42312.666666666664</c:v>
                </c:pt>
                <c:pt idx="176">
                  <c:v>42312.6875</c:v>
                </c:pt>
                <c:pt idx="177">
                  <c:v>42312.708333333336</c:v>
                </c:pt>
                <c:pt idx="178">
                  <c:v>42312.729166666664</c:v>
                </c:pt>
                <c:pt idx="179">
                  <c:v>42312.75</c:v>
                </c:pt>
                <c:pt idx="180">
                  <c:v>42312.770833333336</c:v>
                </c:pt>
                <c:pt idx="181">
                  <c:v>42312.791666666664</c:v>
                </c:pt>
                <c:pt idx="182">
                  <c:v>42312.8125</c:v>
                </c:pt>
                <c:pt idx="183">
                  <c:v>42312.833333333336</c:v>
                </c:pt>
                <c:pt idx="184">
                  <c:v>42312.854166666664</c:v>
                </c:pt>
                <c:pt idx="185">
                  <c:v>42312.875</c:v>
                </c:pt>
                <c:pt idx="186">
                  <c:v>42312.895833333336</c:v>
                </c:pt>
                <c:pt idx="187">
                  <c:v>42312.916666666664</c:v>
                </c:pt>
                <c:pt idx="188">
                  <c:v>42312.9375</c:v>
                </c:pt>
                <c:pt idx="189">
                  <c:v>42312.958333333336</c:v>
                </c:pt>
                <c:pt idx="190">
                  <c:v>42312.979166666664</c:v>
                </c:pt>
                <c:pt idx="191">
                  <c:v>42313</c:v>
                </c:pt>
                <c:pt idx="192">
                  <c:v>42313.020833333336</c:v>
                </c:pt>
                <c:pt idx="193">
                  <c:v>42313.041666666664</c:v>
                </c:pt>
                <c:pt idx="194">
                  <c:v>42313.0625</c:v>
                </c:pt>
                <c:pt idx="195">
                  <c:v>42313.083333333336</c:v>
                </c:pt>
                <c:pt idx="196">
                  <c:v>42313.104166666664</c:v>
                </c:pt>
                <c:pt idx="197">
                  <c:v>42313.125</c:v>
                </c:pt>
                <c:pt idx="198">
                  <c:v>42313.145833333336</c:v>
                </c:pt>
                <c:pt idx="199">
                  <c:v>42313.166666666664</c:v>
                </c:pt>
                <c:pt idx="200">
                  <c:v>42313.1875</c:v>
                </c:pt>
                <c:pt idx="201">
                  <c:v>42313.208333333336</c:v>
                </c:pt>
                <c:pt idx="202">
                  <c:v>42313.229166666664</c:v>
                </c:pt>
                <c:pt idx="203">
                  <c:v>42313.25</c:v>
                </c:pt>
                <c:pt idx="204">
                  <c:v>42313.270833333336</c:v>
                </c:pt>
                <c:pt idx="205">
                  <c:v>42313.291666666664</c:v>
                </c:pt>
                <c:pt idx="206">
                  <c:v>42313.3125</c:v>
                </c:pt>
                <c:pt idx="207">
                  <c:v>42313.333333333336</c:v>
                </c:pt>
                <c:pt idx="208">
                  <c:v>42313.354166666664</c:v>
                </c:pt>
                <c:pt idx="209">
                  <c:v>42313.375</c:v>
                </c:pt>
                <c:pt idx="210">
                  <c:v>42313.395833333336</c:v>
                </c:pt>
                <c:pt idx="211">
                  <c:v>42313.416666666664</c:v>
                </c:pt>
                <c:pt idx="212">
                  <c:v>42313.4375</c:v>
                </c:pt>
                <c:pt idx="213">
                  <c:v>42313.458333333336</c:v>
                </c:pt>
                <c:pt idx="214">
                  <c:v>42313.479166666664</c:v>
                </c:pt>
                <c:pt idx="215">
                  <c:v>42313.5</c:v>
                </c:pt>
                <c:pt idx="216">
                  <c:v>42313.520833333336</c:v>
                </c:pt>
                <c:pt idx="217">
                  <c:v>42313.541666666664</c:v>
                </c:pt>
                <c:pt idx="218">
                  <c:v>42313.5625</c:v>
                </c:pt>
                <c:pt idx="219">
                  <c:v>42313.583333333336</c:v>
                </c:pt>
                <c:pt idx="220">
                  <c:v>42313.604166666664</c:v>
                </c:pt>
                <c:pt idx="221">
                  <c:v>42313.625</c:v>
                </c:pt>
                <c:pt idx="222">
                  <c:v>42313.645833333336</c:v>
                </c:pt>
                <c:pt idx="223">
                  <c:v>42313.666666666664</c:v>
                </c:pt>
                <c:pt idx="224">
                  <c:v>42313.6875</c:v>
                </c:pt>
                <c:pt idx="225">
                  <c:v>42313.708333333336</c:v>
                </c:pt>
                <c:pt idx="226">
                  <c:v>42313.729166666664</c:v>
                </c:pt>
                <c:pt idx="227">
                  <c:v>42313.75</c:v>
                </c:pt>
                <c:pt idx="228">
                  <c:v>42313.770833333336</c:v>
                </c:pt>
                <c:pt idx="229">
                  <c:v>42313.791666666664</c:v>
                </c:pt>
                <c:pt idx="230">
                  <c:v>42313.8125</c:v>
                </c:pt>
                <c:pt idx="231">
                  <c:v>42313.833333333336</c:v>
                </c:pt>
                <c:pt idx="232">
                  <c:v>42313.854166666664</c:v>
                </c:pt>
                <c:pt idx="233">
                  <c:v>42313.875</c:v>
                </c:pt>
                <c:pt idx="234">
                  <c:v>42313.895833333336</c:v>
                </c:pt>
                <c:pt idx="235">
                  <c:v>42313.916666666664</c:v>
                </c:pt>
                <c:pt idx="236">
                  <c:v>42313.9375</c:v>
                </c:pt>
                <c:pt idx="237">
                  <c:v>42313.958333333336</c:v>
                </c:pt>
                <c:pt idx="238">
                  <c:v>42313.979166666664</c:v>
                </c:pt>
                <c:pt idx="239">
                  <c:v>42314</c:v>
                </c:pt>
                <c:pt idx="240">
                  <c:v>42314.020833333336</c:v>
                </c:pt>
                <c:pt idx="241">
                  <c:v>42314.041666666664</c:v>
                </c:pt>
                <c:pt idx="242">
                  <c:v>42314.0625</c:v>
                </c:pt>
                <c:pt idx="243">
                  <c:v>42314.083333333336</c:v>
                </c:pt>
                <c:pt idx="244">
                  <c:v>42314.104166666664</c:v>
                </c:pt>
                <c:pt idx="245">
                  <c:v>42314.125</c:v>
                </c:pt>
                <c:pt idx="246">
                  <c:v>42314.145833333336</c:v>
                </c:pt>
                <c:pt idx="247">
                  <c:v>42314.166666666664</c:v>
                </c:pt>
                <c:pt idx="248">
                  <c:v>42314.1875</c:v>
                </c:pt>
                <c:pt idx="249">
                  <c:v>42314.208333333336</c:v>
                </c:pt>
                <c:pt idx="250">
                  <c:v>42314.229166666664</c:v>
                </c:pt>
                <c:pt idx="251">
                  <c:v>42314.25</c:v>
                </c:pt>
                <c:pt idx="252">
                  <c:v>42314.270833333336</c:v>
                </c:pt>
                <c:pt idx="253">
                  <c:v>42314.291666666664</c:v>
                </c:pt>
                <c:pt idx="254">
                  <c:v>42314.3125</c:v>
                </c:pt>
                <c:pt idx="255">
                  <c:v>42314.333333333336</c:v>
                </c:pt>
                <c:pt idx="256">
                  <c:v>42314.354166666664</c:v>
                </c:pt>
                <c:pt idx="257">
                  <c:v>42314.375</c:v>
                </c:pt>
                <c:pt idx="258">
                  <c:v>42314.395833333336</c:v>
                </c:pt>
                <c:pt idx="259">
                  <c:v>42314.416666666664</c:v>
                </c:pt>
                <c:pt idx="260">
                  <c:v>42314.4375</c:v>
                </c:pt>
                <c:pt idx="261">
                  <c:v>42314.458333333336</c:v>
                </c:pt>
                <c:pt idx="262">
                  <c:v>42314.479166666664</c:v>
                </c:pt>
                <c:pt idx="263">
                  <c:v>42314.5</c:v>
                </c:pt>
                <c:pt idx="264">
                  <c:v>42314.520833333336</c:v>
                </c:pt>
                <c:pt idx="265">
                  <c:v>42314.541666666664</c:v>
                </c:pt>
                <c:pt idx="266">
                  <c:v>42314.5625</c:v>
                </c:pt>
                <c:pt idx="267">
                  <c:v>42314.583333333336</c:v>
                </c:pt>
                <c:pt idx="268">
                  <c:v>42314.604166666664</c:v>
                </c:pt>
                <c:pt idx="269">
                  <c:v>42314.625</c:v>
                </c:pt>
                <c:pt idx="270">
                  <c:v>42314.645833333336</c:v>
                </c:pt>
                <c:pt idx="271">
                  <c:v>42314.666666666664</c:v>
                </c:pt>
                <c:pt idx="272">
                  <c:v>42314.6875</c:v>
                </c:pt>
                <c:pt idx="273">
                  <c:v>42314.708333333336</c:v>
                </c:pt>
                <c:pt idx="274">
                  <c:v>42314.729166666664</c:v>
                </c:pt>
                <c:pt idx="275">
                  <c:v>42314.75</c:v>
                </c:pt>
                <c:pt idx="276">
                  <c:v>42314.770833333336</c:v>
                </c:pt>
                <c:pt idx="277">
                  <c:v>42314.791666666664</c:v>
                </c:pt>
                <c:pt idx="278">
                  <c:v>42314.8125</c:v>
                </c:pt>
                <c:pt idx="279">
                  <c:v>42314.833333333336</c:v>
                </c:pt>
                <c:pt idx="280">
                  <c:v>42314.854166666664</c:v>
                </c:pt>
                <c:pt idx="281">
                  <c:v>42314.875</c:v>
                </c:pt>
                <c:pt idx="282">
                  <c:v>42314.895833333336</c:v>
                </c:pt>
                <c:pt idx="283">
                  <c:v>42314.916666666664</c:v>
                </c:pt>
                <c:pt idx="284">
                  <c:v>42314.9375</c:v>
                </c:pt>
                <c:pt idx="285">
                  <c:v>42314.958333333336</c:v>
                </c:pt>
                <c:pt idx="286">
                  <c:v>42314.979166666664</c:v>
                </c:pt>
                <c:pt idx="287">
                  <c:v>42315</c:v>
                </c:pt>
                <c:pt idx="288">
                  <c:v>42315.020833333336</c:v>
                </c:pt>
                <c:pt idx="289">
                  <c:v>42315.041666666664</c:v>
                </c:pt>
                <c:pt idx="290">
                  <c:v>42315.0625</c:v>
                </c:pt>
                <c:pt idx="291">
                  <c:v>42315.083333333336</c:v>
                </c:pt>
                <c:pt idx="292">
                  <c:v>42315.104166666664</c:v>
                </c:pt>
                <c:pt idx="293">
                  <c:v>42315.125</c:v>
                </c:pt>
                <c:pt idx="294">
                  <c:v>42315.145833333336</c:v>
                </c:pt>
                <c:pt idx="295">
                  <c:v>42315.166666666664</c:v>
                </c:pt>
                <c:pt idx="296">
                  <c:v>42315.1875</c:v>
                </c:pt>
                <c:pt idx="297">
                  <c:v>42315.208333333336</c:v>
                </c:pt>
                <c:pt idx="298">
                  <c:v>42315.229166666664</c:v>
                </c:pt>
                <c:pt idx="299">
                  <c:v>42315.25</c:v>
                </c:pt>
                <c:pt idx="300">
                  <c:v>42315.270833333336</c:v>
                </c:pt>
                <c:pt idx="301">
                  <c:v>42315.291666666664</c:v>
                </c:pt>
                <c:pt idx="302">
                  <c:v>42315.3125</c:v>
                </c:pt>
                <c:pt idx="303">
                  <c:v>42315.333333333336</c:v>
                </c:pt>
                <c:pt idx="304">
                  <c:v>42315.354166666664</c:v>
                </c:pt>
                <c:pt idx="305">
                  <c:v>42315.375</c:v>
                </c:pt>
                <c:pt idx="306">
                  <c:v>42315.395833333336</c:v>
                </c:pt>
                <c:pt idx="307">
                  <c:v>42315.416666666664</c:v>
                </c:pt>
                <c:pt idx="308">
                  <c:v>42315.4375</c:v>
                </c:pt>
                <c:pt idx="309">
                  <c:v>42315.458333333336</c:v>
                </c:pt>
                <c:pt idx="310">
                  <c:v>42315.479166666664</c:v>
                </c:pt>
                <c:pt idx="311">
                  <c:v>42315.5</c:v>
                </c:pt>
                <c:pt idx="312">
                  <c:v>42315.520833333336</c:v>
                </c:pt>
                <c:pt idx="313">
                  <c:v>42315.541666666664</c:v>
                </c:pt>
                <c:pt idx="314">
                  <c:v>42315.5625</c:v>
                </c:pt>
                <c:pt idx="315">
                  <c:v>42315.583333333336</c:v>
                </c:pt>
                <c:pt idx="316">
                  <c:v>42315.604166666664</c:v>
                </c:pt>
                <c:pt idx="317">
                  <c:v>42315.625</c:v>
                </c:pt>
                <c:pt idx="318">
                  <c:v>42315.645833333336</c:v>
                </c:pt>
                <c:pt idx="319">
                  <c:v>42315.666666666664</c:v>
                </c:pt>
                <c:pt idx="320">
                  <c:v>42315.6875</c:v>
                </c:pt>
                <c:pt idx="321">
                  <c:v>42315.708333333336</c:v>
                </c:pt>
                <c:pt idx="322">
                  <c:v>42315.729166666664</c:v>
                </c:pt>
                <c:pt idx="323">
                  <c:v>42315.75</c:v>
                </c:pt>
                <c:pt idx="324">
                  <c:v>42315.770833333336</c:v>
                </c:pt>
                <c:pt idx="325">
                  <c:v>42315.791666666664</c:v>
                </c:pt>
                <c:pt idx="326">
                  <c:v>42315.8125</c:v>
                </c:pt>
                <c:pt idx="327">
                  <c:v>42315.833333333336</c:v>
                </c:pt>
                <c:pt idx="328">
                  <c:v>42315.854166666664</c:v>
                </c:pt>
                <c:pt idx="329">
                  <c:v>42315.875</c:v>
                </c:pt>
                <c:pt idx="330">
                  <c:v>42315.895833333336</c:v>
                </c:pt>
                <c:pt idx="331">
                  <c:v>42315.916666666664</c:v>
                </c:pt>
                <c:pt idx="332">
                  <c:v>42315.9375</c:v>
                </c:pt>
                <c:pt idx="333">
                  <c:v>42315.958333333336</c:v>
                </c:pt>
                <c:pt idx="334">
                  <c:v>42315.979166666664</c:v>
                </c:pt>
                <c:pt idx="335">
                  <c:v>42316</c:v>
                </c:pt>
                <c:pt idx="336">
                  <c:v>42316.020833333336</c:v>
                </c:pt>
                <c:pt idx="337">
                  <c:v>42316.041666666664</c:v>
                </c:pt>
                <c:pt idx="338">
                  <c:v>42316.0625</c:v>
                </c:pt>
                <c:pt idx="339">
                  <c:v>42316.083333333336</c:v>
                </c:pt>
                <c:pt idx="340">
                  <c:v>42316.104166666664</c:v>
                </c:pt>
                <c:pt idx="341">
                  <c:v>42316.125</c:v>
                </c:pt>
                <c:pt idx="342">
                  <c:v>42316.145833333336</c:v>
                </c:pt>
                <c:pt idx="343">
                  <c:v>42316.166666666664</c:v>
                </c:pt>
                <c:pt idx="344">
                  <c:v>42316.1875</c:v>
                </c:pt>
                <c:pt idx="345">
                  <c:v>42316.208333333336</c:v>
                </c:pt>
                <c:pt idx="346">
                  <c:v>42316.229166666664</c:v>
                </c:pt>
                <c:pt idx="347">
                  <c:v>42316.25</c:v>
                </c:pt>
                <c:pt idx="348">
                  <c:v>42316.270833333336</c:v>
                </c:pt>
                <c:pt idx="349">
                  <c:v>42316.291666666664</c:v>
                </c:pt>
                <c:pt idx="350">
                  <c:v>42316.3125</c:v>
                </c:pt>
                <c:pt idx="351">
                  <c:v>42316.333333333336</c:v>
                </c:pt>
                <c:pt idx="352">
                  <c:v>42316.354166666664</c:v>
                </c:pt>
                <c:pt idx="353">
                  <c:v>42316.375</c:v>
                </c:pt>
                <c:pt idx="354">
                  <c:v>42316.395833333336</c:v>
                </c:pt>
                <c:pt idx="355">
                  <c:v>42316.416666666664</c:v>
                </c:pt>
                <c:pt idx="356">
                  <c:v>42316.4375</c:v>
                </c:pt>
                <c:pt idx="357">
                  <c:v>42316.458333333336</c:v>
                </c:pt>
                <c:pt idx="358">
                  <c:v>42316.479166666664</c:v>
                </c:pt>
                <c:pt idx="359">
                  <c:v>42316.5</c:v>
                </c:pt>
                <c:pt idx="360">
                  <c:v>42316.520833333336</c:v>
                </c:pt>
                <c:pt idx="361">
                  <c:v>42316.541666666664</c:v>
                </c:pt>
                <c:pt idx="362">
                  <c:v>42316.5625</c:v>
                </c:pt>
                <c:pt idx="363">
                  <c:v>42316.583333333336</c:v>
                </c:pt>
                <c:pt idx="364">
                  <c:v>42316.604166666664</c:v>
                </c:pt>
                <c:pt idx="365">
                  <c:v>42316.625</c:v>
                </c:pt>
                <c:pt idx="366">
                  <c:v>42316.645833333336</c:v>
                </c:pt>
                <c:pt idx="367">
                  <c:v>42316.666666666664</c:v>
                </c:pt>
                <c:pt idx="368">
                  <c:v>42316.6875</c:v>
                </c:pt>
                <c:pt idx="369">
                  <c:v>42316.708333333336</c:v>
                </c:pt>
                <c:pt idx="370">
                  <c:v>42316.729166666664</c:v>
                </c:pt>
                <c:pt idx="371">
                  <c:v>42316.75</c:v>
                </c:pt>
                <c:pt idx="372">
                  <c:v>42316.770833333336</c:v>
                </c:pt>
                <c:pt idx="373">
                  <c:v>42316.791666666664</c:v>
                </c:pt>
                <c:pt idx="374">
                  <c:v>42316.8125</c:v>
                </c:pt>
                <c:pt idx="375">
                  <c:v>42316.833333333336</c:v>
                </c:pt>
                <c:pt idx="376">
                  <c:v>42316.854166666664</c:v>
                </c:pt>
                <c:pt idx="377">
                  <c:v>42316.875</c:v>
                </c:pt>
                <c:pt idx="378">
                  <c:v>42316.895833333336</c:v>
                </c:pt>
                <c:pt idx="379">
                  <c:v>42316.916666666664</c:v>
                </c:pt>
                <c:pt idx="380">
                  <c:v>42316.9375</c:v>
                </c:pt>
                <c:pt idx="381">
                  <c:v>42316.958333333336</c:v>
                </c:pt>
                <c:pt idx="382">
                  <c:v>42316.979166666664</c:v>
                </c:pt>
                <c:pt idx="383">
                  <c:v>42317</c:v>
                </c:pt>
                <c:pt idx="384">
                  <c:v>42317.020833333336</c:v>
                </c:pt>
                <c:pt idx="385">
                  <c:v>42317.041666666664</c:v>
                </c:pt>
                <c:pt idx="386">
                  <c:v>42317.0625</c:v>
                </c:pt>
                <c:pt idx="387">
                  <c:v>42317.083333333336</c:v>
                </c:pt>
                <c:pt idx="388">
                  <c:v>42317.104166666664</c:v>
                </c:pt>
                <c:pt idx="389">
                  <c:v>42317.125</c:v>
                </c:pt>
                <c:pt idx="390">
                  <c:v>42317.145833333336</c:v>
                </c:pt>
                <c:pt idx="391">
                  <c:v>42317.166666666664</c:v>
                </c:pt>
                <c:pt idx="392">
                  <c:v>42317.1875</c:v>
                </c:pt>
                <c:pt idx="393">
                  <c:v>42317.208333333336</c:v>
                </c:pt>
                <c:pt idx="394">
                  <c:v>42317.229166666664</c:v>
                </c:pt>
                <c:pt idx="395">
                  <c:v>42317.25</c:v>
                </c:pt>
                <c:pt idx="396">
                  <c:v>42317.270833333336</c:v>
                </c:pt>
                <c:pt idx="397">
                  <c:v>42317.291666666664</c:v>
                </c:pt>
                <c:pt idx="398">
                  <c:v>42317.3125</c:v>
                </c:pt>
                <c:pt idx="399">
                  <c:v>42317.333333333336</c:v>
                </c:pt>
                <c:pt idx="400">
                  <c:v>42317.354166666664</c:v>
                </c:pt>
                <c:pt idx="401">
                  <c:v>42317.375</c:v>
                </c:pt>
                <c:pt idx="402">
                  <c:v>42317.395833333336</c:v>
                </c:pt>
                <c:pt idx="403">
                  <c:v>42317.416666666664</c:v>
                </c:pt>
                <c:pt idx="404">
                  <c:v>42317.4375</c:v>
                </c:pt>
                <c:pt idx="405">
                  <c:v>42317.458333333336</c:v>
                </c:pt>
                <c:pt idx="406">
                  <c:v>42317.479166666664</c:v>
                </c:pt>
                <c:pt idx="407">
                  <c:v>42317.5</c:v>
                </c:pt>
                <c:pt idx="408">
                  <c:v>42317.520833333336</c:v>
                </c:pt>
                <c:pt idx="409">
                  <c:v>42317.541666666664</c:v>
                </c:pt>
                <c:pt idx="410">
                  <c:v>42317.5625</c:v>
                </c:pt>
                <c:pt idx="411">
                  <c:v>42317.583333333336</c:v>
                </c:pt>
                <c:pt idx="412">
                  <c:v>42317.604166666664</c:v>
                </c:pt>
                <c:pt idx="413">
                  <c:v>42317.625</c:v>
                </c:pt>
                <c:pt idx="414">
                  <c:v>42317.645833333336</c:v>
                </c:pt>
                <c:pt idx="415">
                  <c:v>42317.666666666664</c:v>
                </c:pt>
                <c:pt idx="416">
                  <c:v>42317.6875</c:v>
                </c:pt>
                <c:pt idx="417">
                  <c:v>42317.708333333336</c:v>
                </c:pt>
                <c:pt idx="418">
                  <c:v>42317.729166666664</c:v>
                </c:pt>
                <c:pt idx="419">
                  <c:v>42317.75</c:v>
                </c:pt>
                <c:pt idx="420">
                  <c:v>42317.770833333336</c:v>
                </c:pt>
                <c:pt idx="421">
                  <c:v>42317.791666666664</c:v>
                </c:pt>
                <c:pt idx="422">
                  <c:v>42317.8125</c:v>
                </c:pt>
                <c:pt idx="423">
                  <c:v>42317.833333333336</c:v>
                </c:pt>
                <c:pt idx="424">
                  <c:v>42317.854166666664</c:v>
                </c:pt>
                <c:pt idx="425">
                  <c:v>42317.875</c:v>
                </c:pt>
                <c:pt idx="426">
                  <c:v>42317.895833333336</c:v>
                </c:pt>
                <c:pt idx="427">
                  <c:v>42317.916666666664</c:v>
                </c:pt>
                <c:pt idx="428">
                  <c:v>42317.9375</c:v>
                </c:pt>
                <c:pt idx="429">
                  <c:v>42317.958333333336</c:v>
                </c:pt>
                <c:pt idx="430">
                  <c:v>42317.979166666664</c:v>
                </c:pt>
                <c:pt idx="431">
                  <c:v>42318</c:v>
                </c:pt>
                <c:pt idx="432">
                  <c:v>42318.020833333336</c:v>
                </c:pt>
                <c:pt idx="433">
                  <c:v>42318.041666666664</c:v>
                </c:pt>
                <c:pt idx="434">
                  <c:v>42318.0625</c:v>
                </c:pt>
                <c:pt idx="435">
                  <c:v>42318.083333333336</c:v>
                </c:pt>
                <c:pt idx="436">
                  <c:v>42318.104166666664</c:v>
                </c:pt>
                <c:pt idx="437">
                  <c:v>42318.125</c:v>
                </c:pt>
                <c:pt idx="438">
                  <c:v>42318.145833333336</c:v>
                </c:pt>
                <c:pt idx="439">
                  <c:v>42318.166666666664</c:v>
                </c:pt>
                <c:pt idx="440">
                  <c:v>42318.1875</c:v>
                </c:pt>
                <c:pt idx="441">
                  <c:v>42318.208333333336</c:v>
                </c:pt>
                <c:pt idx="442">
                  <c:v>42318.229166666664</c:v>
                </c:pt>
                <c:pt idx="443">
                  <c:v>42318.25</c:v>
                </c:pt>
                <c:pt idx="444">
                  <c:v>42318.270833333336</c:v>
                </c:pt>
                <c:pt idx="445">
                  <c:v>42318.291666666664</c:v>
                </c:pt>
                <c:pt idx="446">
                  <c:v>42318.3125</c:v>
                </c:pt>
                <c:pt idx="447">
                  <c:v>42318.333333333336</c:v>
                </c:pt>
                <c:pt idx="448">
                  <c:v>42318.354166666664</c:v>
                </c:pt>
                <c:pt idx="449">
                  <c:v>42318.375</c:v>
                </c:pt>
                <c:pt idx="450">
                  <c:v>42318.395833333336</c:v>
                </c:pt>
                <c:pt idx="451">
                  <c:v>42318.416666666664</c:v>
                </c:pt>
                <c:pt idx="452">
                  <c:v>42318.4375</c:v>
                </c:pt>
                <c:pt idx="453">
                  <c:v>42318.458333333336</c:v>
                </c:pt>
                <c:pt idx="454">
                  <c:v>42318.479166666664</c:v>
                </c:pt>
                <c:pt idx="455">
                  <c:v>42318.5</c:v>
                </c:pt>
                <c:pt idx="456">
                  <c:v>42318.520833333336</c:v>
                </c:pt>
                <c:pt idx="457">
                  <c:v>42318.541666666664</c:v>
                </c:pt>
                <c:pt idx="458">
                  <c:v>42318.5625</c:v>
                </c:pt>
                <c:pt idx="459">
                  <c:v>42318.583333333336</c:v>
                </c:pt>
                <c:pt idx="460">
                  <c:v>42318.604166666664</c:v>
                </c:pt>
                <c:pt idx="461">
                  <c:v>42318.625</c:v>
                </c:pt>
                <c:pt idx="462">
                  <c:v>42318.645833333336</c:v>
                </c:pt>
                <c:pt idx="463">
                  <c:v>42318.666666666664</c:v>
                </c:pt>
                <c:pt idx="464">
                  <c:v>42318.6875</c:v>
                </c:pt>
                <c:pt idx="465">
                  <c:v>42318.708333333336</c:v>
                </c:pt>
                <c:pt idx="466">
                  <c:v>42318.729166666664</c:v>
                </c:pt>
                <c:pt idx="467">
                  <c:v>42318.75</c:v>
                </c:pt>
                <c:pt idx="468">
                  <c:v>42318.770833333336</c:v>
                </c:pt>
                <c:pt idx="469">
                  <c:v>42318.791666666664</c:v>
                </c:pt>
                <c:pt idx="470">
                  <c:v>42318.8125</c:v>
                </c:pt>
                <c:pt idx="471">
                  <c:v>42318.833333333336</c:v>
                </c:pt>
                <c:pt idx="472">
                  <c:v>42318.854166666664</c:v>
                </c:pt>
                <c:pt idx="473">
                  <c:v>42318.875</c:v>
                </c:pt>
                <c:pt idx="474">
                  <c:v>42318.895833333336</c:v>
                </c:pt>
                <c:pt idx="475">
                  <c:v>42318.916666666664</c:v>
                </c:pt>
                <c:pt idx="476">
                  <c:v>42318.9375</c:v>
                </c:pt>
                <c:pt idx="477">
                  <c:v>42318.958333333336</c:v>
                </c:pt>
                <c:pt idx="478">
                  <c:v>42318.979166666664</c:v>
                </c:pt>
                <c:pt idx="479">
                  <c:v>42319</c:v>
                </c:pt>
                <c:pt idx="480">
                  <c:v>42319.020833333336</c:v>
                </c:pt>
                <c:pt idx="481">
                  <c:v>42319.041666666664</c:v>
                </c:pt>
                <c:pt idx="482">
                  <c:v>42319.0625</c:v>
                </c:pt>
                <c:pt idx="483">
                  <c:v>42319.083333333336</c:v>
                </c:pt>
                <c:pt idx="484">
                  <c:v>42319.104166666664</c:v>
                </c:pt>
                <c:pt idx="485">
                  <c:v>42319.125</c:v>
                </c:pt>
                <c:pt idx="486">
                  <c:v>42319.145833333336</c:v>
                </c:pt>
                <c:pt idx="487">
                  <c:v>42319.166666666664</c:v>
                </c:pt>
                <c:pt idx="488">
                  <c:v>42319.1875</c:v>
                </c:pt>
                <c:pt idx="489">
                  <c:v>42319.208333333336</c:v>
                </c:pt>
                <c:pt idx="490">
                  <c:v>42319.229166666664</c:v>
                </c:pt>
                <c:pt idx="491">
                  <c:v>42319.25</c:v>
                </c:pt>
                <c:pt idx="492">
                  <c:v>42319.270833333336</c:v>
                </c:pt>
                <c:pt idx="493">
                  <c:v>42319.291666666664</c:v>
                </c:pt>
                <c:pt idx="494">
                  <c:v>42319.3125</c:v>
                </c:pt>
                <c:pt idx="495">
                  <c:v>42319.333333333336</c:v>
                </c:pt>
                <c:pt idx="496">
                  <c:v>42319.354166666664</c:v>
                </c:pt>
                <c:pt idx="497">
                  <c:v>42319.375</c:v>
                </c:pt>
                <c:pt idx="498">
                  <c:v>42319.395833333336</c:v>
                </c:pt>
                <c:pt idx="499">
                  <c:v>42319.416666666664</c:v>
                </c:pt>
                <c:pt idx="500">
                  <c:v>42319.4375</c:v>
                </c:pt>
                <c:pt idx="501">
                  <c:v>42319.458333333336</c:v>
                </c:pt>
                <c:pt idx="502">
                  <c:v>42319.479166666664</c:v>
                </c:pt>
                <c:pt idx="503">
                  <c:v>42319.5</c:v>
                </c:pt>
                <c:pt idx="504">
                  <c:v>42319.520833333336</c:v>
                </c:pt>
                <c:pt idx="505">
                  <c:v>42319.541666666664</c:v>
                </c:pt>
                <c:pt idx="506">
                  <c:v>42319.5625</c:v>
                </c:pt>
                <c:pt idx="507">
                  <c:v>42319.583333333336</c:v>
                </c:pt>
                <c:pt idx="508">
                  <c:v>42319.604166666664</c:v>
                </c:pt>
                <c:pt idx="509">
                  <c:v>42319.625</c:v>
                </c:pt>
                <c:pt idx="510">
                  <c:v>42319.645833333336</c:v>
                </c:pt>
                <c:pt idx="511">
                  <c:v>42319.666666666664</c:v>
                </c:pt>
                <c:pt idx="512">
                  <c:v>42319.6875</c:v>
                </c:pt>
                <c:pt idx="513">
                  <c:v>42319.708333333336</c:v>
                </c:pt>
                <c:pt idx="514">
                  <c:v>42319.729166666664</c:v>
                </c:pt>
                <c:pt idx="515">
                  <c:v>42319.75</c:v>
                </c:pt>
                <c:pt idx="516">
                  <c:v>42319.770833333336</c:v>
                </c:pt>
                <c:pt idx="517">
                  <c:v>42319.791666666664</c:v>
                </c:pt>
                <c:pt idx="518">
                  <c:v>42319.8125</c:v>
                </c:pt>
                <c:pt idx="519">
                  <c:v>42319.833333333336</c:v>
                </c:pt>
                <c:pt idx="520">
                  <c:v>42319.854166666664</c:v>
                </c:pt>
                <c:pt idx="521">
                  <c:v>42319.875</c:v>
                </c:pt>
                <c:pt idx="522">
                  <c:v>42319.895833333336</c:v>
                </c:pt>
                <c:pt idx="523">
                  <c:v>42319.916666666664</c:v>
                </c:pt>
                <c:pt idx="524">
                  <c:v>42319.9375</c:v>
                </c:pt>
                <c:pt idx="525">
                  <c:v>42319.958333333336</c:v>
                </c:pt>
                <c:pt idx="526">
                  <c:v>42319.979166666664</c:v>
                </c:pt>
                <c:pt idx="527">
                  <c:v>42320</c:v>
                </c:pt>
                <c:pt idx="528">
                  <c:v>42320.020833333336</c:v>
                </c:pt>
                <c:pt idx="529">
                  <c:v>42320.041666666664</c:v>
                </c:pt>
                <c:pt idx="530">
                  <c:v>42320.0625</c:v>
                </c:pt>
                <c:pt idx="531">
                  <c:v>42320.083333333336</c:v>
                </c:pt>
                <c:pt idx="532">
                  <c:v>42320.104166666664</c:v>
                </c:pt>
                <c:pt idx="533">
                  <c:v>42320.125</c:v>
                </c:pt>
                <c:pt idx="534">
                  <c:v>42320.145833333336</c:v>
                </c:pt>
                <c:pt idx="535">
                  <c:v>42320.166666666664</c:v>
                </c:pt>
                <c:pt idx="536">
                  <c:v>42320.1875</c:v>
                </c:pt>
                <c:pt idx="537">
                  <c:v>42320.208333333336</c:v>
                </c:pt>
                <c:pt idx="538">
                  <c:v>42320.229166666664</c:v>
                </c:pt>
                <c:pt idx="539">
                  <c:v>42320.25</c:v>
                </c:pt>
                <c:pt idx="540">
                  <c:v>42320.270833333336</c:v>
                </c:pt>
                <c:pt idx="541">
                  <c:v>42320.291666666664</c:v>
                </c:pt>
                <c:pt idx="542">
                  <c:v>42320.3125</c:v>
                </c:pt>
                <c:pt idx="543">
                  <c:v>42320.333333333336</c:v>
                </c:pt>
                <c:pt idx="544">
                  <c:v>42320.354166666664</c:v>
                </c:pt>
                <c:pt idx="545">
                  <c:v>42320.375</c:v>
                </c:pt>
                <c:pt idx="546">
                  <c:v>42320.395833333336</c:v>
                </c:pt>
                <c:pt idx="547">
                  <c:v>42320.416666666664</c:v>
                </c:pt>
                <c:pt idx="548">
                  <c:v>42320.4375</c:v>
                </c:pt>
                <c:pt idx="549">
                  <c:v>42320.458333333336</c:v>
                </c:pt>
                <c:pt idx="550">
                  <c:v>42320.479166666664</c:v>
                </c:pt>
                <c:pt idx="551">
                  <c:v>42320.5</c:v>
                </c:pt>
                <c:pt idx="552">
                  <c:v>42320.520833333336</c:v>
                </c:pt>
                <c:pt idx="553">
                  <c:v>42320.541666666664</c:v>
                </c:pt>
                <c:pt idx="554">
                  <c:v>42320.5625</c:v>
                </c:pt>
                <c:pt idx="555">
                  <c:v>42320.583333333336</c:v>
                </c:pt>
                <c:pt idx="556">
                  <c:v>42320.604166666664</c:v>
                </c:pt>
                <c:pt idx="557">
                  <c:v>42320.625</c:v>
                </c:pt>
                <c:pt idx="558">
                  <c:v>42320.645833333336</c:v>
                </c:pt>
                <c:pt idx="559">
                  <c:v>42320.666666666664</c:v>
                </c:pt>
                <c:pt idx="560">
                  <c:v>42320.6875</c:v>
                </c:pt>
                <c:pt idx="561">
                  <c:v>42320.708333333336</c:v>
                </c:pt>
                <c:pt idx="562">
                  <c:v>42320.729166666664</c:v>
                </c:pt>
                <c:pt idx="563">
                  <c:v>42320.75</c:v>
                </c:pt>
                <c:pt idx="564">
                  <c:v>42320.770833333336</c:v>
                </c:pt>
                <c:pt idx="565">
                  <c:v>42320.791666666664</c:v>
                </c:pt>
                <c:pt idx="566">
                  <c:v>42320.8125</c:v>
                </c:pt>
                <c:pt idx="567">
                  <c:v>42320.833333333336</c:v>
                </c:pt>
                <c:pt idx="568">
                  <c:v>42320.854166666664</c:v>
                </c:pt>
                <c:pt idx="569">
                  <c:v>42320.875</c:v>
                </c:pt>
                <c:pt idx="570">
                  <c:v>42320.895833333336</c:v>
                </c:pt>
                <c:pt idx="571">
                  <c:v>42320.916666666664</c:v>
                </c:pt>
                <c:pt idx="572">
                  <c:v>42320.9375</c:v>
                </c:pt>
                <c:pt idx="573">
                  <c:v>42320.958333333336</c:v>
                </c:pt>
                <c:pt idx="574">
                  <c:v>42320.979166666664</c:v>
                </c:pt>
                <c:pt idx="575">
                  <c:v>42321</c:v>
                </c:pt>
                <c:pt idx="576">
                  <c:v>42321.020833333336</c:v>
                </c:pt>
                <c:pt idx="577">
                  <c:v>42321.041666666664</c:v>
                </c:pt>
                <c:pt idx="578">
                  <c:v>42321.0625</c:v>
                </c:pt>
                <c:pt idx="579">
                  <c:v>42321.083333333336</c:v>
                </c:pt>
                <c:pt idx="580">
                  <c:v>42321.104166666664</c:v>
                </c:pt>
                <c:pt idx="581">
                  <c:v>42321.125</c:v>
                </c:pt>
                <c:pt idx="582">
                  <c:v>42321.145833333336</c:v>
                </c:pt>
                <c:pt idx="583">
                  <c:v>42321.166666666664</c:v>
                </c:pt>
                <c:pt idx="584">
                  <c:v>42321.1875</c:v>
                </c:pt>
                <c:pt idx="585">
                  <c:v>42321.208333333336</c:v>
                </c:pt>
                <c:pt idx="586">
                  <c:v>42321.229166666664</c:v>
                </c:pt>
                <c:pt idx="587">
                  <c:v>42321.25</c:v>
                </c:pt>
                <c:pt idx="588">
                  <c:v>42321.270833333336</c:v>
                </c:pt>
                <c:pt idx="589">
                  <c:v>42321.291666666664</c:v>
                </c:pt>
                <c:pt idx="590">
                  <c:v>42321.3125</c:v>
                </c:pt>
                <c:pt idx="591">
                  <c:v>42321.333333333336</c:v>
                </c:pt>
                <c:pt idx="592">
                  <c:v>42321.354166666664</c:v>
                </c:pt>
                <c:pt idx="593">
                  <c:v>42321.375</c:v>
                </c:pt>
                <c:pt idx="594">
                  <c:v>42321.395833333336</c:v>
                </c:pt>
                <c:pt idx="595">
                  <c:v>42321.416666666664</c:v>
                </c:pt>
                <c:pt idx="596">
                  <c:v>42321.4375</c:v>
                </c:pt>
                <c:pt idx="597">
                  <c:v>42321.458333333336</c:v>
                </c:pt>
                <c:pt idx="598">
                  <c:v>42321.479166666664</c:v>
                </c:pt>
                <c:pt idx="599">
                  <c:v>42321.5</c:v>
                </c:pt>
                <c:pt idx="600">
                  <c:v>42321.520833333336</c:v>
                </c:pt>
                <c:pt idx="601">
                  <c:v>42321.541666666664</c:v>
                </c:pt>
                <c:pt idx="602">
                  <c:v>42321.5625</c:v>
                </c:pt>
                <c:pt idx="603">
                  <c:v>42321.583333333336</c:v>
                </c:pt>
                <c:pt idx="604">
                  <c:v>42321.604166666664</c:v>
                </c:pt>
                <c:pt idx="605">
                  <c:v>42321.625</c:v>
                </c:pt>
                <c:pt idx="606">
                  <c:v>42321.645833333336</c:v>
                </c:pt>
                <c:pt idx="607">
                  <c:v>42321.666666666664</c:v>
                </c:pt>
                <c:pt idx="608">
                  <c:v>42321.6875</c:v>
                </c:pt>
                <c:pt idx="609">
                  <c:v>42321.708333333336</c:v>
                </c:pt>
                <c:pt idx="610">
                  <c:v>42321.729166666664</c:v>
                </c:pt>
                <c:pt idx="611">
                  <c:v>42321.75</c:v>
                </c:pt>
                <c:pt idx="612">
                  <c:v>42321.770833333336</c:v>
                </c:pt>
                <c:pt idx="613">
                  <c:v>42321.791666666664</c:v>
                </c:pt>
                <c:pt idx="614">
                  <c:v>42321.8125</c:v>
                </c:pt>
                <c:pt idx="615">
                  <c:v>42321.833333333336</c:v>
                </c:pt>
                <c:pt idx="616">
                  <c:v>42321.854166666664</c:v>
                </c:pt>
                <c:pt idx="617">
                  <c:v>42321.875</c:v>
                </c:pt>
                <c:pt idx="618">
                  <c:v>42321.895833333336</c:v>
                </c:pt>
                <c:pt idx="619">
                  <c:v>42321.916666666664</c:v>
                </c:pt>
                <c:pt idx="620">
                  <c:v>42321.9375</c:v>
                </c:pt>
                <c:pt idx="621">
                  <c:v>42321.958333333336</c:v>
                </c:pt>
                <c:pt idx="622">
                  <c:v>42321.979166666664</c:v>
                </c:pt>
                <c:pt idx="623">
                  <c:v>42322</c:v>
                </c:pt>
                <c:pt idx="624">
                  <c:v>42322.020833333336</c:v>
                </c:pt>
                <c:pt idx="625">
                  <c:v>42322.041666666664</c:v>
                </c:pt>
                <c:pt idx="626">
                  <c:v>42322.0625</c:v>
                </c:pt>
                <c:pt idx="627">
                  <c:v>42322.083333333336</c:v>
                </c:pt>
                <c:pt idx="628">
                  <c:v>42322.104166666664</c:v>
                </c:pt>
                <c:pt idx="629">
                  <c:v>42322.125</c:v>
                </c:pt>
                <c:pt idx="630">
                  <c:v>42322.145833333336</c:v>
                </c:pt>
                <c:pt idx="631">
                  <c:v>42322.166666666664</c:v>
                </c:pt>
                <c:pt idx="632">
                  <c:v>42322.1875</c:v>
                </c:pt>
                <c:pt idx="633">
                  <c:v>42322.208333333336</c:v>
                </c:pt>
                <c:pt idx="634">
                  <c:v>42322.229166666664</c:v>
                </c:pt>
                <c:pt idx="635">
                  <c:v>42322.25</c:v>
                </c:pt>
                <c:pt idx="636">
                  <c:v>42322.270833333336</c:v>
                </c:pt>
                <c:pt idx="637">
                  <c:v>42322.291666666664</c:v>
                </c:pt>
                <c:pt idx="638">
                  <c:v>42322.3125</c:v>
                </c:pt>
                <c:pt idx="639">
                  <c:v>42322.333333333336</c:v>
                </c:pt>
                <c:pt idx="640">
                  <c:v>42322.354166666664</c:v>
                </c:pt>
                <c:pt idx="641">
                  <c:v>42322.375</c:v>
                </c:pt>
                <c:pt idx="642">
                  <c:v>42322.395833333336</c:v>
                </c:pt>
                <c:pt idx="643">
                  <c:v>42322.416666666664</c:v>
                </c:pt>
                <c:pt idx="644">
                  <c:v>42322.4375</c:v>
                </c:pt>
                <c:pt idx="645">
                  <c:v>42322.458333333336</c:v>
                </c:pt>
                <c:pt idx="646">
                  <c:v>42322.479166666664</c:v>
                </c:pt>
                <c:pt idx="647">
                  <c:v>42322.5</c:v>
                </c:pt>
                <c:pt idx="648">
                  <c:v>42322.520833333336</c:v>
                </c:pt>
                <c:pt idx="649">
                  <c:v>42322.541666666664</c:v>
                </c:pt>
                <c:pt idx="650">
                  <c:v>42322.5625</c:v>
                </c:pt>
                <c:pt idx="651">
                  <c:v>42322.583333333336</c:v>
                </c:pt>
                <c:pt idx="652">
                  <c:v>42322.604166666664</c:v>
                </c:pt>
                <c:pt idx="653">
                  <c:v>42322.625</c:v>
                </c:pt>
                <c:pt idx="654">
                  <c:v>42322.645833333336</c:v>
                </c:pt>
                <c:pt idx="655">
                  <c:v>42322.666666666664</c:v>
                </c:pt>
                <c:pt idx="656">
                  <c:v>42322.6875</c:v>
                </c:pt>
                <c:pt idx="657">
                  <c:v>42322.708333333336</c:v>
                </c:pt>
                <c:pt idx="658">
                  <c:v>42322.729166666664</c:v>
                </c:pt>
                <c:pt idx="659">
                  <c:v>42322.75</c:v>
                </c:pt>
                <c:pt idx="660">
                  <c:v>42322.770833333336</c:v>
                </c:pt>
                <c:pt idx="661">
                  <c:v>42322.791666666664</c:v>
                </c:pt>
                <c:pt idx="662">
                  <c:v>42322.8125</c:v>
                </c:pt>
                <c:pt idx="663">
                  <c:v>42322.833333333336</c:v>
                </c:pt>
                <c:pt idx="664">
                  <c:v>42322.854166666664</c:v>
                </c:pt>
                <c:pt idx="665">
                  <c:v>42322.875</c:v>
                </c:pt>
                <c:pt idx="666">
                  <c:v>42322.895833333336</c:v>
                </c:pt>
                <c:pt idx="667">
                  <c:v>42322.916666666664</c:v>
                </c:pt>
                <c:pt idx="668">
                  <c:v>42322.9375</c:v>
                </c:pt>
                <c:pt idx="669">
                  <c:v>42322.958333333336</c:v>
                </c:pt>
                <c:pt idx="670">
                  <c:v>42322.979166666664</c:v>
                </c:pt>
                <c:pt idx="671">
                  <c:v>42323</c:v>
                </c:pt>
                <c:pt idx="672">
                  <c:v>42323.020833333336</c:v>
                </c:pt>
                <c:pt idx="673">
                  <c:v>42323.041666666664</c:v>
                </c:pt>
                <c:pt idx="674">
                  <c:v>42323.0625</c:v>
                </c:pt>
                <c:pt idx="675">
                  <c:v>42323.083333333336</c:v>
                </c:pt>
                <c:pt idx="676">
                  <c:v>42323.104166666664</c:v>
                </c:pt>
                <c:pt idx="677">
                  <c:v>42323.125</c:v>
                </c:pt>
                <c:pt idx="678">
                  <c:v>42323.145833333336</c:v>
                </c:pt>
                <c:pt idx="679">
                  <c:v>42323.166666666664</c:v>
                </c:pt>
                <c:pt idx="680">
                  <c:v>42323.1875</c:v>
                </c:pt>
                <c:pt idx="681">
                  <c:v>42323.208333333336</c:v>
                </c:pt>
                <c:pt idx="682">
                  <c:v>42323.229166666664</c:v>
                </c:pt>
                <c:pt idx="683">
                  <c:v>42323.25</c:v>
                </c:pt>
                <c:pt idx="684">
                  <c:v>42323.270833333336</c:v>
                </c:pt>
                <c:pt idx="685">
                  <c:v>42323.291666666664</c:v>
                </c:pt>
                <c:pt idx="686">
                  <c:v>42323.3125</c:v>
                </c:pt>
                <c:pt idx="687">
                  <c:v>42323.333333333336</c:v>
                </c:pt>
                <c:pt idx="688">
                  <c:v>42323.354166666664</c:v>
                </c:pt>
                <c:pt idx="689">
                  <c:v>42323.375</c:v>
                </c:pt>
                <c:pt idx="690">
                  <c:v>42323.395833333336</c:v>
                </c:pt>
                <c:pt idx="691">
                  <c:v>42323.416666666664</c:v>
                </c:pt>
                <c:pt idx="692">
                  <c:v>42323.4375</c:v>
                </c:pt>
                <c:pt idx="693">
                  <c:v>42323.458333333336</c:v>
                </c:pt>
                <c:pt idx="694">
                  <c:v>42323.479166666664</c:v>
                </c:pt>
                <c:pt idx="695">
                  <c:v>42323.5</c:v>
                </c:pt>
                <c:pt idx="696">
                  <c:v>42323.520833333336</c:v>
                </c:pt>
                <c:pt idx="697">
                  <c:v>42323.541666666664</c:v>
                </c:pt>
                <c:pt idx="698">
                  <c:v>42323.5625</c:v>
                </c:pt>
                <c:pt idx="699">
                  <c:v>42323.583333333336</c:v>
                </c:pt>
                <c:pt idx="700">
                  <c:v>42323.604166666664</c:v>
                </c:pt>
                <c:pt idx="701">
                  <c:v>42323.625</c:v>
                </c:pt>
                <c:pt idx="702">
                  <c:v>42323.645833333336</c:v>
                </c:pt>
                <c:pt idx="703">
                  <c:v>42323.666666666664</c:v>
                </c:pt>
                <c:pt idx="704">
                  <c:v>42323.6875</c:v>
                </c:pt>
                <c:pt idx="705">
                  <c:v>42323.708333333336</c:v>
                </c:pt>
                <c:pt idx="706">
                  <c:v>42323.729166666664</c:v>
                </c:pt>
                <c:pt idx="707">
                  <c:v>42323.75</c:v>
                </c:pt>
                <c:pt idx="708">
                  <c:v>42323.770833333336</c:v>
                </c:pt>
                <c:pt idx="709">
                  <c:v>42323.791666666664</c:v>
                </c:pt>
                <c:pt idx="710">
                  <c:v>42323.8125</c:v>
                </c:pt>
                <c:pt idx="711">
                  <c:v>42323.833333333336</c:v>
                </c:pt>
                <c:pt idx="712">
                  <c:v>42323.854166666664</c:v>
                </c:pt>
                <c:pt idx="713">
                  <c:v>42323.875</c:v>
                </c:pt>
                <c:pt idx="714">
                  <c:v>42323.895833333336</c:v>
                </c:pt>
                <c:pt idx="715">
                  <c:v>42323.916666666664</c:v>
                </c:pt>
                <c:pt idx="716">
                  <c:v>42323.9375</c:v>
                </c:pt>
                <c:pt idx="717">
                  <c:v>42323.958333333336</c:v>
                </c:pt>
                <c:pt idx="718">
                  <c:v>42323.979166666664</c:v>
                </c:pt>
                <c:pt idx="719">
                  <c:v>42324</c:v>
                </c:pt>
                <c:pt idx="720">
                  <c:v>42324.020833333336</c:v>
                </c:pt>
                <c:pt idx="721">
                  <c:v>42324.041666666664</c:v>
                </c:pt>
                <c:pt idx="722">
                  <c:v>42324.0625</c:v>
                </c:pt>
                <c:pt idx="723">
                  <c:v>42324.083333333336</c:v>
                </c:pt>
                <c:pt idx="724">
                  <c:v>42324.104166666664</c:v>
                </c:pt>
                <c:pt idx="725">
                  <c:v>42324.125</c:v>
                </c:pt>
                <c:pt idx="726">
                  <c:v>42324.145833333336</c:v>
                </c:pt>
                <c:pt idx="727">
                  <c:v>42324.166666666664</c:v>
                </c:pt>
                <c:pt idx="728">
                  <c:v>42324.1875</c:v>
                </c:pt>
                <c:pt idx="729">
                  <c:v>42324.208333333336</c:v>
                </c:pt>
                <c:pt idx="730">
                  <c:v>42324.229166666664</c:v>
                </c:pt>
                <c:pt idx="731">
                  <c:v>42324.25</c:v>
                </c:pt>
                <c:pt idx="732">
                  <c:v>42324.270833333336</c:v>
                </c:pt>
                <c:pt idx="733">
                  <c:v>42324.291666666664</c:v>
                </c:pt>
                <c:pt idx="734">
                  <c:v>42324.3125</c:v>
                </c:pt>
                <c:pt idx="735">
                  <c:v>42324.333333333336</c:v>
                </c:pt>
                <c:pt idx="736">
                  <c:v>42324.354166666664</c:v>
                </c:pt>
                <c:pt idx="737">
                  <c:v>42324.375</c:v>
                </c:pt>
                <c:pt idx="738">
                  <c:v>42324.395833333336</c:v>
                </c:pt>
                <c:pt idx="739">
                  <c:v>42324.416666666664</c:v>
                </c:pt>
                <c:pt idx="740">
                  <c:v>42324.4375</c:v>
                </c:pt>
                <c:pt idx="741">
                  <c:v>42324.458333333336</c:v>
                </c:pt>
                <c:pt idx="742">
                  <c:v>42324.479166666664</c:v>
                </c:pt>
                <c:pt idx="743">
                  <c:v>42324.5</c:v>
                </c:pt>
                <c:pt idx="744">
                  <c:v>42324.520833333336</c:v>
                </c:pt>
                <c:pt idx="745">
                  <c:v>42324.541666666664</c:v>
                </c:pt>
                <c:pt idx="746">
                  <c:v>42324.5625</c:v>
                </c:pt>
                <c:pt idx="747">
                  <c:v>42324.583333333336</c:v>
                </c:pt>
                <c:pt idx="748">
                  <c:v>42324.604166666664</c:v>
                </c:pt>
                <c:pt idx="749">
                  <c:v>42324.625</c:v>
                </c:pt>
                <c:pt idx="750">
                  <c:v>42324.645833333336</c:v>
                </c:pt>
                <c:pt idx="751">
                  <c:v>42324.666666666664</c:v>
                </c:pt>
                <c:pt idx="752">
                  <c:v>42324.6875</c:v>
                </c:pt>
                <c:pt idx="753">
                  <c:v>42324.708333333336</c:v>
                </c:pt>
                <c:pt idx="754">
                  <c:v>42324.729166666664</c:v>
                </c:pt>
                <c:pt idx="755">
                  <c:v>42324.75</c:v>
                </c:pt>
                <c:pt idx="756">
                  <c:v>42324.770833333336</c:v>
                </c:pt>
                <c:pt idx="757">
                  <c:v>42324.791666666664</c:v>
                </c:pt>
                <c:pt idx="758">
                  <c:v>42324.8125</c:v>
                </c:pt>
                <c:pt idx="759">
                  <c:v>42324.833333333336</c:v>
                </c:pt>
                <c:pt idx="760">
                  <c:v>42324.854166666664</c:v>
                </c:pt>
                <c:pt idx="761">
                  <c:v>42324.875</c:v>
                </c:pt>
                <c:pt idx="762">
                  <c:v>42324.895833333336</c:v>
                </c:pt>
                <c:pt idx="763">
                  <c:v>42324.916666666664</c:v>
                </c:pt>
                <c:pt idx="764">
                  <c:v>42324.9375</c:v>
                </c:pt>
                <c:pt idx="765">
                  <c:v>42324.958333333336</c:v>
                </c:pt>
                <c:pt idx="766">
                  <c:v>42324.979166666664</c:v>
                </c:pt>
                <c:pt idx="767">
                  <c:v>42325</c:v>
                </c:pt>
                <c:pt idx="768">
                  <c:v>42325.020833333336</c:v>
                </c:pt>
                <c:pt idx="769">
                  <c:v>42325.041666666664</c:v>
                </c:pt>
                <c:pt idx="770">
                  <c:v>42325.0625</c:v>
                </c:pt>
                <c:pt idx="771">
                  <c:v>42325.083333333336</c:v>
                </c:pt>
                <c:pt idx="772">
                  <c:v>42325.104166666664</c:v>
                </c:pt>
                <c:pt idx="773">
                  <c:v>42325.125</c:v>
                </c:pt>
                <c:pt idx="774">
                  <c:v>42325.145833333336</c:v>
                </c:pt>
                <c:pt idx="775">
                  <c:v>42325.166666666664</c:v>
                </c:pt>
                <c:pt idx="776">
                  <c:v>42325.1875</c:v>
                </c:pt>
                <c:pt idx="777">
                  <c:v>42325.208333333336</c:v>
                </c:pt>
                <c:pt idx="778">
                  <c:v>42325.229166666664</c:v>
                </c:pt>
                <c:pt idx="779">
                  <c:v>42325.25</c:v>
                </c:pt>
                <c:pt idx="780">
                  <c:v>42325.270833333336</c:v>
                </c:pt>
                <c:pt idx="781">
                  <c:v>42325.291666666664</c:v>
                </c:pt>
                <c:pt idx="782">
                  <c:v>42325.3125</c:v>
                </c:pt>
                <c:pt idx="783">
                  <c:v>42325.333333333336</c:v>
                </c:pt>
                <c:pt idx="784">
                  <c:v>42325.354166666664</c:v>
                </c:pt>
                <c:pt idx="785">
                  <c:v>42325.375</c:v>
                </c:pt>
                <c:pt idx="786">
                  <c:v>42325.395833333336</c:v>
                </c:pt>
                <c:pt idx="787">
                  <c:v>42325.416666666664</c:v>
                </c:pt>
                <c:pt idx="788">
                  <c:v>42325.4375</c:v>
                </c:pt>
                <c:pt idx="789">
                  <c:v>42325.458333333336</c:v>
                </c:pt>
                <c:pt idx="790">
                  <c:v>42325.479166666664</c:v>
                </c:pt>
                <c:pt idx="791">
                  <c:v>42325.5</c:v>
                </c:pt>
                <c:pt idx="792">
                  <c:v>42325.520833333336</c:v>
                </c:pt>
                <c:pt idx="793">
                  <c:v>42325.541666666664</c:v>
                </c:pt>
                <c:pt idx="794">
                  <c:v>42325.5625</c:v>
                </c:pt>
                <c:pt idx="795">
                  <c:v>42325.583333333336</c:v>
                </c:pt>
                <c:pt idx="796">
                  <c:v>42325.604166666664</c:v>
                </c:pt>
                <c:pt idx="797">
                  <c:v>42325.625</c:v>
                </c:pt>
                <c:pt idx="798">
                  <c:v>42325.645833333336</c:v>
                </c:pt>
                <c:pt idx="799">
                  <c:v>42325.666666666664</c:v>
                </c:pt>
                <c:pt idx="800">
                  <c:v>42325.6875</c:v>
                </c:pt>
                <c:pt idx="801">
                  <c:v>42325.708333333336</c:v>
                </c:pt>
                <c:pt idx="802">
                  <c:v>42325.729166666664</c:v>
                </c:pt>
                <c:pt idx="803">
                  <c:v>42325.75</c:v>
                </c:pt>
                <c:pt idx="804">
                  <c:v>42325.770833333336</c:v>
                </c:pt>
                <c:pt idx="805">
                  <c:v>42325.791666666664</c:v>
                </c:pt>
                <c:pt idx="806">
                  <c:v>42325.8125</c:v>
                </c:pt>
                <c:pt idx="807">
                  <c:v>42325.833333333336</c:v>
                </c:pt>
                <c:pt idx="808">
                  <c:v>42325.854166666664</c:v>
                </c:pt>
                <c:pt idx="809">
                  <c:v>42325.875</c:v>
                </c:pt>
                <c:pt idx="810">
                  <c:v>42325.895833333336</c:v>
                </c:pt>
                <c:pt idx="811">
                  <c:v>42325.916666666664</c:v>
                </c:pt>
                <c:pt idx="812">
                  <c:v>42325.9375</c:v>
                </c:pt>
                <c:pt idx="813">
                  <c:v>42325.958333333336</c:v>
                </c:pt>
                <c:pt idx="814">
                  <c:v>42325.979166666664</c:v>
                </c:pt>
                <c:pt idx="815">
                  <c:v>42326</c:v>
                </c:pt>
                <c:pt idx="816">
                  <c:v>42326.020833333336</c:v>
                </c:pt>
                <c:pt idx="817">
                  <c:v>42326.041666666664</c:v>
                </c:pt>
                <c:pt idx="818">
                  <c:v>42326.0625</c:v>
                </c:pt>
                <c:pt idx="819">
                  <c:v>42326.083333333336</c:v>
                </c:pt>
                <c:pt idx="820">
                  <c:v>42326.104166666664</c:v>
                </c:pt>
                <c:pt idx="821">
                  <c:v>42326.125</c:v>
                </c:pt>
                <c:pt idx="822">
                  <c:v>42326.145833333336</c:v>
                </c:pt>
                <c:pt idx="823">
                  <c:v>42326.166666666664</c:v>
                </c:pt>
                <c:pt idx="824">
                  <c:v>42326.1875</c:v>
                </c:pt>
                <c:pt idx="825">
                  <c:v>42326.208333333336</c:v>
                </c:pt>
                <c:pt idx="826">
                  <c:v>42326.229166666664</c:v>
                </c:pt>
                <c:pt idx="827">
                  <c:v>42326.25</c:v>
                </c:pt>
                <c:pt idx="828">
                  <c:v>42326.270833333336</c:v>
                </c:pt>
                <c:pt idx="829">
                  <c:v>42326.291666666664</c:v>
                </c:pt>
                <c:pt idx="830">
                  <c:v>42326.3125</c:v>
                </c:pt>
                <c:pt idx="831">
                  <c:v>42326.333333333336</c:v>
                </c:pt>
                <c:pt idx="832">
                  <c:v>42326.354166666664</c:v>
                </c:pt>
                <c:pt idx="833">
                  <c:v>42326.375</c:v>
                </c:pt>
                <c:pt idx="834">
                  <c:v>42326.395833333336</c:v>
                </c:pt>
                <c:pt idx="835">
                  <c:v>42326.416666666664</c:v>
                </c:pt>
                <c:pt idx="836">
                  <c:v>42326.4375</c:v>
                </c:pt>
                <c:pt idx="837">
                  <c:v>42326.458333333336</c:v>
                </c:pt>
                <c:pt idx="838">
                  <c:v>42326.479166666664</c:v>
                </c:pt>
                <c:pt idx="839">
                  <c:v>42326.5</c:v>
                </c:pt>
                <c:pt idx="840">
                  <c:v>42326.520833333336</c:v>
                </c:pt>
                <c:pt idx="841">
                  <c:v>42326.541666666664</c:v>
                </c:pt>
                <c:pt idx="842">
                  <c:v>42326.5625</c:v>
                </c:pt>
                <c:pt idx="843">
                  <c:v>42326.583333333336</c:v>
                </c:pt>
                <c:pt idx="844">
                  <c:v>42326.604166666664</c:v>
                </c:pt>
                <c:pt idx="845">
                  <c:v>42326.625</c:v>
                </c:pt>
                <c:pt idx="846">
                  <c:v>42326.645833333336</c:v>
                </c:pt>
                <c:pt idx="847">
                  <c:v>42326.666666666664</c:v>
                </c:pt>
                <c:pt idx="848">
                  <c:v>42326.6875</c:v>
                </c:pt>
                <c:pt idx="849">
                  <c:v>42326.708333333336</c:v>
                </c:pt>
                <c:pt idx="850">
                  <c:v>42326.729166666664</c:v>
                </c:pt>
                <c:pt idx="851">
                  <c:v>42326.75</c:v>
                </c:pt>
                <c:pt idx="852">
                  <c:v>42326.770833333336</c:v>
                </c:pt>
                <c:pt idx="853">
                  <c:v>42326.791666666664</c:v>
                </c:pt>
                <c:pt idx="854">
                  <c:v>42326.8125</c:v>
                </c:pt>
                <c:pt idx="855">
                  <c:v>42326.833333333336</c:v>
                </c:pt>
                <c:pt idx="856">
                  <c:v>42326.854166666664</c:v>
                </c:pt>
                <c:pt idx="857">
                  <c:v>42326.875</c:v>
                </c:pt>
                <c:pt idx="858">
                  <c:v>42326.895833333336</c:v>
                </c:pt>
                <c:pt idx="859">
                  <c:v>42326.916666666664</c:v>
                </c:pt>
                <c:pt idx="860">
                  <c:v>42326.9375</c:v>
                </c:pt>
                <c:pt idx="861">
                  <c:v>42326.958333333336</c:v>
                </c:pt>
                <c:pt idx="862">
                  <c:v>42326.979166666664</c:v>
                </c:pt>
                <c:pt idx="863">
                  <c:v>42327</c:v>
                </c:pt>
                <c:pt idx="864">
                  <c:v>42327.020833333336</c:v>
                </c:pt>
                <c:pt idx="865">
                  <c:v>42327.041666666664</c:v>
                </c:pt>
                <c:pt idx="866">
                  <c:v>42327.0625</c:v>
                </c:pt>
                <c:pt idx="867">
                  <c:v>42327.083333333336</c:v>
                </c:pt>
                <c:pt idx="868">
                  <c:v>42327.104166666664</c:v>
                </c:pt>
                <c:pt idx="869">
                  <c:v>42327.125</c:v>
                </c:pt>
                <c:pt idx="870">
                  <c:v>42327.145833333336</c:v>
                </c:pt>
                <c:pt idx="871">
                  <c:v>42327.166666666664</c:v>
                </c:pt>
                <c:pt idx="872">
                  <c:v>42327.1875</c:v>
                </c:pt>
                <c:pt idx="873">
                  <c:v>42327.208333333336</c:v>
                </c:pt>
                <c:pt idx="874">
                  <c:v>42327.229166666664</c:v>
                </c:pt>
                <c:pt idx="875">
                  <c:v>42327.25</c:v>
                </c:pt>
                <c:pt idx="876">
                  <c:v>42327.270833333336</c:v>
                </c:pt>
                <c:pt idx="877">
                  <c:v>42327.291666666664</c:v>
                </c:pt>
                <c:pt idx="878">
                  <c:v>42327.3125</c:v>
                </c:pt>
                <c:pt idx="879">
                  <c:v>42327.333333333336</c:v>
                </c:pt>
                <c:pt idx="880">
                  <c:v>42327.354166666664</c:v>
                </c:pt>
                <c:pt idx="881">
                  <c:v>42327.375</c:v>
                </c:pt>
                <c:pt idx="882">
                  <c:v>42327.395833333336</c:v>
                </c:pt>
                <c:pt idx="883">
                  <c:v>42327.416666666664</c:v>
                </c:pt>
                <c:pt idx="884">
                  <c:v>42327.4375</c:v>
                </c:pt>
                <c:pt idx="885">
                  <c:v>42327.458333333336</c:v>
                </c:pt>
                <c:pt idx="886">
                  <c:v>42327.479166666664</c:v>
                </c:pt>
                <c:pt idx="887">
                  <c:v>42327.5</c:v>
                </c:pt>
                <c:pt idx="888">
                  <c:v>42327.520833333336</c:v>
                </c:pt>
                <c:pt idx="889">
                  <c:v>42327.541666666664</c:v>
                </c:pt>
                <c:pt idx="890">
                  <c:v>42327.5625</c:v>
                </c:pt>
                <c:pt idx="891">
                  <c:v>42327.583333333336</c:v>
                </c:pt>
                <c:pt idx="892">
                  <c:v>42327.604166666664</c:v>
                </c:pt>
                <c:pt idx="893">
                  <c:v>42327.625</c:v>
                </c:pt>
                <c:pt idx="894">
                  <c:v>42327.645833333336</c:v>
                </c:pt>
                <c:pt idx="895">
                  <c:v>42327.666666666664</c:v>
                </c:pt>
                <c:pt idx="896">
                  <c:v>42327.6875</c:v>
                </c:pt>
                <c:pt idx="897">
                  <c:v>42327.708333333336</c:v>
                </c:pt>
                <c:pt idx="898">
                  <c:v>42327.729166666664</c:v>
                </c:pt>
                <c:pt idx="899">
                  <c:v>42327.75</c:v>
                </c:pt>
                <c:pt idx="900">
                  <c:v>42327.770833333336</c:v>
                </c:pt>
                <c:pt idx="901">
                  <c:v>42327.791666666664</c:v>
                </c:pt>
                <c:pt idx="902">
                  <c:v>42327.8125</c:v>
                </c:pt>
                <c:pt idx="903">
                  <c:v>42327.833333333336</c:v>
                </c:pt>
                <c:pt idx="904">
                  <c:v>42327.854166666664</c:v>
                </c:pt>
                <c:pt idx="905">
                  <c:v>42327.875</c:v>
                </c:pt>
                <c:pt idx="906">
                  <c:v>42327.895833333336</c:v>
                </c:pt>
                <c:pt idx="907">
                  <c:v>42327.916666666664</c:v>
                </c:pt>
                <c:pt idx="908">
                  <c:v>42327.9375</c:v>
                </c:pt>
                <c:pt idx="909">
                  <c:v>42327.958333333336</c:v>
                </c:pt>
                <c:pt idx="910">
                  <c:v>42327.979166666664</c:v>
                </c:pt>
                <c:pt idx="911">
                  <c:v>42328</c:v>
                </c:pt>
                <c:pt idx="912">
                  <c:v>42328.020833333336</c:v>
                </c:pt>
                <c:pt idx="913">
                  <c:v>42328.041666666664</c:v>
                </c:pt>
                <c:pt idx="914">
                  <c:v>42328.0625</c:v>
                </c:pt>
                <c:pt idx="915">
                  <c:v>42328.083333333336</c:v>
                </c:pt>
                <c:pt idx="916">
                  <c:v>42328.104166666664</c:v>
                </c:pt>
                <c:pt idx="917">
                  <c:v>42328.125</c:v>
                </c:pt>
                <c:pt idx="918">
                  <c:v>42328.145833333336</c:v>
                </c:pt>
                <c:pt idx="919">
                  <c:v>42328.166666666664</c:v>
                </c:pt>
                <c:pt idx="920">
                  <c:v>42328.1875</c:v>
                </c:pt>
                <c:pt idx="921">
                  <c:v>42328.208333333336</c:v>
                </c:pt>
                <c:pt idx="922">
                  <c:v>42328.229166666664</c:v>
                </c:pt>
                <c:pt idx="923">
                  <c:v>42328.25</c:v>
                </c:pt>
                <c:pt idx="924">
                  <c:v>42328.270833333336</c:v>
                </c:pt>
                <c:pt idx="925">
                  <c:v>42328.291666666664</c:v>
                </c:pt>
                <c:pt idx="926">
                  <c:v>42328.3125</c:v>
                </c:pt>
                <c:pt idx="927">
                  <c:v>42328.333333333336</c:v>
                </c:pt>
                <c:pt idx="928">
                  <c:v>42328.354166666664</c:v>
                </c:pt>
                <c:pt idx="929">
                  <c:v>42328.375</c:v>
                </c:pt>
                <c:pt idx="930">
                  <c:v>42328.395833333336</c:v>
                </c:pt>
                <c:pt idx="931">
                  <c:v>42328.416666666664</c:v>
                </c:pt>
                <c:pt idx="932">
                  <c:v>42328.4375</c:v>
                </c:pt>
                <c:pt idx="933">
                  <c:v>42328.458333333336</c:v>
                </c:pt>
                <c:pt idx="934">
                  <c:v>42328.479166666664</c:v>
                </c:pt>
                <c:pt idx="935">
                  <c:v>42328.5</c:v>
                </c:pt>
                <c:pt idx="936">
                  <c:v>42328.520833333336</c:v>
                </c:pt>
                <c:pt idx="937">
                  <c:v>42328.541666666664</c:v>
                </c:pt>
                <c:pt idx="938">
                  <c:v>42328.5625</c:v>
                </c:pt>
                <c:pt idx="939">
                  <c:v>42328.583333333336</c:v>
                </c:pt>
                <c:pt idx="940">
                  <c:v>42328.604166666664</c:v>
                </c:pt>
                <c:pt idx="941">
                  <c:v>42328.625</c:v>
                </c:pt>
                <c:pt idx="942">
                  <c:v>42328.645833333336</c:v>
                </c:pt>
                <c:pt idx="943">
                  <c:v>42328.666666666664</c:v>
                </c:pt>
                <c:pt idx="944">
                  <c:v>42328.6875</c:v>
                </c:pt>
                <c:pt idx="945">
                  <c:v>42328.708333333336</c:v>
                </c:pt>
                <c:pt idx="946">
                  <c:v>42328.729166666664</c:v>
                </c:pt>
                <c:pt idx="947">
                  <c:v>42328.75</c:v>
                </c:pt>
                <c:pt idx="948">
                  <c:v>42328.770833333336</c:v>
                </c:pt>
                <c:pt idx="949">
                  <c:v>42328.791666666664</c:v>
                </c:pt>
                <c:pt idx="950">
                  <c:v>42328.8125</c:v>
                </c:pt>
                <c:pt idx="951">
                  <c:v>42328.833333333336</c:v>
                </c:pt>
                <c:pt idx="952">
                  <c:v>42328.854166666664</c:v>
                </c:pt>
                <c:pt idx="953">
                  <c:v>42328.875</c:v>
                </c:pt>
                <c:pt idx="954">
                  <c:v>42328.895833333336</c:v>
                </c:pt>
                <c:pt idx="955">
                  <c:v>42328.916666666664</c:v>
                </c:pt>
                <c:pt idx="956">
                  <c:v>42328.9375</c:v>
                </c:pt>
                <c:pt idx="957">
                  <c:v>42328.958333333336</c:v>
                </c:pt>
                <c:pt idx="958">
                  <c:v>42328.979166666664</c:v>
                </c:pt>
                <c:pt idx="959">
                  <c:v>42329</c:v>
                </c:pt>
                <c:pt idx="960">
                  <c:v>42329.020833333336</c:v>
                </c:pt>
                <c:pt idx="961">
                  <c:v>42329.041666666664</c:v>
                </c:pt>
                <c:pt idx="962">
                  <c:v>42329.0625</c:v>
                </c:pt>
                <c:pt idx="963">
                  <c:v>42329.083333333336</c:v>
                </c:pt>
                <c:pt idx="964">
                  <c:v>42329.104166666664</c:v>
                </c:pt>
                <c:pt idx="965">
                  <c:v>42329.125</c:v>
                </c:pt>
                <c:pt idx="966">
                  <c:v>42329.145833333336</c:v>
                </c:pt>
                <c:pt idx="967">
                  <c:v>42329.166666666664</c:v>
                </c:pt>
                <c:pt idx="968">
                  <c:v>42329.1875</c:v>
                </c:pt>
                <c:pt idx="969">
                  <c:v>42329.208333333336</c:v>
                </c:pt>
                <c:pt idx="970">
                  <c:v>42329.229166666664</c:v>
                </c:pt>
                <c:pt idx="971">
                  <c:v>42329.25</c:v>
                </c:pt>
                <c:pt idx="972">
                  <c:v>42329.270833333336</c:v>
                </c:pt>
                <c:pt idx="973">
                  <c:v>42329.291666666664</c:v>
                </c:pt>
                <c:pt idx="974">
                  <c:v>42329.3125</c:v>
                </c:pt>
                <c:pt idx="975">
                  <c:v>42329.333333333336</c:v>
                </c:pt>
                <c:pt idx="976">
                  <c:v>42329.354166666664</c:v>
                </c:pt>
                <c:pt idx="977">
                  <c:v>42329.375</c:v>
                </c:pt>
                <c:pt idx="978">
                  <c:v>42329.395833333336</c:v>
                </c:pt>
                <c:pt idx="979">
                  <c:v>42329.416666666664</c:v>
                </c:pt>
                <c:pt idx="980">
                  <c:v>42329.4375</c:v>
                </c:pt>
                <c:pt idx="981">
                  <c:v>42329.458333333336</c:v>
                </c:pt>
                <c:pt idx="982">
                  <c:v>42329.479166666664</c:v>
                </c:pt>
                <c:pt idx="983">
                  <c:v>42329.5</c:v>
                </c:pt>
                <c:pt idx="984">
                  <c:v>42329.520833333336</c:v>
                </c:pt>
                <c:pt idx="985">
                  <c:v>42329.541666666664</c:v>
                </c:pt>
                <c:pt idx="986">
                  <c:v>42329.5625</c:v>
                </c:pt>
                <c:pt idx="987">
                  <c:v>42329.583333333336</c:v>
                </c:pt>
                <c:pt idx="988">
                  <c:v>42329.604166666664</c:v>
                </c:pt>
                <c:pt idx="989">
                  <c:v>42329.625</c:v>
                </c:pt>
                <c:pt idx="990">
                  <c:v>42329.645833333336</c:v>
                </c:pt>
                <c:pt idx="991">
                  <c:v>42329.666666666664</c:v>
                </c:pt>
                <c:pt idx="992">
                  <c:v>42329.6875</c:v>
                </c:pt>
                <c:pt idx="993">
                  <c:v>42329.708333333336</c:v>
                </c:pt>
                <c:pt idx="994">
                  <c:v>42329.729166666664</c:v>
                </c:pt>
                <c:pt idx="995">
                  <c:v>42329.75</c:v>
                </c:pt>
                <c:pt idx="996">
                  <c:v>42329.770833333336</c:v>
                </c:pt>
                <c:pt idx="997">
                  <c:v>42329.791666666664</c:v>
                </c:pt>
                <c:pt idx="998">
                  <c:v>42329.8125</c:v>
                </c:pt>
                <c:pt idx="999">
                  <c:v>42329.833333333336</c:v>
                </c:pt>
                <c:pt idx="1000">
                  <c:v>42329.854166666664</c:v>
                </c:pt>
                <c:pt idx="1001">
                  <c:v>42329.875</c:v>
                </c:pt>
                <c:pt idx="1002">
                  <c:v>42329.895833333336</c:v>
                </c:pt>
                <c:pt idx="1003">
                  <c:v>42329.916666666664</c:v>
                </c:pt>
                <c:pt idx="1004">
                  <c:v>42329.9375</c:v>
                </c:pt>
                <c:pt idx="1005">
                  <c:v>42329.958333333336</c:v>
                </c:pt>
                <c:pt idx="1006">
                  <c:v>42329.979166666664</c:v>
                </c:pt>
                <c:pt idx="1007">
                  <c:v>42330</c:v>
                </c:pt>
                <c:pt idx="1008">
                  <c:v>42330.020833333336</c:v>
                </c:pt>
                <c:pt idx="1009">
                  <c:v>42330.041666666664</c:v>
                </c:pt>
                <c:pt idx="1010">
                  <c:v>42330.0625</c:v>
                </c:pt>
                <c:pt idx="1011">
                  <c:v>42330.083333333336</c:v>
                </c:pt>
                <c:pt idx="1012">
                  <c:v>42330.104166666664</c:v>
                </c:pt>
                <c:pt idx="1013">
                  <c:v>42330.125</c:v>
                </c:pt>
                <c:pt idx="1014">
                  <c:v>42330.145833333336</c:v>
                </c:pt>
                <c:pt idx="1015">
                  <c:v>42330.166666666664</c:v>
                </c:pt>
                <c:pt idx="1016">
                  <c:v>42330.1875</c:v>
                </c:pt>
                <c:pt idx="1017">
                  <c:v>42330.208333333336</c:v>
                </c:pt>
                <c:pt idx="1018">
                  <c:v>42330.229166666664</c:v>
                </c:pt>
                <c:pt idx="1019">
                  <c:v>42330.25</c:v>
                </c:pt>
                <c:pt idx="1020">
                  <c:v>42330.270833333336</c:v>
                </c:pt>
                <c:pt idx="1021">
                  <c:v>42330.291666666664</c:v>
                </c:pt>
                <c:pt idx="1022">
                  <c:v>42330.3125</c:v>
                </c:pt>
                <c:pt idx="1023">
                  <c:v>42330.333333333336</c:v>
                </c:pt>
                <c:pt idx="1024">
                  <c:v>42330.354166666664</c:v>
                </c:pt>
                <c:pt idx="1025">
                  <c:v>42330.375</c:v>
                </c:pt>
                <c:pt idx="1026">
                  <c:v>42330.395833333336</c:v>
                </c:pt>
                <c:pt idx="1027">
                  <c:v>42330.416666666664</c:v>
                </c:pt>
                <c:pt idx="1028">
                  <c:v>42330.4375</c:v>
                </c:pt>
                <c:pt idx="1029">
                  <c:v>42330.458333333336</c:v>
                </c:pt>
                <c:pt idx="1030">
                  <c:v>42330.479166666664</c:v>
                </c:pt>
                <c:pt idx="1031">
                  <c:v>42330.5</c:v>
                </c:pt>
                <c:pt idx="1032">
                  <c:v>42330.520833333336</c:v>
                </c:pt>
                <c:pt idx="1033">
                  <c:v>42330.541666666664</c:v>
                </c:pt>
                <c:pt idx="1034">
                  <c:v>42330.5625</c:v>
                </c:pt>
                <c:pt idx="1035">
                  <c:v>42330.583333333336</c:v>
                </c:pt>
                <c:pt idx="1036">
                  <c:v>42330.604166666664</c:v>
                </c:pt>
                <c:pt idx="1037">
                  <c:v>42330.625</c:v>
                </c:pt>
                <c:pt idx="1038">
                  <c:v>42330.645833333336</c:v>
                </c:pt>
                <c:pt idx="1039">
                  <c:v>42330.666666666664</c:v>
                </c:pt>
                <c:pt idx="1040">
                  <c:v>42330.6875</c:v>
                </c:pt>
                <c:pt idx="1041">
                  <c:v>42330.708333333336</c:v>
                </c:pt>
                <c:pt idx="1042">
                  <c:v>42330.729166666664</c:v>
                </c:pt>
                <c:pt idx="1043">
                  <c:v>42330.75</c:v>
                </c:pt>
                <c:pt idx="1044">
                  <c:v>42330.770833333336</c:v>
                </c:pt>
                <c:pt idx="1045">
                  <c:v>42330.791666666664</c:v>
                </c:pt>
                <c:pt idx="1046">
                  <c:v>42330.8125</c:v>
                </c:pt>
                <c:pt idx="1047">
                  <c:v>42330.833333333336</c:v>
                </c:pt>
                <c:pt idx="1048">
                  <c:v>42330.854166666664</c:v>
                </c:pt>
                <c:pt idx="1049">
                  <c:v>42330.875</c:v>
                </c:pt>
                <c:pt idx="1050">
                  <c:v>42330.895833333336</c:v>
                </c:pt>
                <c:pt idx="1051">
                  <c:v>42330.916666666664</c:v>
                </c:pt>
                <c:pt idx="1052">
                  <c:v>42330.9375</c:v>
                </c:pt>
                <c:pt idx="1053">
                  <c:v>42330.958333333336</c:v>
                </c:pt>
                <c:pt idx="1054">
                  <c:v>42330.979166666664</c:v>
                </c:pt>
                <c:pt idx="1055">
                  <c:v>42331</c:v>
                </c:pt>
                <c:pt idx="1056">
                  <c:v>42331.020833333336</c:v>
                </c:pt>
                <c:pt idx="1057">
                  <c:v>42331.041666666664</c:v>
                </c:pt>
                <c:pt idx="1058">
                  <c:v>42331.0625</c:v>
                </c:pt>
                <c:pt idx="1059">
                  <c:v>42331.083333333336</c:v>
                </c:pt>
                <c:pt idx="1060">
                  <c:v>42331.104166666664</c:v>
                </c:pt>
                <c:pt idx="1061">
                  <c:v>42331.125</c:v>
                </c:pt>
                <c:pt idx="1062">
                  <c:v>42331.145833333336</c:v>
                </c:pt>
                <c:pt idx="1063">
                  <c:v>42331.166666666664</c:v>
                </c:pt>
                <c:pt idx="1064">
                  <c:v>42331.1875</c:v>
                </c:pt>
                <c:pt idx="1065">
                  <c:v>42331.208333333336</c:v>
                </c:pt>
                <c:pt idx="1066">
                  <c:v>42331.229166666664</c:v>
                </c:pt>
                <c:pt idx="1067">
                  <c:v>42331.25</c:v>
                </c:pt>
                <c:pt idx="1068">
                  <c:v>42331.270833333336</c:v>
                </c:pt>
                <c:pt idx="1069">
                  <c:v>42331.291666666664</c:v>
                </c:pt>
                <c:pt idx="1070">
                  <c:v>42331.3125</c:v>
                </c:pt>
                <c:pt idx="1071">
                  <c:v>42331.333333333336</c:v>
                </c:pt>
                <c:pt idx="1072">
                  <c:v>42331.354166666664</c:v>
                </c:pt>
                <c:pt idx="1073">
                  <c:v>42331.375</c:v>
                </c:pt>
                <c:pt idx="1074">
                  <c:v>42331.395833333336</c:v>
                </c:pt>
                <c:pt idx="1075">
                  <c:v>42331.416666666664</c:v>
                </c:pt>
                <c:pt idx="1076">
                  <c:v>42331.4375</c:v>
                </c:pt>
                <c:pt idx="1077">
                  <c:v>42331.458333333336</c:v>
                </c:pt>
                <c:pt idx="1078">
                  <c:v>42331.479166666664</c:v>
                </c:pt>
                <c:pt idx="1079">
                  <c:v>42331.5</c:v>
                </c:pt>
                <c:pt idx="1080">
                  <c:v>42331.520833333336</c:v>
                </c:pt>
                <c:pt idx="1081">
                  <c:v>42331.541666666664</c:v>
                </c:pt>
                <c:pt idx="1082">
                  <c:v>42331.5625</c:v>
                </c:pt>
                <c:pt idx="1083">
                  <c:v>42331.583333333336</c:v>
                </c:pt>
                <c:pt idx="1084">
                  <c:v>42331.604166666664</c:v>
                </c:pt>
                <c:pt idx="1085">
                  <c:v>42331.625</c:v>
                </c:pt>
                <c:pt idx="1086">
                  <c:v>42331.645833333336</c:v>
                </c:pt>
                <c:pt idx="1087">
                  <c:v>42331.666666666664</c:v>
                </c:pt>
                <c:pt idx="1088">
                  <c:v>42331.6875</c:v>
                </c:pt>
                <c:pt idx="1089">
                  <c:v>42331.708333333336</c:v>
                </c:pt>
                <c:pt idx="1090">
                  <c:v>42331.729166666664</c:v>
                </c:pt>
                <c:pt idx="1091">
                  <c:v>42331.75</c:v>
                </c:pt>
                <c:pt idx="1092">
                  <c:v>42331.770833333336</c:v>
                </c:pt>
                <c:pt idx="1093">
                  <c:v>42331.791666666664</c:v>
                </c:pt>
                <c:pt idx="1094">
                  <c:v>42331.8125</c:v>
                </c:pt>
                <c:pt idx="1095">
                  <c:v>42331.833333333336</c:v>
                </c:pt>
                <c:pt idx="1096">
                  <c:v>42331.854166666664</c:v>
                </c:pt>
                <c:pt idx="1097">
                  <c:v>42331.875</c:v>
                </c:pt>
                <c:pt idx="1098">
                  <c:v>42331.895833333336</c:v>
                </c:pt>
                <c:pt idx="1099">
                  <c:v>42331.916666666664</c:v>
                </c:pt>
                <c:pt idx="1100">
                  <c:v>42331.9375</c:v>
                </c:pt>
                <c:pt idx="1101">
                  <c:v>42331.958333333336</c:v>
                </c:pt>
                <c:pt idx="1102">
                  <c:v>42331.979166666664</c:v>
                </c:pt>
                <c:pt idx="1103">
                  <c:v>42332</c:v>
                </c:pt>
                <c:pt idx="1104">
                  <c:v>42332.020833333336</c:v>
                </c:pt>
                <c:pt idx="1105">
                  <c:v>42332.041666666664</c:v>
                </c:pt>
                <c:pt idx="1106">
                  <c:v>42332.0625</c:v>
                </c:pt>
                <c:pt idx="1107">
                  <c:v>42332.083333333336</c:v>
                </c:pt>
                <c:pt idx="1108">
                  <c:v>42332.104166666664</c:v>
                </c:pt>
                <c:pt idx="1109">
                  <c:v>42332.125</c:v>
                </c:pt>
                <c:pt idx="1110">
                  <c:v>42332.145833333336</c:v>
                </c:pt>
                <c:pt idx="1111">
                  <c:v>42332.166666666664</c:v>
                </c:pt>
                <c:pt idx="1112">
                  <c:v>42332.1875</c:v>
                </c:pt>
                <c:pt idx="1113">
                  <c:v>42332.208333333336</c:v>
                </c:pt>
                <c:pt idx="1114">
                  <c:v>42332.229166666664</c:v>
                </c:pt>
                <c:pt idx="1115">
                  <c:v>42332.25</c:v>
                </c:pt>
                <c:pt idx="1116">
                  <c:v>42332.270833333336</c:v>
                </c:pt>
                <c:pt idx="1117">
                  <c:v>42332.291666666664</c:v>
                </c:pt>
                <c:pt idx="1118">
                  <c:v>42332.3125</c:v>
                </c:pt>
                <c:pt idx="1119">
                  <c:v>42332.333333333336</c:v>
                </c:pt>
                <c:pt idx="1120">
                  <c:v>42332.354166666664</c:v>
                </c:pt>
                <c:pt idx="1121">
                  <c:v>42332.375</c:v>
                </c:pt>
                <c:pt idx="1122">
                  <c:v>42332.395833333336</c:v>
                </c:pt>
                <c:pt idx="1123">
                  <c:v>42332.416666666664</c:v>
                </c:pt>
                <c:pt idx="1124">
                  <c:v>42332.4375</c:v>
                </c:pt>
                <c:pt idx="1125">
                  <c:v>42332.458333333336</c:v>
                </c:pt>
                <c:pt idx="1126">
                  <c:v>42332.479166666664</c:v>
                </c:pt>
                <c:pt idx="1127">
                  <c:v>42332.5</c:v>
                </c:pt>
                <c:pt idx="1128">
                  <c:v>42332.520833333336</c:v>
                </c:pt>
                <c:pt idx="1129">
                  <c:v>42332.541666666664</c:v>
                </c:pt>
                <c:pt idx="1130">
                  <c:v>42332.5625</c:v>
                </c:pt>
                <c:pt idx="1131">
                  <c:v>42332.583333333336</c:v>
                </c:pt>
                <c:pt idx="1132">
                  <c:v>42332.604166666664</c:v>
                </c:pt>
                <c:pt idx="1133">
                  <c:v>42332.625</c:v>
                </c:pt>
                <c:pt idx="1134">
                  <c:v>42332.645833333336</c:v>
                </c:pt>
                <c:pt idx="1135">
                  <c:v>42332.666666666664</c:v>
                </c:pt>
                <c:pt idx="1136">
                  <c:v>42332.6875</c:v>
                </c:pt>
                <c:pt idx="1137">
                  <c:v>42332.708333333336</c:v>
                </c:pt>
                <c:pt idx="1138">
                  <c:v>42332.729166666664</c:v>
                </c:pt>
                <c:pt idx="1139">
                  <c:v>42332.75</c:v>
                </c:pt>
                <c:pt idx="1140">
                  <c:v>42332.770833333336</c:v>
                </c:pt>
                <c:pt idx="1141">
                  <c:v>42332.791666666664</c:v>
                </c:pt>
                <c:pt idx="1142">
                  <c:v>42332.8125</c:v>
                </c:pt>
                <c:pt idx="1143">
                  <c:v>42332.833333333336</c:v>
                </c:pt>
                <c:pt idx="1144">
                  <c:v>42332.854166666664</c:v>
                </c:pt>
                <c:pt idx="1145">
                  <c:v>42332.875</c:v>
                </c:pt>
                <c:pt idx="1146">
                  <c:v>42332.895833333336</c:v>
                </c:pt>
                <c:pt idx="1147">
                  <c:v>42332.916666666664</c:v>
                </c:pt>
                <c:pt idx="1148">
                  <c:v>42332.9375</c:v>
                </c:pt>
                <c:pt idx="1149">
                  <c:v>42332.958333333336</c:v>
                </c:pt>
                <c:pt idx="1150">
                  <c:v>42332.979166666664</c:v>
                </c:pt>
                <c:pt idx="1151">
                  <c:v>42333</c:v>
                </c:pt>
                <c:pt idx="1152">
                  <c:v>42333.020833333336</c:v>
                </c:pt>
                <c:pt idx="1153">
                  <c:v>42333.041666666664</c:v>
                </c:pt>
                <c:pt idx="1154">
                  <c:v>42333.0625</c:v>
                </c:pt>
                <c:pt idx="1155">
                  <c:v>42333.083333333336</c:v>
                </c:pt>
                <c:pt idx="1156">
                  <c:v>42333.104166666664</c:v>
                </c:pt>
                <c:pt idx="1157">
                  <c:v>42333.125</c:v>
                </c:pt>
                <c:pt idx="1158">
                  <c:v>42333.145833333336</c:v>
                </c:pt>
                <c:pt idx="1159">
                  <c:v>42333.166666666664</c:v>
                </c:pt>
                <c:pt idx="1160">
                  <c:v>42333.1875</c:v>
                </c:pt>
                <c:pt idx="1161">
                  <c:v>42333.208333333336</c:v>
                </c:pt>
                <c:pt idx="1162">
                  <c:v>42333.229166666664</c:v>
                </c:pt>
                <c:pt idx="1163">
                  <c:v>42333.25</c:v>
                </c:pt>
                <c:pt idx="1164">
                  <c:v>42333.270833333336</c:v>
                </c:pt>
                <c:pt idx="1165">
                  <c:v>42333.291666666664</c:v>
                </c:pt>
                <c:pt idx="1166">
                  <c:v>42333.3125</c:v>
                </c:pt>
                <c:pt idx="1167">
                  <c:v>42333.333333333336</c:v>
                </c:pt>
                <c:pt idx="1168">
                  <c:v>42333.354166666664</c:v>
                </c:pt>
                <c:pt idx="1169">
                  <c:v>42333.375</c:v>
                </c:pt>
                <c:pt idx="1170">
                  <c:v>42333.395833333336</c:v>
                </c:pt>
                <c:pt idx="1171">
                  <c:v>42333.416666666664</c:v>
                </c:pt>
                <c:pt idx="1172">
                  <c:v>42333.4375</c:v>
                </c:pt>
                <c:pt idx="1173">
                  <c:v>42333.458333333336</c:v>
                </c:pt>
                <c:pt idx="1174">
                  <c:v>42333.479166666664</c:v>
                </c:pt>
                <c:pt idx="1175">
                  <c:v>42333.5</c:v>
                </c:pt>
                <c:pt idx="1176">
                  <c:v>42333.520833333336</c:v>
                </c:pt>
                <c:pt idx="1177">
                  <c:v>42333.541666666664</c:v>
                </c:pt>
                <c:pt idx="1178">
                  <c:v>42333.5625</c:v>
                </c:pt>
                <c:pt idx="1179">
                  <c:v>42333.583333333336</c:v>
                </c:pt>
                <c:pt idx="1180">
                  <c:v>42333.604166666664</c:v>
                </c:pt>
                <c:pt idx="1181">
                  <c:v>42333.625</c:v>
                </c:pt>
                <c:pt idx="1182">
                  <c:v>42333.645833333336</c:v>
                </c:pt>
                <c:pt idx="1183">
                  <c:v>42333.666666666664</c:v>
                </c:pt>
                <c:pt idx="1184">
                  <c:v>42333.6875</c:v>
                </c:pt>
                <c:pt idx="1185">
                  <c:v>42333.708333333336</c:v>
                </c:pt>
                <c:pt idx="1186">
                  <c:v>42333.729166666664</c:v>
                </c:pt>
                <c:pt idx="1187">
                  <c:v>42333.75</c:v>
                </c:pt>
                <c:pt idx="1188">
                  <c:v>42333.770833333336</c:v>
                </c:pt>
                <c:pt idx="1189">
                  <c:v>42333.791666666664</c:v>
                </c:pt>
                <c:pt idx="1190">
                  <c:v>42333.8125</c:v>
                </c:pt>
                <c:pt idx="1191">
                  <c:v>42333.833333333336</c:v>
                </c:pt>
                <c:pt idx="1192">
                  <c:v>42333.854166666664</c:v>
                </c:pt>
                <c:pt idx="1193">
                  <c:v>42333.875</c:v>
                </c:pt>
                <c:pt idx="1194">
                  <c:v>42333.895833333336</c:v>
                </c:pt>
                <c:pt idx="1195">
                  <c:v>42333.916666666664</c:v>
                </c:pt>
                <c:pt idx="1196">
                  <c:v>42333.9375</c:v>
                </c:pt>
                <c:pt idx="1197">
                  <c:v>42333.958333333336</c:v>
                </c:pt>
                <c:pt idx="1198">
                  <c:v>42333.979166666664</c:v>
                </c:pt>
                <c:pt idx="1199">
                  <c:v>42334</c:v>
                </c:pt>
                <c:pt idx="1200">
                  <c:v>42334.020833333336</c:v>
                </c:pt>
                <c:pt idx="1201">
                  <c:v>42334.041666666664</c:v>
                </c:pt>
                <c:pt idx="1202">
                  <c:v>42334.0625</c:v>
                </c:pt>
                <c:pt idx="1203">
                  <c:v>42334.083333333336</c:v>
                </c:pt>
                <c:pt idx="1204">
                  <c:v>42334.104166666664</c:v>
                </c:pt>
                <c:pt idx="1205">
                  <c:v>42334.125</c:v>
                </c:pt>
                <c:pt idx="1206">
                  <c:v>42334.145833333336</c:v>
                </c:pt>
                <c:pt idx="1207">
                  <c:v>42334.166666666664</c:v>
                </c:pt>
                <c:pt idx="1208">
                  <c:v>42334.1875</c:v>
                </c:pt>
                <c:pt idx="1209">
                  <c:v>42334.208333333336</c:v>
                </c:pt>
                <c:pt idx="1210">
                  <c:v>42334.229166666664</c:v>
                </c:pt>
                <c:pt idx="1211">
                  <c:v>42334.25</c:v>
                </c:pt>
                <c:pt idx="1212">
                  <c:v>42334.270833333336</c:v>
                </c:pt>
                <c:pt idx="1213">
                  <c:v>42334.291666666664</c:v>
                </c:pt>
                <c:pt idx="1214">
                  <c:v>42334.3125</c:v>
                </c:pt>
                <c:pt idx="1215">
                  <c:v>42334.333333333336</c:v>
                </c:pt>
                <c:pt idx="1216">
                  <c:v>42334.354166666664</c:v>
                </c:pt>
                <c:pt idx="1217">
                  <c:v>42334.375</c:v>
                </c:pt>
                <c:pt idx="1218">
                  <c:v>42334.395833333336</c:v>
                </c:pt>
                <c:pt idx="1219">
                  <c:v>42334.416666666664</c:v>
                </c:pt>
                <c:pt idx="1220">
                  <c:v>42334.4375</c:v>
                </c:pt>
                <c:pt idx="1221">
                  <c:v>42334.458333333336</c:v>
                </c:pt>
                <c:pt idx="1222">
                  <c:v>42334.479166666664</c:v>
                </c:pt>
                <c:pt idx="1223">
                  <c:v>42334.5</c:v>
                </c:pt>
                <c:pt idx="1224">
                  <c:v>42334.520833333336</c:v>
                </c:pt>
                <c:pt idx="1225">
                  <c:v>42334.541666666664</c:v>
                </c:pt>
                <c:pt idx="1226">
                  <c:v>42334.5625</c:v>
                </c:pt>
                <c:pt idx="1227">
                  <c:v>42334.583333333336</c:v>
                </c:pt>
                <c:pt idx="1228">
                  <c:v>42334.604166666664</c:v>
                </c:pt>
                <c:pt idx="1229">
                  <c:v>42334.625</c:v>
                </c:pt>
                <c:pt idx="1230">
                  <c:v>42334.645833333336</c:v>
                </c:pt>
                <c:pt idx="1231">
                  <c:v>42334.666666666664</c:v>
                </c:pt>
                <c:pt idx="1232">
                  <c:v>42334.6875</c:v>
                </c:pt>
                <c:pt idx="1233">
                  <c:v>42334.708333333336</c:v>
                </c:pt>
                <c:pt idx="1234">
                  <c:v>42334.729166666664</c:v>
                </c:pt>
                <c:pt idx="1235">
                  <c:v>42334.75</c:v>
                </c:pt>
                <c:pt idx="1236">
                  <c:v>42334.770833333336</c:v>
                </c:pt>
                <c:pt idx="1237">
                  <c:v>42334.791666666664</c:v>
                </c:pt>
                <c:pt idx="1238">
                  <c:v>42334.8125</c:v>
                </c:pt>
                <c:pt idx="1239">
                  <c:v>42334.833333333336</c:v>
                </c:pt>
                <c:pt idx="1240">
                  <c:v>42334.854166666664</c:v>
                </c:pt>
                <c:pt idx="1241">
                  <c:v>42334.875</c:v>
                </c:pt>
                <c:pt idx="1242">
                  <c:v>42334.895833333336</c:v>
                </c:pt>
                <c:pt idx="1243">
                  <c:v>42334.916666666664</c:v>
                </c:pt>
                <c:pt idx="1244">
                  <c:v>42334.9375</c:v>
                </c:pt>
                <c:pt idx="1245">
                  <c:v>42334.958333333336</c:v>
                </c:pt>
                <c:pt idx="1246">
                  <c:v>42334.979166666664</c:v>
                </c:pt>
                <c:pt idx="1247">
                  <c:v>42335</c:v>
                </c:pt>
                <c:pt idx="1248">
                  <c:v>42335.020833333336</c:v>
                </c:pt>
                <c:pt idx="1249">
                  <c:v>42335.041666666664</c:v>
                </c:pt>
                <c:pt idx="1250">
                  <c:v>42335.0625</c:v>
                </c:pt>
                <c:pt idx="1251">
                  <c:v>42335.083333333336</c:v>
                </c:pt>
                <c:pt idx="1252">
                  <c:v>42335.104166666664</c:v>
                </c:pt>
                <c:pt idx="1253">
                  <c:v>42335.125</c:v>
                </c:pt>
                <c:pt idx="1254">
                  <c:v>42335.145833333336</c:v>
                </c:pt>
                <c:pt idx="1255">
                  <c:v>42335.166666666664</c:v>
                </c:pt>
                <c:pt idx="1256">
                  <c:v>42335.1875</c:v>
                </c:pt>
                <c:pt idx="1257">
                  <c:v>42335.208333333336</c:v>
                </c:pt>
                <c:pt idx="1258">
                  <c:v>42335.229166666664</c:v>
                </c:pt>
                <c:pt idx="1259">
                  <c:v>42335.25</c:v>
                </c:pt>
                <c:pt idx="1260">
                  <c:v>42335.270833333336</c:v>
                </c:pt>
                <c:pt idx="1261">
                  <c:v>42335.291666666664</c:v>
                </c:pt>
                <c:pt idx="1262">
                  <c:v>42335.3125</c:v>
                </c:pt>
                <c:pt idx="1263">
                  <c:v>42335.333333333336</c:v>
                </c:pt>
                <c:pt idx="1264">
                  <c:v>42335.354166666664</c:v>
                </c:pt>
                <c:pt idx="1265">
                  <c:v>42335.375</c:v>
                </c:pt>
                <c:pt idx="1266">
                  <c:v>42335.395833333336</c:v>
                </c:pt>
                <c:pt idx="1267">
                  <c:v>42335.416666666664</c:v>
                </c:pt>
                <c:pt idx="1268">
                  <c:v>42335.4375</c:v>
                </c:pt>
                <c:pt idx="1269">
                  <c:v>42335.458333333336</c:v>
                </c:pt>
                <c:pt idx="1270">
                  <c:v>42335.479166666664</c:v>
                </c:pt>
                <c:pt idx="1271">
                  <c:v>42335.5</c:v>
                </c:pt>
                <c:pt idx="1272">
                  <c:v>42335.520833333336</c:v>
                </c:pt>
                <c:pt idx="1273">
                  <c:v>42335.541666666664</c:v>
                </c:pt>
                <c:pt idx="1274">
                  <c:v>42335.5625</c:v>
                </c:pt>
                <c:pt idx="1275">
                  <c:v>42335.583333333336</c:v>
                </c:pt>
                <c:pt idx="1276">
                  <c:v>42335.604166666664</c:v>
                </c:pt>
                <c:pt idx="1277">
                  <c:v>42335.625</c:v>
                </c:pt>
                <c:pt idx="1278">
                  <c:v>42335.645833333336</c:v>
                </c:pt>
                <c:pt idx="1279">
                  <c:v>42335.666666666664</c:v>
                </c:pt>
                <c:pt idx="1280">
                  <c:v>42335.6875</c:v>
                </c:pt>
                <c:pt idx="1281">
                  <c:v>42335.708333333336</c:v>
                </c:pt>
                <c:pt idx="1282">
                  <c:v>42335.729166666664</c:v>
                </c:pt>
                <c:pt idx="1283">
                  <c:v>42335.75</c:v>
                </c:pt>
                <c:pt idx="1284">
                  <c:v>42335.770833333336</c:v>
                </c:pt>
                <c:pt idx="1285">
                  <c:v>42335.791666666664</c:v>
                </c:pt>
                <c:pt idx="1286">
                  <c:v>42335.8125</c:v>
                </c:pt>
                <c:pt idx="1287">
                  <c:v>42335.833333333336</c:v>
                </c:pt>
                <c:pt idx="1288">
                  <c:v>42335.854166666664</c:v>
                </c:pt>
                <c:pt idx="1289">
                  <c:v>42335.875</c:v>
                </c:pt>
                <c:pt idx="1290">
                  <c:v>42335.895833333336</c:v>
                </c:pt>
                <c:pt idx="1291">
                  <c:v>42335.916666666664</c:v>
                </c:pt>
                <c:pt idx="1292">
                  <c:v>42335.9375</c:v>
                </c:pt>
                <c:pt idx="1293">
                  <c:v>42335.958333333336</c:v>
                </c:pt>
                <c:pt idx="1294">
                  <c:v>42335.979166666664</c:v>
                </c:pt>
                <c:pt idx="1295">
                  <c:v>42336</c:v>
                </c:pt>
                <c:pt idx="1296">
                  <c:v>42336.020833333336</c:v>
                </c:pt>
                <c:pt idx="1297">
                  <c:v>42336.041666666664</c:v>
                </c:pt>
                <c:pt idx="1298">
                  <c:v>42336.0625</c:v>
                </c:pt>
                <c:pt idx="1299">
                  <c:v>42336.083333333336</c:v>
                </c:pt>
                <c:pt idx="1300">
                  <c:v>42336.104166666664</c:v>
                </c:pt>
                <c:pt idx="1301">
                  <c:v>42336.125</c:v>
                </c:pt>
                <c:pt idx="1302">
                  <c:v>42336.145833333336</c:v>
                </c:pt>
                <c:pt idx="1303">
                  <c:v>42336.166666666664</c:v>
                </c:pt>
                <c:pt idx="1304">
                  <c:v>42336.1875</c:v>
                </c:pt>
                <c:pt idx="1305">
                  <c:v>42336.208333333336</c:v>
                </c:pt>
                <c:pt idx="1306">
                  <c:v>42336.229166666664</c:v>
                </c:pt>
                <c:pt idx="1307">
                  <c:v>42336.25</c:v>
                </c:pt>
                <c:pt idx="1308">
                  <c:v>42336.270833333336</c:v>
                </c:pt>
                <c:pt idx="1309">
                  <c:v>42336.291666666664</c:v>
                </c:pt>
                <c:pt idx="1310">
                  <c:v>42336.3125</c:v>
                </c:pt>
                <c:pt idx="1311">
                  <c:v>42336.333333333336</c:v>
                </c:pt>
                <c:pt idx="1312">
                  <c:v>42336.354166666664</c:v>
                </c:pt>
                <c:pt idx="1313">
                  <c:v>42336.375</c:v>
                </c:pt>
                <c:pt idx="1314">
                  <c:v>42336.395833333336</c:v>
                </c:pt>
                <c:pt idx="1315">
                  <c:v>42336.416666666664</c:v>
                </c:pt>
                <c:pt idx="1316">
                  <c:v>42336.4375</c:v>
                </c:pt>
                <c:pt idx="1317">
                  <c:v>42336.458333333336</c:v>
                </c:pt>
                <c:pt idx="1318">
                  <c:v>42336.479166666664</c:v>
                </c:pt>
                <c:pt idx="1319">
                  <c:v>42336.5</c:v>
                </c:pt>
                <c:pt idx="1320">
                  <c:v>42336.520833333336</c:v>
                </c:pt>
                <c:pt idx="1321">
                  <c:v>42336.541666666664</c:v>
                </c:pt>
                <c:pt idx="1322">
                  <c:v>42336.5625</c:v>
                </c:pt>
                <c:pt idx="1323">
                  <c:v>42336.583333333336</c:v>
                </c:pt>
                <c:pt idx="1324">
                  <c:v>42336.604166666664</c:v>
                </c:pt>
                <c:pt idx="1325">
                  <c:v>42336.625</c:v>
                </c:pt>
                <c:pt idx="1326">
                  <c:v>42336.645833333336</c:v>
                </c:pt>
                <c:pt idx="1327">
                  <c:v>42336.666666666664</c:v>
                </c:pt>
                <c:pt idx="1328">
                  <c:v>42336.6875</c:v>
                </c:pt>
                <c:pt idx="1329">
                  <c:v>42336.708333333336</c:v>
                </c:pt>
                <c:pt idx="1330">
                  <c:v>42336.729166666664</c:v>
                </c:pt>
                <c:pt idx="1331">
                  <c:v>42336.75</c:v>
                </c:pt>
                <c:pt idx="1332">
                  <c:v>42336.770833333336</c:v>
                </c:pt>
                <c:pt idx="1333">
                  <c:v>42336.791666666664</c:v>
                </c:pt>
                <c:pt idx="1334">
                  <c:v>42336.8125</c:v>
                </c:pt>
                <c:pt idx="1335">
                  <c:v>42336.833333333336</c:v>
                </c:pt>
                <c:pt idx="1336">
                  <c:v>42336.854166666664</c:v>
                </c:pt>
                <c:pt idx="1337">
                  <c:v>42336.875</c:v>
                </c:pt>
                <c:pt idx="1338">
                  <c:v>42336.895833333336</c:v>
                </c:pt>
                <c:pt idx="1339">
                  <c:v>42336.916666666664</c:v>
                </c:pt>
                <c:pt idx="1340">
                  <c:v>42336.9375</c:v>
                </c:pt>
                <c:pt idx="1341">
                  <c:v>42336.958333333336</c:v>
                </c:pt>
                <c:pt idx="1342">
                  <c:v>42336.979166666664</c:v>
                </c:pt>
                <c:pt idx="1343">
                  <c:v>42337</c:v>
                </c:pt>
                <c:pt idx="1344">
                  <c:v>42337.020833333336</c:v>
                </c:pt>
                <c:pt idx="1345">
                  <c:v>42337.041666666664</c:v>
                </c:pt>
                <c:pt idx="1346">
                  <c:v>42337.0625</c:v>
                </c:pt>
                <c:pt idx="1347">
                  <c:v>42337.083333333336</c:v>
                </c:pt>
                <c:pt idx="1348">
                  <c:v>42337.104166666664</c:v>
                </c:pt>
                <c:pt idx="1349">
                  <c:v>42337.125</c:v>
                </c:pt>
                <c:pt idx="1350">
                  <c:v>42337.145833333336</c:v>
                </c:pt>
                <c:pt idx="1351">
                  <c:v>42337.166666666664</c:v>
                </c:pt>
                <c:pt idx="1352">
                  <c:v>42337.1875</c:v>
                </c:pt>
                <c:pt idx="1353">
                  <c:v>42337.208333333336</c:v>
                </c:pt>
                <c:pt idx="1354">
                  <c:v>42337.229166666664</c:v>
                </c:pt>
                <c:pt idx="1355">
                  <c:v>42337.25</c:v>
                </c:pt>
                <c:pt idx="1356">
                  <c:v>42337.270833333336</c:v>
                </c:pt>
                <c:pt idx="1357">
                  <c:v>42337.291666666664</c:v>
                </c:pt>
                <c:pt idx="1358">
                  <c:v>42337.3125</c:v>
                </c:pt>
                <c:pt idx="1359">
                  <c:v>42337.333333333336</c:v>
                </c:pt>
                <c:pt idx="1360">
                  <c:v>42337.354166666664</c:v>
                </c:pt>
                <c:pt idx="1361">
                  <c:v>42337.375</c:v>
                </c:pt>
                <c:pt idx="1362">
                  <c:v>42337.395833333336</c:v>
                </c:pt>
                <c:pt idx="1363">
                  <c:v>42337.416666666664</c:v>
                </c:pt>
                <c:pt idx="1364">
                  <c:v>42337.4375</c:v>
                </c:pt>
                <c:pt idx="1365">
                  <c:v>42337.458333333336</c:v>
                </c:pt>
                <c:pt idx="1366">
                  <c:v>42337.479166666664</c:v>
                </c:pt>
                <c:pt idx="1367">
                  <c:v>42337.5</c:v>
                </c:pt>
                <c:pt idx="1368">
                  <c:v>42337.520833333336</c:v>
                </c:pt>
                <c:pt idx="1369">
                  <c:v>42337.541666666664</c:v>
                </c:pt>
                <c:pt idx="1370">
                  <c:v>42337.5625</c:v>
                </c:pt>
                <c:pt idx="1371">
                  <c:v>42337.583333333336</c:v>
                </c:pt>
                <c:pt idx="1372">
                  <c:v>42337.604166666664</c:v>
                </c:pt>
                <c:pt idx="1373">
                  <c:v>42337.625</c:v>
                </c:pt>
                <c:pt idx="1374">
                  <c:v>42337.645833333336</c:v>
                </c:pt>
                <c:pt idx="1375">
                  <c:v>42337.666666666664</c:v>
                </c:pt>
                <c:pt idx="1376">
                  <c:v>42337.6875</c:v>
                </c:pt>
                <c:pt idx="1377">
                  <c:v>42337.708333333336</c:v>
                </c:pt>
                <c:pt idx="1378">
                  <c:v>42337.729166666664</c:v>
                </c:pt>
                <c:pt idx="1379">
                  <c:v>42337.75</c:v>
                </c:pt>
                <c:pt idx="1380">
                  <c:v>42337.770833333336</c:v>
                </c:pt>
                <c:pt idx="1381">
                  <c:v>42337.791666666664</c:v>
                </c:pt>
                <c:pt idx="1382">
                  <c:v>42337.8125</c:v>
                </c:pt>
                <c:pt idx="1383">
                  <c:v>42337.833333333336</c:v>
                </c:pt>
                <c:pt idx="1384">
                  <c:v>42337.854166666664</c:v>
                </c:pt>
                <c:pt idx="1385">
                  <c:v>42337.875</c:v>
                </c:pt>
                <c:pt idx="1386">
                  <c:v>42337.895833333336</c:v>
                </c:pt>
                <c:pt idx="1387">
                  <c:v>42337.916666666664</c:v>
                </c:pt>
                <c:pt idx="1388">
                  <c:v>42337.9375</c:v>
                </c:pt>
                <c:pt idx="1389">
                  <c:v>42337.958333333336</c:v>
                </c:pt>
                <c:pt idx="1390">
                  <c:v>42337.979166666664</c:v>
                </c:pt>
                <c:pt idx="1391">
                  <c:v>42338</c:v>
                </c:pt>
                <c:pt idx="1392">
                  <c:v>42338.020833333336</c:v>
                </c:pt>
                <c:pt idx="1393">
                  <c:v>42338.041666666664</c:v>
                </c:pt>
                <c:pt idx="1394">
                  <c:v>42338.0625</c:v>
                </c:pt>
                <c:pt idx="1395">
                  <c:v>42338.083333333336</c:v>
                </c:pt>
                <c:pt idx="1396">
                  <c:v>42338.104166666664</c:v>
                </c:pt>
                <c:pt idx="1397">
                  <c:v>42338.125</c:v>
                </c:pt>
                <c:pt idx="1398">
                  <c:v>42338.145833333336</c:v>
                </c:pt>
                <c:pt idx="1399">
                  <c:v>42338.166666666664</c:v>
                </c:pt>
                <c:pt idx="1400">
                  <c:v>42338.1875</c:v>
                </c:pt>
                <c:pt idx="1401">
                  <c:v>42338.208333333336</c:v>
                </c:pt>
                <c:pt idx="1402">
                  <c:v>42338.229166666664</c:v>
                </c:pt>
                <c:pt idx="1403">
                  <c:v>42338.25</c:v>
                </c:pt>
                <c:pt idx="1404">
                  <c:v>42338.270833333336</c:v>
                </c:pt>
                <c:pt idx="1405">
                  <c:v>42338.291666666664</c:v>
                </c:pt>
                <c:pt idx="1406">
                  <c:v>42338.3125</c:v>
                </c:pt>
                <c:pt idx="1407">
                  <c:v>42338.333333333336</c:v>
                </c:pt>
                <c:pt idx="1408">
                  <c:v>42338.354166666664</c:v>
                </c:pt>
                <c:pt idx="1409">
                  <c:v>42338.375</c:v>
                </c:pt>
                <c:pt idx="1410">
                  <c:v>42338.395833333336</c:v>
                </c:pt>
                <c:pt idx="1411">
                  <c:v>42338.416666666664</c:v>
                </c:pt>
                <c:pt idx="1412">
                  <c:v>42338.4375</c:v>
                </c:pt>
                <c:pt idx="1413">
                  <c:v>42338.458333333336</c:v>
                </c:pt>
                <c:pt idx="1414">
                  <c:v>42338.479166666664</c:v>
                </c:pt>
                <c:pt idx="1415">
                  <c:v>42338.5</c:v>
                </c:pt>
                <c:pt idx="1416">
                  <c:v>42338.520833333336</c:v>
                </c:pt>
                <c:pt idx="1417">
                  <c:v>42338.541666666664</c:v>
                </c:pt>
                <c:pt idx="1418">
                  <c:v>42338.5625</c:v>
                </c:pt>
                <c:pt idx="1419">
                  <c:v>42338.583333333336</c:v>
                </c:pt>
                <c:pt idx="1420">
                  <c:v>42338.604166666664</c:v>
                </c:pt>
                <c:pt idx="1421">
                  <c:v>42338.625</c:v>
                </c:pt>
                <c:pt idx="1422">
                  <c:v>42338.645833333336</c:v>
                </c:pt>
                <c:pt idx="1423">
                  <c:v>42338.666666666664</c:v>
                </c:pt>
                <c:pt idx="1424">
                  <c:v>42338.6875</c:v>
                </c:pt>
                <c:pt idx="1425">
                  <c:v>42338.708333333336</c:v>
                </c:pt>
                <c:pt idx="1426">
                  <c:v>42338.729166666664</c:v>
                </c:pt>
                <c:pt idx="1427">
                  <c:v>42338.75</c:v>
                </c:pt>
                <c:pt idx="1428">
                  <c:v>42338.770833333336</c:v>
                </c:pt>
                <c:pt idx="1429">
                  <c:v>42338.791666666664</c:v>
                </c:pt>
                <c:pt idx="1430">
                  <c:v>42338.8125</c:v>
                </c:pt>
                <c:pt idx="1431">
                  <c:v>42338.833333333336</c:v>
                </c:pt>
                <c:pt idx="1432">
                  <c:v>42338.854166666664</c:v>
                </c:pt>
                <c:pt idx="1433">
                  <c:v>42338.875</c:v>
                </c:pt>
                <c:pt idx="1434">
                  <c:v>42338.895833333336</c:v>
                </c:pt>
                <c:pt idx="1435">
                  <c:v>42338.916666666664</c:v>
                </c:pt>
                <c:pt idx="1436">
                  <c:v>42338.9375</c:v>
                </c:pt>
                <c:pt idx="1437">
                  <c:v>42338.958333333336</c:v>
                </c:pt>
                <c:pt idx="1438">
                  <c:v>42338.979166666664</c:v>
                </c:pt>
                <c:pt idx="1439">
                  <c:v>42339</c:v>
                </c:pt>
                <c:pt idx="1440">
                  <c:v>42339.020833333336</c:v>
                </c:pt>
                <c:pt idx="1441">
                  <c:v>42339.041666666664</c:v>
                </c:pt>
                <c:pt idx="1442">
                  <c:v>42339.0625</c:v>
                </c:pt>
                <c:pt idx="1443">
                  <c:v>42339.083333333336</c:v>
                </c:pt>
                <c:pt idx="1444">
                  <c:v>42339.104166666664</c:v>
                </c:pt>
                <c:pt idx="1445">
                  <c:v>42339.125</c:v>
                </c:pt>
                <c:pt idx="1446">
                  <c:v>42339.145833333336</c:v>
                </c:pt>
                <c:pt idx="1447">
                  <c:v>42339.166666666664</c:v>
                </c:pt>
                <c:pt idx="1448">
                  <c:v>42339.1875</c:v>
                </c:pt>
                <c:pt idx="1449">
                  <c:v>42339.208333333336</c:v>
                </c:pt>
                <c:pt idx="1450">
                  <c:v>42339.229166666664</c:v>
                </c:pt>
                <c:pt idx="1451">
                  <c:v>42339.25</c:v>
                </c:pt>
                <c:pt idx="1452">
                  <c:v>42339.270833333336</c:v>
                </c:pt>
                <c:pt idx="1453">
                  <c:v>42339.291666666664</c:v>
                </c:pt>
                <c:pt idx="1454">
                  <c:v>42339.3125</c:v>
                </c:pt>
                <c:pt idx="1455">
                  <c:v>42339.333333333336</c:v>
                </c:pt>
                <c:pt idx="1456">
                  <c:v>42339.354166666664</c:v>
                </c:pt>
                <c:pt idx="1457">
                  <c:v>42339.375</c:v>
                </c:pt>
                <c:pt idx="1458">
                  <c:v>42339.395833333336</c:v>
                </c:pt>
                <c:pt idx="1459">
                  <c:v>42339.416666666664</c:v>
                </c:pt>
                <c:pt idx="1460">
                  <c:v>42339.4375</c:v>
                </c:pt>
                <c:pt idx="1461">
                  <c:v>42339.458333333336</c:v>
                </c:pt>
                <c:pt idx="1462">
                  <c:v>42339.479166666664</c:v>
                </c:pt>
                <c:pt idx="1463">
                  <c:v>42339.5</c:v>
                </c:pt>
                <c:pt idx="1464">
                  <c:v>42339.520833333336</c:v>
                </c:pt>
                <c:pt idx="1465">
                  <c:v>42339.541666666664</c:v>
                </c:pt>
                <c:pt idx="1466">
                  <c:v>42339.5625</c:v>
                </c:pt>
                <c:pt idx="1467">
                  <c:v>42339.583333333336</c:v>
                </c:pt>
                <c:pt idx="1468">
                  <c:v>42339.604166666664</c:v>
                </c:pt>
                <c:pt idx="1469">
                  <c:v>42339.625</c:v>
                </c:pt>
                <c:pt idx="1470">
                  <c:v>42339.645833333336</c:v>
                </c:pt>
                <c:pt idx="1471">
                  <c:v>42339.666666666664</c:v>
                </c:pt>
                <c:pt idx="1472">
                  <c:v>42339.6875</c:v>
                </c:pt>
                <c:pt idx="1473">
                  <c:v>42339.708333333336</c:v>
                </c:pt>
                <c:pt idx="1474">
                  <c:v>42339.729166666664</c:v>
                </c:pt>
                <c:pt idx="1475">
                  <c:v>42339.75</c:v>
                </c:pt>
                <c:pt idx="1476">
                  <c:v>42339.770833333336</c:v>
                </c:pt>
                <c:pt idx="1477">
                  <c:v>42339.791666666664</c:v>
                </c:pt>
                <c:pt idx="1478">
                  <c:v>42339.8125</c:v>
                </c:pt>
                <c:pt idx="1479">
                  <c:v>42339.833333333336</c:v>
                </c:pt>
                <c:pt idx="1480">
                  <c:v>42339.854166666664</c:v>
                </c:pt>
                <c:pt idx="1481">
                  <c:v>42339.875</c:v>
                </c:pt>
                <c:pt idx="1482">
                  <c:v>42339.895833333336</c:v>
                </c:pt>
                <c:pt idx="1483">
                  <c:v>42339.916666666664</c:v>
                </c:pt>
                <c:pt idx="1484">
                  <c:v>42339.9375</c:v>
                </c:pt>
                <c:pt idx="1485">
                  <c:v>42339.958333333336</c:v>
                </c:pt>
                <c:pt idx="1486">
                  <c:v>42339.979166666664</c:v>
                </c:pt>
                <c:pt idx="1487">
                  <c:v>42340</c:v>
                </c:pt>
                <c:pt idx="1488">
                  <c:v>42340.020833333336</c:v>
                </c:pt>
                <c:pt idx="1489">
                  <c:v>42340.041666666664</c:v>
                </c:pt>
                <c:pt idx="1490">
                  <c:v>42340.0625</c:v>
                </c:pt>
                <c:pt idx="1491">
                  <c:v>42340.083333333336</c:v>
                </c:pt>
                <c:pt idx="1492">
                  <c:v>42340.104166666664</c:v>
                </c:pt>
                <c:pt idx="1493">
                  <c:v>42340.125</c:v>
                </c:pt>
                <c:pt idx="1494">
                  <c:v>42340.145833333336</c:v>
                </c:pt>
                <c:pt idx="1495">
                  <c:v>42340.166666666664</c:v>
                </c:pt>
                <c:pt idx="1496">
                  <c:v>42340.1875</c:v>
                </c:pt>
                <c:pt idx="1497">
                  <c:v>42340.208333333336</c:v>
                </c:pt>
                <c:pt idx="1498">
                  <c:v>42340.229166666664</c:v>
                </c:pt>
                <c:pt idx="1499">
                  <c:v>42340.25</c:v>
                </c:pt>
                <c:pt idx="1500">
                  <c:v>42340.270833333336</c:v>
                </c:pt>
                <c:pt idx="1501">
                  <c:v>42340.291666666664</c:v>
                </c:pt>
                <c:pt idx="1502">
                  <c:v>42340.3125</c:v>
                </c:pt>
                <c:pt idx="1503">
                  <c:v>42340.333333333336</c:v>
                </c:pt>
                <c:pt idx="1504">
                  <c:v>42340.354166666664</c:v>
                </c:pt>
                <c:pt idx="1505">
                  <c:v>42340.375</c:v>
                </c:pt>
                <c:pt idx="1506">
                  <c:v>42340.395833333336</c:v>
                </c:pt>
                <c:pt idx="1507">
                  <c:v>42340.416666666664</c:v>
                </c:pt>
                <c:pt idx="1508">
                  <c:v>42340.4375</c:v>
                </c:pt>
                <c:pt idx="1509">
                  <c:v>42340.458333333336</c:v>
                </c:pt>
                <c:pt idx="1510">
                  <c:v>42340.479166666664</c:v>
                </c:pt>
                <c:pt idx="1511">
                  <c:v>42340.5</c:v>
                </c:pt>
                <c:pt idx="1512">
                  <c:v>42340.520833333336</c:v>
                </c:pt>
                <c:pt idx="1513">
                  <c:v>42340.541666666664</c:v>
                </c:pt>
                <c:pt idx="1514">
                  <c:v>42340.5625</c:v>
                </c:pt>
                <c:pt idx="1515">
                  <c:v>42340.583333333336</c:v>
                </c:pt>
                <c:pt idx="1516">
                  <c:v>42340.604166666664</c:v>
                </c:pt>
                <c:pt idx="1517">
                  <c:v>42340.625</c:v>
                </c:pt>
                <c:pt idx="1518">
                  <c:v>42340.645833333336</c:v>
                </c:pt>
                <c:pt idx="1519">
                  <c:v>42340.666666666664</c:v>
                </c:pt>
                <c:pt idx="1520">
                  <c:v>42340.6875</c:v>
                </c:pt>
                <c:pt idx="1521">
                  <c:v>42340.708333333336</c:v>
                </c:pt>
                <c:pt idx="1522">
                  <c:v>42340.729166666664</c:v>
                </c:pt>
                <c:pt idx="1523">
                  <c:v>42340.75</c:v>
                </c:pt>
                <c:pt idx="1524">
                  <c:v>42340.770833333336</c:v>
                </c:pt>
                <c:pt idx="1525">
                  <c:v>42340.791666666664</c:v>
                </c:pt>
                <c:pt idx="1526">
                  <c:v>42340.8125</c:v>
                </c:pt>
                <c:pt idx="1527">
                  <c:v>42340.833333333336</c:v>
                </c:pt>
                <c:pt idx="1528">
                  <c:v>42340.854166666664</c:v>
                </c:pt>
                <c:pt idx="1529">
                  <c:v>42340.875</c:v>
                </c:pt>
                <c:pt idx="1530">
                  <c:v>42340.895833333336</c:v>
                </c:pt>
                <c:pt idx="1531">
                  <c:v>42340.916666666664</c:v>
                </c:pt>
                <c:pt idx="1532">
                  <c:v>42340.9375</c:v>
                </c:pt>
                <c:pt idx="1533">
                  <c:v>42340.958333333336</c:v>
                </c:pt>
                <c:pt idx="1534">
                  <c:v>42340.979166666664</c:v>
                </c:pt>
                <c:pt idx="1535">
                  <c:v>42341</c:v>
                </c:pt>
                <c:pt idx="1536">
                  <c:v>42341.020833333336</c:v>
                </c:pt>
                <c:pt idx="1537">
                  <c:v>42341.041666666664</c:v>
                </c:pt>
                <c:pt idx="1538">
                  <c:v>42341.0625</c:v>
                </c:pt>
                <c:pt idx="1539">
                  <c:v>42341.083333333336</c:v>
                </c:pt>
                <c:pt idx="1540">
                  <c:v>42341.104166666664</c:v>
                </c:pt>
                <c:pt idx="1541">
                  <c:v>42341.125</c:v>
                </c:pt>
                <c:pt idx="1542">
                  <c:v>42341.145833333336</c:v>
                </c:pt>
                <c:pt idx="1543">
                  <c:v>42341.166666666664</c:v>
                </c:pt>
                <c:pt idx="1544">
                  <c:v>42341.1875</c:v>
                </c:pt>
                <c:pt idx="1545">
                  <c:v>42341.208333333336</c:v>
                </c:pt>
                <c:pt idx="1546">
                  <c:v>42341.229166666664</c:v>
                </c:pt>
                <c:pt idx="1547">
                  <c:v>42341.25</c:v>
                </c:pt>
                <c:pt idx="1548">
                  <c:v>42341.270833333336</c:v>
                </c:pt>
                <c:pt idx="1549">
                  <c:v>42341.291666666664</c:v>
                </c:pt>
                <c:pt idx="1550">
                  <c:v>42341.3125</c:v>
                </c:pt>
                <c:pt idx="1551">
                  <c:v>42341.333333333336</c:v>
                </c:pt>
                <c:pt idx="1552">
                  <c:v>42341.354166666664</c:v>
                </c:pt>
                <c:pt idx="1553">
                  <c:v>42341.375</c:v>
                </c:pt>
                <c:pt idx="1554">
                  <c:v>42341.395833333336</c:v>
                </c:pt>
                <c:pt idx="1555">
                  <c:v>42341.416666666664</c:v>
                </c:pt>
                <c:pt idx="1556">
                  <c:v>42341.4375</c:v>
                </c:pt>
                <c:pt idx="1557">
                  <c:v>42341.458333333336</c:v>
                </c:pt>
                <c:pt idx="1558">
                  <c:v>42341.479166666664</c:v>
                </c:pt>
                <c:pt idx="1559">
                  <c:v>42341.5</c:v>
                </c:pt>
                <c:pt idx="1560">
                  <c:v>42341.520833333336</c:v>
                </c:pt>
                <c:pt idx="1561">
                  <c:v>42341.541666666664</c:v>
                </c:pt>
                <c:pt idx="1562">
                  <c:v>42341.5625</c:v>
                </c:pt>
                <c:pt idx="1563">
                  <c:v>42341.583333333336</c:v>
                </c:pt>
                <c:pt idx="1564">
                  <c:v>42341.604166666664</c:v>
                </c:pt>
                <c:pt idx="1565">
                  <c:v>42341.625</c:v>
                </c:pt>
                <c:pt idx="1566">
                  <c:v>42341.645833333336</c:v>
                </c:pt>
                <c:pt idx="1567">
                  <c:v>42341.666666666664</c:v>
                </c:pt>
                <c:pt idx="1568">
                  <c:v>42341.6875</c:v>
                </c:pt>
                <c:pt idx="1569">
                  <c:v>42341.708333333336</c:v>
                </c:pt>
                <c:pt idx="1570">
                  <c:v>42341.729166666664</c:v>
                </c:pt>
                <c:pt idx="1571">
                  <c:v>42341.75</c:v>
                </c:pt>
                <c:pt idx="1572">
                  <c:v>42341.770833333336</c:v>
                </c:pt>
                <c:pt idx="1573">
                  <c:v>42341.791666666664</c:v>
                </c:pt>
                <c:pt idx="1574">
                  <c:v>42341.8125</c:v>
                </c:pt>
                <c:pt idx="1575">
                  <c:v>42341.833333333336</c:v>
                </c:pt>
                <c:pt idx="1576">
                  <c:v>42341.854166666664</c:v>
                </c:pt>
                <c:pt idx="1577">
                  <c:v>42341.875</c:v>
                </c:pt>
                <c:pt idx="1578">
                  <c:v>42341.895833333336</c:v>
                </c:pt>
                <c:pt idx="1579">
                  <c:v>42341.916666666664</c:v>
                </c:pt>
                <c:pt idx="1580">
                  <c:v>42341.9375</c:v>
                </c:pt>
                <c:pt idx="1581">
                  <c:v>42341.958333333336</c:v>
                </c:pt>
                <c:pt idx="1582">
                  <c:v>42341.979166666664</c:v>
                </c:pt>
                <c:pt idx="1583">
                  <c:v>42342</c:v>
                </c:pt>
                <c:pt idx="1584">
                  <c:v>42342.020833333336</c:v>
                </c:pt>
                <c:pt idx="1585">
                  <c:v>42342.041666666664</c:v>
                </c:pt>
                <c:pt idx="1586">
                  <c:v>42342.0625</c:v>
                </c:pt>
                <c:pt idx="1587">
                  <c:v>42342.083333333336</c:v>
                </c:pt>
                <c:pt idx="1588">
                  <c:v>42342.104166666664</c:v>
                </c:pt>
                <c:pt idx="1589">
                  <c:v>42342.125</c:v>
                </c:pt>
                <c:pt idx="1590">
                  <c:v>42342.145833333336</c:v>
                </c:pt>
                <c:pt idx="1591">
                  <c:v>42342.166666666664</c:v>
                </c:pt>
                <c:pt idx="1592">
                  <c:v>42342.1875</c:v>
                </c:pt>
                <c:pt idx="1593">
                  <c:v>42342.208333333336</c:v>
                </c:pt>
                <c:pt idx="1594">
                  <c:v>42342.229166666664</c:v>
                </c:pt>
                <c:pt idx="1595">
                  <c:v>42342.25</c:v>
                </c:pt>
                <c:pt idx="1596">
                  <c:v>42342.270833333336</c:v>
                </c:pt>
                <c:pt idx="1597">
                  <c:v>42342.291666666664</c:v>
                </c:pt>
                <c:pt idx="1598">
                  <c:v>42342.3125</c:v>
                </c:pt>
                <c:pt idx="1599">
                  <c:v>42342.333333333336</c:v>
                </c:pt>
                <c:pt idx="1600">
                  <c:v>42342.354166666664</c:v>
                </c:pt>
                <c:pt idx="1601">
                  <c:v>42342.375</c:v>
                </c:pt>
                <c:pt idx="1602">
                  <c:v>42342.395833333336</c:v>
                </c:pt>
                <c:pt idx="1603">
                  <c:v>42342.416666666664</c:v>
                </c:pt>
                <c:pt idx="1604">
                  <c:v>42342.4375</c:v>
                </c:pt>
                <c:pt idx="1605">
                  <c:v>42342.458333333336</c:v>
                </c:pt>
                <c:pt idx="1606">
                  <c:v>42342.479166666664</c:v>
                </c:pt>
                <c:pt idx="1607">
                  <c:v>42342.5</c:v>
                </c:pt>
                <c:pt idx="1608">
                  <c:v>42342.520833333336</c:v>
                </c:pt>
                <c:pt idx="1609">
                  <c:v>42342.541666666664</c:v>
                </c:pt>
                <c:pt idx="1610">
                  <c:v>42342.5625</c:v>
                </c:pt>
                <c:pt idx="1611">
                  <c:v>42342.583333333336</c:v>
                </c:pt>
                <c:pt idx="1612">
                  <c:v>42342.604166666664</c:v>
                </c:pt>
                <c:pt idx="1613">
                  <c:v>42342.625</c:v>
                </c:pt>
                <c:pt idx="1614">
                  <c:v>42342.645833333336</c:v>
                </c:pt>
                <c:pt idx="1615">
                  <c:v>42342.666666666664</c:v>
                </c:pt>
                <c:pt idx="1616">
                  <c:v>42342.6875</c:v>
                </c:pt>
                <c:pt idx="1617">
                  <c:v>42342.708333333336</c:v>
                </c:pt>
                <c:pt idx="1618">
                  <c:v>42342.729166666664</c:v>
                </c:pt>
                <c:pt idx="1619">
                  <c:v>42342.75</c:v>
                </c:pt>
                <c:pt idx="1620">
                  <c:v>42342.770833333336</c:v>
                </c:pt>
                <c:pt idx="1621">
                  <c:v>42342.791666666664</c:v>
                </c:pt>
                <c:pt idx="1622">
                  <c:v>42342.8125</c:v>
                </c:pt>
                <c:pt idx="1623">
                  <c:v>42342.833333333336</c:v>
                </c:pt>
                <c:pt idx="1624">
                  <c:v>42342.854166666664</c:v>
                </c:pt>
                <c:pt idx="1625">
                  <c:v>42342.875</c:v>
                </c:pt>
                <c:pt idx="1626">
                  <c:v>42342.895833333336</c:v>
                </c:pt>
                <c:pt idx="1627">
                  <c:v>42342.916666666664</c:v>
                </c:pt>
                <c:pt idx="1628">
                  <c:v>42342.9375</c:v>
                </c:pt>
                <c:pt idx="1629">
                  <c:v>42342.958333333336</c:v>
                </c:pt>
                <c:pt idx="1630">
                  <c:v>42342.979166666664</c:v>
                </c:pt>
                <c:pt idx="1631">
                  <c:v>42343</c:v>
                </c:pt>
                <c:pt idx="1632">
                  <c:v>42343.020833333336</c:v>
                </c:pt>
                <c:pt idx="1633">
                  <c:v>42343.041666666664</c:v>
                </c:pt>
                <c:pt idx="1634">
                  <c:v>42343.0625</c:v>
                </c:pt>
                <c:pt idx="1635">
                  <c:v>42343.083333333336</c:v>
                </c:pt>
                <c:pt idx="1636">
                  <c:v>42343.104166666664</c:v>
                </c:pt>
                <c:pt idx="1637">
                  <c:v>42343.125</c:v>
                </c:pt>
                <c:pt idx="1638">
                  <c:v>42343.145833333336</c:v>
                </c:pt>
                <c:pt idx="1639">
                  <c:v>42343.166666666664</c:v>
                </c:pt>
                <c:pt idx="1640">
                  <c:v>42343.1875</c:v>
                </c:pt>
                <c:pt idx="1641">
                  <c:v>42343.208333333336</c:v>
                </c:pt>
                <c:pt idx="1642">
                  <c:v>42343.229166666664</c:v>
                </c:pt>
                <c:pt idx="1643">
                  <c:v>42343.25</c:v>
                </c:pt>
                <c:pt idx="1644">
                  <c:v>42343.270833333336</c:v>
                </c:pt>
                <c:pt idx="1645">
                  <c:v>42343.291666666664</c:v>
                </c:pt>
                <c:pt idx="1646">
                  <c:v>42343.3125</c:v>
                </c:pt>
                <c:pt idx="1647">
                  <c:v>42343.333333333336</c:v>
                </c:pt>
                <c:pt idx="1648">
                  <c:v>42343.354166666664</c:v>
                </c:pt>
                <c:pt idx="1649">
                  <c:v>42343.375</c:v>
                </c:pt>
                <c:pt idx="1650">
                  <c:v>42343.395833333336</c:v>
                </c:pt>
                <c:pt idx="1651">
                  <c:v>42343.416666666664</c:v>
                </c:pt>
                <c:pt idx="1652">
                  <c:v>42343.4375</c:v>
                </c:pt>
                <c:pt idx="1653">
                  <c:v>42343.458333333336</c:v>
                </c:pt>
                <c:pt idx="1654">
                  <c:v>42343.479166666664</c:v>
                </c:pt>
                <c:pt idx="1655">
                  <c:v>42343.5</c:v>
                </c:pt>
                <c:pt idx="1656">
                  <c:v>42343.520833333336</c:v>
                </c:pt>
                <c:pt idx="1657">
                  <c:v>42343.541666666664</c:v>
                </c:pt>
                <c:pt idx="1658">
                  <c:v>42343.5625</c:v>
                </c:pt>
                <c:pt idx="1659">
                  <c:v>42343.583333333336</c:v>
                </c:pt>
                <c:pt idx="1660">
                  <c:v>42343.604166666664</c:v>
                </c:pt>
                <c:pt idx="1661">
                  <c:v>42343.625</c:v>
                </c:pt>
                <c:pt idx="1662">
                  <c:v>42343.645833333336</c:v>
                </c:pt>
                <c:pt idx="1663">
                  <c:v>42343.666666666664</c:v>
                </c:pt>
                <c:pt idx="1664">
                  <c:v>42343.6875</c:v>
                </c:pt>
                <c:pt idx="1665">
                  <c:v>42343.708333333336</c:v>
                </c:pt>
                <c:pt idx="1666">
                  <c:v>42343.729166666664</c:v>
                </c:pt>
                <c:pt idx="1667">
                  <c:v>42343.75</c:v>
                </c:pt>
                <c:pt idx="1668">
                  <c:v>42343.770833333336</c:v>
                </c:pt>
                <c:pt idx="1669">
                  <c:v>42343.791666666664</c:v>
                </c:pt>
                <c:pt idx="1670">
                  <c:v>42343.8125</c:v>
                </c:pt>
                <c:pt idx="1671">
                  <c:v>42343.833333333336</c:v>
                </c:pt>
                <c:pt idx="1672">
                  <c:v>42343.854166666664</c:v>
                </c:pt>
                <c:pt idx="1673">
                  <c:v>42343.875</c:v>
                </c:pt>
                <c:pt idx="1674">
                  <c:v>42343.895833333336</c:v>
                </c:pt>
                <c:pt idx="1675">
                  <c:v>42343.916666666664</c:v>
                </c:pt>
                <c:pt idx="1676">
                  <c:v>42343.9375</c:v>
                </c:pt>
                <c:pt idx="1677">
                  <c:v>42343.958333333336</c:v>
                </c:pt>
                <c:pt idx="1678">
                  <c:v>42343.979166666664</c:v>
                </c:pt>
                <c:pt idx="1679">
                  <c:v>42344</c:v>
                </c:pt>
                <c:pt idx="1680">
                  <c:v>42344.020833333336</c:v>
                </c:pt>
                <c:pt idx="1681">
                  <c:v>42344.041666666664</c:v>
                </c:pt>
                <c:pt idx="1682">
                  <c:v>42344.0625</c:v>
                </c:pt>
                <c:pt idx="1683">
                  <c:v>42344.083333333336</c:v>
                </c:pt>
                <c:pt idx="1684">
                  <c:v>42344.104166666664</c:v>
                </c:pt>
                <c:pt idx="1685">
                  <c:v>42344.125</c:v>
                </c:pt>
                <c:pt idx="1686">
                  <c:v>42344.145833333336</c:v>
                </c:pt>
                <c:pt idx="1687">
                  <c:v>42344.166666666664</c:v>
                </c:pt>
                <c:pt idx="1688">
                  <c:v>42344.1875</c:v>
                </c:pt>
                <c:pt idx="1689">
                  <c:v>42344.208333333336</c:v>
                </c:pt>
                <c:pt idx="1690">
                  <c:v>42344.229166666664</c:v>
                </c:pt>
                <c:pt idx="1691">
                  <c:v>42344.25</c:v>
                </c:pt>
                <c:pt idx="1692">
                  <c:v>42344.270833333336</c:v>
                </c:pt>
                <c:pt idx="1693">
                  <c:v>42344.291666666664</c:v>
                </c:pt>
                <c:pt idx="1694">
                  <c:v>42344.3125</c:v>
                </c:pt>
                <c:pt idx="1695">
                  <c:v>42344.333333333336</c:v>
                </c:pt>
                <c:pt idx="1696">
                  <c:v>42344.354166666664</c:v>
                </c:pt>
                <c:pt idx="1697">
                  <c:v>42344.375</c:v>
                </c:pt>
                <c:pt idx="1698">
                  <c:v>42344.395833333336</c:v>
                </c:pt>
                <c:pt idx="1699">
                  <c:v>42344.416666666664</c:v>
                </c:pt>
                <c:pt idx="1700">
                  <c:v>42344.4375</c:v>
                </c:pt>
                <c:pt idx="1701">
                  <c:v>42344.458333333336</c:v>
                </c:pt>
                <c:pt idx="1702">
                  <c:v>42344.479166666664</c:v>
                </c:pt>
                <c:pt idx="1703">
                  <c:v>42344.5</c:v>
                </c:pt>
                <c:pt idx="1704">
                  <c:v>42344.520833333336</c:v>
                </c:pt>
                <c:pt idx="1705">
                  <c:v>42344.541666666664</c:v>
                </c:pt>
                <c:pt idx="1706">
                  <c:v>42344.5625</c:v>
                </c:pt>
                <c:pt idx="1707">
                  <c:v>42344.583333333336</c:v>
                </c:pt>
                <c:pt idx="1708">
                  <c:v>42344.604166666664</c:v>
                </c:pt>
                <c:pt idx="1709">
                  <c:v>42344.625</c:v>
                </c:pt>
                <c:pt idx="1710">
                  <c:v>42344.645833333336</c:v>
                </c:pt>
                <c:pt idx="1711">
                  <c:v>42344.666666666664</c:v>
                </c:pt>
                <c:pt idx="1712">
                  <c:v>42344.6875</c:v>
                </c:pt>
                <c:pt idx="1713">
                  <c:v>42344.708333333336</c:v>
                </c:pt>
                <c:pt idx="1714">
                  <c:v>42344.729166666664</c:v>
                </c:pt>
                <c:pt idx="1715">
                  <c:v>42344.75</c:v>
                </c:pt>
                <c:pt idx="1716">
                  <c:v>42344.770833333336</c:v>
                </c:pt>
                <c:pt idx="1717">
                  <c:v>42344.791666666664</c:v>
                </c:pt>
                <c:pt idx="1718">
                  <c:v>42344.8125</c:v>
                </c:pt>
                <c:pt idx="1719">
                  <c:v>42344.833333333336</c:v>
                </c:pt>
                <c:pt idx="1720">
                  <c:v>42344.854166666664</c:v>
                </c:pt>
                <c:pt idx="1721">
                  <c:v>42344.875</c:v>
                </c:pt>
                <c:pt idx="1722">
                  <c:v>42344.895833333336</c:v>
                </c:pt>
                <c:pt idx="1723">
                  <c:v>42344.916666666664</c:v>
                </c:pt>
                <c:pt idx="1724">
                  <c:v>42344.9375</c:v>
                </c:pt>
                <c:pt idx="1725">
                  <c:v>42344.958333333336</c:v>
                </c:pt>
                <c:pt idx="1726">
                  <c:v>42344.979166666664</c:v>
                </c:pt>
                <c:pt idx="1727">
                  <c:v>42345</c:v>
                </c:pt>
                <c:pt idx="1728">
                  <c:v>42345.020833333336</c:v>
                </c:pt>
                <c:pt idx="1729">
                  <c:v>42345.041666666664</c:v>
                </c:pt>
                <c:pt idx="1730">
                  <c:v>42345.0625</c:v>
                </c:pt>
                <c:pt idx="1731">
                  <c:v>42345.083333333336</c:v>
                </c:pt>
                <c:pt idx="1732">
                  <c:v>42345.104166666664</c:v>
                </c:pt>
                <c:pt idx="1733">
                  <c:v>42345.125</c:v>
                </c:pt>
                <c:pt idx="1734">
                  <c:v>42345.145833333336</c:v>
                </c:pt>
                <c:pt idx="1735">
                  <c:v>42345.166666666664</c:v>
                </c:pt>
                <c:pt idx="1736">
                  <c:v>42345.1875</c:v>
                </c:pt>
                <c:pt idx="1737">
                  <c:v>42345.208333333336</c:v>
                </c:pt>
                <c:pt idx="1738">
                  <c:v>42345.229166666664</c:v>
                </c:pt>
                <c:pt idx="1739">
                  <c:v>42345.25</c:v>
                </c:pt>
                <c:pt idx="1740">
                  <c:v>42345.270833333336</c:v>
                </c:pt>
                <c:pt idx="1741">
                  <c:v>42345.291666666664</c:v>
                </c:pt>
                <c:pt idx="1742">
                  <c:v>42345.3125</c:v>
                </c:pt>
                <c:pt idx="1743">
                  <c:v>42345.333333333336</c:v>
                </c:pt>
                <c:pt idx="1744">
                  <c:v>42345.354166666664</c:v>
                </c:pt>
                <c:pt idx="1745">
                  <c:v>42345.375</c:v>
                </c:pt>
                <c:pt idx="1746">
                  <c:v>42345.395833333336</c:v>
                </c:pt>
                <c:pt idx="1747">
                  <c:v>42345.416666666664</c:v>
                </c:pt>
                <c:pt idx="1748">
                  <c:v>42345.4375</c:v>
                </c:pt>
                <c:pt idx="1749">
                  <c:v>42345.458333333336</c:v>
                </c:pt>
                <c:pt idx="1750">
                  <c:v>42345.479166666664</c:v>
                </c:pt>
                <c:pt idx="1751">
                  <c:v>42345.5</c:v>
                </c:pt>
                <c:pt idx="1752">
                  <c:v>42345.520833333336</c:v>
                </c:pt>
                <c:pt idx="1753">
                  <c:v>42345.541666666664</c:v>
                </c:pt>
                <c:pt idx="1754">
                  <c:v>42345.5625</c:v>
                </c:pt>
                <c:pt idx="1755">
                  <c:v>42345.583333333336</c:v>
                </c:pt>
                <c:pt idx="1756">
                  <c:v>42345.604166666664</c:v>
                </c:pt>
                <c:pt idx="1757">
                  <c:v>42345.625</c:v>
                </c:pt>
                <c:pt idx="1758">
                  <c:v>42345.645833333336</c:v>
                </c:pt>
                <c:pt idx="1759">
                  <c:v>42345.666666666664</c:v>
                </c:pt>
                <c:pt idx="1760">
                  <c:v>42345.6875</c:v>
                </c:pt>
                <c:pt idx="1761">
                  <c:v>42345.708333333336</c:v>
                </c:pt>
                <c:pt idx="1762">
                  <c:v>42345.729166666664</c:v>
                </c:pt>
                <c:pt idx="1763">
                  <c:v>42345.75</c:v>
                </c:pt>
                <c:pt idx="1764">
                  <c:v>42345.770833333336</c:v>
                </c:pt>
                <c:pt idx="1765">
                  <c:v>42345.791666666664</c:v>
                </c:pt>
                <c:pt idx="1766">
                  <c:v>42345.8125</c:v>
                </c:pt>
                <c:pt idx="1767">
                  <c:v>42345.833333333336</c:v>
                </c:pt>
                <c:pt idx="1768">
                  <c:v>42345.854166666664</c:v>
                </c:pt>
                <c:pt idx="1769">
                  <c:v>42345.875</c:v>
                </c:pt>
                <c:pt idx="1770">
                  <c:v>42345.895833333336</c:v>
                </c:pt>
                <c:pt idx="1771">
                  <c:v>42345.916666666664</c:v>
                </c:pt>
                <c:pt idx="1772">
                  <c:v>42345.9375</c:v>
                </c:pt>
                <c:pt idx="1773">
                  <c:v>42345.958333333336</c:v>
                </c:pt>
                <c:pt idx="1774">
                  <c:v>42345.979166666664</c:v>
                </c:pt>
                <c:pt idx="1775">
                  <c:v>42346</c:v>
                </c:pt>
                <c:pt idx="1776">
                  <c:v>42346.020833333336</c:v>
                </c:pt>
                <c:pt idx="1777">
                  <c:v>42346.041666666664</c:v>
                </c:pt>
                <c:pt idx="1778">
                  <c:v>42346.0625</c:v>
                </c:pt>
                <c:pt idx="1779">
                  <c:v>42346.083333333336</c:v>
                </c:pt>
                <c:pt idx="1780">
                  <c:v>42346.104166666664</c:v>
                </c:pt>
                <c:pt idx="1781">
                  <c:v>42346.125</c:v>
                </c:pt>
                <c:pt idx="1782">
                  <c:v>42346.145833333336</c:v>
                </c:pt>
                <c:pt idx="1783">
                  <c:v>42346.166666666664</c:v>
                </c:pt>
                <c:pt idx="1784">
                  <c:v>42346.1875</c:v>
                </c:pt>
                <c:pt idx="1785">
                  <c:v>42346.208333333336</c:v>
                </c:pt>
                <c:pt idx="1786">
                  <c:v>42346.229166666664</c:v>
                </c:pt>
                <c:pt idx="1787">
                  <c:v>42346.25</c:v>
                </c:pt>
                <c:pt idx="1788">
                  <c:v>42346.270833333336</c:v>
                </c:pt>
                <c:pt idx="1789">
                  <c:v>42346.291666666664</c:v>
                </c:pt>
                <c:pt idx="1790">
                  <c:v>42346.3125</c:v>
                </c:pt>
                <c:pt idx="1791">
                  <c:v>42346.333333333336</c:v>
                </c:pt>
                <c:pt idx="1792">
                  <c:v>42346.354166666664</c:v>
                </c:pt>
                <c:pt idx="1793">
                  <c:v>42346.375</c:v>
                </c:pt>
                <c:pt idx="1794">
                  <c:v>42346.395833333336</c:v>
                </c:pt>
                <c:pt idx="1795">
                  <c:v>42346.416666666664</c:v>
                </c:pt>
                <c:pt idx="1796">
                  <c:v>42346.4375</c:v>
                </c:pt>
                <c:pt idx="1797">
                  <c:v>42346.458333333336</c:v>
                </c:pt>
                <c:pt idx="1798">
                  <c:v>42346.479166666664</c:v>
                </c:pt>
                <c:pt idx="1799">
                  <c:v>42346.5</c:v>
                </c:pt>
                <c:pt idx="1800">
                  <c:v>42346.520833333336</c:v>
                </c:pt>
                <c:pt idx="1801">
                  <c:v>42346.541666666664</c:v>
                </c:pt>
                <c:pt idx="1802">
                  <c:v>42346.5625</c:v>
                </c:pt>
                <c:pt idx="1803">
                  <c:v>42346.583333333336</c:v>
                </c:pt>
                <c:pt idx="1804">
                  <c:v>42346.604166666664</c:v>
                </c:pt>
                <c:pt idx="1805">
                  <c:v>42346.625</c:v>
                </c:pt>
                <c:pt idx="1806">
                  <c:v>42346.645833333336</c:v>
                </c:pt>
                <c:pt idx="1807">
                  <c:v>42346.666666666664</c:v>
                </c:pt>
                <c:pt idx="1808">
                  <c:v>42346.6875</c:v>
                </c:pt>
                <c:pt idx="1809">
                  <c:v>42346.708333333336</c:v>
                </c:pt>
                <c:pt idx="1810">
                  <c:v>42346.729166666664</c:v>
                </c:pt>
                <c:pt idx="1811">
                  <c:v>42346.75</c:v>
                </c:pt>
                <c:pt idx="1812">
                  <c:v>42346.770833333336</c:v>
                </c:pt>
                <c:pt idx="1813">
                  <c:v>42346.791666666664</c:v>
                </c:pt>
                <c:pt idx="1814">
                  <c:v>42346.8125</c:v>
                </c:pt>
                <c:pt idx="1815">
                  <c:v>42346.833333333336</c:v>
                </c:pt>
                <c:pt idx="1816">
                  <c:v>42346.854166666664</c:v>
                </c:pt>
                <c:pt idx="1817">
                  <c:v>42346.875</c:v>
                </c:pt>
                <c:pt idx="1818">
                  <c:v>42346.895833333336</c:v>
                </c:pt>
                <c:pt idx="1819">
                  <c:v>42346.916666666664</c:v>
                </c:pt>
                <c:pt idx="1820">
                  <c:v>42346.9375</c:v>
                </c:pt>
                <c:pt idx="1821">
                  <c:v>42346.958333333336</c:v>
                </c:pt>
                <c:pt idx="1822">
                  <c:v>42346.979166666664</c:v>
                </c:pt>
                <c:pt idx="1823">
                  <c:v>42347</c:v>
                </c:pt>
                <c:pt idx="1824">
                  <c:v>42347.020833333336</c:v>
                </c:pt>
                <c:pt idx="1825">
                  <c:v>42347.041666666664</c:v>
                </c:pt>
                <c:pt idx="1826">
                  <c:v>42347.0625</c:v>
                </c:pt>
                <c:pt idx="1827">
                  <c:v>42347.083333333336</c:v>
                </c:pt>
                <c:pt idx="1828">
                  <c:v>42347.104166666664</c:v>
                </c:pt>
                <c:pt idx="1829">
                  <c:v>42347.125</c:v>
                </c:pt>
                <c:pt idx="1830">
                  <c:v>42347.145833333336</c:v>
                </c:pt>
                <c:pt idx="1831">
                  <c:v>42347.166666666664</c:v>
                </c:pt>
                <c:pt idx="1832">
                  <c:v>42347.1875</c:v>
                </c:pt>
                <c:pt idx="1833">
                  <c:v>42347.208333333336</c:v>
                </c:pt>
                <c:pt idx="1834">
                  <c:v>42347.229166666664</c:v>
                </c:pt>
                <c:pt idx="1835">
                  <c:v>42347.25</c:v>
                </c:pt>
                <c:pt idx="1836">
                  <c:v>42347.270833333336</c:v>
                </c:pt>
                <c:pt idx="1837">
                  <c:v>42347.291666666664</c:v>
                </c:pt>
                <c:pt idx="1838">
                  <c:v>42347.3125</c:v>
                </c:pt>
                <c:pt idx="1839">
                  <c:v>42347.333333333336</c:v>
                </c:pt>
                <c:pt idx="1840">
                  <c:v>42347.354166666664</c:v>
                </c:pt>
                <c:pt idx="1841">
                  <c:v>42347.375</c:v>
                </c:pt>
                <c:pt idx="1842">
                  <c:v>42347.395833333336</c:v>
                </c:pt>
                <c:pt idx="1843">
                  <c:v>42347.416666666664</c:v>
                </c:pt>
                <c:pt idx="1844">
                  <c:v>42347.4375</c:v>
                </c:pt>
                <c:pt idx="1845">
                  <c:v>42347.458333333336</c:v>
                </c:pt>
                <c:pt idx="1846">
                  <c:v>42347.479166666664</c:v>
                </c:pt>
                <c:pt idx="1847">
                  <c:v>42347.5</c:v>
                </c:pt>
                <c:pt idx="1848">
                  <c:v>42347.520833333336</c:v>
                </c:pt>
                <c:pt idx="1849">
                  <c:v>42347.541666666664</c:v>
                </c:pt>
                <c:pt idx="1850">
                  <c:v>42347.5625</c:v>
                </c:pt>
                <c:pt idx="1851">
                  <c:v>42347.583333333336</c:v>
                </c:pt>
                <c:pt idx="1852">
                  <c:v>42347.604166666664</c:v>
                </c:pt>
                <c:pt idx="1853">
                  <c:v>42347.625</c:v>
                </c:pt>
                <c:pt idx="1854">
                  <c:v>42347.645833333336</c:v>
                </c:pt>
                <c:pt idx="1855">
                  <c:v>42347.666666666664</c:v>
                </c:pt>
                <c:pt idx="1856">
                  <c:v>42347.6875</c:v>
                </c:pt>
                <c:pt idx="1857">
                  <c:v>42347.708333333336</c:v>
                </c:pt>
                <c:pt idx="1858">
                  <c:v>42347.729166666664</c:v>
                </c:pt>
                <c:pt idx="1859">
                  <c:v>42347.75</c:v>
                </c:pt>
                <c:pt idx="1860">
                  <c:v>42347.770833333336</c:v>
                </c:pt>
                <c:pt idx="1861">
                  <c:v>42347.791666666664</c:v>
                </c:pt>
                <c:pt idx="1862">
                  <c:v>42347.8125</c:v>
                </c:pt>
                <c:pt idx="1863">
                  <c:v>42347.833333333336</c:v>
                </c:pt>
                <c:pt idx="1864">
                  <c:v>42347.854166666664</c:v>
                </c:pt>
                <c:pt idx="1865">
                  <c:v>42347.875</c:v>
                </c:pt>
                <c:pt idx="1866">
                  <c:v>42347.895833333336</c:v>
                </c:pt>
                <c:pt idx="1867">
                  <c:v>42347.916666666664</c:v>
                </c:pt>
                <c:pt idx="1868">
                  <c:v>42347.9375</c:v>
                </c:pt>
                <c:pt idx="1869">
                  <c:v>42347.958333333336</c:v>
                </c:pt>
                <c:pt idx="1870">
                  <c:v>42347.979166666664</c:v>
                </c:pt>
                <c:pt idx="1871">
                  <c:v>42348</c:v>
                </c:pt>
                <c:pt idx="1872">
                  <c:v>42348.020833333336</c:v>
                </c:pt>
                <c:pt idx="1873">
                  <c:v>42348.041666666664</c:v>
                </c:pt>
                <c:pt idx="1874">
                  <c:v>42348.0625</c:v>
                </c:pt>
                <c:pt idx="1875">
                  <c:v>42348.083333333336</c:v>
                </c:pt>
                <c:pt idx="1876">
                  <c:v>42348.104166666664</c:v>
                </c:pt>
                <c:pt idx="1877">
                  <c:v>42348.125</c:v>
                </c:pt>
                <c:pt idx="1878">
                  <c:v>42348.145833333336</c:v>
                </c:pt>
                <c:pt idx="1879">
                  <c:v>42348.166666666664</c:v>
                </c:pt>
                <c:pt idx="1880">
                  <c:v>42348.1875</c:v>
                </c:pt>
                <c:pt idx="1881">
                  <c:v>42348.208333333336</c:v>
                </c:pt>
                <c:pt idx="1882">
                  <c:v>42348.229166666664</c:v>
                </c:pt>
                <c:pt idx="1883">
                  <c:v>42348.25</c:v>
                </c:pt>
                <c:pt idx="1884">
                  <c:v>42348.270833333336</c:v>
                </c:pt>
                <c:pt idx="1885">
                  <c:v>42348.291666666664</c:v>
                </c:pt>
                <c:pt idx="1886">
                  <c:v>42348.3125</c:v>
                </c:pt>
                <c:pt idx="1887">
                  <c:v>42348.333333333336</c:v>
                </c:pt>
                <c:pt idx="1888">
                  <c:v>42348.354166666664</c:v>
                </c:pt>
                <c:pt idx="1889">
                  <c:v>42348.375</c:v>
                </c:pt>
                <c:pt idx="1890">
                  <c:v>42348.395833333336</c:v>
                </c:pt>
                <c:pt idx="1891">
                  <c:v>42348.416666666664</c:v>
                </c:pt>
                <c:pt idx="1892">
                  <c:v>42348.4375</c:v>
                </c:pt>
                <c:pt idx="1893">
                  <c:v>42348.458333333336</c:v>
                </c:pt>
                <c:pt idx="1894">
                  <c:v>42348.479166666664</c:v>
                </c:pt>
                <c:pt idx="1895">
                  <c:v>42348.5</c:v>
                </c:pt>
                <c:pt idx="1896">
                  <c:v>42348.520833333336</c:v>
                </c:pt>
                <c:pt idx="1897">
                  <c:v>42348.541666666664</c:v>
                </c:pt>
                <c:pt idx="1898">
                  <c:v>42348.5625</c:v>
                </c:pt>
                <c:pt idx="1899">
                  <c:v>42348.583333333336</c:v>
                </c:pt>
                <c:pt idx="1900">
                  <c:v>42348.604166666664</c:v>
                </c:pt>
                <c:pt idx="1901">
                  <c:v>42348.625</c:v>
                </c:pt>
                <c:pt idx="1902">
                  <c:v>42348.645833333336</c:v>
                </c:pt>
                <c:pt idx="1903">
                  <c:v>42348.666666666664</c:v>
                </c:pt>
                <c:pt idx="1904">
                  <c:v>42348.6875</c:v>
                </c:pt>
                <c:pt idx="1905">
                  <c:v>42348.708333333336</c:v>
                </c:pt>
                <c:pt idx="1906">
                  <c:v>42348.729166666664</c:v>
                </c:pt>
                <c:pt idx="1907">
                  <c:v>42348.75</c:v>
                </c:pt>
                <c:pt idx="1908">
                  <c:v>42348.770833333336</c:v>
                </c:pt>
                <c:pt idx="1909">
                  <c:v>42348.791666666664</c:v>
                </c:pt>
                <c:pt idx="1910">
                  <c:v>42348.8125</c:v>
                </c:pt>
                <c:pt idx="1911">
                  <c:v>42348.833333333336</c:v>
                </c:pt>
                <c:pt idx="1912">
                  <c:v>42348.854166666664</c:v>
                </c:pt>
                <c:pt idx="1913">
                  <c:v>42348.875</c:v>
                </c:pt>
                <c:pt idx="1914">
                  <c:v>42348.895833333336</c:v>
                </c:pt>
                <c:pt idx="1915">
                  <c:v>42348.916666666664</c:v>
                </c:pt>
                <c:pt idx="1916">
                  <c:v>42348.9375</c:v>
                </c:pt>
                <c:pt idx="1917">
                  <c:v>42348.958333333336</c:v>
                </c:pt>
                <c:pt idx="1918">
                  <c:v>42348.979166666664</c:v>
                </c:pt>
                <c:pt idx="1919">
                  <c:v>42349</c:v>
                </c:pt>
                <c:pt idx="1920">
                  <c:v>42349.020833333336</c:v>
                </c:pt>
                <c:pt idx="1921">
                  <c:v>42349.041666666664</c:v>
                </c:pt>
                <c:pt idx="1922">
                  <c:v>42349.0625</c:v>
                </c:pt>
                <c:pt idx="1923">
                  <c:v>42349.083333333336</c:v>
                </c:pt>
                <c:pt idx="1924">
                  <c:v>42349.104166666664</c:v>
                </c:pt>
                <c:pt idx="1925">
                  <c:v>42349.125</c:v>
                </c:pt>
                <c:pt idx="1926">
                  <c:v>42349.145833333336</c:v>
                </c:pt>
                <c:pt idx="1927">
                  <c:v>42349.166666666664</c:v>
                </c:pt>
                <c:pt idx="1928">
                  <c:v>42349.1875</c:v>
                </c:pt>
                <c:pt idx="1929">
                  <c:v>42349.208333333336</c:v>
                </c:pt>
                <c:pt idx="1930">
                  <c:v>42349.229166666664</c:v>
                </c:pt>
                <c:pt idx="1931">
                  <c:v>42349.25</c:v>
                </c:pt>
                <c:pt idx="1932">
                  <c:v>42349.270833333336</c:v>
                </c:pt>
                <c:pt idx="1933">
                  <c:v>42349.291666666664</c:v>
                </c:pt>
                <c:pt idx="1934">
                  <c:v>42349.3125</c:v>
                </c:pt>
                <c:pt idx="1935">
                  <c:v>42349.333333333336</c:v>
                </c:pt>
                <c:pt idx="1936">
                  <c:v>42349.354166666664</c:v>
                </c:pt>
                <c:pt idx="1937">
                  <c:v>42349.375</c:v>
                </c:pt>
                <c:pt idx="1938">
                  <c:v>42349.395833333336</c:v>
                </c:pt>
                <c:pt idx="1939">
                  <c:v>42349.416666666664</c:v>
                </c:pt>
                <c:pt idx="1940">
                  <c:v>42349.4375</c:v>
                </c:pt>
                <c:pt idx="1941">
                  <c:v>42349.458333333336</c:v>
                </c:pt>
                <c:pt idx="1942">
                  <c:v>42349.479166666664</c:v>
                </c:pt>
                <c:pt idx="1943">
                  <c:v>42349.5</c:v>
                </c:pt>
                <c:pt idx="1944">
                  <c:v>42349.520833333336</c:v>
                </c:pt>
                <c:pt idx="1945">
                  <c:v>42349.541666666664</c:v>
                </c:pt>
                <c:pt idx="1946">
                  <c:v>42349.5625</c:v>
                </c:pt>
                <c:pt idx="1947">
                  <c:v>42349.583333333336</c:v>
                </c:pt>
                <c:pt idx="1948">
                  <c:v>42349.604166666664</c:v>
                </c:pt>
                <c:pt idx="1949">
                  <c:v>42349.625</c:v>
                </c:pt>
                <c:pt idx="1950">
                  <c:v>42349.645833333336</c:v>
                </c:pt>
                <c:pt idx="1951">
                  <c:v>42349.666666666664</c:v>
                </c:pt>
                <c:pt idx="1952">
                  <c:v>42349.6875</c:v>
                </c:pt>
                <c:pt idx="1953">
                  <c:v>42349.708333333336</c:v>
                </c:pt>
                <c:pt idx="1954">
                  <c:v>42349.729166666664</c:v>
                </c:pt>
                <c:pt idx="1955">
                  <c:v>42349.75</c:v>
                </c:pt>
                <c:pt idx="1956">
                  <c:v>42349.770833333336</c:v>
                </c:pt>
                <c:pt idx="1957">
                  <c:v>42349.791666666664</c:v>
                </c:pt>
                <c:pt idx="1958">
                  <c:v>42349.8125</c:v>
                </c:pt>
                <c:pt idx="1959">
                  <c:v>42349.833333333336</c:v>
                </c:pt>
                <c:pt idx="1960">
                  <c:v>42349.854166666664</c:v>
                </c:pt>
                <c:pt idx="1961">
                  <c:v>42349.875</c:v>
                </c:pt>
                <c:pt idx="1962">
                  <c:v>42349.895833333336</c:v>
                </c:pt>
                <c:pt idx="1963">
                  <c:v>42349.916666666664</c:v>
                </c:pt>
                <c:pt idx="1964">
                  <c:v>42349.9375</c:v>
                </c:pt>
                <c:pt idx="1965">
                  <c:v>42349.958333333336</c:v>
                </c:pt>
                <c:pt idx="1966">
                  <c:v>42349.979166666664</c:v>
                </c:pt>
                <c:pt idx="1967">
                  <c:v>42350</c:v>
                </c:pt>
                <c:pt idx="1968">
                  <c:v>42350.020833333336</c:v>
                </c:pt>
                <c:pt idx="1969">
                  <c:v>42350.041666666664</c:v>
                </c:pt>
                <c:pt idx="1970">
                  <c:v>42350.0625</c:v>
                </c:pt>
                <c:pt idx="1971">
                  <c:v>42350.083333333336</c:v>
                </c:pt>
                <c:pt idx="1972">
                  <c:v>42350.104166666664</c:v>
                </c:pt>
                <c:pt idx="1973">
                  <c:v>42350.125</c:v>
                </c:pt>
                <c:pt idx="1974">
                  <c:v>42350.145833333336</c:v>
                </c:pt>
                <c:pt idx="1975">
                  <c:v>42350.166666666664</c:v>
                </c:pt>
                <c:pt idx="1976">
                  <c:v>42350.1875</c:v>
                </c:pt>
                <c:pt idx="1977">
                  <c:v>42350.208333333336</c:v>
                </c:pt>
                <c:pt idx="1978">
                  <c:v>42350.229166666664</c:v>
                </c:pt>
                <c:pt idx="1979">
                  <c:v>42350.25</c:v>
                </c:pt>
                <c:pt idx="1980">
                  <c:v>42350.270833333336</c:v>
                </c:pt>
                <c:pt idx="1981">
                  <c:v>42350.291666666664</c:v>
                </c:pt>
                <c:pt idx="1982">
                  <c:v>42350.3125</c:v>
                </c:pt>
                <c:pt idx="1983">
                  <c:v>42350.333333333336</c:v>
                </c:pt>
                <c:pt idx="1984">
                  <c:v>42350.354166666664</c:v>
                </c:pt>
                <c:pt idx="1985">
                  <c:v>42350.375</c:v>
                </c:pt>
                <c:pt idx="1986">
                  <c:v>42350.395833333336</c:v>
                </c:pt>
                <c:pt idx="1987">
                  <c:v>42350.416666666664</c:v>
                </c:pt>
                <c:pt idx="1988">
                  <c:v>42350.4375</c:v>
                </c:pt>
                <c:pt idx="1989">
                  <c:v>42350.458333333336</c:v>
                </c:pt>
                <c:pt idx="1990">
                  <c:v>42350.479166666664</c:v>
                </c:pt>
                <c:pt idx="1991">
                  <c:v>42350.5</c:v>
                </c:pt>
                <c:pt idx="1992">
                  <c:v>42350.520833333336</c:v>
                </c:pt>
                <c:pt idx="1993">
                  <c:v>42350.541666666664</c:v>
                </c:pt>
                <c:pt idx="1994">
                  <c:v>42350.5625</c:v>
                </c:pt>
                <c:pt idx="1995">
                  <c:v>42350.583333333336</c:v>
                </c:pt>
                <c:pt idx="1996">
                  <c:v>42350.604166666664</c:v>
                </c:pt>
                <c:pt idx="1997">
                  <c:v>42350.625</c:v>
                </c:pt>
                <c:pt idx="1998">
                  <c:v>42350.645833333336</c:v>
                </c:pt>
                <c:pt idx="1999">
                  <c:v>42350.666666666664</c:v>
                </c:pt>
                <c:pt idx="2000">
                  <c:v>42350.6875</c:v>
                </c:pt>
                <c:pt idx="2001">
                  <c:v>42350.708333333336</c:v>
                </c:pt>
                <c:pt idx="2002">
                  <c:v>42350.729166666664</c:v>
                </c:pt>
                <c:pt idx="2003">
                  <c:v>42350.75</c:v>
                </c:pt>
                <c:pt idx="2004">
                  <c:v>42350.770833333336</c:v>
                </c:pt>
                <c:pt idx="2005">
                  <c:v>42350.791666666664</c:v>
                </c:pt>
                <c:pt idx="2006">
                  <c:v>42350.8125</c:v>
                </c:pt>
                <c:pt idx="2007">
                  <c:v>42350.833333333336</c:v>
                </c:pt>
                <c:pt idx="2008">
                  <c:v>42350.854166666664</c:v>
                </c:pt>
                <c:pt idx="2009">
                  <c:v>42350.875</c:v>
                </c:pt>
                <c:pt idx="2010">
                  <c:v>42350.895833333336</c:v>
                </c:pt>
                <c:pt idx="2011">
                  <c:v>42350.916666666664</c:v>
                </c:pt>
                <c:pt idx="2012">
                  <c:v>42350.9375</c:v>
                </c:pt>
                <c:pt idx="2013">
                  <c:v>42350.958333333336</c:v>
                </c:pt>
                <c:pt idx="2014">
                  <c:v>42350.979166666664</c:v>
                </c:pt>
                <c:pt idx="2015">
                  <c:v>42351</c:v>
                </c:pt>
                <c:pt idx="2016">
                  <c:v>42351.020833333336</c:v>
                </c:pt>
                <c:pt idx="2017">
                  <c:v>42351.041666666664</c:v>
                </c:pt>
                <c:pt idx="2018">
                  <c:v>42351.0625</c:v>
                </c:pt>
                <c:pt idx="2019">
                  <c:v>42351.083333333336</c:v>
                </c:pt>
                <c:pt idx="2020">
                  <c:v>42351.104166666664</c:v>
                </c:pt>
                <c:pt idx="2021">
                  <c:v>42351.125</c:v>
                </c:pt>
                <c:pt idx="2022">
                  <c:v>42351.145833333336</c:v>
                </c:pt>
                <c:pt idx="2023">
                  <c:v>42351.166666666664</c:v>
                </c:pt>
                <c:pt idx="2024">
                  <c:v>42351.1875</c:v>
                </c:pt>
                <c:pt idx="2025">
                  <c:v>42351.208333333336</c:v>
                </c:pt>
                <c:pt idx="2026">
                  <c:v>42351.229166666664</c:v>
                </c:pt>
                <c:pt idx="2027">
                  <c:v>42351.25</c:v>
                </c:pt>
                <c:pt idx="2028">
                  <c:v>42351.270833333336</c:v>
                </c:pt>
                <c:pt idx="2029">
                  <c:v>42351.291666666664</c:v>
                </c:pt>
                <c:pt idx="2030">
                  <c:v>42351.3125</c:v>
                </c:pt>
                <c:pt idx="2031">
                  <c:v>42351.333333333336</c:v>
                </c:pt>
                <c:pt idx="2032">
                  <c:v>42351.354166666664</c:v>
                </c:pt>
                <c:pt idx="2033">
                  <c:v>42351.375</c:v>
                </c:pt>
                <c:pt idx="2034">
                  <c:v>42351.395833333336</c:v>
                </c:pt>
                <c:pt idx="2035">
                  <c:v>42351.416666666664</c:v>
                </c:pt>
                <c:pt idx="2036">
                  <c:v>42351.4375</c:v>
                </c:pt>
                <c:pt idx="2037">
                  <c:v>42351.458333333336</c:v>
                </c:pt>
                <c:pt idx="2038">
                  <c:v>42351.479166666664</c:v>
                </c:pt>
                <c:pt idx="2039">
                  <c:v>42351.5</c:v>
                </c:pt>
                <c:pt idx="2040">
                  <c:v>42351.520833333336</c:v>
                </c:pt>
                <c:pt idx="2041">
                  <c:v>42351.541666666664</c:v>
                </c:pt>
                <c:pt idx="2042">
                  <c:v>42351.5625</c:v>
                </c:pt>
                <c:pt idx="2043">
                  <c:v>42351.583333333336</c:v>
                </c:pt>
                <c:pt idx="2044">
                  <c:v>42351.604166666664</c:v>
                </c:pt>
                <c:pt idx="2045">
                  <c:v>42351.625</c:v>
                </c:pt>
                <c:pt idx="2046">
                  <c:v>42351.645833333336</c:v>
                </c:pt>
                <c:pt idx="2047">
                  <c:v>42351.666666666664</c:v>
                </c:pt>
                <c:pt idx="2048">
                  <c:v>42351.6875</c:v>
                </c:pt>
                <c:pt idx="2049">
                  <c:v>42351.708333333336</c:v>
                </c:pt>
                <c:pt idx="2050">
                  <c:v>42351.729166666664</c:v>
                </c:pt>
                <c:pt idx="2051">
                  <c:v>42351.75</c:v>
                </c:pt>
                <c:pt idx="2052">
                  <c:v>42351.770833333336</c:v>
                </c:pt>
                <c:pt idx="2053">
                  <c:v>42351.791666666664</c:v>
                </c:pt>
                <c:pt idx="2054">
                  <c:v>42351.8125</c:v>
                </c:pt>
                <c:pt idx="2055">
                  <c:v>42351.833333333336</c:v>
                </c:pt>
                <c:pt idx="2056">
                  <c:v>42351.854166666664</c:v>
                </c:pt>
                <c:pt idx="2057">
                  <c:v>42351.875</c:v>
                </c:pt>
                <c:pt idx="2058">
                  <c:v>42351.895833333336</c:v>
                </c:pt>
                <c:pt idx="2059">
                  <c:v>42351.916666666664</c:v>
                </c:pt>
                <c:pt idx="2060">
                  <c:v>42351.9375</c:v>
                </c:pt>
                <c:pt idx="2061">
                  <c:v>42351.958333333336</c:v>
                </c:pt>
                <c:pt idx="2062">
                  <c:v>42351.979166666664</c:v>
                </c:pt>
                <c:pt idx="2063">
                  <c:v>42352</c:v>
                </c:pt>
                <c:pt idx="2064">
                  <c:v>42352.020833333336</c:v>
                </c:pt>
                <c:pt idx="2065">
                  <c:v>42352.041666666664</c:v>
                </c:pt>
                <c:pt idx="2066">
                  <c:v>42352.0625</c:v>
                </c:pt>
                <c:pt idx="2067">
                  <c:v>42352.083333333336</c:v>
                </c:pt>
                <c:pt idx="2068">
                  <c:v>42352.104166666664</c:v>
                </c:pt>
                <c:pt idx="2069">
                  <c:v>42352.125</c:v>
                </c:pt>
                <c:pt idx="2070">
                  <c:v>42352.145833333336</c:v>
                </c:pt>
                <c:pt idx="2071">
                  <c:v>42352.166666666664</c:v>
                </c:pt>
                <c:pt idx="2072">
                  <c:v>42352.1875</c:v>
                </c:pt>
                <c:pt idx="2073">
                  <c:v>42352.208333333336</c:v>
                </c:pt>
                <c:pt idx="2074">
                  <c:v>42352.229166666664</c:v>
                </c:pt>
                <c:pt idx="2075">
                  <c:v>42352.25</c:v>
                </c:pt>
                <c:pt idx="2076">
                  <c:v>42352.270833333336</c:v>
                </c:pt>
                <c:pt idx="2077">
                  <c:v>42352.291666666664</c:v>
                </c:pt>
                <c:pt idx="2078">
                  <c:v>42352.3125</c:v>
                </c:pt>
                <c:pt idx="2079">
                  <c:v>42352.333333333336</c:v>
                </c:pt>
                <c:pt idx="2080">
                  <c:v>42352.354166666664</c:v>
                </c:pt>
                <c:pt idx="2081">
                  <c:v>42352.375</c:v>
                </c:pt>
                <c:pt idx="2082">
                  <c:v>42352.395833333336</c:v>
                </c:pt>
                <c:pt idx="2083">
                  <c:v>42352.416666666664</c:v>
                </c:pt>
                <c:pt idx="2084">
                  <c:v>42352.4375</c:v>
                </c:pt>
                <c:pt idx="2085">
                  <c:v>42352.458333333336</c:v>
                </c:pt>
                <c:pt idx="2086">
                  <c:v>42352.479166666664</c:v>
                </c:pt>
                <c:pt idx="2087">
                  <c:v>42352.5</c:v>
                </c:pt>
                <c:pt idx="2088">
                  <c:v>42352.520833333336</c:v>
                </c:pt>
                <c:pt idx="2089">
                  <c:v>42352.541666666664</c:v>
                </c:pt>
                <c:pt idx="2090">
                  <c:v>42352.5625</c:v>
                </c:pt>
                <c:pt idx="2091">
                  <c:v>42352.583333333336</c:v>
                </c:pt>
                <c:pt idx="2092">
                  <c:v>42352.604166666664</c:v>
                </c:pt>
                <c:pt idx="2093">
                  <c:v>42352.625</c:v>
                </c:pt>
                <c:pt idx="2094">
                  <c:v>42352.645833333336</c:v>
                </c:pt>
                <c:pt idx="2095">
                  <c:v>42352.666666666664</c:v>
                </c:pt>
                <c:pt idx="2096">
                  <c:v>42352.6875</c:v>
                </c:pt>
                <c:pt idx="2097">
                  <c:v>42352.708333333336</c:v>
                </c:pt>
                <c:pt idx="2098">
                  <c:v>42352.729166666664</c:v>
                </c:pt>
                <c:pt idx="2099">
                  <c:v>42352.75</c:v>
                </c:pt>
                <c:pt idx="2100">
                  <c:v>42352.770833333336</c:v>
                </c:pt>
                <c:pt idx="2101">
                  <c:v>42352.791666666664</c:v>
                </c:pt>
                <c:pt idx="2102">
                  <c:v>42352.8125</c:v>
                </c:pt>
                <c:pt idx="2103">
                  <c:v>42352.833333333336</c:v>
                </c:pt>
                <c:pt idx="2104">
                  <c:v>42352.854166666664</c:v>
                </c:pt>
                <c:pt idx="2105">
                  <c:v>42352.875</c:v>
                </c:pt>
                <c:pt idx="2106">
                  <c:v>42352.895833333336</c:v>
                </c:pt>
                <c:pt idx="2107">
                  <c:v>42352.916666666664</c:v>
                </c:pt>
                <c:pt idx="2108">
                  <c:v>42352.9375</c:v>
                </c:pt>
                <c:pt idx="2109">
                  <c:v>42352.958333333336</c:v>
                </c:pt>
                <c:pt idx="2110">
                  <c:v>42352.979166666664</c:v>
                </c:pt>
                <c:pt idx="2111">
                  <c:v>42353</c:v>
                </c:pt>
                <c:pt idx="2112">
                  <c:v>42353.020833333336</c:v>
                </c:pt>
                <c:pt idx="2113">
                  <c:v>42353.041666666664</c:v>
                </c:pt>
                <c:pt idx="2114">
                  <c:v>42353.0625</c:v>
                </c:pt>
                <c:pt idx="2115">
                  <c:v>42353.083333333336</c:v>
                </c:pt>
                <c:pt idx="2116">
                  <c:v>42353.104166666664</c:v>
                </c:pt>
                <c:pt idx="2117">
                  <c:v>42353.125</c:v>
                </c:pt>
                <c:pt idx="2118">
                  <c:v>42353.145833333336</c:v>
                </c:pt>
                <c:pt idx="2119">
                  <c:v>42353.166666666664</c:v>
                </c:pt>
                <c:pt idx="2120">
                  <c:v>42353.1875</c:v>
                </c:pt>
                <c:pt idx="2121">
                  <c:v>42353.208333333336</c:v>
                </c:pt>
                <c:pt idx="2122">
                  <c:v>42353.229166666664</c:v>
                </c:pt>
                <c:pt idx="2123">
                  <c:v>42353.25</c:v>
                </c:pt>
                <c:pt idx="2124">
                  <c:v>42353.270833333336</c:v>
                </c:pt>
                <c:pt idx="2125">
                  <c:v>42353.291666666664</c:v>
                </c:pt>
                <c:pt idx="2126">
                  <c:v>42353.3125</c:v>
                </c:pt>
                <c:pt idx="2127">
                  <c:v>42353.333333333336</c:v>
                </c:pt>
                <c:pt idx="2128">
                  <c:v>42353.354166666664</c:v>
                </c:pt>
                <c:pt idx="2129">
                  <c:v>42353.375</c:v>
                </c:pt>
                <c:pt idx="2130">
                  <c:v>42353.395833333336</c:v>
                </c:pt>
                <c:pt idx="2131">
                  <c:v>42353.416666666664</c:v>
                </c:pt>
                <c:pt idx="2132">
                  <c:v>42353.4375</c:v>
                </c:pt>
                <c:pt idx="2133">
                  <c:v>42353.458333333336</c:v>
                </c:pt>
                <c:pt idx="2134">
                  <c:v>42353.479166666664</c:v>
                </c:pt>
                <c:pt idx="2135">
                  <c:v>42353.5</c:v>
                </c:pt>
                <c:pt idx="2136">
                  <c:v>42353.520833333336</c:v>
                </c:pt>
                <c:pt idx="2137">
                  <c:v>42353.541666666664</c:v>
                </c:pt>
                <c:pt idx="2138">
                  <c:v>42353.5625</c:v>
                </c:pt>
                <c:pt idx="2139">
                  <c:v>42353.583333333336</c:v>
                </c:pt>
                <c:pt idx="2140">
                  <c:v>42353.604166666664</c:v>
                </c:pt>
                <c:pt idx="2141">
                  <c:v>42353.625</c:v>
                </c:pt>
                <c:pt idx="2142">
                  <c:v>42353.645833333336</c:v>
                </c:pt>
                <c:pt idx="2143">
                  <c:v>42353.666666666664</c:v>
                </c:pt>
                <c:pt idx="2144">
                  <c:v>42353.6875</c:v>
                </c:pt>
                <c:pt idx="2145">
                  <c:v>42353.708333333336</c:v>
                </c:pt>
                <c:pt idx="2146">
                  <c:v>42353.729166666664</c:v>
                </c:pt>
                <c:pt idx="2147">
                  <c:v>42353.75</c:v>
                </c:pt>
                <c:pt idx="2148">
                  <c:v>42353.770833333336</c:v>
                </c:pt>
                <c:pt idx="2149">
                  <c:v>42353.791666666664</c:v>
                </c:pt>
                <c:pt idx="2150">
                  <c:v>42353.8125</c:v>
                </c:pt>
                <c:pt idx="2151">
                  <c:v>42353.833333333336</c:v>
                </c:pt>
                <c:pt idx="2152">
                  <c:v>42353.854166666664</c:v>
                </c:pt>
                <c:pt idx="2153">
                  <c:v>42353.875</c:v>
                </c:pt>
                <c:pt idx="2154">
                  <c:v>42353.895833333336</c:v>
                </c:pt>
                <c:pt idx="2155">
                  <c:v>42353.916666666664</c:v>
                </c:pt>
                <c:pt idx="2156">
                  <c:v>42353.9375</c:v>
                </c:pt>
                <c:pt idx="2157">
                  <c:v>42353.958333333336</c:v>
                </c:pt>
                <c:pt idx="2158">
                  <c:v>42353.979166666664</c:v>
                </c:pt>
                <c:pt idx="2159">
                  <c:v>42354</c:v>
                </c:pt>
                <c:pt idx="2160">
                  <c:v>42354.020833333336</c:v>
                </c:pt>
                <c:pt idx="2161">
                  <c:v>42354.041666666664</c:v>
                </c:pt>
                <c:pt idx="2162">
                  <c:v>42354.0625</c:v>
                </c:pt>
                <c:pt idx="2163">
                  <c:v>42354.083333333336</c:v>
                </c:pt>
                <c:pt idx="2164">
                  <c:v>42354.104166666664</c:v>
                </c:pt>
                <c:pt idx="2165">
                  <c:v>42354.125</c:v>
                </c:pt>
                <c:pt idx="2166">
                  <c:v>42354.145833333336</c:v>
                </c:pt>
                <c:pt idx="2167">
                  <c:v>42354.166666666664</c:v>
                </c:pt>
                <c:pt idx="2168">
                  <c:v>42354.1875</c:v>
                </c:pt>
                <c:pt idx="2169">
                  <c:v>42354.208333333336</c:v>
                </c:pt>
                <c:pt idx="2170">
                  <c:v>42354.229166666664</c:v>
                </c:pt>
                <c:pt idx="2171">
                  <c:v>42354.25</c:v>
                </c:pt>
                <c:pt idx="2172">
                  <c:v>42354.270833333336</c:v>
                </c:pt>
                <c:pt idx="2173">
                  <c:v>42354.291666666664</c:v>
                </c:pt>
                <c:pt idx="2174">
                  <c:v>42354.3125</c:v>
                </c:pt>
                <c:pt idx="2175">
                  <c:v>42354.333333333336</c:v>
                </c:pt>
                <c:pt idx="2176">
                  <c:v>42354.354166666664</c:v>
                </c:pt>
                <c:pt idx="2177">
                  <c:v>42354.375</c:v>
                </c:pt>
                <c:pt idx="2178">
                  <c:v>42354.395833333336</c:v>
                </c:pt>
                <c:pt idx="2179">
                  <c:v>42354.416666666664</c:v>
                </c:pt>
                <c:pt idx="2180">
                  <c:v>42354.4375</c:v>
                </c:pt>
                <c:pt idx="2181">
                  <c:v>42354.458333333336</c:v>
                </c:pt>
                <c:pt idx="2182">
                  <c:v>42354.479166666664</c:v>
                </c:pt>
                <c:pt idx="2183">
                  <c:v>42354.5</c:v>
                </c:pt>
                <c:pt idx="2184">
                  <c:v>42354.520833333336</c:v>
                </c:pt>
                <c:pt idx="2185">
                  <c:v>42354.541666666664</c:v>
                </c:pt>
                <c:pt idx="2186">
                  <c:v>42354.5625</c:v>
                </c:pt>
                <c:pt idx="2187">
                  <c:v>42354.583333333336</c:v>
                </c:pt>
                <c:pt idx="2188">
                  <c:v>42354.604166666664</c:v>
                </c:pt>
                <c:pt idx="2189">
                  <c:v>42354.625</c:v>
                </c:pt>
                <c:pt idx="2190">
                  <c:v>42354.645833333336</c:v>
                </c:pt>
                <c:pt idx="2191">
                  <c:v>42354.666666666664</c:v>
                </c:pt>
                <c:pt idx="2192">
                  <c:v>42354.6875</c:v>
                </c:pt>
                <c:pt idx="2193">
                  <c:v>42354.708333333336</c:v>
                </c:pt>
                <c:pt idx="2194">
                  <c:v>42354.729166666664</c:v>
                </c:pt>
                <c:pt idx="2195">
                  <c:v>42354.75</c:v>
                </c:pt>
                <c:pt idx="2196">
                  <c:v>42354.770833333336</c:v>
                </c:pt>
                <c:pt idx="2197">
                  <c:v>42354.791666666664</c:v>
                </c:pt>
                <c:pt idx="2198">
                  <c:v>42354.8125</c:v>
                </c:pt>
                <c:pt idx="2199">
                  <c:v>42354.833333333336</c:v>
                </c:pt>
                <c:pt idx="2200">
                  <c:v>42354.854166666664</c:v>
                </c:pt>
                <c:pt idx="2201">
                  <c:v>42354.875</c:v>
                </c:pt>
                <c:pt idx="2202">
                  <c:v>42354.895833333336</c:v>
                </c:pt>
                <c:pt idx="2203">
                  <c:v>42354.916666666664</c:v>
                </c:pt>
                <c:pt idx="2204">
                  <c:v>42354.9375</c:v>
                </c:pt>
                <c:pt idx="2205">
                  <c:v>42354.958333333336</c:v>
                </c:pt>
                <c:pt idx="2206">
                  <c:v>42354.979166666664</c:v>
                </c:pt>
                <c:pt idx="2207">
                  <c:v>42355</c:v>
                </c:pt>
                <c:pt idx="2208">
                  <c:v>42355.020833333336</c:v>
                </c:pt>
                <c:pt idx="2209">
                  <c:v>42355.041666666664</c:v>
                </c:pt>
                <c:pt idx="2210">
                  <c:v>42355.0625</c:v>
                </c:pt>
                <c:pt idx="2211">
                  <c:v>42355.083333333336</c:v>
                </c:pt>
                <c:pt idx="2212">
                  <c:v>42355.104166666664</c:v>
                </c:pt>
                <c:pt idx="2213">
                  <c:v>42355.125</c:v>
                </c:pt>
                <c:pt idx="2214">
                  <c:v>42355.145833333336</c:v>
                </c:pt>
                <c:pt idx="2215">
                  <c:v>42355.166666666664</c:v>
                </c:pt>
                <c:pt idx="2216">
                  <c:v>42355.1875</c:v>
                </c:pt>
                <c:pt idx="2217">
                  <c:v>42355.208333333336</c:v>
                </c:pt>
                <c:pt idx="2218">
                  <c:v>42355.229166666664</c:v>
                </c:pt>
                <c:pt idx="2219">
                  <c:v>42355.25</c:v>
                </c:pt>
                <c:pt idx="2220">
                  <c:v>42355.270833333336</c:v>
                </c:pt>
                <c:pt idx="2221">
                  <c:v>42355.291666666664</c:v>
                </c:pt>
                <c:pt idx="2222">
                  <c:v>42355.3125</c:v>
                </c:pt>
                <c:pt idx="2223">
                  <c:v>42355.333333333336</c:v>
                </c:pt>
                <c:pt idx="2224">
                  <c:v>42355.354166666664</c:v>
                </c:pt>
                <c:pt idx="2225">
                  <c:v>42355.375</c:v>
                </c:pt>
                <c:pt idx="2226">
                  <c:v>42355.395833333336</c:v>
                </c:pt>
                <c:pt idx="2227">
                  <c:v>42355.416666666664</c:v>
                </c:pt>
                <c:pt idx="2228">
                  <c:v>42355.4375</c:v>
                </c:pt>
                <c:pt idx="2229">
                  <c:v>42355.458333333336</c:v>
                </c:pt>
                <c:pt idx="2230">
                  <c:v>42355.479166666664</c:v>
                </c:pt>
                <c:pt idx="2231">
                  <c:v>42355.5</c:v>
                </c:pt>
                <c:pt idx="2232">
                  <c:v>42355.520833333336</c:v>
                </c:pt>
                <c:pt idx="2233">
                  <c:v>42355.541666666664</c:v>
                </c:pt>
                <c:pt idx="2234">
                  <c:v>42355.5625</c:v>
                </c:pt>
                <c:pt idx="2235">
                  <c:v>42355.583333333336</c:v>
                </c:pt>
                <c:pt idx="2236">
                  <c:v>42355.604166666664</c:v>
                </c:pt>
                <c:pt idx="2237">
                  <c:v>42355.625</c:v>
                </c:pt>
                <c:pt idx="2238">
                  <c:v>42355.645833333336</c:v>
                </c:pt>
                <c:pt idx="2239">
                  <c:v>42355.666666666664</c:v>
                </c:pt>
                <c:pt idx="2240">
                  <c:v>42355.6875</c:v>
                </c:pt>
                <c:pt idx="2241">
                  <c:v>42355.708333333336</c:v>
                </c:pt>
                <c:pt idx="2242">
                  <c:v>42355.729166666664</c:v>
                </c:pt>
                <c:pt idx="2243">
                  <c:v>42355.75</c:v>
                </c:pt>
                <c:pt idx="2244">
                  <c:v>42355.770833333336</c:v>
                </c:pt>
                <c:pt idx="2245">
                  <c:v>42355.791666666664</c:v>
                </c:pt>
                <c:pt idx="2246">
                  <c:v>42355.8125</c:v>
                </c:pt>
                <c:pt idx="2247">
                  <c:v>42355.833333333336</c:v>
                </c:pt>
                <c:pt idx="2248">
                  <c:v>42355.854166666664</c:v>
                </c:pt>
                <c:pt idx="2249">
                  <c:v>42355.875</c:v>
                </c:pt>
                <c:pt idx="2250">
                  <c:v>42355.895833333336</c:v>
                </c:pt>
                <c:pt idx="2251">
                  <c:v>42355.916666666664</c:v>
                </c:pt>
                <c:pt idx="2252">
                  <c:v>42355.9375</c:v>
                </c:pt>
                <c:pt idx="2253">
                  <c:v>42355.958333333336</c:v>
                </c:pt>
                <c:pt idx="2254">
                  <c:v>42355.979166666664</c:v>
                </c:pt>
                <c:pt idx="2255">
                  <c:v>42356</c:v>
                </c:pt>
                <c:pt idx="2256">
                  <c:v>42356.020833333336</c:v>
                </c:pt>
                <c:pt idx="2257">
                  <c:v>42356.041666666664</c:v>
                </c:pt>
                <c:pt idx="2258">
                  <c:v>42356.0625</c:v>
                </c:pt>
                <c:pt idx="2259">
                  <c:v>42356.083333333336</c:v>
                </c:pt>
                <c:pt idx="2260">
                  <c:v>42356.104166666664</c:v>
                </c:pt>
                <c:pt idx="2261">
                  <c:v>42356.125</c:v>
                </c:pt>
                <c:pt idx="2262">
                  <c:v>42356.145833333336</c:v>
                </c:pt>
                <c:pt idx="2263">
                  <c:v>42356.166666666664</c:v>
                </c:pt>
                <c:pt idx="2264">
                  <c:v>42356.1875</c:v>
                </c:pt>
                <c:pt idx="2265">
                  <c:v>42356.208333333336</c:v>
                </c:pt>
                <c:pt idx="2266">
                  <c:v>42356.229166666664</c:v>
                </c:pt>
                <c:pt idx="2267">
                  <c:v>42356.25</c:v>
                </c:pt>
                <c:pt idx="2268">
                  <c:v>42356.270833333336</c:v>
                </c:pt>
                <c:pt idx="2269">
                  <c:v>42356.291666666664</c:v>
                </c:pt>
                <c:pt idx="2270">
                  <c:v>42356.3125</c:v>
                </c:pt>
                <c:pt idx="2271">
                  <c:v>42356.333333333336</c:v>
                </c:pt>
                <c:pt idx="2272">
                  <c:v>42356.354166666664</c:v>
                </c:pt>
                <c:pt idx="2273">
                  <c:v>42356.375</c:v>
                </c:pt>
                <c:pt idx="2274">
                  <c:v>42356.395833333336</c:v>
                </c:pt>
                <c:pt idx="2275">
                  <c:v>42356.416666666664</c:v>
                </c:pt>
                <c:pt idx="2276">
                  <c:v>42356.4375</c:v>
                </c:pt>
                <c:pt idx="2277">
                  <c:v>42356.458333333336</c:v>
                </c:pt>
                <c:pt idx="2278">
                  <c:v>42356.479166666664</c:v>
                </c:pt>
                <c:pt idx="2279">
                  <c:v>42356.5</c:v>
                </c:pt>
                <c:pt idx="2280">
                  <c:v>42356.520833333336</c:v>
                </c:pt>
                <c:pt idx="2281">
                  <c:v>42356.541666666664</c:v>
                </c:pt>
                <c:pt idx="2282">
                  <c:v>42356.5625</c:v>
                </c:pt>
                <c:pt idx="2283">
                  <c:v>42356.583333333336</c:v>
                </c:pt>
                <c:pt idx="2284">
                  <c:v>42356.604166666664</c:v>
                </c:pt>
                <c:pt idx="2285">
                  <c:v>42356.625</c:v>
                </c:pt>
                <c:pt idx="2286">
                  <c:v>42356.645833333336</c:v>
                </c:pt>
                <c:pt idx="2287">
                  <c:v>42356.666666666664</c:v>
                </c:pt>
                <c:pt idx="2288">
                  <c:v>42356.6875</c:v>
                </c:pt>
                <c:pt idx="2289">
                  <c:v>42356.708333333336</c:v>
                </c:pt>
                <c:pt idx="2290">
                  <c:v>42356.729166666664</c:v>
                </c:pt>
                <c:pt idx="2291">
                  <c:v>42356.75</c:v>
                </c:pt>
                <c:pt idx="2292">
                  <c:v>42356.770833333336</c:v>
                </c:pt>
                <c:pt idx="2293">
                  <c:v>42356.791666666664</c:v>
                </c:pt>
                <c:pt idx="2294">
                  <c:v>42356.8125</c:v>
                </c:pt>
                <c:pt idx="2295">
                  <c:v>42356.833333333336</c:v>
                </c:pt>
                <c:pt idx="2296">
                  <c:v>42356.854166666664</c:v>
                </c:pt>
                <c:pt idx="2297">
                  <c:v>42356.875</c:v>
                </c:pt>
                <c:pt idx="2298">
                  <c:v>42356.895833333336</c:v>
                </c:pt>
                <c:pt idx="2299">
                  <c:v>42356.916666666664</c:v>
                </c:pt>
                <c:pt idx="2300">
                  <c:v>42356.9375</c:v>
                </c:pt>
                <c:pt idx="2301">
                  <c:v>42356.958333333336</c:v>
                </c:pt>
                <c:pt idx="2302">
                  <c:v>42356.979166666664</c:v>
                </c:pt>
                <c:pt idx="2303">
                  <c:v>42357</c:v>
                </c:pt>
                <c:pt idx="2304">
                  <c:v>42357.020833333336</c:v>
                </c:pt>
                <c:pt idx="2305">
                  <c:v>42357.041666666664</c:v>
                </c:pt>
                <c:pt idx="2306">
                  <c:v>42357.0625</c:v>
                </c:pt>
                <c:pt idx="2307">
                  <c:v>42357.083333333336</c:v>
                </c:pt>
                <c:pt idx="2308">
                  <c:v>42357.104166666664</c:v>
                </c:pt>
                <c:pt idx="2309">
                  <c:v>42357.125</c:v>
                </c:pt>
                <c:pt idx="2310">
                  <c:v>42357.145833333336</c:v>
                </c:pt>
                <c:pt idx="2311">
                  <c:v>42357.166666666664</c:v>
                </c:pt>
                <c:pt idx="2312">
                  <c:v>42357.1875</c:v>
                </c:pt>
                <c:pt idx="2313">
                  <c:v>42357.208333333336</c:v>
                </c:pt>
                <c:pt idx="2314">
                  <c:v>42357.229166666664</c:v>
                </c:pt>
                <c:pt idx="2315">
                  <c:v>42357.25</c:v>
                </c:pt>
                <c:pt idx="2316">
                  <c:v>42357.270833333336</c:v>
                </c:pt>
                <c:pt idx="2317">
                  <c:v>42357.291666666664</c:v>
                </c:pt>
                <c:pt idx="2318">
                  <c:v>42357.3125</c:v>
                </c:pt>
                <c:pt idx="2319">
                  <c:v>42357.333333333336</c:v>
                </c:pt>
                <c:pt idx="2320">
                  <c:v>42357.354166666664</c:v>
                </c:pt>
                <c:pt idx="2321">
                  <c:v>42357.375</c:v>
                </c:pt>
                <c:pt idx="2322">
                  <c:v>42357.395833333336</c:v>
                </c:pt>
                <c:pt idx="2323">
                  <c:v>42357.416666666664</c:v>
                </c:pt>
                <c:pt idx="2324">
                  <c:v>42357.4375</c:v>
                </c:pt>
                <c:pt idx="2325">
                  <c:v>42357.458333333336</c:v>
                </c:pt>
                <c:pt idx="2326">
                  <c:v>42357.479166666664</c:v>
                </c:pt>
                <c:pt idx="2327">
                  <c:v>42357.5</c:v>
                </c:pt>
                <c:pt idx="2328">
                  <c:v>42357.520833333336</c:v>
                </c:pt>
                <c:pt idx="2329">
                  <c:v>42357.541666666664</c:v>
                </c:pt>
                <c:pt idx="2330">
                  <c:v>42357.5625</c:v>
                </c:pt>
                <c:pt idx="2331">
                  <c:v>42357.583333333336</c:v>
                </c:pt>
                <c:pt idx="2332">
                  <c:v>42357.604166666664</c:v>
                </c:pt>
                <c:pt idx="2333">
                  <c:v>42357.625</c:v>
                </c:pt>
                <c:pt idx="2334">
                  <c:v>42357.645833333336</c:v>
                </c:pt>
                <c:pt idx="2335">
                  <c:v>42357.666666666664</c:v>
                </c:pt>
                <c:pt idx="2336">
                  <c:v>42357.6875</c:v>
                </c:pt>
                <c:pt idx="2337">
                  <c:v>42357.708333333336</c:v>
                </c:pt>
                <c:pt idx="2338">
                  <c:v>42357.729166666664</c:v>
                </c:pt>
                <c:pt idx="2339">
                  <c:v>42357.75</c:v>
                </c:pt>
                <c:pt idx="2340">
                  <c:v>42357.770833333336</c:v>
                </c:pt>
                <c:pt idx="2341">
                  <c:v>42357.791666666664</c:v>
                </c:pt>
                <c:pt idx="2342">
                  <c:v>42357.8125</c:v>
                </c:pt>
                <c:pt idx="2343">
                  <c:v>42357.833333333336</c:v>
                </c:pt>
                <c:pt idx="2344">
                  <c:v>42357.854166666664</c:v>
                </c:pt>
                <c:pt idx="2345">
                  <c:v>42357.875</c:v>
                </c:pt>
                <c:pt idx="2346">
                  <c:v>42357.895833333336</c:v>
                </c:pt>
                <c:pt idx="2347">
                  <c:v>42357.916666666664</c:v>
                </c:pt>
                <c:pt idx="2348">
                  <c:v>42357.9375</c:v>
                </c:pt>
                <c:pt idx="2349">
                  <c:v>42357.958333333336</c:v>
                </c:pt>
                <c:pt idx="2350">
                  <c:v>42357.979166666664</c:v>
                </c:pt>
                <c:pt idx="2351">
                  <c:v>42358</c:v>
                </c:pt>
                <c:pt idx="2352">
                  <c:v>42358.020833333336</c:v>
                </c:pt>
                <c:pt idx="2353">
                  <c:v>42358.041666666664</c:v>
                </c:pt>
                <c:pt idx="2354">
                  <c:v>42358.0625</c:v>
                </c:pt>
                <c:pt idx="2355">
                  <c:v>42358.083333333336</c:v>
                </c:pt>
                <c:pt idx="2356">
                  <c:v>42358.104166666664</c:v>
                </c:pt>
                <c:pt idx="2357">
                  <c:v>42358.125</c:v>
                </c:pt>
                <c:pt idx="2358">
                  <c:v>42358.145833333336</c:v>
                </c:pt>
                <c:pt idx="2359">
                  <c:v>42358.166666666664</c:v>
                </c:pt>
                <c:pt idx="2360">
                  <c:v>42358.1875</c:v>
                </c:pt>
                <c:pt idx="2361">
                  <c:v>42358.208333333336</c:v>
                </c:pt>
                <c:pt idx="2362">
                  <c:v>42358.229166666664</c:v>
                </c:pt>
                <c:pt idx="2363">
                  <c:v>42358.25</c:v>
                </c:pt>
                <c:pt idx="2364">
                  <c:v>42358.270833333336</c:v>
                </c:pt>
                <c:pt idx="2365">
                  <c:v>42358.291666666664</c:v>
                </c:pt>
                <c:pt idx="2366">
                  <c:v>42358.3125</c:v>
                </c:pt>
                <c:pt idx="2367">
                  <c:v>42358.333333333336</c:v>
                </c:pt>
                <c:pt idx="2368">
                  <c:v>42358.354166666664</c:v>
                </c:pt>
                <c:pt idx="2369">
                  <c:v>42358.375</c:v>
                </c:pt>
                <c:pt idx="2370">
                  <c:v>42358.395833333336</c:v>
                </c:pt>
                <c:pt idx="2371">
                  <c:v>42358.416666666664</c:v>
                </c:pt>
                <c:pt idx="2372">
                  <c:v>42358.4375</c:v>
                </c:pt>
                <c:pt idx="2373">
                  <c:v>42358.458333333336</c:v>
                </c:pt>
                <c:pt idx="2374">
                  <c:v>42358.479166666664</c:v>
                </c:pt>
                <c:pt idx="2375">
                  <c:v>42358.5</c:v>
                </c:pt>
                <c:pt idx="2376">
                  <c:v>42358.520833333336</c:v>
                </c:pt>
                <c:pt idx="2377">
                  <c:v>42358.541666666664</c:v>
                </c:pt>
                <c:pt idx="2378">
                  <c:v>42358.5625</c:v>
                </c:pt>
                <c:pt idx="2379">
                  <c:v>42358.583333333336</c:v>
                </c:pt>
                <c:pt idx="2380">
                  <c:v>42358.604166666664</c:v>
                </c:pt>
                <c:pt idx="2381">
                  <c:v>42358.625</c:v>
                </c:pt>
                <c:pt idx="2382">
                  <c:v>42358.645833333336</c:v>
                </c:pt>
                <c:pt idx="2383">
                  <c:v>42358.666666666664</c:v>
                </c:pt>
                <c:pt idx="2384">
                  <c:v>42358.6875</c:v>
                </c:pt>
                <c:pt idx="2385">
                  <c:v>42358.708333333336</c:v>
                </c:pt>
                <c:pt idx="2386">
                  <c:v>42358.729166666664</c:v>
                </c:pt>
                <c:pt idx="2387">
                  <c:v>42358.75</c:v>
                </c:pt>
                <c:pt idx="2388">
                  <c:v>42358.770833333336</c:v>
                </c:pt>
                <c:pt idx="2389">
                  <c:v>42358.791666666664</c:v>
                </c:pt>
                <c:pt idx="2390">
                  <c:v>42358.8125</c:v>
                </c:pt>
                <c:pt idx="2391">
                  <c:v>42358.833333333336</c:v>
                </c:pt>
                <c:pt idx="2392">
                  <c:v>42358.854166666664</c:v>
                </c:pt>
                <c:pt idx="2393">
                  <c:v>42358.875</c:v>
                </c:pt>
                <c:pt idx="2394">
                  <c:v>42358.895833333336</c:v>
                </c:pt>
                <c:pt idx="2395">
                  <c:v>42358.916666666664</c:v>
                </c:pt>
                <c:pt idx="2396">
                  <c:v>42358.9375</c:v>
                </c:pt>
                <c:pt idx="2397">
                  <c:v>42358.958333333336</c:v>
                </c:pt>
                <c:pt idx="2398">
                  <c:v>42358.979166666664</c:v>
                </c:pt>
                <c:pt idx="2399">
                  <c:v>42359</c:v>
                </c:pt>
                <c:pt idx="2400">
                  <c:v>42359.020833333336</c:v>
                </c:pt>
                <c:pt idx="2401">
                  <c:v>42359.041666666664</c:v>
                </c:pt>
                <c:pt idx="2402">
                  <c:v>42359.0625</c:v>
                </c:pt>
                <c:pt idx="2403">
                  <c:v>42359.083333333336</c:v>
                </c:pt>
                <c:pt idx="2404">
                  <c:v>42359.104166666664</c:v>
                </c:pt>
                <c:pt idx="2405">
                  <c:v>42359.125</c:v>
                </c:pt>
                <c:pt idx="2406">
                  <c:v>42359.145833333336</c:v>
                </c:pt>
                <c:pt idx="2407">
                  <c:v>42359.166666666664</c:v>
                </c:pt>
                <c:pt idx="2408">
                  <c:v>42359.1875</c:v>
                </c:pt>
                <c:pt idx="2409">
                  <c:v>42359.208333333336</c:v>
                </c:pt>
                <c:pt idx="2410">
                  <c:v>42359.229166666664</c:v>
                </c:pt>
                <c:pt idx="2411">
                  <c:v>42359.25</c:v>
                </c:pt>
                <c:pt idx="2412">
                  <c:v>42359.270833333336</c:v>
                </c:pt>
                <c:pt idx="2413">
                  <c:v>42359.291666666664</c:v>
                </c:pt>
                <c:pt idx="2414">
                  <c:v>42359.3125</c:v>
                </c:pt>
                <c:pt idx="2415">
                  <c:v>42359.333333333336</c:v>
                </c:pt>
                <c:pt idx="2416">
                  <c:v>42359.354166666664</c:v>
                </c:pt>
                <c:pt idx="2417">
                  <c:v>42359.375</c:v>
                </c:pt>
                <c:pt idx="2418">
                  <c:v>42359.395833333336</c:v>
                </c:pt>
                <c:pt idx="2419">
                  <c:v>42359.416666666664</c:v>
                </c:pt>
                <c:pt idx="2420">
                  <c:v>42359.4375</c:v>
                </c:pt>
                <c:pt idx="2421">
                  <c:v>42359.458333333336</c:v>
                </c:pt>
                <c:pt idx="2422">
                  <c:v>42359.479166666664</c:v>
                </c:pt>
                <c:pt idx="2423">
                  <c:v>42359.5</c:v>
                </c:pt>
                <c:pt idx="2424">
                  <c:v>42359.520833333336</c:v>
                </c:pt>
                <c:pt idx="2425">
                  <c:v>42359.541666666664</c:v>
                </c:pt>
                <c:pt idx="2426">
                  <c:v>42359.5625</c:v>
                </c:pt>
                <c:pt idx="2427">
                  <c:v>42359.583333333336</c:v>
                </c:pt>
                <c:pt idx="2428">
                  <c:v>42359.604166666664</c:v>
                </c:pt>
                <c:pt idx="2429">
                  <c:v>42359.625</c:v>
                </c:pt>
                <c:pt idx="2430">
                  <c:v>42359.645833333336</c:v>
                </c:pt>
                <c:pt idx="2431">
                  <c:v>42359.666666666664</c:v>
                </c:pt>
                <c:pt idx="2432">
                  <c:v>42359.6875</c:v>
                </c:pt>
                <c:pt idx="2433">
                  <c:v>42359.708333333336</c:v>
                </c:pt>
                <c:pt idx="2434">
                  <c:v>42359.729166666664</c:v>
                </c:pt>
                <c:pt idx="2435">
                  <c:v>42359.75</c:v>
                </c:pt>
                <c:pt idx="2436">
                  <c:v>42359.770833333336</c:v>
                </c:pt>
                <c:pt idx="2437">
                  <c:v>42359.791666666664</c:v>
                </c:pt>
                <c:pt idx="2438">
                  <c:v>42359.8125</c:v>
                </c:pt>
                <c:pt idx="2439">
                  <c:v>42359.833333333336</c:v>
                </c:pt>
                <c:pt idx="2440">
                  <c:v>42359.854166666664</c:v>
                </c:pt>
                <c:pt idx="2441">
                  <c:v>42359.875</c:v>
                </c:pt>
                <c:pt idx="2442">
                  <c:v>42359.895833333336</c:v>
                </c:pt>
                <c:pt idx="2443">
                  <c:v>42359.916666666664</c:v>
                </c:pt>
                <c:pt idx="2444">
                  <c:v>42359.9375</c:v>
                </c:pt>
                <c:pt idx="2445">
                  <c:v>42359.958333333336</c:v>
                </c:pt>
                <c:pt idx="2446">
                  <c:v>42359.979166666664</c:v>
                </c:pt>
                <c:pt idx="2447">
                  <c:v>42360</c:v>
                </c:pt>
                <c:pt idx="2448">
                  <c:v>42360.020833333336</c:v>
                </c:pt>
                <c:pt idx="2449">
                  <c:v>42360.041666666664</c:v>
                </c:pt>
                <c:pt idx="2450">
                  <c:v>42360.0625</c:v>
                </c:pt>
                <c:pt idx="2451">
                  <c:v>42360.083333333336</c:v>
                </c:pt>
                <c:pt idx="2452">
                  <c:v>42360.104166666664</c:v>
                </c:pt>
                <c:pt idx="2453">
                  <c:v>42360.125</c:v>
                </c:pt>
                <c:pt idx="2454">
                  <c:v>42360.145833333336</c:v>
                </c:pt>
                <c:pt idx="2455">
                  <c:v>42360.166666666664</c:v>
                </c:pt>
                <c:pt idx="2456">
                  <c:v>42360.1875</c:v>
                </c:pt>
                <c:pt idx="2457">
                  <c:v>42360.208333333336</c:v>
                </c:pt>
                <c:pt idx="2458">
                  <c:v>42360.229166666664</c:v>
                </c:pt>
                <c:pt idx="2459">
                  <c:v>42360.25</c:v>
                </c:pt>
                <c:pt idx="2460">
                  <c:v>42360.270833333336</c:v>
                </c:pt>
                <c:pt idx="2461">
                  <c:v>42360.291666666664</c:v>
                </c:pt>
                <c:pt idx="2462">
                  <c:v>42360.3125</c:v>
                </c:pt>
                <c:pt idx="2463">
                  <c:v>42360.333333333336</c:v>
                </c:pt>
                <c:pt idx="2464">
                  <c:v>42360.354166666664</c:v>
                </c:pt>
                <c:pt idx="2465">
                  <c:v>42360.375</c:v>
                </c:pt>
                <c:pt idx="2466">
                  <c:v>42360.395833333336</c:v>
                </c:pt>
                <c:pt idx="2467">
                  <c:v>42360.416666666664</c:v>
                </c:pt>
                <c:pt idx="2468">
                  <c:v>42360.4375</c:v>
                </c:pt>
                <c:pt idx="2469">
                  <c:v>42360.458333333336</c:v>
                </c:pt>
                <c:pt idx="2470">
                  <c:v>42360.479166666664</c:v>
                </c:pt>
                <c:pt idx="2471">
                  <c:v>42360.5</c:v>
                </c:pt>
                <c:pt idx="2472">
                  <c:v>42360.520833333336</c:v>
                </c:pt>
                <c:pt idx="2473">
                  <c:v>42360.541666666664</c:v>
                </c:pt>
                <c:pt idx="2474">
                  <c:v>42360.5625</c:v>
                </c:pt>
                <c:pt idx="2475">
                  <c:v>42360.583333333336</c:v>
                </c:pt>
                <c:pt idx="2476">
                  <c:v>42360.604166666664</c:v>
                </c:pt>
                <c:pt idx="2477">
                  <c:v>42360.625</c:v>
                </c:pt>
                <c:pt idx="2478">
                  <c:v>42360.645833333336</c:v>
                </c:pt>
                <c:pt idx="2479">
                  <c:v>42360.666666666664</c:v>
                </c:pt>
                <c:pt idx="2480">
                  <c:v>42360.6875</c:v>
                </c:pt>
                <c:pt idx="2481">
                  <c:v>42360.708333333336</c:v>
                </c:pt>
                <c:pt idx="2482">
                  <c:v>42360.729166666664</c:v>
                </c:pt>
                <c:pt idx="2483">
                  <c:v>42360.75</c:v>
                </c:pt>
                <c:pt idx="2484">
                  <c:v>42360.770833333336</c:v>
                </c:pt>
                <c:pt idx="2485">
                  <c:v>42360.791666666664</c:v>
                </c:pt>
                <c:pt idx="2486">
                  <c:v>42360.8125</c:v>
                </c:pt>
                <c:pt idx="2487">
                  <c:v>42360.833333333336</c:v>
                </c:pt>
                <c:pt idx="2488">
                  <c:v>42360.854166666664</c:v>
                </c:pt>
                <c:pt idx="2489">
                  <c:v>42360.875</c:v>
                </c:pt>
                <c:pt idx="2490">
                  <c:v>42360.895833333336</c:v>
                </c:pt>
                <c:pt idx="2491">
                  <c:v>42360.916666666664</c:v>
                </c:pt>
                <c:pt idx="2492">
                  <c:v>42360.9375</c:v>
                </c:pt>
                <c:pt idx="2493">
                  <c:v>42360.958333333336</c:v>
                </c:pt>
                <c:pt idx="2494">
                  <c:v>42360.979166666664</c:v>
                </c:pt>
                <c:pt idx="2495">
                  <c:v>42361</c:v>
                </c:pt>
                <c:pt idx="2496">
                  <c:v>42361.020833333336</c:v>
                </c:pt>
                <c:pt idx="2497">
                  <c:v>42361.041666666664</c:v>
                </c:pt>
                <c:pt idx="2498">
                  <c:v>42361.0625</c:v>
                </c:pt>
                <c:pt idx="2499">
                  <c:v>42361.083333333336</c:v>
                </c:pt>
                <c:pt idx="2500">
                  <c:v>42361.104166666664</c:v>
                </c:pt>
                <c:pt idx="2501">
                  <c:v>42361.125</c:v>
                </c:pt>
                <c:pt idx="2502">
                  <c:v>42361.145833333336</c:v>
                </c:pt>
                <c:pt idx="2503">
                  <c:v>42361.166666666664</c:v>
                </c:pt>
                <c:pt idx="2504">
                  <c:v>42361.1875</c:v>
                </c:pt>
                <c:pt idx="2505">
                  <c:v>42361.208333333336</c:v>
                </c:pt>
                <c:pt idx="2506">
                  <c:v>42361.229166666664</c:v>
                </c:pt>
                <c:pt idx="2507">
                  <c:v>42361.25</c:v>
                </c:pt>
                <c:pt idx="2508">
                  <c:v>42361.270833333336</c:v>
                </c:pt>
                <c:pt idx="2509">
                  <c:v>42361.291666666664</c:v>
                </c:pt>
                <c:pt idx="2510">
                  <c:v>42361.3125</c:v>
                </c:pt>
                <c:pt idx="2511">
                  <c:v>42361.333333333336</c:v>
                </c:pt>
                <c:pt idx="2512">
                  <c:v>42361.354166666664</c:v>
                </c:pt>
                <c:pt idx="2513">
                  <c:v>42361.375</c:v>
                </c:pt>
                <c:pt idx="2514">
                  <c:v>42361.395833333336</c:v>
                </c:pt>
                <c:pt idx="2515">
                  <c:v>42361.416666666664</c:v>
                </c:pt>
                <c:pt idx="2516">
                  <c:v>42361.4375</c:v>
                </c:pt>
                <c:pt idx="2517">
                  <c:v>42361.458333333336</c:v>
                </c:pt>
                <c:pt idx="2518">
                  <c:v>42361.479166666664</c:v>
                </c:pt>
                <c:pt idx="2519">
                  <c:v>42361.5</c:v>
                </c:pt>
                <c:pt idx="2520">
                  <c:v>42361.520833333336</c:v>
                </c:pt>
                <c:pt idx="2521">
                  <c:v>42361.541666666664</c:v>
                </c:pt>
                <c:pt idx="2522">
                  <c:v>42361.5625</c:v>
                </c:pt>
                <c:pt idx="2523">
                  <c:v>42361.583333333336</c:v>
                </c:pt>
                <c:pt idx="2524">
                  <c:v>42361.604166666664</c:v>
                </c:pt>
                <c:pt idx="2525">
                  <c:v>42361.625</c:v>
                </c:pt>
                <c:pt idx="2526">
                  <c:v>42361.645833333336</c:v>
                </c:pt>
                <c:pt idx="2527">
                  <c:v>42361.666666666664</c:v>
                </c:pt>
                <c:pt idx="2528">
                  <c:v>42361.6875</c:v>
                </c:pt>
                <c:pt idx="2529">
                  <c:v>42361.708333333336</c:v>
                </c:pt>
                <c:pt idx="2530">
                  <c:v>42361.729166666664</c:v>
                </c:pt>
                <c:pt idx="2531">
                  <c:v>42361.75</c:v>
                </c:pt>
                <c:pt idx="2532">
                  <c:v>42361.770833333336</c:v>
                </c:pt>
                <c:pt idx="2533">
                  <c:v>42361.791666666664</c:v>
                </c:pt>
                <c:pt idx="2534">
                  <c:v>42361.8125</c:v>
                </c:pt>
                <c:pt idx="2535">
                  <c:v>42361.833333333336</c:v>
                </c:pt>
                <c:pt idx="2536">
                  <c:v>42361.854166666664</c:v>
                </c:pt>
                <c:pt idx="2537">
                  <c:v>42361.875</c:v>
                </c:pt>
                <c:pt idx="2538">
                  <c:v>42361.895833333336</c:v>
                </c:pt>
                <c:pt idx="2539">
                  <c:v>42361.916666666664</c:v>
                </c:pt>
                <c:pt idx="2540">
                  <c:v>42361.9375</c:v>
                </c:pt>
                <c:pt idx="2541">
                  <c:v>42361.958333333336</c:v>
                </c:pt>
                <c:pt idx="2542">
                  <c:v>42361.979166666664</c:v>
                </c:pt>
                <c:pt idx="2543">
                  <c:v>42362</c:v>
                </c:pt>
                <c:pt idx="2544">
                  <c:v>42362.020833333336</c:v>
                </c:pt>
                <c:pt idx="2545">
                  <c:v>42362.041666666664</c:v>
                </c:pt>
                <c:pt idx="2546">
                  <c:v>42362.0625</c:v>
                </c:pt>
                <c:pt idx="2547">
                  <c:v>42362.083333333336</c:v>
                </c:pt>
                <c:pt idx="2548">
                  <c:v>42362.104166666664</c:v>
                </c:pt>
                <c:pt idx="2549">
                  <c:v>42362.125</c:v>
                </c:pt>
                <c:pt idx="2550">
                  <c:v>42362.145833333336</c:v>
                </c:pt>
                <c:pt idx="2551">
                  <c:v>42362.166666666664</c:v>
                </c:pt>
                <c:pt idx="2552">
                  <c:v>42362.1875</c:v>
                </c:pt>
                <c:pt idx="2553">
                  <c:v>42362.208333333336</c:v>
                </c:pt>
                <c:pt idx="2554">
                  <c:v>42362.229166666664</c:v>
                </c:pt>
                <c:pt idx="2555">
                  <c:v>42362.25</c:v>
                </c:pt>
                <c:pt idx="2556">
                  <c:v>42362.270833333336</c:v>
                </c:pt>
                <c:pt idx="2557">
                  <c:v>42362.291666666664</c:v>
                </c:pt>
                <c:pt idx="2558">
                  <c:v>42362.3125</c:v>
                </c:pt>
                <c:pt idx="2559">
                  <c:v>42362.333333333336</c:v>
                </c:pt>
                <c:pt idx="2560">
                  <c:v>42362.354166666664</c:v>
                </c:pt>
                <c:pt idx="2561">
                  <c:v>42362.375</c:v>
                </c:pt>
                <c:pt idx="2562">
                  <c:v>42362.395833333336</c:v>
                </c:pt>
                <c:pt idx="2563">
                  <c:v>42362.416666666664</c:v>
                </c:pt>
                <c:pt idx="2564">
                  <c:v>42362.4375</c:v>
                </c:pt>
                <c:pt idx="2565">
                  <c:v>42362.458333333336</c:v>
                </c:pt>
                <c:pt idx="2566">
                  <c:v>42362.479166666664</c:v>
                </c:pt>
                <c:pt idx="2567">
                  <c:v>42362.5</c:v>
                </c:pt>
                <c:pt idx="2568">
                  <c:v>42362.520833333336</c:v>
                </c:pt>
                <c:pt idx="2569">
                  <c:v>42362.541666666664</c:v>
                </c:pt>
                <c:pt idx="2570">
                  <c:v>42362.5625</c:v>
                </c:pt>
                <c:pt idx="2571">
                  <c:v>42362.583333333336</c:v>
                </c:pt>
                <c:pt idx="2572">
                  <c:v>42362.604166666664</c:v>
                </c:pt>
                <c:pt idx="2573">
                  <c:v>42362.625</c:v>
                </c:pt>
                <c:pt idx="2574">
                  <c:v>42362.645833333336</c:v>
                </c:pt>
                <c:pt idx="2575">
                  <c:v>42362.666666666664</c:v>
                </c:pt>
                <c:pt idx="2576">
                  <c:v>42362.6875</c:v>
                </c:pt>
                <c:pt idx="2577">
                  <c:v>42362.708333333336</c:v>
                </c:pt>
                <c:pt idx="2578">
                  <c:v>42362.729166666664</c:v>
                </c:pt>
                <c:pt idx="2579">
                  <c:v>42362.75</c:v>
                </c:pt>
                <c:pt idx="2580">
                  <c:v>42362.770833333336</c:v>
                </c:pt>
                <c:pt idx="2581">
                  <c:v>42362.791666666664</c:v>
                </c:pt>
                <c:pt idx="2582">
                  <c:v>42362.8125</c:v>
                </c:pt>
                <c:pt idx="2583">
                  <c:v>42362.833333333336</c:v>
                </c:pt>
                <c:pt idx="2584">
                  <c:v>42362.854166666664</c:v>
                </c:pt>
                <c:pt idx="2585">
                  <c:v>42362.875</c:v>
                </c:pt>
                <c:pt idx="2586">
                  <c:v>42362.895833333336</c:v>
                </c:pt>
                <c:pt idx="2587">
                  <c:v>42362.916666666664</c:v>
                </c:pt>
                <c:pt idx="2588">
                  <c:v>42362.9375</c:v>
                </c:pt>
                <c:pt idx="2589">
                  <c:v>42362.958333333336</c:v>
                </c:pt>
                <c:pt idx="2590">
                  <c:v>42362.979166666664</c:v>
                </c:pt>
                <c:pt idx="2591">
                  <c:v>42363</c:v>
                </c:pt>
                <c:pt idx="2592">
                  <c:v>42363.020833333336</c:v>
                </c:pt>
                <c:pt idx="2593">
                  <c:v>42363.041666666664</c:v>
                </c:pt>
                <c:pt idx="2594">
                  <c:v>42363.0625</c:v>
                </c:pt>
                <c:pt idx="2595">
                  <c:v>42363.083333333336</c:v>
                </c:pt>
                <c:pt idx="2596">
                  <c:v>42363.104166666664</c:v>
                </c:pt>
                <c:pt idx="2597">
                  <c:v>42363.125</c:v>
                </c:pt>
                <c:pt idx="2598">
                  <c:v>42363.145833333336</c:v>
                </c:pt>
                <c:pt idx="2599">
                  <c:v>42363.166666666664</c:v>
                </c:pt>
                <c:pt idx="2600">
                  <c:v>42363.1875</c:v>
                </c:pt>
                <c:pt idx="2601">
                  <c:v>42363.208333333336</c:v>
                </c:pt>
                <c:pt idx="2602">
                  <c:v>42363.229166666664</c:v>
                </c:pt>
                <c:pt idx="2603">
                  <c:v>42363.25</c:v>
                </c:pt>
                <c:pt idx="2604">
                  <c:v>42363.270833333336</c:v>
                </c:pt>
                <c:pt idx="2605">
                  <c:v>42363.291666666664</c:v>
                </c:pt>
                <c:pt idx="2606">
                  <c:v>42363.3125</c:v>
                </c:pt>
                <c:pt idx="2607">
                  <c:v>42363.333333333336</c:v>
                </c:pt>
                <c:pt idx="2608">
                  <c:v>42363.354166666664</c:v>
                </c:pt>
                <c:pt idx="2609">
                  <c:v>42363.375</c:v>
                </c:pt>
                <c:pt idx="2610">
                  <c:v>42363.395833333336</c:v>
                </c:pt>
                <c:pt idx="2611">
                  <c:v>42363.416666666664</c:v>
                </c:pt>
                <c:pt idx="2612">
                  <c:v>42363.4375</c:v>
                </c:pt>
                <c:pt idx="2613">
                  <c:v>42363.458333333336</c:v>
                </c:pt>
                <c:pt idx="2614">
                  <c:v>42363.479166666664</c:v>
                </c:pt>
                <c:pt idx="2615">
                  <c:v>42363.5</c:v>
                </c:pt>
                <c:pt idx="2616">
                  <c:v>42363.520833333336</c:v>
                </c:pt>
                <c:pt idx="2617">
                  <c:v>42363.541666666664</c:v>
                </c:pt>
                <c:pt idx="2618">
                  <c:v>42363.5625</c:v>
                </c:pt>
                <c:pt idx="2619">
                  <c:v>42363.583333333336</c:v>
                </c:pt>
                <c:pt idx="2620">
                  <c:v>42363.604166666664</c:v>
                </c:pt>
                <c:pt idx="2621">
                  <c:v>42363.625</c:v>
                </c:pt>
                <c:pt idx="2622">
                  <c:v>42363.645833333336</c:v>
                </c:pt>
                <c:pt idx="2623">
                  <c:v>42363.666666666664</c:v>
                </c:pt>
                <c:pt idx="2624">
                  <c:v>42363.6875</c:v>
                </c:pt>
                <c:pt idx="2625">
                  <c:v>42363.708333333336</c:v>
                </c:pt>
                <c:pt idx="2626">
                  <c:v>42363.729166666664</c:v>
                </c:pt>
                <c:pt idx="2627">
                  <c:v>42363.75</c:v>
                </c:pt>
                <c:pt idx="2628">
                  <c:v>42363.770833333336</c:v>
                </c:pt>
                <c:pt idx="2629">
                  <c:v>42363.791666666664</c:v>
                </c:pt>
                <c:pt idx="2630">
                  <c:v>42363.8125</c:v>
                </c:pt>
                <c:pt idx="2631">
                  <c:v>42363.833333333336</c:v>
                </c:pt>
                <c:pt idx="2632">
                  <c:v>42363.854166666664</c:v>
                </c:pt>
                <c:pt idx="2633">
                  <c:v>42363.875</c:v>
                </c:pt>
                <c:pt idx="2634">
                  <c:v>42363.895833333336</c:v>
                </c:pt>
                <c:pt idx="2635">
                  <c:v>42363.916666666664</c:v>
                </c:pt>
                <c:pt idx="2636">
                  <c:v>42363.9375</c:v>
                </c:pt>
                <c:pt idx="2637">
                  <c:v>42363.958333333336</c:v>
                </c:pt>
                <c:pt idx="2638">
                  <c:v>42363.979166666664</c:v>
                </c:pt>
                <c:pt idx="2639">
                  <c:v>42364</c:v>
                </c:pt>
                <c:pt idx="2640">
                  <c:v>42364.020833333336</c:v>
                </c:pt>
                <c:pt idx="2641">
                  <c:v>42364.041666666664</c:v>
                </c:pt>
                <c:pt idx="2642">
                  <c:v>42364.0625</c:v>
                </c:pt>
                <c:pt idx="2643">
                  <c:v>42364.083333333336</c:v>
                </c:pt>
                <c:pt idx="2644">
                  <c:v>42364.104166666664</c:v>
                </c:pt>
                <c:pt idx="2645">
                  <c:v>42364.125</c:v>
                </c:pt>
                <c:pt idx="2646">
                  <c:v>42364.145833333336</c:v>
                </c:pt>
                <c:pt idx="2647">
                  <c:v>42364.166666666664</c:v>
                </c:pt>
                <c:pt idx="2648">
                  <c:v>42364.1875</c:v>
                </c:pt>
                <c:pt idx="2649">
                  <c:v>42364.208333333336</c:v>
                </c:pt>
                <c:pt idx="2650">
                  <c:v>42364.229166666664</c:v>
                </c:pt>
                <c:pt idx="2651">
                  <c:v>42364.25</c:v>
                </c:pt>
                <c:pt idx="2652">
                  <c:v>42364.270833333336</c:v>
                </c:pt>
                <c:pt idx="2653">
                  <c:v>42364.291666666664</c:v>
                </c:pt>
                <c:pt idx="2654">
                  <c:v>42364.3125</c:v>
                </c:pt>
                <c:pt idx="2655">
                  <c:v>42364.333333333336</c:v>
                </c:pt>
                <c:pt idx="2656">
                  <c:v>42364.354166666664</c:v>
                </c:pt>
                <c:pt idx="2657">
                  <c:v>42364.375</c:v>
                </c:pt>
                <c:pt idx="2658">
                  <c:v>42364.395833333336</c:v>
                </c:pt>
                <c:pt idx="2659">
                  <c:v>42364.416666666664</c:v>
                </c:pt>
                <c:pt idx="2660">
                  <c:v>42364.4375</c:v>
                </c:pt>
                <c:pt idx="2661">
                  <c:v>42364.458333333336</c:v>
                </c:pt>
                <c:pt idx="2662">
                  <c:v>42364.479166666664</c:v>
                </c:pt>
                <c:pt idx="2663">
                  <c:v>42364.5</c:v>
                </c:pt>
                <c:pt idx="2664">
                  <c:v>42364.520833333336</c:v>
                </c:pt>
                <c:pt idx="2665">
                  <c:v>42364.541666666664</c:v>
                </c:pt>
                <c:pt idx="2666">
                  <c:v>42364.5625</c:v>
                </c:pt>
                <c:pt idx="2667">
                  <c:v>42364.583333333336</c:v>
                </c:pt>
                <c:pt idx="2668">
                  <c:v>42364.604166666664</c:v>
                </c:pt>
                <c:pt idx="2669">
                  <c:v>42364.625</c:v>
                </c:pt>
                <c:pt idx="2670">
                  <c:v>42364.645833333336</c:v>
                </c:pt>
                <c:pt idx="2671">
                  <c:v>42364.666666666664</c:v>
                </c:pt>
                <c:pt idx="2672">
                  <c:v>42364.6875</c:v>
                </c:pt>
                <c:pt idx="2673">
                  <c:v>42364.708333333336</c:v>
                </c:pt>
                <c:pt idx="2674">
                  <c:v>42364.729166666664</c:v>
                </c:pt>
                <c:pt idx="2675">
                  <c:v>42364.75</c:v>
                </c:pt>
                <c:pt idx="2676">
                  <c:v>42364.770833333336</c:v>
                </c:pt>
                <c:pt idx="2677">
                  <c:v>42364.791666666664</c:v>
                </c:pt>
                <c:pt idx="2678">
                  <c:v>42364.8125</c:v>
                </c:pt>
                <c:pt idx="2679">
                  <c:v>42364.833333333336</c:v>
                </c:pt>
                <c:pt idx="2680">
                  <c:v>42364.854166666664</c:v>
                </c:pt>
                <c:pt idx="2681">
                  <c:v>42364.875</c:v>
                </c:pt>
                <c:pt idx="2682">
                  <c:v>42364.895833333336</c:v>
                </c:pt>
                <c:pt idx="2683">
                  <c:v>42364.916666666664</c:v>
                </c:pt>
                <c:pt idx="2684">
                  <c:v>42364.9375</c:v>
                </c:pt>
                <c:pt idx="2685">
                  <c:v>42364.958333333336</c:v>
                </c:pt>
                <c:pt idx="2686">
                  <c:v>42364.979166666664</c:v>
                </c:pt>
                <c:pt idx="2687">
                  <c:v>42365</c:v>
                </c:pt>
                <c:pt idx="2688">
                  <c:v>42365.020833333336</c:v>
                </c:pt>
                <c:pt idx="2689">
                  <c:v>42365.041666666664</c:v>
                </c:pt>
                <c:pt idx="2690">
                  <c:v>42365.0625</c:v>
                </c:pt>
                <c:pt idx="2691">
                  <c:v>42365.083333333336</c:v>
                </c:pt>
                <c:pt idx="2692">
                  <c:v>42365.104166666664</c:v>
                </c:pt>
                <c:pt idx="2693">
                  <c:v>42365.125</c:v>
                </c:pt>
                <c:pt idx="2694">
                  <c:v>42365.145833333336</c:v>
                </c:pt>
                <c:pt idx="2695">
                  <c:v>42365.166666666664</c:v>
                </c:pt>
                <c:pt idx="2696">
                  <c:v>42365.1875</c:v>
                </c:pt>
                <c:pt idx="2697">
                  <c:v>42365.208333333336</c:v>
                </c:pt>
                <c:pt idx="2698">
                  <c:v>42365.229166666664</c:v>
                </c:pt>
                <c:pt idx="2699">
                  <c:v>42365.25</c:v>
                </c:pt>
                <c:pt idx="2700">
                  <c:v>42365.270833333336</c:v>
                </c:pt>
                <c:pt idx="2701">
                  <c:v>42365.291666666664</c:v>
                </c:pt>
                <c:pt idx="2702">
                  <c:v>42365.3125</c:v>
                </c:pt>
                <c:pt idx="2703">
                  <c:v>42365.333333333336</c:v>
                </c:pt>
                <c:pt idx="2704">
                  <c:v>42365.354166666664</c:v>
                </c:pt>
                <c:pt idx="2705">
                  <c:v>42365.375</c:v>
                </c:pt>
                <c:pt idx="2706">
                  <c:v>42365.395833333336</c:v>
                </c:pt>
                <c:pt idx="2707">
                  <c:v>42365.416666666664</c:v>
                </c:pt>
                <c:pt idx="2708">
                  <c:v>42365.4375</c:v>
                </c:pt>
                <c:pt idx="2709">
                  <c:v>42365.458333333336</c:v>
                </c:pt>
                <c:pt idx="2710">
                  <c:v>42365.479166666664</c:v>
                </c:pt>
                <c:pt idx="2711">
                  <c:v>42365.5</c:v>
                </c:pt>
                <c:pt idx="2712">
                  <c:v>42365.520833333336</c:v>
                </c:pt>
                <c:pt idx="2713">
                  <c:v>42365.541666666664</c:v>
                </c:pt>
                <c:pt idx="2714">
                  <c:v>42365.5625</c:v>
                </c:pt>
                <c:pt idx="2715">
                  <c:v>42365.583333333336</c:v>
                </c:pt>
                <c:pt idx="2716">
                  <c:v>42365.604166666664</c:v>
                </c:pt>
                <c:pt idx="2717">
                  <c:v>42365.625</c:v>
                </c:pt>
                <c:pt idx="2718">
                  <c:v>42365.645833333336</c:v>
                </c:pt>
                <c:pt idx="2719">
                  <c:v>42365.666666666664</c:v>
                </c:pt>
                <c:pt idx="2720">
                  <c:v>42365.6875</c:v>
                </c:pt>
                <c:pt idx="2721">
                  <c:v>42365.708333333336</c:v>
                </c:pt>
                <c:pt idx="2722">
                  <c:v>42365.729166666664</c:v>
                </c:pt>
                <c:pt idx="2723">
                  <c:v>42365.75</c:v>
                </c:pt>
                <c:pt idx="2724">
                  <c:v>42365.770833333336</c:v>
                </c:pt>
                <c:pt idx="2725">
                  <c:v>42365.791666666664</c:v>
                </c:pt>
                <c:pt idx="2726">
                  <c:v>42365.8125</c:v>
                </c:pt>
                <c:pt idx="2727">
                  <c:v>42365.833333333336</c:v>
                </c:pt>
                <c:pt idx="2728">
                  <c:v>42365.854166666664</c:v>
                </c:pt>
                <c:pt idx="2729">
                  <c:v>42365.875</c:v>
                </c:pt>
                <c:pt idx="2730">
                  <c:v>42365.895833333336</c:v>
                </c:pt>
                <c:pt idx="2731">
                  <c:v>42365.916666666664</c:v>
                </c:pt>
                <c:pt idx="2732">
                  <c:v>42365.9375</c:v>
                </c:pt>
                <c:pt idx="2733">
                  <c:v>42365.958333333336</c:v>
                </c:pt>
                <c:pt idx="2734">
                  <c:v>42365.979166666664</c:v>
                </c:pt>
                <c:pt idx="2735">
                  <c:v>42366</c:v>
                </c:pt>
                <c:pt idx="2736">
                  <c:v>42366.020833333336</c:v>
                </c:pt>
                <c:pt idx="2737">
                  <c:v>42366.041666666664</c:v>
                </c:pt>
                <c:pt idx="2738">
                  <c:v>42366.0625</c:v>
                </c:pt>
                <c:pt idx="2739">
                  <c:v>42366.083333333336</c:v>
                </c:pt>
                <c:pt idx="2740">
                  <c:v>42366.104166666664</c:v>
                </c:pt>
                <c:pt idx="2741">
                  <c:v>42366.125</c:v>
                </c:pt>
                <c:pt idx="2742">
                  <c:v>42366.145833333336</c:v>
                </c:pt>
                <c:pt idx="2743">
                  <c:v>42366.166666666664</c:v>
                </c:pt>
                <c:pt idx="2744">
                  <c:v>42366.1875</c:v>
                </c:pt>
                <c:pt idx="2745">
                  <c:v>42366.208333333336</c:v>
                </c:pt>
                <c:pt idx="2746">
                  <c:v>42366.229166666664</c:v>
                </c:pt>
                <c:pt idx="2747">
                  <c:v>42366.25</c:v>
                </c:pt>
                <c:pt idx="2748">
                  <c:v>42366.270833333336</c:v>
                </c:pt>
                <c:pt idx="2749">
                  <c:v>42366.291666666664</c:v>
                </c:pt>
                <c:pt idx="2750">
                  <c:v>42366.3125</c:v>
                </c:pt>
                <c:pt idx="2751">
                  <c:v>42366.333333333336</c:v>
                </c:pt>
                <c:pt idx="2752">
                  <c:v>42366.354166666664</c:v>
                </c:pt>
                <c:pt idx="2753">
                  <c:v>42366.375</c:v>
                </c:pt>
                <c:pt idx="2754">
                  <c:v>42366.395833333336</c:v>
                </c:pt>
                <c:pt idx="2755">
                  <c:v>42366.416666666664</c:v>
                </c:pt>
                <c:pt idx="2756">
                  <c:v>42366.4375</c:v>
                </c:pt>
                <c:pt idx="2757">
                  <c:v>42366.458333333336</c:v>
                </c:pt>
                <c:pt idx="2758">
                  <c:v>42366.479166666664</c:v>
                </c:pt>
                <c:pt idx="2759">
                  <c:v>42366.5</c:v>
                </c:pt>
                <c:pt idx="2760">
                  <c:v>42366.520833333336</c:v>
                </c:pt>
                <c:pt idx="2761">
                  <c:v>42366.541666666664</c:v>
                </c:pt>
                <c:pt idx="2762">
                  <c:v>42366.5625</c:v>
                </c:pt>
                <c:pt idx="2763">
                  <c:v>42366.583333333336</c:v>
                </c:pt>
                <c:pt idx="2764">
                  <c:v>42366.604166666664</c:v>
                </c:pt>
                <c:pt idx="2765">
                  <c:v>42366.625</c:v>
                </c:pt>
                <c:pt idx="2766">
                  <c:v>42366.645833333336</c:v>
                </c:pt>
                <c:pt idx="2767">
                  <c:v>42366.666666666664</c:v>
                </c:pt>
                <c:pt idx="2768">
                  <c:v>42366.6875</c:v>
                </c:pt>
                <c:pt idx="2769">
                  <c:v>42366.708333333336</c:v>
                </c:pt>
                <c:pt idx="2770">
                  <c:v>42366.729166666664</c:v>
                </c:pt>
                <c:pt idx="2771">
                  <c:v>42366.75</c:v>
                </c:pt>
                <c:pt idx="2772">
                  <c:v>42366.770833333336</c:v>
                </c:pt>
                <c:pt idx="2773">
                  <c:v>42366.791666666664</c:v>
                </c:pt>
                <c:pt idx="2774">
                  <c:v>42366.8125</c:v>
                </c:pt>
                <c:pt idx="2775">
                  <c:v>42366.833333333336</c:v>
                </c:pt>
                <c:pt idx="2776">
                  <c:v>42366.854166666664</c:v>
                </c:pt>
                <c:pt idx="2777">
                  <c:v>42366.875</c:v>
                </c:pt>
                <c:pt idx="2778">
                  <c:v>42366.895833333336</c:v>
                </c:pt>
                <c:pt idx="2779">
                  <c:v>42366.916666666664</c:v>
                </c:pt>
                <c:pt idx="2780">
                  <c:v>42366.9375</c:v>
                </c:pt>
                <c:pt idx="2781">
                  <c:v>42366.958333333336</c:v>
                </c:pt>
                <c:pt idx="2782">
                  <c:v>42366.979166666664</c:v>
                </c:pt>
                <c:pt idx="2783">
                  <c:v>42367</c:v>
                </c:pt>
                <c:pt idx="2784">
                  <c:v>42367.020833333336</c:v>
                </c:pt>
                <c:pt idx="2785">
                  <c:v>42367.041666666664</c:v>
                </c:pt>
                <c:pt idx="2786">
                  <c:v>42367.0625</c:v>
                </c:pt>
                <c:pt idx="2787">
                  <c:v>42367.083333333336</c:v>
                </c:pt>
                <c:pt idx="2788">
                  <c:v>42367.104166666664</c:v>
                </c:pt>
                <c:pt idx="2789">
                  <c:v>42367.125</c:v>
                </c:pt>
                <c:pt idx="2790">
                  <c:v>42367.145833333336</c:v>
                </c:pt>
                <c:pt idx="2791">
                  <c:v>42367.166666666664</c:v>
                </c:pt>
                <c:pt idx="2792">
                  <c:v>42367.1875</c:v>
                </c:pt>
                <c:pt idx="2793">
                  <c:v>42367.208333333336</c:v>
                </c:pt>
                <c:pt idx="2794">
                  <c:v>42367.229166666664</c:v>
                </c:pt>
                <c:pt idx="2795">
                  <c:v>42367.25</c:v>
                </c:pt>
                <c:pt idx="2796">
                  <c:v>42367.270833333336</c:v>
                </c:pt>
                <c:pt idx="2797">
                  <c:v>42367.291666666664</c:v>
                </c:pt>
                <c:pt idx="2798">
                  <c:v>42367.3125</c:v>
                </c:pt>
                <c:pt idx="2799">
                  <c:v>42367.333333333336</c:v>
                </c:pt>
                <c:pt idx="2800">
                  <c:v>42367.354166666664</c:v>
                </c:pt>
                <c:pt idx="2801">
                  <c:v>42367.375</c:v>
                </c:pt>
                <c:pt idx="2802">
                  <c:v>42367.395833333336</c:v>
                </c:pt>
                <c:pt idx="2803">
                  <c:v>42367.416666666664</c:v>
                </c:pt>
                <c:pt idx="2804">
                  <c:v>42367.4375</c:v>
                </c:pt>
                <c:pt idx="2805">
                  <c:v>42367.458333333336</c:v>
                </c:pt>
                <c:pt idx="2806">
                  <c:v>42367.479166666664</c:v>
                </c:pt>
                <c:pt idx="2807">
                  <c:v>42367.5</c:v>
                </c:pt>
                <c:pt idx="2808">
                  <c:v>42367.520833333336</c:v>
                </c:pt>
                <c:pt idx="2809">
                  <c:v>42367.541666666664</c:v>
                </c:pt>
                <c:pt idx="2810">
                  <c:v>42367.5625</c:v>
                </c:pt>
                <c:pt idx="2811">
                  <c:v>42367.583333333336</c:v>
                </c:pt>
                <c:pt idx="2812">
                  <c:v>42367.604166666664</c:v>
                </c:pt>
                <c:pt idx="2813">
                  <c:v>42367.625</c:v>
                </c:pt>
                <c:pt idx="2814">
                  <c:v>42367.645833333336</c:v>
                </c:pt>
                <c:pt idx="2815">
                  <c:v>42367.666666666664</c:v>
                </c:pt>
                <c:pt idx="2816">
                  <c:v>42367.6875</c:v>
                </c:pt>
                <c:pt idx="2817">
                  <c:v>42367.708333333336</c:v>
                </c:pt>
                <c:pt idx="2818">
                  <c:v>42367.729166666664</c:v>
                </c:pt>
                <c:pt idx="2819">
                  <c:v>42367.75</c:v>
                </c:pt>
                <c:pt idx="2820">
                  <c:v>42367.770833333336</c:v>
                </c:pt>
                <c:pt idx="2821">
                  <c:v>42367.791666666664</c:v>
                </c:pt>
                <c:pt idx="2822">
                  <c:v>42367.8125</c:v>
                </c:pt>
                <c:pt idx="2823">
                  <c:v>42367.833333333336</c:v>
                </c:pt>
                <c:pt idx="2824">
                  <c:v>42367.854166666664</c:v>
                </c:pt>
                <c:pt idx="2825">
                  <c:v>42367.875</c:v>
                </c:pt>
                <c:pt idx="2826">
                  <c:v>42367.895833333336</c:v>
                </c:pt>
                <c:pt idx="2827">
                  <c:v>42367.916666666664</c:v>
                </c:pt>
                <c:pt idx="2828">
                  <c:v>42367.9375</c:v>
                </c:pt>
                <c:pt idx="2829">
                  <c:v>42367.958333333336</c:v>
                </c:pt>
                <c:pt idx="2830">
                  <c:v>42367.979166666664</c:v>
                </c:pt>
                <c:pt idx="2831">
                  <c:v>42368</c:v>
                </c:pt>
                <c:pt idx="2832">
                  <c:v>42368.020833333336</c:v>
                </c:pt>
                <c:pt idx="2833">
                  <c:v>42368.041666666664</c:v>
                </c:pt>
                <c:pt idx="2834">
                  <c:v>42368.0625</c:v>
                </c:pt>
                <c:pt idx="2835">
                  <c:v>42368.083333333336</c:v>
                </c:pt>
                <c:pt idx="2836">
                  <c:v>42368.104166666664</c:v>
                </c:pt>
                <c:pt idx="2837">
                  <c:v>42368.125</c:v>
                </c:pt>
                <c:pt idx="2838">
                  <c:v>42368.145833333336</c:v>
                </c:pt>
                <c:pt idx="2839">
                  <c:v>42368.166666666664</c:v>
                </c:pt>
                <c:pt idx="2840">
                  <c:v>42368.1875</c:v>
                </c:pt>
                <c:pt idx="2841">
                  <c:v>42368.208333333336</c:v>
                </c:pt>
                <c:pt idx="2842">
                  <c:v>42368.229166666664</c:v>
                </c:pt>
                <c:pt idx="2843">
                  <c:v>42368.25</c:v>
                </c:pt>
                <c:pt idx="2844">
                  <c:v>42368.270833333336</c:v>
                </c:pt>
                <c:pt idx="2845">
                  <c:v>42368.291666666664</c:v>
                </c:pt>
                <c:pt idx="2846">
                  <c:v>42368.3125</c:v>
                </c:pt>
                <c:pt idx="2847">
                  <c:v>42368.333333333336</c:v>
                </c:pt>
                <c:pt idx="2848">
                  <c:v>42368.354166666664</c:v>
                </c:pt>
                <c:pt idx="2849">
                  <c:v>42368.375</c:v>
                </c:pt>
                <c:pt idx="2850">
                  <c:v>42368.395833333336</c:v>
                </c:pt>
                <c:pt idx="2851">
                  <c:v>42368.416666666664</c:v>
                </c:pt>
                <c:pt idx="2852">
                  <c:v>42368.4375</c:v>
                </c:pt>
                <c:pt idx="2853">
                  <c:v>42368.458333333336</c:v>
                </c:pt>
                <c:pt idx="2854">
                  <c:v>42368.479166666664</c:v>
                </c:pt>
                <c:pt idx="2855">
                  <c:v>42368.5</c:v>
                </c:pt>
                <c:pt idx="2856">
                  <c:v>42368.520833333336</c:v>
                </c:pt>
                <c:pt idx="2857">
                  <c:v>42368.541666666664</c:v>
                </c:pt>
                <c:pt idx="2858">
                  <c:v>42368.5625</c:v>
                </c:pt>
                <c:pt idx="2859">
                  <c:v>42368.583333333336</c:v>
                </c:pt>
                <c:pt idx="2860">
                  <c:v>42368.604166666664</c:v>
                </c:pt>
                <c:pt idx="2861">
                  <c:v>42368.625</c:v>
                </c:pt>
                <c:pt idx="2862">
                  <c:v>42368.645833333336</c:v>
                </c:pt>
                <c:pt idx="2863">
                  <c:v>42368.666666666664</c:v>
                </c:pt>
                <c:pt idx="2864">
                  <c:v>42368.6875</c:v>
                </c:pt>
                <c:pt idx="2865">
                  <c:v>42368.708333333336</c:v>
                </c:pt>
                <c:pt idx="2866">
                  <c:v>42368.729166666664</c:v>
                </c:pt>
                <c:pt idx="2867">
                  <c:v>42368.75</c:v>
                </c:pt>
                <c:pt idx="2868">
                  <c:v>42368.770833333336</c:v>
                </c:pt>
                <c:pt idx="2869">
                  <c:v>42368.791666666664</c:v>
                </c:pt>
                <c:pt idx="2870">
                  <c:v>42368.8125</c:v>
                </c:pt>
                <c:pt idx="2871">
                  <c:v>42368.833333333336</c:v>
                </c:pt>
                <c:pt idx="2872">
                  <c:v>42368.854166666664</c:v>
                </c:pt>
                <c:pt idx="2873">
                  <c:v>42368.875</c:v>
                </c:pt>
                <c:pt idx="2874">
                  <c:v>42368.895833333336</c:v>
                </c:pt>
                <c:pt idx="2875">
                  <c:v>42368.916666666664</c:v>
                </c:pt>
                <c:pt idx="2876">
                  <c:v>42368.9375</c:v>
                </c:pt>
                <c:pt idx="2877">
                  <c:v>42368.958333333336</c:v>
                </c:pt>
                <c:pt idx="2878">
                  <c:v>42368.979166666664</c:v>
                </c:pt>
                <c:pt idx="2879">
                  <c:v>42369</c:v>
                </c:pt>
                <c:pt idx="2880">
                  <c:v>42369.020833333336</c:v>
                </c:pt>
                <c:pt idx="2881">
                  <c:v>42369.041666666664</c:v>
                </c:pt>
                <c:pt idx="2882">
                  <c:v>42369.0625</c:v>
                </c:pt>
                <c:pt idx="2883">
                  <c:v>42369.083333333336</c:v>
                </c:pt>
                <c:pt idx="2884">
                  <c:v>42369.104166666664</c:v>
                </c:pt>
                <c:pt idx="2885">
                  <c:v>42369.125</c:v>
                </c:pt>
                <c:pt idx="2886">
                  <c:v>42369.145833333336</c:v>
                </c:pt>
                <c:pt idx="2887">
                  <c:v>42369.166666666664</c:v>
                </c:pt>
                <c:pt idx="2888">
                  <c:v>42369.1875</c:v>
                </c:pt>
                <c:pt idx="2889">
                  <c:v>42369.208333333336</c:v>
                </c:pt>
                <c:pt idx="2890">
                  <c:v>42369.229166666664</c:v>
                </c:pt>
                <c:pt idx="2891">
                  <c:v>42369.25</c:v>
                </c:pt>
                <c:pt idx="2892">
                  <c:v>42369.270833333336</c:v>
                </c:pt>
                <c:pt idx="2893">
                  <c:v>42369.291666666664</c:v>
                </c:pt>
                <c:pt idx="2894">
                  <c:v>42369.3125</c:v>
                </c:pt>
                <c:pt idx="2895">
                  <c:v>42369.333333333336</c:v>
                </c:pt>
                <c:pt idx="2896">
                  <c:v>42369.354166666664</c:v>
                </c:pt>
                <c:pt idx="2897">
                  <c:v>42369.375</c:v>
                </c:pt>
                <c:pt idx="2898">
                  <c:v>42369.395833333336</c:v>
                </c:pt>
                <c:pt idx="2899">
                  <c:v>42369.416666666664</c:v>
                </c:pt>
                <c:pt idx="2900">
                  <c:v>42369.4375</c:v>
                </c:pt>
                <c:pt idx="2901">
                  <c:v>42369.458333333336</c:v>
                </c:pt>
                <c:pt idx="2902">
                  <c:v>42369.479166666664</c:v>
                </c:pt>
                <c:pt idx="2903">
                  <c:v>42369.5</c:v>
                </c:pt>
                <c:pt idx="2904">
                  <c:v>42369.520833333336</c:v>
                </c:pt>
                <c:pt idx="2905">
                  <c:v>42369.541666666664</c:v>
                </c:pt>
                <c:pt idx="2906">
                  <c:v>42369.5625</c:v>
                </c:pt>
                <c:pt idx="2907">
                  <c:v>42369.583333333336</c:v>
                </c:pt>
                <c:pt idx="2908">
                  <c:v>42369.604166666664</c:v>
                </c:pt>
                <c:pt idx="2909">
                  <c:v>42369.625</c:v>
                </c:pt>
                <c:pt idx="2910">
                  <c:v>42369.645833333336</c:v>
                </c:pt>
                <c:pt idx="2911">
                  <c:v>42369.666666666664</c:v>
                </c:pt>
                <c:pt idx="2912">
                  <c:v>42369.6875</c:v>
                </c:pt>
                <c:pt idx="2913">
                  <c:v>42369.708333333336</c:v>
                </c:pt>
                <c:pt idx="2914">
                  <c:v>42369.729166666664</c:v>
                </c:pt>
                <c:pt idx="2915">
                  <c:v>42369.75</c:v>
                </c:pt>
                <c:pt idx="2916">
                  <c:v>42369.770833333336</c:v>
                </c:pt>
                <c:pt idx="2917">
                  <c:v>42369.791666666664</c:v>
                </c:pt>
                <c:pt idx="2918">
                  <c:v>42369.8125</c:v>
                </c:pt>
                <c:pt idx="2919">
                  <c:v>42369.833333333336</c:v>
                </c:pt>
                <c:pt idx="2920">
                  <c:v>42369.854166666664</c:v>
                </c:pt>
                <c:pt idx="2921">
                  <c:v>42369.875</c:v>
                </c:pt>
                <c:pt idx="2922">
                  <c:v>42369.895833333336</c:v>
                </c:pt>
                <c:pt idx="2923">
                  <c:v>42369.916666666664</c:v>
                </c:pt>
                <c:pt idx="2924">
                  <c:v>42369.9375</c:v>
                </c:pt>
                <c:pt idx="2925">
                  <c:v>42369.958333333336</c:v>
                </c:pt>
                <c:pt idx="2926">
                  <c:v>42369.979166666664</c:v>
                </c:pt>
              </c:numCache>
            </c:numRef>
          </c:xVal>
          <c:yVal>
            <c:numRef>
              <c:f>'K=0.1ms^-1, S =0.15'!$AB$3:$AB$2929</c:f>
              <c:numCache>
                <c:formatCode>General</c:formatCode>
                <c:ptCount val="2927"/>
                <c:pt idx="0">
                  <c:v>0.75749999999999995</c:v>
                </c:pt>
                <c:pt idx="1">
                  <c:v>0.75749999999999995</c:v>
                </c:pt>
                <c:pt idx="2">
                  <c:v>0.75749999999999995</c:v>
                </c:pt>
                <c:pt idx="3">
                  <c:v>0.75749999999999995</c:v>
                </c:pt>
                <c:pt idx="4">
                  <c:v>0.75749999999999995</c:v>
                </c:pt>
                <c:pt idx="5">
                  <c:v>0.75750099999999998</c:v>
                </c:pt>
                <c:pt idx="6">
                  <c:v>0.75750300000000004</c:v>
                </c:pt>
                <c:pt idx="7">
                  <c:v>0.75750700000000004</c:v>
                </c:pt>
                <c:pt idx="8">
                  <c:v>0.75751400000000002</c:v>
                </c:pt>
                <c:pt idx="9">
                  <c:v>0.75752600000000003</c:v>
                </c:pt>
                <c:pt idx="10">
                  <c:v>0.75754600000000005</c:v>
                </c:pt>
                <c:pt idx="11">
                  <c:v>0.757575</c:v>
                </c:pt>
                <c:pt idx="12">
                  <c:v>0.75761699999999998</c:v>
                </c:pt>
                <c:pt idx="13">
                  <c:v>0.75767499999999999</c:v>
                </c:pt>
                <c:pt idx="14">
                  <c:v>0.75775099999999995</c:v>
                </c:pt>
                <c:pt idx="15">
                  <c:v>0.75784899999999999</c:v>
                </c:pt>
                <c:pt idx="16">
                  <c:v>0.75797099999999995</c:v>
                </c:pt>
                <c:pt idx="17">
                  <c:v>0.75811899999999999</c:v>
                </c:pt>
                <c:pt idx="18">
                  <c:v>0.75829199999999997</c:v>
                </c:pt>
                <c:pt idx="19">
                  <c:v>0.75849200000000006</c:v>
                </c:pt>
                <c:pt idx="20">
                  <c:v>0.758718</c:v>
                </c:pt>
                <c:pt idx="21">
                  <c:v>0.75896699999999995</c:v>
                </c:pt>
                <c:pt idx="22">
                  <c:v>0.760799</c:v>
                </c:pt>
                <c:pt idx="23">
                  <c:v>0.76265000000000005</c:v>
                </c:pt>
                <c:pt idx="24">
                  <c:v>0.76295199999999996</c:v>
                </c:pt>
                <c:pt idx="25">
                  <c:v>0.76326499999999997</c:v>
                </c:pt>
                <c:pt idx="26">
                  <c:v>0.76358499999999996</c:v>
                </c:pt>
                <c:pt idx="27">
                  <c:v>0.76390800000000003</c:v>
                </c:pt>
                <c:pt idx="28">
                  <c:v>0.76423300000000005</c:v>
                </c:pt>
                <c:pt idx="29">
                  <c:v>0.76455499999999998</c:v>
                </c:pt>
                <c:pt idx="30">
                  <c:v>0.76487499999999997</c:v>
                </c:pt>
                <c:pt idx="31">
                  <c:v>0.76519199999999998</c:v>
                </c:pt>
                <c:pt idx="32">
                  <c:v>0.76550600000000002</c:v>
                </c:pt>
                <c:pt idx="33">
                  <c:v>0.76581999999999995</c:v>
                </c:pt>
                <c:pt idx="34">
                  <c:v>0.76613699999999996</c:v>
                </c:pt>
                <c:pt idx="35">
                  <c:v>0.76645799999999997</c:v>
                </c:pt>
                <c:pt idx="36">
                  <c:v>0.76678900000000005</c:v>
                </c:pt>
                <c:pt idx="37">
                  <c:v>0.76713399999999998</c:v>
                </c:pt>
                <c:pt idx="38">
                  <c:v>0.76749599999999996</c:v>
                </c:pt>
                <c:pt idx="39">
                  <c:v>0.76788000000000001</c:v>
                </c:pt>
                <c:pt idx="40">
                  <c:v>0.76829000000000003</c:v>
                </c:pt>
                <c:pt idx="41">
                  <c:v>0.76872799999999997</c:v>
                </c:pt>
                <c:pt idx="42">
                  <c:v>0.76919599999999999</c:v>
                </c:pt>
                <c:pt idx="43">
                  <c:v>0.76969500000000002</c:v>
                </c:pt>
                <c:pt idx="44">
                  <c:v>0.77022500000000005</c:v>
                </c:pt>
                <c:pt idx="45">
                  <c:v>0.77078599999999997</c:v>
                </c:pt>
                <c:pt idx="46">
                  <c:v>0.77137599999999995</c:v>
                </c:pt>
                <c:pt idx="47">
                  <c:v>0.77199200000000001</c:v>
                </c:pt>
                <c:pt idx="48">
                  <c:v>0.77262900000000001</c:v>
                </c:pt>
                <c:pt idx="49">
                  <c:v>0.77328600000000003</c:v>
                </c:pt>
                <c:pt idx="50">
                  <c:v>0.77395700000000001</c:v>
                </c:pt>
                <c:pt idx="51">
                  <c:v>0.77463899999999997</c:v>
                </c:pt>
                <c:pt idx="52">
                  <c:v>0.77532699999999999</c:v>
                </c:pt>
                <c:pt idx="53">
                  <c:v>0.77601900000000001</c:v>
                </c:pt>
                <c:pt idx="54">
                  <c:v>0.77671199999999996</c:v>
                </c:pt>
                <c:pt idx="55">
                  <c:v>0.77740299999999996</c:v>
                </c:pt>
                <c:pt idx="56">
                  <c:v>0.77809200000000001</c:v>
                </c:pt>
                <c:pt idx="57">
                  <c:v>0.778779</c:v>
                </c:pt>
                <c:pt idx="58">
                  <c:v>0.77946400000000005</c:v>
                </c:pt>
                <c:pt idx="59">
                  <c:v>0.78014899999999998</c:v>
                </c:pt>
                <c:pt idx="60">
                  <c:v>0.780837</c:v>
                </c:pt>
                <c:pt idx="61">
                  <c:v>0.781528</c:v>
                </c:pt>
                <c:pt idx="62">
                  <c:v>0.78222700000000001</c:v>
                </c:pt>
                <c:pt idx="63">
                  <c:v>0.78293500000000005</c:v>
                </c:pt>
                <c:pt idx="64">
                  <c:v>0.78365600000000002</c:v>
                </c:pt>
                <c:pt idx="65">
                  <c:v>0.78439099999999995</c:v>
                </c:pt>
                <c:pt idx="66">
                  <c:v>0.78514099999999998</c:v>
                </c:pt>
                <c:pt idx="67">
                  <c:v>0.78590800000000005</c:v>
                </c:pt>
                <c:pt idx="68">
                  <c:v>0.78669100000000003</c:v>
                </c:pt>
                <c:pt idx="69">
                  <c:v>0.78748899999999999</c:v>
                </c:pt>
                <c:pt idx="70">
                  <c:v>0.7883</c:v>
                </c:pt>
                <c:pt idx="71">
                  <c:v>0.78912199999999999</c:v>
                </c:pt>
                <c:pt idx="72">
                  <c:v>0.78995000000000004</c:v>
                </c:pt>
                <c:pt idx="73">
                  <c:v>0.79078099999999996</c:v>
                </c:pt>
                <c:pt idx="74">
                  <c:v>0.79161099999999995</c:v>
                </c:pt>
                <c:pt idx="75">
                  <c:v>0.79243600000000003</c:v>
                </c:pt>
                <c:pt idx="76">
                  <c:v>0.79325100000000004</c:v>
                </c:pt>
                <c:pt idx="77">
                  <c:v>0.79405300000000001</c:v>
                </c:pt>
                <c:pt idx="78">
                  <c:v>0.79483899999999996</c:v>
                </c:pt>
                <c:pt idx="79">
                  <c:v>0.79560699999999995</c:v>
                </c:pt>
                <c:pt idx="80">
                  <c:v>0.79635500000000004</c:v>
                </c:pt>
                <c:pt idx="81">
                  <c:v>0.79708299999999999</c:v>
                </c:pt>
                <c:pt idx="82">
                  <c:v>0.79779100000000003</c:v>
                </c:pt>
                <c:pt idx="83">
                  <c:v>0.798481</c:v>
                </c:pt>
                <c:pt idx="84">
                  <c:v>0.79915499999999995</c:v>
                </c:pt>
                <c:pt idx="85">
                  <c:v>0.79981500000000005</c:v>
                </c:pt>
                <c:pt idx="86">
                  <c:v>0.80046700000000004</c:v>
                </c:pt>
                <c:pt idx="87">
                  <c:v>0.80111200000000005</c:v>
                </c:pt>
                <c:pt idx="88">
                  <c:v>0.80175399999999997</c:v>
                </c:pt>
                <c:pt idx="89">
                  <c:v>0.80239700000000003</c:v>
                </c:pt>
                <c:pt idx="90">
                  <c:v>0.80304500000000001</c:v>
                </c:pt>
                <c:pt idx="91">
                  <c:v>0.80369800000000002</c:v>
                </c:pt>
                <c:pt idx="92">
                  <c:v>0.80435900000000005</c:v>
                </c:pt>
                <c:pt idx="93">
                  <c:v>0.80502799999999997</c:v>
                </c:pt>
                <c:pt idx="94">
                  <c:v>0.805705</c:v>
                </c:pt>
                <c:pt idx="95">
                  <c:v>0.80639000000000005</c:v>
                </c:pt>
                <c:pt idx="96">
                  <c:v>0.80708100000000005</c:v>
                </c:pt>
                <c:pt idx="97">
                  <c:v>0.80777399999999999</c:v>
                </c:pt>
                <c:pt idx="98">
                  <c:v>0.80846799999999996</c:v>
                </c:pt>
                <c:pt idx="99">
                  <c:v>0.80915899999999996</c:v>
                </c:pt>
                <c:pt idx="100">
                  <c:v>0.80984400000000001</c:v>
                </c:pt>
                <c:pt idx="101">
                  <c:v>0.81052000000000002</c:v>
                </c:pt>
                <c:pt idx="102">
                  <c:v>0.81118299999999999</c:v>
                </c:pt>
                <c:pt idx="103">
                  <c:v>0.811832</c:v>
                </c:pt>
                <c:pt idx="104">
                  <c:v>0.81246399999999996</c:v>
                </c:pt>
                <c:pt idx="105">
                  <c:v>0.813079</c:v>
                </c:pt>
                <c:pt idx="106">
                  <c:v>0.81367699999999998</c:v>
                </c:pt>
                <c:pt idx="107">
                  <c:v>0.81425800000000004</c:v>
                </c:pt>
                <c:pt idx="108">
                  <c:v>0.81482399999999999</c:v>
                </c:pt>
                <c:pt idx="109">
                  <c:v>0.81537700000000002</c:v>
                </c:pt>
                <c:pt idx="110">
                  <c:v>0.81591999999999998</c:v>
                </c:pt>
                <c:pt idx="111">
                  <c:v>0.81645500000000004</c:v>
                </c:pt>
                <c:pt idx="112">
                  <c:v>0.81698700000000002</c:v>
                </c:pt>
                <c:pt idx="113">
                  <c:v>0.81751799999999997</c:v>
                </c:pt>
                <c:pt idx="114">
                  <c:v>0.81805099999999997</c:v>
                </c:pt>
                <c:pt idx="115">
                  <c:v>0.81858900000000001</c:v>
                </c:pt>
                <c:pt idx="116">
                  <c:v>0.819133</c:v>
                </c:pt>
                <c:pt idx="117">
                  <c:v>0.819685</c:v>
                </c:pt>
                <c:pt idx="118">
                  <c:v>0.82024600000000003</c:v>
                </c:pt>
                <c:pt idx="119">
                  <c:v>0.82081400000000004</c:v>
                </c:pt>
                <c:pt idx="120">
                  <c:v>0.82138800000000001</c:v>
                </c:pt>
                <c:pt idx="121">
                  <c:v>0.821967</c:v>
                </c:pt>
                <c:pt idx="122">
                  <c:v>0.82254799999999995</c:v>
                </c:pt>
                <c:pt idx="123">
                  <c:v>0.82312799999999997</c:v>
                </c:pt>
                <c:pt idx="124">
                  <c:v>0.82370299999999996</c:v>
                </c:pt>
                <c:pt idx="125">
                  <c:v>0.82426999999999995</c:v>
                </c:pt>
                <c:pt idx="126">
                  <c:v>0.82482599999999995</c:v>
                </c:pt>
                <c:pt idx="127">
                  <c:v>0.82536799999999999</c:v>
                </c:pt>
                <c:pt idx="128">
                  <c:v>0.82589400000000002</c:v>
                </c:pt>
                <c:pt idx="129">
                  <c:v>0.82640199999999997</c:v>
                </c:pt>
                <c:pt idx="130">
                  <c:v>0.82689199999999996</c:v>
                </c:pt>
                <c:pt idx="131">
                  <c:v>0.82736200000000004</c:v>
                </c:pt>
                <c:pt idx="132">
                  <c:v>0.82781499999999997</c:v>
                </c:pt>
                <c:pt idx="133">
                  <c:v>0.82825199999999999</c:v>
                </c:pt>
                <c:pt idx="134">
                  <c:v>0.82867400000000002</c:v>
                </c:pt>
                <c:pt idx="135">
                  <c:v>0.82908599999999999</c:v>
                </c:pt>
                <c:pt idx="136">
                  <c:v>0.82948999999999995</c:v>
                </c:pt>
                <c:pt idx="137">
                  <c:v>0.82988899999999999</c:v>
                </c:pt>
                <c:pt idx="138">
                  <c:v>0.83028800000000003</c:v>
                </c:pt>
                <c:pt idx="139">
                  <c:v>0.83068900000000001</c:v>
                </c:pt>
                <c:pt idx="140">
                  <c:v>0.831094</c:v>
                </c:pt>
                <c:pt idx="141">
                  <c:v>0.85181899999999999</c:v>
                </c:pt>
                <c:pt idx="142">
                  <c:v>1.1475500000000001</c:v>
                </c:pt>
                <c:pt idx="143">
                  <c:v>1.16048</c:v>
                </c:pt>
                <c:pt idx="144">
                  <c:v>1.16092</c:v>
                </c:pt>
                <c:pt idx="145">
                  <c:v>1.16137</c:v>
                </c:pt>
                <c:pt idx="146">
                  <c:v>1.1618200000000001</c:v>
                </c:pt>
                <c:pt idx="147">
                  <c:v>1.16228</c:v>
                </c:pt>
                <c:pt idx="148">
                  <c:v>1.1627400000000001</c:v>
                </c:pt>
                <c:pt idx="149">
                  <c:v>1.1632</c:v>
                </c:pt>
                <c:pt idx="150">
                  <c:v>1.1636500000000001</c:v>
                </c:pt>
                <c:pt idx="151">
                  <c:v>1.1640900000000001</c:v>
                </c:pt>
                <c:pt idx="152">
                  <c:v>1.16452</c:v>
                </c:pt>
                <c:pt idx="153">
                  <c:v>1.16493</c:v>
                </c:pt>
                <c:pt idx="154">
                  <c:v>1.1653199999999999</c:v>
                </c:pt>
                <c:pt idx="155">
                  <c:v>1.1656899999999999</c:v>
                </c:pt>
                <c:pt idx="156">
                  <c:v>1.1660299999999999</c:v>
                </c:pt>
                <c:pt idx="157">
                  <c:v>1.16635</c:v>
                </c:pt>
                <c:pt idx="158">
                  <c:v>1.1666300000000001</c:v>
                </c:pt>
                <c:pt idx="159">
                  <c:v>1.16689</c:v>
                </c:pt>
                <c:pt idx="160">
                  <c:v>1.1671199999999999</c:v>
                </c:pt>
                <c:pt idx="161">
                  <c:v>1.16733</c:v>
                </c:pt>
                <c:pt idx="162">
                  <c:v>1.16751</c:v>
                </c:pt>
                <c:pt idx="163">
                  <c:v>1.1676599999999999</c:v>
                </c:pt>
                <c:pt idx="164">
                  <c:v>1.1677900000000001</c:v>
                </c:pt>
                <c:pt idx="165">
                  <c:v>1.1678999999999999</c:v>
                </c:pt>
                <c:pt idx="166">
                  <c:v>1.16798</c:v>
                </c:pt>
                <c:pt idx="167">
                  <c:v>1.16804</c:v>
                </c:pt>
                <c:pt idx="168">
                  <c:v>1.16808</c:v>
                </c:pt>
                <c:pt idx="169">
                  <c:v>1.1680900000000001</c:v>
                </c:pt>
                <c:pt idx="170">
                  <c:v>1.16808</c:v>
                </c:pt>
                <c:pt idx="171">
                  <c:v>1.17116</c:v>
                </c:pt>
                <c:pt idx="172">
                  <c:v>1.17109</c:v>
                </c:pt>
                <c:pt idx="173">
                  <c:v>1.1709799999999999</c:v>
                </c:pt>
                <c:pt idx="174">
                  <c:v>1.1708400000000001</c:v>
                </c:pt>
                <c:pt idx="175">
                  <c:v>1.17065</c:v>
                </c:pt>
                <c:pt idx="176">
                  <c:v>1.1704300000000001</c:v>
                </c:pt>
                <c:pt idx="177">
                  <c:v>1.1701600000000001</c:v>
                </c:pt>
                <c:pt idx="178">
                  <c:v>1.1698500000000001</c:v>
                </c:pt>
                <c:pt idx="179">
                  <c:v>1.1694800000000001</c:v>
                </c:pt>
                <c:pt idx="180">
                  <c:v>1.1690799999999999</c:v>
                </c:pt>
                <c:pt idx="181">
                  <c:v>1.16862</c:v>
                </c:pt>
                <c:pt idx="182">
                  <c:v>1.16812</c:v>
                </c:pt>
                <c:pt idx="183">
                  <c:v>1.1675800000000001</c:v>
                </c:pt>
                <c:pt idx="184">
                  <c:v>1.1670100000000001</c:v>
                </c:pt>
                <c:pt idx="185">
                  <c:v>1.16639</c:v>
                </c:pt>
                <c:pt idx="186">
                  <c:v>1.1657500000000001</c:v>
                </c:pt>
                <c:pt idx="187">
                  <c:v>1.1650700000000001</c:v>
                </c:pt>
                <c:pt idx="188">
                  <c:v>1.16438</c:v>
                </c:pt>
                <c:pt idx="189">
                  <c:v>1.1636599999999999</c:v>
                </c:pt>
                <c:pt idx="190">
                  <c:v>1.16293</c:v>
                </c:pt>
                <c:pt idx="191">
                  <c:v>1.16218</c:v>
                </c:pt>
                <c:pt idx="192">
                  <c:v>1.1614199999999999</c:v>
                </c:pt>
                <c:pt idx="193">
                  <c:v>1.16065</c:v>
                </c:pt>
                <c:pt idx="194">
                  <c:v>1.15987</c:v>
                </c:pt>
                <c:pt idx="195">
                  <c:v>1.1590800000000001</c:v>
                </c:pt>
                <c:pt idx="196">
                  <c:v>1.1582699999999999</c:v>
                </c:pt>
                <c:pt idx="197">
                  <c:v>1.1574599999999999</c:v>
                </c:pt>
                <c:pt idx="198">
                  <c:v>1.15663</c:v>
                </c:pt>
                <c:pt idx="199">
                  <c:v>1.15578</c:v>
                </c:pt>
                <c:pt idx="200">
                  <c:v>1.1549199999999999</c:v>
                </c:pt>
                <c:pt idx="201">
                  <c:v>1.1540299999999999</c:v>
                </c:pt>
                <c:pt idx="202">
                  <c:v>1.1531199999999999</c:v>
                </c:pt>
                <c:pt idx="203">
                  <c:v>1.15218</c:v>
                </c:pt>
                <c:pt idx="204">
                  <c:v>1.1512199999999999</c:v>
                </c:pt>
                <c:pt idx="205">
                  <c:v>1.1502300000000001</c:v>
                </c:pt>
                <c:pt idx="206">
                  <c:v>1.1492199999999999</c:v>
                </c:pt>
                <c:pt idx="207">
                  <c:v>1.14818</c:v>
                </c:pt>
                <c:pt idx="208">
                  <c:v>1.14713</c:v>
                </c:pt>
                <c:pt idx="209">
                  <c:v>1.14605</c:v>
                </c:pt>
                <c:pt idx="210">
                  <c:v>1.14496</c:v>
                </c:pt>
                <c:pt idx="211">
                  <c:v>1.14385</c:v>
                </c:pt>
                <c:pt idx="212">
                  <c:v>1.1427400000000001</c:v>
                </c:pt>
                <c:pt idx="213">
                  <c:v>1.1416200000000001</c:v>
                </c:pt>
                <c:pt idx="214">
                  <c:v>1.1405000000000001</c:v>
                </c:pt>
                <c:pt idx="215">
                  <c:v>1.1393800000000001</c:v>
                </c:pt>
                <c:pt idx="216">
                  <c:v>1.1382699999999999</c:v>
                </c:pt>
                <c:pt idx="217">
                  <c:v>1.1371599999999999</c:v>
                </c:pt>
                <c:pt idx="218">
                  <c:v>1.13605</c:v>
                </c:pt>
                <c:pt idx="219">
                  <c:v>1.1349499999999999</c:v>
                </c:pt>
                <c:pt idx="220">
                  <c:v>1.13385</c:v>
                </c:pt>
                <c:pt idx="221">
                  <c:v>1.1327499999999999</c:v>
                </c:pt>
                <c:pt idx="222">
                  <c:v>1.1316600000000001</c:v>
                </c:pt>
                <c:pt idx="223">
                  <c:v>1.13056</c:v>
                </c:pt>
                <c:pt idx="224">
                  <c:v>1.1294599999999999</c:v>
                </c:pt>
                <c:pt idx="225">
                  <c:v>1.12836</c:v>
                </c:pt>
                <c:pt idx="226">
                  <c:v>1.12724</c:v>
                </c:pt>
                <c:pt idx="227">
                  <c:v>1.1261099999999999</c:v>
                </c:pt>
                <c:pt idx="228">
                  <c:v>1.12497</c:v>
                </c:pt>
                <c:pt idx="229">
                  <c:v>1.12381</c:v>
                </c:pt>
                <c:pt idx="230">
                  <c:v>1.1226400000000001</c:v>
                </c:pt>
                <c:pt idx="231">
                  <c:v>1.1214599999999999</c:v>
                </c:pt>
                <c:pt idx="232">
                  <c:v>1.12026</c:v>
                </c:pt>
                <c:pt idx="233">
                  <c:v>1.1190500000000001</c:v>
                </c:pt>
                <c:pt idx="234">
                  <c:v>1.1178399999999999</c:v>
                </c:pt>
                <c:pt idx="235">
                  <c:v>1.1166100000000001</c:v>
                </c:pt>
                <c:pt idx="236">
                  <c:v>1.1153900000000001</c:v>
                </c:pt>
                <c:pt idx="237">
                  <c:v>1.11416</c:v>
                </c:pt>
                <c:pt idx="238">
                  <c:v>1.11294</c:v>
                </c:pt>
                <c:pt idx="239">
                  <c:v>1.11172</c:v>
                </c:pt>
                <c:pt idx="240">
                  <c:v>1.11052</c:v>
                </c:pt>
                <c:pt idx="241">
                  <c:v>1.1093200000000001</c:v>
                </c:pt>
                <c:pt idx="242">
                  <c:v>1.1081399999999999</c:v>
                </c:pt>
                <c:pt idx="243">
                  <c:v>1.10697</c:v>
                </c:pt>
                <c:pt idx="244">
                  <c:v>1.10581</c:v>
                </c:pt>
                <c:pt idx="245">
                  <c:v>1.10466</c:v>
                </c:pt>
                <c:pt idx="246">
                  <c:v>1.1035200000000001</c:v>
                </c:pt>
                <c:pt idx="247">
                  <c:v>1.1023799999999999</c:v>
                </c:pt>
                <c:pt idx="248">
                  <c:v>1.1012500000000001</c:v>
                </c:pt>
                <c:pt idx="249">
                  <c:v>1.10012</c:v>
                </c:pt>
                <c:pt idx="250">
                  <c:v>1.0989899999999999</c:v>
                </c:pt>
                <c:pt idx="251">
                  <c:v>1.0978600000000001</c:v>
                </c:pt>
                <c:pt idx="252">
                  <c:v>1.0967100000000001</c:v>
                </c:pt>
                <c:pt idx="253">
                  <c:v>1.0955600000000001</c:v>
                </c:pt>
                <c:pt idx="254">
                  <c:v>1.09439</c:v>
                </c:pt>
                <c:pt idx="255">
                  <c:v>1.09321</c:v>
                </c:pt>
                <c:pt idx="256">
                  <c:v>1.0920300000000001</c:v>
                </c:pt>
                <c:pt idx="257">
                  <c:v>1.09083</c:v>
                </c:pt>
                <c:pt idx="258">
                  <c:v>1.08962</c:v>
                </c:pt>
                <c:pt idx="259">
                  <c:v>1.0884100000000001</c:v>
                </c:pt>
                <c:pt idx="260">
                  <c:v>1.0871900000000001</c:v>
                </c:pt>
                <c:pt idx="261">
                  <c:v>1.0859700000000001</c:v>
                </c:pt>
                <c:pt idx="262">
                  <c:v>1.0847599999999999</c:v>
                </c:pt>
                <c:pt idx="263">
                  <c:v>1.08355</c:v>
                </c:pt>
                <c:pt idx="264">
                  <c:v>1.08236</c:v>
                </c:pt>
                <c:pt idx="265">
                  <c:v>1.08117</c:v>
                </c:pt>
                <c:pt idx="266">
                  <c:v>1.08</c:v>
                </c:pt>
                <c:pt idx="267">
                  <c:v>1.0788500000000001</c:v>
                </c:pt>
                <c:pt idx="268">
                  <c:v>1.0777099999999999</c:v>
                </c:pt>
                <c:pt idx="269">
                  <c:v>1.0765899999999999</c:v>
                </c:pt>
                <c:pt idx="270">
                  <c:v>1.07548</c:v>
                </c:pt>
                <c:pt idx="271">
                  <c:v>1.07439</c:v>
                </c:pt>
                <c:pt idx="272">
                  <c:v>1.07331</c:v>
                </c:pt>
                <c:pt idx="273">
                  <c:v>1.0722400000000001</c:v>
                </c:pt>
                <c:pt idx="274">
                  <c:v>1.07117</c:v>
                </c:pt>
                <c:pt idx="275">
                  <c:v>1.0888500000000001</c:v>
                </c:pt>
                <c:pt idx="276">
                  <c:v>1.09091</c:v>
                </c:pt>
                <c:pt idx="277">
                  <c:v>1.0898399999999999</c:v>
                </c:pt>
                <c:pt idx="278">
                  <c:v>1.09189</c:v>
                </c:pt>
                <c:pt idx="279">
                  <c:v>1.0908100000000001</c:v>
                </c:pt>
                <c:pt idx="280">
                  <c:v>1.08972</c:v>
                </c:pt>
                <c:pt idx="281">
                  <c:v>1.08863</c:v>
                </c:pt>
                <c:pt idx="282">
                  <c:v>1.0875300000000001</c:v>
                </c:pt>
                <c:pt idx="283">
                  <c:v>1.08643</c:v>
                </c:pt>
                <c:pt idx="284">
                  <c:v>1.0853200000000001</c:v>
                </c:pt>
                <c:pt idx="285">
                  <c:v>1.0842099999999999</c:v>
                </c:pt>
                <c:pt idx="286">
                  <c:v>1.08311</c:v>
                </c:pt>
                <c:pt idx="287">
                  <c:v>1.0820099999999999</c:v>
                </c:pt>
                <c:pt idx="288">
                  <c:v>1.0809200000000001</c:v>
                </c:pt>
                <c:pt idx="289">
                  <c:v>1.0798399999999999</c:v>
                </c:pt>
                <c:pt idx="290">
                  <c:v>1.07877</c:v>
                </c:pt>
                <c:pt idx="291">
                  <c:v>1.07772</c:v>
                </c:pt>
                <c:pt idx="292">
                  <c:v>1.0766800000000001</c:v>
                </c:pt>
                <c:pt idx="293">
                  <c:v>1.0756600000000001</c:v>
                </c:pt>
                <c:pt idx="294">
                  <c:v>1.07464</c:v>
                </c:pt>
                <c:pt idx="295">
                  <c:v>1.0736399999999999</c:v>
                </c:pt>
                <c:pt idx="296">
                  <c:v>1.0726500000000001</c:v>
                </c:pt>
                <c:pt idx="297">
                  <c:v>1.0716600000000001</c:v>
                </c:pt>
                <c:pt idx="298">
                  <c:v>1.07067</c:v>
                </c:pt>
                <c:pt idx="299">
                  <c:v>1.06968</c:v>
                </c:pt>
                <c:pt idx="300">
                  <c:v>1.0686899999999999</c:v>
                </c:pt>
                <c:pt idx="301">
                  <c:v>1.06769</c:v>
                </c:pt>
                <c:pt idx="302">
                  <c:v>1.0666800000000001</c:v>
                </c:pt>
                <c:pt idx="303">
                  <c:v>1.0656600000000001</c:v>
                </c:pt>
                <c:pt idx="304">
                  <c:v>1.0646199999999999</c:v>
                </c:pt>
                <c:pt idx="305">
                  <c:v>1.0635699999999999</c:v>
                </c:pt>
                <c:pt idx="306">
                  <c:v>1.0625100000000001</c:v>
                </c:pt>
                <c:pt idx="307">
                  <c:v>1.0614300000000001</c:v>
                </c:pt>
                <c:pt idx="308">
                  <c:v>1.0603400000000001</c:v>
                </c:pt>
                <c:pt idx="309">
                  <c:v>1.05925</c:v>
                </c:pt>
                <c:pt idx="310">
                  <c:v>1.0581499999999999</c:v>
                </c:pt>
                <c:pt idx="311">
                  <c:v>1.05705</c:v>
                </c:pt>
                <c:pt idx="312">
                  <c:v>1.05596</c:v>
                </c:pt>
                <c:pt idx="313">
                  <c:v>1.05487</c:v>
                </c:pt>
                <c:pt idx="314">
                  <c:v>1.05379</c:v>
                </c:pt>
                <c:pt idx="315">
                  <c:v>1.0527200000000001</c:v>
                </c:pt>
                <c:pt idx="316">
                  <c:v>1.05166</c:v>
                </c:pt>
                <c:pt idx="317">
                  <c:v>1.0506200000000001</c:v>
                </c:pt>
                <c:pt idx="318">
                  <c:v>1.04959</c:v>
                </c:pt>
                <c:pt idx="319">
                  <c:v>1.0485800000000001</c:v>
                </c:pt>
                <c:pt idx="320">
                  <c:v>1.04759</c:v>
                </c:pt>
                <c:pt idx="321">
                  <c:v>1.0466</c:v>
                </c:pt>
                <c:pt idx="322">
                  <c:v>1.04562</c:v>
                </c:pt>
                <c:pt idx="323">
                  <c:v>1.0446500000000001</c:v>
                </c:pt>
                <c:pt idx="324">
                  <c:v>1.04369</c:v>
                </c:pt>
                <c:pt idx="325">
                  <c:v>1.0427200000000001</c:v>
                </c:pt>
                <c:pt idx="326">
                  <c:v>1.04175</c:v>
                </c:pt>
                <c:pt idx="327">
                  <c:v>1.04078</c:v>
                </c:pt>
                <c:pt idx="328">
                  <c:v>1.0398099999999999</c:v>
                </c:pt>
                <c:pt idx="329">
                  <c:v>1.0388200000000001</c:v>
                </c:pt>
                <c:pt idx="330">
                  <c:v>1.03783</c:v>
                </c:pt>
                <c:pt idx="331">
                  <c:v>1.0368299999999999</c:v>
                </c:pt>
                <c:pt idx="332">
                  <c:v>1.03583</c:v>
                </c:pt>
                <c:pt idx="333">
                  <c:v>1.0348299999999999</c:v>
                </c:pt>
                <c:pt idx="334">
                  <c:v>1.03382</c:v>
                </c:pt>
                <c:pt idx="335">
                  <c:v>1.0328200000000001</c:v>
                </c:pt>
                <c:pt idx="336">
                  <c:v>1.03182</c:v>
                </c:pt>
                <c:pt idx="337">
                  <c:v>1.03084</c:v>
                </c:pt>
                <c:pt idx="338">
                  <c:v>1.02986</c:v>
                </c:pt>
                <c:pt idx="339">
                  <c:v>1.02891</c:v>
                </c:pt>
                <c:pt idx="340">
                  <c:v>1.02796</c:v>
                </c:pt>
                <c:pt idx="341">
                  <c:v>1.02704</c:v>
                </c:pt>
                <c:pt idx="342">
                  <c:v>1.02613</c:v>
                </c:pt>
                <c:pt idx="343">
                  <c:v>1.02525</c:v>
                </c:pt>
                <c:pt idx="344">
                  <c:v>1.0243800000000001</c:v>
                </c:pt>
                <c:pt idx="345">
                  <c:v>1.02352</c:v>
                </c:pt>
                <c:pt idx="346">
                  <c:v>1.02268</c:v>
                </c:pt>
                <c:pt idx="347">
                  <c:v>1.0218499999999999</c:v>
                </c:pt>
                <c:pt idx="348">
                  <c:v>1.0210300000000001</c:v>
                </c:pt>
                <c:pt idx="349">
                  <c:v>1.0202</c:v>
                </c:pt>
                <c:pt idx="350">
                  <c:v>1.01938</c:v>
                </c:pt>
                <c:pt idx="351">
                  <c:v>1.0185599999999999</c:v>
                </c:pt>
                <c:pt idx="352">
                  <c:v>1.01773</c:v>
                </c:pt>
                <c:pt idx="353">
                  <c:v>1.0168900000000001</c:v>
                </c:pt>
                <c:pt idx="354">
                  <c:v>1.0160400000000001</c:v>
                </c:pt>
                <c:pt idx="355">
                  <c:v>1.01519</c:v>
                </c:pt>
                <c:pt idx="356">
                  <c:v>1.01433</c:v>
                </c:pt>
                <c:pt idx="357">
                  <c:v>1.0134700000000001</c:v>
                </c:pt>
                <c:pt idx="358">
                  <c:v>1.0125999999999999</c:v>
                </c:pt>
                <c:pt idx="359">
                  <c:v>1.0117400000000001</c:v>
                </c:pt>
                <c:pt idx="360">
                  <c:v>1.01088</c:v>
                </c:pt>
                <c:pt idx="361">
                  <c:v>1.0131600000000001</c:v>
                </c:pt>
                <c:pt idx="362">
                  <c:v>1.01233</c:v>
                </c:pt>
                <c:pt idx="363">
                  <c:v>1.0115099999999999</c:v>
                </c:pt>
                <c:pt idx="364">
                  <c:v>1.01071</c:v>
                </c:pt>
                <c:pt idx="365">
                  <c:v>1.0099400000000001</c:v>
                </c:pt>
                <c:pt idx="366">
                  <c:v>1.00919</c:v>
                </c:pt>
                <c:pt idx="367">
                  <c:v>1.00847</c:v>
                </c:pt>
                <c:pt idx="368">
                  <c:v>1.0077700000000001</c:v>
                </c:pt>
                <c:pt idx="369">
                  <c:v>1.0071000000000001</c:v>
                </c:pt>
                <c:pt idx="370">
                  <c:v>1.0064599999999999</c:v>
                </c:pt>
                <c:pt idx="371">
                  <c:v>1.0058400000000001</c:v>
                </c:pt>
                <c:pt idx="372">
                  <c:v>1.0052300000000001</c:v>
                </c:pt>
                <c:pt idx="373">
                  <c:v>1.00465</c:v>
                </c:pt>
                <c:pt idx="374">
                  <c:v>1.00407</c:v>
                </c:pt>
                <c:pt idx="375">
                  <c:v>1.0035099999999999</c:v>
                </c:pt>
                <c:pt idx="376">
                  <c:v>1.00295</c:v>
                </c:pt>
                <c:pt idx="377">
                  <c:v>1.0024</c:v>
                </c:pt>
                <c:pt idx="378">
                  <c:v>1.0018499999999999</c:v>
                </c:pt>
                <c:pt idx="379">
                  <c:v>1.0013000000000001</c:v>
                </c:pt>
                <c:pt idx="380">
                  <c:v>1.00075</c:v>
                </c:pt>
                <c:pt idx="381">
                  <c:v>1.0002</c:v>
                </c:pt>
                <c:pt idx="382">
                  <c:v>0.99966100000000002</c:v>
                </c:pt>
                <c:pt idx="383">
                  <c:v>0.99912299999999998</c:v>
                </c:pt>
                <c:pt idx="384">
                  <c:v>0.99859200000000004</c:v>
                </c:pt>
                <c:pt idx="385">
                  <c:v>0.99807100000000004</c:v>
                </c:pt>
                <c:pt idx="386">
                  <c:v>0.99756199999999995</c:v>
                </c:pt>
                <c:pt idx="387">
                  <c:v>0.99706899999999998</c:v>
                </c:pt>
                <c:pt idx="388">
                  <c:v>0.99659200000000003</c:v>
                </c:pt>
                <c:pt idx="389">
                  <c:v>0.99613499999999999</c:v>
                </c:pt>
                <c:pt idx="390">
                  <c:v>0.99569799999999997</c:v>
                </c:pt>
                <c:pt idx="391">
                  <c:v>0.99528099999999997</c:v>
                </c:pt>
                <c:pt idx="392">
                  <c:v>0.99488299999999996</c:v>
                </c:pt>
                <c:pt idx="393">
                  <c:v>0.99450300000000003</c:v>
                </c:pt>
                <c:pt idx="394">
                  <c:v>0.99413899999999999</c:v>
                </c:pt>
                <c:pt idx="395">
                  <c:v>0.993788</c:v>
                </c:pt>
                <c:pt idx="396">
                  <c:v>0.99344600000000005</c:v>
                </c:pt>
                <c:pt idx="397">
                  <c:v>0.99310900000000002</c:v>
                </c:pt>
                <c:pt idx="398">
                  <c:v>0.99277300000000002</c:v>
                </c:pt>
                <c:pt idx="399">
                  <c:v>0.99243499999999996</c:v>
                </c:pt>
                <c:pt idx="400">
                  <c:v>0.99209000000000003</c:v>
                </c:pt>
                <c:pt idx="401">
                  <c:v>0.99173500000000003</c:v>
                </c:pt>
                <c:pt idx="402">
                  <c:v>0.99136800000000003</c:v>
                </c:pt>
                <c:pt idx="403">
                  <c:v>0.99098699999999995</c:v>
                </c:pt>
                <c:pt idx="404">
                  <c:v>0.99059200000000003</c:v>
                </c:pt>
                <c:pt idx="405">
                  <c:v>0.99018300000000004</c:v>
                </c:pt>
                <c:pt idx="406">
                  <c:v>0.989761</c:v>
                </c:pt>
                <c:pt idx="407">
                  <c:v>0.98932900000000001</c:v>
                </c:pt>
                <c:pt idx="408">
                  <c:v>0.98889000000000005</c:v>
                </c:pt>
                <c:pt idx="409">
                  <c:v>0.98844799999999999</c:v>
                </c:pt>
                <c:pt idx="410">
                  <c:v>0.98800600000000005</c:v>
                </c:pt>
                <c:pt idx="411">
                  <c:v>0.987568</c:v>
                </c:pt>
                <c:pt idx="412">
                  <c:v>0.98713899999999999</c:v>
                </c:pt>
                <c:pt idx="413">
                  <c:v>0.98672199999999999</c:v>
                </c:pt>
                <c:pt idx="414">
                  <c:v>0.98631899999999995</c:v>
                </c:pt>
                <c:pt idx="415">
                  <c:v>0.98593299999999995</c:v>
                </c:pt>
                <c:pt idx="416">
                  <c:v>0.98556600000000005</c:v>
                </c:pt>
                <c:pt idx="417">
                  <c:v>0.98521800000000004</c:v>
                </c:pt>
                <c:pt idx="418">
                  <c:v>0.98488699999999996</c:v>
                </c:pt>
                <c:pt idx="419">
                  <c:v>0.98457300000000003</c:v>
                </c:pt>
                <c:pt idx="420">
                  <c:v>0.98427399999999998</c:v>
                </c:pt>
                <c:pt idx="421">
                  <c:v>0.98398600000000003</c:v>
                </c:pt>
                <c:pt idx="422">
                  <c:v>0.983707</c:v>
                </c:pt>
                <c:pt idx="423">
                  <c:v>0.98343199999999997</c:v>
                </c:pt>
                <c:pt idx="424">
                  <c:v>0.98315900000000001</c:v>
                </c:pt>
                <c:pt idx="425">
                  <c:v>0.98288500000000001</c:v>
                </c:pt>
                <c:pt idx="426">
                  <c:v>0.98260499999999995</c:v>
                </c:pt>
                <c:pt idx="427">
                  <c:v>0.98231900000000005</c:v>
                </c:pt>
                <c:pt idx="428">
                  <c:v>0.98202400000000001</c:v>
                </c:pt>
                <c:pt idx="429">
                  <c:v>0.98172099999999995</c:v>
                </c:pt>
                <c:pt idx="430">
                  <c:v>0.98140899999999998</c:v>
                </c:pt>
                <c:pt idx="431">
                  <c:v>0.98109000000000002</c:v>
                </c:pt>
                <c:pt idx="432">
                  <c:v>0.98076600000000003</c:v>
                </c:pt>
                <c:pt idx="433">
                  <c:v>0.98043899999999995</c:v>
                </c:pt>
                <c:pt idx="434">
                  <c:v>0.98011099999999995</c:v>
                </c:pt>
                <c:pt idx="435">
                  <c:v>0.97978699999999996</c:v>
                </c:pt>
                <c:pt idx="436">
                  <c:v>0.97946800000000001</c:v>
                </c:pt>
                <c:pt idx="437">
                  <c:v>0.97915799999999997</c:v>
                </c:pt>
                <c:pt idx="438">
                  <c:v>0.97885900000000003</c:v>
                </c:pt>
                <c:pt idx="439">
                  <c:v>0.978572</c:v>
                </c:pt>
                <c:pt idx="440">
                  <c:v>0.97829900000000003</c:v>
                </c:pt>
                <c:pt idx="441">
                  <c:v>0.97803899999999999</c:v>
                </c:pt>
                <c:pt idx="442">
                  <c:v>0.97779099999999997</c:v>
                </c:pt>
                <c:pt idx="443">
                  <c:v>0.97755400000000003</c:v>
                </c:pt>
                <c:pt idx="444">
                  <c:v>0.977325</c:v>
                </c:pt>
                <c:pt idx="445">
                  <c:v>0.97709999999999997</c:v>
                </c:pt>
                <c:pt idx="446">
                  <c:v>0.976877</c:v>
                </c:pt>
                <c:pt idx="447">
                  <c:v>0.97665100000000005</c:v>
                </c:pt>
                <c:pt idx="448">
                  <c:v>0.97641900000000004</c:v>
                </c:pt>
                <c:pt idx="449">
                  <c:v>0.97617699999999996</c:v>
                </c:pt>
                <c:pt idx="450">
                  <c:v>0.97592100000000004</c:v>
                </c:pt>
                <c:pt idx="451">
                  <c:v>0.97565000000000002</c:v>
                </c:pt>
                <c:pt idx="452">
                  <c:v>0.97536199999999995</c:v>
                </c:pt>
                <c:pt idx="453">
                  <c:v>0.97505600000000003</c:v>
                </c:pt>
                <c:pt idx="454">
                  <c:v>0.97473299999999996</c:v>
                </c:pt>
                <c:pt idx="455">
                  <c:v>0.97439399999999998</c:v>
                </c:pt>
                <c:pt idx="456">
                  <c:v>0.97404199999999996</c:v>
                </c:pt>
                <c:pt idx="457">
                  <c:v>0.97367899999999996</c:v>
                </c:pt>
                <c:pt idx="458">
                  <c:v>0.97331100000000004</c:v>
                </c:pt>
                <c:pt idx="459">
                  <c:v>0.97294000000000003</c:v>
                </c:pt>
                <c:pt idx="460">
                  <c:v>0.97257199999999999</c:v>
                </c:pt>
                <c:pt idx="461">
                  <c:v>0.97221199999999997</c:v>
                </c:pt>
                <c:pt idx="462">
                  <c:v>0.971862</c:v>
                </c:pt>
                <c:pt idx="463">
                  <c:v>0.97152700000000003</c:v>
                </c:pt>
                <c:pt idx="464">
                  <c:v>0.97121000000000002</c:v>
                </c:pt>
                <c:pt idx="465">
                  <c:v>0.970912</c:v>
                </c:pt>
                <c:pt idx="466">
                  <c:v>0.97063500000000003</c:v>
                </c:pt>
                <c:pt idx="467">
                  <c:v>0.97037899999999999</c:v>
                </c:pt>
                <c:pt idx="468">
                  <c:v>0.97014299999999998</c:v>
                </c:pt>
                <c:pt idx="469">
                  <c:v>0.96992400000000001</c:v>
                </c:pt>
                <c:pt idx="470">
                  <c:v>0.96972100000000006</c:v>
                </c:pt>
                <c:pt idx="471">
                  <c:v>0.96953100000000003</c:v>
                </c:pt>
                <c:pt idx="472">
                  <c:v>0.96935099999999996</c:v>
                </c:pt>
                <c:pt idx="473">
                  <c:v>0.96917600000000004</c:v>
                </c:pt>
                <c:pt idx="474">
                  <c:v>0.96900500000000001</c:v>
                </c:pt>
                <c:pt idx="475">
                  <c:v>0.96883300000000006</c:v>
                </c:pt>
                <c:pt idx="476">
                  <c:v>0.96865999999999997</c:v>
                </c:pt>
                <c:pt idx="477">
                  <c:v>0.96848400000000001</c:v>
                </c:pt>
                <c:pt idx="478">
                  <c:v>0.96830400000000005</c:v>
                </c:pt>
                <c:pt idx="479">
                  <c:v>0.96811999999999998</c:v>
                </c:pt>
                <c:pt idx="480">
                  <c:v>0.96793300000000004</c:v>
                </c:pt>
                <c:pt idx="481">
                  <c:v>0.96774400000000005</c:v>
                </c:pt>
                <c:pt idx="482">
                  <c:v>0.967557</c:v>
                </c:pt>
                <c:pt idx="483">
                  <c:v>0.96737399999999996</c:v>
                </c:pt>
                <c:pt idx="484">
                  <c:v>0.96719599999999994</c:v>
                </c:pt>
                <c:pt idx="485">
                  <c:v>0.967028</c:v>
                </c:pt>
                <c:pt idx="486">
                  <c:v>0.96687000000000001</c:v>
                </c:pt>
                <c:pt idx="487">
                  <c:v>0.96672599999999997</c:v>
                </c:pt>
                <c:pt idx="488">
                  <c:v>0.96659600000000001</c:v>
                </c:pt>
                <c:pt idx="489">
                  <c:v>0.96648100000000003</c:v>
                </c:pt>
                <c:pt idx="490">
                  <c:v>0.96638000000000002</c:v>
                </c:pt>
                <c:pt idx="491">
                  <c:v>0.96629200000000004</c:v>
                </c:pt>
                <c:pt idx="492">
                  <c:v>0.96621500000000005</c:v>
                </c:pt>
                <c:pt idx="493">
                  <c:v>0.96614500000000003</c:v>
                </c:pt>
                <c:pt idx="494">
                  <c:v>0.96608000000000005</c:v>
                </c:pt>
                <c:pt idx="495">
                  <c:v>0.96601499999999996</c:v>
                </c:pt>
                <c:pt idx="496">
                  <c:v>0.96594500000000005</c:v>
                </c:pt>
                <c:pt idx="497">
                  <c:v>0.965866</c:v>
                </c:pt>
                <c:pt idx="498">
                  <c:v>0.96577500000000005</c:v>
                </c:pt>
                <c:pt idx="499">
                  <c:v>0.96566700000000005</c:v>
                </c:pt>
                <c:pt idx="500">
                  <c:v>0.96553999999999995</c:v>
                </c:pt>
                <c:pt idx="501">
                  <c:v>0.965391</c:v>
                </c:pt>
                <c:pt idx="502">
                  <c:v>0.96521999999999997</c:v>
                </c:pt>
                <c:pt idx="503">
                  <c:v>0.96502600000000005</c:v>
                </c:pt>
                <c:pt idx="504">
                  <c:v>0.96481099999999997</c:v>
                </c:pt>
                <c:pt idx="505">
                  <c:v>0.96457700000000002</c:v>
                </c:pt>
                <c:pt idx="506">
                  <c:v>0.96432700000000005</c:v>
                </c:pt>
                <c:pt idx="507">
                  <c:v>0.96406499999999995</c:v>
                </c:pt>
                <c:pt idx="508">
                  <c:v>0.96379499999999996</c:v>
                </c:pt>
                <c:pt idx="509">
                  <c:v>0.96352199999999999</c:v>
                </c:pt>
                <c:pt idx="510">
                  <c:v>0.96325000000000005</c:v>
                </c:pt>
                <c:pt idx="511">
                  <c:v>0.96298499999999998</c:v>
                </c:pt>
                <c:pt idx="512">
                  <c:v>0.96272899999999995</c:v>
                </c:pt>
                <c:pt idx="513">
                  <c:v>0.96248599999999995</c:v>
                </c:pt>
                <c:pt idx="514">
                  <c:v>0.96225899999999998</c:v>
                </c:pt>
                <c:pt idx="515">
                  <c:v>0.96204900000000004</c:v>
                </c:pt>
                <c:pt idx="516">
                  <c:v>0.96185699999999996</c:v>
                </c:pt>
                <c:pt idx="517">
                  <c:v>0.96168299999999995</c:v>
                </c:pt>
                <c:pt idx="518">
                  <c:v>0.96152400000000005</c:v>
                </c:pt>
                <c:pt idx="519">
                  <c:v>0.96137899999999998</c:v>
                </c:pt>
                <c:pt idx="520">
                  <c:v>0.96124399999999999</c:v>
                </c:pt>
                <c:pt idx="521">
                  <c:v>0.96111800000000003</c:v>
                </c:pt>
                <c:pt idx="522">
                  <c:v>0.96099599999999996</c:v>
                </c:pt>
                <c:pt idx="523">
                  <c:v>0.96087599999999995</c:v>
                </c:pt>
                <c:pt idx="524">
                  <c:v>0.96075500000000003</c:v>
                </c:pt>
                <c:pt idx="525">
                  <c:v>0.96062999999999998</c:v>
                </c:pt>
                <c:pt idx="526">
                  <c:v>0.96050000000000002</c:v>
                </c:pt>
                <c:pt idx="527">
                  <c:v>0.960364</c:v>
                </c:pt>
                <c:pt idx="528">
                  <c:v>0.96022200000000002</c:v>
                </c:pt>
                <c:pt idx="529">
                  <c:v>0.96007600000000004</c:v>
                </c:pt>
                <c:pt idx="530">
                  <c:v>0.95992500000000003</c:v>
                </c:pt>
                <c:pt idx="531">
                  <c:v>0.95977299999999999</c:v>
                </c:pt>
                <c:pt idx="532">
                  <c:v>0.959623</c:v>
                </c:pt>
                <c:pt idx="533">
                  <c:v>0.95947700000000002</c:v>
                </c:pt>
                <c:pt idx="534">
                  <c:v>0.95933800000000002</c:v>
                </c:pt>
                <c:pt idx="535">
                  <c:v>0.95920799999999995</c:v>
                </c:pt>
                <c:pt idx="536">
                  <c:v>0.95909</c:v>
                </c:pt>
                <c:pt idx="537">
                  <c:v>0.95898600000000001</c:v>
                </c:pt>
                <c:pt idx="538">
                  <c:v>0.95889500000000005</c:v>
                </c:pt>
                <c:pt idx="539">
                  <c:v>0.95881899999999998</c:v>
                </c:pt>
                <c:pt idx="540">
                  <c:v>0.95875500000000002</c:v>
                </c:pt>
                <c:pt idx="541">
                  <c:v>0.95870299999999997</c:v>
                </c:pt>
                <c:pt idx="542">
                  <c:v>0.95865900000000004</c:v>
                </c:pt>
                <c:pt idx="543">
                  <c:v>0.958619</c:v>
                </c:pt>
                <c:pt idx="544">
                  <c:v>0.95857999999999999</c:v>
                </c:pt>
                <c:pt idx="545">
                  <c:v>0.958538</c:v>
                </c:pt>
                <c:pt idx="546">
                  <c:v>0.95848699999999998</c:v>
                </c:pt>
                <c:pt idx="547">
                  <c:v>0.95842400000000005</c:v>
                </c:pt>
                <c:pt idx="548">
                  <c:v>0.958345</c:v>
                </c:pt>
                <c:pt idx="549">
                  <c:v>0.95824699999999996</c:v>
                </c:pt>
                <c:pt idx="550">
                  <c:v>0.95812699999999995</c:v>
                </c:pt>
                <c:pt idx="551">
                  <c:v>0.95798499999999998</c:v>
                </c:pt>
                <c:pt idx="552">
                  <c:v>0.95781899999999998</c:v>
                </c:pt>
                <c:pt idx="553">
                  <c:v>0.95763100000000001</c:v>
                </c:pt>
                <c:pt idx="554">
                  <c:v>0.95742300000000002</c:v>
                </c:pt>
                <c:pt idx="555">
                  <c:v>0.95719699999999996</c:v>
                </c:pt>
                <c:pt idx="556">
                  <c:v>0.95695799999999998</c:v>
                </c:pt>
                <c:pt idx="557">
                  <c:v>0.95670999999999995</c:v>
                </c:pt>
                <c:pt idx="558">
                  <c:v>0.956457</c:v>
                </c:pt>
                <c:pt idx="559">
                  <c:v>0.95620400000000005</c:v>
                </c:pt>
                <c:pt idx="560">
                  <c:v>0.955955</c:v>
                </c:pt>
                <c:pt idx="561">
                  <c:v>0.95571600000000001</c:v>
                </c:pt>
                <c:pt idx="562">
                  <c:v>0.955488</c:v>
                </c:pt>
                <c:pt idx="563">
                  <c:v>0.95527600000000001</c:v>
                </c:pt>
                <c:pt idx="564">
                  <c:v>0.95508000000000004</c:v>
                </c:pt>
                <c:pt idx="565">
                  <c:v>0.954901</c:v>
                </c:pt>
                <c:pt idx="566">
                  <c:v>0.954739</c:v>
                </c:pt>
                <c:pt idx="567">
                  <c:v>0.95459300000000002</c:v>
                </c:pt>
                <c:pt idx="568">
                  <c:v>0.95445999999999998</c:v>
                </c:pt>
                <c:pt idx="569">
                  <c:v>0.95433800000000002</c:v>
                </c:pt>
                <c:pt idx="570">
                  <c:v>0.95422399999999996</c:v>
                </c:pt>
                <c:pt idx="571">
                  <c:v>0.95411500000000005</c:v>
                </c:pt>
                <c:pt idx="572">
                  <c:v>0.95400700000000005</c:v>
                </c:pt>
                <c:pt idx="573">
                  <c:v>0.95389699999999999</c:v>
                </c:pt>
                <c:pt idx="574">
                  <c:v>0.95378399999999997</c:v>
                </c:pt>
                <c:pt idx="575">
                  <c:v>0.95366399999999996</c:v>
                </c:pt>
                <c:pt idx="576">
                  <c:v>0.95353900000000003</c:v>
                </c:pt>
                <c:pt idx="577">
                  <c:v>0.95340599999999998</c:v>
                </c:pt>
                <c:pt idx="578">
                  <c:v>0.953268</c:v>
                </c:pt>
                <c:pt idx="579">
                  <c:v>0.953125</c:v>
                </c:pt>
                <c:pt idx="580">
                  <c:v>0.95298099999999997</c:v>
                </c:pt>
                <c:pt idx="581">
                  <c:v>0.95283700000000005</c:v>
                </c:pt>
                <c:pt idx="582">
                  <c:v>0.95269700000000002</c:v>
                </c:pt>
                <c:pt idx="583">
                  <c:v>0.95256399999999997</c:v>
                </c:pt>
                <c:pt idx="584">
                  <c:v>0.95243999999999995</c:v>
                </c:pt>
                <c:pt idx="585">
                  <c:v>0.95232799999999995</c:v>
                </c:pt>
                <c:pt idx="586">
                  <c:v>0.95223000000000002</c:v>
                </c:pt>
                <c:pt idx="587">
                  <c:v>0.95214799999999999</c:v>
                </c:pt>
                <c:pt idx="588">
                  <c:v>0.95208000000000004</c:v>
                </c:pt>
                <c:pt idx="589">
                  <c:v>0.95202799999999999</c:v>
                </c:pt>
                <c:pt idx="590">
                  <c:v>0.95198799999999995</c:v>
                </c:pt>
                <c:pt idx="591">
                  <c:v>0.95195799999999997</c:v>
                </c:pt>
                <c:pt idx="592">
                  <c:v>0.951936</c:v>
                </c:pt>
                <c:pt idx="593">
                  <c:v>0.95191700000000001</c:v>
                </c:pt>
                <c:pt idx="594">
                  <c:v>0.95189800000000002</c:v>
                </c:pt>
                <c:pt idx="595">
                  <c:v>0.95187299999999997</c:v>
                </c:pt>
                <c:pt idx="596">
                  <c:v>0.95183799999999996</c:v>
                </c:pt>
                <c:pt idx="597">
                  <c:v>0.95179100000000005</c:v>
                </c:pt>
                <c:pt idx="598">
                  <c:v>0.95172699999999999</c:v>
                </c:pt>
                <c:pt idx="599">
                  <c:v>0.95164400000000005</c:v>
                </c:pt>
                <c:pt idx="600">
                  <c:v>0.95154000000000005</c:v>
                </c:pt>
                <c:pt idx="601">
                  <c:v>0.95141500000000001</c:v>
                </c:pt>
                <c:pt idx="602">
                  <c:v>0.95127099999999998</c:v>
                </c:pt>
                <c:pt idx="603">
                  <c:v>0.95110700000000004</c:v>
                </c:pt>
                <c:pt idx="604">
                  <c:v>0.950928</c:v>
                </c:pt>
                <c:pt idx="605">
                  <c:v>0.95073700000000005</c:v>
                </c:pt>
                <c:pt idx="606">
                  <c:v>0.95053799999999999</c:v>
                </c:pt>
                <c:pt idx="607">
                  <c:v>0.95033599999999996</c:v>
                </c:pt>
                <c:pt idx="608">
                  <c:v>0.95013499999999995</c:v>
                </c:pt>
                <c:pt idx="609">
                  <c:v>0.94994000000000001</c:v>
                </c:pt>
                <c:pt idx="610">
                  <c:v>0.94975500000000002</c:v>
                </c:pt>
                <c:pt idx="611">
                  <c:v>0.94958299999999995</c:v>
                </c:pt>
                <c:pt idx="612">
                  <c:v>0.94942800000000005</c:v>
                </c:pt>
                <c:pt idx="613">
                  <c:v>0.949291</c:v>
                </c:pt>
                <c:pt idx="614">
                  <c:v>0.94917300000000004</c:v>
                </c:pt>
                <c:pt idx="615">
                  <c:v>0.94907300000000006</c:v>
                </c:pt>
                <c:pt idx="616">
                  <c:v>0.94899</c:v>
                </c:pt>
                <c:pt idx="617">
                  <c:v>0.94892299999999996</c:v>
                </c:pt>
                <c:pt idx="618">
                  <c:v>0.94886800000000004</c:v>
                </c:pt>
                <c:pt idx="619">
                  <c:v>0.94882200000000005</c:v>
                </c:pt>
                <c:pt idx="620">
                  <c:v>0.94878200000000001</c:v>
                </c:pt>
                <c:pt idx="621">
                  <c:v>0.94874400000000003</c:v>
                </c:pt>
                <c:pt idx="622">
                  <c:v>0.94870399999999999</c:v>
                </c:pt>
                <c:pt idx="623">
                  <c:v>0.95647400000000005</c:v>
                </c:pt>
                <c:pt idx="624">
                  <c:v>0.99548599999999998</c:v>
                </c:pt>
                <c:pt idx="625">
                  <c:v>1.01105</c:v>
                </c:pt>
                <c:pt idx="626">
                  <c:v>1.0109900000000001</c:v>
                </c:pt>
                <c:pt idx="627">
                  <c:v>1.01092</c:v>
                </c:pt>
                <c:pt idx="628">
                  <c:v>1.0108299999999999</c:v>
                </c:pt>
                <c:pt idx="629">
                  <c:v>1.01075</c:v>
                </c:pt>
                <c:pt idx="630">
                  <c:v>1.0106599999999999</c:v>
                </c:pt>
                <c:pt idx="631">
                  <c:v>1.01057</c:v>
                </c:pt>
                <c:pt idx="632">
                  <c:v>1.01048</c:v>
                </c:pt>
                <c:pt idx="633">
                  <c:v>1.0104</c:v>
                </c:pt>
                <c:pt idx="634">
                  <c:v>1.01033</c:v>
                </c:pt>
                <c:pt idx="635">
                  <c:v>1.0102599999999999</c:v>
                </c:pt>
                <c:pt idx="636">
                  <c:v>1.0102</c:v>
                </c:pt>
                <c:pt idx="637">
                  <c:v>1.0101599999999999</c:v>
                </c:pt>
                <c:pt idx="638">
                  <c:v>1.0101199999999999</c:v>
                </c:pt>
                <c:pt idx="639">
                  <c:v>1.0100800000000001</c:v>
                </c:pt>
                <c:pt idx="640">
                  <c:v>1.0100499999999999</c:v>
                </c:pt>
                <c:pt idx="641">
                  <c:v>1.0100199999999999</c:v>
                </c:pt>
                <c:pt idx="642">
                  <c:v>1.0099899999999999</c:v>
                </c:pt>
                <c:pt idx="643">
                  <c:v>1.1411899999999999</c:v>
                </c:pt>
                <c:pt idx="644">
                  <c:v>1.18957</c:v>
                </c:pt>
                <c:pt idx="645">
                  <c:v>1.19106</c:v>
                </c:pt>
                <c:pt idx="646">
                  <c:v>1.19095</c:v>
                </c:pt>
                <c:pt idx="647">
                  <c:v>1.19082</c:v>
                </c:pt>
                <c:pt idx="648">
                  <c:v>1.1906600000000001</c:v>
                </c:pt>
                <c:pt idx="649">
                  <c:v>1.1904699999999999</c:v>
                </c:pt>
                <c:pt idx="650">
                  <c:v>1.19024</c:v>
                </c:pt>
                <c:pt idx="651">
                  <c:v>1.18998</c:v>
                </c:pt>
                <c:pt idx="652">
                  <c:v>1.1896800000000001</c:v>
                </c:pt>
                <c:pt idx="653">
                  <c:v>1.2549699999999999</c:v>
                </c:pt>
                <c:pt idx="654">
                  <c:v>1.29992</c:v>
                </c:pt>
                <c:pt idx="655">
                  <c:v>1.41672</c:v>
                </c:pt>
                <c:pt idx="656">
                  <c:v>1.5256799999999999</c:v>
                </c:pt>
                <c:pt idx="657">
                  <c:v>1.52525</c:v>
                </c:pt>
                <c:pt idx="658">
                  <c:v>1.5247999999999999</c:v>
                </c:pt>
                <c:pt idx="659">
                  <c:v>1.52434</c:v>
                </c:pt>
                <c:pt idx="660">
                  <c:v>1.5238700000000001</c:v>
                </c:pt>
                <c:pt idx="661">
                  <c:v>1.52339</c:v>
                </c:pt>
                <c:pt idx="662">
                  <c:v>1.5228999999999999</c:v>
                </c:pt>
                <c:pt idx="663">
                  <c:v>1.5224</c:v>
                </c:pt>
                <c:pt idx="664">
                  <c:v>1.5219</c:v>
                </c:pt>
                <c:pt idx="665">
                  <c:v>1.52138</c:v>
                </c:pt>
                <c:pt idx="666">
                  <c:v>1.52085</c:v>
                </c:pt>
                <c:pt idx="667">
                  <c:v>1.5281100000000001</c:v>
                </c:pt>
                <c:pt idx="668">
                  <c:v>1.5603499999999999</c:v>
                </c:pt>
                <c:pt idx="669">
                  <c:v>1.5660000000000001</c:v>
                </c:pt>
                <c:pt idx="670">
                  <c:v>1.5653699999999999</c:v>
                </c:pt>
                <c:pt idx="671">
                  <c:v>1.56938</c:v>
                </c:pt>
                <c:pt idx="672">
                  <c:v>1.57335</c:v>
                </c:pt>
                <c:pt idx="673">
                  <c:v>1.5725800000000001</c:v>
                </c:pt>
                <c:pt idx="674">
                  <c:v>1.57176</c:v>
                </c:pt>
                <c:pt idx="675">
                  <c:v>1.5911900000000001</c:v>
                </c:pt>
                <c:pt idx="676">
                  <c:v>1.6168199999999999</c:v>
                </c:pt>
                <c:pt idx="677">
                  <c:v>1.6158300000000001</c:v>
                </c:pt>
                <c:pt idx="678">
                  <c:v>1.6147800000000001</c:v>
                </c:pt>
                <c:pt idx="679">
                  <c:v>1.6136699999999999</c:v>
                </c:pt>
                <c:pt idx="680">
                  <c:v>1.6125</c:v>
                </c:pt>
                <c:pt idx="681">
                  <c:v>1.61128</c:v>
                </c:pt>
                <c:pt idx="682">
                  <c:v>1.6100099999999999</c:v>
                </c:pt>
                <c:pt idx="683">
                  <c:v>1.60869</c:v>
                </c:pt>
                <c:pt idx="684">
                  <c:v>1.6073200000000001</c:v>
                </c:pt>
                <c:pt idx="685">
                  <c:v>1.6059000000000001</c:v>
                </c:pt>
                <c:pt idx="686">
                  <c:v>1.6044400000000001</c:v>
                </c:pt>
                <c:pt idx="687">
                  <c:v>1.60293</c:v>
                </c:pt>
                <c:pt idx="688">
                  <c:v>1.60138</c:v>
                </c:pt>
                <c:pt idx="689">
                  <c:v>1.5997699999999999</c:v>
                </c:pt>
                <c:pt idx="690">
                  <c:v>1.59812</c:v>
                </c:pt>
                <c:pt idx="691">
                  <c:v>1.59642</c:v>
                </c:pt>
                <c:pt idx="692">
                  <c:v>1.59467</c:v>
                </c:pt>
                <c:pt idx="693">
                  <c:v>1.5928500000000001</c:v>
                </c:pt>
                <c:pt idx="694">
                  <c:v>1.5909800000000001</c:v>
                </c:pt>
                <c:pt idx="695">
                  <c:v>1.5890500000000001</c:v>
                </c:pt>
                <c:pt idx="696">
                  <c:v>1.5870500000000001</c:v>
                </c:pt>
                <c:pt idx="697">
                  <c:v>1.5849800000000001</c:v>
                </c:pt>
                <c:pt idx="698">
                  <c:v>1.5828500000000001</c:v>
                </c:pt>
                <c:pt idx="699">
                  <c:v>1.5806500000000001</c:v>
                </c:pt>
                <c:pt idx="700">
                  <c:v>1.5783799999999999</c:v>
                </c:pt>
                <c:pt idx="701">
                  <c:v>1.57605</c:v>
                </c:pt>
                <c:pt idx="702">
                  <c:v>1.5736600000000001</c:v>
                </c:pt>
                <c:pt idx="703">
                  <c:v>1.5712200000000001</c:v>
                </c:pt>
                <c:pt idx="704">
                  <c:v>1.5687199999999999</c:v>
                </c:pt>
                <c:pt idx="705">
                  <c:v>1.5661799999999999</c:v>
                </c:pt>
                <c:pt idx="706">
                  <c:v>1.5636099999999999</c:v>
                </c:pt>
                <c:pt idx="707">
                  <c:v>1.5609900000000001</c:v>
                </c:pt>
                <c:pt idx="708">
                  <c:v>1.5583499999999999</c:v>
                </c:pt>
                <c:pt idx="709">
                  <c:v>1.55569</c:v>
                </c:pt>
                <c:pt idx="710">
                  <c:v>1.55301</c:v>
                </c:pt>
                <c:pt idx="711">
                  <c:v>1.5503199999999999</c:v>
                </c:pt>
                <c:pt idx="712">
                  <c:v>1.54762</c:v>
                </c:pt>
                <c:pt idx="713">
                  <c:v>1.54491</c:v>
                </c:pt>
                <c:pt idx="714">
                  <c:v>1.54532</c:v>
                </c:pt>
                <c:pt idx="715">
                  <c:v>1.5550999999999999</c:v>
                </c:pt>
                <c:pt idx="716">
                  <c:v>1.5773600000000001</c:v>
                </c:pt>
                <c:pt idx="717">
                  <c:v>1.5840000000000001</c:v>
                </c:pt>
                <c:pt idx="718">
                  <c:v>1.58125</c:v>
                </c:pt>
                <c:pt idx="719">
                  <c:v>1.62537</c:v>
                </c:pt>
                <c:pt idx="720">
                  <c:v>1.6226</c:v>
                </c:pt>
                <c:pt idx="721">
                  <c:v>1.61981</c:v>
                </c:pt>
                <c:pt idx="722">
                  <c:v>1.6170100000000001</c:v>
                </c:pt>
                <c:pt idx="723">
                  <c:v>1.6142000000000001</c:v>
                </c:pt>
                <c:pt idx="724">
                  <c:v>1.6113599999999999</c:v>
                </c:pt>
                <c:pt idx="725">
                  <c:v>1.6085199999999999</c:v>
                </c:pt>
                <c:pt idx="726">
                  <c:v>1.6056600000000001</c:v>
                </c:pt>
                <c:pt idx="727">
                  <c:v>1.6027899999999999</c:v>
                </c:pt>
                <c:pt idx="728">
                  <c:v>1.5999099999999999</c:v>
                </c:pt>
                <c:pt idx="729">
                  <c:v>1.5970299999999999</c:v>
                </c:pt>
                <c:pt idx="730">
                  <c:v>1.59415</c:v>
                </c:pt>
                <c:pt idx="731">
                  <c:v>1.59127</c:v>
                </c:pt>
                <c:pt idx="732">
                  <c:v>1.5884</c:v>
                </c:pt>
                <c:pt idx="733">
                  <c:v>1.5855300000000001</c:v>
                </c:pt>
                <c:pt idx="734">
                  <c:v>1.5826800000000001</c:v>
                </c:pt>
                <c:pt idx="735">
                  <c:v>1.5798399999999999</c:v>
                </c:pt>
                <c:pt idx="736">
                  <c:v>1.57701</c:v>
                </c:pt>
                <c:pt idx="737">
                  <c:v>1.5742</c:v>
                </c:pt>
                <c:pt idx="738">
                  <c:v>1.5713999999999999</c:v>
                </c:pt>
                <c:pt idx="739">
                  <c:v>1.5686100000000001</c:v>
                </c:pt>
                <c:pt idx="740">
                  <c:v>1.5658300000000001</c:v>
                </c:pt>
                <c:pt idx="741">
                  <c:v>1.5630500000000001</c:v>
                </c:pt>
                <c:pt idx="742">
                  <c:v>1.5602799999999999</c:v>
                </c:pt>
                <c:pt idx="743">
                  <c:v>1.5575000000000001</c:v>
                </c:pt>
                <c:pt idx="744">
                  <c:v>1.55471</c:v>
                </c:pt>
                <c:pt idx="745">
                  <c:v>1.55192</c:v>
                </c:pt>
                <c:pt idx="746">
                  <c:v>1.5522400000000001</c:v>
                </c:pt>
                <c:pt idx="747">
                  <c:v>1.5494300000000001</c:v>
                </c:pt>
                <c:pt idx="748">
                  <c:v>1.5778399999999999</c:v>
                </c:pt>
                <c:pt idx="749">
                  <c:v>1.6062399999999999</c:v>
                </c:pt>
                <c:pt idx="750">
                  <c:v>1.60338</c:v>
                </c:pt>
                <c:pt idx="751">
                  <c:v>1.613</c:v>
                </c:pt>
                <c:pt idx="752">
                  <c:v>1.61012</c:v>
                </c:pt>
                <c:pt idx="753">
                  <c:v>1.6072200000000001</c:v>
                </c:pt>
                <c:pt idx="754">
                  <c:v>1.60433</c:v>
                </c:pt>
                <c:pt idx="755">
                  <c:v>1.6014299999999999</c:v>
                </c:pt>
                <c:pt idx="756">
                  <c:v>1.5985400000000001</c:v>
                </c:pt>
                <c:pt idx="757">
                  <c:v>1.5956600000000001</c:v>
                </c:pt>
                <c:pt idx="758">
                  <c:v>1.5928</c:v>
                </c:pt>
                <c:pt idx="759">
                  <c:v>1.58995</c:v>
                </c:pt>
                <c:pt idx="760">
                  <c:v>1.5871299999999999</c:v>
                </c:pt>
                <c:pt idx="761">
                  <c:v>1.58433</c:v>
                </c:pt>
                <c:pt idx="762">
                  <c:v>1.59874</c:v>
                </c:pt>
                <c:pt idx="763">
                  <c:v>1.60693</c:v>
                </c:pt>
                <c:pt idx="764">
                  <c:v>1.6042000000000001</c:v>
                </c:pt>
                <c:pt idx="765">
                  <c:v>1.6014900000000001</c:v>
                </c:pt>
                <c:pt idx="766">
                  <c:v>1.5988</c:v>
                </c:pt>
                <c:pt idx="767">
                  <c:v>1.59613</c:v>
                </c:pt>
                <c:pt idx="768">
                  <c:v>1.59348</c:v>
                </c:pt>
                <c:pt idx="769">
                  <c:v>1.59083</c:v>
                </c:pt>
                <c:pt idx="770">
                  <c:v>1.5881799999999999</c:v>
                </c:pt>
                <c:pt idx="771">
                  <c:v>1.5855399999999999</c:v>
                </c:pt>
                <c:pt idx="772">
                  <c:v>1.5829</c:v>
                </c:pt>
                <c:pt idx="773">
                  <c:v>1.58026</c:v>
                </c:pt>
                <c:pt idx="774">
                  <c:v>1.57762</c:v>
                </c:pt>
                <c:pt idx="775">
                  <c:v>1.57498</c:v>
                </c:pt>
                <c:pt idx="776">
                  <c:v>1.57233</c:v>
                </c:pt>
                <c:pt idx="777">
                  <c:v>1.56968</c:v>
                </c:pt>
                <c:pt idx="778">
                  <c:v>1.56704</c:v>
                </c:pt>
                <c:pt idx="779">
                  <c:v>1.5675300000000001</c:v>
                </c:pt>
                <c:pt idx="780">
                  <c:v>1.59927</c:v>
                </c:pt>
                <c:pt idx="781">
                  <c:v>1.6091500000000001</c:v>
                </c:pt>
                <c:pt idx="782">
                  <c:v>1.6065400000000001</c:v>
                </c:pt>
                <c:pt idx="783">
                  <c:v>1.60395</c:v>
                </c:pt>
                <c:pt idx="784">
                  <c:v>1.60137</c:v>
                </c:pt>
                <c:pt idx="785">
                  <c:v>1.5988100000000001</c:v>
                </c:pt>
                <c:pt idx="786">
                  <c:v>1.5962700000000001</c:v>
                </c:pt>
                <c:pt idx="787">
                  <c:v>1.5937399999999999</c:v>
                </c:pt>
                <c:pt idx="788">
                  <c:v>1.5912299999999999</c:v>
                </c:pt>
                <c:pt idx="789">
                  <c:v>1.58873</c:v>
                </c:pt>
                <c:pt idx="790">
                  <c:v>1.58623</c:v>
                </c:pt>
                <c:pt idx="791">
                  <c:v>1.58375</c:v>
                </c:pt>
                <c:pt idx="792">
                  <c:v>1.5812600000000001</c:v>
                </c:pt>
                <c:pt idx="793">
                  <c:v>1.58033</c:v>
                </c:pt>
                <c:pt idx="794">
                  <c:v>1.5793999999999999</c:v>
                </c:pt>
                <c:pt idx="795">
                  <c:v>1.5769</c:v>
                </c:pt>
                <c:pt idx="796">
                  <c:v>1.5743799999999999</c:v>
                </c:pt>
                <c:pt idx="797">
                  <c:v>1.57185</c:v>
                </c:pt>
                <c:pt idx="798">
                  <c:v>1.5692999999999999</c:v>
                </c:pt>
                <c:pt idx="799">
                  <c:v>1.56673</c:v>
                </c:pt>
                <c:pt idx="800">
                  <c:v>1.5641499999999999</c:v>
                </c:pt>
                <c:pt idx="801">
                  <c:v>1.5615600000000001</c:v>
                </c:pt>
                <c:pt idx="802">
                  <c:v>1.5589500000000001</c:v>
                </c:pt>
                <c:pt idx="803">
                  <c:v>1.5563400000000001</c:v>
                </c:pt>
                <c:pt idx="804">
                  <c:v>1.55372</c:v>
                </c:pt>
                <c:pt idx="805">
                  <c:v>1.5510999999999999</c:v>
                </c:pt>
                <c:pt idx="806">
                  <c:v>1.5484899999999999</c:v>
                </c:pt>
                <c:pt idx="807">
                  <c:v>1.54589</c:v>
                </c:pt>
                <c:pt idx="808">
                  <c:v>1.5432999999999999</c:v>
                </c:pt>
                <c:pt idx="809">
                  <c:v>1.5407299999999999</c:v>
                </c:pt>
                <c:pt idx="810">
                  <c:v>1.53817</c:v>
                </c:pt>
                <c:pt idx="811">
                  <c:v>1.5356399999999999</c:v>
                </c:pt>
                <c:pt idx="812">
                  <c:v>1.53312</c:v>
                </c:pt>
                <c:pt idx="813">
                  <c:v>1.5306299999999999</c:v>
                </c:pt>
                <c:pt idx="814">
                  <c:v>1.52816</c:v>
                </c:pt>
                <c:pt idx="815">
                  <c:v>1.5257099999999999</c:v>
                </c:pt>
                <c:pt idx="816">
                  <c:v>1.5232699999999999</c:v>
                </c:pt>
                <c:pt idx="817">
                  <c:v>1.52085</c:v>
                </c:pt>
                <c:pt idx="818">
                  <c:v>1.51844</c:v>
                </c:pt>
                <c:pt idx="819">
                  <c:v>1.51603</c:v>
                </c:pt>
                <c:pt idx="820">
                  <c:v>1.51363</c:v>
                </c:pt>
                <c:pt idx="821">
                  <c:v>1.5112399999999999</c:v>
                </c:pt>
                <c:pt idx="822">
                  <c:v>1.50885</c:v>
                </c:pt>
                <c:pt idx="823">
                  <c:v>1.5064599999999999</c:v>
                </c:pt>
                <c:pt idx="824">
                  <c:v>1.50407</c:v>
                </c:pt>
                <c:pt idx="825">
                  <c:v>1.5016799999999999</c:v>
                </c:pt>
                <c:pt idx="826">
                  <c:v>1.49929</c:v>
                </c:pt>
                <c:pt idx="827">
                  <c:v>1.49691</c:v>
                </c:pt>
                <c:pt idx="828">
                  <c:v>1.49454</c:v>
                </c:pt>
                <c:pt idx="829">
                  <c:v>1.4921800000000001</c:v>
                </c:pt>
                <c:pt idx="830">
                  <c:v>1.48983</c:v>
                </c:pt>
                <c:pt idx="831">
                  <c:v>1.4875</c:v>
                </c:pt>
                <c:pt idx="832">
                  <c:v>1.48519</c:v>
                </c:pt>
                <c:pt idx="833">
                  <c:v>1.4829000000000001</c:v>
                </c:pt>
                <c:pt idx="834">
                  <c:v>1.4806299999999999</c:v>
                </c:pt>
                <c:pt idx="835">
                  <c:v>1.4783900000000001</c:v>
                </c:pt>
                <c:pt idx="836">
                  <c:v>1.47617</c:v>
                </c:pt>
                <c:pt idx="837">
                  <c:v>1.4739800000000001</c:v>
                </c:pt>
                <c:pt idx="838">
                  <c:v>1.4718100000000001</c:v>
                </c:pt>
                <c:pt idx="839">
                  <c:v>1.4696499999999999</c:v>
                </c:pt>
                <c:pt idx="840">
                  <c:v>1.4675199999999999</c:v>
                </c:pt>
                <c:pt idx="841">
                  <c:v>1.46539</c:v>
                </c:pt>
                <c:pt idx="842">
                  <c:v>1.4632700000000001</c:v>
                </c:pt>
                <c:pt idx="843">
                  <c:v>1.46116</c:v>
                </c:pt>
                <c:pt idx="844">
                  <c:v>1.4590399999999999</c:v>
                </c:pt>
                <c:pt idx="845">
                  <c:v>1.4569300000000001</c:v>
                </c:pt>
                <c:pt idx="846">
                  <c:v>1.4548000000000001</c:v>
                </c:pt>
                <c:pt idx="847">
                  <c:v>1.4526699999999999</c:v>
                </c:pt>
                <c:pt idx="848">
                  <c:v>1.45052</c:v>
                </c:pt>
                <c:pt idx="849">
                  <c:v>1.4483600000000001</c:v>
                </c:pt>
                <c:pt idx="850">
                  <c:v>1.4461999999999999</c:v>
                </c:pt>
                <c:pt idx="851">
                  <c:v>1.4440200000000001</c:v>
                </c:pt>
                <c:pt idx="852">
                  <c:v>1.4418299999999999</c:v>
                </c:pt>
                <c:pt idx="853">
                  <c:v>1.43964</c:v>
                </c:pt>
                <c:pt idx="854">
                  <c:v>1.4374400000000001</c:v>
                </c:pt>
                <c:pt idx="855">
                  <c:v>1.4352499999999999</c:v>
                </c:pt>
                <c:pt idx="856">
                  <c:v>1.43306</c:v>
                </c:pt>
                <c:pt idx="857">
                  <c:v>1.4418200000000001</c:v>
                </c:pt>
                <c:pt idx="858">
                  <c:v>1.45059</c:v>
                </c:pt>
                <c:pt idx="859">
                  <c:v>1.4484300000000001</c:v>
                </c:pt>
                <c:pt idx="860">
                  <c:v>1.44628</c:v>
                </c:pt>
                <c:pt idx="861">
                  <c:v>1.4441600000000001</c:v>
                </c:pt>
                <c:pt idx="862">
                  <c:v>1.44204</c:v>
                </c:pt>
                <c:pt idx="863">
                  <c:v>1.43994</c:v>
                </c:pt>
                <c:pt idx="864">
                  <c:v>1.4378500000000001</c:v>
                </c:pt>
                <c:pt idx="865">
                  <c:v>1.43577</c:v>
                </c:pt>
                <c:pt idx="866">
                  <c:v>1.4337</c:v>
                </c:pt>
                <c:pt idx="867">
                  <c:v>1.43163</c:v>
                </c:pt>
                <c:pt idx="868">
                  <c:v>1.4295599999999999</c:v>
                </c:pt>
                <c:pt idx="869">
                  <c:v>1.4274800000000001</c:v>
                </c:pt>
                <c:pt idx="870">
                  <c:v>1.4253899999999999</c:v>
                </c:pt>
                <c:pt idx="871">
                  <c:v>1.4232899999999999</c:v>
                </c:pt>
                <c:pt idx="872">
                  <c:v>1.4211800000000001</c:v>
                </c:pt>
                <c:pt idx="873">
                  <c:v>1.41906</c:v>
                </c:pt>
                <c:pt idx="874">
                  <c:v>1.41692</c:v>
                </c:pt>
                <c:pt idx="875">
                  <c:v>1.41476</c:v>
                </c:pt>
                <c:pt idx="876">
                  <c:v>1.4126000000000001</c:v>
                </c:pt>
                <c:pt idx="877">
                  <c:v>1.41042</c:v>
                </c:pt>
                <c:pt idx="878">
                  <c:v>1.4082300000000001</c:v>
                </c:pt>
                <c:pt idx="879">
                  <c:v>1.4060299999999999</c:v>
                </c:pt>
                <c:pt idx="880">
                  <c:v>1.40384</c:v>
                </c:pt>
                <c:pt idx="881">
                  <c:v>1.40164</c:v>
                </c:pt>
                <c:pt idx="882">
                  <c:v>1.3994500000000001</c:v>
                </c:pt>
                <c:pt idx="883">
                  <c:v>1.3972599999999999</c:v>
                </c:pt>
                <c:pt idx="884">
                  <c:v>1.3950899999999999</c:v>
                </c:pt>
                <c:pt idx="885">
                  <c:v>1.3929199999999999</c:v>
                </c:pt>
                <c:pt idx="886">
                  <c:v>1.39076</c:v>
                </c:pt>
                <c:pt idx="887">
                  <c:v>1.3886099999999999</c:v>
                </c:pt>
                <c:pt idx="888">
                  <c:v>1.3864799999999999</c:v>
                </c:pt>
                <c:pt idx="889">
                  <c:v>1.38435</c:v>
                </c:pt>
                <c:pt idx="890">
                  <c:v>1.38222</c:v>
                </c:pt>
                <c:pt idx="891">
                  <c:v>1.3801000000000001</c:v>
                </c:pt>
                <c:pt idx="892">
                  <c:v>1.37798</c:v>
                </c:pt>
                <c:pt idx="893">
                  <c:v>1.37585</c:v>
                </c:pt>
                <c:pt idx="894">
                  <c:v>1.3737200000000001</c:v>
                </c:pt>
                <c:pt idx="895">
                  <c:v>1.37158</c:v>
                </c:pt>
                <c:pt idx="896">
                  <c:v>1.3694299999999999</c:v>
                </c:pt>
                <c:pt idx="897">
                  <c:v>1.3672599999999999</c:v>
                </c:pt>
                <c:pt idx="898">
                  <c:v>1.3650800000000001</c:v>
                </c:pt>
                <c:pt idx="899">
                  <c:v>1.3628899999999999</c:v>
                </c:pt>
                <c:pt idx="900">
                  <c:v>1.36069</c:v>
                </c:pt>
                <c:pt idx="901">
                  <c:v>1.3584700000000001</c:v>
                </c:pt>
                <c:pt idx="902">
                  <c:v>1.35625</c:v>
                </c:pt>
                <c:pt idx="903">
                  <c:v>1.35402</c:v>
                </c:pt>
                <c:pt idx="904">
                  <c:v>1.3517999999999999</c:v>
                </c:pt>
                <c:pt idx="905">
                  <c:v>1.3495699999999999</c:v>
                </c:pt>
                <c:pt idx="906">
                  <c:v>1.34735</c:v>
                </c:pt>
                <c:pt idx="907">
                  <c:v>1.34514</c:v>
                </c:pt>
                <c:pt idx="908">
                  <c:v>1.3429500000000001</c:v>
                </c:pt>
                <c:pt idx="909">
                  <c:v>1.34077</c:v>
                </c:pt>
                <c:pt idx="910">
                  <c:v>1.3386</c:v>
                </c:pt>
                <c:pt idx="911">
                  <c:v>1.3364499999999999</c:v>
                </c:pt>
                <c:pt idx="912">
                  <c:v>1.33432</c:v>
                </c:pt>
                <c:pt idx="913">
                  <c:v>1.3322000000000001</c:v>
                </c:pt>
                <c:pt idx="914">
                  <c:v>1.3301000000000001</c:v>
                </c:pt>
                <c:pt idx="915">
                  <c:v>1.3280000000000001</c:v>
                </c:pt>
                <c:pt idx="916">
                  <c:v>1.32592</c:v>
                </c:pt>
                <c:pt idx="917">
                  <c:v>1.3238300000000001</c:v>
                </c:pt>
                <c:pt idx="918">
                  <c:v>1.32175</c:v>
                </c:pt>
                <c:pt idx="919">
                  <c:v>1.3196600000000001</c:v>
                </c:pt>
                <c:pt idx="920">
                  <c:v>1.3175699999999999</c:v>
                </c:pt>
                <c:pt idx="921">
                  <c:v>1.3154600000000001</c:v>
                </c:pt>
                <c:pt idx="922">
                  <c:v>1.31334</c:v>
                </c:pt>
                <c:pt idx="923">
                  <c:v>1.31121</c:v>
                </c:pt>
                <c:pt idx="924">
                  <c:v>1.3090599999999999</c:v>
                </c:pt>
                <c:pt idx="925">
                  <c:v>1.3068900000000001</c:v>
                </c:pt>
                <c:pt idx="926">
                  <c:v>1.3047200000000001</c:v>
                </c:pt>
                <c:pt idx="927">
                  <c:v>1.30253</c:v>
                </c:pt>
                <c:pt idx="928">
                  <c:v>1.30033</c:v>
                </c:pt>
                <c:pt idx="929">
                  <c:v>1.29813</c:v>
                </c:pt>
                <c:pt idx="930">
                  <c:v>1.29593</c:v>
                </c:pt>
                <c:pt idx="931">
                  <c:v>1.29373</c:v>
                </c:pt>
                <c:pt idx="932">
                  <c:v>1.2915300000000001</c:v>
                </c:pt>
                <c:pt idx="933">
                  <c:v>1.2893399999999999</c:v>
                </c:pt>
                <c:pt idx="934">
                  <c:v>1.2871600000000001</c:v>
                </c:pt>
                <c:pt idx="935">
                  <c:v>1.2849999999999999</c:v>
                </c:pt>
                <c:pt idx="936">
                  <c:v>1.28285</c:v>
                </c:pt>
                <c:pt idx="937">
                  <c:v>1.28071</c:v>
                </c:pt>
                <c:pt idx="938">
                  <c:v>1.27858</c:v>
                </c:pt>
                <c:pt idx="939">
                  <c:v>1.27647</c:v>
                </c:pt>
                <c:pt idx="940">
                  <c:v>1.2743599999999999</c:v>
                </c:pt>
                <c:pt idx="941">
                  <c:v>1.2722599999999999</c:v>
                </c:pt>
                <c:pt idx="942">
                  <c:v>1.27016</c:v>
                </c:pt>
                <c:pt idx="943">
                  <c:v>1.26806</c:v>
                </c:pt>
                <c:pt idx="944">
                  <c:v>1.26596</c:v>
                </c:pt>
                <c:pt idx="945">
                  <c:v>1.2638499999999999</c:v>
                </c:pt>
                <c:pt idx="946">
                  <c:v>1.26173</c:v>
                </c:pt>
                <c:pt idx="947">
                  <c:v>1.2596000000000001</c:v>
                </c:pt>
                <c:pt idx="948">
                  <c:v>1.25746</c:v>
                </c:pt>
                <c:pt idx="949">
                  <c:v>1.2553000000000001</c:v>
                </c:pt>
                <c:pt idx="950">
                  <c:v>1.2531300000000001</c:v>
                </c:pt>
                <c:pt idx="951">
                  <c:v>1.2509600000000001</c:v>
                </c:pt>
                <c:pt idx="952">
                  <c:v>1.24878</c:v>
                </c:pt>
                <c:pt idx="953">
                  <c:v>1.2465900000000001</c:v>
                </c:pt>
                <c:pt idx="954">
                  <c:v>1.2444</c:v>
                </c:pt>
                <c:pt idx="955">
                  <c:v>1.2422200000000001</c:v>
                </c:pt>
                <c:pt idx="956">
                  <c:v>1.2400500000000001</c:v>
                </c:pt>
                <c:pt idx="957">
                  <c:v>1.2378899999999999</c:v>
                </c:pt>
                <c:pt idx="958">
                  <c:v>1.2357400000000001</c:v>
                </c:pt>
                <c:pt idx="959">
                  <c:v>1.2336199999999999</c:v>
                </c:pt>
                <c:pt idx="960">
                  <c:v>1.2315100000000001</c:v>
                </c:pt>
                <c:pt idx="961">
                  <c:v>1.22942</c:v>
                </c:pt>
                <c:pt idx="962">
                  <c:v>1.22736</c:v>
                </c:pt>
                <c:pt idx="963">
                  <c:v>1.22532</c:v>
                </c:pt>
                <c:pt idx="964">
                  <c:v>1.22329</c:v>
                </c:pt>
                <c:pt idx="965">
                  <c:v>1.22129</c:v>
                </c:pt>
                <c:pt idx="966">
                  <c:v>1.21929</c:v>
                </c:pt>
                <c:pt idx="967">
                  <c:v>1.2173099999999999</c:v>
                </c:pt>
                <c:pt idx="968">
                  <c:v>1.21533</c:v>
                </c:pt>
                <c:pt idx="969">
                  <c:v>1.21336</c:v>
                </c:pt>
                <c:pt idx="970">
                  <c:v>1.2113799999999999</c:v>
                </c:pt>
                <c:pt idx="971">
                  <c:v>1.2094</c:v>
                </c:pt>
                <c:pt idx="972">
                  <c:v>1.2074199999999999</c:v>
                </c:pt>
                <c:pt idx="973">
                  <c:v>1.20543</c:v>
                </c:pt>
                <c:pt idx="974">
                  <c:v>1.20343</c:v>
                </c:pt>
                <c:pt idx="975">
                  <c:v>1.2014199999999999</c:v>
                </c:pt>
                <c:pt idx="976">
                  <c:v>1.1994199999999999</c:v>
                </c:pt>
                <c:pt idx="977">
                  <c:v>1.1974100000000001</c:v>
                </c:pt>
                <c:pt idx="978">
                  <c:v>1.1954</c:v>
                </c:pt>
                <c:pt idx="979">
                  <c:v>1.1934100000000001</c:v>
                </c:pt>
                <c:pt idx="980">
                  <c:v>1.1914199999999999</c:v>
                </c:pt>
                <c:pt idx="981">
                  <c:v>1.1894400000000001</c:v>
                </c:pt>
                <c:pt idx="982">
                  <c:v>1.1874899999999999</c:v>
                </c:pt>
                <c:pt idx="983">
                  <c:v>1.1855599999999999</c:v>
                </c:pt>
                <c:pt idx="984">
                  <c:v>1.1836599999999999</c:v>
                </c:pt>
                <c:pt idx="985">
                  <c:v>1.1817800000000001</c:v>
                </c:pt>
                <c:pt idx="986">
                  <c:v>1.17994</c:v>
                </c:pt>
                <c:pt idx="987">
                  <c:v>1.1781200000000001</c:v>
                </c:pt>
                <c:pt idx="988">
                  <c:v>1.1763399999999999</c:v>
                </c:pt>
                <c:pt idx="989">
                  <c:v>1.17615</c:v>
                </c:pt>
                <c:pt idx="990">
                  <c:v>1.17598</c:v>
                </c:pt>
                <c:pt idx="991">
                  <c:v>1.19459</c:v>
                </c:pt>
                <c:pt idx="992">
                  <c:v>1.2100900000000001</c:v>
                </c:pt>
                <c:pt idx="993">
                  <c:v>1.20842</c:v>
                </c:pt>
                <c:pt idx="994">
                  <c:v>1.2130099999999999</c:v>
                </c:pt>
                <c:pt idx="995">
                  <c:v>1.23793</c:v>
                </c:pt>
                <c:pt idx="996">
                  <c:v>1.2690999999999999</c:v>
                </c:pt>
                <c:pt idx="997">
                  <c:v>1.33778</c:v>
                </c:pt>
                <c:pt idx="998">
                  <c:v>1.33771</c:v>
                </c:pt>
                <c:pt idx="999">
                  <c:v>1.3360799999999999</c:v>
                </c:pt>
                <c:pt idx="1000">
                  <c:v>1.3344499999999999</c:v>
                </c:pt>
                <c:pt idx="1001">
                  <c:v>1.3328199999999999</c:v>
                </c:pt>
                <c:pt idx="1002">
                  <c:v>1.3327599999999999</c:v>
                </c:pt>
                <c:pt idx="1003">
                  <c:v>1.3327100000000001</c:v>
                </c:pt>
                <c:pt idx="1004">
                  <c:v>1.3310999999999999</c:v>
                </c:pt>
                <c:pt idx="1005">
                  <c:v>1.33263</c:v>
                </c:pt>
                <c:pt idx="1006">
                  <c:v>1.3310500000000001</c:v>
                </c:pt>
                <c:pt idx="1007">
                  <c:v>1.3294900000000001</c:v>
                </c:pt>
                <c:pt idx="1008">
                  <c:v>1.32951</c:v>
                </c:pt>
                <c:pt idx="1009">
                  <c:v>1.32955</c:v>
                </c:pt>
                <c:pt idx="1010">
                  <c:v>1.3280400000000001</c:v>
                </c:pt>
                <c:pt idx="1011">
                  <c:v>1.3703099999999999</c:v>
                </c:pt>
                <c:pt idx="1012">
                  <c:v>1.3907099999999999</c:v>
                </c:pt>
                <c:pt idx="1013">
                  <c:v>1.39238</c:v>
                </c:pt>
                <c:pt idx="1014">
                  <c:v>1.39093</c:v>
                </c:pt>
                <c:pt idx="1015">
                  <c:v>1.38948</c:v>
                </c:pt>
                <c:pt idx="1016">
                  <c:v>1.3880300000000001</c:v>
                </c:pt>
                <c:pt idx="1017">
                  <c:v>1.3881399999999999</c:v>
                </c:pt>
                <c:pt idx="1018">
                  <c:v>1.39761</c:v>
                </c:pt>
                <c:pt idx="1019">
                  <c:v>1.3992500000000001</c:v>
                </c:pt>
                <c:pt idx="1020">
                  <c:v>1.4008700000000001</c:v>
                </c:pt>
                <c:pt idx="1021">
                  <c:v>1.4009</c:v>
                </c:pt>
                <c:pt idx="1022">
                  <c:v>1.4087099999999999</c:v>
                </c:pt>
                <c:pt idx="1023">
                  <c:v>1.4086700000000001</c:v>
                </c:pt>
                <c:pt idx="1024">
                  <c:v>1.4070400000000001</c:v>
                </c:pt>
                <c:pt idx="1025">
                  <c:v>1.4053800000000001</c:v>
                </c:pt>
                <c:pt idx="1026">
                  <c:v>1.40368</c:v>
                </c:pt>
                <c:pt idx="1027">
                  <c:v>1.40195</c:v>
                </c:pt>
                <c:pt idx="1028">
                  <c:v>1.40019</c:v>
                </c:pt>
                <c:pt idx="1029">
                  <c:v>1.3984099999999999</c:v>
                </c:pt>
                <c:pt idx="1030">
                  <c:v>1.39662</c:v>
                </c:pt>
                <c:pt idx="1031">
                  <c:v>1.4307399999999999</c:v>
                </c:pt>
                <c:pt idx="1032">
                  <c:v>1.4789300000000001</c:v>
                </c:pt>
                <c:pt idx="1033">
                  <c:v>1.5114799999999999</c:v>
                </c:pt>
                <c:pt idx="1034">
                  <c:v>1.5299700000000001</c:v>
                </c:pt>
                <c:pt idx="1035">
                  <c:v>1.5375300000000001</c:v>
                </c:pt>
                <c:pt idx="1036">
                  <c:v>1.53572</c:v>
                </c:pt>
                <c:pt idx="1037">
                  <c:v>1.5339100000000001</c:v>
                </c:pt>
                <c:pt idx="1038">
                  <c:v>1.5321100000000001</c:v>
                </c:pt>
                <c:pt idx="1039">
                  <c:v>1.5303199999999999</c:v>
                </c:pt>
                <c:pt idx="1040">
                  <c:v>1.5285299999999999</c:v>
                </c:pt>
                <c:pt idx="1041">
                  <c:v>1.5267500000000001</c:v>
                </c:pt>
                <c:pt idx="1042">
                  <c:v>1.5249600000000001</c:v>
                </c:pt>
                <c:pt idx="1043">
                  <c:v>1.5231600000000001</c:v>
                </c:pt>
                <c:pt idx="1044">
                  <c:v>1.52136</c:v>
                </c:pt>
                <c:pt idx="1045">
                  <c:v>1.5195399999999999</c:v>
                </c:pt>
                <c:pt idx="1046">
                  <c:v>1.5177099999999999</c:v>
                </c:pt>
                <c:pt idx="1047">
                  <c:v>1.5158499999999999</c:v>
                </c:pt>
                <c:pt idx="1048">
                  <c:v>1.51397</c:v>
                </c:pt>
                <c:pt idx="1049">
                  <c:v>1.51207</c:v>
                </c:pt>
                <c:pt idx="1050">
                  <c:v>1.51014</c:v>
                </c:pt>
                <c:pt idx="1051">
                  <c:v>1.5081899999999999</c:v>
                </c:pt>
                <c:pt idx="1052">
                  <c:v>1.5062199999999999</c:v>
                </c:pt>
                <c:pt idx="1053">
                  <c:v>1.50423</c:v>
                </c:pt>
                <c:pt idx="1054">
                  <c:v>1.5022200000000001</c:v>
                </c:pt>
                <c:pt idx="1055">
                  <c:v>1.5002</c:v>
                </c:pt>
                <c:pt idx="1056">
                  <c:v>1.49817</c:v>
                </c:pt>
                <c:pt idx="1057">
                  <c:v>1.49614</c:v>
                </c:pt>
                <c:pt idx="1058">
                  <c:v>1.4941</c:v>
                </c:pt>
                <c:pt idx="1059">
                  <c:v>1.4920599999999999</c:v>
                </c:pt>
                <c:pt idx="1060">
                  <c:v>1.4900199999999999</c:v>
                </c:pt>
                <c:pt idx="1061">
                  <c:v>1.4879800000000001</c:v>
                </c:pt>
                <c:pt idx="1062">
                  <c:v>1.48594</c:v>
                </c:pt>
                <c:pt idx="1063">
                  <c:v>1.4838899999999999</c:v>
                </c:pt>
                <c:pt idx="1064">
                  <c:v>1.4818499999999999</c:v>
                </c:pt>
                <c:pt idx="1065">
                  <c:v>1.4797899999999999</c:v>
                </c:pt>
                <c:pt idx="1066">
                  <c:v>1.47773</c:v>
                </c:pt>
                <c:pt idx="1067">
                  <c:v>1.4756499999999999</c:v>
                </c:pt>
                <c:pt idx="1068">
                  <c:v>1.4735400000000001</c:v>
                </c:pt>
                <c:pt idx="1069">
                  <c:v>1.47142</c:v>
                </c:pt>
                <c:pt idx="1070">
                  <c:v>1.46926</c:v>
                </c:pt>
                <c:pt idx="1071">
                  <c:v>1.4670700000000001</c:v>
                </c:pt>
                <c:pt idx="1072">
                  <c:v>1.4648399999999999</c:v>
                </c:pt>
                <c:pt idx="1073">
                  <c:v>1.4625699999999999</c:v>
                </c:pt>
                <c:pt idx="1074">
                  <c:v>1.46027</c:v>
                </c:pt>
                <c:pt idx="1075">
                  <c:v>1.4579299999999999</c:v>
                </c:pt>
                <c:pt idx="1076">
                  <c:v>1.45556</c:v>
                </c:pt>
                <c:pt idx="1077">
                  <c:v>1.4531499999999999</c:v>
                </c:pt>
                <c:pt idx="1078">
                  <c:v>1.45072</c:v>
                </c:pt>
                <c:pt idx="1079">
                  <c:v>1.4482600000000001</c:v>
                </c:pt>
                <c:pt idx="1080">
                  <c:v>1.4457899999999999</c:v>
                </c:pt>
                <c:pt idx="1081">
                  <c:v>1.4433</c:v>
                </c:pt>
                <c:pt idx="1082">
                  <c:v>1.4408099999999999</c:v>
                </c:pt>
                <c:pt idx="1083">
                  <c:v>1.43831</c:v>
                </c:pt>
                <c:pt idx="1084">
                  <c:v>1.4358200000000001</c:v>
                </c:pt>
                <c:pt idx="1085">
                  <c:v>1.43333</c:v>
                </c:pt>
                <c:pt idx="1086">
                  <c:v>1.43085</c:v>
                </c:pt>
                <c:pt idx="1087">
                  <c:v>1.4283699999999999</c:v>
                </c:pt>
                <c:pt idx="1088">
                  <c:v>1.42591</c:v>
                </c:pt>
                <c:pt idx="1089">
                  <c:v>1.4234500000000001</c:v>
                </c:pt>
                <c:pt idx="1090">
                  <c:v>1.421</c:v>
                </c:pt>
                <c:pt idx="1091">
                  <c:v>1.41855</c:v>
                </c:pt>
                <c:pt idx="1092">
                  <c:v>1.4160999999999999</c:v>
                </c:pt>
                <c:pt idx="1093">
                  <c:v>1.41364</c:v>
                </c:pt>
                <c:pt idx="1094">
                  <c:v>1.41117</c:v>
                </c:pt>
                <c:pt idx="1095">
                  <c:v>1.4087000000000001</c:v>
                </c:pt>
                <c:pt idx="1096">
                  <c:v>1.4061999999999999</c:v>
                </c:pt>
                <c:pt idx="1097">
                  <c:v>1.4036900000000001</c:v>
                </c:pt>
                <c:pt idx="1098">
                  <c:v>1.4011499999999999</c:v>
                </c:pt>
                <c:pt idx="1099">
                  <c:v>1.3986000000000001</c:v>
                </c:pt>
                <c:pt idx="1100">
                  <c:v>1.39602</c:v>
                </c:pt>
                <c:pt idx="1101">
                  <c:v>1.3934200000000001</c:v>
                </c:pt>
                <c:pt idx="1102">
                  <c:v>1.3908</c:v>
                </c:pt>
                <c:pt idx="1103">
                  <c:v>1.3881699999999999</c:v>
                </c:pt>
                <c:pt idx="1104">
                  <c:v>1.3855299999999999</c:v>
                </c:pt>
                <c:pt idx="1105">
                  <c:v>1.3828800000000001</c:v>
                </c:pt>
                <c:pt idx="1106">
                  <c:v>1.38022</c:v>
                </c:pt>
                <c:pt idx="1107">
                  <c:v>1.37757</c:v>
                </c:pt>
                <c:pt idx="1108">
                  <c:v>1.37493</c:v>
                </c:pt>
                <c:pt idx="1109">
                  <c:v>1.37229</c:v>
                </c:pt>
                <c:pt idx="1110">
                  <c:v>1.3696699999999999</c:v>
                </c:pt>
                <c:pt idx="1111">
                  <c:v>1.3670500000000001</c:v>
                </c:pt>
                <c:pt idx="1112">
                  <c:v>1.3644499999999999</c:v>
                </c:pt>
                <c:pt idx="1113">
                  <c:v>1.3618699999999999</c:v>
                </c:pt>
                <c:pt idx="1114">
                  <c:v>1.3592900000000001</c:v>
                </c:pt>
                <c:pt idx="1115">
                  <c:v>1.3567199999999999</c:v>
                </c:pt>
                <c:pt idx="1116">
                  <c:v>1.35416</c:v>
                </c:pt>
                <c:pt idx="1117">
                  <c:v>1.3515999999999999</c:v>
                </c:pt>
                <c:pt idx="1118">
                  <c:v>1.34903</c:v>
                </c:pt>
                <c:pt idx="1119">
                  <c:v>1.34646</c:v>
                </c:pt>
                <c:pt idx="1120">
                  <c:v>1.34388</c:v>
                </c:pt>
                <c:pt idx="1121">
                  <c:v>1.3412900000000001</c:v>
                </c:pt>
                <c:pt idx="1122">
                  <c:v>1.3386800000000001</c:v>
                </c:pt>
                <c:pt idx="1123">
                  <c:v>1.33606</c:v>
                </c:pt>
                <c:pt idx="1124">
                  <c:v>1.33342</c:v>
                </c:pt>
                <c:pt idx="1125">
                  <c:v>1.33077</c:v>
                </c:pt>
                <c:pt idx="1126">
                  <c:v>1.3281099999999999</c:v>
                </c:pt>
                <c:pt idx="1127">
                  <c:v>1.32544</c:v>
                </c:pt>
                <c:pt idx="1128">
                  <c:v>1.32277</c:v>
                </c:pt>
                <c:pt idx="1129">
                  <c:v>1.3201099999999999</c:v>
                </c:pt>
                <c:pt idx="1130">
                  <c:v>1.31745</c:v>
                </c:pt>
                <c:pt idx="1131">
                  <c:v>1.31481</c:v>
                </c:pt>
                <c:pt idx="1132">
                  <c:v>1.3122</c:v>
                </c:pt>
                <c:pt idx="1133">
                  <c:v>1.3096099999999999</c:v>
                </c:pt>
                <c:pt idx="1134">
                  <c:v>1.3070600000000001</c:v>
                </c:pt>
                <c:pt idx="1135">
                  <c:v>1.30454</c:v>
                </c:pt>
                <c:pt idx="1136">
                  <c:v>1.3020700000000001</c:v>
                </c:pt>
                <c:pt idx="1137">
                  <c:v>1.2996399999999999</c:v>
                </c:pt>
                <c:pt idx="1138">
                  <c:v>1.29725</c:v>
                </c:pt>
                <c:pt idx="1139">
                  <c:v>1.2948999999999999</c:v>
                </c:pt>
                <c:pt idx="1140">
                  <c:v>1.2926</c:v>
                </c:pt>
                <c:pt idx="1141">
                  <c:v>1.29033</c:v>
                </c:pt>
                <c:pt idx="1142">
                  <c:v>1.2881</c:v>
                </c:pt>
                <c:pt idx="1143">
                  <c:v>1.28589</c:v>
                </c:pt>
                <c:pt idx="1144">
                  <c:v>1.28372</c:v>
                </c:pt>
                <c:pt idx="1145">
                  <c:v>1.28156</c:v>
                </c:pt>
                <c:pt idx="1146">
                  <c:v>1.2794300000000001</c:v>
                </c:pt>
                <c:pt idx="1147">
                  <c:v>1.2773099999999999</c:v>
                </c:pt>
                <c:pt idx="1148">
                  <c:v>1.2751999999999999</c:v>
                </c:pt>
                <c:pt idx="1149">
                  <c:v>1.27311</c:v>
                </c:pt>
                <c:pt idx="1150">
                  <c:v>1.2710300000000001</c:v>
                </c:pt>
                <c:pt idx="1151">
                  <c:v>1.2689699999999999</c:v>
                </c:pt>
                <c:pt idx="1152">
                  <c:v>1.2669299999999999</c:v>
                </c:pt>
                <c:pt idx="1153">
                  <c:v>1.2648999999999999</c:v>
                </c:pt>
                <c:pt idx="1154">
                  <c:v>1.26291</c:v>
                </c:pt>
                <c:pt idx="1155">
                  <c:v>1.2609399999999999</c:v>
                </c:pt>
                <c:pt idx="1156">
                  <c:v>1.2589999999999999</c:v>
                </c:pt>
                <c:pt idx="1157">
                  <c:v>1.2571000000000001</c:v>
                </c:pt>
                <c:pt idx="1158">
                  <c:v>1.2552300000000001</c:v>
                </c:pt>
                <c:pt idx="1159">
                  <c:v>1.2534099999999999</c:v>
                </c:pt>
                <c:pt idx="1160">
                  <c:v>1.25163</c:v>
                </c:pt>
                <c:pt idx="1161">
                  <c:v>1.2498899999999999</c:v>
                </c:pt>
                <c:pt idx="1162">
                  <c:v>1.2482</c:v>
                </c:pt>
                <c:pt idx="1163">
                  <c:v>1.24654</c:v>
                </c:pt>
                <c:pt idx="1164">
                  <c:v>1.24491</c:v>
                </c:pt>
                <c:pt idx="1165">
                  <c:v>1.24332</c:v>
                </c:pt>
                <c:pt idx="1166">
                  <c:v>1.24176</c:v>
                </c:pt>
                <c:pt idx="1167">
                  <c:v>1.24021</c:v>
                </c:pt>
                <c:pt idx="1168">
                  <c:v>1.23868</c:v>
                </c:pt>
                <c:pt idx="1169">
                  <c:v>1.23716</c:v>
                </c:pt>
                <c:pt idx="1170">
                  <c:v>1.2356400000000001</c:v>
                </c:pt>
                <c:pt idx="1171">
                  <c:v>1.2341200000000001</c:v>
                </c:pt>
                <c:pt idx="1172">
                  <c:v>1.24979</c:v>
                </c:pt>
                <c:pt idx="1173">
                  <c:v>1.3373200000000001</c:v>
                </c:pt>
                <c:pt idx="1174">
                  <c:v>1.36392</c:v>
                </c:pt>
                <c:pt idx="1175">
                  <c:v>1.3654999999999999</c:v>
                </c:pt>
                <c:pt idx="1176">
                  <c:v>1.3655200000000001</c:v>
                </c:pt>
                <c:pt idx="1177">
                  <c:v>1.36555</c:v>
                </c:pt>
                <c:pt idx="1178">
                  <c:v>1.3640099999999999</c:v>
                </c:pt>
                <c:pt idx="1179">
                  <c:v>1.3624799999999999</c:v>
                </c:pt>
                <c:pt idx="1180">
                  <c:v>1.3609599999999999</c:v>
                </c:pt>
                <c:pt idx="1181">
                  <c:v>1.35947</c:v>
                </c:pt>
                <c:pt idx="1182">
                  <c:v>1.3580000000000001</c:v>
                </c:pt>
                <c:pt idx="1183">
                  <c:v>1.35656</c:v>
                </c:pt>
                <c:pt idx="1184">
                  <c:v>1.3551500000000001</c:v>
                </c:pt>
                <c:pt idx="1185">
                  <c:v>1.3537699999999999</c:v>
                </c:pt>
                <c:pt idx="1186">
                  <c:v>1.3524400000000001</c:v>
                </c:pt>
                <c:pt idx="1187">
                  <c:v>1.35114</c:v>
                </c:pt>
                <c:pt idx="1188">
                  <c:v>1.3592500000000001</c:v>
                </c:pt>
                <c:pt idx="1189">
                  <c:v>1.36426</c:v>
                </c:pt>
                <c:pt idx="1190">
                  <c:v>1.3630599999999999</c:v>
                </c:pt>
                <c:pt idx="1191">
                  <c:v>1.36188</c:v>
                </c:pt>
                <c:pt idx="1192">
                  <c:v>1.3607199999999999</c:v>
                </c:pt>
                <c:pt idx="1193">
                  <c:v>1.35958</c:v>
                </c:pt>
                <c:pt idx="1194">
                  <c:v>1.3584400000000001</c:v>
                </c:pt>
                <c:pt idx="1195">
                  <c:v>1.35731</c:v>
                </c:pt>
                <c:pt idx="1196">
                  <c:v>1.3561799999999999</c:v>
                </c:pt>
                <c:pt idx="1197">
                  <c:v>1.35504</c:v>
                </c:pt>
                <c:pt idx="1198">
                  <c:v>1.3539000000000001</c:v>
                </c:pt>
                <c:pt idx="1199">
                  <c:v>1.3527499999999999</c:v>
                </c:pt>
                <c:pt idx="1200">
                  <c:v>1.3531599999999999</c:v>
                </c:pt>
                <c:pt idx="1201">
                  <c:v>1.3551200000000001</c:v>
                </c:pt>
                <c:pt idx="1202">
                  <c:v>1.3555200000000001</c:v>
                </c:pt>
                <c:pt idx="1203">
                  <c:v>1.3543499999999999</c:v>
                </c:pt>
                <c:pt idx="1204">
                  <c:v>1.35318</c:v>
                </c:pt>
                <c:pt idx="1205">
                  <c:v>1.35202</c:v>
                </c:pt>
                <c:pt idx="1206">
                  <c:v>1.35087</c:v>
                </c:pt>
                <c:pt idx="1207">
                  <c:v>1.3497300000000001</c:v>
                </c:pt>
                <c:pt idx="1208">
                  <c:v>1.3486</c:v>
                </c:pt>
                <c:pt idx="1209">
                  <c:v>1.3474900000000001</c:v>
                </c:pt>
                <c:pt idx="1210">
                  <c:v>1.3464</c:v>
                </c:pt>
                <c:pt idx="1211">
                  <c:v>1.3453200000000001</c:v>
                </c:pt>
                <c:pt idx="1212">
                  <c:v>1.34426</c:v>
                </c:pt>
                <c:pt idx="1213">
                  <c:v>1.34321</c:v>
                </c:pt>
                <c:pt idx="1214">
                  <c:v>1.3421700000000001</c:v>
                </c:pt>
                <c:pt idx="1215">
                  <c:v>1.3411299999999999</c:v>
                </c:pt>
                <c:pt idx="1216">
                  <c:v>1.34009</c:v>
                </c:pt>
                <c:pt idx="1217">
                  <c:v>1.3390500000000001</c:v>
                </c:pt>
                <c:pt idx="1218">
                  <c:v>1.33799</c:v>
                </c:pt>
                <c:pt idx="1219">
                  <c:v>1.3369200000000001</c:v>
                </c:pt>
                <c:pt idx="1220">
                  <c:v>1.33582</c:v>
                </c:pt>
                <c:pt idx="1221">
                  <c:v>1.3346899999999999</c:v>
                </c:pt>
                <c:pt idx="1222">
                  <c:v>1.3335399999999999</c:v>
                </c:pt>
                <c:pt idx="1223">
                  <c:v>1.33236</c:v>
                </c:pt>
                <c:pt idx="1224">
                  <c:v>1.3311500000000001</c:v>
                </c:pt>
                <c:pt idx="1225">
                  <c:v>1.3299000000000001</c:v>
                </c:pt>
                <c:pt idx="1226">
                  <c:v>1.32863</c:v>
                </c:pt>
                <c:pt idx="1227">
                  <c:v>1.32734</c:v>
                </c:pt>
                <c:pt idx="1228">
                  <c:v>1.32603</c:v>
                </c:pt>
                <c:pt idx="1229">
                  <c:v>1.3247100000000001</c:v>
                </c:pt>
                <c:pt idx="1230">
                  <c:v>1.3233699999999999</c:v>
                </c:pt>
                <c:pt idx="1231">
                  <c:v>1.3220400000000001</c:v>
                </c:pt>
                <c:pt idx="1232">
                  <c:v>1.3207100000000001</c:v>
                </c:pt>
                <c:pt idx="1233">
                  <c:v>1.31938</c:v>
                </c:pt>
                <c:pt idx="1234">
                  <c:v>1.3180700000000001</c:v>
                </c:pt>
                <c:pt idx="1235">
                  <c:v>1.31677</c:v>
                </c:pt>
                <c:pt idx="1236">
                  <c:v>1.31549</c:v>
                </c:pt>
                <c:pt idx="1237">
                  <c:v>1.3142199999999999</c:v>
                </c:pt>
                <c:pt idx="1238">
                  <c:v>1.31297</c:v>
                </c:pt>
                <c:pt idx="1239">
                  <c:v>1.3117300000000001</c:v>
                </c:pt>
                <c:pt idx="1240">
                  <c:v>1.3105</c:v>
                </c:pt>
                <c:pt idx="1241">
                  <c:v>1.30928</c:v>
                </c:pt>
                <c:pt idx="1242">
                  <c:v>1.30806</c:v>
                </c:pt>
                <c:pt idx="1243">
                  <c:v>1.30684</c:v>
                </c:pt>
                <c:pt idx="1244">
                  <c:v>1.3056099999999999</c:v>
                </c:pt>
                <c:pt idx="1245">
                  <c:v>1.3043800000000001</c:v>
                </c:pt>
                <c:pt idx="1246">
                  <c:v>1.3031299999999999</c:v>
                </c:pt>
                <c:pt idx="1247">
                  <c:v>1.30186</c:v>
                </c:pt>
                <c:pt idx="1248">
                  <c:v>1.3005800000000001</c:v>
                </c:pt>
                <c:pt idx="1249">
                  <c:v>1.29928</c:v>
                </c:pt>
                <c:pt idx="1250">
                  <c:v>1.3042100000000001</c:v>
                </c:pt>
                <c:pt idx="1251">
                  <c:v>1.31382</c:v>
                </c:pt>
                <c:pt idx="1252">
                  <c:v>1.3140400000000001</c:v>
                </c:pt>
                <c:pt idx="1253">
                  <c:v>1.3127</c:v>
                </c:pt>
                <c:pt idx="1254">
                  <c:v>1.31135</c:v>
                </c:pt>
                <c:pt idx="1255">
                  <c:v>1.31</c:v>
                </c:pt>
                <c:pt idx="1256">
                  <c:v>1.3086500000000001</c:v>
                </c:pt>
                <c:pt idx="1257">
                  <c:v>1.30731</c:v>
                </c:pt>
                <c:pt idx="1258">
                  <c:v>1.30599</c:v>
                </c:pt>
                <c:pt idx="1259">
                  <c:v>1.30467</c:v>
                </c:pt>
                <c:pt idx="1260">
                  <c:v>1.3033699999999999</c:v>
                </c:pt>
                <c:pt idx="1261">
                  <c:v>1.3020799999999999</c:v>
                </c:pt>
                <c:pt idx="1262">
                  <c:v>1.30081</c:v>
                </c:pt>
                <c:pt idx="1263">
                  <c:v>1.2995399999999999</c:v>
                </c:pt>
                <c:pt idx="1264">
                  <c:v>1.2982800000000001</c:v>
                </c:pt>
                <c:pt idx="1265">
                  <c:v>1.2970200000000001</c:v>
                </c:pt>
                <c:pt idx="1266">
                  <c:v>1.29576</c:v>
                </c:pt>
                <c:pt idx="1267">
                  <c:v>1.2944899999999999</c:v>
                </c:pt>
                <c:pt idx="1268">
                  <c:v>1.2931999999999999</c:v>
                </c:pt>
                <c:pt idx="1269">
                  <c:v>1.2919</c:v>
                </c:pt>
                <c:pt idx="1270">
                  <c:v>1.29057</c:v>
                </c:pt>
                <c:pt idx="1271">
                  <c:v>1.28922</c:v>
                </c:pt>
                <c:pt idx="1272">
                  <c:v>1.2878400000000001</c:v>
                </c:pt>
                <c:pt idx="1273">
                  <c:v>1.28644</c:v>
                </c:pt>
                <c:pt idx="1274">
                  <c:v>1.28501</c:v>
                </c:pt>
                <c:pt idx="1275">
                  <c:v>1.28355</c:v>
                </c:pt>
                <c:pt idx="1276">
                  <c:v>1.28207</c:v>
                </c:pt>
                <c:pt idx="1277">
                  <c:v>1.28057</c:v>
                </c:pt>
                <c:pt idx="1278">
                  <c:v>1.27905</c:v>
                </c:pt>
                <c:pt idx="1279">
                  <c:v>1.2775300000000001</c:v>
                </c:pt>
                <c:pt idx="1280">
                  <c:v>1.2760100000000001</c:v>
                </c:pt>
                <c:pt idx="1281">
                  <c:v>1.2744899999999999</c:v>
                </c:pt>
                <c:pt idx="1282">
                  <c:v>1.2729900000000001</c:v>
                </c:pt>
                <c:pt idx="1283">
                  <c:v>1.27149</c:v>
                </c:pt>
                <c:pt idx="1284">
                  <c:v>1.2700199999999999</c:v>
                </c:pt>
                <c:pt idx="1285">
                  <c:v>1.2685599999999999</c:v>
                </c:pt>
                <c:pt idx="1286">
                  <c:v>1.2671300000000001</c:v>
                </c:pt>
                <c:pt idx="1287">
                  <c:v>1.26573</c:v>
                </c:pt>
                <c:pt idx="1288">
                  <c:v>1.26434</c:v>
                </c:pt>
                <c:pt idx="1289">
                  <c:v>1.26298</c:v>
                </c:pt>
                <c:pt idx="1290">
                  <c:v>1.26163</c:v>
                </c:pt>
                <c:pt idx="1291">
                  <c:v>1.2603</c:v>
                </c:pt>
                <c:pt idx="1292">
                  <c:v>1.25898</c:v>
                </c:pt>
                <c:pt idx="1293">
                  <c:v>1.2576700000000001</c:v>
                </c:pt>
                <c:pt idx="1294">
                  <c:v>1.2563599999999999</c:v>
                </c:pt>
                <c:pt idx="1295">
                  <c:v>1.25505</c:v>
                </c:pt>
                <c:pt idx="1296">
                  <c:v>1.2537400000000001</c:v>
                </c:pt>
                <c:pt idx="1297">
                  <c:v>1.2524200000000001</c:v>
                </c:pt>
                <c:pt idx="1298">
                  <c:v>1.2511000000000001</c:v>
                </c:pt>
                <c:pt idx="1299">
                  <c:v>1.24977</c:v>
                </c:pt>
                <c:pt idx="1300">
                  <c:v>1.24844</c:v>
                </c:pt>
                <c:pt idx="1301">
                  <c:v>1.2471000000000001</c:v>
                </c:pt>
                <c:pt idx="1302">
                  <c:v>1.24577</c:v>
                </c:pt>
                <c:pt idx="1303">
                  <c:v>1.2444500000000001</c:v>
                </c:pt>
                <c:pt idx="1304">
                  <c:v>1.2431300000000001</c:v>
                </c:pt>
                <c:pt idx="1305">
                  <c:v>1.2418199999999999</c:v>
                </c:pt>
                <c:pt idx="1306">
                  <c:v>1.2405299999999999</c:v>
                </c:pt>
                <c:pt idx="1307">
                  <c:v>1.23926</c:v>
                </c:pt>
                <c:pt idx="1308">
                  <c:v>1.2380100000000001</c:v>
                </c:pt>
                <c:pt idx="1309">
                  <c:v>1.2367900000000001</c:v>
                </c:pt>
                <c:pt idx="1310">
                  <c:v>1.2355799999999999</c:v>
                </c:pt>
                <c:pt idx="1311">
                  <c:v>1.2343999999999999</c:v>
                </c:pt>
                <c:pt idx="1312">
                  <c:v>1.23323</c:v>
                </c:pt>
                <c:pt idx="1313">
                  <c:v>1.2320800000000001</c:v>
                </c:pt>
                <c:pt idx="1314">
                  <c:v>1.23095</c:v>
                </c:pt>
                <c:pt idx="1315">
                  <c:v>1.2298199999999999</c:v>
                </c:pt>
                <c:pt idx="1316">
                  <c:v>1.2286900000000001</c:v>
                </c:pt>
                <c:pt idx="1317">
                  <c:v>1.2275700000000001</c:v>
                </c:pt>
                <c:pt idx="1318">
                  <c:v>1.2264299999999999</c:v>
                </c:pt>
                <c:pt idx="1319">
                  <c:v>1.2252799999999999</c:v>
                </c:pt>
                <c:pt idx="1320">
                  <c:v>1.2241200000000001</c:v>
                </c:pt>
                <c:pt idx="1321">
                  <c:v>1.2229399999999999</c:v>
                </c:pt>
                <c:pt idx="1322">
                  <c:v>1.22174</c:v>
                </c:pt>
                <c:pt idx="1323">
                  <c:v>1.22052</c:v>
                </c:pt>
                <c:pt idx="1324">
                  <c:v>1.2192700000000001</c:v>
                </c:pt>
                <c:pt idx="1325">
                  <c:v>1.21801</c:v>
                </c:pt>
                <c:pt idx="1326">
                  <c:v>1.2167300000000001</c:v>
                </c:pt>
                <c:pt idx="1327">
                  <c:v>1.2154499999999999</c:v>
                </c:pt>
                <c:pt idx="1328">
                  <c:v>1.2141500000000001</c:v>
                </c:pt>
                <c:pt idx="1329">
                  <c:v>1.21285</c:v>
                </c:pt>
                <c:pt idx="1330">
                  <c:v>1.21156</c:v>
                </c:pt>
                <c:pt idx="1331">
                  <c:v>1.21027</c:v>
                </c:pt>
                <c:pt idx="1332">
                  <c:v>1.2090000000000001</c:v>
                </c:pt>
                <c:pt idx="1333">
                  <c:v>1.20774</c:v>
                </c:pt>
                <c:pt idx="1334">
                  <c:v>1.2064999999999999</c:v>
                </c:pt>
                <c:pt idx="1335">
                  <c:v>1.20529</c:v>
                </c:pt>
                <c:pt idx="1336">
                  <c:v>1.2040900000000001</c:v>
                </c:pt>
                <c:pt idx="1337">
                  <c:v>1.2029099999999999</c:v>
                </c:pt>
                <c:pt idx="1338">
                  <c:v>1.2017500000000001</c:v>
                </c:pt>
                <c:pt idx="1339">
                  <c:v>1.20061</c:v>
                </c:pt>
                <c:pt idx="1340">
                  <c:v>1.1994800000000001</c:v>
                </c:pt>
                <c:pt idx="1341">
                  <c:v>1.1983600000000001</c:v>
                </c:pt>
                <c:pt idx="1342">
                  <c:v>1.1972400000000001</c:v>
                </c:pt>
                <c:pt idx="1343">
                  <c:v>1.1961299999999999</c:v>
                </c:pt>
                <c:pt idx="1344">
                  <c:v>1.1950099999999999</c:v>
                </c:pt>
                <c:pt idx="1345">
                  <c:v>1.1938899999999999</c:v>
                </c:pt>
                <c:pt idx="1346">
                  <c:v>1.1927700000000001</c:v>
                </c:pt>
                <c:pt idx="1347">
                  <c:v>1.19163</c:v>
                </c:pt>
                <c:pt idx="1348">
                  <c:v>1.19049</c:v>
                </c:pt>
                <c:pt idx="1349">
                  <c:v>1.18933</c:v>
                </c:pt>
                <c:pt idx="1350">
                  <c:v>1.18818</c:v>
                </c:pt>
                <c:pt idx="1351">
                  <c:v>1.18702</c:v>
                </c:pt>
                <c:pt idx="1352">
                  <c:v>1.1858599999999999</c:v>
                </c:pt>
                <c:pt idx="1353">
                  <c:v>1.1847000000000001</c:v>
                </c:pt>
                <c:pt idx="1354">
                  <c:v>1.1835500000000001</c:v>
                </c:pt>
                <c:pt idx="1355">
                  <c:v>1.18242</c:v>
                </c:pt>
                <c:pt idx="1356">
                  <c:v>1.18129</c:v>
                </c:pt>
                <c:pt idx="1357">
                  <c:v>1.1801900000000001</c:v>
                </c:pt>
                <c:pt idx="1358">
                  <c:v>1.1791</c:v>
                </c:pt>
                <c:pt idx="1359">
                  <c:v>1.1780299999999999</c:v>
                </c:pt>
                <c:pt idx="1360">
                  <c:v>1.17699</c:v>
                </c:pt>
                <c:pt idx="1361">
                  <c:v>1.1759599999999999</c:v>
                </c:pt>
                <c:pt idx="1362">
                  <c:v>1.1749400000000001</c:v>
                </c:pt>
                <c:pt idx="1363">
                  <c:v>1.17394</c:v>
                </c:pt>
                <c:pt idx="1364">
                  <c:v>1.1729499999999999</c:v>
                </c:pt>
                <c:pt idx="1365">
                  <c:v>1.17197</c:v>
                </c:pt>
                <c:pt idx="1366">
                  <c:v>1.1709799999999999</c:v>
                </c:pt>
                <c:pt idx="1367">
                  <c:v>1.1699900000000001</c:v>
                </c:pt>
                <c:pt idx="1368">
                  <c:v>1.16899</c:v>
                </c:pt>
                <c:pt idx="1369">
                  <c:v>1.16798</c:v>
                </c:pt>
                <c:pt idx="1370">
                  <c:v>1.16696</c:v>
                </c:pt>
                <c:pt idx="1371">
                  <c:v>1.16591</c:v>
                </c:pt>
                <c:pt idx="1372">
                  <c:v>1.1648499999999999</c:v>
                </c:pt>
                <c:pt idx="1373">
                  <c:v>1.16377</c:v>
                </c:pt>
                <c:pt idx="1374">
                  <c:v>1.1626799999999999</c:v>
                </c:pt>
                <c:pt idx="1375">
                  <c:v>1.16157</c:v>
                </c:pt>
                <c:pt idx="1376">
                  <c:v>1.16045</c:v>
                </c:pt>
                <c:pt idx="1377">
                  <c:v>1.1593199999999999</c:v>
                </c:pt>
                <c:pt idx="1378">
                  <c:v>1.1581900000000001</c:v>
                </c:pt>
                <c:pt idx="1379">
                  <c:v>1.15707</c:v>
                </c:pt>
                <c:pt idx="1380">
                  <c:v>1.15595</c:v>
                </c:pt>
                <c:pt idx="1381">
                  <c:v>1.1548499999999999</c:v>
                </c:pt>
                <c:pt idx="1382">
                  <c:v>1.1537599999999999</c:v>
                </c:pt>
                <c:pt idx="1383">
                  <c:v>1.15269</c:v>
                </c:pt>
                <c:pt idx="1384">
                  <c:v>1.1516500000000001</c:v>
                </c:pt>
                <c:pt idx="1385">
                  <c:v>1.15063</c:v>
                </c:pt>
                <c:pt idx="1386">
                  <c:v>1.1496299999999999</c:v>
                </c:pt>
                <c:pt idx="1387">
                  <c:v>1.1486499999999999</c:v>
                </c:pt>
                <c:pt idx="1388">
                  <c:v>1.1476999999999999</c:v>
                </c:pt>
                <c:pt idx="1389">
                  <c:v>1.14676</c:v>
                </c:pt>
                <c:pt idx="1390">
                  <c:v>1.1458299999999999</c:v>
                </c:pt>
                <c:pt idx="1391">
                  <c:v>1.1449199999999999</c:v>
                </c:pt>
                <c:pt idx="1392">
                  <c:v>1.14402</c:v>
                </c:pt>
                <c:pt idx="1393">
                  <c:v>1.1431199999999999</c:v>
                </c:pt>
                <c:pt idx="1394">
                  <c:v>1.14222</c:v>
                </c:pt>
                <c:pt idx="1395">
                  <c:v>1.1413199999999999</c:v>
                </c:pt>
                <c:pt idx="1396">
                  <c:v>1.1404099999999999</c:v>
                </c:pt>
                <c:pt idx="1397">
                  <c:v>1.13951</c:v>
                </c:pt>
                <c:pt idx="1398">
                  <c:v>1.1386000000000001</c:v>
                </c:pt>
                <c:pt idx="1399">
                  <c:v>1.1376900000000001</c:v>
                </c:pt>
                <c:pt idx="1400">
                  <c:v>1.1367799999999999</c:v>
                </c:pt>
                <c:pt idx="1401">
                  <c:v>1.13588</c:v>
                </c:pt>
                <c:pt idx="1402">
                  <c:v>1.1349800000000001</c:v>
                </c:pt>
                <c:pt idx="1403">
                  <c:v>1.13409</c:v>
                </c:pt>
                <c:pt idx="1404">
                  <c:v>1.1332199999999999</c:v>
                </c:pt>
                <c:pt idx="1405">
                  <c:v>1.1323700000000001</c:v>
                </c:pt>
                <c:pt idx="1406">
                  <c:v>1.1315299999999999</c:v>
                </c:pt>
                <c:pt idx="1407">
                  <c:v>1.13385</c:v>
                </c:pt>
                <c:pt idx="1408">
                  <c:v>1.13619</c:v>
                </c:pt>
                <c:pt idx="1409">
                  <c:v>1.1448</c:v>
                </c:pt>
                <c:pt idx="1410">
                  <c:v>1.16282</c:v>
                </c:pt>
                <c:pt idx="1411">
                  <c:v>1.16835</c:v>
                </c:pt>
                <c:pt idx="1412">
                  <c:v>1.1692199999999999</c:v>
                </c:pt>
                <c:pt idx="1413">
                  <c:v>1.17011</c:v>
                </c:pt>
                <c:pt idx="1414">
                  <c:v>1.1694500000000001</c:v>
                </c:pt>
                <c:pt idx="1415">
                  <c:v>1.1688000000000001</c:v>
                </c:pt>
                <c:pt idx="1416">
                  <c:v>1.1681600000000001</c:v>
                </c:pt>
                <c:pt idx="1417">
                  <c:v>1.1675199999999999</c:v>
                </c:pt>
                <c:pt idx="1418">
                  <c:v>1.1668799999999999</c:v>
                </c:pt>
                <c:pt idx="1419">
                  <c:v>1.1662300000000001</c:v>
                </c:pt>
                <c:pt idx="1420">
                  <c:v>1.16557</c:v>
                </c:pt>
                <c:pt idx="1421">
                  <c:v>1.1649099999999999</c:v>
                </c:pt>
                <c:pt idx="1422">
                  <c:v>1.1642399999999999</c:v>
                </c:pt>
                <c:pt idx="1423">
                  <c:v>1.1635500000000001</c:v>
                </c:pt>
                <c:pt idx="1424">
                  <c:v>1.1659900000000001</c:v>
                </c:pt>
                <c:pt idx="1425">
                  <c:v>1.1652899999999999</c:v>
                </c:pt>
                <c:pt idx="1426">
                  <c:v>1.16459</c:v>
                </c:pt>
                <c:pt idx="1427">
                  <c:v>1.1779599999999999</c:v>
                </c:pt>
                <c:pt idx="1428">
                  <c:v>1.19133</c:v>
                </c:pt>
                <c:pt idx="1429">
                  <c:v>1.1906399999999999</c:v>
                </c:pt>
                <c:pt idx="1430">
                  <c:v>1.18997</c:v>
                </c:pt>
                <c:pt idx="1431">
                  <c:v>1.1893100000000001</c:v>
                </c:pt>
                <c:pt idx="1432">
                  <c:v>1.18866</c:v>
                </c:pt>
                <c:pt idx="1433">
                  <c:v>1.18804</c:v>
                </c:pt>
                <c:pt idx="1434">
                  <c:v>1.18743</c:v>
                </c:pt>
                <c:pt idx="1435">
                  <c:v>1.1868399999999999</c:v>
                </c:pt>
                <c:pt idx="1436">
                  <c:v>1.1862699999999999</c:v>
                </c:pt>
                <c:pt idx="1437">
                  <c:v>1.18571</c:v>
                </c:pt>
                <c:pt idx="1438">
                  <c:v>1.18516</c:v>
                </c:pt>
                <c:pt idx="1439">
                  <c:v>1.18462</c:v>
                </c:pt>
                <c:pt idx="1440">
                  <c:v>1.18408</c:v>
                </c:pt>
                <c:pt idx="1441">
                  <c:v>1.18354</c:v>
                </c:pt>
                <c:pt idx="1442">
                  <c:v>1.1830000000000001</c:v>
                </c:pt>
                <c:pt idx="1443">
                  <c:v>1.1824399999999999</c:v>
                </c:pt>
                <c:pt idx="1444">
                  <c:v>1.18187</c:v>
                </c:pt>
                <c:pt idx="1445">
                  <c:v>1.18129</c:v>
                </c:pt>
                <c:pt idx="1446">
                  <c:v>1.18069</c:v>
                </c:pt>
                <c:pt idx="1447">
                  <c:v>1.18007</c:v>
                </c:pt>
                <c:pt idx="1448">
                  <c:v>1.17943</c:v>
                </c:pt>
                <c:pt idx="1449">
                  <c:v>1.1787799999999999</c:v>
                </c:pt>
                <c:pt idx="1450">
                  <c:v>1.17811</c:v>
                </c:pt>
                <c:pt idx="1451">
                  <c:v>1.17743</c:v>
                </c:pt>
                <c:pt idx="1452">
                  <c:v>1.1767300000000001</c:v>
                </c:pt>
                <c:pt idx="1453">
                  <c:v>1.1760299999999999</c:v>
                </c:pt>
                <c:pt idx="1454">
                  <c:v>1.17533</c:v>
                </c:pt>
                <c:pt idx="1455">
                  <c:v>1.17462</c:v>
                </c:pt>
                <c:pt idx="1456">
                  <c:v>1.1739200000000001</c:v>
                </c:pt>
                <c:pt idx="1457">
                  <c:v>1.1732199999999999</c:v>
                </c:pt>
                <c:pt idx="1458">
                  <c:v>1.17252</c:v>
                </c:pt>
                <c:pt idx="1459">
                  <c:v>1.1718299999999999</c:v>
                </c:pt>
                <c:pt idx="1460">
                  <c:v>1.19458</c:v>
                </c:pt>
                <c:pt idx="1461">
                  <c:v>1.2095199999999999</c:v>
                </c:pt>
                <c:pt idx="1462">
                  <c:v>1.2197800000000001</c:v>
                </c:pt>
                <c:pt idx="1463">
                  <c:v>1.21909</c:v>
                </c:pt>
                <c:pt idx="1464">
                  <c:v>1.2183999999999999</c:v>
                </c:pt>
                <c:pt idx="1465">
                  <c:v>1.2177</c:v>
                </c:pt>
                <c:pt idx="1466">
                  <c:v>1.21699</c:v>
                </c:pt>
                <c:pt idx="1467">
                  <c:v>1.2162599999999999</c:v>
                </c:pt>
                <c:pt idx="1468">
                  <c:v>1.2155199999999999</c:v>
                </c:pt>
                <c:pt idx="1469">
                  <c:v>1.21475</c:v>
                </c:pt>
                <c:pt idx="1470">
                  <c:v>1.2139599999999999</c:v>
                </c:pt>
                <c:pt idx="1471">
                  <c:v>1.21315</c:v>
                </c:pt>
                <c:pt idx="1472">
                  <c:v>1.21231</c:v>
                </c:pt>
                <c:pt idx="1473">
                  <c:v>1.21146</c:v>
                </c:pt>
                <c:pt idx="1474">
                  <c:v>1.21058</c:v>
                </c:pt>
                <c:pt idx="1475">
                  <c:v>1.2096800000000001</c:v>
                </c:pt>
                <c:pt idx="1476">
                  <c:v>1.2087699999999999</c:v>
                </c:pt>
                <c:pt idx="1477">
                  <c:v>1.20784</c:v>
                </c:pt>
                <c:pt idx="1478">
                  <c:v>1.2069099999999999</c:v>
                </c:pt>
                <c:pt idx="1479">
                  <c:v>1.2059800000000001</c:v>
                </c:pt>
                <c:pt idx="1480">
                  <c:v>1.2050399999999999</c:v>
                </c:pt>
                <c:pt idx="1481">
                  <c:v>1.20411</c:v>
                </c:pt>
                <c:pt idx="1482">
                  <c:v>1.2031799999999999</c:v>
                </c:pt>
                <c:pt idx="1483">
                  <c:v>1.20225</c:v>
                </c:pt>
                <c:pt idx="1484">
                  <c:v>1.20133</c:v>
                </c:pt>
                <c:pt idx="1485">
                  <c:v>1.20042</c:v>
                </c:pt>
                <c:pt idx="1486">
                  <c:v>1.1995100000000001</c:v>
                </c:pt>
                <c:pt idx="1487">
                  <c:v>1.1986000000000001</c:v>
                </c:pt>
                <c:pt idx="1488">
                  <c:v>1.1977</c:v>
                </c:pt>
                <c:pt idx="1489">
                  <c:v>1.19679</c:v>
                </c:pt>
                <c:pt idx="1490">
                  <c:v>1.1958800000000001</c:v>
                </c:pt>
                <c:pt idx="1491">
                  <c:v>1.19496</c:v>
                </c:pt>
                <c:pt idx="1492">
                  <c:v>1.1940200000000001</c:v>
                </c:pt>
                <c:pt idx="1493">
                  <c:v>1.1930799999999999</c:v>
                </c:pt>
                <c:pt idx="1494">
                  <c:v>1.1921200000000001</c:v>
                </c:pt>
                <c:pt idx="1495">
                  <c:v>1.1911400000000001</c:v>
                </c:pt>
                <c:pt idx="1496">
                  <c:v>1.19014</c:v>
                </c:pt>
                <c:pt idx="1497">
                  <c:v>1.18913</c:v>
                </c:pt>
                <c:pt idx="1498">
                  <c:v>1.1880900000000001</c:v>
                </c:pt>
                <c:pt idx="1499">
                  <c:v>1.1870499999999999</c:v>
                </c:pt>
                <c:pt idx="1500">
                  <c:v>1.1859900000000001</c:v>
                </c:pt>
                <c:pt idx="1501">
                  <c:v>1.18493</c:v>
                </c:pt>
                <c:pt idx="1502">
                  <c:v>1.1838599999999999</c:v>
                </c:pt>
                <c:pt idx="1503">
                  <c:v>1.18279</c:v>
                </c:pt>
                <c:pt idx="1504">
                  <c:v>1.1817200000000001</c:v>
                </c:pt>
                <c:pt idx="1505">
                  <c:v>1.18066</c:v>
                </c:pt>
                <c:pt idx="1506">
                  <c:v>1.1796</c:v>
                </c:pt>
                <c:pt idx="1507">
                  <c:v>1.1785600000000001</c:v>
                </c:pt>
                <c:pt idx="1508">
                  <c:v>1.1775199999999999</c:v>
                </c:pt>
                <c:pt idx="1509">
                  <c:v>1.1765000000000001</c:v>
                </c:pt>
                <c:pt idx="1510">
                  <c:v>1.1754899999999999</c:v>
                </c:pt>
                <c:pt idx="1511">
                  <c:v>1.17449</c:v>
                </c:pt>
                <c:pt idx="1512">
                  <c:v>1.1734899999999999</c:v>
                </c:pt>
                <c:pt idx="1513">
                  <c:v>1.1725000000000001</c:v>
                </c:pt>
                <c:pt idx="1514">
                  <c:v>1.17777</c:v>
                </c:pt>
                <c:pt idx="1515">
                  <c:v>1.1798999999999999</c:v>
                </c:pt>
                <c:pt idx="1516">
                  <c:v>1.2726599999999999</c:v>
                </c:pt>
                <c:pt idx="1517">
                  <c:v>1.37479</c:v>
                </c:pt>
                <c:pt idx="1518">
                  <c:v>1.3769100000000001</c:v>
                </c:pt>
                <c:pt idx="1519">
                  <c:v>1.3758900000000001</c:v>
                </c:pt>
                <c:pt idx="1520">
                  <c:v>1.37486</c:v>
                </c:pt>
                <c:pt idx="1521">
                  <c:v>1.37382</c:v>
                </c:pt>
                <c:pt idx="1522">
                  <c:v>1.37277</c:v>
                </c:pt>
                <c:pt idx="1523">
                  <c:v>1.3716999999999999</c:v>
                </c:pt>
                <c:pt idx="1524">
                  <c:v>1.37063</c:v>
                </c:pt>
                <c:pt idx="1525">
                  <c:v>1.36955</c:v>
                </c:pt>
                <c:pt idx="1526">
                  <c:v>1.36846</c:v>
                </c:pt>
                <c:pt idx="1527">
                  <c:v>1.36738</c:v>
                </c:pt>
                <c:pt idx="1528">
                  <c:v>1.36629</c:v>
                </c:pt>
                <c:pt idx="1529">
                  <c:v>1.36521</c:v>
                </c:pt>
                <c:pt idx="1530">
                  <c:v>1.3641399999999999</c:v>
                </c:pt>
                <c:pt idx="1531">
                  <c:v>1.36307</c:v>
                </c:pt>
                <c:pt idx="1532">
                  <c:v>1.3620099999999999</c:v>
                </c:pt>
                <c:pt idx="1533">
                  <c:v>1.3609500000000001</c:v>
                </c:pt>
                <c:pt idx="1534">
                  <c:v>1.3599000000000001</c:v>
                </c:pt>
                <c:pt idx="1535">
                  <c:v>1.3588499999999999</c:v>
                </c:pt>
                <c:pt idx="1536">
                  <c:v>1.35781</c:v>
                </c:pt>
                <c:pt idx="1537">
                  <c:v>1.35676</c:v>
                </c:pt>
                <c:pt idx="1538">
                  <c:v>1.3556999999999999</c:v>
                </c:pt>
                <c:pt idx="1539">
                  <c:v>1.3546400000000001</c:v>
                </c:pt>
                <c:pt idx="1540">
                  <c:v>1.35355</c:v>
                </c:pt>
                <c:pt idx="1541">
                  <c:v>1.35402</c:v>
                </c:pt>
                <c:pt idx="1542">
                  <c:v>1.35758</c:v>
                </c:pt>
                <c:pt idx="1543">
                  <c:v>1.3626799999999999</c:v>
                </c:pt>
                <c:pt idx="1544">
                  <c:v>1.36463</c:v>
                </c:pt>
                <c:pt idx="1545">
                  <c:v>1.3634200000000001</c:v>
                </c:pt>
                <c:pt idx="1546">
                  <c:v>1.3621799999999999</c:v>
                </c:pt>
                <c:pt idx="1547">
                  <c:v>1.3609100000000001</c:v>
                </c:pt>
                <c:pt idx="1548">
                  <c:v>1.3595999999999999</c:v>
                </c:pt>
                <c:pt idx="1549">
                  <c:v>1.3582700000000001</c:v>
                </c:pt>
                <c:pt idx="1550">
                  <c:v>1.3569100000000001</c:v>
                </c:pt>
                <c:pt idx="1551">
                  <c:v>1.3555200000000001</c:v>
                </c:pt>
                <c:pt idx="1552">
                  <c:v>1.35412</c:v>
                </c:pt>
                <c:pt idx="1553">
                  <c:v>1.3526899999999999</c:v>
                </c:pt>
                <c:pt idx="1554">
                  <c:v>1.3512500000000001</c:v>
                </c:pt>
                <c:pt idx="1555">
                  <c:v>1.34979</c:v>
                </c:pt>
                <c:pt idx="1556">
                  <c:v>1.34833</c:v>
                </c:pt>
                <c:pt idx="1557">
                  <c:v>1.3468599999999999</c:v>
                </c:pt>
                <c:pt idx="1558">
                  <c:v>1.34538</c:v>
                </c:pt>
                <c:pt idx="1559">
                  <c:v>1.3439000000000001</c:v>
                </c:pt>
                <c:pt idx="1560">
                  <c:v>1.3424100000000001</c:v>
                </c:pt>
                <c:pt idx="1561">
                  <c:v>1.3440300000000001</c:v>
                </c:pt>
                <c:pt idx="1562">
                  <c:v>1.3425199999999999</c:v>
                </c:pt>
                <c:pt idx="1563">
                  <c:v>1.34101</c:v>
                </c:pt>
                <c:pt idx="1564">
                  <c:v>1.33948</c:v>
                </c:pt>
                <c:pt idx="1565">
                  <c:v>1.3379300000000001</c:v>
                </c:pt>
                <c:pt idx="1566">
                  <c:v>1.3363700000000001</c:v>
                </c:pt>
                <c:pt idx="1567">
                  <c:v>1.3347899999999999</c:v>
                </c:pt>
                <c:pt idx="1568">
                  <c:v>1.3331900000000001</c:v>
                </c:pt>
                <c:pt idx="1569">
                  <c:v>1.3331299999999999</c:v>
                </c:pt>
                <c:pt idx="1570">
                  <c:v>1.3564799999999999</c:v>
                </c:pt>
                <c:pt idx="1571">
                  <c:v>1.4438800000000001</c:v>
                </c:pt>
                <c:pt idx="1572">
                  <c:v>1.5203199999999999</c:v>
                </c:pt>
                <c:pt idx="1573">
                  <c:v>1.5373699999999999</c:v>
                </c:pt>
                <c:pt idx="1574">
                  <c:v>1.57315</c:v>
                </c:pt>
                <c:pt idx="1575">
                  <c:v>1.5886</c:v>
                </c:pt>
                <c:pt idx="1576">
                  <c:v>1.6837299999999999</c:v>
                </c:pt>
                <c:pt idx="1577">
                  <c:v>1.6976100000000001</c:v>
                </c:pt>
                <c:pt idx="1578">
                  <c:v>1.6974199999999999</c:v>
                </c:pt>
                <c:pt idx="1579">
                  <c:v>1.69567</c:v>
                </c:pt>
                <c:pt idx="1580">
                  <c:v>1.6939200000000001</c:v>
                </c:pt>
                <c:pt idx="1581">
                  <c:v>1.69217</c:v>
                </c:pt>
                <c:pt idx="1582">
                  <c:v>1.6904300000000001</c:v>
                </c:pt>
                <c:pt idx="1583">
                  <c:v>1.68869</c:v>
                </c:pt>
                <c:pt idx="1584">
                  <c:v>1.6932</c:v>
                </c:pt>
                <c:pt idx="1585">
                  <c:v>1.7023999999999999</c:v>
                </c:pt>
                <c:pt idx="1586">
                  <c:v>1.78348</c:v>
                </c:pt>
                <c:pt idx="1587">
                  <c:v>1.8067299999999999</c:v>
                </c:pt>
                <c:pt idx="1588">
                  <c:v>1.8299700000000001</c:v>
                </c:pt>
                <c:pt idx="1589">
                  <c:v>2.0453800000000002</c:v>
                </c:pt>
                <c:pt idx="1590">
                  <c:v>2.20608</c:v>
                </c:pt>
                <c:pt idx="1591">
                  <c:v>2.2839399999999999</c:v>
                </c:pt>
                <c:pt idx="1592">
                  <c:v>2.3258299999999998</c:v>
                </c:pt>
                <c:pt idx="1593">
                  <c:v>2.4333100000000001</c:v>
                </c:pt>
                <c:pt idx="1594">
                  <c:v>2.4860600000000002</c:v>
                </c:pt>
                <c:pt idx="1595">
                  <c:v>2.4996999999999998</c:v>
                </c:pt>
                <c:pt idx="1596">
                  <c:v>2.5304799999999998</c:v>
                </c:pt>
                <c:pt idx="1597">
                  <c:v>2.5471400000000002</c:v>
                </c:pt>
                <c:pt idx="1598">
                  <c:v>2.67625</c:v>
                </c:pt>
                <c:pt idx="1599">
                  <c:v>2.80687</c:v>
                </c:pt>
                <c:pt idx="1600">
                  <c:v>2.8483800000000001</c:v>
                </c:pt>
                <c:pt idx="1601">
                  <c:v>2.8742000000000001</c:v>
                </c:pt>
                <c:pt idx="1602">
                  <c:v>2.88903</c:v>
                </c:pt>
                <c:pt idx="1603">
                  <c:v>2.9006699999999999</c:v>
                </c:pt>
                <c:pt idx="1604">
                  <c:v>2.9075700000000002</c:v>
                </c:pt>
                <c:pt idx="1605">
                  <c:v>2.9066000000000001</c:v>
                </c:pt>
                <c:pt idx="1606">
                  <c:v>2.9039999999999999</c:v>
                </c:pt>
                <c:pt idx="1607">
                  <c:v>2.9013300000000002</c:v>
                </c:pt>
                <c:pt idx="1608">
                  <c:v>2.8985799999999999</c:v>
                </c:pt>
                <c:pt idx="1609">
                  <c:v>2.8973300000000002</c:v>
                </c:pt>
                <c:pt idx="1610">
                  <c:v>2.8975499999999998</c:v>
                </c:pt>
                <c:pt idx="1611">
                  <c:v>2.8961199999999998</c:v>
                </c:pt>
                <c:pt idx="1612">
                  <c:v>2.8930199999999999</c:v>
                </c:pt>
                <c:pt idx="1613">
                  <c:v>2.8898299999999999</c:v>
                </c:pt>
                <c:pt idx="1614">
                  <c:v>2.88652</c:v>
                </c:pt>
                <c:pt idx="1615">
                  <c:v>2.8831000000000002</c:v>
                </c:pt>
                <c:pt idx="1616">
                  <c:v>2.8795500000000001</c:v>
                </c:pt>
                <c:pt idx="1617">
                  <c:v>2.8758699999999999</c:v>
                </c:pt>
                <c:pt idx="1618">
                  <c:v>2.8720599999999998</c:v>
                </c:pt>
                <c:pt idx="1619">
                  <c:v>2.8681000000000001</c:v>
                </c:pt>
                <c:pt idx="1620">
                  <c:v>2.8640099999999999</c:v>
                </c:pt>
                <c:pt idx="1621">
                  <c:v>2.8597700000000001</c:v>
                </c:pt>
                <c:pt idx="1622">
                  <c:v>2.8553899999999999</c:v>
                </c:pt>
                <c:pt idx="1623">
                  <c:v>2.85087</c:v>
                </c:pt>
                <c:pt idx="1624">
                  <c:v>2.8462000000000001</c:v>
                </c:pt>
                <c:pt idx="1625">
                  <c:v>2.8414000000000001</c:v>
                </c:pt>
                <c:pt idx="1626">
                  <c:v>2.8364699999999998</c:v>
                </c:pt>
                <c:pt idx="1627">
                  <c:v>2.83141</c:v>
                </c:pt>
                <c:pt idx="1628">
                  <c:v>2.8262299999999998</c:v>
                </c:pt>
                <c:pt idx="1629">
                  <c:v>2.8209200000000001</c:v>
                </c:pt>
                <c:pt idx="1630">
                  <c:v>2.8155100000000002</c:v>
                </c:pt>
                <c:pt idx="1631">
                  <c:v>2.8099799999999999</c:v>
                </c:pt>
                <c:pt idx="1632">
                  <c:v>2.8043499999999999</c:v>
                </c:pt>
                <c:pt idx="1633">
                  <c:v>2.7986200000000001</c:v>
                </c:pt>
                <c:pt idx="1634">
                  <c:v>2.7927900000000001</c:v>
                </c:pt>
                <c:pt idx="1635">
                  <c:v>2.7868599999999999</c:v>
                </c:pt>
                <c:pt idx="1636">
                  <c:v>2.78084</c:v>
                </c:pt>
                <c:pt idx="1637">
                  <c:v>2.7747299999999999</c:v>
                </c:pt>
                <c:pt idx="1638">
                  <c:v>2.7685200000000001</c:v>
                </c:pt>
                <c:pt idx="1639">
                  <c:v>2.7637900000000002</c:v>
                </c:pt>
                <c:pt idx="1640">
                  <c:v>2.7620900000000002</c:v>
                </c:pt>
                <c:pt idx="1641">
                  <c:v>2.75562</c:v>
                </c:pt>
                <c:pt idx="1642">
                  <c:v>2.7490600000000001</c:v>
                </c:pt>
                <c:pt idx="1643">
                  <c:v>2.74241</c:v>
                </c:pt>
                <c:pt idx="1644">
                  <c:v>2.7356799999999999</c:v>
                </c:pt>
                <c:pt idx="1645">
                  <c:v>2.7288600000000001</c:v>
                </c:pt>
                <c:pt idx="1646">
                  <c:v>2.7219699999999998</c:v>
                </c:pt>
                <c:pt idx="1647">
                  <c:v>2.7149999999999999</c:v>
                </c:pt>
                <c:pt idx="1648">
                  <c:v>2.70797</c:v>
                </c:pt>
                <c:pt idx="1649">
                  <c:v>2.7008700000000001</c:v>
                </c:pt>
                <c:pt idx="1650">
                  <c:v>2.6937099999999998</c:v>
                </c:pt>
                <c:pt idx="1651">
                  <c:v>2.6865000000000001</c:v>
                </c:pt>
                <c:pt idx="1652">
                  <c:v>2.6823600000000001</c:v>
                </c:pt>
                <c:pt idx="1653">
                  <c:v>2.6750699999999998</c:v>
                </c:pt>
                <c:pt idx="1654">
                  <c:v>2.6677399999999998</c:v>
                </c:pt>
                <c:pt idx="1655">
                  <c:v>2.66038</c:v>
                </c:pt>
                <c:pt idx="1656">
                  <c:v>2.653</c:v>
                </c:pt>
                <c:pt idx="1657">
                  <c:v>2.64716</c:v>
                </c:pt>
                <c:pt idx="1658">
                  <c:v>2.6491199999999999</c:v>
                </c:pt>
                <c:pt idx="1659">
                  <c:v>2.6573199999999999</c:v>
                </c:pt>
                <c:pt idx="1660">
                  <c:v>2.6733199999999999</c:v>
                </c:pt>
                <c:pt idx="1661">
                  <c:v>2.66588</c:v>
                </c:pt>
                <c:pt idx="1662">
                  <c:v>2.6599900000000001</c:v>
                </c:pt>
                <c:pt idx="1663">
                  <c:v>2.6572300000000002</c:v>
                </c:pt>
                <c:pt idx="1664">
                  <c:v>2.6528900000000002</c:v>
                </c:pt>
                <c:pt idx="1665">
                  <c:v>2.6454200000000001</c:v>
                </c:pt>
                <c:pt idx="1666">
                  <c:v>2.64107</c:v>
                </c:pt>
                <c:pt idx="1667">
                  <c:v>2.6507800000000001</c:v>
                </c:pt>
                <c:pt idx="1668">
                  <c:v>2.6557900000000001</c:v>
                </c:pt>
                <c:pt idx="1669">
                  <c:v>2.65299</c:v>
                </c:pt>
                <c:pt idx="1670">
                  <c:v>2.6470500000000001</c:v>
                </c:pt>
                <c:pt idx="1671">
                  <c:v>2.64581</c:v>
                </c:pt>
                <c:pt idx="1672">
                  <c:v>2.6492499999999999</c:v>
                </c:pt>
                <c:pt idx="1673">
                  <c:v>2.6870699999999998</c:v>
                </c:pt>
                <c:pt idx="1674">
                  <c:v>2.6811400000000001</c:v>
                </c:pt>
                <c:pt idx="1675">
                  <c:v>2.67367</c:v>
                </c:pt>
                <c:pt idx="1676">
                  <c:v>2.6661999999999999</c:v>
                </c:pt>
                <c:pt idx="1677">
                  <c:v>2.65876</c:v>
                </c:pt>
                <c:pt idx="1678">
                  <c:v>2.6513300000000002</c:v>
                </c:pt>
                <c:pt idx="1679">
                  <c:v>2.6439300000000001</c:v>
                </c:pt>
                <c:pt idx="1680">
                  <c:v>2.6365599999999998</c:v>
                </c:pt>
                <c:pt idx="1681">
                  <c:v>2.62921</c:v>
                </c:pt>
                <c:pt idx="1682">
                  <c:v>2.6219000000000001</c:v>
                </c:pt>
                <c:pt idx="1683">
                  <c:v>2.6146099999999999</c:v>
                </c:pt>
                <c:pt idx="1684">
                  <c:v>2.6073499999999998</c:v>
                </c:pt>
                <c:pt idx="1685">
                  <c:v>2.60012</c:v>
                </c:pt>
                <c:pt idx="1686">
                  <c:v>2.5929199999999999</c:v>
                </c:pt>
                <c:pt idx="1687">
                  <c:v>2.5857299999999999</c:v>
                </c:pt>
                <c:pt idx="1688">
                  <c:v>2.57857</c:v>
                </c:pt>
                <c:pt idx="1689">
                  <c:v>2.5714199999999998</c:v>
                </c:pt>
                <c:pt idx="1690">
                  <c:v>2.5642900000000002</c:v>
                </c:pt>
                <c:pt idx="1691">
                  <c:v>2.5571600000000001</c:v>
                </c:pt>
                <c:pt idx="1692">
                  <c:v>2.5500500000000001</c:v>
                </c:pt>
                <c:pt idx="1693">
                  <c:v>2.5429300000000001</c:v>
                </c:pt>
                <c:pt idx="1694">
                  <c:v>2.5358200000000002</c:v>
                </c:pt>
                <c:pt idx="1695">
                  <c:v>2.5287000000000002</c:v>
                </c:pt>
                <c:pt idx="1696">
                  <c:v>2.5215900000000002</c:v>
                </c:pt>
                <c:pt idx="1697">
                  <c:v>2.5144899999999999</c:v>
                </c:pt>
                <c:pt idx="1698">
                  <c:v>2.5073799999999999</c:v>
                </c:pt>
                <c:pt idx="1699">
                  <c:v>2.5002800000000001</c:v>
                </c:pt>
                <c:pt idx="1700">
                  <c:v>2.4931899999999998</c:v>
                </c:pt>
                <c:pt idx="1701">
                  <c:v>2.48611</c:v>
                </c:pt>
                <c:pt idx="1702">
                  <c:v>2.47905</c:v>
                </c:pt>
                <c:pt idx="1703">
                  <c:v>2.47201</c:v>
                </c:pt>
                <c:pt idx="1704">
                  <c:v>2.4649999999999999</c:v>
                </c:pt>
                <c:pt idx="1705">
                  <c:v>2.4580099999999998</c:v>
                </c:pt>
                <c:pt idx="1706">
                  <c:v>2.4510399999999999</c:v>
                </c:pt>
                <c:pt idx="1707">
                  <c:v>2.4441099999999998</c:v>
                </c:pt>
                <c:pt idx="1708">
                  <c:v>2.4372199999999999</c:v>
                </c:pt>
                <c:pt idx="1709">
                  <c:v>2.4303499999999998</c:v>
                </c:pt>
                <c:pt idx="1710">
                  <c:v>2.4235199999999999</c:v>
                </c:pt>
                <c:pt idx="1711">
                  <c:v>2.4167200000000002</c:v>
                </c:pt>
                <c:pt idx="1712">
                  <c:v>2.4099599999999999</c:v>
                </c:pt>
                <c:pt idx="1713">
                  <c:v>2.4032200000000001</c:v>
                </c:pt>
                <c:pt idx="1714">
                  <c:v>2.3965000000000001</c:v>
                </c:pt>
                <c:pt idx="1715">
                  <c:v>2.3898100000000002</c:v>
                </c:pt>
                <c:pt idx="1716">
                  <c:v>2.3831500000000001</c:v>
                </c:pt>
                <c:pt idx="1717">
                  <c:v>2.3765000000000001</c:v>
                </c:pt>
                <c:pt idx="1718">
                  <c:v>2.3698700000000001</c:v>
                </c:pt>
                <c:pt idx="1719">
                  <c:v>2.3632599999999999</c:v>
                </c:pt>
                <c:pt idx="1720">
                  <c:v>2.3566699999999998</c:v>
                </c:pt>
                <c:pt idx="1721">
                  <c:v>2.3500899999999998</c:v>
                </c:pt>
                <c:pt idx="1722">
                  <c:v>2.3435299999999999</c:v>
                </c:pt>
                <c:pt idx="1723">
                  <c:v>2.3369900000000001</c:v>
                </c:pt>
                <c:pt idx="1724">
                  <c:v>2.33047</c:v>
                </c:pt>
                <c:pt idx="1725">
                  <c:v>2.3239700000000001</c:v>
                </c:pt>
                <c:pt idx="1726">
                  <c:v>2.3174999999999999</c:v>
                </c:pt>
                <c:pt idx="1727">
                  <c:v>2.3110599999999999</c:v>
                </c:pt>
                <c:pt idx="1728">
                  <c:v>2.3046500000000001</c:v>
                </c:pt>
                <c:pt idx="1729">
                  <c:v>2.29827</c:v>
                </c:pt>
                <c:pt idx="1730">
                  <c:v>2.2919200000000002</c:v>
                </c:pt>
                <c:pt idx="1731">
                  <c:v>2.2856200000000002</c:v>
                </c:pt>
                <c:pt idx="1732">
                  <c:v>2.27935</c:v>
                </c:pt>
                <c:pt idx="1733">
                  <c:v>2.27311</c:v>
                </c:pt>
                <c:pt idx="1734">
                  <c:v>2.2669100000000002</c:v>
                </c:pt>
                <c:pt idx="1735">
                  <c:v>2.2607499999999998</c:v>
                </c:pt>
                <c:pt idx="1736">
                  <c:v>2.25461</c:v>
                </c:pt>
                <c:pt idx="1737">
                  <c:v>2.24851</c:v>
                </c:pt>
                <c:pt idx="1738">
                  <c:v>2.2424300000000001</c:v>
                </c:pt>
                <c:pt idx="1739">
                  <c:v>2.23638</c:v>
                </c:pt>
                <c:pt idx="1740">
                  <c:v>2.2303500000000001</c:v>
                </c:pt>
                <c:pt idx="1741">
                  <c:v>2.2243300000000001</c:v>
                </c:pt>
                <c:pt idx="1742">
                  <c:v>2.2183299999999999</c:v>
                </c:pt>
                <c:pt idx="1743">
                  <c:v>2.2123400000000002</c:v>
                </c:pt>
                <c:pt idx="1744">
                  <c:v>2.2063600000000001</c:v>
                </c:pt>
                <c:pt idx="1745">
                  <c:v>2.2004000000000001</c:v>
                </c:pt>
                <c:pt idx="1746">
                  <c:v>2.1944499999999998</c:v>
                </c:pt>
                <c:pt idx="1747">
                  <c:v>2.18851</c:v>
                </c:pt>
                <c:pt idx="1748">
                  <c:v>2.1825999999999999</c:v>
                </c:pt>
                <c:pt idx="1749">
                  <c:v>2.1766999999999999</c:v>
                </c:pt>
                <c:pt idx="1750">
                  <c:v>2.17082</c:v>
                </c:pt>
                <c:pt idx="1751">
                  <c:v>2.1665399999999999</c:v>
                </c:pt>
                <c:pt idx="1752">
                  <c:v>2.16229</c:v>
                </c:pt>
                <c:pt idx="1753">
                  <c:v>2.1565099999999999</c:v>
                </c:pt>
                <c:pt idx="1754">
                  <c:v>2.1507700000000001</c:v>
                </c:pt>
                <c:pt idx="1755">
                  <c:v>2.1450800000000001</c:v>
                </c:pt>
                <c:pt idx="1756">
                  <c:v>2.1394299999999999</c:v>
                </c:pt>
                <c:pt idx="1757">
                  <c:v>2.1369500000000001</c:v>
                </c:pt>
                <c:pt idx="1758">
                  <c:v>2.1642000000000001</c:v>
                </c:pt>
                <c:pt idx="1759">
                  <c:v>2.3180700000000001</c:v>
                </c:pt>
                <c:pt idx="1760">
                  <c:v>2.3797899999999998</c:v>
                </c:pt>
                <c:pt idx="1761">
                  <c:v>2.38062</c:v>
                </c:pt>
                <c:pt idx="1762">
                  <c:v>2.3752499999999999</c:v>
                </c:pt>
                <c:pt idx="1763">
                  <c:v>2.36991</c:v>
                </c:pt>
                <c:pt idx="1764">
                  <c:v>2.3646099999999999</c:v>
                </c:pt>
                <c:pt idx="1765">
                  <c:v>2.3593500000000001</c:v>
                </c:pt>
                <c:pt idx="1766">
                  <c:v>2.35412</c:v>
                </c:pt>
                <c:pt idx="1767">
                  <c:v>2.3489100000000001</c:v>
                </c:pt>
                <c:pt idx="1768">
                  <c:v>2.3437299999999999</c:v>
                </c:pt>
                <c:pt idx="1769">
                  <c:v>2.3385799999999999</c:v>
                </c:pt>
                <c:pt idx="1770">
                  <c:v>2.33345</c:v>
                </c:pt>
                <c:pt idx="1771">
                  <c:v>2.3283399999999999</c:v>
                </c:pt>
                <c:pt idx="1772">
                  <c:v>2.3232499999999998</c:v>
                </c:pt>
                <c:pt idx="1773">
                  <c:v>2.31819</c:v>
                </c:pt>
                <c:pt idx="1774">
                  <c:v>2.3131400000000002</c:v>
                </c:pt>
                <c:pt idx="1775">
                  <c:v>2.3081100000000001</c:v>
                </c:pt>
                <c:pt idx="1776">
                  <c:v>2.3031100000000002</c:v>
                </c:pt>
                <c:pt idx="1777">
                  <c:v>2.2981199999999999</c:v>
                </c:pt>
                <c:pt idx="1778">
                  <c:v>2.2931599999999999</c:v>
                </c:pt>
                <c:pt idx="1779">
                  <c:v>2.2882099999999999</c:v>
                </c:pt>
                <c:pt idx="1780">
                  <c:v>2.28329</c:v>
                </c:pt>
                <c:pt idx="1781">
                  <c:v>2.2783899999999999</c:v>
                </c:pt>
                <c:pt idx="1782">
                  <c:v>2.2734999999999999</c:v>
                </c:pt>
                <c:pt idx="1783">
                  <c:v>2.2686199999999999</c:v>
                </c:pt>
                <c:pt idx="1784">
                  <c:v>2.2637499999999999</c:v>
                </c:pt>
                <c:pt idx="1785">
                  <c:v>2.2588900000000001</c:v>
                </c:pt>
                <c:pt idx="1786">
                  <c:v>2.2540300000000002</c:v>
                </c:pt>
                <c:pt idx="1787">
                  <c:v>2.2491699999999999</c:v>
                </c:pt>
                <c:pt idx="1788">
                  <c:v>2.2443</c:v>
                </c:pt>
                <c:pt idx="1789">
                  <c:v>2.2456700000000001</c:v>
                </c:pt>
                <c:pt idx="1790">
                  <c:v>2.24234</c:v>
                </c:pt>
                <c:pt idx="1791">
                  <c:v>2.2389800000000002</c:v>
                </c:pt>
                <c:pt idx="1792">
                  <c:v>2.2340399999999998</c:v>
                </c:pt>
                <c:pt idx="1793">
                  <c:v>2.2290800000000002</c:v>
                </c:pt>
                <c:pt idx="1794">
                  <c:v>2.2240899999999999</c:v>
                </c:pt>
                <c:pt idx="1795">
                  <c:v>2.2190699999999999</c:v>
                </c:pt>
                <c:pt idx="1796">
                  <c:v>2.2140300000000002</c:v>
                </c:pt>
                <c:pt idx="1797">
                  <c:v>2.2089699999999999</c:v>
                </c:pt>
                <c:pt idx="1798">
                  <c:v>2.2038899999999999</c:v>
                </c:pt>
                <c:pt idx="1799">
                  <c:v>2.1987899999999998</c:v>
                </c:pt>
                <c:pt idx="1800">
                  <c:v>2.1936900000000001</c:v>
                </c:pt>
                <c:pt idx="1801">
                  <c:v>2.1885699999999999</c:v>
                </c:pt>
                <c:pt idx="1802">
                  <c:v>2.1865899999999998</c:v>
                </c:pt>
                <c:pt idx="1803">
                  <c:v>2.1814800000000001</c:v>
                </c:pt>
                <c:pt idx="1804">
                  <c:v>2.17638</c:v>
                </c:pt>
                <c:pt idx="1805">
                  <c:v>2.1791100000000001</c:v>
                </c:pt>
                <c:pt idx="1806">
                  <c:v>2.1834199999999999</c:v>
                </c:pt>
                <c:pt idx="1807">
                  <c:v>2.1799400000000002</c:v>
                </c:pt>
                <c:pt idx="1808">
                  <c:v>2.1749100000000001</c:v>
                </c:pt>
                <c:pt idx="1809">
                  <c:v>2.1699000000000002</c:v>
                </c:pt>
                <c:pt idx="1810">
                  <c:v>2.1743000000000001</c:v>
                </c:pt>
                <c:pt idx="1811">
                  <c:v>2.4146399999999999</c:v>
                </c:pt>
                <c:pt idx="1812">
                  <c:v>2.54251</c:v>
                </c:pt>
                <c:pt idx="1813">
                  <c:v>2.6204000000000001</c:v>
                </c:pt>
                <c:pt idx="1814">
                  <c:v>2.6233</c:v>
                </c:pt>
                <c:pt idx="1815">
                  <c:v>2.6184099999999999</c:v>
                </c:pt>
                <c:pt idx="1816">
                  <c:v>2.6135199999999998</c:v>
                </c:pt>
                <c:pt idx="1817">
                  <c:v>2.6086499999999999</c:v>
                </c:pt>
                <c:pt idx="1818">
                  <c:v>2.60379</c:v>
                </c:pt>
                <c:pt idx="1819">
                  <c:v>2.6036199999999998</c:v>
                </c:pt>
                <c:pt idx="1820">
                  <c:v>2.6003400000000001</c:v>
                </c:pt>
                <c:pt idx="1821">
                  <c:v>2.5954999999999999</c:v>
                </c:pt>
                <c:pt idx="1822">
                  <c:v>2.5906699999999998</c:v>
                </c:pt>
                <c:pt idx="1823">
                  <c:v>2.5858500000000002</c:v>
                </c:pt>
                <c:pt idx="1824">
                  <c:v>2.5810399999999998</c:v>
                </c:pt>
                <c:pt idx="1825">
                  <c:v>2.5762399999999999</c:v>
                </c:pt>
                <c:pt idx="1826">
                  <c:v>2.57145</c:v>
                </c:pt>
                <c:pt idx="1827">
                  <c:v>2.5666699999999998</c:v>
                </c:pt>
                <c:pt idx="1828">
                  <c:v>2.5619000000000001</c:v>
                </c:pt>
                <c:pt idx="1829">
                  <c:v>2.5571299999999999</c:v>
                </c:pt>
                <c:pt idx="1830">
                  <c:v>2.5523699999999998</c:v>
                </c:pt>
                <c:pt idx="1831">
                  <c:v>2.5476200000000002</c:v>
                </c:pt>
                <c:pt idx="1832">
                  <c:v>2.5428600000000001</c:v>
                </c:pt>
                <c:pt idx="1833">
                  <c:v>2.5381</c:v>
                </c:pt>
                <c:pt idx="1834">
                  <c:v>2.5333199999999998</c:v>
                </c:pt>
                <c:pt idx="1835">
                  <c:v>2.5285299999999999</c:v>
                </c:pt>
                <c:pt idx="1836">
                  <c:v>2.52373</c:v>
                </c:pt>
                <c:pt idx="1837">
                  <c:v>2.5188899999999999</c:v>
                </c:pt>
                <c:pt idx="1838">
                  <c:v>2.5140199999999999</c:v>
                </c:pt>
                <c:pt idx="1839">
                  <c:v>2.5091199999999998</c:v>
                </c:pt>
                <c:pt idx="1840">
                  <c:v>2.5041799999999999</c:v>
                </c:pt>
                <c:pt idx="1841">
                  <c:v>2.49919</c:v>
                </c:pt>
                <c:pt idx="1842">
                  <c:v>2.4941599999999999</c:v>
                </c:pt>
                <c:pt idx="1843">
                  <c:v>2.48908</c:v>
                </c:pt>
                <c:pt idx="1844">
                  <c:v>2.4839500000000001</c:v>
                </c:pt>
                <c:pt idx="1845">
                  <c:v>2.47878</c:v>
                </c:pt>
                <c:pt idx="1846">
                  <c:v>2.47356</c:v>
                </c:pt>
                <c:pt idx="1847">
                  <c:v>2.4683000000000002</c:v>
                </c:pt>
                <c:pt idx="1848">
                  <c:v>2.4630000000000001</c:v>
                </c:pt>
                <c:pt idx="1849">
                  <c:v>2.4576799999999999</c:v>
                </c:pt>
                <c:pt idx="1850">
                  <c:v>2.4523199999999998</c:v>
                </c:pt>
                <c:pt idx="1851">
                  <c:v>2.4469500000000002</c:v>
                </c:pt>
                <c:pt idx="1852">
                  <c:v>2.44156</c:v>
                </c:pt>
                <c:pt idx="1853">
                  <c:v>2.4361700000000002</c:v>
                </c:pt>
                <c:pt idx="1854">
                  <c:v>2.4307599999999998</c:v>
                </c:pt>
                <c:pt idx="1855">
                  <c:v>2.42536</c:v>
                </c:pt>
                <c:pt idx="1856">
                  <c:v>2.4199600000000001</c:v>
                </c:pt>
                <c:pt idx="1857">
                  <c:v>2.4145699999999999</c:v>
                </c:pt>
                <c:pt idx="1858">
                  <c:v>2.4091800000000001</c:v>
                </c:pt>
                <c:pt idx="1859">
                  <c:v>2.4037899999999999</c:v>
                </c:pt>
                <c:pt idx="1860">
                  <c:v>2.3984200000000002</c:v>
                </c:pt>
                <c:pt idx="1861">
                  <c:v>2.3930400000000001</c:v>
                </c:pt>
                <c:pt idx="1862">
                  <c:v>2.38767</c:v>
                </c:pt>
                <c:pt idx="1863">
                  <c:v>2.3822999999999999</c:v>
                </c:pt>
                <c:pt idx="1864">
                  <c:v>2.3769300000000002</c:v>
                </c:pt>
                <c:pt idx="1865">
                  <c:v>2.37155</c:v>
                </c:pt>
                <c:pt idx="1866">
                  <c:v>2.3661699999999999</c:v>
                </c:pt>
                <c:pt idx="1867">
                  <c:v>2.3607900000000002</c:v>
                </c:pt>
                <c:pt idx="1868">
                  <c:v>2.3553899999999999</c:v>
                </c:pt>
                <c:pt idx="1869">
                  <c:v>2.35</c:v>
                </c:pt>
                <c:pt idx="1870">
                  <c:v>2.3445900000000002</c:v>
                </c:pt>
                <c:pt idx="1871">
                  <c:v>2.3391899999999999</c:v>
                </c:pt>
                <c:pt idx="1872">
                  <c:v>2.33378</c:v>
                </c:pt>
                <c:pt idx="1873">
                  <c:v>2.3283800000000001</c:v>
                </c:pt>
                <c:pt idx="1874">
                  <c:v>2.3229799999999998</c:v>
                </c:pt>
                <c:pt idx="1875">
                  <c:v>2.3176000000000001</c:v>
                </c:pt>
                <c:pt idx="1876">
                  <c:v>2.31223</c:v>
                </c:pt>
                <c:pt idx="1877">
                  <c:v>2.30687</c:v>
                </c:pt>
                <c:pt idx="1878">
                  <c:v>2.3015400000000001</c:v>
                </c:pt>
                <c:pt idx="1879">
                  <c:v>2.2962199999999999</c:v>
                </c:pt>
                <c:pt idx="1880">
                  <c:v>2.2909299999999999</c:v>
                </c:pt>
                <c:pt idx="1881">
                  <c:v>2.28565</c:v>
                </c:pt>
                <c:pt idx="1882">
                  <c:v>2.2804000000000002</c:v>
                </c:pt>
                <c:pt idx="1883">
                  <c:v>2.2751700000000001</c:v>
                </c:pt>
                <c:pt idx="1884">
                  <c:v>2.2699500000000001</c:v>
                </c:pt>
                <c:pt idx="1885">
                  <c:v>2.2647400000000002</c:v>
                </c:pt>
                <c:pt idx="1886">
                  <c:v>2.2595399999999999</c:v>
                </c:pt>
                <c:pt idx="1887">
                  <c:v>2.2543500000000001</c:v>
                </c:pt>
                <c:pt idx="1888">
                  <c:v>2.2491500000000002</c:v>
                </c:pt>
                <c:pt idx="1889">
                  <c:v>2.2439499999999999</c:v>
                </c:pt>
                <c:pt idx="1890">
                  <c:v>2.23874</c:v>
                </c:pt>
                <c:pt idx="1891">
                  <c:v>2.2335099999999999</c:v>
                </c:pt>
                <c:pt idx="1892">
                  <c:v>2.2282799999999998</c:v>
                </c:pt>
                <c:pt idx="1893">
                  <c:v>2.2230300000000001</c:v>
                </c:pt>
                <c:pt idx="1894">
                  <c:v>2.2177600000000002</c:v>
                </c:pt>
                <c:pt idx="1895">
                  <c:v>2.2124899999999998</c:v>
                </c:pt>
                <c:pt idx="1896">
                  <c:v>2.2071999999999998</c:v>
                </c:pt>
                <c:pt idx="1897">
                  <c:v>2.2019000000000002</c:v>
                </c:pt>
                <c:pt idx="1898">
                  <c:v>2.1966000000000001</c:v>
                </c:pt>
                <c:pt idx="1899">
                  <c:v>2.1913100000000001</c:v>
                </c:pt>
                <c:pt idx="1900">
                  <c:v>2.1860200000000001</c:v>
                </c:pt>
                <c:pt idx="1901">
                  <c:v>2.1807300000000001</c:v>
                </c:pt>
                <c:pt idx="1902">
                  <c:v>2.1754699999999998</c:v>
                </c:pt>
                <c:pt idx="1903">
                  <c:v>2.17022</c:v>
                </c:pt>
                <c:pt idx="1904">
                  <c:v>2.165</c:v>
                </c:pt>
                <c:pt idx="1905">
                  <c:v>2.1598000000000002</c:v>
                </c:pt>
                <c:pt idx="1906">
                  <c:v>2.15463</c:v>
                </c:pt>
                <c:pt idx="1907">
                  <c:v>2.1494900000000001</c:v>
                </c:pt>
                <c:pt idx="1908">
                  <c:v>2.14438</c:v>
                </c:pt>
                <c:pt idx="1909">
                  <c:v>2.1392899999999999</c:v>
                </c:pt>
                <c:pt idx="1910">
                  <c:v>2.1342300000000001</c:v>
                </c:pt>
                <c:pt idx="1911">
                  <c:v>2.1291899999999999</c:v>
                </c:pt>
                <c:pt idx="1912">
                  <c:v>2.1241699999999999</c:v>
                </c:pt>
                <c:pt idx="1913">
                  <c:v>2.11917</c:v>
                </c:pt>
                <c:pt idx="1914">
                  <c:v>2.1141800000000002</c:v>
                </c:pt>
                <c:pt idx="1915">
                  <c:v>2.1092</c:v>
                </c:pt>
                <c:pt idx="1916">
                  <c:v>2.1042299999999998</c:v>
                </c:pt>
                <c:pt idx="1917">
                  <c:v>2.0992700000000002</c:v>
                </c:pt>
                <c:pt idx="1918">
                  <c:v>2.0943100000000001</c:v>
                </c:pt>
                <c:pt idx="1919">
                  <c:v>2.0893700000000002</c:v>
                </c:pt>
                <c:pt idx="1920">
                  <c:v>2.0844299999999998</c:v>
                </c:pt>
                <c:pt idx="1921">
                  <c:v>2.07951</c:v>
                </c:pt>
                <c:pt idx="1922">
                  <c:v>2.0746000000000002</c:v>
                </c:pt>
                <c:pt idx="1923">
                  <c:v>2.0697100000000002</c:v>
                </c:pt>
                <c:pt idx="1924">
                  <c:v>2.0648300000000002</c:v>
                </c:pt>
                <c:pt idx="1925">
                  <c:v>2.06467</c:v>
                </c:pt>
                <c:pt idx="1926">
                  <c:v>2.0707900000000001</c:v>
                </c:pt>
                <c:pt idx="1927">
                  <c:v>2.0659900000000002</c:v>
                </c:pt>
                <c:pt idx="1928">
                  <c:v>2.0612300000000001</c:v>
                </c:pt>
                <c:pt idx="1929">
                  <c:v>2.0565000000000002</c:v>
                </c:pt>
                <c:pt idx="1930">
                  <c:v>2.0518000000000001</c:v>
                </c:pt>
                <c:pt idx="1931">
                  <c:v>2.0471300000000001</c:v>
                </c:pt>
                <c:pt idx="1932">
                  <c:v>2.0424799999999999</c:v>
                </c:pt>
                <c:pt idx="1933">
                  <c:v>2.0378699999999998</c:v>
                </c:pt>
                <c:pt idx="1934">
                  <c:v>2.0332699999999999</c:v>
                </c:pt>
                <c:pt idx="1935">
                  <c:v>2.0286900000000001</c:v>
                </c:pt>
                <c:pt idx="1936">
                  <c:v>2.02413</c:v>
                </c:pt>
                <c:pt idx="1937">
                  <c:v>2.0195699999999999</c:v>
                </c:pt>
                <c:pt idx="1938">
                  <c:v>2.0150199999999998</c:v>
                </c:pt>
                <c:pt idx="1939">
                  <c:v>2.0104600000000001</c:v>
                </c:pt>
                <c:pt idx="1940">
                  <c:v>2.0059</c:v>
                </c:pt>
                <c:pt idx="1941">
                  <c:v>2.0013399999999999</c:v>
                </c:pt>
                <c:pt idx="1942">
                  <c:v>1.9967699999999999</c:v>
                </c:pt>
                <c:pt idx="1943">
                  <c:v>1.9921800000000001</c:v>
                </c:pt>
                <c:pt idx="1944">
                  <c:v>1.98759</c:v>
                </c:pt>
                <c:pt idx="1945">
                  <c:v>1.9830000000000001</c:v>
                </c:pt>
                <c:pt idx="1946">
                  <c:v>1.9783999999999999</c:v>
                </c:pt>
                <c:pt idx="1947">
                  <c:v>1.9738</c:v>
                </c:pt>
                <c:pt idx="1948">
                  <c:v>1.9692000000000001</c:v>
                </c:pt>
                <c:pt idx="1949">
                  <c:v>1.96462</c:v>
                </c:pt>
                <c:pt idx="1950">
                  <c:v>1.9600500000000001</c:v>
                </c:pt>
                <c:pt idx="1951">
                  <c:v>1.95549</c:v>
                </c:pt>
                <c:pt idx="1952">
                  <c:v>1.95096</c:v>
                </c:pt>
                <c:pt idx="1953">
                  <c:v>1.94645</c:v>
                </c:pt>
                <c:pt idx="1954">
                  <c:v>1.94197</c:v>
                </c:pt>
                <c:pt idx="1955">
                  <c:v>1.9375199999999999</c:v>
                </c:pt>
                <c:pt idx="1956">
                  <c:v>1.9331</c:v>
                </c:pt>
                <c:pt idx="1957">
                  <c:v>1.9287099999999999</c:v>
                </c:pt>
                <c:pt idx="1958">
                  <c:v>1.92435</c:v>
                </c:pt>
                <c:pt idx="1959">
                  <c:v>1.92001</c:v>
                </c:pt>
                <c:pt idx="1960">
                  <c:v>1.9157</c:v>
                </c:pt>
                <c:pt idx="1961">
                  <c:v>1.9114100000000001</c:v>
                </c:pt>
                <c:pt idx="1962">
                  <c:v>1.90713</c:v>
                </c:pt>
                <c:pt idx="1963">
                  <c:v>1.9028700000000001</c:v>
                </c:pt>
                <c:pt idx="1964">
                  <c:v>1.8986099999999999</c:v>
                </c:pt>
                <c:pt idx="1965">
                  <c:v>1.8943700000000001</c:v>
                </c:pt>
                <c:pt idx="1966">
                  <c:v>1.8901300000000001</c:v>
                </c:pt>
                <c:pt idx="1967">
                  <c:v>1.8858999999999999</c:v>
                </c:pt>
                <c:pt idx="1968">
                  <c:v>1.88167</c:v>
                </c:pt>
                <c:pt idx="1969">
                  <c:v>1.8774500000000001</c:v>
                </c:pt>
                <c:pt idx="1970">
                  <c:v>1.87324</c:v>
                </c:pt>
                <c:pt idx="1971">
                  <c:v>1.86903</c:v>
                </c:pt>
                <c:pt idx="1972">
                  <c:v>1.8648400000000001</c:v>
                </c:pt>
                <c:pt idx="1973">
                  <c:v>1.86067</c:v>
                </c:pt>
                <c:pt idx="1974">
                  <c:v>1.8565100000000001</c:v>
                </c:pt>
                <c:pt idx="1975">
                  <c:v>1.8523799999999999</c:v>
                </c:pt>
                <c:pt idx="1976">
                  <c:v>1.8482700000000001</c:v>
                </c:pt>
                <c:pt idx="1977">
                  <c:v>1.8441799999999999</c:v>
                </c:pt>
                <c:pt idx="1978">
                  <c:v>1.84013</c:v>
                </c:pt>
                <c:pt idx="1979">
                  <c:v>1.8361000000000001</c:v>
                </c:pt>
                <c:pt idx="1980">
                  <c:v>1.8321000000000001</c:v>
                </c:pt>
                <c:pt idx="1981">
                  <c:v>1.82812</c:v>
                </c:pt>
                <c:pt idx="1982">
                  <c:v>1.8241700000000001</c:v>
                </c:pt>
                <c:pt idx="1983">
                  <c:v>1.8202400000000001</c:v>
                </c:pt>
                <c:pt idx="1984">
                  <c:v>1.8163199999999999</c:v>
                </c:pt>
                <c:pt idx="1985">
                  <c:v>1.8124100000000001</c:v>
                </c:pt>
                <c:pt idx="1986">
                  <c:v>1.8085100000000001</c:v>
                </c:pt>
                <c:pt idx="1987">
                  <c:v>1.80461</c:v>
                </c:pt>
                <c:pt idx="1988">
                  <c:v>1.80071</c:v>
                </c:pt>
                <c:pt idx="1989">
                  <c:v>1.7968</c:v>
                </c:pt>
                <c:pt idx="1990">
                  <c:v>1.79288</c:v>
                </c:pt>
                <c:pt idx="1991">
                  <c:v>1.78895</c:v>
                </c:pt>
                <c:pt idx="1992">
                  <c:v>1.7849999999999999</c:v>
                </c:pt>
                <c:pt idx="1993">
                  <c:v>1.78105</c:v>
                </c:pt>
                <c:pt idx="1994">
                  <c:v>1.77708</c:v>
                </c:pt>
                <c:pt idx="1995">
                  <c:v>1.7730999999999999</c:v>
                </c:pt>
                <c:pt idx="1996">
                  <c:v>1.76912</c:v>
                </c:pt>
                <c:pt idx="1997">
                  <c:v>1.7651399999999999</c:v>
                </c:pt>
                <c:pt idx="1998">
                  <c:v>1.7611600000000001</c:v>
                </c:pt>
                <c:pt idx="1999">
                  <c:v>1.75875</c:v>
                </c:pt>
                <c:pt idx="2000">
                  <c:v>1.7563500000000001</c:v>
                </c:pt>
                <c:pt idx="2001">
                  <c:v>1.75241</c:v>
                </c:pt>
                <c:pt idx="2002">
                  <c:v>1.7484900000000001</c:v>
                </c:pt>
                <c:pt idx="2003">
                  <c:v>1.7445900000000001</c:v>
                </c:pt>
                <c:pt idx="2004">
                  <c:v>1.74072</c:v>
                </c:pt>
                <c:pt idx="2005">
                  <c:v>1.73688</c:v>
                </c:pt>
                <c:pt idx="2006">
                  <c:v>1.73306</c:v>
                </c:pt>
                <c:pt idx="2007">
                  <c:v>1.7308300000000001</c:v>
                </c:pt>
                <c:pt idx="2008">
                  <c:v>1.7286300000000001</c:v>
                </c:pt>
                <c:pt idx="2009">
                  <c:v>1.72488</c:v>
                </c:pt>
                <c:pt idx="2010">
                  <c:v>1.72116</c:v>
                </c:pt>
                <c:pt idx="2011">
                  <c:v>1.7174499999999999</c:v>
                </c:pt>
                <c:pt idx="2012">
                  <c:v>1.7137500000000001</c:v>
                </c:pt>
                <c:pt idx="2013">
                  <c:v>1.7100599999999999</c:v>
                </c:pt>
                <c:pt idx="2014">
                  <c:v>1.7063699999999999</c:v>
                </c:pt>
                <c:pt idx="2015">
                  <c:v>1.70269</c:v>
                </c:pt>
                <c:pt idx="2016">
                  <c:v>1.6990099999999999</c:v>
                </c:pt>
                <c:pt idx="2017">
                  <c:v>1.69533</c:v>
                </c:pt>
                <c:pt idx="2018">
                  <c:v>1.6916599999999999</c:v>
                </c:pt>
                <c:pt idx="2019">
                  <c:v>1.6879900000000001</c:v>
                </c:pt>
                <c:pt idx="2020">
                  <c:v>1.68432</c:v>
                </c:pt>
                <c:pt idx="2021">
                  <c:v>1.6806700000000001</c:v>
                </c:pt>
                <c:pt idx="2022">
                  <c:v>1.67702</c:v>
                </c:pt>
                <c:pt idx="2023">
                  <c:v>1.6733899999999999</c:v>
                </c:pt>
                <c:pt idx="2024">
                  <c:v>1.66978</c:v>
                </c:pt>
                <c:pt idx="2025">
                  <c:v>1.6661900000000001</c:v>
                </c:pt>
                <c:pt idx="2026">
                  <c:v>1.6626300000000001</c:v>
                </c:pt>
                <c:pt idx="2027">
                  <c:v>1.6591</c:v>
                </c:pt>
                <c:pt idx="2028">
                  <c:v>1.6555899999999999</c:v>
                </c:pt>
                <c:pt idx="2029">
                  <c:v>1.65211</c:v>
                </c:pt>
                <c:pt idx="2030">
                  <c:v>1.64866</c:v>
                </c:pt>
                <c:pt idx="2031">
                  <c:v>1.64524</c:v>
                </c:pt>
                <c:pt idx="2032">
                  <c:v>1.64184</c:v>
                </c:pt>
                <c:pt idx="2033">
                  <c:v>1.63846</c:v>
                </c:pt>
                <c:pt idx="2034">
                  <c:v>1.6351</c:v>
                </c:pt>
                <c:pt idx="2035">
                  <c:v>1.63175</c:v>
                </c:pt>
                <c:pt idx="2036">
                  <c:v>1.6284099999999999</c:v>
                </c:pt>
                <c:pt idx="2037">
                  <c:v>1.6250800000000001</c:v>
                </c:pt>
                <c:pt idx="2038">
                  <c:v>1.62174</c:v>
                </c:pt>
                <c:pt idx="2039">
                  <c:v>1.6199699999999999</c:v>
                </c:pt>
                <c:pt idx="2040">
                  <c:v>1.61819</c:v>
                </c:pt>
                <c:pt idx="2041">
                  <c:v>1.6148499999999999</c:v>
                </c:pt>
                <c:pt idx="2042">
                  <c:v>1.6114999999999999</c:v>
                </c:pt>
                <c:pt idx="2043">
                  <c:v>1.60816</c:v>
                </c:pt>
                <c:pt idx="2044">
                  <c:v>1.6048100000000001</c:v>
                </c:pt>
                <c:pt idx="2045">
                  <c:v>1.6014600000000001</c:v>
                </c:pt>
                <c:pt idx="2046">
                  <c:v>1.5981300000000001</c:v>
                </c:pt>
                <c:pt idx="2047">
                  <c:v>1.5948</c:v>
                </c:pt>
                <c:pt idx="2048">
                  <c:v>1.5914999999999999</c:v>
                </c:pt>
                <c:pt idx="2049">
                  <c:v>1.5882099999999999</c:v>
                </c:pt>
                <c:pt idx="2050">
                  <c:v>1.5849599999999999</c:v>
                </c:pt>
                <c:pt idx="2051">
                  <c:v>1.5817399999999999</c:v>
                </c:pt>
                <c:pt idx="2052">
                  <c:v>1.57856</c:v>
                </c:pt>
                <c:pt idx="2053">
                  <c:v>1.57542</c:v>
                </c:pt>
                <c:pt idx="2054">
                  <c:v>1.5723199999999999</c:v>
                </c:pt>
                <c:pt idx="2055">
                  <c:v>1.5692600000000001</c:v>
                </c:pt>
                <c:pt idx="2056">
                  <c:v>1.5662400000000001</c:v>
                </c:pt>
                <c:pt idx="2057">
                  <c:v>1.5632699999999999</c:v>
                </c:pt>
                <c:pt idx="2058">
                  <c:v>1.56033</c:v>
                </c:pt>
                <c:pt idx="2059">
                  <c:v>1.5574300000000001</c:v>
                </c:pt>
                <c:pt idx="2060">
                  <c:v>1.55457</c:v>
                </c:pt>
                <c:pt idx="2061">
                  <c:v>1.5517300000000001</c:v>
                </c:pt>
                <c:pt idx="2062">
                  <c:v>1.5489200000000001</c:v>
                </c:pt>
                <c:pt idx="2063">
                  <c:v>1.54613</c:v>
                </c:pt>
                <c:pt idx="2064">
                  <c:v>1.5433600000000001</c:v>
                </c:pt>
                <c:pt idx="2065">
                  <c:v>1.54061</c:v>
                </c:pt>
                <c:pt idx="2066">
                  <c:v>1.5378799999999999</c:v>
                </c:pt>
                <c:pt idx="2067">
                  <c:v>1.5351600000000001</c:v>
                </c:pt>
                <c:pt idx="2068">
                  <c:v>1.5324599999999999</c:v>
                </c:pt>
                <c:pt idx="2069">
                  <c:v>1.5297799999999999</c:v>
                </c:pt>
                <c:pt idx="2070">
                  <c:v>1.52712</c:v>
                </c:pt>
                <c:pt idx="2071">
                  <c:v>1.5244899999999999</c:v>
                </c:pt>
                <c:pt idx="2072">
                  <c:v>1.5218700000000001</c:v>
                </c:pt>
                <c:pt idx="2073">
                  <c:v>1.51929</c:v>
                </c:pt>
                <c:pt idx="2074">
                  <c:v>1.51674</c:v>
                </c:pt>
                <c:pt idx="2075">
                  <c:v>1.5142199999999999</c:v>
                </c:pt>
                <c:pt idx="2076">
                  <c:v>1.5117400000000001</c:v>
                </c:pt>
                <c:pt idx="2077">
                  <c:v>1.50929</c:v>
                </c:pt>
                <c:pt idx="2078">
                  <c:v>1.50688</c:v>
                </c:pt>
                <c:pt idx="2079">
                  <c:v>1.5044999999999999</c:v>
                </c:pt>
                <c:pt idx="2080">
                  <c:v>1.5021599999999999</c:v>
                </c:pt>
                <c:pt idx="2081">
                  <c:v>1.4998400000000001</c:v>
                </c:pt>
                <c:pt idx="2082">
                  <c:v>1.4975499999999999</c:v>
                </c:pt>
                <c:pt idx="2083">
                  <c:v>1.4952700000000001</c:v>
                </c:pt>
                <c:pt idx="2084">
                  <c:v>1.4930099999999999</c:v>
                </c:pt>
                <c:pt idx="2085">
                  <c:v>1.4907600000000001</c:v>
                </c:pt>
                <c:pt idx="2086">
                  <c:v>1.4885200000000001</c:v>
                </c:pt>
                <c:pt idx="2087">
                  <c:v>1.48627</c:v>
                </c:pt>
                <c:pt idx="2088">
                  <c:v>1.4840199999999999</c:v>
                </c:pt>
                <c:pt idx="2089">
                  <c:v>1.48176</c:v>
                </c:pt>
                <c:pt idx="2090">
                  <c:v>1.47949</c:v>
                </c:pt>
                <c:pt idx="2091">
                  <c:v>1.4772099999999999</c:v>
                </c:pt>
                <c:pt idx="2092">
                  <c:v>1.47492</c:v>
                </c:pt>
                <c:pt idx="2093">
                  <c:v>1.47262</c:v>
                </c:pt>
                <c:pt idx="2094">
                  <c:v>1.47031</c:v>
                </c:pt>
                <c:pt idx="2095">
                  <c:v>1.4679899999999999</c:v>
                </c:pt>
                <c:pt idx="2096">
                  <c:v>1.4656800000000001</c:v>
                </c:pt>
                <c:pt idx="2097">
                  <c:v>1.46336</c:v>
                </c:pt>
                <c:pt idx="2098">
                  <c:v>1.46106</c:v>
                </c:pt>
                <c:pt idx="2099">
                  <c:v>1.4587600000000001</c:v>
                </c:pt>
                <c:pt idx="2100">
                  <c:v>1.45648</c:v>
                </c:pt>
                <c:pt idx="2101">
                  <c:v>1.4542299999999999</c:v>
                </c:pt>
                <c:pt idx="2102">
                  <c:v>1.4519899999999999</c:v>
                </c:pt>
                <c:pt idx="2103">
                  <c:v>1.4497800000000001</c:v>
                </c:pt>
                <c:pt idx="2104">
                  <c:v>1.4475899999999999</c:v>
                </c:pt>
                <c:pt idx="2105">
                  <c:v>1.4454199999999999</c:v>
                </c:pt>
                <c:pt idx="2106">
                  <c:v>1.4432799999999999</c:v>
                </c:pt>
                <c:pt idx="2107">
                  <c:v>1.44116</c:v>
                </c:pt>
                <c:pt idx="2108">
                  <c:v>1.4390499999999999</c:v>
                </c:pt>
                <c:pt idx="2109">
                  <c:v>1.43696</c:v>
                </c:pt>
                <c:pt idx="2110">
                  <c:v>1.4348799999999999</c:v>
                </c:pt>
                <c:pt idx="2111">
                  <c:v>1.4328000000000001</c:v>
                </c:pt>
                <c:pt idx="2112">
                  <c:v>1.43072</c:v>
                </c:pt>
                <c:pt idx="2113">
                  <c:v>1.4286399999999999</c:v>
                </c:pt>
                <c:pt idx="2114">
                  <c:v>1.4265600000000001</c:v>
                </c:pt>
                <c:pt idx="2115">
                  <c:v>1.4244600000000001</c:v>
                </c:pt>
                <c:pt idx="2116">
                  <c:v>1.4223600000000001</c:v>
                </c:pt>
                <c:pt idx="2117">
                  <c:v>1.42025</c:v>
                </c:pt>
                <c:pt idx="2118">
                  <c:v>1.4181299999999999</c:v>
                </c:pt>
                <c:pt idx="2119">
                  <c:v>1.41601</c:v>
                </c:pt>
                <c:pt idx="2120">
                  <c:v>1.41388</c:v>
                </c:pt>
                <c:pt idx="2121">
                  <c:v>1.41174</c:v>
                </c:pt>
                <c:pt idx="2122">
                  <c:v>1.40961</c:v>
                </c:pt>
                <c:pt idx="2123">
                  <c:v>1.4074899999999999</c:v>
                </c:pt>
                <c:pt idx="2124">
                  <c:v>1.40537</c:v>
                </c:pt>
                <c:pt idx="2125">
                  <c:v>1.40326</c:v>
                </c:pt>
                <c:pt idx="2126">
                  <c:v>1.40116</c:v>
                </c:pt>
                <c:pt idx="2127">
                  <c:v>1.39907</c:v>
                </c:pt>
                <c:pt idx="2128">
                  <c:v>1.397</c:v>
                </c:pt>
                <c:pt idx="2129">
                  <c:v>1.3949400000000001</c:v>
                </c:pt>
                <c:pt idx="2130">
                  <c:v>1.3928799999999999</c:v>
                </c:pt>
                <c:pt idx="2131">
                  <c:v>1.3908400000000001</c:v>
                </c:pt>
                <c:pt idx="2132">
                  <c:v>1.3888</c:v>
                </c:pt>
                <c:pt idx="2133">
                  <c:v>1.3867499999999999</c:v>
                </c:pt>
                <c:pt idx="2134">
                  <c:v>1.3847100000000001</c:v>
                </c:pt>
                <c:pt idx="2135">
                  <c:v>1.3826499999999999</c:v>
                </c:pt>
                <c:pt idx="2136">
                  <c:v>1.3805799999999999</c:v>
                </c:pt>
                <c:pt idx="2137">
                  <c:v>1.3785000000000001</c:v>
                </c:pt>
                <c:pt idx="2138">
                  <c:v>1.37639</c:v>
                </c:pt>
                <c:pt idx="2139">
                  <c:v>1.3742700000000001</c:v>
                </c:pt>
                <c:pt idx="2140">
                  <c:v>1.37212</c:v>
                </c:pt>
                <c:pt idx="2141">
                  <c:v>1.36995</c:v>
                </c:pt>
                <c:pt idx="2142">
                  <c:v>1.3677600000000001</c:v>
                </c:pt>
                <c:pt idx="2143">
                  <c:v>1.3655600000000001</c:v>
                </c:pt>
                <c:pt idx="2144">
                  <c:v>1.3633299999999999</c:v>
                </c:pt>
                <c:pt idx="2145">
                  <c:v>1.3611</c:v>
                </c:pt>
                <c:pt idx="2146">
                  <c:v>1.35886</c:v>
                </c:pt>
                <c:pt idx="2147">
                  <c:v>1.3566199999999999</c:v>
                </c:pt>
                <c:pt idx="2148">
                  <c:v>1.35439</c:v>
                </c:pt>
                <c:pt idx="2149">
                  <c:v>1.35216</c:v>
                </c:pt>
                <c:pt idx="2150">
                  <c:v>1.34995</c:v>
                </c:pt>
                <c:pt idx="2151">
                  <c:v>1.3477600000000001</c:v>
                </c:pt>
                <c:pt idx="2152">
                  <c:v>1.34558</c:v>
                </c:pt>
                <c:pt idx="2153">
                  <c:v>1.3434200000000001</c:v>
                </c:pt>
                <c:pt idx="2154">
                  <c:v>1.3412900000000001</c:v>
                </c:pt>
                <c:pt idx="2155">
                  <c:v>1.33917</c:v>
                </c:pt>
                <c:pt idx="2156">
                  <c:v>1.33708</c:v>
                </c:pt>
                <c:pt idx="2157">
                  <c:v>1.335</c:v>
                </c:pt>
                <c:pt idx="2158">
                  <c:v>1.3329299999999999</c:v>
                </c:pt>
                <c:pt idx="2159">
                  <c:v>1.3308800000000001</c:v>
                </c:pt>
                <c:pt idx="2160">
                  <c:v>1.32883</c:v>
                </c:pt>
                <c:pt idx="2161">
                  <c:v>1.3267800000000001</c:v>
                </c:pt>
                <c:pt idx="2162">
                  <c:v>1.32473</c:v>
                </c:pt>
                <c:pt idx="2163">
                  <c:v>1.3226800000000001</c:v>
                </c:pt>
                <c:pt idx="2164">
                  <c:v>1.3206199999999999</c:v>
                </c:pt>
                <c:pt idx="2165">
                  <c:v>1.3185500000000001</c:v>
                </c:pt>
                <c:pt idx="2166">
                  <c:v>1.31647</c:v>
                </c:pt>
                <c:pt idx="2167">
                  <c:v>1.3143899999999999</c:v>
                </c:pt>
                <c:pt idx="2168">
                  <c:v>1.3123</c:v>
                </c:pt>
                <c:pt idx="2169">
                  <c:v>1.3102</c:v>
                </c:pt>
                <c:pt idx="2170">
                  <c:v>1.3081100000000001</c:v>
                </c:pt>
                <c:pt idx="2171">
                  <c:v>1.3060099999999999</c:v>
                </c:pt>
                <c:pt idx="2172">
                  <c:v>1.30392</c:v>
                </c:pt>
                <c:pt idx="2173">
                  <c:v>1.3018400000000001</c:v>
                </c:pt>
                <c:pt idx="2174">
                  <c:v>1.2997799999999999</c:v>
                </c:pt>
                <c:pt idx="2175">
                  <c:v>1.29772</c:v>
                </c:pt>
                <c:pt idx="2176">
                  <c:v>1.29569</c:v>
                </c:pt>
                <c:pt idx="2177">
                  <c:v>1.2936700000000001</c:v>
                </c:pt>
                <c:pt idx="2178">
                  <c:v>1.2916700000000001</c:v>
                </c:pt>
                <c:pt idx="2179">
                  <c:v>1.2896799999999999</c:v>
                </c:pt>
                <c:pt idx="2180">
                  <c:v>1.2877099999999999</c:v>
                </c:pt>
                <c:pt idx="2181">
                  <c:v>1.2857499999999999</c:v>
                </c:pt>
                <c:pt idx="2182">
                  <c:v>1.2838000000000001</c:v>
                </c:pt>
                <c:pt idx="2183">
                  <c:v>1.28186</c:v>
                </c:pt>
                <c:pt idx="2184">
                  <c:v>1.2799199999999999</c:v>
                </c:pt>
                <c:pt idx="2185">
                  <c:v>1.2779799999999999</c:v>
                </c:pt>
                <c:pt idx="2186">
                  <c:v>1.27603</c:v>
                </c:pt>
                <c:pt idx="2187">
                  <c:v>1.27407</c:v>
                </c:pt>
                <c:pt idx="2188">
                  <c:v>1.2721</c:v>
                </c:pt>
                <c:pt idx="2189">
                  <c:v>1.2701100000000001</c:v>
                </c:pt>
                <c:pt idx="2190">
                  <c:v>1.2681199999999999</c:v>
                </c:pt>
                <c:pt idx="2191">
                  <c:v>1.2661</c:v>
                </c:pt>
                <c:pt idx="2192">
                  <c:v>1.2640800000000001</c:v>
                </c:pt>
                <c:pt idx="2193">
                  <c:v>1.2620499999999999</c:v>
                </c:pt>
                <c:pt idx="2194">
                  <c:v>1.2600100000000001</c:v>
                </c:pt>
                <c:pt idx="2195">
                  <c:v>1.25797</c:v>
                </c:pt>
                <c:pt idx="2196">
                  <c:v>1.25593</c:v>
                </c:pt>
                <c:pt idx="2197">
                  <c:v>1.2539</c:v>
                </c:pt>
                <c:pt idx="2198">
                  <c:v>1.2518800000000001</c:v>
                </c:pt>
                <c:pt idx="2199">
                  <c:v>1.2498800000000001</c:v>
                </c:pt>
                <c:pt idx="2200">
                  <c:v>1.2478899999999999</c:v>
                </c:pt>
                <c:pt idx="2201">
                  <c:v>1.24593</c:v>
                </c:pt>
                <c:pt idx="2202">
                  <c:v>1.2439899999999999</c:v>
                </c:pt>
                <c:pt idx="2203">
                  <c:v>1.24207</c:v>
                </c:pt>
                <c:pt idx="2204">
                  <c:v>1.2401800000000001</c:v>
                </c:pt>
                <c:pt idx="2205">
                  <c:v>1.23831</c:v>
                </c:pt>
                <c:pt idx="2206">
                  <c:v>1.2364599999999999</c:v>
                </c:pt>
                <c:pt idx="2207">
                  <c:v>1.2346299999999999</c:v>
                </c:pt>
                <c:pt idx="2208">
                  <c:v>1.23281</c:v>
                </c:pt>
                <c:pt idx="2209">
                  <c:v>1.2310099999999999</c:v>
                </c:pt>
                <c:pt idx="2210">
                  <c:v>1.2292000000000001</c:v>
                </c:pt>
                <c:pt idx="2211">
                  <c:v>1.2274</c:v>
                </c:pt>
                <c:pt idx="2212">
                  <c:v>1.2256</c:v>
                </c:pt>
                <c:pt idx="2213">
                  <c:v>1.2238</c:v>
                </c:pt>
                <c:pt idx="2214">
                  <c:v>1.2219899999999999</c:v>
                </c:pt>
                <c:pt idx="2215">
                  <c:v>1.22017</c:v>
                </c:pt>
                <c:pt idx="2216">
                  <c:v>1.21834</c:v>
                </c:pt>
                <c:pt idx="2217">
                  <c:v>1.21651</c:v>
                </c:pt>
                <c:pt idx="2218">
                  <c:v>1.21468</c:v>
                </c:pt>
                <c:pt idx="2219">
                  <c:v>1.2128399999999999</c:v>
                </c:pt>
                <c:pt idx="2220">
                  <c:v>1.2110000000000001</c:v>
                </c:pt>
                <c:pt idx="2221">
                  <c:v>1.2091700000000001</c:v>
                </c:pt>
                <c:pt idx="2222">
                  <c:v>1.2073499999999999</c:v>
                </c:pt>
                <c:pt idx="2223">
                  <c:v>1.2055400000000001</c:v>
                </c:pt>
                <c:pt idx="2224">
                  <c:v>1.20374</c:v>
                </c:pt>
                <c:pt idx="2225">
                  <c:v>1.2019599999999999</c:v>
                </c:pt>
                <c:pt idx="2226">
                  <c:v>1.20021</c:v>
                </c:pt>
                <c:pt idx="2227">
                  <c:v>1.1984699999999999</c:v>
                </c:pt>
                <c:pt idx="2228">
                  <c:v>1.19676</c:v>
                </c:pt>
                <c:pt idx="2229">
                  <c:v>1.1950700000000001</c:v>
                </c:pt>
                <c:pt idx="2230">
                  <c:v>1.1934</c:v>
                </c:pt>
                <c:pt idx="2231">
                  <c:v>1.19174</c:v>
                </c:pt>
                <c:pt idx="2232">
                  <c:v>1.1900999999999999</c:v>
                </c:pt>
                <c:pt idx="2233">
                  <c:v>1.1884699999999999</c:v>
                </c:pt>
                <c:pt idx="2234">
                  <c:v>1.18685</c:v>
                </c:pt>
                <c:pt idx="2235">
                  <c:v>1.1852400000000001</c:v>
                </c:pt>
                <c:pt idx="2236">
                  <c:v>1.1836199999999999</c:v>
                </c:pt>
                <c:pt idx="2237">
                  <c:v>1.1819999999999999</c:v>
                </c:pt>
                <c:pt idx="2238">
                  <c:v>1.18038</c:v>
                </c:pt>
                <c:pt idx="2239">
                  <c:v>1.18187</c:v>
                </c:pt>
                <c:pt idx="2240">
                  <c:v>1.18024</c:v>
                </c:pt>
                <c:pt idx="2241">
                  <c:v>1.1786000000000001</c:v>
                </c:pt>
                <c:pt idx="2242">
                  <c:v>1.17696</c:v>
                </c:pt>
                <c:pt idx="2243">
                  <c:v>1.1753100000000001</c:v>
                </c:pt>
                <c:pt idx="2244">
                  <c:v>1.17367</c:v>
                </c:pt>
                <c:pt idx="2245">
                  <c:v>1.1720299999999999</c:v>
                </c:pt>
                <c:pt idx="2246">
                  <c:v>1.17041</c:v>
                </c:pt>
                <c:pt idx="2247">
                  <c:v>1.16879</c:v>
                </c:pt>
                <c:pt idx="2248">
                  <c:v>1.1672</c:v>
                </c:pt>
                <c:pt idx="2249">
                  <c:v>1.1656200000000001</c:v>
                </c:pt>
                <c:pt idx="2250">
                  <c:v>1.1640699999999999</c:v>
                </c:pt>
                <c:pt idx="2251">
                  <c:v>1.16255</c:v>
                </c:pt>
                <c:pt idx="2252">
                  <c:v>1.1610499999999999</c:v>
                </c:pt>
                <c:pt idx="2253">
                  <c:v>1.15957</c:v>
                </c:pt>
                <c:pt idx="2254">
                  <c:v>1.15812</c:v>
                </c:pt>
                <c:pt idx="2255">
                  <c:v>1.1567000000000001</c:v>
                </c:pt>
                <c:pt idx="2256">
                  <c:v>1.1552899999999999</c:v>
                </c:pt>
                <c:pt idx="2257">
                  <c:v>1.1538999999999999</c:v>
                </c:pt>
                <c:pt idx="2258">
                  <c:v>1.15252</c:v>
                </c:pt>
                <c:pt idx="2259">
                  <c:v>1.1511499999999999</c:v>
                </c:pt>
                <c:pt idx="2260">
                  <c:v>1.1497900000000001</c:v>
                </c:pt>
                <c:pt idx="2261">
                  <c:v>1.14842</c:v>
                </c:pt>
                <c:pt idx="2262">
                  <c:v>1.1470499999999999</c:v>
                </c:pt>
                <c:pt idx="2263">
                  <c:v>1.1456599999999999</c:v>
                </c:pt>
                <c:pt idx="2264">
                  <c:v>1.1442699999999999</c:v>
                </c:pt>
                <c:pt idx="2265">
                  <c:v>1.1428700000000001</c:v>
                </c:pt>
                <c:pt idx="2266">
                  <c:v>1.1414599999999999</c:v>
                </c:pt>
                <c:pt idx="2267">
                  <c:v>1.1400300000000001</c:v>
                </c:pt>
                <c:pt idx="2268">
                  <c:v>1.1386000000000001</c:v>
                </c:pt>
                <c:pt idx="2269">
                  <c:v>1.1371599999999999</c:v>
                </c:pt>
                <c:pt idx="2270">
                  <c:v>1.13571</c:v>
                </c:pt>
                <c:pt idx="2271">
                  <c:v>1.1342699999999999</c:v>
                </c:pt>
                <c:pt idx="2272">
                  <c:v>1.13283</c:v>
                </c:pt>
                <c:pt idx="2273">
                  <c:v>1.1313899999999999</c:v>
                </c:pt>
                <c:pt idx="2274">
                  <c:v>1.1299699999999999</c:v>
                </c:pt>
                <c:pt idx="2275">
                  <c:v>1.12856</c:v>
                </c:pt>
                <c:pt idx="2276">
                  <c:v>1.1271599999999999</c:v>
                </c:pt>
                <c:pt idx="2277">
                  <c:v>1.12578</c:v>
                </c:pt>
                <c:pt idx="2278">
                  <c:v>1.1244099999999999</c:v>
                </c:pt>
                <c:pt idx="2279">
                  <c:v>1.1230599999999999</c:v>
                </c:pt>
                <c:pt idx="2280">
                  <c:v>1.1217200000000001</c:v>
                </c:pt>
                <c:pt idx="2281">
                  <c:v>1.12039</c:v>
                </c:pt>
                <c:pt idx="2282">
                  <c:v>1.1190599999999999</c:v>
                </c:pt>
                <c:pt idx="2283">
                  <c:v>1.11774</c:v>
                </c:pt>
                <c:pt idx="2284">
                  <c:v>1.11642</c:v>
                </c:pt>
                <c:pt idx="2285">
                  <c:v>1.1150899999999999</c:v>
                </c:pt>
                <c:pt idx="2286">
                  <c:v>1.1137600000000001</c:v>
                </c:pt>
                <c:pt idx="2287">
                  <c:v>1.1124099999999999</c:v>
                </c:pt>
                <c:pt idx="2288">
                  <c:v>1.1110599999999999</c:v>
                </c:pt>
                <c:pt idx="2289">
                  <c:v>1.10968</c:v>
                </c:pt>
                <c:pt idx="2290">
                  <c:v>1.10829</c:v>
                </c:pt>
                <c:pt idx="2291">
                  <c:v>1.1068899999999999</c:v>
                </c:pt>
                <c:pt idx="2292">
                  <c:v>1.10547</c:v>
                </c:pt>
                <c:pt idx="2293">
                  <c:v>1.1040300000000001</c:v>
                </c:pt>
                <c:pt idx="2294">
                  <c:v>1.10259</c:v>
                </c:pt>
                <c:pt idx="2295">
                  <c:v>1.1011500000000001</c:v>
                </c:pt>
                <c:pt idx="2296">
                  <c:v>1.0996999999999999</c:v>
                </c:pt>
                <c:pt idx="2297">
                  <c:v>1.0982499999999999</c:v>
                </c:pt>
                <c:pt idx="2298">
                  <c:v>1.0968</c:v>
                </c:pt>
                <c:pt idx="2299">
                  <c:v>1.09537</c:v>
                </c:pt>
                <c:pt idx="2300">
                  <c:v>1.0939399999999999</c:v>
                </c:pt>
                <c:pt idx="2301">
                  <c:v>1.09253</c:v>
                </c:pt>
                <c:pt idx="2302">
                  <c:v>1.0911200000000001</c:v>
                </c:pt>
                <c:pt idx="2303">
                  <c:v>1.0897300000000001</c:v>
                </c:pt>
                <c:pt idx="2304">
                  <c:v>1.0883499999999999</c:v>
                </c:pt>
                <c:pt idx="2305">
                  <c:v>1.0869800000000001</c:v>
                </c:pt>
                <c:pt idx="2306">
                  <c:v>1.08561</c:v>
                </c:pt>
                <c:pt idx="2307">
                  <c:v>1.0842400000000001</c:v>
                </c:pt>
                <c:pt idx="2308">
                  <c:v>1.0828800000000001</c:v>
                </c:pt>
                <c:pt idx="2309">
                  <c:v>1.0814999999999999</c:v>
                </c:pt>
                <c:pt idx="2310">
                  <c:v>1.0801099999999999</c:v>
                </c:pt>
                <c:pt idx="2311">
                  <c:v>1.0787</c:v>
                </c:pt>
                <c:pt idx="2312">
                  <c:v>1.07728</c:v>
                </c:pt>
                <c:pt idx="2313">
                  <c:v>1.0758300000000001</c:v>
                </c:pt>
                <c:pt idx="2314">
                  <c:v>1.07436</c:v>
                </c:pt>
                <c:pt idx="2315">
                  <c:v>1.0728500000000001</c:v>
                </c:pt>
                <c:pt idx="2316">
                  <c:v>1.0713299999999999</c:v>
                </c:pt>
                <c:pt idx="2317">
                  <c:v>1.0697700000000001</c:v>
                </c:pt>
                <c:pt idx="2318">
                  <c:v>1.06819</c:v>
                </c:pt>
                <c:pt idx="2319">
                  <c:v>1.0665899999999999</c:v>
                </c:pt>
                <c:pt idx="2320">
                  <c:v>1.0649599999999999</c:v>
                </c:pt>
                <c:pt idx="2321">
                  <c:v>1.0633300000000001</c:v>
                </c:pt>
                <c:pt idx="2322">
                  <c:v>1.06168</c:v>
                </c:pt>
                <c:pt idx="2323">
                  <c:v>1.06002</c:v>
                </c:pt>
                <c:pt idx="2324">
                  <c:v>1.05836</c:v>
                </c:pt>
                <c:pt idx="2325">
                  <c:v>1.0567</c:v>
                </c:pt>
                <c:pt idx="2326">
                  <c:v>1.05504</c:v>
                </c:pt>
                <c:pt idx="2327">
                  <c:v>1.05338</c:v>
                </c:pt>
                <c:pt idx="2328">
                  <c:v>1.0517300000000001</c:v>
                </c:pt>
                <c:pt idx="2329">
                  <c:v>1.05009</c:v>
                </c:pt>
                <c:pt idx="2330">
                  <c:v>1.0484599999999999</c:v>
                </c:pt>
                <c:pt idx="2331">
                  <c:v>1.0468200000000001</c:v>
                </c:pt>
                <c:pt idx="2332">
                  <c:v>1.0451900000000001</c:v>
                </c:pt>
                <c:pt idx="2333">
                  <c:v>1.0435700000000001</c:v>
                </c:pt>
                <c:pt idx="2334">
                  <c:v>1.04193</c:v>
                </c:pt>
                <c:pt idx="2335">
                  <c:v>1.0403</c:v>
                </c:pt>
                <c:pt idx="2336">
                  <c:v>1.0386500000000001</c:v>
                </c:pt>
                <c:pt idx="2337">
                  <c:v>1.0369999999999999</c:v>
                </c:pt>
                <c:pt idx="2338">
                  <c:v>1.0353300000000001</c:v>
                </c:pt>
                <c:pt idx="2339">
                  <c:v>1.03366</c:v>
                </c:pt>
                <c:pt idx="2340">
                  <c:v>1.03196</c:v>
                </c:pt>
                <c:pt idx="2341">
                  <c:v>1.03026</c:v>
                </c:pt>
                <c:pt idx="2342">
                  <c:v>1.02854</c:v>
                </c:pt>
                <c:pt idx="2343">
                  <c:v>1.0268200000000001</c:v>
                </c:pt>
                <c:pt idx="2344">
                  <c:v>1.0250900000000001</c:v>
                </c:pt>
                <c:pt idx="2345">
                  <c:v>1.02335</c:v>
                </c:pt>
                <c:pt idx="2346">
                  <c:v>1.02162</c:v>
                </c:pt>
                <c:pt idx="2347">
                  <c:v>1.01989</c:v>
                </c:pt>
                <c:pt idx="2348">
                  <c:v>1.01817</c:v>
                </c:pt>
                <c:pt idx="2349">
                  <c:v>1.0164599999999999</c:v>
                </c:pt>
                <c:pt idx="2350">
                  <c:v>1.0147600000000001</c:v>
                </c:pt>
                <c:pt idx="2351">
                  <c:v>1.01308</c:v>
                </c:pt>
                <c:pt idx="2352">
                  <c:v>1.01142</c:v>
                </c:pt>
                <c:pt idx="2353">
                  <c:v>1.0097700000000001</c:v>
                </c:pt>
                <c:pt idx="2354">
                  <c:v>1.0081500000000001</c:v>
                </c:pt>
                <c:pt idx="2355">
                  <c:v>1.0065299999999999</c:v>
                </c:pt>
                <c:pt idx="2356">
                  <c:v>1.0049300000000001</c:v>
                </c:pt>
                <c:pt idx="2357">
                  <c:v>1.0033399999999999</c:v>
                </c:pt>
                <c:pt idx="2358">
                  <c:v>1.00176</c:v>
                </c:pt>
                <c:pt idx="2359">
                  <c:v>1.0001800000000001</c:v>
                </c:pt>
                <c:pt idx="2360">
                  <c:v>0.99859799999999999</c:v>
                </c:pt>
                <c:pt idx="2361">
                  <c:v>0.99701300000000004</c:v>
                </c:pt>
                <c:pt idx="2362">
                  <c:v>0.995421</c:v>
                </c:pt>
                <c:pt idx="2363">
                  <c:v>0.99382000000000004</c:v>
                </c:pt>
                <c:pt idx="2364">
                  <c:v>0.99220799999999998</c:v>
                </c:pt>
                <c:pt idx="2365">
                  <c:v>0.99058400000000002</c:v>
                </c:pt>
                <c:pt idx="2366">
                  <c:v>0.98895</c:v>
                </c:pt>
                <c:pt idx="2367">
                  <c:v>0.98730499999999999</c:v>
                </c:pt>
                <c:pt idx="2368">
                  <c:v>0.98565400000000003</c:v>
                </c:pt>
                <c:pt idx="2369">
                  <c:v>0.98399700000000001</c:v>
                </c:pt>
                <c:pt idx="2370">
                  <c:v>0.98233999999999999</c:v>
                </c:pt>
                <c:pt idx="2371">
                  <c:v>0.98068699999999998</c:v>
                </c:pt>
                <c:pt idx="2372">
                  <c:v>0.97904199999999997</c:v>
                </c:pt>
                <c:pt idx="2373">
                  <c:v>0.97740899999999997</c:v>
                </c:pt>
                <c:pt idx="2374">
                  <c:v>0.97579199999999999</c:v>
                </c:pt>
                <c:pt idx="2375">
                  <c:v>0.97419599999999995</c:v>
                </c:pt>
                <c:pt idx="2376">
                  <c:v>0.97262199999999999</c:v>
                </c:pt>
                <c:pt idx="2377">
                  <c:v>0.97107500000000002</c:v>
                </c:pt>
                <c:pt idx="2378">
                  <c:v>0.969553</c:v>
                </c:pt>
                <c:pt idx="2379">
                  <c:v>0.968059</c:v>
                </c:pt>
                <c:pt idx="2380">
                  <c:v>0.96659099999999998</c:v>
                </c:pt>
                <c:pt idx="2381">
                  <c:v>0.96514699999999998</c:v>
                </c:pt>
                <c:pt idx="2382">
                  <c:v>0.963727</c:v>
                </c:pt>
                <c:pt idx="2383">
                  <c:v>0.96232600000000001</c:v>
                </c:pt>
                <c:pt idx="2384">
                  <c:v>0.96094199999999996</c:v>
                </c:pt>
                <c:pt idx="2385">
                  <c:v>0.95957099999999995</c:v>
                </c:pt>
                <c:pt idx="2386">
                  <c:v>0.95821100000000003</c:v>
                </c:pt>
                <c:pt idx="2387">
                  <c:v>0.95685900000000002</c:v>
                </c:pt>
                <c:pt idx="2388">
                  <c:v>0.95551299999999995</c:v>
                </c:pt>
                <c:pt idx="2389">
                  <c:v>0.95417099999999999</c:v>
                </c:pt>
                <c:pt idx="2390">
                  <c:v>0.95283300000000004</c:v>
                </c:pt>
                <c:pt idx="2391">
                  <c:v>0.95149899999999998</c:v>
                </c:pt>
                <c:pt idx="2392">
                  <c:v>0.95017099999999999</c:v>
                </c:pt>
                <c:pt idx="2393">
                  <c:v>0.948851</c:v>
                </c:pt>
                <c:pt idx="2394">
                  <c:v>0.94754099999999997</c:v>
                </c:pt>
                <c:pt idx="2395">
                  <c:v>0.946245</c:v>
                </c:pt>
                <c:pt idx="2396">
                  <c:v>0.94496800000000003</c:v>
                </c:pt>
                <c:pt idx="2397">
                  <c:v>0.943712</c:v>
                </c:pt>
                <c:pt idx="2398">
                  <c:v>0.94248100000000001</c:v>
                </c:pt>
                <c:pt idx="2399">
                  <c:v>0.94127899999999998</c:v>
                </c:pt>
                <c:pt idx="2400">
                  <c:v>0.94010800000000005</c:v>
                </c:pt>
                <c:pt idx="2401">
                  <c:v>0.938971</c:v>
                </c:pt>
                <c:pt idx="2402">
                  <c:v>0.93786899999999995</c:v>
                </c:pt>
                <c:pt idx="2403">
                  <c:v>0.93679999999999997</c:v>
                </c:pt>
                <c:pt idx="2404">
                  <c:v>0.93576599999999999</c:v>
                </c:pt>
                <c:pt idx="2405">
                  <c:v>0.93476199999999998</c:v>
                </c:pt>
                <c:pt idx="2406">
                  <c:v>0.93378700000000003</c:v>
                </c:pt>
                <c:pt idx="2407">
                  <c:v>0.93283700000000003</c:v>
                </c:pt>
                <c:pt idx="2408">
                  <c:v>0.93347000000000002</c:v>
                </c:pt>
                <c:pt idx="2409">
                  <c:v>0.93411900000000003</c:v>
                </c:pt>
                <c:pt idx="2410">
                  <c:v>0.93321699999999996</c:v>
                </c:pt>
                <c:pt idx="2411">
                  <c:v>0.93232300000000001</c:v>
                </c:pt>
                <c:pt idx="2412">
                  <c:v>0.95487100000000003</c:v>
                </c:pt>
                <c:pt idx="2413">
                  <c:v>0.95554399999999995</c:v>
                </c:pt>
                <c:pt idx="2414">
                  <c:v>0.95465299999999997</c:v>
                </c:pt>
                <c:pt idx="2415">
                  <c:v>0.95376099999999997</c:v>
                </c:pt>
                <c:pt idx="2416">
                  <c:v>0.95286599999999999</c:v>
                </c:pt>
                <c:pt idx="2417">
                  <c:v>0.95197100000000001</c:v>
                </c:pt>
                <c:pt idx="2418">
                  <c:v>0.95107699999999995</c:v>
                </c:pt>
                <c:pt idx="2419">
                  <c:v>0.95018899999999995</c:v>
                </c:pt>
                <c:pt idx="2420">
                  <c:v>0.94930800000000004</c:v>
                </c:pt>
                <c:pt idx="2421">
                  <c:v>0.94844099999999998</c:v>
                </c:pt>
                <c:pt idx="2422">
                  <c:v>0.94759199999999999</c:v>
                </c:pt>
                <c:pt idx="2423">
                  <c:v>0.946766</c:v>
                </c:pt>
                <c:pt idx="2424">
                  <c:v>0.94596599999999997</c:v>
                </c:pt>
                <c:pt idx="2425">
                  <c:v>0.94519699999999995</c:v>
                </c:pt>
                <c:pt idx="2426">
                  <c:v>0.94446099999999999</c:v>
                </c:pt>
                <c:pt idx="2427">
                  <c:v>0.94376099999999996</c:v>
                </c:pt>
                <c:pt idx="2428">
                  <c:v>0.94309799999999999</c:v>
                </c:pt>
                <c:pt idx="2429">
                  <c:v>0.94247099999999995</c:v>
                </c:pt>
                <c:pt idx="2430">
                  <c:v>0.94188099999999997</c:v>
                </c:pt>
                <c:pt idx="2431">
                  <c:v>0.94132400000000005</c:v>
                </c:pt>
                <c:pt idx="2432">
                  <c:v>0.94079800000000002</c:v>
                </c:pt>
                <c:pt idx="2433">
                  <c:v>0.940299</c:v>
                </c:pt>
                <c:pt idx="2434">
                  <c:v>0.93982500000000002</c:v>
                </c:pt>
                <c:pt idx="2435">
                  <c:v>0.93937000000000004</c:v>
                </c:pt>
                <c:pt idx="2436">
                  <c:v>0.93893199999999999</c:v>
                </c:pt>
                <c:pt idx="2437">
                  <c:v>0.93850599999999995</c:v>
                </c:pt>
                <c:pt idx="2438">
                  <c:v>0.93808999999999998</c:v>
                </c:pt>
                <c:pt idx="2439">
                  <c:v>0.93768099999999999</c:v>
                </c:pt>
                <c:pt idx="2440">
                  <c:v>0.93727800000000006</c:v>
                </c:pt>
                <c:pt idx="2441">
                  <c:v>0.93688099999999996</c:v>
                </c:pt>
                <c:pt idx="2442">
                  <c:v>0.93649000000000004</c:v>
                </c:pt>
                <c:pt idx="2443">
                  <c:v>0.93610700000000002</c:v>
                </c:pt>
                <c:pt idx="2444">
                  <c:v>0.93573300000000004</c:v>
                </c:pt>
                <c:pt idx="2445">
                  <c:v>0.93537199999999998</c:v>
                </c:pt>
                <c:pt idx="2446">
                  <c:v>0.93502600000000002</c:v>
                </c:pt>
                <c:pt idx="2447">
                  <c:v>0.93469899999999995</c:v>
                </c:pt>
                <c:pt idx="2448">
                  <c:v>0.93439300000000003</c:v>
                </c:pt>
                <c:pt idx="2449">
                  <c:v>0.93411100000000002</c:v>
                </c:pt>
                <c:pt idx="2450">
                  <c:v>0.93385600000000002</c:v>
                </c:pt>
                <c:pt idx="2451">
                  <c:v>0.93362800000000001</c:v>
                </c:pt>
                <c:pt idx="2452">
                  <c:v>0.93342899999999995</c:v>
                </c:pt>
                <c:pt idx="2453">
                  <c:v>0.93325599999999997</c:v>
                </c:pt>
                <c:pt idx="2454">
                  <c:v>0.93310899999999997</c:v>
                </c:pt>
                <c:pt idx="2455">
                  <c:v>0.93298400000000004</c:v>
                </c:pt>
                <c:pt idx="2456">
                  <c:v>0.93287900000000001</c:v>
                </c:pt>
                <c:pt idx="2457">
                  <c:v>0.93278799999999995</c:v>
                </c:pt>
                <c:pt idx="2458">
                  <c:v>0.93270699999999995</c:v>
                </c:pt>
                <c:pt idx="2459">
                  <c:v>0.93262999999999996</c:v>
                </c:pt>
                <c:pt idx="2460">
                  <c:v>0.93255200000000005</c:v>
                </c:pt>
                <c:pt idx="2461">
                  <c:v>0.93246799999999996</c:v>
                </c:pt>
                <c:pt idx="2462">
                  <c:v>0.93237300000000001</c:v>
                </c:pt>
                <c:pt idx="2463">
                  <c:v>0.93226399999999998</c:v>
                </c:pt>
                <c:pt idx="2464">
                  <c:v>0.93213699999999999</c:v>
                </c:pt>
                <c:pt idx="2465">
                  <c:v>0.93199200000000004</c:v>
                </c:pt>
                <c:pt idx="2466">
                  <c:v>0.93182699999999996</c:v>
                </c:pt>
                <c:pt idx="2467">
                  <c:v>0.931643</c:v>
                </c:pt>
                <c:pt idx="2468">
                  <c:v>0.93144199999999999</c:v>
                </c:pt>
                <c:pt idx="2469">
                  <c:v>0.93122700000000003</c:v>
                </c:pt>
                <c:pt idx="2470">
                  <c:v>0.931002</c:v>
                </c:pt>
                <c:pt idx="2471">
                  <c:v>0.93076999999999999</c:v>
                </c:pt>
                <c:pt idx="2472">
                  <c:v>0.93053699999999995</c:v>
                </c:pt>
                <c:pt idx="2473">
                  <c:v>0.930307</c:v>
                </c:pt>
                <c:pt idx="2474">
                  <c:v>0.93008500000000005</c:v>
                </c:pt>
                <c:pt idx="2475">
                  <c:v>0.92987500000000001</c:v>
                </c:pt>
                <c:pt idx="2476">
                  <c:v>0.92967900000000003</c:v>
                </c:pt>
                <c:pt idx="2477">
                  <c:v>0.92949999999999999</c:v>
                </c:pt>
                <c:pt idx="2478">
                  <c:v>0.92934000000000005</c:v>
                </c:pt>
                <c:pt idx="2479">
                  <c:v>0.92919799999999997</c:v>
                </c:pt>
                <c:pt idx="2480">
                  <c:v>0.92907499999999998</c:v>
                </c:pt>
                <c:pt idx="2481">
                  <c:v>0.93521799999999999</c:v>
                </c:pt>
                <c:pt idx="2482">
                  <c:v>0.93512499999999998</c:v>
                </c:pt>
                <c:pt idx="2483">
                  <c:v>0.93504200000000004</c:v>
                </c:pt>
                <c:pt idx="2484">
                  <c:v>0.93496699999999999</c:v>
                </c:pt>
                <c:pt idx="2485">
                  <c:v>0.93489599999999995</c:v>
                </c:pt>
                <c:pt idx="2486">
                  <c:v>0.93482399999999999</c:v>
                </c:pt>
                <c:pt idx="2487">
                  <c:v>0.93474999999999997</c:v>
                </c:pt>
                <c:pt idx="2488">
                  <c:v>0.93466899999999997</c:v>
                </c:pt>
                <c:pt idx="2489">
                  <c:v>0.934581</c:v>
                </c:pt>
                <c:pt idx="2490">
                  <c:v>0.93448399999999998</c:v>
                </c:pt>
                <c:pt idx="2491">
                  <c:v>0.93437800000000004</c:v>
                </c:pt>
                <c:pt idx="2492">
                  <c:v>0.93426399999999998</c:v>
                </c:pt>
                <c:pt idx="2493">
                  <c:v>0.93414399999999997</c:v>
                </c:pt>
                <c:pt idx="2494">
                  <c:v>0.93401999999999996</c:v>
                </c:pt>
                <c:pt idx="2495">
                  <c:v>0.93389599999999995</c:v>
                </c:pt>
                <c:pt idx="2496">
                  <c:v>0.93377399999999999</c:v>
                </c:pt>
                <c:pt idx="2497">
                  <c:v>0.93365799999999999</c:v>
                </c:pt>
                <c:pt idx="2498">
                  <c:v>0.93355200000000005</c:v>
                </c:pt>
                <c:pt idx="2499">
                  <c:v>0.93345800000000001</c:v>
                </c:pt>
                <c:pt idx="2500">
                  <c:v>0.93337899999999996</c:v>
                </c:pt>
                <c:pt idx="2501">
                  <c:v>0.93331500000000001</c:v>
                </c:pt>
                <c:pt idx="2502">
                  <c:v>0.93326699999999996</c:v>
                </c:pt>
                <c:pt idx="2503">
                  <c:v>0.93323500000000004</c:v>
                </c:pt>
                <c:pt idx="2504">
                  <c:v>0.93321600000000005</c:v>
                </c:pt>
                <c:pt idx="2505">
                  <c:v>0.93320800000000004</c:v>
                </c:pt>
                <c:pt idx="2506">
                  <c:v>0.93320800000000004</c:v>
                </c:pt>
                <c:pt idx="2507">
                  <c:v>0.93320999999999998</c:v>
                </c:pt>
                <c:pt idx="2508">
                  <c:v>0.93320899999999996</c:v>
                </c:pt>
                <c:pt idx="2509">
                  <c:v>0.93320099999999995</c:v>
                </c:pt>
                <c:pt idx="2510">
                  <c:v>0.93318100000000004</c:v>
                </c:pt>
                <c:pt idx="2511">
                  <c:v>0.93314299999999994</c:v>
                </c:pt>
                <c:pt idx="2512">
                  <c:v>0.933083</c:v>
                </c:pt>
                <c:pt idx="2513">
                  <c:v>0.93299699999999997</c:v>
                </c:pt>
                <c:pt idx="2514">
                  <c:v>0.93288400000000005</c:v>
                </c:pt>
                <c:pt idx="2515">
                  <c:v>0.93274199999999996</c:v>
                </c:pt>
                <c:pt idx="2516">
                  <c:v>0.93257199999999996</c:v>
                </c:pt>
                <c:pt idx="2517">
                  <c:v>0.93237400000000004</c:v>
                </c:pt>
                <c:pt idx="2518">
                  <c:v>0.93215000000000003</c:v>
                </c:pt>
                <c:pt idx="2519">
                  <c:v>0.93190600000000001</c:v>
                </c:pt>
                <c:pt idx="2520">
                  <c:v>0.93164400000000003</c:v>
                </c:pt>
                <c:pt idx="2521">
                  <c:v>0.93137000000000003</c:v>
                </c:pt>
                <c:pt idx="2522">
                  <c:v>0.93108999999999997</c:v>
                </c:pt>
                <c:pt idx="2523">
                  <c:v>0.93080799999999997</c:v>
                </c:pt>
                <c:pt idx="2524">
                  <c:v>0.93052900000000005</c:v>
                </c:pt>
                <c:pt idx="2525">
                  <c:v>0.93025899999999995</c:v>
                </c:pt>
                <c:pt idx="2526">
                  <c:v>0.93156300000000003</c:v>
                </c:pt>
                <c:pt idx="2527">
                  <c:v>0.93288199999999999</c:v>
                </c:pt>
                <c:pt idx="2528">
                  <c:v>0.93265500000000001</c:v>
                </c:pt>
                <c:pt idx="2529">
                  <c:v>0.93244499999999997</c:v>
                </c:pt>
                <c:pt idx="2530">
                  <c:v>0.93225199999999997</c:v>
                </c:pt>
                <c:pt idx="2531">
                  <c:v>0.93207399999999996</c:v>
                </c:pt>
                <c:pt idx="2532">
                  <c:v>0.93190799999999996</c:v>
                </c:pt>
                <c:pt idx="2533">
                  <c:v>0.93175200000000002</c:v>
                </c:pt>
                <c:pt idx="2534">
                  <c:v>0.93160299999999996</c:v>
                </c:pt>
                <c:pt idx="2535">
                  <c:v>0.93145500000000003</c:v>
                </c:pt>
                <c:pt idx="2536">
                  <c:v>0.93130599999999997</c:v>
                </c:pt>
                <c:pt idx="2537">
                  <c:v>0.93115300000000001</c:v>
                </c:pt>
                <c:pt idx="2538">
                  <c:v>0.93099100000000001</c:v>
                </c:pt>
                <c:pt idx="2539">
                  <c:v>0.93081999999999998</c:v>
                </c:pt>
                <c:pt idx="2540">
                  <c:v>0.93063799999999997</c:v>
                </c:pt>
                <c:pt idx="2541">
                  <c:v>0.93044400000000005</c:v>
                </c:pt>
                <c:pt idx="2542">
                  <c:v>0.93023999999999996</c:v>
                </c:pt>
                <c:pt idx="2543">
                  <c:v>0.93002600000000002</c:v>
                </c:pt>
                <c:pt idx="2544">
                  <c:v>0.92980600000000002</c:v>
                </c:pt>
                <c:pt idx="2545">
                  <c:v>0.92957999999999996</c:v>
                </c:pt>
                <c:pt idx="2546">
                  <c:v>0.92935400000000001</c:v>
                </c:pt>
                <c:pt idx="2547">
                  <c:v>0.92912899999999998</c:v>
                </c:pt>
                <c:pt idx="2548">
                  <c:v>0.92890799999999996</c:v>
                </c:pt>
                <c:pt idx="2549">
                  <c:v>0.92869500000000005</c:v>
                </c:pt>
                <c:pt idx="2550">
                  <c:v>0.92849000000000004</c:v>
                </c:pt>
                <c:pt idx="2551">
                  <c:v>0.92829600000000001</c:v>
                </c:pt>
                <c:pt idx="2552">
                  <c:v>0.92811100000000002</c:v>
                </c:pt>
                <c:pt idx="2553">
                  <c:v>0.92793499999999995</c:v>
                </c:pt>
                <c:pt idx="2554">
                  <c:v>0.92776700000000001</c:v>
                </c:pt>
                <c:pt idx="2555">
                  <c:v>0.92760200000000004</c:v>
                </c:pt>
                <c:pt idx="2556">
                  <c:v>0.92743799999999998</c:v>
                </c:pt>
                <c:pt idx="2557">
                  <c:v>0.92726900000000001</c:v>
                </c:pt>
                <c:pt idx="2558">
                  <c:v>0.92709200000000003</c:v>
                </c:pt>
                <c:pt idx="2559">
                  <c:v>0.92689999999999995</c:v>
                </c:pt>
                <c:pt idx="2560">
                  <c:v>0.92668899999999998</c:v>
                </c:pt>
                <c:pt idx="2561">
                  <c:v>0.926454</c:v>
                </c:pt>
                <c:pt idx="2562">
                  <c:v>0.92619099999999999</c:v>
                </c:pt>
                <c:pt idx="2563">
                  <c:v>0.925898</c:v>
                </c:pt>
                <c:pt idx="2564">
                  <c:v>0.92557100000000003</c:v>
                </c:pt>
                <c:pt idx="2565">
                  <c:v>0.92521100000000001</c:v>
                </c:pt>
                <c:pt idx="2566">
                  <c:v>0.92481800000000003</c:v>
                </c:pt>
                <c:pt idx="2567">
                  <c:v>0.92439400000000005</c:v>
                </c:pt>
                <c:pt idx="2568">
                  <c:v>0.92394100000000001</c:v>
                </c:pt>
                <c:pt idx="2569">
                  <c:v>0.92346300000000003</c:v>
                </c:pt>
                <c:pt idx="2570">
                  <c:v>0.92296599999999995</c:v>
                </c:pt>
                <c:pt idx="2571">
                  <c:v>0.92245500000000002</c:v>
                </c:pt>
                <c:pt idx="2572">
                  <c:v>0.92193499999999995</c:v>
                </c:pt>
                <c:pt idx="2573">
                  <c:v>0.92141099999999998</c:v>
                </c:pt>
                <c:pt idx="2574">
                  <c:v>0.92088899999999996</c:v>
                </c:pt>
                <c:pt idx="2575">
                  <c:v>0.920373</c:v>
                </c:pt>
                <c:pt idx="2576">
                  <c:v>0.91986599999999996</c:v>
                </c:pt>
                <c:pt idx="2577">
                  <c:v>0.91937199999999997</c:v>
                </c:pt>
                <c:pt idx="2578">
                  <c:v>0.91889200000000004</c:v>
                </c:pt>
                <c:pt idx="2579">
                  <c:v>0.91842500000000005</c:v>
                </c:pt>
                <c:pt idx="2580">
                  <c:v>0.91797099999999998</c:v>
                </c:pt>
                <c:pt idx="2581">
                  <c:v>0.91752800000000001</c:v>
                </c:pt>
                <c:pt idx="2582">
                  <c:v>0.91709200000000002</c:v>
                </c:pt>
                <c:pt idx="2583">
                  <c:v>0.91666099999999995</c:v>
                </c:pt>
                <c:pt idx="2584">
                  <c:v>0.91622999999999999</c:v>
                </c:pt>
                <c:pt idx="2585">
                  <c:v>0.915794</c:v>
                </c:pt>
                <c:pt idx="2586">
                  <c:v>0.91534899999999997</c:v>
                </c:pt>
                <c:pt idx="2587">
                  <c:v>0.91489200000000004</c:v>
                </c:pt>
                <c:pt idx="2588">
                  <c:v>0.91441799999999995</c:v>
                </c:pt>
                <c:pt idx="2589">
                  <c:v>0.91392700000000004</c:v>
                </c:pt>
                <c:pt idx="2590">
                  <c:v>0.91341499999999998</c:v>
                </c:pt>
                <c:pt idx="2591">
                  <c:v>0.912883</c:v>
                </c:pt>
                <c:pt idx="2592">
                  <c:v>0.912331</c:v>
                </c:pt>
                <c:pt idx="2593">
                  <c:v>0.91176000000000001</c:v>
                </c:pt>
                <c:pt idx="2594">
                  <c:v>0.91117300000000001</c:v>
                </c:pt>
                <c:pt idx="2595">
                  <c:v>0.91057200000000005</c:v>
                </c:pt>
                <c:pt idx="2596">
                  <c:v>0.90995999999999999</c:v>
                </c:pt>
                <c:pt idx="2597">
                  <c:v>0.90934099999999995</c:v>
                </c:pt>
                <c:pt idx="2598">
                  <c:v>0.90871800000000003</c:v>
                </c:pt>
                <c:pt idx="2599">
                  <c:v>0.90809200000000001</c:v>
                </c:pt>
                <c:pt idx="2600">
                  <c:v>0.90746599999999999</c:v>
                </c:pt>
                <c:pt idx="2601">
                  <c:v>0.90684200000000004</c:v>
                </c:pt>
                <c:pt idx="2602">
                  <c:v>0.90621799999999997</c:v>
                </c:pt>
                <c:pt idx="2603">
                  <c:v>0.90559500000000004</c:v>
                </c:pt>
                <c:pt idx="2604">
                  <c:v>0.90497000000000005</c:v>
                </c:pt>
                <c:pt idx="2605">
                  <c:v>0.90434099999999995</c:v>
                </c:pt>
                <c:pt idx="2606">
                  <c:v>0.90370399999999995</c:v>
                </c:pt>
                <c:pt idx="2607">
                  <c:v>0.90305400000000002</c:v>
                </c:pt>
                <c:pt idx="2608">
                  <c:v>0.90238799999999997</c:v>
                </c:pt>
                <c:pt idx="2609">
                  <c:v>0.90169999999999995</c:v>
                </c:pt>
                <c:pt idx="2610">
                  <c:v>0.90098500000000004</c:v>
                </c:pt>
                <c:pt idx="2611">
                  <c:v>0.90023900000000001</c:v>
                </c:pt>
                <c:pt idx="2612">
                  <c:v>0.89946000000000004</c:v>
                </c:pt>
                <c:pt idx="2613">
                  <c:v>0.89864299999999997</c:v>
                </c:pt>
                <c:pt idx="2614">
                  <c:v>0.89778899999999995</c:v>
                </c:pt>
                <c:pt idx="2615">
                  <c:v>0.89689600000000003</c:v>
                </c:pt>
                <c:pt idx="2616">
                  <c:v>0.89596699999999996</c:v>
                </c:pt>
                <c:pt idx="2617">
                  <c:v>0.89500199999999996</c:v>
                </c:pt>
                <c:pt idx="2618">
                  <c:v>0.89400599999999997</c:v>
                </c:pt>
                <c:pt idx="2619">
                  <c:v>0.89298500000000003</c:v>
                </c:pt>
                <c:pt idx="2620">
                  <c:v>0.89194200000000001</c:v>
                </c:pt>
                <c:pt idx="2621">
                  <c:v>0.89088400000000001</c:v>
                </c:pt>
                <c:pt idx="2622">
                  <c:v>0.88981699999999997</c:v>
                </c:pt>
                <c:pt idx="2623">
                  <c:v>0.88874799999999998</c:v>
                </c:pt>
                <c:pt idx="2624">
                  <c:v>0.88768100000000005</c:v>
                </c:pt>
                <c:pt idx="2625">
                  <c:v>0.88662200000000002</c:v>
                </c:pt>
                <c:pt idx="2626">
                  <c:v>0.88557399999999997</c:v>
                </c:pt>
                <c:pt idx="2627">
                  <c:v>0.88454100000000002</c:v>
                </c:pt>
                <c:pt idx="2628">
                  <c:v>0.88352399999999998</c:v>
                </c:pt>
                <c:pt idx="2629">
                  <c:v>0.88252299999999995</c:v>
                </c:pt>
                <c:pt idx="2630">
                  <c:v>0.88153800000000004</c:v>
                </c:pt>
                <c:pt idx="2631">
                  <c:v>0.88056699999999999</c:v>
                </c:pt>
                <c:pt idx="2632">
                  <c:v>0.87960700000000003</c:v>
                </c:pt>
                <c:pt idx="2633">
                  <c:v>0.87865499999999996</c:v>
                </c:pt>
                <c:pt idx="2634">
                  <c:v>0.87770700000000001</c:v>
                </c:pt>
                <c:pt idx="2635">
                  <c:v>0.87675999999999998</c:v>
                </c:pt>
                <c:pt idx="2636">
                  <c:v>0.87580999999999998</c:v>
                </c:pt>
                <c:pt idx="2637">
                  <c:v>0.87485299999999999</c:v>
                </c:pt>
                <c:pt idx="2638">
                  <c:v>0.873888</c:v>
                </c:pt>
                <c:pt idx="2639">
                  <c:v>0.87291300000000005</c:v>
                </c:pt>
                <c:pt idx="2640">
                  <c:v>0.87192599999999998</c:v>
                </c:pt>
                <c:pt idx="2641">
                  <c:v>0.87092999999999998</c:v>
                </c:pt>
                <c:pt idx="2642">
                  <c:v>0.86992499999999995</c:v>
                </c:pt>
                <c:pt idx="2643">
                  <c:v>0.87516400000000005</c:v>
                </c:pt>
                <c:pt idx="2644">
                  <c:v>0.87414899999999995</c:v>
                </c:pt>
                <c:pt idx="2645">
                  <c:v>0.87313499999999999</c:v>
                </c:pt>
                <c:pt idx="2646">
                  <c:v>0.87212500000000004</c:v>
                </c:pt>
                <c:pt idx="2647">
                  <c:v>0.87112400000000001</c:v>
                </c:pt>
                <c:pt idx="2648">
                  <c:v>0.87013399999999996</c:v>
                </c:pt>
                <c:pt idx="2649">
                  <c:v>0.86915900000000001</c:v>
                </c:pt>
                <c:pt idx="2650">
                  <c:v>0.86819999999999997</c:v>
                </c:pt>
                <c:pt idx="2651">
                  <c:v>0.86726099999999995</c:v>
                </c:pt>
                <c:pt idx="2652">
                  <c:v>0.86633899999999997</c:v>
                </c:pt>
                <c:pt idx="2653">
                  <c:v>0.86543499999999995</c:v>
                </c:pt>
                <c:pt idx="2654">
                  <c:v>0.86454699999999995</c:v>
                </c:pt>
                <c:pt idx="2655">
                  <c:v>0.86367099999999997</c:v>
                </c:pt>
                <c:pt idx="2656">
                  <c:v>0.86280500000000004</c:v>
                </c:pt>
                <c:pt idx="2657">
                  <c:v>0.86506899999999998</c:v>
                </c:pt>
                <c:pt idx="2658">
                  <c:v>0.86733199999999999</c:v>
                </c:pt>
                <c:pt idx="2659">
                  <c:v>0.86646599999999996</c:v>
                </c:pt>
                <c:pt idx="2660">
                  <c:v>0.865591</c:v>
                </c:pt>
                <c:pt idx="2661">
                  <c:v>0.864703</c:v>
                </c:pt>
                <c:pt idx="2662">
                  <c:v>0.86379799999999995</c:v>
                </c:pt>
                <c:pt idx="2663">
                  <c:v>0.86287400000000003</c:v>
                </c:pt>
                <c:pt idx="2664">
                  <c:v>0.861931</c:v>
                </c:pt>
                <c:pt idx="2665">
                  <c:v>0.86096799999999996</c:v>
                </c:pt>
                <c:pt idx="2666">
                  <c:v>0.85998699999999995</c:v>
                </c:pt>
                <c:pt idx="2667">
                  <c:v>0.858989</c:v>
                </c:pt>
                <c:pt idx="2668">
                  <c:v>0.85797999999999996</c:v>
                </c:pt>
                <c:pt idx="2669">
                  <c:v>0.85696300000000003</c:v>
                </c:pt>
                <c:pt idx="2670">
                  <c:v>0.85594300000000001</c:v>
                </c:pt>
                <c:pt idx="2671">
                  <c:v>0.85492599999999996</c:v>
                </c:pt>
                <c:pt idx="2672">
                  <c:v>0.85391799999999995</c:v>
                </c:pt>
                <c:pt idx="2673">
                  <c:v>0.85292199999999996</c:v>
                </c:pt>
                <c:pt idx="2674">
                  <c:v>0.85194400000000003</c:v>
                </c:pt>
                <c:pt idx="2675">
                  <c:v>0.85098799999999997</c:v>
                </c:pt>
                <c:pt idx="2676">
                  <c:v>0.85005600000000003</c:v>
                </c:pt>
                <c:pt idx="2677">
                  <c:v>0.84914999999999996</c:v>
                </c:pt>
                <c:pt idx="2678">
                  <c:v>0.84826999999999997</c:v>
                </c:pt>
                <c:pt idx="2679">
                  <c:v>0.84741599999999995</c:v>
                </c:pt>
                <c:pt idx="2680">
                  <c:v>0.846584</c:v>
                </c:pt>
                <c:pt idx="2681">
                  <c:v>0.84577400000000003</c:v>
                </c:pt>
                <c:pt idx="2682">
                  <c:v>0.84498099999999998</c:v>
                </c:pt>
                <c:pt idx="2683">
                  <c:v>0.84420099999999998</c:v>
                </c:pt>
                <c:pt idx="2684">
                  <c:v>0.84343000000000001</c:v>
                </c:pt>
                <c:pt idx="2685">
                  <c:v>0.84266300000000005</c:v>
                </c:pt>
                <c:pt idx="2686">
                  <c:v>0.84189700000000001</c:v>
                </c:pt>
                <c:pt idx="2687">
                  <c:v>0.84112900000000002</c:v>
                </c:pt>
                <c:pt idx="2688">
                  <c:v>0.84035499999999996</c:v>
                </c:pt>
                <c:pt idx="2689">
                  <c:v>0.83957499999999996</c:v>
                </c:pt>
                <c:pt idx="2690">
                  <c:v>0.83878699999999995</c:v>
                </c:pt>
                <c:pt idx="2691">
                  <c:v>0.83799199999999996</c:v>
                </c:pt>
                <c:pt idx="2692">
                  <c:v>0.84344200000000003</c:v>
                </c:pt>
                <c:pt idx="2693">
                  <c:v>0.848889</c:v>
                </c:pt>
                <c:pt idx="2694">
                  <c:v>0.84808499999999998</c:v>
                </c:pt>
                <c:pt idx="2695">
                  <c:v>0.84728300000000001</c:v>
                </c:pt>
                <c:pt idx="2696">
                  <c:v>0.84648699999999999</c:v>
                </c:pt>
                <c:pt idx="2697">
                  <c:v>0.84570000000000001</c:v>
                </c:pt>
                <c:pt idx="2698">
                  <c:v>0.84492400000000001</c:v>
                </c:pt>
                <c:pt idx="2699">
                  <c:v>0.844163</c:v>
                </c:pt>
                <c:pt idx="2700">
                  <c:v>0.84341600000000005</c:v>
                </c:pt>
                <c:pt idx="2701">
                  <c:v>0.84268500000000002</c:v>
                </c:pt>
                <c:pt idx="2702">
                  <c:v>0.84197</c:v>
                </c:pt>
                <c:pt idx="2703">
                  <c:v>0.84126699999999999</c:v>
                </c:pt>
                <c:pt idx="2704">
                  <c:v>0.84057499999999996</c:v>
                </c:pt>
                <c:pt idx="2705">
                  <c:v>0.83989100000000005</c:v>
                </c:pt>
                <c:pt idx="2706">
                  <c:v>0.83920899999999998</c:v>
                </c:pt>
                <c:pt idx="2707">
                  <c:v>0.83852700000000002</c:v>
                </c:pt>
                <c:pt idx="2708">
                  <c:v>0.83783799999999997</c:v>
                </c:pt>
                <c:pt idx="2709">
                  <c:v>0.83713899999999997</c:v>
                </c:pt>
                <c:pt idx="2710">
                  <c:v>0.83642399999999995</c:v>
                </c:pt>
                <c:pt idx="2711">
                  <c:v>0.83569000000000004</c:v>
                </c:pt>
                <c:pt idx="2712">
                  <c:v>0.83493499999999998</c:v>
                </c:pt>
                <c:pt idx="2713">
                  <c:v>0.83415600000000001</c:v>
                </c:pt>
                <c:pt idx="2714">
                  <c:v>0.83335199999999998</c:v>
                </c:pt>
                <c:pt idx="2715">
                  <c:v>0.83252400000000004</c:v>
                </c:pt>
                <c:pt idx="2716">
                  <c:v>0.831673</c:v>
                </c:pt>
                <c:pt idx="2717">
                  <c:v>0.83080299999999996</c:v>
                </c:pt>
                <c:pt idx="2718">
                  <c:v>0.82991700000000002</c:v>
                </c:pt>
                <c:pt idx="2719">
                  <c:v>0.82901899999999995</c:v>
                </c:pt>
                <c:pt idx="2720">
                  <c:v>0.82811400000000002</c:v>
                </c:pt>
                <c:pt idx="2721">
                  <c:v>0.82720700000000003</c:v>
                </c:pt>
                <c:pt idx="2722">
                  <c:v>0.82630300000000001</c:v>
                </c:pt>
                <c:pt idx="2723">
                  <c:v>0.825407</c:v>
                </c:pt>
                <c:pt idx="2724">
                  <c:v>0.82452300000000001</c:v>
                </c:pt>
                <c:pt idx="2725">
                  <c:v>0.82365299999999997</c:v>
                </c:pt>
                <c:pt idx="2726">
                  <c:v>0.82279899999999995</c:v>
                </c:pt>
                <c:pt idx="2727">
                  <c:v>0.82196400000000003</c:v>
                </c:pt>
                <c:pt idx="2728">
                  <c:v>0.82114600000000004</c:v>
                </c:pt>
                <c:pt idx="2729">
                  <c:v>0.82034399999999996</c:v>
                </c:pt>
                <c:pt idx="2730">
                  <c:v>0.81955699999999998</c:v>
                </c:pt>
                <c:pt idx="2731">
                  <c:v>0.81878200000000001</c:v>
                </c:pt>
                <c:pt idx="2732">
                  <c:v>0.81801500000000005</c:v>
                </c:pt>
                <c:pt idx="2733">
                  <c:v>0.81725199999999998</c:v>
                </c:pt>
                <c:pt idx="2734">
                  <c:v>0.81649099999999997</c:v>
                </c:pt>
                <c:pt idx="2735">
                  <c:v>0.81572699999999998</c:v>
                </c:pt>
                <c:pt idx="2736">
                  <c:v>0.81495799999999996</c:v>
                </c:pt>
                <c:pt idx="2737">
                  <c:v>0.81418100000000004</c:v>
                </c:pt>
                <c:pt idx="2738">
                  <c:v>0.81339600000000001</c:v>
                </c:pt>
                <c:pt idx="2739">
                  <c:v>0.81260100000000002</c:v>
                </c:pt>
                <c:pt idx="2740">
                  <c:v>0.81179699999999999</c:v>
                </c:pt>
                <c:pt idx="2741">
                  <c:v>0.81098700000000001</c:v>
                </c:pt>
                <c:pt idx="2742">
                  <c:v>0.81017099999999997</c:v>
                </c:pt>
                <c:pt idx="2743">
                  <c:v>0.80935400000000002</c:v>
                </c:pt>
                <c:pt idx="2744">
                  <c:v>0.80853900000000001</c:v>
                </c:pt>
                <c:pt idx="2745">
                  <c:v>0.80772999999999995</c:v>
                </c:pt>
                <c:pt idx="2746">
                  <c:v>0.80693099999999995</c:v>
                </c:pt>
                <c:pt idx="2747">
                  <c:v>0.80614399999999997</c:v>
                </c:pt>
                <c:pt idx="2748">
                  <c:v>0.80537300000000001</c:v>
                </c:pt>
                <c:pt idx="2749">
                  <c:v>0.80462100000000003</c:v>
                </c:pt>
                <c:pt idx="2750">
                  <c:v>0.80388800000000005</c:v>
                </c:pt>
                <c:pt idx="2751">
                  <c:v>0.803176</c:v>
                </c:pt>
                <c:pt idx="2752">
                  <c:v>0.80404500000000001</c:v>
                </c:pt>
                <c:pt idx="2753">
                  <c:v>0.80493099999999995</c:v>
                </c:pt>
                <c:pt idx="2754">
                  <c:v>0.80427099999999996</c:v>
                </c:pt>
                <c:pt idx="2755">
                  <c:v>0.80362199999999995</c:v>
                </c:pt>
                <c:pt idx="2756">
                  <c:v>0.80298099999999994</c:v>
                </c:pt>
                <c:pt idx="2757">
                  <c:v>0.80234499999999997</c:v>
                </c:pt>
                <c:pt idx="2758">
                  <c:v>0.80170799999999998</c:v>
                </c:pt>
                <c:pt idx="2759">
                  <c:v>0.80106599999999994</c:v>
                </c:pt>
                <c:pt idx="2760">
                  <c:v>0.80041700000000005</c:v>
                </c:pt>
                <c:pt idx="2761">
                  <c:v>0.79975700000000005</c:v>
                </c:pt>
                <c:pt idx="2762">
                  <c:v>0.79908400000000002</c:v>
                </c:pt>
                <c:pt idx="2763">
                  <c:v>0.79839800000000005</c:v>
                </c:pt>
                <c:pt idx="2764">
                  <c:v>0.79769800000000002</c:v>
                </c:pt>
                <c:pt idx="2765">
                  <c:v>0.79698500000000005</c:v>
                </c:pt>
                <c:pt idx="2766">
                  <c:v>0.79626300000000005</c:v>
                </c:pt>
                <c:pt idx="2767">
                  <c:v>0.79553300000000005</c:v>
                </c:pt>
                <c:pt idx="2768">
                  <c:v>0.79480099999999998</c:v>
                </c:pt>
                <c:pt idx="2769">
                  <c:v>0.79407099999999997</c:v>
                </c:pt>
                <c:pt idx="2770">
                  <c:v>0.79334700000000002</c:v>
                </c:pt>
                <c:pt idx="2771">
                  <c:v>0.79263300000000003</c:v>
                </c:pt>
                <c:pt idx="2772">
                  <c:v>0.79193599999999997</c:v>
                </c:pt>
                <c:pt idx="2773">
                  <c:v>0.79125800000000002</c:v>
                </c:pt>
                <c:pt idx="2774">
                  <c:v>0.79060200000000003</c:v>
                </c:pt>
                <c:pt idx="2775">
                  <c:v>0.78997099999999998</c:v>
                </c:pt>
                <c:pt idx="2776">
                  <c:v>0.78936499999999998</c:v>
                </c:pt>
                <c:pt idx="2777">
                  <c:v>0.78878599999999999</c:v>
                </c:pt>
                <c:pt idx="2778">
                  <c:v>0.78823100000000001</c:v>
                </c:pt>
                <c:pt idx="2779">
                  <c:v>0.78769900000000004</c:v>
                </c:pt>
                <c:pt idx="2780">
                  <c:v>0.787188</c:v>
                </c:pt>
                <c:pt idx="2781">
                  <c:v>0.78669299999999998</c:v>
                </c:pt>
                <c:pt idx="2782">
                  <c:v>0.78621099999999999</c:v>
                </c:pt>
                <c:pt idx="2783">
                  <c:v>0.78573700000000002</c:v>
                </c:pt>
                <c:pt idx="2784">
                  <c:v>0.78526899999999999</c:v>
                </c:pt>
                <c:pt idx="2785">
                  <c:v>0.784802</c:v>
                </c:pt>
                <c:pt idx="2786">
                  <c:v>0.78433299999999995</c:v>
                </c:pt>
                <c:pt idx="2787">
                  <c:v>0.78386</c:v>
                </c:pt>
                <c:pt idx="2788">
                  <c:v>0.78338300000000005</c:v>
                </c:pt>
                <c:pt idx="2789">
                  <c:v>0.78289900000000001</c:v>
                </c:pt>
                <c:pt idx="2790">
                  <c:v>0.78241099999999997</c:v>
                </c:pt>
                <c:pt idx="2791">
                  <c:v>0.78191900000000003</c:v>
                </c:pt>
                <c:pt idx="2792">
                  <c:v>0.78142599999999995</c:v>
                </c:pt>
                <c:pt idx="2793">
                  <c:v>0.78093400000000002</c:v>
                </c:pt>
                <c:pt idx="2794">
                  <c:v>0.78044599999999997</c:v>
                </c:pt>
                <c:pt idx="2795">
                  <c:v>0.77996699999999997</c:v>
                </c:pt>
                <c:pt idx="2796">
                  <c:v>0.77949900000000005</c:v>
                </c:pt>
                <c:pt idx="2797">
                  <c:v>0.77904499999999999</c:v>
                </c:pt>
                <c:pt idx="2798">
                  <c:v>0.77860700000000005</c:v>
                </c:pt>
                <c:pt idx="2799">
                  <c:v>0.77818799999999999</c:v>
                </c:pt>
                <c:pt idx="2800">
                  <c:v>0.77778800000000003</c:v>
                </c:pt>
                <c:pt idx="2801">
                  <c:v>0.77740699999999996</c:v>
                </c:pt>
                <c:pt idx="2802">
                  <c:v>0.77704300000000004</c:v>
                </c:pt>
                <c:pt idx="2803">
                  <c:v>0.77669600000000005</c:v>
                </c:pt>
                <c:pt idx="2804">
                  <c:v>0.77636300000000003</c:v>
                </c:pt>
                <c:pt idx="2805">
                  <c:v>0.77603900000000003</c:v>
                </c:pt>
                <c:pt idx="2806">
                  <c:v>0.77572200000000002</c:v>
                </c:pt>
                <c:pt idx="2807">
                  <c:v>0.77540699999999996</c:v>
                </c:pt>
                <c:pt idx="2808">
                  <c:v>0.77509099999999997</c:v>
                </c:pt>
                <c:pt idx="2809">
                  <c:v>0.77476999999999996</c:v>
                </c:pt>
                <c:pt idx="2810">
                  <c:v>0.77444100000000005</c:v>
                </c:pt>
                <c:pt idx="2811">
                  <c:v>0.77410100000000004</c:v>
                </c:pt>
                <c:pt idx="2812">
                  <c:v>0.77687600000000001</c:v>
                </c:pt>
                <c:pt idx="2813">
                  <c:v>0.77651300000000001</c:v>
                </c:pt>
                <c:pt idx="2814">
                  <c:v>0.77613900000000002</c:v>
                </c:pt>
                <c:pt idx="2815">
                  <c:v>0.77575499999999997</c:v>
                </c:pt>
                <c:pt idx="2816">
                  <c:v>0.77536400000000005</c:v>
                </c:pt>
                <c:pt idx="2817">
                  <c:v>0.77496900000000002</c:v>
                </c:pt>
                <c:pt idx="2818">
                  <c:v>0.77457399999999998</c:v>
                </c:pt>
                <c:pt idx="2819">
                  <c:v>0.77418299999999995</c:v>
                </c:pt>
                <c:pt idx="2820">
                  <c:v>0.77379900000000001</c:v>
                </c:pt>
                <c:pt idx="2821">
                  <c:v>0.773428</c:v>
                </c:pt>
                <c:pt idx="2822">
                  <c:v>0.77307099999999995</c:v>
                </c:pt>
                <c:pt idx="2823">
                  <c:v>0.772733</c:v>
                </c:pt>
                <c:pt idx="2824">
                  <c:v>0.77241499999999996</c:v>
                </c:pt>
                <c:pt idx="2825">
                  <c:v>0.77211700000000005</c:v>
                </c:pt>
                <c:pt idx="2826">
                  <c:v>0.77183999999999997</c:v>
                </c:pt>
                <c:pt idx="2827">
                  <c:v>0.77158199999999999</c:v>
                </c:pt>
                <c:pt idx="2828">
                  <c:v>0.77134199999999997</c:v>
                </c:pt>
                <c:pt idx="2829">
                  <c:v>0.77111700000000005</c:v>
                </c:pt>
                <c:pt idx="2830">
                  <c:v>0.770903</c:v>
                </c:pt>
                <c:pt idx="2831">
                  <c:v>0.77069600000000005</c:v>
                </c:pt>
                <c:pt idx="2832">
                  <c:v>0.77049199999999995</c:v>
                </c:pt>
                <c:pt idx="2833">
                  <c:v>0.77028700000000005</c:v>
                </c:pt>
                <c:pt idx="2834">
                  <c:v>0.77007700000000001</c:v>
                </c:pt>
                <c:pt idx="2835">
                  <c:v>0.76985899999999996</c:v>
                </c:pt>
                <c:pt idx="2836">
                  <c:v>0.76962900000000001</c:v>
                </c:pt>
                <c:pt idx="2837">
                  <c:v>0.76938600000000001</c:v>
                </c:pt>
                <c:pt idx="2838">
                  <c:v>0.76912800000000003</c:v>
                </c:pt>
                <c:pt idx="2839">
                  <c:v>0.76885700000000001</c:v>
                </c:pt>
                <c:pt idx="2840">
                  <c:v>0.768571</c:v>
                </c:pt>
                <c:pt idx="2841">
                  <c:v>0.76827400000000001</c:v>
                </c:pt>
                <c:pt idx="2842">
                  <c:v>0.77421700000000004</c:v>
                </c:pt>
                <c:pt idx="2843">
                  <c:v>0.77390400000000004</c:v>
                </c:pt>
                <c:pt idx="2844">
                  <c:v>0.773586</c:v>
                </c:pt>
                <c:pt idx="2845">
                  <c:v>0.77951700000000002</c:v>
                </c:pt>
                <c:pt idx="2846">
                  <c:v>0.78544999999999998</c:v>
                </c:pt>
                <c:pt idx="2847">
                  <c:v>0.78513599999999995</c:v>
                </c:pt>
                <c:pt idx="2848">
                  <c:v>0.784829</c:v>
                </c:pt>
                <c:pt idx="2849">
                  <c:v>0.784528</c:v>
                </c:pt>
                <c:pt idx="2850">
                  <c:v>0.78423500000000002</c:v>
                </c:pt>
                <c:pt idx="2851">
                  <c:v>0.78394699999999995</c:v>
                </c:pt>
                <c:pt idx="2852">
                  <c:v>0.78366499999999994</c:v>
                </c:pt>
                <c:pt idx="2853">
                  <c:v>0.783385</c:v>
                </c:pt>
                <c:pt idx="2854">
                  <c:v>0.78466800000000003</c:v>
                </c:pt>
                <c:pt idx="2855">
                  <c:v>0.78594600000000003</c:v>
                </c:pt>
                <c:pt idx="2856">
                  <c:v>0.78565499999999999</c:v>
                </c:pt>
                <c:pt idx="2857">
                  <c:v>0.785354</c:v>
                </c:pt>
                <c:pt idx="2858">
                  <c:v>0.78503800000000001</c:v>
                </c:pt>
                <c:pt idx="2859">
                  <c:v>0.78470399999999996</c:v>
                </c:pt>
                <c:pt idx="2860">
                  <c:v>0.78435100000000002</c:v>
                </c:pt>
                <c:pt idx="2861">
                  <c:v>0.78397600000000001</c:v>
                </c:pt>
                <c:pt idx="2862">
                  <c:v>0.78357900000000003</c:v>
                </c:pt>
                <c:pt idx="2863">
                  <c:v>0.78315999999999997</c:v>
                </c:pt>
                <c:pt idx="2864">
                  <c:v>0.78271999999999997</c:v>
                </c:pt>
                <c:pt idx="2865">
                  <c:v>0.78225999999999996</c:v>
                </c:pt>
                <c:pt idx="2866">
                  <c:v>0.78178400000000003</c:v>
                </c:pt>
                <c:pt idx="2867">
                  <c:v>0.78129499999999996</c:v>
                </c:pt>
                <c:pt idx="2868">
                  <c:v>0.78079600000000005</c:v>
                </c:pt>
                <c:pt idx="2869">
                  <c:v>0.78029000000000004</c:v>
                </c:pt>
                <c:pt idx="2870">
                  <c:v>0.77978199999999998</c:v>
                </c:pt>
                <c:pt idx="2871">
                  <c:v>0.77927500000000005</c:v>
                </c:pt>
                <c:pt idx="2872">
                  <c:v>0.77877200000000002</c:v>
                </c:pt>
                <c:pt idx="2873">
                  <c:v>0.77827400000000002</c:v>
                </c:pt>
                <c:pt idx="2874">
                  <c:v>0.777783</c:v>
                </c:pt>
                <c:pt idx="2875">
                  <c:v>0.77729999999999999</c:v>
                </c:pt>
                <c:pt idx="2876">
                  <c:v>0.77682399999999996</c:v>
                </c:pt>
                <c:pt idx="2877">
                  <c:v>0.77635399999999999</c:v>
                </c:pt>
                <c:pt idx="2878">
                  <c:v>0.77588699999999999</c:v>
                </c:pt>
                <c:pt idx="2879">
                  <c:v>0.77542199999999994</c:v>
                </c:pt>
                <c:pt idx="2880">
                  <c:v>0.77495599999999998</c:v>
                </c:pt>
                <c:pt idx="2881">
                  <c:v>0.77448399999999995</c:v>
                </c:pt>
                <c:pt idx="2882">
                  <c:v>0.774003</c:v>
                </c:pt>
                <c:pt idx="2883">
                  <c:v>0.77351099999999995</c:v>
                </c:pt>
                <c:pt idx="2884">
                  <c:v>0.77300400000000002</c:v>
                </c:pt>
                <c:pt idx="2885">
                  <c:v>0.77248099999999997</c:v>
                </c:pt>
                <c:pt idx="2886">
                  <c:v>0.77193900000000004</c:v>
                </c:pt>
                <c:pt idx="2887">
                  <c:v>0.77137800000000001</c:v>
                </c:pt>
                <c:pt idx="2888">
                  <c:v>0.77079799999999998</c:v>
                </c:pt>
                <c:pt idx="2889">
                  <c:v>0.7702</c:v>
                </c:pt>
                <c:pt idx="2890">
                  <c:v>0.76958499999999996</c:v>
                </c:pt>
                <c:pt idx="2891">
                  <c:v>0.76895800000000003</c:v>
                </c:pt>
                <c:pt idx="2892">
                  <c:v>0.76831899999999997</c:v>
                </c:pt>
                <c:pt idx="2893">
                  <c:v>0.76767399999999997</c:v>
                </c:pt>
                <c:pt idx="2894">
                  <c:v>0.76702499999999996</c:v>
                </c:pt>
                <c:pt idx="2895">
                  <c:v>0.76637500000000003</c:v>
                </c:pt>
                <c:pt idx="2896">
                  <c:v>0.76572899999999999</c:v>
                </c:pt>
                <c:pt idx="2897">
                  <c:v>0.76508799999999999</c:v>
                </c:pt>
                <c:pt idx="2898">
                  <c:v>0.764455</c:v>
                </c:pt>
                <c:pt idx="2899">
                  <c:v>0.76383199999999996</c:v>
                </c:pt>
                <c:pt idx="2900">
                  <c:v>0.76321799999999995</c:v>
                </c:pt>
                <c:pt idx="2901">
                  <c:v>0.76261400000000001</c:v>
                </c:pt>
                <c:pt idx="2902">
                  <c:v>0.762019</c:v>
                </c:pt>
                <c:pt idx="2903">
                  <c:v>0.76143099999999997</c:v>
                </c:pt>
                <c:pt idx="2904">
                  <c:v>0.76084799999999997</c:v>
                </c:pt>
                <c:pt idx="2905">
                  <c:v>0.76026800000000005</c:v>
                </c:pt>
                <c:pt idx="2906">
                  <c:v>0.75968800000000003</c:v>
                </c:pt>
                <c:pt idx="2907">
                  <c:v>0.75910500000000003</c:v>
                </c:pt>
                <c:pt idx="2908">
                  <c:v>0.75851800000000003</c:v>
                </c:pt>
                <c:pt idx="2909">
                  <c:v>0.75792400000000004</c:v>
                </c:pt>
                <c:pt idx="2910">
                  <c:v>0.75732200000000005</c:v>
                </c:pt>
                <c:pt idx="2911">
                  <c:v>0.75671200000000005</c:v>
                </c:pt>
                <c:pt idx="2912">
                  <c:v>0.75609400000000004</c:v>
                </c:pt>
                <c:pt idx="2913">
                  <c:v>0.75546899999999995</c:v>
                </c:pt>
                <c:pt idx="2914">
                  <c:v>0.75483900000000004</c:v>
                </c:pt>
                <c:pt idx="2915">
                  <c:v>0.75420500000000001</c:v>
                </c:pt>
                <c:pt idx="2916">
                  <c:v>0.75357099999999999</c:v>
                </c:pt>
                <c:pt idx="2917">
                  <c:v>0.75294000000000005</c:v>
                </c:pt>
                <c:pt idx="2918">
                  <c:v>0.75231400000000004</c:v>
                </c:pt>
                <c:pt idx="2919">
                  <c:v>0.75169799999999998</c:v>
                </c:pt>
                <c:pt idx="2920">
                  <c:v>0.75109300000000001</c:v>
                </c:pt>
                <c:pt idx="2921">
                  <c:v>0.75050300000000003</c:v>
                </c:pt>
                <c:pt idx="2922">
                  <c:v>0.74992800000000004</c:v>
                </c:pt>
                <c:pt idx="2923">
                  <c:v>0.74937100000000001</c:v>
                </c:pt>
                <c:pt idx="2924">
                  <c:v>0.74883</c:v>
                </c:pt>
                <c:pt idx="2925">
                  <c:v>0.74830700000000006</c:v>
                </c:pt>
                <c:pt idx="2926">
                  <c:v>0.74779799999999996</c:v>
                </c:pt>
              </c:numCache>
            </c:numRef>
          </c:yVal>
          <c:smooth val="0"/>
          <c:extLst>
            <c:ext xmlns:c16="http://schemas.microsoft.com/office/drawing/2014/chart" uri="{C3380CC4-5D6E-409C-BE32-E72D297353CC}">
              <c16:uniqueId val="{00000002-DD21-408B-928D-18FC92824B49}"/>
            </c:ext>
          </c:extLst>
        </c:ser>
        <c:ser>
          <c:idx val="1"/>
          <c:order val="3"/>
          <c:tx>
            <c:v>G58-H</c:v>
          </c:tx>
          <c:spPr>
            <a:ln w="9525" cap="rnd">
              <a:solidFill>
                <a:srgbClr val="FF0000"/>
              </a:solidFill>
              <a:round/>
            </a:ln>
            <a:effectLst/>
          </c:spPr>
          <c:marker>
            <c:symbol val="none"/>
          </c:marker>
          <c:xVal>
            <c:numRef>
              <c:f>G58_H!$S$4:$S$24985</c:f>
              <c:numCache>
                <c:formatCode>m/d/yyyy\ h:mm</c:formatCode>
                <c:ptCount val="24982"/>
                <c:pt idx="0">
                  <c:v>42309</c:v>
                </c:pt>
                <c:pt idx="1">
                  <c:v>42309.004166666666</c:v>
                </c:pt>
                <c:pt idx="2">
                  <c:v>42309.010416666664</c:v>
                </c:pt>
                <c:pt idx="3">
                  <c:v>42309.020833333336</c:v>
                </c:pt>
                <c:pt idx="4">
                  <c:v>42309.03125</c:v>
                </c:pt>
                <c:pt idx="5">
                  <c:v>42309.041666666664</c:v>
                </c:pt>
                <c:pt idx="6">
                  <c:v>42309.049305555556</c:v>
                </c:pt>
                <c:pt idx="7">
                  <c:v>42309.052083333336</c:v>
                </c:pt>
                <c:pt idx="8">
                  <c:v>42309.054166666669</c:v>
                </c:pt>
                <c:pt idx="9">
                  <c:v>42309.058333333334</c:v>
                </c:pt>
                <c:pt idx="10">
                  <c:v>42309.061805555553</c:v>
                </c:pt>
                <c:pt idx="11">
                  <c:v>42309.0625</c:v>
                </c:pt>
                <c:pt idx="12">
                  <c:v>42309.06527777778</c:v>
                </c:pt>
                <c:pt idx="13">
                  <c:v>42309.068749999999</c:v>
                </c:pt>
                <c:pt idx="14">
                  <c:v>42309.071527777778</c:v>
                </c:pt>
                <c:pt idx="15">
                  <c:v>42309.072916666664</c:v>
                </c:pt>
                <c:pt idx="16">
                  <c:v>42309.073611111111</c:v>
                </c:pt>
                <c:pt idx="17">
                  <c:v>42309.076388888891</c:v>
                </c:pt>
                <c:pt idx="18">
                  <c:v>42309.078472222223</c:v>
                </c:pt>
                <c:pt idx="19">
                  <c:v>42309.080555555556</c:v>
                </c:pt>
                <c:pt idx="20">
                  <c:v>42309.082638888889</c:v>
                </c:pt>
                <c:pt idx="21">
                  <c:v>42309.083333333336</c:v>
                </c:pt>
                <c:pt idx="22">
                  <c:v>42309.085416666669</c:v>
                </c:pt>
                <c:pt idx="23">
                  <c:v>42309.087500000001</c:v>
                </c:pt>
                <c:pt idx="24">
                  <c:v>42309.089583333334</c:v>
                </c:pt>
                <c:pt idx="25">
                  <c:v>42309.092361111114</c:v>
                </c:pt>
                <c:pt idx="26">
                  <c:v>42309.09375</c:v>
                </c:pt>
                <c:pt idx="27">
                  <c:v>42309.095833333333</c:v>
                </c:pt>
                <c:pt idx="28">
                  <c:v>42309.097916666666</c:v>
                </c:pt>
                <c:pt idx="29">
                  <c:v>42309.1</c:v>
                </c:pt>
                <c:pt idx="30">
                  <c:v>42309.102083333331</c:v>
                </c:pt>
                <c:pt idx="31">
                  <c:v>42309.104166666664</c:v>
                </c:pt>
                <c:pt idx="32">
                  <c:v>42309.106249999997</c:v>
                </c:pt>
                <c:pt idx="33">
                  <c:v>42309.10833333333</c:v>
                </c:pt>
                <c:pt idx="34">
                  <c:v>42309.11041666667</c:v>
                </c:pt>
                <c:pt idx="35">
                  <c:v>42309.112500000003</c:v>
                </c:pt>
                <c:pt idx="36">
                  <c:v>42309.114583333336</c:v>
                </c:pt>
                <c:pt idx="37">
                  <c:v>42309.116666666669</c:v>
                </c:pt>
                <c:pt idx="38">
                  <c:v>42309.118750000001</c:v>
                </c:pt>
                <c:pt idx="39">
                  <c:v>42309.120833333334</c:v>
                </c:pt>
                <c:pt idx="40">
                  <c:v>42309.122916666667</c:v>
                </c:pt>
                <c:pt idx="41">
                  <c:v>42309.125</c:v>
                </c:pt>
                <c:pt idx="42">
                  <c:v>42309.127083333333</c:v>
                </c:pt>
                <c:pt idx="43">
                  <c:v>42309.129166666666</c:v>
                </c:pt>
                <c:pt idx="44">
                  <c:v>42309.131249999999</c:v>
                </c:pt>
                <c:pt idx="45">
                  <c:v>42309.134027777778</c:v>
                </c:pt>
                <c:pt idx="46">
                  <c:v>42309.135416666664</c:v>
                </c:pt>
                <c:pt idx="47">
                  <c:v>42309.138194444444</c:v>
                </c:pt>
                <c:pt idx="48">
                  <c:v>42309.13958333333</c:v>
                </c:pt>
                <c:pt idx="49">
                  <c:v>42309.14166666667</c:v>
                </c:pt>
                <c:pt idx="50">
                  <c:v>42309.143750000003</c:v>
                </c:pt>
                <c:pt idx="51">
                  <c:v>42309.145833333336</c:v>
                </c:pt>
                <c:pt idx="52">
                  <c:v>42309.147916666669</c:v>
                </c:pt>
                <c:pt idx="53">
                  <c:v>42309.15</c:v>
                </c:pt>
                <c:pt idx="54">
                  <c:v>42309.152083333334</c:v>
                </c:pt>
                <c:pt idx="55">
                  <c:v>42309.154166666667</c:v>
                </c:pt>
                <c:pt idx="56">
                  <c:v>42309.15625</c:v>
                </c:pt>
                <c:pt idx="57">
                  <c:v>42309.158333333333</c:v>
                </c:pt>
                <c:pt idx="58">
                  <c:v>42309.159722222219</c:v>
                </c:pt>
                <c:pt idx="59">
                  <c:v>42309.162499999999</c:v>
                </c:pt>
                <c:pt idx="60">
                  <c:v>42309.164583333331</c:v>
                </c:pt>
                <c:pt idx="61">
                  <c:v>42309.166666666664</c:v>
                </c:pt>
                <c:pt idx="62">
                  <c:v>42309.169444444444</c:v>
                </c:pt>
                <c:pt idx="63">
                  <c:v>42309.171527777777</c:v>
                </c:pt>
                <c:pt idx="64">
                  <c:v>42309.173611111109</c:v>
                </c:pt>
                <c:pt idx="65">
                  <c:v>42309.175694444442</c:v>
                </c:pt>
                <c:pt idx="66">
                  <c:v>42309.177083333336</c:v>
                </c:pt>
                <c:pt idx="67">
                  <c:v>42309.177777777775</c:v>
                </c:pt>
                <c:pt idx="68">
                  <c:v>42309.179861111108</c:v>
                </c:pt>
                <c:pt idx="69">
                  <c:v>42309.181944444441</c:v>
                </c:pt>
                <c:pt idx="70">
                  <c:v>42309.184027777781</c:v>
                </c:pt>
                <c:pt idx="71">
                  <c:v>42309.186111111114</c:v>
                </c:pt>
                <c:pt idx="72">
                  <c:v>42309.1875</c:v>
                </c:pt>
                <c:pt idx="73">
                  <c:v>42309.188888888886</c:v>
                </c:pt>
                <c:pt idx="74">
                  <c:v>42309.190972222219</c:v>
                </c:pt>
                <c:pt idx="75">
                  <c:v>42309.193055555559</c:v>
                </c:pt>
                <c:pt idx="76">
                  <c:v>42309.195138888892</c:v>
                </c:pt>
                <c:pt idx="77">
                  <c:v>42309.197222222225</c:v>
                </c:pt>
                <c:pt idx="78">
                  <c:v>42309.197916666664</c:v>
                </c:pt>
                <c:pt idx="79">
                  <c:v>42309.199305555558</c:v>
                </c:pt>
                <c:pt idx="80">
                  <c:v>42309.201388888891</c:v>
                </c:pt>
                <c:pt idx="81">
                  <c:v>42309.203472222223</c:v>
                </c:pt>
                <c:pt idx="82">
                  <c:v>42309.206250000003</c:v>
                </c:pt>
                <c:pt idx="83">
                  <c:v>42309.208333333336</c:v>
                </c:pt>
                <c:pt idx="84">
                  <c:v>42309.210416666669</c:v>
                </c:pt>
                <c:pt idx="85">
                  <c:v>42309.213194444441</c:v>
                </c:pt>
                <c:pt idx="86">
                  <c:v>42309.215277777781</c:v>
                </c:pt>
                <c:pt idx="87">
                  <c:v>42309.217361111114</c:v>
                </c:pt>
                <c:pt idx="88">
                  <c:v>42309.21875</c:v>
                </c:pt>
                <c:pt idx="89">
                  <c:v>42309.219444444447</c:v>
                </c:pt>
                <c:pt idx="90">
                  <c:v>42309.222222222219</c:v>
                </c:pt>
                <c:pt idx="91">
                  <c:v>42309.224305555559</c:v>
                </c:pt>
                <c:pt idx="92">
                  <c:v>42309.227083333331</c:v>
                </c:pt>
                <c:pt idx="93">
                  <c:v>42309.229166666664</c:v>
                </c:pt>
                <c:pt idx="94">
                  <c:v>42309.229861111111</c:v>
                </c:pt>
                <c:pt idx="95">
                  <c:v>42309.231944444444</c:v>
                </c:pt>
                <c:pt idx="96">
                  <c:v>42309.234722222223</c:v>
                </c:pt>
                <c:pt idx="97">
                  <c:v>42309.236805555556</c:v>
                </c:pt>
                <c:pt idx="98">
                  <c:v>42309.239583333336</c:v>
                </c:pt>
                <c:pt idx="99">
                  <c:v>42309.242361111108</c:v>
                </c:pt>
                <c:pt idx="100">
                  <c:v>42309.245138888888</c:v>
                </c:pt>
                <c:pt idx="101">
                  <c:v>42309.247916666667</c:v>
                </c:pt>
                <c:pt idx="102">
                  <c:v>42309.25</c:v>
                </c:pt>
                <c:pt idx="103">
                  <c:v>42309.250694444447</c:v>
                </c:pt>
                <c:pt idx="104">
                  <c:v>42309.254166666666</c:v>
                </c:pt>
                <c:pt idx="105">
                  <c:v>42309.256944444445</c:v>
                </c:pt>
                <c:pt idx="106">
                  <c:v>42309.260416666664</c:v>
                </c:pt>
                <c:pt idx="107">
                  <c:v>42309.263888888891</c:v>
                </c:pt>
                <c:pt idx="108">
                  <c:v>42309.269444444442</c:v>
                </c:pt>
                <c:pt idx="109">
                  <c:v>42309.270833333336</c:v>
                </c:pt>
                <c:pt idx="110">
                  <c:v>42309.273611111108</c:v>
                </c:pt>
                <c:pt idx="111">
                  <c:v>42309.279166666667</c:v>
                </c:pt>
                <c:pt idx="112">
                  <c:v>42309.28125</c:v>
                </c:pt>
                <c:pt idx="113">
                  <c:v>42309.286805555559</c:v>
                </c:pt>
                <c:pt idx="114">
                  <c:v>42309.291666666664</c:v>
                </c:pt>
                <c:pt idx="115">
                  <c:v>42309.302083333336</c:v>
                </c:pt>
                <c:pt idx="116">
                  <c:v>42309.3125</c:v>
                </c:pt>
                <c:pt idx="117">
                  <c:v>42309.315972222219</c:v>
                </c:pt>
                <c:pt idx="118">
                  <c:v>42309.320833333331</c:v>
                </c:pt>
                <c:pt idx="119">
                  <c:v>42309.322916666664</c:v>
                </c:pt>
                <c:pt idx="120">
                  <c:v>42309.32916666667</c:v>
                </c:pt>
                <c:pt idx="121">
                  <c:v>42309.333333333336</c:v>
                </c:pt>
                <c:pt idx="122">
                  <c:v>42309.334027777775</c:v>
                </c:pt>
                <c:pt idx="123">
                  <c:v>42309.336805555555</c:v>
                </c:pt>
                <c:pt idx="124">
                  <c:v>42309.338888888888</c:v>
                </c:pt>
                <c:pt idx="125">
                  <c:v>42309.341666666667</c:v>
                </c:pt>
                <c:pt idx="126">
                  <c:v>42309.34375</c:v>
                </c:pt>
                <c:pt idx="127">
                  <c:v>42309.345833333333</c:v>
                </c:pt>
                <c:pt idx="128">
                  <c:v>42309.348611111112</c:v>
                </c:pt>
                <c:pt idx="129">
                  <c:v>42309.351388888892</c:v>
                </c:pt>
                <c:pt idx="130">
                  <c:v>42309.354166666664</c:v>
                </c:pt>
                <c:pt idx="131">
                  <c:v>42309.356944444444</c:v>
                </c:pt>
                <c:pt idx="132">
                  <c:v>42309.359722222223</c:v>
                </c:pt>
                <c:pt idx="133">
                  <c:v>42309.361805555556</c:v>
                </c:pt>
                <c:pt idx="134">
                  <c:v>42309.363888888889</c:v>
                </c:pt>
                <c:pt idx="135">
                  <c:v>42309.364583333336</c:v>
                </c:pt>
                <c:pt idx="136">
                  <c:v>42309.365972222222</c:v>
                </c:pt>
                <c:pt idx="137">
                  <c:v>42309.368055555555</c:v>
                </c:pt>
                <c:pt idx="138">
                  <c:v>42309.370138888888</c:v>
                </c:pt>
                <c:pt idx="139">
                  <c:v>42309.37222222222</c:v>
                </c:pt>
                <c:pt idx="140">
                  <c:v>42309.373611111114</c:v>
                </c:pt>
                <c:pt idx="141">
                  <c:v>42309.375</c:v>
                </c:pt>
                <c:pt idx="142">
                  <c:v>42309.375694444447</c:v>
                </c:pt>
                <c:pt idx="143">
                  <c:v>42309.37777777778</c:v>
                </c:pt>
                <c:pt idx="144">
                  <c:v>42309.379861111112</c:v>
                </c:pt>
                <c:pt idx="145">
                  <c:v>42309.381944444445</c:v>
                </c:pt>
                <c:pt idx="146">
                  <c:v>42309.384027777778</c:v>
                </c:pt>
                <c:pt idx="147">
                  <c:v>42309.385416666664</c:v>
                </c:pt>
                <c:pt idx="148">
                  <c:v>42309.387499999997</c:v>
                </c:pt>
                <c:pt idx="149">
                  <c:v>42309.38958333333</c:v>
                </c:pt>
                <c:pt idx="150">
                  <c:v>42309.39166666667</c:v>
                </c:pt>
                <c:pt idx="151">
                  <c:v>42309.393750000003</c:v>
                </c:pt>
                <c:pt idx="152">
                  <c:v>42309.395138888889</c:v>
                </c:pt>
                <c:pt idx="153">
                  <c:v>42309.395833333336</c:v>
                </c:pt>
                <c:pt idx="154">
                  <c:v>42309.397222222222</c:v>
                </c:pt>
                <c:pt idx="155">
                  <c:v>42309.398611111108</c:v>
                </c:pt>
                <c:pt idx="156">
                  <c:v>42309.400694444441</c:v>
                </c:pt>
                <c:pt idx="157">
                  <c:v>42309.402083333334</c:v>
                </c:pt>
                <c:pt idx="158">
                  <c:v>42309.404166666667</c:v>
                </c:pt>
                <c:pt idx="159">
                  <c:v>42309.40625</c:v>
                </c:pt>
                <c:pt idx="160">
                  <c:v>42309.407638888886</c:v>
                </c:pt>
                <c:pt idx="161">
                  <c:v>42309.40902777778</c:v>
                </c:pt>
                <c:pt idx="162">
                  <c:v>42309.411111111112</c:v>
                </c:pt>
                <c:pt idx="163">
                  <c:v>42309.412499999999</c:v>
                </c:pt>
                <c:pt idx="164">
                  <c:v>42309.414583333331</c:v>
                </c:pt>
                <c:pt idx="165">
                  <c:v>42309.415972222225</c:v>
                </c:pt>
                <c:pt idx="166">
                  <c:v>42309.416666666664</c:v>
                </c:pt>
                <c:pt idx="167">
                  <c:v>42309.418055555558</c:v>
                </c:pt>
                <c:pt idx="168">
                  <c:v>42309.420138888891</c:v>
                </c:pt>
                <c:pt idx="169">
                  <c:v>42309.421527777777</c:v>
                </c:pt>
                <c:pt idx="170">
                  <c:v>42309.423611111109</c:v>
                </c:pt>
                <c:pt idx="171">
                  <c:v>42309.425694444442</c:v>
                </c:pt>
                <c:pt idx="172">
                  <c:v>42309.427083333336</c:v>
                </c:pt>
                <c:pt idx="173">
                  <c:v>42309.427777777775</c:v>
                </c:pt>
                <c:pt idx="174">
                  <c:v>42309.429861111108</c:v>
                </c:pt>
                <c:pt idx="175">
                  <c:v>42309.431944444441</c:v>
                </c:pt>
                <c:pt idx="176">
                  <c:v>42309.434027777781</c:v>
                </c:pt>
                <c:pt idx="177">
                  <c:v>42309.436111111114</c:v>
                </c:pt>
                <c:pt idx="178">
                  <c:v>42309.4375</c:v>
                </c:pt>
                <c:pt idx="179">
                  <c:v>42309.438194444447</c:v>
                </c:pt>
                <c:pt idx="180">
                  <c:v>42309.439583333333</c:v>
                </c:pt>
                <c:pt idx="181">
                  <c:v>42309.441666666666</c:v>
                </c:pt>
                <c:pt idx="182">
                  <c:v>42309.443055555559</c:v>
                </c:pt>
                <c:pt idx="183">
                  <c:v>42309.444444444445</c:v>
                </c:pt>
                <c:pt idx="184">
                  <c:v>42309.446527777778</c:v>
                </c:pt>
                <c:pt idx="185">
                  <c:v>42309.447916666664</c:v>
                </c:pt>
                <c:pt idx="186">
                  <c:v>42309.448611111111</c:v>
                </c:pt>
                <c:pt idx="187">
                  <c:v>42309.45</c:v>
                </c:pt>
                <c:pt idx="188">
                  <c:v>42309.45208333333</c:v>
                </c:pt>
                <c:pt idx="189">
                  <c:v>42309.45416666667</c:v>
                </c:pt>
                <c:pt idx="190">
                  <c:v>42309.456250000003</c:v>
                </c:pt>
                <c:pt idx="191">
                  <c:v>42309.458333333336</c:v>
                </c:pt>
                <c:pt idx="192">
                  <c:v>42309.459722222222</c:v>
                </c:pt>
                <c:pt idx="193">
                  <c:v>42309.461805555555</c:v>
                </c:pt>
                <c:pt idx="194">
                  <c:v>42309.463888888888</c:v>
                </c:pt>
                <c:pt idx="195">
                  <c:v>42309.465277777781</c:v>
                </c:pt>
                <c:pt idx="196">
                  <c:v>42309.467361111114</c:v>
                </c:pt>
                <c:pt idx="197">
                  <c:v>42309.46875</c:v>
                </c:pt>
                <c:pt idx="198">
                  <c:v>42309.469444444447</c:v>
                </c:pt>
                <c:pt idx="199">
                  <c:v>42309.47152777778</c:v>
                </c:pt>
                <c:pt idx="200">
                  <c:v>42309.473611111112</c:v>
                </c:pt>
                <c:pt idx="201">
                  <c:v>42309.475694444445</c:v>
                </c:pt>
                <c:pt idx="202">
                  <c:v>42309.477777777778</c:v>
                </c:pt>
                <c:pt idx="203">
                  <c:v>42309.479166666664</c:v>
                </c:pt>
                <c:pt idx="204">
                  <c:v>42309.479861111111</c:v>
                </c:pt>
                <c:pt idx="205">
                  <c:v>42309.481944444444</c:v>
                </c:pt>
                <c:pt idx="206">
                  <c:v>42309.484027777777</c:v>
                </c:pt>
                <c:pt idx="207">
                  <c:v>42309.486111111109</c:v>
                </c:pt>
                <c:pt idx="208">
                  <c:v>42309.488194444442</c:v>
                </c:pt>
                <c:pt idx="209">
                  <c:v>42309.489583333336</c:v>
                </c:pt>
                <c:pt idx="210">
                  <c:v>42309.490277777775</c:v>
                </c:pt>
                <c:pt idx="211">
                  <c:v>42309.492361111108</c:v>
                </c:pt>
                <c:pt idx="212">
                  <c:v>42309.494444444441</c:v>
                </c:pt>
                <c:pt idx="213">
                  <c:v>42309.496527777781</c:v>
                </c:pt>
                <c:pt idx="214">
                  <c:v>42309.499305555553</c:v>
                </c:pt>
                <c:pt idx="215">
                  <c:v>42309.5</c:v>
                </c:pt>
                <c:pt idx="216">
                  <c:v>42309.502083333333</c:v>
                </c:pt>
                <c:pt idx="217">
                  <c:v>42309.505555555559</c:v>
                </c:pt>
                <c:pt idx="218">
                  <c:v>42309.508333333331</c:v>
                </c:pt>
                <c:pt idx="219">
                  <c:v>42309.510416666664</c:v>
                </c:pt>
                <c:pt idx="220">
                  <c:v>42309.511111111111</c:v>
                </c:pt>
                <c:pt idx="221">
                  <c:v>42309.513888888891</c:v>
                </c:pt>
                <c:pt idx="222">
                  <c:v>42309.51666666667</c:v>
                </c:pt>
                <c:pt idx="223">
                  <c:v>42309.520833333336</c:v>
                </c:pt>
                <c:pt idx="224">
                  <c:v>42309.525000000001</c:v>
                </c:pt>
                <c:pt idx="225">
                  <c:v>42309.52847222222</c:v>
                </c:pt>
                <c:pt idx="226">
                  <c:v>42309.53125</c:v>
                </c:pt>
                <c:pt idx="227">
                  <c:v>42309.531944444447</c:v>
                </c:pt>
                <c:pt idx="228">
                  <c:v>42309.536111111112</c:v>
                </c:pt>
                <c:pt idx="229">
                  <c:v>42309.541666666664</c:v>
                </c:pt>
                <c:pt idx="230">
                  <c:v>42309.552083333336</c:v>
                </c:pt>
                <c:pt idx="231">
                  <c:v>42309.5625</c:v>
                </c:pt>
                <c:pt idx="232">
                  <c:v>42309.572916666664</c:v>
                </c:pt>
                <c:pt idx="233">
                  <c:v>42309.574999999997</c:v>
                </c:pt>
                <c:pt idx="234">
                  <c:v>42309.580555555556</c:v>
                </c:pt>
                <c:pt idx="235">
                  <c:v>42309.583333333336</c:v>
                </c:pt>
                <c:pt idx="236">
                  <c:v>42309.584027777775</c:v>
                </c:pt>
                <c:pt idx="237">
                  <c:v>42309.588194444441</c:v>
                </c:pt>
                <c:pt idx="238">
                  <c:v>42309.591666666667</c:v>
                </c:pt>
                <c:pt idx="239">
                  <c:v>42309.59375</c:v>
                </c:pt>
                <c:pt idx="240">
                  <c:v>42309.595138888886</c:v>
                </c:pt>
                <c:pt idx="241">
                  <c:v>42309.597916666666</c:v>
                </c:pt>
                <c:pt idx="242">
                  <c:v>42309.600694444445</c:v>
                </c:pt>
                <c:pt idx="243">
                  <c:v>42309.603472222225</c:v>
                </c:pt>
                <c:pt idx="244">
                  <c:v>42309.604166666664</c:v>
                </c:pt>
                <c:pt idx="245">
                  <c:v>42309.605555555558</c:v>
                </c:pt>
                <c:pt idx="246">
                  <c:v>42309.607638888891</c:v>
                </c:pt>
                <c:pt idx="247">
                  <c:v>42309.61041666667</c:v>
                </c:pt>
                <c:pt idx="248">
                  <c:v>42309.612500000003</c:v>
                </c:pt>
                <c:pt idx="249">
                  <c:v>42309.614583333336</c:v>
                </c:pt>
                <c:pt idx="250">
                  <c:v>42309.616666666669</c:v>
                </c:pt>
                <c:pt idx="251">
                  <c:v>42309.619444444441</c:v>
                </c:pt>
                <c:pt idx="252">
                  <c:v>42309.621527777781</c:v>
                </c:pt>
                <c:pt idx="253">
                  <c:v>42309.623611111114</c:v>
                </c:pt>
                <c:pt idx="254">
                  <c:v>42309.625</c:v>
                </c:pt>
                <c:pt idx="255">
                  <c:v>42309.625694444447</c:v>
                </c:pt>
                <c:pt idx="256">
                  <c:v>42309.62777777778</c:v>
                </c:pt>
                <c:pt idx="257">
                  <c:v>42309.629861111112</c:v>
                </c:pt>
                <c:pt idx="258">
                  <c:v>42309.631944444445</c:v>
                </c:pt>
                <c:pt idx="259">
                  <c:v>42309.634027777778</c:v>
                </c:pt>
                <c:pt idx="260">
                  <c:v>42309.635416666664</c:v>
                </c:pt>
                <c:pt idx="261">
                  <c:v>42309.636111111111</c:v>
                </c:pt>
                <c:pt idx="262">
                  <c:v>42309.638194444444</c:v>
                </c:pt>
                <c:pt idx="263">
                  <c:v>42309.640277777777</c:v>
                </c:pt>
                <c:pt idx="264">
                  <c:v>42309.642361111109</c:v>
                </c:pt>
                <c:pt idx="265">
                  <c:v>42309.645138888889</c:v>
                </c:pt>
                <c:pt idx="266">
                  <c:v>42309.645833333336</c:v>
                </c:pt>
                <c:pt idx="267">
                  <c:v>42309.647222222222</c:v>
                </c:pt>
                <c:pt idx="268">
                  <c:v>42309.649305555555</c:v>
                </c:pt>
                <c:pt idx="269">
                  <c:v>42309.651388888888</c:v>
                </c:pt>
                <c:pt idx="270">
                  <c:v>42309.65347222222</c:v>
                </c:pt>
                <c:pt idx="271">
                  <c:v>42309.655555555553</c:v>
                </c:pt>
                <c:pt idx="272">
                  <c:v>42309.65625</c:v>
                </c:pt>
                <c:pt idx="273">
                  <c:v>42309.657638888886</c:v>
                </c:pt>
                <c:pt idx="274">
                  <c:v>42309.659722222219</c:v>
                </c:pt>
                <c:pt idx="275">
                  <c:v>42309.661805555559</c:v>
                </c:pt>
                <c:pt idx="276">
                  <c:v>42309.663888888892</c:v>
                </c:pt>
                <c:pt idx="277">
                  <c:v>42309.665972222225</c:v>
                </c:pt>
                <c:pt idx="278">
                  <c:v>42309.666666666664</c:v>
                </c:pt>
                <c:pt idx="279">
                  <c:v>42309.668055555558</c:v>
                </c:pt>
                <c:pt idx="280">
                  <c:v>42309.670138888891</c:v>
                </c:pt>
                <c:pt idx="281">
                  <c:v>42309.672222222223</c:v>
                </c:pt>
                <c:pt idx="282">
                  <c:v>42309.673611111109</c:v>
                </c:pt>
                <c:pt idx="283">
                  <c:v>42309.675694444442</c:v>
                </c:pt>
                <c:pt idx="284">
                  <c:v>42309.677083333336</c:v>
                </c:pt>
                <c:pt idx="285">
                  <c:v>42309.677777777775</c:v>
                </c:pt>
                <c:pt idx="286">
                  <c:v>42309.679861111108</c:v>
                </c:pt>
                <c:pt idx="287">
                  <c:v>42309.681944444441</c:v>
                </c:pt>
                <c:pt idx="288">
                  <c:v>42309.684027777781</c:v>
                </c:pt>
                <c:pt idx="289">
                  <c:v>42309.686111111114</c:v>
                </c:pt>
                <c:pt idx="290">
                  <c:v>42309.6875</c:v>
                </c:pt>
                <c:pt idx="291">
                  <c:v>42309.688888888886</c:v>
                </c:pt>
                <c:pt idx="292">
                  <c:v>42309.691666666666</c:v>
                </c:pt>
                <c:pt idx="293">
                  <c:v>42309.693749999999</c:v>
                </c:pt>
                <c:pt idx="294">
                  <c:v>42309.695833333331</c:v>
                </c:pt>
                <c:pt idx="295">
                  <c:v>42309.697916666664</c:v>
                </c:pt>
                <c:pt idx="296">
                  <c:v>42309.698611111111</c:v>
                </c:pt>
                <c:pt idx="297">
                  <c:v>42309.700694444444</c:v>
                </c:pt>
                <c:pt idx="298">
                  <c:v>42309.703472222223</c:v>
                </c:pt>
                <c:pt idx="299">
                  <c:v>42309.706250000003</c:v>
                </c:pt>
                <c:pt idx="300">
                  <c:v>42309.708333333336</c:v>
                </c:pt>
                <c:pt idx="301">
                  <c:v>42309.710416666669</c:v>
                </c:pt>
                <c:pt idx="302">
                  <c:v>42309.713194444441</c:v>
                </c:pt>
                <c:pt idx="303">
                  <c:v>42309.715277777781</c:v>
                </c:pt>
                <c:pt idx="304">
                  <c:v>42309.717361111114</c:v>
                </c:pt>
                <c:pt idx="305">
                  <c:v>42309.71875</c:v>
                </c:pt>
                <c:pt idx="306">
                  <c:v>42309.720138888886</c:v>
                </c:pt>
                <c:pt idx="307">
                  <c:v>42309.722916666666</c:v>
                </c:pt>
                <c:pt idx="308">
                  <c:v>42309.725694444445</c:v>
                </c:pt>
                <c:pt idx="309">
                  <c:v>42309.728472222225</c:v>
                </c:pt>
                <c:pt idx="310">
                  <c:v>42309.729166666664</c:v>
                </c:pt>
                <c:pt idx="311">
                  <c:v>42309.730555555558</c:v>
                </c:pt>
                <c:pt idx="312">
                  <c:v>42309.73333333333</c:v>
                </c:pt>
                <c:pt idx="313">
                  <c:v>42309.73541666667</c:v>
                </c:pt>
                <c:pt idx="314">
                  <c:v>42309.737500000003</c:v>
                </c:pt>
                <c:pt idx="315">
                  <c:v>42309.739583333336</c:v>
                </c:pt>
                <c:pt idx="316">
                  <c:v>42309.742361111108</c:v>
                </c:pt>
                <c:pt idx="317">
                  <c:v>42309.745138888888</c:v>
                </c:pt>
                <c:pt idx="318">
                  <c:v>42309.747916666667</c:v>
                </c:pt>
                <c:pt idx="319">
                  <c:v>42309.75</c:v>
                </c:pt>
                <c:pt idx="320">
                  <c:v>42309.750694444447</c:v>
                </c:pt>
                <c:pt idx="321">
                  <c:v>42309.753472222219</c:v>
                </c:pt>
                <c:pt idx="322">
                  <c:v>42309.756249999999</c:v>
                </c:pt>
                <c:pt idx="323">
                  <c:v>42309.759027777778</c:v>
                </c:pt>
                <c:pt idx="324">
                  <c:v>42309.760416666664</c:v>
                </c:pt>
                <c:pt idx="325">
                  <c:v>42309.761805555558</c:v>
                </c:pt>
                <c:pt idx="326">
                  <c:v>42309.763888888891</c:v>
                </c:pt>
                <c:pt idx="327">
                  <c:v>42309.76666666667</c:v>
                </c:pt>
                <c:pt idx="328">
                  <c:v>42309.770138888889</c:v>
                </c:pt>
                <c:pt idx="329">
                  <c:v>42309.770833333336</c:v>
                </c:pt>
                <c:pt idx="330">
                  <c:v>42309.773611111108</c:v>
                </c:pt>
                <c:pt idx="331">
                  <c:v>42309.777083333334</c:v>
                </c:pt>
                <c:pt idx="332">
                  <c:v>42309.78125</c:v>
                </c:pt>
                <c:pt idx="333">
                  <c:v>42309.786111111112</c:v>
                </c:pt>
                <c:pt idx="334">
                  <c:v>42309.789583333331</c:v>
                </c:pt>
                <c:pt idx="335">
                  <c:v>42309.791666666664</c:v>
                </c:pt>
                <c:pt idx="336">
                  <c:v>42309.794444444444</c:v>
                </c:pt>
                <c:pt idx="337">
                  <c:v>42309.802083333336</c:v>
                </c:pt>
                <c:pt idx="338">
                  <c:v>42309.802777777775</c:v>
                </c:pt>
                <c:pt idx="339">
                  <c:v>42309.8125</c:v>
                </c:pt>
                <c:pt idx="340">
                  <c:v>42309.822916666664</c:v>
                </c:pt>
                <c:pt idx="341">
                  <c:v>42309.833333333336</c:v>
                </c:pt>
                <c:pt idx="342">
                  <c:v>42309.841666666667</c:v>
                </c:pt>
                <c:pt idx="343">
                  <c:v>42309.84375</c:v>
                </c:pt>
                <c:pt idx="344">
                  <c:v>42309.845138888886</c:v>
                </c:pt>
                <c:pt idx="345">
                  <c:v>42309.849305555559</c:v>
                </c:pt>
                <c:pt idx="346">
                  <c:v>42309.854166666664</c:v>
                </c:pt>
                <c:pt idx="347">
                  <c:v>42309.856944444444</c:v>
                </c:pt>
                <c:pt idx="348">
                  <c:v>42309.86041666667</c:v>
                </c:pt>
                <c:pt idx="349">
                  <c:v>42309.863194444442</c:v>
                </c:pt>
                <c:pt idx="350">
                  <c:v>42309.864583333336</c:v>
                </c:pt>
                <c:pt idx="351">
                  <c:v>42309.865972222222</c:v>
                </c:pt>
                <c:pt idx="352">
                  <c:v>42309.868055555555</c:v>
                </c:pt>
                <c:pt idx="353">
                  <c:v>42309.870833333334</c:v>
                </c:pt>
                <c:pt idx="354">
                  <c:v>42309.872916666667</c:v>
                </c:pt>
                <c:pt idx="355">
                  <c:v>42309.875</c:v>
                </c:pt>
                <c:pt idx="356">
                  <c:v>42309.87777777778</c:v>
                </c:pt>
                <c:pt idx="357">
                  <c:v>42309.879861111112</c:v>
                </c:pt>
                <c:pt idx="358">
                  <c:v>42309.882638888892</c:v>
                </c:pt>
                <c:pt idx="359">
                  <c:v>42309.884722222225</c:v>
                </c:pt>
                <c:pt idx="360">
                  <c:v>42309.885416666664</c:v>
                </c:pt>
                <c:pt idx="361">
                  <c:v>42309.886805555558</c:v>
                </c:pt>
                <c:pt idx="362">
                  <c:v>42309.88958333333</c:v>
                </c:pt>
                <c:pt idx="363">
                  <c:v>42309.89166666667</c:v>
                </c:pt>
                <c:pt idx="364">
                  <c:v>42309.893750000003</c:v>
                </c:pt>
                <c:pt idx="365">
                  <c:v>42309.895833333336</c:v>
                </c:pt>
                <c:pt idx="366">
                  <c:v>42309.897916666669</c:v>
                </c:pt>
                <c:pt idx="367">
                  <c:v>42309.9</c:v>
                </c:pt>
                <c:pt idx="368">
                  <c:v>42309.901388888888</c:v>
                </c:pt>
                <c:pt idx="369">
                  <c:v>42309.904166666667</c:v>
                </c:pt>
                <c:pt idx="370">
                  <c:v>42309.90625</c:v>
                </c:pt>
                <c:pt idx="371">
                  <c:v>42309.908333333333</c:v>
                </c:pt>
                <c:pt idx="372">
                  <c:v>42309.910416666666</c:v>
                </c:pt>
                <c:pt idx="373">
                  <c:v>42309.912499999999</c:v>
                </c:pt>
                <c:pt idx="374">
                  <c:v>42309.914583333331</c:v>
                </c:pt>
                <c:pt idx="375">
                  <c:v>42309.915972222225</c:v>
                </c:pt>
                <c:pt idx="376">
                  <c:v>42309.916666666664</c:v>
                </c:pt>
                <c:pt idx="377">
                  <c:v>42309.918055555558</c:v>
                </c:pt>
                <c:pt idx="378">
                  <c:v>42309.920138888891</c:v>
                </c:pt>
                <c:pt idx="379">
                  <c:v>42309.922222222223</c:v>
                </c:pt>
                <c:pt idx="380">
                  <c:v>42309.925000000003</c:v>
                </c:pt>
                <c:pt idx="381">
                  <c:v>42309.927083333336</c:v>
                </c:pt>
                <c:pt idx="382">
                  <c:v>42309.929166666669</c:v>
                </c:pt>
                <c:pt idx="383">
                  <c:v>42309.931250000001</c:v>
                </c:pt>
                <c:pt idx="384">
                  <c:v>42309.934027777781</c:v>
                </c:pt>
                <c:pt idx="385">
                  <c:v>42309.935416666667</c:v>
                </c:pt>
                <c:pt idx="386">
                  <c:v>42309.9375</c:v>
                </c:pt>
                <c:pt idx="387">
                  <c:v>42309.939583333333</c:v>
                </c:pt>
                <c:pt idx="388">
                  <c:v>42309.941666666666</c:v>
                </c:pt>
                <c:pt idx="389">
                  <c:v>42309.943749999999</c:v>
                </c:pt>
                <c:pt idx="390">
                  <c:v>42309.945833333331</c:v>
                </c:pt>
                <c:pt idx="391">
                  <c:v>42309.947916666664</c:v>
                </c:pt>
                <c:pt idx="392">
                  <c:v>42309.95</c:v>
                </c:pt>
                <c:pt idx="393">
                  <c:v>42309.95208333333</c:v>
                </c:pt>
                <c:pt idx="394">
                  <c:v>42309.954861111109</c:v>
                </c:pt>
                <c:pt idx="395">
                  <c:v>42309.956944444442</c:v>
                </c:pt>
                <c:pt idx="396">
                  <c:v>42309.958333333336</c:v>
                </c:pt>
                <c:pt idx="397">
                  <c:v>42309.959027777775</c:v>
                </c:pt>
                <c:pt idx="398">
                  <c:v>42309.961111111108</c:v>
                </c:pt>
                <c:pt idx="399">
                  <c:v>42309.963888888888</c:v>
                </c:pt>
                <c:pt idx="400">
                  <c:v>42309.966666666667</c:v>
                </c:pt>
                <c:pt idx="401">
                  <c:v>42309.96875</c:v>
                </c:pt>
                <c:pt idx="402">
                  <c:v>42309.969444444447</c:v>
                </c:pt>
                <c:pt idx="403">
                  <c:v>42309.97152777778</c:v>
                </c:pt>
                <c:pt idx="404">
                  <c:v>42309.973611111112</c:v>
                </c:pt>
                <c:pt idx="405">
                  <c:v>42309.976388888892</c:v>
                </c:pt>
                <c:pt idx="406">
                  <c:v>42309.978472222225</c:v>
                </c:pt>
                <c:pt idx="407">
                  <c:v>42309.979166666664</c:v>
                </c:pt>
                <c:pt idx="408">
                  <c:v>42309.981249999997</c:v>
                </c:pt>
                <c:pt idx="409">
                  <c:v>42309.982638888891</c:v>
                </c:pt>
                <c:pt idx="410">
                  <c:v>42309.98541666667</c:v>
                </c:pt>
                <c:pt idx="411">
                  <c:v>42309.987500000003</c:v>
                </c:pt>
                <c:pt idx="412">
                  <c:v>42309.989583333336</c:v>
                </c:pt>
                <c:pt idx="413">
                  <c:v>42309.992361111108</c:v>
                </c:pt>
                <c:pt idx="414">
                  <c:v>42309.995138888888</c:v>
                </c:pt>
                <c:pt idx="415">
                  <c:v>42309.997916666667</c:v>
                </c:pt>
                <c:pt idx="416">
                  <c:v>42310</c:v>
                </c:pt>
                <c:pt idx="417">
                  <c:v>42310.001388888886</c:v>
                </c:pt>
                <c:pt idx="418">
                  <c:v>42310.004166666666</c:v>
                </c:pt>
                <c:pt idx="419">
                  <c:v>42310.006944444445</c:v>
                </c:pt>
                <c:pt idx="420">
                  <c:v>42310.009722222225</c:v>
                </c:pt>
                <c:pt idx="421">
                  <c:v>42310.010416666664</c:v>
                </c:pt>
                <c:pt idx="422">
                  <c:v>42310.012499999997</c:v>
                </c:pt>
                <c:pt idx="423">
                  <c:v>42310.015277777777</c:v>
                </c:pt>
                <c:pt idx="424">
                  <c:v>42310.018750000003</c:v>
                </c:pt>
                <c:pt idx="425">
                  <c:v>42310.020833333336</c:v>
                </c:pt>
                <c:pt idx="426">
                  <c:v>42310.022222222222</c:v>
                </c:pt>
                <c:pt idx="427">
                  <c:v>42310.025694444441</c:v>
                </c:pt>
                <c:pt idx="428">
                  <c:v>42310.029861111114</c:v>
                </c:pt>
                <c:pt idx="429">
                  <c:v>42310.03125</c:v>
                </c:pt>
                <c:pt idx="430">
                  <c:v>42310.034722222219</c:v>
                </c:pt>
                <c:pt idx="431">
                  <c:v>42310.038888888892</c:v>
                </c:pt>
                <c:pt idx="432">
                  <c:v>42310.041666666664</c:v>
                </c:pt>
                <c:pt idx="433">
                  <c:v>42310.045138888891</c:v>
                </c:pt>
                <c:pt idx="434">
                  <c:v>42310.052083333336</c:v>
                </c:pt>
                <c:pt idx="435">
                  <c:v>42310.0625</c:v>
                </c:pt>
                <c:pt idx="436">
                  <c:v>42310.072916666664</c:v>
                </c:pt>
                <c:pt idx="437">
                  <c:v>42310.083333333336</c:v>
                </c:pt>
                <c:pt idx="438">
                  <c:v>42310.093055555553</c:v>
                </c:pt>
                <c:pt idx="439">
                  <c:v>42310.09375</c:v>
                </c:pt>
                <c:pt idx="440">
                  <c:v>42310.099305555559</c:v>
                </c:pt>
                <c:pt idx="441">
                  <c:v>42310.102777777778</c:v>
                </c:pt>
                <c:pt idx="442">
                  <c:v>42310.104166666664</c:v>
                </c:pt>
                <c:pt idx="443">
                  <c:v>42310.106944444444</c:v>
                </c:pt>
                <c:pt idx="444">
                  <c:v>42310.11041666667</c:v>
                </c:pt>
                <c:pt idx="445">
                  <c:v>42310.113194444442</c:v>
                </c:pt>
                <c:pt idx="446">
                  <c:v>42310.114583333336</c:v>
                </c:pt>
                <c:pt idx="447">
                  <c:v>42310.116666666669</c:v>
                </c:pt>
                <c:pt idx="448">
                  <c:v>42310.119444444441</c:v>
                </c:pt>
                <c:pt idx="449">
                  <c:v>42310.12222222222</c:v>
                </c:pt>
                <c:pt idx="450">
                  <c:v>42310.124305555553</c:v>
                </c:pt>
                <c:pt idx="451">
                  <c:v>42310.125</c:v>
                </c:pt>
                <c:pt idx="452">
                  <c:v>42310.126388888886</c:v>
                </c:pt>
                <c:pt idx="453">
                  <c:v>42310.128472222219</c:v>
                </c:pt>
                <c:pt idx="454">
                  <c:v>42310.130555555559</c:v>
                </c:pt>
                <c:pt idx="455">
                  <c:v>42310.132638888892</c:v>
                </c:pt>
                <c:pt idx="456">
                  <c:v>42310.134722222225</c:v>
                </c:pt>
                <c:pt idx="457">
                  <c:v>42310.135416666664</c:v>
                </c:pt>
                <c:pt idx="458">
                  <c:v>42310.137499999997</c:v>
                </c:pt>
                <c:pt idx="459">
                  <c:v>42310.13958333333</c:v>
                </c:pt>
                <c:pt idx="460">
                  <c:v>42310.142361111109</c:v>
                </c:pt>
                <c:pt idx="461">
                  <c:v>42310.144444444442</c:v>
                </c:pt>
                <c:pt idx="462">
                  <c:v>42310.145833333336</c:v>
                </c:pt>
                <c:pt idx="463">
                  <c:v>42310.146527777775</c:v>
                </c:pt>
                <c:pt idx="464">
                  <c:v>42310.148611111108</c:v>
                </c:pt>
                <c:pt idx="465">
                  <c:v>42310.151388888888</c:v>
                </c:pt>
                <c:pt idx="466">
                  <c:v>42310.15347222222</c:v>
                </c:pt>
                <c:pt idx="467">
                  <c:v>42310.155555555553</c:v>
                </c:pt>
                <c:pt idx="468">
                  <c:v>42310.15625</c:v>
                </c:pt>
                <c:pt idx="469">
                  <c:v>42310.157638888886</c:v>
                </c:pt>
                <c:pt idx="470">
                  <c:v>42310.160416666666</c:v>
                </c:pt>
                <c:pt idx="471">
                  <c:v>42310.162499999999</c:v>
                </c:pt>
                <c:pt idx="472">
                  <c:v>42310.164583333331</c:v>
                </c:pt>
                <c:pt idx="473">
                  <c:v>42310.166666666664</c:v>
                </c:pt>
                <c:pt idx="474">
                  <c:v>42310.168749999997</c:v>
                </c:pt>
                <c:pt idx="475">
                  <c:v>42310.17083333333</c:v>
                </c:pt>
                <c:pt idx="476">
                  <c:v>42310.173611111109</c:v>
                </c:pt>
                <c:pt idx="477">
                  <c:v>42310.175694444442</c:v>
                </c:pt>
                <c:pt idx="478">
                  <c:v>42310.177083333336</c:v>
                </c:pt>
                <c:pt idx="479">
                  <c:v>42310.177777777775</c:v>
                </c:pt>
                <c:pt idx="480">
                  <c:v>42310.179861111108</c:v>
                </c:pt>
                <c:pt idx="481">
                  <c:v>42310.181944444441</c:v>
                </c:pt>
                <c:pt idx="482">
                  <c:v>42310.184027777781</c:v>
                </c:pt>
                <c:pt idx="483">
                  <c:v>42310.186111111114</c:v>
                </c:pt>
                <c:pt idx="484">
                  <c:v>42310.1875</c:v>
                </c:pt>
                <c:pt idx="485">
                  <c:v>42310.188194444447</c:v>
                </c:pt>
                <c:pt idx="486">
                  <c:v>42310.190972222219</c:v>
                </c:pt>
                <c:pt idx="487">
                  <c:v>42310.193055555559</c:v>
                </c:pt>
                <c:pt idx="488">
                  <c:v>42310.195138888892</c:v>
                </c:pt>
                <c:pt idx="489">
                  <c:v>42310.197222222225</c:v>
                </c:pt>
                <c:pt idx="490">
                  <c:v>42310.197916666664</c:v>
                </c:pt>
                <c:pt idx="491">
                  <c:v>42310.2</c:v>
                </c:pt>
                <c:pt idx="492">
                  <c:v>42310.20208333333</c:v>
                </c:pt>
                <c:pt idx="493">
                  <c:v>42310.20416666667</c:v>
                </c:pt>
                <c:pt idx="494">
                  <c:v>42310.206250000003</c:v>
                </c:pt>
                <c:pt idx="495">
                  <c:v>42310.208333333336</c:v>
                </c:pt>
                <c:pt idx="496">
                  <c:v>42310.211111111108</c:v>
                </c:pt>
                <c:pt idx="497">
                  <c:v>42310.213194444441</c:v>
                </c:pt>
                <c:pt idx="498">
                  <c:v>42310.21597222222</c:v>
                </c:pt>
                <c:pt idx="499">
                  <c:v>42310.218055555553</c:v>
                </c:pt>
                <c:pt idx="500">
                  <c:v>42310.21875</c:v>
                </c:pt>
                <c:pt idx="501">
                  <c:v>42310.220833333333</c:v>
                </c:pt>
                <c:pt idx="502">
                  <c:v>42310.222916666666</c:v>
                </c:pt>
                <c:pt idx="503">
                  <c:v>42310.224999999999</c:v>
                </c:pt>
                <c:pt idx="504">
                  <c:v>42310.227777777778</c:v>
                </c:pt>
                <c:pt idx="505">
                  <c:v>42310.229166666664</c:v>
                </c:pt>
                <c:pt idx="506">
                  <c:v>42310.230555555558</c:v>
                </c:pt>
                <c:pt idx="507">
                  <c:v>42310.232638888891</c:v>
                </c:pt>
                <c:pt idx="508">
                  <c:v>42310.234722222223</c:v>
                </c:pt>
                <c:pt idx="509">
                  <c:v>42310.236805555556</c:v>
                </c:pt>
                <c:pt idx="510">
                  <c:v>42310.239583333336</c:v>
                </c:pt>
                <c:pt idx="511">
                  <c:v>42310.241666666669</c:v>
                </c:pt>
                <c:pt idx="512">
                  <c:v>42310.244444444441</c:v>
                </c:pt>
                <c:pt idx="513">
                  <c:v>42310.246527777781</c:v>
                </c:pt>
                <c:pt idx="514">
                  <c:v>42310.249305555553</c:v>
                </c:pt>
                <c:pt idx="515">
                  <c:v>42310.25</c:v>
                </c:pt>
                <c:pt idx="516">
                  <c:v>42310.252083333333</c:v>
                </c:pt>
                <c:pt idx="517">
                  <c:v>42310.254861111112</c:v>
                </c:pt>
                <c:pt idx="518">
                  <c:v>42310.257638888892</c:v>
                </c:pt>
                <c:pt idx="519">
                  <c:v>42310.260416666664</c:v>
                </c:pt>
                <c:pt idx="520">
                  <c:v>42310.262499999997</c:v>
                </c:pt>
                <c:pt idx="521">
                  <c:v>42310.265277777777</c:v>
                </c:pt>
                <c:pt idx="522">
                  <c:v>42310.268055555556</c:v>
                </c:pt>
                <c:pt idx="523">
                  <c:v>42310.270138888889</c:v>
                </c:pt>
                <c:pt idx="524">
                  <c:v>42310.270833333336</c:v>
                </c:pt>
                <c:pt idx="525">
                  <c:v>42310.272916666669</c:v>
                </c:pt>
                <c:pt idx="526">
                  <c:v>42310.276388888888</c:v>
                </c:pt>
                <c:pt idx="527">
                  <c:v>42310.279861111114</c:v>
                </c:pt>
                <c:pt idx="528">
                  <c:v>42310.28125</c:v>
                </c:pt>
                <c:pt idx="529">
                  <c:v>42310.282638888886</c:v>
                </c:pt>
                <c:pt idx="530">
                  <c:v>42310.285416666666</c:v>
                </c:pt>
                <c:pt idx="531">
                  <c:v>42310.288888888892</c:v>
                </c:pt>
                <c:pt idx="532">
                  <c:v>42310.291666666664</c:v>
                </c:pt>
                <c:pt idx="533">
                  <c:v>42310.292361111111</c:v>
                </c:pt>
                <c:pt idx="534">
                  <c:v>42310.29583333333</c:v>
                </c:pt>
                <c:pt idx="535">
                  <c:v>42310.300694444442</c:v>
                </c:pt>
                <c:pt idx="536">
                  <c:v>42310.302083333336</c:v>
                </c:pt>
                <c:pt idx="537">
                  <c:v>42310.305555555555</c:v>
                </c:pt>
                <c:pt idx="538">
                  <c:v>42310.310416666667</c:v>
                </c:pt>
                <c:pt idx="539">
                  <c:v>42310.3125</c:v>
                </c:pt>
                <c:pt idx="540">
                  <c:v>42310.317361111112</c:v>
                </c:pt>
                <c:pt idx="541">
                  <c:v>42310.321527777778</c:v>
                </c:pt>
                <c:pt idx="542">
                  <c:v>42310.322916666664</c:v>
                </c:pt>
                <c:pt idx="543">
                  <c:v>42310.333333333336</c:v>
                </c:pt>
                <c:pt idx="544">
                  <c:v>42310.34375</c:v>
                </c:pt>
                <c:pt idx="545">
                  <c:v>42310.354166666664</c:v>
                </c:pt>
                <c:pt idx="546">
                  <c:v>42310.359722222223</c:v>
                </c:pt>
                <c:pt idx="547">
                  <c:v>42310.364583333336</c:v>
                </c:pt>
                <c:pt idx="548">
                  <c:v>42310.367361111108</c:v>
                </c:pt>
                <c:pt idx="549">
                  <c:v>42310.371527777781</c:v>
                </c:pt>
                <c:pt idx="550">
                  <c:v>42310.375</c:v>
                </c:pt>
                <c:pt idx="551">
                  <c:v>42310.37777777778</c:v>
                </c:pt>
                <c:pt idx="552">
                  <c:v>42310.380555555559</c:v>
                </c:pt>
                <c:pt idx="553">
                  <c:v>42310.383333333331</c:v>
                </c:pt>
                <c:pt idx="554">
                  <c:v>42310.385416666664</c:v>
                </c:pt>
                <c:pt idx="555">
                  <c:v>42310.386111111111</c:v>
                </c:pt>
                <c:pt idx="556">
                  <c:v>42310.388194444444</c:v>
                </c:pt>
                <c:pt idx="557">
                  <c:v>42310.390972222223</c:v>
                </c:pt>
                <c:pt idx="558">
                  <c:v>42310.393750000003</c:v>
                </c:pt>
                <c:pt idx="559">
                  <c:v>42310.395833333336</c:v>
                </c:pt>
                <c:pt idx="560">
                  <c:v>42310.398611111108</c:v>
                </c:pt>
                <c:pt idx="561">
                  <c:v>42310.400694444441</c:v>
                </c:pt>
                <c:pt idx="562">
                  <c:v>42310.40347222222</c:v>
                </c:pt>
                <c:pt idx="563">
                  <c:v>42310.404861111114</c:v>
                </c:pt>
                <c:pt idx="564">
                  <c:v>42310.40625</c:v>
                </c:pt>
                <c:pt idx="565">
                  <c:v>42310.406944444447</c:v>
                </c:pt>
                <c:pt idx="566">
                  <c:v>42310.409722222219</c:v>
                </c:pt>
                <c:pt idx="567">
                  <c:v>42310.411805555559</c:v>
                </c:pt>
                <c:pt idx="568">
                  <c:v>42310.413888888892</c:v>
                </c:pt>
                <c:pt idx="569">
                  <c:v>42310.415972222225</c:v>
                </c:pt>
                <c:pt idx="570">
                  <c:v>42310.416666666664</c:v>
                </c:pt>
                <c:pt idx="571">
                  <c:v>42310.418055555558</c:v>
                </c:pt>
                <c:pt idx="572">
                  <c:v>42310.420138888891</c:v>
                </c:pt>
                <c:pt idx="573">
                  <c:v>42310.422222222223</c:v>
                </c:pt>
                <c:pt idx="574">
                  <c:v>42310.425000000003</c:v>
                </c:pt>
                <c:pt idx="575">
                  <c:v>42310.427083333336</c:v>
                </c:pt>
                <c:pt idx="576">
                  <c:v>42310.429166666669</c:v>
                </c:pt>
                <c:pt idx="577">
                  <c:v>42310.431250000001</c:v>
                </c:pt>
                <c:pt idx="578">
                  <c:v>42310.433333333334</c:v>
                </c:pt>
                <c:pt idx="579">
                  <c:v>42310.435416666667</c:v>
                </c:pt>
                <c:pt idx="580">
                  <c:v>42310.4375</c:v>
                </c:pt>
                <c:pt idx="581">
                  <c:v>42310.439583333333</c:v>
                </c:pt>
                <c:pt idx="582">
                  <c:v>42310.441666666666</c:v>
                </c:pt>
                <c:pt idx="583">
                  <c:v>42310.444444444445</c:v>
                </c:pt>
                <c:pt idx="584">
                  <c:v>42310.446527777778</c:v>
                </c:pt>
                <c:pt idx="585">
                  <c:v>42310.447916666664</c:v>
                </c:pt>
                <c:pt idx="586">
                  <c:v>42310.448611111111</c:v>
                </c:pt>
                <c:pt idx="587">
                  <c:v>42310.450694444444</c:v>
                </c:pt>
                <c:pt idx="588">
                  <c:v>42310.452777777777</c:v>
                </c:pt>
                <c:pt idx="589">
                  <c:v>42310.454861111109</c:v>
                </c:pt>
                <c:pt idx="590">
                  <c:v>42310.456944444442</c:v>
                </c:pt>
                <c:pt idx="591">
                  <c:v>42310.458333333336</c:v>
                </c:pt>
                <c:pt idx="592">
                  <c:v>42310.459722222222</c:v>
                </c:pt>
                <c:pt idx="593">
                  <c:v>42310.461111111108</c:v>
                </c:pt>
                <c:pt idx="594">
                  <c:v>42310.463194444441</c:v>
                </c:pt>
                <c:pt idx="595">
                  <c:v>42310.465277777781</c:v>
                </c:pt>
                <c:pt idx="596">
                  <c:v>42310.467361111114</c:v>
                </c:pt>
                <c:pt idx="597">
                  <c:v>42310.46875</c:v>
                </c:pt>
                <c:pt idx="598">
                  <c:v>42310.469444444447</c:v>
                </c:pt>
                <c:pt idx="599">
                  <c:v>42310.47152777778</c:v>
                </c:pt>
                <c:pt idx="600">
                  <c:v>42310.473611111112</c:v>
                </c:pt>
                <c:pt idx="601">
                  <c:v>42310.475694444445</c:v>
                </c:pt>
                <c:pt idx="602">
                  <c:v>42310.477777777778</c:v>
                </c:pt>
                <c:pt idx="603">
                  <c:v>42310.479166666664</c:v>
                </c:pt>
                <c:pt idx="604">
                  <c:v>42310.479861111111</c:v>
                </c:pt>
                <c:pt idx="605">
                  <c:v>42310.481944444444</c:v>
                </c:pt>
                <c:pt idx="606">
                  <c:v>42310.484027777777</c:v>
                </c:pt>
                <c:pt idx="607">
                  <c:v>42310.48541666667</c:v>
                </c:pt>
                <c:pt idx="608">
                  <c:v>42310.487500000003</c:v>
                </c:pt>
                <c:pt idx="609">
                  <c:v>42310.489583333336</c:v>
                </c:pt>
                <c:pt idx="610">
                  <c:v>42310.490277777775</c:v>
                </c:pt>
                <c:pt idx="611">
                  <c:v>42310.492361111108</c:v>
                </c:pt>
                <c:pt idx="612">
                  <c:v>42310.494444444441</c:v>
                </c:pt>
                <c:pt idx="613">
                  <c:v>42310.496527777781</c:v>
                </c:pt>
                <c:pt idx="614">
                  <c:v>42310.499305555553</c:v>
                </c:pt>
                <c:pt idx="615">
                  <c:v>42310.5</c:v>
                </c:pt>
                <c:pt idx="616">
                  <c:v>42310.501388888886</c:v>
                </c:pt>
                <c:pt idx="617">
                  <c:v>42310.503472222219</c:v>
                </c:pt>
                <c:pt idx="618">
                  <c:v>42310.505555555559</c:v>
                </c:pt>
                <c:pt idx="619">
                  <c:v>42310.508333333331</c:v>
                </c:pt>
                <c:pt idx="620">
                  <c:v>42310.510416666664</c:v>
                </c:pt>
                <c:pt idx="621">
                  <c:v>42310.513194444444</c:v>
                </c:pt>
                <c:pt idx="622">
                  <c:v>42310.515277777777</c:v>
                </c:pt>
                <c:pt idx="623">
                  <c:v>42310.518055555556</c:v>
                </c:pt>
                <c:pt idx="624">
                  <c:v>42310.520138888889</c:v>
                </c:pt>
                <c:pt idx="625">
                  <c:v>42310.520833333336</c:v>
                </c:pt>
                <c:pt idx="626">
                  <c:v>42310.522916666669</c:v>
                </c:pt>
                <c:pt idx="627">
                  <c:v>42310.525000000001</c:v>
                </c:pt>
                <c:pt idx="628">
                  <c:v>42310.527777777781</c:v>
                </c:pt>
                <c:pt idx="629">
                  <c:v>42310.530555555553</c:v>
                </c:pt>
                <c:pt idx="630">
                  <c:v>42310.53125</c:v>
                </c:pt>
                <c:pt idx="631">
                  <c:v>42310.533333333333</c:v>
                </c:pt>
                <c:pt idx="632">
                  <c:v>42310.536111111112</c:v>
                </c:pt>
                <c:pt idx="633">
                  <c:v>42310.539583333331</c:v>
                </c:pt>
                <c:pt idx="634">
                  <c:v>42310.541666666664</c:v>
                </c:pt>
                <c:pt idx="635">
                  <c:v>42310.543749999997</c:v>
                </c:pt>
                <c:pt idx="636">
                  <c:v>42310.54791666667</c:v>
                </c:pt>
                <c:pt idx="637">
                  <c:v>42310.551388888889</c:v>
                </c:pt>
                <c:pt idx="638">
                  <c:v>42310.552083333336</c:v>
                </c:pt>
                <c:pt idx="639">
                  <c:v>42310.554861111108</c:v>
                </c:pt>
                <c:pt idx="640">
                  <c:v>42310.559027777781</c:v>
                </c:pt>
                <c:pt idx="641">
                  <c:v>42310.5625</c:v>
                </c:pt>
                <c:pt idx="642">
                  <c:v>42310.564583333333</c:v>
                </c:pt>
                <c:pt idx="643">
                  <c:v>42310.572222222225</c:v>
                </c:pt>
                <c:pt idx="644">
                  <c:v>42310.572916666664</c:v>
                </c:pt>
                <c:pt idx="645">
                  <c:v>42310.583333333336</c:v>
                </c:pt>
                <c:pt idx="646">
                  <c:v>42310.59375</c:v>
                </c:pt>
                <c:pt idx="647">
                  <c:v>42310.604166666664</c:v>
                </c:pt>
                <c:pt idx="648">
                  <c:v>42310.606944444444</c:v>
                </c:pt>
                <c:pt idx="649">
                  <c:v>42310.614583333336</c:v>
                </c:pt>
                <c:pt idx="650">
                  <c:v>42310.615972222222</c:v>
                </c:pt>
                <c:pt idx="651">
                  <c:v>42310.621527777781</c:v>
                </c:pt>
                <c:pt idx="652">
                  <c:v>42310.625</c:v>
                </c:pt>
                <c:pt idx="653">
                  <c:v>42310.629166666666</c:v>
                </c:pt>
                <c:pt idx="654">
                  <c:v>42310.631944444445</c:v>
                </c:pt>
                <c:pt idx="655">
                  <c:v>42310.635416666664</c:v>
                </c:pt>
                <c:pt idx="656">
                  <c:v>42310.638194444444</c:v>
                </c:pt>
                <c:pt idx="657">
                  <c:v>42310.640277777777</c:v>
                </c:pt>
                <c:pt idx="658">
                  <c:v>42310.642361111109</c:v>
                </c:pt>
                <c:pt idx="659">
                  <c:v>42310.645138888889</c:v>
                </c:pt>
                <c:pt idx="660">
                  <c:v>42310.645833333336</c:v>
                </c:pt>
                <c:pt idx="661">
                  <c:v>42310.647222222222</c:v>
                </c:pt>
                <c:pt idx="662">
                  <c:v>42310.649305555555</c:v>
                </c:pt>
                <c:pt idx="663">
                  <c:v>42310.651388888888</c:v>
                </c:pt>
                <c:pt idx="664">
                  <c:v>42310.65347222222</c:v>
                </c:pt>
                <c:pt idx="665">
                  <c:v>42310.65625</c:v>
                </c:pt>
                <c:pt idx="666">
                  <c:v>42310.658333333333</c:v>
                </c:pt>
                <c:pt idx="667">
                  <c:v>42310.660416666666</c:v>
                </c:pt>
                <c:pt idx="668">
                  <c:v>42310.663194444445</c:v>
                </c:pt>
                <c:pt idx="669">
                  <c:v>42310.665277777778</c:v>
                </c:pt>
                <c:pt idx="670">
                  <c:v>42310.666666666664</c:v>
                </c:pt>
                <c:pt idx="671">
                  <c:v>42310.668055555558</c:v>
                </c:pt>
                <c:pt idx="672">
                  <c:v>42310.670138888891</c:v>
                </c:pt>
                <c:pt idx="673">
                  <c:v>42310.672222222223</c:v>
                </c:pt>
                <c:pt idx="674">
                  <c:v>42310.674305555556</c:v>
                </c:pt>
                <c:pt idx="675">
                  <c:v>42310.677083333336</c:v>
                </c:pt>
                <c:pt idx="676">
                  <c:v>42310.679166666669</c:v>
                </c:pt>
                <c:pt idx="677">
                  <c:v>42310.681944444441</c:v>
                </c:pt>
                <c:pt idx="678">
                  <c:v>42310.684027777781</c:v>
                </c:pt>
                <c:pt idx="679">
                  <c:v>42310.686111111114</c:v>
                </c:pt>
                <c:pt idx="680">
                  <c:v>42310.6875</c:v>
                </c:pt>
                <c:pt idx="681">
                  <c:v>42310.688888888886</c:v>
                </c:pt>
                <c:pt idx="682">
                  <c:v>42310.691666666666</c:v>
                </c:pt>
                <c:pt idx="683">
                  <c:v>42310.693749999999</c:v>
                </c:pt>
                <c:pt idx="684">
                  <c:v>42310.695833333331</c:v>
                </c:pt>
                <c:pt idx="685">
                  <c:v>42310.697916666664</c:v>
                </c:pt>
                <c:pt idx="686">
                  <c:v>42310.698611111111</c:v>
                </c:pt>
                <c:pt idx="687">
                  <c:v>42310.700694444444</c:v>
                </c:pt>
                <c:pt idx="688">
                  <c:v>42310.702777777777</c:v>
                </c:pt>
                <c:pt idx="689">
                  <c:v>42310.704861111109</c:v>
                </c:pt>
                <c:pt idx="690">
                  <c:v>42310.707638888889</c:v>
                </c:pt>
                <c:pt idx="691">
                  <c:v>42310.708333333336</c:v>
                </c:pt>
                <c:pt idx="692">
                  <c:v>42310.710416666669</c:v>
                </c:pt>
                <c:pt idx="693">
                  <c:v>42310.712500000001</c:v>
                </c:pt>
                <c:pt idx="694">
                  <c:v>42310.715277777781</c:v>
                </c:pt>
                <c:pt idx="695">
                  <c:v>42310.717361111114</c:v>
                </c:pt>
                <c:pt idx="696">
                  <c:v>42310.71875</c:v>
                </c:pt>
                <c:pt idx="697">
                  <c:v>42310.720138888886</c:v>
                </c:pt>
                <c:pt idx="698">
                  <c:v>42310.722222222219</c:v>
                </c:pt>
                <c:pt idx="699">
                  <c:v>42310.724999999999</c:v>
                </c:pt>
                <c:pt idx="700">
                  <c:v>42310.727777777778</c:v>
                </c:pt>
                <c:pt idx="701">
                  <c:v>42310.729166666664</c:v>
                </c:pt>
                <c:pt idx="702">
                  <c:v>42310.730555555558</c:v>
                </c:pt>
                <c:pt idx="703">
                  <c:v>42310.732638888891</c:v>
                </c:pt>
                <c:pt idx="704">
                  <c:v>42310.734722222223</c:v>
                </c:pt>
                <c:pt idx="705">
                  <c:v>42310.738194444442</c:v>
                </c:pt>
                <c:pt idx="706">
                  <c:v>42310.739583333336</c:v>
                </c:pt>
                <c:pt idx="707">
                  <c:v>42310.740972222222</c:v>
                </c:pt>
                <c:pt idx="708">
                  <c:v>42310.743750000001</c:v>
                </c:pt>
                <c:pt idx="709">
                  <c:v>42310.746527777781</c:v>
                </c:pt>
                <c:pt idx="710">
                  <c:v>42310.749305555553</c:v>
                </c:pt>
                <c:pt idx="711">
                  <c:v>42310.75</c:v>
                </c:pt>
                <c:pt idx="712">
                  <c:v>42310.752083333333</c:v>
                </c:pt>
                <c:pt idx="713">
                  <c:v>42310.754861111112</c:v>
                </c:pt>
                <c:pt idx="714">
                  <c:v>42310.757638888892</c:v>
                </c:pt>
                <c:pt idx="715">
                  <c:v>42310.760416666664</c:v>
                </c:pt>
                <c:pt idx="716">
                  <c:v>42310.763194444444</c:v>
                </c:pt>
                <c:pt idx="717">
                  <c:v>42310.765277777777</c:v>
                </c:pt>
                <c:pt idx="718">
                  <c:v>42310.768750000003</c:v>
                </c:pt>
                <c:pt idx="719">
                  <c:v>42310.770833333336</c:v>
                </c:pt>
                <c:pt idx="720">
                  <c:v>42310.771527777775</c:v>
                </c:pt>
                <c:pt idx="721">
                  <c:v>42310.774305555555</c:v>
                </c:pt>
                <c:pt idx="722">
                  <c:v>42310.777083333334</c:v>
                </c:pt>
                <c:pt idx="723">
                  <c:v>42310.779861111114</c:v>
                </c:pt>
                <c:pt idx="724">
                  <c:v>42310.78125</c:v>
                </c:pt>
                <c:pt idx="725">
                  <c:v>42310.782638888886</c:v>
                </c:pt>
                <c:pt idx="726">
                  <c:v>42310.786111111112</c:v>
                </c:pt>
                <c:pt idx="727">
                  <c:v>42310.788888888892</c:v>
                </c:pt>
                <c:pt idx="728">
                  <c:v>42310.791666666664</c:v>
                </c:pt>
                <c:pt idx="729">
                  <c:v>42310.793055555558</c:v>
                </c:pt>
                <c:pt idx="730">
                  <c:v>42310.796527777777</c:v>
                </c:pt>
                <c:pt idx="731">
                  <c:v>42310.8</c:v>
                </c:pt>
                <c:pt idx="732">
                  <c:v>42310.802083333336</c:v>
                </c:pt>
                <c:pt idx="733">
                  <c:v>42310.802777777775</c:v>
                </c:pt>
                <c:pt idx="734">
                  <c:v>42310.806250000001</c:v>
                </c:pt>
                <c:pt idx="735">
                  <c:v>42310.80972222222</c:v>
                </c:pt>
                <c:pt idx="736">
                  <c:v>42310.8125</c:v>
                </c:pt>
                <c:pt idx="737">
                  <c:v>42310.814583333333</c:v>
                </c:pt>
                <c:pt idx="738">
                  <c:v>42310.819444444445</c:v>
                </c:pt>
                <c:pt idx="739">
                  <c:v>42310.822916666664</c:v>
                </c:pt>
                <c:pt idx="740">
                  <c:v>42310.82708333333</c:v>
                </c:pt>
                <c:pt idx="741">
                  <c:v>42310.832638888889</c:v>
                </c:pt>
                <c:pt idx="742">
                  <c:v>42310.833333333336</c:v>
                </c:pt>
                <c:pt idx="743">
                  <c:v>42310.84375</c:v>
                </c:pt>
                <c:pt idx="744">
                  <c:v>42310.854166666664</c:v>
                </c:pt>
                <c:pt idx="745">
                  <c:v>42310.864583333336</c:v>
                </c:pt>
                <c:pt idx="746">
                  <c:v>42310.875</c:v>
                </c:pt>
                <c:pt idx="747">
                  <c:v>42310.87777777778</c:v>
                </c:pt>
                <c:pt idx="748">
                  <c:v>42310.882638888892</c:v>
                </c:pt>
                <c:pt idx="749">
                  <c:v>42310.885416666664</c:v>
                </c:pt>
                <c:pt idx="750">
                  <c:v>42310.890277777777</c:v>
                </c:pt>
                <c:pt idx="751">
                  <c:v>42310.895138888889</c:v>
                </c:pt>
                <c:pt idx="752">
                  <c:v>42310.895833333336</c:v>
                </c:pt>
                <c:pt idx="753">
                  <c:v>42310.898611111108</c:v>
                </c:pt>
                <c:pt idx="754">
                  <c:v>42310.901388888888</c:v>
                </c:pt>
                <c:pt idx="755">
                  <c:v>42310.90347222222</c:v>
                </c:pt>
                <c:pt idx="756">
                  <c:v>42310.905555555553</c:v>
                </c:pt>
                <c:pt idx="757">
                  <c:v>42310.90625</c:v>
                </c:pt>
                <c:pt idx="758">
                  <c:v>42310.908333333333</c:v>
                </c:pt>
                <c:pt idx="759">
                  <c:v>42310.911111111112</c:v>
                </c:pt>
                <c:pt idx="760">
                  <c:v>42310.913888888892</c:v>
                </c:pt>
                <c:pt idx="761">
                  <c:v>42310.915972222225</c:v>
                </c:pt>
                <c:pt idx="762">
                  <c:v>42310.916666666664</c:v>
                </c:pt>
                <c:pt idx="763">
                  <c:v>42310.918055555558</c:v>
                </c:pt>
                <c:pt idx="764">
                  <c:v>42310.92083333333</c:v>
                </c:pt>
                <c:pt idx="765">
                  <c:v>42310.92291666667</c:v>
                </c:pt>
                <c:pt idx="766">
                  <c:v>42310.925694444442</c:v>
                </c:pt>
                <c:pt idx="767">
                  <c:v>42310.927083333336</c:v>
                </c:pt>
                <c:pt idx="768">
                  <c:v>42310.927777777775</c:v>
                </c:pt>
                <c:pt idx="769">
                  <c:v>42310.929861111108</c:v>
                </c:pt>
                <c:pt idx="770">
                  <c:v>42310.932638888888</c:v>
                </c:pt>
                <c:pt idx="771">
                  <c:v>42310.93472222222</c:v>
                </c:pt>
                <c:pt idx="772">
                  <c:v>42310.9375</c:v>
                </c:pt>
                <c:pt idx="773">
                  <c:v>42310.94027777778</c:v>
                </c:pt>
                <c:pt idx="774">
                  <c:v>42310.943055555559</c:v>
                </c:pt>
                <c:pt idx="775">
                  <c:v>42310.944444444445</c:v>
                </c:pt>
                <c:pt idx="776">
                  <c:v>42310.947222222225</c:v>
                </c:pt>
                <c:pt idx="777">
                  <c:v>42310.947916666664</c:v>
                </c:pt>
                <c:pt idx="778">
                  <c:v>42310.949305555558</c:v>
                </c:pt>
                <c:pt idx="779">
                  <c:v>42310.951388888891</c:v>
                </c:pt>
                <c:pt idx="780">
                  <c:v>42310.953472222223</c:v>
                </c:pt>
                <c:pt idx="781">
                  <c:v>42310.955555555556</c:v>
                </c:pt>
                <c:pt idx="782">
                  <c:v>42310.958333333336</c:v>
                </c:pt>
                <c:pt idx="783">
                  <c:v>42310.960416666669</c:v>
                </c:pt>
                <c:pt idx="784">
                  <c:v>42310.962500000001</c:v>
                </c:pt>
                <c:pt idx="785">
                  <c:v>42310.965277777781</c:v>
                </c:pt>
                <c:pt idx="786">
                  <c:v>42310.967361111114</c:v>
                </c:pt>
                <c:pt idx="787">
                  <c:v>42310.96875</c:v>
                </c:pt>
                <c:pt idx="788">
                  <c:v>42310.970138888886</c:v>
                </c:pt>
                <c:pt idx="789">
                  <c:v>42310.97152777778</c:v>
                </c:pt>
                <c:pt idx="790">
                  <c:v>42310.974305555559</c:v>
                </c:pt>
                <c:pt idx="791">
                  <c:v>42310.976388888892</c:v>
                </c:pt>
                <c:pt idx="792">
                  <c:v>42310.978472222225</c:v>
                </c:pt>
                <c:pt idx="793">
                  <c:v>42310.979166666664</c:v>
                </c:pt>
                <c:pt idx="794">
                  <c:v>42310.980555555558</c:v>
                </c:pt>
                <c:pt idx="795">
                  <c:v>42310.982638888891</c:v>
                </c:pt>
                <c:pt idx="796">
                  <c:v>42310.98541666667</c:v>
                </c:pt>
                <c:pt idx="797">
                  <c:v>42310.987500000003</c:v>
                </c:pt>
                <c:pt idx="798">
                  <c:v>42310.989583333336</c:v>
                </c:pt>
                <c:pt idx="799">
                  <c:v>42310.990277777775</c:v>
                </c:pt>
                <c:pt idx="800">
                  <c:v>42310.992361111108</c:v>
                </c:pt>
                <c:pt idx="801">
                  <c:v>42310.995138888888</c:v>
                </c:pt>
                <c:pt idx="802">
                  <c:v>42310.997916666667</c:v>
                </c:pt>
                <c:pt idx="803">
                  <c:v>42311</c:v>
                </c:pt>
                <c:pt idx="804">
                  <c:v>42311.002083333333</c:v>
                </c:pt>
                <c:pt idx="805">
                  <c:v>42311.004166666666</c:v>
                </c:pt>
                <c:pt idx="806">
                  <c:v>42311.006944444445</c:v>
                </c:pt>
                <c:pt idx="807">
                  <c:v>42311.009722222225</c:v>
                </c:pt>
                <c:pt idx="808">
                  <c:v>42311.010416666664</c:v>
                </c:pt>
                <c:pt idx="809">
                  <c:v>42311.012499999997</c:v>
                </c:pt>
                <c:pt idx="810">
                  <c:v>42311.015277777777</c:v>
                </c:pt>
                <c:pt idx="811">
                  <c:v>42311.018055555556</c:v>
                </c:pt>
                <c:pt idx="812">
                  <c:v>42311.020138888889</c:v>
                </c:pt>
                <c:pt idx="813">
                  <c:v>42311.020833333336</c:v>
                </c:pt>
                <c:pt idx="814">
                  <c:v>42311.022916666669</c:v>
                </c:pt>
                <c:pt idx="815">
                  <c:v>42311.025000000001</c:v>
                </c:pt>
                <c:pt idx="816">
                  <c:v>42311.027777777781</c:v>
                </c:pt>
                <c:pt idx="817">
                  <c:v>42311.030555555553</c:v>
                </c:pt>
                <c:pt idx="818">
                  <c:v>42311.03125</c:v>
                </c:pt>
                <c:pt idx="819">
                  <c:v>42311.032638888886</c:v>
                </c:pt>
                <c:pt idx="820">
                  <c:v>42311.035416666666</c:v>
                </c:pt>
                <c:pt idx="821">
                  <c:v>42311.038194444445</c:v>
                </c:pt>
                <c:pt idx="822">
                  <c:v>42311.041666666664</c:v>
                </c:pt>
                <c:pt idx="823">
                  <c:v>42311.044444444444</c:v>
                </c:pt>
                <c:pt idx="824">
                  <c:v>42311.047222222223</c:v>
                </c:pt>
                <c:pt idx="825">
                  <c:v>42311.05</c:v>
                </c:pt>
                <c:pt idx="826">
                  <c:v>42311.052083333336</c:v>
                </c:pt>
                <c:pt idx="827">
                  <c:v>42311.052777777775</c:v>
                </c:pt>
                <c:pt idx="828">
                  <c:v>42311.056944444441</c:v>
                </c:pt>
                <c:pt idx="829">
                  <c:v>42311.060416666667</c:v>
                </c:pt>
                <c:pt idx="830">
                  <c:v>42311.0625</c:v>
                </c:pt>
                <c:pt idx="831">
                  <c:v>42311.063888888886</c:v>
                </c:pt>
                <c:pt idx="832">
                  <c:v>42311.068055555559</c:v>
                </c:pt>
                <c:pt idx="833">
                  <c:v>42311.072916666664</c:v>
                </c:pt>
                <c:pt idx="834">
                  <c:v>42311.077777777777</c:v>
                </c:pt>
                <c:pt idx="835">
                  <c:v>42311.083333333336</c:v>
                </c:pt>
                <c:pt idx="836">
                  <c:v>42311.091666666667</c:v>
                </c:pt>
                <c:pt idx="837">
                  <c:v>42311.09375</c:v>
                </c:pt>
                <c:pt idx="838">
                  <c:v>42311.104166666664</c:v>
                </c:pt>
                <c:pt idx="839">
                  <c:v>42311.114583333336</c:v>
                </c:pt>
                <c:pt idx="840">
                  <c:v>42311.125</c:v>
                </c:pt>
                <c:pt idx="841">
                  <c:v>42311.125694444447</c:v>
                </c:pt>
                <c:pt idx="842">
                  <c:v>42311.134722222225</c:v>
                </c:pt>
                <c:pt idx="843">
                  <c:v>42311.135416666664</c:v>
                </c:pt>
                <c:pt idx="844">
                  <c:v>42311.14166666667</c:v>
                </c:pt>
                <c:pt idx="845">
                  <c:v>42311.145833333336</c:v>
                </c:pt>
                <c:pt idx="846">
                  <c:v>42311.146527777775</c:v>
                </c:pt>
                <c:pt idx="847">
                  <c:v>42311.15</c:v>
                </c:pt>
                <c:pt idx="848">
                  <c:v>42311.152777777781</c:v>
                </c:pt>
                <c:pt idx="849">
                  <c:v>42311.155555555553</c:v>
                </c:pt>
                <c:pt idx="850">
                  <c:v>42311.15625</c:v>
                </c:pt>
                <c:pt idx="851">
                  <c:v>42311.157638888886</c:v>
                </c:pt>
                <c:pt idx="852">
                  <c:v>42311.160416666666</c:v>
                </c:pt>
                <c:pt idx="853">
                  <c:v>42311.163194444445</c:v>
                </c:pt>
                <c:pt idx="854">
                  <c:v>42311.165277777778</c:v>
                </c:pt>
                <c:pt idx="855">
                  <c:v>42311.166666666664</c:v>
                </c:pt>
                <c:pt idx="856">
                  <c:v>42311.168055555558</c:v>
                </c:pt>
                <c:pt idx="857">
                  <c:v>42311.17083333333</c:v>
                </c:pt>
                <c:pt idx="858">
                  <c:v>42311.17291666667</c:v>
                </c:pt>
                <c:pt idx="859">
                  <c:v>42311.175000000003</c:v>
                </c:pt>
                <c:pt idx="860">
                  <c:v>42311.177083333336</c:v>
                </c:pt>
                <c:pt idx="861">
                  <c:v>42311.177777777775</c:v>
                </c:pt>
                <c:pt idx="862">
                  <c:v>42311.180555555555</c:v>
                </c:pt>
                <c:pt idx="863">
                  <c:v>42311.182638888888</c:v>
                </c:pt>
                <c:pt idx="864">
                  <c:v>42311.18472222222</c:v>
                </c:pt>
                <c:pt idx="865">
                  <c:v>42311.1875</c:v>
                </c:pt>
                <c:pt idx="866">
                  <c:v>42311.19027777778</c:v>
                </c:pt>
                <c:pt idx="867">
                  <c:v>42311.192361111112</c:v>
                </c:pt>
                <c:pt idx="868">
                  <c:v>42311.195138888892</c:v>
                </c:pt>
                <c:pt idx="869">
                  <c:v>42311.197916666664</c:v>
                </c:pt>
                <c:pt idx="870">
                  <c:v>42311.200694444444</c:v>
                </c:pt>
                <c:pt idx="871">
                  <c:v>42311.203472222223</c:v>
                </c:pt>
                <c:pt idx="872">
                  <c:v>42311.206250000003</c:v>
                </c:pt>
                <c:pt idx="873">
                  <c:v>42311.208333333336</c:v>
                </c:pt>
                <c:pt idx="874">
                  <c:v>42311.211111111108</c:v>
                </c:pt>
                <c:pt idx="875">
                  <c:v>42311.213194444441</c:v>
                </c:pt>
                <c:pt idx="876">
                  <c:v>42311.21597222222</c:v>
                </c:pt>
                <c:pt idx="877">
                  <c:v>42311.218055555553</c:v>
                </c:pt>
                <c:pt idx="878">
                  <c:v>42311.21875</c:v>
                </c:pt>
                <c:pt idx="879">
                  <c:v>42311.220138888886</c:v>
                </c:pt>
                <c:pt idx="880">
                  <c:v>42311.222916666666</c:v>
                </c:pt>
                <c:pt idx="881">
                  <c:v>42311.225694444445</c:v>
                </c:pt>
                <c:pt idx="882">
                  <c:v>42311.227777777778</c:v>
                </c:pt>
                <c:pt idx="883">
                  <c:v>42311.229166666664</c:v>
                </c:pt>
                <c:pt idx="884">
                  <c:v>42311.229861111111</c:v>
                </c:pt>
                <c:pt idx="885">
                  <c:v>42311.232638888891</c:v>
                </c:pt>
                <c:pt idx="886">
                  <c:v>42311.234722222223</c:v>
                </c:pt>
                <c:pt idx="887">
                  <c:v>42311.236805555556</c:v>
                </c:pt>
                <c:pt idx="888">
                  <c:v>42311.239583333336</c:v>
                </c:pt>
                <c:pt idx="889">
                  <c:v>42311.240277777775</c:v>
                </c:pt>
                <c:pt idx="890">
                  <c:v>42311.242361111108</c:v>
                </c:pt>
                <c:pt idx="891">
                  <c:v>42311.245138888888</c:v>
                </c:pt>
                <c:pt idx="892">
                  <c:v>42311.247916666667</c:v>
                </c:pt>
                <c:pt idx="893">
                  <c:v>42311.25</c:v>
                </c:pt>
                <c:pt idx="894">
                  <c:v>42311.250694444447</c:v>
                </c:pt>
                <c:pt idx="895">
                  <c:v>42311.25277777778</c:v>
                </c:pt>
                <c:pt idx="896">
                  <c:v>42311.255555555559</c:v>
                </c:pt>
                <c:pt idx="897">
                  <c:v>42311.258333333331</c:v>
                </c:pt>
                <c:pt idx="898">
                  <c:v>42311.260416666664</c:v>
                </c:pt>
                <c:pt idx="899">
                  <c:v>42311.261111111111</c:v>
                </c:pt>
                <c:pt idx="900">
                  <c:v>42311.263888888891</c:v>
                </c:pt>
                <c:pt idx="901">
                  <c:v>42311.26666666667</c:v>
                </c:pt>
                <c:pt idx="902">
                  <c:v>42311.269444444442</c:v>
                </c:pt>
                <c:pt idx="903">
                  <c:v>42311.270833333336</c:v>
                </c:pt>
                <c:pt idx="904">
                  <c:v>42311.272222222222</c:v>
                </c:pt>
                <c:pt idx="905">
                  <c:v>42311.274305555555</c:v>
                </c:pt>
                <c:pt idx="906">
                  <c:v>42311.277083333334</c:v>
                </c:pt>
                <c:pt idx="907">
                  <c:v>42311.279861111114</c:v>
                </c:pt>
                <c:pt idx="908">
                  <c:v>42311.28125</c:v>
                </c:pt>
                <c:pt idx="909">
                  <c:v>42311.282638888886</c:v>
                </c:pt>
                <c:pt idx="910">
                  <c:v>42311.285416666666</c:v>
                </c:pt>
                <c:pt idx="911">
                  <c:v>42311.288888888892</c:v>
                </c:pt>
                <c:pt idx="912">
                  <c:v>42311.291666666664</c:v>
                </c:pt>
                <c:pt idx="913">
                  <c:v>42311.294444444444</c:v>
                </c:pt>
                <c:pt idx="914">
                  <c:v>42311.29791666667</c:v>
                </c:pt>
                <c:pt idx="915">
                  <c:v>42311.300694444442</c:v>
                </c:pt>
                <c:pt idx="916">
                  <c:v>42311.302083333336</c:v>
                </c:pt>
                <c:pt idx="917">
                  <c:v>42311.303472222222</c:v>
                </c:pt>
                <c:pt idx="918">
                  <c:v>42311.306944444441</c:v>
                </c:pt>
                <c:pt idx="919">
                  <c:v>42311.30972222222</c:v>
                </c:pt>
                <c:pt idx="920">
                  <c:v>42311.3125</c:v>
                </c:pt>
                <c:pt idx="921">
                  <c:v>42311.315972222219</c:v>
                </c:pt>
                <c:pt idx="922">
                  <c:v>42311.318749999999</c:v>
                </c:pt>
                <c:pt idx="923">
                  <c:v>42311.322222222225</c:v>
                </c:pt>
                <c:pt idx="924">
                  <c:v>42311.322916666664</c:v>
                </c:pt>
                <c:pt idx="925">
                  <c:v>42311.325694444444</c:v>
                </c:pt>
                <c:pt idx="926">
                  <c:v>42311.32916666667</c:v>
                </c:pt>
                <c:pt idx="927">
                  <c:v>42311.333333333336</c:v>
                </c:pt>
                <c:pt idx="928">
                  <c:v>42311.334027777775</c:v>
                </c:pt>
                <c:pt idx="929">
                  <c:v>42311.338194444441</c:v>
                </c:pt>
                <c:pt idx="930">
                  <c:v>42311.342361111114</c:v>
                </c:pt>
                <c:pt idx="931">
                  <c:v>42311.34375</c:v>
                </c:pt>
                <c:pt idx="932">
                  <c:v>42311.347916666666</c:v>
                </c:pt>
                <c:pt idx="933">
                  <c:v>42311.354166666664</c:v>
                </c:pt>
                <c:pt idx="934">
                  <c:v>42311.354861111111</c:v>
                </c:pt>
                <c:pt idx="935">
                  <c:v>42311.364583333336</c:v>
                </c:pt>
                <c:pt idx="936">
                  <c:v>42311.375</c:v>
                </c:pt>
                <c:pt idx="937">
                  <c:v>42311.385416666664</c:v>
                </c:pt>
                <c:pt idx="938">
                  <c:v>42311.395833333336</c:v>
                </c:pt>
                <c:pt idx="939">
                  <c:v>42311.404166666667</c:v>
                </c:pt>
                <c:pt idx="940">
                  <c:v>42311.40625</c:v>
                </c:pt>
                <c:pt idx="941">
                  <c:v>42311.410416666666</c:v>
                </c:pt>
                <c:pt idx="942">
                  <c:v>42311.413888888892</c:v>
                </c:pt>
                <c:pt idx="943">
                  <c:v>42311.416666666664</c:v>
                </c:pt>
                <c:pt idx="944">
                  <c:v>42311.417361111111</c:v>
                </c:pt>
                <c:pt idx="945">
                  <c:v>42311.420138888891</c:v>
                </c:pt>
                <c:pt idx="946">
                  <c:v>42311.423611111109</c:v>
                </c:pt>
                <c:pt idx="947">
                  <c:v>42311.426388888889</c:v>
                </c:pt>
                <c:pt idx="948">
                  <c:v>42311.427083333336</c:v>
                </c:pt>
                <c:pt idx="949">
                  <c:v>42311.429166666669</c:v>
                </c:pt>
                <c:pt idx="950">
                  <c:v>42311.431944444441</c:v>
                </c:pt>
                <c:pt idx="951">
                  <c:v>42311.434027777781</c:v>
                </c:pt>
                <c:pt idx="952">
                  <c:v>42311.436805555553</c:v>
                </c:pt>
                <c:pt idx="953">
                  <c:v>42311.4375</c:v>
                </c:pt>
                <c:pt idx="954">
                  <c:v>42311.438888888886</c:v>
                </c:pt>
                <c:pt idx="955">
                  <c:v>42311.441666666666</c:v>
                </c:pt>
                <c:pt idx="956">
                  <c:v>42311.443749999999</c:v>
                </c:pt>
                <c:pt idx="957">
                  <c:v>42311.446527777778</c:v>
                </c:pt>
                <c:pt idx="958">
                  <c:v>42311.447916666664</c:v>
                </c:pt>
                <c:pt idx="959">
                  <c:v>42311.448611111111</c:v>
                </c:pt>
                <c:pt idx="960">
                  <c:v>42311.450694444444</c:v>
                </c:pt>
                <c:pt idx="961">
                  <c:v>42311.452777777777</c:v>
                </c:pt>
                <c:pt idx="962">
                  <c:v>42311.455555555556</c:v>
                </c:pt>
                <c:pt idx="963">
                  <c:v>42311.457638888889</c:v>
                </c:pt>
                <c:pt idx="964">
                  <c:v>42311.458333333336</c:v>
                </c:pt>
                <c:pt idx="965">
                  <c:v>42311.459722222222</c:v>
                </c:pt>
                <c:pt idx="966">
                  <c:v>42311.462500000001</c:v>
                </c:pt>
                <c:pt idx="967">
                  <c:v>42311.464583333334</c:v>
                </c:pt>
                <c:pt idx="968">
                  <c:v>42311.466666666667</c:v>
                </c:pt>
                <c:pt idx="969">
                  <c:v>42311.46875</c:v>
                </c:pt>
                <c:pt idx="970">
                  <c:v>42311.470833333333</c:v>
                </c:pt>
                <c:pt idx="971">
                  <c:v>42311.473611111112</c:v>
                </c:pt>
                <c:pt idx="972">
                  <c:v>42311.475694444445</c:v>
                </c:pt>
                <c:pt idx="973">
                  <c:v>42311.478472222225</c:v>
                </c:pt>
                <c:pt idx="974">
                  <c:v>42311.479166666664</c:v>
                </c:pt>
                <c:pt idx="975">
                  <c:v>42311.480555555558</c:v>
                </c:pt>
                <c:pt idx="976">
                  <c:v>42311.482638888891</c:v>
                </c:pt>
                <c:pt idx="977">
                  <c:v>42311.484722222223</c:v>
                </c:pt>
                <c:pt idx="978">
                  <c:v>42311.486805555556</c:v>
                </c:pt>
                <c:pt idx="979">
                  <c:v>42311.488888888889</c:v>
                </c:pt>
                <c:pt idx="980">
                  <c:v>42311.489583333336</c:v>
                </c:pt>
                <c:pt idx="981">
                  <c:v>42311.490972222222</c:v>
                </c:pt>
                <c:pt idx="982">
                  <c:v>42311.493750000001</c:v>
                </c:pt>
                <c:pt idx="983">
                  <c:v>42311.495138888888</c:v>
                </c:pt>
                <c:pt idx="984">
                  <c:v>42311.497916666667</c:v>
                </c:pt>
                <c:pt idx="985">
                  <c:v>42311.5</c:v>
                </c:pt>
                <c:pt idx="986">
                  <c:v>42311.502083333333</c:v>
                </c:pt>
                <c:pt idx="987">
                  <c:v>42311.504166666666</c:v>
                </c:pt>
                <c:pt idx="988">
                  <c:v>42311.506249999999</c:v>
                </c:pt>
                <c:pt idx="989">
                  <c:v>42311.508333333331</c:v>
                </c:pt>
                <c:pt idx="990">
                  <c:v>42311.510416666664</c:v>
                </c:pt>
                <c:pt idx="991">
                  <c:v>42311.512499999997</c:v>
                </c:pt>
                <c:pt idx="992">
                  <c:v>42311.515277777777</c:v>
                </c:pt>
                <c:pt idx="993">
                  <c:v>42311.517361111109</c:v>
                </c:pt>
                <c:pt idx="994">
                  <c:v>42311.520138888889</c:v>
                </c:pt>
                <c:pt idx="995">
                  <c:v>42311.520833333336</c:v>
                </c:pt>
                <c:pt idx="996">
                  <c:v>42311.522916666669</c:v>
                </c:pt>
                <c:pt idx="997">
                  <c:v>42311.525000000001</c:v>
                </c:pt>
                <c:pt idx="998">
                  <c:v>42311.527083333334</c:v>
                </c:pt>
                <c:pt idx="999">
                  <c:v>42311.529861111114</c:v>
                </c:pt>
                <c:pt idx="1000">
                  <c:v>42311.53125</c:v>
                </c:pt>
                <c:pt idx="1001">
                  <c:v>42311.531944444447</c:v>
                </c:pt>
                <c:pt idx="1002">
                  <c:v>42311.534722222219</c:v>
                </c:pt>
                <c:pt idx="1003">
                  <c:v>42311.536805555559</c:v>
                </c:pt>
                <c:pt idx="1004">
                  <c:v>42311.538888888892</c:v>
                </c:pt>
                <c:pt idx="1005">
                  <c:v>42311.540972222225</c:v>
                </c:pt>
                <c:pt idx="1006">
                  <c:v>42311.541666666664</c:v>
                </c:pt>
                <c:pt idx="1007">
                  <c:v>42311.543055555558</c:v>
                </c:pt>
                <c:pt idx="1008">
                  <c:v>42311.545138888891</c:v>
                </c:pt>
                <c:pt idx="1009">
                  <c:v>42311.547222222223</c:v>
                </c:pt>
                <c:pt idx="1010">
                  <c:v>42311.550694444442</c:v>
                </c:pt>
                <c:pt idx="1011">
                  <c:v>42311.552083333336</c:v>
                </c:pt>
                <c:pt idx="1012">
                  <c:v>42311.555555555555</c:v>
                </c:pt>
                <c:pt idx="1013">
                  <c:v>42311.560416666667</c:v>
                </c:pt>
                <c:pt idx="1014">
                  <c:v>42311.5625</c:v>
                </c:pt>
                <c:pt idx="1015">
                  <c:v>42311.563194444447</c:v>
                </c:pt>
                <c:pt idx="1016">
                  <c:v>42311.566666666666</c:v>
                </c:pt>
                <c:pt idx="1017">
                  <c:v>42311.569444444445</c:v>
                </c:pt>
                <c:pt idx="1018">
                  <c:v>42311.572222222225</c:v>
                </c:pt>
                <c:pt idx="1019">
                  <c:v>42311.572916666664</c:v>
                </c:pt>
                <c:pt idx="1020">
                  <c:v>42311.575694444444</c:v>
                </c:pt>
                <c:pt idx="1021">
                  <c:v>42311.579861111109</c:v>
                </c:pt>
                <c:pt idx="1022">
                  <c:v>42311.583333333336</c:v>
                </c:pt>
                <c:pt idx="1023">
                  <c:v>42311.587500000001</c:v>
                </c:pt>
                <c:pt idx="1024">
                  <c:v>42311.59375</c:v>
                </c:pt>
                <c:pt idx="1025">
                  <c:v>42311.595138888886</c:v>
                </c:pt>
                <c:pt idx="1026">
                  <c:v>42311.601388888892</c:v>
                </c:pt>
                <c:pt idx="1027">
                  <c:v>42311.604166666664</c:v>
                </c:pt>
                <c:pt idx="1028">
                  <c:v>42311.606944444444</c:v>
                </c:pt>
                <c:pt idx="1029">
                  <c:v>42311.614583333336</c:v>
                </c:pt>
                <c:pt idx="1030">
                  <c:v>42311.625</c:v>
                </c:pt>
                <c:pt idx="1031">
                  <c:v>42311.635416666664</c:v>
                </c:pt>
                <c:pt idx="1032">
                  <c:v>42311.645833333336</c:v>
                </c:pt>
                <c:pt idx="1033">
                  <c:v>42311.646527777775</c:v>
                </c:pt>
                <c:pt idx="1034">
                  <c:v>42311.652777777781</c:v>
                </c:pt>
                <c:pt idx="1035">
                  <c:v>42311.65625</c:v>
                </c:pt>
                <c:pt idx="1036">
                  <c:v>42311.65902777778</c:v>
                </c:pt>
                <c:pt idx="1037">
                  <c:v>42311.664583333331</c:v>
                </c:pt>
                <c:pt idx="1038">
                  <c:v>42311.666666666664</c:v>
                </c:pt>
                <c:pt idx="1039">
                  <c:v>42311.669444444444</c:v>
                </c:pt>
                <c:pt idx="1040">
                  <c:v>42311.67291666667</c:v>
                </c:pt>
                <c:pt idx="1041">
                  <c:v>42311.675694444442</c:v>
                </c:pt>
                <c:pt idx="1042">
                  <c:v>42311.677083333336</c:v>
                </c:pt>
                <c:pt idx="1043">
                  <c:v>42311.679166666669</c:v>
                </c:pt>
                <c:pt idx="1044">
                  <c:v>42311.682638888888</c:v>
                </c:pt>
                <c:pt idx="1045">
                  <c:v>42311.685416666667</c:v>
                </c:pt>
                <c:pt idx="1046">
                  <c:v>42311.6875</c:v>
                </c:pt>
                <c:pt idx="1047">
                  <c:v>42311.688194444447</c:v>
                </c:pt>
                <c:pt idx="1048">
                  <c:v>42311.691666666666</c:v>
                </c:pt>
                <c:pt idx="1049">
                  <c:v>42311.694444444445</c:v>
                </c:pt>
                <c:pt idx="1050">
                  <c:v>42311.697916666664</c:v>
                </c:pt>
                <c:pt idx="1051">
                  <c:v>42311.700694444444</c:v>
                </c:pt>
                <c:pt idx="1052">
                  <c:v>42311.703472222223</c:v>
                </c:pt>
                <c:pt idx="1053">
                  <c:v>42311.706250000003</c:v>
                </c:pt>
                <c:pt idx="1054">
                  <c:v>42311.708333333336</c:v>
                </c:pt>
                <c:pt idx="1055">
                  <c:v>42311.709722222222</c:v>
                </c:pt>
                <c:pt idx="1056">
                  <c:v>42311.712500000001</c:v>
                </c:pt>
                <c:pt idx="1057">
                  <c:v>42311.715277777781</c:v>
                </c:pt>
                <c:pt idx="1058">
                  <c:v>42311.717361111114</c:v>
                </c:pt>
                <c:pt idx="1059">
                  <c:v>42311.71875</c:v>
                </c:pt>
                <c:pt idx="1060">
                  <c:v>42311.720138888886</c:v>
                </c:pt>
                <c:pt idx="1061">
                  <c:v>42311.723611111112</c:v>
                </c:pt>
                <c:pt idx="1062">
                  <c:v>42311.726388888892</c:v>
                </c:pt>
                <c:pt idx="1063">
                  <c:v>42311.729166666664</c:v>
                </c:pt>
                <c:pt idx="1064">
                  <c:v>42311.729861111111</c:v>
                </c:pt>
                <c:pt idx="1065">
                  <c:v>42311.732638888891</c:v>
                </c:pt>
                <c:pt idx="1066">
                  <c:v>42311.734722222223</c:v>
                </c:pt>
                <c:pt idx="1067">
                  <c:v>42311.737500000003</c:v>
                </c:pt>
                <c:pt idx="1068">
                  <c:v>42311.739583333336</c:v>
                </c:pt>
                <c:pt idx="1069">
                  <c:v>42311.740277777775</c:v>
                </c:pt>
                <c:pt idx="1070">
                  <c:v>42311.743055555555</c:v>
                </c:pt>
                <c:pt idx="1071">
                  <c:v>42311.745138888888</c:v>
                </c:pt>
                <c:pt idx="1072">
                  <c:v>42311.747916666667</c:v>
                </c:pt>
                <c:pt idx="1073">
                  <c:v>42311.75</c:v>
                </c:pt>
                <c:pt idx="1074">
                  <c:v>42311.750694444447</c:v>
                </c:pt>
                <c:pt idx="1075">
                  <c:v>42311.753472222219</c:v>
                </c:pt>
                <c:pt idx="1076">
                  <c:v>42311.756944444445</c:v>
                </c:pt>
                <c:pt idx="1077">
                  <c:v>42311.759722222225</c:v>
                </c:pt>
                <c:pt idx="1078">
                  <c:v>42311.760416666664</c:v>
                </c:pt>
                <c:pt idx="1079">
                  <c:v>42311.762499999997</c:v>
                </c:pt>
                <c:pt idx="1080">
                  <c:v>42311.76458333333</c:v>
                </c:pt>
                <c:pt idx="1081">
                  <c:v>42311.767361111109</c:v>
                </c:pt>
                <c:pt idx="1082">
                  <c:v>42311.769444444442</c:v>
                </c:pt>
                <c:pt idx="1083">
                  <c:v>42311.770833333336</c:v>
                </c:pt>
                <c:pt idx="1084">
                  <c:v>42311.772222222222</c:v>
                </c:pt>
                <c:pt idx="1085">
                  <c:v>42311.775000000001</c:v>
                </c:pt>
                <c:pt idx="1086">
                  <c:v>42311.77847222222</c:v>
                </c:pt>
                <c:pt idx="1087">
                  <c:v>42311.78125</c:v>
                </c:pt>
                <c:pt idx="1088">
                  <c:v>42311.781944444447</c:v>
                </c:pt>
                <c:pt idx="1089">
                  <c:v>42311.784722222219</c:v>
                </c:pt>
                <c:pt idx="1090">
                  <c:v>42311.787499999999</c:v>
                </c:pt>
                <c:pt idx="1091">
                  <c:v>42311.789583333331</c:v>
                </c:pt>
                <c:pt idx="1092">
                  <c:v>42311.791666666664</c:v>
                </c:pt>
                <c:pt idx="1093">
                  <c:v>42311.793055555558</c:v>
                </c:pt>
                <c:pt idx="1094">
                  <c:v>42311.79583333333</c:v>
                </c:pt>
                <c:pt idx="1095">
                  <c:v>42311.798611111109</c:v>
                </c:pt>
                <c:pt idx="1096">
                  <c:v>42311.802083333336</c:v>
                </c:pt>
                <c:pt idx="1097">
                  <c:v>42311.804861111108</c:v>
                </c:pt>
                <c:pt idx="1098">
                  <c:v>42311.807638888888</c:v>
                </c:pt>
                <c:pt idx="1099">
                  <c:v>42311.810416666667</c:v>
                </c:pt>
                <c:pt idx="1100">
                  <c:v>42311.8125</c:v>
                </c:pt>
                <c:pt idx="1101">
                  <c:v>42311.813194444447</c:v>
                </c:pt>
                <c:pt idx="1102">
                  <c:v>42311.815972222219</c:v>
                </c:pt>
                <c:pt idx="1103">
                  <c:v>42311.818749999999</c:v>
                </c:pt>
                <c:pt idx="1104">
                  <c:v>42311.822222222225</c:v>
                </c:pt>
                <c:pt idx="1105">
                  <c:v>42311.822916666664</c:v>
                </c:pt>
                <c:pt idx="1106">
                  <c:v>42311.825694444444</c:v>
                </c:pt>
                <c:pt idx="1107">
                  <c:v>42311.829861111109</c:v>
                </c:pt>
                <c:pt idx="1108">
                  <c:v>42311.833333333336</c:v>
                </c:pt>
                <c:pt idx="1109">
                  <c:v>42311.836111111108</c:v>
                </c:pt>
                <c:pt idx="1110">
                  <c:v>42311.838888888888</c:v>
                </c:pt>
                <c:pt idx="1111">
                  <c:v>42311.841666666667</c:v>
                </c:pt>
                <c:pt idx="1112">
                  <c:v>42311.84375</c:v>
                </c:pt>
                <c:pt idx="1113">
                  <c:v>42311.845138888886</c:v>
                </c:pt>
                <c:pt idx="1114">
                  <c:v>42311.849305555559</c:v>
                </c:pt>
                <c:pt idx="1115">
                  <c:v>42311.854166666664</c:v>
                </c:pt>
                <c:pt idx="1116">
                  <c:v>42311.854861111111</c:v>
                </c:pt>
                <c:pt idx="1117">
                  <c:v>42311.85833333333</c:v>
                </c:pt>
                <c:pt idx="1118">
                  <c:v>42311.862500000003</c:v>
                </c:pt>
                <c:pt idx="1119">
                  <c:v>42311.864583333336</c:v>
                </c:pt>
                <c:pt idx="1120">
                  <c:v>42311.865972222222</c:v>
                </c:pt>
                <c:pt idx="1121">
                  <c:v>42311.870833333334</c:v>
                </c:pt>
                <c:pt idx="1122">
                  <c:v>42311.875</c:v>
                </c:pt>
                <c:pt idx="1123">
                  <c:v>42311.876388888886</c:v>
                </c:pt>
                <c:pt idx="1124">
                  <c:v>42311.885416666664</c:v>
                </c:pt>
                <c:pt idx="1125">
                  <c:v>42311.890972222223</c:v>
                </c:pt>
                <c:pt idx="1126">
                  <c:v>42311.895833333336</c:v>
                </c:pt>
                <c:pt idx="1127">
                  <c:v>42311.90625</c:v>
                </c:pt>
                <c:pt idx="1128">
                  <c:v>42311.916666666664</c:v>
                </c:pt>
                <c:pt idx="1129">
                  <c:v>42311.925000000003</c:v>
                </c:pt>
                <c:pt idx="1130">
                  <c:v>42311.927083333336</c:v>
                </c:pt>
                <c:pt idx="1131">
                  <c:v>42311.929166666669</c:v>
                </c:pt>
                <c:pt idx="1132">
                  <c:v>42311.935416666667</c:v>
                </c:pt>
                <c:pt idx="1133">
                  <c:v>42311.9375</c:v>
                </c:pt>
                <c:pt idx="1134">
                  <c:v>42311.941666666666</c:v>
                </c:pt>
                <c:pt idx="1135">
                  <c:v>42311.943055555559</c:v>
                </c:pt>
                <c:pt idx="1136">
                  <c:v>42311.944444444445</c:v>
                </c:pt>
                <c:pt idx="1137">
                  <c:v>42311.945833333331</c:v>
                </c:pt>
                <c:pt idx="1138">
                  <c:v>42311.947222222225</c:v>
                </c:pt>
                <c:pt idx="1139">
                  <c:v>42311.947916666664</c:v>
                </c:pt>
                <c:pt idx="1140">
                  <c:v>42311.948611111111</c:v>
                </c:pt>
                <c:pt idx="1141">
                  <c:v>42311.950694444444</c:v>
                </c:pt>
                <c:pt idx="1142">
                  <c:v>42311.95208333333</c:v>
                </c:pt>
                <c:pt idx="1143">
                  <c:v>42311.954861111109</c:v>
                </c:pt>
                <c:pt idx="1144">
                  <c:v>42311.956944444442</c:v>
                </c:pt>
                <c:pt idx="1145">
                  <c:v>42311.958333333336</c:v>
                </c:pt>
                <c:pt idx="1146">
                  <c:v>42311.959722222222</c:v>
                </c:pt>
                <c:pt idx="1147">
                  <c:v>42311.962500000001</c:v>
                </c:pt>
                <c:pt idx="1148">
                  <c:v>42311.967361111114</c:v>
                </c:pt>
                <c:pt idx="1149">
                  <c:v>42311.96875</c:v>
                </c:pt>
                <c:pt idx="1150">
                  <c:v>42311.973611111112</c:v>
                </c:pt>
                <c:pt idx="1151">
                  <c:v>42311.977083333331</c:v>
                </c:pt>
                <c:pt idx="1152">
                  <c:v>42311.979166666664</c:v>
                </c:pt>
                <c:pt idx="1153">
                  <c:v>42311.979861111111</c:v>
                </c:pt>
                <c:pt idx="1154">
                  <c:v>42311.981944444444</c:v>
                </c:pt>
                <c:pt idx="1155">
                  <c:v>42311.98541666667</c:v>
                </c:pt>
                <c:pt idx="1156">
                  <c:v>42311.987500000003</c:v>
                </c:pt>
                <c:pt idx="1157">
                  <c:v>42311.989583333336</c:v>
                </c:pt>
                <c:pt idx="1158">
                  <c:v>42311.990972222222</c:v>
                </c:pt>
                <c:pt idx="1159">
                  <c:v>42311.993055555555</c:v>
                </c:pt>
                <c:pt idx="1160">
                  <c:v>42311.995833333334</c:v>
                </c:pt>
                <c:pt idx="1161">
                  <c:v>42311.997916666667</c:v>
                </c:pt>
                <c:pt idx="1162">
                  <c:v>42312</c:v>
                </c:pt>
                <c:pt idx="1163">
                  <c:v>42312.001388888886</c:v>
                </c:pt>
                <c:pt idx="1164">
                  <c:v>42312.004166666666</c:v>
                </c:pt>
                <c:pt idx="1165">
                  <c:v>42312.006249999999</c:v>
                </c:pt>
                <c:pt idx="1166">
                  <c:v>42312.009027777778</c:v>
                </c:pt>
                <c:pt idx="1167">
                  <c:v>42312.010416666664</c:v>
                </c:pt>
                <c:pt idx="1168">
                  <c:v>42312.011805555558</c:v>
                </c:pt>
                <c:pt idx="1169">
                  <c:v>42312.013888888891</c:v>
                </c:pt>
                <c:pt idx="1170">
                  <c:v>42312.01666666667</c:v>
                </c:pt>
                <c:pt idx="1171">
                  <c:v>42312.019444444442</c:v>
                </c:pt>
                <c:pt idx="1172">
                  <c:v>42312.020833333336</c:v>
                </c:pt>
                <c:pt idx="1173">
                  <c:v>42312.022916666669</c:v>
                </c:pt>
                <c:pt idx="1174">
                  <c:v>42312.025000000001</c:v>
                </c:pt>
                <c:pt idx="1175">
                  <c:v>42312.027777777781</c:v>
                </c:pt>
                <c:pt idx="1176">
                  <c:v>42312.029861111114</c:v>
                </c:pt>
                <c:pt idx="1177">
                  <c:v>42312.03125</c:v>
                </c:pt>
                <c:pt idx="1178">
                  <c:v>42312.032638888886</c:v>
                </c:pt>
                <c:pt idx="1179">
                  <c:v>42312.035416666666</c:v>
                </c:pt>
                <c:pt idx="1180">
                  <c:v>42312.038194444445</c:v>
                </c:pt>
                <c:pt idx="1181">
                  <c:v>42312.041666666664</c:v>
                </c:pt>
                <c:pt idx="1182">
                  <c:v>42312.043749999997</c:v>
                </c:pt>
                <c:pt idx="1183">
                  <c:v>42312.04583333333</c:v>
                </c:pt>
                <c:pt idx="1184">
                  <c:v>42312.04791666667</c:v>
                </c:pt>
                <c:pt idx="1185">
                  <c:v>42312.050694444442</c:v>
                </c:pt>
                <c:pt idx="1186">
                  <c:v>42312.052083333336</c:v>
                </c:pt>
                <c:pt idx="1187">
                  <c:v>42312.052777777775</c:v>
                </c:pt>
                <c:pt idx="1188">
                  <c:v>42312.055555555555</c:v>
                </c:pt>
                <c:pt idx="1189">
                  <c:v>42312.058333333334</c:v>
                </c:pt>
                <c:pt idx="1190">
                  <c:v>42312.061111111114</c:v>
                </c:pt>
                <c:pt idx="1191">
                  <c:v>42312.0625</c:v>
                </c:pt>
                <c:pt idx="1192">
                  <c:v>42312.063194444447</c:v>
                </c:pt>
                <c:pt idx="1193">
                  <c:v>42312.065972222219</c:v>
                </c:pt>
                <c:pt idx="1194">
                  <c:v>42312.068055555559</c:v>
                </c:pt>
                <c:pt idx="1195">
                  <c:v>42312.070833333331</c:v>
                </c:pt>
                <c:pt idx="1196">
                  <c:v>42312.072916666664</c:v>
                </c:pt>
                <c:pt idx="1197">
                  <c:v>42312.073611111111</c:v>
                </c:pt>
                <c:pt idx="1198">
                  <c:v>42312.076388888891</c:v>
                </c:pt>
                <c:pt idx="1199">
                  <c:v>42312.07916666667</c:v>
                </c:pt>
                <c:pt idx="1200">
                  <c:v>42312.081944444442</c:v>
                </c:pt>
                <c:pt idx="1201">
                  <c:v>42312.083333333336</c:v>
                </c:pt>
                <c:pt idx="1202">
                  <c:v>42312.085416666669</c:v>
                </c:pt>
                <c:pt idx="1203">
                  <c:v>42312.088888888888</c:v>
                </c:pt>
                <c:pt idx="1204">
                  <c:v>42312.092361111114</c:v>
                </c:pt>
                <c:pt idx="1205">
                  <c:v>42312.09375</c:v>
                </c:pt>
                <c:pt idx="1206">
                  <c:v>42312.095138888886</c:v>
                </c:pt>
                <c:pt idx="1207">
                  <c:v>42312.098611111112</c:v>
                </c:pt>
                <c:pt idx="1208">
                  <c:v>42312.103472222225</c:v>
                </c:pt>
                <c:pt idx="1209">
                  <c:v>42312.104166666664</c:v>
                </c:pt>
                <c:pt idx="1210">
                  <c:v>42312.10833333333</c:v>
                </c:pt>
                <c:pt idx="1211">
                  <c:v>42312.113888888889</c:v>
                </c:pt>
                <c:pt idx="1212">
                  <c:v>42312.114583333336</c:v>
                </c:pt>
                <c:pt idx="1213">
                  <c:v>42312.118750000001</c:v>
                </c:pt>
                <c:pt idx="1214">
                  <c:v>42312.122916666667</c:v>
                </c:pt>
                <c:pt idx="1215">
                  <c:v>42312.125</c:v>
                </c:pt>
                <c:pt idx="1216">
                  <c:v>42312.135416666664</c:v>
                </c:pt>
                <c:pt idx="1217">
                  <c:v>42312.13958333333</c:v>
                </c:pt>
                <c:pt idx="1218">
                  <c:v>42312.145833333336</c:v>
                </c:pt>
                <c:pt idx="1219">
                  <c:v>42312.15625</c:v>
                </c:pt>
                <c:pt idx="1220">
                  <c:v>42312.166666666664</c:v>
                </c:pt>
                <c:pt idx="1221">
                  <c:v>42312.170138888891</c:v>
                </c:pt>
                <c:pt idx="1222">
                  <c:v>42312.175694444442</c:v>
                </c:pt>
                <c:pt idx="1223">
                  <c:v>42312.177083333336</c:v>
                </c:pt>
                <c:pt idx="1224">
                  <c:v>42312.180555555555</c:v>
                </c:pt>
                <c:pt idx="1225">
                  <c:v>42312.18472222222</c:v>
                </c:pt>
                <c:pt idx="1226">
                  <c:v>42312.1875</c:v>
                </c:pt>
                <c:pt idx="1227">
                  <c:v>42312.188194444447</c:v>
                </c:pt>
                <c:pt idx="1228">
                  <c:v>42312.191666666666</c:v>
                </c:pt>
                <c:pt idx="1229">
                  <c:v>42312.195138888892</c:v>
                </c:pt>
                <c:pt idx="1230">
                  <c:v>42312.197916666664</c:v>
                </c:pt>
                <c:pt idx="1231">
                  <c:v>42312.198611111111</c:v>
                </c:pt>
                <c:pt idx="1232">
                  <c:v>42312.201388888891</c:v>
                </c:pt>
                <c:pt idx="1233">
                  <c:v>42312.20416666667</c:v>
                </c:pt>
                <c:pt idx="1234">
                  <c:v>42312.206944444442</c:v>
                </c:pt>
                <c:pt idx="1235">
                  <c:v>42312.208333333336</c:v>
                </c:pt>
                <c:pt idx="1236">
                  <c:v>42312.209722222222</c:v>
                </c:pt>
                <c:pt idx="1237">
                  <c:v>42312.212500000001</c:v>
                </c:pt>
                <c:pt idx="1238">
                  <c:v>42312.215277777781</c:v>
                </c:pt>
                <c:pt idx="1239">
                  <c:v>42312.217361111114</c:v>
                </c:pt>
                <c:pt idx="1240">
                  <c:v>42312.21875</c:v>
                </c:pt>
                <c:pt idx="1241">
                  <c:v>42312.220138888886</c:v>
                </c:pt>
                <c:pt idx="1242">
                  <c:v>42312.223611111112</c:v>
                </c:pt>
                <c:pt idx="1243">
                  <c:v>42312.226388888892</c:v>
                </c:pt>
                <c:pt idx="1244">
                  <c:v>42312.229166666664</c:v>
                </c:pt>
                <c:pt idx="1245">
                  <c:v>42312.231944444444</c:v>
                </c:pt>
                <c:pt idx="1246">
                  <c:v>42312.234027777777</c:v>
                </c:pt>
                <c:pt idx="1247">
                  <c:v>42312.236805555556</c:v>
                </c:pt>
                <c:pt idx="1248">
                  <c:v>42312.239583333336</c:v>
                </c:pt>
                <c:pt idx="1249">
                  <c:v>42312.242361111108</c:v>
                </c:pt>
                <c:pt idx="1250">
                  <c:v>42312.245138888888</c:v>
                </c:pt>
                <c:pt idx="1251">
                  <c:v>42312.247916666667</c:v>
                </c:pt>
                <c:pt idx="1252">
                  <c:v>42312.25</c:v>
                </c:pt>
                <c:pt idx="1253">
                  <c:v>42312.250694444447</c:v>
                </c:pt>
                <c:pt idx="1254">
                  <c:v>42312.25277777778</c:v>
                </c:pt>
                <c:pt idx="1255">
                  <c:v>42312.255555555559</c:v>
                </c:pt>
                <c:pt idx="1256">
                  <c:v>42312.258333333331</c:v>
                </c:pt>
                <c:pt idx="1257">
                  <c:v>42312.260416666664</c:v>
                </c:pt>
                <c:pt idx="1258">
                  <c:v>42312.261111111111</c:v>
                </c:pt>
                <c:pt idx="1259">
                  <c:v>42312.26458333333</c:v>
                </c:pt>
                <c:pt idx="1260">
                  <c:v>42312.26666666667</c:v>
                </c:pt>
                <c:pt idx="1261">
                  <c:v>42312.269444444442</c:v>
                </c:pt>
                <c:pt idx="1262">
                  <c:v>42312.270833333336</c:v>
                </c:pt>
                <c:pt idx="1263">
                  <c:v>42312.272222222222</c:v>
                </c:pt>
                <c:pt idx="1264">
                  <c:v>42312.275000000001</c:v>
                </c:pt>
                <c:pt idx="1265">
                  <c:v>42312.27847222222</c:v>
                </c:pt>
                <c:pt idx="1266">
                  <c:v>42312.28125</c:v>
                </c:pt>
                <c:pt idx="1267">
                  <c:v>42312.28402777778</c:v>
                </c:pt>
                <c:pt idx="1268">
                  <c:v>42312.286805555559</c:v>
                </c:pt>
                <c:pt idx="1269">
                  <c:v>42312.289583333331</c:v>
                </c:pt>
                <c:pt idx="1270">
                  <c:v>42312.291666666664</c:v>
                </c:pt>
                <c:pt idx="1271">
                  <c:v>42312.294444444444</c:v>
                </c:pt>
                <c:pt idx="1272">
                  <c:v>42312.297222222223</c:v>
                </c:pt>
                <c:pt idx="1273">
                  <c:v>42312.3</c:v>
                </c:pt>
                <c:pt idx="1274">
                  <c:v>42312.302083333336</c:v>
                </c:pt>
                <c:pt idx="1275">
                  <c:v>42312.302777777775</c:v>
                </c:pt>
                <c:pt idx="1276">
                  <c:v>42312.305555555555</c:v>
                </c:pt>
                <c:pt idx="1277">
                  <c:v>42312.308333333334</c:v>
                </c:pt>
                <c:pt idx="1278">
                  <c:v>42312.311805555553</c:v>
                </c:pt>
                <c:pt idx="1279">
                  <c:v>42312.3125</c:v>
                </c:pt>
                <c:pt idx="1280">
                  <c:v>42312.31527777778</c:v>
                </c:pt>
                <c:pt idx="1281">
                  <c:v>42312.318055555559</c:v>
                </c:pt>
                <c:pt idx="1282">
                  <c:v>42312.320833333331</c:v>
                </c:pt>
                <c:pt idx="1283">
                  <c:v>42312.322916666664</c:v>
                </c:pt>
                <c:pt idx="1284">
                  <c:v>42312.325694444444</c:v>
                </c:pt>
                <c:pt idx="1285">
                  <c:v>42312.32916666667</c:v>
                </c:pt>
                <c:pt idx="1286">
                  <c:v>42312.332638888889</c:v>
                </c:pt>
                <c:pt idx="1287">
                  <c:v>42312.333333333336</c:v>
                </c:pt>
                <c:pt idx="1288">
                  <c:v>42312.336111111108</c:v>
                </c:pt>
                <c:pt idx="1289">
                  <c:v>42312.338888888888</c:v>
                </c:pt>
                <c:pt idx="1290">
                  <c:v>42312.342361111114</c:v>
                </c:pt>
                <c:pt idx="1291">
                  <c:v>42312.34375</c:v>
                </c:pt>
                <c:pt idx="1292">
                  <c:v>42312.345138888886</c:v>
                </c:pt>
                <c:pt idx="1293">
                  <c:v>42312.348611111112</c:v>
                </c:pt>
                <c:pt idx="1294">
                  <c:v>42312.351388888892</c:v>
                </c:pt>
                <c:pt idx="1295">
                  <c:v>42312.354166666664</c:v>
                </c:pt>
                <c:pt idx="1296">
                  <c:v>42312.354861111111</c:v>
                </c:pt>
                <c:pt idx="1297">
                  <c:v>42312.35833333333</c:v>
                </c:pt>
                <c:pt idx="1298">
                  <c:v>42312.363194444442</c:v>
                </c:pt>
                <c:pt idx="1299">
                  <c:v>42312.364583333336</c:v>
                </c:pt>
                <c:pt idx="1300">
                  <c:v>42312.368055555555</c:v>
                </c:pt>
                <c:pt idx="1301">
                  <c:v>42312.371527777781</c:v>
                </c:pt>
                <c:pt idx="1302">
                  <c:v>42312.375</c:v>
                </c:pt>
                <c:pt idx="1303">
                  <c:v>42312.37777777778</c:v>
                </c:pt>
                <c:pt idx="1304">
                  <c:v>42312.383333333331</c:v>
                </c:pt>
                <c:pt idx="1305">
                  <c:v>42312.385416666664</c:v>
                </c:pt>
                <c:pt idx="1306">
                  <c:v>42312.388888888891</c:v>
                </c:pt>
                <c:pt idx="1307">
                  <c:v>42312.395138888889</c:v>
                </c:pt>
                <c:pt idx="1308">
                  <c:v>42312.395833333336</c:v>
                </c:pt>
                <c:pt idx="1309">
                  <c:v>42312.4</c:v>
                </c:pt>
                <c:pt idx="1310">
                  <c:v>42312.40625</c:v>
                </c:pt>
                <c:pt idx="1311">
                  <c:v>42312.416666666664</c:v>
                </c:pt>
                <c:pt idx="1312">
                  <c:v>42312.427083333336</c:v>
                </c:pt>
                <c:pt idx="1313">
                  <c:v>42312.4375</c:v>
                </c:pt>
                <c:pt idx="1314">
                  <c:v>42312.444444444445</c:v>
                </c:pt>
                <c:pt idx="1315">
                  <c:v>42312.447916666664</c:v>
                </c:pt>
                <c:pt idx="1316">
                  <c:v>42312.449305555558</c:v>
                </c:pt>
                <c:pt idx="1317">
                  <c:v>42312.453472222223</c:v>
                </c:pt>
                <c:pt idx="1318">
                  <c:v>42312.456944444442</c:v>
                </c:pt>
                <c:pt idx="1319">
                  <c:v>42312.458333333336</c:v>
                </c:pt>
                <c:pt idx="1320">
                  <c:v>42312.461111111108</c:v>
                </c:pt>
                <c:pt idx="1321">
                  <c:v>42312.463888888888</c:v>
                </c:pt>
                <c:pt idx="1322">
                  <c:v>42312.466666666667</c:v>
                </c:pt>
                <c:pt idx="1323">
                  <c:v>42312.46875</c:v>
                </c:pt>
                <c:pt idx="1324">
                  <c:v>42312.469444444447</c:v>
                </c:pt>
                <c:pt idx="1325">
                  <c:v>42312.472222222219</c:v>
                </c:pt>
                <c:pt idx="1326">
                  <c:v>42312.474305555559</c:v>
                </c:pt>
                <c:pt idx="1327">
                  <c:v>42312.476388888892</c:v>
                </c:pt>
                <c:pt idx="1328">
                  <c:v>42312.479166666664</c:v>
                </c:pt>
                <c:pt idx="1329">
                  <c:v>42312.480555555558</c:v>
                </c:pt>
                <c:pt idx="1330">
                  <c:v>42312.48333333333</c:v>
                </c:pt>
                <c:pt idx="1331">
                  <c:v>42312.48541666667</c:v>
                </c:pt>
                <c:pt idx="1332">
                  <c:v>42312.488194444442</c:v>
                </c:pt>
                <c:pt idx="1333">
                  <c:v>42312.489583333336</c:v>
                </c:pt>
                <c:pt idx="1334">
                  <c:v>42312.490972222222</c:v>
                </c:pt>
                <c:pt idx="1335">
                  <c:v>42312.493750000001</c:v>
                </c:pt>
                <c:pt idx="1336">
                  <c:v>42312.495833333334</c:v>
                </c:pt>
                <c:pt idx="1337">
                  <c:v>42312.498611111114</c:v>
                </c:pt>
                <c:pt idx="1338">
                  <c:v>42312.5</c:v>
                </c:pt>
                <c:pt idx="1339">
                  <c:v>42312.501388888886</c:v>
                </c:pt>
                <c:pt idx="1340">
                  <c:v>42312.504166666666</c:v>
                </c:pt>
                <c:pt idx="1341">
                  <c:v>42312.506944444445</c:v>
                </c:pt>
                <c:pt idx="1342">
                  <c:v>42312.509027777778</c:v>
                </c:pt>
                <c:pt idx="1343">
                  <c:v>42312.510416666664</c:v>
                </c:pt>
                <c:pt idx="1344">
                  <c:v>42312.511111111111</c:v>
                </c:pt>
                <c:pt idx="1345">
                  <c:v>42312.513888888891</c:v>
                </c:pt>
                <c:pt idx="1346">
                  <c:v>42312.515972222223</c:v>
                </c:pt>
                <c:pt idx="1347">
                  <c:v>42312.518750000003</c:v>
                </c:pt>
                <c:pt idx="1348">
                  <c:v>42312.520833333336</c:v>
                </c:pt>
                <c:pt idx="1349">
                  <c:v>42312.523611111108</c:v>
                </c:pt>
                <c:pt idx="1350">
                  <c:v>42312.526388888888</c:v>
                </c:pt>
                <c:pt idx="1351">
                  <c:v>42312.52847222222</c:v>
                </c:pt>
                <c:pt idx="1352">
                  <c:v>42312.53125</c:v>
                </c:pt>
                <c:pt idx="1353">
                  <c:v>42312.533333333333</c:v>
                </c:pt>
                <c:pt idx="1354">
                  <c:v>42312.536111111112</c:v>
                </c:pt>
                <c:pt idx="1355">
                  <c:v>42312.538888888892</c:v>
                </c:pt>
                <c:pt idx="1356">
                  <c:v>42312.540972222225</c:v>
                </c:pt>
                <c:pt idx="1357">
                  <c:v>42312.541666666664</c:v>
                </c:pt>
                <c:pt idx="1358">
                  <c:v>42312.543749999997</c:v>
                </c:pt>
                <c:pt idx="1359">
                  <c:v>42312.54583333333</c:v>
                </c:pt>
                <c:pt idx="1360">
                  <c:v>42312.548611111109</c:v>
                </c:pt>
                <c:pt idx="1361">
                  <c:v>42312.551388888889</c:v>
                </c:pt>
                <c:pt idx="1362">
                  <c:v>42312.552083333336</c:v>
                </c:pt>
                <c:pt idx="1363">
                  <c:v>42312.554166666669</c:v>
                </c:pt>
                <c:pt idx="1364">
                  <c:v>42312.556250000001</c:v>
                </c:pt>
                <c:pt idx="1365">
                  <c:v>42312.559027777781</c:v>
                </c:pt>
                <c:pt idx="1366">
                  <c:v>42312.561111111114</c:v>
                </c:pt>
                <c:pt idx="1367">
                  <c:v>42312.5625</c:v>
                </c:pt>
                <c:pt idx="1368">
                  <c:v>42312.563888888886</c:v>
                </c:pt>
                <c:pt idx="1369">
                  <c:v>42312.565972222219</c:v>
                </c:pt>
                <c:pt idx="1370">
                  <c:v>42312.568055555559</c:v>
                </c:pt>
                <c:pt idx="1371">
                  <c:v>42312.571527777778</c:v>
                </c:pt>
                <c:pt idx="1372">
                  <c:v>42312.572916666664</c:v>
                </c:pt>
                <c:pt idx="1373">
                  <c:v>42312.573611111111</c:v>
                </c:pt>
                <c:pt idx="1374">
                  <c:v>42312.576388888891</c:v>
                </c:pt>
                <c:pt idx="1375">
                  <c:v>42312.579861111109</c:v>
                </c:pt>
                <c:pt idx="1376">
                  <c:v>42312.582638888889</c:v>
                </c:pt>
                <c:pt idx="1377">
                  <c:v>42312.583333333336</c:v>
                </c:pt>
                <c:pt idx="1378">
                  <c:v>42312.585416666669</c:v>
                </c:pt>
                <c:pt idx="1379">
                  <c:v>42312.588888888888</c:v>
                </c:pt>
                <c:pt idx="1380">
                  <c:v>42312.591666666667</c:v>
                </c:pt>
                <c:pt idx="1381">
                  <c:v>42312.59375</c:v>
                </c:pt>
                <c:pt idx="1382">
                  <c:v>42312.594444444447</c:v>
                </c:pt>
                <c:pt idx="1383">
                  <c:v>42312.597916666666</c:v>
                </c:pt>
                <c:pt idx="1384">
                  <c:v>42312.602083333331</c:v>
                </c:pt>
                <c:pt idx="1385">
                  <c:v>42312.604166666664</c:v>
                </c:pt>
                <c:pt idx="1386">
                  <c:v>42312.605555555558</c:v>
                </c:pt>
                <c:pt idx="1387">
                  <c:v>42312.60833333333</c:v>
                </c:pt>
                <c:pt idx="1388">
                  <c:v>42312.611805555556</c:v>
                </c:pt>
                <c:pt idx="1389">
                  <c:v>42312.614583333336</c:v>
                </c:pt>
                <c:pt idx="1390">
                  <c:v>42312.615277777775</c:v>
                </c:pt>
                <c:pt idx="1391">
                  <c:v>42312.618750000001</c:v>
                </c:pt>
                <c:pt idx="1392">
                  <c:v>42312.622916666667</c:v>
                </c:pt>
                <c:pt idx="1393">
                  <c:v>42312.625</c:v>
                </c:pt>
                <c:pt idx="1394">
                  <c:v>42312.62777777778</c:v>
                </c:pt>
                <c:pt idx="1395">
                  <c:v>42312.631944444445</c:v>
                </c:pt>
                <c:pt idx="1396">
                  <c:v>42312.635416666664</c:v>
                </c:pt>
                <c:pt idx="1397">
                  <c:v>42312.636805555558</c:v>
                </c:pt>
                <c:pt idx="1398">
                  <c:v>42312.645833333336</c:v>
                </c:pt>
                <c:pt idx="1399">
                  <c:v>42312.649305555555</c:v>
                </c:pt>
                <c:pt idx="1400">
                  <c:v>42312.65625</c:v>
                </c:pt>
                <c:pt idx="1401">
                  <c:v>42312.666666666664</c:v>
                </c:pt>
                <c:pt idx="1402">
                  <c:v>42312.677083333336</c:v>
                </c:pt>
                <c:pt idx="1403">
                  <c:v>42312.686805555553</c:v>
                </c:pt>
                <c:pt idx="1404">
                  <c:v>42312.6875</c:v>
                </c:pt>
                <c:pt idx="1405">
                  <c:v>42312.693749999999</c:v>
                </c:pt>
                <c:pt idx="1406">
                  <c:v>42312.697916666664</c:v>
                </c:pt>
                <c:pt idx="1407">
                  <c:v>42312.701388888891</c:v>
                </c:pt>
                <c:pt idx="1408">
                  <c:v>42312.706250000003</c:v>
                </c:pt>
                <c:pt idx="1409">
                  <c:v>42312.708333333336</c:v>
                </c:pt>
                <c:pt idx="1410">
                  <c:v>42312.709722222222</c:v>
                </c:pt>
                <c:pt idx="1411">
                  <c:v>42312.713194444441</c:v>
                </c:pt>
                <c:pt idx="1412">
                  <c:v>42312.71597222222</c:v>
                </c:pt>
                <c:pt idx="1413">
                  <c:v>42312.71875</c:v>
                </c:pt>
                <c:pt idx="1414">
                  <c:v>42312.719444444447</c:v>
                </c:pt>
                <c:pt idx="1415">
                  <c:v>42312.722222222219</c:v>
                </c:pt>
                <c:pt idx="1416">
                  <c:v>42312.725694444445</c:v>
                </c:pt>
                <c:pt idx="1417">
                  <c:v>42312.728472222225</c:v>
                </c:pt>
                <c:pt idx="1418">
                  <c:v>42312.729166666664</c:v>
                </c:pt>
                <c:pt idx="1419">
                  <c:v>42312.731249999997</c:v>
                </c:pt>
                <c:pt idx="1420">
                  <c:v>42312.734722222223</c:v>
                </c:pt>
                <c:pt idx="1421">
                  <c:v>42312.738194444442</c:v>
                </c:pt>
                <c:pt idx="1422">
                  <c:v>42312.739583333336</c:v>
                </c:pt>
                <c:pt idx="1423">
                  <c:v>42312.742361111108</c:v>
                </c:pt>
                <c:pt idx="1424">
                  <c:v>42312.745833333334</c:v>
                </c:pt>
                <c:pt idx="1425">
                  <c:v>42312.749305555553</c:v>
                </c:pt>
                <c:pt idx="1426">
                  <c:v>42312.75</c:v>
                </c:pt>
                <c:pt idx="1427">
                  <c:v>42312.75277777778</c:v>
                </c:pt>
                <c:pt idx="1428">
                  <c:v>42312.755555555559</c:v>
                </c:pt>
                <c:pt idx="1429">
                  <c:v>42312.758333333331</c:v>
                </c:pt>
                <c:pt idx="1430">
                  <c:v>42312.760416666664</c:v>
                </c:pt>
                <c:pt idx="1431">
                  <c:v>42312.763194444444</c:v>
                </c:pt>
                <c:pt idx="1432">
                  <c:v>42312.765277777777</c:v>
                </c:pt>
                <c:pt idx="1433">
                  <c:v>42312.768750000003</c:v>
                </c:pt>
                <c:pt idx="1434">
                  <c:v>42312.770833333336</c:v>
                </c:pt>
                <c:pt idx="1435">
                  <c:v>42312.771527777775</c:v>
                </c:pt>
                <c:pt idx="1436">
                  <c:v>42312.773611111108</c:v>
                </c:pt>
                <c:pt idx="1437">
                  <c:v>42312.777083333334</c:v>
                </c:pt>
                <c:pt idx="1438">
                  <c:v>42312.780555555553</c:v>
                </c:pt>
                <c:pt idx="1439">
                  <c:v>42312.78125</c:v>
                </c:pt>
                <c:pt idx="1440">
                  <c:v>42312.783333333333</c:v>
                </c:pt>
                <c:pt idx="1441">
                  <c:v>42312.786111111112</c:v>
                </c:pt>
                <c:pt idx="1442">
                  <c:v>42312.788888888892</c:v>
                </c:pt>
                <c:pt idx="1443">
                  <c:v>42312.790972222225</c:v>
                </c:pt>
                <c:pt idx="1444">
                  <c:v>42312.791666666664</c:v>
                </c:pt>
                <c:pt idx="1445">
                  <c:v>42312.793749999997</c:v>
                </c:pt>
                <c:pt idx="1446">
                  <c:v>42312.797222222223</c:v>
                </c:pt>
                <c:pt idx="1447">
                  <c:v>42312.800694444442</c:v>
                </c:pt>
                <c:pt idx="1448">
                  <c:v>42312.802083333336</c:v>
                </c:pt>
                <c:pt idx="1449">
                  <c:v>42312.802777777775</c:v>
                </c:pt>
                <c:pt idx="1450">
                  <c:v>42312.804861111108</c:v>
                </c:pt>
                <c:pt idx="1451">
                  <c:v>42312.807638888888</c:v>
                </c:pt>
                <c:pt idx="1452">
                  <c:v>42312.80972222222</c:v>
                </c:pt>
                <c:pt idx="1453">
                  <c:v>42312.8125</c:v>
                </c:pt>
                <c:pt idx="1454">
                  <c:v>42312.81527777778</c:v>
                </c:pt>
                <c:pt idx="1455">
                  <c:v>42312.818055555559</c:v>
                </c:pt>
                <c:pt idx="1456">
                  <c:v>42312.820833333331</c:v>
                </c:pt>
                <c:pt idx="1457">
                  <c:v>42312.822916666664</c:v>
                </c:pt>
                <c:pt idx="1458">
                  <c:v>42312.825694444444</c:v>
                </c:pt>
                <c:pt idx="1459">
                  <c:v>42312.828472222223</c:v>
                </c:pt>
                <c:pt idx="1460">
                  <c:v>42312.831944444442</c:v>
                </c:pt>
                <c:pt idx="1461">
                  <c:v>42312.833333333336</c:v>
                </c:pt>
                <c:pt idx="1462">
                  <c:v>42312.834722222222</c:v>
                </c:pt>
                <c:pt idx="1463">
                  <c:v>42312.837500000001</c:v>
                </c:pt>
                <c:pt idx="1464">
                  <c:v>42312.840277777781</c:v>
                </c:pt>
                <c:pt idx="1465">
                  <c:v>42312.843055555553</c:v>
                </c:pt>
                <c:pt idx="1466">
                  <c:v>42312.84375</c:v>
                </c:pt>
                <c:pt idx="1467">
                  <c:v>42312.84652777778</c:v>
                </c:pt>
                <c:pt idx="1468">
                  <c:v>42312.849305555559</c:v>
                </c:pt>
                <c:pt idx="1469">
                  <c:v>42312.852083333331</c:v>
                </c:pt>
                <c:pt idx="1470">
                  <c:v>42312.854166666664</c:v>
                </c:pt>
                <c:pt idx="1471">
                  <c:v>42312.854861111111</c:v>
                </c:pt>
                <c:pt idx="1472">
                  <c:v>42312.857638888891</c:v>
                </c:pt>
                <c:pt idx="1473">
                  <c:v>42312.86041666667</c:v>
                </c:pt>
                <c:pt idx="1474">
                  <c:v>42312.863194444442</c:v>
                </c:pt>
                <c:pt idx="1475">
                  <c:v>42312.864583333336</c:v>
                </c:pt>
                <c:pt idx="1476">
                  <c:v>42312.866666666669</c:v>
                </c:pt>
                <c:pt idx="1477">
                  <c:v>42312.870138888888</c:v>
                </c:pt>
                <c:pt idx="1478">
                  <c:v>42312.873611111114</c:v>
                </c:pt>
                <c:pt idx="1479">
                  <c:v>42312.875</c:v>
                </c:pt>
                <c:pt idx="1480">
                  <c:v>42312.877083333333</c:v>
                </c:pt>
                <c:pt idx="1481">
                  <c:v>42312.879861111112</c:v>
                </c:pt>
                <c:pt idx="1482">
                  <c:v>42312.883333333331</c:v>
                </c:pt>
                <c:pt idx="1483">
                  <c:v>42312.885416666664</c:v>
                </c:pt>
                <c:pt idx="1484">
                  <c:v>42312.887499999997</c:v>
                </c:pt>
                <c:pt idx="1485">
                  <c:v>42312.89166666667</c:v>
                </c:pt>
                <c:pt idx="1486">
                  <c:v>42312.895833333336</c:v>
                </c:pt>
                <c:pt idx="1487">
                  <c:v>42312.897222222222</c:v>
                </c:pt>
                <c:pt idx="1488">
                  <c:v>42312.900694444441</c:v>
                </c:pt>
                <c:pt idx="1489">
                  <c:v>42312.90625</c:v>
                </c:pt>
                <c:pt idx="1490">
                  <c:v>42312.906944444447</c:v>
                </c:pt>
                <c:pt idx="1491">
                  <c:v>42312.915972222225</c:v>
                </c:pt>
                <c:pt idx="1492">
                  <c:v>42312.916666666664</c:v>
                </c:pt>
                <c:pt idx="1493">
                  <c:v>42312.927083333336</c:v>
                </c:pt>
                <c:pt idx="1494">
                  <c:v>42312.9375</c:v>
                </c:pt>
                <c:pt idx="1495">
                  <c:v>42312.947916666664</c:v>
                </c:pt>
                <c:pt idx="1496">
                  <c:v>42312.958333333336</c:v>
                </c:pt>
                <c:pt idx="1497">
                  <c:v>42312.964583333334</c:v>
                </c:pt>
                <c:pt idx="1498">
                  <c:v>42312.968055555553</c:v>
                </c:pt>
                <c:pt idx="1499">
                  <c:v>42312.96875</c:v>
                </c:pt>
                <c:pt idx="1500">
                  <c:v>42312.97152777778</c:v>
                </c:pt>
                <c:pt idx="1501">
                  <c:v>42312.975694444445</c:v>
                </c:pt>
                <c:pt idx="1502">
                  <c:v>42312.979166666664</c:v>
                </c:pt>
                <c:pt idx="1503">
                  <c:v>42312.980555555558</c:v>
                </c:pt>
                <c:pt idx="1504">
                  <c:v>42312.984027777777</c:v>
                </c:pt>
                <c:pt idx="1505">
                  <c:v>42312.987500000003</c:v>
                </c:pt>
                <c:pt idx="1506">
                  <c:v>42312.989583333336</c:v>
                </c:pt>
                <c:pt idx="1507">
                  <c:v>42312.990277777775</c:v>
                </c:pt>
                <c:pt idx="1508">
                  <c:v>42312.993055555555</c:v>
                </c:pt>
                <c:pt idx="1509">
                  <c:v>42312.996527777781</c:v>
                </c:pt>
                <c:pt idx="1510">
                  <c:v>42312.998611111114</c:v>
                </c:pt>
                <c:pt idx="1511">
                  <c:v>42313</c:v>
                </c:pt>
                <c:pt idx="1512">
                  <c:v>42313.001388888886</c:v>
                </c:pt>
                <c:pt idx="1513">
                  <c:v>42313.004166666666</c:v>
                </c:pt>
                <c:pt idx="1514">
                  <c:v>42313.006249999999</c:v>
                </c:pt>
                <c:pt idx="1515">
                  <c:v>42313.009027777778</c:v>
                </c:pt>
                <c:pt idx="1516">
                  <c:v>42313.010416666664</c:v>
                </c:pt>
                <c:pt idx="1517">
                  <c:v>42313.011805555558</c:v>
                </c:pt>
                <c:pt idx="1518">
                  <c:v>42313.01458333333</c:v>
                </c:pt>
                <c:pt idx="1519">
                  <c:v>42313.017361111109</c:v>
                </c:pt>
                <c:pt idx="1520">
                  <c:v>42313.019444444442</c:v>
                </c:pt>
                <c:pt idx="1521">
                  <c:v>42313.020833333336</c:v>
                </c:pt>
                <c:pt idx="1522">
                  <c:v>42313.022222222222</c:v>
                </c:pt>
                <c:pt idx="1523">
                  <c:v>42313.025000000001</c:v>
                </c:pt>
                <c:pt idx="1524">
                  <c:v>42313.02847222222</c:v>
                </c:pt>
                <c:pt idx="1525">
                  <c:v>42313.03125</c:v>
                </c:pt>
                <c:pt idx="1526">
                  <c:v>42313.03402777778</c:v>
                </c:pt>
                <c:pt idx="1527">
                  <c:v>42313.036111111112</c:v>
                </c:pt>
                <c:pt idx="1528">
                  <c:v>42313.038888888892</c:v>
                </c:pt>
                <c:pt idx="1529">
                  <c:v>42313.041666666664</c:v>
                </c:pt>
                <c:pt idx="1530">
                  <c:v>42313.044444444444</c:v>
                </c:pt>
                <c:pt idx="1531">
                  <c:v>42313.047222222223</c:v>
                </c:pt>
                <c:pt idx="1532">
                  <c:v>42313.049305555556</c:v>
                </c:pt>
                <c:pt idx="1533">
                  <c:v>42313.052083333336</c:v>
                </c:pt>
                <c:pt idx="1534">
                  <c:v>42313.054861111108</c:v>
                </c:pt>
                <c:pt idx="1535">
                  <c:v>42313.056944444441</c:v>
                </c:pt>
                <c:pt idx="1536">
                  <c:v>42313.059027777781</c:v>
                </c:pt>
                <c:pt idx="1537">
                  <c:v>42313.061805555553</c:v>
                </c:pt>
                <c:pt idx="1538">
                  <c:v>42313.0625</c:v>
                </c:pt>
                <c:pt idx="1539">
                  <c:v>42313.063888888886</c:v>
                </c:pt>
                <c:pt idx="1540">
                  <c:v>42313.065972222219</c:v>
                </c:pt>
                <c:pt idx="1541">
                  <c:v>42313.068055555559</c:v>
                </c:pt>
                <c:pt idx="1542">
                  <c:v>42313.070833333331</c:v>
                </c:pt>
                <c:pt idx="1543">
                  <c:v>42313.072916666664</c:v>
                </c:pt>
                <c:pt idx="1544">
                  <c:v>42313.075694444444</c:v>
                </c:pt>
                <c:pt idx="1545">
                  <c:v>42313.078472222223</c:v>
                </c:pt>
                <c:pt idx="1546">
                  <c:v>42313.081944444442</c:v>
                </c:pt>
                <c:pt idx="1547">
                  <c:v>42313.083333333336</c:v>
                </c:pt>
                <c:pt idx="1548">
                  <c:v>42313.084722222222</c:v>
                </c:pt>
                <c:pt idx="1549">
                  <c:v>42313.087500000001</c:v>
                </c:pt>
                <c:pt idx="1550">
                  <c:v>42313.089583333334</c:v>
                </c:pt>
                <c:pt idx="1551">
                  <c:v>42313.091666666667</c:v>
                </c:pt>
                <c:pt idx="1552">
                  <c:v>42313.09375</c:v>
                </c:pt>
                <c:pt idx="1553">
                  <c:v>42313.094444444447</c:v>
                </c:pt>
                <c:pt idx="1554">
                  <c:v>42313.097222222219</c:v>
                </c:pt>
                <c:pt idx="1555">
                  <c:v>42313.1</c:v>
                </c:pt>
                <c:pt idx="1556">
                  <c:v>42313.102777777778</c:v>
                </c:pt>
                <c:pt idx="1557">
                  <c:v>42313.104166666664</c:v>
                </c:pt>
                <c:pt idx="1558">
                  <c:v>42313.105555555558</c:v>
                </c:pt>
                <c:pt idx="1559">
                  <c:v>42313.10833333333</c:v>
                </c:pt>
                <c:pt idx="1560">
                  <c:v>42313.111111111109</c:v>
                </c:pt>
                <c:pt idx="1561">
                  <c:v>42313.113888888889</c:v>
                </c:pt>
                <c:pt idx="1562">
                  <c:v>42313.114583333336</c:v>
                </c:pt>
                <c:pt idx="1563">
                  <c:v>42313.116666666669</c:v>
                </c:pt>
                <c:pt idx="1564">
                  <c:v>42313.119444444441</c:v>
                </c:pt>
                <c:pt idx="1565">
                  <c:v>42313.123611111114</c:v>
                </c:pt>
                <c:pt idx="1566">
                  <c:v>42313.125</c:v>
                </c:pt>
                <c:pt idx="1567">
                  <c:v>42313.126388888886</c:v>
                </c:pt>
                <c:pt idx="1568">
                  <c:v>42313.129861111112</c:v>
                </c:pt>
                <c:pt idx="1569">
                  <c:v>42313.133333333331</c:v>
                </c:pt>
                <c:pt idx="1570">
                  <c:v>42313.135416666664</c:v>
                </c:pt>
                <c:pt idx="1571">
                  <c:v>42313.136805555558</c:v>
                </c:pt>
                <c:pt idx="1572">
                  <c:v>42313.140277777777</c:v>
                </c:pt>
                <c:pt idx="1573">
                  <c:v>42313.143750000003</c:v>
                </c:pt>
                <c:pt idx="1574">
                  <c:v>42313.145833333336</c:v>
                </c:pt>
                <c:pt idx="1575">
                  <c:v>42313.147916666669</c:v>
                </c:pt>
                <c:pt idx="1576">
                  <c:v>42313.152083333334</c:v>
                </c:pt>
                <c:pt idx="1577">
                  <c:v>42313.15625</c:v>
                </c:pt>
                <c:pt idx="1578">
                  <c:v>42313.157638888886</c:v>
                </c:pt>
                <c:pt idx="1579">
                  <c:v>42313.163194444445</c:v>
                </c:pt>
                <c:pt idx="1580">
                  <c:v>42313.166666666664</c:v>
                </c:pt>
                <c:pt idx="1581">
                  <c:v>42313.169444444444</c:v>
                </c:pt>
                <c:pt idx="1582">
                  <c:v>42313.177083333336</c:v>
                </c:pt>
                <c:pt idx="1583">
                  <c:v>42313.1875</c:v>
                </c:pt>
                <c:pt idx="1584">
                  <c:v>42313.197916666664</c:v>
                </c:pt>
                <c:pt idx="1585">
                  <c:v>42313.207638888889</c:v>
                </c:pt>
                <c:pt idx="1586">
                  <c:v>42313.208333333336</c:v>
                </c:pt>
                <c:pt idx="1587">
                  <c:v>42313.213888888888</c:v>
                </c:pt>
                <c:pt idx="1588">
                  <c:v>42313.21875</c:v>
                </c:pt>
                <c:pt idx="1589">
                  <c:v>42313.220833333333</c:v>
                </c:pt>
                <c:pt idx="1590">
                  <c:v>42313.224999999999</c:v>
                </c:pt>
                <c:pt idx="1591">
                  <c:v>42313.227777777778</c:v>
                </c:pt>
                <c:pt idx="1592">
                  <c:v>42313.229166666664</c:v>
                </c:pt>
                <c:pt idx="1593">
                  <c:v>42313.230555555558</c:v>
                </c:pt>
                <c:pt idx="1594">
                  <c:v>42313.23333333333</c:v>
                </c:pt>
                <c:pt idx="1595">
                  <c:v>42313.237500000003</c:v>
                </c:pt>
                <c:pt idx="1596">
                  <c:v>42313.239583333336</c:v>
                </c:pt>
                <c:pt idx="1597">
                  <c:v>42313.240277777775</c:v>
                </c:pt>
                <c:pt idx="1598">
                  <c:v>42313.243055555555</c:v>
                </c:pt>
                <c:pt idx="1599">
                  <c:v>42313.245833333334</c:v>
                </c:pt>
                <c:pt idx="1600">
                  <c:v>42313.248611111114</c:v>
                </c:pt>
                <c:pt idx="1601">
                  <c:v>42313.25</c:v>
                </c:pt>
                <c:pt idx="1602">
                  <c:v>42313.251388888886</c:v>
                </c:pt>
                <c:pt idx="1603">
                  <c:v>42313.254166666666</c:v>
                </c:pt>
                <c:pt idx="1604">
                  <c:v>42313.256944444445</c:v>
                </c:pt>
                <c:pt idx="1605">
                  <c:v>42313.259722222225</c:v>
                </c:pt>
                <c:pt idx="1606">
                  <c:v>42313.260416666664</c:v>
                </c:pt>
                <c:pt idx="1607">
                  <c:v>42313.263194444444</c:v>
                </c:pt>
                <c:pt idx="1608">
                  <c:v>42313.265972222223</c:v>
                </c:pt>
                <c:pt idx="1609">
                  <c:v>42313.269444444442</c:v>
                </c:pt>
                <c:pt idx="1610">
                  <c:v>42313.270833333336</c:v>
                </c:pt>
                <c:pt idx="1611">
                  <c:v>42313.272222222222</c:v>
                </c:pt>
                <c:pt idx="1612">
                  <c:v>42313.275000000001</c:v>
                </c:pt>
                <c:pt idx="1613">
                  <c:v>42313.277777777781</c:v>
                </c:pt>
                <c:pt idx="1614">
                  <c:v>42313.280555555553</c:v>
                </c:pt>
                <c:pt idx="1615">
                  <c:v>42313.28125</c:v>
                </c:pt>
                <c:pt idx="1616">
                  <c:v>42313.282638888886</c:v>
                </c:pt>
                <c:pt idx="1617">
                  <c:v>42313.285416666666</c:v>
                </c:pt>
                <c:pt idx="1618">
                  <c:v>42313.288194444445</c:v>
                </c:pt>
                <c:pt idx="1619">
                  <c:v>42313.290972222225</c:v>
                </c:pt>
                <c:pt idx="1620">
                  <c:v>42313.291666666664</c:v>
                </c:pt>
                <c:pt idx="1621">
                  <c:v>42313.293055555558</c:v>
                </c:pt>
                <c:pt idx="1622">
                  <c:v>42313.29583333333</c:v>
                </c:pt>
                <c:pt idx="1623">
                  <c:v>42313.298611111109</c:v>
                </c:pt>
                <c:pt idx="1624">
                  <c:v>42313.301388888889</c:v>
                </c:pt>
                <c:pt idx="1625">
                  <c:v>42313.302083333336</c:v>
                </c:pt>
                <c:pt idx="1626">
                  <c:v>42313.304166666669</c:v>
                </c:pt>
                <c:pt idx="1627">
                  <c:v>42313.306944444441</c:v>
                </c:pt>
                <c:pt idx="1628">
                  <c:v>42313.30972222222</c:v>
                </c:pt>
                <c:pt idx="1629">
                  <c:v>42313.3125</c:v>
                </c:pt>
                <c:pt idx="1630">
                  <c:v>42313.315972222219</c:v>
                </c:pt>
                <c:pt idx="1631">
                  <c:v>42313.319444444445</c:v>
                </c:pt>
                <c:pt idx="1632">
                  <c:v>42313.322222222225</c:v>
                </c:pt>
                <c:pt idx="1633">
                  <c:v>42313.322916666664</c:v>
                </c:pt>
                <c:pt idx="1634">
                  <c:v>42313.324999999997</c:v>
                </c:pt>
                <c:pt idx="1635">
                  <c:v>42313.327777777777</c:v>
                </c:pt>
                <c:pt idx="1636">
                  <c:v>42313.329861111109</c:v>
                </c:pt>
                <c:pt idx="1637">
                  <c:v>42313.332638888889</c:v>
                </c:pt>
                <c:pt idx="1638">
                  <c:v>42313.333333333336</c:v>
                </c:pt>
                <c:pt idx="1639">
                  <c:v>42313.336111111108</c:v>
                </c:pt>
                <c:pt idx="1640">
                  <c:v>42313.338888888888</c:v>
                </c:pt>
                <c:pt idx="1641">
                  <c:v>42313.341666666667</c:v>
                </c:pt>
                <c:pt idx="1642">
                  <c:v>42313.34375</c:v>
                </c:pt>
                <c:pt idx="1643">
                  <c:v>42313.345138888886</c:v>
                </c:pt>
                <c:pt idx="1644">
                  <c:v>42313.347222222219</c:v>
                </c:pt>
                <c:pt idx="1645">
                  <c:v>42313.35</c:v>
                </c:pt>
                <c:pt idx="1646">
                  <c:v>42313.352777777778</c:v>
                </c:pt>
                <c:pt idx="1647">
                  <c:v>42313.354166666664</c:v>
                </c:pt>
                <c:pt idx="1648">
                  <c:v>42313.356249999997</c:v>
                </c:pt>
                <c:pt idx="1649">
                  <c:v>42313.359027777777</c:v>
                </c:pt>
                <c:pt idx="1650">
                  <c:v>42313.362500000003</c:v>
                </c:pt>
                <c:pt idx="1651">
                  <c:v>42313.364583333336</c:v>
                </c:pt>
                <c:pt idx="1652">
                  <c:v>42313.365277777775</c:v>
                </c:pt>
                <c:pt idx="1653">
                  <c:v>42313.368055555555</c:v>
                </c:pt>
                <c:pt idx="1654">
                  <c:v>42313.371527777781</c:v>
                </c:pt>
                <c:pt idx="1655">
                  <c:v>42313.375</c:v>
                </c:pt>
                <c:pt idx="1656">
                  <c:v>42313.37777777778</c:v>
                </c:pt>
                <c:pt idx="1657">
                  <c:v>42313.381249999999</c:v>
                </c:pt>
                <c:pt idx="1658">
                  <c:v>42313.383333333331</c:v>
                </c:pt>
                <c:pt idx="1659">
                  <c:v>42313.385416666664</c:v>
                </c:pt>
                <c:pt idx="1660">
                  <c:v>42313.386111111111</c:v>
                </c:pt>
                <c:pt idx="1661">
                  <c:v>42313.38958333333</c:v>
                </c:pt>
                <c:pt idx="1662">
                  <c:v>42313.393750000003</c:v>
                </c:pt>
                <c:pt idx="1663">
                  <c:v>42313.395833333336</c:v>
                </c:pt>
                <c:pt idx="1664">
                  <c:v>42313.398611111108</c:v>
                </c:pt>
                <c:pt idx="1665">
                  <c:v>42313.402777777781</c:v>
                </c:pt>
                <c:pt idx="1666">
                  <c:v>42313.405555555553</c:v>
                </c:pt>
                <c:pt idx="1667">
                  <c:v>42313.40625</c:v>
                </c:pt>
                <c:pt idx="1668">
                  <c:v>42313.40902777778</c:v>
                </c:pt>
                <c:pt idx="1669">
                  <c:v>42313.413888888892</c:v>
                </c:pt>
                <c:pt idx="1670">
                  <c:v>42313.416666666664</c:v>
                </c:pt>
                <c:pt idx="1671">
                  <c:v>42313.419444444444</c:v>
                </c:pt>
                <c:pt idx="1672">
                  <c:v>42313.427083333336</c:v>
                </c:pt>
                <c:pt idx="1673">
                  <c:v>42313.431250000001</c:v>
                </c:pt>
                <c:pt idx="1674">
                  <c:v>42313.436111111114</c:v>
                </c:pt>
                <c:pt idx="1675">
                  <c:v>42313.4375</c:v>
                </c:pt>
                <c:pt idx="1676">
                  <c:v>42313.447916666664</c:v>
                </c:pt>
                <c:pt idx="1677">
                  <c:v>42313.458333333336</c:v>
                </c:pt>
                <c:pt idx="1678">
                  <c:v>42313.46875</c:v>
                </c:pt>
                <c:pt idx="1679">
                  <c:v>42313.470833333333</c:v>
                </c:pt>
                <c:pt idx="1680">
                  <c:v>42313.479166666664</c:v>
                </c:pt>
                <c:pt idx="1681">
                  <c:v>42313.488194444442</c:v>
                </c:pt>
                <c:pt idx="1682">
                  <c:v>42313.489583333336</c:v>
                </c:pt>
                <c:pt idx="1683">
                  <c:v>42313.491666666669</c:v>
                </c:pt>
                <c:pt idx="1684">
                  <c:v>42313.495138888888</c:v>
                </c:pt>
                <c:pt idx="1685">
                  <c:v>42313.497916666667</c:v>
                </c:pt>
                <c:pt idx="1686">
                  <c:v>42313.501388888886</c:v>
                </c:pt>
                <c:pt idx="1687">
                  <c:v>42313.504861111112</c:v>
                </c:pt>
                <c:pt idx="1688">
                  <c:v>42313.508333333331</c:v>
                </c:pt>
                <c:pt idx="1689">
                  <c:v>42313.510416666664</c:v>
                </c:pt>
                <c:pt idx="1690">
                  <c:v>42313.511111111111</c:v>
                </c:pt>
                <c:pt idx="1691">
                  <c:v>42313.513888888891</c:v>
                </c:pt>
                <c:pt idx="1692">
                  <c:v>42313.51666666667</c:v>
                </c:pt>
                <c:pt idx="1693">
                  <c:v>42313.519444444442</c:v>
                </c:pt>
                <c:pt idx="1694">
                  <c:v>42313.520833333336</c:v>
                </c:pt>
                <c:pt idx="1695">
                  <c:v>42313.522222222222</c:v>
                </c:pt>
                <c:pt idx="1696">
                  <c:v>42313.523611111108</c:v>
                </c:pt>
                <c:pt idx="1697">
                  <c:v>42313.527083333334</c:v>
                </c:pt>
                <c:pt idx="1698">
                  <c:v>42313.529861111114</c:v>
                </c:pt>
                <c:pt idx="1699">
                  <c:v>42313.53125</c:v>
                </c:pt>
                <c:pt idx="1700">
                  <c:v>42313.532638888886</c:v>
                </c:pt>
                <c:pt idx="1701">
                  <c:v>42313.535416666666</c:v>
                </c:pt>
                <c:pt idx="1702">
                  <c:v>42313.538194444445</c:v>
                </c:pt>
                <c:pt idx="1703">
                  <c:v>42313.540277777778</c:v>
                </c:pt>
                <c:pt idx="1704">
                  <c:v>42313.541666666664</c:v>
                </c:pt>
                <c:pt idx="1705">
                  <c:v>42313.543055555558</c:v>
                </c:pt>
                <c:pt idx="1706">
                  <c:v>42313.54583333333</c:v>
                </c:pt>
                <c:pt idx="1707">
                  <c:v>42313.548611111109</c:v>
                </c:pt>
                <c:pt idx="1708">
                  <c:v>42313.550694444442</c:v>
                </c:pt>
                <c:pt idx="1709">
                  <c:v>42313.552083333336</c:v>
                </c:pt>
                <c:pt idx="1710">
                  <c:v>42313.554166666669</c:v>
                </c:pt>
                <c:pt idx="1711">
                  <c:v>42313.556250000001</c:v>
                </c:pt>
                <c:pt idx="1712">
                  <c:v>42313.559027777781</c:v>
                </c:pt>
                <c:pt idx="1713">
                  <c:v>42313.561111111114</c:v>
                </c:pt>
                <c:pt idx="1714">
                  <c:v>42313.5625</c:v>
                </c:pt>
                <c:pt idx="1715">
                  <c:v>42313.563888888886</c:v>
                </c:pt>
                <c:pt idx="1716">
                  <c:v>42313.565972222219</c:v>
                </c:pt>
                <c:pt idx="1717">
                  <c:v>42313.568055555559</c:v>
                </c:pt>
                <c:pt idx="1718">
                  <c:v>42313.570833333331</c:v>
                </c:pt>
                <c:pt idx="1719">
                  <c:v>42313.572916666664</c:v>
                </c:pt>
                <c:pt idx="1720">
                  <c:v>42313.573611111111</c:v>
                </c:pt>
                <c:pt idx="1721">
                  <c:v>42313.576388888891</c:v>
                </c:pt>
                <c:pt idx="1722">
                  <c:v>42313.57916666667</c:v>
                </c:pt>
                <c:pt idx="1723">
                  <c:v>42313.581944444442</c:v>
                </c:pt>
                <c:pt idx="1724">
                  <c:v>42313.583333333336</c:v>
                </c:pt>
                <c:pt idx="1725">
                  <c:v>42313.584722222222</c:v>
                </c:pt>
                <c:pt idx="1726">
                  <c:v>42313.587500000001</c:v>
                </c:pt>
                <c:pt idx="1727">
                  <c:v>42313.589583333334</c:v>
                </c:pt>
                <c:pt idx="1728">
                  <c:v>42313.592361111114</c:v>
                </c:pt>
                <c:pt idx="1729">
                  <c:v>42313.59375</c:v>
                </c:pt>
                <c:pt idx="1730">
                  <c:v>42313.595138888886</c:v>
                </c:pt>
                <c:pt idx="1731">
                  <c:v>42313.597222222219</c:v>
                </c:pt>
                <c:pt idx="1732">
                  <c:v>42313.599999999999</c:v>
                </c:pt>
                <c:pt idx="1733">
                  <c:v>42313.602777777778</c:v>
                </c:pt>
                <c:pt idx="1734">
                  <c:v>42313.604166666664</c:v>
                </c:pt>
                <c:pt idx="1735">
                  <c:v>42313.605555555558</c:v>
                </c:pt>
                <c:pt idx="1736">
                  <c:v>42313.60833333333</c:v>
                </c:pt>
                <c:pt idx="1737">
                  <c:v>42313.611111111109</c:v>
                </c:pt>
                <c:pt idx="1738">
                  <c:v>42313.613888888889</c:v>
                </c:pt>
                <c:pt idx="1739">
                  <c:v>42313.614583333336</c:v>
                </c:pt>
                <c:pt idx="1740">
                  <c:v>42313.615972222222</c:v>
                </c:pt>
                <c:pt idx="1741">
                  <c:v>42313.618750000001</c:v>
                </c:pt>
                <c:pt idx="1742">
                  <c:v>42313.62222222222</c:v>
                </c:pt>
                <c:pt idx="1743">
                  <c:v>42313.625</c:v>
                </c:pt>
                <c:pt idx="1744">
                  <c:v>42313.62777777778</c:v>
                </c:pt>
                <c:pt idx="1745">
                  <c:v>42313.630555555559</c:v>
                </c:pt>
                <c:pt idx="1746">
                  <c:v>42313.634027777778</c:v>
                </c:pt>
                <c:pt idx="1747">
                  <c:v>42313.635416666664</c:v>
                </c:pt>
                <c:pt idx="1748">
                  <c:v>42313.636805555558</c:v>
                </c:pt>
                <c:pt idx="1749">
                  <c:v>42313.63958333333</c:v>
                </c:pt>
                <c:pt idx="1750">
                  <c:v>42313.643055555556</c:v>
                </c:pt>
                <c:pt idx="1751">
                  <c:v>42313.645138888889</c:v>
                </c:pt>
                <c:pt idx="1752">
                  <c:v>42313.645833333336</c:v>
                </c:pt>
                <c:pt idx="1753">
                  <c:v>42313.648611111108</c:v>
                </c:pt>
                <c:pt idx="1754">
                  <c:v>42313.652083333334</c:v>
                </c:pt>
                <c:pt idx="1755">
                  <c:v>42313.654861111114</c:v>
                </c:pt>
                <c:pt idx="1756">
                  <c:v>42313.65625</c:v>
                </c:pt>
                <c:pt idx="1757">
                  <c:v>42313.658333333333</c:v>
                </c:pt>
                <c:pt idx="1758">
                  <c:v>42313.661805555559</c:v>
                </c:pt>
                <c:pt idx="1759">
                  <c:v>42313.665972222225</c:v>
                </c:pt>
                <c:pt idx="1760">
                  <c:v>42313.666666666664</c:v>
                </c:pt>
                <c:pt idx="1761">
                  <c:v>42313.670138888891</c:v>
                </c:pt>
                <c:pt idx="1762">
                  <c:v>42313.675000000003</c:v>
                </c:pt>
                <c:pt idx="1763">
                  <c:v>42313.677083333336</c:v>
                </c:pt>
                <c:pt idx="1764">
                  <c:v>42313.680555555555</c:v>
                </c:pt>
                <c:pt idx="1765">
                  <c:v>42313.6875</c:v>
                </c:pt>
                <c:pt idx="1766">
                  <c:v>42313.692361111112</c:v>
                </c:pt>
                <c:pt idx="1767">
                  <c:v>42313.697916666664</c:v>
                </c:pt>
                <c:pt idx="1768">
                  <c:v>42313.708333333336</c:v>
                </c:pt>
                <c:pt idx="1769">
                  <c:v>42313.71875</c:v>
                </c:pt>
                <c:pt idx="1770">
                  <c:v>42313.727777777778</c:v>
                </c:pt>
                <c:pt idx="1771">
                  <c:v>42313.729166666664</c:v>
                </c:pt>
                <c:pt idx="1772">
                  <c:v>42313.732638888891</c:v>
                </c:pt>
                <c:pt idx="1773">
                  <c:v>42313.739583333336</c:v>
                </c:pt>
                <c:pt idx="1774">
                  <c:v>42313.742361111108</c:v>
                </c:pt>
                <c:pt idx="1775">
                  <c:v>42313.746527777781</c:v>
                </c:pt>
                <c:pt idx="1776">
                  <c:v>42313.749305555553</c:v>
                </c:pt>
                <c:pt idx="1777">
                  <c:v>42313.75</c:v>
                </c:pt>
                <c:pt idx="1778">
                  <c:v>42313.752083333333</c:v>
                </c:pt>
                <c:pt idx="1779">
                  <c:v>42313.755555555559</c:v>
                </c:pt>
                <c:pt idx="1780">
                  <c:v>42313.759027777778</c:v>
                </c:pt>
                <c:pt idx="1781">
                  <c:v>42313.760416666664</c:v>
                </c:pt>
                <c:pt idx="1782">
                  <c:v>42313.762499999997</c:v>
                </c:pt>
                <c:pt idx="1783">
                  <c:v>42313.765972222223</c:v>
                </c:pt>
                <c:pt idx="1784">
                  <c:v>42313.768750000003</c:v>
                </c:pt>
                <c:pt idx="1785">
                  <c:v>42313.770833333336</c:v>
                </c:pt>
                <c:pt idx="1786">
                  <c:v>42313.771527777775</c:v>
                </c:pt>
                <c:pt idx="1787">
                  <c:v>42313.774305555555</c:v>
                </c:pt>
                <c:pt idx="1788">
                  <c:v>42313.777083333334</c:v>
                </c:pt>
                <c:pt idx="1789">
                  <c:v>42313.780555555553</c:v>
                </c:pt>
                <c:pt idx="1790">
                  <c:v>42313.78125</c:v>
                </c:pt>
                <c:pt idx="1791">
                  <c:v>42313.783333333333</c:v>
                </c:pt>
                <c:pt idx="1792">
                  <c:v>42313.786111111112</c:v>
                </c:pt>
                <c:pt idx="1793">
                  <c:v>42313.788888888892</c:v>
                </c:pt>
                <c:pt idx="1794">
                  <c:v>42313.791666666664</c:v>
                </c:pt>
                <c:pt idx="1795">
                  <c:v>42313.794444444444</c:v>
                </c:pt>
                <c:pt idx="1796">
                  <c:v>42313.79791666667</c:v>
                </c:pt>
                <c:pt idx="1797">
                  <c:v>42313.800694444442</c:v>
                </c:pt>
                <c:pt idx="1798">
                  <c:v>42313.802083333336</c:v>
                </c:pt>
                <c:pt idx="1799">
                  <c:v>42313.802777777775</c:v>
                </c:pt>
                <c:pt idx="1800">
                  <c:v>42313.804861111108</c:v>
                </c:pt>
                <c:pt idx="1801">
                  <c:v>42313.807638888888</c:v>
                </c:pt>
                <c:pt idx="1802">
                  <c:v>42313.80972222222</c:v>
                </c:pt>
                <c:pt idx="1803">
                  <c:v>42313.8125</c:v>
                </c:pt>
                <c:pt idx="1804">
                  <c:v>42313.814583333333</c:v>
                </c:pt>
                <c:pt idx="1805">
                  <c:v>42313.817361111112</c:v>
                </c:pt>
                <c:pt idx="1806">
                  <c:v>42313.820833333331</c:v>
                </c:pt>
                <c:pt idx="1807">
                  <c:v>42313.822916666664</c:v>
                </c:pt>
                <c:pt idx="1808">
                  <c:v>42313.824305555558</c:v>
                </c:pt>
                <c:pt idx="1809">
                  <c:v>42313.82708333333</c:v>
                </c:pt>
                <c:pt idx="1810">
                  <c:v>42313.829861111109</c:v>
                </c:pt>
                <c:pt idx="1811">
                  <c:v>42313.832638888889</c:v>
                </c:pt>
                <c:pt idx="1812">
                  <c:v>42313.833333333336</c:v>
                </c:pt>
                <c:pt idx="1813">
                  <c:v>42313.834722222222</c:v>
                </c:pt>
                <c:pt idx="1814">
                  <c:v>42313.836805555555</c:v>
                </c:pt>
                <c:pt idx="1815">
                  <c:v>42313.839583333334</c:v>
                </c:pt>
                <c:pt idx="1816">
                  <c:v>42313.841666666667</c:v>
                </c:pt>
                <c:pt idx="1817">
                  <c:v>42313.84375</c:v>
                </c:pt>
                <c:pt idx="1818">
                  <c:v>42313.84652777778</c:v>
                </c:pt>
                <c:pt idx="1819">
                  <c:v>42313.849305555559</c:v>
                </c:pt>
                <c:pt idx="1820">
                  <c:v>42313.852777777778</c:v>
                </c:pt>
                <c:pt idx="1821">
                  <c:v>42313.854166666664</c:v>
                </c:pt>
                <c:pt idx="1822">
                  <c:v>42313.855555555558</c:v>
                </c:pt>
                <c:pt idx="1823">
                  <c:v>42313.857638888891</c:v>
                </c:pt>
                <c:pt idx="1824">
                  <c:v>42313.86041666667</c:v>
                </c:pt>
                <c:pt idx="1825">
                  <c:v>42313.863194444442</c:v>
                </c:pt>
                <c:pt idx="1826">
                  <c:v>42313.864583333336</c:v>
                </c:pt>
                <c:pt idx="1827">
                  <c:v>42313.865972222222</c:v>
                </c:pt>
                <c:pt idx="1828">
                  <c:v>42313.868750000001</c:v>
                </c:pt>
                <c:pt idx="1829">
                  <c:v>42313.87222222222</c:v>
                </c:pt>
                <c:pt idx="1830">
                  <c:v>42313.874305555553</c:v>
                </c:pt>
                <c:pt idx="1831">
                  <c:v>42313.875</c:v>
                </c:pt>
                <c:pt idx="1832">
                  <c:v>42313.877083333333</c:v>
                </c:pt>
                <c:pt idx="1833">
                  <c:v>42313.879861111112</c:v>
                </c:pt>
                <c:pt idx="1834">
                  <c:v>42313.883333333331</c:v>
                </c:pt>
                <c:pt idx="1835">
                  <c:v>42313.885416666664</c:v>
                </c:pt>
                <c:pt idx="1836">
                  <c:v>42313.886111111111</c:v>
                </c:pt>
                <c:pt idx="1837">
                  <c:v>42313.888888888891</c:v>
                </c:pt>
                <c:pt idx="1838">
                  <c:v>42313.89166666667</c:v>
                </c:pt>
                <c:pt idx="1839">
                  <c:v>42313.894444444442</c:v>
                </c:pt>
                <c:pt idx="1840">
                  <c:v>42313.895833333336</c:v>
                </c:pt>
                <c:pt idx="1841">
                  <c:v>42313.897916666669</c:v>
                </c:pt>
                <c:pt idx="1842">
                  <c:v>42313.901388888888</c:v>
                </c:pt>
                <c:pt idx="1843">
                  <c:v>42313.904166666667</c:v>
                </c:pt>
                <c:pt idx="1844">
                  <c:v>42313.90625</c:v>
                </c:pt>
                <c:pt idx="1845">
                  <c:v>42313.906944444447</c:v>
                </c:pt>
                <c:pt idx="1846">
                  <c:v>42313.910416666666</c:v>
                </c:pt>
                <c:pt idx="1847">
                  <c:v>42313.913888888892</c:v>
                </c:pt>
                <c:pt idx="1848">
                  <c:v>42313.916666666664</c:v>
                </c:pt>
                <c:pt idx="1849">
                  <c:v>42313.917361111111</c:v>
                </c:pt>
                <c:pt idx="1850">
                  <c:v>42313.92083333333</c:v>
                </c:pt>
                <c:pt idx="1851">
                  <c:v>42313.924305555556</c:v>
                </c:pt>
                <c:pt idx="1852">
                  <c:v>42313.927083333336</c:v>
                </c:pt>
                <c:pt idx="1853">
                  <c:v>42313.928472222222</c:v>
                </c:pt>
                <c:pt idx="1854">
                  <c:v>42313.932638888888</c:v>
                </c:pt>
                <c:pt idx="1855">
                  <c:v>42313.936805555553</c:v>
                </c:pt>
                <c:pt idx="1856">
                  <c:v>42313.9375</c:v>
                </c:pt>
                <c:pt idx="1857">
                  <c:v>42313.940972222219</c:v>
                </c:pt>
                <c:pt idx="1858">
                  <c:v>42313.945833333331</c:v>
                </c:pt>
                <c:pt idx="1859">
                  <c:v>42313.947916666664</c:v>
                </c:pt>
                <c:pt idx="1860">
                  <c:v>42313.953472222223</c:v>
                </c:pt>
                <c:pt idx="1861">
                  <c:v>42313.958333333336</c:v>
                </c:pt>
                <c:pt idx="1862">
                  <c:v>42313.96875</c:v>
                </c:pt>
                <c:pt idx="1863">
                  <c:v>42313.979166666664</c:v>
                </c:pt>
                <c:pt idx="1864">
                  <c:v>42313.989583333336</c:v>
                </c:pt>
                <c:pt idx="1865">
                  <c:v>42314</c:v>
                </c:pt>
                <c:pt idx="1866">
                  <c:v>42314.004861111112</c:v>
                </c:pt>
                <c:pt idx="1867">
                  <c:v>42314.009027777778</c:v>
                </c:pt>
                <c:pt idx="1868">
                  <c:v>42314.010416666664</c:v>
                </c:pt>
                <c:pt idx="1869">
                  <c:v>42314.012499999997</c:v>
                </c:pt>
                <c:pt idx="1870">
                  <c:v>42314.015972222223</c:v>
                </c:pt>
                <c:pt idx="1871">
                  <c:v>42314.019444444442</c:v>
                </c:pt>
                <c:pt idx="1872">
                  <c:v>42314.020833333336</c:v>
                </c:pt>
                <c:pt idx="1873">
                  <c:v>42314.022222222222</c:v>
                </c:pt>
                <c:pt idx="1874">
                  <c:v>42314.025000000001</c:v>
                </c:pt>
                <c:pt idx="1875">
                  <c:v>42314.02847222222</c:v>
                </c:pt>
                <c:pt idx="1876">
                  <c:v>42314.030555555553</c:v>
                </c:pt>
                <c:pt idx="1877">
                  <c:v>42314.03125</c:v>
                </c:pt>
                <c:pt idx="1878">
                  <c:v>42314.03402777778</c:v>
                </c:pt>
                <c:pt idx="1879">
                  <c:v>42314.036805555559</c:v>
                </c:pt>
                <c:pt idx="1880">
                  <c:v>42314.039583333331</c:v>
                </c:pt>
                <c:pt idx="1881">
                  <c:v>42314.041666666664</c:v>
                </c:pt>
                <c:pt idx="1882">
                  <c:v>42314.042361111111</c:v>
                </c:pt>
                <c:pt idx="1883">
                  <c:v>42314.044444444444</c:v>
                </c:pt>
                <c:pt idx="1884">
                  <c:v>42314.047222222223</c:v>
                </c:pt>
                <c:pt idx="1885">
                  <c:v>42314.05</c:v>
                </c:pt>
                <c:pt idx="1886">
                  <c:v>42314.052083333336</c:v>
                </c:pt>
                <c:pt idx="1887">
                  <c:v>42314.054166666669</c:v>
                </c:pt>
                <c:pt idx="1888">
                  <c:v>42314.056250000001</c:v>
                </c:pt>
                <c:pt idx="1889">
                  <c:v>42314.058333333334</c:v>
                </c:pt>
                <c:pt idx="1890">
                  <c:v>42314.061111111114</c:v>
                </c:pt>
                <c:pt idx="1891">
                  <c:v>42314.0625</c:v>
                </c:pt>
                <c:pt idx="1892">
                  <c:v>42314.063888888886</c:v>
                </c:pt>
                <c:pt idx="1893">
                  <c:v>42314.067361111112</c:v>
                </c:pt>
                <c:pt idx="1894">
                  <c:v>42314.070138888892</c:v>
                </c:pt>
                <c:pt idx="1895">
                  <c:v>42314.072222222225</c:v>
                </c:pt>
                <c:pt idx="1896">
                  <c:v>42314.072916666664</c:v>
                </c:pt>
                <c:pt idx="1897">
                  <c:v>42314.074999999997</c:v>
                </c:pt>
                <c:pt idx="1898">
                  <c:v>42314.077777777777</c:v>
                </c:pt>
                <c:pt idx="1899">
                  <c:v>42314.07916666667</c:v>
                </c:pt>
                <c:pt idx="1900">
                  <c:v>42314.081944444442</c:v>
                </c:pt>
                <c:pt idx="1901">
                  <c:v>42314.083333333336</c:v>
                </c:pt>
                <c:pt idx="1902">
                  <c:v>42314.084722222222</c:v>
                </c:pt>
                <c:pt idx="1903">
                  <c:v>42314.087500000001</c:v>
                </c:pt>
                <c:pt idx="1904">
                  <c:v>42314.090277777781</c:v>
                </c:pt>
                <c:pt idx="1905">
                  <c:v>42314.093055555553</c:v>
                </c:pt>
                <c:pt idx="1906">
                  <c:v>42314.09375</c:v>
                </c:pt>
                <c:pt idx="1907">
                  <c:v>42314.095833333333</c:v>
                </c:pt>
                <c:pt idx="1908">
                  <c:v>42314.098611111112</c:v>
                </c:pt>
                <c:pt idx="1909">
                  <c:v>42314.100694444445</c:v>
                </c:pt>
                <c:pt idx="1910">
                  <c:v>42314.103472222225</c:v>
                </c:pt>
                <c:pt idx="1911">
                  <c:v>42314.104166666664</c:v>
                </c:pt>
                <c:pt idx="1912">
                  <c:v>42314.105555555558</c:v>
                </c:pt>
                <c:pt idx="1913">
                  <c:v>42314.10833333333</c:v>
                </c:pt>
                <c:pt idx="1914">
                  <c:v>42314.11041666667</c:v>
                </c:pt>
                <c:pt idx="1915">
                  <c:v>42314.113194444442</c:v>
                </c:pt>
                <c:pt idx="1916">
                  <c:v>42314.114583333336</c:v>
                </c:pt>
                <c:pt idx="1917">
                  <c:v>42314.115277777775</c:v>
                </c:pt>
                <c:pt idx="1918">
                  <c:v>42314.118055555555</c:v>
                </c:pt>
                <c:pt idx="1919">
                  <c:v>42314.120138888888</c:v>
                </c:pt>
                <c:pt idx="1920">
                  <c:v>42314.122916666667</c:v>
                </c:pt>
                <c:pt idx="1921">
                  <c:v>42314.125</c:v>
                </c:pt>
                <c:pt idx="1922">
                  <c:v>42314.125694444447</c:v>
                </c:pt>
                <c:pt idx="1923">
                  <c:v>42314.129166666666</c:v>
                </c:pt>
                <c:pt idx="1924">
                  <c:v>42314.131249999999</c:v>
                </c:pt>
                <c:pt idx="1925">
                  <c:v>42314.134027777778</c:v>
                </c:pt>
                <c:pt idx="1926">
                  <c:v>42314.135416666664</c:v>
                </c:pt>
                <c:pt idx="1927">
                  <c:v>42314.136805555558</c:v>
                </c:pt>
                <c:pt idx="1928">
                  <c:v>42314.13958333333</c:v>
                </c:pt>
                <c:pt idx="1929">
                  <c:v>42314.14166666667</c:v>
                </c:pt>
                <c:pt idx="1930">
                  <c:v>42314.144444444442</c:v>
                </c:pt>
                <c:pt idx="1931">
                  <c:v>42314.145833333336</c:v>
                </c:pt>
                <c:pt idx="1932">
                  <c:v>42314.146527777775</c:v>
                </c:pt>
                <c:pt idx="1933">
                  <c:v>42314.149305555555</c:v>
                </c:pt>
                <c:pt idx="1934">
                  <c:v>42314.152083333334</c:v>
                </c:pt>
                <c:pt idx="1935">
                  <c:v>42314.155555555553</c:v>
                </c:pt>
                <c:pt idx="1936">
                  <c:v>42314.15625</c:v>
                </c:pt>
                <c:pt idx="1937">
                  <c:v>42314.158333333333</c:v>
                </c:pt>
                <c:pt idx="1938">
                  <c:v>42314.161805555559</c:v>
                </c:pt>
                <c:pt idx="1939">
                  <c:v>42314.164583333331</c:v>
                </c:pt>
                <c:pt idx="1940">
                  <c:v>42314.166666666664</c:v>
                </c:pt>
                <c:pt idx="1941">
                  <c:v>42314.167361111111</c:v>
                </c:pt>
                <c:pt idx="1942">
                  <c:v>42314.170138888891</c:v>
                </c:pt>
                <c:pt idx="1943">
                  <c:v>42314.173611111109</c:v>
                </c:pt>
                <c:pt idx="1944">
                  <c:v>42314.176388888889</c:v>
                </c:pt>
                <c:pt idx="1945">
                  <c:v>42314.177083333336</c:v>
                </c:pt>
                <c:pt idx="1946">
                  <c:v>42314.179861111108</c:v>
                </c:pt>
                <c:pt idx="1947">
                  <c:v>42314.184027777781</c:v>
                </c:pt>
                <c:pt idx="1948">
                  <c:v>42314.1875</c:v>
                </c:pt>
                <c:pt idx="1949">
                  <c:v>42314.188194444447</c:v>
                </c:pt>
                <c:pt idx="1950">
                  <c:v>42314.192361111112</c:v>
                </c:pt>
                <c:pt idx="1951">
                  <c:v>42314.196527777778</c:v>
                </c:pt>
                <c:pt idx="1952">
                  <c:v>42314.197916666664</c:v>
                </c:pt>
                <c:pt idx="1953">
                  <c:v>42314.203472222223</c:v>
                </c:pt>
                <c:pt idx="1954">
                  <c:v>42314.208333333336</c:v>
                </c:pt>
                <c:pt idx="1955">
                  <c:v>42314.213194444441</c:v>
                </c:pt>
                <c:pt idx="1956">
                  <c:v>42314.21875</c:v>
                </c:pt>
                <c:pt idx="1957">
                  <c:v>42314.223611111112</c:v>
                </c:pt>
                <c:pt idx="1958">
                  <c:v>42314.229166666664</c:v>
                </c:pt>
                <c:pt idx="1959">
                  <c:v>42314.239583333336</c:v>
                </c:pt>
                <c:pt idx="1960">
                  <c:v>42314.247916666667</c:v>
                </c:pt>
                <c:pt idx="1961">
                  <c:v>42314.25</c:v>
                </c:pt>
                <c:pt idx="1962">
                  <c:v>42314.256249999999</c:v>
                </c:pt>
                <c:pt idx="1963">
                  <c:v>42314.260416666664</c:v>
                </c:pt>
                <c:pt idx="1964">
                  <c:v>42314.261805555558</c:v>
                </c:pt>
                <c:pt idx="1965">
                  <c:v>42314.26666666667</c:v>
                </c:pt>
                <c:pt idx="1966">
                  <c:v>42314.270833333336</c:v>
                </c:pt>
                <c:pt idx="1967">
                  <c:v>42314.272222222222</c:v>
                </c:pt>
                <c:pt idx="1968">
                  <c:v>42314.275694444441</c:v>
                </c:pt>
                <c:pt idx="1969">
                  <c:v>42314.27847222222</c:v>
                </c:pt>
                <c:pt idx="1970">
                  <c:v>42314.28125</c:v>
                </c:pt>
                <c:pt idx="1971">
                  <c:v>42314.28402777778</c:v>
                </c:pt>
                <c:pt idx="1972">
                  <c:v>42314.286805555559</c:v>
                </c:pt>
                <c:pt idx="1973">
                  <c:v>42314.290277777778</c:v>
                </c:pt>
                <c:pt idx="1974">
                  <c:v>42314.291666666664</c:v>
                </c:pt>
                <c:pt idx="1975">
                  <c:v>42314.293749999997</c:v>
                </c:pt>
                <c:pt idx="1976">
                  <c:v>42314.296527777777</c:v>
                </c:pt>
                <c:pt idx="1977">
                  <c:v>42314.299305555556</c:v>
                </c:pt>
                <c:pt idx="1978">
                  <c:v>42314.302083333336</c:v>
                </c:pt>
                <c:pt idx="1979">
                  <c:v>42314.304861111108</c:v>
                </c:pt>
                <c:pt idx="1980">
                  <c:v>42314.307638888888</c:v>
                </c:pt>
                <c:pt idx="1981">
                  <c:v>42314.310416666667</c:v>
                </c:pt>
                <c:pt idx="1982">
                  <c:v>42314.3125</c:v>
                </c:pt>
                <c:pt idx="1983">
                  <c:v>42314.313194444447</c:v>
                </c:pt>
                <c:pt idx="1984">
                  <c:v>42314.315972222219</c:v>
                </c:pt>
                <c:pt idx="1985">
                  <c:v>42314.318749999999</c:v>
                </c:pt>
                <c:pt idx="1986">
                  <c:v>42314.321527777778</c:v>
                </c:pt>
                <c:pt idx="1987">
                  <c:v>42314.322916666664</c:v>
                </c:pt>
                <c:pt idx="1988">
                  <c:v>42314.324305555558</c:v>
                </c:pt>
                <c:pt idx="1989">
                  <c:v>42314.32708333333</c:v>
                </c:pt>
                <c:pt idx="1990">
                  <c:v>42314.329861111109</c:v>
                </c:pt>
                <c:pt idx="1991">
                  <c:v>42314.332638888889</c:v>
                </c:pt>
                <c:pt idx="1992">
                  <c:v>42314.333333333336</c:v>
                </c:pt>
                <c:pt idx="1993">
                  <c:v>42314.334722222222</c:v>
                </c:pt>
                <c:pt idx="1994">
                  <c:v>42314.337500000001</c:v>
                </c:pt>
                <c:pt idx="1995">
                  <c:v>42314.340277777781</c:v>
                </c:pt>
                <c:pt idx="1996">
                  <c:v>42314.343055555553</c:v>
                </c:pt>
                <c:pt idx="1997">
                  <c:v>42314.34375</c:v>
                </c:pt>
                <c:pt idx="1998">
                  <c:v>42314.345833333333</c:v>
                </c:pt>
                <c:pt idx="1999">
                  <c:v>42314.347916666666</c:v>
                </c:pt>
                <c:pt idx="2000">
                  <c:v>42314.35</c:v>
                </c:pt>
                <c:pt idx="2001">
                  <c:v>42314.352777777778</c:v>
                </c:pt>
                <c:pt idx="2002">
                  <c:v>42314.354166666664</c:v>
                </c:pt>
                <c:pt idx="2003">
                  <c:v>42314.355555555558</c:v>
                </c:pt>
                <c:pt idx="2004">
                  <c:v>42314.35833333333</c:v>
                </c:pt>
                <c:pt idx="2005">
                  <c:v>42314.361111111109</c:v>
                </c:pt>
                <c:pt idx="2006">
                  <c:v>42314.363888888889</c:v>
                </c:pt>
                <c:pt idx="2007">
                  <c:v>42314.364583333336</c:v>
                </c:pt>
                <c:pt idx="2008">
                  <c:v>42314.366666666669</c:v>
                </c:pt>
                <c:pt idx="2009">
                  <c:v>42314.368750000001</c:v>
                </c:pt>
                <c:pt idx="2010">
                  <c:v>42314.371527777781</c:v>
                </c:pt>
                <c:pt idx="2011">
                  <c:v>42314.374305555553</c:v>
                </c:pt>
                <c:pt idx="2012">
                  <c:v>42314.375</c:v>
                </c:pt>
                <c:pt idx="2013">
                  <c:v>42314.37777777778</c:v>
                </c:pt>
                <c:pt idx="2014">
                  <c:v>42314.380555555559</c:v>
                </c:pt>
                <c:pt idx="2015">
                  <c:v>42314.383333333331</c:v>
                </c:pt>
                <c:pt idx="2016">
                  <c:v>42314.385416666664</c:v>
                </c:pt>
                <c:pt idx="2017">
                  <c:v>42314.386111111111</c:v>
                </c:pt>
                <c:pt idx="2018">
                  <c:v>42314.38958333333</c:v>
                </c:pt>
                <c:pt idx="2019">
                  <c:v>42314.392361111109</c:v>
                </c:pt>
                <c:pt idx="2020">
                  <c:v>42314.394444444442</c:v>
                </c:pt>
                <c:pt idx="2021">
                  <c:v>42314.395833333336</c:v>
                </c:pt>
                <c:pt idx="2022">
                  <c:v>42314.397222222222</c:v>
                </c:pt>
                <c:pt idx="2023">
                  <c:v>42314.400000000001</c:v>
                </c:pt>
                <c:pt idx="2024">
                  <c:v>42314.40347222222</c:v>
                </c:pt>
                <c:pt idx="2025">
                  <c:v>42314.40625</c:v>
                </c:pt>
                <c:pt idx="2026">
                  <c:v>42314.40902777778</c:v>
                </c:pt>
                <c:pt idx="2027">
                  <c:v>42314.412499999999</c:v>
                </c:pt>
                <c:pt idx="2028">
                  <c:v>42314.415277777778</c:v>
                </c:pt>
                <c:pt idx="2029">
                  <c:v>42314.416666666664</c:v>
                </c:pt>
                <c:pt idx="2030">
                  <c:v>42314.418055555558</c:v>
                </c:pt>
                <c:pt idx="2031">
                  <c:v>42314.42083333333</c:v>
                </c:pt>
                <c:pt idx="2032">
                  <c:v>42314.423611111109</c:v>
                </c:pt>
                <c:pt idx="2033">
                  <c:v>42314.427083333336</c:v>
                </c:pt>
                <c:pt idx="2034">
                  <c:v>42314.430555555555</c:v>
                </c:pt>
                <c:pt idx="2035">
                  <c:v>42314.434027777781</c:v>
                </c:pt>
                <c:pt idx="2036">
                  <c:v>42314.4375</c:v>
                </c:pt>
                <c:pt idx="2037">
                  <c:v>42314.440972222219</c:v>
                </c:pt>
                <c:pt idx="2038">
                  <c:v>42314.444444444445</c:v>
                </c:pt>
                <c:pt idx="2039">
                  <c:v>42314.447916666664</c:v>
                </c:pt>
                <c:pt idx="2040">
                  <c:v>42314.448611111111</c:v>
                </c:pt>
                <c:pt idx="2041">
                  <c:v>42314.452777777777</c:v>
                </c:pt>
                <c:pt idx="2042">
                  <c:v>42314.457638888889</c:v>
                </c:pt>
                <c:pt idx="2043">
                  <c:v>42314.458333333336</c:v>
                </c:pt>
                <c:pt idx="2044">
                  <c:v>42314.461805555555</c:v>
                </c:pt>
                <c:pt idx="2045">
                  <c:v>42314.46597222222</c:v>
                </c:pt>
                <c:pt idx="2046">
                  <c:v>42314.46875</c:v>
                </c:pt>
                <c:pt idx="2047">
                  <c:v>42314.470833333333</c:v>
                </c:pt>
                <c:pt idx="2048">
                  <c:v>42314.479166666664</c:v>
                </c:pt>
                <c:pt idx="2049">
                  <c:v>42314.484027777777</c:v>
                </c:pt>
                <c:pt idx="2050">
                  <c:v>42314.489583333336</c:v>
                </c:pt>
                <c:pt idx="2051">
                  <c:v>42314.5</c:v>
                </c:pt>
                <c:pt idx="2052">
                  <c:v>42314.510416666664</c:v>
                </c:pt>
                <c:pt idx="2053">
                  <c:v>42314.520138888889</c:v>
                </c:pt>
                <c:pt idx="2054">
                  <c:v>42314.520833333336</c:v>
                </c:pt>
                <c:pt idx="2055">
                  <c:v>42314.527777777781</c:v>
                </c:pt>
                <c:pt idx="2056">
                  <c:v>42314.53125</c:v>
                </c:pt>
                <c:pt idx="2057">
                  <c:v>42314.531944444447</c:v>
                </c:pt>
                <c:pt idx="2058">
                  <c:v>42314.535416666666</c:v>
                </c:pt>
                <c:pt idx="2059">
                  <c:v>42314.538888888892</c:v>
                </c:pt>
                <c:pt idx="2060">
                  <c:v>42314.541666666664</c:v>
                </c:pt>
                <c:pt idx="2061">
                  <c:v>42314.542361111111</c:v>
                </c:pt>
                <c:pt idx="2062">
                  <c:v>42314.545138888891</c:v>
                </c:pt>
                <c:pt idx="2063">
                  <c:v>42314.54791666667</c:v>
                </c:pt>
                <c:pt idx="2064">
                  <c:v>42314.550694444442</c:v>
                </c:pt>
                <c:pt idx="2065">
                  <c:v>42314.552083333336</c:v>
                </c:pt>
                <c:pt idx="2066">
                  <c:v>42314.553472222222</c:v>
                </c:pt>
                <c:pt idx="2067">
                  <c:v>42314.556944444441</c:v>
                </c:pt>
                <c:pt idx="2068">
                  <c:v>42314.55972222222</c:v>
                </c:pt>
                <c:pt idx="2069">
                  <c:v>42314.5625</c:v>
                </c:pt>
                <c:pt idx="2070">
                  <c:v>42314.564583333333</c:v>
                </c:pt>
                <c:pt idx="2071">
                  <c:v>42314.567361111112</c:v>
                </c:pt>
                <c:pt idx="2072">
                  <c:v>42314.569444444445</c:v>
                </c:pt>
                <c:pt idx="2073">
                  <c:v>42314.571527777778</c:v>
                </c:pt>
                <c:pt idx="2074">
                  <c:v>42314.572916666664</c:v>
                </c:pt>
                <c:pt idx="2075">
                  <c:v>42314.574305555558</c:v>
                </c:pt>
                <c:pt idx="2076">
                  <c:v>42314.576388888891</c:v>
                </c:pt>
                <c:pt idx="2077">
                  <c:v>42314.578472222223</c:v>
                </c:pt>
                <c:pt idx="2078">
                  <c:v>42314.581250000003</c:v>
                </c:pt>
                <c:pt idx="2079">
                  <c:v>42314.583333333336</c:v>
                </c:pt>
                <c:pt idx="2080">
                  <c:v>42314.586111111108</c:v>
                </c:pt>
                <c:pt idx="2081">
                  <c:v>42314.588888888888</c:v>
                </c:pt>
                <c:pt idx="2082">
                  <c:v>42314.591666666667</c:v>
                </c:pt>
                <c:pt idx="2083">
                  <c:v>42314.59375</c:v>
                </c:pt>
                <c:pt idx="2084">
                  <c:v>42314.594444444447</c:v>
                </c:pt>
                <c:pt idx="2085">
                  <c:v>42314.59652777778</c:v>
                </c:pt>
                <c:pt idx="2086">
                  <c:v>42314.599305555559</c:v>
                </c:pt>
                <c:pt idx="2087">
                  <c:v>42314.601388888892</c:v>
                </c:pt>
                <c:pt idx="2088">
                  <c:v>42314.604166666664</c:v>
                </c:pt>
                <c:pt idx="2089">
                  <c:v>42314.606249999997</c:v>
                </c:pt>
                <c:pt idx="2090">
                  <c:v>42314.609027777777</c:v>
                </c:pt>
                <c:pt idx="2091">
                  <c:v>42314.611111111109</c:v>
                </c:pt>
                <c:pt idx="2092">
                  <c:v>42314.613888888889</c:v>
                </c:pt>
                <c:pt idx="2093">
                  <c:v>42314.614583333336</c:v>
                </c:pt>
                <c:pt idx="2094">
                  <c:v>42314.615972222222</c:v>
                </c:pt>
                <c:pt idx="2095">
                  <c:v>42314.618750000001</c:v>
                </c:pt>
                <c:pt idx="2096">
                  <c:v>42314.620833333334</c:v>
                </c:pt>
                <c:pt idx="2097">
                  <c:v>42314.623611111114</c:v>
                </c:pt>
                <c:pt idx="2098">
                  <c:v>42314.625</c:v>
                </c:pt>
                <c:pt idx="2099">
                  <c:v>42314.625694444447</c:v>
                </c:pt>
                <c:pt idx="2100">
                  <c:v>42314.628472222219</c:v>
                </c:pt>
                <c:pt idx="2101">
                  <c:v>42314.630555555559</c:v>
                </c:pt>
                <c:pt idx="2102">
                  <c:v>42314.632638888892</c:v>
                </c:pt>
                <c:pt idx="2103">
                  <c:v>42314.635416666664</c:v>
                </c:pt>
                <c:pt idx="2104">
                  <c:v>42314.637499999997</c:v>
                </c:pt>
                <c:pt idx="2105">
                  <c:v>42314.640277777777</c:v>
                </c:pt>
                <c:pt idx="2106">
                  <c:v>42314.643750000003</c:v>
                </c:pt>
                <c:pt idx="2107">
                  <c:v>42314.645833333336</c:v>
                </c:pt>
                <c:pt idx="2108">
                  <c:v>42314.646527777775</c:v>
                </c:pt>
                <c:pt idx="2109">
                  <c:v>42314.649305555555</c:v>
                </c:pt>
                <c:pt idx="2110">
                  <c:v>42314.651388888888</c:v>
                </c:pt>
                <c:pt idx="2111">
                  <c:v>42314.654166666667</c:v>
                </c:pt>
                <c:pt idx="2112">
                  <c:v>42314.65625</c:v>
                </c:pt>
                <c:pt idx="2113">
                  <c:v>42314.659722222219</c:v>
                </c:pt>
                <c:pt idx="2114">
                  <c:v>42314.662499999999</c:v>
                </c:pt>
                <c:pt idx="2115">
                  <c:v>42314.664583333331</c:v>
                </c:pt>
                <c:pt idx="2116">
                  <c:v>42314.666666666664</c:v>
                </c:pt>
                <c:pt idx="2117">
                  <c:v>42314.668055555558</c:v>
                </c:pt>
                <c:pt idx="2118">
                  <c:v>42314.67083333333</c:v>
                </c:pt>
                <c:pt idx="2119">
                  <c:v>42314.673611111109</c:v>
                </c:pt>
                <c:pt idx="2120">
                  <c:v>42314.676388888889</c:v>
                </c:pt>
                <c:pt idx="2121">
                  <c:v>42314.677083333336</c:v>
                </c:pt>
                <c:pt idx="2122">
                  <c:v>42314.679861111108</c:v>
                </c:pt>
                <c:pt idx="2123">
                  <c:v>42314.682638888888</c:v>
                </c:pt>
                <c:pt idx="2124">
                  <c:v>42314.686111111114</c:v>
                </c:pt>
                <c:pt idx="2125">
                  <c:v>42314.6875</c:v>
                </c:pt>
                <c:pt idx="2126">
                  <c:v>42314.69027777778</c:v>
                </c:pt>
                <c:pt idx="2127">
                  <c:v>42314.693749999999</c:v>
                </c:pt>
                <c:pt idx="2128">
                  <c:v>42314.697222222225</c:v>
                </c:pt>
                <c:pt idx="2129">
                  <c:v>42314.697916666664</c:v>
                </c:pt>
                <c:pt idx="2130">
                  <c:v>42314.70208333333</c:v>
                </c:pt>
                <c:pt idx="2131">
                  <c:v>42314.707638888889</c:v>
                </c:pt>
                <c:pt idx="2132">
                  <c:v>42314.708333333336</c:v>
                </c:pt>
                <c:pt idx="2133">
                  <c:v>42314.711805555555</c:v>
                </c:pt>
                <c:pt idx="2134">
                  <c:v>42314.71597222222</c:v>
                </c:pt>
                <c:pt idx="2135">
                  <c:v>42314.71875</c:v>
                </c:pt>
                <c:pt idx="2136">
                  <c:v>42314.72152777778</c:v>
                </c:pt>
                <c:pt idx="2137">
                  <c:v>42314.729166666664</c:v>
                </c:pt>
                <c:pt idx="2138">
                  <c:v>42314.729861111111</c:v>
                </c:pt>
                <c:pt idx="2139">
                  <c:v>42314.739583333336</c:v>
                </c:pt>
                <c:pt idx="2140">
                  <c:v>42314.75</c:v>
                </c:pt>
                <c:pt idx="2141">
                  <c:v>42314.760416666664</c:v>
                </c:pt>
                <c:pt idx="2142">
                  <c:v>42314.76666666667</c:v>
                </c:pt>
                <c:pt idx="2143">
                  <c:v>42314.770833333336</c:v>
                </c:pt>
                <c:pt idx="2144">
                  <c:v>42314.773611111108</c:v>
                </c:pt>
                <c:pt idx="2145">
                  <c:v>42314.77847222222</c:v>
                </c:pt>
                <c:pt idx="2146">
                  <c:v>42314.78125</c:v>
                </c:pt>
                <c:pt idx="2147">
                  <c:v>42314.782638888886</c:v>
                </c:pt>
                <c:pt idx="2148">
                  <c:v>42314.786111111112</c:v>
                </c:pt>
                <c:pt idx="2149">
                  <c:v>42314.790277777778</c:v>
                </c:pt>
                <c:pt idx="2150">
                  <c:v>42314.791666666664</c:v>
                </c:pt>
                <c:pt idx="2151">
                  <c:v>42314.794444444444</c:v>
                </c:pt>
                <c:pt idx="2152">
                  <c:v>42314.798611111109</c:v>
                </c:pt>
                <c:pt idx="2153">
                  <c:v>42314.801388888889</c:v>
                </c:pt>
                <c:pt idx="2154">
                  <c:v>42314.802083333336</c:v>
                </c:pt>
                <c:pt idx="2155">
                  <c:v>42314.804166666669</c:v>
                </c:pt>
                <c:pt idx="2156">
                  <c:v>42314.806250000001</c:v>
                </c:pt>
                <c:pt idx="2157">
                  <c:v>42314.809027777781</c:v>
                </c:pt>
                <c:pt idx="2158">
                  <c:v>42314.811805555553</c:v>
                </c:pt>
                <c:pt idx="2159">
                  <c:v>42314.8125</c:v>
                </c:pt>
                <c:pt idx="2160">
                  <c:v>42314.814583333333</c:v>
                </c:pt>
                <c:pt idx="2161">
                  <c:v>42314.817361111112</c:v>
                </c:pt>
                <c:pt idx="2162">
                  <c:v>42314.819444444445</c:v>
                </c:pt>
                <c:pt idx="2163">
                  <c:v>42314.821527777778</c:v>
                </c:pt>
                <c:pt idx="2164">
                  <c:v>42314.822916666664</c:v>
                </c:pt>
                <c:pt idx="2165">
                  <c:v>42314.824305555558</c:v>
                </c:pt>
                <c:pt idx="2166">
                  <c:v>42314.82708333333</c:v>
                </c:pt>
                <c:pt idx="2167">
                  <c:v>42314.82916666667</c:v>
                </c:pt>
                <c:pt idx="2168">
                  <c:v>42314.831944444442</c:v>
                </c:pt>
                <c:pt idx="2169">
                  <c:v>42314.833333333336</c:v>
                </c:pt>
                <c:pt idx="2170">
                  <c:v>42314.835416666669</c:v>
                </c:pt>
                <c:pt idx="2171">
                  <c:v>42314.837500000001</c:v>
                </c:pt>
                <c:pt idx="2172">
                  <c:v>42314.839583333334</c:v>
                </c:pt>
                <c:pt idx="2173">
                  <c:v>42314.842361111114</c:v>
                </c:pt>
                <c:pt idx="2174">
                  <c:v>42314.84375</c:v>
                </c:pt>
                <c:pt idx="2175">
                  <c:v>42314.844444444447</c:v>
                </c:pt>
                <c:pt idx="2176">
                  <c:v>42314.847222222219</c:v>
                </c:pt>
                <c:pt idx="2177">
                  <c:v>42314.85</c:v>
                </c:pt>
                <c:pt idx="2178">
                  <c:v>42314.852777777778</c:v>
                </c:pt>
                <c:pt idx="2179">
                  <c:v>42314.854166666664</c:v>
                </c:pt>
                <c:pt idx="2180">
                  <c:v>42314.854861111111</c:v>
                </c:pt>
                <c:pt idx="2181">
                  <c:v>42314.857638888891</c:v>
                </c:pt>
                <c:pt idx="2182">
                  <c:v>42314.86041666667</c:v>
                </c:pt>
                <c:pt idx="2183">
                  <c:v>42314.863194444442</c:v>
                </c:pt>
                <c:pt idx="2184">
                  <c:v>42314.864583333336</c:v>
                </c:pt>
                <c:pt idx="2185">
                  <c:v>42314.865277777775</c:v>
                </c:pt>
                <c:pt idx="2186">
                  <c:v>42314.868055555555</c:v>
                </c:pt>
                <c:pt idx="2187">
                  <c:v>42314.870138888888</c:v>
                </c:pt>
                <c:pt idx="2188">
                  <c:v>42314.872916666667</c:v>
                </c:pt>
                <c:pt idx="2189">
                  <c:v>42314.875</c:v>
                </c:pt>
                <c:pt idx="2190">
                  <c:v>42314.87777777778</c:v>
                </c:pt>
                <c:pt idx="2191">
                  <c:v>42314.879861111112</c:v>
                </c:pt>
                <c:pt idx="2192">
                  <c:v>42314.883333333331</c:v>
                </c:pt>
                <c:pt idx="2193">
                  <c:v>42314.885416666664</c:v>
                </c:pt>
                <c:pt idx="2194">
                  <c:v>42314.888194444444</c:v>
                </c:pt>
                <c:pt idx="2195">
                  <c:v>42314.890277777777</c:v>
                </c:pt>
                <c:pt idx="2196">
                  <c:v>42314.893055555556</c:v>
                </c:pt>
                <c:pt idx="2197">
                  <c:v>42314.895833333336</c:v>
                </c:pt>
                <c:pt idx="2198">
                  <c:v>42314.896527777775</c:v>
                </c:pt>
                <c:pt idx="2199">
                  <c:v>42314.899305555555</c:v>
                </c:pt>
                <c:pt idx="2200">
                  <c:v>42314.902083333334</c:v>
                </c:pt>
                <c:pt idx="2201">
                  <c:v>42314.904861111114</c:v>
                </c:pt>
                <c:pt idx="2202">
                  <c:v>42314.90625</c:v>
                </c:pt>
                <c:pt idx="2203">
                  <c:v>42314.906944444447</c:v>
                </c:pt>
                <c:pt idx="2204">
                  <c:v>42314.909722222219</c:v>
                </c:pt>
                <c:pt idx="2205">
                  <c:v>42314.913194444445</c:v>
                </c:pt>
                <c:pt idx="2206">
                  <c:v>42314.915972222225</c:v>
                </c:pt>
                <c:pt idx="2207">
                  <c:v>42314.916666666664</c:v>
                </c:pt>
                <c:pt idx="2208">
                  <c:v>42314.919444444444</c:v>
                </c:pt>
                <c:pt idx="2209">
                  <c:v>42314.922222222223</c:v>
                </c:pt>
                <c:pt idx="2210">
                  <c:v>42314.925000000003</c:v>
                </c:pt>
                <c:pt idx="2211">
                  <c:v>42314.927083333336</c:v>
                </c:pt>
                <c:pt idx="2212">
                  <c:v>42314.930555555555</c:v>
                </c:pt>
                <c:pt idx="2213">
                  <c:v>42314.933333333334</c:v>
                </c:pt>
                <c:pt idx="2214">
                  <c:v>42314.936805555553</c:v>
                </c:pt>
                <c:pt idx="2215">
                  <c:v>42314.9375</c:v>
                </c:pt>
                <c:pt idx="2216">
                  <c:v>42314.939583333333</c:v>
                </c:pt>
                <c:pt idx="2217">
                  <c:v>42314.943055555559</c:v>
                </c:pt>
                <c:pt idx="2218">
                  <c:v>42314.945833333331</c:v>
                </c:pt>
                <c:pt idx="2219">
                  <c:v>42314.947916666664</c:v>
                </c:pt>
                <c:pt idx="2220">
                  <c:v>42314.951388888891</c:v>
                </c:pt>
                <c:pt idx="2221">
                  <c:v>42314.954861111109</c:v>
                </c:pt>
                <c:pt idx="2222">
                  <c:v>42314.958333333336</c:v>
                </c:pt>
                <c:pt idx="2223">
                  <c:v>42314.961805555555</c:v>
                </c:pt>
                <c:pt idx="2224">
                  <c:v>42314.965277777781</c:v>
                </c:pt>
                <c:pt idx="2225">
                  <c:v>42314.96875</c:v>
                </c:pt>
                <c:pt idx="2226">
                  <c:v>42314.969444444447</c:v>
                </c:pt>
                <c:pt idx="2227">
                  <c:v>42314.974305555559</c:v>
                </c:pt>
                <c:pt idx="2228">
                  <c:v>42314.979166666664</c:v>
                </c:pt>
                <c:pt idx="2229">
                  <c:v>42314.984027777777</c:v>
                </c:pt>
                <c:pt idx="2230">
                  <c:v>42314.989583333336</c:v>
                </c:pt>
                <c:pt idx="2231">
                  <c:v>42314.991666666669</c:v>
                </c:pt>
                <c:pt idx="2232">
                  <c:v>42315</c:v>
                </c:pt>
                <c:pt idx="2233">
                  <c:v>42315.000694444447</c:v>
                </c:pt>
                <c:pt idx="2234">
                  <c:v>42315.010416666664</c:v>
                </c:pt>
                <c:pt idx="2235">
                  <c:v>42315.020833333336</c:v>
                </c:pt>
                <c:pt idx="2236">
                  <c:v>42315.03125</c:v>
                </c:pt>
                <c:pt idx="2237">
                  <c:v>42315.035416666666</c:v>
                </c:pt>
                <c:pt idx="2238">
                  <c:v>42315.038888888892</c:v>
                </c:pt>
                <c:pt idx="2239">
                  <c:v>42315.041666666664</c:v>
                </c:pt>
                <c:pt idx="2240">
                  <c:v>42315.04583333333</c:v>
                </c:pt>
                <c:pt idx="2241">
                  <c:v>42315.052083333336</c:v>
                </c:pt>
                <c:pt idx="2242">
                  <c:v>42315.056250000001</c:v>
                </c:pt>
                <c:pt idx="2243">
                  <c:v>42315.059027777781</c:v>
                </c:pt>
                <c:pt idx="2244">
                  <c:v>42315.061805555553</c:v>
                </c:pt>
                <c:pt idx="2245">
                  <c:v>42315.0625</c:v>
                </c:pt>
                <c:pt idx="2246">
                  <c:v>42315.064583333333</c:v>
                </c:pt>
                <c:pt idx="2247">
                  <c:v>42315.066666666666</c:v>
                </c:pt>
                <c:pt idx="2248">
                  <c:v>42315.069444444445</c:v>
                </c:pt>
                <c:pt idx="2249">
                  <c:v>42315.072222222225</c:v>
                </c:pt>
                <c:pt idx="2250">
                  <c:v>42315.072916666664</c:v>
                </c:pt>
                <c:pt idx="2251">
                  <c:v>42315.074999999997</c:v>
                </c:pt>
                <c:pt idx="2252">
                  <c:v>42315.077777777777</c:v>
                </c:pt>
                <c:pt idx="2253">
                  <c:v>42315.079861111109</c:v>
                </c:pt>
                <c:pt idx="2254">
                  <c:v>42315.082638888889</c:v>
                </c:pt>
                <c:pt idx="2255">
                  <c:v>42315.083333333336</c:v>
                </c:pt>
                <c:pt idx="2256">
                  <c:v>42315.084722222222</c:v>
                </c:pt>
                <c:pt idx="2257">
                  <c:v>42315.087500000001</c:v>
                </c:pt>
                <c:pt idx="2258">
                  <c:v>42315.089583333334</c:v>
                </c:pt>
                <c:pt idx="2259">
                  <c:v>42315.091666666667</c:v>
                </c:pt>
                <c:pt idx="2260">
                  <c:v>42315.09375</c:v>
                </c:pt>
                <c:pt idx="2261">
                  <c:v>42315.095833333333</c:v>
                </c:pt>
                <c:pt idx="2262">
                  <c:v>42315.098611111112</c:v>
                </c:pt>
                <c:pt idx="2263">
                  <c:v>42315.100694444445</c:v>
                </c:pt>
                <c:pt idx="2264">
                  <c:v>42315.102777777778</c:v>
                </c:pt>
                <c:pt idx="2265">
                  <c:v>42315.104166666664</c:v>
                </c:pt>
                <c:pt idx="2266">
                  <c:v>42315.104861111111</c:v>
                </c:pt>
                <c:pt idx="2267">
                  <c:v>42315.106944444444</c:v>
                </c:pt>
                <c:pt idx="2268">
                  <c:v>42315.109027777777</c:v>
                </c:pt>
                <c:pt idx="2269">
                  <c:v>42315.111805555556</c:v>
                </c:pt>
                <c:pt idx="2270">
                  <c:v>42315.113888888889</c:v>
                </c:pt>
                <c:pt idx="2271">
                  <c:v>42315.114583333336</c:v>
                </c:pt>
                <c:pt idx="2272">
                  <c:v>42315.115972222222</c:v>
                </c:pt>
                <c:pt idx="2273">
                  <c:v>42315.118750000001</c:v>
                </c:pt>
                <c:pt idx="2274">
                  <c:v>42315.120833333334</c:v>
                </c:pt>
                <c:pt idx="2275">
                  <c:v>42315.123611111114</c:v>
                </c:pt>
                <c:pt idx="2276">
                  <c:v>42315.125</c:v>
                </c:pt>
                <c:pt idx="2277">
                  <c:v>42315.126388888886</c:v>
                </c:pt>
                <c:pt idx="2278">
                  <c:v>42315.129166666666</c:v>
                </c:pt>
                <c:pt idx="2279">
                  <c:v>42315.131249999999</c:v>
                </c:pt>
                <c:pt idx="2280">
                  <c:v>42315.133333333331</c:v>
                </c:pt>
                <c:pt idx="2281">
                  <c:v>42315.135416666664</c:v>
                </c:pt>
                <c:pt idx="2282">
                  <c:v>42315.137499999997</c:v>
                </c:pt>
                <c:pt idx="2283">
                  <c:v>42315.13958333333</c:v>
                </c:pt>
                <c:pt idx="2284">
                  <c:v>42315.142361111109</c:v>
                </c:pt>
                <c:pt idx="2285">
                  <c:v>42315.144444444442</c:v>
                </c:pt>
                <c:pt idx="2286">
                  <c:v>42315.145833333336</c:v>
                </c:pt>
                <c:pt idx="2287">
                  <c:v>42315.146527777775</c:v>
                </c:pt>
                <c:pt idx="2288">
                  <c:v>42315.148611111108</c:v>
                </c:pt>
                <c:pt idx="2289">
                  <c:v>42315.151388888888</c:v>
                </c:pt>
                <c:pt idx="2290">
                  <c:v>42315.15347222222</c:v>
                </c:pt>
                <c:pt idx="2291">
                  <c:v>42315.155555555553</c:v>
                </c:pt>
                <c:pt idx="2292">
                  <c:v>42315.15625</c:v>
                </c:pt>
                <c:pt idx="2293">
                  <c:v>42315.157638888886</c:v>
                </c:pt>
                <c:pt idx="2294">
                  <c:v>42315.160416666666</c:v>
                </c:pt>
                <c:pt idx="2295">
                  <c:v>42315.162499999999</c:v>
                </c:pt>
                <c:pt idx="2296">
                  <c:v>42315.164583333331</c:v>
                </c:pt>
                <c:pt idx="2297">
                  <c:v>42315.166666666664</c:v>
                </c:pt>
                <c:pt idx="2298">
                  <c:v>42315.169444444444</c:v>
                </c:pt>
                <c:pt idx="2299">
                  <c:v>42315.171527777777</c:v>
                </c:pt>
                <c:pt idx="2300">
                  <c:v>42315.174305555556</c:v>
                </c:pt>
                <c:pt idx="2301">
                  <c:v>42315.177083333336</c:v>
                </c:pt>
                <c:pt idx="2302">
                  <c:v>42315.179861111108</c:v>
                </c:pt>
                <c:pt idx="2303">
                  <c:v>42315.181944444441</c:v>
                </c:pt>
                <c:pt idx="2304">
                  <c:v>42315.18472222222</c:v>
                </c:pt>
                <c:pt idx="2305">
                  <c:v>42315.1875</c:v>
                </c:pt>
                <c:pt idx="2306">
                  <c:v>42315.19027777778</c:v>
                </c:pt>
                <c:pt idx="2307">
                  <c:v>42315.193055555559</c:v>
                </c:pt>
                <c:pt idx="2308">
                  <c:v>42315.195833333331</c:v>
                </c:pt>
                <c:pt idx="2309">
                  <c:v>42315.197916666664</c:v>
                </c:pt>
                <c:pt idx="2310">
                  <c:v>42315.199305555558</c:v>
                </c:pt>
                <c:pt idx="2311">
                  <c:v>42315.20208333333</c:v>
                </c:pt>
                <c:pt idx="2312">
                  <c:v>42315.204861111109</c:v>
                </c:pt>
                <c:pt idx="2313">
                  <c:v>42315.208333333336</c:v>
                </c:pt>
                <c:pt idx="2314">
                  <c:v>42315.211805555555</c:v>
                </c:pt>
                <c:pt idx="2315">
                  <c:v>42315.215277777781</c:v>
                </c:pt>
                <c:pt idx="2316">
                  <c:v>42315.21875</c:v>
                </c:pt>
                <c:pt idx="2317">
                  <c:v>42315.223611111112</c:v>
                </c:pt>
                <c:pt idx="2318">
                  <c:v>42315.227083333331</c:v>
                </c:pt>
                <c:pt idx="2319">
                  <c:v>42315.229166666664</c:v>
                </c:pt>
                <c:pt idx="2320">
                  <c:v>42315.230555555558</c:v>
                </c:pt>
                <c:pt idx="2321">
                  <c:v>42315.23541666667</c:v>
                </c:pt>
                <c:pt idx="2322">
                  <c:v>42315.239583333336</c:v>
                </c:pt>
                <c:pt idx="2323">
                  <c:v>42315.25</c:v>
                </c:pt>
                <c:pt idx="2324">
                  <c:v>42315.251388888886</c:v>
                </c:pt>
                <c:pt idx="2325">
                  <c:v>42315.260416666664</c:v>
                </c:pt>
                <c:pt idx="2326">
                  <c:v>42315.270833333336</c:v>
                </c:pt>
                <c:pt idx="2327">
                  <c:v>42315.28125</c:v>
                </c:pt>
                <c:pt idx="2328">
                  <c:v>42315.290972222225</c:v>
                </c:pt>
                <c:pt idx="2329">
                  <c:v>42315.291666666664</c:v>
                </c:pt>
                <c:pt idx="2330">
                  <c:v>42315.296527777777</c:v>
                </c:pt>
                <c:pt idx="2331">
                  <c:v>42315.300694444442</c:v>
                </c:pt>
                <c:pt idx="2332">
                  <c:v>42315.302083333336</c:v>
                </c:pt>
                <c:pt idx="2333">
                  <c:v>42315.305555555555</c:v>
                </c:pt>
                <c:pt idx="2334">
                  <c:v>42315.309027777781</c:v>
                </c:pt>
                <c:pt idx="2335">
                  <c:v>42315.3125</c:v>
                </c:pt>
                <c:pt idx="2336">
                  <c:v>42315.31527777778</c:v>
                </c:pt>
                <c:pt idx="2337">
                  <c:v>42315.318055555559</c:v>
                </c:pt>
                <c:pt idx="2338">
                  <c:v>42315.320833333331</c:v>
                </c:pt>
                <c:pt idx="2339">
                  <c:v>42315.322916666664</c:v>
                </c:pt>
                <c:pt idx="2340">
                  <c:v>42315.323611111111</c:v>
                </c:pt>
                <c:pt idx="2341">
                  <c:v>42315.326388888891</c:v>
                </c:pt>
                <c:pt idx="2342">
                  <c:v>42315.32916666667</c:v>
                </c:pt>
                <c:pt idx="2343">
                  <c:v>42315.331250000003</c:v>
                </c:pt>
                <c:pt idx="2344">
                  <c:v>42315.333333333336</c:v>
                </c:pt>
                <c:pt idx="2345">
                  <c:v>42315.334722222222</c:v>
                </c:pt>
                <c:pt idx="2346">
                  <c:v>42315.337500000001</c:v>
                </c:pt>
                <c:pt idx="2347">
                  <c:v>42315.339583333334</c:v>
                </c:pt>
                <c:pt idx="2348">
                  <c:v>42315.342361111114</c:v>
                </c:pt>
                <c:pt idx="2349">
                  <c:v>42315.34375</c:v>
                </c:pt>
                <c:pt idx="2350">
                  <c:v>42315.345138888886</c:v>
                </c:pt>
                <c:pt idx="2351">
                  <c:v>42315.347222222219</c:v>
                </c:pt>
                <c:pt idx="2352">
                  <c:v>42315.35</c:v>
                </c:pt>
                <c:pt idx="2353">
                  <c:v>42315.352083333331</c:v>
                </c:pt>
                <c:pt idx="2354">
                  <c:v>42315.354166666664</c:v>
                </c:pt>
                <c:pt idx="2355">
                  <c:v>42315.354861111111</c:v>
                </c:pt>
                <c:pt idx="2356">
                  <c:v>42315.357638888891</c:v>
                </c:pt>
                <c:pt idx="2357">
                  <c:v>42315.359722222223</c:v>
                </c:pt>
                <c:pt idx="2358">
                  <c:v>42315.362500000003</c:v>
                </c:pt>
                <c:pt idx="2359">
                  <c:v>42315.364583333336</c:v>
                </c:pt>
                <c:pt idx="2360">
                  <c:v>42315.365277777775</c:v>
                </c:pt>
                <c:pt idx="2361">
                  <c:v>42315.368055555555</c:v>
                </c:pt>
                <c:pt idx="2362">
                  <c:v>42315.370833333334</c:v>
                </c:pt>
                <c:pt idx="2363">
                  <c:v>42315.372916666667</c:v>
                </c:pt>
                <c:pt idx="2364">
                  <c:v>42315.375</c:v>
                </c:pt>
                <c:pt idx="2365">
                  <c:v>42315.375694444447</c:v>
                </c:pt>
                <c:pt idx="2366">
                  <c:v>42315.37777777778</c:v>
                </c:pt>
                <c:pt idx="2367">
                  <c:v>42315.379861111112</c:v>
                </c:pt>
                <c:pt idx="2368">
                  <c:v>42315.382638888892</c:v>
                </c:pt>
                <c:pt idx="2369">
                  <c:v>42315.385416666664</c:v>
                </c:pt>
                <c:pt idx="2370">
                  <c:v>42315.388194444444</c:v>
                </c:pt>
                <c:pt idx="2371">
                  <c:v>42315.390972222223</c:v>
                </c:pt>
                <c:pt idx="2372">
                  <c:v>42315.393750000003</c:v>
                </c:pt>
                <c:pt idx="2373">
                  <c:v>42315.395833333336</c:v>
                </c:pt>
                <c:pt idx="2374">
                  <c:v>42315.396527777775</c:v>
                </c:pt>
                <c:pt idx="2375">
                  <c:v>42315.399305555555</c:v>
                </c:pt>
                <c:pt idx="2376">
                  <c:v>42315.401388888888</c:v>
                </c:pt>
                <c:pt idx="2377">
                  <c:v>42315.404166666667</c:v>
                </c:pt>
                <c:pt idx="2378">
                  <c:v>42315.40625</c:v>
                </c:pt>
                <c:pt idx="2379">
                  <c:v>42315.406944444447</c:v>
                </c:pt>
                <c:pt idx="2380">
                  <c:v>42315.409722222219</c:v>
                </c:pt>
                <c:pt idx="2381">
                  <c:v>42315.412499999999</c:v>
                </c:pt>
                <c:pt idx="2382">
                  <c:v>42315.415277777778</c:v>
                </c:pt>
                <c:pt idx="2383">
                  <c:v>42315.416666666664</c:v>
                </c:pt>
                <c:pt idx="2384">
                  <c:v>42315.417361111111</c:v>
                </c:pt>
                <c:pt idx="2385">
                  <c:v>42315.419444444444</c:v>
                </c:pt>
                <c:pt idx="2386">
                  <c:v>42315.422222222223</c:v>
                </c:pt>
                <c:pt idx="2387">
                  <c:v>42315.425000000003</c:v>
                </c:pt>
                <c:pt idx="2388">
                  <c:v>42315.427083333336</c:v>
                </c:pt>
                <c:pt idx="2389">
                  <c:v>42315.427777777775</c:v>
                </c:pt>
                <c:pt idx="2390">
                  <c:v>42315.430555555555</c:v>
                </c:pt>
                <c:pt idx="2391">
                  <c:v>42315.433333333334</c:v>
                </c:pt>
                <c:pt idx="2392">
                  <c:v>42315.436111111114</c:v>
                </c:pt>
                <c:pt idx="2393">
                  <c:v>42315.4375</c:v>
                </c:pt>
                <c:pt idx="2394">
                  <c:v>42315.438888888886</c:v>
                </c:pt>
                <c:pt idx="2395">
                  <c:v>42315.443055555559</c:v>
                </c:pt>
                <c:pt idx="2396">
                  <c:v>42315.445833333331</c:v>
                </c:pt>
                <c:pt idx="2397">
                  <c:v>42315.447916666664</c:v>
                </c:pt>
                <c:pt idx="2398">
                  <c:v>42315.449305555558</c:v>
                </c:pt>
                <c:pt idx="2399">
                  <c:v>42315.452777777777</c:v>
                </c:pt>
                <c:pt idx="2400">
                  <c:v>42315.455555555556</c:v>
                </c:pt>
                <c:pt idx="2401">
                  <c:v>42315.458333333336</c:v>
                </c:pt>
                <c:pt idx="2402">
                  <c:v>42315.461805555555</c:v>
                </c:pt>
                <c:pt idx="2403">
                  <c:v>42315.465277777781</c:v>
                </c:pt>
                <c:pt idx="2404">
                  <c:v>42315.468055555553</c:v>
                </c:pt>
                <c:pt idx="2405">
                  <c:v>42315.46875</c:v>
                </c:pt>
                <c:pt idx="2406">
                  <c:v>42315.472222222219</c:v>
                </c:pt>
                <c:pt idx="2407">
                  <c:v>42315.475694444445</c:v>
                </c:pt>
                <c:pt idx="2408">
                  <c:v>42315.479166666664</c:v>
                </c:pt>
                <c:pt idx="2409">
                  <c:v>42315.479861111111</c:v>
                </c:pt>
                <c:pt idx="2410">
                  <c:v>42315.48333333333</c:v>
                </c:pt>
                <c:pt idx="2411">
                  <c:v>42315.487500000003</c:v>
                </c:pt>
                <c:pt idx="2412">
                  <c:v>42315.489583333336</c:v>
                </c:pt>
                <c:pt idx="2413">
                  <c:v>42315.491666666669</c:v>
                </c:pt>
                <c:pt idx="2414">
                  <c:v>42315.497916666667</c:v>
                </c:pt>
                <c:pt idx="2415">
                  <c:v>42315.5</c:v>
                </c:pt>
                <c:pt idx="2416">
                  <c:v>42315.504861111112</c:v>
                </c:pt>
                <c:pt idx="2417">
                  <c:v>42315.510416666664</c:v>
                </c:pt>
                <c:pt idx="2418">
                  <c:v>42315.511805555558</c:v>
                </c:pt>
                <c:pt idx="2419">
                  <c:v>42315.520833333336</c:v>
                </c:pt>
                <c:pt idx="2420">
                  <c:v>42315.53125</c:v>
                </c:pt>
                <c:pt idx="2421">
                  <c:v>42315.541666666664</c:v>
                </c:pt>
                <c:pt idx="2422">
                  <c:v>42315.548611111109</c:v>
                </c:pt>
                <c:pt idx="2423">
                  <c:v>42315.552083333336</c:v>
                </c:pt>
                <c:pt idx="2424">
                  <c:v>42315.555555555555</c:v>
                </c:pt>
                <c:pt idx="2425">
                  <c:v>42315.5625</c:v>
                </c:pt>
                <c:pt idx="2426">
                  <c:v>42315.566666666666</c:v>
                </c:pt>
                <c:pt idx="2427">
                  <c:v>42315.570138888892</c:v>
                </c:pt>
                <c:pt idx="2428">
                  <c:v>42315.572916666664</c:v>
                </c:pt>
                <c:pt idx="2429">
                  <c:v>42315.573611111111</c:v>
                </c:pt>
                <c:pt idx="2430">
                  <c:v>42315.576388888891</c:v>
                </c:pt>
                <c:pt idx="2431">
                  <c:v>42315.57916666667</c:v>
                </c:pt>
                <c:pt idx="2432">
                  <c:v>42315.582638888889</c:v>
                </c:pt>
                <c:pt idx="2433">
                  <c:v>42315.583333333336</c:v>
                </c:pt>
                <c:pt idx="2434">
                  <c:v>42315.585416666669</c:v>
                </c:pt>
                <c:pt idx="2435">
                  <c:v>42315.588888888888</c:v>
                </c:pt>
                <c:pt idx="2436">
                  <c:v>42315.59097222222</c:v>
                </c:pt>
                <c:pt idx="2437">
                  <c:v>42315.59375</c:v>
                </c:pt>
                <c:pt idx="2438">
                  <c:v>42315.59652777778</c:v>
                </c:pt>
                <c:pt idx="2439">
                  <c:v>42315.599305555559</c:v>
                </c:pt>
                <c:pt idx="2440">
                  <c:v>42315.600694444445</c:v>
                </c:pt>
                <c:pt idx="2441">
                  <c:v>42315.603472222225</c:v>
                </c:pt>
                <c:pt idx="2442">
                  <c:v>42315.604166666664</c:v>
                </c:pt>
                <c:pt idx="2443">
                  <c:v>42315.605555555558</c:v>
                </c:pt>
                <c:pt idx="2444">
                  <c:v>42315.609027777777</c:v>
                </c:pt>
                <c:pt idx="2445">
                  <c:v>42315.611111111109</c:v>
                </c:pt>
                <c:pt idx="2446">
                  <c:v>42315.613888888889</c:v>
                </c:pt>
                <c:pt idx="2447">
                  <c:v>42315.614583333336</c:v>
                </c:pt>
                <c:pt idx="2448">
                  <c:v>42315.617361111108</c:v>
                </c:pt>
                <c:pt idx="2449">
                  <c:v>42315.620138888888</c:v>
                </c:pt>
                <c:pt idx="2450">
                  <c:v>42315.622916666667</c:v>
                </c:pt>
                <c:pt idx="2451">
                  <c:v>42315.625</c:v>
                </c:pt>
                <c:pt idx="2452">
                  <c:v>42315.625694444447</c:v>
                </c:pt>
                <c:pt idx="2453">
                  <c:v>42315.628472222219</c:v>
                </c:pt>
                <c:pt idx="2454">
                  <c:v>42315.630555555559</c:v>
                </c:pt>
                <c:pt idx="2455">
                  <c:v>42315.632638888892</c:v>
                </c:pt>
                <c:pt idx="2456">
                  <c:v>42315.634722222225</c:v>
                </c:pt>
                <c:pt idx="2457">
                  <c:v>42315.635416666664</c:v>
                </c:pt>
                <c:pt idx="2458">
                  <c:v>42315.637499999997</c:v>
                </c:pt>
                <c:pt idx="2459">
                  <c:v>42315.63958333333</c:v>
                </c:pt>
                <c:pt idx="2460">
                  <c:v>42315.64166666667</c:v>
                </c:pt>
                <c:pt idx="2461">
                  <c:v>42315.643750000003</c:v>
                </c:pt>
                <c:pt idx="2462">
                  <c:v>42315.645833333336</c:v>
                </c:pt>
                <c:pt idx="2463">
                  <c:v>42315.646527777775</c:v>
                </c:pt>
                <c:pt idx="2464">
                  <c:v>42315.648611111108</c:v>
                </c:pt>
                <c:pt idx="2465">
                  <c:v>42315.650694444441</c:v>
                </c:pt>
                <c:pt idx="2466">
                  <c:v>42315.65347222222</c:v>
                </c:pt>
                <c:pt idx="2467">
                  <c:v>42315.655555555553</c:v>
                </c:pt>
                <c:pt idx="2468">
                  <c:v>42315.65625</c:v>
                </c:pt>
                <c:pt idx="2469">
                  <c:v>42315.657638888886</c:v>
                </c:pt>
                <c:pt idx="2470">
                  <c:v>42315.660416666666</c:v>
                </c:pt>
                <c:pt idx="2471">
                  <c:v>42315.662499999999</c:v>
                </c:pt>
                <c:pt idx="2472">
                  <c:v>42315.665277777778</c:v>
                </c:pt>
                <c:pt idx="2473">
                  <c:v>42315.666666666664</c:v>
                </c:pt>
                <c:pt idx="2474">
                  <c:v>42315.667361111111</c:v>
                </c:pt>
                <c:pt idx="2475">
                  <c:v>42315.670138888891</c:v>
                </c:pt>
                <c:pt idx="2476">
                  <c:v>42315.672222222223</c:v>
                </c:pt>
                <c:pt idx="2477">
                  <c:v>42315.675000000003</c:v>
                </c:pt>
                <c:pt idx="2478">
                  <c:v>42315.677083333336</c:v>
                </c:pt>
                <c:pt idx="2479">
                  <c:v>42315.679166666669</c:v>
                </c:pt>
                <c:pt idx="2480">
                  <c:v>42315.681944444441</c:v>
                </c:pt>
                <c:pt idx="2481">
                  <c:v>42315.684027777781</c:v>
                </c:pt>
                <c:pt idx="2482">
                  <c:v>42315.686805555553</c:v>
                </c:pt>
                <c:pt idx="2483">
                  <c:v>42315.6875</c:v>
                </c:pt>
                <c:pt idx="2484">
                  <c:v>42315.688888888886</c:v>
                </c:pt>
                <c:pt idx="2485">
                  <c:v>42315.691666666666</c:v>
                </c:pt>
                <c:pt idx="2486">
                  <c:v>42315.693749999999</c:v>
                </c:pt>
                <c:pt idx="2487">
                  <c:v>42315.695833333331</c:v>
                </c:pt>
                <c:pt idx="2488">
                  <c:v>42315.697916666664</c:v>
                </c:pt>
                <c:pt idx="2489">
                  <c:v>42315.698611111111</c:v>
                </c:pt>
                <c:pt idx="2490">
                  <c:v>42315.701388888891</c:v>
                </c:pt>
                <c:pt idx="2491">
                  <c:v>42315.703472222223</c:v>
                </c:pt>
                <c:pt idx="2492">
                  <c:v>42315.706250000003</c:v>
                </c:pt>
                <c:pt idx="2493">
                  <c:v>42315.708333333336</c:v>
                </c:pt>
                <c:pt idx="2494">
                  <c:v>42315.709027777775</c:v>
                </c:pt>
                <c:pt idx="2495">
                  <c:v>42315.711805555555</c:v>
                </c:pt>
                <c:pt idx="2496">
                  <c:v>42315.714583333334</c:v>
                </c:pt>
                <c:pt idx="2497">
                  <c:v>42315.718055555553</c:v>
                </c:pt>
                <c:pt idx="2498">
                  <c:v>42315.71875</c:v>
                </c:pt>
                <c:pt idx="2499">
                  <c:v>42315.720833333333</c:v>
                </c:pt>
                <c:pt idx="2500">
                  <c:v>42315.723611111112</c:v>
                </c:pt>
                <c:pt idx="2501">
                  <c:v>42315.726388888892</c:v>
                </c:pt>
                <c:pt idx="2502">
                  <c:v>42315.729166666664</c:v>
                </c:pt>
                <c:pt idx="2503">
                  <c:v>42315.729861111111</c:v>
                </c:pt>
                <c:pt idx="2504">
                  <c:v>42315.73333333333</c:v>
                </c:pt>
                <c:pt idx="2505">
                  <c:v>42315.736805555556</c:v>
                </c:pt>
                <c:pt idx="2506">
                  <c:v>42315.739583333336</c:v>
                </c:pt>
                <c:pt idx="2507">
                  <c:v>42315.740972222222</c:v>
                </c:pt>
                <c:pt idx="2508">
                  <c:v>42315.74722222222</c:v>
                </c:pt>
                <c:pt idx="2509">
                  <c:v>42315.75</c:v>
                </c:pt>
                <c:pt idx="2510">
                  <c:v>42315.751388888886</c:v>
                </c:pt>
                <c:pt idx="2511">
                  <c:v>42315.755555555559</c:v>
                </c:pt>
                <c:pt idx="2512">
                  <c:v>42315.759722222225</c:v>
                </c:pt>
                <c:pt idx="2513">
                  <c:v>42315.760416666664</c:v>
                </c:pt>
                <c:pt idx="2514">
                  <c:v>42315.770833333336</c:v>
                </c:pt>
                <c:pt idx="2515">
                  <c:v>42315.773611111108</c:v>
                </c:pt>
                <c:pt idx="2516">
                  <c:v>42315.78125</c:v>
                </c:pt>
                <c:pt idx="2517">
                  <c:v>42315.791666666664</c:v>
                </c:pt>
                <c:pt idx="2518">
                  <c:v>42315.792361111111</c:v>
                </c:pt>
                <c:pt idx="2519">
                  <c:v>42315.802083333336</c:v>
                </c:pt>
                <c:pt idx="2520">
                  <c:v>42315.811111111114</c:v>
                </c:pt>
                <c:pt idx="2521">
                  <c:v>42315.8125</c:v>
                </c:pt>
                <c:pt idx="2522">
                  <c:v>42315.81527777778</c:v>
                </c:pt>
                <c:pt idx="2523">
                  <c:v>42315.818749999999</c:v>
                </c:pt>
                <c:pt idx="2524">
                  <c:v>42315.822916666664</c:v>
                </c:pt>
                <c:pt idx="2525">
                  <c:v>42315.825694444444</c:v>
                </c:pt>
                <c:pt idx="2526">
                  <c:v>42315.828472222223</c:v>
                </c:pt>
                <c:pt idx="2527">
                  <c:v>42315.831250000003</c:v>
                </c:pt>
                <c:pt idx="2528">
                  <c:v>42315.833333333336</c:v>
                </c:pt>
                <c:pt idx="2529">
                  <c:v>42315.834722222222</c:v>
                </c:pt>
                <c:pt idx="2530">
                  <c:v>42315.836805555555</c:v>
                </c:pt>
                <c:pt idx="2531">
                  <c:v>42315.838888888888</c:v>
                </c:pt>
                <c:pt idx="2532">
                  <c:v>42315.841666666667</c:v>
                </c:pt>
                <c:pt idx="2533">
                  <c:v>42315.84375</c:v>
                </c:pt>
                <c:pt idx="2534">
                  <c:v>42315.84652777778</c:v>
                </c:pt>
                <c:pt idx="2535">
                  <c:v>42315.848611111112</c:v>
                </c:pt>
                <c:pt idx="2536">
                  <c:v>42315.850694444445</c:v>
                </c:pt>
                <c:pt idx="2537">
                  <c:v>42315.852777777778</c:v>
                </c:pt>
                <c:pt idx="2538">
                  <c:v>42315.854166666664</c:v>
                </c:pt>
                <c:pt idx="2539">
                  <c:v>42315.855555555558</c:v>
                </c:pt>
                <c:pt idx="2540">
                  <c:v>42315.85833333333</c:v>
                </c:pt>
                <c:pt idx="2541">
                  <c:v>42315.86041666667</c:v>
                </c:pt>
                <c:pt idx="2542">
                  <c:v>42315.863194444442</c:v>
                </c:pt>
                <c:pt idx="2543">
                  <c:v>42315.864583333336</c:v>
                </c:pt>
                <c:pt idx="2544">
                  <c:v>42315.865277777775</c:v>
                </c:pt>
                <c:pt idx="2545">
                  <c:v>42315.867361111108</c:v>
                </c:pt>
                <c:pt idx="2546">
                  <c:v>42315.869444444441</c:v>
                </c:pt>
                <c:pt idx="2547">
                  <c:v>42315.871527777781</c:v>
                </c:pt>
                <c:pt idx="2548">
                  <c:v>42315.874305555553</c:v>
                </c:pt>
                <c:pt idx="2549">
                  <c:v>42315.875</c:v>
                </c:pt>
                <c:pt idx="2550">
                  <c:v>42315.876388888886</c:v>
                </c:pt>
                <c:pt idx="2551">
                  <c:v>42315.879166666666</c:v>
                </c:pt>
                <c:pt idx="2552">
                  <c:v>42315.881249999999</c:v>
                </c:pt>
                <c:pt idx="2553">
                  <c:v>42315.884027777778</c:v>
                </c:pt>
                <c:pt idx="2554">
                  <c:v>42315.885416666664</c:v>
                </c:pt>
                <c:pt idx="2555">
                  <c:v>42315.886111111111</c:v>
                </c:pt>
                <c:pt idx="2556">
                  <c:v>42315.888194444444</c:v>
                </c:pt>
                <c:pt idx="2557">
                  <c:v>42315.890972222223</c:v>
                </c:pt>
                <c:pt idx="2558">
                  <c:v>42315.893055555556</c:v>
                </c:pt>
                <c:pt idx="2559">
                  <c:v>42315.895833333336</c:v>
                </c:pt>
                <c:pt idx="2560">
                  <c:v>42315.897916666669</c:v>
                </c:pt>
                <c:pt idx="2561">
                  <c:v>42315.9</c:v>
                </c:pt>
                <c:pt idx="2562">
                  <c:v>42315.902777777781</c:v>
                </c:pt>
                <c:pt idx="2563">
                  <c:v>42315.905555555553</c:v>
                </c:pt>
                <c:pt idx="2564">
                  <c:v>42315.90625</c:v>
                </c:pt>
                <c:pt idx="2565">
                  <c:v>42315.907638888886</c:v>
                </c:pt>
                <c:pt idx="2566">
                  <c:v>42315.910416666666</c:v>
                </c:pt>
                <c:pt idx="2567">
                  <c:v>42315.912499999999</c:v>
                </c:pt>
                <c:pt idx="2568">
                  <c:v>42315.915277777778</c:v>
                </c:pt>
                <c:pt idx="2569">
                  <c:v>42315.916666666664</c:v>
                </c:pt>
                <c:pt idx="2570">
                  <c:v>42315.917361111111</c:v>
                </c:pt>
                <c:pt idx="2571">
                  <c:v>42315.920138888891</c:v>
                </c:pt>
                <c:pt idx="2572">
                  <c:v>42315.92291666667</c:v>
                </c:pt>
                <c:pt idx="2573">
                  <c:v>42315.925000000003</c:v>
                </c:pt>
                <c:pt idx="2574">
                  <c:v>42315.927083333336</c:v>
                </c:pt>
                <c:pt idx="2575">
                  <c:v>42315.927777777775</c:v>
                </c:pt>
                <c:pt idx="2576">
                  <c:v>42315.929861111108</c:v>
                </c:pt>
                <c:pt idx="2577">
                  <c:v>42315.931944444441</c:v>
                </c:pt>
                <c:pt idx="2578">
                  <c:v>42315.93472222222</c:v>
                </c:pt>
                <c:pt idx="2579">
                  <c:v>42315.9375</c:v>
                </c:pt>
                <c:pt idx="2580">
                  <c:v>42315.939583333333</c:v>
                </c:pt>
                <c:pt idx="2581">
                  <c:v>42315.942361111112</c:v>
                </c:pt>
                <c:pt idx="2582">
                  <c:v>42315.944444444445</c:v>
                </c:pt>
                <c:pt idx="2583">
                  <c:v>42315.947222222225</c:v>
                </c:pt>
                <c:pt idx="2584">
                  <c:v>42315.947916666664</c:v>
                </c:pt>
                <c:pt idx="2585">
                  <c:v>42315.95</c:v>
                </c:pt>
                <c:pt idx="2586">
                  <c:v>42315.953472222223</c:v>
                </c:pt>
                <c:pt idx="2587">
                  <c:v>42315.956250000003</c:v>
                </c:pt>
                <c:pt idx="2588">
                  <c:v>42315.958333333336</c:v>
                </c:pt>
                <c:pt idx="2589">
                  <c:v>42315.959027777775</c:v>
                </c:pt>
                <c:pt idx="2590">
                  <c:v>42315.961111111108</c:v>
                </c:pt>
                <c:pt idx="2591">
                  <c:v>42315.963888888888</c:v>
                </c:pt>
                <c:pt idx="2592">
                  <c:v>42315.966666666667</c:v>
                </c:pt>
                <c:pt idx="2593">
                  <c:v>42315.96875</c:v>
                </c:pt>
                <c:pt idx="2594">
                  <c:v>42315.969444444447</c:v>
                </c:pt>
                <c:pt idx="2595">
                  <c:v>42315.972916666666</c:v>
                </c:pt>
                <c:pt idx="2596">
                  <c:v>42315.975694444445</c:v>
                </c:pt>
                <c:pt idx="2597">
                  <c:v>42315.978472222225</c:v>
                </c:pt>
                <c:pt idx="2598">
                  <c:v>42315.979166666664</c:v>
                </c:pt>
                <c:pt idx="2599">
                  <c:v>42315.980555555558</c:v>
                </c:pt>
                <c:pt idx="2600">
                  <c:v>42315.984027777777</c:v>
                </c:pt>
                <c:pt idx="2601">
                  <c:v>42315.986805555556</c:v>
                </c:pt>
                <c:pt idx="2602">
                  <c:v>42315.989583333336</c:v>
                </c:pt>
                <c:pt idx="2603">
                  <c:v>42315.990972222222</c:v>
                </c:pt>
                <c:pt idx="2604">
                  <c:v>42315.994444444441</c:v>
                </c:pt>
                <c:pt idx="2605">
                  <c:v>42315.99722222222</c:v>
                </c:pt>
                <c:pt idx="2606">
                  <c:v>42316</c:v>
                </c:pt>
                <c:pt idx="2607">
                  <c:v>42316.000694444447</c:v>
                </c:pt>
                <c:pt idx="2608">
                  <c:v>42316.004861111112</c:v>
                </c:pt>
                <c:pt idx="2609">
                  <c:v>42316.009027777778</c:v>
                </c:pt>
                <c:pt idx="2610">
                  <c:v>42316.010416666664</c:v>
                </c:pt>
                <c:pt idx="2611">
                  <c:v>42316.020138888889</c:v>
                </c:pt>
                <c:pt idx="2612">
                  <c:v>42316.020833333336</c:v>
                </c:pt>
                <c:pt idx="2613">
                  <c:v>42316.027777777781</c:v>
                </c:pt>
                <c:pt idx="2614">
                  <c:v>42316.03125</c:v>
                </c:pt>
                <c:pt idx="2615">
                  <c:v>42316.041666666664</c:v>
                </c:pt>
                <c:pt idx="2616">
                  <c:v>42316.052083333336</c:v>
                </c:pt>
                <c:pt idx="2617">
                  <c:v>42316.0625</c:v>
                </c:pt>
                <c:pt idx="2618">
                  <c:v>42316.063194444447</c:v>
                </c:pt>
                <c:pt idx="2619">
                  <c:v>42316.067361111112</c:v>
                </c:pt>
                <c:pt idx="2620">
                  <c:v>42316.072916666664</c:v>
                </c:pt>
                <c:pt idx="2621">
                  <c:v>42316.078472222223</c:v>
                </c:pt>
                <c:pt idx="2622">
                  <c:v>42316.081944444442</c:v>
                </c:pt>
                <c:pt idx="2623">
                  <c:v>42316.083333333336</c:v>
                </c:pt>
                <c:pt idx="2624">
                  <c:v>42316.084722222222</c:v>
                </c:pt>
                <c:pt idx="2625">
                  <c:v>42316.087500000001</c:v>
                </c:pt>
                <c:pt idx="2626">
                  <c:v>42316.090277777781</c:v>
                </c:pt>
                <c:pt idx="2627">
                  <c:v>42316.092361111114</c:v>
                </c:pt>
                <c:pt idx="2628">
                  <c:v>42316.09375</c:v>
                </c:pt>
                <c:pt idx="2629">
                  <c:v>42316.095138888886</c:v>
                </c:pt>
                <c:pt idx="2630">
                  <c:v>42316.097222222219</c:v>
                </c:pt>
                <c:pt idx="2631">
                  <c:v>42316.1</c:v>
                </c:pt>
                <c:pt idx="2632">
                  <c:v>42316.102083333331</c:v>
                </c:pt>
                <c:pt idx="2633">
                  <c:v>42316.104166666664</c:v>
                </c:pt>
                <c:pt idx="2634">
                  <c:v>42316.104861111111</c:v>
                </c:pt>
                <c:pt idx="2635">
                  <c:v>42316.106944444444</c:v>
                </c:pt>
                <c:pt idx="2636">
                  <c:v>42316.109027777777</c:v>
                </c:pt>
                <c:pt idx="2637">
                  <c:v>42316.111805555556</c:v>
                </c:pt>
                <c:pt idx="2638">
                  <c:v>42316.113888888889</c:v>
                </c:pt>
                <c:pt idx="2639">
                  <c:v>42316.114583333336</c:v>
                </c:pt>
                <c:pt idx="2640">
                  <c:v>42316.115277777775</c:v>
                </c:pt>
                <c:pt idx="2641">
                  <c:v>42316.117361111108</c:v>
                </c:pt>
                <c:pt idx="2642">
                  <c:v>42316.119444444441</c:v>
                </c:pt>
                <c:pt idx="2643">
                  <c:v>42316.121527777781</c:v>
                </c:pt>
                <c:pt idx="2644">
                  <c:v>42316.124305555553</c:v>
                </c:pt>
                <c:pt idx="2645">
                  <c:v>42316.125</c:v>
                </c:pt>
                <c:pt idx="2646">
                  <c:v>42316.126388888886</c:v>
                </c:pt>
                <c:pt idx="2647">
                  <c:v>42316.129166666666</c:v>
                </c:pt>
                <c:pt idx="2648">
                  <c:v>42316.131944444445</c:v>
                </c:pt>
                <c:pt idx="2649">
                  <c:v>42316.134027777778</c:v>
                </c:pt>
                <c:pt idx="2650">
                  <c:v>42316.135416666664</c:v>
                </c:pt>
                <c:pt idx="2651">
                  <c:v>42316.136805555558</c:v>
                </c:pt>
                <c:pt idx="2652">
                  <c:v>42316.138888888891</c:v>
                </c:pt>
                <c:pt idx="2653">
                  <c:v>42316.140972222223</c:v>
                </c:pt>
                <c:pt idx="2654">
                  <c:v>42316.142361111109</c:v>
                </c:pt>
                <c:pt idx="2655">
                  <c:v>42316.144444444442</c:v>
                </c:pt>
                <c:pt idx="2656">
                  <c:v>42316.145833333336</c:v>
                </c:pt>
                <c:pt idx="2657">
                  <c:v>42316.146527777775</c:v>
                </c:pt>
                <c:pt idx="2658">
                  <c:v>42316.148611111108</c:v>
                </c:pt>
                <c:pt idx="2659">
                  <c:v>42316.150694444441</c:v>
                </c:pt>
                <c:pt idx="2660">
                  <c:v>42316.15347222222</c:v>
                </c:pt>
                <c:pt idx="2661">
                  <c:v>42316.154861111114</c:v>
                </c:pt>
                <c:pt idx="2662">
                  <c:v>42316.15625</c:v>
                </c:pt>
                <c:pt idx="2663">
                  <c:v>42316.157638888886</c:v>
                </c:pt>
                <c:pt idx="2664">
                  <c:v>42316.159722222219</c:v>
                </c:pt>
                <c:pt idx="2665">
                  <c:v>42316.161805555559</c:v>
                </c:pt>
                <c:pt idx="2666">
                  <c:v>42316.163888888892</c:v>
                </c:pt>
                <c:pt idx="2667">
                  <c:v>42316.165972222225</c:v>
                </c:pt>
                <c:pt idx="2668">
                  <c:v>42316.166666666664</c:v>
                </c:pt>
                <c:pt idx="2669">
                  <c:v>42316.168055555558</c:v>
                </c:pt>
                <c:pt idx="2670">
                  <c:v>42316.170138888891</c:v>
                </c:pt>
                <c:pt idx="2671">
                  <c:v>42316.172222222223</c:v>
                </c:pt>
                <c:pt idx="2672">
                  <c:v>42316.174305555556</c:v>
                </c:pt>
                <c:pt idx="2673">
                  <c:v>42316.176388888889</c:v>
                </c:pt>
                <c:pt idx="2674">
                  <c:v>42316.177083333336</c:v>
                </c:pt>
                <c:pt idx="2675">
                  <c:v>42316.178472222222</c:v>
                </c:pt>
                <c:pt idx="2676">
                  <c:v>42316.180555555555</c:v>
                </c:pt>
                <c:pt idx="2677">
                  <c:v>42316.182638888888</c:v>
                </c:pt>
                <c:pt idx="2678">
                  <c:v>42316.18472222222</c:v>
                </c:pt>
                <c:pt idx="2679">
                  <c:v>42316.186805555553</c:v>
                </c:pt>
                <c:pt idx="2680">
                  <c:v>42316.1875</c:v>
                </c:pt>
                <c:pt idx="2681">
                  <c:v>42316.188888888886</c:v>
                </c:pt>
                <c:pt idx="2682">
                  <c:v>42316.190972222219</c:v>
                </c:pt>
                <c:pt idx="2683">
                  <c:v>42316.193749999999</c:v>
                </c:pt>
                <c:pt idx="2684">
                  <c:v>42316.195833333331</c:v>
                </c:pt>
                <c:pt idx="2685">
                  <c:v>42316.197916666664</c:v>
                </c:pt>
                <c:pt idx="2686">
                  <c:v>42316.2</c:v>
                </c:pt>
                <c:pt idx="2687">
                  <c:v>42316.20208333333</c:v>
                </c:pt>
                <c:pt idx="2688">
                  <c:v>42316.204861111109</c:v>
                </c:pt>
                <c:pt idx="2689">
                  <c:v>42316.206944444442</c:v>
                </c:pt>
                <c:pt idx="2690">
                  <c:v>42316.208333333336</c:v>
                </c:pt>
                <c:pt idx="2691">
                  <c:v>42316.209027777775</c:v>
                </c:pt>
                <c:pt idx="2692">
                  <c:v>42316.211805555555</c:v>
                </c:pt>
                <c:pt idx="2693">
                  <c:v>42316.214583333334</c:v>
                </c:pt>
                <c:pt idx="2694">
                  <c:v>42316.216666666667</c:v>
                </c:pt>
                <c:pt idx="2695">
                  <c:v>42316.21875</c:v>
                </c:pt>
                <c:pt idx="2696">
                  <c:v>42316.219444444447</c:v>
                </c:pt>
                <c:pt idx="2697">
                  <c:v>42316.22152777778</c:v>
                </c:pt>
                <c:pt idx="2698">
                  <c:v>42316.224305555559</c:v>
                </c:pt>
                <c:pt idx="2699">
                  <c:v>42316.226388888892</c:v>
                </c:pt>
                <c:pt idx="2700">
                  <c:v>42316.229166666664</c:v>
                </c:pt>
                <c:pt idx="2701">
                  <c:v>42316.231249999997</c:v>
                </c:pt>
                <c:pt idx="2702">
                  <c:v>42316.234027777777</c:v>
                </c:pt>
                <c:pt idx="2703">
                  <c:v>42316.236805555556</c:v>
                </c:pt>
                <c:pt idx="2704">
                  <c:v>42316.239583333336</c:v>
                </c:pt>
                <c:pt idx="2705">
                  <c:v>42316.242361111108</c:v>
                </c:pt>
                <c:pt idx="2706">
                  <c:v>42316.245138888888</c:v>
                </c:pt>
                <c:pt idx="2707">
                  <c:v>42316.247916666667</c:v>
                </c:pt>
                <c:pt idx="2708">
                  <c:v>42316.25</c:v>
                </c:pt>
                <c:pt idx="2709">
                  <c:v>42316.250694444447</c:v>
                </c:pt>
                <c:pt idx="2710">
                  <c:v>42316.253472222219</c:v>
                </c:pt>
                <c:pt idx="2711">
                  <c:v>42316.256944444445</c:v>
                </c:pt>
                <c:pt idx="2712">
                  <c:v>42316.260416666664</c:v>
                </c:pt>
                <c:pt idx="2713">
                  <c:v>42316.263888888891</c:v>
                </c:pt>
                <c:pt idx="2714">
                  <c:v>42316.268750000003</c:v>
                </c:pt>
                <c:pt idx="2715">
                  <c:v>42316.270833333336</c:v>
                </c:pt>
                <c:pt idx="2716">
                  <c:v>42316.274305555555</c:v>
                </c:pt>
                <c:pt idx="2717">
                  <c:v>42316.280555555553</c:v>
                </c:pt>
                <c:pt idx="2718">
                  <c:v>42316.28125</c:v>
                </c:pt>
                <c:pt idx="2719">
                  <c:v>42316.285416666666</c:v>
                </c:pt>
                <c:pt idx="2720">
                  <c:v>42316.291666666664</c:v>
                </c:pt>
                <c:pt idx="2721">
                  <c:v>42316.302083333336</c:v>
                </c:pt>
                <c:pt idx="2722">
                  <c:v>42316.304166666669</c:v>
                </c:pt>
                <c:pt idx="2723">
                  <c:v>42316.3125</c:v>
                </c:pt>
                <c:pt idx="2724">
                  <c:v>42316.319444444445</c:v>
                </c:pt>
                <c:pt idx="2725">
                  <c:v>42316.322916666664</c:v>
                </c:pt>
                <c:pt idx="2726">
                  <c:v>42316.330555555556</c:v>
                </c:pt>
                <c:pt idx="2727">
                  <c:v>42316.333333333336</c:v>
                </c:pt>
                <c:pt idx="2728">
                  <c:v>42316.336111111108</c:v>
                </c:pt>
                <c:pt idx="2729">
                  <c:v>42316.339583333334</c:v>
                </c:pt>
                <c:pt idx="2730">
                  <c:v>42316.34375</c:v>
                </c:pt>
                <c:pt idx="2731">
                  <c:v>42316.347222222219</c:v>
                </c:pt>
                <c:pt idx="2732">
                  <c:v>42316.350694444445</c:v>
                </c:pt>
                <c:pt idx="2733">
                  <c:v>42316.353472222225</c:v>
                </c:pt>
                <c:pt idx="2734">
                  <c:v>42316.354166666664</c:v>
                </c:pt>
                <c:pt idx="2735">
                  <c:v>42316.356249999997</c:v>
                </c:pt>
                <c:pt idx="2736">
                  <c:v>42316.35833333333</c:v>
                </c:pt>
                <c:pt idx="2737">
                  <c:v>42316.361111111109</c:v>
                </c:pt>
                <c:pt idx="2738">
                  <c:v>42316.363194444442</c:v>
                </c:pt>
                <c:pt idx="2739">
                  <c:v>42316.364583333336</c:v>
                </c:pt>
                <c:pt idx="2740">
                  <c:v>42316.365277777775</c:v>
                </c:pt>
                <c:pt idx="2741">
                  <c:v>42316.367361111108</c:v>
                </c:pt>
                <c:pt idx="2742">
                  <c:v>42316.370138888888</c:v>
                </c:pt>
                <c:pt idx="2743">
                  <c:v>42316.37222222222</c:v>
                </c:pt>
                <c:pt idx="2744">
                  <c:v>42316.375</c:v>
                </c:pt>
                <c:pt idx="2745">
                  <c:v>42316.377083333333</c:v>
                </c:pt>
                <c:pt idx="2746">
                  <c:v>42316.379166666666</c:v>
                </c:pt>
                <c:pt idx="2747">
                  <c:v>42316.381249999999</c:v>
                </c:pt>
                <c:pt idx="2748">
                  <c:v>42316.383333333331</c:v>
                </c:pt>
                <c:pt idx="2749">
                  <c:v>42316.385416666664</c:v>
                </c:pt>
                <c:pt idx="2750">
                  <c:v>42316.387499999997</c:v>
                </c:pt>
                <c:pt idx="2751">
                  <c:v>42316.38958333333</c:v>
                </c:pt>
                <c:pt idx="2752">
                  <c:v>42316.392361111109</c:v>
                </c:pt>
                <c:pt idx="2753">
                  <c:v>42316.394444444442</c:v>
                </c:pt>
                <c:pt idx="2754">
                  <c:v>42316.395833333336</c:v>
                </c:pt>
                <c:pt idx="2755">
                  <c:v>42316.397222222222</c:v>
                </c:pt>
                <c:pt idx="2756">
                  <c:v>42316.4</c:v>
                </c:pt>
                <c:pt idx="2757">
                  <c:v>42316.402083333334</c:v>
                </c:pt>
                <c:pt idx="2758">
                  <c:v>42316.404861111114</c:v>
                </c:pt>
                <c:pt idx="2759">
                  <c:v>42316.40625</c:v>
                </c:pt>
                <c:pt idx="2760">
                  <c:v>42316.407638888886</c:v>
                </c:pt>
                <c:pt idx="2761">
                  <c:v>42316.409722222219</c:v>
                </c:pt>
                <c:pt idx="2762">
                  <c:v>42316.412499999999</c:v>
                </c:pt>
                <c:pt idx="2763">
                  <c:v>42316.414583333331</c:v>
                </c:pt>
                <c:pt idx="2764">
                  <c:v>42316.416666666664</c:v>
                </c:pt>
                <c:pt idx="2765">
                  <c:v>42316.417361111111</c:v>
                </c:pt>
                <c:pt idx="2766">
                  <c:v>42316.419444444444</c:v>
                </c:pt>
                <c:pt idx="2767">
                  <c:v>42316.421527777777</c:v>
                </c:pt>
                <c:pt idx="2768">
                  <c:v>42316.424305555556</c:v>
                </c:pt>
                <c:pt idx="2769">
                  <c:v>42316.426388888889</c:v>
                </c:pt>
                <c:pt idx="2770">
                  <c:v>42316.427083333336</c:v>
                </c:pt>
                <c:pt idx="2771">
                  <c:v>42316.429166666669</c:v>
                </c:pt>
                <c:pt idx="2772">
                  <c:v>42316.431250000001</c:v>
                </c:pt>
                <c:pt idx="2773">
                  <c:v>42316.433333333334</c:v>
                </c:pt>
                <c:pt idx="2774">
                  <c:v>42316.435416666667</c:v>
                </c:pt>
                <c:pt idx="2775">
                  <c:v>42316.4375</c:v>
                </c:pt>
                <c:pt idx="2776">
                  <c:v>42316.44027777778</c:v>
                </c:pt>
                <c:pt idx="2777">
                  <c:v>42316.442361111112</c:v>
                </c:pt>
                <c:pt idx="2778">
                  <c:v>42316.445138888892</c:v>
                </c:pt>
                <c:pt idx="2779">
                  <c:v>42316.447916666664</c:v>
                </c:pt>
                <c:pt idx="2780">
                  <c:v>42316.450694444444</c:v>
                </c:pt>
                <c:pt idx="2781">
                  <c:v>42316.453472222223</c:v>
                </c:pt>
                <c:pt idx="2782">
                  <c:v>42316.456250000003</c:v>
                </c:pt>
                <c:pt idx="2783">
                  <c:v>42316.458333333336</c:v>
                </c:pt>
                <c:pt idx="2784">
                  <c:v>42316.460416666669</c:v>
                </c:pt>
                <c:pt idx="2785">
                  <c:v>42316.463194444441</c:v>
                </c:pt>
                <c:pt idx="2786">
                  <c:v>42316.46597222222</c:v>
                </c:pt>
                <c:pt idx="2787">
                  <c:v>42316.46875</c:v>
                </c:pt>
                <c:pt idx="2788">
                  <c:v>42316.47152777778</c:v>
                </c:pt>
                <c:pt idx="2789">
                  <c:v>42316.473611111112</c:v>
                </c:pt>
                <c:pt idx="2790">
                  <c:v>42316.476388888892</c:v>
                </c:pt>
                <c:pt idx="2791">
                  <c:v>42316.479166666664</c:v>
                </c:pt>
                <c:pt idx="2792">
                  <c:v>42316.482638888891</c:v>
                </c:pt>
                <c:pt idx="2793">
                  <c:v>42316.48541666667</c:v>
                </c:pt>
                <c:pt idx="2794">
                  <c:v>42316.488194444442</c:v>
                </c:pt>
                <c:pt idx="2795">
                  <c:v>42316.489583333336</c:v>
                </c:pt>
                <c:pt idx="2796">
                  <c:v>42316.490972222222</c:v>
                </c:pt>
                <c:pt idx="2797">
                  <c:v>42316.493750000001</c:v>
                </c:pt>
                <c:pt idx="2798">
                  <c:v>42316.49722222222</c:v>
                </c:pt>
                <c:pt idx="2799">
                  <c:v>42316.5</c:v>
                </c:pt>
                <c:pt idx="2800">
                  <c:v>42316.500694444447</c:v>
                </c:pt>
                <c:pt idx="2801">
                  <c:v>42316.504166666666</c:v>
                </c:pt>
                <c:pt idx="2802">
                  <c:v>42316.508333333331</c:v>
                </c:pt>
                <c:pt idx="2803">
                  <c:v>42316.510416666664</c:v>
                </c:pt>
                <c:pt idx="2804">
                  <c:v>42316.511111111111</c:v>
                </c:pt>
                <c:pt idx="2805">
                  <c:v>42316.51458333333</c:v>
                </c:pt>
                <c:pt idx="2806">
                  <c:v>42316.517361111109</c:v>
                </c:pt>
                <c:pt idx="2807">
                  <c:v>42316.520138888889</c:v>
                </c:pt>
                <c:pt idx="2808">
                  <c:v>42316.520833333336</c:v>
                </c:pt>
                <c:pt idx="2809">
                  <c:v>42316.525694444441</c:v>
                </c:pt>
                <c:pt idx="2810">
                  <c:v>42316.53125</c:v>
                </c:pt>
                <c:pt idx="2811">
                  <c:v>42316.532638888886</c:v>
                </c:pt>
                <c:pt idx="2812">
                  <c:v>42316.538194444445</c:v>
                </c:pt>
                <c:pt idx="2813">
                  <c:v>42316.541666666664</c:v>
                </c:pt>
                <c:pt idx="2814">
                  <c:v>42316.542361111111</c:v>
                </c:pt>
                <c:pt idx="2815">
                  <c:v>42316.552083333336</c:v>
                </c:pt>
                <c:pt idx="2816">
                  <c:v>42316.5625</c:v>
                </c:pt>
                <c:pt idx="2817">
                  <c:v>42316.572916666664</c:v>
                </c:pt>
                <c:pt idx="2818">
                  <c:v>42316.579861111109</c:v>
                </c:pt>
                <c:pt idx="2819">
                  <c:v>42316.583333333336</c:v>
                </c:pt>
                <c:pt idx="2820">
                  <c:v>42316.59375</c:v>
                </c:pt>
                <c:pt idx="2821">
                  <c:v>42316.594444444447</c:v>
                </c:pt>
                <c:pt idx="2822">
                  <c:v>42316.599305555559</c:v>
                </c:pt>
                <c:pt idx="2823">
                  <c:v>42316.602083333331</c:v>
                </c:pt>
                <c:pt idx="2824">
                  <c:v>42316.604166666664</c:v>
                </c:pt>
                <c:pt idx="2825">
                  <c:v>42316.604861111111</c:v>
                </c:pt>
                <c:pt idx="2826">
                  <c:v>42316.60833333333</c:v>
                </c:pt>
                <c:pt idx="2827">
                  <c:v>42316.611111111109</c:v>
                </c:pt>
                <c:pt idx="2828">
                  <c:v>42316.613888888889</c:v>
                </c:pt>
                <c:pt idx="2829">
                  <c:v>42316.614583333336</c:v>
                </c:pt>
                <c:pt idx="2830">
                  <c:v>42316.615277777775</c:v>
                </c:pt>
                <c:pt idx="2831">
                  <c:v>42316.618750000001</c:v>
                </c:pt>
                <c:pt idx="2832">
                  <c:v>42316.620833333334</c:v>
                </c:pt>
                <c:pt idx="2833">
                  <c:v>42316.623611111114</c:v>
                </c:pt>
                <c:pt idx="2834">
                  <c:v>42316.625</c:v>
                </c:pt>
                <c:pt idx="2835">
                  <c:v>42316.625694444447</c:v>
                </c:pt>
                <c:pt idx="2836">
                  <c:v>42316.628472222219</c:v>
                </c:pt>
                <c:pt idx="2837">
                  <c:v>42316.630555555559</c:v>
                </c:pt>
                <c:pt idx="2838">
                  <c:v>42316.633333333331</c:v>
                </c:pt>
                <c:pt idx="2839">
                  <c:v>42316.635416666664</c:v>
                </c:pt>
                <c:pt idx="2840">
                  <c:v>42316.636111111111</c:v>
                </c:pt>
                <c:pt idx="2841">
                  <c:v>42316.638194444444</c:v>
                </c:pt>
                <c:pt idx="2842">
                  <c:v>42316.640972222223</c:v>
                </c:pt>
                <c:pt idx="2843">
                  <c:v>42316.643055555556</c:v>
                </c:pt>
                <c:pt idx="2844">
                  <c:v>42316.645138888889</c:v>
                </c:pt>
                <c:pt idx="2845">
                  <c:v>42316.645833333336</c:v>
                </c:pt>
                <c:pt idx="2846">
                  <c:v>42316.647916666669</c:v>
                </c:pt>
                <c:pt idx="2847">
                  <c:v>42316.650694444441</c:v>
                </c:pt>
                <c:pt idx="2848">
                  <c:v>42316.65347222222</c:v>
                </c:pt>
                <c:pt idx="2849">
                  <c:v>42316.65625</c:v>
                </c:pt>
                <c:pt idx="2850">
                  <c:v>42316.658333333333</c:v>
                </c:pt>
                <c:pt idx="2851">
                  <c:v>42316.660416666666</c:v>
                </c:pt>
                <c:pt idx="2852">
                  <c:v>42316.662499999999</c:v>
                </c:pt>
                <c:pt idx="2853">
                  <c:v>42316.665277777778</c:v>
                </c:pt>
                <c:pt idx="2854">
                  <c:v>42316.666666666664</c:v>
                </c:pt>
                <c:pt idx="2855">
                  <c:v>42316.667361111111</c:v>
                </c:pt>
                <c:pt idx="2856">
                  <c:v>42316.669444444444</c:v>
                </c:pt>
                <c:pt idx="2857">
                  <c:v>42316.671527777777</c:v>
                </c:pt>
                <c:pt idx="2858">
                  <c:v>42316.674305555556</c:v>
                </c:pt>
                <c:pt idx="2859">
                  <c:v>42316.676388888889</c:v>
                </c:pt>
                <c:pt idx="2860">
                  <c:v>42316.677083333336</c:v>
                </c:pt>
                <c:pt idx="2861">
                  <c:v>42316.678472222222</c:v>
                </c:pt>
                <c:pt idx="2862">
                  <c:v>42316.680555555555</c:v>
                </c:pt>
                <c:pt idx="2863">
                  <c:v>42316.683333333334</c:v>
                </c:pt>
                <c:pt idx="2864">
                  <c:v>42316.685416666667</c:v>
                </c:pt>
                <c:pt idx="2865">
                  <c:v>42316.6875</c:v>
                </c:pt>
                <c:pt idx="2866">
                  <c:v>42316.689583333333</c:v>
                </c:pt>
                <c:pt idx="2867">
                  <c:v>42316.691666666666</c:v>
                </c:pt>
                <c:pt idx="2868">
                  <c:v>42316.693749999999</c:v>
                </c:pt>
                <c:pt idx="2869">
                  <c:v>42316.695833333331</c:v>
                </c:pt>
                <c:pt idx="2870">
                  <c:v>42316.697916666664</c:v>
                </c:pt>
                <c:pt idx="2871">
                  <c:v>42316.698611111111</c:v>
                </c:pt>
                <c:pt idx="2872">
                  <c:v>42316.700694444444</c:v>
                </c:pt>
                <c:pt idx="2873">
                  <c:v>42316.702777777777</c:v>
                </c:pt>
                <c:pt idx="2874">
                  <c:v>42316.705555555556</c:v>
                </c:pt>
                <c:pt idx="2875">
                  <c:v>42316.707638888889</c:v>
                </c:pt>
                <c:pt idx="2876">
                  <c:v>42316.708333333336</c:v>
                </c:pt>
                <c:pt idx="2877">
                  <c:v>42316.709722222222</c:v>
                </c:pt>
                <c:pt idx="2878">
                  <c:v>42316.712500000001</c:v>
                </c:pt>
                <c:pt idx="2879">
                  <c:v>42316.714583333334</c:v>
                </c:pt>
                <c:pt idx="2880">
                  <c:v>42316.717361111114</c:v>
                </c:pt>
                <c:pt idx="2881">
                  <c:v>42316.71875</c:v>
                </c:pt>
                <c:pt idx="2882">
                  <c:v>42316.720138888886</c:v>
                </c:pt>
                <c:pt idx="2883">
                  <c:v>42316.722222222219</c:v>
                </c:pt>
                <c:pt idx="2884">
                  <c:v>42316.724999999999</c:v>
                </c:pt>
                <c:pt idx="2885">
                  <c:v>42316.727777777778</c:v>
                </c:pt>
                <c:pt idx="2886">
                  <c:v>42316.729166666664</c:v>
                </c:pt>
                <c:pt idx="2887">
                  <c:v>42316.729861111111</c:v>
                </c:pt>
                <c:pt idx="2888">
                  <c:v>42316.732638888891</c:v>
                </c:pt>
                <c:pt idx="2889">
                  <c:v>42316.734722222223</c:v>
                </c:pt>
                <c:pt idx="2890">
                  <c:v>42316.737500000003</c:v>
                </c:pt>
                <c:pt idx="2891">
                  <c:v>42316.739583333336</c:v>
                </c:pt>
                <c:pt idx="2892">
                  <c:v>42316.740277777775</c:v>
                </c:pt>
                <c:pt idx="2893">
                  <c:v>42316.742361111108</c:v>
                </c:pt>
                <c:pt idx="2894">
                  <c:v>42316.745138888888</c:v>
                </c:pt>
                <c:pt idx="2895">
                  <c:v>42316.747916666667</c:v>
                </c:pt>
                <c:pt idx="2896">
                  <c:v>42316.75</c:v>
                </c:pt>
                <c:pt idx="2897">
                  <c:v>42316.750694444447</c:v>
                </c:pt>
                <c:pt idx="2898">
                  <c:v>42316.753472222219</c:v>
                </c:pt>
                <c:pt idx="2899">
                  <c:v>42316.756944444445</c:v>
                </c:pt>
                <c:pt idx="2900">
                  <c:v>42316.759722222225</c:v>
                </c:pt>
                <c:pt idx="2901">
                  <c:v>42316.760416666664</c:v>
                </c:pt>
                <c:pt idx="2902">
                  <c:v>42316.762499999997</c:v>
                </c:pt>
                <c:pt idx="2903">
                  <c:v>42316.76458333333</c:v>
                </c:pt>
                <c:pt idx="2904">
                  <c:v>42316.768750000003</c:v>
                </c:pt>
                <c:pt idx="2905">
                  <c:v>42316.770833333336</c:v>
                </c:pt>
                <c:pt idx="2906">
                  <c:v>42316.773611111108</c:v>
                </c:pt>
                <c:pt idx="2907">
                  <c:v>42316.77847222222</c:v>
                </c:pt>
                <c:pt idx="2908">
                  <c:v>42316.78125</c:v>
                </c:pt>
                <c:pt idx="2909">
                  <c:v>42316.781944444447</c:v>
                </c:pt>
                <c:pt idx="2910">
                  <c:v>42316.790972222225</c:v>
                </c:pt>
                <c:pt idx="2911">
                  <c:v>42316.791666666664</c:v>
                </c:pt>
                <c:pt idx="2912">
                  <c:v>42316.802083333336</c:v>
                </c:pt>
                <c:pt idx="2913">
                  <c:v>42316.8125</c:v>
                </c:pt>
                <c:pt idx="2914">
                  <c:v>42316.822916666664</c:v>
                </c:pt>
                <c:pt idx="2915">
                  <c:v>42316.833333333336</c:v>
                </c:pt>
                <c:pt idx="2916">
                  <c:v>42316.835416666669</c:v>
                </c:pt>
                <c:pt idx="2917">
                  <c:v>42316.838888888888</c:v>
                </c:pt>
                <c:pt idx="2918">
                  <c:v>42316.842361111114</c:v>
                </c:pt>
                <c:pt idx="2919">
                  <c:v>42316.84375</c:v>
                </c:pt>
                <c:pt idx="2920">
                  <c:v>42316.845833333333</c:v>
                </c:pt>
                <c:pt idx="2921">
                  <c:v>42316.849305555559</c:v>
                </c:pt>
                <c:pt idx="2922">
                  <c:v>42316.852083333331</c:v>
                </c:pt>
                <c:pt idx="2923">
                  <c:v>42316.854166666664</c:v>
                </c:pt>
                <c:pt idx="2924">
                  <c:v>42316.854861111111</c:v>
                </c:pt>
                <c:pt idx="2925">
                  <c:v>42316.856944444444</c:v>
                </c:pt>
                <c:pt idx="2926">
                  <c:v>42316.859722222223</c:v>
                </c:pt>
                <c:pt idx="2927">
                  <c:v>42316.861805555556</c:v>
                </c:pt>
                <c:pt idx="2928">
                  <c:v>42316.863888888889</c:v>
                </c:pt>
                <c:pt idx="2929">
                  <c:v>42316.864583333336</c:v>
                </c:pt>
                <c:pt idx="2930">
                  <c:v>42316.865972222222</c:v>
                </c:pt>
                <c:pt idx="2931">
                  <c:v>42316.868750000001</c:v>
                </c:pt>
                <c:pt idx="2932">
                  <c:v>42316.871527777781</c:v>
                </c:pt>
                <c:pt idx="2933">
                  <c:v>42316.873611111114</c:v>
                </c:pt>
                <c:pt idx="2934">
                  <c:v>42316.875</c:v>
                </c:pt>
                <c:pt idx="2935">
                  <c:v>42316.875694444447</c:v>
                </c:pt>
                <c:pt idx="2936">
                  <c:v>42316.878472222219</c:v>
                </c:pt>
                <c:pt idx="2937">
                  <c:v>42316.880555555559</c:v>
                </c:pt>
                <c:pt idx="2938">
                  <c:v>42316.882638888892</c:v>
                </c:pt>
                <c:pt idx="2939">
                  <c:v>42316.885416666664</c:v>
                </c:pt>
                <c:pt idx="2940">
                  <c:v>42316.887499999997</c:v>
                </c:pt>
                <c:pt idx="2941">
                  <c:v>42316.88958333333</c:v>
                </c:pt>
                <c:pt idx="2942">
                  <c:v>42316.89166666667</c:v>
                </c:pt>
                <c:pt idx="2943">
                  <c:v>42316.894444444442</c:v>
                </c:pt>
                <c:pt idx="2944">
                  <c:v>42316.895833333336</c:v>
                </c:pt>
                <c:pt idx="2945">
                  <c:v>42316.896527777775</c:v>
                </c:pt>
                <c:pt idx="2946">
                  <c:v>42316.899305555555</c:v>
                </c:pt>
                <c:pt idx="2947">
                  <c:v>42316.901388888888</c:v>
                </c:pt>
                <c:pt idx="2948">
                  <c:v>42316.90347222222</c:v>
                </c:pt>
                <c:pt idx="2949">
                  <c:v>42316.90625</c:v>
                </c:pt>
                <c:pt idx="2950">
                  <c:v>42316.908333333333</c:v>
                </c:pt>
                <c:pt idx="2951">
                  <c:v>42316.910416666666</c:v>
                </c:pt>
                <c:pt idx="2952">
                  <c:v>42316.912499999999</c:v>
                </c:pt>
                <c:pt idx="2953">
                  <c:v>42316.915277777778</c:v>
                </c:pt>
                <c:pt idx="2954">
                  <c:v>42316.916666666664</c:v>
                </c:pt>
                <c:pt idx="2955">
                  <c:v>42316.917361111111</c:v>
                </c:pt>
                <c:pt idx="2956">
                  <c:v>42316.919444444444</c:v>
                </c:pt>
                <c:pt idx="2957">
                  <c:v>42316.921527777777</c:v>
                </c:pt>
                <c:pt idx="2958">
                  <c:v>42316.924305555556</c:v>
                </c:pt>
                <c:pt idx="2959">
                  <c:v>42316.926388888889</c:v>
                </c:pt>
                <c:pt idx="2960">
                  <c:v>42316.927083333336</c:v>
                </c:pt>
                <c:pt idx="2961">
                  <c:v>42316.928472222222</c:v>
                </c:pt>
                <c:pt idx="2962">
                  <c:v>42316.931250000001</c:v>
                </c:pt>
                <c:pt idx="2963">
                  <c:v>42316.933333333334</c:v>
                </c:pt>
                <c:pt idx="2964">
                  <c:v>42316.936111111114</c:v>
                </c:pt>
                <c:pt idx="2965">
                  <c:v>42316.9375</c:v>
                </c:pt>
                <c:pt idx="2966">
                  <c:v>42316.938194444447</c:v>
                </c:pt>
                <c:pt idx="2967">
                  <c:v>42316.94027777778</c:v>
                </c:pt>
                <c:pt idx="2968">
                  <c:v>42316.942361111112</c:v>
                </c:pt>
                <c:pt idx="2969">
                  <c:v>42316.945138888892</c:v>
                </c:pt>
                <c:pt idx="2970">
                  <c:v>42316.947222222225</c:v>
                </c:pt>
                <c:pt idx="2971">
                  <c:v>42316.947916666664</c:v>
                </c:pt>
                <c:pt idx="2972">
                  <c:v>42316.95</c:v>
                </c:pt>
                <c:pt idx="2973">
                  <c:v>42316.95208333333</c:v>
                </c:pt>
                <c:pt idx="2974">
                  <c:v>42316.954861111109</c:v>
                </c:pt>
                <c:pt idx="2975">
                  <c:v>42316.956944444442</c:v>
                </c:pt>
                <c:pt idx="2976">
                  <c:v>42316.958333333336</c:v>
                </c:pt>
                <c:pt idx="2977">
                  <c:v>42316.959722222222</c:v>
                </c:pt>
                <c:pt idx="2978">
                  <c:v>42316.961805555555</c:v>
                </c:pt>
                <c:pt idx="2979">
                  <c:v>42316.964583333334</c:v>
                </c:pt>
                <c:pt idx="2980">
                  <c:v>42316.966666666667</c:v>
                </c:pt>
                <c:pt idx="2981">
                  <c:v>42316.96875</c:v>
                </c:pt>
                <c:pt idx="2982">
                  <c:v>42316.969444444447</c:v>
                </c:pt>
                <c:pt idx="2983">
                  <c:v>42316.97152777778</c:v>
                </c:pt>
                <c:pt idx="2984">
                  <c:v>42316.974305555559</c:v>
                </c:pt>
                <c:pt idx="2985">
                  <c:v>42316.976388888892</c:v>
                </c:pt>
                <c:pt idx="2986">
                  <c:v>42316.979166666664</c:v>
                </c:pt>
                <c:pt idx="2987">
                  <c:v>42316.981944444444</c:v>
                </c:pt>
                <c:pt idx="2988">
                  <c:v>42316.984027777777</c:v>
                </c:pt>
                <c:pt idx="2989">
                  <c:v>42316.986805555556</c:v>
                </c:pt>
                <c:pt idx="2990">
                  <c:v>42316.989583333336</c:v>
                </c:pt>
                <c:pt idx="2991">
                  <c:v>42316.992361111108</c:v>
                </c:pt>
                <c:pt idx="2992">
                  <c:v>42316.994444444441</c:v>
                </c:pt>
                <c:pt idx="2993">
                  <c:v>42316.99722222222</c:v>
                </c:pt>
                <c:pt idx="2994">
                  <c:v>42316.999305555553</c:v>
                </c:pt>
                <c:pt idx="2995">
                  <c:v>42317</c:v>
                </c:pt>
                <c:pt idx="2996">
                  <c:v>42317.00277777778</c:v>
                </c:pt>
                <c:pt idx="2997">
                  <c:v>42317.004861111112</c:v>
                </c:pt>
                <c:pt idx="2998">
                  <c:v>42317.007638888892</c:v>
                </c:pt>
                <c:pt idx="2999">
                  <c:v>42317.010416666664</c:v>
                </c:pt>
                <c:pt idx="3000">
                  <c:v>42317.013888888891</c:v>
                </c:pt>
                <c:pt idx="3001">
                  <c:v>42317.01666666667</c:v>
                </c:pt>
                <c:pt idx="3002">
                  <c:v>42317.020138888889</c:v>
                </c:pt>
                <c:pt idx="3003">
                  <c:v>42317.020833333336</c:v>
                </c:pt>
                <c:pt idx="3004">
                  <c:v>42317.022916666669</c:v>
                </c:pt>
                <c:pt idx="3005">
                  <c:v>42317.026388888888</c:v>
                </c:pt>
                <c:pt idx="3006">
                  <c:v>42317.029861111114</c:v>
                </c:pt>
                <c:pt idx="3007">
                  <c:v>42317.03125</c:v>
                </c:pt>
                <c:pt idx="3008">
                  <c:v>42317.03402777778</c:v>
                </c:pt>
                <c:pt idx="3009">
                  <c:v>42317.038194444445</c:v>
                </c:pt>
                <c:pt idx="3010">
                  <c:v>42317.041666666664</c:v>
                </c:pt>
                <c:pt idx="3011">
                  <c:v>42317.042361111111</c:v>
                </c:pt>
                <c:pt idx="3012">
                  <c:v>42317.046527777777</c:v>
                </c:pt>
                <c:pt idx="3013">
                  <c:v>42317.050694444442</c:v>
                </c:pt>
                <c:pt idx="3014">
                  <c:v>42317.052083333336</c:v>
                </c:pt>
                <c:pt idx="3015">
                  <c:v>42317.056944444441</c:v>
                </c:pt>
                <c:pt idx="3016">
                  <c:v>42317.0625</c:v>
                </c:pt>
                <c:pt idx="3017">
                  <c:v>42317.067361111112</c:v>
                </c:pt>
                <c:pt idx="3018">
                  <c:v>42317.072916666664</c:v>
                </c:pt>
                <c:pt idx="3019">
                  <c:v>42317.083333333336</c:v>
                </c:pt>
                <c:pt idx="3020">
                  <c:v>42317.088194444441</c:v>
                </c:pt>
                <c:pt idx="3021">
                  <c:v>42317.09375</c:v>
                </c:pt>
                <c:pt idx="3022">
                  <c:v>42317.104166666664</c:v>
                </c:pt>
                <c:pt idx="3023">
                  <c:v>42317.105555555558</c:v>
                </c:pt>
                <c:pt idx="3024">
                  <c:v>42317.11041666667</c:v>
                </c:pt>
                <c:pt idx="3025">
                  <c:v>42317.113888888889</c:v>
                </c:pt>
                <c:pt idx="3026">
                  <c:v>42317.114583333336</c:v>
                </c:pt>
                <c:pt idx="3027">
                  <c:v>42317.116666666669</c:v>
                </c:pt>
                <c:pt idx="3028">
                  <c:v>42317.119444444441</c:v>
                </c:pt>
                <c:pt idx="3029">
                  <c:v>42317.12222222222</c:v>
                </c:pt>
                <c:pt idx="3030">
                  <c:v>42317.125</c:v>
                </c:pt>
                <c:pt idx="3031">
                  <c:v>42317.127083333333</c:v>
                </c:pt>
                <c:pt idx="3032">
                  <c:v>42317.129861111112</c:v>
                </c:pt>
                <c:pt idx="3033">
                  <c:v>42317.131944444445</c:v>
                </c:pt>
                <c:pt idx="3034">
                  <c:v>42317.134027777778</c:v>
                </c:pt>
                <c:pt idx="3035">
                  <c:v>42317.135416666664</c:v>
                </c:pt>
                <c:pt idx="3036">
                  <c:v>42317.136805555558</c:v>
                </c:pt>
                <c:pt idx="3037">
                  <c:v>42317.138888888891</c:v>
                </c:pt>
                <c:pt idx="3038">
                  <c:v>42317.140972222223</c:v>
                </c:pt>
                <c:pt idx="3039">
                  <c:v>42317.143055555556</c:v>
                </c:pt>
                <c:pt idx="3040">
                  <c:v>42317.145138888889</c:v>
                </c:pt>
                <c:pt idx="3041">
                  <c:v>42317.145833333336</c:v>
                </c:pt>
                <c:pt idx="3042">
                  <c:v>42317.147222222222</c:v>
                </c:pt>
                <c:pt idx="3043">
                  <c:v>42317.149305555555</c:v>
                </c:pt>
                <c:pt idx="3044">
                  <c:v>42317.152083333334</c:v>
                </c:pt>
                <c:pt idx="3045">
                  <c:v>42317.154166666667</c:v>
                </c:pt>
                <c:pt idx="3046">
                  <c:v>42317.15625</c:v>
                </c:pt>
                <c:pt idx="3047">
                  <c:v>42317.15902777778</c:v>
                </c:pt>
                <c:pt idx="3048">
                  <c:v>42317.161111111112</c:v>
                </c:pt>
                <c:pt idx="3049">
                  <c:v>42317.163194444445</c:v>
                </c:pt>
                <c:pt idx="3050">
                  <c:v>42317.165277777778</c:v>
                </c:pt>
                <c:pt idx="3051">
                  <c:v>42317.166666666664</c:v>
                </c:pt>
                <c:pt idx="3052">
                  <c:v>42317.167361111111</c:v>
                </c:pt>
                <c:pt idx="3053">
                  <c:v>42317.169444444444</c:v>
                </c:pt>
                <c:pt idx="3054">
                  <c:v>42317.171527777777</c:v>
                </c:pt>
                <c:pt idx="3055">
                  <c:v>42317.173611111109</c:v>
                </c:pt>
                <c:pt idx="3056">
                  <c:v>42317.175694444442</c:v>
                </c:pt>
                <c:pt idx="3057">
                  <c:v>42317.177083333336</c:v>
                </c:pt>
                <c:pt idx="3058">
                  <c:v>42317.177777777775</c:v>
                </c:pt>
                <c:pt idx="3059">
                  <c:v>42317.179861111108</c:v>
                </c:pt>
                <c:pt idx="3060">
                  <c:v>42317.181250000001</c:v>
                </c:pt>
                <c:pt idx="3061">
                  <c:v>42317.183333333334</c:v>
                </c:pt>
                <c:pt idx="3062">
                  <c:v>42317.185416666667</c:v>
                </c:pt>
                <c:pt idx="3063">
                  <c:v>42317.186805555553</c:v>
                </c:pt>
                <c:pt idx="3064">
                  <c:v>42317.1875</c:v>
                </c:pt>
                <c:pt idx="3065">
                  <c:v>42317.188888888886</c:v>
                </c:pt>
                <c:pt idx="3066">
                  <c:v>42317.190972222219</c:v>
                </c:pt>
                <c:pt idx="3067">
                  <c:v>42317.193055555559</c:v>
                </c:pt>
                <c:pt idx="3068">
                  <c:v>42317.194444444445</c:v>
                </c:pt>
                <c:pt idx="3069">
                  <c:v>42317.196527777778</c:v>
                </c:pt>
                <c:pt idx="3070">
                  <c:v>42317.197916666664</c:v>
                </c:pt>
                <c:pt idx="3071">
                  <c:v>42317.198611111111</c:v>
                </c:pt>
                <c:pt idx="3072">
                  <c:v>42317.200694444444</c:v>
                </c:pt>
                <c:pt idx="3073">
                  <c:v>42317.202777777777</c:v>
                </c:pt>
                <c:pt idx="3074">
                  <c:v>42317.204861111109</c:v>
                </c:pt>
                <c:pt idx="3075">
                  <c:v>42317.206944444442</c:v>
                </c:pt>
                <c:pt idx="3076">
                  <c:v>42317.208333333336</c:v>
                </c:pt>
                <c:pt idx="3077">
                  <c:v>42317.209027777775</c:v>
                </c:pt>
                <c:pt idx="3078">
                  <c:v>42317.210416666669</c:v>
                </c:pt>
                <c:pt idx="3079">
                  <c:v>42317.212500000001</c:v>
                </c:pt>
                <c:pt idx="3080">
                  <c:v>42317.214583333334</c:v>
                </c:pt>
                <c:pt idx="3081">
                  <c:v>42317.216666666667</c:v>
                </c:pt>
                <c:pt idx="3082">
                  <c:v>42317.21875</c:v>
                </c:pt>
                <c:pt idx="3083">
                  <c:v>42317.220833333333</c:v>
                </c:pt>
                <c:pt idx="3084">
                  <c:v>42317.222916666666</c:v>
                </c:pt>
                <c:pt idx="3085">
                  <c:v>42317.224999999999</c:v>
                </c:pt>
                <c:pt idx="3086">
                  <c:v>42317.226388888892</c:v>
                </c:pt>
                <c:pt idx="3087">
                  <c:v>42317.228472222225</c:v>
                </c:pt>
                <c:pt idx="3088">
                  <c:v>42317.229166666664</c:v>
                </c:pt>
                <c:pt idx="3089">
                  <c:v>42317.230555555558</c:v>
                </c:pt>
                <c:pt idx="3090">
                  <c:v>42317.232638888891</c:v>
                </c:pt>
                <c:pt idx="3091">
                  <c:v>42317.234722222223</c:v>
                </c:pt>
                <c:pt idx="3092">
                  <c:v>42317.236805555556</c:v>
                </c:pt>
                <c:pt idx="3093">
                  <c:v>42317.238888888889</c:v>
                </c:pt>
                <c:pt idx="3094">
                  <c:v>42317.239583333336</c:v>
                </c:pt>
                <c:pt idx="3095">
                  <c:v>42317.240972222222</c:v>
                </c:pt>
                <c:pt idx="3096">
                  <c:v>42317.243055555555</c:v>
                </c:pt>
                <c:pt idx="3097">
                  <c:v>42317.245138888888</c:v>
                </c:pt>
                <c:pt idx="3098">
                  <c:v>42317.24722222222</c:v>
                </c:pt>
                <c:pt idx="3099">
                  <c:v>42317.249305555553</c:v>
                </c:pt>
                <c:pt idx="3100">
                  <c:v>42317.25</c:v>
                </c:pt>
                <c:pt idx="3101">
                  <c:v>42317.251388888886</c:v>
                </c:pt>
                <c:pt idx="3102">
                  <c:v>42317.253472222219</c:v>
                </c:pt>
                <c:pt idx="3103">
                  <c:v>42317.255555555559</c:v>
                </c:pt>
                <c:pt idx="3104">
                  <c:v>42317.258333333331</c:v>
                </c:pt>
                <c:pt idx="3105">
                  <c:v>42317.260416666664</c:v>
                </c:pt>
                <c:pt idx="3106">
                  <c:v>42317.262499999997</c:v>
                </c:pt>
                <c:pt idx="3107">
                  <c:v>42317.26458333333</c:v>
                </c:pt>
                <c:pt idx="3108">
                  <c:v>42317.267361111109</c:v>
                </c:pt>
                <c:pt idx="3109">
                  <c:v>42317.269444444442</c:v>
                </c:pt>
                <c:pt idx="3110">
                  <c:v>42317.270833333336</c:v>
                </c:pt>
                <c:pt idx="3111">
                  <c:v>42317.271527777775</c:v>
                </c:pt>
                <c:pt idx="3112">
                  <c:v>42317.273611111108</c:v>
                </c:pt>
                <c:pt idx="3113">
                  <c:v>42317.276388888888</c:v>
                </c:pt>
                <c:pt idx="3114">
                  <c:v>42317.279166666667</c:v>
                </c:pt>
                <c:pt idx="3115">
                  <c:v>42317.28125</c:v>
                </c:pt>
                <c:pt idx="3116">
                  <c:v>42317.281944444447</c:v>
                </c:pt>
                <c:pt idx="3117">
                  <c:v>42317.285416666666</c:v>
                </c:pt>
                <c:pt idx="3118">
                  <c:v>42317.288888888892</c:v>
                </c:pt>
                <c:pt idx="3119">
                  <c:v>42317.291666666664</c:v>
                </c:pt>
                <c:pt idx="3120">
                  <c:v>42317.295138888891</c:v>
                </c:pt>
                <c:pt idx="3121">
                  <c:v>42317.299305555556</c:v>
                </c:pt>
                <c:pt idx="3122">
                  <c:v>42317.302083333336</c:v>
                </c:pt>
                <c:pt idx="3123">
                  <c:v>42317.304861111108</c:v>
                </c:pt>
                <c:pt idx="3124">
                  <c:v>42317.310416666667</c:v>
                </c:pt>
                <c:pt idx="3125">
                  <c:v>42317.3125</c:v>
                </c:pt>
                <c:pt idx="3126">
                  <c:v>42317.316666666666</c:v>
                </c:pt>
                <c:pt idx="3127">
                  <c:v>42317.322916666664</c:v>
                </c:pt>
                <c:pt idx="3128">
                  <c:v>42317.333333333336</c:v>
                </c:pt>
                <c:pt idx="3129">
                  <c:v>42317.337500000001</c:v>
                </c:pt>
                <c:pt idx="3130">
                  <c:v>42317.34375</c:v>
                </c:pt>
                <c:pt idx="3131">
                  <c:v>42317.34652777778</c:v>
                </c:pt>
                <c:pt idx="3132">
                  <c:v>42317.352083333331</c:v>
                </c:pt>
                <c:pt idx="3133">
                  <c:v>42317.354166666664</c:v>
                </c:pt>
                <c:pt idx="3134">
                  <c:v>42317.356249999997</c:v>
                </c:pt>
                <c:pt idx="3135">
                  <c:v>42317.361111111109</c:v>
                </c:pt>
                <c:pt idx="3136">
                  <c:v>42317.364583333336</c:v>
                </c:pt>
                <c:pt idx="3137">
                  <c:v>42317.365277777775</c:v>
                </c:pt>
                <c:pt idx="3138">
                  <c:v>42317.368750000001</c:v>
                </c:pt>
                <c:pt idx="3139">
                  <c:v>42317.371527777781</c:v>
                </c:pt>
                <c:pt idx="3140">
                  <c:v>42317.374305555553</c:v>
                </c:pt>
                <c:pt idx="3141">
                  <c:v>42317.375</c:v>
                </c:pt>
                <c:pt idx="3142">
                  <c:v>42317.37777777778</c:v>
                </c:pt>
                <c:pt idx="3143">
                  <c:v>42317.380555555559</c:v>
                </c:pt>
                <c:pt idx="3144">
                  <c:v>42317.382638888892</c:v>
                </c:pt>
                <c:pt idx="3145">
                  <c:v>42317.385416666664</c:v>
                </c:pt>
                <c:pt idx="3146">
                  <c:v>42317.387499999997</c:v>
                </c:pt>
                <c:pt idx="3147">
                  <c:v>42317.38958333333</c:v>
                </c:pt>
                <c:pt idx="3148">
                  <c:v>42317.39166666667</c:v>
                </c:pt>
                <c:pt idx="3149">
                  <c:v>42317.393750000003</c:v>
                </c:pt>
                <c:pt idx="3150">
                  <c:v>42317.395833333336</c:v>
                </c:pt>
                <c:pt idx="3151">
                  <c:v>42317.397916666669</c:v>
                </c:pt>
                <c:pt idx="3152">
                  <c:v>42317.4</c:v>
                </c:pt>
                <c:pt idx="3153">
                  <c:v>42317.402083333334</c:v>
                </c:pt>
                <c:pt idx="3154">
                  <c:v>42317.404166666667</c:v>
                </c:pt>
                <c:pt idx="3155">
                  <c:v>42317.40625</c:v>
                </c:pt>
                <c:pt idx="3156">
                  <c:v>42317.408333333333</c:v>
                </c:pt>
                <c:pt idx="3157">
                  <c:v>42317.410416666666</c:v>
                </c:pt>
                <c:pt idx="3158">
                  <c:v>42317.412499999999</c:v>
                </c:pt>
                <c:pt idx="3159">
                  <c:v>42317.415277777778</c:v>
                </c:pt>
                <c:pt idx="3160">
                  <c:v>42317.416666666664</c:v>
                </c:pt>
                <c:pt idx="3161">
                  <c:v>42317.417361111111</c:v>
                </c:pt>
                <c:pt idx="3162">
                  <c:v>42317.419444444444</c:v>
                </c:pt>
                <c:pt idx="3163">
                  <c:v>42317.421527777777</c:v>
                </c:pt>
                <c:pt idx="3164">
                  <c:v>42317.423611111109</c:v>
                </c:pt>
                <c:pt idx="3165">
                  <c:v>42317.426388888889</c:v>
                </c:pt>
                <c:pt idx="3166">
                  <c:v>42317.427083333336</c:v>
                </c:pt>
                <c:pt idx="3167">
                  <c:v>42317.428472222222</c:v>
                </c:pt>
                <c:pt idx="3168">
                  <c:v>42317.430555555555</c:v>
                </c:pt>
                <c:pt idx="3169">
                  <c:v>42317.432638888888</c:v>
                </c:pt>
                <c:pt idx="3170">
                  <c:v>42317.43472222222</c:v>
                </c:pt>
                <c:pt idx="3171">
                  <c:v>42317.436805555553</c:v>
                </c:pt>
                <c:pt idx="3172">
                  <c:v>42317.4375</c:v>
                </c:pt>
                <c:pt idx="3173">
                  <c:v>42317.439583333333</c:v>
                </c:pt>
                <c:pt idx="3174">
                  <c:v>42317.441666666666</c:v>
                </c:pt>
                <c:pt idx="3175">
                  <c:v>42317.443749999999</c:v>
                </c:pt>
                <c:pt idx="3176">
                  <c:v>42317.445833333331</c:v>
                </c:pt>
                <c:pt idx="3177">
                  <c:v>42317.447916666664</c:v>
                </c:pt>
                <c:pt idx="3178">
                  <c:v>42317.450694444444</c:v>
                </c:pt>
                <c:pt idx="3179">
                  <c:v>42317.452777777777</c:v>
                </c:pt>
                <c:pt idx="3180">
                  <c:v>42317.455555555556</c:v>
                </c:pt>
                <c:pt idx="3181">
                  <c:v>42317.457638888889</c:v>
                </c:pt>
                <c:pt idx="3182">
                  <c:v>42317.458333333336</c:v>
                </c:pt>
                <c:pt idx="3183">
                  <c:v>42317.459722222222</c:v>
                </c:pt>
                <c:pt idx="3184">
                  <c:v>42317.462500000001</c:v>
                </c:pt>
                <c:pt idx="3185">
                  <c:v>42317.464583333334</c:v>
                </c:pt>
                <c:pt idx="3186">
                  <c:v>42317.466666666667</c:v>
                </c:pt>
                <c:pt idx="3187">
                  <c:v>42317.46875</c:v>
                </c:pt>
                <c:pt idx="3188">
                  <c:v>42317.469444444447</c:v>
                </c:pt>
                <c:pt idx="3189">
                  <c:v>42317.47152777778</c:v>
                </c:pt>
                <c:pt idx="3190">
                  <c:v>42317.473611111112</c:v>
                </c:pt>
                <c:pt idx="3191">
                  <c:v>42317.476388888892</c:v>
                </c:pt>
                <c:pt idx="3192">
                  <c:v>42317.479166666664</c:v>
                </c:pt>
                <c:pt idx="3193">
                  <c:v>42317.481944444444</c:v>
                </c:pt>
                <c:pt idx="3194">
                  <c:v>42317.48333333333</c:v>
                </c:pt>
                <c:pt idx="3195">
                  <c:v>42317.486805555556</c:v>
                </c:pt>
                <c:pt idx="3196">
                  <c:v>42317.489583333336</c:v>
                </c:pt>
                <c:pt idx="3197">
                  <c:v>42317.491666666669</c:v>
                </c:pt>
                <c:pt idx="3198">
                  <c:v>42317.494444444441</c:v>
                </c:pt>
                <c:pt idx="3199">
                  <c:v>42317.49722222222</c:v>
                </c:pt>
                <c:pt idx="3200">
                  <c:v>42317.499305555553</c:v>
                </c:pt>
                <c:pt idx="3201">
                  <c:v>42317.5</c:v>
                </c:pt>
                <c:pt idx="3202">
                  <c:v>42317.502083333333</c:v>
                </c:pt>
                <c:pt idx="3203">
                  <c:v>42317.504861111112</c:v>
                </c:pt>
                <c:pt idx="3204">
                  <c:v>42317.507638888892</c:v>
                </c:pt>
                <c:pt idx="3205">
                  <c:v>42317.510416666664</c:v>
                </c:pt>
                <c:pt idx="3206">
                  <c:v>42317.513194444444</c:v>
                </c:pt>
                <c:pt idx="3207">
                  <c:v>42317.515972222223</c:v>
                </c:pt>
                <c:pt idx="3208">
                  <c:v>42317.518750000003</c:v>
                </c:pt>
                <c:pt idx="3209">
                  <c:v>42317.520833333336</c:v>
                </c:pt>
                <c:pt idx="3210">
                  <c:v>42317.521527777775</c:v>
                </c:pt>
                <c:pt idx="3211">
                  <c:v>42317.524305555555</c:v>
                </c:pt>
                <c:pt idx="3212">
                  <c:v>42317.527083333334</c:v>
                </c:pt>
                <c:pt idx="3213">
                  <c:v>42317.530555555553</c:v>
                </c:pt>
                <c:pt idx="3214">
                  <c:v>42317.53125</c:v>
                </c:pt>
                <c:pt idx="3215">
                  <c:v>42317.533333333333</c:v>
                </c:pt>
                <c:pt idx="3216">
                  <c:v>42317.536111111112</c:v>
                </c:pt>
                <c:pt idx="3217">
                  <c:v>42317.539583333331</c:v>
                </c:pt>
                <c:pt idx="3218">
                  <c:v>42317.541666666664</c:v>
                </c:pt>
                <c:pt idx="3219">
                  <c:v>42317.543749999997</c:v>
                </c:pt>
                <c:pt idx="3220">
                  <c:v>42317.546527777777</c:v>
                </c:pt>
                <c:pt idx="3221">
                  <c:v>42317.55</c:v>
                </c:pt>
                <c:pt idx="3222">
                  <c:v>42317.552083333336</c:v>
                </c:pt>
                <c:pt idx="3223">
                  <c:v>42317.553472222222</c:v>
                </c:pt>
                <c:pt idx="3224">
                  <c:v>42317.557638888888</c:v>
                </c:pt>
                <c:pt idx="3225">
                  <c:v>42317.561805555553</c:v>
                </c:pt>
                <c:pt idx="3226">
                  <c:v>42317.5625</c:v>
                </c:pt>
                <c:pt idx="3227">
                  <c:v>42317.568055555559</c:v>
                </c:pt>
                <c:pt idx="3228">
                  <c:v>42317.572916666664</c:v>
                </c:pt>
                <c:pt idx="3229">
                  <c:v>42317.577777777777</c:v>
                </c:pt>
                <c:pt idx="3230">
                  <c:v>42317.583333333336</c:v>
                </c:pt>
                <c:pt idx="3231">
                  <c:v>42317.59375</c:v>
                </c:pt>
                <c:pt idx="3232">
                  <c:v>42317.604166666664</c:v>
                </c:pt>
                <c:pt idx="3233">
                  <c:v>42317.614583333336</c:v>
                </c:pt>
                <c:pt idx="3234">
                  <c:v>42317.62222222222</c:v>
                </c:pt>
                <c:pt idx="3235">
                  <c:v>42317.625</c:v>
                </c:pt>
                <c:pt idx="3236">
                  <c:v>42317.62777777778</c:v>
                </c:pt>
                <c:pt idx="3237">
                  <c:v>42317.631944444445</c:v>
                </c:pt>
                <c:pt idx="3238">
                  <c:v>42317.634722222225</c:v>
                </c:pt>
                <c:pt idx="3239">
                  <c:v>42317.635416666664</c:v>
                </c:pt>
                <c:pt idx="3240">
                  <c:v>42317.637499999997</c:v>
                </c:pt>
                <c:pt idx="3241">
                  <c:v>42317.640277777777</c:v>
                </c:pt>
                <c:pt idx="3242">
                  <c:v>42317.642361111109</c:v>
                </c:pt>
                <c:pt idx="3243">
                  <c:v>42317.645138888889</c:v>
                </c:pt>
                <c:pt idx="3244">
                  <c:v>42317.645833333336</c:v>
                </c:pt>
                <c:pt idx="3245">
                  <c:v>42317.647916666669</c:v>
                </c:pt>
                <c:pt idx="3246">
                  <c:v>42317.65</c:v>
                </c:pt>
                <c:pt idx="3247">
                  <c:v>42317.652777777781</c:v>
                </c:pt>
                <c:pt idx="3248">
                  <c:v>42317.654861111114</c:v>
                </c:pt>
                <c:pt idx="3249">
                  <c:v>42317.65625</c:v>
                </c:pt>
                <c:pt idx="3250">
                  <c:v>42317.65902777778</c:v>
                </c:pt>
                <c:pt idx="3251">
                  <c:v>42317.661805555559</c:v>
                </c:pt>
                <c:pt idx="3252">
                  <c:v>42317.663888888892</c:v>
                </c:pt>
                <c:pt idx="3253">
                  <c:v>42317.665972222225</c:v>
                </c:pt>
                <c:pt idx="3254">
                  <c:v>42317.666666666664</c:v>
                </c:pt>
                <c:pt idx="3255">
                  <c:v>42317.668055555558</c:v>
                </c:pt>
                <c:pt idx="3256">
                  <c:v>42317.67083333333</c:v>
                </c:pt>
                <c:pt idx="3257">
                  <c:v>42317.67291666667</c:v>
                </c:pt>
                <c:pt idx="3258">
                  <c:v>42317.675000000003</c:v>
                </c:pt>
                <c:pt idx="3259">
                  <c:v>42317.677083333336</c:v>
                </c:pt>
                <c:pt idx="3260">
                  <c:v>42317.679861111108</c:v>
                </c:pt>
                <c:pt idx="3261">
                  <c:v>42317.681250000001</c:v>
                </c:pt>
                <c:pt idx="3262">
                  <c:v>42317.684027777781</c:v>
                </c:pt>
                <c:pt idx="3263">
                  <c:v>42317.686111111114</c:v>
                </c:pt>
                <c:pt idx="3264">
                  <c:v>42317.6875</c:v>
                </c:pt>
                <c:pt idx="3265">
                  <c:v>42317.688194444447</c:v>
                </c:pt>
                <c:pt idx="3266">
                  <c:v>42317.69027777778</c:v>
                </c:pt>
                <c:pt idx="3267">
                  <c:v>42317.692361111112</c:v>
                </c:pt>
                <c:pt idx="3268">
                  <c:v>42317.693749999999</c:v>
                </c:pt>
                <c:pt idx="3269">
                  <c:v>42317.695833333331</c:v>
                </c:pt>
                <c:pt idx="3270">
                  <c:v>42317.697916666664</c:v>
                </c:pt>
                <c:pt idx="3271">
                  <c:v>42317.7</c:v>
                </c:pt>
                <c:pt idx="3272">
                  <c:v>42317.70208333333</c:v>
                </c:pt>
                <c:pt idx="3273">
                  <c:v>42317.70416666667</c:v>
                </c:pt>
                <c:pt idx="3274">
                  <c:v>42317.706250000003</c:v>
                </c:pt>
                <c:pt idx="3275">
                  <c:v>42317.708333333336</c:v>
                </c:pt>
                <c:pt idx="3276">
                  <c:v>42317.710416666669</c:v>
                </c:pt>
                <c:pt idx="3277">
                  <c:v>42317.712500000001</c:v>
                </c:pt>
                <c:pt idx="3278">
                  <c:v>42317.714583333334</c:v>
                </c:pt>
                <c:pt idx="3279">
                  <c:v>42317.716666666667</c:v>
                </c:pt>
                <c:pt idx="3280">
                  <c:v>42317.71875</c:v>
                </c:pt>
                <c:pt idx="3281">
                  <c:v>42317.720833333333</c:v>
                </c:pt>
                <c:pt idx="3282">
                  <c:v>42317.722916666666</c:v>
                </c:pt>
                <c:pt idx="3283">
                  <c:v>42317.724999999999</c:v>
                </c:pt>
                <c:pt idx="3284">
                  <c:v>42317.727083333331</c:v>
                </c:pt>
                <c:pt idx="3285">
                  <c:v>42317.729166666664</c:v>
                </c:pt>
                <c:pt idx="3286">
                  <c:v>42317.731944444444</c:v>
                </c:pt>
                <c:pt idx="3287">
                  <c:v>42317.734027777777</c:v>
                </c:pt>
                <c:pt idx="3288">
                  <c:v>42317.736111111109</c:v>
                </c:pt>
                <c:pt idx="3289">
                  <c:v>42317.738888888889</c:v>
                </c:pt>
                <c:pt idx="3290">
                  <c:v>42317.739583333336</c:v>
                </c:pt>
                <c:pt idx="3291">
                  <c:v>42317.740277777775</c:v>
                </c:pt>
                <c:pt idx="3292">
                  <c:v>42317.743055555555</c:v>
                </c:pt>
                <c:pt idx="3293">
                  <c:v>42317.745138888888</c:v>
                </c:pt>
                <c:pt idx="3294">
                  <c:v>42317.747916666667</c:v>
                </c:pt>
                <c:pt idx="3295">
                  <c:v>42317.75</c:v>
                </c:pt>
                <c:pt idx="3296">
                  <c:v>42317.752083333333</c:v>
                </c:pt>
                <c:pt idx="3297">
                  <c:v>42317.754861111112</c:v>
                </c:pt>
                <c:pt idx="3298">
                  <c:v>42317.756944444445</c:v>
                </c:pt>
                <c:pt idx="3299">
                  <c:v>42317.759027777778</c:v>
                </c:pt>
                <c:pt idx="3300">
                  <c:v>42317.760416666664</c:v>
                </c:pt>
                <c:pt idx="3301">
                  <c:v>42317.761805555558</c:v>
                </c:pt>
                <c:pt idx="3302">
                  <c:v>42317.763888888891</c:v>
                </c:pt>
                <c:pt idx="3303">
                  <c:v>42317.76666666667</c:v>
                </c:pt>
                <c:pt idx="3304">
                  <c:v>42317.768750000003</c:v>
                </c:pt>
                <c:pt idx="3305">
                  <c:v>42317.770833333336</c:v>
                </c:pt>
                <c:pt idx="3306">
                  <c:v>42317.771527777775</c:v>
                </c:pt>
                <c:pt idx="3307">
                  <c:v>42317.774305555555</c:v>
                </c:pt>
                <c:pt idx="3308">
                  <c:v>42317.777083333334</c:v>
                </c:pt>
                <c:pt idx="3309">
                  <c:v>42317.779861111114</c:v>
                </c:pt>
                <c:pt idx="3310">
                  <c:v>42317.78125</c:v>
                </c:pt>
                <c:pt idx="3311">
                  <c:v>42317.782638888886</c:v>
                </c:pt>
                <c:pt idx="3312">
                  <c:v>42317.785416666666</c:v>
                </c:pt>
                <c:pt idx="3313">
                  <c:v>42317.788194444445</c:v>
                </c:pt>
                <c:pt idx="3314">
                  <c:v>42317.791666666664</c:v>
                </c:pt>
                <c:pt idx="3315">
                  <c:v>42317.795138888891</c:v>
                </c:pt>
                <c:pt idx="3316">
                  <c:v>42317.798611111109</c:v>
                </c:pt>
                <c:pt idx="3317">
                  <c:v>42317.802083333336</c:v>
                </c:pt>
                <c:pt idx="3318">
                  <c:v>42317.802777777775</c:v>
                </c:pt>
                <c:pt idx="3319">
                  <c:v>42317.807638888888</c:v>
                </c:pt>
                <c:pt idx="3320">
                  <c:v>42317.8125</c:v>
                </c:pt>
                <c:pt idx="3321">
                  <c:v>42317.813888888886</c:v>
                </c:pt>
                <c:pt idx="3322">
                  <c:v>42317.822916666664</c:v>
                </c:pt>
                <c:pt idx="3323">
                  <c:v>42317.833333333336</c:v>
                </c:pt>
                <c:pt idx="3324">
                  <c:v>42317.84375</c:v>
                </c:pt>
                <c:pt idx="3325">
                  <c:v>42317.854166666664</c:v>
                </c:pt>
                <c:pt idx="3326">
                  <c:v>42317.859027777777</c:v>
                </c:pt>
                <c:pt idx="3327">
                  <c:v>42317.864583333336</c:v>
                </c:pt>
                <c:pt idx="3328">
                  <c:v>42317.865277777775</c:v>
                </c:pt>
                <c:pt idx="3329">
                  <c:v>42317.870833333334</c:v>
                </c:pt>
                <c:pt idx="3330">
                  <c:v>42317.874305555553</c:v>
                </c:pt>
                <c:pt idx="3331">
                  <c:v>42317.875</c:v>
                </c:pt>
                <c:pt idx="3332">
                  <c:v>42317.877083333333</c:v>
                </c:pt>
                <c:pt idx="3333">
                  <c:v>42317.879861111112</c:v>
                </c:pt>
                <c:pt idx="3334">
                  <c:v>42317.881944444445</c:v>
                </c:pt>
                <c:pt idx="3335">
                  <c:v>42317.884027777778</c:v>
                </c:pt>
                <c:pt idx="3336">
                  <c:v>42317.885416666664</c:v>
                </c:pt>
                <c:pt idx="3337">
                  <c:v>42317.886805555558</c:v>
                </c:pt>
                <c:pt idx="3338">
                  <c:v>42317.888888888891</c:v>
                </c:pt>
                <c:pt idx="3339">
                  <c:v>42317.89166666667</c:v>
                </c:pt>
                <c:pt idx="3340">
                  <c:v>42317.893750000003</c:v>
                </c:pt>
                <c:pt idx="3341">
                  <c:v>42317.895833333336</c:v>
                </c:pt>
                <c:pt idx="3342">
                  <c:v>42317.898611111108</c:v>
                </c:pt>
                <c:pt idx="3343">
                  <c:v>42317.900694444441</c:v>
                </c:pt>
                <c:pt idx="3344">
                  <c:v>42317.902777777781</c:v>
                </c:pt>
                <c:pt idx="3345">
                  <c:v>42317.905555555553</c:v>
                </c:pt>
                <c:pt idx="3346">
                  <c:v>42317.90625</c:v>
                </c:pt>
                <c:pt idx="3347">
                  <c:v>42317.907638888886</c:v>
                </c:pt>
                <c:pt idx="3348">
                  <c:v>42317.909722222219</c:v>
                </c:pt>
                <c:pt idx="3349">
                  <c:v>42317.912499999999</c:v>
                </c:pt>
                <c:pt idx="3350">
                  <c:v>42317.914583333331</c:v>
                </c:pt>
                <c:pt idx="3351">
                  <c:v>42317.916666666664</c:v>
                </c:pt>
                <c:pt idx="3352">
                  <c:v>42317.918749999997</c:v>
                </c:pt>
                <c:pt idx="3353">
                  <c:v>42317.92083333333</c:v>
                </c:pt>
                <c:pt idx="3354">
                  <c:v>42317.92291666667</c:v>
                </c:pt>
                <c:pt idx="3355">
                  <c:v>42317.925000000003</c:v>
                </c:pt>
                <c:pt idx="3356">
                  <c:v>42317.927083333336</c:v>
                </c:pt>
                <c:pt idx="3357">
                  <c:v>42317.927777777775</c:v>
                </c:pt>
                <c:pt idx="3358">
                  <c:v>42317.929861111108</c:v>
                </c:pt>
                <c:pt idx="3359">
                  <c:v>42317.932638888888</c:v>
                </c:pt>
                <c:pt idx="3360">
                  <c:v>42317.93472222222</c:v>
                </c:pt>
                <c:pt idx="3361">
                  <c:v>42317.936805555553</c:v>
                </c:pt>
                <c:pt idx="3362">
                  <c:v>42317.9375</c:v>
                </c:pt>
                <c:pt idx="3363">
                  <c:v>42317.938888888886</c:v>
                </c:pt>
                <c:pt idx="3364">
                  <c:v>42317.940972222219</c:v>
                </c:pt>
                <c:pt idx="3365">
                  <c:v>42317.943055555559</c:v>
                </c:pt>
                <c:pt idx="3366">
                  <c:v>42317.945138888892</c:v>
                </c:pt>
                <c:pt idx="3367">
                  <c:v>42317.947916666664</c:v>
                </c:pt>
                <c:pt idx="3368">
                  <c:v>42317.95</c:v>
                </c:pt>
                <c:pt idx="3369">
                  <c:v>42317.952777777777</c:v>
                </c:pt>
                <c:pt idx="3370">
                  <c:v>42317.954861111109</c:v>
                </c:pt>
                <c:pt idx="3371">
                  <c:v>42317.956944444442</c:v>
                </c:pt>
                <c:pt idx="3372">
                  <c:v>42317.958333333336</c:v>
                </c:pt>
                <c:pt idx="3373">
                  <c:v>42317.959027777775</c:v>
                </c:pt>
                <c:pt idx="3374">
                  <c:v>42317.961111111108</c:v>
                </c:pt>
                <c:pt idx="3375">
                  <c:v>42317.963194444441</c:v>
                </c:pt>
                <c:pt idx="3376">
                  <c:v>42317.965277777781</c:v>
                </c:pt>
                <c:pt idx="3377">
                  <c:v>42317.968055555553</c:v>
                </c:pt>
                <c:pt idx="3378">
                  <c:v>42317.96875</c:v>
                </c:pt>
                <c:pt idx="3379">
                  <c:v>42317.969444444447</c:v>
                </c:pt>
                <c:pt idx="3380">
                  <c:v>42317.972222222219</c:v>
                </c:pt>
                <c:pt idx="3381">
                  <c:v>42317.974305555559</c:v>
                </c:pt>
                <c:pt idx="3382">
                  <c:v>42317.976388888892</c:v>
                </c:pt>
                <c:pt idx="3383">
                  <c:v>42317.978472222225</c:v>
                </c:pt>
                <c:pt idx="3384">
                  <c:v>42317.979166666664</c:v>
                </c:pt>
                <c:pt idx="3385">
                  <c:v>42317.981249999997</c:v>
                </c:pt>
                <c:pt idx="3386">
                  <c:v>42317.98333333333</c:v>
                </c:pt>
                <c:pt idx="3387">
                  <c:v>42317.986111111109</c:v>
                </c:pt>
                <c:pt idx="3388">
                  <c:v>42317.988194444442</c:v>
                </c:pt>
                <c:pt idx="3389">
                  <c:v>42317.989583333336</c:v>
                </c:pt>
                <c:pt idx="3390">
                  <c:v>42317.990972222222</c:v>
                </c:pt>
                <c:pt idx="3391">
                  <c:v>42317.993055555555</c:v>
                </c:pt>
                <c:pt idx="3392">
                  <c:v>42317.995138888888</c:v>
                </c:pt>
                <c:pt idx="3393">
                  <c:v>42317.99722222222</c:v>
                </c:pt>
                <c:pt idx="3394">
                  <c:v>42318</c:v>
                </c:pt>
                <c:pt idx="3395">
                  <c:v>42318.002083333333</c:v>
                </c:pt>
                <c:pt idx="3396">
                  <c:v>42318.004861111112</c:v>
                </c:pt>
                <c:pt idx="3397">
                  <c:v>42318.006944444445</c:v>
                </c:pt>
                <c:pt idx="3398">
                  <c:v>42318.009722222225</c:v>
                </c:pt>
                <c:pt idx="3399">
                  <c:v>42318.010416666664</c:v>
                </c:pt>
                <c:pt idx="3400">
                  <c:v>42318.012499999997</c:v>
                </c:pt>
                <c:pt idx="3401">
                  <c:v>42318.01458333333</c:v>
                </c:pt>
                <c:pt idx="3402">
                  <c:v>42318.017361111109</c:v>
                </c:pt>
                <c:pt idx="3403">
                  <c:v>42318.019444444442</c:v>
                </c:pt>
                <c:pt idx="3404">
                  <c:v>42318.020833333336</c:v>
                </c:pt>
                <c:pt idx="3405">
                  <c:v>42318.021527777775</c:v>
                </c:pt>
                <c:pt idx="3406">
                  <c:v>42318.024305555555</c:v>
                </c:pt>
                <c:pt idx="3407">
                  <c:v>42318.027083333334</c:v>
                </c:pt>
                <c:pt idx="3408">
                  <c:v>42318.029166666667</c:v>
                </c:pt>
                <c:pt idx="3409">
                  <c:v>42318.03125</c:v>
                </c:pt>
                <c:pt idx="3410">
                  <c:v>42318.031944444447</c:v>
                </c:pt>
                <c:pt idx="3411">
                  <c:v>42318.034722222219</c:v>
                </c:pt>
                <c:pt idx="3412">
                  <c:v>42318.037499999999</c:v>
                </c:pt>
                <c:pt idx="3413">
                  <c:v>42318.040277777778</c:v>
                </c:pt>
                <c:pt idx="3414">
                  <c:v>42318.041666666664</c:v>
                </c:pt>
                <c:pt idx="3415">
                  <c:v>42318.043055555558</c:v>
                </c:pt>
                <c:pt idx="3416">
                  <c:v>42318.04583333333</c:v>
                </c:pt>
                <c:pt idx="3417">
                  <c:v>42318.049305555556</c:v>
                </c:pt>
                <c:pt idx="3418">
                  <c:v>42318.052083333336</c:v>
                </c:pt>
                <c:pt idx="3419">
                  <c:v>42318.052777777775</c:v>
                </c:pt>
                <c:pt idx="3420">
                  <c:v>42318.056250000001</c:v>
                </c:pt>
                <c:pt idx="3421">
                  <c:v>42318.05972222222</c:v>
                </c:pt>
                <c:pt idx="3422">
                  <c:v>42318.0625</c:v>
                </c:pt>
                <c:pt idx="3423">
                  <c:v>42318.066666666666</c:v>
                </c:pt>
                <c:pt idx="3424">
                  <c:v>42318.071527777778</c:v>
                </c:pt>
                <c:pt idx="3425">
                  <c:v>42318.072916666664</c:v>
                </c:pt>
                <c:pt idx="3426">
                  <c:v>42318.076388888891</c:v>
                </c:pt>
                <c:pt idx="3427">
                  <c:v>42318.081944444442</c:v>
                </c:pt>
                <c:pt idx="3428">
                  <c:v>42318.083333333336</c:v>
                </c:pt>
                <c:pt idx="3429">
                  <c:v>42318.091666666667</c:v>
                </c:pt>
                <c:pt idx="3430">
                  <c:v>42318.09375</c:v>
                </c:pt>
                <c:pt idx="3431">
                  <c:v>42318.104166666664</c:v>
                </c:pt>
                <c:pt idx="3432">
                  <c:v>42318.111111111109</c:v>
                </c:pt>
                <c:pt idx="3433">
                  <c:v>42318.114583333336</c:v>
                </c:pt>
                <c:pt idx="3434">
                  <c:v>42318.120833333334</c:v>
                </c:pt>
                <c:pt idx="3435">
                  <c:v>42318.125</c:v>
                </c:pt>
                <c:pt idx="3436">
                  <c:v>42318.127083333333</c:v>
                </c:pt>
                <c:pt idx="3437">
                  <c:v>42318.133333333331</c:v>
                </c:pt>
                <c:pt idx="3438">
                  <c:v>42318.135416666664</c:v>
                </c:pt>
                <c:pt idx="3439">
                  <c:v>42318.137499999997</c:v>
                </c:pt>
                <c:pt idx="3440">
                  <c:v>42318.140972222223</c:v>
                </c:pt>
                <c:pt idx="3441">
                  <c:v>42318.144444444442</c:v>
                </c:pt>
                <c:pt idx="3442">
                  <c:v>42318.145833333336</c:v>
                </c:pt>
                <c:pt idx="3443">
                  <c:v>42318.146527777775</c:v>
                </c:pt>
                <c:pt idx="3444">
                  <c:v>42318.148611111108</c:v>
                </c:pt>
                <c:pt idx="3445">
                  <c:v>42318.150694444441</c:v>
                </c:pt>
                <c:pt idx="3446">
                  <c:v>42318.15347222222</c:v>
                </c:pt>
                <c:pt idx="3447">
                  <c:v>42318.155555555553</c:v>
                </c:pt>
                <c:pt idx="3448">
                  <c:v>42318.15625</c:v>
                </c:pt>
                <c:pt idx="3449">
                  <c:v>42318.157638888886</c:v>
                </c:pt>
                <c:pt idx="3450">
                  <c:v>42318.159722222219</c:v>
                </c:pt>
                <c:pt idx="3451">
                  <c:v>42318.161805555559</c:v>
                </c:pt>
                <c:pt idx="3452">
                  <c:v>42318.163888888892</c:v>
                </c:pt>
                <c:pt idx="3453">
                  <c:v>42318.165972222225</c:v>
                </c:pt>
                <c:pt idx="3454">
                  <c:v>42318.166666666664</c:v>
                </c:pt>
                <c:pt idx="3455">
                  <c:v>42318.168055555558</c:v>
                </c:pt>
                <c:pt idx="3456">
                  <c:v>42318.170138888891</c:v>
                </c:pt>
                <c:pt idx="3457">
                  <c:v>42318.17291666667</c:v>
                </c:pt>
                <c:pt idx="3458">
                  <c:v>42318.175000000003</c:v>
                </c:pt>
                <c:pt idx="3459">
                  <c:v>42318.177083333336</c:v>
                </c:pt>
                <c:pt idx="3460">
                  <c:v>42318.179166666669</c:v>
                </c:pt>
                <c:pt idx="3461">
                  <c:v>42318.181250000001</c:v>
                </c:pt>
                <c:pt idx="3462">
                  <c:v>42318.183333333334</c:v>
                </c:pt>
                <c:pt idx="3463">
                  <c:v>42318.185416666667</c:v>
                </c:pt>
                <c:pt idx="3464">
                  <c:v>42318.1875</c:v>
                </c:pt>
                <c:pt idx="3465">
                  <c:v>42318.19027777778</c:v>
                </c:pt>
                <c:pt idx="3466">
                  <c:v>42318.192361111112</c:v>
                </c:pt>
                <c:pt idx="3467">
                  <c:v>42318.195138888892</c:v>
                </c:pt>
                <c:pt idx="3468">
                  <c:v>42318.197222222225</c:v>
                </c:pt>
                <c:pt idx="3469">
                  <c:v>42318.197916666664</c:v>
                </c:pt>
                <c:pt idx="3470">
                  <c:v>42318.198611111111</c:v>
                </c:pt>
                <c:pt idx="3471">
                  <c:v>42318.200694444444</c:v>
                </c:pt>
                <c:pt idx="3472">
                  <c:v>42318.202777777777</c:v>
                </c:pt>
                <c:pt idx="3473">
                  <c:v>42318.204861111109</c:v>
                </c:pt>
                <c:pt idx="3474">
                  <c:v>42318.206944444442</c:v>
                </c:pt>
                <c:pt idx="3475">
                  <c:v>42318.208333333336</c:v>
                </c:pt>
                <c:pt idx="3476">
                  <c:v>42318.209027777775</c:v>
                </c:pt>
                <c:pt idx="3477">
                  <c:v>42318.211111111108</c:v>
                </c:pt>
                <c:pt idx="3478">
                  <c:v>42318.213194444441</c:v>
                </c:pt>
                <c:pt idx="3479">
                  <c:v>42318.215277777781</c:v>
                </c:pt>
                <c:pt idx="3480">
                  <c:v>42318.216666666667</c:v>
                </c:pt>
                <c:pt idx="3481">
                  <c:v>42318.21875</c:v>
                </c:pt>
                <c:pt idx="3482">
                  <c:v>42318.220138888886</c:v>
                </c:pt>
                <c:pt idx="3483">
                  <c:v>42318.222222222219</c:v>
                </c:pt>
                <c:pt idx="3484">
                  <c:v>42318.224305555559</c:v>
                </c:pt>
                <c:pt idx="3485">
                  <c:v>42318.226388888892</c:v>
                </c:pt>
                <c:pt idx="3486">
                  <c:v>42318.228472222225</c:v>
                </c:pt>
                <c:pt idx="3487">
                  <c:v>42318.229166666664</c:v>
                </c:pt>
                <c:pt idx="3488">
                  <c:v>42318.230555555558</c:v>
                </c:pt>
                <c:pt idx="3489">
                  <c:v>42318.232638888891</c:v>
                </c:pt>
                <c:pt idx="3490">
                  <c:v>42318.234722222223</c:v>
                </c:pt>
                <c:pt idx="3491">
                  <c:v>42318.236805555556</c:v>
                </c:pt>
                <c:pt idx="3492">
                  <c:v>42318.238194444442</c:v>
                </c:pt>
                <c:pt idx="3493">
                  <c:v>42318.239583333336</c:v>
                </c:pt>
                <c:pt idx="3494">
                  <c:v>42318.240277777775</c:v>
                </c:pt>
                <c:pt idx="3495">
                  <c:v>42318.242361111108</c:v>
                </c:pt>
                <c:pt idx="3496">
                  <c:v>42318.244444444441</c:v>
                </c:pt>
                <c:pt idx="3497">
                  <c:v>42318.246527777781</c:v>
                </c:pt>
                <c:pt idx="3498">
                  <c:v>42318.248611111114</c:v>
                </c:pt>
                <c:pt idx="3499">
                  <c:v>42318.25</c:v>
                </c:pt>
                <c:pt idx="3500">
                  <c:v>42318.250694444447</c:v>
                </c:pt>
                <c:pt idx="3501">
                  <c:v>42318.25277777778</c:v>
                </c:pt>
                <c:pt idx="3502">
                  <c:v>42318.254861111112</c:v>
                </c:pt>
                <c:pt idx="3503">
                  <c:v>42318.256249999999</c:v>
                </c:pt>
                <c:pt idx="3504">
                  <c:v>42318.258333333331</c:v>
                </c:pt>
                <c:pt idx="3505">
                  <c:v>42318.260416666664</c:v>
                </c:pt>
                <c:pt idx="3506">
                  <c:v>42318.262499999997</c:v>
                </c:pt>
                <c:pt idx="3507">
                  <c:v>42318.26458333333</c:v>
                </c:pt>
                <c:pt idx="3508">
                  <c:v>42318.26666666667</c:v>
                </c:pt>
                <c:pt idx="3509">
                  <c:v>42318.268750000003</c:v>
                </c:pt>
                <c:pt idx="3510">
                  <c:v>42318.270833333336</c:v>
                </c:pt>
                <c:pt idx="3511">
                  <c:v>42318.272916666669</c:v>
                </c:pt>
                <c:pt idx="3512">
                  <c:v>42318.275000000001</c:v>
                </c:pt>
                <c:pt idx="3513">
                  <c:v>42318.277083333334</c:v>
                </c:pt>
                <c:pt idx="3514">
                  <c:v>42318.288194444445</c:v>
                </c:pt>
                <c:pt idx="3515">
                  <c:v>42318.290277777778</c:v>
                </c:pt>
                <c:pt idx="3516">
                  <c:v>42318.291666666664</c:v>
                </c:pt>
                <c:pt idx="3517">
                  <c:v>42318.292361111111</c:v>
                </c:pt>
                <c:pt idx="3518">
                  <c:v>42318.294444444444</c:v>
                </c:pt>
                <c:pt idx="3519">
                  <c:v>42318.297222222223</c:v>
                </c:pt>
                <c:pt idx="3520">
                  <c:v>42318.299305555556</c:v>
                </c:pt>
                <c:pt idx="3521">
                  <c:v>42318.302083333336</c:v>
                </c:pt>
                <c:pt idx="3522">
                  <c:v>42318.304166666669</c:v>
                </c:pt>
                <c:pt idx="3523">
                  <c:v>42318.306944444441</c:v>
                </c:pt>
                <c:pt idx="3524">
                  <c:v>42318.30972222222</c:v>
                </c:pt>
                <c:pt idx="3525">
                  <c:v>42318.3125</c:v>
                </c:pt>
                <c:pt idx="3526">
                  <c:v>42318.315972222219</c:v>
                </c:pt>
                <c:pt idx="3527">
                  <c:v>42318.318749999999</c:v>
                </c:pt>
                <c:pt idx="3528">
                  <c:v>42318.322222222225</c:v>
                </c:pt>
                <c:pt idx="3529">
                  <c:v>42318.322916666664</c:v>
                </c:pt>
                <c:pt idx="3530">
                  <c:v>42318.325694444444</c:v>
                </c:pt>
                <c:pt idx="3531">
                  <c:v>42318.329861111109</c:v>
                </c:pt>
                <c:pt idx="3532">
                  <c:v>42318.333333333336</c:v>
                </c:pt>
                <c:pt idx="3533">
                  <c:v>42318.334722222222</c:v>
                </c:pt>
                <c:pt idx="3534">
                  <c:v>42318.340277777781</c:v>
                </c:pt>
                <c:pt idx="3535">
                  <c:v>42318.34375</c:v>
                </c:pt>
                <c:pt idx="3536">
                  <c:v>42318.347222222219</c:v>
                </c:pt>
                <c:pt idx="3537">
                  <c:v>42318.354166666664</c:v>
                </c:pt>
                <c:pt idx="3538">
                  <c:v>42318.364583333336</c:v>
                </c:pt>
                <c:pt idx="3539">
                  <c:v>42318.371527777781</c:v>
                </c:pt>
                <c:pt idx="3540">
                  <c:v>42318.375</c:v>
                </c:pt>
                <c:pt idx="3541">
                  <c:v>42318.383333333331</c:v>
                </c:pt>
                <c:pt idx="3542">
                  <c:v>42318.385416666664</c:v>
                </c:pt>
                <c:pt idx="3543">
                  <c:v>42318.387499999997</c:v>
                </c:pt>
                <c:pt idx="3544">
                  <c:v>42318.390972222223</c:v>
                </c:pt>
                <c:pt idx="3545">
                  <c:v>42318.395138888889</c:v>
                </c:pt>
                <c:pt idx="3546">
                  <c:v>42318.395833333336</c:v>
                </c:pt>
                <c:pt idx="3547">
                  <c:v>42318.398611111108</c:v>
                </c:pt>
                <c:pt idx="3548">
                  <c:v>42318.402083333334</c:v>
                </c:pt>
                <c:pt idx="3549">
                  <c:v>42318.404166666667</c:v>
                </c:pt>
                <c:pt idx="3550">
                  <c:v>42318.40625</c:v>
                </c:pt>
                <c:pt idx="3551">
                  <c:v>42318.406944444447</c:v>
                </c:pt>
                <c:pt idx="3552">
                  <c:v>42318.409722222219</c:v>
                </c:pt>
                <c:pt idx="3553">
                  <c:v>42318.411805555559</c:v>
                </c:pt>
                <c:pt idx="3554">
                  <c:v>42318.413888888892</c:v>
                </c:pt>
                <c:pt idx="3555">
                  <c:v>42318.415972222225</c:v>
                </c:pt>
                <c:pt idx="3556">
                  <c:v>42318.416666666664</c:v>
                </c:pt>
                <c:pt idx="3557">
                  <c:v>42318.417361111111</c:v>
                </c:pt>
                <c:pt idx="3558">
                  <c:v>42318.419444444444</c:v>
                </c:pt>
                <c:pt idx="3559">
                  <c:v>42318.421527777777</c:v>
                </c:pt>
                <c:pt idx="3560">
                  <c:v>42318.423611111109</c:v>
                </c:pt>
                <c:pt idx="3561">
                  <c:v>42318.425694444442</c:v>
                </c:pt>
                <c:pt idx="3562">
                  <c:v>42318.427083333336</c:v>
                </c:pt>
                <c:pt idx="3563">
                  <c:v>42318.429166666669</c:v>
                </c:pt>
                <c:pt idx="3564">
                  <c:v>42318.431250000001</c:v>
                </c:pt>
                <c:pt idx="3565">
                  <c:v>42318.433333333334</c:v>
                </c:pt>
                <c:pt idx="3566">
                  <c:v>42318.435416666667</c:v>
                </c:pt>
                <c:pt idx="3567">
                  <c:v>42318.4375</c:v>
                </c:pt>
                <c:pt idx="3568">
                  <c:v>42318.438194444447</c:v>
                </c:pt>
                <c:pt idx="3569">
                  <c:v>42318.44027777778</c:v>
                </c:pt>
                <c:pt idx="3570">
                  <c:v>42318.442361111112</c:v>
                </c:pt>
                <c:pt idx="3571">
                  <c:v>42318.444444444445</c:v>
                </c:pt>
                <c:pt idx="3572">
                  <c:v>42318.446527777778</c:v>
                </c:pt>
                <c:pt idx="3573">
                  <c:v>42318.447916666664</c:v>
                </c:pt>
                <c:pt idx="3574">
                  <c:v>42318.448611111111</c:v>
                </c:pt>
                <c:pt idx="3575">
                  <c:v>42318.450694444444</c:v>
                </c:pt>
                <c:pt idx="3576">
                  <c:v>42318.452777777777</c:v>
                </c:pt>
                <c:pt idx="3577">
                  <c:v>42318.455555555556</c:v>
                </c:pt>
                <c:pt idx="3578">
                  <c:v>42318.457638888889</c:v>
                </c:pt>
                <c:pt idx="3579">
                  <c:v>42318.458333333336</c:v>
                </c:pt>
                <c:pt idx="3580">
                  <c:v>42318.459722222222</c:v>
                </c:pt>
                <c:pt idx="3581">
                  <c:v>42318.461805555555</c:v>
                </c:pt>
                <c:pt idx="3582">
                  <c:v>42318.463888888888</c:v>
                </c:pt>
                <c:pt idx="3583">
                  <c:v>42318.46597222222</c:v>
                </c:pt>
                <c:pt idx="3584">
                  <c:v>42318.468055555553</c:v>
                </c:pt>
                <c:pt idx="3585">
                  <c:v>42318.46875</c:v>
                </c:pt>
                <c:pt idx="3586">
                  <c:v>42318.470138888886</c:v>
                </c:pt>
                <c:pt idx="3587">
                  <c:v>42318.472222222219</c:v>
                </c:pt>
                <c:pt idx="3588">
                  <c:v>42318.474305555559</c:v>
                </c:pt>
                <c:pt idx="3589">
                  <c:v>42318.476388888892</c:v>
                </c:pt>
                <c:pt idx="3590">
                  <c:v>42318.478472222225</c:v>
                </c:pt>
                <c:pt idx="3591">
                  <c:v>42318.479166666664</c:v>
                </c:pt>
                <c:pt idx="3592">
                  <c:v>42318.480555555558</c:v>
                </c:pt>
                <c:pt idx="3593">
                  <c:v>42318.482638888891</c:v>
                </c:pt>
                <c:pt idx="3594">
                  <c:v>42318.48541666667</c:v>
                </c:pt>
                <c:pt idx="3595">
                  <c:v>42318.487500000003</c:v>
                </c:pt>
                <c:pt idx="3596">
                  <c:v>42318.489583333336</c:v>
                </c:pt>
                <c:pt idx="3597">
                  <c:v>42318.492361111108</c:v>
                </c:pt>
                <c:pt idx="3598">
                  <c:v>42318.494444444441</c:v>
                </c:pt>
                <c:pt idx="3599">
                  <c:v>42318.496527777781</c:v>
                </c:pt>
                <c:pt idx="3600">
                  <c:v>42318.499305555553</c:v>
                </c:pt>
                <c:pt idx="3601">
                  <c:v>42318.5</c:v>
                </c:pt>
                <c:pt idx="3602">
                  <c:v>42318.502083333333</c:v>
                </c:pt>
                <c:pt idx="3603">
                  <c:v>42318.504166666666</c:v>
                </c:pt>
                <c:pt idx="3604">
                  <c:v>42318.506944444445</c:v>
                </c:pt>
                <c:pt idx="3605">
                  <c:v>42318.509027777778</c:v>
                </c:pt>
                <c:pt idx="3606">
                  <c:v>42318.510416666664</c:v>
                </c:pt>
                <c:pt idx="3607">
                  <c:v>42318.511111111111</c:v>
                </c:pt>
                <c:pt idx="3608">
                  <c:v>42318.513888888891</c:v>
                </c:pt>
                <c:pt idx="3609">
                  <c:v>42318.515972222223</c:v>
                </c:pt>
                <c:pt idx="3610">
                  <c:v>42318.518055555556</c:v>
                </c:pt>
                <c:pt idx="3611">
                  <c:v>42318.520833333336</c:v>
                </c:pt>
                <c:pt idx="3612">
                  <c:v>42318.522916666669</c:v>
                </c:pt>
                <c:pt idx="3613">
                  <c:v>42318.525694444441</c:v>
                </c:pt>
                <c:pt idx="3614">
                  <c:v>42318.527777777781</c:v>
                </c:pt>
                <c:pt idx="3615">
                  <c:v>42318.530555555553</c:v>
                </c:pt>
                <c:pt idx="3616">
                  <c:v>42318.53125</c:v>
                </c:pt>
                <c:pt idx="3617">
                  <c:v>42318.532638888886</c:v>
                </c:pt>
                <c:pt idx="3618">
                  <c:v>42318.534722222219</c:v>
                </c:pt>
                <c:pt idx="3619">
                  <c:v>42318.537499999999</c:v>
                </c:pt>
                <c:pt idx="3620">
                  <c:v>42318.540277777778</c:v>
                </c:pt>
                <c:pt idx="3621">
                  <c:v>42318.541666666664</c:v>
                </c:pt>
                <c:pt idx="3622">
                  <c:v>42318.543749999997</c:v>
                </c:pt>
                <c:pt idx="3623">
                  <c:v>42318.546527777777</c:v>
                </c:pt>
                <c:pt idx="3624">
                  <c:v>42318.549305555556</c:v>
                </c:pt>
                <c:pt idx="3625">
                  <c:v>42318.552083333336</c:v>
                </c:pt>
                <c:pt idx="3626">
                  <c:v>42318.554861111108</c:v>
                </c:pt>
                <c:pt idx="3627">
                  <c:v>42318.557638888888</c:v>
                </c:pt>
                <c:pt idx="3628">
                  <c:v>42318.560416666667</c:v>
                </c:pt>
                <c:pt idx="3629">
                  <c:v>42318.5625</c:v>
                </c:pt>
                <c:pt idx="3630">
                  <c:v>42318.563194444447</c:v>
                </c:pt>
                <c:pt idx="3631">
                  <c:v>42318.566666666666</c:v>
                </c:pt>
                <c:pt idx="3632">
                  <c:v>42318.570138888892</c:v>
                </c:pt>
                <c:pt idx="3633">
                  <c:v>42318.572916666664</c:v>
                </c:pt>
                <c:pt idx="3634">
                  <c:v>42318.574305555558</c:v>
                </c:pt>
                <c:pt idx="3635">
                  <c:v>42318.577777777777</c:v>
                </c:pt>
                <c:pt idx="3636">
                  <c:v>42318.582638888889</c:v>
                </c:pt>
                <c:pt idx="3637">
                  <c:v>42318.583333333336</c:v>
                </c:pt>
                <c:pt idx="3638">
                  <c:v>42318.587500000001</c:v>
                </c:pt>
                <c:pt idx="3639">
                  <c:v>42318.59097222222</c:v>
                </c:pt>
                <c:pt idx="3640">
                  <c:v>42318.59375</c:v>
                </c:pt>
                <c:pt idx="3641">
                  <c:v>42318.597222222219</c:v>
                </c:pt>
                <c:pt idx="3642">
                  <c:v>42318.604166666664</c:v>
                </c:pt>
                <c:pt idx="3643">
                  <c:v>42318.614583333336</c:v>
                </c:pt>
                <c:pt idx="3644">
                  <c:v>42318.625</c:v>
                </c:pt>
                <c:pt idx="3645">
                  <c:v>42318.628472222219</c:v>
                </c:pt>
                <c:pt idx="3646">
                  <c:v>42318.631944444445</c:v>
                </c:pt>
                <c:pt idx="3647">
                  <c:v>42318.635416666664</c:v>
                </c:pt>
                <c:pt idx="3648">
                  <c:v>42318.637499999997</c:v>
                </c:pt>
                <c:pt idx="3649">
                  <c:v>42318.645833333336</c:v>
                </c:pt>
                <c:pt idx="3650">
                  <c:v>42318.647916666669</c:v>
                </c:pt>
                <c:pt idx="3651">
                  <c:v>42318.652777777781</c:v>
                </c:pt>
                <c:pt idx="3652">
                  <c:v>42318.65625</c:v>
                </c:pt>
                <c:pt idx="3653">
                  <c:v>42318.65902777778</c:v>
                </c:pt>
                <c:pt idx="3654">
                  <c:v>42318.661805555559</c:v>
                </c:pt>
                <c:pt idx="3655">
                  <c:v>42318.664583333331</c:v>
                </c:pt>
                <c:pt idx="3656">
                  <c:v>42318.666666666664</c:v>
                </c:pt>
                <c:pt idx="3657">
                  <c:v>42318.667361111111</c:v>
                </c:pt>
                <c:pt idx="3658">
                  <c:v>42318.668749999997</c:v>
                </c:pt>
                <c:pt idx="3659">
                  <c:v>42318.671527777777</c:v>
                </c:pt>
                <c:pt idx="3660">
                  <c:v>42318.673611111109</c:v>
                </c:pt>
                <c:pt idx="3661">
                  <c:v>42318.675694444442</c:v>
                </c:pt>
                <c:pt idx="3662">
                  <c:v>42318.677083333336</c:v>
                </c:pt>
                <c:pt idx="3663">
                  <c:v>42318.677777777775</c:v>
                </c:pt>
                <c:pt idx="3664">
                  <c:v>42318.679861111108</c:v>
                </c:pt>
                <c:pt idx="3665">
                  <c:v>42318.681944444441</c:v>
                </c:pt>
                <c:pt idx="3666">
                  <c:v>42318.684027777781</c:v>
                </c:pt>
                <c:pt idx="3667">
                  <c:v>42318.686111111114</c:v>
                </c:pt>
                <c:pt idx="3668">
                  <c:v>42318.6875</c:v>
                </c:pt>
                <c:pt idx="3669">
                  <c:v>42318.688888888886</c:v>
                </c:pt>
                <c:pt idx="3670">
                  <c:v>42318.690972222219</c:v>
                </c:pt>
                <c:pt idx="3671">
                  <c:v>42318.693749999999</c:v>
                </c:pt>
                <c:pt idx="3672">
                  <c:v>42318.695833333331</c:v>
                </c:pt>
                <c:pt idx="3673">
                  <c:v>42318.697916666664</c:v>
                </c:pt>
                <c:pt idx="3674">
                  <c:v>42318.700694444444</c:v>
                </c:pt>
                <c:pt idx="3675">
                  <c:v>42318.702777777777</c:v>
                </c:pt>
                <c:pt idx="3676">
                  <c:v>42318.704861111109</c:v>
                </c:pt>
                <c:pt idx="3677">
                  <c:v>42318.707638888889</c:v>
                </c:pt>
                <c:pt idx="3678">
                  <c:v>42318.708333333336</c:v>
                </c:pt>
                <c:pt idx="3679">
                  <c:v>42318.709722222222</c:v>
                </c:pt>
                <c:pt idx="3680">
                  <c:v>42318.711805555555</c:v>
                </c:pt>
                <c:pt idx="3681">
                  <c:v>42318.713888888888</c:v>
                </c:pt>
                <c:pt idx="3682">
                  <c:v>42318.71597222222</c:v>
                </c:pt>
                <c:pt idx="3683">
                  <c:v>42318.71875</c:v>
                </c:pt>
                <c:pt idx="3684">
                  <c:v>42318.720833333333</c:v>
                </c:pt>
                <c:pt idx="3685">
                  <c:v>42318.723611111112</c:v>
                </c:pt>
                <c:pt idx="3686">
                  <c:v>42318.725694444445</c:v>
                </c:pt>
                <c:pt idx="3687">
                  <c:v>42318.727777777778</c:v>
                </c:pt>
                <c:pt idx="3688">
                  <c:v>42318.729166666664</c:v>
                </c:pt>
                <c:pt idx="3689">
                  <c:v>42318.731249999997</c:v>
                </c:pt>
                <c:pt idx="3690">
                  <c:v>42318.73333333333</c:v>
                </c:pt>
                <c:pt idx="3691">
                  <c:v>42318.73541666667</c:v>
                </c:pt>
                <c:pt idx="3692">
                  <c:v>42318.737500000003</c:v>
                </c:pt>
                <c:pt idx="3693">
                  <c:v>42318.739583333336</c:v>
                </c:pt>
                <c:pt idx="3694">
                  <c:v>42318.741666666669</c:v>
                </c:pt>
                <c:pt idx="3695">
                  <c:v>42318.743750000001</c:v>
                </c:pt>
                <c:pt idx="3696">
                  <c:v>42318.745833333334</c:v>
                </c:pt>
                <c:pt idx="3697">
                  <c:v>42318.747916666667</c:v>
                </c:pt>
                <c:pt idx="3698">
                  <c:v>42318.75</c:v>
                </c:pt>
                <c:pt idx="3699">
                  <c:v>42318.752083333333</c:v>
                </c:pt>
                <c:pt idx="3700">
                  <c:v>42318.754861111112</c:v>
                </c:pt>
                <c:pt idx="3701">
                  <c:v>42318.757638888892</c:v>
                </c:pt>
                <c:pt idx="3702">
                  <c:v>42318.759722222225</c:v>
                </c:pt>
                <c:pt idx="3703">
                  <c:v>42318.760416666664</c:v>
                </c:pt>
                <c:pt idx="3704">
                  <c:v>42318.761805555558</c:v>
                </c:pt>
                <c:pt idx="3705">
                  <c:v>42318.763888888891</c:v>
                </c:pt>
                <c:pt idx="3706">
                  <c:v>42318.765972222223</c:v>
                </c:pt>
                <c:pt idx="3707">
                  <c:v>42318.768055555556</c:v>
                </c:pt>
                <c:pt idx="3708">
                  <c:v>42318.770833333336</c:v>
                </c:pt>
                <c:pt idx="3709">
                  <c:v>42318.772916666669</c:v>
                </c:pt>
                <c:pt idx="3710">
                  <c:v>42318.775694444441</c:v>
                </c:pt>
                <c:pt idx="3711">
                  <c:v>42318.777777777781</c:v>
                </c:pt>
                <c:pt idx="3712">
                  <c:v>42318.780555555553</c:v>
                </c:pt>
                <c:pt idx="3713">
                  <c:v>42318.78125</c:v>
                </c:pt>
                <c:pt idx="3714">
                  <c:v>42318.782638888886</c:v>
                </c:pt>
                <c:pt idx="3715">
                  <c:v>42318.785416666666</c:v>
                </c:pt>
                <c:pt idx="3716">
                  <c:v>42318.787499999999</c:v>
                </c:pt>
                <c:pt idx="3717">
                  <c:v>42318.790277777778</c:v>
                </c:pt>
                <c:pt idx="3718">
                  <c:v>42318.791666666664</c:v>
                </c:pt>
                <c:pt idx="3719">
                  <c:v>42318.793055555558</c:v>
                </c:pt>
                <c:pt idx="3720">
                  <c:v>42318.795138888891</c:v>
                </c:pt>
                <c:pt idx="3721">
                  <c:v>42318.79791666667</c:v>
                </c:pt>
                <c:pt idx="3722">
                  <c:v>42318.800694444442</c:v>
                </c:pt>
                <c:pt idx="3723">
                  <c:v>42318.802083333336</c:v>
                </c:pt>
                <c:pt idx="3724">
                  <c:v>42318.804166666669</c:v>
                </c:pt>
                <c:pt idx="3725">
                  <c:v>42318.806944444441</c:v>
                </c:pt>
                <c:pt idx="3726">
                  <c:v>42318.80972222222</c:v>
                </c:pt>
                <c:pt idx="3727">
                  <c:v>42318.8125</c:v>
                </c:pt>
                <c:pt idx="3728">
                  <c:v>42318.814583333333</c:v>
                </c:pt>
                <c:pt idx="3729">
                  <c:v>42318.822916666664</c:v>
                </c:pt>
                <c:pt idx="3730">
                  <c:v>42318.827777777777</c:v>
                </c:pt>
                <c:pt idx="3731">
                  <c:v>42318.831944444442</c:v>
                </c:pt>
                <c:pt idx="3732">
                  <c:v>42318.833333333336</c:v>
                </c:pt>
                <c:pt idx="3733">
                  <c:v>42318.836111111108</c:v>
                </c:pt>
                <c:pt idx="3734">
                  <c:v>42318.84375</c:v>
                </c:pt>
                <c:pt idx="3735">
                  <c:v>42318.854166666664</c:v>
                </c:pt>
                <c:pt idx="3736">
                  <c:v>42318.864583333336</c:v>
                </c:pt>
                <c:pt idx="3737">
                  <c:v>42318.870833333334</c:v>
                </c:pt>
                <c:pt idx="3738">
                  <c:v>42318.875</c:v>
                </c:pt>
                <c:pt idx="3739">
                  <c:v>42318.87777777778</c:v>
                </c:pt>
                <c:pt idx="3740">
                  <c:v>42318.885416666664</c:v>
                </c:pt>
                <c:pt idx="3741">
                  <c:v>42318.888194444444</c:v>
                </c:pt>
                <c:pt idx="3742">
                  <c:v>42318.892361111109</c:v>
                </c:pt>
                <c:pt idx="3743">
                  <c:v>42318.895138888889</c:v>
                </c:pt>
                <c:pt idx="3744">
                  <c:v>42318.895833333336</c:v>
                </c:pt>
                <c:pt idx="3745">
                  <c:v>42318.897916666669</c:v>
                </c:pt>
                <c:pt idx="3746">
                  <c:v>42318.901388888888</c:v>
                </c:pt>
                <c:pt idx="3747">
                  <c:v>42318.904166666667</c:v>
                </c:pt>
                <c:pt idx="3748">
                  <c:v>42318.90625</c:v>
                </c:pt>
                <c:pt idx="3749">
                  <c:v>42318.906944444447</c:v>
                </c:pt>
                <c:pt idx="3750">
                  <c:v>42318.90902777778</c:v>
                </c:pt>
                <c:pt idx="3751">
                  <c:v>42318.911805555559</c:v>
                </c:pt>
                <c:pt idx="3752">
                  <c:v>42318.913888888892</c:v>
                </c:pt>
                <c:pt idx="3753">
                  <c:v>42318.916666666664</c:v>
                </c:pt>
                <c:pt idx="3754">
                  <c:v>42318.918749999997</c:v>
                </c:pt>
                <c:pt idx="3755">
                  <c:v>42318.92083333333</c:v>
                </c:pt>
                <c:pt idx="3756">
                  <c:v>42318.923611111109</c:v>
                </c:pt>
                <c:pt idx="3757">
                  <c:v>42318.925694444442</c:v>
                </c:pt>
                <c:pt idx="3758">
                  <c:v>42318.927083333336</c:v>
                </c:pt>
                <c:pt idx="3759">
                  <c:v>42318.927777777775</c:v>
                </c:pt>
                <c:pt idx="3760">
                  <c:v>42318.930555555555</c:v>
                </c:pt>
                <c:pt idx="3761">
                  <c:v>42318.932638888888</c:v>
                </c:pt>
                <c:pt idx="3762">
                  <c:v>42318.93472222222</c:v>
                </c:pt>
                <c:pt idx="3763">
                  <c:v>42318.9375</c:v>
                </c:pt>
                <c:pt idx="3764">
                  <c:v>42318.939583333333</c:v>
                </c:pt>
                <c:pt idx="3765">
                  <c:v>42318.941666666666</c:v>
                </c:pt>
                <c:pt idx="3766">
                  <c:v>42318.943749999999</c:v>
                </c:pt>
                <c:pt idx="3767">
                  <c:v>42318.946527777778</c:v>
                </c:pt>
                <c:pt idx="3768">
                  <c:v>42318.947916666664</c:v>
                </c:pt>
                <c:pt idx="3769">
                  <c:v>42318.948611111111</c:v>
                </c:pt>
                <c:pt idx="3770">
                  <c:v>42318.950694444444</c:v>
                </c:pt>
                <c:pt idx="3771">
                  <c:v>42318.953472222223</c:v>
                </c:pt>
                <c:pt idx="3772">
                  <c:v>42318.955555555556</c:v>
                </c:pt>
                <c:pt idx="3773">
                  <c:v>42318.957638888889</c:v>
                </c:pt>
                <c:pt idx="3774">
                  <c:v>42318.958333333336</c:v>
                </c:pt>
                <c:pt idx="3775">
                  <c:v>42318.959722222222</c:v>
                </c:pt>
                <c:pt idx="3776">
                  <c:v>42318.961805555555</c:v>
                </c:pt>
                <c:pt idx="3777">
                  <c:v>42318.964583333334</c:v>
                </c:pt>
                <c:pt idx="3778">
                  <c:v>42318.966666666667</c:v>
                </c:pt>
                <c:pt idx="3779">
                  <c:v>42318.96875</c:v>
                </c:pt>
                <c:pt idx="3780">
                  <c:v>42318.97152777778</c:v>
                </c:pt>
                <c:pt idx="3781">
                  <c:v>42318.973611111112</c:v>
                </c:pt>
                <c:pt idx="3782">
                  <c:v>42318.975694444445</c:v>
                </c:pt>
                <c:pt idx="3783">
                  <c:v>42318.977777777778</c:v>
                </c:pt>
                <c:pt idx="3784">
                  <c:v>42318.979166666664</c:v>
                </c:pt>
                <c:pt idx="3785">
                  <c:v>42318.979861111111</c:v>
                </c:pt>
                <c:pt idx="3786">
                  <c:v>42318.981944444444</c:v>
                </c:pt>
                <c:pt idx="3787">
                  <c:v>42318.984027777777</c:v>
                </c:pt>
                <c:pt idx="3788">
                  <c:v>42318.986111111109</c:v>
                </c:pt>
                <c:pt idx="3789">
                  <c:v>42318.988194444442</c:v>
                </c:pt>
                <c:pt idx="3790">
                  <c:v>42318.989583333336</c:v>
                </c:pt>
                <c:pt idx="3791">
                  <c:v>42318.990277777775</c:v>
                </c:pt>
                <c:pt idx="3792">
                  <c:v>42318.992361111108</c:v>
                </c:pt>
                <c:pt idx="3793">
                  <c:v>42318.994444444441</c:v>
                </c:pt>
                <c:pt idx="3794">
                  <c:v>42318.996527777781</c:v>
                </c:pt>
                <c:pt idx="3795">
                  <c:v>42318.999305555553</c:v>
                </c:pt>
                <c:pt idx="3796">
                  <c:v>42319</c:v>
                </c:pt>
                <c:pt idx="3797">
                  <c:v>42319.002083333333</c:v>
                </c:pt>
                <c:pt idx="3798">
                  <c:v>42319.004861111112</c:v>
                </c:pt>
                <c:pt idx="3799">
                  <c:v>42319.006944444445</c:v>
                </c:pt>
                <c:pt idx="3800">
                  <c:v>42319.009027777778</c:v>
                </c:pt>
                <c:pt idx="3801">
                  <c:v>42319.010416666664</c:v>
                </c:pt>
                <c:pt idx="3802">
                  <c:v>42319.011111111111</c:v>
                </c:pt>
                <c:pt idx="3803">
                  <c:v>42319.013194444444</c:v>
                </c:pt>
                <c:pt idx="3804">
                  <c:v>42319.015277777777</c:v>
                </c:pt>
                <c:pt idx="3805">
                  <c:v>42319.017361111109</c:v>
                </c:pt>
                <c:pt idx="3806">
                  <c:v>42319.019444444442</c:v>
                </c:pt>
                <c:pt idx="3807">
                  <c:v>42319.020833333336</c:v>
                </c:pt>
                <c:pt idx="3808">
                  <c:v>42319.021527777775</c:v>
                </c:pt>
                <c:pt idx="3809">
                  <c:v>42319.023611111108</c:v>
                </c:pt>
                <c:pt idx="3810">
                  <c:v>42319.026388888888</c:v>
                </c:pt>
                <c:pt idx="3811">
                  <c:v>42319.02847222222</c:v>
                </c:pt>
                <c:pt idx="3812">
                  <c:v>42319.03125</c:v>
                </c:pt>
                <c:pt idx="3813">
                  <c:v>42319.03402777778</c:v>
                </c:pt>
                <c:pt idx="3814">
                  <c:v>42319.036111111112</c:v>
                </c:pt>
                <c:pt idx="3815">
                  <c:v>42319.038194444445</c:v>
                </c:pt>
                <c:pt idx="3816">
                  <c:v>42319.040277777778</c:v>
                </c:pt>
                <c:pt idx="3817">
                  <c:v>42319.041666666664</c:v>
                </c:pt>
                <c:pt idx="3818">
                  <c:v>42319.043055555558</c:v>
                </c:pt>
                <c:pt idx="3819">
                  <c:v>42319.04583333333</c:v>
                </c:pt>
                <c:pt idx="3820">
                  <c:v>42319.048611111109</c:v>
                </c:pt>
                <c:pt idx="3821">
                  <c:v>42319.051388888889</c:v>
                </c:pt>
                <c:pt idx="3822">
                  <c:v>42319.052083333336</c:v>
                </c:pt>
                <c:pt idx="3823">
                  <c:v>42319.053472222222</c:v>
                </c:pt>
                <c:pt idx="3824">
                  <c:v>42319.056250000001</c:v>
                </c:pt>
                <c:pt idx="3825">
                  <c:v>42319.058333333334</c:v>
                </c:pt>
                <c:pt idx="3826">
                  <c:v>42319.061111111114</c:v>
                </c:pt>
                <c:pt idx="3827">
                  <c:v>42319.0625</c:v>
                </c:pt>
                <c:pt idx="3828">
                  <c:v>42319.063888888886</c:v>
                </c:pt>
                <c:pt idx="3829">
                  <c:v>42319.066666666666</c:v>
                </c:pt>
                <c:pt idx="3830">
                  <c:v>42319.070138888892</c:v>
                </c:pt>
                <c:pt idx="3831">
                  <c:v>42319.072916666664</c:v>
                </c:pt>
                <c:pt idx="3832">
                  <c:v>42319.073611111111</c:v>
                </c:pt>
                <c:pt idx="3833">
                  <c:v>42319.076388888891</c:v>
                </c:pt>
                <c:pt idx="3834">
                  <c:v>42319.07916666667</c:v>
                </c:pt>
                <c:pt idx="3835">
                  <c:v>42319.081944444442</c:v>
                </c:pt>
                <c:pt idx="3836">
                  <c:v>42319.083333333336</c:v>
                </c:pt>
                <c:pt idx="3837">
                  <c:v>42319.085416666669</c:v>
                </c:pt>
                <c:pt idx="3838">
                  <c:v>42319.089583333334</c:v>
                </c:pt>
                <c:pt idx="3839">
                  <c:v>42319.09375</c:v>
                </c:pt>
                <c:pt idx="3840">
                  <c:v>42319.1</c:v>
                </c:pt>
                <c:pt idx="3841">
                  <c:v>42319.104166666664</c:v>
                </c:pt>
                <c:pt idx="3842">
                  <c:v>42319.106944444444</c:v>
                </c:pt>
                <c:pt idx="3843">
                  <c:v>42319.113194444442</c:v>
                </c:pt>
                <c:pt idx="3844">
                  <c:v>42319.114583333336</c:v>
                </c:pt>
                <c:pt idx="3845">
                  <c:v>42319.125</c:v>
                </c:pt>
                <c:pt idx="3846">
                  <c:v>42319.135416666664</c:v>
                </c:pt>
                <c:pt idx="3847">
                  <c:v>42319.138888888891</c:v>
                </c:pt>
                <c:pt idx="3848">
                  <c:v>42319.145833333336</c:v>
                </c:pt>
                <c:pt idx="3849">
                  <c:v>42319.151388888888</c:v>
                </c:pt>
                <c:pt idx="3850">
                  <c:v>42319.15625</c:v>
                </c:pt>
                <c:pt idx="3851">
                  <c:v>42319.157638888886</c:v>
                </c:pt>
                <c:pt idx="3852">
                  <c:v>42319.161805555559</c:v>
                </c:pt>
                <c:pt idx="3853">
                  <c:v>42319.165277777778</c:v>
                </c:pt>
                <c:pt idx="3854">
                  <c:v>42319.166666666664</c:v>
                </c:pt>
                <c:pt idx="3855">
                  <c:v>42319.168055555558</c:v>
                </c:pt>
                <c:pt idx="3856">
                  <c:v>42319.170138888891</c:v>
                </c:pt>
                <c:pt idx="3857">
                  <c:v>42319.172222222223</c:v>
                </c:pt>
                <c:pt idx="3858">
                  <c:v>42319.175000000003</c:v>
                </c:pt>
                <c:pt idx="3859">
                  <c:v>42319.177083333336</c:v>
                </c:pt>
                <c:pt idx="3860">
                  <c:v>42319.179861111108</c:v>
                </c:pt>
                <c:pt idx="3861">
                  <c:v>42319.181944444441</c:v>
                </c:pt>
                <c:pt idx="3862">
                  <c:v>42319.184027777781</c:v>
                </c:pt>
                <c:pt idx="3863">
                  <c:v>42319.186111111114</c:v>
                </c:pt>
                <c:pt idx="3864">
                  <c:v>42319.1875</c:v>
                </c:pt>
                <c:pt idx="3865">
                  <c:v>42319.188194444447</c:v>
                </c:pt>
                <c:pt idx="3866">
                  <c:v>42319.19027777778</c:v>
                </c:pt>
                <c:pt idx="3867">
                  <c:v>42319.192361111112</c:v>
                </c:pt>
                <c:pt idx="3868">
                  <c:v>42319.195138888892</c:v>
                </c:pt>
                <c:pt idx="3869">
                  <c:v>42319.197916666664</c:v>
                </c:pt>
                <c:pt idx="3870">
                  <c:v>42319.199999999997</c:v>
                </c:pt>
                <c:pt idx="3871">
                  <c:v>42319.20208333333</c:v>
                </c:pt>
                <c:pt idx="3872">
                  <c:v>42319.20416666667</c:v>
                </c:pt>
                <c:pt idx="3873">
                  <c:v>42319.205555555556</c:v>
                </c:pt>
                <c:pt idx="3874">
                  <c:v>42319.207638888889</c:v>
                </c:pt>
                <c:pt idx="3875">
                  <c:v>42319.208333333336</c:v>
                </c:pt>
                <c:pt idx="3876">
                  <c:v>42319.209722222222</c:v>
                </c:pt>
                <c:pt idx="3877">
                  <c:v>42319.211805555555</c:v>
                </c:pt>
                <c:pt idx="3878">
                  <c:v>42319.213888888888</c:v>
                </c:pt>
                <c:pt idx="3879">
                  <c:v>42319.21597222222</c:v>
                </c:pt>
                <c:pt idx="3880">
                  <c:v>42319.218055555553</c:v>
                </c:pt>
                <c:pt idx="3881">
                  <c:v>42319.21875</c:v>
                </c:pt>
                <c:pt idx="3882">
                  <c:v>42319.220138888886</c:v>
                </c:pt>
                <c:pt idx="3883">
                  <c:v>42319.222222222219</c:v>
                </c:pt>
                <c:pt idx="3884">
                  <c:v>42319.224305555559</c:v>
                </c:pt>
                <c:pt idx="3885">
                  <c:v>42319.226388888892</c:v>
                </c:pt>
                <c:pt idx="3886">
                  <c:v>42319.228472222225</c:v>
                </c:pt>
                <c:pt idx="3887">
                  <c:v>42319.229166666664</c:v>
                </c:pt>
                <c:pt idx="3888">
                  <c:v>42319.230555555558</c:v>
                </c:pt>
                <c:pt idx="3889">
                  <c:v>42319.232638888891</c:v>
                </c:pt>
                <c:pt idx="3890">
                  <c:v>42319.234722222223</c:v>
                </c:pt>
                <c:pt idx="3891">
                  <c:v>42319.236111111109</c:v>
                </c:pt>
                <c:pt idx="3892">
                  <c:v>42319.238194444442</c:v>
                </c:pt>
                <c:pt idx="3893">
                  <c:v>42319.239583333336</c:v>
                </c:pt>
                <c:pt idx="3894">
                  <c:v>42319.241666666669</c:v>
                </c:pt>
                <c:pt idx="3895">
                  <c:v>42319.243750000001</c:v>
                </c:pt>
                <c:pt idx="3896">
                  <c:v>42319.245138888888</c:v>
                </c:pt>
                <c:pt idx="3897">
                  <c:v>42319.24722222222</c:v>
                </c:pt>
                <c:pt idx="3898">
                  <c:v>42319.249305555553</c:v>
                </c:pt>
                <c:pt idx="3899">
                  <c:v>42319.25</c:v>
                </c:pt>
                <c:pt idx="3900">
                  <c:v>42319.250694444447</c:v>
                </c:pt>
                <c:pt idx="3901">
                  <c:v>42319.25277777778</c:v>
                </c:pt>
                <c:pt idx="3902">
                  <c:v>42319.254861111112</c:v>
                </c:pt>
                <c:pt idx="3903">
                  <c:v>42319.256249999999</c:v>
                </c:pt>
                <c:pt idx="3904">
                  <c:v>42319.257638888892</c:v>
                </c:pt>
                <c:pt idx="3905">
                  <c:v>42319.259722222225</c:v>
                </c:pt>
                <c:pt idx="3906">
                  <c:v>42319.260416666664</c:v>
                </c:pt>
                <c:pt idx="3907">
                  <c:v>42319.261805555558</c:v>
                </c:pt>
                <c:pt idx="3908">
                  <c:v>42319.263888888891</c:v>
                </c:pt>
                <c:pt idx="3909">
                  <c:v>42319.265972222223</c:v>
                </c:pt>
                <c:pt idx="3910">
                  <c:v>42319.268055555556</c:v>
                </c:pt>
                <c:pt idx="3911">
                  <c:v>42319.270138888889</c:v>
                </c:pt>
                <c:pt idx="3912">
                  <c:v>42319.270833333336</c:v>
                </c:pt>
                <c:pt idx="3913">
                  <c:v>42319.272222222222</c:v>
                </c:pt>
                <c:pt idx="3914">
                  <c:v>42319.274305555555</c:v>
                </c:pt>
                <c:pt idx="3915">
                  <c:v>42319.275694444441</c:v>
                </c:pt>
                <c:pt idx="3916">
                  <c:v>42319.277777777781</c:v>
                </c:pt>
                <c:pt idx="3917">
                  <c:v>42319.279861111114</c:v>
                </c:pt>
                <c:pt idx="3918">
                  <c:v>42319.28125</c:v>
                </c:pt>
                <c:pt idx="3919">
                  <c:v>42319.283333333333</c:v>
                </c:pt>
                <c:pt idx="3920">
                  <c:v>42319.285416666666</c:v>
                </c:pt>
                <c:pt idx="3921">
                  <c:v>42319.287499999999</c:v>
                </c:pt>
                <c:pt idx="3922">
                  <c:v>42319.289583333331</c:v>
                </c:pt>
                <c:pt idx="3923">
                  <c:v>42319.291666666664</c:v>
                </c:pt>
                <c:pt idx="3924">
                  <c:v>42319.293749999997</c:v>
                </c:pt>
                <c:pt idx="3925">
                  <c:v>42319.29583333333</c:v>
                </c:pt>
                <c:pt idx="3926">
                  <c:v>42319.29791666667</c:v>
                </c:pt>
                <c:pt idx="3927">
                  <c:v>42319.3</c:v>
                </c:pt>
                <c:pt idx="3928">
                  <c:v>42319.301388888889</c:v>
                </c:pt>
                <c:pt idx="3929">
                  <c:v>42319.302083333336</c:v>
                </c:pt>
                <c:pt idx="3930">
                  <c:v>42319.303472222222</c:v>
                </c:pt>
                <c:pt idx="3931">
                  <c:v>42319.305555555555</c:v>
                </c:pt>
                <c:pt idx="3932">
                  <c:v>42319.307638888888</c:v>
                </c:pt>
                <c:pt idx="3933">
                  <c:v>42319.30972222222</c:v>
                </c:pt>
                <c:pt idx="3934">
                  <c:v>42319.311805555553</c:v>
                </c:pt>
                <c:pt idx="3935">
                  <c:v>42319.3125</c:v>
                </c:pt>
                <c:pt idx="3936">
                  <c:v>42319.313888888886</c:v>
                </c:pt>
                <c:pt idx="3937">
                  <c:v>42319.315972222219</c:v>
                </c:pt>
                <c:pt idx="3938">
                  <c:v>42319.318055555559</c:v>
                </c:pt>
                <c:pt idx="3939">
                  <c:v>42319.320833333331</c:v>
                </c:pt>
                <c:pt idx="3940">
                  <c:v>42319.322916666664</c:v>
                </c:pt>
                <c:pt idx="3941">
                  <c:v>42319.324999999997</c:v>
                </c:pt>
                <c:pt idx="3942">
                  <c:v>42319.327777777777</c:v>
                </c:pt>
                <c:pt idx="3943">
                  <c:v>42319.329861111109</c:v>
                </c:pt>
                <c:pt idx="3944">
                  <c:v>42319.331944444442</c:v>
                </c:pt>
                <c:pt idx="3945">
                  <c:v>42319.333333333336</c:v>
                </c:pt>
                <c:pt idx="3946">
                  <c:v>42319.334722222222</c:v>
                </c:pt>
                <c:pt idx="3947">
                  <c:v>42319.337500000001</c:v>
                </c:pt>
                <c:pt idx="3948">
                  <c:v>42319.34097222222</c:v>
                </c:pt>
                <c:pt idx="3949">
                  <c:v>42319.34375</c:v>
                </c:pt>
                <c:pt idx="3950">
                  <c:v>42319.344444444447</c:v>
                </c:pt>
                <c:pt idx="3951">
                  <c:v>42319.347916666666</c:v>
                </c:pt>
                <c:pt idx="3952">
                  <c:v>42319.351388888892</c:v>
                </c:pt>
                <c:pt idx="3953">
                  <c:v>42319.354166666664</c:v>
                </c:pt>
                <c:pt idx="3954">
                  <c:v>42319.355555555558</c:v>
                </c:pt>
                <c:pt idx="3955">
                  <c:v>42319.359722222223</c:v>
                </c:pt>
                <c:pt idx="3956">
                  <c:v>42319.364583333336</c:v>
                </c:pt>
                <c:pt idx="3957">
                  <c:v>42319.370138888888</c:v>
                </c:pt>
                <c:pt idx="3958">
                  <c:v>42319.375</c:v>
                </c:pt>
                <c:pt idx="3959">
                  <c:v>42319.379166666666</c:v>
                </c:pt>
                <c:pt idx="3960">
                  <c:v>42319.385416666664</c:v>
                </c:pt>
                <c:pt idx="3961">
                  <c:v>42319.395833333336</c:v>
                </c:pt>
                <c:pt idx="3962">
                  <c:v>42319.396527777775</c:v>
                </c:pt>
                <c:pt idx="3963">
                  <c:v>42319.401388888888</c:v>
                </c:pt>
                <c:pt idx="3964">
                  <c:v>42319.40625</c:v>
                </c:pt>
                <c:pt idx="3965">
                  <c:v>42319.412499999999</c:v>
                </c:pt>
                <c:pt idx="3966">
                  <c:v>42319.416666666664</c:v>
                </c:pt>
                <c:pt idx="3967">
                  <c:v>42319.417361111111</c:v>
                </c:pt>
                <c:pt idx="3968">
                  <c:v>42319.42083333333</c:v>
                </c:pt>
                <c:pt idx="3969">
                  <c:v>42319.423611111109</c:v>
                </c:pt>
                <c:pt idx="3970">
                  <c:v>42319.427083333336</c:v>
                </c:pt>
                <c:pt idx="3971">
                  <c:v>42319.427777777775</c:v>
                </c:pt>
                <c:pt idx="3972">
                  <c:v>42319.431250000001</c:v>
                </c:pt>
                <c:pt idx="3973">
                  <c:v>42319.434027777781</c:v>
                </c:pt>
                <c:pt idx="3974">
                  <c:v>42319.436805555553</c:v>
                </c:pt>
                <c:pt idx="3975">
                  <c:v>42319.4375</c:v>
                </c:pt>
                <c:pt idx="3976">
                  <c:v>42319.438888888886</c:v>
                </c:pt>
                <c:pt idx="3977">
                  <c:v>42319.441666666666</c:v>
                </c:pt>
                <c:pt idx="3978">
                  <c:v>42319.443749999999</c:v>
                </c:pt>
                <c:pt idx="3979">
                  <c:v>42319.445833333331</c:v>
                </c:pt>
                <c:pt idx="3980">
                  <c:v>42319.447916666664</c:v>
                </c:pt>
                <c:pt idx="3981">
                  <c:v>42319.45</c:v>
                </c:pt>
                <c:pt idx="3982">
                  <c:v>42319.45208333333</c:v>
                </c:pt>
                <c:pt idx="3983">
                  <c:v>42319.45416666667</c:v>
                </c:pt>
                <c:pt idx="3984">
                  <c:v>42319.456250000003</c:v>
                </c:pt>
                <c:pt idx="3985">
                  <c:v>42319.457638888889</c:v>
                </c:pt>
                <c:pt idx="3986">
                  <c:v>42319.458333333336</c:v>
                </c:pt>
                <c:pt idx="3987">
                  <c:v>42319.459722222222</c:v>
                </c:pt>
                <c:pt idx="3988">
                  <c:v>42319.461805555555</c:v>
                </c:pt>
                <c:pt idx="3989">
                  <c:v>42319.463888888888</c:v>
                </c:pt>
                <c:pt idx="3990">
                  <c:v>42319.46597222222</c:v>
                </c:pt>
                <c:pt idx="3991">
                  <c:v>42319.468055555553</c:v>
                </c:pt>
                <c:pt idx="3992">
                  <c:v>42319.46875</c:v>
                </c:pt>
                <c:pt idx="3993">
                  <c:v>42319.469444444447</c:v>
                </c:pt>
                <c:pt idx="3994">
                  <c:v>42319.47152777778</c:v>
                </c:pt>
                <c:pt idx="3995">
                  <c:v>42319.473611111112</c:v>
                </c:pt>
                <c:pt idx="3996">
                  <c:v>42319.475694444445</c:v>
                </c:pt>
                <c:pt idx="3997">
                  <c:v>42319.477777777778</c:v>
                </c:pt>
                <c:pt idx="3998">
                  <c:v>42319.479166666664</c:v>
                </c:pt>
                <c:pt idx="3999">
                  <c:v>42319.479861111111</c:v>
                </c:pt>
                <c:pt idx="4000">
                  <c:v>42319.481944444444</c:v>
                </c:pt>
                <c:pt idx="4001">
                  <c:v>42319.484027777777</c:v>
                </c:pt>
                <c:pt idx="4002">
                  <c:v>42319.486111111109</c:v>
                </c:pt>
                <c:pt idx="4003">
                  <c:v>42319.488194444442</c:v>
                </c:pt>
                <c:pt idx="4004">
                  <c:v>42319.489583333336</c:v>
                </c:pt>
                <c:pt idx="4005">
                  <c:v>42319.490972222222</c:v>
                </c:pt>
                <c:pt idx="4006">
                  <c:v>42319.493055555555</c:v>
                </c:pt>
                <c:pt idx="4007">
                  <c:v>42319.495138888888</c:v>
                </c:pt>
                <c:pt idx="4008">
                  <c:v>42319.49722222222</c:v>
                </c:pt>
                <c:pt idx="4009">
                  <c:v>42319.499305555553</c:v>
                </c:pt>
                <c:pt idx="4010">
                  <c:v>42319.5</c:v>
                </c:pt>
                <c:pt idx="4011">
                  <c:v>42319.501388888886</c:v>
                </c:pt>
                <c:pt idx="4012">
                  <c:v>42319.503472222219</c:v>
                </c:pt>
                <c:pt idx="4013">
                  <c:v>42319.504861111112</c:v>
                </c:pt>
                <c:pt idx="4014">
                  <c:v>42319.506944444445</c:v>
                </c:pt>
                <c:pt idx="4015">
                  <c:v>42319.509722222225</c:v>
                </c:pt>
                <c:pt idx="4016">
                  <c:v>42319.510416666664</c:v>
                </c:pt>
                <c:pt idx="4017">
                  <c:v>42319.511805555558</c:v>
                </c:pt>
                <c:pt idx="4018">
                  <c:v>42319.51458333333</c:v>
                </c:pt>
                <c:pt idx="4019">
                  <c:v>42319.51666666667</c:v>
                </c:pt>
                <c:pt idx="4020">
                  <c:v>42319.518750000003</c:v>
                </c:pt>
                <c:pt idx="4021">
                  <c:v>42319.520833333336</c:v>
                </c:pt>
                <c:pt idx="4022">
                  <c:v>42319.522916666669</c:v>
                </c:pt>
                <c:pt idx="4023">
                  <c:v>42319.525000000001</c:v>
                </c:pt>
                <c:pt idx="4024">
                  <c:v>42319.527777777781</c:v>
                </c:pt>
                <c:pt idx="4025">
                  <c:v>42319.529861111114</c:v>
                </c:pt>
                <c:pt idx="4026">
                  <c:v>42319.53125</c:v>
                </c:pt>
                <c:pt idx="4027">
                  <c:v>42319.531944444447</c:v>
                </c:pt>
                <c:pt idx="4028">
                  <c:v>42319.53402777778</c:v>
                </c:pt>
                <c:pt idx="4029">
                  <c:v>42319.536111111112</c:v>
                </c:pt>
                <c:pt idx="4030">
                  <c:v>42319.538888888892</c:v>
                </c:pt>
                <c:pt idx="4031">
                  <c:v>42319.540972222225</c:v>
                </c:pt>
                <c:pt idx="4032">
                  <c:v>42319.541666666664</c:v>
                </c:pt>
                <c:pt idx="4033">
                  <c:v>42319.543055555558</c:v>
                </c:pt>
                <c:pt idx="4034">
                  <c:v>42319.545138888891</c:v>
                </c:pt>
                <c:pt idx="4035">
                  <c:v>42319.54791666667</c:v>
                </c:pt>
                <c:pt idx="4036">
                  <c:v>42319.550694444442</c:v>
                </c:pt>
                <c:pt idx="4037">
                  <c:v>42319.552083333336</c:v>
                </c:pt>
                <c:pt idx="4038">
                  <c:v>42319.552777777775</c:v>
                </c:pt>
                <c:pt idx="4039">
                  <c:v>42319.555555555555</c:v>
                </c:pt>
                <c:pt idx="4040">
                  <c:v>42319.557638888888</c:v>
                </c:pt>
                <c:pt idx="4041">
                  <c:v>42319.55972222222</c:v>
                </c:pt>
                <c:pt idx="4042">
                  <c:v>42319.5625</c:v>
                </c:pt>
                <c:pt idx="4043">
                  <c:v>42319.56527777778</c:v>
                </c:pt>
                <c:pt idx="4044">
                  <c:v>42319.567361111112</c:v>
                </c:pt>
                <c:pt idx="4045">
                  <c:v>42319.570833333331</c:v>
                </c:pt>
                <c:pt idx="4046">
                  <c:v>42319.572916666664</c:v>
                </c:pt>
                <c:pt idx="4047">
                  <c:v>42319.573611111111</c:v>
                </c:pt>
                <c:pt idx="4048">
                  <c:v>42319.576388888891</c:v>
                </c:pt>
                <c:pt idx="4049">
                  <c:v>42319.57916666667</c:v>
                </c:pt>
                <c:pt idx="4050">
                  <c:v>42319.581944444442</c:v>
                </c:pt>
                <c:pt idx="4051">
                  <c:v>42319.583333333336</c:v>
                </c:pt>
                <c:pt idx="4052">
                  <c:v>42319.584027777775</c:v>
                </c:pt>
                <c:pt idx="4053">
                  <c:v>42319.586805555555</c:v>
                </c:pt>
                <c:pt idx="4054">
                  <c:v>42319.590277777781</c:v>
                </c:pt>
                <c:pt idx="4055">
                  <c:v>42319.593055555553</c:v>
                </c:pt>
                <c:pt idx="4056">
                  <c:v>42319.59375</c:v>
                </c:pt>
                <c:pt idx="4057">
                  <c:v>42319.595833333333</c:v>
                </c:pt>
                <c:pt idx="4058">
                  <c:v>42319.599305555559</c:v>
                </c:pt>
                <c:pt idx="4059">
                  <c:v>42319.603472222225</c:v>
                </c:pt>
                <c:pt idx="4060">
                  <c:v>42319.604166666664</c:v>
                </c:pt>
                <c:pt idx="4061">
                  <c:v>42319.607638888891</c:v>
                </c:pt>
                <c:pt idx="4062">
                  <c:v>42319.611805555556</c:v>
                </c:pt>
                <c:pt idx="4063">
                  <c:v>42319.614583333336</c:v>
                </c:pt>
                <c:pt idx="4064">
                  <c:v>42319.617361111108</c:v>
                </c:pt>
                <c:pt idx="4065">
                  <c:v>42319.624305555553</c:v>
                </c:pt>
                <c:pt idx="4066">
                  <c:v>42319.625</c:v>
                </c:pt>
                <c:pt idx="4067">
                  <c:v>42319.635416666664</c:v>
                </c:pt>
                <c:pt idx="4068">
                  <c:v>42319.645833333336</c:v>
                </c:pt>
                <c:pt idx="4069">
                  <c:v>42319.65625</c:v>
                </c:pt>
                <c:pt idx="4070">
                  <c:v>42319.666666666664</c:v>
                </c:pt>
                <c:pt idx="4071">
                  <c:v>42319.668749999997</c:v>
                </c:pt>
                <c:pt idx="4072">
                  <c:v>42319.673611111109</c:v>
                </c:pt>
                <c:pt idx="4073">
                  <c:v>42319.677083333336</c:v>
                </c:pt>
                <c:pt idx="4074">
                  <c:v>42319.679861111108</c:v>
                </c:pt>
                <c:pt idx="4075">
                  <c:v>42319.683333333334</c:v>
                </c:pt>
                <c:pt idx="4076">
                  <c:v>42319.686111111114</c:v>
                </c:pt>
                <c:pt idx="4077">
                  <c:v>42319.6875</c:v>
                </c:pt>
                <c:pt idx="4078">
                  <c:v>42319.688888888886</c:v>
                </c:pt>
                <c:pt idx="4079">
                  <c:v>42319.691666666666</c:v>
                </c:pt>
                <c:pt idx="4080">
                  <c:v>42319.694444444445</c:v>
                </c:pt>
                <c:pt idx="4081">
                  <c:v>42319.696527777778</c:v>
                </c:pt>
                <c:pt idx="4082">
                  <c:v>42319.697916666664</c:v>
                </c:pt>
                <c:pt idx="4083">
                  <c:v>42319.700694444444</c:v>
                </c:pt>
                <c:pt idx="4084">
                  <c:v>42319.702777777777</c:v>
                </c:pt>
                <c:pt idx="4085">
                  <c:v>42319.704861111109</c:v>
                </c:pt>
                <c:pt idx="4086">
                  <c:v>42319.706944444442</c:v>
                </c:pt>
                <c:pt idx="4087">
                  <c:v>42319.708333333336</c:v>
                </c:pt>
                <c:pt idx="4088">
                  <c:v>42319.709027777775</c:v>
                </c:pt>
                <c:pt idx="4089">
                  <c:v>42319.711111111108</c:v>
                </c:pt>
                <c:pt idx="4090">
                  <c:v>42319.713194444441</c:v>
                </c:pt>
                <c:pt idx="4091">
                  <c:v>42319.715277777781</c:v>
                </c:pt>
                <c:pt idx="4092">
                  <c:v>42319.717361111114</c:v>
                </c:pt>
                <c:pt idx="4093">
                  <c:v>42319.71875</c:v>
                </c:pt>
                <c:pt idx="4094">
                  <c:v>42319.720138888886</c:v>
                </c:pt>
                <c:pt idx="4095">
                  <c:v>42319.722222222219</c:v>
                </c:pt>
                <c:pt idx="4096">
                  <c:v>42319.723611111112</c:v>
                </c:pt>
                <c:pt idx="4097">
                  <c:v>42319.725694444445</c:v>
                </c:pt>
                <c:pt idx="4098">
                  <c:v>42319.728472222225</c:v>
                </c:pt>
                <c:pt idx="4099">
                  <c:v>42319.729166666664</c:v>
                </c:pt>
                <c:pt idx="4100">
                  <c:v>42319.729861111111</c:v>
                </c:pt>
                <c:pt idx="4101">
                  <c:v>42319.732638888891</c:v>
                </c:pt>
                <c:pt idx="4102">
                  <c:v>42319.734722222223</c:v>
                </c:pt>
                <c:pt idx="4103">
                  <c:v>42319.736805555556</c:v>
                </c:pt>
                <c:pt idx="4104">
                  <c:v>42319.739583333336</c:v>
                </c:pt>
                <c:pt idx="4105">
                  <c:v>42319.740972222222</c:v>
                </c:pt>
                <c:pt idx="4106">
                  <c:v>42319.743750000001</c:v>
                </c:pt>
                <c:pt idx="4107">
                  <c:v>42319.745833333334</c:v>
                </c:pt>
                <c:pt idx="4108">
                  <c:v>42319.747916666667</c:v>
                </c:pt>
                <c:pt idx="4109">
                  <c:v>42319.75</c:v>
                </c:pt>
                <c:pt idx="4110">
                  <c:v>42319.75277777778</c:v>
                </c:pt>
                <c:pt idx="4111">
                  <c:v>42319.754861111112</c:v>
                </c:pt>
                <c:pt idx="4112">
                  <c:v>42319.756944444445</c:v>
                </c:pt>
                <c:pt idx="4113">
                  <c:v>42319.759027777778</c:v>
                </c:pt>
                <c:pt idx="4114">
                  <c:v>42319.760416666664</c:v>
                </c:pt>
                <c:pt idx="4115">
                  <c:v>42319.761111111111</c:v>
                </c:pt>
                <c:pt idx="4116">
                  <c:v>42319.762499999997</c:v>
                </c:pt>
                <c:pt idx="4117">
                  <c:v>42319.765277777777</c:v>
                </c:pt>
                <c:pt idx="4118">
                  <c:v>42319.76666666667</c:v>
                </c:pt>
                <c:pt idx="4119">
                  <c:v>42319.769444444442</c:v>
                </c:pt>
                <c:pt idx="4120">
                  <c:v>42319.770833333336</c:v>
                </c:pt>
                <c:pt idx="4121">
                  <c:v>42319.772222222222</c:v>
                </c:pt>
                <c:pt idx="4122">
                  <c:v>42319.774305555555</c:v>
                </c:pt>
                <c:pt idx="4123">
                  <c:v>42319.777083333334</c:v>
                </c:pt>
                <c:pt idx="4124">
                  <c:v>42319.779166666667</c:v>
                </c:pt>
                <c:pt idx="4125">
                  <c:v>42319.78125</c:v>
                </c:pt>
                <c:pt idx="4126">
                  <c:v>42319.78402777778</c:v>
                </c:pt>
                <c:pt idx="4127">
                  <c:v>42319.786111111112</c:v>
                </c:pt>
                <c:pt idx="4128">
                  <c:v>42319.788194444445</c:v>
                </c:pt>
                <c:pt idx="4129">
                  <c:v>42319.790277777778</c:v>
                </c:pt>
                <c:pt idx="4130">
                  <c:v>42319.791666666664</c:v>
                </c:pt>
                <c:pt idx="4131">
                  <c:v>42319.792361111111</c:v>
                </c:pt>
                <c:pt idx="4132">
                  <c:v>42319.795138888891</c:v>
                </c:pt>
                <c:pt idx="4133">
                  <c:v>42319.797222222223</c:v>
                </c:pt>
                <c:pt idx="4134">
                  <c:v>42319.799305555556</c:v>
                </c:pt>
                <c:pt idx="4135">
                  <c:v>42319.802083333336</c:v>
                </c:pt>
                <c:pt idx="4136">
                  <c:v>42319.804166666669</c:v>
                </c:pt>
                <c:pt idx="4137">
                  <c:v>42319.806944444441</c:v>
                </c:pt>
                <c:pt idx="4138">
                  <c:v>42319.809027777781</c:v>
                </c:pt>
                <c:pt idx="4139">
                  <c:v>42319.811805555553</c:v>
                </c:pt>
                <c:pt idx="4140">
                  <c:v>42319.8125</c:v>
                </c:pt>
                <c:pt idx="4141">
                  <c:v>42319.813888888886</c:v>
                </c:pt>
                <c:pt idx="4142">
                  <c:v>42319.816666666666</c:v>
                </c:pt>
                <c:pt idx="4143">
                  <c:v>42319.818749999999</c:v>
                </c:pt>
                <c:pt idx="4144">
                  <c:v>42319.821527777778</c:v>
                </c:pt>
                <c:pt idx="4145">
                  <c:v>42319.822916666664</c:v>
                </c:pt>
                <c:pt idx="4146">
                  <c:v>42319.824305555558</c:v>
                </c:pt>
                <c:pt idx="4147">
                  <c:v>42319.826388888891</c:v>
                </c:pt>
                <c:pt idx="4148">
                  <c:v>42319.82916666667</c:v>
                </c:pt>
                <c:pt idx="4149">
                  <c:v>42319.831944444442</c:v>
                </c:pt>
                <c:pt idx="4150">
                  <c:v>42319.833333333336</c:v>
                </c:pt>
                <c:pt idx="4151">
                  <c:v>42319.834722222222</c:v>
                </c:pt>
                <c:pt idx="4152">
                  <c:v>42319.837500000001</c:v>
                </c:pt>
                <c:pt idx="4153">
                  <c:v>42319.84097222222</c:v>
                </c:pt>
                <c:pt idx="4154">
                  <c:v>42319.84375</c:v>
                </c:pt>
                <c:pt idx="4155">
                  <c:v>42319.845138888886</c:v>
                </c:pt>
                <c:pt idx="4156">
                  <c:v>42319.849305555559</c:v>
                </c:pt>
                <c:pt idx="4157">
                  <c:v>42319.853472222225</c:v>
                </c:pt>
                <c:pt idx="4158">
                  <c:v>42319.854166666664</c:v>
                </c:pt>
                <c:pt idx="4159">
                  <c:v>42319.857638888891</c:v>
                </c:pt>
                <c:pt idx="4160">
                  <c:v>42319.864583333336</c:v>
                </c:pt>
                <c:pt idx="4161">
                  <c:v>42319.866666666669</c:v>
                </c:pt>
                <c:pt idx="4162">
                  <c:v>42319.875</c:v>
                </c:pt>
                <c:pt idx="4163">
                  <c:v>42319.885416666664</c:v>
                </c:pt>
                <c:pt idx="4164">
                  <c:v>42319.895833333336</c:v>
                </c:pt>
                <c:pt idx="4165">
                  <c:v>42319.90625</c:v>
                </c:pt>
                <c:pt idx="4166">
                  <c:v>42319.906944444447</c:v>
                </c:pt>
                <c:pt idx="4167">
                  <c:v>42319.911111111112</c:v>
                </c:pt>
                <c:pt idx="4168">
                  <c:v>42319.915277777778</c:v>
                </c:pt>
                <c:pt idx="4169">
                  <c:v>42319.916666666664</c:v>
                </c:pt>
                <c:pt idx="4170">
                  <c:v>42319.919444444444</c:v>
                </c:pt>
                <c:pt idx="4171">
                  <c:v>42319.92291666667</c:v>
                </c:pt>
                <c:pt idx="4172">
                  <c:v>42319.925694444442</c:v>
                </c:pt>
                <c:pt idx="4173">
                  <c:v>42319.927083333336</c:v>
                </c:pt>
                <c:pt idx="4174">
                  <c:v>42319.928472222222</c:v>
                </c:pt>
                <c:pt idx="4175">
                  <c:v>42319.931250000001</c:v>
                </c:pt>
                <c:pt idx="4176">
                  <c:v>42319.933333333334</c:v>
                </c:pt>
                <c:pt idx="4177">
                  <c:v>42319.935416666667</c:v>
                </c:pt>
                <c:pt idx="4178">
                  <c:v>42319.9375</c:v>
                </c:pt>
                <c:pt idx="4179">
                  <c:v>42319.939583333333</c:v>
                </c:pt>
                <c:pt idx="4180">
                  <c:v>42319.941666666666</c:v>
                </c:pt>
                <c:pt idx="4181">
                  <c:v>42319.943749999999</c:v>
                </c:pt>
                <c:pt idx="4182">
                  <c:v>42319.945833333331</c:v>
                </c:pt>
                <c:pt idx="4183">
                  <c:v>42319.947916666664</c:v>
                </c:pt>
                <c:pt idx="4184">
                  <c:v>42319.948611111111</c:v>
                </c:pt>
                <c:pt idx="4185">
                  <c:v>42319.950694444444</c:v>
                </c:pt>
                <c:pt idx="4186">
                  <c:v>42319.95208333333</c:v>
                </c:pt>
                <c:pt idx="4187">
                  <c:v>42319.95416666667</c:v>
                </c:pt>
                <c:pt idx="4188">
                  <c:v>42319.956250000003</c:v>
                </c:pt>
                <c:pt idx="4189">
                  <c:v>42319.958333333336</c:v>
                </c:pt>
                <c:pt idx="4190">
                  <c:v>42319.959027777775</c:v>
                </c:pt>
                <c:pt idx="4191">
                  <c:v>42319.961111111108</c:v>
                </c:pt>
                <c:pt idx="4192">
                  <c:v>42319.963194444441</c:v>
                </c:pt>
                <c:pt idx="4193">
                  <c:v>42319.965277777781</c:v>
                </c:pt>
                <c:pt idx="4194">
                  <c:v>42319.967361111114</c:v>
                </c:pt>
                <c:pt idx="4195">
                  <c:v>42319.96875</c:v>
                </c:pt>
                <c:pt idx="4196">
                  <c:v>42319.969444444447</c:v>
                </c:pt>
                <c:pt idx="4197">
                  <c:v>42319.97152777778</c:v>
                </c:pt>
                <c:pt idx="4198">
                  <c:v>42319.974305555559</c:v>
                </c:pt>
                <c:pt idx="4199">
                  <c:v>42319.976388888892</c:v>
                </c:pt>
                <c:pt idx="4200">
                  <c:v>42319.978472222225</c:v>
                </c:pt>
                <c:pt idx="4201">
                  <c:v>42319.979166666664</c:v>
                </c:pt>
                <c:pt idx="4202">
                  <c:v>42319.981249999997</c:v>
                </c:pt>
                <c:pt idx="4203">
                  <c:v>42319.98333333333</c:v>
                </c:pt>
                <c:pt idx="4204">
                  <c:v>42319.98541666667</c:v>
                </c:pt>
                <c:pt idx="4205">
                  <c:v>42319.987500000003</c:v>
                </c:pt>
                <c:pt idx="4206">
                  <c:v>42319.989583333336</c:v>
                </c:pt>
                <c:pt idx="4207">
                  <c:v>42319.991666666669</c:v>
                </c:pt>
                <c:pt idx="4208">
                  <c:v>42319.993750000001</c:v>
                </c:pt>
                <c:pt idx="4209">
                  <c:v>42319.996527777781</c:v>
                </c:pt>
                <c:pt idx="4210">
                  <c:v>42319.999305555553</c:v>
                </c:pt>
                <c:pt idx="4211">
                  <c:v>42320</c:v>
                </c:pt>
                <c:pt idx="4212">
                  <c:v>42320.001388888886</c:v>
                </c:pt>
                <c:pt idx="4213">
                  <c:v>42320.003472222219</c:v>
                </c:pt>
                <c:pt idx="4214">
                  <c:v>42320.005555555559</c:v>
                </c:pt>
                <c:pt idx="4215">
                  <c:v>42320.007638888892</c:v>
                </c:pt>
                <c:pt idx="4216">
                  <c:v>42320.009722222225</c:v>
                </c:pt>
                <c:pt idx="4217">
                  <c:v>42320.010416666664</c:v>
                </c:pt>
                <c:pt idx="4218">
                  <c:v>42320.011805555558</c:v>
                </c:pt>
                <c:pt idx="4219">
                  <c:v>42320.01458333333</c:v>
                </c:pt>
                <c:pt idx="4220">
                  <c:v>42320.015972222223</c:v>
                </c:pt>
                <c:pt idx="4221">
                  <c:v>42320.018055555556</c:v>
                </c:pt>
                <c:pt idx="4222">
                  <c:v>42320.020138888889</c:v>
                </c:pt>
                <c:pt idx="4223">
                  <c:v>42320.020833333336</c:v>
                </c:pt>
                <c:pt idx="4224">
                  <c:v>42320.022222222222</c:v>
                </c:pt>
                <c:pt idx="4225">
                  <c:v>42320.024305555555</c:v>
                </c:pt>
                <c:pt idx="4226">
                  <c:v>42320.026388888888</c:v>
                </c:pt>
                <c:pt idx="4227">
                  <c:v>42320.029166666667</c:v>
                </c:pt>
                <c:pt idx="4228">
                  <c:v>42320.03125</c:v>
                </c:pt>
                <c:pt idx="4229">
                  <c:v>42320.031944444447</c:v>
                </c:pt>
                <c:pt idx="4230">
                  <c:v>42320.03402777778</c:v>
                </c:pt>
                <c:pt idx="4231">
                  <c:v>42320.036111111112</c:v>
                </c:pt>
                <c:pt idx="4232">
                  <c:v>42320.038194444445</c:v>
                </c:pt>
                <c:pt idx="4233">
                  <c:v>42320.040277777778</c:v>
                </c:pt>
                <c:pt idx="4234">
                  <c:v>42320.041666666664</c:v>
                </c:pt>
                <c:pt idx="4235">
                  <c:v>42320.042361111111</c:v>
                </c:pt>
                <c:pt idx="4236">
                  <c:v>42320.044444444444</c:v>
                </c:pt>
                <c:pt idx="4237">
                  <c:v>42320.047222222223</c:v>
                </c:pt>
                <c:pt idx="4238">
                  <c:v>42320.049305555556</c:v>
                </c:pt>
                <c:pt idx="4239">
                  <c:v>42320.051388888889</c:v>
                </c:pt>
                <c:pt idx="4240">
                  <c:v>42320.052083333336</c:v>
                </c:pt>
                <c:pt idx="4241">
                  <c:v>42320.054166666669</c:v>
                </c:pt>
                <c:pt idx="4242">
                  <c:v>42320.056250000001</c:v>
                </c:pt>
                <c:pt idx="4243">
                  <c:v>42320.058333333334</c:v>
                </c:pt>
                <c:pt idx="4244">
                  <c:v>42320.061111111114</c:v>
                </c:pt>
                <c:pt idx="4245">
                  <c:v>42320.0625</c:v>
                </c:pt>
                <c:pt idx="4246">
                  <c:v>42320.063194444447</c:v>
                </c:pt>
                <c:pt idx="4247">
                  <c:v>42320.06527777778</c:v>
                </c:pt>
                <c:pt idx="4248">
                  <c:v>42320.067361111112</c:v>
                </c:pt>
                <c:pt idx="4249">
                  <c:v>42320.069444444445</c:v>
                </c:pt>
                <c:pt idx="4250">
                  <c:v>42320.072222222225</c:v>
                </c:pt>
                <c:pt idx="4251">
                  <c:v>42320.072916666664</c:v>
                </c:pt>
                <c:pt idx="4252">
                  <c:v>42320.074305555558</c:v>
                </c:pt>
                <c:pt idx="4253">
                  <c:v>42320.076388888891</c:v>
                </c:pt>
                <c:pt idx="4254">
                  <c:v>42320.07916666667</c:v>
                </c:pt>
                <c:pt idx="4255">
                  <c:v>42320.081944444442</c:v>
                </c:pt>
                <c:pt idx="4256">
                  <c:v>42320.083333333336</c:v>
                </c:pt>
                <c:pt idx="4257">
                  <c:v>42320.084722222222</c:v>
                </c:pt>
                <c:pt idx="4258">
                  <c:v>42320.087500000001</c:v>
                </c:pt>
                <c:pt idx="4259">
                  <c:v>42320.089583333334</c:v>
                </c:pt>
                <c:pt idx="4260">
                  <c:v>42320.092361111114</c:v>
                </c:pt>
                <c:pt idx="4261">
                  <c:v>42320.09375</c:v>
                </c:pt>
                <c:pt idx="4262">
                  <c:v>42320.095833333333</c:v>
                </c:pt>
                <c:pt idx="4263">
                  <c:v>42320.098611111112</c:v>
                </c:pt>
                <c:pt idx="4264">
                  <c:v>42320.101388888892</c:v>
                </c:pt>
                <c:pt idx="4265">
                  <c:v>42320.104166666664</c:v>
                </c:pt>
                <c:pt idx="4266">
                  <c:v>42320.106944444444</c:v>
                </c:pt>
                <c:pt idx="4267">
                  <c:v>42320.111111111109</c:v>
                </c:pt>
                <c:pt idx="4268">
                  <c:v>42320.114583333336</c:v>
                </c:pt>
                <c:pt idx="4269">
                  <c:v>42320.115277777775</c:v>
                </c:pt>
                <c:pt idx="4270">
                  <c:v>42320.118750000001</c:v>
                </c:pt>
                <c:pt idx="4271">
                  <c:v>42320.12222222222</c:v>
                </c:pt>
                <c:pt idx="4272">
                  <c:v>42320.125</c:v>
                </c:pt>
                <c:pt idx="4273">
                  <c:v>42320.126388888886</c:v>
                </c:pt>
                <c:pt idx="4274">
                  <c:v>42320.131944444445</c:v>
                </c:pt>
                <c:pt idx="4275">
                  <c:v>42320.135416666664</c:v>
                </c:pt>
                <c:pt idx="4276">
                  <c:v>42320.13958333333</c:v>
                </c:pt>
                <c:pt idx="4277">
                  <c:v>42320.145833333336</c:v>
                </c:pt>
                <c:pt idx="4278">
                  <c:v>42320.15625</c:v>
                </c:pt>
                <c:pt idx="4279">
                  <c:v>42320.166666666664</c:v>
                </c:pt>
                <c:pt idx="4280">
                  <c:v>42320.167361111111</c:v>
                </c:pt>
                <c:pt idx="4281">
                  <c:v>42320.172222222223</c:v>
                </c:pt>
                <c:pt idx="4282">
                  <c:v>42320.177083333336</c:v>
                </c:pt>
                <c:pt idx="4283">
                  <c:v>42320.182638888888</c:v>
                </c:pt>
                <c:pt idx="4284">
                  <c:v>42320.1875</c:v>
                </c:pt>
                <c:pt idx="4285">
                  <c:v>42320.190972222219</c:v>
                </c:pt>
                <c:pt idx="4286">
                  <c:v>42320.193055555559</c:v>
                </c:pt>
                <c:pt idx="4287">
                  <c:v>42320.195833333331</c:v>
                </c:pt>
                <c:pt idx="4288">
                  <c:v>42320.197916666664</c:v>
                </c:pt>
                <c:pt idx="4289">
                  <c:v>42320.2</c:v>
                </c:pt>
                <c:pt idx="4290">
                  <c:v>42320.20208333333</c:v>
                </c:pt>
                <c:pt idx="4291">
                  <c:v>42320.20416666667</c:v>
                </c:pt>
                <c:pt idx="4292">
                  <c:v>42320.206250000003</c:v>
                </c:pt>
                <c:pt idx="4293">
                  <c:v>42320.208333333336</c:v>
                </c:pt>
                <c:pt idx="4294">
                  <c:v>42320.210416666669</c:v>
                </c:pt>
                <c:pt idx="4295">
                  <c:v>42320.212500000001</c:v>
                </c:pt>
                <c:pt idx="4296">
                  <c:v>42320.214583333334</c:v>
                </c:pt>
                <c:pt idx="4297">
                  <c:v>42320.216666666667</c:v>
                </c:pt>
                <c:pt idx="4298">
                  <c:v>42320.21875</c:v>
                </c:pt>
                <c:pt idx="4299">
                  <c:v>42320.220833333333</c:v>
                </c:pt>
                <c:pt idx="4300">
                  <c:v>42320.222916666666</c:v>
                </c:pt>
                <c:pt idx="4301">
                  <c:v>42320.224999999999</c:v>
                </c:pt>
                <c:pt idx="4302">
                  <c:v>42320.227083333331</c:v>
                </c:pt>
                <c:pt idx="4303">
                  <c:v>42320.229166666664</c:v>
                </c:pt>
                <c:pt idx="4304">
                  <c:v>42320.231249999997</c:v>
                </c:pt>
                <c:pt idx="4305">
                  <c:v>42320.232638888891</c:v>
                </c:pt>
                <c:pt idx="4306">
                  <c:v>42320.234722222223</c:v>
                </c:pt>
                <c:pt idx="4307">
                  <c:v>42320.236805555556</c:v>
                </c:pt>
                <c:pt idx="4308">
                  <c:v>42320.239583333336</c:v>
                </c:pt>
                <c:pt idx="4309">
                  <c:v>42320.241666666669</c:v>
                </c:pt>
                <c:pt idx="4310">
                  <c:v>42320.243750000001</c:v>
                </c:pt>
                <c:pt idx="4311">
                  <c:v>42320.245833333334</c:v>
                </c:pt>
                <c:pt idx="4312">
                  <c:v>42320.247916666667</c:v>
                </c:pt>
                <c:pt idx="4313">
                  <c:v>42320.25</c:v>
                </c:pt>
                <c:pt idx="4314">
                  <c:v>42320.252083333333</c:v>
                </c:pt>
                <c:pt idx="4315">
                  <c:v>42320.254166666666</c:v>
                </c:pt>
                <c:pt idx="4316">
                  <c:v>42320.255555555559</c:v>
                </c:pt>
                <c:pt idx="4317">
                  <c:v>42320.257638888892</c:v>
                </c:pt>
                <c:pt idx="4318">
                  <c:v>42320.259722222225</c:v>
                </c:pt>
                <c:pt idx="4319">
                  <c:v>42320.260416666664</c:v>
                </c:pt>
                <c:pt idx="4320">
                  <c:v>42320.261111111111</c:v>
                </c:pt>
                <c:pt idx="4321">
                  <c:v>42320.263194444444</c:v>
                </c:pt>
                <c:pt idx="4322">
                  <c:v>42320.26458333333</c:v>
                </c:pt>
                <c:pt idx="4323">
                  <c:v>42320.26666666667</c:v>
                </c:pt>
                <c:pt idx="4324">
                  <c:v>42320.268055555556</c:v>
                </c:pt>
                <c:pt idx="4325">
                  <c:v>42320.270138888889</c:v>
                </c:pt>
                <c:pt idx="4326">
                  <c:v>42320.270833333336</c:v>
                </c:pt>
                <c:pt idx="4327">
                  <c:v>42320.272222222222</c:v>
                </c:pt>
                <c:pt idx="4328">
                  <c:v>42320.274305555555</c:v>
                </c:pt>
                <c:pt idx="4329">
                  <c:v>42320.276388888888</c:v>
                </c:pt>
                <c:pt idx="4330">
                  <c:v>42320.27847222222</c:v>
                </c:pt>
                <c:pt idx="4331">
                  <c:v>42320.280555555553</c:v>
                </c:pt>
                <c:pt idx="4332">
                  <c:v>42320.28125</c:v>
                </c:pt>
                <c:pt idx="4333">
                  <c:v>42320.281944444447</c:v>
                </c:pt>
                <c:pt idx="4334">
                  <c:v>42320.28402777778</c:v>
                </c:pt>
                <c:pt idx="4335">
                  <c:v>42320.286111111112</c:v>
                </c:pt>
                <c:pt idx="4336">
                  <c:v>42320.288194444445</c:v>
                </c:pt>
                <c:pt idx="4337">
                  <c:v>42320.289583333331</c:v>
                </c:pt>
                <c:pt idx="4338">
                  <c:v>42320.291666666664</c:v>
                </c:pt>
                <c:pt idx="4339">
                  <c:v>42320.293749999997</c:v>
                </c:pt>
                <c:pt idx="4340">
                  <c:v>42320.29583333333</c:v>
                </c:pt>
                <c:pt idx="4341">
                  <c:v>42320.29791666667</c:v>
                </c:pt>
                <c:pt idx="4342">
                  <c:v>42320.3</c:v>
                </c:pt>
                <c:pt idx="4343">
                  <c:v>42320.302083333336</c:v>
                </c:pt>
                <c:pt idx="4344">
                  <c:v>42320.304166666669</c:v>
                </c:pt>
                <c:pt idx="4345">
                  <c:v>42320.306250000001</c:v>
                </c:pt>
                <c:pt idx="4346">
                  <c:v>42320.308333333334</c:v>
                </c:pt>
                <c:pt idx="4347">
                  <c:v>42320.310416666667</c:v>
                </c:pt>
                <c:pt idx="4348">
                  <c:v>42320.3125</c:v>
                </c:pt>
                <c:pt idx="4349">
                  <c:v>42320.314583333333</c:v>
                </c:pt>
                <c:pt idx="4350">
                  <c:v>42320.316666666666</c:v>
                </c:pt>
                <c:pt idx="4351">
                  <c:v>42320.318749999999</c:v>
                </c:pt>
                <c:pt idx="4352">
                  <c:v>42320.320833333331</c:v>
                </c:pt>
                <c:pt idx="4353">
                  <c:v>42320.322222222225</c:v>
                </c:pt>
                <c:pt idx="4354">
                  <c:v>42320.322916666664</c:v>
                </c:pt>
                <c:pt idx="4355">
                  <c:v>42320.324305555558</c:v>
                </c:pt>
                <c:pt idx="4356">
                  <c:v>42320.326388888891</c:v>
                </c:pt>
                <c:pt idx="4357">
                  <c:v>42320.327777777777</c:v>
                </c:pt>
                <c:pt idx="4358">
                  <c:v>42320.329861111109</c:v>
                </c:pt>
                <c:pt idx="4359">
                  <c:v>42320.331944444442</c:v>
                </c:pt>
                <c:pt idx="4360">
                  <c:v>42320.333333333336</c:v>
                </c:pt>
                <c:pt idx="4361">
                  <c:v>42320.334027777775</c:v>
                </c:pt>
                <c:pt idx="4362">
                  <c:v>42320.336111111108</c:v>
                </c:pt>
                <c:pt idx="4363">
                  <c:v>42320.338194444441</c:v>
                </c:pt>
                <c:pt idx="4364">
                  <c:v>42320.340277777781</c:v>
                </c:pt>
                <c:pt idx="4365">
                  <c:v>42320.343055555553</c:v>
                </c:pt>
                <c:pt idx="4366">
                  <c:v>42320.34375</c:v>
                </c:pt>
                <c:pt idx="4367">
                  <c:v>42320.345138888886</c:v>
                </c:pt>
                <c:pt idx="4368">
                  <c:v>42320.347916666666</c:v>
                </c:pt>
                <c:pt idx="4369">
                  <c:v>42320.35</c:v>
                </c:pt>
                <c:pt idx="4370">
                  <c:v>42320.352777777778</c:v>
                </c:pt>
                <c:pt idx="4371">
                  <c:v>42320.354166666664</c:v>
                </c:pt>
                <c:pt idx="4372">
                  <c:v>42320.355555555558</c:v>
                </c:pt>
                <c:pt idx="4373">
                  <c:v>42320.357638888891</c:v>
                </c:pt>
                <c:pt idx="4374">
                  <c:v>42320.36041666667</c:v>
                </c:pt>
                <c:pt idx="4375">
                  <c:v>42320.363888888889</c:v>
                </c:pt>
                <c:pt idx="4376">
                  <c:v>42320.364583333336</c:v>
                </c:pt>
                <c:pt idx="4377">
                  <c:v>42320.366666666669</c:v>
                </c:pt>
                <c:pt idx="4378">
                  <c:v>42320.369444444441</c:v>
                </c:pt>
                <c:pt idx="4379">
                  <c:v>42320.372916666667</c:v>
                </c:pt>
                <c:pt idx="4380">
                  <c:v>42320.375</c:v>
                </c:pt>
                <c:pt idx="4381">
                  <c:v>42320.376388888886</c:v>
                </c:pt>
                <c:pt idx="4382">
                  <c:v>42320.380555555559</c:v>
                </c:pt>
                <c:pt idx="4383">
                  <c:v>42320.384027777778</c:v>
                </c:pt>
                <c:pt idx="4384">
                  <c:v>42320.385416666664</c:v>
                </c:pt>
                <c:pt idx="4385">
                  <c:v>42320.388194444444</c:v>
                </c:pt>
                <c:pt idx="4386">
                  <c:v>42320.393055555556</c:v>
                </c:pt>
                <c:pt idx="4387">
                  <c:v>42320.395833333336</c:v>
                </c:pt>
                <c:pt idx="4388">
                  <c:v>42320.402777777781</c:v>
                </c:pt>
                <c:pt idx="4389">
                  <c:v>42320.40625</c:v>
                </c:pt>
                <c:pt idx="4390">
                  <c:v>42320.416666666664</c:v>
                </c:pt>
                <c:pt idx="4391">
                  <c:v>42320.423611111109</c:v>
                </c:pt>
                <c:pt idx="4392">
                  <c:v>42320.427083333336</c:v>
                </c:pt>
                <c:pt idx="4393">
                  <c:v>42320.428472222222</c:v>
                </c:pt>
                <c:pt idx="4394">
                  <c:v>42320.435416666667</c:v>
                </c:pt>
                <c:pt idx="4395">
                  <c:v>42320.4375</c:v>
                </c:pt>
                <c:pt idx="4396">
                  <c:v>42320.443055555559</c:v>
                </c:pt>
                <c:pt idx="4397">
                  <c:v>42320.446527777778</c:v>
                </c:pt>
                <c:pt idx="4398">
                  <c:v>42320.447916666664</c:v>
                </c:pt>
                <c:pt idx="4399">
                  <c:v>42320.449305555558</c:v>
                </c:pt>
                <c:pt idx="4400">
                  <c:v>42320.45208333333</c:v>
                </c:pt>
                <c:pt idx="4401">
                  <c:v>42320.455555555556</c:v>
                </c:pt>
                <c:pt idx="4402">
                  <c:v>42320.457638888889</c:v>
                </c:pt>
                <c:pt idx="4403">
                  <c:v>42320.458333333336</c:v>
                </c:pt>
                <c:pt idx="4404">
                  <c:v>42320.460416666669</c:v>
                </c:pt>
                <c:pt idx="4405">
                  <c:v>42320.463194444441</c:v>
                </c:pt>
                <c:pt idx="4406">
                  <c:v>42320.465277777781</c:v>
                </c:pt>
                <c:pt idx="4407">
                  <c:v>42320.468055555553</c:v>
                </c:pt>
                <c:pt idx="4408">
                  <c:v>42320.46875</c:v>
                </c:pt>
                <c:pt idx="4409">
                  <c:v>42320.470138888886</c:v>
                </c:pt>
                <c:pt idx="4410">
                  <c:v>42320.47152777778</c:v>
                </c:pt>
                <c:pt idx="4411">
                  <c:v>42320.473611111112</c:v>
                </c:pt>
                <c:pt idx="4412">
                  <c:v>42320.475694444445</c:v>
                </c:pt>
                <c:pt idx="4413">
                  <c:v>42320.477083333331</c:v>
                </c:pt>
                <c:pt idx="4414">
                  <c:v>42320.479166666664</c:v>
                </c:pt>
                <c:pt idx="4415">
                  <c:v>42320.481249999997</c:v>
                </c:pt>
                <c:pt idx="4416">
                  <c:v>42320.48333333333</c:v>
                </c:pt>
                <c:pt idx="4417">
                  <c:v>42320.48541666667</c:v>
                </c:pt>
                <c:pt idx="4418">
                  <c:v>42320.487500000003</c:v>
                </c:pt>
                <c:pt idx="4419">
                  <c:v>42320.489583333336</c:v>
                </c:pt>
                <c:pt idx="4420">
                  <c:v>42320.491666666669</c:v>
                </c:pt>
                <c:pt idx="4421">
                  <c:v>42320.493750000001</c:v>
                </c:pt>
                <c:pt idx="4422">
                  <c:v>42320.495833333334</c:v>
                </c:pt>
                <c:pt idx="4423">
                  <c:v>42320.497916666667</c:v>
                </c:pt>
                <c:pt idx="4424">
                  <c:v>42320.5</c:v>
                </c:pt>
                <c:pt idx="4425">
                  <c:v>42320.502083333333</c:v>
                </c:pt>
                <c:pt idx="4426">
                  <c:v>42320.504166666666</c:v>
                </c:pt>
                <c:pt idx="4427">
                  <c:v>42320.506249999999</c:v>
                </c:pt>
                <c:pt idx="4428">
                  <c:v>42320.508333333331</c:v>
                </c:pt>
                <c:pt idx="4429">
                  <c:v>42320.510416666664</c:v>
                </c:pt>
                <c:pt idx="4430">
                  <c:v>42320.512499999997</c:v>
                </c:pt>
                <c:pt idx="4431">
                  <c:v>42320.51458333333</c:v>
                </c:pt>
                <c:pt idx="4432">
                  <c:v>42320.51666666667</c:v>
                </c:pt>
                <c:pt idx="4433">
                  <c:v>42320.518750000003</c:v>
                </c:pt>
                <c:pt idx="4434">
                  <c:v>42320.520833333336</c:v>
                </c:pt>
                <c:pt idx="4435">
                  <c:v>42320.522916666669</c:v>
                </c:pt>
                <c:pt idx="4436">
                  <c:v>42320.525000000001</c:v>
                </c:pt>
                <c:pt idx="4437">
                  <c:v>42320.527083333334</c:v>
                </c:pt>
                <c:pt idx="4438">
                  <c:v>42320.529166666667</c:v>
                </c:pt>
                <c:pt idx="4439">
                  <c:v>42320.530555555553</c:v>
                </c:pt>
                <c:pt idx="4440">
                  <c:v>42320.53125</c:v>
                </c:pt>
                <c:pt idx="4441">
                  <c:v>42320.533333333333</c:v>
                </c:pt>
                <c:pt idx="4442">
                  <c:v>42320.535416666666</c:v>
                </c:pt>
                <c:pt idx="4443">
                  <c:v>42320.537499999999</c:v>
                </c:pt>
                <c:pt idx="4444">
                  <c:v>42320.540277777778</c:v>
                </c:pt>
                <c:pt idx="4445">
                  <c:v>42320.541666666664</c:v>
                </c:pt>
                <c:pt idx="4446">
                  <c:v>42320.542361111111</c:v>
                </c:pt>
                <c:pt idx="4447">
                  <c:v>42320.544444444444</c:v>
                </c:pt>
                <c:pt idx="4448">
                  <c:v>42320.546527777777</c:v>
                </c:pt>
                <c:pt idx="4449">
                  <c:v>42320.548611111109</c:v>
                </c:pt>
                <c:pt idx="4450">
                  <c:v>42320.550694444442</c:v>
                </c:pt>
                <c:pt idx="4451">
                  <c:v>42320.552083333336</c:v>
                </c:pt>
                <c:pt idx="4452">
                  <c:v>42320.553472222222</c:v>
                </c:pt>
                <c:pt idx="4453">
                  <c:v>42320.556250000001</c:v>
                </c:pt>
                <c:pt idx="4454">
                  <c:v>42320.558333333334</c:v>
                </c:pt>
                <c:pt idx="4455">
                  <c:v>42320.561111111114</c:v>
                </c:pt>
                <c:pt idx="4456">
                  <c:v>42320.5625</c:v>
                </c:pt>
                <c:pt idx="4457">
                  <c:v>42320.563194444447</c:v>
                </c:pt>
                <c:pt idx="4458">
                  <c:v>42320.56527777778</c:v>
                </c:pt>
                <c:pt idx="4459">
                  <c:v>42320.567361111112</c:v>
                </c:pt>
                <c:pt idx="4460">
                  <c:v>42320.570138888892</c:v>
                </c:pt>
                <c:pt idx="4461">
                  <c:v>42320.572222222225</c:v>
                </c:pt>
                <c:pt idx="4462">
                  <c:v>42320.572916666664</c:v>
                </c:pt>
                <c:pt idx="4463">
                  <c:v>42320.574999999997</c:v>
                </c:pt>
                <c:pt idx="4464">
                  <c:v>42320.57708333333</c:v>
                </c:pt>
                <c:pt idx="4465">
                  <c:v>42320.579861111109</c:v>
                </c:pt>
                <c:pt idx="4466">
                  <c:v>42320.581944444442</c:v>
                </c:pt>
                <c:pt idx="4467">
                  <c:v>42320.583333333336</c:v>
                </c:pt>
                <c:pt idx="4468">
                  <c:v>42320.584027777775</c:v>
                </c:pt>
                <c:pt idx="4469">
                  <c:v>42320.586805555555</c:v>
                </c:pt>
                <c:pt idx="4470">
                  <c:v>42320.589583333334</c:v>
                </c:pt>
                <c:pt idx="4471">
                  <c:v>42320.592361111114</c:v>
                </c:pt>
                <c:pt idx="4472">
                  <c:v>42320.59375</c:v>
                </c:pt>
                <c:pt idx="4473">
                  <c:v>42320.594444444447</c:v>
                </c:pt>
                <c:pt idx="4474">
                  <c:v>42320.597222222219</c:v>
                </c:pt>
                <c:pt idx="4475">
                  <c:v>42320.6</c:v>
                </c:pt>
                <c:pt idx="4476">
                  <c:v>42320.602777777778</c:v>
                </c:pt>
                <c:pt idx="4477">
                  <c:v>42320.604166666664</c:v>
                </c:pt>
                <c:pt idx="4478">
                  <c:v>42320.605555555558</c:v>
                </c:pt>
                <c:pt idx="4479">
                  <c:v>42320.60833333333</c:v>
                </c:pt>
                <c:pt idx="4480">
                  <c:v>42320.611111111109</c:v>
                </c:pt>
                <c:pt idx="4481">
                  <c:v>42320.613888888889</c:v>
                </c:pt>
                <c:pt idx="4482">
                  <c:v>42320.614583333336</c:v>
                </c:pt>
                <c:pt idx="4483">
                  <c:v>42320.617361111108</c:v>
                </c:pt>
                <c:pt idx="4484">
                  <c:v>42320.619444444441</c:v>
                </c:pt>
                <c:pt idx="4485">
                  <c:v>42320.622916666667</c:v>
                </c:pt>
                <c:pt idx="4486">
                  <c:v>42320.625</c:v>
                </c:pt>
                <c:pt idx="4487">
                  <c:v>42320.626388888886</c:v>
                </c:pt>
                <c:pt idx="4488">
                  <c:v>42320.629166666666</c:v>
                </c:pt>
                <c:pt idx="4489">
                  <c:v>42320.632638888892</c:v>
                </c:pt>
                <c:pt idx="4490">
                  <c:v>42320.635416666664</c:v>
                </c:pt>
                <c:pt idx="4491">
                  <c:v>42320.636805555558</c:v>
                </c:pt>
                <c:pt idx="4492">
                  <c:v>42320.64166666667</c:v>
                </c:pt>
                <c:pt idx="4493">
                  <c:v>42320.645833333336</c:v>
                </c:pt>
                <c:pt idx="4494">
                  <c:v>42320.649305555555</c:v>
                </c:pt>
                <c:pt idx="4495">
                  <c:v>42320.654166666667</c:v>
                </c:pt>
                <c:pt idx="4496">
                  <c:v>42320.65625</c:v>
                </c:pt>
                <c:pt idx="4497">
                  <c:v>42320.666666666664</c:v>
                </c:pt>
                <c:pt idx="4498">
                  <c:v>42320.677083333336</c:v>
                </c:pt>
                <c:pt idx="4499">
                  <c:v>42320.678472222222</c:v>
                </c:pt>
                <c:pt idx="4500">
                  <c:v>42320.6875</c:v>
                </c:pt>
                <c:pt idx="4501">
                  <c:v>42320.692361111112</c:v>
                </c:pt>
                <c:pt idx="4502">
                  <c:v>42320.697916666664</c:v>
                </c:pt>
                <c:pt idx="4503">
                  <c:v>42320.700694444444</c:v>
                </c:pt>
                <c:pt idx="4504">
                  <c:v>42320.703472222223</c:v>
                </c:pt>
                <c:pt idx="4505">
                  <c:v>42320.706250000003</c:v>
                </c:pt>
                <c:pt idx="4506">
                  <c:v>42320.708333333336</c:v>
                </c:pt>
                <c:pt idx="4507">
                  <c:v>42320.709027777775</c:v>
                </c:pt>
                <c:pt idx="4508">
                  <c:v>42320.711111111108</c:v>
                </c:pt>
                <c:pt idx="4509">
                  <c:v>42320.713194444441</c:v>
                </c:pt>
                <c:pt idx="4510">
                  <c:v>42320.715277777781</c:v>
                </c:pt>
                <c:pt idx="4511">
                  <c:v>42320.718055555553</c:v>
                </c:pt>
                <c:pt idx="4512">
                  <c:v>42320.71875</c:v>
                </c:pt>
                <c:pt idx="4513">
                  <c:v>42320.720833333333</c:v>
                </c:pt>
                <c:pt idx="4514">
                  <c:v>42320.722916666666</c:v>
                </c:pt>
                <c:pt idx="4515">
                  <c:v>42320.724999999999</c:v>
                </c:pt>
                <c:pt idx="4516">
                  <c:v>42320.727083333331</c:v>
                </c:pt>
                <c:pt idx="4517">
                  <c:v>42320.729166666664</c:v>
                </c:pt>
                <c:pt idx="4518">
                  <c:v>42320.731249999997</c:v>
                </c:pt>
                <c:pt idx="4519">
                  <c:v>42320.73333333333</c:v>
                </c:pt>
                <c:pt idx="4520">
                  <c:v>42320.73541666667</c:v>
                </c:pt>
                <c:pt idx="4521">
                  <c:v>42320.737500000003</c:v>
                </c:pt>
                <c:pt idx="4522">
                  <c:v>42320.739583333336</c:v>
                </c:pt>
                <c:pt idx="4523">
                  <c:v>42320.741666666669</c:v>
                </c:pt>
                <c:pt idx="4524">
                  <c:v>42320.744444444441</c:v>
                </c:pt>
                <c:pt idx="4525">
                  <c:v>42320.746527777781</c:v>
                </c:pt>
                <c:pt idx="4526">
                  <c:v>42320.748611111114</c:v>
                </c:pt>
                <c:pt idx="4527">
                  <c:v>42320.75</c:v>
                </c:pt>
                <c:pt idx="4528">
                  <c:v>42320.75277777778</c:v>
                </c:pt>
                <c:pt idx="4529">
                  <c:v>42320.754861111112</c:v>
                </c:pt>
                <c:pt idx="4530">
                  <c:v>42320.756944444445</c:v>
                </c:pt>
                <c:pt idx="4531">
                  <c:v>42320.759027777778</c:v>
                </c:pt>
                <c:pt idx="4532">
                  <c:v>42320.760416666664</c:v>
                </c:pt>
                <c:pt idx="4533">
                  <c:v>42320.762499999997</c:v>
                </c:pt>
                <c:pt idx="4534">
                  <c:v>42320.76458333333</c:v>
                </c:pt>
                <c:pt idx="4535">
                  <c:v>42320.76666666667</c:v>
                </c:pt>
                <c:pt idx="4536">
                  <c:v>42320.768750000003</c:v>
                </c:pt>
                <c:pt idx="4537">
                  <c:v>42320.770833333336</c:v>
                </c:pt>
                <c:pt idx="4538">
                  <c:v>42320.772916666669</c:v>
                </c:pt>
                <c:pt idx="4539">
                  <c:v>42320.775000000001</c:v>
                </c:pt>
                <c:pt idx="4540">
                  <c:v>42320.777083333334</c:v>
                </c:pt>
                <c:pt idx="4541">
                  <c:v>42320.779166666667</c:v>
                </c:pt>
                <c:pt idx="4542">
                  <c:v>42320.78125</c:v>
                </c:pt>
                <c:pt idx="4543">
                  <c:v>42320.783333333333</c:v>
                </c:pt>
                <c:pt idx="4544">
                  <c:v>42320.785416666666</c:v>
                </c:pt>
                <c:pt idx="4545">
                  <c:v>42320.787499999999</c:v>
                </c:pt>
                <c:pt idx="4546">
                  <c:v>42320.789583333331</c:v>
                </c:pt>
                <c:pt idx="4547">
                  <c:v>42320.791666666664</c:v>
                </c:pt>
                <c:pt idx="4548">
                  <c:v>42320.793749999997</c:v>
                </c:pt>
                <c:pt idx="4549">
                  <c:v>42320.79583333333</c:v>
                </c:pt>
                <c:pt idx="4550">
                  <c:v>42320.79791666667</c:v>
                </c:pt>
                <c:pt idx="4551">
                  <c:v>42320.800000000003</c:v>
                </c:pt>
                <c:pt idx="4552">
                  <c:v>42320.802083333336</c:v>
                </c:pt>
                <c:pt idx="4553">
                  <c:v>42320.804166666669</c:v>
                </c:pt>
                <c:pt idx="4554">
                  <c:v>42320.806250000001</c:v>
                </c:pt>
                <c:pt idx="4555">
                  <c:v>42320.808333333334</c:v>
                </c:pt>
                <c:pt idx="4556">
                  <c:v>42320.810416666667</c:v>
                </c:pt>
                <c:pt idx="4557">
                  <c:v>42320.8125</c:v>
                </c:pt>
                <c:pt idx="4558">
                  <c:v>42320.814583333333</c:v>
                </c:pt>
                <c:pt idx="4559">
                  <c:v>42320.816666666666</c:v>
                </c:pt>
                <c:pt idx="4560">
                  <c:v>42320.819444444445</c:v>
                </c:pt>
                <c:pt idx="4561">
                  <c:v>42320.821527777778</c:v>
                </c:pt>
                <c:pt idx="4562">
                  <c:v>42320.822916666664</c:v>
                </c:pt>
                <c:pt idx="4563">
                  <c:v>42320.823611111111</c:v>
                </c:pt>
                <c:pt idx="4564">
                  <c:v>42320.825694444444</c:v>
                </c:pt>
                <c:pt idx="4565">
                  <c:v>42320.827777777777</c:v>
                </c:pt>
                <c:pt idx="4566">
                  <c:v>42320.829861111109</c:v>
                </c:pt>
                <c:pt idx="4567">
                  <c:v>42320.831944444442</c:v>
                </c:pt>
                <c:pt idx="4568">
                  <c:v>42320.833333333336</c:v>
                </c:pt>
                <c:pt idx="4569">
                  <c:v>42320.834027777775</c:v>
                </c:pt>
                <c:pt idx="4570">
                  <c:v>42320.836805555555</c:v>
                </c:pt>
                <c:pt idx="4571">
                  <c:v>42320.839583333334</c:v>
                </c:pt>
                <c:pt idx="4572">
                  <c:v>42320.842361111114</c:v>
                </c:pt>
                <c:pt idx="4573">
                  <c:v>42320.84375</c:v>
                </c:pt>
                <c:pt idx="4574">
                  <c:v>42320.844444444447</c:v>
                </c:pt>
                <c:pt idx="4575">
                  <c:v>42320.84652777778</c:v>
                </c:pt>
                <c:pt idx="4576">
                  <c:v>42320.849305555559</c:v>
                </c:pt>
                <c:pt idx="4577">
                  <c:v>42320.851388888892</c:v>
                </c:pt>
                <c:pt idx="4578">
                  <c:v>42320.854166666664</c:v>
                </c:pt>
                <c:pt idx="4579">
                  <c:v>42320.856944444444</c:v>
                </c:pt>
                <c:pt idx="4580">
                  <c:v>42320.86041666667</c:v>
                </c:pt>
                <c:pt idx="4581">
                  <c:v>42320.863888888889</c:v>
                </c:pt>
                <c:pt idx="4582">
                  <c:v>42320.864583333336</c:v>
                </c:pt>
                <c:pt idx="4583">
                  <c:v>42320.866666666669</c:v>
                </c:pt>
                <c:pt idx="4584">
                  <c:v>42320.870138888888</c:v>
                </c:pt>
                <c:pt idx="4585">
                  <c:v>42320.874305555553</c:v>
                </c:pt>
                <c:pt idx="4586">
                  <c:v>42320.875</c:v>
                </c:pt>
                <c:pt idx="4587">
                  <c:v>42320.878472222219</c:v>
                </c:pt>
                <c:pt idx="4588">
                  <c:v>42320.883333333331</c:v>
                </c:pt>
                <c:pt idx="4589">
                  <c:v>42320.885416666664</c:v>
                </c:pt>
                <c:pt idx="4590">
                  <c:v>42320.88958333333</c:v>
                </c:pt>
                <c:pt idx="4591">
                  <c:v>42320.895833333336</c:v>
                </c:pt>
                <c:pt idx="4592">
                  <c:v>42320.90625</c:v>
                </c:pt>
                <c:pt idx="4593">
                  <c:v>42320.916666666664</c:v>
                </c:pt>
                <c:pt idx="4594">
                  <c:v>42320.927083333336</c:v>
                </c:pt>
                <c:pt idx="4595">
                  <c:v>42320.931944444441</c:v>
                </c:pt>
                <c:pt idx="4596">
                  <c:v>42320.936111111114</c:v>
                </c:pt>
                <c:pt idx="4597">
                  <c:v>42320.9375</c:v>
                </c:pt>
                <c:pt idx="4598">
                  <c:v>42320.938888888886</c:v>
                </c:pt>
                <c:pt idx="4599">
                  <c:v>42320.943055555559</c:v>
                </c:pt>
                <c:pt idx="4600">
                  <c:v>42320.946527777778</c:v>
                </c:pt>
                <c:pt idx="4601">
                  <c:v>42320.947916666664</c:v>
                </c:pt>
                <c:pt idx="4602">
                  <c:v>42320.949305555558</c:v>
                </c:pt>
                <c:pt idx="4603">
                  <c:v>42320.95208333333</c:v>
                </c:pt>
                <c:pt idx="4604">
                  <c:v>42320.954861111109</c:v>
                </c:pt>
                <c:pt idx="4605">
                  <c:v>42320.957638888889</c:v>
                </c:pt>
                <c:pt idx="4606">
                  <c:v>42320.958333333336</c:v>
                </c:pt>
                <c:pt idx="4607">
                  <c:v>42320.959722222222</c:v>
                </c:pt>
                <c:pt idx="4608">
                  <c:v>42320.962500000001</c:v>
                </c:pt>
                <c:pt idx="4609">
                  <c:v>42320.963888888888</c:v>
                </c:pt>
                <c:pt idx="4610">
                  <c:v>42320.96597222222</c:v>
                </c:pt>
                <c:pt idx="4611">
                  <c:v>42320.968055555553</c:v>
                </c:pt>
                <c:pt idx="4612">
                  <c:v>42320.96875</c:v>
                </c:pt>
                <c:pt idx="4613">
                  <c:v>42320.970138888886</c:v>
                </c:pt>
                <c:pt idx="4614">
                  <c:v>42320.972222222219</c:v>
                </c:pt>
                <c:pt idx="4615">
                  <c:v>42320.974305555559</c:v>
                </c:pt>
                <c:pt idx="4616">
                  <c:v>42320.977083333331</c:v>
                </c:pt>
                <c:pt idx="4617">
                  <c:v>42320.979166666664</c:v>
                </c:pt>
                <c:pt idx="4618">
                  <c:v>42320.981249999997</c:v>
                </c:pt>
                <c:pt idx="4619">
                  <c:v>42320.98333333333</c:v>
                </c:pt>
                <c:pt idx="4620">
                  <c:v>42320.98541666667</c:v>
                </c:pt>
                <c:pt idx="4621">
                  <c:v>42320.987500000003</c:v>
                </c:pt>
                <c:pt idx="4622">
                  <c:v>42320.989583333336</c:v>
                </c:pt>
                <c:pt idx="4623">
                  <c:v>42320.991666666669</c:v>
                </c:pt>
                <c:pt idx="4624">
                  <c:v>42320.993750000001</c:v>
                </c:pt>
                <c:pt idx="4625">
                  <c:v>42320.995833333334</c:v>
                </c:pt>
                <c:pt idx="4626">
                  <c:v>42320.997916666667</c:v>
                </c:pt>
                <c:pt idx="4627">
                  <c:v>42321</c:v>
                </c:pt>
                <c:pt idx="4628">
                  <c:v>42321.002083333333</c:v>
                </c:pt>
                <c:pt idx="4629">
                  <c:v>42321.004166666666</c:v>
                </c:pt>
                <c:pt idx="4630">
                  <c:v>42321.006249999999</c:v>
                </c:pt>
                <c:pt idx="4631">
                  <c:v>42321.009027777778</c:v>
                </c:pt>
                <c:pt idx="4632">
                  <c:v>42321.010416666664</c:v>
                </c:pt>
                <c:pt idx="4633">
                  <c:v>42321.011111111111</c:v>
                </c:pt>
                <c:pt idx="4634">
                  <c:v>42321.013194444444</c:v>
                </c:pt>
                <c:pt idx="4635">
                  <c:v>42321.01458333333</c:v>
                </c:pt>
                <c:pt idx="4636">
                  <c:v>42321.01666666667</c:v>
                </c:pt>
                <c:pt idx="4637">
                  <c:v>42321.018750000003</c:v>
                </c:pt>
                <c:pt idx="4638">
                  <c:v>42321.020833333336</c:v>
                </c:pt>
                <c:pt idx="4639">
                  <c:v>42321.022916666669</c:v>
                </c:pt>
                <c:pt idx="4640">
                  <c:v>42321.025694444441</c:v>
                </c:pt>
                <c:pt idx="4641">
                  <c:v>42321.027777777781</c:v>
                </c:pt>
                <c:pt idx="4642">
                  <c:v>42321.029861111114</c:v>
                </c:pt>
                <c:pt idx="4643">
                  <c:v>42321.03125</c:v>
                </c:pt>
                <c:pt idx="4644">
                  <c:v>42321.031944444447</c:v>
                </c:pt>
                <c:pt idx="4645">
                  <c:v>42321.03402777778</c:v>
                </c:pt>
                <c:pt idx="4646">
                  <c:v>42321.036111111112</c:v>
                </c:pt>
                <c:pt idx="4647">
                  <c:v>42321.038194444445</c:v>
                </c:pt>
                <c:pt idx="4648">
                  <c:v>42321.040972222225</c:v>
                </c:pt>
                <c:pt idx="4649">
                  <c:v>42321.041666666664</c:v>
                </c:pt>
                <c:pt idx="4650">
                  <c:v>42321.043055555558</c:v>
                </c:pt>
                <c:pt idx="4651">
                  <c:v>42321.045138888891</c:v>
                </c:pt>
                <c:pt idx="4652">
                  <c:v>42321.047222222223</c:v>
                </c:pt>
                <c:pt idx="4653">
                  <c:v>42321.049305555556</c:v>
                </c:pt>
                <c:pt idx="4654">
                  <c:v>42321.051388888889</c:v>
                </c:pt>
                <c:pt idx="4655">
                  <c:v>42321.052083333336</c:v>
                </c:pt>
                <c:pt idx="4656">
                  <c:v>42321.053472222222</c:v>
                </c:pt>
                <c:pt idx="4657">
                  <c:v>42321.056250000001</c:v>
                </c:pt>
                <c:pt idx="4658">
                  <c:v>42321.058333333334</c:v>
                </c:pt>
                <c:pt idx="4659">
                  <c:v>42321.060416666667</c:v>
                </c:pt>
                <c:pt idx="4660">
                  <c:v>42321.0625</c:v>
                </c:pt>
                <c:pt idx="4661">
                  <c:v>42321.064583333333</c:v>
                </c:pt>
                <c:pt idx="4662">
                  <c:v>42321.067361111112</c:v>
                </c:pt>
                <c:pt idx="4663">
                  <c:v>42321.069444444445</c:v>
                </c:pt>
                <c:pt idx="4664">
                  <c:v>42321.071527777778</c:v>
                </c:pt>
                <c:pt idx="4665">
                  <c:v>42321.072916666664</c:v>
                </c:pt>
                <c:pt idx="4666">
                  <c:v>42321.073611111111</c:v>
                </c:pt>
                <c:pt idx="4667">
                  <c:v>42321.076388888891</c:v>
                </c:pt>
                <c:pt idx="4668">
                  <c:v>42321.078472222223</c:v>
                </c:pt>
                <c:pt idx="4669">
                  <c:v>42321.081250000003</c:v>
                </c:pt>
                <c:pt idx="4670">
                  <c:v>42321.083333333336</c:v>
                </c:pt>
                <c:pt idx="4671">
                  <c:v>42321.086111111108</c:v>
                </c:pt>
                <c:pt idx="4672">
                  <c:v>42321.088194444441</c:v>
                </c:pt>
                <c:pt idx="4673">
                  <c:v>42321.09097222222</c:v>
                </c:pt>
                <c:pt idx="4674">
                  <c:v>42321.093055555553</c:v>
                </c:pt>
                <c:pt idx="4675">
                  <c:v>42321.09375</c:v>
                </c:pt>
                <c:pt idx="4676">
                  <c:v>42321.095138888886</c:v>
                </c:pt>
                <c:pt idx="4677">
                  <c:v>42321.097222222219</c:v>
                </c:pt>
                <c:pt idx="4678">
                  <c:v>42321.1</c:v>
                </c:pt>
                <c:pt idx="4679">
                  <c:v>42321.102083333331</c:v>
                </c:pt>
                <c:pt idx="4680">
                  <c:v>42321.104166666664</c:v>
                </c:pt>
                <c:pt idx="4681">
                  <c:v>42321.104861111111</c:v>
                </c:pt>
                <c:pt idx="4682">
                  <c:v>42321.107638888891</c:v>
                </c:pt>
                <c:pt idx="4683">
                  <c:v>42321.109722222223</c:v>
                </c:pt>
                <c:pt idx="4684">
                  <c:v>42321.112500000003</c:v>
                </c:pt>
                <c:pt idx="4685">
                  <c:v>42321.114583333336</c:v>
                </c:pt>
                <c:pt idx="4686">
                  <c:v>42321.115277777775</c:v>
                </c:pt>
                <c:pt idx="4687">
                  <c:v>42321.118055555555</c:v>
                </c:pt>
                <c:pt idx="4688">
                  <c:v>42321.120833333334</c:v>
                </c:pt>
                <c:pt idx="4689">
                  <c:v>42321.123611111114</c:v>
                </c:pt>
                <c:pt idx="4690">
                  <c:v>42321.125</c:v>
                </c:pt>
                <c:pt idx="4691">
                  <c:v>42321.127083333333</c:v>
                </c:pt>
                <c:pt idx="4692">
                  <c:v>42321.130555555559</c:v>
                </c:pt>
                <c:pt idx="4693">
                  <c:v>42321.133333333331</c:v>
                </c:pt>
                <c:pt idx="4694">
                  <c:v>42321.135416666664</c:v>
                </c:pt>
                <c:pt idx="4695">
                  <c:v>42321.136805555558</c:v>
                </c:pt>
                <c:pt idx="4696">
                  <c:v>42321.13958333333</c:v>
                </c:pt>
                <c:pt idx="4697">
                  <c:v>42321.143055555556</c:v>
                </c:pt>
                <c:pt idx="4698">
                  <c:v>42321.145833333336</c:v>
                </c:pt>
                <c:pt idx="4699">
                  <c:v>42321.147222222222</c:v>
                </c:pt>
                <c:pt idx="4700">
                  <c:v>42321.152083333334</c:v>
                </c:pt>
                <c:pt idx="4701">
                  <c:v>42321.15625</c:v>
                </c:pt>
                <c:pt idx="4702">
                  <c:v>42321.15902777778</c:v>
                </c:pt>
                <c:pt idx="4703">
                  <c:v>42321.166666666664</c:v>
                </c:pt>
                <c:pt idx="4704">
                  <c:v>42321.169444444444</c:v>
                </c:pt>
                <c:pt idx="4705">
                  <c:v>42321.177083333336</c:v>
                </c:pt>
                <c:pt idx="4706">
                  <c:v>42321.1875</c:v>
                </c:pt>
                <c:pt idx="4707">
                  <c:v>42321.192361111112</c:v>
                </c:pt>
                <c:pt idx="4708">
                  <c:v>42321.197916666664</c:v>
                </c:pt>
                <c:pt idx="4709">
                  <c:v>42321.20416666667</c:v>
                </c:pt>
                <c:pt idx="4710">
                  <c:v>42321.208333333336</c:v>
                </c:pt>
                <c:pt idx="4711">
                  <c:v>42321.211111111108</c:v>
                </c:pt>
                <c:pt idx="4712">
                  <c:v>42321.215277777781</c:v>
                </c:pt>
                <c:pt idx="4713">
                  <c:v>42321.218055555553</c:v>
                </c:pt>
                <c:pt idx="4714">
                  <c:v>42321.21875</c:v>
                </c:pt>
                <c:pt idx="4715">
                  <c:v>42321.220833333333</c:v>
                </c:pt>
                <c:pt idx="4716">
                  <c:v>42321.222916666666</c:v>
                </c:pt>
                <c:pt idx="4717">
                  <c:v>42321.224999999999</c:v>
                </c:pt>
                <c:pt idx="4718">
                  <c:v>42321.227083333331</c:v>
                </c:pt>
                <c:pt idx="4719">
                  <c:v>42321.229166666664</c:v>
                </c:pt>
                <c:pt idx="4720">
                  <c:v>42321.231944444444</c:v>
                </c:pt>
                <c:pt idx="4721">
                  <c:v>42321.234722222223</c:v>
                </c:pt>
                <c:pt idx="4722">
                  <c:v>42321.236805555556</c:v>
                </c:pt>
                <c:pt idx="4723">
                  <c:v>42321.239583333336</c:v>
                </c:pt>
                <c:pt idx="4724">
                  <c:v>42321.241666666669</c:v>
                </c:pt>
                <c:pt idx="4725">
                  <c:v>42321.243750000001</c:v>
                </c:pt>
                <c:pt idx="4726">
                  <c:v>42321.245833333334</c:v>
                </c:pt>
                <c:pt idx="4727">
                  <c:v>42321.24722222222</c:v>
                </c:pt>
                <c:pt idx="4728">
                  <c:v>42321.249305555553</c:v>
                </c:pt>
                <c:pt idx="4729">
                  <c:v>42321.25</c:v>
                </c:pt>
                <c:pt idx="4730">
                  <c:v>42321.251388888886</c:v>
                </c:pt>
                <c:pt idx="4731">
                  <c:v>42321.253472222219</c:v>
                </c:pt>
                <c:pt idx="4732">
                  <c:v>42321.255555555559</c:v>
                </c:pt>
                <c:pt idx="4733">
                  <c:v>42321.257638888892</c:v>
                </c:pt>
                <c:pt idx="4734">
                  <c:v>42321.259027777778</c:v>
                </c:pt>
                <c:pt idx="4735">
                  <c:v>42321.260416666664</c:v>
                </c:pt>
                <c:pt idx="4736">
                  <c:v>42321.261111111111</c:v>
                </c:pt>
                <c:pt idx="4737">
                  <c:v>42321.263194444444</c:v>
                </c:pt>
                <c:pt idx="4738">
                  <c:v>42321.265277777777</c:v>
                </c:pt>
                <c:pt idx="4739">
                  <c:v>42321.26666666667</c:v>
                </c:pt>
                <c:pt idx="4740">
                  <c:v>42321.268750000003</c:v>
                </c:pt>
                <c:pt idx="4741">
                  <c:v>42321.270833333336</c:v>
                </c:pt>
                <c:pt idx="4742">
                  <c:v>42321.272916666669</c:v>
                </c:pt>
                <c:pt idx="4743">
                  <c:v>42321.275000000001</c:v>
                </c:pt>
                <c:pt idx="4744">
                  <c:v>42321.277083333334</c:v>
                </c:pt>
                <c:pt idx="4745">
                  <c:v>42321.27847222222</c:v>
                </c:pt>
                <c:pt idx="4746">
                  <c:v>42321.280555555553</c:v>
                </c:pt>
                <c:pt idx="4747">
                  <c:v>42321.28125</c:v>
                </c:pt>
                <c:pt idx="4748">
                  <c:v>42321.281944444447</c:v>
                </c:pt>
                <c:pt idx="4749">
                  <c:v>42321.28402777778</c:v>
                </c:pt>
                <c:pt idx="4750">
                  <c:v>42321.286111111112</c:v>
                </c:pt>
                <c:pt idx="4751">
                  <c:v>42321.288194444445</c:v>
                </c:pt>
                <c:pt idx="4752">
                  <c:v>42321.289583333331</c:v>
                </c:pt>
                <c:pt idx="4753">
                  <c:v>42321.291666666664</c:v>
                </c:pt>
                <c:pt idx="4754">
                  <c:v>42321.293055555558</c:v>
                </c:pt>
                <c:pt idx="4755">
                  <c:v>42321.295138888891</c:v>
                </c:pt>
                <c:pt idx="4756">
                  <c:v>42321.297222222223</c:v>
                </c:pt>
                <c:pt idx="4757">
                  <c:v>42321.299305555556</c:v>
                </c:pt>
                <c:pt idx="4758">
                  <c:v>42321.301388888889</c:v>
                </c:pt>
                <c:pt idx="4759">
                  <c:v>42321.302083333336</c:v>
                </c:pt>
                <c:pt idx="4760">
                  <c:v>42321.303472222222</c:v>
                </c:pt>
                <c:pt idx="4761">
                  <c:v>42321.305555555555</c:v>
                </c:pt>
                <c:pt idx="4762">
                  <c:v>42321.306944444441</c:v>
                </c:pt>
                <c:pt idx="4763">
                  <c:v>42321.309027777781</c:v>
                </c:pt>
                <c:pt idx="4764">
                  <c:v>42321.311111111114</c:v>
                </c:pt>
                <c:pt idx="4765">
                  <c:v>42321.3125</c:v>
                </c:pt>
                <c:pt idx="4766">
                  <c:v>42321.313194444447</c:v>
                </c:pt>
                <c:pt idx="4767">
                  <c:v>42321.314583333333</c:v>
                </c:pt>
                <c:pt idx="4768">
                  <c:v>42321.316666666666</c:v>
                </c:pt>
                <c:pt idx="4769">
                  <c:v>42321.318055555559</c:v>
                </c:pt>
                <c:pt idx="4770">
                  <c:v>42321.320138888892</c:v>
                </c:pt>
                <c:pt idx="4771">
                  <c:v>42321.322222222225</c:v>
                </c:pt>
                <c:pt idx="4772">
                  <c:v>42321.322916666664</c:v>
                </c:pt>
                <c:pt idx="4773">
                  <c:v>42321.323611111111</c:v>
                </c:pt>
                <c:pt idx="4774">
                  <c:v>42321.324999999997</c:v>
                </c:pt>
                <c:pt idx="4775">
                  <c:v>42321.32708333333</c:v>
                </c:pt>
                <c:pt idx="4776">
                  <c:v>42321.32916666667</c:v>
                </c:pt>
                <c:pt idx="4777">
                  <c:v>42321.330555555556</c:v>
                </c:pt>
                <c:pt idx="4778">
                  <c:v>42321.332638888889</c:v>
                </c:pt>
                <c:pt idx="4779">
                  <c:v>42321.333333333336</c:v>
                </c:pt>
                <c:pt idx="4780">
                  <c:v>42321.334722222222</c:v>
                </c:pt>
                <c:pt idx="4781">
                  <c:v>42321.336111111108</c:v>
                </c:pt>
                <c:pt idx="4782">
                  <c:v>42321.338888888888</c:v>
                </c:pt>
                <c:pt idx="4783">
                  <c:v>42321.34097222222</c:v>
                </c:pt>
                <c:pt idx="4784">
                  <c:v>42321.343055555553</c:v>
                </c:pt>
                <c:pt idx="4785">
                  <c:v>42321.34375</c:v>
                </c:pt>
                <c:pt idx="4786">
                  <c:v>42321.345138888886</c:v>
                </c:pt>
                <c:pt idx="4787">
                  <c:v>42321.347222222219</c:v>
                </c:pt>
                <c:pt idx="4788">
                  <c:v>42321.349305555559</c:v>
                </c:pt>
                <c:pt idx="4789">
                  <c:v>42321.351388888892</c:v>
                </c:pt>
                <c:pt idx="4790">
                  <c:v>42321.353472222225</c:v>
                </c:pt>
                <c:pt idx="4791">
                  <c:v>42321.354166666664</c:v>
                </c:pt>
                <c:pt idx="4792">
                  <c:v>42321.355555555558</c:v>
                </c:pt>
                <c:pt idx="4793">
                  <c:v>42321.357638888891</c:v>
                </c:pt>
                <c:pt idx="4794">
                  <c:v>42321.359722222223</c:v>
                </c:pt>
                <c:pt idx="4795">
                  <c:v>42321.361805555556</c:v>
                </c:pt>
                <c:pt idx="4796">
                  <c:v>42321.363194444442</c:v>
                </c:pt>
                <c:pt idx="4797">
                  <c:v>42321.364583333336</c:v>
                </c:pt>
                <c:pt idx="4798">
                  <c:v>42321.365277777775</c:v>
                </c:pt>
                <c:pt idx="4799">
                  <c:v>42321.367361111108</c:v>
                </c:pt>
                <c:pt idx="4800">
                  <c:v>42321.369444444441</c:v>
                </c:pt>
                <c:pt idx="4801">
                  <c:v>42321.371527777781</c:v>
                </c:pt>
                <c:pt idx="4802">
                  <c:v>42321.373611111114</c:v>
                </c:pt>
                <c:pt idx="4803">
                  <c:v>42321.375</c:v>
                </c:pt>
                <c:pt idx="4804">
                  <c:v>42321.376388888886</c:v>
                </c:pt>
                <c:pt idx="4805">
                  <c:v>42321.378472222219</c:v>
                </c:pt>
                <c:pt idx="4806">
                  <c:v>42321.380555555559</c:v>
                </c:pt>
                <c:pt idx="4807">
                  <c:v>42321.383333333331</c:v>
                </c:pt>
                <c:pt idx="4808">
                  <c:v>42321.385416666664</c:v>
                </c:pt>
                <c:pt idx="4809">
                  <c:v>42321.388194444444</c:v>
                </c:pt>
                <c:pt idx="4810">
                  <c:v>42321.390972222223</c:v>
                </c:pt>
                <c:pt idx="4811">
                  <c:v>42321.395138888889</c:v>
                </c:pt>
                <c:pt idx="4812">
                  <c:v>42321.395833333336</c:v>
                </c:pt>
                <c:pt idx="4813">
                  <c:v>42321.398611111108</c:v>
                </c:pt>
                <c:pt idx="4814">
                  <c:v>42321.402083333334</c:v>
                </c:pt>
                <c:pt idx="4815">
                  <c:v>42321.40625</c:v>
                </c:pt>
                <c:pt idx="4816">
                  <c:v>42321.410416666666</c:v>
                </c:pt>
                <c:pt idx="4817">
                  <c:v>42321.415972222225</c:v>
                </c:pt>
                <c:pt idx="4818">
                  <c:v>42321.416666666664</c:v>
                </c:pt>
                <c:pt idx="4819">
                  <c:v>42321.422222222223</c:v>
                </c:pt>
                <c:pt idx="4820">
                  <c:v>42321.427083333336</c:v>
                </c:pt>
                <c:pt idx="4821">
                  <c:v>42321.4375</c:v>
                </c:pt>
                <c:pt idx="4822">
                  <c:v>42321.447916666664</c:v>
                </c:pt>
                <c:pt idx="4823">
                  <c:v>42321.452777777777</c:v>
                </c:pt>
                <c:pt idx="4824">
                  <c:v>42321.458333333336</c:v>
                </c:pt>
                <c:pt idx="4825">
                  <c:v>42321.459722222222</c:v>
                </c:pt>
                <c:pt idx="4826">
                  <c:v>42321.463888888888</c:v>
                </c:pt>
                <c:pt idx="4827">
                  <c:v>42321.467361111114</c:v>
                </c:pt>
                <c:pt idx="4828">
                  <c:v>42321.46875</c:v>
                </c:pt>
                <c:pt idx="4829">
                  <c:v>42321.470833333333</c:v>
                </c:pt>
                <c:pt idx="4830">
                  <c:v>42321.473611111112</c:v>
                </c:pt>
                <c:pt idx="4831">
                  <c:v>42321.476388888892</c:v>
                </c:pt>
                <c:pt idx="4832">
                  <c:v>42321.478472222225</c:v>
                </c:pt>
                <c:pt idx="4833">
                  <c:v>42321.479166666664</c:v>
                </c:pt>
                <c:pt idx="4834">
                  <c:v>42321.481944444444</c:v>
                </c:pt>
                <c:pt idx="4835">
                  <c:v>42321.484027777777</c:v>
                </c:pt>
                <c:pt idx="4836">
                  <c:v>42321.486111111109</c:v>
                </c:pt>
                <c:pt idx="4837">
                  <c:v>42321.488194444442</c:v>
                </c:pt>
                <c:pt idx="4838">
                  <c:v>42321.489583333336</c:v>
                </c:pt>
                <c:pt idx="4839">
                  <c:v>42321.490277777775</c:v>
                </c:pt>
                <c:pt idx="4840">
                  <c:v>42321.492361111108</c:v>
                </c:pt>
                <c:pt idx="4841">
                  <c:v>42321.494444444441</c:v>
                </c:pt>
                <c:pt idx="4842">
                  <c:v>42321.496527777781</c:v>
                </c:pt>
                <c:pt idx="4843">
                  <c:v>42321.498611111114</c:v>
                </c:pt>
                <c:pt idx="4844">
                  <c:v>42321.5</c:v>
                </c:pt>
                <c:pt idx="4845">
                  <c:v>42321.500694444447</c:v>
                </c:pt>
                <c:pt idx="4846">
                  <c:v>42321.50277777778</c:v>
                </c:pt>
                <c:pt idx="4847">
                  <c:v>42321.504861111112</c:v>
                </c:pt>
                <c:pt idx="4848">
                  <c:v>42321.506944444445</c:v>
                </c:pt>
                <c:pt idx="4849">
                  <c:v>42321.509027777778</c:v>
                </c:pt>
                <c:pt idx="4850">
                  <c:v>42321.510416666664</c:v>
                </c:pt>
                <c:pt idx="4851">
                  <c:v>42321.512499999997</c:v>
                </c:pt>
                <c:pt idx="4852">
                  <c:v>42321.51458333333</c:v>
                </c:pt>
                <c:pt idx="4853">
                  <c:v>42321.51666666667</c:v>
                </c:pt>
                <c:pt idx="4854">
                  <c:v>42321.518750000003</c:v>
                </c:pt>
                <c:pt idx="4855">
                  <c:v>42321.520833333336</c:v>
                </c:pt>
                <c:pt idx="4856">
                  <c:v>42321.522916666669</c:v>
                </c:pt>
                <c:pt idx="4857">
                  <c:v>42321.525000000001</c:v>
                </c:pt>
                <c:pt idx="4858">
                  <c:v>42321.527777777781</c:v>
                </c:pt>
                <c:pt idx="4859">
                  <c:v>42321.529861111114</c:v>
                </c:pt>
                <c:pt idx="4860">
                  <c:v>42321.53125</c:v>
                </c:pt>
                <c:pt idx="4861">
                  <c:v>42321.532638888886</c:v>
                </c:pt>
                <c:pt idx="4862">
                  <c:v>42321.534722222219</c:v>
                </c:pt>
                <c:pt idx="4863">
                  <c:v>42321.536805555559</c:v>
                </c:pt>
                <c:pt idx="4864">
                  <c:v>42321.538888888892</c:v>
                </c:pt>
                <c:pt idx="4865">
                  <c:v>42321.540972222225</c:v>
                </c:pt>
                <c:pt idx="4866">
                  <c:v>42321.541666666664</c:v>
                </c:pt>
                <c:pt idx="4867">
                  <c:v>42321.543055555558</c:v>
                </c:pt>
                <c:pt idx="4868">
                  <c:v>42321.545138888891</c:v>
                </c:pt>
                <c:pt idx="4869">
                  <c:v>42321.547222222223</c:v>
                </c:pt>
                <c:pt idx="4870">
                  <c:v>42321.549305555556</c:v>
                </c:pt>
                <c:pt idx="4871">
                  <c:v>42321.550694444442</c:v>
                </c:pt>
                <c:pt idx="4872">
                  <c:v>42321.552083333336</c:v>
                </c:pt>
                <c:pt idx="4873">
                  <c:v>42321.552777777775</c:v>
                </c:pt>
                <c:pt idx="4874">
                  <c:v>42321.554861111108</c:v>
                </c:pt>
                <c:pt idx="4875">
                  <c:v>42321.556944444441</c:v>
                </c:pt>
                <c:pt idx="4876">
                  <c:v>42321.559027777781</c:v>
                </c:pt>
                <c:pt idx="4877">
                  <c:v>42321.561111111114</c:v>
                </c:pt>
                <c:pt idx="4878">
                  <c:v>42321.5625</c:v>
                </c:pt>
                <c:pt idx="4879">
                  <c:v>42321.563194444447</c:v>
                </c:pt>
                <c:pt idx="4880">
                  <c:v>42321.56527777778</c:v>
                </c:pt>
                <c:pt idx="4881">
                  <c:v>42321.567361111112</c:v>
                </c:pt>
                <c:pt idx="4882">
                  <c:v>42321.569444444445</c:v>
                </c:pt>
                <c:pt idx="4883">
                  <c:v>42321.571527777778</c:v>
                </c:pt>
                <c:pt idx="4884">
                  <c:v>42321.572916666664</c:v>
                </c:pt>
                <c:pt idx="4885">
                  <c:v>42321.573611111111</c:v>
                </c:pt>
                <c:pt idx="4886">
                  <c:v>42321.575694444444</c:v>
                </c:pt>
                <c:pt idx="4887">
                  <c:v>42321.578472222223</c:v>
                </c:pt>
                <c:pt idx="4888">
                  <c:v>42321.580555555556</c:v>
                </c:pt>
                <c:pt idx="4889">
                  <c:v>42321.582638888889</c:v>
                </c:pt>
                <c:pt idx="4890">
                  <c:v>42321.583333333336</c:v>
                </c:pt>
                <c:pt idx="4891">
                  <c:v>42321.585416666669</c:v>
                </c:pt>
                <c:pt idx="4892">
                  <c:v>42321.587500000001</c:v>
                </c:pt>
                <c:pt idx="4893">
                  <c:v>42321.589583333334</c:v>
                </c:pt>
                <c:pt idx="4894">
                  <c:v>42321.591666666667</c:v>
                </c:pt>
                <c:pt idx="4895">
                  <c:v>42321.59375</c:v>
                </c:pt>
                <c:pt idx="4896">
                  <c:v>42321.594444444447</c:v>
                </c:pt>
                <c:pt idx="4897">
                  <c:v>42321.59652777778</c:v>
                </c:pt>
                <c:pt idx="4898">
                  <c:v>42321.598611111112</c:v>
                </c:pt>
                <c:pt idx="4899">
                  <c:v>42321.600694444445</c:v>
                </c:pt>
                <c:pt idx="4900">
                  <c:v>42321.602777777778</c:v>
                </c:pt>
                <c:pt idx="4901">
                  <c:v>42321.604166666664</c:v>
                </c:pt>
                <c:pt idx="4902">
                  <c:v>42321.605555555558</c:v>
                </c:pt>
                <c:pt idx="4903">
                  <c:v>42321.60833333333</c:v>
                </c:pt>
                <c:pt idx="4904">
                  <c:v>42321.61041666667</c:v>
                </c:pt>
                <c:pt idx="4905">
                  <c:v>42321.613194444442</c:v>
                </c:pt>
                <c:pt idx="4906">
                  <c:v>42321.614583333336</c:v>
                </c:pt>
                <c:pt idx="4907">
                  <c:v>42321.615277777775</c:v>
                </c:pt>
                <c:pt idx="4908">
                  <c:v>42321.618055555555</c:v>
                </c:pt>
                <c:pt idx="4909">
                  <c:v>42321.620138888888</c:v>
                </c:pt>
                <c:pt idx="4910">
                  <c:v>42321.622916666667</c:v>
                </c:pt>
                <c:pt idx="4911">
                  <c:v>42321.625</c:v>
                </c:pt>
                <c:pt idx="4912">
                  <c:v>42321.626388888886</c:v>
                </c:pt>
                <c:pt idx="4913">
                  <c:v>42321.629861111112</c:v>
                </c:pt>
                <c:pt idx="4914">
                  <c:v>42321.631944444445</c:v>
                </c:pt>
                <c:pt idx="4915">
                  <c:v>42321.635416666664</c:v>
                </c:pt>
                <c:pt idx="4916">
                  <c:v>42321.637499999997</c:v>
                </c:pt>
                <c:pt idx="4917">
                  <c:v>42321.640277777777</c:v>
                </c:pt>
                <c:pt idx="4918">
                  <c:v>42321.643055555556</c:v>
                </c:pt>
                <c:pt idx="4919">
                  <c:v>42321.645833333336</c:v>
                </c:pt>
                <c:pt idx="4920">
                  <c:v>42321.646527777775</c:v>
                </c:pt>
                <c:pt idx="4921">
                  <c:v>42321.649305555555</c:v>
                </c:pt>
                <c:pt idx="4922">
                  <c:v>42321.652083333334</c:v>
                </c:pt>
                <c:pt idx="4923">
                  <c:v>42321.655555555553</c:v>
                </c:pt>
                <c:pt idx="4924">
                  <c:v>42321.65625</c:v>
                </c:pt>
                <c:pt idx="4925">
                  <c:v>42321.658333333333</c:v>
                </c:pt>
                <c:pt idx="4926">
                  <c:v>42321.661805555559</c:v>
                </c:pt>
                <c:pt idx="4927">
                  <c:v>42321.666666666664</c:v>
                </c:pt>
                <c:pt idx="4928">
                  <c:v>42321.674305555556</c:v>
                </c:pt>
                <c:pt idx="4929">
                  <c:v>42321.677083333336</c:v>
                </c:pt>
                <c:pt idx="4930">
                  <c:v>42321.68472222222</c:v>
                </c:pt>
                <c:pt idx="4931">
                  <c:v>42321.6875</c:v>
                </c:pt>
                <c:pt idx="4932">
                  <c:v>42321.697916666664</c:v>
                </c:pt>
                <c:pt idx="4933">
                  <c:v>42321.703472222223</c:v>
                </c:pt>
                <c:pt idx="4934">
                  <c:v>42321.708333333336</c:v>
                </c:pt>
                <c:pt idx="4935">
                  <c:v>42321.716666666667</c:v>
                </c:pt>
                <c:pt idx="4936">
                  <c:v>42321.71875</c:v>
                </c:pt>
                <c:pt idx="4937">
                  <c:v>42321.724305555559</c:v>
                </c:pt>
                <c:pt idx="4938">
                  <c:v>42321.728472222225</c:v>
                </c:pt>
                <c:pt idx="4939">
                  <c:v>42321.729166666664</c:v>
                </c:pt>
                <c:pt idx="4940">
                  <c:v>42321.731249999997</c:v>
                </c:pt>
                <c:pt idx="4941">
                  <c:v>42321.734027777777</c:v>
                </c:pt>
                <c:pt idx="4942">
                  <c:v>42321.736111111109</c:v>
                </c:pt>
                <c:pt idx="4943">
                  <c:v>42321.738888888889</c:v>
                </c:pt>
                <c:pt idx="4944">
                  <c:v>42321.739583333336</c:v>
                </c:pt>
                <c:pt idx="4945">
                  <c:v>42321.741666666669</c:v>
                </c:pt>
                <c:pt idx="4946">
                  <c:v>42321.744444444441</c:v>
                </c:pt>
                <c:pt idx="4947">
                  <c:v>42321.746527777781</c:v>
                </c:pt>
                <c:pt idx="4948">
                  <c:v>42321.749305555553</c:v>
                </c:pt>
                <c:pt idx="4949">
                  <c:v>42321.75</c:v>
                </c:pt>
                <c:pt idx="4950">
                  <c:v>42321.752083333333</c:v>
                </c:pt>
                <c:pt idx="4951">
                  <c:v>42321.753472222219</c:v>
                </c:pt>
                <c:pt idx="4952">
                  <c:v>42321.755555555559</c:v>
                </c:pt>
                <c:pt idx="4953">
                  <c:v>42321.757638888892</c:v>
                </c:pt>
                <c:pt idx="4954">
                  <c:v>42321.760416666664</c:v>
                </c:pt>
                <c:pt idx="4955">
                  <c:v>42321.762499999997</c:v>
                </c:pt>
                <c:pt idx="4956">
                  <c:v>42321.76458333333</c:v>
                </c:pt>
                <c:pt idx="4957">
                  <c:v>42321.76666666667</c:v>
                </c:pt>
                <c:pt idx="4958">
                  <c:v>42321.769444444442</c:v>
                </c:pt>
                <c:pt idx="4959">
                  <c:v>42321.770833333336</c:v>
                </c:pt>
                <c:pt idx="4960">
                  <c:v>42321.771527777775</c:v>
                </c:pt>
                <c:pt idx="4961">
                  <c:v>42321.773611111108</c:v>
                </c:pt>
                <c:pt idx="4962">
                  <c:v>42321.775694444441</c:v>
                </c:pt>
                <c:pt idx="4963">
                  <c:v>42321.777777777781</c:v>
                </c:pt>
                <c:pt idx="4964">
                  <c:v>42321.779166666667</c:v>
                </c:pt>
                <c:pt idx="4965">
                  <c:v>42321.78125</c:v>
                </c:pt>
                <c:pt idx="4966">
                  <c:v>42321.781944444447</c:v>
                </c:pt>
                <c:pt idx="4967">
                  <c:v>42321.78402777778</c:v>
                </c:pt>
                <c:pt idx="4968">
                  <c:v>42321.786111111112</c:v>
                </c:pt>
                <c:pt idx="4969">
                  <c:v>42321.788194444445</c:v>
                </c:pt>
                <c:pt idx="4970">
                  <c:v>42321.790277777778</c:v>
                </c:pt>
                <c:pt idx="4971">
                  <c:v>42321.791666666664</c:v>
                </c:pt>
                <c:pt idx="4972">
                  <c:v>42321.792361111111</c:v>
                </c:pt>
                <c:pt idx="4973">
                  <c:v>42321.794444444444</c:v>
                </c:pt>
                <c:pt idx="4974">
                  <c:v>42321.796527777777</c:v>
                </c:pt>
                <c:pt idx="4975">
                  <c:v>42321.798611111109</c:v>
                </c:pt>
                <c:pt idx="4976">
                  <c:v>42321.800694444442</c:v>
                </c:pt>
                <c:pt idx="4977">
                  <c:v>42321.802083333336</c:v>
                </c:pt>
                <c:pt idx="4978">
                  <c:v>42321.802777777775</c:v>
                </c:pt>
                <c:pt idx="4979">
                  <c:v>42321.804861111108</c:v>
                </c:pt>
                <c:pt idx="4980">
                  <c:v>42321.806944444441</c:v>
                </c:pt>
                <c:pt idx="4981">
                  <c:v>42321.809027777781</c:v>
                </c:pt>
                <c:pt idx="4982">
                  <c:v>42321.811111111114</c:v>
                </c:pt>
                <c:pt idx="4983">
                  <c:v>42321.8125</c:v>
                </c:pt>
                <c:pt idx="4984">
                  <c:v>42321.813194444447</c:v>
                </c:pt>
                <c:pt idx="4985">
                  <c:v>42321.81527777778</c:v>
                </c:pt>
                <c:pt idx="4986">
                  <c:v>42321.817361111112</c:v>
                </c:pt>
                <c:pt idx="4987">
                  <c:v>42321.819444444445</c:v>
                </c:pt>
                <c:pt idx="4988">
                  <c:v>42321.821527777778</c:v>
                </c:pt>
                <c:pt idx="4989">
                  <c:v>42321.822916666664</c:v>
                </c:pt>
                <c:pt idx="4990">
                  <c:v>42321.823611111111</c:v>
                </c:pt>
                <c:pt idx="4991">
                  <c:v>42321.825694444444</c:v>
                </c:pt>
                <c:pt idx="4992">
                  <c:v>42321.827777777777</c:v>
                </c:pt>
                <c:pt idx="4993">
                  <c:v>42321.829861111109</c:v>
                </c:pt>
                <c:pt idx="4994">
                  <c:v>42321.831944444442</c:v>
                </c:pt>
                <c:pt idx="4995">
                  <c:v>42321.833333333336</c:v>
                </c:pt>
                <c:pt idx="4996">
                  <c:v>42321.834027777775</c:v>
                </c:pt>
                <c:pt idx="4997">
                  <c:v>42321.836111111108</c:v>
                </c:pt>
                <c:pt idx="4998">
                  <c:v>42321.838888888888</c:v>
                </c:pt>
                <c:pt idx="4999">
                  <c:v>42321.84097222222</c:v>
                </c:pt>
                <c:pt idx="5000">
                  <c:v>42321.84375</c:v>
                </c:pt>
                <c:pt idx="5001">
                  <c:v>42321.845833333333</c:v>
                </c:pt>
                <c:pt idx="5002">
                  <c:v>42321.847916666666</c:v>
                </c:pt>
                <c:pt idx="5003">
                  <c:v>42321.85</c:v>
                </c:pt>
                <c:pt idx="5004">
                  <c:v>42321.852777777778</c:v>
                </c:pt>
                <c:pt idx="5005">
                  <c:v>42321.854166666664</c:v>
                </c:pt>
                <c:pt idx="5006">
                  <c:v>42321.854861111111</c:v>
                </c:pt>
                <c:pt idx="5007">
                  <c:v>42321.857638888891</c:v>
                </c:pt>
                <c:pt idx="5008">
                  <c:v>42321.859722222223</c:v>
                </c:pt>
                <c:pt idx="5009">
                  <c:v>42321.861805555556</c:v>
                </c:pt>
                <c:pt idx="5010">
                  <c:v>42321.864583333336</c:v>
                </c:pt>
                <c:pt idx="5011">
                  <c:v>42321.866666666669</c:v>
                </c:pt>
                <c:pt idx="5012">
                  <c:v>42321.869444444441</c:v>
                </c:pt>
                <c:pt idx="5013">
                  <c:v>42321.872916666667</c:v>
                </c:pt>
                <c:pt idx="5014">
                  <c:v>42321.875</c:v>
                </c:pt>
                <c:pt idx="5015">
                  <c:v>42321.875694444447</c:v>
                </c:pt>
                <c:pt idx="5016">
                  <c:v>42321.878472222219</c:v>
                </c:pt>
                <c:pt idx="5017">
                  <c:v>42321.881249999999</c:v>
                </c:pt>
                <c:pt idx="5018">
                  <c:v>42321.884027777778</c:v>
                </c:pt>
                <c:pt idx="5019">
                  <c:v>42321.885416666664</c:v>
                </c:pt>
                <c:pt idx="5020">
                  <c:v>42321.888194444444</c:v>
                </c:pt>
                <c:pt idx="5021">
                  <c:v>42321.892361111109</c:v>
                </c:pt>
                <c:pt idx="5022">
                  <c:v>42321.895833333336</c:v>
                </c:pt>
                <c:pt idx="5023">
                  <c:v>42321.899305555555</c:v>
                </c:pt>
                <c:pt idx="5024">
                  <c:v>42321.904861111114</c:v>
                </c:pt>
                <c:pt idx="5025">
                  <c:v>42321.90625</c:v>
                </c:pt>
                <c:pt idx="5026">
                  <c:v>42321.911111111112</c:v>
                </c:pt>
                <c:pt idx="5027">
                  <c:v>42321.916666666664</c:v>
                </c:pt>
                <c:pt idx="5028">
                  <c:v>42321.927083333336</c:v>
                </c:pt>
                <c:pt idx="5029">
                  <c:v>42321.9375</c:v>
                </c:pt>
                <c:pt idx="5030">
                  <c:v>42321.947916666664</c:v>
                </c:pt>
                <c:pt idx="5031">
                  <c:v>42321.958333333336</c:v>
                </c:pt>
                <c:pt idx="5032">
                  <c:v>42321.959027777775</c:v>
                </c:pt>
                <c:pt idx="5033">
                  <c:v>42321.964583333334</c:v>
                </c:pt>
                <c:pt idx="5034">
                  <c:v>42321.96875</c:v>
                </c:pt>
                <c:pt idx="5035">
                  <c:v>42321.979166666664</c:v>
                </c:pt>
                <c:pt idx="5036">
                  <c:v>42321.981249999997</c:v>
                </c:pt>
                <c:pt idx="5037">
                  <c:v>42321.988194444442</c:v>
                </c:pt>
                <c:pt idx="5038">
                  <c:v>42321.989583333336</c:v>
                </c:pt>
                <c:pt idx="5039">
                  <c:v>42321.990972222222</c:v>
                </c:pt>
                <c:pt idx="5040">
                  <c:v>42321.993055555555</c:v>
                </c:pt>
                <c:pt idx="5041">
                  <c:v>42321.995138888888</c:v>
                </c:pt>
                <c:pt idx="5042">
                  <c:v>42321.99722222222</c:v>
                </c:pt>
                <c:pt idx="5043">
                  <c:v>42321.998611111114</c:v>
                </c:pt>
                <c:pt idx="5044">
                  <c:v>42322</c:v>
                </c:pt>
                <c:pt idx="5045">
                  <c:v>42322.001388888886</c:v>
                </c:pt>
                <c:pt idx="5046">
                  <c:v>42322.00277777778</c:v>
                </c:pt>
                <c:pt idx="5047">
                  <c:v>42322.004166666666</c:v>
                </c:pt>
                <c:pt idx="5048">
                  <c:v>42322.005555555559</c:v>
                </c:pt>
                <c:pt idx="5049">
                  <c:v>42322.006944444445</c:v>
                </c:pt>
                <c:pt idx="5050">
                  <c:v>42322.008333333331</c:v>
                </c:pt>
                <c:pt idx="5051">
                  <c:v>42322.009722222225</c:v>
                </c:pt>
                <c:pt idx="5052">
                  <c:v>42322.010416666664</c:v>
                </c:pt>
                <c:pt idx="5053">
                  <c:v>42322.011111111111</c:v>
                </c:pt>
                <c:pt idx="5054">
                  <c:v>42322.012499999997</c:v>
                </c:pt>
                <c:pt idx="5055">
                  <c:v>42322.013888888891</c:v>
                </c:pt>
                <c:pt idx="5056">
                  <c:v>42322.015972222223</c:v>
                </c:pt>
                <c:pt idx="5057">
                  <c:v>42322.017361111109</c:v>
                </c:pt>
                <c:pt idx="5058">
                  <c:v>42322.019444444442</c:v>
                </c:pt>
                <c:pt idx="5059">
                  <c:v>42322.020833333336</c:v>
                </c:pt>
                <c:pt idx="5060">
                  <c:v>42322.021527777775</c:v>
                </c:pt>
                <c:pt idx="5061">
                  <c:v>42322.022916666669</c:v>
                </c:pt>
                <c:pt idx="5062">
                  <c:v>42322.025000000001</c:v>
                </c:pt>
                <c:pt idx="5063">
                  <c:v>42322.027083333334</c:v>
                </c:pt>
                <c:pt idx="5064">
                  <c:v>42322.029166666667</c:v>
                </c:pt>
                <c:pt idx="5065">
                  <c:v>42322.03125</c:v>
                </c:pt>
                <c:pt idx="5066">
                  <c:v>42322.03402777778</c:v>
                </c:pt>
                <c:pt idx="5067">
                  <c:v>42322.036805555559</c:v>
                </c:pt>
                <c:pt idx="5068">
                  <c:v>42322.038888888892</c:v>
                </c:pt>
                <c:pt idx="5069">
                  <c:v>42322.040277777778</c:v>
                </c:pt>
                <c:pt idx="5070">
                  <c:v>42322.041666666664</c:v>
                </c:pt>
                <c:pt idx="5071">
                  <c:v>42322.042361111111</c:v>
                </c:pt>
                <c:pt idx="5072">
                  <c:v>42322.044444444444</c:v>
                </c:pt>
                <c:pt idx="5073">
                  <c:v>42322.046527777777</c:v>
                </c:pt>
                <c:pt idx="5074">
                  <c:v>42322.048611111109</c:v>
                </c:pt>
                <c:pt idx="5075">
                  <c:v>42322.050694444442</c:v>
                </c:pt>
                <c:pt idx="5076">
                  <c:v>42322.052083333336</c:v>
                </c:pt>
                <c:pt idx="5077">
                  <c:v>42322.054166666669</c:v>
                </c:pt>
                <c:pt idx="5078">
                  <c:v>42322.056250000001</c:v>
                </c:pt>
                <c:pt idx="5079">
                  <c:v>42322.058333333334</c:v>
                </c:pt>
                <c:pt idx="5080">
                  <c:v>42322.060416666667</c:v>
                </c:pt>
                <c:pt idx="5081">
                  <c:v>42322.0625</c:v>
                </c:pt>
                <c:pt idx="5082">
                  <c:v>42322.063194444447</c:v>
                </c:pt>
                <c:pt idx="5083">
                  <c:v>42322.06527777778</c:v>
                </c:pt>
                <c:pt idx="5084">
                  <c:v>42322.068055555559</c:v>
                </c:pt>
                <c:pt idx="5085">
                  <c:v>42322.070138888892</c:v>
                </c:pt>
                <c:pt idx="5086">
                  <c:v>42322.072222222225</c:v>
                </c:pt>
                <c:pt idx="5087">
                  <c:v>42322.072916666664</c:v>
                </c:pt>
                <c:pt idx="5088">
                  <c:v>42322.074305555558</c:v>
                </c:pt>
                <c:pt idx="5089">
                  <c:v>42322.076388888891</c:v>
                </c:pt>
                <c:pt idx="5090">
                  <c:v>42322.077777777777</c:v>
                </c:pt>
                <c:pt idx="5091">
                  <c:v>42322.079861111109</c:v>
                </c:pt>
                <c:pt idx="5092">
                  <c:v>42322.081944444442</c:v>
                </c:pt>
                <c:pt idx="5093">
                  <c:v>42322.083333333336</c:v>
                </c:pt>
                <c:pt idx="5094">
                  <c:v>42322.084027777775</c:v>
                </c:pt>
                <c:pt idx="5095">
                  <c:v>42322.085416666669</c:v>
                </c:pt>
                <c:pt idx="5096">
                  <c:v>42322.087500000001</c:v>
                </c:pt>
                <c:pt idx="5097">
                  <c:v>42322.089583333334</c:v>
                </c:pt>
                <c:pt idx="5098">
                  <c:v>42322.091666666667</c:v>
                </c:pt>
                <c:pt idx="5099">
                  <c:v>42322.09375</c:v>
                </c:pt>
                <c:pt idx="5100">
                  <c:v>42322.09652777778</c:v>
                </c:pt>
                <c:pt idx="5101">
                  <c:v>42322.098611111112</c:v>
                </c:pt>
                <c:pt idx="5102">
                  <c:v>42322.100694444445</c:v>
                </c:pt>
                <c:pt idx="5103">
                  <c:v>42322.102777777778</c:v>
                </c:pt>
                <c:pt idx="5104">
                  <c:v>42322.104166666664</c:v>
                </c:pt>
                <c:pt idx="5105">
                  <c:v>42322.105555555558</c:v>
                </c:pt>
                <c:pt idx="5106">
                  <c:v>42322.10833333333</c:v>
                </c:pt>
                <c:pt idx="5107">
                  <c:v>42322.11041666667</c:v>
                </c:pt>
                <c:pt idx="5108">
                  <c:v>42322.113194444442</c:v>
                </c:pt>
                <c:pt idx="5109">
                  <c:v>42322.114583333336</c:v>
                </c:pt>
                <c:pt idx="5110">
                  <c:v>42322.115972222222</c:v>
                </c:pt>
                <c:pt idx="5111">
                  <c:v>42322.118055555555</c:v>
                </c:pt>
                <c:pt idx="5112">
                  <c:v>42322.120833333334</c:v>
                </c:pt>
                <c:pt idx="5113">
                  <c:v>42322.122916666667</c:v>
                </c:pt>
                <c:pt idx="5114">
                  <c:v>42322.125</c:v>
                </c:pt>
                <c:pt idx="5115">
                  <c:v>42322.125694444447</c:v>
                </c:pt>
                <c:pt idx="5116">
                  <c:v>42322.128472222219</c:v>
                </c:pt>
                <c:pt idx="5117">
                  <c:v>42322.130555555559</c:v>
                </c:pt>
                <c:pt idx="5118">
                  <c:v>42322.132638888892</c:v>
                </c:pt>
                <c:pt idx="5119">
                  <c:v>42322.135416666664</c:v>
                </c:pt>
                <c:pt idx="5120">
                  <c:v>42322.138194444444</c:v>
                </c:pt>
                <c:pt idx="5121">
                  <c:v>42322.140972222223</c:v>
                </c:pt>
                <c:pt idx="5122">
                  <c:v>42322.143750000003</c:v>
                </c:pt>
                <c:pt idx="5123">
                  <c:v>42322.145833333336</c:v>
                </c:pt>
                <c:pt idx="5124">
                  <c:v>42322.147222222222</c:v>
                </c:pt>
                <c:pt idx="5125">
                  <c:v>42322.151388888888</c:v>
                </c:pt>
                <c:pt idx="5126">
                  <c:v>42322.155555555553</c:v>
                </c:pt>
                <c:pt idx="5127">
                  <c:v>42322.15625</c:v>
                </c:pt>
                <c:pt idx="5128">
                  <c:v>42322.158333333333</c:v>
                </c:pt>
                <c:pt idx="5129">
                  <c:v>42322.161111111112</c:v>
                </c:pt>
                <c:pt idx="5130">
                  <c:v>42322.163888888892</c:v>
                </c:pt>
                <c:pt idx="5131">
                  <c:v>42322.166666666664</c:v>
                </c:pt>
                <c:pt idx="5132">
                  <c:v>42322.169444444444</c:v>
                </c:pt>
                <c:pt idx="5133">
                  <c:v>42322.17291666667</c:v>
                </c:pt>
                <c:pt idx="5134">
                  <c:v>42322.177083333336</c:v>
                </c:pt>
                <c:pt idx="5135">
                  <c:v>42322.177777777775</c:v>
                </c:pt>
                <c:pt idx="5136">
                  <c:v>42322.181250000001</c:v>
                </c:pt>
                <c:pt idx="5137">
                  <c:v>42322.186111111114</c:v>
                </c:pt>
                <c:pt idx="5138">
                  <c:v>42322.1875</c:v>
                </c:pt>
                <c:pt idx="5139">
                  <c:v>42322.197916666664</c:v>
                </c:pt>
                <c:pt idx="5140">
                  <c:v>42322.208333333336</c:v>
                </c:pt>
                <c:pt idx="5141">
                  <c:v>42322.21875</c:v>
                </c:pt>
                <c:pt idx="5142">
                  <c:v>42322.229166666664</c:v>
                </c:pt>
                <c:pt idx="5143">
                  <c:v>42322.238194444442</c:v>
                </c:pt>
                <c:pt idx="5144">
                  <c:v>42322.239583333336</c:v>
                </c:pt>
                <c:pt idx="5145">
                  <c:v>42322.242361111108</c:v>
                </c:pt>
                <c:pt idx="5146">
                  <c:v>42322.244444444441</c:v>
                </c:pt>
                <c:pt idx="5147">
                  <c:v>42322.24722222222</c:v>
                </c:pt>
                <c:pt idx="5148">
                  <c:v>42322.25</c:v>
                </c:pt>
                <c:pt idx="5149">
                  <c:v>42322.252083333333</c:v>
                </c:pt>
                <c:pt idx="5150">
                  <c:v>42322.254861111112</c:v>
                </c:pt>
                <c:pt idx="5151">
                  <c:v>42322.256944444445</c:v>
                </c:pt>
                <c:pt idx="5152">
                  <c:v>42322.259027777778</c:v>
                </c:pt>
                <c:pt idx="5153">
                  <c:v>42322.260416666664</c:v>
                </c:pt>
                <c:pt idx="5154">
                  <c:v>42322.261111111111</c:v>
                </c:pt>
                <c:pt idx="5155">
                  <c:v>42322.263194444444</c:v>
                </c:pt>
                <c:pt idx="5156">
                  <c:v>42322.265277777777</c:v>
                </c:pt>
                <c:pt idx="5157">
                  <c:v>42322.267361111109</c:v>
                </c:pt>
                <c:pt idx="5158">
                  <c:v>42322.268750000003</c:v>
                </c:pt>
                <c:pt idx="5159">
                  <c:v>42322.270833333336</c:v>
                </c:pt>
                <c:pt idx="5160">
                  <c:v>42322.280555555553</c:v>
                </c:pt>
                <c:pt idx="5161">
                  <c:v>42322.28125</c:v>
                </c:pt>
                <c:pt idx="5162">
                  <c:v>42322.282638888886</c:v>
                </c:pt>
                <c:pt idx="5163">
                  <c:v>42322.284722222219</c:v>
                </c:pt>
                <c:pt idx="5164">
                  <c:v>42322.286805555559</c:v>
                </c:pt>
                <c:pt idx="5165">
                  <c:v>42322.288888888892</c:v>
                </c:pt>
                <c:pt idx="5166">
                  <c:v>42322.291666666664</c:v>
                </c:pt>
                <c:pt idx="5167">
                  <c:v>42322.293749999997</c:v>
                </c:pt>
                <c:pt idx="5168">
                  <c:v>42322.29583333333</c:v>
                </c:pt>
                <c:pt idx="5169">
                  <c:v>42322.29791666667</c:v>
                </c:pt>
                <c:pt idx="5170">
                  <c:v>42322.3</c:v>
                </c:pt>
                <c:pt idx="5171">
                  <c:v>42322.302083333336</c:v>
                </c:pt>
                <c:pt idx="5172">
                  <c:v>42322.302777777775</c:v>
                </c:pt>
                <c:pt idx="5173">
                  <c:v>42322.304861111108</c:v>
                </c:pt>
                <c:pt idx="5174">
                  <c:v>42322.306944444441</c:v>
                </c:pt>
                <c:pt idx="5175">
                  <c:v>42322.309027777781</c:v>
                </c:pt>
                <c:pt idx="5176">
                  <c:v>42322.311111111114</c:v>
                </c:pt>
                <c:pt idx="5177">
                  <c:v>42322.3125</c:v>
                </c:pt>
                <c:pt idx="5178">
                  <c:v>42322.313194444447</c:v>
                </c:pt>
                <c:pt idx="5179">
                  <c:v>42322.31527777778</c:v>
                </c:pt>
                <c:pt idx="5180">
                  <c:v>42322.317361111112</c:v>
                </c:pt>
                <c:pt idx="5181">
                  <c:v>42322.319444444445</c:v>
                </c:pt>
                <c:pt idx="5182">
                  <c:v>42322.321527777778</c:v>
                </c:pt>
                <c:pt idx="5183">
                  <c:v>42322.322916666664</c:v>
                </c:pt>
                <c:pt idx="5184">
                  <c:v>42322.324999999997</c:v>
                </c:pt>
                <c:pt idx="5185">
                  <c:v>42322.32708333333</c:v>
                </c:pt>
                <c:pt idx="5186">
                  <c:v>42322.328472222223</c:v>
                </c:pt>
                <c:pt idx="5187">
                  <c:v>42322.330555555556</c:v>
                </c:pt>
                <c:pt idx="5188">
                  <c:v>42322.332638888889</c:v>
                </c:pt>
                <c:pt idx="5189">
                  <c:v>42322.333333333336</c:v>
                </c:pt>
                <c:pt idx="5190">
                  <c:v>42322.334722222222</c:v>
                </c:pt>
                <c:pt idx="5191">
                  <c:v>42322.336805555555</c:v>
                </c:pt>
                <c:pt idx="5192">
                  <c:v>42322.338888888888</c:v>
                </c:pt>
                <c:pt idx="5193">
                  <c:v>42322.34097222222</c:v>
                </c:pt>
                <c:pt idx="5194">
                  <c:v>42322.343055555553</c:v>
                </c:pt>
                <c:pt idx="5195">
                  <c:v>42322.34375</c:v>
                </c:pt>
                <c:pt idx="5196">
                  <c:v>42322.344444444447</c:v>
                </c:pt>
                <c:pt idx="5197">
                  <c:v>42322.34652777778</c:v>
                </c:pt>
                <c:pt idx="5198">
                  <c:v>42322.348611111112</c:v>
                </c:pt>
                <c:pt idx="5199">
                  <c:v>42322.35</c:v>
                </c:pt>
                <c:pt idx="5200">
                  <c:v>42322.352083333331</c:v>
                </c:pt>
                <c:pt idx="5201">
                  <c:v>42322.354166666664</c:v>
                </c:pt>
                <c:pt idx="5202">
                  <c:v>42322.355555555558</c:v>
                </c:pt>
                <c:pt idx="5203">
                  <c:v>42322.357638888891</c:v>
                </c:pt>
                <c:pt idx="5204">
                  <c:v>42322.359722222223</c:v>
                </c:pt>
                <c:pt idx="5205">
                  <c:v>42322.361805555556</c:v>
                </c:pt>
                <c:pt idx="5206">
                  <c:v>42322.363194444442</c:v>
                </c:pt>
                <c:pt idx="5207">
                  <c:v>42322.364583333336</c:v>
                </c:pt>
                <c:pt idx="5208">
                  <c:v>42322.365277777775</c:v>
                </c:pt>
                <c:pt idx="5209">
                  <c:v>42322.367361111108</c:v>
                </c:pt>
                <c:pt idx="5210">
                  <c:v>42322.368750000001</c:v>
                </c:pt>
                <c:pt idx="5211">
                  <c:v>42322.370833333334</c:v>
                </c:pt>
                <c:pt idx="5212">
                  <c:v>42322.372916666667</c:v>
                </c:pt>
                <c:pt idx="5213">
                  <c:v>42322.375</c:v>
                </c:pt>
                <c:pt idx="5214">
                  <c:v>42322.377083333333</c:v>
                </c:pt>
                <c:pt idx="5215">
                  <c:v>42322.379166666666</c:v>
                </c:pt>
                <c:pt idx="5216">
                  <c:v>42322.381249999999</c:v>
                </c:pt>
                <c:pt idx="5217">
                  <c:v>42322.382638888892</c:v>
                </c:pt>
                <c:pt idx="5218">
                  <c:v>42322.384722222225</c:v>
                </c:pt>
                <c:pt idx="5219">
                  <c:v>42322.385416666664</c:v>
                </c:pt>
                <c:pt idx="5220">
                  <c:v>42322.386805555558</c:v>
                </c:pt>
                <c:pt idx="5221">
                  <c:v>42322.388194444444</c:v>
                </c:pt>
                <c:pt idx="5222">
                  <c:v>42322.390277777777</c:v>
                </c:pt>
                <c:pt idx="5223">
                  <c:v>42322.392361111109</c:v>
                </c:pt>
                <c:pt idx="5224">
                  <c:v>42322.393750000003</c:v>
                </c:pt>
                <c:pt idx="5225">
                  <c:v>42322.395138888889</c:v>
                </c:pt>
                <c:pt idx="5226">
                  <c:v>42322.395833333336</c:v>
                </c:pt>
                <c:pt idx="5227">
                  <c:v>42322.397222222222</c:v>
                </c:pt>
                <c:pt idx="5228">
                  <c:v>42322.398611111108</c:v>
                </c:pt>
                <c:pt idx="5229">
                  <c:v>42322.400694444441</c:v>
                </c:pt>
                <c:pt idx="5230">
                  <c:v>42322.402777777781</c:v>
                </c:pt>
                <c:pt idx="5231">
                  <c:v>42322.404166666667</c:v>
                </c:pt>
                <c:pt idx="5232">
                  <c:v>42322.405555555553</c:v>
                </c:pt>
                <c:pt idx="5233">
                  <c:v>42322.40625</c:v>
                </c:pt>
                <c:pt idx="5234">
                  <c:v>42322.407638888886</c:v>
                </c:pt>
                <c:pt idx="5235">
                  <c:v>42322.409722222219</c:v>
                </c:pt>
                <c:pt idx="5236">
                  <c:v>42322.411805555559</c:v>
                </c:pt>
                <c:pt idx="5237">
                  <c:v>42322.413888888892</c:v>
                </c:pt>
                <c:pt idx="5238">
                  <c:v>42322.416666666664</c:v>
                </c:pt>
                <c:pt idx="5239">
                  <c:v>42322.422222222223</c:v>
                </c:pt>
                <c:pt idx="5240">
                  <c:v>42322.427083333336</c:v>
                </c:pt>
                <c:pt idx="5241">
                  <c:v>42322.431250000001</c:v>
                </c:pt>
                <c:pt idx="5242">
                  <c:v>42322.43472222222</c:v>
                </c:pt>
                <c:pt idx="5243">
                  <c:v>42322.4375</c:v>
                </c:pt>
                <c:pt idx="5244">
                  <c:v>42322.438194444447</c:v>
                </c:pt>
                <c:pt idx="5245">
                  <c:v>42322.442361111112</c:v>
                </c:pt>
                <c:pt idx="5246">
                  <c:v>42322.447916666664</c:v>
                </c:pt>
                <c:pt idx="5247">
                  <c:v>42322.458333333336</c:v>
                </c:pt>
                <c:pt idx="5248">
                  <c:v>42322.46597222222</c:v>
                </c:pt>
                <c:pt idx="5249">
                  <c:v>42322.46875</c:v>
                </c:pt>
                <c:pt idx="5250">
                  <c:v>42322.469444444447</c:v>
                </c:pt>
                <c:pt idx="5251">
                  <c:v>42322.472222222219</c:v>
                </c:pt>
                <c:pt idx="5252">
                  <c:v>42322.479166666664</c:v>
                </c:pt>
                <c:pt idx="5253">
                  <c:v>42322.488888888889</c:v>
                </c:pt>
                <c:pt idx="5254">
                  <c:v>42322.489583333336</c:v>
                </c:pt>
                <c:pt idx="5255">
                  <c:v>42322.492361111108</c:v>
                </c:pt>
                <c:pt idx="5256">
                  <c:v>42322.495138888888</c:v>
                </c:pt>
                <c:pt idx="5257">
                  <c:v>42322.498611111114</c:v>
                </c:pt>
                <c:pt idx="5258">
                  <c:v>42322.5</c:v>
                </c:pt>
                <c:pt idx="5259">
                  <c:v>42322.501388888886</c:v>
                </c:pt>
                <c:pt idx="5260">
                  <c:v>42322.504166666666</c:v>
                </c:pt>
                <c:pt idx="5261">
                  <c:v>42322.506249999999</c:v>
                </c:pt>
                <c:pt idx="5262">
                  <c:v>42322.508333333331</c:v>
                </c:pt>
                <c:pt idx="5263">
                  <c:v>42322.510416666664</c:v>
                </c:pt>
                <c:pt idx="5264">
                  <c:v>42322.512499999997</c:v>
                </c:pt>
                <c:pt idx="5265">
                  <c:v>42322.51458333333</c:v>
                </c:pt>
                <c:pt idx="5266">
                  <c:v>42322.51666666667</c:v>
                </c:pt>
                <c:pt idx="5267">
                  <c:v>42322.518750000003</c:v>
                </c:pt>
                <c:pt idx="5268">
                  <c:v>42322.520833333336</c:v>
                </c:pt>
                <c:pt idx="5269">
                  <c:v>42322.522916666669</c:v>
                </c:pt>
                <c:pt idx="5270">
                  <c:v>42322.525000000001</c:v>
                </c:pt>
                <c:pt idx="5271">
                  <c:v>42322.527083333334</c:v>
                </c:pt>
                <c:pt idx="5272">
                  <c:v>42322.52847222222</c:v>
                </c:pt>
                <c:pt idx="5273">
                  <c:v>42322.530555555553</c:v>
                </c:pt>
                <c:pt idx="5274">
                  <c:v>42322.53125</c:v>
                </c:pt>
                <c:pt idx="5275">
                  <c:v>42322.532638888886</c:v>
                </c:pt>
                <c:pt idx="5276">
                  <c:v>42322.53402777778</c:v>
                </c:pt>
                <c:pt idx="5277">
                  <c:v>42322.536805555559</c:v>
                </c:pt>
                <c:pt idx="5278">
                  <c:v>42322.538888888892</c:v>
                </c:pt>
                <c:pt idx="5279">
                  <c:v>42322.540972222225</c:v>
                </c:pt>
                <c:pt idx="5280">
                  <c:v>42322.541666666664</c:v>
                </c:pt>
                <c:pt idx="5281">
                  <c:v>42322.543749999997</c:v>
                </c:pt>
                <c:pt idx="5282">
                  <c:v>42322.54583333333</c:v>
                </c:pt>
                <c:pt idx="5283">
                  <c:v>42322.54791666667</c:v>
                </c:pt>
                <c:pt idx="5284">
                  <c:v>42322.55</c:v>
                </c:pt>
                <c:pt idx="5285">
                  <c:v>42322.552083333336</c:v>
                </c:pt>
                <c:pt idx="5286">
                  <c:v>42322.552777777775</c:v>
                </c:pt>
                <c:pt idx="5287">
                  <c:v>42322.554861111108</c:v>
                </c:pt>
                <c:pt idx="5288">
                  <c:v>42322.556944444441</c:v>
                </c:pt>
                <c:pt idx="5289">
                  <c:v>42322.559027777781</c:v>
                </c:pt>
                <c:pt idx="5290">
                  <c:v>42322.561111111114</c:v>
                </c:pt>
                <c:pt idx="5291">
                  <c:v>42322.5625</c:v>
                </c:pt>
                <c:pt idx="5292">
                  <c:v>42322.563194444447</c:v>
                </c:pt>
                <c:pt idx="5293">
                  <c:v>42322.56527777778</c:v>
                </c:pt>
                <c:pt idx="5294">
                  <c:v>42322.568055555559</c:v>
                </c:pt>
                <c:pt idx="5295">
                  <c:v>42322.570833333331</c:v>
                </c:pt>
                <c:pt idx="5296">
                  <c:v>42322.572916666664</c:v>
                </c:pt>
                <c:pt idx="5297">
                  <c:v>42322.573611111111</c:v>
                </c:pt>
                <c:pt idx="5298">
                  <c:v>42322.576388888891</c:v>
                </c:pt>
                <c:pt idx="5299">
                  <c:v>42322.57916666667</c:v>
                </c:pt>
                <c:pt idx="5300">
                  <c:v>42322.581250000003</c:v>
                </c:pt>
                <c:pt idx="5301">
                  <c:v>42322.583333333336</c:v>
                </c:pt>
                <c:pt idx="5302">
                  <c:v>42322.584027777775</c:v>
                </c:pt>
                <c:pt idx="5303">
                  <c:v>42322.586111111108</c:v>
                </c:pt>
                <c:pt idx="5304">
                  <c:v>42322.59375</c:v>
                </c:pt>
                <c:pt idx="5305">
                  <c:v>42322.604166666664</c:v>
                </c:pt>
                <c:pt idx="5306">
                  <c:v>42322.609722222223</c:v>
                </c:pt>
                <c:pt idx="5307">
                  <c:v>42322.611805555556</c:v>
                </c:pt>
                <c:pt idx="5308">
                  <c:v>42322.613194444442</c:v>
                </c:pt>
                <c:pt idx="5309">
                  <c:v>42322.614583333336</c:v>
                </c:pt>
                <c:pt idx="5310">
                  <c:v>42322.615972222222</c:v>
                </c:pt>
                <c:pt idx="5311">
                  <c:v>42322.618055555555</c:v>
                </c:pt>
                <c:pt idx="5312">
                  <c:v>42322.620138888888</c:v>
                </c:pt>
                <c:pt idx="5313">
                  <c:v>42322.621527777781</c:v>
                </c:pt>
                <c:pt idx="5314">
                  <c:v>42322.623611111114</c:v>
                </c:pt>
                <c:pt idx="5315">
                  <c:v>42322.625</c:v>
                </c:pt>
                <c:pt idx="5316">
                  <c:v>42322.625694444447</c:v>
                </c:pt>
                <c:pt idx="5317">
                  <c:v>42322.627083333333</c:v>
                </c:pt>
                <c:pt idx="5318">
                  <c:v>42322.628472222219</c:v>
                </c:pt>
                <c:pt idx="5319">
                  <c:v>42322.629861111112</c:v>
                </c:pt>
                <c:pt idx="5320">
                  <c:v>42322.631249999999</c:v>
                </c:pt>
                <c:pt idx="5321">
                  <c:v>42322.632638888892</c:v>
                </c:pt>
                <c:pt idx="5322">
                  <c:v>42322.634722222225</c:v>
                </c:pt>
                <c:pt idx="5323">
                  <c:v>42322.635416666664</c:v>
                </c:pt>
                <c:pt idx="5324">
                  <c:v>42322.636111111111</c:v>
                </c:pt>
                <c:pt idx="5325">
                  <c:v>42322.638194444444</c:v>
                </c:pt>
                <c:pt idx="5326">
                  <c:v>42322.640972222223</c:v>
                </c:pt>
                <c:pt idx="5327">
                  <c:v>42322.643750000003</c:v>
                </c:pt>
                <c:pt idx="5328">
                  <c:v>42322.645833333336</c:v>
                </c:pt>
                <c:pt idx="5329">
                  <c:v>42322.65625</c:v>
                </c:pt>
                <c:pt idx="5330">
                  <c:v>42322.665972222225</c:v>
                </c:pt>
                <c:pt idx="5331">
                  <c:v>42322.666666666664</c:v>
                </c:pt>
                <c:pt idx="5332">
                  <c:v>42322.677083333336</c:v>
                </c:pt>
                <c:pt idx="5333">
                  <c:v>42322.678472222222</c:v>
                </c:pt>
                <c:pt idx="5334">
                  <c:v>42322.679861111108</c:v>
                </c:pt>
                <c:pt idx="5335">
                  <c:v>42322.681250000001</c:v>
                </c:pt>
                <c:pt idx="5336">
                  <c:v>42322.682638888888</c:v>
                </c:pt>
                <c:pt idx="5337">
                  <c:v>42322.684027777781</c:v>
                </c:pt>
                <c:pt idx="5338">
                  <c:v>42322.685416666667</c:v>
                </c:pt>
                <c:pt idx="5339">
                  <c:v>42322.686805555553</c:v>
                </c:pt>
                <c:pt idx="5340">
                  <c:v>42322.6875</c:v>
                </c:pt>
                <c:pt idx="5341">
                  <c:v>42322.688194444447</c:v>
                </c:pt>
                <c:pt idx="5342">
                  <c:v>42322.69027777778</c:v>
                </c:pt>
                <c:pt idx="5343">
                  <c:v>42322.691666666666</c:v>
                </c:pt>
                <c:pt idx="5344">
                  <c:v>42322.693749999999</c:v>
                </c:pt>
                <c:pt idx="5345">
                  <c:v>42322.695138888892</c:v>
                </c:pt>
                <c:pt idx="5346">
                  <c:v>42322.696527777778</c:v>
                </c:pt>
                <c:pt idx="5347">
                  <c:v>42322.697916666664</c:v>
                </c:pt>
                <c:pt idx="5348">
                  <c:v>42322.699305555558</c:v>
                </c:pt>
                <c:pt idx="5349">
                  <c:v>42322.700694444444</c:v>
                </c:pt>
                <c:pt idx="5350">
                  <c:v>42322.702777777777</c:v>
                </c:pt>
                <c:pt idx="5351">
                  <c:v>42322.704861111109</c:v>
                </c:pt>
                <c:pt idx="5352">
                  <c:v>42322.708333333336</c:v>
                </c:pt>
                <c:pt idx="5353">
                  <c:v>42322.71875</c:v>
                </c:pt>
                <c:pt idx="5354">
                  <c:v>42322.729166666664</c:v>
                </c:pt>
                <c:pt idx="5355">
                  <c:v>42322.739583333336</c:v>
                </c:pt>
                <c:pt idx="5356">
                  <c:v>42322.747916666667</c:v>
                </c:pt>
                <c:pt idx="5357">
                  <c:v>42322.75</c:v>
                </c:pt>
                <c:pt idx="5358">
                  <c:v>42322.752083333333</c:v>
                </c:pt>
                <c:pt idx="5359">
                  <c:v>42322.754166666666</c:v>
                </c:pt>
                <c:pt idx="5360">
                  <c:v>42322.755555555559</c:v>
                </c:pt>
                <c:pt idx="5361">
                  <c:v>42322.757638888892</c:v>
                </c:pt>
                <c:pt idx="5362">
                  <c:v>42322.759722222225</c:v>
                </c:pt>
                <c:pt idx="5363">
                  <c:v>42322.760416666664</c:v>
                </c:pt>
                <c:pt idx="5364">
                  <c:v>42322.769444444442</c:v>
                </c:pt>
                <c:pt idx="5365">
                  <c:v>42322.770833333336</c:v>
                </c:pt>
                <c:pt idx="5366">
                  <c:v>42322.777083333334</c:v>
                </c:pt>
                <c:pt idx="5367">
                  <c:v>42322.779861111114</c:v>
                </c:pt>
                <c:pt idx="5368">
                  <c:v>42322.78125</c:v>
                </c:pt>
                <c:pt idx="5369">
                  <c:v>42322.781944444447</c:v>
                </c:pt>
                <c:pt idx="5370">
                  <c:v>42322.78402777778</c:v>
                </c:pt>
                <c:pt idx="5371">
                  <c:v>42322.786805555559</c:v>
                </c:pt>
                <c:pt idx="5372">
                  <c:v>42322.788888888892</c:v>
                </c:pt>
                <c:pt idx="5373">
                  <c:v>42322.790972222225</c:v>
                </c:pt>
                <c:pt idx="5374">
                  <c:v>42322.791666666664</c:v>
                </c:pt>
                <c:pt idx="5375">
                  <c:v>42322.793055555558</c:v>
                </c:pt>
                <c:pt idx="5376">
                  <c:v>42322.79583333333</c:v>
                </c:pt>
                <c:pt idx="5377">
                  <c:v>42322.8</c:v>
                </c:pt>
                <c:pt idx="5378">
                  <c:v>42322.802083333336</c:v>
                </c:pt>
                <c:pt idx="5379">
                  <c:v>42322.804861111108</c:v>
                </c:pt>
                <c:pt idx="5380">
                  <c:v>42322.806944444441</c:v>
                </c:pt>
                <c:pt idx="5381">
                  <c:v>42322.809027777781</c:v>
                </c:pt>
                <c:pt idx="5382">
                  <c:v>42322.811111111114</c:v>
                </c:pt>
                <c:pt idx="5383">
                  <c:v>42322.8125</c:v>
                </c:pt>
                <c:pt idx="5384">
                  <c:v>42322.813194444447</c:v>
                </c:pt>
                <c:pt idx="5385">
                  <c:v>42322.815972222219</c:v>
                </c:pt>
                <c:pt idx="5386">
                  <c:v>42322.818749999999</c:v>
                </c:pt>
                <c:pt idx="5387">
                  <c:v>42322.822222222225</c:v>
                </c:pt>
                <c:pt idx="5388">
                  <c:v>42322.822916666664</c:v>
                </c:pt>
                <c:pt idx="5389">
                  <c:v>42322.825694444444</c:v>
                </c:pt>
                <c:pt idx="5390">
                  <c:v>42322.827777777777</c:v>
                </c:pt>
                <c:pt idx="5391">
                  <c:v>42322.830555555556</c:v>
                </c:pt>
                <c:pt idx="5392">
                  <c:v>42322.832638888889</c:v>
                </c:pt>
                <c:pt idx="5393">
                  <c:v>42322.833333333336</c:v>
                </c:pt>
                <c:pt idx="5394">
                  <c:v>42322.834722222222</c:v>
                </c:pt>
                <c:pt idx="5395">
                  <c:v>42322.836805555555</c:v>
                </c:pt>
                <c:pt idx="5396">
                  <c:v>42322.840277777781</c:v>
                </c:pt>
                <c:pt idx="5397">
                  <c:v>42322.84375</c:v>
                </c:pt>
                <c:pt idx="5398">
                  <c:v>42322.84652777778</c:v>
                </c:pt>
                <c:pt idx="5399">
                  <c:v>42322.848611111112</c:v>
                </c:pt>
                <c:pt idx="5400">
                  <c:v>42322.851388888892</c:v>
                </c:pt>
                <c:pt idx="5401">
                  <c:v>42322.853472222225</c:v>
                </c:pt>
                <c:pt idx="5402">
                  <c:v>42322.854166666664</c:v>
                </c:pt>
                <c:pt idx="5403">
                  <c:v>42322.855555555558</c:v>
                </c:pt>
                <c:pt idx="5404">
                  <c:v>42322.85833333333</c:v>
                </c:pt>
                <c:pt idx="5405">
                  <c:v>42322.861111111109</c:v>
                </c:pt>
                <c:pt idx="5406">
                  <c:v>42322.863194444442</c:v>
                </c:pt>
                <c:pt idx="5407">
                  <c:v>42322.864583333336</c:v>
                </c:pt>
                <c:pt idx="5408">
                  <c:v>42322.865277777775</c:v>
                </c:pt>
                <c:pt idx="5409">
                  <c:v>42322.868055555555</c:v>
                </c:pt>
                <c:pt idx="5410">
                  <c:v>42322.870833333334</c:v>
                </c:pt>
                <c:pt idx="5411">
                  <c:v>42322.873611111114</c:v>
                </c:pt>
                <c:pt idx="5412">
                  <c:v>42322.875</c:v>
                </c:pt>
                <c:pt idx="5413">
                  <c:v>42322.875694444447</c:v>
                </c:pt>
                <c:pt idx="5414">
                  <c:v>42322.87777777778</c:v>
                </c:pt>
                <c:pt idx="5415">
                  <c:v>42322.879861111112</c:v>
                </c:pt>
                <c:pt idx="5416">
                  <c:v>42322.882638888892</c:v>
                </c:pt>
                <c:pt idx="5417">
                  <c:v>42322.884722222225</c:v>
                </c:pt>
                <c:pt idx="5418">
                  <c:v>42322.885416666664</c:v>
                </c:pt>
                <c:pt idx="5419">
                  <c:v>42322.887499999997</c:v>
                </c:pt>
                <c:pt idx="5420">
                  <c:v>42322.88958333333</c:v>
                </c:pt>
                <c:pt idx="5421">
                  <c:v>42322.89166666667</c:v>
                </c:pt>
                <c:pt idx="5422">
                  <c:v>42322.893750000003</c:v>
                </c:pt>
                <c:pt idx="5423">
                  <c:v>42322.895833333336</c:v>
                </c:pt>
                <c:pt idx="5424">
                  <c:v>42322.897916666669</c:v>
                </c:pt>
                <c:pt idx="5425">
                  <c:v>42322.9</c:v>
                </c:pt>
                <c:pt idx="5426">
                  <c:v>42322.901388888888</c:v>
                </c:pt>
                <c:pt idx="5427">
                  <c:v>42322.90347222222</c:v>
                </c:pt>
                <c:pt idx="5428">
                  <c:v>42322.904861111114</c:v>
                </c:pt>
                <c:pt idx="5429">
                  <c:v>42322.90625</c:v>
                </c:pt>
                <c:pt idx="5430">
                  <c:v>42322.906944444447</c:v>
                </c:pt>
                <c:pt idx="5431">
                  <c:v>42322.908333333333</c:v>
                </c:pt>
                <c:pt idx="5432">
                  <c:v>42322.911805555559</c:v>
                </c:pt>
                <c:pt idx="5433">
                  <c:v>42322.915277777778</c:v>
                </c:pt>
                <c:pt idx="5434">
                  <c:v>42322.916666666664</c:v>
                </c:pt>
                <c:pt idx="5435">
                  <c:v>42322.918749999997</c:v>
                </c:pt>
                <c:pt idx="5436">
                  <c:v>42322.92083333333</c:v>
                </c:pt>
                <c:pt idx="5437">
                  <c:v>42322.92291666667</c:v>
                </c:pt>
                <c:pt idx="5438">
                  <c:v>42322.925694444442</c:v>
                </c:pt>
                <c:pt idx="5439">
                  <c:v>42322.927083333336</c:v>
                </c:pt>
                <c:pt idx="5440">
                  <c:v>42322.936805555553</c:v>
                </c:pt>
                <c:pt idx="5441">
                  <c:v>42322.9375</c:v>
                </c:pt>
                <c:pt idx="5442">
                  <c:v>42322.94027777778</c:v>
                </c:pt>
                <c:pt idx="5443">
                  <c:v>42322.947222222225</c:v>
                </c:pt>
                <c:pt idx="5444">
                  <c:v>42322.947916666664</c:v>
                </c:pt>
                <c:pt idx="5445">
                  <c:v>42322.952777777777</c:v>
                </c:pt>
                <c:pt idx="5446">
                  <c:v>42322.958333333336</c:v>
                </c:pt>
                <c:pt idx="5447">
                  <c:v>42322.96875</c:v>
                </c:pt>
                <c:pt idx="5448">
                  <c:v>42322.979166666664</c:v>
                </c:pt>
                <c:pt idx="5449">
                  <c:v>42322.979861111111</c:v>
                </c:pt>
                <c:pt idx="5450">
                  <c:v>42322.98333333333</c:v>
                </c:pt>
                <c:pt idx="5451">
                  <c:v>42322.986111111109</c:v>
                </c:pt>
                <c:pt idx="5452">
                  <c:v>42322.989583333336</c:v>
                </c:pt>
                <c:pt idx="5453">
                  <c:v>42322.992361111108</c:v>
                </c:pt>
                <c:pt idx="5454">
                  <c:v>42323</c:v>
                </c:pt>
                <c:pt idx="5455">
                  <c:v>42323.004861111112</c:v>
                </c:pt>
                <c:pt idx="5456">
                  <c:v>42323.009027777778</c:v>
                </c:pt>
                <c:pt idx="5457">
                  <c:v>42323.010416666664</c:v>
                </c:pt>
                <c:pt idx="5458">
                  <c:v>42323.013888888891</c:v>
                </c:pt>
                <c:pt idx="5459">
                  <c:v>42323.01666666667</c:v>
                </c:pt>
                <c:pt idx="5460">
                  <c:v>42323.019444444442</c:v>
                </c:pt>
                <c:pt idx="5461">
                  <c:v>42323.020833333336</c:v>
                </c:pt>
                <c:pt idx="5462">
                  <c:v>42323.021527777775</c:v>
                </c:pt>
                <c:pt idx="5463">
                  <c:v>42323.024305555555</c:v>
                </c:pt>
                <c:pt idx="5464">
                  <c:v>42323.026388888888</c:v>
                </c:pt>
                <c:pt idx="5465">
                  <c:v>42323.02847222222</c:v>
                </c:pt>
                <c:pt idx="5466">
                  <c:v>42323.029861111114</c:v>
                </c:pt>
                <c:pt idx="5467">
                  <c:v>42323.03125</c:v>
                </c:pt>
                <c:pt idx="5468">
                  <c:v>42323.032638888886</c:v>
                </c:pt>
                <c:pt idx="5469">
                  <c:v>42323.034722222219</c:v>
                </c:pt>
                <c:pt idx="5470">
                  <c:v>42323.037499999999</c:v>
                </c:pt>
                <c:pt idx="5471">
                  <c:v>42323.039583333331</c:v>
                </c:pt>
                <c:pt idx="5472">
                  <c:v>42323.041666666664</c:v>
                </c:pt>
                <c:pt idx="5473">
                  <c:v>42323.042361111111</c:v>
                </c:pt>
                <c:pt idx="5474">
                  <c:v>42323.045138888891</c:v>
                </c:pt>
                <c:pt idx="5475">
                  <c:v>42323.047222222223</c:v>
                </c:pt>
                <c:pt idx="5476">
                  <c:v>42323.049305555556</c:v>
                </c:pt>
                <c:pt idx="5477">
                  <c:v>42323.051388888889</c:v>
                </c:pt>
                <c:pt idx="5478">
                  <c:v>42323.052083333336</c:v>
                </c:pt>
                <c:pt idx="5479">
                  <c:v>42323.054166666669</c:v>
                </c:pt>
                <c:pt idx="5480">
                  <c:v>42323.058333333334</c:v>
                </c:pt>
                <c:pt idx="5481">
                  <c:v>42323.061805555553</c:v>
                </c:pt>
                <c:pt idx="5482">
                  <c:v>42323.0625</c:v>
                </c:pt>
                <c:pt idx="5483">
                  <c:v>42323.064583333333</c:v>
                </c:pt>
                <c:pt idx="5484">
                  <c:v>42323.066666666666</c:v>
                </c:pt>
                <c:pt idx="5485">
                  <c:v>42323.068749999999</c:v>
                </c:pt>
                <c:pt idx="5486">
                  <c:v>42323.070833333331</c:v>
                </c:pt>
                <c:pt idx="5487">
                  <c:v>42323.072222222225</c:v>
                </c:pt>
                <c:pt idx="5488">
                  <c:v>42323.072916666664</c:v>
                </c:pt>
                <c:pt idx="5489">
                  <c:v>42323.074305555558</c:v>
                </c:pt>
                <c:pt idx="5490">
                  <c:v>42323.076388888891</c:v>
                </c:pt>
                <c:pt idx="5491">
                  <c:v>42323.07916666667</c:v>
                </c:pt>
                <c:pt idx="5492">
                  <c:v>42323.081250000003</c:v>
                </c:pt>
                <c:pt idx="5493">
                  <c:v>42323.083333333336</c:v>
                </c:pt>
                <c:pt idx="5494">
                  <c:v>42323.085416666669</c:v>
                </c:pt>
                <c:pt idx="5495">
                  <c:v>42323.087500000001</c:v>
                </c:pt>
                <c:pt idx="5496">
                  <c:v>42323.090277777781</c:v>
                </c:pt>
                <c:pt idx="5497">
                  <c:v>42323.093055555553</c:v>
                </c:pt>
                <c:pt idx="5498">
                  <c:v>42323.09375</c:v>
                </c:pt>
                <c:pt idx="5499">
                  <c:v>42323.095138888886</c:v>
                </c:pt>
                <c:pt idx="5500">
                  <c:v>42323.097222222219</c:v>
                </c:pt>
                <c:pt idx="5501">
                  <c:v>42323.099305555559</c:v>
                </c:pt>
                <c:pt idx="5502">
                  <c:v>42323.101388888892</c:v>
                </c:pt>
                <c:pt idx="5503">
                  <c:v>42323.103472222225</c:v>
                </c:pt>
                <c:pt idx="5504">
                  <c:v>42323.104166666664</c:v>
                </c:pt>
                <c:pt idx="5505">
                  <c:v>42323.106249999997</c:v>
                </c:pt>
                <c:pt idx="5506">
                  <c:v>42323.10833333333</c:v>
                </c:pt>
                <c:pt idx="5507">
                  <c:v>42323.11041666667</c:v>
                </c:pt>
                <c:pt idx="5508">
                  <c:v>42323.112500000003</c:v>
                </c:pt>
                <c:pt idx="5509">
                  <c:v>42323.114583333336</c:v>
                </c:pt>
                <c:pt idx="5510">
                  <c:v>42323.116666666669</c:v>
                </c:pt>
                <c:pt idx="5511">
                  <c:v>42323.119444444441</c:v>
                </c:pt>
                <c:pt idx="5512">
                  <c:v>42323.121527777781</c:v>
                </c:pt>
                <c:pt idx="5513">
                  <c:v>42323.124305555553</c:v>
                </c:pt>
                <c:pt idx="5514">
                  <c:v>42323.125</c:v>
                </c:pt>
                <c:pt idx="5515">
                  <c:v>42323.126388888886</c:v>
                </c:pt>
                <c:pt idx="5516">
                  <c:v>42323.129166666666</c:v>
                </c:pt>
                <c:pt idx="5517">
                  <c:v>42323.134027777778</c:v>
                </c:pt>
                <c:pt idx="5518">
                  <c:v>42323.135416666664</c:v>
                </c:pt>
                <c:pt idx="5519">
                  <c:v>42323.137499999997</c:v>
                </c:pt>
                <c:pt idx="5520">
                  <c:v>42323.13958333333</c:v>
                </c:pt>
                <c:pt idx="5521">
                  <c:v>42323.14166666667</c:v>
                </c:pt>
                <c:pt idx="5522">
                  <c:v>42323.143750000003</c:v>
                </c:pt>
                <c:pt idx="5523">
                  <c:v>42323.145138888889</c:v>
                </c:pt>
                <c:pt idx="5524">
                  <c:v>42323.145833333336</c:v>
                </c:pt>
                <c:pt idx="5525">
                  <c:v>42323.146527777775</c:v>
                </c:pt>
                <c:pt idx="5526">
                  <c:v>42323.148611111108</c:v>
                </c:pt>
                <c:pt idx="5527">
                  <c:v>42323.150694444441</c:v>
                </c:pt>
                <c:pt idx="5528">
                  <c:v>42323.152777777781</c:v>
                </c:pt>
                <c:pt idx="5529">
                  <c:v>42323.155555555553</c:v>
                </c:pt>
                <c:pt idx="5530">
                  <c:v>42323.15625</c:v>
                </c:pt>
                <c:pt idx="5531">
                  <c:v>42323.158333333333</c:v>
                </c:pt>
                <c:pt idx="5532">
                  <c:v>42323.161111111112</c:v>
                </c:pt>
                <c:pt idx="5533">
                  <c:v>42323.163194444445</c:v>
                </c:pt>
                <c:pt idx="5534">
                  <c:v>42323.165972222225</c:v>
                </c:pt>
                <c:pt idx="5535">
                  <c:v>42323.166666666664</c:v>
                </c:pt>
                <c:pt idx="5536">
                  <c:v>42323.168749999997</c:v>
                </c:pt>
                <c:pt idx="5537">
                  <c:v>42323.171527777777</c:v>
                </c:pt>
                <c:pt idx="5538">
                  <c:v>42323.175000000003</c:v>
                </c:pt>
                <c:pt idx="5539">
                  <c:v>42323.177083333336</c:v>
                </c:pt>
                <c:pt idx="5540">
                  <c:v>42323.179861111108</c:v>
                </c:pt>
                <c:pt idx="5541">
                  <c:v>42323.182638888888</c:v>
                </c:pt>
                <c:pt idx="5542">
                  <c:v>42323.186111111114</c:v>
                </c:pt>
                <c:pt idx="5543">
                  <c:v>42323.1875</c:v>
                </c:pt>
                <c:pt idx="5544">
                  <c:v>42323.189583333333</c:v>
                </c:pt>
                <c:pt idx="5545">
                  <c:v>42323.195138888892</c:v>
                </c:pt>
                <c:pt idx="5546">
                  <c:v>42323.197916666664</c:v>
                </c:pt>
                <c:pt idx="5547">
                  <c:v>42323.200694444444</c:v>
                </c:pt>
                <c:pt idx="5548">
                  <c:v>42323.206250000003</c:v>
                </c:pt>
                <c:pt idx="5549">
                  <c:v>42323.208333333336</c:v>
                </c:pt>
                <c:pt idx="5550">
                  <c:v>42323.211805555555</c:v>
                </c:pt>
                <c:pt idx="5551">
                  <c:v>42323.21875</c:v>
                </c:pt>
                <c:pt idx="5552">
                  <c:v>42323.219444444447</c:v>
                </c:pt>
                <c:pt idx="5553">
                  <c:v>42323.229166666664</c:v>
                </c:pt>
                <c:pt idx="5554">
                  <c:v>42323.239583333336</c:v>
                </c:pt>
                <c:pt idx="5555">
                  <c:v>42323.243055555555</c:v>
                </c:pt>
                <c:pt idx="5556">
                  <c:v>42323.245833333334</c:v>
                </c:pt>
                <c:pt idx="5557">
                  <c:v>42323.248611111114</c:v>
                </c:pt>
                <c:pt idx="5558">
                  <c:v>42323.25</c:v>
                </c:pt>
                <c:pt idx="5559">
                  <c:v>42323.260416666664</c:v>
                </c:pt>
                <c:pt idx="5560">
                  <c:v>42323.270833333336</c:v>
                </c:pt>
                <c:pt idx="5561">
                  <c:v>42323.273611111108</c:v>
                </c:pt>
                <c:pt idx="5562">
                  <c:v>42323.276388888888</c:v>
                </c:pt>
                <c:pt idx="5563">
                  <c:v>42323.27847222222</c:v>
                </c:pt>
                <c:pt idx="5564">
                  <c:v>42323.28125</c:v>
                </c:pt>
                <c:pt idx="5565">
                  <c:v>42323.28402777778</c:v>
                </c:pt>
                <c:pt idx="5566">
                  <c:v>42323.287499999999</c:v>
                </c:pt>
                <c:pt idx="5567">
                  <c:v>42323.290277777778</c:v>
                </c:pt>
                <c:pt idx="5568">
                  <c:v>42323.291666666664</c:v>
                </c:pt>
                <c:pt idx="5569">
                  <c:v>42323.293055555558</c:v>
                </c:pt>
                <c:pt idx="5570">
                  <c:v>42323.295138888891</c:v>
                </c:pt>
                <c:pt idx="5571">
                  <c:v>42323.297222222223</c:v>
                </c:pt>
                <c:pt idx="5572">
                  <c:v>42323.299305555556</c:v>
                </c:pt>
                <c:pt idx="5573">
                  <c:v>42323.302083333336</c:v>
                </c:pt>
                <c:pt idx="5574">
                  <c:v>42323.304861111108</c:v>
                </c:pt>
                <c:pt idx="5575">
                  <c:v>42323.306944444441</c:v>
                </c:pt>
                <c:pt idx="5576">
                  <c:v>42323.309027777781</c:v>
                </c:pt>
                <c:pt idx="5577">
                  <c:v>42323.311111111114</c:v>
                </c:pt>
                <c:pt idx="5578">
                  <c:v>42323.3125</c:v>
                </c:pt>
                <c:pt idx="5579">
                  <c:v>42323.313888888886</c:v>
                </c:pt>
                <c:pt idx="5580">
                  <c:v>42323.315972222219</c:v>
                </c:pt>
                <c:pt idx="5581">
                  <c:v>42323.318749999999</c:v>
                </c:pt>
                <c:pt idx="5582">
                  <c:v>42323.320833333331</c:v>
                </c:pt>
                <c:pt idx="5583">
                  <c:v>42323.322916666664</c:v>
                </c:pt>
                <c:pt idx="5584">
                  <c:v>42323.324999999997</c:v>
                </c:pt>
                <c:pt idx="5585">
                  <c:v>42323.32708333333</c:v>
                </c:pt>
                <c:pt idx="5586">
                  <c:v>42323.32916666667</c:v>
                </c:pt>
                <c:pt idx="5587">
                  <c:v>42323.331250000003</c:v>
                </c:pt>
                <c:pt idx="5588">
                  <c:v>42323.333333333336</c:v>
                </c:pt>
                <c:pt idx="5589">
                  <c:v>42323.335416666669</c:v>
                </c:pt>
                <c:pt idx="5590">
                  <c:v>42323.337500000001</c:v>
                </c:pt>
                <c:pt idx="5591">
                  <c:v>42323.339583333334</c:v>
                </c:pt>
                <c:pt idx="5592">
                  <c:v>42323.341666666667</c:v>
                </c:pt>
                <c:pt idx="5593">
                  <c:v>42323.34375</c:v>
                </c:pt>
                <c:pt idx="5594">
                  <c:v>42323.345833333333</c:v>
                </c:pt>
                <c:pt idx="5595">
                  <c:v>42323.347916666666</c:v>
                </c:pt>
                <c:pt idx="5596">
                  <c:v>42323.35</c:v>
                </c:pt>
                <c:pt idx="5597">
                  <c:v>42323.351388888892</c:v>
                </c:pt>
                <c:pt idx="5598">
                  <c:v>42323.354166666664</c:v>
                </c:pt>
                <c:pt idx="5599">
                  <c:v>42323.356249999997</c:v>
                </c:pt>
                <c:pt idx="5600">
                  <c:v>42323.357638888891</c:v>
                </c:pt>
                <c:pt idx="5601">
                  <c:v>42323.359722222223</c:v>
                </c:pt>
                <c:pt idx="5602">
                  <c:v>42323.361111111109</c:v>
                </c:pt>
                <c:pt idx="5603">
                  <c:v>42323.362500000003</c:v>
                </c:pt>
                <c:pt idx="5604">
                  <c:v>42323.363888888889</c:v>
                </c:pt>
                <c:pt idx="5605">
                  <c:v>42323.364583333336</c:v>
                </c:pt>
                <c:pt idx="5606">
                  <c:v>42323.365277777775</c:v>
                </c:pt>
                <c:pt idx="5607">
                  <c:v>42323.367361111108</c:v>
                </c:pt>
                <c:pt idx="5608">
                  <c:v>42323.369444444441</c:v>
                </c:pt>
                <c:pt idx="5609">
                  <c:v>42323.371527777781</c:v>
                </c:pt>
                <c:pt idx="5610">
                  <c:v>42323.373611111114</c:v>
                </c:pt>
                <c:pt idx="5611">
                  <c:v>42323.375</c:v>
                </c:pt>
                <c:pt idx="5612">
                  <c:v>42323.375694444447</c:v>
                </c:pt>
                <c:pt idx="5613">
                  <c:v>42323.37777777778</c:v>
                </c:pt>
                <c:pt idx="5614">
                  <c:v>42323.379861111112</c:v>
                </c:pt>
                <c:pt idx="5615">
                  <c:v>42323.381944444445</c:v>
                </c:pt>
                <c:pt idx="5616">
                  <c:v>42323.383333333331</c:v>
                </c:pt>
                <c:pt idx="5617">
                  <c:v>42323.385416666664</c:v>
                </c:pt>
                <c:pt idx="5618">
                  <c:v>42323.386111111111</c:v>
                </c:pt>
                <c:pt idx="5619">
                  <c:v>42323.388194444444</c:v>
                </c:pt>
                <c:pt idx="5620">
                  <c:v>42323.38958333333</c:v>
                </c:pt>
                <c:pt idx="5621">
                  <c:v>42323.392361111109</c:v>
                </c:pt>
                <c:pt idx="5622">
                  <c:v>42323.394444444442</c:v>
                </c:pt>
                <c:pt idx="5623">
                  <c:v>42323.395833333336</c:v>
                </c:pt>
                <c:pt idx="5624">
                  <c:v>42323.396527777775</c:v>
                </c:pt>
                <c:pt idx="5625">
                  <c:v>42323.398611111108</c:v>
                </c:pt>
                <c:pt idx="5626">
                  <c:v>42323.400694444441</c:v>
                </c:pt>
                <c:pt idx="5627">
                  <c:v>42323.402777777781</c:v>
                </c:pt>
                <c:pt idx="5628">
                  <c:v>42323.404861111114</c:v>
                </c:pt>
                <c:pt idx="5629">
                  <c:v>42323.40625</c:v>
                </c:pt>
                <c:pt idx="5630">
                  <c:v>42323.406944444447</c:v>
                </c:pt>
                <c:pt idx="5631">
                  <c:v>42323.40902777778</c:v>
                </c:pt>
                <c:pt idx="5632">
                  <c:v>42323.411805555559</c:v>
                </c:pt>
                <c:pt idx="5633">
                  <c:v>42323.413888888892</c:v>
                </c:pt>
                <c:pt idx="5634">
                  <c:v>42323.416666666664</c:v>
                </c:pt>
                <c:pt idx="5635">
                  <c:v>42323.419444444444</c:v>
                </c:pt>
                <c:pt idx="5636">
                  <c:v>42323.421527777777</c:v>
                </c:pt>
                <c:pt idx="5637">
                  <c:v>42323.424305555556</c:v>
                </c:pt>
                <c:pt idx="5638">
                  <c:v>42323.426388888889</c:v>
                </c:pt>
                <c:pt idx="5639">
                  <c:v>42323.427083333336</c:v>
                </c:pt>
                <c:pt idx="5640">
                  <c:v>42323.428472222222</c:v>
                </c:pt>
                <c:pt idx="5641">
                  <c:v>42323.431250000001</c:v>
                </c:pt>
                <c:pt idx="5642">
                  <c:v>42323.433333333334</c:v>
                </c:pt>
                <c:pt idx="5643">
                  <c:v>42323.436111111114</c:v>
                </c:pt>
                <c:pt idx="5644">
                  <c:v>42323.4375</c:v>
                </c:pt>
                <c:pt idx="5645">
                  <c:v>42323.438194444447</c:v>
                </c:pt>
                <c:pt idx="5646">
                  <c:v>42323.440972222219</c:v>
                </c:pt>
                <c:pt idx="5647">
                  <c:v>42323.443055555559</c:v>
                </c:pt>
                <c:pt idx="5648">
                  <c:v>42323.446527777778</c:v>
                </c:pt>
                <c:pt idx="5649">
                  <c:v>42323.447916666664</c:v>
                </c:pt>
                <c:pt idx="5650">
                  <c:v>42323.449305555558</c:v>
                </c:pt>
                <c:pt idx="5651">
                  <c:v>42323.45208333333</c:v>
                </c:pt>
                <c:pt idx="5652">
                  <c:v>42323.454861111109</c:v>
                </c:pt>
                <c:pt idx="5653">
                  <c:v>42323.458333333336</c:v>
                </c:pt>
                <c:pt idx="5654">
                  <c:v>42323.459027777775</c:v>
                </c:pt>
                <c:pt idx="5655">
                  <c:v>42323.462500000001</c:v>
                </c:pt>
                <c:pt idx="5656">
                  <c:v>42323.466666666667</c:v>
                </c:pt>
                <c:pt idx="5657">
                  <c:v>42323.46875</c:v>
                </c:pt>
                <c:pt idx="5658">
                  <c:v>42323.470833333333</c:v>
                </c:pt>
                <c:pt idx="5659">
                  <c:v>42323.474305555559</c:v>
                </c:pt>
                <c:pt idx="5660">
                  <c:v>42323.477777777778</c:v>
                </c:pt>
                <c:pt idx="5661">
                  <c:v>42323.479166666664</c:v>
                </c:pt>
                <c:pt idx="5662">
                  <c:v>42323.489583333336</c:v>
                </c:pt>
                <c:pt idx="5663">
                  <c:v>42323.5</c:v>
                </c:pt>
                <c:pt idx="5664">
                  <c:v>42323.509027777778</c:v>
                </c:pt>
                <c:pt idx="5665">
                  <c:v>42323.510416666664</c:v>
                </c:pt>
                <c:pt idx="5666">
                  <c:v>42323.513194444444</c:v>
                </c:pt>
                <c:pt idx="5667">
                  <c:v>42323.518750000003</c:v>
                </c:pt>
                <c:pt idx="5668">
                  <c:v>42323.520833333336</c:v>
                </c:pt>
                <c:pt idx="5669">
                  <c:v>42323.524305555555</c:v>
                </c:pt>
                <c:pt idx="5670">
                  <c:v>42323.529166666667</c:v>
                </c:pt>
                <c:pt idx="5671">
                  <c:v>42323.53125</c:v>
                </c:pt>
                <c:pt idx="5672">
                  <c:v>42323.532638888886</c:v>
                </c:pt>
                <c:pt idx="5673">
                  <c:v>42323.535416666666</c:v>
                </c:pt>
                <c:pt idx="5674">
                  <c:v>42323.537499999999</c:v>
                </c:pt>
                <c:pt idx="5675">
                  <c:v>42323.540277777778</c:v>
                </c:pt>
                <c:pt idx="5676">
                  <c:v>42323.541666666664</c:v>
                </c:pt>
                <c:pt idx="5677">
                  <c:v>42323.543055555558</c:v>
                </c:pt>
                <c:pt idx="5678">
                  <c:v>42323.54583333333</c:v>
                </c:pt>
                <c:pt idx="5679">
                  <c:v>42323.548611111109</c:v>
                </c:pt>
                <c:pt idx="5680">
                  <c:v>42323.550694444442</c:v>
                </c:pt>
                <c:pt idx="5681">
                  <c:v>42323.552083333336</c:v>
                </c:pt>
                <c:pt idx="5682">
                  <c:v>42323.552777777775</c:v>
                </c:pt>
                <c:pt idx="5683">
                  <c:v>42323.554861111108</c:v>
                </c:pt>
                <c:pt idx="5684">
                  <c:v>42323.556944444441</c:v>
                </c:pt>
                <c:pt idx="5685">
                  <c:v>42323.559027777781</c:v>
                </c:pt>
                <c:pt idx="5686">
                  <c:v>42323.561805555553</c:v>
                </c:pt>
                <c:pt idx="5687">
                  <c:v>42323.5625</c:v>
                </c:pt>
                <c:pt idx="5688">
                  <c:v>42323.564583333333</c:v>
                </c:pt>
                <c:pt idx="5689">
                  <c:v>42323.567361111112</c:v>
                </c:pt>
                <c:pt idx="5690">
                  <c:v>42323.569444444445</c:v>
                </c:pt>
                <c:pt idx="5691">
                  <c:v>42323.571527777778</c:v>
                </c:pt>
                <c:pt idx="5692">
                  <c:v>42323.572916666664</c:v>
                </c:pt>
                <c:pt idx="5693">
                  <c:v>42323.573611111111</c:v>
                </c:pt>
                <c:pt idx="5694">
                  <c:v>42323.575694444444</c:v>
                </c:pt>
                <c:pt idx="5695">
                  <c:v>42323.577777777777</c:v>
                </c:pt>
                <c:pt idx="5696">
                  <c:v>42323.579861111109</c:v>
                </c:pt>
                <c:pt idx="5697">
                  <c:v>42323.582638888889</c:v>
                </c:pt>
                <c:pt idx="5698">
                  <c:v>42323.583333333336</c:v>
                </c:pt>
                <c:pt idx="5699">
                  <c:v>42323.585416666669</c:v>
                </c:pt>
                <c:pt idx="5700">
                  <c:v>42323.587500000001</c:v>
                </c:pt>
                <c:pt idx="5701">
                  <c:v>42323.590277777781</c:v>
                </c:pt>
                <c:pt idx="5702">
                  <c:v>42323.592361111114</c:v>
                </c:pt>
                <c:pt idx="5703">
                  <c:v>42323.59375</c:v>
                </c:pt>
                <c:pt idx="5704">
                  <c:v>42323.594444444447</c:v>
                </c:pt>
                <c:pt idx="5705">
                  <c:v>42323.59652777778</c:v>
                </c:pt>
                <c:pt idx="5706">
                  <c:v>42323.598611111112</c:v>
                </c:pt>
                <c:pt idx="5707">
                  <c:v>42323.600694444445</c:v>
                </c:pt>
                <c:pt idx="5708">
                  <c:v>42323.602777777778</c:v>
                </c:pt>
                <c:pt idx="5709">
                  <c:v>42323.604166666664</c:v>
                </c:pt>
                <c:pt idx="5710">
                  <c:v>42323.605555555558</c:v>
                </c:pt>
                <c:pt idx="5711">
                  <c:v>42323.60833333333</c:v>
                </c:pt>
                <c:pt idx="5712">
                  <c:v>42323.612500000003</c:v>
                </c:pt>
                <c:pt idx="5713">
                  <c:v>42323.614583333336</c:v>
                </c:pt>
                <c:pt idx="5714">
                  <c:v>42323.615972222222</c:v>
                </c:pt>
                <c:pt idx="5715">
                  <c:v>42323.618055555555</c:v>
                </c:pt>
                <c:pt idx="5716">
                  <c:v>42323.620138888888</c:v>
                </c:pt>
                <c:pt idx="5717">
                  <c:v>42323.62222222222</c:v>
                </c:pt>
                <c:pt idx="5718">
                  <c:v>42323.624305555553</c:v>
                </c:pt>
                <c:pt idx="5719">
                  <c:v>42323.625</c:v>
                </c:pt>
                <c:pt idx="5720">
                  <c:v>42323.626388888886</c:v>
                </c:pt>
                <c:pt idx="5721">
                  <c:v>42323.628472222219</c:v>
                </c:pt>
                <c:pt idx="5722">
                  <c:v>42323.630555555559</c:v>
                </c:pt>
                <c:pt idx="5723">
                  <c:v>42323.632638888892</c:v>
                </c:pt>
                <c:pt idx="5724">
                  <c:v>42323.634722222225</c:v>
                </c:pt>
                <c:pt idx="5725">
                  <c:v>42323.635416666664</c:v>
                </c:pt>
                <c:pt idx="5726">
                  <c:v>42323.636805555558</c:v>
                </c:pt>
                <c:pt idx="5727">
                  <c:v>42323.638888888891</c:v>
                </c:pt>
                <c:pt idx="5728">
                  <c:v>42323.64166666667</c:v>
                </c:pt>
                <c:pt idx="5729">
                  <c:v>42323.643750000003</c:v>
                </c:pt>
                <c:pt idx="5730">
                  <c:v>42323.645833333336</c:v>
                </c:pt>
                <c:pt idx="5731">
                  <c:v>42323.646527777775</c:v>
                </c:pt>
                <c:pt idx="5732">
                  <c:v>42323.648611111108</c:v>
                </c:pt>
                <c:pt idx="5733">
                  <c:v>42323.650694444441</c:v>
                </c:pt>
                <c:pt idx="5734">
                  <c:v>42323.652777777781</c:v>
                </c:pt>
                <c:pt idx="5735">
                  <c:v>42323.655555555553</c:v>
                </c:pt>
                <c:pt idx="5736">
                  <c:v>42323.65625</c:v>
                </c:pt>
                <c:pt idx="5737">
                  <c:v>42323.657638888886</c:v>
                </c:pt>
                <c:pt idx="5738">
                  <c:v>42323.660416666666</c:v>
                </c:pt>
                <c:pt idx="5739">
                  <c:v>42323.663194444445</c:v>
                </c:pt>
                <c:pt idx="5740">
                  <c:v>42323.665972222225</c:v>
                </c:pt>
                <c:pt idx="5741">
                  <c:v>42323.666666666664</c:v>
                </c:pt>
                <c:pt idx="5742">
                  <c:v>42323.668749999997</c:v>
                </c:pt>
                <c:pt idx="5743">
                  <c:v>42323.671527777777</c:v>
                </c:pt>
                <c:pt idx="5744">
                  <c:v>42323.673611111109</c:v>
                </c:pt>
                <c:pt idx="5745">
                  <c:v>42323.676388888889</c:v>
                </c:pt>
                <c:pt idx="5746">
                  <c:v>42323.677083333336</c:v>
                </c:pt>
                <c:pt idx="5747">
                  <c:v>42323.679166666669</c:v>
                </c:pt>
                <c:pt idx="5748">
                  <c:v>42323.681944444441</c:v>
                </c:pt>
                <c:pt idx="5749">
                  <c:v>42323.68472222222</c:v>
                </c:pt>
                <c:pt idx="5750">
                  <c:v>42323.6875</c:v>
                </c:pt>
                <c:pt idx="5751">
                  <c:v>42323.690972222219</c:v>
                </c:pt>
                <c:pt idx="5752">
                  <c:v>42323.694444444445</c:v>
                </c:pt>
                <c:pt idx="5753">
                  <c:v>42323.697222222225</c:v>
                </c:pt>
                <c:pt idx="5754">
                  <c:v>42323.697916666664</c:v>
                </c:pt>
                <c:pt idx="5755">
                  <c:v>42323.700694444444</c:v>
                </c:pt>
                <c:pt idx="5756">
                  <c:v>42323.704861111109</c:v>
                </c:pt>
                <c:pt idx="5757">
                  <c:v>42323.708333333336</c:v>
                </c:pt>
                <c:pt idx="5758">
                  <c:v>42323.712500000001</c:v>
                </c:pt>
                <c:pt idx="5759">
                  <c:v>42323.71875</c:v>
                </c:pt>
                <c:pt idx="5760">
                  <c:v>42323.724999999999</c:v>
                </c:pt>
                <c:pt idx="5761">
                  <c:v>42323.729166666664</c:v>
                </c:pt>
                <c:pt idx="5762">
                  <c:v>42323.729861111111</c:v>
                </c:pt>
                <c:pt idx="5763">
                  <c:v>42323.739583333336</c:v>
                </c:pt>
                <c:pt idx="5764">
                  <c:v>42323.75</c:v>
                </c:pt>
                <c:pt idx="5765">
                  <c:v>42323.753472222219</c:v>
                </c:pt>
                <c:pt idx="5766">
                  <c:v>42323.760416666664</c:v>
                </c:pt>
                <c:pt idx="5767">
                  <c:v>42323.770833333336</c:v>
                </c:pt>
                <c:pt idx="5768">
                  <c:v>42323.779166666667</c:v>
                </c:pt>
                <c:pt idx="5769">
                  <c:v>42323.78125</c:v>
                </c:pt>
                <c:pt idx="5770">
                  <c:v>42323.78402777778</c:v>
                </c:pt>
                <c:pt idx="5771">
                  <c:v>42323.787499999999</c:v>
                </c:pt>
                <c:pt idx="5772">
                  <c:v>42323.790972222225</c:v>
                </c:pt>
                <c:pt idx="5773">
                  <c:v>42323.791666666664</c:v>
                </c:pt>
                <c:pt idx="5774">
                  <c:v>42323.793055555558</c:v>
                </c:pt>
                <c:pt idx="5775">
                  <c:v>42323.79583333333</c:v>
                </c:pt>
                <c:pt idx="5776">
                  <c:v>42323.79791666667</c:v>
                </c:pt>
                <c:pt idx="5777">
                  <c:v>42323.800694444442</c:v>
                </c:pt>
                <c:pt idx="5778">
                  <c:v>42323.802083333336</c:v>
                </c:pt>
                <c:pt idx="5779">
                  <c:v>42323.802777777775</c:v>
                </c:pt>
                <c:pt idx="5780">
                  <c:v>42323.805555555555</c:v>
                </c:pt>
                <c:pt idx="5781">
                  <c:v>42323.807638888888</c:v>
                </c:pt>
                <c:pt idx="5782">
                  <c:v>42323.810416666667</c:v>
                </c:pt>
                <c:pt idx="5783">
                  <c:v>42323.8125</c:v>
                </c:pt>
                <c:pt idx="5784">
                  <c:v>42323.81527777778</c:v>
                </c:pt>
                <c:pt idx="5785">
                  <c:v>42323.817361111112</c:v>
                </c:pt>
                <c:pt idx="5786">
                  <c:v>42323.819444444445</c:v>
                </c:pt>
                <c:pt idx="5787">
                  <c:v>42323.822222222225</c:v>
                </c:pt>
                <c:pt idx="5788">
                  <c:v>42323.822916666664</c:v>
                </c:pt>
                <c:pt idx="5789">
                  <c:v>42323.824305555558</c:v>
                </c:pt>
                <c:pt idx="5790">
                  <c:v>42323.82708333333</c:v>
                </c:pt>
                <c:pt idx="5791">
                  <c:v>42323.829861111109</c:v>
                </c:pt>
                <c:pt idx="5792">
                  <c:v>42323.832638888889</c:v>
                </c:pt>
                <c:pt idx="5793">
                  <c:v>42323.833333333336</c:v>
                </c:pt>
                <c:pt idx="5794">
                  <c:v>42323.834722222222</c:v>
                </c:pt>
                <c:pt idx="5795">
                  <c:v>42323.837500000001</c:v>
                </c:pt>
                <c:pt idx="5796">
                  <c:v>42323.839583333334</c:v>
                </c:pt>
                <c:pt idx="5797">
                  <c:v>42323.842361111114</c:v>
                </c:pt>
                <c:pt idx="5798">
                  <c:v>42323.84375</c:v>
                </c:pt>
                <c:pt idx="5799">
                  <c:v>42323.845833333333</c:v>
                </c:pt>
                <c:pt idx="5800">
                  <c:v>42323.848611111112</c:v>
                </c:pt>
                <c:pt idx="5801">
                  <c:v>42323.850694444445</c:v>
                </c:pt>
                <c:pt idx="5802">
                  <c:v>42323.853472222225</c:v>
                </c:pt>
                <c:pt idx="5803">
                  <c:v>42323.854166666664</c:v>
                </c:pt>
                <c:pt idx="5804">
                  <c:v>42323.855555555558</c:v>
                </c:pt>
                <c:pt idx="5805">
                  <c:v>42323.857638888891</c:v>
                </c:pt>
                <c:pt idx="5806">
                  <c:v>42323.859722222223</c:v>
                </c:pt>
                <c:pt idx="5807">
                  <c:v>42323.861805555556</c:v>
                </c:pt>
                <c:pt idx="5808">
                  <c:v>42323.863888888889</c:v>
                </c:pt>
                <c:pt idx="5809">
                  <c:v>42323.864583333336</c:v>
                </c:pt>
                <c:pt idx="5810">
                  <c:v>42323.865972222222</c:v>
                </c:pt>
                <c:pt idx="5811">
                  <c:v>42323.868055555555</c:v>
                </c:pt>
                <c:pt idx="5812">
                  <c:v>42323.870138888888</c:v>
                </c:pt>
                <c:pt idx="5813">
                  <c:v>42323.87222222222</c:v>
                </c:pt>
                <c:pt idx="5814">
                  <c:v>42323.875</c:v>
                </c:pt>
                <c:pt idx="5815">
                  <c:v>42323.87777777778</c:v>
                </c:pt>
                <c:pt idx="5816">
                  <c:v>42323.879861111112</c:v>
                </c:pt>
                <c:pt idx="5817">
                  <c:v>42323.881944444445</c:v>
                </c:pt>
                <c:pt idx="5818">
                  <c:v>42323.884722222225</c:v>
                </c:pt>
                <c:pt idx="5819">
                  <c:v>42323.885416666664</c:v>
                </c:pt>
                <c:pt idx="5820">
                  <c:v>42323.887499999997</c:v>
                </c:pt>
                <c:pt idx="5821">
                  <c:v>42323.88958333333</c:v>
                </c:pt>
                <c:pt idx="5822">
                  <c:v>42323.89166666667</c:v>
                </c:pt>
                <c:pt idx="5823">
                  <c:v>42323.893055555556</c:v>
                </c:pt>
                <c:pt idx="5824">
                  <c:v>42323.895833333336</c:v>
                </c:pt>
                <c:pt idx="5825">
                  <c:v>42323.897916666669</c:v>
                </c:pt>
                <c:pt idx="5826">
                  <c:v>42323.9</c:v>
                </c:pt>
                <c:pt idx="5827">
                  <c:v>42323.902083333334</c:v>
                </c:pt>
                <c:pt idx="5828">
                  <c:v>42323.904166666667</c:v>
                </c:pt>
                <c:pt idx="5829">
                  <c:v>42323.90625</c:v>
                </c:pt>
                <c:pt idx="5830">
                  <c:v>42323.908333333333</c:v>
                </c:pt>
                <c:pt idx="5831">
                  <c:v>42323.909722222219</c:v>
                </c:pt>
                <c:pt idx="5832">
                  <c:v>42323.911111111112</c:v>
                </c:pt>
                <c:pt idx="5833">
                  <c:v>42323.913888888892</c:v>
                </c:pt>
                <c:pt idx="5834">
                  <c:v>42323.916666666664</c:v>
                </c:pt>
                <c:pt idx="5835">
                  <c:v>42323.92083333333</c:v>
                </c:pt>
                <c:pt idx="5836">
                  <c:v>42323.923611111109</c:v>
                </c:pt>
                <c:pt idx="5837">
                  <c:v>42323.926388888889</c:v>
                </c:pt>
                <c:pt idx="5838">
                  <c:v>42323.927083333336</c:v>
                </c:pt>
                <c:pt idx="5839">
                  <c:v>42323.929166666669</c:v>
                </c:pt>
                <c:pt idx="5840">
                  <c:v>42323.931944444441</c:v>
                </c:pt>
                <c:pt idx="5841">
                  <c:v>42323.93472222222</c:v>
                </c:pt>
                <c:pt idx="5842">
                  <c:v>42323.936805555553</c:v>
                </c:pt>
                <c:pt idx="5843">
                  <c:v>42323.9375</c:v>
                </c:pt>
                <c:pt idx="5844">
                  <c:v>42323.939583333333</c:v>
                </c:pt>
                <c:pt idx="5845">
                  <c:v>42323.942361111112</c:v>
                </c:pt>
                <c:pt idx="5846">
                  <c:v>42323.945138888892</c:v>
                </c:pt>
                <c:pt idx="5847">
                  <c:v>42323.947916666664</c:v>
                </c:pt>
                <c:pt idx="5848">
                  <c:v>42323.951388888891</c:v>
                </c:pt>
                <c:pt idx="5849">
                  <c:v>42323.954861111109</c:v>
                </c:pt>
                <c:pt idx="5850">
                  <c:v>42323.958333333336</c:v>
                </c:pt>
                <c:pt idx="5851">
                  <c:v>42323.963888888888</c:v>
                </c:pt>
                <c:pt idx="5852">
                  <c:v>42323.968055555553</c:v>
                </c:pt>
                <c:pt idx="5853">
                  <c:v>42323.96875</c:v>
                </c:pt>
                <c:pt idx="5854">
                  <c:v>42323.972222222219</c:v>
                </c:pt>
                <c:pt idx="5855">
                  <c:v>42323.977083333331</c:v>
                </c:pt>
                <c:pt idx="5856">
                  <c:v>42323.979166666664</c:v>
                </c:pt>
                <c:pt idx="5857">
                  <c:v>42323.981944444444</c:v>
                </c:pt>
                <c:pt idx="5858">
                  <c:v>42323.984722222223</c:v>
                </c:pt>
                <c:pt idx="5859">
                  <c:v>42323.988888888889</c:v>
                </c:pt>
                <c:pt idx="5860">
                  <c:v>42323.989583333336</c:v>
                </c:pt>
                <c:pt idx="5861">
                  <c:v>42324</c:v>
                </c:pt>
                <c:pt idx="5862">
                  <c:v>42324.006944444445</c:v>
                </c:pt>
                <c:pt idx="5863">
                  <c:v>42324.010416666664</c:v>
                </c:pt>
                <c:pt idx="5864">
                  <c:v>42324.011805555558</c:v>
                </c:pt>
                <c:pt idx="5865">
                  <c:v>42324.015277777777</c:v>
                </c:pt>
                <c:pt idx="5866">
                  <c:v>42324.018750000003</c:v>
                </c:pt>
                <c:pt idx="5867">
                  <c:v>42324.020833333336</c:v>
                </c:pt>
                <c:pt idx="5868">
                  <c:v>42324.029861111114</c:v>
                </c:pt>
                <c:pt idx="5869">
                  <c:v>42324.03125</c:v>
                </c:pt>
                <c:pt idx="5870">
                  <c:v>42324.03402777778</c:v>
                </c:pt>
                <c:pt idx="5871">
                  <c:v>42324.037499999999</c:v>
                </c:pt>
                <c:pt idx="5872">
                  <c:v>42324.040972222225</c:v>
                </c:pt>
                <c:pt idx="5873">
                  <c:v>42324.041666666664</c:v>
                </c:pt>
                <c:pt idx="5874">
                  <c:v>42324.043749999997</c:v>
                </c:pt>
                <c:pt idx="5875">
                  <c:v>42324.046527777777</c:v>
                </c:pt>
                <c:pt idx="5876">
                  <c:v>42324.049305555556</c:v>
                </c:pt>
                <c:pt idx="5877">
                  <c:v>42324.052083333336</c:v>
                </c:pt>
                <c:pt idx="5878">
                  <c:v>42324.054861111108</c:v>
                </c:pt>
                <c:pt idx="5879">
                  <c:v>42324.056944444441</c:v>
                </c:pt>
                <c:pt idx="5880">
                  <c:v>42324.059027777781</c:v>
                </c:pt>
                <c:pt idx="5881">
                  <c:v>42324.061111111114</c:v>
                </c:pt>
                <c:pt idx="5882">
                  <c:v>42324.0625</c:v>
                </c:pt>
                <c:pt idx="5883">
                  <c:v>42324.063194444447</c:v>
                </c:pt>
                <c:pt idx="5884">
                  <c:v>42324.06527777778</c:v>
                </c:pt>
                <c:pt idx="5885">
                  <c:v>42324.068055555559</c:v>
                </c:pt>
                <c:pt idx="5886">
                  <c:v>42324.070138888892</c:v>
                </c:pt>
                <c:pt idx="5887">
                  <c:v>42324.072222222225</c:v>
                </c:pt>
                <c:pt idx="5888">
                  <c:v>42324.072916666664</c:v>
                </c:pt>
                <c:pt idx="5889">
                  <c:v>42324.074999999997</c:v>
                </c:pt>
                <c:pt idx="5890">
                  <c:v>42324.07708333333</c:v>
                </c:pt>
                <c:pt idx="5891">
                  <c:v>42324.079861111109</c:v>
                </c:pt>
                <c:pt idx="5892">
                  <c:v>42324.081944444442</c:v>
                </c:pt>
                <c:pt idx="5893">
                  <c:v>42324.083333333336</c:v>
                </c:pt>
                <c:pt idx="5894">
                  <c:v>42324.084027777775</c:v>
                </c:pt>
                <c:pt idx="5895">
                  <c:v>42324.086111111108</c:v>
                </c:pt>
                <c:pt idx="5896">
                  <c:v>42324.088194444441</c:v>
                </c:pt>
                <c:pt idx="5897">
                  <c:v>42324.090277777781</c:v>
                </c:pt>
                <c:pt idx="5898">
                  <c:v>42324.09375</c:v>
                </c:pt>
                <c:pt idx="5899">
                  <c:v>42324.09652777778</c:v>
                </c:pt>
                <c:pt idx="5900">
                  <c:v>42324.098611111112</c:v>
                </c:pt>
                <c:pt idx="5901">
                  <c:v>42324.102083333331</c:v>
                </c:pt>
                <c:pt idx="5902">
                  <c:v>42324.104166666664</c:v>
                </c:pt>
                <c:pt idx="5903">
                  <c:v>42324.105555555558</c:v>
                </c:pt>
                <c:pt idx="5904">
                  <c:v>42324.11041666667</c:v>
                </c:pt>
                <c:pt idx="5905">
                  <c:v>42324.112500000003</c:v>
                </c:pt>
                <c:pt idx="5906">
                  <c:v>42324.114583333336</c:v>
                </c:pt>
                <c:pt idx="5907">
                  <c:v>42324.115277777775</c:v>
                </c:pt>
                <c:pt idx="5908">
                  <c:v>42324.116666666669</c:v>
                </c:pt>
                <c:pt idx="5909">
                  <c:v>42324.118750000001</c:v>
                </c:pt>
                <c:pt idx="5910">
                  <c:v>42324.120138888888</c:v>
                </c:pt>
                <c:pt idx="5911">
                  <c:v>42324.12222222222</c:v>
                </c:pt>
                <c:pt idx="5912">
                  <c:v>42324.124305555553</c:v>
                </c:pt>
                <c:pt idx="5913">
                  <c:v>42324.125</c:v>
                </c:pt>
                <c:pt idx="5914">
                  <c:v>42324.125694444447</c:v>
                </c:pt>
                <c:pt idx="5915">
                  <c:v>42324.12777777778</c:v>
                </c:pt>
                <c:pt idx="5916">
                  <c:v>42324.129861111112</c:v>
                </c:pt>
                <c:pt idx="5917">
                  <c:v>42324.131944444445</c:v>
                </c:pt>
                <c:pt idx="5918">
                  <c:v>42324.134027777778</c:v>
                </c:pt>
                <c:pt idx="5919">
                  <c:v>42324.135416666664</c:v>
                </c:pt>
                <c:pt idx="5920">
                  <c:v>42324.136111111111</c:v>
                </c:pt>
                <c:pt idx="5921">
                  <c:v>42324.138888888891</c:v>
                </c:pt>
                <c:pt idx="5922">
                  <c:v>42324.14166666667</c:v>
                </c:pt>
                <c:pt idx="5923">
                  <c:v>42324.143750000003</c:v>
                </c:pt>
                <c:pt idx="5924">
                  <c:v>42324.145833333336</c:v>
                </c:pt>
                <c:pt idx="5925">
                  <c:v>42324.146527777775</c:v>
                </c:pt>
                <c:pt idx="5926">
                  <c:v>42324.148611111108</c:v>
                </c:pt>
                <c:pt idx="5927">
                  <c:v>42324.151388888888</c:v>
                </c:pt>
                <c:pt idx="5928">
                  <c:v>42324.15347222222</c:v>
                </c:pt>
                <c:pt idx="5929">
                  <c:v>42324.15625</c:v>
                </c:pt>
                <c:pt idx="5930">
                  <c:v>42324.15902777778</c:v>
                </c:pt>
                <c:pt idx="5931">
                  <c:v>42324.161111111112</c:v>
                </c:pt>
                <c:pt idx="5932">
                  <c:v>42324.163888888892</c:v>
                </c:pt>
                <c:pt idx="5933">
                  <c:v>42324.165972222225</c:v>
                </c:pt>
                <c:pt idx="5934">
                  <c:v>42324.166666666664</c:v>
                </c:pt>
                <c:pt idx="5935">
                  <c:v>42324.168749999997</c:v>
                </c:pt>
                <c:pt idx="5936">
                  <c:v>42324.171527777777</c:v>
                </c:pt>
                <c:pt idx="5937">
                  <c:v>42324.173611111109</c:v>
                </c:pt>
                <c:pt idx="5938">
                  <c:v>42324.176388888889</c:v>
                </c:pt>
                <c:pt idx="5939">
                  <c:v>42324.177083333336</c:v>
                </c:pt>
                <c:pt idx="5940">
                  <c:v>42324.179166666669</c:v>
                </c:pt>
                <c:pt idx="5941">
                  <c:v>42324.181250000001</c:v>
                </c:pt>
                <c:pt idx="5942">
                  <c:v>42324.184027777781</c:v>
                </c:pt>
                <c:pt idx="5943">
                  <c:v>42324.186805555553</c:v>
                </c:pt>
                <c:pt idx="5944">
                  <c:v>42324.1875</c:v>
                </c:pt>
                <c:pt idx="5945">
                  <c:v>42324.188888888886</c:v>
                </c:pt>
                <c:pt idx="5946">
                  <c:v>42324.191666666666</c:v>
                </c:pt>
                <c:pt idx="5947">
                  <c:v>42324.194444444445</c:v>
                </c:pt>
                <c:pt idx="5948">
                  <c:v>42324.197222222225</c:v>
                </c:pt>
                <c:pt idx="5949">
                  <c:v>42324.197916666664</c:v>
                </c:pt>
                <c:pt idx="5950">
                  <c:v>42324.2</c:v>
                </c:pt>
                <c:pt idx="5951">
                  <c:v>42324.202777777777</c:v>
                </c:pt>
                <c:pt idx="5952">
                  <c:v>42324.205555555556</c:v>
                </c:pt>
                <c:pt idx="5953">
                  <c:v>42324.208333333336</c:v>
                </c:pt>
                <c:pt idx="5954">
                  <c:v>42324.209027777775</c:v>
                </c:pt>
                <c:pt idx="5955">
                  <c:v>42324.211805555555</c:v>
                </c:pt>
                <c:pt idx="5956">
                  <c:v>42324.215277777781</c:v>
                </c:pt>
                <c:pt idx="5957">
                  <c:v>42324.218055555553</c:v>
                </c:pt>
                <c:pt idx="5958">
                  <c:v>42324.21875</c:v>
                </c:pt>
                <c:pt idx="5959">
                  <c:v>42324.222222222219</c:v>
                </c:pt>
                <c:pt idx="5960">
                  <c:v>42324.226388888892</c:v>
                </c:pt>
                <c:pt idx="5961">
                  <c:v>42324.229166666664</c:v>
                </c:pt>
                <c:pt idx="5962">
                  <c:v>42324.229861111111</c:v>
                </c:pt>
                <c:pt idx="5963">
                  <c:v>42324.23333333333</c:v>
                </c:pt>
                <c:pt idx="5964">
                  <c:v>42324.239583333336</c:v>
                </c:pt>
                <c:pt idx="5965">
                  <c:v>42324.245833333334</c:v>
                </c:pt>
                <c:pt idx="5966">
                  <c:v>42324.25</c:v>
                </c:pt>
                <c:pt idx="5967">
                  <c:v>42324.252083333333</c:v>
                </c:pt>
                <c:pt idx="5968">
                  <c:v>42324.260416666664</c:v>
                </c:pt>
                <c:pt idx="5969">
                  <c:v>42324.270833333336</c:v>
                </c:pt>
                <c:pt idx="5970">
                  <c:v>42324.28125</c:v>
                </c:pt>
                <c:pt idx="5971">
                  <c:v>42324.291666666664</c:v>
                </c:pt>
                <c:pt idx="5972">
                  <c:v>42324.292361111111</c:v>
                </c:pt>
                <c:pt idx="5973">
                  <c:v>42324.3</c:v>
                </c:pt>
                <c:pt idx="5974">
                  <c:v>42324.302083333336</c:v>
                </c:pt>
                <c:pt idx="5975">
                  <c:v>42324.302777777775</c:v>
                </c:pt>
                <c:pt idx="5976">
                  <c:v>42324.305555555555</c:v>
                </c:pt>
                <c:pt idx="5977">
                  <c:v>42324.307638888888</c:v>
                </c:pt>
                <c:pt idx="5978">
                  <c:v>42324.310416666667</c:v>
                </c:pt>
                <c:pt idx="5979">
                  <c:v>42324.3125</c:v>
                </c:pt>
                <c:pt idx="5980">
                  <c:v>42324.31527777778</c:v>
                </c:pt>
                <c:pt idx="5981">
                  <c:v>42324.317361111112</c:v>
                </c:pt>
                <c:pt idx="5982">
                  <c:v>42324.320138888892</c:v>
                </c:pt>
                <c:pt idx="5983">
                  <c:v>42324.322916666664</c:v>
                </c:pt>
                <c:pt idx="5984">
                  <c:v>42324.325694444444</c:v>
                </c:pt>
                <c:pt idx="5985">
                  <c:v>42324.328472222223</c:v>
                </c:pt>
                <c:pt idx="5986">
                  <c:v>42324.330555555556</c:v>
                </c:pt>
                <c:pt idx="5987">
                  <c:v>42324.333333333336</c:v>
                </c:pt>
                <c:pt idx="5988">
                  <c:v>42324.335416666669</c:v>
                </c:pt>
                <c:pt idx="5989">
                  <c:v>42324.337500000001</c:v>
                </c:pt>
                <c:pt idx="5990">
                  <c:v>42324.339583333334</c:v>
                </c:pt>
                <c:pt idx="5991">
                  <c:v>42324.342361111114</c:v>
                </c:pt>
                <c:pt idx="5992">
                  <c:v>42324.34375</c:v>
                </c:pt>
                <c:pt idx="5993">
                  <c:v>42324.344444444447</c:v>
                </c:pt>
                <c:pt idx="5994">
                  <c:v>42324.347222222219</c:v>
                </c:pt>
                <c:pt idx="5995">
                  <c:v>42324.349305555559</c:v>
                </c:pt>
                <c:pt idx="5996">
                  <c:v>42324.351388888892</c:v>
                </c:pt>
                <c:pt idx="5997">
                  <c:v>42324.353472222225</c:v>
                </c:pt>
                <c:pt idx="5998">
                  <c:v>42324.354166666664</c:v>
                </c:pt>
                <c:pt idx="5999">
                  <c:v>42324.355555555558</c:v>
                </c:pt>
                <c:pt idx="6000">
                  <c:v>42324.357638888891</c:v>
                </c:pt>
                <c:pt idx="6001">
                  <c:v>42324.359722222223</c:v>
                </c:pt>
                <c:pt idx="6002">
                  <c:v>42324.361805555556</c:v>
                </c:pt>
                <c:pt idx="6003">
                  <c:v>42324.363888888889</c:v>
                </c:pt>
                <c:pt idx="6004">
                  <c:v>42324.364583333336</c:v>
                </c:pt>
                <c:pt idx="6005">
                  <c:v>42324.365972222222</c:v>
                </c:pt>
                <c:pt idx="6006">
                  <c:v>42324.368055555555</c:v>
                </c:pt>
                <c:pt idx="6007">
                  <c:v>42324.370138888888</c:v>
                </c:pt>
                <c:pt idx="6008">
                  <c:v>42324.37222222222</c:v>
                </c:pt>
                <c:pt idx="6009">
                  <c:v>42324.373611111114</c:v>
                </c:pt>
                <c:pt idx="6010">
                  <c:v>42324.375</c:v>
                </c:pt>
                <c:pt idx="6011">
                  <c:v>42324.375694444447</c:v>
                </c:pt>
                <c:pt idx="6012">
                  <c:v>42324.377083333333</c:v>
                </c:pt>
                <c:pt idx="6013">
                  <c:v>42324.378472222219</c:v>
                </c:pt>
                <c:pt idx="6014">
                  <c:v>42324.380555555559</c:v>
                </c:pt>
                <c:pt idx="6015">
                  <c:v>42324.383333333331</c:v>
                </c:pt>
                <c:pt idx="6016">
                  <c:v>42324.385416666664</c:v>
                </c:pt>
                <c:pt idx="6017">
                  <c:v>42324.388194444444</c:v>
                </c:pt>
                <c:pt idx="6018">
                  <c:v>42324.390277777777</c:v>
                </c:pt>
                <c:pt idx="6019">
                  <c:v>42324.393055555556</c:v>
                </c:pt>
                <c:pt idx="6020">
                  <c:v>42324.395138888889</c:v>
                </c:pt>
                <c:pt idx="6021">
                  <c:v>42324.395833333336</c:v>
                </c:pt>
                <c:pt idx="6022">
                  <c:v>42324.397222222222</c:v>
                </c:pt>
                <c:pt idx="6023">
                  <c:v>42324.399305555555</c:v>
                </c:pt>
                <c:pt idx="6024">
                  <c:v>42324.401388888888</c:v>
                </c:pt>
                <c:pt idx="6025">
                  <c:v>42324.40347222222</c:v>
                </c:pt>
                <c:pt idx="6026">
                  <c:v>42324.405555555553</c:v>
                </c:pt>
                <c:pt idx="6027">
                  <c:v>42324.40625</c:v>
                </c:pt>
                <c:pt idx="6028">
                  <c:v>42324.407638888886</c:v>
                </c:pt>
                <c:pt idx="6029">
                  <c:v>42324.409722222219</c:v>
                </c:pt>
                <c:pt idx="6030">
                  <c:v>42324.411805555559</c:v>
                </c:pt>
                <c:pt idx="6031">
                  <c:v>42324.413888888892</c:v>
                </c:pt>
                <c:pt idx="6032">
                  <c:v>42324.415972222225</c:v>
                </c:pt>
                <c:pt idx="6033">
                  <c:v>42324.416666666664</c:v>
                </c:pt>
                <c:pt idx="6034">
                  <c:v>42324.417361111111</c:v>
                </c:pt>
                <c:pt idx="6035">
                  <c:v>42324.419444444444</c:v>
                </c:pt>
                <c:pt idx="6036">
                  <c:v>42324.421527777777</c:v>
                </c:pt>
                <c:pt idx="6037">
                  <c:v>42324.423611111109</c:v>
                </c:pt>
                <c:pt idx="6038">
                  <c:v>42324.425694444442</c:v>
                </c:pt>
                <c:pt idx="6039">
                  <c:v>42324.427083333336</c:v>
                </c:pt>
                <c:pt idx="6040">
                  <c:v>42324.427777777775</c:v>
                </c:pt>
                <c:pt idx="6041">
                  <c:v>42324.430555555555</c:v>
                </c:pt>
                <c:pt idx="6042">
                  <c:v>42324.432638888888</c:v>
                </c:pt>
                <c:pt idx="6043">
                  <c:v>42324.43472222222</c:v>
                </c:pt>
                <c:pt idx="6044">
                  <c:v>42324.436111111114</c:v>
                </c:pt>
                <c:pt idx="6045">
                  <c:v>42324.4375</c:v>
                </c:pt>
                <c:pt idx="6046">
                  <c:v>42324.438194444447</c:v>
                </c:pt>
                <c:pt idx="6047">
                  <c:v>42324.44027777778</c:v>
                </c:pt>
                <c:pt idx="6048">
                  <c:v>42324.442361111112</c:v>
                </c:pt>
                <c:pt idx="6049">
                  <c:v>42324.445138888892</c:v>
                </c:pt>
                <c:pt idx="6050">
                  <c:v>42324.446527777778</c:v>
                </c:pt>
                <c:pt idx="6051">
                  <c:v>42324.447916666664</c:v>
                </c:pt>
                <c:pt idx="6052">
                  <c:v>42324.448611111111</c:v>
                </c:pt>
                <c:pt idx="6053">
                  <c:v>42324.451388888891</c:v>
                </c:pt>
                <c:pt idx="6054">
                  <c:v>42324.453472222223</c:v>
                </c:pt>
                <c:pt idx="6055">
                  <c:v>42324.455555555556</c:v>
                </c:pt>
                <c:pt idx="6056">
                  <c:v>42324.458333333336</c:v>
                </c:pt>
                <c:pt idx="6057">
                  <c:v>42324.460416666669</c:v>
                </c:pt>
                <c:pt idx="6058">
                  <c:v>42324.462500000001</c:v>
                </c:pt>
                <c:pt idx="6059">
                  <c:v>42324.465277777781</c:v>
                </c:pt>
                <c:pt idx="6060">
                  <c:v>42324.467361111114</c:v>
                </c:pt>
                <c:pt idx="6061">
                  <c:v>42324.46875</c:v>
                </c:pt>
                <c:pt idx="6062">
                  <c:v>42324.470138888886</c:v>
                </c:pt>
                <c:pt idx="6063">
                  <c:v>42324.472222222219</c:v>
                </c:pt>
                <c:pt idx="6064">
                  <c:v>42324.474999999999</c:v>
                </c:pt>
                <c:pt idx="6065">
                  <c:v>42324.477777777778</c:v>
                </c:pt>
                <c:pt idx="6066">
                  <c:v>42324.479166666664</c:v>
                </c:pt>
                <c:pt idx="6067">
                  <c:v>42324.480555555558</c:v>
                </c:pt>
                <c:pt idx="6068">
                  <c:v>42324.48333333333</c:v>
                </c:pt>
                <c:pt idx="6069">
                  <c:v>42324.486805555556</c:v>
                </c:pt>
                <c:pt idx="6070">
                  <c:v>42324.489583333336</c:v>
                </c:pt>
                <c:pt idx="6071">
                  <c:v>42324.490277777775</c:v>
                </c:pt>
                <c:pt idx="6072">
                  <c:v>42324.493750000001</c:v>
                </c:pt>
                <c:pt idx="6073">
                  <c:v>42324.496527777781</c:v>
                </c:pt>
                <c:pt idx="6074">
                  <c:v>42324.499305555553</c:v>
                </c:pt>
                <c:pt idx="6075">
                  <c:v>42324.5</c:v>
                </c:pt>
                <c:pt idx="6076">
                  <c:v>42324.503472222219</c:v>
                </c:pt>
                <c:pt idx="6077">
                  <c:v>42324.510416666664</c:v>
                </c:pt>
                <c:pt idx="6078">
                  <c:v>42324.512499999997</c:v>
                </c:pt>
                <c:pt idx="6079">
                  <c:v>42324.520833333336</c:v>
                </c:pt>
                <c:pt idx="6080">
                  <c:v>42324.53125</c:v>
                </c:pt>
                <c:pt idx="6081">
                  <c:v>42324.536805555559</c:v>
                </c:pt>
                <c:pt idx="6082">
                  <c:v>42324.541666666664</c:v>
                </c:pt>
                <c:pt idx="6083">
                  <c:v>42324.543749999997</c:v>
                </c:pt>
                <c:pt idx="6084">
                  <c:v>42324.54791666667</c:v>
                </c:pt>
                <c:pt idx="6085">
                  <c:v>42324.552083333336</c:v>
                </c:pt>
                <c:pt idx="6086">
                  <c:v>42324.553472222222</c:v>
                </c:pt>
                <c:pt idx="6087">
                  <c:v>42324.559027777781</c:v>
                </c:pt>
                <c:pt idx="6088">
                  <c:v>42324.5625</c:v>
                </c:pt>
                <c:pt idx="6089">
                  <c:v>42324.563194444447</c:v>
                </c:pt>
                <c:pt idx="6090">
                  <c:v>42324.566666666666</c:v>
                </c:pt>
                <c:pt idx="6091">
                  <c:v>42324.570138888892</c:v>
                </c:pt>
                <c:pt idx="6092">
                  <c:v>42324.572916666664</c:v>
                </c:pt>
                <c:pt idx="6093">
                  <c:v>42324.575694444444</c:v>
                </c:pt>
                <c:pt idx="6094">
                  <c:v>42324.577777777777</c:v>
                </c:pt>
                <c:pt idx="6095">
                  <c:v>42324.580555555556</c:v>
                </c:pt>
                <c:pt idx="6096">
                  <c:v>42324.583333333336</c:v>
                </c:pt>
                <c:pt idx="6097">
                  <c:v>42324.585416666669</c:v>
                </c:pt>
                <c:pt idx="6098">
                  <c:v>42324.587500000001</c:v>
                </c:pt>
                <c:pt idx="6099">
                  <c:v>42324.590277777781</c:v>
                </c:pt>
                <c:pt idx="6100">
                  <c:v>42324.59375</c:v>
                </c:pt>
                <c:pt idx="6101">
                  <c:v>42324.601388888892</c:v>
                </c:pt>
                <c:pt idx="6102">
                  <c:v>42324.603472222225</c:v>
                </c:pt>
                <c:pt idx="6103">
                  <c:v>42324.604166666664</c:v>
                </c:pt>
                <c:pt idx="6104">
                  <c:v>42324.606249999997</c:v>
                </c:pt>
                <c:pt idx="6105">
                  <c:v>42324.609027777777</c:v>
                </c:pt>
                <c:pt idx="6106">
                  <c:v>42324.611111111109</c:v>
                </c:pt>
                <c:pt idx="6107">
                  <c:v>42324.613194444442</c:v>
                </c:pt>
                <c:pt idx="6108">
                  <c:v>42324.614583333336</c:v>
                </c:pt>
                <c:pt idx="6109">
                  <c:v>42324.615972222222</c:v>
                </c:pt>
                <c:pt idx="6110">
                  <c:v>42324.618055555555</c:v>
                </c:pt>
                <c:pt idx="6111">
                  <c:v>42324.619444444441</c:v>
                </c:pt>
                <c:pt idx="6112">
                  <c:v>42324.620833333334</c:v>
                </c:pt>
                <c:pt idx="6113">
                  <c:v>42324.62222222222</c:v>
                </c:pt>
                <c:pt idx="6114">
                  <c:v>42324.623611111114</c:v>
                </c:pt>
                <c:pt idx="6115">
                  <c:v>42324.625</c:v>
                </c:pt>
                <c:pt idx="6116">
                  <c:v>42324.627083333333</c:v>
                </c:pt>
                <c:pt idx="6117">
                  <c:v>42324.628472222219</c:v>
                </c:pt>
                <c:pt idx="6118">
                  <c:v>42324.630555555559</c:v>
                </c:pt>
                <c:pt idx="6119">
                  <c:v>42324.631944444445</c:v>
                </c:pt>
                <c:pt idx="6120">
                  <c:v>42324.634027777778</c:v>
                </c:pt>
                <c:pt idx="6121">
                  <c:v>42324.635416666664</c:v>
                </c:pt>
                <c:pt idx="6122">
                  <c:v>42324.636805555558</c:v>
                </c:pt>
                <c:pt idx="6123">
                  <c:v>42324.63958333333</c:v>
                </c:pt>
                <c:pt idx="6124">
                  <c:v>42324.64166666667</c:v>
                </c:pt>
                <c:pt idx="6125">
                  <c:v>42324.643055555556</c:v>
                </c:pt>
                <c:pt idx="6126">
                  <c:v>42324.645138888889</c:v>
                </c:pt>
                <c:pt idx="6127">
                  <c:v>42324.645833333336</c:v>
                </c:pt>
                <c:pt idx="6128">
                  <c:v>42324.647222222222</c:v>
                </c:pt>
                <c:pt idx="6129">
                  <c:v>42324.649305555555</c:v>
                </c:pt>
                <c:pt idx="6130">
                  <c:v>42324.651388888888</c:v>
                </c:pt>
                <c:pt idx="6131">
                  <c:v>42324.65347222222</c:v>
                </c:pt>
                <c:pt idx="6132">
                  <c:v>42324.65625</c:v>
                </c:pt>
                <c:pt idx="6133">
                  <c:v>42324.65902777778</c:v>
                </c:pt>
                <c:pt idx="6134">
                  <c:v>42324.661111111112</c:v>
                </c:pt>
                <c:pt idx="6135">
                  <c:v>42324.663194444445</c:v>
                </c:pt>
                <c:pt idx="6136">
                  <c:v>42324.664583333331</c:v>
                </c:pt>
                <c:pt idx="6137">
                  <c:v>42324.666666666664</c:v>
                </c:pt>
                <c:pt idx="6138">
                  <c:v>42324.668749999997</c:v>
                </c:pt>
                <c:pt idx="6139">
                  <c:v>42324.67083333333</c:v>
                </c:pt>
                <c:pt idx="6140">
                  <c:v>42324.673611111109</c:v>
                </c:pt>
                <c:pt idx="6141">
                  <c:v>42324.677083333336</c:v>
                </c:pt>
                <c:pt idx="6142">
                  <c:v>42324.677777777775</c:v>
                </c:pt>
                <c:pt idx="6143">
                  <c:v>42324.682638888888</c:v>
                </c:pt>
                <c:pt idx="6144">
                  <c:v>42324.68472222222</c:v>
                </c:pt>
                <c:pt idx="6145">
                  <c:v>42324.6875</c:v>
                </c:pt>
                <c:pt idx="6146">
                  <c:v>42324.689583333333</c:v>
                </c:pt>
                <c:pt idx="6147">
                  <c:v>42324.691666666666</c:v>
                </c:pt>
                <c:pt idx="6148">
                  <c:v>42324.693749999999</c:v>
                </c:pt>
                <c:pt idx="6149">
                  <c:v>42324.695833333331</c:v>
                </c:pt>
                <c:pt idx="6150">
                  <c:v>42324.697916666664</c:v>
                </c:pt>
                <c:pt idx="6151">
                  <c:v>42324.7</c:v>
                </c:pt>
                <c:pt idx="6152">
                  <c:v>42324.702777777777</c:v>
                </c:pt>
                <c:pt idx="6153">
                  <c:v>42324.704861111109</c:v>
                </c:pt>
                <c:pt idx="6154">
                  <c:v>42324.707638888889</c:v>
                </c:pt>
                <c:pt idx="6155">
                  <c:v>42324.708333333336</c:v>
                </c:pt>
                <c:pt idx="6156">
                  <c:v>42324.710416666669</c:v>
                </c:pt>
                <c:pt idx="6157">
                  <c:v>42324.714583333334</c:v>
                </c:pt>
                <c:pt idx="6158">
                  <c:v>42324.718055555553</c:v>
                </c:pt>
                <c:pt idx="6159">
                  <c:v>42324.71875</c:v>
                </c:pt>
                <c:pt idx="6160">
                  <c:v>42324.72152777778</c:v>
                </c:pt>
                <c:pt idx="6161">
                  <c:v>42324.724999999999</c:v>
                </c:pt>
                <c:pt idx="6162">
                  <c:v>42324.727777777778</c:v>
                </c:pt>
                <c:pt idx="6163">
                  <c:v>42324.729166666664</c:v>
                </c:pt>
                <c:pt idx="6164">
                  <c:v>42324.731944444444</c:v>
                </c:pt>
                <c:pt idx="6165">
                  <c:v>42324.73541666667</c:v>
                </c:pt>
                <c:pt idx="6166">
                  <c:v>42324.738194444442</c:v>
                </c:pt>
                <c:pt idx="6167">
                  <c:v>42324.739583333336</c:v>
                </c:pt>
                <c:pt idx="6168">
                  <c:v>42324.741666666669</c:v>
                </c:pt>
                <c:pt idx="6169">
                  <c:v>42324.744444444441</c:v>
                </c:pt>
                <c:pt idx="6170">
                  <c:v>42324.748611111114</c:v>
                </c:pt>
                <c:pt idx="6171">
                  <c:v>42324.75</c:v>
                </c:pt>
                <c:pt idx="6172">
                  <c:v>42324.755555555559</c:v>
                </c:pt>
                <c:pt idx="6173">
                  <c:v>42324.760416666664</c:v>
                </c:pt>
                <c:pt idx="6174">
                  <c:v>42324.762499999997</c:v>
                </c:pt>
                <c:pt idx="6175">
                  <c:v>42324.770833333336</c:v>
                </c:pt>
                <c:pt idx="6176">
                  <c:v>42324.78125</c:v>
                </c:pt>
                <c:pt idx="6177">
                  <c:v>42324.791666666664</c:v>
                </c:pt>
                <c:pt idx="6178">
                  <c:v>42324.802083333336</c:v>
                </c:pt>
                <c:pt idx="6179">
                  <c:v>42324.806944444441</c:v>
                </c:pt>
                <c:pt idx="6180">
                  <c:v>42324.8125</c:v>
                </c:pt>
                <c:pt idx="6181">
                  <c:v>42324.813194444447</c:v>
                </c:pt>
                <c:pt idx="6182">
                  <c:v>42324.818055555559</c:v>
                </c:pt>
                <c:pt idx="6183">
                  <c:v>42324.821527777778</c:v>
                </c:pt>
                <c:pt idx="6184">
                  <c:v>42324.822916666664</c:v>
                </c:pt>
                <c:pt idx="6185">
                  <c:v>42324.824305555558</c:v>
                </c:pt>
                <c:pt idx="6186">
                  <c:v>42324.826388888891</c:v>
                </c:pt>
                <c:pt idx="6187">
                  <c:v>42324.828472222223</c:v>
                </c:pt>
                <c:pt idx="6188">
                  <c:v>42324.831250000003</c:v>
                </c:pt>
                <c:pt idx="6189">
                  <c:v>42324.833333333336</c:v>
                </c:pt>
                <c:pt idx="6190">
                  <c:v>42324.834027777775</c:v>
                </c:pt>
                <c:pt idx="6191">
                  <c:v>42324.837500000001</c:v>
                </c:pt>
                <c:pt idx="6192">
                  <c:v>42324.84097222222</c:v>
                </c:pt>
                <c:pt idx="6193">
                  <c:v>42324.84375</c:v>
                </c:pt>
                <c:pt idx="6194">
                  <c:v>42324.844444444447</c:v>
                </c:pt>
                <c:pt idx="6195">
                  <c:v>42324.847222222219</c:v>
                </c:pt>
                <c:pt idx="6196">
                  <c:v>42324.85</c:v>
                </c:pt>
                <c:pt idx="6197">
                  <c:v>42324.852083333331</c:v>
                </c:pt>
                <c:pt idx="6198">
                  <c:v>42324.854166666664</c:v>
                </c:pt>
                <c:pt idx="6199">
                  <c:v>42324.854861111111</c:v>
                </c:pt>
                <c:pt idx="6200">
                  <c:v>42324.857638888891</c:v>
                </c:pt>
                <c:pt idx="6201">
                  <c:v>42324.859722222223</c:v>
                </c:pt>
                <c:pt idx="6202">
                  <c:v>42324.862500000003</c:v>
                </c:pt>
                <c:pt idx="6203">
                  <c:v>42324.864583333336</c:v>
                </c:pt>
                <c:pt idx="6204">
                  <c:v>42324.865277777775</c:v>
                </c:pt>
                <c:pt idx="6205">
                  <c:v>42324.867361111108</c:v>
                </c:pt>
                <c:pt idx="6206">
                  <c:v>42324.869444444441</c:v>
                </c:pt>
                <c:pt idx="6207">
                  <c:v>42324.871527777781</c:v>
                </c:pt>
                <c:pt idx="6208">
                  <c:v>42324.872916666667</c:v>
                </c:pt>
                <c:pt idx="6209">
                  <c:v>42324.875</c:v>
                </c:pt>
                <c:pt idx="6210">
                  <c:v>42324.876388888886</c:v>
                </c:pt>
                <c:pt idx="6211">
                  <c:v>42324.878472222219</c:v>
                </c:pt>
                <c:pt idx="6212">
                  <c:v>42324.879861111112</c:v>
                </c:pt>
                <c:pt idx="6213">
                  <c:v>42324.881944444445</c:v>
                </c:pt>
                <c:pt idx="6214">
                  <c:v>42324.884027777778</c:v>
                </c:pt>
                <c:pt idx="6215">
                  <c:v>42324.885416666664</c:v>
                </c:pt>
                <c:pt idx="6216">
                  <c:v>42324.886111111111</c:v>
                </c:pt>
                <c:pt idx="6217">
                  <c:v>42324.888888888891</c:v>
                </c:pt>
                <c:pt idx="6218">
                  <c:v>42324.89166666667</c:v>
                </c:pt>
                <c:pt idx="6219">
                  <c:v>42324.895833333336</c:v>
                </c:pt>
                <c:pt idx="6220">
                  <c:v>42324.899305555555</c:v>
                </c:pt>
                <c:pt idx="6221">
                  <c:v>42324.902083333334</c:v>
                </c:pt>
                <c:pt idx="6222">
                  <c:v>42324.90347222222</c:v>
                </c:pt>
                <c:pt idx="6223">
                  <c:v>42324.905555555553</c:v>
                </c:pt>
                <c:pt idx="6224">
                  <c:v>42324.90625</c:v>
                </c:pt>
                <c:pt idx="6225">
                  <c:v>42324.907638888886</c:v>
                </c:pt>
                <c:pt idx="6226">
                  <c:v>42324.909722222219</c:v>
                </c:pt>
                <c:pt idx="6227">
                  <c:v>42324.911805555559</c:v>
                </c:pt>
                <c:pt idx="6228">
                  <c:v>42324.913888888892</c:v>
                </c:pt>
                <c:pt idx="6229">
                  <c:v>42324.915972222225</c:v>
                </c:pt>
                <c:pt idx="6230">
                  <c:v>42324.916666666664</c:v>
                </c:pt>
                <c:pt idx="6231">
                  <c:v>42324.918055555558</c:v>
                </c:pt>
                <c:pt idx="6232">
                  <c:v>42324.920138888891</c:v>
                </c:pt>
                <c:pt idx="6233">
                  <c:v>42324.921527777777</c:v>
                </c:pt>
                <c:pt idx="6234">
                  <c:v>42324.923611111109</c:v>
                </c:pt>
                <c:pt idx="6235">
                  <c:v>42324.925694444442</c:v>
                </c:pt>
                <c:pt idx="6236">
                  <c:v>42324.927083333336</c:v>
                </c:pt>
                <c:pt idx="6237">
                  <c:v>42324.927777777775</c:v>
                </c:pt>
                <c:pt idx="6238">
                  <c:v>42324.929861111108</c:v>
                </c:pt>
                <c:pt idx="6239">
                  <c:v>42324.931944444441</c:v>
                </c:pt>
                <c:pt idx="6240">
                  <c:v>42324.934027777781</c:v>
                </c:pt>
                <c:pt idx="6241">
                  <c:v>42324.936805555553</c:v>
                </c:pt>
                <c:pt idx="6242">
                  <c:v>42324.9375</c:v>
                </c:pt>
                <c:pt idx="6243">
                  <c:v>42324.938888888886</c:v>
                </c:pt>
                <c:pt idx="6244">
                  <c:v>42324.941666666666</c:v>
                </c:pt>
                <c:pt idx="6245">
                  <c:v>42324.944444444445</c:v>
                </c:pt>
                <c:pt idx="6246">
                  <c:v>42324.947222222225</c:v>
                </c:pt>
                <c:pt idx="6247">
                  <c:v>42324.947916666664</c:v>
                </c:pt>
                <c:pt idx="6248">
                  <c:v>42324.949305555558</c:v>
                </c:pt>
                <c:pt idx="6249">
                  <c:v>42324.95208333333</c:v>
                </c:pt>
                <c:pt idx="6250">
                  <c:v>42324.954861111109</c:v>
                </c:pt>
                <c:pt idx="6251">
                  <c:v>42324.957638888889</c:v>
                </c:pt>
                <c:pt idx="6252">
                  <c:v>42324.958333333336</c:v>
                </c:pt>
                <c:pt idx="6253">
                  <c:v>42324.959722222222</c:v>
                </c:pt>
                <c:pt idx="6254">
                  <c:v>42324.961805555555</c:v>
                </c:pt>
                <c:pt idx="6255">
                  <c:v>42324.964583333334</c:v>
                </c:pt>
                <c:pt idx="6256">
                  <c:v>42324.966666666667</c:v>
                </c:pt>
                <c:pt idx="6257">
                  <c:v>42324.96875</c:v>
                </c:pt>
                <c:pt idx="6258">
                  <c:v>42324.970138888886</c:v>
                </c:pt>
                <c:pt idx="6259">
                  <c:v>42324.972222222219</c:v>
                </c:pt>
                <c:pt idx="6260">
                  <c:v>42324.974305555559</c:v>
                </c:pt>
                <c:pt idx="6261">
                  <c:v>42324.976388888892</c:v>
                </c:pt>
                <c:pt idx="6262">
                  <c:v>42324.978472222225</c:v>
                </c:pt>
                <c:pt idx="6263">
                  <c:v>42324.979166666664</c:v>
                </c:pt>
                <c:pt idx="6264">
                  <c:v>42324.981944444444</c:v>
                </c:pt>
                <c:pt idx="6265">
                  <c:v>42324.989583333336</c:v>
                </c:pt>
                <c:pt idx="6266">
                  <c:v>42324.991666666669</c:v>
                </c:pt>
                <c:pt idx="6267">
                  <c:v>42324.995138888888</c:v>
                </c:pt>
                <c:pt idx="6268">
                  <c:v>42325</c:v>
                </c:pt>
                <c:pt idx="6269">
                  <c:v>42325.010416666664</c:v>
                </c:pt>
                <c:pt idx="6270">
                  <c:v>42325.020833333336</c:v>
                </c:pt>
                <c:pt idx="6271">
                  <c:v>42325.03125</c:v>
                </c:pt>
                <c:pt idx="6272">
                  <c:v>42325.039583333331</c:v>
                </c:pt>
                <c:pt idx="6273">
                  <c:v>42325.041666666664</c:v>
                </c:pt>
                <c:pt idx="6274">
                  <c:v>42325.052083333336</c:v>
                </c:pt>
                <c:pt idx="6275">
                  <c:v>42325.052777777775</c:v>
                </c:pt>
                <c:pt idx="6276">
                  <c:v>42325.057638888888</c:v>
                </c:pt>
                <c:pt idx="6277">
                  <c:v>42325.0625</c:v>
                </c:pt>
                <c:pt idx="6278">
                  <c:v>42325.067361111112</c:v>
                </c:pt>
                <c:pt idx="6279">
                  <c:v>42325.072222222225</c:v>
                </c:pt>
                <c:pt idx="6280">
                  <c:v>42325.072916666664</c:v>
                </c:pt>
                <c:pt idx="6281">
                  <c:v>42325.076388888891</c:v>
                </c:pt>
                <c:pt idx="6282">
                  <c:v>42325.07916666667</c:v>
                </c:pt>
                <c:pt idx="6283">
                  <c:v>42325.081944444442</c:v>
                </c:pt>
                <c:pt idx="6284">
                  <c:v>42325.083333333336</c:v>
                </c:pt>
                <c:pt idx="6285">
                  <c:v>42325.086111111108</c:v>
                </c:pt>
                <c:pt idx="6286">
                  <c:v>42325.088194444441</c:v>
                </c:pt>
                <c:pt idx="6287">
                  <c:v>42325.09097222222</c:v>
                </c:pt>
                <c:pt idx="6288">
                  <c:v>42325.093055555553</c:v>
                </c:pt>
                <c:pt idx="6289">
                  <c:v>42325.09375</c:v>
                </c:pt>
                <c:pt idx="6290">
                  <c:v>42325.095833333333</c:v>
                </c:pt>
                <c:pt idx="6291">
                  <c:v>42325.097916666666</c:v>
                </c:pt>
                <c:pt idx="6292">
                  <c:v>42325.1</c:v>
                </c:pt>
                <c:pt idx="6293">
                  <c:v>42325.102083333331</c:v>
                </c:pt>
                <c:pt idx="6294">
                  <c:v>42325.104166666664</c:v>
                </c:pt>
                <c:pt idx="6295">
                  <c:v>42325.106249999997</c:v>
                </c:pt>
                <c:pt idx="6296">
                  <c:v>42325.109027777777</c:v>
                </c:pt>
                <c:pt idx="6297">
                  <c:v>42325.111111111109</c:v>
                </c:pt>
                <c:pt idx="6298">
                  <c:v>42325.113194444442</c:v>
                </c:pt>
                <c:pt idx="6299">
                  <c:v>42325.114583333336</c:v>
                </c:pt>
                <c:pt idx="6300">
                  <c:v>42325.115972222222</c:v>
                </c:pt>
                <c:pt idx="6301">
                  <c:v>42325.118055555555</c:v>
                </c:pt>
                <c:pt idx="6302">
                  <c:v>42325.120138888888</c:v>
                </c:pt>
                <c:pt idx="6303">
                  <c:v>42325.12222222222</c:v>
                </c:pt>
                <c:pt idx="6304">
                  <c:v>42325.124305555553</c:v>
                </c:pt>
                <c:pt idx="6305">
                  <c:v>42325.125</c:v>
                </c:pt>
                <c:pt idx="6306">
                  <c:v>42325.126388888886</c:v>
                </c:pt>
                <c:pt idx="6307">
                  <c:v>42325.129166666666</c:v>
                </c:pt>
                <c:pt idx="6308">
                  <c:v>42325.131249999999</c:v>
                </c:pt>
                <c:pt idx="6309">
                  <c:v>42325.133333333331</c:v>
                </c:pt>
                <c:pt idx="6310">
                  <c:v>42325.135416666664</c:v>
                </c:pt>
                <c:pt idx="6311">
                  <c:v>42325.137499999997</c:v>
                </c:pt>
                <c:pt idx="6312">
                  <c:v>42325.13958333333</c:v>
                </c:pt>
                <c:pt idx="6313">
                  <c:v>42325.142361111109</c:v>
                </c:pt>
                <c:pt idx="6314">
                  <c:v>42325.144444444442</c:v>
                </c:pt>
                <c:pt idx="6315">
                  <c:v>42325.145833333336</c:v>
                </c:pt>
                <c:pt idx="6316">
                  <c:v>42325.147222222222</c:v>
                </c:pt>
                <c:pt idx="6317">
                  <c:v>42325.149305555555</c:v>
                </c:pt>
                <c:pt idx="6318">
                  <c:v>42325.151388888888</c:v>
                </c:pt>
                <c:pt idx="6319">
                  <c:v>42325.154166666667</c:v>
                </c:pt>
                <c:pt idx="6320">
                  <c:v>42325.15625</c:v>
                </c:pt>
                <c:pt idx="6321">
                  <c:v>42325.15902777778</c:v>
                </c:pt>
                <c:pt idx="6322">
                  <c:v>42325.161805555559</c:v>
                </c:pt>
                <c:pt idx="6323">
                  <c:v>42325.163888888892</c:v>
                </c:pt>
                <c:pt idx="6324">
                  <c:v>42325.165972222225</c:v>
                </c:pt>
                <c:pt idx="6325">
                  <c:v>42325.166666666664</c:v>
                </c:pt>
                <c:pt idx="6326">
                  <c:v>42325.168055555558</c:v>
                </c:pt>
                <c:pt idx="6327">
                  <c:v>42325.170138888891</c:v>
                </c:pt>
                <c:pt idx="6328">
                  <c:v>42325.17291666667</c:v>
                </c:pt>
                <c:pt idx="6329">
                  <c:v>42325.175694444442</c:v>
                </c:pt>
                <c:pt idx="6330">
                  <c:v>42325.177083333336</c:v>
                </c:pt>
                <c:pt idx="6331">
                  <c:v>42325.178472222222</c:v>
                </c:pt>
                <c:pt idx="6332">
                  <c:v>42325.181944444441</c:v>
                </c:pt>
                <c:pt idx="6333">
                  <c:v>42325.185416666667</c:v>
                </c:pt>
                <c:pt idx="6334">
                  <c:v>42325.1875</c:v>
                </c:pt>
                <c:pt idx="6335">
                  <c:v>42325.189583333333</c:v>
                </c:pt>
                <c:pt idx="6336">
                  <c:v>42325.192361111112</c:v>
                </c:pt>
                <c:pt idx="6337">
                  <c:v>42325.194444444445</c:v>
                </c:pt>
                <c:pt idx="6338">
                  <c:v>42325.196527777778</c:v>
                </c:pt>
                <c:pt idx="6339">
                  <c:v>42325.197916666664</c:v>
                </c:pt>
                <c:pt idx="6340">
                  <c:v>42325.198611111111</c:v>
                </c:pt>
                <c:pt idx="6341">
                  <c:v>42325.200694444444</c:v>
                </c:pt>
                <c:pt idx="6342">
                  <c:v>42325.202777777777</c:v>
                </c:pt>
                <c:pt idx="6343">
                  <c:v>42325.204861111109</c:v>
                </c:pt>
                <c:pt idx="6344">
                  <c:v>42325.207638888889</c:v>
                </c:pt>
                <c:pt idx="6345">
                  <c:v>42325.208333333336</c:v>
                </c:pt>
                <c:pt idx="6346">
                  <c:v>42325.209722222222</c:v>
                </c:pt>
                <c:pt idx="6347">
                  <c:v>42325.212500000001</c:v>
                </c:pt>
                <c:pt idx="6348">
                  <c:v>42325.215277777781</c:v>
                </c:pt>
                <c:pt idx="6349">
                  <c:v>42325.217361111114</c:v>
                </c:pt>
                <c:pt idx="6350">
                  <c:v>42325.21875</c:v>
                </c:pt>
                <c:pt idx="6351">
                  <c:v>42325.220138888886</c:v>
                </c:pt>
                <c:pt idx="6352">
                  <c:v>42325.222916666666</c:v>
                </c:pt>
                <c:pt idx="6353">
                  <c:v>42325.226388888892</c:v>
                </c:pt>
                <c:pt idx="6354">
                  <c:v>42325.229166666664</c:v>
                </c:pt>
                <c:pt idx="6355">
                  <c:v>42325.229861111111</c:v>
                </c:pt>
                <c:pt idx="6356">
                  <c:v>42325.232638888891</c:v>
                </c:pt>
                <c:pt idx="6357">
                  <c:v>42325.23541666667</c:v>
                </c:pt>
                <c:pt idx="6358">
                  <c:v>42325.238888888889</c:v>
                </c:pt>
                <c:pt idx="6359">
                  <c:v>42325.239583333336</c:v>
                </c:pt>
                <c:pt idx="6360">
                  <c:v>42325.243750000001</c:v>
                </c:pt>
                <c:pt idx="6361">
                  <c:v>42325.24722222222</c:v>
                </c:pt>
                <c:pt idx="6362">
                  <c:v>42325.25</c:v>
                </c:pt>
                <c:pt idx="6363">
                  <c:v>42325.253472222219</c:v>
                </c:pt>
                <c:pt idx="6364">
                  <c:v>42325.259027777778</c:v>
                </c:pt>
                <c:pt idx="6365">
                  <c:v>42325.260416666664</c:v>
                </c:pt>
                <c:pt idx="6366">
                  <c:v>42325.263888888891</c:v>
                </c:pt>
                <c:pt idx="6367">
                  <c:v>42325.268750000003</c:v>
                </c:pt>
                <c:pt idx="6368">
                  <c:v>42325.270833333336</c:v>
                </c:pt>
                <c:pt idx="6369">
                  <c:v>42325.277777777781</c:v>
                </c:pt>
                <c:pt idx="6370">
                  <c:v>42325.28125</c:v>
                </c:pt>
                <c:pt idx="6371">
                  <c:v>42325.283333333333</c:v>
                </c:pt>
                <c:pt idx="6372">
                  <c:v>42325.291666666664</c:v>
                </c:pt>
                <c:pt idx="6373">
                  <c:v>42325.302083333336</c:v>
                </c:pt>
                <c:pt idx="6374">
                  <c:v>42325.311805555553</c:v>
                </c:pt>
                <c:pt idx="6375">
                  <c:v>42325.3125</c:v>
                </c:pt>
                <c:pt idx="6376">
                  <c:v>42325.318749999999</c:v>
                </c:pt>
                <c:pt idx="6377">
                  <c:v>42325.322916666664</c:v>
                </c:pt>
                <c:pt idx="6378">
                  <c:v>42325.326388888891</c:v>
                </c:pt>
                <c:pt idx="6379">
                  <c:v>42325.331944444442</c:v>
                </c:pt>
                <c:pt idx="6380">
                  <c:v>42325.333333333336</c:v>
                </c:pt>
                <c:pt idx="6381">
                  <c:v>42325.335416666669</c:v>
                </c:pt>
                <c:pt idx="6382">
                  <c:v>42325.338194444441</c:v>
                </c:pt>
                <c:pt idx="6383">
                  <c:v>42325.341666666667</c:v>
                </c:pt>
                <c:pt idx="6384">
                  <c:v>42325.34375</c:v>
                </c:pt>
                <c:pt idx="6385">
                  <c:v>42325.345138888886</c:v>
                </c:pt>
                <c:pt idx="6386">
                  <c:v>42325.347916666666</c:v>
                </c:pt>
                <c:pt idx="6387">
                  <c:v>42325.350694444445</c:v>
                </c:pt>
                <c:pt idx="6388">
                  <c:v>42325.352777777778</c:v>
                </c:pt>
                <c:pt idx="6389">
                  <c:v>42325.354166666664</c:v>
                </c:pt>
                <c:pt idx="6390">
                  <c:v>42325.354861111111</c:v>
                </c:pt>
                <c:pt idx="6391">
                  <c:v>42325.356944444444</c:v>
                </c:pt>
                <c:pt idx="6392">
                  <c:v>42325.35833333333</c:v>
                </c:pt>
                <c:pt idx="6393">
                  <c:v>42325.36041666667</c:v>
                </c:pt>
                <c:pt idx="6394">
                  <c:v>42325.363194444442</c:v>
                </c:pt>
                <c:pt idx="6395">
                  <c:v>42325.364583333336</c:v>
                </c:pt>
                <c:pt idx="6396">
                  <c:v>42325.365277777775</c:v>
                </c:pt>
                <c:pt idx="6397">
                  <c:v>42325.367361111108</c:v>
                </c:pt>
                <c:pt idx="6398">
                  <c:v>42325.370138888888</c:v>
                </c:pt>
                <c:pt idx="6399">
                  <c:v>42325.37222222222</c:v>
                </c:pt>
                <c:pt idx="6400">
                  <c:v>42325.374305555553</c:v>
                </c:pt>
                <c:pt idx="6401">
                  <c:v>42325.375</c:v>
                </c:pt>
                <c:pt idx="6402">
                  <c:v>42325.377083333333</c:v>
                </c:pt>
                <c:pt idx="6403">
                  <c:v>42325.379166666666</c:v>
                </c:pt>
                <c:pt idx="6404">
                  <c:v>42325.381944444445</c:v>
                </c:pt>
                <c:pt idx="6405">
                  <c:v>42325.384027777778</c:v>
                </c:pt>
                <c:pt idx="6406">
                  <c:v>42325.385416666664</c:v>
                </c:pt>
                <c:pt idx="6407">
                  <c:v>42325.386111111111</c:v>
                </c:pt>
                <c:pt idx="6408">
                  <c:v>42325.388194444444</c:v>
                </c:pt>
                <c:pt idx="6409">
                  <c:v>42325.390277777777</c:v>
                </c:pt>
                <c:pt idx="6410">
                  <c:v>42325.39166666667</c:v>
                </c:pt>
                <c:pt idx="6411">
                  <c:v>42325.393750000003</c:v>
                </c:pt>
                <c:pt idx="6412">
                  <c:v>42325.395138888889</c:v>
                </c:pt>
                <c:pt idx="6413">
                  <c:v>42325.395833333336</c:v>
                </c:pt>
                <c:pt idx="6414">
                  <c:v>42325.397222222222</c:v>
                </c:pt>
                <c:pt idx="6415">
                  <c:v>42325.4</c:v>
                </c:pt>
                <c:pt idx="6416">
                  <c:v>42325.402083333334</c:v>
                </c:pt>
                <c:pt idx="6417">
                  <c:v>42325.404166666667</c:v>
                </c:pt>
                <c:pt idx="6418">
                  <c:v>42325.40625</c:v>
                </c:pt>
                <c:pt idx="6419">
                  <c:v>42325.408333333333</c:v>
                </c:pt>
                <c:pt idx="6420">
                  <c:v>42325.410416666666</c:v>
                </c:pt>
                <c:pt idx="6421">
                  <c:v>42325.413194444445</c:v>
                </c:pt>
                <c:pt idx="6422">
                  <c:v>42325.415277777778</c:v>
                </c:pt>
                <c:pt idx="6423">
                  <c:v>42325.416666666664</c:v>
                </c:pt>
                <c:pt idx="6424">
                  <c:v>42325.418055555558</c:v>
                </c:pt>
                <c:pt idx="6425">
                  <c:v>42325.420138888891</c:v>
                </c:pt>
                <c:pt idx="6426">
                  <c:v>42325.422222222223</c:v>
                </c:pt>
                <c:pt idx="6427">
                  <c:v>42325.424305555556</c:v>
                </c:pt>
                <c:pt idx="6428">
                  <c:v>42325.426388888889</c:v>
                </c:pt>
                <c:pt idx="6429">
                  <c:v>42325.427083333336</c:v>
                </c:pt>
                <c:pt idx="6430">
                  <c:v>42325.428472222222</c:v>
                </c:pt>
                <c:pt idx="6431">
                  <c:v>42325.430555555555</c:v>
                </c:pt>
                <c:pt idx="6432">
                  <c:v>42325.432638888888</c:v>
                </c:pt>
                <c:pt idx="6433">
                  <c:v>42325.43472222222</c:v>
                </c:pt>
                <c:pt idx="6434">
                  <c:v>42325.436805555553</c:v>
                </c:pt>
                <c:pt idx="6435">
                  <c:v>42325.4375</c:v>
                </c:pt>
                <c:pt idx="6436">
                  <c:v>42325.438888888886</c:v>
                </c:pt>
                <c:pt idx="6437">
                  <c:v>42325.440972222219</c:v>
                </c:pt>
                <c:pt idx="6438">
                  <c:v>42325.443055555559</c:v>
                </c:pt>
                <c:pt idx="6439">
                  <c:v>42325.445833333331</c:v>
                </c:pt>
                <c:pt idx="6440">
                  <c:v>42325.447916666664</c:v>
                </c:pt>
                <c:pt idx="6441">
                  <c:v>42325.450694444444</c:v>
                </c:pt>
                <c:pt idx="6442">
                  <c:v>42325.452777777777</c:v>
                </c:pt>
                <c:pt idx="6443">
                  <c:v>42325.455555555556</c:v>
                </c:pt>
                <c:pt idx="6444">
                  <c:v>42325.457638888889</c:v>
                </c:pt>
                <c:pt idx="6445">
                  <c:v>42325.458333333336</c:v>
                </c:pt>
                <c:pt idx="6446">
                  <c:v>42325.459722222222</c:v>
                </c:pt>
                <c:pt idx="6447">
                  <c:v>42325.461805555555</c:v>
                </c:pt>
                <c:pt idx="6448">
                  <c:v>42325.464583333334</c:v>
                </c:pt>
                <c:pt idx="6449">
                  <c:v>42325.466666666667</c:v>
                </c:pt>
                <c:pt idx="6450">
                  <c:v>42325.46875</c:v>
                </c:pt>
                <c:pt idx="6451">
                  <c:v>42325.470833333333</c:v>
                </c:pt>
                <c:pt idx="6452">
                  <c:v>42325.473611111112</c:v>
                </c:pt>
                <c:pt idx="6453">
                  <c:v>42325.475694444445</c:v>
                </c:pt>
                <c:pt idx="6454">
                  <c:v>42325.477777777778</c:v>
                </c:pt>
                <c:pt idx="6455">
                  <c:v>42325.479166666664</c:v>
                </c:pt>
                <c:pt idx="6456">
                  <c:v>42325.480555555558</c:v>
                </c:pt>
                <c:pt idx="6457">
                  <c:v>42325.482638888891</c:v>
                </c:pt>
                <c:pt idx="6458">
                  <c:v>42325.484027777777</c:v>
                </c:pt>
                <c:pt idx="6459">
                  <c:v>42325.486111111109</c:v>
                </c:pt>
                <c:pt idx="6460">
                  <c:v>42325.488194444442</c:v>
                </c:pt>
                <c:pt idx="6461">
                  <c:v>42325.489583333336</c:v>
                </c:pt>
                <c:pt idx="6462">
                  <c:v>42325.490277777775</c:v>
                </c:pt>
                <c:pt idx="6463">
                  <c:v>42325.493055555555</c:v>
                </c:pt>
                <c:pt idx="6464">
                  <c:v>42325.495138888888</c:v>
                </c:pt>
                <c:pt idx="6465">
                  <c:v>42325.497916666667</c:v>
                </c:pt>
                <c:pt idx="6466">
                  <c:v>42325.5</c:v>
                </c:pt>
                <c:pt idx="6467">
                  <c:v>42325.501388888886</c:v>
                </c:pt>
                <c:pt idx="6468">
                  <c:v>42325.504861111112</c:v>
                </c:pt>
                <c:pt idx="6469">
                  <c:v>42325.508333333331</c:v>
                </c:pt>
                <c:pt idx="6470">
                  <c:v>42325.510416666664</c:v>
                </c:pt>
                <c:pt idx="6471">
                  <c:v>42325.511805555558</c:v>
                </c:pt>
                <c:pt idx="6472">
                  <c:v>42325.515277777777</c:v>
                </c:pt>
                <c:pt idx="6473">
                  <c:v>42325.519444444442</c:v>
                </c:pt>
                <c:pt idx="6474">
                  <c:v>42325.520833333336</c:v>
                </c:pt>
                <c:pt idx="6475">
                  <c:v>42325.523611111108</c:v>
                </c:pt>
                <c:pt idx="6476">
                  <c:v>42325.52847222222</c:v>
                </c:pt>
                <c:pt idx="6477">
                  <c:v>42325.53125</c:v>
                </c:pt>
                <c:pt idx="6478">
                  <c:v>42325.532638888886</c:v>
                </c:pt>
                <c:pt idx="6479">
                  <c:v>42325.536111111112</c:v>
                </c:pt>
                <c:pt idx="6480">
                  <c:v>42325.540972222225</c:v>
                </c:pt>
                <c:pt idx="6481">
                  <c:v>42325.541666666664</c:v>
                </c:pt>
                <c:pt idx="6482">
                  <c:v>42325.552083333336</c:v>
                </c:pt>
                <c:pt idx="6483">
                  <c:v>42325.5625</c:v>
                </c:pt>
                <c:pt idx="6484">
                  <c:v>42325.572916666664</c:v>
                </c:pt>
                <c:pt idx="6485">
                  <c:v>42325.578472222223</c:v>
                </c:pt>
                <c:pt idx="6486">
                  <c:v>42325.583333333336</c:v>
                </c:pt>
                <c:pt idx="6487">
                  <c:v>42325.590277777781</c:v>
                </c:pt>
                <c:pt idx="6488">
                  <c:v>42325.59375</c:v>
                </c:pt>
                <c:pt idx="6489">
                  <c:v>42325.595833333333</c:v>
                </c:pt>
                <c:pt idx="6490">
                  <c:v>42325.598611111112</c:v>
                </c:pt>
                <c:pt idx="6491">
                  <c:v>42325.600694444445</c:v>
                </c:pt>
                <c:pt idx="6492">
                  <c:v>42325.602777777778</c:v>
                </c:pt>
                <c:pt idx="6493">
                  <c:v>42325.604166666664</c:v>
                </c:pt>
                <c:pt idx="6494">
                  <c:v>42325.605555555558</c:v>
                </c:pt>
                <c:pt idx="6495">
                  <c:v>42325.607638888891</c:v>
                </c:pt>
                <c:pt idx="6496">
                  <c:v>42325.611111111109</c:v>
                </c:pt>
                <c:pt idx="6497">
                  <c:v>42325.614583333336</c:v>
                </c:pt>
                <c:pt idx="6498">
                  <c:v>42325.617361111108</c:v>
                </c:pt>
                <c:pt idx="6499">
                  <c:v>42325.620138888888</c:v>
                </c:pt>
                <c:pt idx="6500">
                  <c:v>42325.62222222222</c:v>
                </c:pt>
                <c:pt idx="6501">
                  <c:v>42325.625</c:v>
                </c:pt>
                <c:pt idx="6502">
                  <c:v>42325.627083333333</c:v>
                </c:pt>
                <c:pt idx="6503">
                  <c:v>42325.629166666666</c:v>
                </c:pt>
                <c:pt idx="6504">
                  <c:v>42325.631249999999</c:v>
                </c:pt>
                <c:pt idx="6505">
                  <c:v>42325.633333333331</c:v>
                </c:pt>
                <c:pt idx="6506">
                  <c:v>42325.634722222225</c:v>
                </c:pt>
                <c:pt idx="6507">
                  <c:v>42325.635416666664</c:v>
                </c:pt>
                <c:pt idx="6508">
                  <c:v>42325.636805555558</c:v>
                </c:pt>
                <c:pt idx="6509">
                  <c:v>42325.638888888891</c:v>
                </c:pt>
                <c:pt idx="6510">
                  <c:v>42325.64166666667</c:v>
                </c:pt>
                <c:pt idx="6511">
                  <c:v>42325.643750000003</c:v>
                </c:pt>
                <c:pt idx="6512">
                  <c:v>42325.645833333336</c:v>
                </c:pt>
                <c:pt idx="6513">
                  <c:v>42325.647916666669</c:v>
                </c:pt>
                <c:pt idx="6514">
                  <c:v>42325.65</c:v>
                </c:pt>
                <c:pt idx="6515">
                  <c:v>42325.652083333334</c:v>
                </c:pt>
                <c:pt idx="6516">
                  <c:v>42325.654861111114</c:v>
                </c:pt>
                <c:pt idx="6517">
                  <c:v>42325.65625</c:v>
                </c:pt>
                <c:pt idx="6518">
                  <c:v>42325.656944444447</c:v>
                </c:pt>
                <c:pt idx="6519">
                  <c:v>42325.65902777778</c:v>
                </c:pt>
                <c:pt idx="6520">
                  <c:v>42325.661111111112</c:v>
                </c:pt>
                <c:pt idx="6521">
                  <c:v>42325.663888888892</c:v>
                </c:pt>
                <c:pt idx="6522">
                  <c:v>42325.665972222225</c:v>
                </c:pt>
                <c:pt idx="6523">
                  <c:v>42325.666666666664</c:v>
                </c:pt>
                <c:pt idx="6524">
                  <c:v>42325.668055555558</c:v>
                </c:pt>
                <c:pt idx="6525">
                  <c:v>42325.670138888891</c:v>
                </c:pt>
                <c:pt idx="6526">
                  <c:v>42325.67291666667</c:v>
                </c:pt>
                <c:pt idx="6527">
                  <c:v>42325.675694444442</c:v>
                </c:pt>
                <c:pt idx="6528">
                  <c:v>42325.677083333336</c:v>
                </c:pt>
                <c:pt idx="6529">
                  <c:v>42325.677777777775</c:v>
                </c:pt>
                <c:pt idx="6530">
                  <c:v>42325.680555555555</c:v>
                </c:pt>
                <c:pt idx="6531">
                  <c:v>42325.682638888888</c:v>
                </c:pt>
                <c:pt idx="6532">
                  <c:v>42325.685416666667</c:v>
                </c:pt>
                <c:pt idx="6533">
                  <c:v>42325.6875</c:v>
                </c:pt>
                <c:pt idx="6534">
                  <c:v>42325.688194444447</c:v>
                </c:pt>
                <c:pt idx="6535">
                  <c:v>42325.692361111112</c:v>
                </c:pt>
                <c:pt idx="6536">
                  <c:v>42325.696527777778</c:v>
                </c:pt>
                <c:pt idx="6537">
                  <c:v>42325.697916666664</c:v>
                </c:pt>
                <c:pt idx="6538">
                  <c:v>42325.698611111111</c:v>
                </c:pt>
                <c:pt idx="6539">
                  <c:v>42325.700694444444</c:v>
                </c:pt>
                <c:pt idx="6540">
                  <c:v>42325.702777777777</c:v>
                </c:pt>
                <c:pt idx="6541">
                  <c:v>42325.704861111109</c:v>
                </c:pt>
                <c:pt idx="6542">
                  <c:v>42325.706944444442</c:v>
                </c:pt>
                <c:pt idx="6543">
                  <c:v>42325.708333333336</c:v>
                </c:pt>
                <c:pt idx="6544">
                  <c:v>42325.709027777775</c:v>
                </c:pt>
                <c:pt idx="6545">
                  <c:v>42325.711805555555</c:v>
                </c:pt>
                <c:pt idx="6546">
                  <c:v>42325.713888888888</c:v>
                </c:pt>
                <c:pt idx="6547">
                  <c:v>42325.716666666667</c:v>
                </c:pt>
                <c:pt idx="6548">
                  <c:v>42325.71875</c:v>
                </c:pt>
                <c:pt idx="6549">
                  <c:v>42325.720833333333</c:v>
                </c:pt>
                <c:pt idx="6550">
                  <c:v>42325.723611111112</c:v>
                </c:pt>
                <c:pt idx="6551">
                  <c:v>42325.726388888892</c:v>
                </c:pt>
                <c:pt idx="6552">
                  <c:v>42325.729166666664</c:v>
                </c:pt>
                <c:pt idx="6553">
                  <c:v>42325.731944444444</c:v>
                </c:pt>
                <c:pt idx="6554">
                  <c:v>42325.734722222223</c:v>
                </c:pt>
                <c:pt idx="6555">
                  <c:v>42325.737500000003</c:v>
                </c:pt>
                <c:pt idx="6556">
                  <c:v>42325.739583333336</c:v>
                </c:pt>
                <c:pt idx="6557">
                  <c:v>42325.740277777775</c:v>
                </c:pt>
                <c:pt idx="6558">
                  <c:v>42325.743750000001</c:v>
                </c:pt>
                <c:pt idx="6559">
                  <c:v>42325.746527777781</c:v>
                </c:pt>
                <c:pt idx="6560">
                  <c:v>42325.75</c:v>
                </c:pt>
                <c:pt idx="6561">
                  <c:v>42325.75277777778</c:v>
                </c:pt>
                <c:pt idx="6562">
                  <c:v>42325.755555555559</c:v>
                </c:pt>
                <c:pt idx="6563">
                  <c:v>42325.759027777778</c:v>
                </c:pt>
                <c:pt idx="6564">
                  <c:v>42325.760416666664</c:v>
                </c:pt>
                <c:pt idx="6565">
                  <c:v>42325.762499999997</c:v>
                </c:pt>
                <c:pt idx="6566">
                  <c:v>42325.765972222223</c:v>
                </c:pt>
                <c:pt idx="6567">
                  <c:v>42325.768750000003</c:v>
                </c:pt>
                <c:pt idx="6568">
                  <c:v>42325.770833333336</c:v>
                </c:pt>
                <c:pt idx="6569">
                  <c:v>42325.772222222222</c:v>
                </c:pt>
                <c:pt idx="6570">
                  <c:v>42325.775694444441</c:v>
                </c:pt>
                <c:pt idx="6571">
                  <c:v>42325.780555555553</c:v>
                </c:pt>
                <c:pt idx="6572">
                  <c:v>42325.78125</c:v>
                </c:pt>
                <c:pt idx="6573">
                  <c:v>42325.786805555559</c:v>
                </c:pt>
                <c:pt idx="6574">
                  <c:v>42325.790972222225</c:v>
                </c:pt>
                <c:pt idx="6575">
                  <c:v>42325.791666666664</c:v>
                </c:pt>
                <c:pt idx="6576">
                  <c:v>42325.796527777777</c:v>
                </c:pt>
                <c:pt idx="6577">
                  <c:v>42325.802083333336</c:v>
                </c:pt>
                <c:pt idx="6578">
                  <c:v>42325.8125</c:v>
                </c:pt>
                <c:pt idx="6579">
                  <c:v>42325.822916666664</c:v>
                </c:pt>
                <c:pt idx="6580">
                  <c:v>42325.833333333336</c:v>
                </c:pt>
                <c:pt idx="6581">
                  <c:v>42325.836111111108</c:v>
                </c:pt>
                <c:pt idx="6582">
                  <c:v>42325.84097222222</c:v>
                </c:pt>
                <c:pt idx="6583">
                  <c:v>42325.84375</c:v>
                </c:pt>
                <c:pt idx="6584">
                  <c:v>42325.844444444447</c:v>
                </c:pt>
                <c:pt idx="6585">
                  <c:v>42325.848611111112</c:v>
                </c:pt>
                <c:pt idx="6586">
                  <c:v>42325.854166666664</c:v>
                </c:pt>
                <c:pt idx="6587">
                  <c:v>42325.854861111111</c:v>
                </c:pt>
                <c:pt idx="6588">
                  <c:v>42325.859722222223</c:v>
                </c:pt>
                <c:pt idx="6589">
                  <c:v>42325.862500000003</c:v>
                </c:pt>
                <c:pt idx="6590">
                  <c:v>42325.864583333336</c:v>
                </c:pt>
                <c:pt idx="6591">
                  <c:v>42325.867361111108</c:v>
                </c:pt>
                <c:pt idx="6592">
                  <c:v>42325.870138888888</c:v>
                </c:pt>
                <c:pt idx="6593">
                  <c:v>42325.873611111114</c:v>
                </c:pt>
                <c:pt idx="6594">
                  <c:v>42325.875</c:v>
                </c:pt>
                <c:pt idx="6595">
                  <c:v>42325.876388888886</c:v>
                </c:pt>
                <c:pt idx="6596">
                  <c:v>42325.879166666666</c:v>
                </c:pt>
                <c:pt idx="6597">
                  <c:v>42325.881249999999</c:v>
                </c:pt>
                <c:pt idx="6598">
                  <c:v>42325.884027777778</c:v>
                </c:pt>
                <c:pt idx="6599">
                  <c:v>42325.885416666664</c:v>
                </c:pt>
                <c:pt idx="6600">
                  <c:v>42325.886805555558</c:v>
                </c:pt>
                <c:pt idx="6601">
                  <c:v>42325.888888888891</c:v>
                </c:pt>
                <c:pt idx="6602">
                  <c:v>42325.890972222223</c:v>
                </c:pt>
                <c:pt idx="6603">
                  <c:v>42325.893750000003</c:v>
                </c:pt>
                <c:pt idx="6604">
                  <c:v>42325.895833333336</c:v>
                </c:pt>
                <c:pt idx="6605">
                  <c:v>42325.897916666669</c:v>
                </c:pt>
                <c:pt idx="6606">
                  <c:v>42325.900694444441</c:v>
                </c:pt>
                <c:pt idx="6607">
                  <c:v>42325.90347222222</c:v>
                </c:pt>
                <c:pt idx="6608">
                  <c:v>42325.905555555553</c:v>
                </c:pt>
                <c:pt idx="6609">
                  <c:v>42325.90625</c:v>
                </c:pt>
                <c:pt idx="6610">
                  <c:v>42325.908333333333</c:v>
                </c:pt>
                <c:pt idx="6611">
                  <c:v>42325.910416666666</c:v>
                </c:pt>
                <c:pt idx="6612">
                  <c:v>42325.912499999999</c:v>
                </c:pt>
                <c:pt idx="6613">
                  <c:v>42325.914583333331</c:v>
                </c:pt>
                <c:pt idx="6614">
                  <c:v>42325.916666666664</c:v>
                </c:pt>
                <c:pt idx="6615">
                  <c:v>42325.919444444444</c:v>
                </c:pt>
                <c:pt idx="6616">
                  <c:v>42325.922222222223</c:v>
                </c:pt>
                <c:pt idx="6617">
                  <c:v>42325.925000000003</c:v>
                </c:pt>
                <c:pt idx="6618">
                  <c:v>42325.927083333336</c:v>
                </c:pt>
                <c:pt idx="6619">
                  <c:v>42325.929861111108</c:v>
                </c:pt>
                <c:pt idx="6620">
                  <c:v>42325.931944444441</c:v>
                </c:pt>
                <c:pt idx="6621">
                  <c:v>42325.934027777781</c:v>
                </c:pt>
                <c:pt idx="6622">
                  <c:v>42325.936111111114</c:v>
                </c:pt>
                <c:pt idx="6623">
                  <c:v>42325.9375</c:v>
                </c:pt>
                <c:pt idx="6624">
                  <c:v>42325.938888888886</c:v>
                </c:pt>
                <c:pt idx="6625">
                  <c:v>42325.94027777778</c:v>
                </c:pt>
                <c:pt idx="6626">
                  <c:v>42325.942361111112</c:v>
                </c:pt>
                <c:pt idx="6627">
                  <c:v>42325.943749999999</c:v>
                </c:pt>
                <c:pt idx="6628">
                  <c:v>42325.945833333331</c:v>
                </c:pt>
                <c:pt idx="6629">
                  <c:v>42325.947916666664</c:v>
                </c:pt>
                <c:pt idx="6630">
                  <c:v>42325.950694444444</c:v>
                </c:pt>
                <c:pt idx="6631">
                  <c:v>42325.952777777777</c:v>
                </c:pt>
                <c:pt idx="6632">
                  <c:v>42325.955555555556</c:v>
                </c:pt>
                <c:pt idx="6633">
                  <c:v>42325.957638888889</c:v>
                </c:pt>
                <c:pt idx="6634">
                  <c:v>42325.958333333336</c:v>
                </c:pt>
                <c:pt idx="6635">
                  <c:v>42325.960416666669</c:v>
                </c:pt>
                <c:pt idx="6636">
                  <c:v>42325.962500000001</c:v>
                </c:pt>
                <c:pt idx="6637">
                  <c:v>42325.96597222222</c:v>
                </c:pt>
                <c:pt idx="6638">
                  <c:v>42325.96875</c:v>
                </c:pt>
                <c:pt idx="6639">
                  <c:v>42325.97152777778</c:v>
                </c:pt>
                <c:pt idx="6640">
                  <c:v>42325.974305555559</c:v>
                </c:pt>
                <c:pt idx="6641">
                  <c:v>42325.977083333331</c:v>
                </c:pt>
                <c:pt idx="6642">
                  <c:v>42325.979166666664</c:v>
                </c:pt>
                <c:pt idx="6643">
                  <c:v>42325.981944444444</c:v>
                </c:pt>
                <c:pt idx="6644">
                  <c:v>42325.984722222223</c:v>
                </c:pt>
                <c:pt idx="6645">
                  <c:v>42325.987500000003</c:v>
                </c:pt>
                <c:pt idx="6646">
                  <c:v>42325.989583333336</c:v>
                </c:pt>
                <c:pt idx="6647">
                  <c:v>42325.990277777775</c:v>
                </c:pt>
                <c:pt idx="6648">
                  <c:v>42325.993055555555</c:v>
                </c:pt>
                <c:pt idx="6649">
                  <c:v>42325.995833333334</c:v>
                </c:pt>
                <c:pt idx="6650">
                  <c:v>42325.998611111114</c:v>
                </c:pt>
                <c:pt idx="6651">
                  <c:v>42326</c:v>
                </c:pt>
                <c:pt idx="6652">
                  <c:v>42326.001388888886</c:v>
                </c:pt>
                <c:pt idx="6653">
                  <c:v>42326.004166666666</c:v>
                </c:pt>
                <c:pt idx="6654">
                  <c:v>42326.007638888892</c:v>
                </c:pt>
                <c:pt idx="6655">
                  <c:v>42326.010416666664</c:v>
                </c:pt>
                <c:pt idx="6656">
                  <c:v>42326.011111111111</c:v>
                </c:pt>
                <c:pt idx="6657">
                  <c:v>42326.01458333333</c:v>
                </c:pt>
                <c:pt idx="6658">
                  <c:v>42326.018750000003</c:v>
                </c:pt>
                <c:pt idx="6659">
                  <c:v>42326.020833333336</c:v>
                </c:pt>
                <c:pt idx="6660">
                  <c:v>42326.022222222222</c:v>
                </c:pt>
                <c:pt idx="6661">
                  <c:v>42326.026388888888</c:v>
                </c:pt>
                <c:pt idx="6662">
                  <c:v>42326.03125</c:v>
                </c:pt>
                <c:pt idx="6663">
                  <c:v>42326.035416666666</c:v>
                </c:pt>
                <c:pt idx="6664">
                  <c:v>42326.041666666664</c:v>
                </c:pt>
                <c:pt idx="6665">
                  <c:v>42326.043749999997</c:v>
                </c:pt>
                <c:pt idx="6666">
                  <c:v>42326.052083333336</c:v>
                </c:pt>
                <c:pt idx="6667">
                  <c:v>42326.0625</c:v>
                </c:pt>
                <c:pt idx="6668">
                  <c:v>42326.072916666664</c:v>
                </c:pt>
                <c:pt idx="6669">
                  <c:v>42326.083333333336</c:v>
                </c:pt>
                <c:pt idx="6670">
                  <c:v>42326.088888888888</c:v>
                </c:pt>
                <c:pt idx="6671">
                  <c:v>42326.092361111114</c:v>
                </c:pt>
                <c:pt idx="6672">
                  <c:v>42326.09375</c:v>
                </c:pt>
                <c:pt idx="6673">
                  <c:v>42326.095833333333</c:v>
                </c:pt>
                <c:pt idx="6674">
                  <c:v>42326.098611111112</c:v>
                </c:pt>
                <c:pt idx="6675">
                  <c:v>42326.102083333331</c:v>
                </c:pt>
                <c:pt idx="6676">
                  <c:v>42326.104166666664</c:v>
                </c:pt>
                <c:pt idx="6677">
                  <c:v>42326.105555555558</c:v>
                </c:pt>
                <c:pt idx="6678">
                  <c:v>42326.10833333333</c:v>
                </c:pt>
                <c:pt idx="6679">
                  <c:v>42326.111805555556</c:v>
                </c:pt>
                <c:pt idx="6680">
                  <c:v>42326.114583333336</c:v>
                </c:pt>
                <c:pt idx="6681">
                  <c:v>42326.118055555555</c:v>
                </c:pt>
                <c:pt idx="6682">
                  <c:v>42326.120833333334</c:v>
                </c:pt>
                <c:pt idx="6683">
                  <c:v>42326.124305555553</c:v>
                </c:pt>
                <c:pt idx="6684">
                  <c:v>42326.125</c:v>
                </c:pt>
                <c:pt idx="6685">
                  <c:v>42326.127083333333</c:v>
                </c:pt>
                <c:pt idx="6686">
                  <c:v>42326.129861111112</c:v>
                </c:pt>
                <c:pt idx="6687">
                  <c:v>42326.131944444445</c:v>
                </c:pt>
                <c:pt idx="6688">
                  <c:v>42326.134027777778</c:v>
                </c:pt>
                <c:pt idx="6689">
                  <c:v>42326.135416666664</c:v>
                </c:pt>
                <c:pt idx="6690">
                  <c:v>42326.136111111111</c:v>
                </c:pt>
                <c:pt idx="6691">
                  <c:v>42326.138888888891</c:v>
                </c:pt>
                <c:pt idx="6692">
                  <c:v>42326.140972222223</c:v>
                </c:pt>
                <c:pt idx="6693">
                  <c:v>42326.143750000003</c:v>
                </c:pt>
                <c:pt idx="6694">
                  <c:v>42326.145833333336</c:v>
                </c:pt>
                <c:pt idx="6695">
                  <c:v>42326.147222222222</c:v>
                </c:pt>
                <c:pt idx="6696">
                  <c:v>42326.15</c:v>
                </c:pt>
                <c:pt idx="6697">
                  <c:v>42326.152777777781</c:v>
                </c:pt>
                <c:pt idx="6698">
                  <c:v>42326.154861111114</c:v>
                </c:pt>
                <c:pt idx="6699">
                  <c:v>42326.15625</c:v>
                </c:pt>
                <c:pt idx="6700">
                  <c:v>42326.156944444447</c:v>
                </c:pt>
                <c:pt idx="6701">
                  <c:v>42326.15902777778</c:v>
                </c:pt>
                <c:pt idx="6702">
                  <c:v>42326.161111111112</c:v>
                </c:pt>
                <c:pt idx="6703">
                  <c:v>42326.164583333331</c:v>
                </c:pt>
                <c:pt idx="6704">
                  <c:v>42326.166666666664</c:v>
                </c:pt>
                <c:pt idx="6705">
                  <c:v>42326.167361111111</c:v>
                </c:pt>
                <c:pt idx="6706">
                  <c:v>42326.170138888891</c:v>
                </c:pt>
                <c:pt idx="6707">
                  <c:v>42326.17291666667</c:v>
                </c:pt>
                <c:pt idx="6708">
                  <c:v>42326.175000000003</c:v>
                </c:pt>
                <c:pt idx="6709">
                  <c:v>42326.177083333336</c:v>
                </c:pt>
                <c:pt idx="6710">
                  <c:v>42326.179861111108</c:v>
                </c:pt>
                <c:pt idx="6711">
                  <c:v>42326.182638888888</c:v>
                </c:pt>
                <c:pt idx="6712">
                  <c:v>42326.185416666667</c:v>
                </c:pt>
                <c:pt idx="6713">
                  <c:v>42326.1875</c:v>
                </c:pt>
                <c:pt idx="6714">
                  <c:v>42326.189583333333</c:v>
                </c:pt>
                <c:pt idx="6715">
                  <c:v>42326.192361111112</c:v>
                </c:pt>
                <c:pt idx="6716">
                  <c:v>42326.195138888892</c:v>
                </c:pt>
                <c:pt idx="6717">
                  <c:v>42326.197916666664</c:v>
                </c:pt>
                <c:pt idx="6718">
                  <c:v>42326.199305555558</c:v>
                </c:pt>
                <c:pt idx="6719">
                  <c:v>42326.20208333333</c:v>
                </c:pt>
                <c:pt idx="6720">
                  <c:v>42326.20416666667</c:v>
                </c:pt>
                <c:pt idx="6721">
                  <c:v>42326.206250000003</c:v>
                </c:pt>
                <c:pt idx="6722">
                  <c:v>42326.208333333336</c:v>
                </c:pt>
                <c:pt idx="6723">
                  <c:v>42326.210416666669</c:v>
                </c:pt>
                <c:pt idx="6724">
                  <c:v>42326.212500000001</c:v>
                </c:pt>
                <c:pt idx="6725">
                  <c:v>42326.214583333334</c:v>
                </c:pt>
                <c:pt idx="6726">
                  <c:v>42326.216666666667</c:v>
                </c:pt>
                <c:pt idx="6727">
                  <c:v>42326.21875</c:v>
                </c:pt>
                <c:pt idx="6728">
                  <c:v>42326.219444444447</c:v>
                </c:pt>
                <c:pt idx="6729">
                  <c:v>42326.22152777778</c:v>
                </c:pt>
                <c:pt idx="6730">
                  <c:v>42326.223611111112</c:v>
                </c:pt>
                <c:pt idx="6731">
                  <c:v>42326.226388888892</c:v>
                </c:pt>
                <c:pt idx="6732">
                  <c:v>42326.228472222225</c:v>
                </c:pt>
                <c:pt idx="6733">
                  <c:v>42326.229166666664</c:v>
                </c:pt>
                <c:pt idx="6734">
                  <c:v>42326.231249999997</c:v>
                </c:pt>
                <c:pt idx="6735">
                  <c:v>42326.234027777777</c:v>
                </c:pt>
                <c:pt idx="6736">
                  <c:v>42326.236111111109</c:v>
                </c:pt>
                <c:pt idx="6737">
                  <c:v>42326.238888888889</c:v>
                </c:pt>
                <c:pt idx="6738">
                  <c:v>42326.239583333336</c:v>
                </c:pt>
                <c:pt idx="6739">
                  <c:v>42326.240972222222</c:v>
                </c:pt>
                <c:pt idx="6740">
                  <c:v>42326.243055555555</c:v>
                </c:pt>
                <c:pt idx="6741">
                  <c:v>42326.245833333334</c:v>
                </c:pt>
                <c:pt idx="6742">
                  <c:v>42326.248611111114</c:v>
                </c:pt>
                <c:pt idx="6743">
                  <c:v>42326.25</c:v>
                </c:pt>
                <c:pt idx="6744">
                  <c:v>42326.251388888886</c:v>
                </c:pt>
                <c:pt idx="6745">
                  <c:v>42326.253472222219</c:v>
                </c:pt>
                <c:pt idx="6746">
                  <c:v>42326.256249999999</c:v>
                </c:pt>
                <c:pt idx="6747">
                  <c:v>42326.258333333331</c:v>
                </c:pt>
                <c:pt idx="6748">
                  <c:v>42326.260416666664</c:v>
                </c:pt>
                <c:pt idx="6749">
                  <c:v>42326.263194444444</c:v>
                </c:pt>
                <c:pt idx="6750">
                  <c:v>42326.265972222223</c:v>
                </c:pt>
                <c:pt idx="6751">
                  <c:v>42326.268750000003</c:v>
                </c:pt>
                <c:pt idx="6752">
                  <c:v>42326.270833333336</c:v>
                </c:pt>
                <c:pt idx="6753">
                  <c:v>42326.271527777775</c:v>
                </c:pt>
                <c:pt idx="6754">
                  <c:v>42326.275000000001</c:v>
                </c:pt>
                <c:pt idx="6755">
                  <c:v>42326.27847222222</c:v>
                </c:pt>
                <c:pt idx="6756">
                  <c:v>42326.28125</c:v>
                </c:pt>
                <c:pt idx="6757">
                  <c:v>42326.281944444447</c:v>
                </c:pt>
                <c:pt idx="6758">
                  <c:v>42326.284722222219</c:v>
                </c:pt>
                <c:pt idx="6759">
                  <c:v>42326.287499999999</c:v>
                </c:pt>
                <c:pt idx="6760">
                  <c:v>42326.290972222225</c:v>
                </c:pt>
                <c:pt idx="6761">
                  <c:v>42326.291666666664</c:v>
                </c:pt>
                <c:pt idx="6762">
                  <c:v>42326.294444444444</c:v>
                </c:pt>
                <c:pt idx="6763">
                  <c:v>42326.299305555556</c:v>
                </c:pt>
                <c:pt idx="6764">
                  <c:v>42326.302083333336</c:v>
                </c:pt>
                <c:pt idx="6765">
                  <c:v>42326.302777777775</c:v>
                </c:pt>
                <c:pt idx="6766">
                  <c:v>42326.306250000001</c:v>
                </c:pt>
                <c:pt idx="6767">
                  <c:v>42326.30972222222</c:v>
                </c:pt>
                <c:pt idx="6768">
                  <c:v>42326.3125</c:v>
                </c:pt>
                <c:pt idx="6769">
                  <c:v>42326.313888888886</c:v>
                </c:pt>
                <c:pt idx="6770">
                  <c:v>42326.319444444445</c:v>
                </c:pt>
                <c:pt idx="6771">
                  <c:v>42326.322916666664</c:v>
                </c:pt>
                <c:pt idx="6772">
                  <c:v>42326.326388888891</c:v>
                </c:pt>
                <c:pt idx="6773">
                  <c:v>42326.333333333336</c:v>
                </c:pt>
                <c:pt idx="6774">
                  <c:v>42326.34375</c:v>
                </c:pt>
                <c:pt idx="6775">
                  <c:v>42326.354166666664</c:v>
                </c:pt>
                <c:pt idx="6776">
                  <c:v>42326.364583333336</c:v>
                </c:pt>
                <c:pt idx="6777">
                  <c:v>42326.365277777775</c:v>
                </c:pt>
                <c:pt idx="6778">
                  <c:v>42326.369444444441</c:v>
                </c:pt>
                <c:pt idx="6779">
                  <c:v>42326.37222222222</c:v>
                </c:pt>
                <c:pt idx="6780">
                  <c:v>42326.375</c:v>
                </c:pt>
                <c:pt idx="6781">
                  <c:v>42326.37777777778</c:v>
                </c:pt>
                <c:pt idx="6782">
                  <c:v>42326.382638888892</c:v>
                </c:pt>
                <c:pt idx="6783">
                  <c:v>42326.385416666664</c:v>
                </c:pt>
                <c:pt idx="6784">
                  <c:v>42326.386805555558</c:v>
                </c:pt>
                <c:pt idx="6785">
                  <c:v>42326.390277777777</c:v>
                </c:pt>
                <c:pt idx="6786">
                  <c:v>42326.393750000003</c:v>
                </c:pt>
                <c:pt idx="6787">
                  <c:v>42326.395833333336</c:v>
                </c:pt>
                <c:pt idx="6788">
                  <c:v>42326.397222222222</c:v>
                </c:pt>
                <c:pt idx="6789">
                  <c:v>42326.400000000001</c:v>
                </c:pt>
                <c:pt idx="6790">
                  <c:v>42326.402777777781</c:v>
                </c:pt>
                <c:pt idx="6791">
                  <c:v>42326.404166666667</c:v>
                </c:pt>
                <c:pt idx="6792">
                  <c:v>42326.40625</c:v>
                </c:pt>
                <c:pt idx="6793">
                  <c:v>42326.406944444447</c:v>
                </c:pt>
                <c:pt idx="6794">
                  <c:v>42326.40902777778</c:v>
                </c:pt>
                <c:pt idx="6795">
                  <c:v>42326.411805555559</c:v>
                </c:pt>
                <c:pt idx="6796">
                  <c:v>42326.413888888892</c:v>
                </c:pt>
                <c:pt idx="6797">
                  <c:v>42326.415972222225</c:v>
                </c:pt>
                <c:pt idx="6798">
                  <c:v>42326.416666666664</c:v>
                </c:pt>
                <c:pt idx="6799">
                  <c:v>42326.418055555558</c:v>
                </c:pt>
                <c:pt idx="6800">
                  <c:v>42326.420138888891</c:v>
                </c:pt>
                <c:pt idx="6801">
                  <c:v>42326.42291666667</c:v>
                </c:pt>
                <c:pt idx="6802">
                  <c:v>42326.425000000003</c:v>
                </c:pt>
                <c:pt idx="6803">
                  <c:v>42326.427083333336</c:v>
                </c:pt>
                <c:pt idx="6804">
                  <c:v>42326.429166666669</c:v>
                </c:pt>
                <c:pt idx="6805">
                  <c:v>42326.430555555555</c:v>
                </c:pt>
                <c:pt idx="6806">
                  <c:v>42326.432638888888</c:v>
                </c:pt>
                <c:pt idx="6807">
                  <c:v>42326.43472222222</c:v>
                </c:pt>
                <c:pt idx="6808">
                  <c:v>42326.436111111114</c:v>
                </c:pt>
                <c:pt idx="6809">
                  <c:v>42326.4375</c:v>
                </c:pt>
                <c:pt idx="6810">
                  <c:v>42326.438194444447</c:v>
                </c:pt>
                <c:pt idx="6811">
                  <c:v>42326.44027777778</c:v>
                </c:pt>
                <c:pt idx="6812">
                  <c:v>42326.442361111112</c:v>
                </c:pt>
                <c:pt idx="6813">
                  <c:v>42326.444444444445</c:v>
                </c:pt>
                <c:pt idx="6814">
                  <c:v>42326.446527777778</c:v>
                </c:pt>
                <c:pt idx="6815">
                  <c:v>42326.447916666664</c:v>
                </c:pt>
                <c:pt idx="6816">
                  <c:v>42326.448611111111</c:v>
                </c:pt>
                <c:pt idx="6817">
                  <c:v>42326.450694444444</c:v>
                </c:pt>
                <c:pt idx="6818">
                  <c:v>42326.452777777777</c:v>
                </c:pt>
                <c:pt idx="6819">
                  <c:v>42326.454861111109</c:v>
                </c:pt>
                <c:pt idx="6820">
                  <c:v>42326.456944444442</c:v>
                </c:pt>
                <c:pt idx="6821">
                  <c:v>42326.458333333336</c:v>
                </c:pt>
                <c:pt idx="6822">
                  <c:v>42326.459027777775</c:v>
                </c:pt>
                <c:pt idx="6823">
                  <c:v>42326.461111111108</c:v>
                </c:pt>
                <c:pt idx="6824">
                  <c:v>42326.463194444441</c:v>
                </c:pt>
                <c:pt idx="6825">
                  <c:v>42326.465277777781</c:v>
                </c:pt>
                <c:pt idx="6826">
                  <c:v>42326.467361111114</c:v>
                </c:pt>
                <c:pt idx="6827">
                  <c:v>42326.46875</c:v>
                </c:pt>
                <c:pt idx="6828">
                  <c:v>42326.469444444447</c:v>
                </c:pt>
                <c:pt idx="6829">
                  <c:v>42326.47152777778</c:v>
                </c:pt>
                <c:pt idx="6830">
                  <c:v>42326.473611111112</c:v>
                </c:pt>
                <c:pt idx="6831">
                  <c:v>42326.475694444445</c:v>
                </c:pt>
                <c:pt idx="6832">
                  <c:v>42326.477777777778</c:v>
                </c:pt>
                <c:pt idx="6833">
                  <c:v>42326.479166666664</c:v>
                </c:pt>
                <c:pt idx="6834">
                  <c:v>42326.479861111111</c:v>
                </c:pt>
                <c:pt idx="6835">
                  <c:v>42326.481249999997</c:v>
                </c:pt>
                <c:pt idx="6836">
                  <c:v>42326.48333333333</c:v>
                </c:pt>
                <c:pt idx="6837">
                  <c:v>42326.48541666667</c:v>
                </c:pt>
                <c:pt idx="6838">
                  <c:v>42326.487500000003</c:v>
                </c:pt>
                <c:pt idx="6839">
                  <c:v>42326.489583333336</c:v>
                </c:pt>
                <c:pt idx="6840">
                  <c:v>42326.491666666669</c:v>
                </c:pt>
                <c:pt idx="6841">
                  <c:v>42326.493750000001</c:v>
                </c:pt>
                <c:pt idx="6842">
                  <c:v>42326.495833333334</c:v>
                </c:pt>
                <c:pt idx="6843">
                  <c:v>42326.497916666667</c:v>
                </c:pt>
                <c:pt idx="6844">
                  <c:v>42326.499305555553</c:v>
                </c:pt>
                <c:pt idx="6845">
                  <c:v>42326.5</c:v>
                </c:pt>
                <c:pt idx="6846">
                  <c:v>42326.500694444447</c:v>
                </c:pt>
                <c:pt idx="6847">
                  <c:v>42326.50277777778</c:v>
                </c:pt>
                <c:pt idx="6848">
                  <c:v>42326.505555555559</c:v>
                </c:pt>
                <c:pt idx="6849">
                  <c:v>42326.507638888892</c:v>
                </c:pt>
                <c:pt idx="6850">
                  <c:v>42326.510416666664</c:v>
                </c:pt>
                <c:pt idx="6851">
                  <c:v>42326.513194444444</c:v>
                </c:pt>
                <c:pt idx="6852">
                  <c:v>42326.515972222223</c:v>
                </c:pt>
                <c:pt idx="6853">
                  <c:v>42326.518750000003</c:v>
                </c:pt>
                <c:pt idx="6854">
                  <c:v>42326.520833333336</c:v>
                </c:pt>
                <c:pt idx="6855">
                  <c:v>42326.521527777775</c:v>
                </c:pt>
                <c:pt idx="6856">
                  <c:v>42326.524305555555</c:v>
                </c:pt>
                <c:pt idx="6857">
                  <c:v>42326.527083333334</c:v>
                </c:pt>
                <c:pt idx="6858">
                  <c:v>42326.529861111114</c:v>
                </c:pt>
                <c:pt idx="6859">
                  <c:v>42326.53125</c:v>
                </c:pt>
                <c:pt idx="6860">
                  <c:v>42326.532638888886</c:v>
                </c:pt>
                <c:pt idx="6861">
                  <c:v>42326.534722222219</c:v>
                </c:pt>
                <c:pt idx="6862">
                  <c:v>42326.538194444445</c:v>
                </c:pt>
                <c:pt idx="6863">
                  <c:v>42326.540972222225</c:v>
                </c:pt>
                <c:pt idx="6864">
                  <c:v>42326.541666666664</c:v>
                </c:pt>
                <c:pt idx="6865">
                  <c:v>42326.545138888891</c:v>
                </c:pt>
                <c:pt idx="6866">
                  <c:v>42326.548611111109</c:v>
                </c:pt>
                <c:pt idx="6867">
                  <c:v>42326.552083333336</c:v>
                </c:pt>
                <c:pt idx="6868">
                  <c:v>42326.552777777775</c:v>
                </c:pt>
                <c:pt idx="6869">
                  <c:v>42326.556944444441</c:v>
                </c:pt>
                <c:pt idx="6870">
                  <c:v>42326.560416666667</c:v>
                </c:pt>
                <c:pt idx="6871">
                  <c:v>42326.5625</c:v>
                </c:pt>
                <c:pt idx="6872">
                  <c:v>42326.564583333333</c:v>
                </c:pt>
                <c:pt idx="6873">
                  <c:v>42326.572916666664</c:v>
                </c:pt>
                <c:pt idx="6874">
                  <c:v>42326.583333333336</c:v>
                </c:pt>
                <c:pt idx="6875">
                  <c:v>42326.59375</c:v>
                </c:pt>
                <c:pt idx="6876">
                  <c:v>42326.597222222219</c:v>
                </c:pt>
                <c:pt idx="6877">
                  <c:v>42326.604166666664</c:v>
                </c:pt>
                <c:pt idx="6878">
                  <c:v>42326.614583333336</c:v>
                </c:pt>
                <c:pt idx="6879">
                  <c:v>42326.617361111108</c:v>
                </c:pt>
                <c:pt idx="6880">
                  <c:v>42326.620833333334</c:v>
                </c:pt>
                <c:pt idx="6881">
                  <c:v>42326.624305555553</c:v>
                </c:pt>
                <c:pt idx="6882">
                  <c:v>42326.625</c:v>
                </c:pt>
                <c:pt idx="6883">
                  <c:v>42326.628472222219</c:v>
                </c:pt>
                <c:pt idx="6884">
                  <c:v>42326.631944444445</c:v>
                </c:pt>
                <c:pt idx="6885">
                  <c:v>42326.634722222225</c:v>
                </c:pt>
                <c:pt idx="6886">
                  <c:v>42326.635416666664</c:v>
                </c:pt>
                <c:pt idx="6887">
                  <c:v>42326.637499999997</c:v>
                </c:pt>
                <c:pt idx="6888">
                  <c:v>42326.63958333333</c:v>
                </c:pt>
                <c:pt idx="6889">
                  <c:v>42326.642361111109</c:v>
                </c:pt>
                <c:pt idx="6890">
                  <c:v>42326.644444444442</c:v>
                </c:pt>
                <c:pt idx="6891">
                  <c:v>42326.645833333336</c:v>
                </c:pt>
                <c:pt idx="6892">
                  <c:v>42326.646527777775</c:v>
                </c:pt>
                <c:pt idx="6893">
                  <c:v>42326.648611111108</c:v>
                </c:pt>
                <c:pt idx="6894">
                  <c:v>42326.650694444441</c:v>
                </c:pt>
                <c:pt idx="6895">
                  <c:v>42326.654166666667</c:v>
                </c:pt>
                <c:pt idx="6896">
                  <c:v>42326.65625</c:v>
                </c:pt>
                <c:pt idx="6897">
                  <c:v>42326.658333333333</c:v>
                </c:pt>
                <c:pt idx="6898">
                  <c:v>42326.661111111112</c:v>
                </c:pt>
                <c:pt idx="6899">
                  <c:v>42326.663194444445</c:v>
                </c:pt>
                <c:pt idx="6900">
                  <c:v>42326.665277777778</c:v>
                </c:pt>
                <c:pt idx="6901">
                  <c:v>42326.666666666664</c:v>
                </c:pt>
                <c:pt idx="6902">
                  <c:v>42326.667361111111</c:v>
                </c:pt>
                <c:pt idx="6903">
                  <c:v>42326.669444444444</c:v>
                </c:pt>
                <c:pt idx="6904">
                  <c:v>42326.671527777777</c:v>
                </c:pt>
                <c:pt idx="6905">
                  <c:v>42326.673611111109</c:v>
                </c:pt>
                <c:pt idx="6906">
                  <c:v>42326.675694444442</c:v>
                </c:pt>
                <c:pt idx="6907">
                  <c:v>42326.677083333336</c:v>
                </c:pt>
                <c:pt idx="6908">
                  <c:v>42326.677777777775</c:v>
                </c:pt>
                <c:pt idx="6909">
                  <c:v>42326.679861111108</c:v>
                </c:pt>
                <c:pt idx="6910">
                  <c:v>42326.682638888888</c:v>
                </c:pt>
                <c:pt idx="6911">
                  <c:v>42326.68472222222</c:v>
                </c:pt>
                <c:pt idx="6912">
                  <c:v>42326.686805555553</c:v>
                </c:pt>
                <c:pt idx="6913">
                  <c:v>42326.6875</c:v>
                </c:pt>
                <c:pt idx="6914">
                  <c:v>42326.689583333333</c:v>
                </c:pt>
                <c:pt idx="6915">
                  <c:v>42326.691666666666</c:v>
                </c:pt>
                <c:pt idx="6916">
                  <c:v>42326.693749999999</c:v>
                </c:pt>
                <c:pt idx="6917">
                  <c:v>42326.695833333331</c:v>
                </c:pt>
                <c:pt idx="6918">
                  <c:v>42326.697916666664</c:v>
                </c:pt>
                <c:pt idx="6919">
                  <c:v>42326.700694444444</c:v>
                </c:pt>
                <c:pt idx="6920">
                  <c:v>42326.702777777777</c:v>
                </c:pt>
                <c:pt idx="6921">
                  <c:v>42326.704861111109</c:v>
                </c:pt>
                <c:pt idx="6922">
                  <c:v>42326.706944444442</c:v>
                </c:pt>
                <c:pt idx="6923">
                  <c:v>42326.708333333336</c:v>
                </c:pt>
                <c:pt idx="6924">
                  <c:v>42326.709722222222</c:v>
                </c:pt>
                <c:pt idx="6925">
                  <c:v>42326.711805555555</c:v>
                </c:pt>
                <c:pt idx="6926">
                  <c:v>42326.714583333334</c:v>
                </c:pt>
                <c:pt idx="6927">
                  <c:v>42326.717361111114</c:v>
                </c:pt>
                <c:pt idx="6928">
                  <c:v>42326.71875</c:v>
                </c:pt>
                <c:pt idx="6929">
                  <c:v>42326.719444444447</c:v>
                </c:pt>
                <c:pt idx="6930">
                  <c:v>42326.722222222219</c:v>
                </c:pt>
                <c:pt idx="6931">
                  <c:v>42326.724305555559</c:v>
                </c:pt>
                <c:pt idx="6932">
                  <c:v>42326.726388888892</c:v>
                </c:pt>
                <c:pt idx="6933">
                  <c:v>42326.729166666664</c:v>
                </c:pt>
                <c:pt idx="6934">
                  <c:v>42326.731249999997</c:v>
                </c:pt>
                <c:pt idx="6935">
                  <c:v>42326.734027777777</c:v>
                </c:pt>
                <c:pt idx="6936">
                  <c:v>42326.736111111109</c:v>
                </c:pt>
                <c:pt idx="6937">
                  <c:v>42326.738888888889</c:v>
                </c:pt>
                <c:pt idx="6938">
                  <c:v>42326.739583333336</c:v>
                </c:pt>
                <c:pt idx="6939">
                  <c:v>42326.740972222222</c:v>
                </c:pt>
                <c:pt idx="6940">
                  <c:v>42326.743750000001</c:v>
                </c:pt>
                <c:pt idx="6941">
                  <c:v>42326.745833333334</c:v>
                </c:pt>
                <c:pt idx="6942">
                  <c:v>42326.748611111114</c:v>
                </c:pt>
                <c:pt idx="6943">
                  <c:v>42326.75</c:v>
                </c:pt>
                <c:pt idx="6944">
                  <c:v>42326.751388888886</c:v>
                </c:pt>
                <c:pt idx="6945">
                  <c:v>42326.753472222219</c:v>
                </c:pt>
                <c:pt idx="6946">
                  <c:v>42326.756249999999</c:v>
                </c:pt>
                <c:pt idx="6947">
                  <c:v>42326.759027777778</c:v>
                </c:pt>
                <c:pt idx="6948">
                  <c:v>42326.760416666664</c:v>
                </c:pt>
                <c:pt idx="6949">
                  <c:v>42326.761805555558</c:v>
                </c:pt>
                <c:pt idx="6950">
                  <c:v>42326.763888888891</c:v>
                </c:pt>
                <c:pt idx="6951">
                  <c:v>42326.76666666667</c:v>
                </c:pt>
                <c:pt idx="6952">
                  <c:v>42326.769444444442</c:v>
                </c:pt>
                <c:pt idx="6953">
                  <c:v>42326.770833333336</c:v>
                </c:pt>
                <c:pt idx="6954">
                  <c:v>42326.771527777775</c:v>
                </c:pt>
                <c:pt idx="6955">
                  <c:v>42326.774305555555</c:v>
                </c:pt>
                <c:pt idx="6956">
                  <c:v>42326.776388888888</c:v>
                </c:pt>
                <c:pt idx="6957">
                  <c:v>42326.779861111114</c:v>
                </c:pt>
                <c:pt idx="6958">
                  <c:v>42326.78125</c:v>
                </c:pt>
                <c:pt idx="6959">
                  <c:v>42326.782638888886</c:v>
                </c:pt>
                <c:pt idx="6960">
                  <c:v>42326.786111111112</c:v>
                </c:pt>
                <c:pt idx="6961">
                  <c:v>42326.788888888892</c:v>
                </c:pt>
                <c:pt idx="6962">
                  <c:v>42326.791666666664</c:v>
                </c:pt>
                <c:pt idx="6963">
                  <c:v>42326.794444444444</c:v>
                </c:pt>
                <c:pt idx="6964">
                  <c:v>42326.796527777777</c:v>
                </c:pt>
                <c:pt idx="6965">
                  <c:v>42326.799305555556</c:v>
                </c:pt>
                <c:pt idx="6966">
                  <c:v>42326.802083333336</c:v>
                </c:pt>
                <c:pt idx="6967">
                  <c:v>42326.802777777775</c:v>
                </c:pt>
                <c:pt idx="6968">
                  <c:v>42326.805555555555</c:v>
                </c:pt>
                <c:pt idx="6969">
                  <c:v>42326.809027777781</c:v>
                </c:pt>
                <c:pt idx="6970">
                  <c:v>42326.8125</c:v>
                </c:pt>
                <c:pt idx="6971">
                  <c:v>42326.822222222225</c:v>
                </c:pt>
                <c:pt idx="6972">
                  <c:v>42326.822916666664</c:v>
                </c:pt>
                <c:pt idx="6973">
                  <c:v>42326.824999999997</c:v>
                </c:pt>
                <c:pt idx="6974">
                  <c:v>42326.82916666667</c:v>
                </c:pt>
                <c:pt idx="6975">
                  <c:v>42326.833333333336</c:v>
                </c:pt>
                <c:pt idx="6976">
                  <c:v>42326.837500000001</c:v>
                </c:pt>
                <c:pt idx="6977">
                  <c:v>42326.841666666667</c:v>
                </c:pt>
                <c:pt idx="6978">
                  <c:v>42326.84375</c:v>
                </c:pt>
                <c:pt idx="6979">
                  <c:v>42326.84652777778</c:v>
                </c:pt>
                <c:pt idx="6980">
                  <c:v>42326.854166666664</c:v>
                </c:pt>
                <c:pt idx="6981">
                  <c:v>42326.864583333336</c:v>
                </c:pt>
                <c:pt idx="6982">
                  <c:v>42326.875</c:v>
                </c:pt>
                <c:pt idx="6983">
                  <c:v>42326.877083333333</c:v>
                </c:pt>
                <c:pt idx="6984">
                  <c:v>42326.880555555559</c:v>
                </c:pt>
                <c:pt idx="6985">
                  <c:v>42326.885416666664</c:v>
                </c:pt>
                <c:pt idx="6986">
                  <c:v>42326.888888888891</c:v>
                </c:pt>
                <c:pt idx="6987">
                  <c:v>42326.892361111109</c:v>
                </c:pt>
                <c:pt idx="6988">
                  <c:v>42326.895833333336</c:v>
                </c:pt>
                <c:pt idx="6989">
                  <c:v>42326.899305555555</c:v>
                </c:pt>
                <c:pt idx="6990">
                  <c:v>42326.90625</c:v>
                </c:pt>
                <c:pt idx="6991">
                  <c:v>42326.90902777778</c:v>
                </c:pt>
                <c:pt idx="6992">
                  <c:v>42326.911805555559</c:v>
                </c:pt>
                <c:pt idx="6993">
                  <c:v>42326.914583333331</c:v>
                </c:pt>
                <c:pt idx="6994">
                  <c:v>42326.916666666664</c:v>
                </c:pt>
                <c:pt idx="6995">
                  <c:v>42326.917361111111</c:v>
                </c:pt>
                <c:pt idx="6996">
                  <c:v>42326.92083333333</c:v>
                </c:pt>
                <c:pt idx="6997">
                  <c:v>42326.923611111109</c:v>
                </c:pt>
                <c:pt idx="6998">
                  <c:v>42326.925694444442</c:v>
                </c:pt>
                <c:pt idx="6999">
                  <c:v>42326.927083333336</c:v>
                </c:pt>
                <c:pt idx="7000">
                  <c:v>42326.928472222222</c:v>
                </c:pt>
                <c:pt idx="7001">
                  <c:v>42326.929861111108</c:v>
                </c:pt>
                <c:pt idx="7002">
                  <c:v>42326.932638888888</c:v>
                </c:pt>
                <c:pt idx="7003">
                  <c:v>42326.93472222222</c:v>
                </c:pt>
                <c:pt idx="7004">
                  <c:v>42326.936805555553</c:v>
                </c:pt>
                <c:pt idx="7005">
                  <c:v>42326.9375</c:v>
                </c:pt>
                <c:pt idx="7006">
                  <c:v>42326.938888888886</c:v>
                </c:pt>
                <c:pt idx="7007">
                  <c:v>42326.940972222219</c:v>
                </c:pt>
                <c:pt idx="7008">
                  <c:v>42326.943055555559</c:v>
                </c:pt>
                <c:pt idx="7009">
                  <c:v>42326.945138888892</c:v>
                </c:pt>
                <c:pt idx="7010">
                  <c:v>42326.947222222225</c:v>
                </c:pt>
                <c:pt idx="7011">
                  <c:v>42326.947916666664</c:v>
                </c:pt>
                <c:pt idx="7012">
                  <c:v>42326.949305555558</c:v>
                </c:pt>
                <c:pt idx="7013">
                  <c:v>42326.951388888891</c:v>
                </c:pt>
                <c:pt idx="7014">
                  <c:v>42326.953472222223</c:v>
                </c:pt>
                <c:pt idx="7015">
                  <c:v>42326.955555555556</c:v>
                </c:pt>
                <c:pt idx="7016">
                  <c:v>42326.957638888889</c:v>
                </c:pt>
                <c:pt idx="7017">
                  <c:v>42326.958333333336</c:v>
                </c:pt>
                <c:pt idx="7018">
                  <c:v>42326.959722222222</c:v>
                </c:pt>
                <c:pt idx="7019">
                  <c:v>42326.961805555555</c:v>
                </c:pt>
                <c:pt idx="7020">
                  <c:v>42326.964583333334</c:v>
                </c:pt>
                <c:pt idx="7021">
                  <c:v>42326.966666666667</c:v>
                </c:pt>
                <c:pt idx="7022">
                  <c:v>42326.96875</c:v>
                </c:pt>
                <c:pt idx="7023">
                  <c:v>42326.969444444447</c:v>
                </c:pt>
                <c:pt idx="7024">
                  <c:v>42326.97152777778</c:v>
                </c:pt>
                <c:pt idx="7025">
                  <c:v>42326.973611111112</c:v>
                </c:pt>
                <c:pt idx="7026">
                  <c:v>42326.975694444445</c:v>
                </c:pt>
                <c:pt idx="7027">
                  <c:v>42326.977777777778</c:v>
                </c:pt>
                <c:pt idx="7028">
                  <c:v>42326.979166666664</c:v>
                </c:pt>
                <c:pt idx="7029">
                  <c:v>42326.980555555558</c:v>
                </c:pt>
                <c:pt idx="7030">
                  <c:v>42326.982638888891</c:v>
                </c:pt>
                <c:pt idx="7031">
                  <c:v>42326.984027777777</c:v>
                </c:pt>
                <c:pt idx="7032">
                  <c:v>42326.98541666667</c:v>
                </c:pt>
                <c:pt idx="7033">
                  <c:v>42326.987500000003</c:v>
                </c:pt>
                <c:pt idx="7034">
                  <c:v>42326.989583333336</c:v>
                </c:pt>
                <c:pt idx="7035">
                  <c:v>42326.991666666669</c:v>
                </c:pt>
                <c:pt idx="7036">
                  <c:v>42326.994444444441</c:v>
                </c:pt>
                <c:pt idx="7037">
                  <c:v>42326.996527777781</c:v>
                </c:pt>
                <c:pt idx="7038">
                  <c:v>42326.999305555553</c:v>
                </c:pt>
                <c:pt idx="7039">
                  <c:v>42327</c:v>
                </c:pt>
                <c:pt idx="7040">
                  <c:v>42327.001388888886</c:v>
                </c:pt>
                <c:pt idx="7041">
                  <c:v>42327.004166666666</c:v>
                </c:pt>
                <c:pt idx="7042">
                  <c:v>42327.006944444445</c:v>
                </c:pt>
                <c:pt idx="7043">
                  <c:v>42327.009722222225</c:v>
                </c:pt>
                <c:pt idx="7044">
                  <c:v>42327.010416666664</c:v>
                </c:pt>
                <c:pt idx="7045">
                  <c:v>42327.012499999997</c:v>
                </c:pt>
                <c:pt idx="7046">
                  <c:v>42327.015277777777</c:v>
                </c:pt>
                <c:pt idx="7047">
                  <c:v>42327.018055555556</c:v>
                </c:pt>
                <c:pt idx="7048">
                  <c:v>42327.020138888889</c:v>
                </c:pt>
                <c:pt idx="7049">
                  <c:v>42327.020833333336</c:v>
                </c:pt>
                <c:pt idx="7050">
                  <c:v>42327.022916666669</c:v>
                </c:pt>
                <c:pt idx="7051">
                  <c:v>42327.025000000001</c:v>
                </c:pt>
                <c:pt idx="7052">
                  <c:v>42327.027777777781</c:v>
                </c:pt>
                <c:pt idx="7053">
                  <c:v>42327.030555555553</c:v>
                </c:pt>
                <c:pt idx="7054">
                  <c:v>42327.03125</c:v>
                </c:pt>
                <c:pt idx="7055">
                  <c:v>42327.033333333333</c:v>
                </c:pt>
                <c:pt idx="7056">
                  <c:v>42327.036111111112</c:v>
                </c:pt>
                <c:pt idx="7057">
                  <c:v>42327.038888888892</c:v>
                </c:pt>
                <c:pt idx="7058">
                  <c:v>42327.041666666664</c:v>
                </c:pt>
                <c:pt idx="7059">
                  <c:v>42327.044444444444</c:v>
                </c:pt>
                <c:pt idx="7060">
                  <c:v>42327.047222222223</c:v>
                </c:pt>
                <c:pt idx="7061">
                  <c:v>42327.05</c:v>
                </c:pt>
                <c:pt idx="7062">
                  <c:v>42327.052083333336</c:v>
                </c:pt>
                <c:pt idx="7063">
                  <c:v>42327.053472222222</c:v>
                </c:pt>
                <c:pt idx="7064">
                  <c:v>42327.057638888888</c:v>
                </c:pt>
                <c:pt idx="7065">
                  <c:v>42327.0625</c:v>
                </c:pt>
                <c:pt idx="7066">
                  <c:v>42327.06527777778</c:v>
                </c:pt>
                <c:pt idx="7067">
                  <c:v>42327.069444444445</c:v>
                </c:pt>
                <c:pt idx="7068">
                  <c:v>42327.072916666664</c:v>
                </c:pt>
                <c:pt idx="7069">
                  <c:v>42327.073611111111</c:v>
                </c:pt>
                <c:pt idx="7070">
                  <c:v>42327.07916666667</c:v>
                </c:pt>
                <c:pt idx="7071">
                  <c:v>42327.083333333336</c:v>
                </c:pt>
                <c:pt idx="7072">
                  <c:v>42327.09375</c:v>
                </c:pt>
                <c:pt idx="7073">
                  <c:v>42327.101388888892</c:v>
                </c:pt>
                <c:pt idx="7074">
                  <c:v>42327.104166666664</c:v>
                </c:pt>
                <c:pt idx="7075">
                  <c:v>42327.114583333336</c:v>
                </c:pt>
                <c:pt idx="7076">
                  <c:v>42327.125</c:v>
                </c:pt>
                <c:pt idx="7077">
                  <c:v>42327.135416666664</c:v>
                </c:pt>
                <c:pt idx="7078">
                  <c:v>42327.13958333333</c:v>
                </c:pt>
                <c:pt idx="7079">
                  <c:v>42327.143750000003</c:v>
                </c:pt>
                <c:pt idx="7080">
                  <c:v>42327.145833333336</c:v>
                </c:pt>
                <c:pt idx="7081">
                  <c:v>42327.151388888888</c:v>
                </c:pt>
                <c:pt idx="7082">
                  <c:v>42327.154861111114</c:v>
                </c:pt>
                <c:pt idx="7083">
                  <c:v>42327.15625</c:v>
                </c:pt>
                <c:pt idx="7084">
                  <c:v>42327.157638888886</c:v>
                </c:pt>
                <c:pt idx="7085">
                  <c:v>42327.159722222219</c:v>
                </c:pt>
                <c:pt idx="7086">
                  <c:v>42327.162499999999</c:v>
                </c:pt>
                <c:pt idx="7087">
                  <c:v>42327.164583333331</c:v>
                </c:pt>
                <c:pt idx="7088">
                  <c:v>42327.166666666664</c:v>
                </c:pt>
                <c:pt idx="7089">
                  <c:v>42327.168749999997</c:v>
                </c:pt>
                <c:pt idx="7090">
                  <c:v>42327.17083333333</c:v>
                </c:pt>
                <c:pt idx="7091">
                  <c:v>42327.17291666667</c:v>
                </c:pt>
                <c:pt idx="7092">
                  <c:v>42327.175694444442</c:v>
                </c:pt>
                <c:pt idx="7093">
                  <c:v>42327.177083333336</c:v>
                </c:pt>
                <c:pt idx="7094">
                  <c:v>42327.177777777775</c:v>
                </c:pt>
                <c:pt idx="7095">
                  <c:v>42327.180555555555</c:v>
                </c:pt>
                <c:pt idx="7096">
                  <c:v>42327.182638888888</c:v>
                </c:pt>
                <c:pt idx="7097">
                  <c:v>42327.185416666667</c:v>
                </c:pt>
                <c:pt idx="7098">
                  <c:v>42327.1875</c:v>
                </c:pt>
                <c:pt idx="7099">
                  <c:v>42327.19027777778</c:v>
                </c:pt>
                <c:pt idx="7100">
                  <c:v>42327.192361111112</c:v>
                </c:pt>
                <c:pt idx="7101">
                  <c:v>42327.195138888892</c:v>
                </c:pt>
                <c:pt idx="7102">
                  <c:v>42327.197916666664</c:v>
                </c:pt>
                <c:pt idx="7103">
                  <c:v>42327.200694444444</c:v>
                </c:pt>
                <c:pt idx="7104">
                  <c:v>42327.203472222223</c:v>
                </c:pt>
                <c:pt idx="7105">
                  <c:v>42327.205555555556</c:v>
                </c:pt>
                <c:pt idx="7106">
                  <c:v>42327.208333333336</c:v>
                </c:pt>
                <c:pt idx="7107">
                  <c:v>42327.211111111108</c:v>
                </c:pt>
                <c:pt idx="7108">
                  <c:v>42327.213888888888</c:v>
                </c:pt>
                <c:pt idx="7109">
                  <c:v>42327.21597222222</c:v>
                </c:pt>
                <c:pt idx="7110">
                  <c:v>42327.21875</c:v>
                </c:pt>
                <c:pt idx="7111">
                  <c:v>42327.22152777778</c:v>
                </c:pt>
                <c:pt idx="7112">
                  <c:v>42327.223611111112</c:v>
                </c:pt>
                <c:pt idx="7113">
                  <c:v>42327.226388888892</c:v>
                </c:pt>
                <c:pt idx="7114">
                  <c:v>42327.228472222225</c:v>
                </c:pt>
                <c:pt idx="7115">
                  <c:v>42327.229166666664</c:v>
                </c:pt>
                <c:pt idx="7116">
                  <c:v>42327.231249999997</c:v>
                </c:pt>
                <c:pt idx="7117">
                  <c:v>42327.234027777777</c:v>
                </c:pt>
                <c:pt idx="7118">
                  <c:v>42327.236805555556</c:v>
                </c:pt>
                <c:pt idx="7119">
                  <c:v>42327.238888888889</c:v>
                </c:pt>
                <c:pt idx="7120">
                  <c:v>42327.239583333336</c:v>
                </c:pt>
                <c:pt idx="7121">
                  <c:v>42327.241666666669</c:v>
                </c:pt>
                <c:pt idx="7122">
                  <c:v>42327.244444444441</c:v>
                </c:pt>
                <c:pt idx="7123">
                  <c:v>42327.246527777781</c:v>
                </c:pt>
                <c:pt idx="7124">
                  <c:v>42327.249305555553</c:v>
                </c:pt>
                <c:pt idx="7125">
                  <c:v>42327.25</c:v>
                </c:pt>
                <c:pt idx="7126">
                  <c:v>42327.251388888886</c:v>
                </c:pt>
                <c:pt idx="7127">
                  <c:v>42327.253472222219</c:v>
                </c:pt>
                <c:pt idx="7128">
                  <c:v>42327.256249999999</c:v>
                </c:pt>
                <c:pt idx="7129">
                  <c:v>42327.259027777778</c:v>
                </c:pt>
                <c:pt idx="7130">
                  <c:v>42327.260416666664</c:v>
                </c:pt>
                <c:pt idx="7131">
                  <c:v>42327.261111111111</c:v>
                </c:pt>
                <c:pt idx="7132">
                  <c:v>42327.263888888891</c:v>
                </c:pt>
                <c:pt idx="7133">
                  <c:v>42327.265972222223</c:v>
                </c:pt>
                <c:pt idx="7134">
                  <c:v>42327.268750000003</c:v>
                </c:pt>
                <c:pt idx="7135">
                  <c:v>42327.270833333336</c:v>
                </c:pt>
                <c:pt idx="7136">
                  <c:v>42327.271527777775</c:v>
                </c:pt>
                <c:pt idx="7137">
                  <c:v>42327.274305555555</c:v>
                </c:pt>
                <c:pt idx="7138">
                  <c:v>42327.276388888888</c:v>
                </c:pt>
                <c:pt idx="7139">
                  <c:v>42327.279166666667</c:v>
                </c:pt>
                <c:pt idx="7140">
                  <c:v>42327.28125</c:v>
                </c:pt>
                <c:pt idx="7141">
                  <c:v>42327.281944444447</c:v>
                </c:pt>
                <c:pt idx="7142">
                  <c:v>42327.284722222219</c:v>
                </c:pt>
                <c:pt idx="7143">
                  <c:v>42327.287499999999</c:v>
                </c:pt>
                <c:pt idx="7144">
                  <c:v>42327.290277777778</c:v>
                </c:pt>
                <c:pt idx="7145">
                  <c:v>42327.291666666664</c:v>
                </c:pt>
                <c:pt idx="7146">
                  <c:v>42327.293055555558</c:v>
                </c:pt>
                <c:pt idx="7147">
                  <c:v>42327.29583333333</c:v>
                </c:pt>
                <c:pt idx="7148">
                  <c:v>42327.29791666667</c:v>
                </c:pt>
                <c:pt idx="7149">
                  <c:v>42327.300694444442</c:v>
                </c:pt>
                <c:pt idx="7150">
                  <c:v>42327.302083333336</c:v>
                </c:pt>
                <c:pt idx="7151">
                  <c:v>42327.303472222222</c:v>
                </c:pt>
                <c:pt idx="7152">
                  <c:v>42327.306944444441</c:v>
                </c:pt>
                <c:pt idx="7153">
                  <c:v>42327.30972222222</c:v>
                </c:pt>
                <c:pt idx="7154">
                  <c:v>42327.3125</c:v>
                </c:pt>
                <c:pt idx="7155">
                  <c:v>42327.313888888886</c:v>
                </c:pt>
                <c:pt idx="7156">
                  <c:v>42327.316666666666</c:v>
                </c:pt>
                <c:pt idx="7157">
                  <c:v>42327.322916666664</c:v>
                </c:pt>
                <c:pt idx="7158">
                  <c:v>42327.323611111111</c:v>
                </c:pt>
                <c:pt idx="7159">
                  <c:v>42327.32708333333</c:v>
                </c:pt>
                <c:pt idx="7160">
                  <c:v>42327.330555555556</c:v>
                </c:pt>
                <c:pt idx="7161">
                  <c:v>42327.333333333336</c:v>
                </c:pt>
                <c:pt idx="7162">
                  <c:v>42327.336805555555</c:v>
                </c:pt>
                <c:pt idx="7163">
                  <c:v>42327.340277777781</c:v>
                </c:pt>
                <c:pt idx="7164">
                  <c:v>42327.34375</c:v>
                </c:pt>
                <c:pt idx="7165">
                  <c:v>42327.347916666666</c:v>
                </c:pt>
                <c:pt idx="7166">
                  <c:v>42327.351388888892</c:v>
                </c:pt>
                <c:pt idx="7167">
                  <c:v>42327.354166666664</c:v>
                </c:pt>
                <c:pt idx="7168">
                  <c:v>42327.356944444444</c:v>
                </c:pt>
                <c:pt idx="7169">
                  <c:v>42327.364583333336</c:v>
                </c:pt>
                <c:pt idx="7170">
                  <c:v>42327.370138888888</c:v>
                </c:pt>
                <c:pt idx="7171">
                  <c:v>42327.375</c:v>
                </c:pt>
                <c:pt idx="7172">
                  <c:v>42327.385416666664</c:v>
                </c:pt>
                <c:pt idx="7173">
                  <c:v>42327.392361111109</c:v>
                </c:pt>
                <c:pt idx="7174">
                  <c:v>42327.395833333336</c:v>
                </c:pt>
                <c:pt idx="7175">
                  <c:v>42327.397222222222</c:v>
                </c:pt>
                <c:pt idx="7176">
                  <c:v>42327.404166666667</c:v>
                </c:pt>
                <c:pt idx="7177">
                  <c:v>42327.40625</c:v>
                </c:pt>
                <c:pt idx="7178">
                  <c:v>42327.407638888886</c:v>
                </c:pt>
                <c:pt idx="7179">
                  <c:v>42327.410416666666</c:v>
                </c:pt>
                <c:pt idx="7180">
                  <c:v>42327.414583333331</c:v>
                </c:pt>
                <c:pt idx="7181">
                  <c:v>42327.416666666664</c:v>
                </c:pt>
                <c:pt idx="7182">
                  <c:v>42327.419444444444</c:v>
                </c:pt>
                <c:pt idx="7183">
                  <c:v>42327.425000000003</c:v>
                </c:pt>
                <c:pt idx="7184">
                  <c:v>42327.427083333336</c:v>
                </c:pt>
                <c:pt idx="7185">
                  <c:v>42327.427777777775</c:v>
                </c:pt>
                <c:pt idx="7186">
                  <c:v>42327.430555555555</c:v>
                </c:pt>
                <c:pt idx="7187">
                  <c:v>42327.432638888888</c:v>
                </c:pt>
                <c:pt idx="7188">
                  <c:v>42327.43472222222</c:v>
                </c:pt>
                <c:pt idx="7189">
                  <c:v>42327.4375</c:v>
                </c:pt>
                <c:pt idx="7190">
                  <c:v>42327.439583333333</c:v>
                </c:pt>
                <c:pt idx="7191">
                  <c:v>42327.442361111112</c:v>
                </c:pt>
                <c:pt idx="7192">
                  <c:v>42327.445138888892</c:v>
                </c:pt>
                <c:pt idx="7193">
                  <c:v>42327.447222222225</c:v>
                </c:pt>
                <c:pt idx="7194">
                  <c:v>42327.447916666664</c:v>
                </c:pt>
                <c:pt idx="7195">
                  <c:v>42327.449305555558</c:v>
                </c:pt>
                <c:pt idx="7196">
                  <c:v>42327.451388888891</c:v>
                </c:pt>
                <c:pt idx="7197">
                  <c:v>42327.45416666667</c:v>
                </c:pt>
                <c:pt idx="7198">
                  <c:v>42327.456250000003</c:v>
                </c:pt>
                <c:pt idx="7199">
                  <c:v>42327.458333333336</c:v>
                </c:pt>
                <c:pt idx="7200">
                  <c:v>42327.460416666669</c:v>
                </c:pt>
                <c:pt idx="7201">
                  <c:v>42327.463194444441</c:v>
                </c:pt>
                <c:pt idx="7202">
                  <c:v>42327.465277777781</c:v>
                </c:pt>
                <c:pt idx="7203">
                  <c:v>42327.468055555553</c:v>
                </c:pt>
                <c:pt idx="7204">
                  <c:v>42327.46875</c:v>
                </c:pt>
                <c:pt idx="7205">
                  <c:v>42327.470833333333</c:v>
                </c:pt>
                <c:pt idx="7206">
                  <c:v>42327.472916666666</c:v>
                </c:pt>
                <c:pt idx="7207">
                  <c:v>42327.474999999999</c:v>
                </c:pt>
                <c:pt idx="7208">
                  <c:v>42327.477083333331</c:v>
                </c:pt>
                <c:pt idx="7209">
                  <c:v>42327.479166666664</c:v>
                </c:pt>
                <c:pt idx="7210">
                  <c:v>42327.481249999997</c:v>
                </c:pt>
                <c:pt idx="7211">
                  <c:v>42327.48333333333</c:v>
                </c:pt>
                <c:pt idx="7212">
                  <c:v>42327.48541666667</c:v>
                </c:pt>
                <c:pt idx="7213">
                  <c:v>42327.488194444442</c:v>
                </c:pt>
                <c:pt idx="7214">
                  <c:v>42327.489583333336</c:v>
                </c:pt>
                <c:pt idx="7215">
                  <c:v>42327.490277777775</c:v>
                </c:pt>
                <c:pt idx="7216">
                  <c:v>42327.492361111108</c:v>
                </c:pt>
                <c:pt idx="7217">
                  <c:v>42327.494444444441</c:v>
                </c:pt>
                <c:pt idx="7218">
                  <c:v>42327.496527777781</c:v>
                </c:pt>
                <c:pt idx="7219">
                  <c:v>42327.497916666667</c:v>
                </c:pt>
                <c:pt idx="7220">
                  <c:v>42327.5</c:v>
                </c:pt>
                <c:pt idx="7221">
                  <c:v>42327.501388888886</c:v>
                </c:pt>
                <c:pt idx="7222">
                  <c:v>42327.50277777778</c:v>
                </c:pt>
                <c:pt idx="7223">
                  <c:v>42327.505555555559</c:v>
                </c:pt>
                <c:pt idx="7224">
                  <c:v>42327.507638888892</c:v>
                </c:pt>
                <c:pt idx="7225">
                  <c:v>42327.510416666664</c:v>
                </c:pt>
                <c:pt idx="7226">
                  <c:v>42327.513194444444</c:v>
                </c:pt>
                <c:pt idx="7227">
                  <c:v>42327.515277777777</c:v>
                </c:pt>
                <c:pt idx="7228">
                  <c:v>42327.517361111109</c:v>
                </c:pt>
                <c:pt idx="7229">
                  <c:v>42327.520138888889</c:v>
                </c:pt>
                <c:pt idx="7230">
                  <c:v>42327.520833333336</c:v>
                </c:pt>
                <c:pt idx="7231">
                  <c:v>42327.522222222222</c:v>
                </c:pt>
                <c:pt idx="7232">
                  <c:v>42327.525000000001</c:v>
                </c:pt>
                <c:pt idx="7233">
                  <c:v>42327.527083333334</c:v>
                </c:pt>
                <c:pt idx="7234">
                  <c:v>42327.529861111114</c:v>
                </c:pt>
                <c:pt idx="7235">
                  <c:v>42327.53125</c:v>
                </c:pt>
                <c:pt idx="7236">
                  <c:v>42327.531944444447</c:v>
                </c:pt>
                <c:pt idx="7237">
                  <c:v>42327.534722222219</c:v>
                </c:pt>
                <c:pt idx="7238">
                  <c:v>42327.536805555559</c:v>
                </c:pt>
                <c:pt idx="7239">
                  <c:v>42327.539583333331</c:v>
                </c:pt>
                <c:pt idx="7240">
                  <c:v>42327.541666666664</c:v>
                </c:pt>
                <c:pt idx="7241">
                  <c:v>42327.542361111111</c:v>
                </c:pt>
                <c:pt idx="7242">
                  <c:v>42327.545138888891</c:v>
                </c:pt>
                <c:pt idx="7243">
                  <c:v>42327.547222222223</c:v>
                </c:pt>
                <c:pt idx="7244">
                  <c:v>42327.55</c:v>
                </c:pt>
                <c:pt idx="7245">
                  <c:v>42327.552083333336</c:v>
                </c:pt>
                <c:pt idx="7246">
                  <c:v>42327.554861111108</c:v>
                </c:pt>
                <c:pt idx="7247">
                  <c:v>42327.558333333334</c:v>
                </c:pt>
                <c:pt idx="7248">
                  <c:v>42327.561111111114</c:v>
                </c:pt>
                <c:pt idx="7249">
                  <c:v>42327.5625</c:v>
                </c:pt>
                <c:pt idx="7250">
                  <c:v>42327.564583333333</c:v>
                </c:pt>
                <c:pt idx="7251">
                  <c:v>42327.567361111112</c:v>
                </c:pt>
                <c:pt idx="7252">
                  <c:v>42327.570138888892</c:v>
                </c:pt>
                <c:pt idx="7253">
                  <c:v>42327.572916666664</c:v>
                </c:pt>
                <c:pt idx="7254">
                  <c:v>42327.575694444444</c:v>
                </c:pt>
                <c:pt idx="7255">
                  <c:v>42327.578472222223</c:v>
                </c:pt>
                <c:pt idx="7256">
                  <c:v>42327.581944444442</c:v>
                </c:pt>
                <c:pt idx="7257">
                  <c:v>42327.583333333336</c:v>
                </c:pt>
                <c:pt idx="7258">
                  <c:v>42327.586111111108</c:v>
                </c:pt>
                <c:pt idx="7259">
                  <c:v>42327.590277777781</c:v>
                </c:pt>
                <c:pt idx="7260">
                  <c:v>42327.59375</c:v>
                </c:pt>
                <c:pt idx="7261">
                  <c:v>42327.597222222219</c:v>
                </c:pt>
                <c:pt idx="7262">
                  <c:v>42327.601388888892</c:v>
                </c:pt>
                <c:pt idx="7263">
                  <c:v>42327.604166666664</c:v>
                </c:pt>
                <c:pt idx="7264">
                  <c:v>42327.609722222223</c:v>
                </c:pt>
                <c:pt idx="7265">
                  <c:v>42327.614583333336</c:v>
                </c:pt>
                <c:pt idx="7266">
                  <c:v>42327.624305555553</c:v>
                </c:pt>
                <c:pt idx="7267">
                  <c:v>42327.625</c:v>
                </c:pt>
                <c:pt idx="7268">
                  <c:v>42327.635416666664</c:v>
                </c:pt>
                <c:pt idx="7269">
                  <c:v>42327.645138888889</c:v>
                </c:pt>
                <c:pt idx="7270">
                  <c:v>42327.645833333336</c:v>
                </c:pt>
                <c:pt idx="7271">
                  <c:v>42327.652777777781</c:v>
                </c:pt>
                <c:pt idx="7272">
                  <c:v>42327.65625</c:v>
                </c:pt>
                <c:pt idx="7273">
                  <c:v>42327.65902777778</c:v>
                </c:pt>
                <c:pt idx="7274">
                  <c:v>42327.663888888892</c:v>
                </c:pt>
                <c:pt idx="7275">
                  <c:v>42327.666666666664</c:v>
                </c:pt>
                <c:pt idx="7276">
                  <c:v>42327.667361111111</c:v>
                </c:pt>
                <c:pt idx="7277">
                  <c:v>42327.67083333333</c:v>
                </c:pt>
                <c:pt idx="7278">
                  <c:v>42327.673611111109</c:v>
                </c:pt>
                <c:pt idx="7279">
                  <c:v>42327.677083333336</c:v>
                </c:pt>
                <c:pt idx="7280">
                  <c:v>42327.677777777775</c:v>
                </c:pt>
                <c:pt idx="7281">
                  <c:v>42327.681944444441</c:v>
                </c:pt>
                <c:pt idx="7282">
                  <c:v>42327.68472222222</c:v>
                </c:pt>
                <c:pt idx="7283">
                  <c:v>42327.6875</c:v>
                </c:pt>
                <c:pt idx="7284">
                  <c:v>42327.689583333333</c:v>
                </c:pt>
                <c:pt idx="7285">
                  <c:v>42327.691666666666</c:v>
                </c:pt>
                <c:pt idx="7286">
                  <c:v>42327.693749999999</c:v>
                </c:pt>
                <c:pt idx="7287">
                  <c:v>42327.696527777778</c:v>
                </c:pt>
                <c:pt idx="7288">
                  <c:v>42327.697916666664</c:v>
                </c:pt>
                <c:pt idx="7289">
                  <c:v>42327.698611111111</c:v>
                </c:pt>
                <c:pt idx="7290">
                  <c:v>42327.700694444444</c:v>
                </c:pt>
                <c:pt idx="7291">
                  <c:v>42327.702777777777</c:v>
                </c:pt>
                <c:pt idx="7292">
                  <c:v>42327.705555555556</c:v>
                </c:pt>
                <c:pt idx="7293">
                  <c:v>42327.707638888889</c:v>
                </c:pt>
                <c:pt idx="7294">
                  <c:v>42327.708333333336</c:v>
                </c:pt>
                <c:pt idx="7295">
                  <c:v>42327.710416666669</c:v>
                </c:pt>
                <c:pt idx="7296">
                  <c:v>42327.712500000001</c:v>
                </c:pt>
                <c:pt idx="7297">
                  <c:v>42327.715277777781</c:v>
                </c:pt>
                <c:pt idx="7298">
                  <c:v>42327.717361111114</c:v>
                </c:pt>
                <c:pt idx="7299">
                  <c:v>42327.71875</c:v>
                </c:pt>
                <c:pt idx="7300">
                  <c:v>42327.720138888886</c:v>
                </c:pt>
                <c:pt idx="7301">
                  <c:v>42327.722222222219</c:v>
                </c:pt>
                <c:pt idx="7302">
                  <c:v>42327.724305555559</c:v>
                </c:pt>
                <c:pt idx="7303">
                  <c:v>42327.727083333331</c:v>
                </c:pt>
                <c:pt idx="7304">
                  <c:v>42327.729166666664</c:v>
                </c:pt>
                <c:pt idx="7305">
                  <c:v>42327.731249999997</c:v>
                </c:pt>
                <c:pt idx="7306">
                  <c:v>42327.734027777777</c:v>
                </c:pt>
                <c:pt idx="7307">
                  <c:v>42327.736111111109</c:v>
                </c:pt>
                <c:pt idx="7308">
                  <c:v>42327.738888888889</c:v>
                </c:pt>
                <c:pt idx="7309">
                  <c:v>42327.739583333336</c:v>
                </c:pt>
                <c:pt idx="7310">
                  <c:v>42327.740972222222</c:v>
                </c:pt>
                <c:pt idx="7311">
                  <c:v>42327.743750000001</c:v>
                </c:pt>
                <c:pt idx="7312">
                  <c:v>42327.746527777781</c:v>
                </c:pt>
                <c:pt idx="7313">
                  <c:v>42327.748611111114</c:v>
                </c:pt>
                <c:pt idx="7314">
                  <c:v>42327.75</c:v>
                </c:pt>
                <c:pt idx="7315">
                  <c:v>42327.750694444447</c:v>
                </c:pt>
                <c:pt idx="7316">
                  <c:v>42327.753472222219</c:v>
                </c:pt>
                <c:pt idx="7317">
                  <c:v>42327.755555555559</c:v>
                </c:pt>
                <c:pt idx="7318">
                  <c:v>42327.757638888892</c:v>
                </c:pt>
                <c:pt idx="7319">
                  <c:v>42327.760416666664</c:v>
                </c:pt>
                <c:pt idx="7320">
                  <c:v>42327.762499999997</c:v>
                </c:pt>
                <c:pt idx="7321">
                  <c:v>42327.76458333333</c:v>
                </c:pt>
                <c:pt idx="7322">
                  <c:v>42327.76666666667</c:v>
                </c:pt>
                <c:pt idx="7323">
                  <c:v>42327.769444444442</c:v>
                </c:pt>
                <c:pt idx="7324">
                  <c:v>42327.770833333336</c:v>
                </c:pt>
                <c:pt idx="7325">
                  <c:v>42327.772222222222</c:v>
                </c:pt>
                <c:pt idx="7326">
                  <c:v>42327.774305555555</c:v>
                </c:pt>
                <c:pt idx="7327">
                  <c:v>42327.777083333334</c:v>
                </c:pt>
                <c:pt idx="7328">
                  <c:v>42327.779861111114</c:v>
                </c:pt>
                <c:pt idx="7329">
                  <c:v>42327.78125</c:v>
                </c:pt>
                <c:pt idx="7330">
                  <c:v>42327.781944444447</c:v>
                </c:pt>
                <c:pt idx="7331">
                  <c:v>42327.78402777778</c:v>
                </c:pt>
                <c:pt idx="7332">
                  <c:v>42327.786111111112</c:v>
                </c:pt>
                <c:pt idx="7333">
                  <c:v>42327.788888888892</c:v>
                </c:pt>
                <c:pt idx="7334">
                  <c:v>42327.791666666664</c:v>
                </c:pt>
                <c:pt idx="7335">
                  <c:v>42327.794444444444</c:v>
                </c:pt>
                <c:pt idx="7336">
                  <c:v>42327.797222222223</c:v>
                </c:pt>
                <c:pt idx="7337">
                  <c:v>42327.8</c:v>
                </c:pt>
                <c:pt idx="7338">
                  <c:v>42327.802083333336</c:v>
                </c:pt>
                <c:pt idx="7339">
                  <c:v>42327.804861111108</c:v>
                </c:pt>
                <c:pt idx="7340">
                  <c:v>42327.807638888888</c:v>
                </c:pt>
                <c:pt idx="7341">
                  <c:v>42327.810416666667</c:v>
                </c:pt>
                <c:pt idx="7342">
                  <c:v>42327.8125</c:v>
                </c:pt>
                <c:pt idx="7343">
                  <c:v>42327.81527777778</c:v>
                </c:pt>
                <c:pt idx="7344">
                  <c:v>42327.817361111112</c:v>
                </c:pt>
                <c:pt idx="7345">
                  <c:v>42327.820138888892</c:v>
                </c:pt>
                <c:pt idx="7346">
                  <c:v>42327.822916666664</c:v>
                </c:pt>
                <c:pt idx="7347">
                  <c:v>42327.825694444444</c:v>
                </c:pt>
                <c:pt idx="7348">
                  <c:v>42327.828472222223</c:v>
                </c:pt>
                <c:pt idx="7349">
                  <c:v>42327.831250000003</c:v>
                </c:pt>
                <c:pt idx="7350">
                  <c:v>42327.833333333336</c:v>
                </c:pt>
                <c:pt idx="7351">
                  <c:v>42327.836111111108</c:v>
                </c:pt>
                <c:pt idx="7352">
                  <c:v>42327.839583333334</c:v>
                </c:pt>
                <c:pt idx="7353">
                  <c:v>42327.842361111114</c:v>
                </c:pt>
                <c:pt idx="7354">
                  <c:v>42327.84375</c:v>
                </c:pt>
                <c:pt idx="7355">
                  <c:v>42327.845138888886</c:v>
                </c:pt>
                <c:pt idx="7356">
                  <c:v>42327.848611111112</c:v>
                </c:pt>
                <c:pt idx="7357">
                  <c:v>42327.851388888892</c:v>
                </c:pt>
                <c:pt idx="7358">
                  <c:v>42327.854166666664</c:v>
                </c:pt>
                <c:pt idx="7359">
                  <c:v>42327.856944444444</c:v>
                </c:pt>
                <c:pt idx="7360">
                  <c:v>42327.86041666667</c:v>
                </c:pt>
                <c:pt idx="7361">
                  <c:v>42327.864583333336</c:v>
                </c:pt>
                <c:pt idx="7362">
                  <c:v>42327.865277777775</c:v>
                </c:pt>
                <c:pt idx="7363">
                  <c:v>42327.872916666667</c:v>
                </c:pt>
                <c:pt idx="7364">
                  <c:v>42327.875</c:v>
                </c:pt>
                <c:pt idx="7365">
                  <c:v>42327.877083333333</c:v>
                </c:pt>
                <c:pt idx="7366">
                  <c:v>42327.879861111112</c:v>
                </c:pt>
                <c:pt idx="7367">
                  <c:v>42327.884027777778</c:v>
                </c:pt>
                <c:pt idx="7368">
                  <c:v>42327.885416666664</c:v>
                </c:pt>
                <c:pt idx="7369">
                  <c:v>42327.888194444444</c:v>
                </c:pt>
                <c:pt idx="7370">
                  <c:v>42327.895833333336</c:v>
                </c:pt>
                <c:pt idx="7371">
                  <c:v>42327.90625</c:v>
                </c:pt>
                <c:pt idx="7372">
                  <c:v>42327.916666666664</c:v>
                </c:pt>
                <c:pt idx="7373">
                  <c:v>42327.923611111109</c:v>
                </c:pt>
                <c:pt idx="7374">
                  <c:v>42327.927083333336</c:v>
                </c:pt>
                <c:pt idx="7375">
                  <c:v>42327.927777777775</c:v>
                </c:pt>
                <c:pt idx="7376">
                  <c:v>42327.931944444441</c:v>
                </c:pt>
                <c:pt idx="7377">
                  <c:v>42327.935416666667</c:v>
                </c:pt>
                <c:pt idx="7378">
                  <c:v>42327.9375</c:v>
                </c:pt>
                <c:pt idx="7379">
                  <c:v>42327.943749999999</c:v>
                </c:pt>
                <c:pt idx="7380">
                  <c:v>42327.947916666664</c:v>
                </c:pt>
                <c:pt idx="7381">
                  <c:v>42327.948611111111</c:v>
                </c:pt>
                <c:pt idx="7382">
                  <c:v>42327.95208333333</c:v>
                </c:pt>
                <c:pt idx="7383">
                  <c:v>42327.95416666667</c:v>
                </c:pt>
                <c:pt idx="7384">
                  <c:v>42327.956250000003</c:v>
                </c:pt>
                <c:pt idx="7385">
                  <c:v>42327.958333333336</c:v>
                </c:pt>
                <c:pt idx="7386">
                  <c:v>42327.960416666669</c:v>
                </c:pt>
                <c:pt idx="7387">
                  <c:v>42327.962500000001</c:v>
                </c:pt>
                <c:pt idx="7388">
                  <c:v>42327.964583333334</c:v>
                </c:pt>
                <c:pt idx="7389">
                  <c:v>42327.967361111114</c:v>
                </c:pt>
                <c:pt idx="7390">
                  <c:v>42327.96875</c:v>
                </c:pt>
                <c:pt idx="7391">
                  <c:v>42327.970138888886</c:v>
                </c:pt>
                <c:pt idx="7392">
                  <c:v>42327.972916666666</c:v>
                </c:pt>
                <c:pt idx="7393">
                  <c:v>42327.974999999999</c:v>
                </c:pt>
                <c:pt idx="7394">
                  <c:v>42327.977083333331</c:v>
                </c:pt>
                <c:pt idx="7395">
                  <c:v>42327.979166666664</c:v>
                </c:pt>
                <c:pt idx="7396">
                  <c:v>42327.981249999997</c:v>
                </c:pt>
                <c:pt idx="7397">
                  <c:v>42327.98333333333</c:v>
                </c:pt>
                <c:pt idx="7398">
                  <c:v>42327.98541666667</c:v>
                </c:pt>
                <c:pt idx="7399">
                  <c:v>42327.987500000003</c:v>
                </c:pt>
                <c:pt idx="7400">
                  <c:v>42327.989583333336</c:v>
                </c:pt>
                <c:pt idx="7401">
                  <c:v>42327.991666666669</c:v>
                </c:pt>
                <c:pt idx="7402">
                  <c:v>42327.993750000001</c:v>
                </c:pt>
                <c:pt idx="7403">
                  <c:v>42327.996527777781</c:v>
                </c:pt>
                <c:pt idx="7404">
                  <c:v>42327.999305555553</c:v>
                </c:pt>
                <c:pt idx="7405">
                  <c:v>42328</c:v>
                </c:pt>
                <c:pt idx="7406">
                  <c:v>42328.001388888886</c:v>
                </c:pt>
                <c:pt idx="7407">
                  <c:v>42328.003472222219</c:v>
                </c:pt>
                <c:pt idx="7408">
                  <c:v>42328.006249999999</c:v>
                </c:pt>
                <c:pt idx="7409">
                  <c:v>42328.008333333331</c:v>
                </c:pt>
                <c:pt idx="7410">
                  <c:v>42328.010416666664</c:v>
                </c:pt>
                <c:pt idx="7411">
                  <c:v>42328.013194444444</c:v>
                </c:pt>
                <c:pt idx="7412">
                  <c:v>42328.015277777777</c:v>
                </c:pt>
                <c:pt idx="7413">
                  <c:v>42328.018055555556</c:v>
                </c:pt>
                <c:pt idx="7414">
                  <c:v>42328.019444444442</c:v>
                </c:pt>
                <c:pt idx="7415">
                  <c:v>42328.020833333336</c:v>
                </c:pt>
                <c:pt idx="7416">
                  <c:v>42328.022222222222</c:v>
                </c:pt>
                <c:pt idx="7417">
                  <c:v>42328.023611111108</c:v>
                </c:pt>
                <c:pt idx="7418">
                  <c:v>42328.025694444441</c:v>
                </c:pt>
                <c:pt idx="7419">
                  <c:v>42328.027777777781</c:v>
                </c:pt>
                <c:pt idx="7420">
                  <c:v>42328.029861111114</c:v>
                </c:pt>
                <c:pt idx="7421">
                  <c:v>42328.03125</c:v>
                </c:pt>
                <c:pt idx="7422">
                  <c:v>42328.031944444447</c:v>
                </c:pt>
                <c:pt idx="7423">
                  <c:v>42328.03402777778</c:v>
                </c:pt>
                <c:pt idx="7424">
                  <c:v>42328.036111111112</c:v>
                </c:pt>
                <c:pt idx="7425">
                  <c:v>42328.038194444445</c:v>
                </c:pt>
                <c:pt idx="7426">
                  <c:v>42328.040277777778</c:v>
                </c:pt>
                <c:pt idx="7427">
                  <c:v>42328.041666666664</c:v>
                </c:pt>
                <c:pt idx="7428">
                  <c:v>42328.042361111111</c:v>
                </c:pt>
                <c:pt idx="7429">
                  <c:v>42328.044444444444</c:v>
                </c:pt>
                <c:pt idx="7430">
                  <c:v>42328.046527777777</c:v>
                </c:pt>
                <c:pt idx="7431">
                  <c:v>42328.048611111109</c:v>
                </c:pt>
                <c:pt idx="7432">
                  <c:v>42328.050694444442</c:v>
                </c:pt>
                <c:pt idx="7433">
                  <c:v>42328.052083333336</c:v>
                </c:pt>
                <c:pt idx="7434">
                  <c:v>42328.052777777775</c:v>
                </c:pt>
                <c:pt idx="7435">
                  <c:v>42328.054861111108</c:v>
                </c:pt>
                <c:pt idx="7436">
                  <c:v>42328.056944444441</c:v>
                </c:pt>
                <c:pt idx="7437">
                  <c:v>42328.059027777781</c:v>
                </c:pt>
                <c:pt idx="7438">
                  <c:v>42328.060416666667</c:v>
                </c:pt>
                <c:pt idx="7439">
                  <c:v>42328.0625</c:v>
                </c:pt>
                <c:pt idx="7440">
                  <c:v>42328.06527777778</c:v>
                </c:pt>
                <c:pt idx="7441">
                  <c:v>42328.068749999999</c:v>
                </c:pt>
                <c:pt idx="7442">
                  <c:v>42328.070833333331</c:v>
                </c:pt>
                <c:pt idx="7443">
                  <c:v>42328.072916666664</c:v>
                </c:pt>
                <c:pt idx="7444">
                  <c:v>42328.073611111111</c:v>
                </c:pt>
                <c:pt idx="7445">
                  <c:v>42328.075694444444</c:v>
                </c:pt>
                <c:pt idx="7446">
                  <c:v>42328.07916666667</c:v>
                </c:pt>
                <c:pt idx="7447">
                  <c:v>42328.082638888889</c:v>
                </c:pt>
                <c:pt idx="7448">
                  <c:v>42328.083333333336</c:v>
                </c:pt>
                <c:pt idx="7449">
                  <c:v>42328.085416666669</c:v>
                </c:pt>
                <c:pt idx="7450">
                  <c:v>42328.088194444441</c:v>
                </c:pt>
                <c:pt idx="7451">
                  <c:v>42328.090277777781</c:v>
                </c:pt>
                <c:pt idx="7452">
                  <c:v>42328.093055555553</c:v>
                </c:pt>
                <c:pt idx="7453">
                  <c:v>42328.09375</c:v>
                </c:pt>
                <c:pt idx="7454">
                  <c:v>42328.097222222219</c:v>
                </c:pt>
                <c:pt idx="7455">
                  <c:v>42328.100694444445</c:v>
                </c:pt>
                <c:pt idx="7456">
                  <c:v>42328.104166666664</c:v>
                </c:pt>
                <c:pt idx="7457">
                  <c:v>42328.106249999997</c:v>
                </c:pt>
                <c:pt idx="7458">
                  <c:v>42328.109722222223</c:v>
                </c:pt>
                <c:pt idx="7459">
                  <c:v>42328.112500000003</c:v>
                </c:pt>
                <c:pt idx="7460">
                  <c:v>42328.114583333336</c:v>
                </c:pt>
                <c:pt idx="7461">
                  <c:v>42328.117361111108</c:v>
                </c:pt>
                <c:pt idx="7462">
                  <c:v>42328.121527777781</c:v>
                </c:pt>
                <c:pt idx="7463">
                  <c:v>42328.125</c:v>
                </c:pt>
                <c:pt idx="7464">
                  <c:v>42328.125694444447</c:v>
                </c:pt>
                <c:pt idx="7465">
                  <c:v>42328.131249999999</c:v>
                </c:pt>
                <c:pt idx="7466">
                  <c:v>42328.135416666664</c:v>
                </c:pt>
                <c:pt idx="7467">
                  <c:v>42328.136805555558</c:v>
                </c:pt>
                <c:pt idx="7468">
                  <c:v>42328.145833333336</c:v>
                </c:pt>
                <c:pt idx="7469">
                  <c:v>42328.15625</c:v>
                </c:pt>
                <c:pt idx="7470">
                  <c:v>42328.166666666664</c:v>
                </c:pt>
                <c:pt idx="7471">
                  <c:v>42328.177083333336</c:v>
                </c:pt>
                <c:pt idx="7472">
                  <c:v>42328.179166666669</c:v>
                </c:pt>
                <c:pt idx="7473">
                  <c:v>42328.183333333334</c:v>
                </c:pt>
                <c:pt idx="7474">
                  <c:v>42328.1875</c:v>
                </c:pt>
                <c:pt idx="7475">
                  <c:v>42328.193055555559</c:v>
                </c:pt>
                <c:pt idx="7476">
                  <c:v>42328.195138888892</c:v>
                </c:pt>
                <c:pt idx="7477">
                  <c:v>42328.197222222225</c:v>
                </c:pt>
                <c:pt idx="7478">
                  <c:v>42328.197916666664</c:v>
                </c:pt>
                <c:pt idx="7479">
                  <c:v>42328.199305555558</c:v>
                </c:pt>
                <c:pt idx="7480">
                  <c:v>42328.20208333333</c:v>
                </c:pt>
                <c:pt idx="7481">
                  <c:v>42328.206250000003</c:v>
                </c:pt>
                <c:pt idx="7482">
                  <c:v>42328.208333333336</c:v>
                </c:pt>
                <c:pt idx="7483">
                  <c:v>42328.211111111108</c:v>
                </c:pt>
                <c:pt idx="7484">
                  <c:v>42328.213194444441</c:v>
                </c:pt>
                <c:pt idx="7485">
                  <c:v>42328.215277777781</c:v>
                </c:pt>
                <c:pt idx="7486">
                  <c:v>42328.21875</c:v>
                </c:pt>
                <c:pt idx="7487">
                  <c:v>42328.222916666666</c:v>
                </c:pt>
                <c:pt idx="7488">
                  <c:v>42328.225694444445</c:v>
                </c:pt>
                <c:pt idx="7489">
                  <c:v>42328.227777777778</c:v>
                </c:pt>
                <c:pt idx="7490">
                  <c:v>42328.229166666664</c:v>
                </c:pt>
                <c:pt idx="7491">
                  <c:v>42328.229861111111</c:v>
                </c:pt>
                <c:pt idx="7492">
                  <c:v>42328.232638888891</c:v>
                </c:pt>
                <c:pt idx="7493">
                  <c:v>42328.234722222223</c:v>
                </c:pt>
                <c:pt idx="7494">
                  <c:v>42328.237500000003</c:v>
                </c:pt>
                <c:pt idx="7495">
                  <c:v>42328.239583333336</c:v>
                </c:pt>
                <c:pt idx="7496">
                  <c:v>42328.240277777775</c:v>
                </c:pt>
                <c:pt idx="7497">
                  <c:v>42328.243055555555</c:v>
                </c:pt>
                <c:pt idx="7498">
                  <c:v>42328.24722222222</c:v>
                </c:pt>
                <c:pt idx="7499">
                  <c:v>42328.25</c:v>
                </c:pt>
                <c:pt idx="7500">
                  <c:v>42328.25277777778</c:v>
                </c:pt>
                <c:pt idx="7501">
                  <c:v>42328.254861111112</c:v>
                </c:pt>
                <c:pt idx="7502">
                  <c:v>42328.256944444445</c:v>
                </c:pt>
                <c:pt idx="7503">
                  <c:v>42328.259027777778</c:v>
                </c:pt>
                <c:pt idx="7504">
                  <c:v>42328.260416666664</c:v>
                </c:pt>
                <c:pt idx="7505">
                  <c:v>42328.261111111111</c:v>
                </c:pt>
                <c:pt idx="7506">
                  <c:v>42328.263194444444</c:v>
                </c:pt>
                <c:pt idx="7507">
                  <c:v>42328.265277777777</c:v>
                </c:pt>
                <c:pt idx="7508">
                  <c:v>42328.267361111109</c:v>
                </c:pt>
                <c:pt idx="7509">
                  <c:v>42328.270138888889</c:v>
                </c:pt>
                <c:pt idx="7510">
                  <c:v>42328.270833333336</c:v>
                </c:pt>
                <c:pt idx="7511">
                  <c:v>42328.272222222222</c:v>
                </c:pt>
                <c:pt idx="7512">
                  <c:v>42328.275000000001</c:v>
                </c:pt>
                <c:pt idx="7513">
                  <c:v>42328.277083333334</c:v>
                </c:pt>
                <c:pt idx="7514">
                  <c:v>42328.279166666667</c:v>
                </c:pt>
                <c:pt idx="7515">
                  <c:v>42328.28125</c:v>
                </c:pt>
                <c:pt idx="7516">
                  <c:v>42328.283333333333</c:v>
                </c:pt>
                <c:pt idx="7517">
                  <c:v>42328.286111111112</c:v>
                </c:pt>
                <c:pt idx="7518">
                  <c:v>42328.288888888892</c:v>
                </c:pt>
                <c:pt idx="7519">
                  <c:v>42328.291666666664</c:v>
                </c:pt>
                <c:pt idx="7520">
                  <c:v>42328.293749999997</c:v>
                </c:pt>
                <c:pt idx="7521">
                  <c:v>42328.296527777777</c:v>
                </c:pt>
                <c:pt idx="7522">
                  <c:v>42328.29791666667</c:v>
                </c:pt>
                <c:pt idx="7523">
                  <c:v>42328.3</c:v>
                </c:pt>
                <c:pt idx="7524">
                  <c:v>42328.301388888889</c:v>
                </c:pt>
                <c:pt idx="7525">
                  <c:v>42328.302083333336</c:v>
                </c:pt>
                <c:pt idx="7526">
                  <c:v>42328.303472222222</c:v>
                </c:pt>
                <c:pt idx="7527">
                  <c:v>42328.306250000001</c:v>
                </c:pt>
                <c:pt idx="7528">
                  <c:v>42328.308333333334</c:v>
                </c:pt>
                <c:pt idx="7529">
                  <c:v>42328.310416666667</c:v>
                </c:pt>
                <c:pt idx="7530">
                  <c:v>42328.3125</c:v>
                </c:pt>
                <c:pt idx="7531">
                  <c:v>42328.313194444447</c:v>
                </c:pt>
                <c:pt idx="7532">
                  <c:v>42328.315972222219</c:v>
                </c:pt>
                <c:pt idx="7533">
                  <c:v>42328.318749999999</c:v>
                </c:pt>
                <c:pt idx="7534">
                  <c:v>42328.321527777778</c:v>
                </c:pt>
                <c:pt idx="7535">
                  <c:v>42328.322916666664</c:v>
                </c:pt>
                <c:pt idx="7536">
                  <c:v>42328.323611111111</c:v>
                </c:pt>
                <c:pt idx="7537">
                  <c:v>42328.326388888891</c:v>
                </c:pt>
                <c:pt idx="7538">
                  <c:v>42328.328472222223</c:v>
                </c:pt>
                <c:pt idx="7539">
                  <c:v>42328.330555555556</c:v>
                </c:pt>
                <c:pt idx="7540">
                  <c:v>42328.333333333336</c:v>
                </c:pt>
                <c:pt idx="7541">
                  <c:v>42328.336111111108</c:v>
                </c:pt>
                <c:pt idx="7542">
                  <c:v>42328.338194444441</c:v>
                </c:pt>
                <c:pt idx="7543">
                  <c:v>42328.34097222222</c:v>
                </c:pt>
                <c:pt idx="7544">
                  <c:v>42328.34375</c:v>
                </c:pt>
                <c:pt idx="7545">
                  <c:v>42328.34652777778</c:v>
                </c:pt>
                <c:pt idx="7546">
                  <c:v>42328.348611111112</c:v>
                </c:pt>
                <c:pt idx="7547">
                  <c:v>42328.352083333331</c:v>
                </c:pt>
                <c:pt idx="7548">
                  <c:v>42328.354166666664</c:v>
                </c:pt>
                <c:pt idx="7549">
                  <c:v>42328.354861111111</c:v>
                </c:pt>
                <c:pt idx="7550">
                  <c:v>42328.356944444444</c:v>
                </c:pt>
                <c:pt idx="7551">
                  <c:v>42328.36041666667</c:v>
                </c:pt>
                <c:pt idx="7552">
                  <c:v>42328.362500000003</c:v>
                </c:pt>
                <c:pt idx="7553">
                  <c:v>42328.364583333336</c:v>
                </c:pt>
                <c:pt idx="7554">
                  <c:v>42328.365277777775</c:v>
                </c:pt>
                <c:pt idx="7555">
                  <c:v>42328.367361111108</c:v>
                </c:pt>
                <c:pt idx="7556">
                  <c:v>42328.371527777781</c:v>
                </c:pt>
                <c:pt idx="7557">
                  <c:v>42328.375</c:v>
                </c:pt>
                <c:pt idx="7558">
                  <c:v>42328.376388888886</c:v>
                </c:pt>
                <c:pt idx="7559">
                  <c:v>42328.380555555559</c:v>
                </c:pt>
                <c:pt idx="7560">
                  <c:v>42328.384722222225</c:v>
                </c:pt>
                <c:pt idx="7561">
                  <c:v>42328.385416666664</c:v>
                </c:pt>
                <c:pt idx="7562">
                  <c:v>42328.38958333333</c:v>
                </c:pt>
                <c:pt idx="7563">
                  <c:v>42328.395833333336</c:v>
                </c:pt>
                <c:pt idx="7564">
                  <c:v>42328.40347222222</c:v>
                </c:pt>
                <c:pt idx="7565">
                  <c:v>42328.40625</c:v>
                </c:pt>
                <c:pt idx="7566">
                  <c:v>42328.408333333333</c:v>
                </c:pt>
                <c:pt idx="7567">
                  <c:v>42328.416666666664</c:v>
                </c:pt>
                <c:pt idx="7568">
                  <c:v>42328.427083333336</c:v>
                </c:pt>
                <c:pt idx="7569">
                  <c:v>42328.4375</c:v>
                </c:pt>
                <c:pt idx="7570">
                  <c:v>42328.444444444445</c:v>
                </c:pt>
                <c:pt idx="7571">
                  <c:v>42328.447916666664</c:v>
                </c:pt>
                <c:pt idx="7572">
                  <c:v>42328.457638888889</c:v>
                </c:pt>
                <c:pt idx="7573">
                  <c:v>42328.458333333336</c:v>
                </c:pt>
                <c:pt idx="7574">
                  <c:v>42328.462500000001</c:v>
                </c:pt>
                <c:pt idx="7575">
                  <c:v>42328.46597222222</c:v>
                </c:pt>
                <c:pt idx="7576">
                  <c:v>42328.46875</c:v>
                </c:pt>
                <c:pt idx="7577">
                  <c:v>42328.470833333333</c:v>
                </c:pt>
                <c:pt idx="7578">
                  <c:v>42328.473611111112</c:v>
                </c:pt>
                <c:pt idx="7579">
                  <c:v>42328.476388888892</c:v>
                </c:pt>
                <c:pt idx="7580">
                  <c:v>42328.478472222225</c:v>
                </c:pt>
                <c:pt idx="7581">
                  <c:v>42328.479166666664</c:v>
                </c:pt>
                <c:pt idx="7582">
                  <c:v>42328.480555555558</c:v>
                </c:pt>
                <c:pt idx="7583">
                  <c:v>42328.482638888891</c:v>
                </c:pt>
                <c:pt idx="7584">
                  <c:v>42328.484722222223</c:v>
                </c:pt>
                <c:pt idx="7585">
                  <c:v>42328.487500000003</c:v>
                </c:pt>
                <c:pt idx="7586">
                  <c:v>42328.489583333336</c:v>
                </c:pt>
                <c:pt idx="7587">
                  <c:v>42328.490972222222</c:v>
                </c:pt>
                <c:pt idx="7588">
                  <c:v>42328.494444444441</c:v>
                </c:pt>
                <c:pt idx="7589">
                  <c:v>42328.49722222222</c:v>
                </c:pt>
                <c:pt idx="7590">
                  <c:v>42328.5</c:v>
                </c:pt>
                <c:pt idx="7591">
                  <c:v>42328.502083333333</c:v>
                </c:pt>
                <c:pt idx="7592">
                  <c:v>42328.504166666666</c:v>
                </c:pt>
                <c:pt idx="7593">
                  <c:v>42328.506944444445</c:v>
                </c:pt>
                <c:pt idx="7594">
                  <c:v>42328.509027777778</c:v>
                </c:pt>
                <c:pt idx="7595">
                  <c:v>42328.510416666664</c:v>
                </c:pt>
                <c:pt idx="7596">
                  <c:v>42328.511111111111</c:v>
                </c:pt>
                <c:pt idx="7597">
                  <c:v>42328.513194444444</c:v>
                </c:pt>
                <c:pt idx="7598">
                  <c:v>42328.515277777777</c:v>
                </c:pt>
                <c:pt idx="7599">
                  <c:v>42328.518055555556</c:v>
                </c:pt>
                <c:pt idx="7600">
                  <c:v>42328.520138888889</c:v>
                </c:pt>
                <c:pt idx="7601">
                  <c:v>42328.520833333336</c:v>
                </c:pt>
                <c:pt idx="7602">
                  <c:v>42328.522222222222</c:v>
                </c:pt>
                <c:pt idx="7603">
                  <c:v>42328.524305555555</c:v>
                </c:pt>
                <c:pt idx="7604">
                  <c:v>42328.526388888888</c:v>
                </c:pt>
                <c:pt idx="7605">
                  <c:v>42328.52847222222</c:v>
                </c:pt>
                <c:pt idx="7606">
                  <c:v>42328.530555555553</c:v>
                </c:pt>
                <c:pt idx="7607">
                  <c:v>42328.53125</c:v>
                </c:pt>
                <c:pt idx="7608">
                  <c:v>42328.531944444447</c:v>
                </c:pt>
                <c:pt idx="7609">
                  <c:v>42328.53402777778</c:v>
                </c:pt>
                <c:pt idx="7610">
                  <c:v>42328.536805555559</c:v>
                </c:pt>
                <c:pt idx="7611">
                  <c:v>42328.539583333331</c:v>
                </c:pt>
                <c:pt idx="7612">
                  <c:v>42328.540972222225</c:v>
                </c:pt>
                <c:pt idx="7613">
                  <c:v>42328.541666666664</c:v>
                </c:pt>
                <c:pt idx="7614">
                  <c:v>42328.543055555558</c:v>
                </c:pt>
                <c:pt idx="7615">
                  <c:v>42328.545138888891</c:v>
                </c:pt>
                <c:pt idx="7616">
                  <c:v>42328.547222222223</c:v>
                </c:pt>
                <c:pt idx="7617">
                  <c:v>42328.548611111109</c:v>
                </c:pt>
                <c:pt idx="7618">
                  <c:v>42328.550694444442</c:v>
                </c:pt>
                <c:pt idx="7619">
                  <c:v>42328.552083333336</c:v>
                </c:pt>
                <c:pt idx="7620">
                  <c:v>42328.552777777775</c:v>
                </c:pt>
                <c:pt idx="7621">
                  <c:v>42328.554861111108</c:v>
                </c:pt>
                <c:pt idx="7622">
                  <c:v>42328.556250000001</c:v>
                </c:pt>
                <c:pt idx="7623">
                  <c:v>42328.558333333334</c:v>
                </c:pt>
                <c:pt idx="7624">
                  <c:v>42328.560416666667</c:v>
                </c:pt>
                <c:pt idx="7625">
                  <c:v>42328.5625</c:v>
                </c:pt>
                <c:pt idx="7626">
                  <c:v>42328.564583333333</c:v>
                </c:pt>
                <c:pt idx="7627">
                  <c:v>42328.566666666666</c:v>
                </c:pt>
                <c:pt idx="7628">
                  <c:v>42328.568749999999</c:v>
                </c:pt>
                <c:pt idx="7629">
                  <c:v>42328.570833333331</c:v>
                </c:pt>
                <c:pt idx="7630">
                  <c:v>42328.572916666664</c:v>
                </c:pt>
                <c:pt idx="7631">
                  <c:v>42328.574999999997</c:v>
                </c:pt>
                <c:pt idx="7632">
                  <c:v>42328.57708333333</c:v>
                </c:pt>
                <c:pt idx="7633">
                  <c:v>42328.57916666667</c:v>
                </c:pt>
                <c:pt idx="7634">
                  <c:v>42328.581944444442</c:v>
                </c:pt>
                <c:pt idx="7635">
                  <c:v>42328.583333333336</c:v>
                </c:pt>
                <c:pt idx="7636">
                  <c:v>42328.586111111108</c:v>
                </c:pt>
                <c:pt idx="7637">
                  <c:v>42328.588194444441</c:v>
                </c:pt>
                <c:pt idx="7638">
                  <c:v>42328.590277777781</c:v>
                </c:pt>
                <c:pt idx="7639">
                  <c:v>42328.592361111114</c:v>
                </c:pt>
                <c:pt idx="7640">
                  <c:v>42328.59375</c:v>
                </c:pt>
                <c:pt idx="7641">
                  <c:v>42328.594444444447</c:v>
                </c:pt>
                <c:pt idx="7642">
                  <c:v>42328.597222222219</c:v>
                </c:pt>
                <c:pt idx="7643">
                  <c:v>42328.599305555559</c:v>
                </c:pt>
                <c:pt idx="7644">
                  <c:v>42328.601388888892</c:v>
                </c:pt>
                <c:pt idx="7645">
                  <c:v>42328.603472222225</c:v>
                </c:pt>
                <c:pt idx="7646">
                  <c:v>42328.604166666664</c:v>
                </c:pt>
                <c:pt idx="7647">
                  <c:v>42328.605555555558</c:v>
                </c:pt>
                <c:pt idx="7648">
                  <c:v>42328.60833333333</c:v>
                </c:pt>
                <c:pt idx="7649">
                  <c:v>42328.611111111109</c:v>
                </c:pt>
                <c:pt idx="7650">
                  <c:v>42328.613194444442</c:v>
                </c:pt>
                <c:pt idx="7651">
                  <c:v>42328.614583333336</c:v>
                </c:pt>
                <c:pt idx="7652">
                  <c:v>42328.615972222222</c:v>
                </c:pt>
                <c:pt idx="7653">
                  <c:v>42328.618055555555</c:v>
                </c:pt>
                <c:pt idx="7654">
                  <c:v>42328.620833333334</c:v>
                </c:pt>
                <c:pt idx="7655">
                  <c:v>42328.622916666667</c:v>
                </c:pt>
                <c:pt idx="7656">
                  <c:v>42328.625</c:v>
                </c:pt>
                <c:pt idx="7657">
                  <c:v>42328.62777777778</c:v>
                </c:pt>
                <c:pt idx="7658">
                  <c:v>42328.630555555559</c:v>
                </c:pt>
                <c:pt idx="7659">
                  <c:v>42328.634027777778</c:v>
                </c:pt>
                <c:pt idx="7660">
                  <c:v>42328.635416666664</c:v>
                </c:pt>
                <c:pt idx="7661">
                  <c:v>42328.636805555558</c:v>
                </c:pt>
                <c:pt idx="7662">
                  <c:v>42328.640277777777</c:v>
                </c:pt>
                <c:pt idx="7663">
                  <c:v>42328.643750000003</c:v>
                </c:pt>
                <c:pt idx="7664">
                  <c:v>42328.645833333336</c:v>
                </c:pt>
                <c:pt idx="7665">
                  <c:v>42328.647916666669</c:v>
                </c:pt>
                <c:pt idx="7666">
                  <c:v>42328.652083333334</c:v>
                </c:pt>
                <c:pt idx="7667">
                  <c:v>42328.655555555553</c:v>
                </c:pt>
                <c:pt idx="7668">
                  <c:v>42328.65625</c:v>
                </c:pt>
                <c:pt idx="7669">
                  <c:v>42328.658333333333</c:v>
                </c:pt>
                <c:pt idx="7670">
                  <c:v>42328.666666666664</c:v>
                </c:pt>
                <c:pt idx="7671">
                  <c:v>42328.677083333336</c:v>
                </c:pt>
                <c:pt idx="7672">
                  <c:v>42328.6875</c:v>
                </c:pt>
                <c:pt idx="7673">
                  <c:v>42328.691666666666</c:v>
                </c:pt>
                <c:pt idx="7674">
                  <c:v>42328.697916666664</c:v>
                </c:pt>
                <c:pt idx="7675">
                  <c:v>42328.705555555556</c:v>
                </c:pt>
                <c:pt idx="7676">
                  <c:v>42328.708333333336</c:v>
                </c:pt>
                <c:pt idx="7677">
                  <c:v>42328.710416666669</c:v>
                </c:pt>
                <c:pt idx="7678">
                  <c:v>42328.714583333334</c:v>
                </c:pt>
                <c:pt idx="7679">
                  <c:v>42328.718055555553</c:v>
                </c:pt>
                <c:pt idx="7680">
                  <c:v>42328.71875</c:v>
                </c:pt>
                <c:pt idx="7681">
                  <c:v>42328.72152777778</c:v>
                </c:pt>
                <c:pt idx="7682">
                  <c:v>42328.724305555559</c:v>
                </c:pt>
                <c:pt idx="7683">
                  <c:v>42328.727083333331</c:v>
                </c:pt>
                <c:pt idx="7684">
                  <c:v>42328.729166666664</c:v>
                </c:pt>
                <c:pt idx="7685">
                  <c:v>42328.729861111111</c:v>
                </c:pt>
                <c:pt idx="7686">
                  <c:v>42328.731944444444</c:v>
                </c:pt>
                <c:pt idx="7687">
                  <c:v>42328.734027777777</c:v>
                </c:pt>
                <c:pt idx="7688">
                  <c:v>42328.736805555556</c:v>
                </c:pt>
                <c:pt idx="7689">
                  <c:v>42328.738888888889</c:v>
                </c:pt>
                <c:pt idx="7690">
                  <c:v>42328.739583333336</c:v>
                </c:pt>
                <c:pt idx="7691">
                  <c:v>42328.740972222222</c:v>
                </c:pt>
                <c:pt idx="7692">
                  <c:v>42328.743055555555</c:v>
                </c:pt>
                <c:pt idx="7693">
                  <c:v>42328.745833333334</c:v>
                </c:pt>
                <c:pt idx="7694">
                  <c:v>42328.747916666667</c:v>
                </c:pt>
                <c:pt idx="7695">
                  <c:v>42328.75</c:v>
                </c:pt>
                <c:pt idx="7696">
                  <c:v>42328.752083333333</c:v>
                </c:pt>
                <c:pt idx="7697">
                  <c:v>42328.753472222219</c:v>
                </c:pt>
                <c:pt idx="7698">
                  <c:v>42328.755555555559</c:v>
                </c:pt>
                <c:pt idx="7699">
                  <c:v>42328.757638888892</c:v>
                </c:pt>
                <c:pt idx="7700">
                  <c:v>42328.759722222225</c:v>
                </c:pt>
                <c:pt idx="7701">
                  <c:v>42328.760416666664</c:v>
                </c:pt>
                <c:pt idx="7702">
                  <c:v>42328.761805555558</c:v>
                </c:pt>
                <c:pt idx="7703">
                  <c:v>42328.763888888891</c:v>
                </c:pt>
                <c:pt idx="7704">
                  <c:v>42328.765972222223</c:v>
                </c:pt>
                <c:pt idx="7705">
                  <c:v>42328.768055555556</c:v>
                </c:pt>
                <c:pt idx="7706">
                  <c:v>42328.770833333336</c:v>
                </c:pt>
                <c:pt idx="7707">
                  <c:v>42328.772916666669</c:v>
                </c:pt>
                <c:pt idx="7708">
                  <c:v>42328.775000000001</c:v>
                </c:pt>
                <c:pt idx="7709">
                  <c:v>42328.777083333334</c:v>
                </c:pt>
                <c:pt idx="7710">
                  <c:v>42328.779166666667</c:v>
                </c:pt>
                <c:pt idx="7711">
                  <c:v>42328.78125</c:v>
                </c:pt>
                <c:pt idx="7712">
                  <c:v>42328.78402777778</c:v>
                </c:pt>
                <c:pt idx="7713">
                  <c:v>42328.786111111112</c:v>
                </c:pt>
                <c:pt idx="7714">
                  <c:v>42328.788194444445</c:v>
                </c:pt>
                <c:pt idx="7715">
                  <c:v>42328.790277777778</c:v>
                </c:pt>
                <c:pt idx="7716">
                  <c:v>42328.791666666664</c:v>
                </c:pt>
                <c:pt idx="7717">
                  <c:v>42328.793055555558</c:v>
                </c:pt>
                <c:pt idx="7718">
                  <c:v>42328.795138888891</c:v>
                </c:pt>
                <c:pt idx="7719">
                  <c:v>42328.797222222223</c:v>
                </c:pt>
                <c:pt idx="7720">
                  <c:v>42328.799305555556</c:v>
                </c:pt>
                <c:pt idx="7721">
                  <c:v>42328.802083333336</c:v>
                </c:pt>
                <c:pt idx="7722">
                  <c:v>42328.804166666669</c:v>
                </c:pt>
                <c:pt idx="7723">
                  <c:v>42328.806250000001</c:v>
                </c:pt>
                <c:pt idx="7724">
                  <c:v>42328.808333333334</c:v>
                </c:pt>
                <c:pt idx="7725">
                  <c:v>42328.810416666667</c:v>
                </c:pt>
                <c:pt idx="7726">
                  <c:v>42328.8125</c:v>
                </c:pt>
                <c:pt idx="7727">
                  <c:v>42328.814583333333</c:v>
                </c:pt>
                <c:pt idx="7728">
                  <c:v>42328.816666666666</c:v>
                </c:pt>
                <c:pt idx="7729">
                  <c:v>42328.819444444445</c:v>
                </c:pt>
                <c:pt idx="7730">
                  <c:v>42328.822222222225</c:v>
                </c:pt>
                <c:pt idx="7731">
                  <c:v>42328.822916666664</c:v>
                </c:pt>
                <c:pt idx="7732">
                  <c:v>42328.824999999997</c:v>
                </c:pt>
                <c:pt idx="7733">
                  <c:v>42328.82708333333</c:v>
                </c:pt>
                <c:pt idx="7734">
                  <c:v>42328.829861111109</c:v>
                </c:pt>
                <c:pt idx="7735">
                  <c:v>42328.832638888889</c:v>
                </c:pt>
                <c:pt idx="7736">
                  <c:v>42328.833333333336</c:v>
                </c:pt>
                <c:pt idx="7737">
                  <c:v>42328.835416666669</c:v>
                </c:pt>
                <c:pt idx="7738">
                  <c:v>42328.837500000001</c:v>
                </c:pt>
                <c:pt idx="7739">
                  <c:v>42328.840277777781</c:v>
                </c:pt>
                <c:pt idx="7740">
                  <c:v>42328.842361111114</c:v>
                </c:pt>
                <c:pt idx="7741">
                  <c:v>42328.84375</c:v>
                </c:pt>
                <c:pt idx="7742">
                  <c:v>42328.844444444447</c:v>
                </c:pt>
                <c:pt idx="7743">
                  <c:v>42328.84652777778</c:v>
                </c:pt>
                <c:pt idx="7744">
                  <c:v>42328.849305555559</c:v>
                </c:pt>
                <c:pt idx="7745">
                  <c:v>42328.851388888892</c:v>
                </c:pt>
                <c:pt idx="7746">
                  <c:v>42328.854166666664</c:v>
                </c:pt>
                <c:pt idx="7747">
                  <c:v>42328.856944444444</c:v>
                </c:pt>
                <c:pt idx="7748">
                  <c:v>42328.859027777777</c:v>
                </c:pt>
                <c:pt idx="7749">
                  <c:v>42328.861111111109</c:v>
                </c:pt>
                <c:pt idx="7750">
                  <c:v>42328.863888888889</c:v>
                </c:pt>
                <c:pt idx="7751">
                  <c:v>42328.864583333336</c:v>
                </c:pt>
                <c:pt idx="7752">
                  <c:v>42328.867361111108</c:v>
                </c:pt>
                <c:pt idx="7753">
                  <c:v>42328.871527777781</c:v>
                </c:pt>
                <c:pt idx="7754">
                  <c:v>42328.875</c:v>
                </c:pt>
                <c:pt idx="7755">
                  <c:v>42328.877083333333</c:v>
                </c:pt>
                <c:pt idx="7756">
                  <c:v>42328.879166666666</c:v>
                </c:pt>
                <c:pt idx="7757">
                  <c:v>42328.881944444445</c:v>
                </c:pt>
                <c:pt idx="7758">
                  <c:v>42328.884027777778</c:v>
                </c:pt>
                <c:pt idx="7759">
                  <c:v>42328.885416666664</c:v>
                </c:pt>
                <c:pt idx="7760">
                  <c:v>42328.886111111111</c:v>
                </c:pt>
                <c:pt idx="7761">
                  <c:v>42328.888888888891</c:v>
                </c:pt>
                <c:pt idx="7762">
                  <c:v>42328.892361111109</c:v>
                </c:pt>
                <c:pt idx="7763">
                  <c:v>42328.895138888889</c:v>
                </c:pt>
                <c:pt idx="7764">
                  <c:v>42328.895833333336</c:v>
                </c:pt>
                <c:pt idx="7765">
                  <c:v>42328.898611111108</c:v>
                </c:pt>
                <c:pt idx="7766">
                  <c:v>42328.902083333334</c:v>
                </c:pt>
                <c:pt idx="7767">
                  <c:v>42328.90625</c:v>
                </c:pt>
                <c:pt idx="7768">
                  <c:v>42328.906944444447</c:v>
                </c:pt>
                <c:pt idx="7769">
                  <c:v>42328.911805555559</c:v>
                </c:pt>
                <c:pt idx="7770">
                  <c:v>42328.915277777778</c:v>
                </c:pt>
                <c:pt idx="7771">
                  <c:v>42328.916666666664</c:v>
                </c:pt>
                <c:pt idx="7772">
                  <c:v>42328.921527777777</c:v>
                </c:pt>
                <c:pt idx="7773">
                  <c:v>42328.927083333336</c:v>
                </c:pt>
                <c:pt idx="7774">
                  <c:v>42328.930555555555</c:v>
                </c:pt>
                <c:pt idx="7775">
                  <c:v>42328.9375</c:v>
                </c:pt>
                <c:pt idx="7776">
                  <c:v>42328.947916666664</c:v>
                </c:pt>
                <c:pt idx="7777">
                  <c:v>42328.958333333336</c:v>
                </c:pt>
                <c:pt idx="7778">
                  <c:v>42328.963194444441</c:v>
                </c:pt>
                <c:pt idx="7779">
                  <c:v>42328.96875</c:v>
                </c:pt>
                <c:pt idx="7780">
                  <c:v>42328.977083333331</c:v>
                </c:pt>
                <c:pt idx="7781">
                  <c:v>42328.979166666664</c:v>
                </c:pt>
                <c:pt idx="7782">
                  <c:v>42328.980555555558</c:v>
                </c:pt>
                <c:pt idx="7783">
                  <c:v>42328.984027777777</c:v>
                </c:pt>
                <c:pt idx="7784">
                  <c:v>42328.988194444442</c:v>
                </c:pt>
                <c:pt idx="7785">
                  <c:v>42328.989583333336</c:v>
                </c:pt>
                <c:pt idx="7786">
                  <c:v>42328.991666666669</c:v>
                </c:pt>
                <c:pt idx="7787">
                  <c:v>42328.993750000001</c:v>
                </c:pt>
                <c:pt idx="7788">
                  <c:v>42328.996527777781</c:v>
                </c:pt>
                <c:pt idx="7789">
                  <c:v>42328.998611111114</c:v>
                </c:pt>
                <c:pt idx="7790">
                  <c:v>42329</c:v>
                </c:pt>
                <c:pt idx="7791">
                  <c:v>42329.000694444447</c:v>
                </c:pt>
                <c:pt idx="7792">
                  <c:v>42329.00277777778</c:v>
                </c:pt>
                <c:pt idx="7793">
                  <c:v>42329.004861111112</c:v>
                </c:pt>
                <c:pt idx="7794">
                  <c:v>42329.006944444445</c:v>
                </c:pt>
                <c:pt idx="7795">
                  <c:v>42329.009027777778</c:v>
                </c:pt>
                <c:pt idx="7796">
                  <c:v>42329.010416666664</c:v>
                </c:pt>
                <c:pt idx="7797">
                  <c:v>42329.011111111111</c:v>
                </c:pt>
                <c:pt idx="7798">
                  <c:v>42329.013194444444</c:v>
                </c:pt>
                <c:pt idx="7799">
                  <c:v>42329.015277777777</c:v>
                </c:pt>
                <c:pt idx="7800">
                  <c:v>42329.017361111109</c:v>
                </c:pt>
                <c:pt idx="7801">
                  <c:v>42329.019444444442</c:v>
                </c:pt>
                <c:pt idx="7802">
                  <c:v>42329.020833333336</c:v>
                </c:pt>
                <c:pt idx="7803">
                  <c:v>42329.021527777775</c:v>
                </c:pt>
                <c:pt idx="7804">
                  <c:v>42329.023611111108</c:v>
                </c:pt>
                <c:pt idx="7805">
                  <c:v>42329.025694444441</c:v>
                </c:pt>
                <c:pt idx="7806">
                  <c:v>42329.027777777781</c:v>
                </c:pt>
                <c:pt idx="7807">
                  <c:v>42329.029861111114</c:v>
                </c:pt>
                <c:pt idx="7808">
                  <c:v>42329.03125</c:v>
                </c:pt>
                <c:pt idx="7809">
                  <c:v>42329.031944444447</c:v>
                </c:pt>
                <c:pt idx="7810">
                  <c:v>42329.03402777778</c:v>
                </c:pt>
                <c:pt idx="7811">
                  <c:v>42329.036805555559</c:v>
                </c:pt>
                <c:pt idx="7812">
                  <c:v>42329.038888888892</c:v>
                </c:pt>
                <c:pt idx="7813">
                  <c:v>42329.040972222225</c:v>
                </c:pt>
                <c:pt idx="7814">
                  <c:v>42329.041666666664</c:v>
                </c:pt>
                <c:pt idx="7815">
                  <c:v>42329.043055555558</c:v>
                </c:pt>
                <c:pt idx="7816">
                  <c:v>42329.044444444444</c:v>
                </c:pt>
                <c:pt idx="7817">
                  <c:v>42329.046527777777</c:v>
                </c:pt>
                <c:pt idx="7818">
                  <c:v>42329.048611111109</c:v>
                </c:pt>
                <c:pt idx="7819">
                  <c:v>42329.050694444442</c:v>
                </c:pt>
                <c:pt idx="7820">
                  <c:v>42329.052083333336</c:v>
                </c:pt>
                <c:pt idx="7821">
                  <c:v>42329.052777777775</c:v>
                </c:pt>
                <c:pt idx="7822">
                  <c:v>42329.054861111108</c:v>
                </c:pt>
                <c:pt idx="7823">
                  <c:v>42329.056250000001</c:v>
                </c:pt>
                <c:pt idx="7824">
                  <c:v>42329.058333333334</c:v>
                </c:pt>
                <c:pt idx="7825">
                  <c:v>42329.060416666667</c:v>
                </c:pt>
                <c:pt idx="7826">
                  <c:v>42329.0625</c:v>
                </c:pt>
                <c:pt idx="7827">
                  <c:v>42329.063888888886</c:v>
                </c:pt>
                <c:pt idx="7828">
                  <c:v>42329.065972222219</c:v>
                </c:pt>
                <c:pt idx="7829">
                  <c:v>42329.068055555559</c:v>
                </c:pt>
                <c:pt idx="7830">
                  <c:v>42329.070138888892</c:v>
                </c:pt>
                <c:pt idx="7831">
                  <c:v>42329.071527777778</c:v>
                </c:pt>
                <c:pt idx="7832">
                  <c:v>42329.072916666664</c:v>
                </c:pt>
                <c:pt idx="7833">
                  <c:v>42329.074999999997</c:v>
                </c:pt>
                <c:pt idx="7834">
                  <c:v>42329.076388888891</c:v>
                </c:pt>
                <c:pt idx="7835">
                  <c:v>42329.078472222223</c:v>
                </c:pt>
                <c:pt idx="7836">
                  <c:v>42329.080555555556</c:v>
                </c:pt>
                <c:pt idx="7837">
                  <c:v>42329.082638888889</c:v>
                </c:pt>
                <c:pt idx="7838">
                  <c:v>42329.083333333336</c:v>
                </c:pt>
                <c:pt idx="7839">
                  <c:v>42329.084722222222</c:v>
                </c:pt>
                <c:pt idx="7840">
                  <c:v>42329.086805555555</c:v>
                </c:pt>
                <c:pt idx="7841">
                  <c:v>42329.088194444441</c:v>
                </c:pt>
                <c:pt idx="7842">
                  <c:v>42329.090277777781</c:v>
                </c:pt>
                <c:pt idx="7843">
                  <c:v>42329.092361111114</c:v>
                </c:pt>
                <c:pt idx="7844">
                  <c:v>42329.09375</c:v>
                </c:pt>
                <c:pt idx="7845">
                  <c:v>42329.094444444447</c:v>
                </c:pt>
                <c:pt idx="7846">
                  <c:v>42329.09652777778</c:v>
                </c:pt>
                <c:pt idx="7847">
                  <c:v>42329.098611111112</c:v>
                </c:pt>
                <c:pt idx="7848">
                  <c:v>42329.100694444445</c:v>
                </c:pt>
                <c:pt idx="7849">
                  <c:v>42329.102777777778</c:v>
                </c:pt>
                <c:pt idx="7850">
                  <c:v>42329.104166666664</c:v>
                </c:pt>
                <c:pt idx="7851">
                  <c:v>42329.105555555558</c:v>
                </c:pt>
                <c:pt idx="7852">
                  <c:v>42329.106944444444</c:v>
                </c:pt>
                <c:pt idx="7853">
                  <c:v>42329.10833333333</c:v>
                </c:pt>
                <c:pt idx="7854">
                  <c:v>42329.11041666667</c:v>
                </c:pt>
                <c:pt idx="7855">
                  <c:v>42329.112500000003</c:v>
                </c:pt>
                <c:pt idx="7856">
                  <c:v>42329.114583333336</c:v>
                </c:pt>
                <c:pt idx="7857">
                  <c:v>42329.117361111108</c:v>
                </c:pt>
                <c:pt idx="7858">
                  <c:v>42329.119444444441</c:v>
                </c:pt>
                <c:pt idx="7859">
                  <c:v>42329.12222222222</c:v>
                </c:pt>
                <c:pt idx="7860">
                  <c:v>42329.124305555553</c:v>
                </c:pt>
                <c:pt idx="7861">
                  <c:v>42329.125</c:v>
                </c:pt>
                <c:pt idx="7862">
                  <c:v>42329.127083333333</c:v>
                </c:pt>
                <c:pt idx="7863">
                  <c:v>42329.129166666666</c:v>
                </c:pt>
                <c:pt idx="7864">
                  <c:v>42329.131944444445</c:v>
                </c:pt>
                <c:pt idx="7865">
                  <c:v>42329.134027777778</c:v>
                </c:pt>
                <c:pt idx="7866">
                  <c:v>42329.135416666664</c:v>
                </c:pt>
                <c:pt idx="7867">
                  <c:v>42329.136805555558</c:v>
                </c:pt>
                <c:pt idx="7868">
                  <c:v>42329.138888888891</c:v>
                </c:pt>
                <c:pt idx="7869">
                  <c:v>42329.14166666667</c:v>
                </c:pt>
                <c:pt idx="7870">
                  <c:v>42329.143750000003</c:v>
                </c:pt>
                <c:pt idx="7871">
                  <c:v>42329.145833333336</c:v>
                </c:pt>
                <c:pt idx="7872">
                  <c:v>42329.146527777775</c:v>
                </c:pt>
                <c:pt idx="7873">
                  <c:v>42329.149305555555</c:v>
                </c:pt>
                <c:pt idx="7874">
                  <c:v>42329.152083333334</c:v>
                </c:pt>
                <c:pt idx="7875">
                  <c:v>42329.154861111114</c:v>
                </c:pt>
                <c:pt idx="7876">
                  <c:v>42329.15625</c:v>
                </c:pt>
                <c:pt idx="7877">
                  <c:v>42329.158333333333</c:v>
                </c:pt>
                <c:pt idx="7878">
                  <c:v>42329.161805555559</c:v>
                </c:pt>
                <c:pt idx="7879">
                  <c:v>42329.165277777778</c:v>
                </c:pt>
                <c:pt idx="7880">
                  <c:v>42329.166666666664</c:v>
                </c:pt>
                <c:pt idx="7881">
                  <c:v>42329.169444444444</c:v>
                </c:pt>
                <c:pt idx="7882">
                  <c:v>42329.174305555556</c:v>
                </c:pt>
                <c:pt idx="7883">
                  <c:v>42329.177083333336</c:v>
                </c:pt>
                <c:pt idx="7884">
                  <c:v>42329.179166666669</c:v>
                </c:pt>
                <c:pt idx="7885">
                  <c:v>42329.18472222222</c:v>
                </c:pt>
                <c:pt idx="7886">
                  <c:v>42329.1875</c:v>
                </c:pt>
                <c:pt idx="7887">
                  <c:v>42329.197916666664</c:v>
                </c:pt>
                <c:pt idx="7888">
                  <c:v>42329.208333333336</c:v>
                </c:pt>
                <c:pt idx="7889">
                  <c:v>42329.217361111114</c:v>
                </c:pt>
                <c:pt idx="7890">
                  <c:v>42329.21875</c:v>
                </c:pt>
                <c:pt idx="7891">
                  <c:v>42329.229166666664</c:v>
                </c:pt>
                <c:pt idx="7892">
                  <c:v>42329.232638888891</c:v>
                </c:pt>
                <c:pt idx="7893">
                  <c:v>42329.236805555556</c:v>
                </c:pt>
                <c:pt idx="7894">
                  <c:v>42329.239583333336</c:v>
                </c:pt>
                <c:pt idx="7895">
                  <c:v>42329.240277777775</c:v>
                </c:pt>
                <c:pt idx="7896">
                  <c:v>42329.243750000001</c:v>
                </c:pt>
                <c:pt idx="7897">
                  <c:v>42329.24722222222</c:v>
                </c:pt>
                <c:pt idx="7898">
                  <c:v>42329.25</c:v>
                </c:pt>
                <c:pt idx="7899">
                  <c:v>42329.253472222219</c:v>
                </c:pt>
                <c:pt idx="7900">
                  <c:v>42329.255555555559</c:v>
                </c:pt>
                <c:pt idx="7901">
                  <c:v>42329.257638888892</c:v>
                </c:pt>
                <c:pt idx="7902">
                  <c:v>42329.259722222225</c:v>
                </c:pt>
                <c:pt idx="7903">
                  <c:v>42329.260416666664</c:v>
                </c:pt>
                <c:pt idx="7904">
                  <c:v>42329.261805555558</c:v>
                </c:pt>
                <c:pt idx="7905">
                  <c:v>42329.263888888891</c:v>
                </c:pt>
                <c:pt idx="7906">
                  <c:v>42329.265972222223</c:v>
                </c:pt>
                <c:pt idx="7907">
                  <c:v>42329.268055555556</c:v>
                </c:pt>
                <c:pt idx="7908">
                  <c:v>42329.270138888889</c:v>
                </c:pt>
                <c:pt idx="7909">
                  <c:v>42329.270833333336</c:v>
                </c:pt>
                <c:pt idx="7910">
                  <c:v>42329.272222222222</c:v>
                </c:pt>
                <c:pt idx="7911">
                  <c:v>42329.274305555555</c:v>
                </c:pt>
                <c:pt idx="7912">
                  <c:v>42329.277083333334</c:v>
                </c:pt>
                <c:pt idx="7913">
                  <c:v>42329.279166666667</c:v>
                </c:pt>
                <c:pt idx="7914">
                  <c:v>42329.28125</c:v>
                </c:pt>
                <c:pt idx="7915">
                  <c:v>42329.283333333333</c:v>
                </c:pt>
                <c:pt idx="7916">
                  <c:v>42329.285416666666</c:v>
                </c:pt>
                <c:pt idx="7917">
                  <c:v>42329.288194444445</c:v>
                </c:pt>
                <c:pt idx="7918">
                  <c:v>42329.290277777778</c:v>
                </c:pt>
                <c:pt idx="7919">
                  <c:v>42329.291666666664</c:v>
                </c:pt>
                <c:pt idx="7920">
                  <c:v>42329.292361111111</c:v>
                </c:pt>
                <c:pt idx="7921">
                  <c:v>42329.294444444444</c:v>
                </c:pt>
                <c:pt idx="7922">
                  <c:v>42329.296527777777</c:v>
                </c:pt>
                <c:pt idx="7923">
                  <c:v>42329.298611111109</c:v>
                </c:pt>
                <c:pt idx="7924">
                  <c:v>42329.300694444442</c:v>
                </c:pt>
                <c:pt idx="7925">
                  <c:v>42329.302083333336</c:v>
                </c:pt>
                <c:pt idx="7926">
                  <c:v>42329.302777777775</c:v>
                </c:pt>
                <c:pt idx="7927">
                  <c:v>42329.305555555555</c:v>
                </c:pt>
                <c:pt idx="7928">
                  <c:v>42329.307638888888</c:v>
                </c:pt>
                <c:pt idx="7929">
                  <c:v>42329.30972222222</c:v>
                </c:pt>
                <c:pt idx="7930">
                  <c:v>42329.311805555553</c:v>
                </c:pt>
                <c:pt idx="7931">
                  <c:v>42329.3125</c:v>
                </c:pt>
                <c:pt idx="7932">
                  <c:v>42329.313888888886</c:v>
                </c:pt>
                <c:pt idx="7933">
                  <c:v>42329.315972222219</c:v>
                </c:pt>
                <c:pt idx="7934">
                  <c:v>42329.318749999999</c:v>
                </c:pt>
                <c:pt idx="7935">
                  <c:v>42329.321527777778</c:v>
                </c:pt>
                <c:pt idx="7936">
                  <c:v>42329.322916666664</c:v>
                </c:pt>
                <c:pt idx="7937">
                  <c:v>42329.324305555558</c:v>
                </c:pt>
                <c:pt idx="7938">
                  <c:v>42329.327777777777</c:v>
                </c:pt>
                <c:pt idx="7939">
                  <c:v>42329.329861111109</c:v>
                </c:pt>
                <c:pt idx="7940">
                  <c:v>42329.332638888889</c:v>
                </c:pt>
                <c:pt idx="7941">
                  <c:v>42329.333333333336</c:v>
                </c:pt>
                <c:pt idx="7942">
                  <c:v>42329.334722222222</c:v>
                </c:pt>
                <c:pt idx="7943">
                  <c:v>42329.336805555555</c:v>
                </c:pt>
                <c:pt idx="7944">
                  <c:v>42329.338888888888</c:v>
                </c:pt>
                <c:pt idx="7945">
                  <c:v>42329.34097222222</c:v>
                </c:pt>
                <c:pt idx="7946">
                  <c:v>42329.343055555553</c:v>
                </c:pt>
                <c:pt idx="7947">
                  <c:v>42329.34375</c:v>
                </c:pt>
                <c:pt idx="7948">
                  <c:v>42329.345833333333</c:v>
                </c:pt>
                <c:pt idx="7949">
                  <c:v>42329.347916666666</c:v>
                </c:pt>
                <c:pt idx="7950">
                  <c:v>42329.350694444445</c:v>
                </c:pt>
                <c:pt idx="7951">
                  <c:v>42329.352777777778</c:v>
                </c:pt>
                <c:pt idx="7952">
                  <c:v>42329.354166666664</c:v>
                </c:pt>
                <c:pt idx="7953">
                  <c:v>42329.354861111111</c:v>
                </c:pt>
                <c:pt idx="7954">
                  <c:v>42329.357638888891</c:v>
                </c:pt>
                <c:pt idx="7955">
                  <c:v>42329.36041666667</c:v>
                </c:pt>
                <c:pt idx="7956">
                  <c:v>42329.362500000003</c:v>
                </c:pt>
                <c:pt idx="7957">
                  <c:v>42329.364583333336</c:v>
                </c:pt>
                <c:pt idx="7958">
                  <c:v>42329.365277777775</c:v>
                </c:pt>
                <c:pt idx="7959">
                  <c:v>42329.367361111108</c:v>
                </c:pt>
                <c:pt idx="7960">
                  <c:v>42329.370138888888</c:v>
                </c:pt>
                <c:pt idx="7961">
                  <c:v>42329.372916666667</c:v>
                </c:pt>
                <c:pt idx="7962">
                  <c:v>42329.375</c:v>
                </c:pt>
                <c:pt idx="7963">
                  <c:v>42329.375694444447</c:v>
                </c:pt>
                <c:pt idx="7964">
                  <c:v>42329.37777777778</c:v>
                </c:pt>
                <c:pt idx="7965">
                  <c:v>42329.380555555559</c:v>
                </c:pt>
                <c:pt idx="7966">
                  <c:v>42329.383333333331</c:v>
                </c:pt>
                <c:pt idx="7967">
                  <c:v>42329.385416666664</c:v>
                </c:pt>
                <c:pt idx="7968">
                  <c:v>42329.388194444444</c:v>
                </c:pt>
                <c:pt idx="7969">
                  <c:v>42329.390972222223</c:v>
                </c:pt>
                <c:pt idx="7970">
                  <c:v>42329.394444444442</c:v>
                </c:pt>
                <c:pt idx="7971">
                  <c:v>42329.395833333336</c:v>
                </c:pt>
                <c:pt idx="7972">
                  <c:v>42329.396527777775</c:v>
                </c:pt>
                <c:pt idx="7973">
                  <c:v>42329.399305555555</c:v>
                </c:pt>
                <c:pt idx="7974">
                  <c:v>42329.402083333334</c:v>
                </c:pt>
                <c:pt idx="7975">
                  <c:v>42329.405555555553</c:v>
                </c:pt>
                <c:pt idx="7976">
                  <c:v>42329.40625</c:v>
                </c:pt>
                <c:pt idx="7977">
                  <c:v>42329.40902777778</c:v>
                </c:pt>
                <c:pt idx="7978">
                  <c:v>42329.411805555559</c:v>
                </c:pt>
                <c:pt idx="7979">
                  <c:v>42329.415277777778</c:v>
                </c:pt>
                <c:pt idx="7980">
                  <c:v>42329.416666666664</c:v>
                </c:pt>
                <c:pt idx="7981">
                  <c:v>42329.418055555558</c:v>
                </c:pt>
                <c:pt idx="7982">
                  <c:v>42329.421527777777</c:v>
                </c:pt>
                <c:pt idx="7983">
                  <c:v>42329.425000000003</c:v>
                </c:pt>
                <c:pt idx="7984">
                  <c:v>42329.427083333336</c:v>
                </c:pt>
                <c:pt idx="7985">
                  <c:v>42329.428472222222</c:v>
                </c:pt>
                <c:pt idx="7986">
                  <c:v>42329.431250000001</c:v>
                </c:pt>
                <c:pt idx="7987">
                  <c:v>42329.435416666667</c:v>
                </c:pt>
                <c:pt idx="7988">
                  <c:v>42329.4375</c:v>
                </c:pt>
                <c:pt idx="7989">
                  <c:v>42329.44027777778</c:v>
                </c:pt>
                <c:pt idx="7990">
                  <c:v>42329.445833333331</c:v>
                </c:pt>
                <c:pt idx="7991">
                  <c:v>42329.447916666664</c:v>
                </c:pt>
                <c:pt idx="7992">
                  <c:v>42329.451388888891</c:v>
                </c:pt>
                <c:pt idx="7993">
                  <c:v>42329.458333333336</c:v>
                </c:pt>
                <c:pt idx="7994">
                  <c:v>42329.46875</c:v>
                </c:pt>
                <c:pt idx="7995">
                  <c:v>42329.479166666664</c:v>
                </c:pt>
                <c:pt idx="7996">
                  <c:v>42329.489583333336</c:v>
                </c:pt>
                <c:pt idx="7997">
                  <c:v>42329.493750000001</c:v>
                </c:pt>
                <c:pt idx="7998">
                  <c:v>42329.497916666667</c:v>
                </c:pt>
                <c:pt idx="7999">
                  <c:v>42329.5</c:v>
                </c:pt>
                <c:pt idx="8000">
                  <c:v>42329.501388888886</c:v>
                </c:pt>
                <c:pt idx="8001">
                  <c:v>42329.504861111112</c:v>
                </c:pt>
                <c:pt idx="8002">
                  <c:v>42329.508333333331</c:v>
                </c:pt>
                <c:pt idx="8003">
                  <c:v>42329.510416666664</c:v>
                </c:pt>
                <c:pt idx="8004">
                  <c:v>42329.511805555558</c:v>
                </c:pt>
                <c:pt idx="8005">
                  <c:v>42329.51458333333</c:v>
                </c:pt>
                <c:pt idx="8006">
                  <c:v>42329.517361111109</c:v>
                </c:pt>
                <c:pt idx="8007">
                  <c:v>42329.520833333336</c:v>
                </c:pt>
                <c:pt idx="8008">
                  <c:v>42329.524305555555</c:v>
                </c:pt>
                <c:pt idx="8009">
                  <c:v>42329.527083333334</c:v>
                </c:pt>
                <c:pt idx="8010">
                  <c:v>42329.529166666667</c:v>
                </c:pt>
                <c:pt idx="8011">
                  <c:v>42329.53125</c:v>
                </c:pt>
                <c:pt idx="8012">
                  <c:v>42329.533333333333</c:v>
                </c:pt>
                <c:pt idx="8013">
                  <c:v>42329.534722222219</c:v>
                </c:pt>
                <c:pt idx="8014">
                  <c:v>42329.537499999999</c:v>
                </c:pt>
                <c:pt idx="8015">
                  <c:v>42329.539583333331</c:v>
                </c:pt>
                <c:pt idx="8016">
                  <c:v>42329.541666666664</c:v>
                </c:pt>
                <c:pt idx="8017">
                  <c:v>42329.542361111111</c:v>
                </c:pt>
                <c:pt idx="8018">
                  <c:v>42329.544444444444</c:v>
                </c:pt>
                <c:pt idx="8019">
                  <c:v>42329.547222222223</c:v>
                </c:pt>
                <c:pt idx="8020">
                  <c:v>42329.549305555556</c:v>
                </c:pt>
                <c:pt idx="8021">
                  <c:v>42329.551388888889</c:v>
                </c:pt>
                <c:pt idx="8022">
                  <c:v>42329.552083333336</c:v>
                </c:pt>
                <c:pt idx="8023">
                  <c:v>42329.553472222222</c:v>
                </c:pt>
                <c:pt idx="8024">
                  <c:v>42329.555555555555</c:v>
                </c:pt>
                <c:pt idx="8025">
                  <c:v>42329.557638888888</c:v>
                </c:pt>
                <c:pt idx="8026">
                  <c:v>42329.55972222222</c:v>
                </c:pt>
                <c:pt idx="8027">
                  <c:v>42329.561805555553</c:v>
                </c:pt>
                <c:pt idx="8028">
                  <c:v>42329.5625</c:v>
                </c:pt>
                <c:pt idx="8029">
                  <c:v>42329.563888888886</c:v>
                </c:pt>
                <c:pt idx="8030">
                  <c:v>42329.565972222219</c:v>
                </c:pt>
                <c:pt idx="8031">
                  <c:v>42329.568055555559</c:v>
                </c:pt>
                <c:pt idx="8032">
                  <c:v>42329.569444444445</c:v>
                </c:pt>
                <c:pt idx="8033">
                  <c:v>42329.571527777778</c:v>
                </c:pt>
                <c:pt idx="8034">
                  <c:v>42329.572916666664</c:v>
                </c:pt>
                <c:pt idx="8035">
                  <c:v>42329.573611111111</c:v>
                </c:pt>
                <c:pt idx="8036">
                  <c:v>42329.575694444444</c:v>
                </c:pt>
                <c:pt idx="8037">
                  <c:v>42329.57708333333</c:v>
                </c:pt>
                <c:pt idx="8038">
                  <c:v>42329.57916666667</c:v>
                </c:pt>
                <c:pt idx="8039">
                  <c:v>42329.580555555556</c:v>
                </c:pt>
                <c:pt idx="8040">
                  <c:v>42329.582638888889</c:v>
                </c:pt>
                <c:pt idx="8041">
                  <c:v>42329.583333333336</c:v>
                </c:pt>
                <c:pt idx="8042">
                  <c:v>42329.584027777775</c:v>
                </c:pt>
                <c:pt idx="8043">
                  <c:v>42329.586111111108</c:v>
                </c:pt>
                <c:pt idx="8044">
                  <c:v>42329.588194444441</c:v>
                </c:pt>
                <c:pt idx="8045">
                  <c:v>42329.590277777781</c:v>
                </c:pt>
                <c:pt idx="8046">
                  <c:v>42329.591666666667</c:v>
                </c:pt>
                <c:pt idx="8047">
                  <c:v>42329.593055555553</c:v>
                </c:pt>
                <c:pt idx="8048">
                  <c:v>42329.59375</c:v>
                </c:pt>
                <c:pt idx="8049">
                  <c:v>42329.595138888886</c:v>
                </c:pt>
                <c:pt idx="8050">
                  <c:v>42329.597222222219</c:v>
                </c:pt>
                <c:pt idx="8051">
                  <c:v>42329.599305555559</c:v>
                </c:pt>
                <c:pt idx="8052">
                  <c:v>42329.601388888892</c:v>
                </c:pt>
                <c:pt idx="8053">
                  <c:v>42329.603472222225</c:v>
                </c:pt>
                <c:pt idx="8054">
                  <c:v>42329.604166666664</c:v>
                </c:pt>
                <c:pt idx="8055">
                  <c:v>42329.605555555558</c:v>
                </c:pt>
                <c:pt idx="8056">
                  <c:v>42329.607638888891</c:v>
                </c:pt>
                <c:pt idx="8057">
                  <c:v>42329.609027777777</c:v>
                </c:pt>
                <c:pt idx="8058">
                  <c:v>42329.611111111109</c:v>
                </c:pt>
                <c:pt idx="8059">
                  <c:v>42329.613194444442</c:v>
                </c:pt>
                <c:pt idx="8060">
                  <c:v>42329.614583333336</c:v>
                </c:pt>
                <c:pt idx="8061">
                  <c:v>42329.615277777775</c:v>
                </c:pt>
                <c:pt idx="8062">
                  <c:v>42329.617361111108</c:v>
                </c:pt>
                <c:pt idx="8063">
                  <c:v>42329.619444444441</c:v>
                </c:pt>
                <c:pt idx="8064">
                  <c:v>42329.62222222222</c:v>
                </c:pt>
                <c:pt idx="8065">
                  <c:v>42329.624305555553</c:v>
                </c:pt>
                <c:pt idx="8066">
                  <c:v>42329.625</c:v>
                </c:pt>
                <c:pt idx="8067">
                  <c:v>42329.627083333333</c:v>
                </c:pt>
                <c:pt idx="8068">
                  <c:v>42329.629166666666</c:v>
                </c:pt>
                <c:pt idx="8069">
                  <c:v>42329.631944444445</c:v>
                </c:pt>
                <c:pt idx="8070">
                  <c:v>42329.634027777778</c:v>
                </c:pt>
                <c:pt idx="8071">
                  <c:v>42329.635416666664</c:v>
                </c:pt>
                <c:pt idx="8072">
                  <c:v>42329.636805555558</c:v>
                </c:pt>
                <c:pt idx="8073">
                  <c:v>42329.640277777777</c:v>
                </c:pt>
                <c:pt idx="8074">
                  <c:v>42329.643055555556</c:v>
                </c:pt>
                <c:pt idx="8075">
                  <c:v>42329.645833333336</c:v>
                </c:pt>
                <c:pt idx="8076">
                  <c:v>42329.647222222222</c:v>
                </c:pt>
                <c:pt idx="8077">
                  <c:v>42329.649305555555</c:v>
                </c:pt>
                <c:pt idx="8078">
                  <c:v>42329.652083333334</c:v>
                </c:pt>
                <c:pt idx="8079">
                  <c:v>42329.654166666667</c:v>
                </c:pt>
                <c:pt idx="8080">
                  <c:v>42329.65625</c:v>
                </c:pt>
                <c:pt idx="8081">
                  <c:v>42329.657638888886</c:v>
                </c:pt>
                <c:pt idx="8082">
                  <c:v>42329.661111111112</c:v>
                </c:pt>
                <c:pt idx="8083">
                  <c:v>42329.664583333331</c:v>
                </c:pt>
                <c:pt idx="8084">
                  <c:v>42329.666666666664</c:v>
                </c:pt>
                <c:pt idx="8085">
                  <c:v>42329.667361111111</c:v>
                </c:pt>
                <c:pt idx="8086">
                  <c:v>42329.67083333333</c:v>
                </c:pt>
                <c:pt idx="8087">
                  <c:v>42329.67291666667</c:v>
                </c:pt>
                <c:pt idx="8088">
                  <c:v>42329.675694444442</c:v>
                </c:pt>
                <c:pt idx="8089">
                  <c:v>42329.677083333336</c:v>
                </c:pt>
                <c:pt idx="8090">
                  <c:v>42329.679166666669</c:v>
                </c:pt>
                <c:pt idx="8091">
                  <c:v>42329.683333333334</c:v>
                </c:pt>
                <c:pt idx="8092">
                  <c:v>42329.6875</c:v>
                </c:pt>
                <c:pt idx="8093">
                  <c:v>42329.690972222219</c:v>
                </c:pt>
                <c:pt idx="8094">
                  <c:v>42329.695138888892</c:v>
                </c:pt>
                <c:pt idx="8095">
                  <c:v>42329.697916666664</c:v>
                </c:pt>
                <c:pt idx="8096">
                  <c:v>42329.698611111111</c:v>
                </c:pt>
                <c:pt idx="8097">
                  <c:v>42329.701388888891</c:v>
                </c:pt>
                <c:pt idx="8098">
                  <c:v>42329.708333333336</c:v>
                </c:pt>
                <c:pt idx="8099">
                  <c:v>42329.71597222222</c:v>
                </c:pt>
                <c:pt idx="8100">
                  <c:v>42329.71875</c:v>
                </c:pt>
                <c:pt idx="8101">
                  <c:v>42329.719444444447</c:v>
                </c:pt>
                <c:pt idx="8102">
                  <c:v>42329.729166666664</c:v>
                </c:pt>
                <c:pt idx="8103">
                  <c:v>42329.739583333336</c:v>
                </c:pt>
                <c:pt idx="8104">
                  <c:v>42329.742361111108</c:v>
                </c:pt>
                <c:pt idx="8105">
                  <c:v>42329.745833333334</c:v>
                </c:pt>
                <c:pt idx="8106">
                  <c:v>42329.749305555553</c:v>
                </c:pt>
                <c:pt idx="8107">
                  <c:v>42329.75</c:v>
                </c:pt>
                <c:pt idx="8108">
                  <c:v>42329.752083333333</c:v>
                </c:pt>
                <c:pt idx="8109">
                  <c:v>42329.760416666664</c:v>
                </c:pt>
                <c:pt idx="8110">
                  <c:v>42329.763888888891</c:v>
                </c:pt>
                <c:pt idx="8111">
                  <c:v>42329.765972222223</c:v>
                </c:pt>
                <c:pt idx="8112">
                  <c:v>42329.768055555556</c:v>
                </c:pt>
                <c:pt idx="8113">
                  <c:v>42329.770138888889</c:v>
                </c:pt>
                <c:pt idx="8114">
                  <c:v>42329.770833333336</c:v>
                </c:pt>
                <c:pt idx="8115">
                  <c:v>42329.772222222222</c:v>
                </c:pt>
                <c:pt idx="8116">
                  <c:v>42329.774305555555</c:v>
                </c:pt>
                <c:pt idx="8117">
                  <c:v>42329.776388888888</c:v>
                </c:pt>
                <c:pt idx="8118">
                  <c:v>42329.77847222222</c:v>
                </c:pt>
                <c:pt idx="8119">
                  <c:v>42329.780555555553</c:v>
                </c:pt>
                <c:pt idx="8120">
                  <c:v>42329.78125</c:v>
                </c:pt>
                <c:pt idx="8121">
                  <c:v>42329.781944444447</c:v>
                </c:pt>
                <c:pt idx="8122">
                  <c:v>42329.783333333333</c:v>
                </c:pt>
                <c:pt idx="8123">
                  <c:v>42329.785416666666</c:v>
                </c:pt>
                <c:pt idx="8124">
                  <c:v>42329.786805555559</c:v>
                </c:pt>
                <c:pt idx="8125">
                  <c:v>42329.788888888892</c:v>
                </c:pt>
                <c:pt idx="8126">
                  <c:v>42329.790972222225</c:v>
                </c:pt>
                <c:pt idx="8127">
                  <c:v>42329.791666666664</c:v>
                </c:pt>
                <c:pt idx="8128">
                  <c:v>42329.793055555558</c:v>
                </c:pt>
                <c:pt idx="8129">
                  <c:v>42329.795138888891</c:v>
                </c:pt>
                <c:pt idx="8130">
                  <c:v>42329.797222222223</c:v>
                </c:pt>
                <c:pt idx="8131">
                  <c:v>42329.798611111109</c:v>
                </c:pt>
                <c:pt idx="8132">
                  <c:v>42329.800694444442</c:v>
                </c:pt>
                <c:pt idx="8133">
                  <c:v>42329.802083333336</c:v>
                </c:pt>
                <c:pt idx="8134">
                  <c:v>42329.802777777775</c:v>
                </c:pt>
                <c:pt idx="8135">
                  <c:v>42329.804861111108</c:v>
                </c:pt>
                <c:pt idx="8136">
                  <c:v>42329.806944444441</c:v>
                </c:pt>
                <c:pt idx="8137">
                  <c:v>42329.809027777781</c:v>
                </c:pt>
                <c:pt idx="8138">
                  <c:v>42329.8125</c:v>
                </c:pt>
                <c:pt idx="8139">
                  <c:v>42329.814583333333</c:v>
                </c:pt>
                <c:pt idx="8140">
                  <c:v>42329.816666666666</c:v>
                </c:pt>
                <c:pt idx="8141">
                  <c:v>42329.818749999999</c:v>
                </c:pt>
                <c:pt idx="8142">
                  <c:v>42329.821527777778</c:v>
                </c:pt>
                <c:pt idx="8143">
                  <c:v>42329.822916666664</c:v>
                </c:pt>
                <c:pt idx="8144">
                  <c:v>42329.824999999997</c:v>
                </c:pt>
                <c:pt idx="8145">
                  <c:v>42329.828472222223</c:v>
                </c:pt>
                <c:pt idx="8146">
                  <c:v>42329.830555555556</c:v>
                </c:pt>
                <c:pt idx="8147">
                  <c:v>42329.831944444442</c:v>
                </c:pt>
                <c:pt idx="8148">
                  <c:v>42329.833333333336</c:v>
                </c:pt>
                <c:pt idx="8149">
                  <c:v>42329.834027777775</c:v>
                </c:pt>
                <c:pt idx="8150">
                  <c:v>42329.835416666669</c:v>
                </c:pt>
                <c:pt idx="8151">
                  <c:v>42329.837500000001</c:v>
                </c:pt>
                <c:pt idx="8152">
                  <c:v>42329.838888888888</c:v>
                </c:pt>
                <c:pt idx="8153">
                  <c:v>42329.84097222222</c:v>
                </c:pt>
                <c:pt idx="8154">
                  <c:v>42329.843055555553</c:v>
                </c:pt>
                <c:pt idx="8155">
                  <c:v>42329.84375</c:v>
                </c:pt>
                <c:pt idx="8156">
                  <c:v>42329.844444444447</c:v>
                </c:pt>
                <c:pt idx="8157">
                  <c:v>42329.84652777778</c:v>
                </c:pt>
                <c:pt idx="8158">
                  <c:v>42329.848611111112</c:v>
                </c:pt>
                <c:pt idx="8159">
                  <c:v>42329.85</c:v>
                </c:pt>
                <c:pt idx="8160">
                  <c:v>42329.852083333331</c:v>
                </c:pt>
                <c:pt idx="8161">
                  <c:v>42329.854166666664</c:v>
                </c:pt>
                <c:pt idx="8162">
                  <c:v>42329.856249999997</c:v>
                </c:pt>
                <c:pt idx="8163">
                  <c:v>42329.85833333333</c:v>
                </c:pt>
                <c:pt idx="8164">
                  <c:v>42329.86041666667</c:v>
                </c:pt>
                <c:pt idx="8165">
                  <c:v>42329.862500000003</c:v>
                </c:pt>
                <c:pt idx="8166">
                  <c:v>42329.864583333336</c:v>
                </c:pt>
                <c:pt idx="8167">
                  <c:v>42329.866666666669</c:v>
                </c:pt>
                <c:pt idx="8168">
                  <c:v>42329.868750000001</c:v>
                </c:pt>
                <c:pt idx="8169">
                  <c:v>42329.870833333334</c:v>
                </c:pt>
                <c:pt idx="8170">
                  <c:v>42329.872916666667</c:v>
                </c:pt>
                <c:pt idx="8171">
                  <c:v>42329.875</c:v>
                </c:pt>
                <c:pt idx="8172">
                  <c:v>42329.875694444447</c:v>
                </c:pt>
                <c:pt idx="8173">
                  <c:v>42329.87777777778</c:v>
                </c:pt>
                <c:pt idx="8174">
                  <c:v>42329.879861111112</c:v>
                </c:pt>
                <c:pt idx="8175">
                  <c:v>42329.881944444445</c:v>
                </c:pt>
                <c:pt idx="8176">
                  <c:v>42329.884722222225</c:v>
                </c:pt>
                <c:pt idx="8177">
                  <c:v>42329.885416666664</c:v>
                </c:pt>
                <c:pt idx="8178">
                  <c:v>42329.886805555558</c:v>
                </c:pt>
                <c:pt idx="8179">
                  <c:v>42329.888888888891</c:v>
                </c:pt>
                <c:pt idx="8180">
                  <c:v>42329.890972222223</c:v>
                </c:pt>
                <c:pt idx="8181">
                  <c:v>42329.892361111109</c:v>
                </c:pt>
                <c:pt idx="8182">
                  <c:v>42329.895138888889</c:v>
                </c:pt>
                <c:pt idx="8183">
                  <c:v>42329.895833333336</c:v>
                </c:pt>
                <c:pt idx="8184">
                  <c:v>42329.897222222222</c:v>
                </c:pt>
                <c:pt idx="8185">
                  <c:v>42329.899305555555</c:v>
                </c:pt>
                <c:pt idx="8186">
                  <c:v>42329.901388888888</c:v>
                </c:pt>
                <c:pt idx="8187">
                  <c:v>42329.904166666667</c:v>
                </c:pt>
                <c:pt idx="8188">
                  <c:v>42329.90625</c:v>
                </c:pt>
                <c:pt idx="8189">
                  <c:v>42329.90902777778</c:v>
                </c:pt>
                <c:pt idx="8190">
                  <c:v>42329.912499999999</c:v>
                </c:pt>
                <c:pt idx="8191">
                  <c:v>42329.914583333331</c:v>
                </c:pt>
                <c:pt idx="8192">
                  <c:v>42329.916666666664</c:v>
                </c:pt>
                <c:pt idx="8193">
                  <c:v>42329.917361111111</c:v>
                </c:pt>
                <c:pt idx="8194">
                  <c:v>42329.919444444444</c:v>
                </c:pt>
                <c:pt idx="8195">
                  <c:v>42329.921527777777</c:v>
                </c:pt>
                <c:pt idx="8196">
                  <c:v>42329.924305555556</c:v>
                </c:pt>
                <c:pt idx="8197">
                  <c:v>42329.927083333336</c:v>
                </c:pt>
                <c:pt idx="8198">
                  <c:v>42329.929861111108</c:v>
                </c:pt>
                <c:pt idx="8199">
                  <c:v>42329.933333333334</c:v>
                </c:pt>
                <c:pt idx="8200">
                  <c:v>42329.936111111114</c:v>
                </c:pt>
                <c:pt idx="8201">
                  <c:v>42329.9375</c:v>
                </c:pt>
                <c:pt idx="8202">
                  <c:v>42329.939583333333</c:v>
                </c:pt>
                <c:pt idx="8203">
                  <c:v>42329.943055555559</c:v>
                </c:pt>
                <c:pt idx="8204">
                  <c:v>42329.945833333331</c:v>
                </c:pt>
                <c:pt idx="8205">
                  <c:v>42329.947916666664</c:v>
                </c:pt>
                <c:pt idx="8206">
                  <c:v>42329.948611111111</c:v>
                </c:pt>
                <c:pt idx="8207">
                  <c:v>42329.95208333333</c:v>
                </c:pt>
                <c:pt idx="8208">
                  <c:v>42329.956250000003</c:v>
                </c:pt>
                <c:pt idx="8209">
                  <c:v>42329.958333333336</c:v>
                </c:pt>
                <c:pt idx="8210">
                  <c:v>42329.960416666669</c:v>
                </c:pt>
                <c:pt idx="8211">
                  <c:v>42329.964583333334</c:v>
                </c:pt>
                <c:pt idx="8212">
                  <c:v>42329.96875</c:v>
                </c:pt>
                <c:pt idx="8213">
                  <c:v>42329.969444444447</c:v>
                </c:pt>
                <c:pt idx="8214">
                  <c:v>42329.973611111112</c:v>
                </c:pt>
                <c:pt idx="8215">
                  <c:v>42329.977777777778</c:v>
                </c:pt>
                <c:pt idx="8216">
                  <c:v>42329.979166666664</c:v>
                </c:pt>
                <c:pt idx="8217">
                  <c:v>42329.989583333336</c:v>
                </c:pt>
                <c:pt idx="8218">
                  <c:v>42330</c:v>
                </c:pt>
                <c:pt idx="8219">
                  <c:v>42330.00277777778</c:v>
                </c:pt>
                <c:pt idx="8220">
                  <c:v>42330.006249999999</c:v>
                </c:pt>
                <c:pt idx="8221">
                  <c:v>42330.010416666664</c:v>
                </c:pt>
                <c:pt idx="8222">
                  <c:v>42330.011805555558</c:v>
                </c:pt>
                <c:pt idx="8223">
                  <c:v>42330.020833333336</c:v>
                </c:pt>
                <c:pt idx="8224">
                  <c:v>42330.027777777781</c:v>
                </c:pt>
                <c:pt idx="8225">
                  <c:v>42330.03125</c:v>
                </c:pt>
                <c:pt idx="8226">
                  <c:v>42330.031944444447</c:v>
                </c:pt>
                <c:pt idx="8227">
                  <c:v>42330.034722222219</c:v>
                </c:pt>
                <c:pt idx="8228">
                  <c:v>42330.036805555559</c:v>
                </c:pt>
                <c:pt idx="8229">
                  <c:v>42330.038888888892</c:v>
                </c:pt>
                <c:pt idx="8230">
                  <c:v>42330.040972222225</c:v>
                </c:pt>
                <c:pt idx="8231">
                  <c:v>42330.041666666664</c:v>
                </c:pt>
                <c:pt idx="8232">
                  <c:v>42330.043749999997</c:v>
                </c:pt>
                <c:pt idx="8233">
                  <c:v>42330.04583333333</c:v>
                </c:pt>
                <c:pt idx="8234">
                  <c:v>42330.04791666667</c:v>
                </c:pt>
                <c:pt idx="8235">
                  <c:v>42330.05</c:v>
                </c:pt>
                <c:pt idx="8236">
                  <c:v>42330.052083333336</c:v>
                </c:pt>
                <c:pt idx="8237">
                  <c:v>42330.054166666669</c:v>
                </c:pt>
                <c:pt idx="8238">
                  <c:v>42330.055555555555</c:v>
                </c:pt>
                <c:pt idx="8239">
                  <c:v>42330.057638888888</c:v>
                </c:pt>
                <c:pt idx="8240">
                  <c:v>42330.059027777781</c:v>
                </c:pt>
                <c:pt idx="8241">
                  <c:v>42330.060416666667</c:v>
                </c:pt>
                <c:pt idx="8242">
                  <c:v>42330.061805555553</c:v>
                </c:pt>
                <c:pt idx="8243">
                  <c:v>42330.0625</c:v>
                </c:pt>
                <c:pt idx="8244">
                  <c:v>42330.063888888886</c:v>
                </c:pt>
                <c:pt idx="8245">
                  <c:v>42330.065972222219</c:v>
                </c:pt>
                <c:pt idx="8246">
                  <c:v>42330.068055555559</c:v>
                </c:pt>
                <c:pt idx="8247">
                  <c:v>42330.070138888892</c:v>
                </c:pt>
                <c:pt idx="8248">
                  <c:v>42330.072222222225</c:v>
                </c:pt>
                <c:pt idx="8249">
                  <c:v>42330.072916666664</c:v>
                </c:pt>
                <c:pt idx="8250">
                  <c:v>42330.073611111111</c:v>
                </c:pt>
                <c:pt idx="8251">
                  <c:v>42330.075694444444</c:v>
                </c:pt>
                <c:pt idx="8252">
                  <c:v>42330.07708333333</c:v>
                </c:pt>
                <c:pt idx="8253">
                  <c:v>42330.07916666667</c:v>
                </c:pt>
                <c:pt idx="8254">
                  <c:v>42330.081250000003</c:v>
                </c:pt>
                <c:pt idx="8255">
                  <c:v>42330.082638888889</c:v>
                </c:pt>
                <c:pt idx="8256">
                  <c:v>42330.083333333336</c:v>
                </c:pt>
                <c:pt idx="8257">
                  <c:v>42330.084722222222</c:v>
                </c:pt>
                <c:pt idx="8258">
                  <c:v>42330.086805555555</c:v>
                </c:pt>
                <c:pt idx="8259">
                  <c:v>42330.088888888888</c:v>
                </c:pt>
                <c:pt idx="8260">
                  <c:v>42330.09097222222</c:v>
                </c:pt>
                <c:pt idx="8261">
                  <c:v>42330.093055555553</c:v>
                </c:pt>
                <c:pt idx="8262">
                  <c:v>42330.09375</c:v>
                </c:pt>
                <c:pt idx="8263">
                  <c:v>42330.095138888886</c:v>
                </c:pt>
                <c:pt idx="8264">
                  <c:v>42330.09652777778</c:v>
                </c:pt>
                <c:pt idx="8265">
                  <c:v>42330.098611111112</c:v>
                </c:pt>
                <c:pt idx="8266">
                  <c:v>42330.100694444445</c:v>
                </c:pt>
                <c:pt idx="8267">
                  <c:v>42330.102083333331</c:v>
                </c:pt>
                <c:pt idx="8268">
                  <c:v>42330.103472222225</c:v>
                </c:pt>
                <c:pt idx="8269">
                  <c:v>42330.104166666664</c:v>
                </c:pt>
                <c:pt idx="8270">
                  <c:v>42330.104861111111</c:v>
                </c:pt>
                <c:pt idx="8271">
                  <c:v>42330.106249999997</c:v>
                </c:pt>
                <c:pt idx="8272">
                  <c:v>42330.107638888891</c:v>
                </c:pt>
                <c:pt idx="8273">
                  <c:v>42330.109027777777</c:v>
                </c:pt>
                <c:pt idx="8274">
                  <c:v>42330.11041666667</c:v>
                </c:pt>
                <c:pt idx="8275">
                  <c:v>42330.111805555556</c:v>
                </c:pt>
                <c:pt idx="8276">
                  <c:v>42330.113888888889</c:v>
                </c:pt>
                <c:pt idx="8277">
                  <c:v>42330.114583333336</c:v>
                </c:pt>
                <c:pt idx="8278">
                  <c:v>42330.115972222222</c:v>
                </c:pt>
                <c:pt idx="8279">
                  <c:v>42330.117361111108</c:v>
                </c:pt>
                <c:pt idx="8280">
                  <c:v>42330.118750000001</c:v>
                </c:pt>
                <c:pt idx="8281">
                  <c:v>42330.120833333334</c:v>
                </c:pt>
                <c:pt idx="8282">
                  <c:v>42330.122916666667</c:v>
                </c:pt>
                <c:pt idx="8283">
                  <c:v>42330.125</c:v>
                </c:pt>
                <c:pt idx="8284">
                  <c:v>42330.127083333333</c:v>
                </c:pt>
                <c:pt idx="8285">
                  <c:v>42330.129166666666</c:v>
                </c:pt>
                <c:pt idx="8286">
                  <c:v>42330.130555555559</c:v>
                </c:pt>
                <c:pt idx="8287">
                  <c:v>42330.132638888892</c:v>
                </c:pt>
                <c:pt idx="8288">
                  <c:v>42330.134722222225</c:v>
                </c:pt>
                <c:pt idx="8289">
                  <c:v>42330.135416666664</c:v>
                </c:pt>
                <c:pt idx="8290">
                  <c:v>42330.136111111111</c:v>
                </c:pt>
                <c:pt idx="8291">
                  <c:v>42330.138194444444</c:v>
                </c:pt>
                <c:pt idx="8292">
                  <c:v>42330.140277777777</c:v>
                </c:pt>
                <c:pt idx="8293">
                  <c:v>42330.142361111109</c:v>
                </c:pt>
                <c:pt idx="8294">
                  <c:v>42330.143750000003</c:v>
                </c:pt>
                <c:pt idx="8295">
                  <c:v>42330.145833333336</c:v>
                </c:pt>
                <c:pt idx="8296">
                  <c:v>42330.147222222222</c:v>
                </c:pt>
                <c:pt idx="8297">
                  <c:v>42330.149305555555</c:v>
                </c:pt>
                <c:pt idx="8298">
                  <c:v>42330.150694444441</c:v>
                </c:pt>
                <c:pt idx="8299">
                  <c:v>42330.152083333334</c:v>
                </c:pt>
                <c:pt idx="8300">
                  <c:v>42330.154166666667</c:v>
                </c:pt>
                <c:pt idx="8301">
                  <c:v>42330.15625</c:v>
                </c:pt>
                <c:pt idx="8302">
                  <c:v>42330.158333333333</c:v>
                </c:pt>
                <c:pt idx="8303">
                  <c:v>42330.160416666666</c:v>
                </c:pt>
                <c:pt idx="8304">
                  <c:v>42330.162499999999</c:v>
                </c:pt>
                <c:pt idx="8305">
                  <c:v>42330.164583333331</c:v>
                </c:pt>
                <c:pt idx="8306">
                  <c:v>42330.166666666664</c:v>
                </c:pt>
                <c:pt idx="8307">
                  <c:v>42330.169444444444</c:v>
                </c:pt>
                <c:pt idx="8308">
                  <c:v>42330.171527777777</c:v>
                </c:pt>
                <c:pt idx="8309">
                  <c:v>42330.173611111109</c:v>
                </c:pt>
                <c:pt idx="8310">
                  <c:v>42330.175694444442</c:v>
                </c:pt>
                <c:pt idx="8311">
                  <c:v>42330.177083333336</c:v>
                </c:pt>
                <c:pt idx="8312">
                  <c:v>42330.177777777775</c:v>
                </c:pt>
                <c:pt idx="8313">
                  <c:v>42330.179861111108</c:v>
                </c:pt>
                <c:pt idx="8314">
                  <c:v>42330.182638888888</c:v>
                </c:pt>
                <c:pt idx="8315">
                  <c:v>42330.184027777781</c:v>
                </c:pt>
                <c:pt idx="8316">
                  <c:v>42330.186805555553</c:v>
                </c:pt>
                <c:pt idx="8317">
                  <c:v>42330.1875</c:v>
                </c:pt>
                <c:pt idx="8318">
                  <c:v>42330.188888888886</c:v>
                </c:pt>
                <c:pt idx="8319">
                  <c:v>42330.190972222219</c:v>
                </c:pt>
                <c:pt idx="8320">
                  <c:v>42330.193055555559</c:v>
                </c:pt>
                <c:pt idx="8321">
                  <c:v>42330.195138888892</c:v>
                </c:pt>
                <c:pt idx="8322">
                  <c:v>42330.197222222225</c:v>
                </c:pt>
                <c:pt idx="8323">
                  <c:v>42330.197916666664</c:v>
                </c:pt>
                <c:pt idx="8324">
                  <c:v>42330.199305555558</c:v>
                </c:pt>
                <c:pt idx="8325">
                  <c:v>42330.201388888891</c:v>
                </c:pt>
                <c:pt idx="8326">
                  <c:v>42330.203472222223</c:v>
                </c:pt>
                <c:pt idx="8327">
                  <c:v>42330.205555555556</c:v>
                </c:pt>
                <c:pt idx="8328">
                  <c:v>42330.208333333336</c:v>
                </c:pt>
                <c:pt idx="8329">
                  <c:v>42330.209027777775</c:v>
                </c:pt>
                <c:pt idx="8330">
                  <c:v>42330.213888888888</c:v>
                </c:pt>
                <c:pt idx="8331">
                  <c:v>42330.21875</c:v>
                </c:pt>
                <c:pt idx="8332">
                  <c:v>42330.219444444447</c:v>
                </c:pt>
                <c:pt idx="8333">
                  <c:v>42330.224305555559</c:v>
                </c:pt>
                <c:pt idx="8334">
                  <c:v>42330.229166666664</c:v>
                </c:pt>
                <c:pt idx="8335">
                  <c:v>42330.232638888891</c:v>
                </c:pt>
                <c:pt idx="8336">
                  <c:v>42330.239583333336</c:v>
                </c:pt>
                <c:pt idx="8337">
                  <c:v>42330.25</c:v>
                </c:pt>
                <c:pt idx="8338">
                  <c:v>42330.260416666664</c:v>
                </c:pt>
                <c:pt idx="8339">
                  <c:v>42330.270833333336</c:v>
                </c:pt>
                <c:pt idx="8340">
                  <c:v>42330.28125</c:v>
                </c:pt>
                <c:pt idx="8341">
                  <c:v>42330.288888888892</c:v>
                </c:pt>
                <c:pt idx="8342">
                  <c:v>42330.291666666664</c:v>
                </c:pt>
                <c:pt idx="8343">
                  <c:v>42330.297222222223</c:v>
                </c:pt>
                <c:pt idx="8344">
                  <c:v>42330.302083333336</c:v>
                </c:pt>
                <c:pt idx="8345">
                  <c:v>42330.304166666669</c:v>
                </c:pt>
                <c:pt idx="8346">
                  <c:v>42330.306250000001</c:v>
                </c:pt>
                <c:pt idx="8347">
                  <c:v>42330.308333333334</c:v>
                </c:pt>
                <c:pt idx="8348">
                  <c:v>42330.310416666667</c:v>
                </c:pt>
                <c:pt idx="8349">
                  <c:v>42330.3125</c:v>
                </c:pt>
                <c:pt idx="8350">
                  <c:v>42330.313888888886</c:v>
                </c:pt>
                <c:pt idx="8351">
                  <c:v>42330.315972222219</c:v>
                </c:pt>
                <c:pt idx="8352">
                  <c:v>42330.318055555559</c:v>
                </c:pt>
                <c:pt idx="8353">
                  <c:v>42330.319444444445</c:v>
                </c:pt>
                <c:pt idx="8354">
                  <c:v>42330.320833333331</c:v>
                </c:pt>
                <c:pt idx="8355">
                  <c:v>42330.322222222225</c:v>
                </c:pt>
                <c:pt idx="8356">
                  <c:v>42330.322916666664</c:v>
                </c:pt>
                <c:pt idx="8357">
                  <c:v>42330.323611111111</c:v>
                </c:pt>
                <c:pt idx="8358">
                  <c:v>42330.324999999997</c:v>
                </c:pt>
                <c:pt idx="8359">
                  <c:v>42330.326388888891</c:v>
                </c:pt>
                <c:pt idx="8360">
                  <c:v>42330.327777777777</c:v>
                </c:pt>
                <c:pt idx="8361">
                  <c:v>42330.32916666667</c:v>
                </c:pt>
                <c:pt idx="8362">
                  <c:v>42330.330555555556</c:v>
                </c:pt>
                <c:pt idx="8363">
                  <c:v>42330.332638888889</c:v>
                </c:pt>
                <c:pt idx="8364">
                  <c:v>42330.333333333336</c:v>
                </c:pt>
                <c:pt idx="8365">
                  <c:v>42330.334027777775</c:v>
                </c:pt>
                <c:pt idx="8366">
                  <c:v>42330.335416666669</c:v>
                </c:pt>
                <c:pt idx="8367">
                  <c:v>42330.337500000001</c:v>
                </c:pt>
                <c:pt idx="8368">
                  <c:v>42330.338888888888</c:v>
                </c:pt>
                <c:pt idx="8369">
                  <c:v>42330.34097222222</c:v>
                </c:pt>
                <c:pt idx="8370">
                  <c:v>42330.343055555553</c:v>
                </c:pt>
                <c:pt idx="8371">
                  <c:v>42330.34375</c:v>
                </c:pt>
                <c:pt idx="8372">
                  <c:v>42330.345138888886</c:v>
                </c:pt>
                <c:pt idx="8373">
                  <c:v>42330.347222222219</c:v>
                </c:pt>
                <c:pt idx="8374">
                  <c:v>42330.349305555559</c:v>
                </c:pt>
                <c:pt idx="8375">
                  <c:v>42330.351388888892</c:v>
                </c:pt>
                <c:pt idx="8376">
                  <c:v>42330.353472222225</c:v>
                </c:pt>
                <c:pt idx="8377">
                  <c:v>42330.354166666664</c:v>
                </c:pt>
                <c:pt idx="8378">
                  <c:v>42330.354861111111</c:v>
                </c:pt>
                <c:pt idx="8379">
                  <c:v>42330.356944444444</c:v>
                </c:pt>
                <c:pt idx="8380">
                  <c:v>42330.35833333333</c:v>
                </c:pt>
                <c:pt idx="8381">
                  <c:v>42330.36041666667</c:v>
                </c:pt>
                <c:pt idx="8382">
                  <c:v>42330.362500000003</c:v>
                </c:pt>
                <c:pt idx="8383">
                  <c:v>42330.364583333336</c:v>
                </c:pt>
                <c:pt idx="8384">
                  <c:v>42330.366666666669</c:v>
                </c:pt>
                <c:pt idx="8385">
                  <c:v>42330.368055555555</c:v>
                </c:pt>
                <c:pt idx="8386">
                  <c:v>42330.370138888888</c:v>
                </c:pt>
                <c:pt idx="8387">
                  <c:v>42330.37222222222</c:v>
                </c:pt>
                <c:pt idx="8388">
                  <c:v>42330.374305555553</c:v>
                </c:pt>
                <c:pt idx="8389">
                  <c:v>42330.375</c:v>
                </c:pt>
                <c:pt idx="8390">
                  <c:v>42330.376388888886</c:v>
                </c:pt>
                <c:pt idx="8391">
                  <c:v>42330.378472222219</c:v>
                </c:pt>
                <c:pt idx="8392">
                  <c:v>42330.381249999999</c:v>
                </c:pt>
                <c:pt idx="8393">
                  <c:v>42330.383333333331</c:v>
                </c:pt>
                <c:pt idx="8394">
                  <c:v>42330.385416666664</c:v>
                </c:pt>
                <c:pt idx="8395">
                  <c:v>42330.387499999997</c:v>
                </c:pt>
                <c:pt idx="8396">
                  <c:v>42330.390277777777</c:v>
                </c:pt>
                <c:pt idx="8397">
                  <c:v>42330.392361111109</c:v>
                </c:pt>
                <c:pt idx="8398">
                  <c:v>42330.394444444442</c:v>
                </c:pt>
                <c:pt idx="8399">
                  <c:v>42330.395833333336</c:v>
                </c:pt>
                <c:pt idx="8400">
                  <c:v>42330.397222222222</c:v>
                </c:pt>
                <c:pt idx="8401">
                  <c:v>42330.399305555555</c:v>
                </c:pt>
                <c:pt idx="8402">
                  <c:v>42330.401388888888</c:v>
                </c:pt>
                <c:pt idx="8403">
                  <c:v>42330.404166666667</c:v>
                </c:pt>
                <c:pt idx="8404">
                  <c:v>42330.40625</c:v>
                </c:pt>
                <c:pt idx="8405">
                  <c:v>42330.408333333333</c:v>
                </c:pt>
                <c:pt idx="8406">
                  <c:v>42330.410416666666</c:v>
                </c:pt>
                <c:pt idx="8407">
                  <c:v>42330.413194444445</c:v>
                </c:pt>
                <c:pt idx="8408">
                  <c:v>42330.415277777778</c:v>
                </c:pt>
                <c:pt idx="8409">
                  <c:v>42330.416666666664</c:v>
                </c:pt>
                <c:pt idx="8410">
                  <c:v>42330.417361111111</c:v>
                </c:pt>
                <c:pt idx="8411">
                  <c:v>42330.419444444444</c:v>
                </c:pt>
                <c:pt idx="8412">
                  <c:v>42330.421527777777</c:v>
                </c:pt>
                <c:pt idx="8413">
                  <c:v>42330.424305555556</c:v>
                </c:pt>
                <c:pt idx="8414">
                  <c:v>42330.427083333336</c:v>
                </c:pt>
                <c:pt idx="8415">
                  <c:v>42330.429861111108</c:v>
                </c:pt>
                <c:pt idx="8416">
                  <c:v>42330.431944444441</c:v>
                </c:pt>
                <c:pt idx="8417">
                  <c:v>42330.434027777781</c:v>
                </c:pt>
                <c:pt idx="8418">
                  <c:v>42330.436805555553</c:v>
                </c:pt>
                <c:pt idx="8419">
                  <c:v>42330.4375</c:v>
                </c:pt>
                <c:pt idx="8420">
                  <c:v>42330.438888888886</c:v>
                </c:pt>
                <c:pt idx="8421">
                  <c:v>42330.440972222219</c:v>
                </c:pt>
                <c:pt idx="8422">
                  <c:v>42330.443749999999</c:v>
                </c:pt>
                <c:pt idx="8423">
                  <c:v>42330.445833333331</c:v>
                </c:pt>
                <c:pt idx="8424">
                  <c:v>42330.447916666664</c:v>
                </c:pt>
                <c:pt idx="8425">
                  <c:v>42330.451388888891</c:v>
                </c:pt>
                <c:pt idx="8426">
                  <c:v>42330.45416666667</c:v>
                </c:pt>
                <c:pt idx="8427">
                  <c:v>42330.458333333336</c:v>
                </c:pt>
                <c:pt idx="8428">
                  <c:v>42330.463888888888</c:v>
                </c:pt>
                <c:pt idx="8429">
                  <c:v>42330.46597222222</c:v>
                </c:pt>
                <c:pt idx="8430">
                  <c:v>42330.46875</c:v>
                </c:pt>
                <c:pt idx="8431">
                  <c:v>42330.469444444447</c:v>
                </c:pt>
                <c:pt idx="8432">
                  <c:v>42330.472916666666</c:v>
                </c:pt>
                <c:pt idx="8433">
                  <c:v>42330.475694444445</c:v>
                </c:pt>
                <c:pt idx="8434">
                  <c:v>42330.478472222225</c:v>
                </c:pt>
                <c:pt idx="8435">
                  <c:v>42330.479166666664</c:v>
                </c:pt>
                <c:pt idx="8436">
                  <c:v>42330.482638888891</c:v>
                </c:pt>
                <c:pt idx="8437">
                  <c:v>42330.486111111109</c:v>
                </c:pt>
                <c:pt idx="8438">
                  <c:v>42330.489583333336</c:v>
                </c:pt>
                <c:pt idx="8439">
                  <c:v>42330.490277777775</c:v>
                </c:pt>
                <c:pt idx="8440">
                  <c:v>42330.495138888888</c:v>
                </c:pt>
                <c:pt idx="8441">
                  <c:v>42330.5</c:v>
                </c:pt>
                <c:pt idx="8442">
                  <c:v>42330.500694444447</c:v>
                </c:pt>
                <c:pt idx="8443">
                  <c:v>42330.510416666664</c:v>
                </c:pt>
                <c:pt idx="8444">
                  <c:v>42330.520833333336</c:v>
                </c:pt>
                <c:pt idx="8445">
                  <c:v>42330.53125</c:v>
                </c:pt>
                <c:pt idx="8446">
                  <c:v>42330.541666666664</c:v>
                </c:pt>
                <c:pt idx="8447">
                  <c:v>42330.54583333333</c:v>
                </c:pt>
                <c:pt idx="8448">
                  <c:v>42330.54791666667</c:v>
                </c:pt>
                <c:pt idx="8449">
                  <c:v>42330.55</c:v>
                </c:pt>
                <c:pt idx="8450">
                  <c:v>42330.552083333336</c:v>
                </c:pt>
                <c:pt idx="8451">
                  <c:v>42330.552777777775</c:v>
                </c:pt>
                <c:pt idx="8452">
                  <c:v>42330.555555555555</c:v>
                </c:pt>
                <c:pt idx="8453">
                  <c:v>42330.559027777781</c:v>
                </c:pt>
                <c:pt idx="8454">
                  <c:v>42330.561111111114</c:v>
                </c:pt>
                <c:pt idx="8455">
                  <c:v>42330.5625</c:v>
                </c:pt>
                <c:pt idx="8456">
                  <c:v>42330.563888888886</c:v>
                </c:pt>
                <c:pt idx="8457">
                  <c:v>42330.565972222219</c:v>
                </c:pt>
                <c:pt idx="8458">
                  <c:v>42330.568055555559</c:v>
                </c:pt>
                <c:pt idx="8459">
                  <c:v>42330.570138888892</c:v>
                </c:pt>
                <c:pt idx="8460">
                  <c:v>42330.571527777778</c:v>
                </c:pt>
                <c:pt idx="8461">
                  <c:v>42330.572916666664</c:v>
                </c:pt>
                <c:pt idx="8462">
                  <c:v>42330.574999999997</c:v>
                </c:pt>
                <c:pt idx="8463">
                  <c:v>42330.57708333333</c:v>
                </c:pt>
                <c:pt idx="8464">
                  <c:v>42330.57916666667</c:v>
                </c:pt>
                <c:pt idx="8465">
                  <c:v>42330.581250000003</c:v>
                </c:pt>
                <c:pt idx="8466">
                  <c:v>42330.583333333336</c:v>
                </c:pt>
                <c:pt idx="8467">
                  <c:v>42330.584722222222</c:v>
                </c:pt>
                <c:pt idx="8468">
                  <c:v>42330.587500000001</c:v>
                </c:pt>
                <c:pt idx="8469">
                  <c:v>42330.588888888888</c:v>
                </c:pt>
                <c:pt idx="8470">
                  <c:v>42330.59097222222</c:v>
                </c:pt>
                <c:pt idx="8471">
                  <c:v>42330.592361111114</c:v>
                </c:pt>
                <c:pt idx="8472">
                  <c:v>42330.59375</c:v>
                </c:pt>
                <c:pt idx="8473">
                  <c:v>42330.594444444447</c:v>
                </c:pt>
                <c:pt idx="8474">
                  <c:v>42330.59652777778</c:v>
                </c:pt>
                <c:pt idx="8475">
                  <c:v>42330.597916666666</c:v>
                </c:pt>
                <c:pt idx="8476">
                  <c:v>42330.6</c:v>
                </c:pt>
                <c:pt idx="8477">
                  <c:v>42330.602083333331</c:v>
                </c:pt>
                <c:pt idx="8478">
                  <c:v>42330.603472222225</c:v>
                </c:pt>
                <c:pt idx="8479">
                  <c:v>42330.604166666664</c:v>
                </c:pt>
                <c:pt idx="8480">
                  <c:v>42330.605555555558</c:v>
                </c:pt>
                <c:pt idx="8481">
                  <c:v>42330.607638888891</c:v>
                </c:pt>
                <c:pt idx="8482">
                  <c:v>42330.609027777777</c:v>
                </c:pt>
                <c:pt idx="8483">
                  <c:v>42330.611111111109</c:v>
                </c:pt>
                <c:pt idx="8484">
                  <c:v>42330.613194444442</c:v>
                </c:pt>
                <c:pt idx="8485">
                  <c:v>42330.614583333336</c:v>
                </c:pt>
                <c:pt idx="8486">
                  <c:v>42330.615277777775</c:v>
                </c:pt>
                <c:pt idx="8487">
                  <c:v>42330.617361111108</c:v>
                </c:pt>
                <c:pt idx="8488">
                  <c:v>42330.619444444441</c:v>
                </c:pt>
                <c:pt idx="8489">
                  <c:v>42330.621527777781</c:v>
                </c:pt>
                <c:pt idx="8490">
                  <c:v>42330.623611111114</c:v>
                </c:pt>
                <c:pt idx="8491">
                  <c:v>42330.625</c:v>
                </c:pt>
                <c:pt idx="8492">
                  <c:v>42330.625694444447</c:v>
                </c:pt>
                <c:pt idx="8493">
                  <c:v>42330.62777777778</c:v>
                </c:pt>
                <c:pt idx="8494">
                  <c:v>42330.629861111112</c:v>
                </c:pt>
                <c:pt idx="8495">
                  <c:v>42330.631944444445</c:v>
                </c:pt>
                <c:pt idx="8496">
                  <c:v>42330.634027777778</c:v>
                </c:pt>
                <c:pt idx="8497">
                  <c:v>42330.635416666664</c:v>
                </c:pt>
                <c:pt idx="8498">
                  <c:v>42330.636111111111</c:v>
                </c:pt>
                <c:pt idx="8499">
                  <c:v>42330.638194444444</c:v>
                </c:pt>
                <c:pt idx="8500">
                  <c:v>42330.640277777777</c:v>
                </c:pt>
                <c:pt idx="8501">
                  <c:v>42330.642361111109</c:v>
                </c:pt>
                <c:pt idx="8502">
                  <c:v>42330.643750000003</c:v>
                </c:pt>
                <c:pt idx="8503">
                  <c:v>42330.645833333336</c:v>
                </c:pt>
                <c:pt idx="8504">
                  <c:v>42330.647222222222</c:v>
                </c:pt>
                <c:pt idx="8505">
                  <c:v>42330.649305555555</c:v>
                </c:pt>
                <c:pt idx="8506">
                  <c:v>42330.651388888888</c:v>
                </c:pt>
                <c:pt idx="8507">
                  <c:v>42330.65347222222</c:v>
                </c:pt>
                <c:pt idx="8508">
                  <c:v>42330.654861111114</c:v>
                </c:pt>
                <c:pt idx="8509">
                  <c:v>42330.65625</c:v>
                </c:pt>
                <c:pt idx="8510">
                  <c:v>42330.656944444447</c:v>
                </c:pt>
                <c:pt idx="8511">
                  <c:v>42330.65902777778</c:v>
                </c:pt>
                <c:pt idx="8512">
                  <c:v>42330.660416666666</c:v>
                </c:pt>
                <c:pt idx="8513">
                  <c:v>42330.662499999999</c:v>
                </c:pt>
                <c:pt idx="8514">
                  <c:v>42330.664583333331</c:v>
                </c:pt>
                <c:pt idx="8515">
                  <c:v>42330.665972222225</c:v>
                </c:pt>
                <c:pt idx="8516">
                  <c:v>42330.666666666664</c:v>
                </c:pt>
                <c:pt idx="8517">
                  <c:v>42330.668055555558</c:v>
                </c:pt>
                <c:pt idx="8518">
                  <c:v>42330.670138888891</c:v>
                </c:pt>
                <c:pt idx="8519">
                  <c:v>42330.672222222223</c:v>
                </c:pt>
                <c:pt idx="8520">
                  <c:v>42330.674305555556</c:v>
                </c:pt>
                <c:pt idx="8521">
                  <c:v>42330.676388888889</c:v>
                </c:pt>
                <c:pt idx="8522">
                  <c:v>42330.677083333336</c:v>
                </c:pt>
                <c:pt idx="8523">
                  <c:v>42330.678472222222</c:v>
                </c:pt>
                <c:pt idx="8524">
                  <c:v>42330.680555555555</c:v>
                </c:pt>
                <c:pt idx="8525">
                  <c:v>42330.682638888888</c:v>
                </c:pt>
                <c:pt idx="8526">
                  <c:v>42330.68472222222</c:v>
                </c:pt>
                <c:pt idx="8527">
                  <c:v>42330.686805555553</c:v>
                </c:pt>
                <c:pt idx="8528">
                  <c:v>42330.6875</c:v>
                </c:pt>
                <c:pt idx="8529">
                  <c:v>42330.688888888886</c:v>
                </c:pt>
                <c:pt idx="8530">
                  <c:v>42330.690972222219</c:v>
                </c:pt>
                <c:pt idx="8531">
                  <c:v>42330.693055555559</c:v>
                </c:pt>
                <c:pt idx="8532">
                  <c:v>42330.695138888892</c:v>
                </c:pt>
                <c:pt idx="8533">
                  <c:v>42330.697222222225</c:v>
                </c:pt>
                <c:pt idx="8534">
                  <c:v>42330.697916666664</c:v>
                </c:pt>
                <c:pt idx="8535">
                  <c:v>42330.699305555558</c:v>
                </c:pt>
                <c:pt idx="8536">
                  <c:v>42330.701388888891</c:v>
                </c:pt>
                <c:pt idx="8537">
                  <c:v>42330.703472222223</c:v>
                </c:pt>
                <c:pt idx="8538">
                  <c:v>42330.706250000003</c:v>
                </c:pt>
                <c:pt idx="8539">
                  <c:v>42330.708333333336</c:v>
                </c:pt>
                <c:pt idx="8540">
                  <c:v>42330.710416666669</c:v>
                </c:pt>
                <c:pt idx="8541">
                  <c:v>42330.713194444441</c:v>
                </c:pt>
                <c:pt idx="8542">
                  <c:v>42330.71597222222</c:v>
                </c:pt>
                <c:pt idx="8543">
                  <c:v>42330.71875</c:v>
                </c:pt>
                <c:pt idx="8544">
                  <c:v>42330.722222222219</c:v>
                </c:pt>
                <c:pt idx="8545">
                  <c:v>42330.724999999999</c:v>
                </c:pt>
                <c:pt idx="8546">
                  <c:v>42330.727777777778</c:v>
                </c:pt>
                <c:pt idx="8547">
                  <c:v>42330.729166666664</c:v>
                </c:pt>
                <c:pt idx="8548">
                  <c:v>42330.731249999997</c:v>
                </c:pt>
                <c:pt idx="8549">
                  <c:v>42330.734722222223</c:v>
                </c:pt>
                <c:pt idx="8550">
                  <c:v>42330.739583333336</c:v>
                </c:pt>
                <c:pt idx="8551">
                  <c:v>42330.75</c:v>
                </c:pt>
                <c:pt idx="8552">
                  <c:v>42330.760416666664</c:v>
                </c:pt>
                <c:pt idx="8553">
                  <c:v>42330.762499999997</c:v>
                </c:pt>
                <c:pt idx="8554">
                  <c:v>42330.770833333336</c:v>
                </c:pt>
                <c:pt idx="8555">
                  <c:v>42330.779166666667</c:v>
                </c:pt>
                <c:pt idx="8556">
                  <c:v>42330.78125</c:v>
                </c:pt>
                <c:pt idx="8557">
                  <c:v>42330.78402777778</c:v>
                </c:pt>
                <c:pt idx="8558">
                  <c:v>42330.788194444445</c:v>
                </c:pt>
                <c:pt idx="8559">
                  <c:v>42330.791666666664</c:v>
                </c:pt>
                <c:pt idx="8560">
                  <c:v>42330.79583333333</c:v>
                </c:pt>
                <c:pt idx="8561">
                  <c:v>42330.798611111109</c:v>
                </c:pt>
                <c:pt idx="8562">
                  <c:v>42330.801388888889</c:v>
                </c:pt>
                <c:pt idx="8563">
                  <c:v>42330.802083333336</c:v>
                </c:pt>
                <c:pt idx="8564">
                  <c:v>42330.804166666669</c:v>
                </c:pt>
                <c:pt idx="8565">
                  <c:v>42330.806944444441</c:v>
                </c:pt>
                <c:pt idx="8566">
                  <c:v>42330.809027777781</c:v>
                </c:pt>
                <c:pt idx="8567">
                  <c:v>42330.811111111114</c:v>
                </c:pt>
                <c:pt idx="8568">
                  <c:v>42330.8125</c:v>
                </c:pt>
                <c:pt idx="8569">
                  <c:v>42330.813888888886</c:v>
                </c:pt>
                <c:pt idx="8570">
                  <c:v>42330.815972222219</c:v>
                </c:pt>
                <c:pt idx="8571">
                  <c:v>42330.818055555559</c:v>
                </c:pt>
                <c:pt idx="8572">
                  <c:v>42330.820138888892</c:v>
                </c:pt>
                <c:pt idx="8573">
                  <c:v>42330.822222222225</c:v>
                </c:pt>
                <c:pt idx="8574">
                  <c:v>42330.822916666664</c:v>
                </c:pt>
                <c:pt idx="8575">
                  <c:v>42330.824305555558</c:v>
                </c:pt>
                <c:pt idx="8576">
                  <c:v>42330.826388888891</c:v>
                </c:pt>
                <c:pt idx="8577">
                  <c:v>42330.828472222223</c:v>
                </c:pt>
                <c:pt idx="8578">
                  <c:v>42330.830555555556</c:v>
                </c:pt>
                <c:pt idx="8579">
                  <c:v>42330.832638888889</c:v>
                </c:pt>
                <c:pt idx="8580">
                  <c:v>42330.833333333336</c:v>
                </c:pt>
                <c:pt idx="8581">
                  <c:v>42330.834722222222</c:v>
                </c:pt>
                <c:pt idx="8582">
                  <c:v>42330.836805555555</c:v>
                </c:pt>
                <c:pt idx="8583">
                  <c:v>42330.838888888888</c:v>
                </c:pt>
                <c:pt idx="8584">
                  <c:v>42330.84097222222</c:v>
                </c:pt>
                <c:pt idx="8585">
                  <c:v>42330.842361111114</c:v>
                </c:pt>
                <c:pt idx="8586">
                  <c:v>42330.84375</c:v>
                </c:pt>
                <c:pt idx="8587">
                  <c:v>42330.844444444447</c:v>
                </c:pt>
                <c:pt idx="8588">
                  <c:v>42330.84652777778</c:v>
                </c:pt>
                <c:pt idx="8589">
                  <c:v>42330.848611111112</c:v>
                </c:pt>
                <c:pt idx="8590">
                  <c:v>42330.85</c:v>
                </c:pt>
                <c:pt idx="8591">
                  <c:v>42330.852083333331</c:v>
                </c:pt>
                <c:pt idx="8592">
                  <c:v>42330.853472222225</c:v>
                </c:pt>
                <c:pt idx="8593">
                  <c:v>42330.854166666664</c:v>
                </c:pt>
                <c:pt idx="8594">
                  <c:v>42330.855555555558</c:v>
                </c:pt>
                <c:pt idx="8595">
                  <c:v>42330.857638888891</c:v>
                </c:pt>
                <c:pt idx="8596">
                  <c:v>42330.859722222223</c:v>
                </c:pt>
                <c:pt idx="8597">
                  <c:v>42330.861111111109</c:v>
                </c:pt>
                <c:pt idx="8598">
                  <c:v>42330.863194444442</c:v>
                </c:pt>
                <c:pt idx="8599">
                  <c:v>42330.864583333336</c:v>
                </c:pt>
                <c:pt idx="8600">
                  <c:v>42330.866666666669</c:v>
                </c:pt>
                <c:pt idx="8601">
                  <c:v>42330.868750000001</c:v>
                </c:pt>
                <c:pt idx="8602">
                  <c:v>42330.870833333334</c:v>
                </c:pt>
                <c:pt idx="8603">
                  <c:v>42330.872916666667</c:v>
                </c:pt>
                <c:pt idx="8604">
                  <c:v>42330.875</c:v>
                </c:pt>
                <c:pt idx="8605">
                  <c:v>42330.877083333333</c:v>
                </c:pt>
                <c:pt idx="8606">
                  <c:v>42330.879166666666</c:v>
                </c:pt>
                <c:pt idx="8607">
                  <c:v>42330.881249999999</c:v>
                </c:pt>
                <c:pt idx="8608">
                  <c:v>42330.882638888892</c:v>
                </c:pt>
                <c:pt idx="8609">
                  <c:v>42330.884722222225</c:v>
                </c:pt>
                <c:pt idx="8610">
                  <c:v>42330.885416666664</c:v>
                </c:pt>
                <c:pt idx="8611">
                  <c:v>42330.886805555558</c:v>
                </c:pt>
                <c:pt idx="8612">
                  <c:v>42330.888888888891</c:v>
                </c:pt>
                <c:pt idx="8613">
                  <c:v>42330.890277777777</c:v>
                </c:pt>
                <c:pt idx="8614">
                  <c:v>42330.892361111109</c:v>
                </c:pt>
                <c:pt idx="8615">
                  <c:v>42330.893750000003</c:v>
                </c:pt>
                <c:pt idx="8616">
                  <c:v>42330.895833333336</c:v>
                </c:pt>
                <c:pt idx="8617">
                  <c:v>42330.897916666669</c:v>
                </c:pt>
                <c:pt idx="8618">
                  <c:v>42330.900694444441</c:v>
                </c:pt>
                <c:pt idx="8619">
                  <c:v>42330.90347222222</c:v>
                </c:pt>
                <c:pt idx="8620">
                  <c:v>42330.90625</c:v>
                </c:pt>
                <c:pt idx="8621">
                  <c:v>42330.908333333333</c:v>
                </c:pt>
                <c:pt idx="8622">
                  <c:v>42330.910416666666</c:v>
                </c:pt>
                <c:pt idx="8623">
                  <c:v>42330.911805555559</c:v>
                </c:pt>
                <c:pt idx="8624">
                  <c:v>42330.913888888892</c:v>
                </c:pt>
                <c:pt idx="8625">
                  <c:v>42330.915972222225</c:v>
                </c:pt>
                <c:pt idx="8626">
                  <c:v>42330.916666666664</c:v>
                </c:pt>
                <c:pt idx="8627">
                  <c:v>42330.918055555558</c:v>
                </c:pt>
                <c:pt idx="8628">
                  <c:v>42330.920138888891</c:v>
                </c:pt>
                <c:pt idx="8629">
                  <c:v>42330.922222222223</c:v>
                </c:pt>
                <c:pt idx="8630">
                  <c:v>42330.924305555556</c:v>
                </c:pt>
                <c:pt idx="8631">
                  <c:v>42330.925694444442</c:v>
                </c:pt>
                <c:pt idx="8632">
                  <c:v>42330.927083333336</c:v>
                </c:pt>
                <c:pt idx="8633">
                  <c:v>42330.927777777775</c:v>
                </c:pt>
                <c:pt idx="8634">
                  <c:v>42330.929861111108</c:v>
                </c:pt>
                <c:pt idx="8635">
                  <c:v>42330.931250000001</c:v>
                </c:pt>
                <c:pt idx="8636">
                  <c:v>42330.933333333334</c:v>
                </c:pt>
                <c:pt idx="8637">
                  <c:v>42330.935416666667</c:v>
                </c:pt>
                <c:pt idx="8638">
                  <c:v>42330.9375</c:v>
                </c:pt>
                <c:pt idx="8639">
                  <c:v>42330.939583333333</c:v>
                </c:pt>
                <c:pt idx="8640">
                  <c:v>42330.941666666666</c:v>
                </c:pt>
                <c:pt idx="8641">
                  <c:v>42330.943749999999</c:v>
                </c:pt>
                <c:pt idx="8642">
                  <c:v>42330.945138888892</c:v>
                </c:pt>
                <c:pt idx="8643">
                  <c:v>42330.947222222225</c:v>
                </c:pt>
                <c:pt idx="8644">
                  <c:v>42330.947916666664</c:v>
                </c:pt>
                <c:pt idx="8645">
                  <c:v>42330.949305555558</c:v>
                </c:pt>
                <c:pt idx="8646">
                  <c:v>42330.951388888891</c:v>
                </c:pt>
                <c:pt idx="8647">
                  <c:v>42330.95416666667</c:v>
                </c:pt>
                <c:pt idx="8648">
                  <c:v>42330.956250000003</c:v>
                </c:pt>
                <c:pt idx="8649">
                  <c:v>42330.958333333336</c:v>
                </c:pt>
                <c:pt idx="8650">
                  <c:v>42330.961111111108</c:v>
                </c:pt>
                <c:pt idx="8651">
                  <c:v>42330.963194444441</c:v>
                </c:pt>
                <c:pt idx="8652">
                  <c:v>42330.965277777781</c:v>
                </c:pt>
                <c:pt idx="8653">
                  <c:v>42330.968055555553</c:v>
                </c:pt>
                <c:pt idx="8654">
                  <c:v>42330.96875</c:v>
                </c:pt>
                <c:pt idx="8655">
                  <c:v>42330.970833333333</c:v>
                </c:pt>
                <c:pt idx="8656">
                  <c:v>42330.973611111112</c:v>
                </c:pt>
                <c:pt idx="8657">
                  <c:v>42330.975694444445</c:v>
                </c:pt>
                <c:pt idx="8658">
                  <c:v>42330.978472222225</c:v>
                </c:pt>
                <c:pt idx="8659">
                  <c:v>42330.979166666664</c:v>
                </c:pt>
                <c:pt idx="8660">
                  <c:v>42330.981249999997</c:v>
                </c:pt>
                <c:pt idx="8661">
                  <c:v>42330.984027777777</c:v>
                </c:pt>
                <c:pt idx="8662">
                  <c:v>42330.986805555556</c:v>
                </c:pt>
                <c:pt idx="8663">
                  <c:v>42330.989583333336</c:v>
                </c:pt>
                <c:pt idx="8664">
                  <c:v>42330.992361111108</c:v>
                </c:pt>
                <c:pt idx="8665">
                  <c:v>42330.995138888888</c:v>
                </c:pt>
                <c:pt idx="8666">
                  <c:v>42330.998611111114</c:v>
                </c:pt>
                <c:pt idx="8667">
                  <c:v>42331</c:v>
                </c:pt>
                <c:pt idx="8668">
                  <c:v>42331.002083333333</c:v>
                </c:pt>
                <c:pt idx="8669">
                  <c:v>42331.005555555559</c:v>
                </c:pt>
                <c:pt idx="8670">
                  <c:v>42331.009722222225</c:v>
                </c:pt>
                <c:pt idx="8671">
                  <c:v>42331.010416666664</c:v>
                </c:pt>
                <c:pt idx="8672">
                  <c:v>42331.01458333333</c:v>
                </c:pt>
                <c:pt idx="8673">
                  <c:v>42331.019444444442</c:v>
                </c:pt>
                <c:pt idx="8674">
                  <c:v>42331.020833333336</c:v>
                </c:pt>
                <c:pt idx="8675">
                  <c:v>42331.03125</c:v>
                </c:pt>
                <c:pt idx="8676">
                  <c:v>42331.041666666664</c:v>
                </c:pt>
                <c:pt idx="8677">
                  <c:v>42331.04583333333</c:v>
                </c:pt>
                <c:pt idx="8678">
                  <c:v>42331.052083333336</c:v>
                </c:pt>
                <c:pt idx="8679">
                  <c:v>42331.0625</c:v>
                </c:pt>
                <c:pt idx="8680">
                  <c:v>42331.063194444447</c:v>
                </c:pt>
                <c:pt idx="8681">
                  <c:v>42331.067361111112</c:v>
                </c:pt>
                <c:pt idx="8682">
                  <c:v>42331.070138888892</c:v>
                </c:pt>
                <c:pt idx="8683">
                  <c:v>42331.072916666664</c:v>
                </c:pt>
                <c:pt idx="8684">
                  <c:v>42331.074999999997</c:v>
                </c:pt>
                <c:pt idx="8685">
                  <c:v>42331.077777777777</c:v>
                </c:pt>
                <c:pt idx="8686">
                  <c:v>42331.079861111109</c:v>
                </c:pt>
                <c:pt idx="8687">
                  <c:v>42331.081944444442</c:v>
                </c:pt>
                <c:pt idx="8688">
                  <c:v>42331.083333333336</c:v>
                </c:pt>
                <c:pt idx="8689">
                  <c:v>42331.084027777775</c:v>
                </c:pt>
                <c:pt idx="8690">
                  <c:v>42331.086111111108</c:v>
                </c:pt>
                <c:pt idx="8691">
                  <c:v>42331.088194444441</c:v>
                </c:pt>
                <c:pt idx="8692">
                  <c:v>42331.090277777781</c:v>
                </c:pt>
                <c:pt idx="8693">
                  <c:v>42331.091666666667</c:v>
                </c:pt>
                <c:pt idx="8694">
                  <c:v>42331.09375</c:v>
                </c:pt>
                <c:pt idx="8695">
                  <c:v>42331.095833333333</c:v>
                </c:pt>
                <c:pt idx="8696">
                  <c:v>42331.097916666666</c:v>
                </c:pt>
                <c:pt idx="8697">
                  <c:v>42331.1</c:v>
                </c:pt>
                <c:pt idx="8698">
                  <c:v>42331.102083333331</c:v>
                </c:pt>
                <c:pt idx="8699">
                  <c:v>42331.103472222225</c:v>
                </c:pt>
                <c:pt idx="8700">
                  <c:v>42331.104166666664</c:v>
                </c:pt>
                <c:pt idx="8701">
                  <c:v>42331.105555555558</c:v>
                </c:pt>
                <c:pt idx="8702">
                  <c:v>42331.106944444444</c:v>
                </c:pt>
                <c:pt idx="8703">
                  <c:v>42331.109027777777</c:v>
                </c:pt>
                <c:pt idx="8704">
                  <c:v>42331.111111111109</c:v>
                </c:pt>
                <c:pt idx="8705">
                  <c:v>42331.112500000003</c:v>
                </c:pt>
                <c:pt idx="8706">
                  <c:v>42331.114583333336</c:v>
                </c:pt>
                <c:pt idx="8707">
                  <c:v>42331.115972222222</c:v>
                </c:pt>
                <c:pt idx="8708">
                  <c:v>42331.118055555555</c:v>
                </c:pt>
                <c:pt idx="8709">
                  <c:v>42331.120138888888</c:v>
                </c:pt>
                <c:pt idx="8710">
                  <c:v>42331.12222222222</c:v>
                </c:pt>
                <c:pt idx="8711">
                  <c:v>42331.124305555553</c:v>
                </c:pt>
                <c:pt idx="8712">
                  <c:v>42331.125</c:v>
                </c:pt>
                <c:pt idx="8713">
                  <c:v>42331.126388888886</c:v>
                </c:pt>
                <c:pt idx="8714">
                  <c:v>42331.12777777778</c:v>
                </c:pt>
                <c:pt idx="8715">
                  <c:v>42331.129861111112</c:v>
                </c:pt>
                <c:pt idx="8716">
                  <c:v>42331.131249999999</c:v>
                </c:pt>
                <c:pt idx="8717">
                  <c:v>42331.133333333331</c:v>
                </c:pt>
                <c:pt idx="8718">
                  <c:v>42331.135416666664</c:v>
                </c:pt>
                <c:pt idx="8719">
                  <c:v>42331.137499999997</c:v>
                </c:pt>
                <c:pt idx="8720">
                  <c:v>42331.13958333333</c:v>
                </c:pt>
                <c:pt idx="8721">
                  <c:v>42331.14166666667</c:v>
                </c:pt>
                <c:pt idx="8722">
                  <c:v>42331.143750000003</c:v>
                </c:pt>
                <c:pt idx="8723">
                  <c:v>42331.145833333336</c:v>
                </c:pt>
                <c:pt idx="8724">
                  <c:v>42331.147916666669</c:v>
                </c:pt>
                <c:pt idx="8725">
                  <c:v>42331.149305555555</c:v>
                </c:pt>
                <c:pt idx="8726">
                  <c:v>42331.150694444441</c:v>
                </c:pt>
                <c:pt idx="8727">
                  <c:v>42331.152777777781</c:v>
                </c:pt>
                <c:pt idx="8728">
                  <c:v>42331.154166666667</c:v>
                </c:pt>
                <c:pt idx="8729">
                  <c:v>42331.15625</c:v>
                </c:pt>
                <c:pt idx="8730">
                  <c:v>42331.158333333333</c:v>
                </c:pt>
                <c:pt idx="8731">
                  <c:v>42331.159722222219</c:v>
                </c:pt>
                <c:pt idx="8732">
                  <c:v>42331.161111111112</c:v>
                </c:pt>
                <c:pt idx="8733">
                  <c:v>42331.163194444445</c:v>
                </c:pt>
                <c:pt idx="8734">
                  <c:v>42331.165277777778</c:v>
                </c:pt>
                <c:pt idx="8735">
                  <c:v>42331.166666666664</c:v>
                </c:pt>
                <c:pt idx="8736">
                  <c:v>42331.168055555558</c:v>
                </c:pt>
                <c:pt idx="8737">
                  <c:v>42331.170138888891</c:v>
                </c:pt>
                <c:pt idx="8738">
                  <c:v>42331.171527777777</c:v>
                </c:pt>
                <c:pt idx="8739">
                  <c:v>42331.173611111109</c:v>
                </c:pt>
                <c:pt idx="8740">
                  <c:v>42331.175694444442</c:v>
                </c:pt>
                <c:pt idx="8741">
                  <c:v>42331.177083333336</c:v>
                </c:pt>
                <c:pt idx="8742">
                  <c:v>42331.179166666669</c:v>
                </c:pt>
                <c:pt idx="8743">
                  <c:v>42331.181250000001</c:v>
                </c:pt>
                <c:pt idx="8744">
                  <c:v>42331.183333333334</c:v>
                </c:pt>
                <c:pt idx="8745">
                  <c:v>42331.18472222222</c:v>
                </c:pt>
                <c:pt idx="8746">
                  <c:v>42331.186805555553</c:v>
                </c:pt>
                <c:pt idx="8747">
                  <c:v>42331.1875</c:v>
                </c:pt>
                <c:pt idx="8748">
                  <c:v>42331.188194444447</c:v>
                </c:pt>
                <c:pt idx="8749">
                  <c:v>42331.19027777778</c:v>
                </c:pt>
                <c:pt idx="8750">
                  <c:v>42331.191666666666</c:v>
                </c:pt>
                <c:pt idx="8751">
                  <c:v>42331.193749999999</c:v>
                </c:pt>
                <c:pt idx="8752">
                  <c:v>42331.195138888892</c:v>
                </c:pt>
                <c:pt idx="8753">
                  <c:v>42331.197222222225</c:v>
                </c:pt>
                <c:pt idx="8754">
                  <c:v>42331.197916666664</c:v>
                </c:pt>
                <c:pt idx="8755">
                  <c:v>42331.199305555558</c:v>
                </c:pt>
                <c:pt idx="8756">
                  <c:v>42331.201388888891</c:v>
                </c:pt>
                <c:pt idx="8757">
                  <c:v>42331.202777777777</c:v>
                </c:pt>
                <c:pt idx="8758">
                  <c:v>42331.204861111109</c:v>
                </c:pt>
                <c:pt idx="8759">
                  <c:v>42331.206944444442</c:v>
                </c:pt>
                <c:pt idx="8760">
                  <c:v>42331.208333333336</c:v>
                </c:pt>
                <c:pt idx="8761">
                  <c:v>42331.210416666669</c:v>
                </c:pt>
                <c:pt idx="8762">
                  <c:v>42331.211805555555</c:v>
                </c:pt>
                <c:pt idx="8763">
                  <c:v>42331.213888888888</c:v>
                </c:pt>
                <c:pt idx="8764">
                  <c:v>42331.21597222222</c:v>
                </c:pt>
                <c:pt idx="8765">
                  <c:v>42331.218055555553</c:v>
                </c:pt>
                <c:pt idx="8766">
                  <c:v>42331.21875</c:v>
                </c:pt>
                <c:pt idx="8767">
                  <c:v>42331.220138888886</c:v>
                </c:pt>
                <c:pt idx="8768">
                  <c:v>42331.22152777778</c:v>
                </c:pt>
                <c:pt idx="8769">
                  <c:v>42331.223611111112</c:v>
                </c:pt>
                <c:pt idx="8770">
                  <c:v>42331.225694444445</c:v>
                </c:pt>
                <c:pt idx="8771">
                  <c:v>42331.228472222225</c:v>
                </c:pt>
                <c:pt idx="8772">
                  <c:v>42331.229166666664</c:v>
                </c:pt>
                <c:pt idx="8773">
                  <c:v>42331.230555555558</c:v>
                </c:pt>
                <c:pt idx="8774">
                  <c:v>42331.232638888891</c:v>
                </c:pt>
                <c:pt idx="8775">
                  <c:v>42331.234722222223</c:v>
                </c:pt>
                <c:pt idx="8776">
                  <c:v>42331.236805555556</c:v>
                </c:pt>
                <c:pt idx="8777">
                  <c:v>42331.238888888889</c:v>
                </c:pt>
                <c:pt idx="8778">
                  <c:v>42331.239583333336</c:v>
                </c:pt>
                <c:pt idx="8779">
                  <c:v>42331.240277777775</c:v>
                </c:pt>
                <c:pt idx="8780">
                  <c:v>42331.242361111108</c:v>
                </c:pt>
                <c:pt idx="8781">
                  <c:v>42331.245138888888</c:v>
                </c:pt>
                <c:pt idx="8782">
                  <c:v>42331.248611111114</c:v>
                </c:pt>
                <c:pt idx="8783">
                  <c:v>42331.25</c:v>
                </c:pt>
                <c:pt idx="8784">
                  <c:v>42331.25277777778</c:v>
                </c:pt>
                <c:pt idx="8785">
                  <c:v>42331.256944444445</c:v>
                </c:pt>
                <c:pt idx="8786">
                  <c:v>42331.260416666664</c:v>
                </c:pt>
                <c:pt idx="8787">
                  <c:v>42331.261805555558</c:v>
                </c:pt>
                <c:pt idx="8788">
                  <c:v>42331.26666666667</c:v>
                </c:pt>
                <c:pt idx="8789">
                  <c:v>42331.270833333336</c:v>
                </c:pt>
                <c:pt idx="8790">
                  <c:v>42331.272222222222</c:v>
                </c:pt>
                <c:pt idx="8791">
                  <c:v>42331.28125</c:v>
                </c:pt>
                <c:pt idx="8792">
                  <c:v>42331.291666666664</c:v>
                </c:pt>
                <c:pt idx="8793">
                  <c:v>42331.300694444442</c:v>
                </c:pt>
                <c:pt idx="8794">
                  <c:v>42331.302083333336</c:v>
                </c:pt>
                <c:pt idx="8795">
                  <c:v>42331.305555555555</c:v>
                </c:pt>
                <c:pt idx="8796">
                  <c:v>42331.311111111114</c:v>
                </c:pt>
                <c:pt idx="8797">
                  <c:v>42331.3125</c:v>
                </c:pt>
                <c:pt idx="8798">
                  <c:v>42331.317361111112</c:v>
                </c:pt>
                <c:pt idx="8799">
                  <c:v>42331.322222222225</c:v>
                </c:pt>
                <c:pt idx="8800">
                  <c:v>42331.322916666664</c:v>
                </c:pt>
                <c:pt idx="8801">
                  <c:v>42331.324999999997</c:v>
                </c:pt>
                <c:pt idx="8802">
                  <c:v>42331.328472222223</c:v>
                </c:pt>
                <c:pt idx="8803">
                  <c:v>42331.331250000003</c:v>
                </c:pt>
                <c:pt idx="8804">
                  <c:v>42331.333333333336</c:v>
                </c:pt>
                <c:pt idx="8805">
                  <c:v>42331.334027777775</c:v>
                </c:pt>
                <c:pt idx="8806">
                  <c:v>42331.336805555555</c:v>
                </c:pt>
                <c:pt idx="8807">
                  <c:v>42331.338888888888</c:v>
                </c:pt>
                <c:pt idx="8808">
                  <c:v>42331.34097222222</c:v>
                </c:pt>
                <c:pt idx="8809">
                  <c:v>42331.343055555553</c:v>
                </c:pt>
                <c:pt idx="8810">
                  <c:v>42331.34375</c:v>
                </c:pt>
                <c:pt idx="8811">
                  <c:v>42331.345138888886</c:v>
                </c:pt>
                <c:pt idx="8812">
                  <c:v>42331.347222222219</c:v>
                </c:pt>
                <c:pt idx="8813">
                  <c:v>42331.349305555559</c:v>
                </c:pt>
                <c:pt idx="8814">
                  <c:v>42331.351388888892</c:v>
                </c:pt>
                <c:pt idx="8815">
                  <c:v>42331.352777777778</c:v>
                </c:pt>
                <c:pt idx="8816">
                  <c:v>42331.354166666664</c:v>
                </c:pt>
                <c:pt idx="8817">
                  <c:v>42331.354861111111</c:v>
                </c:pt>
                <c:pt idx="8818">
                  <c:v>42331.356944444444</c:v>
                </c:pt>
                <c:pt idx="8819">
                  <c:v>42331.35833333333</c:v>
                </c:pt>
                <c:pt idx="8820">
                  <c:v>42331.36041666667</c:v>
                </c:pt>
                <c:pt idx="8821">
                  <c:v>42331.362500000003</c:v>
                </c:pt>
                <c:pt idx="8822">
                  <c:v>42331.363888888889</c:v>
                </c:pt>
                <c:pt idx="8823">
                  <c:v>42331.364583333336</c:v>
                </c:pt>
                <c:pt idx="8824">
                  <c:v>42331.365972222222</c:v>
                </c:pt>
                <c:pt idx="8825">
                  <c:v>42331.368055555555</c:v>
                </c:pt>
                <c:pt idx="8826">
                  <c:v>42331.370138888888</c:v>
                </c:pt>
                <c:pt idx="8827">
                  <c:v>42331.37222222222</c:v>
                </c:pt>
                <c:pt idx="8828">
                  <c:v>42331.374305555553</c:v>
                </c:pt>
                <c:pt idx="8829">
                  <c:v>42331.375</c:v>
                </c:pt>
                <c:pt idx="8830">
                  <c:v>42331.376388888886</c:v>
                </c:pt>
                <c:pt idx="8831">
                  <c:v>42331.378472222219</c:v>
                </c:pt>
                <c:pt idx="8832">
                  <c:v>42331.379861111112</c:v>
                </c:pt>
                <c:pt idx="8833">
                  <c:v>42331.381944444445</c:v>
                </c:pt>
                <c:pt idx="8834">
                  <c:v>42331.384027777778</c:v>
                </c:pt>
                <c:pt idx="8835">
                  <c:v>42331.385416666664</c:v>
                </c:pt>
                <c:pt idx="8836">
                  <c:v>42331.387499999997</c:v>
                </c:pt>
                <c:pt idx="8837">
                  <c:v>42331.38958333333</c:v>
                </c:pt>
                <c:pt idx="8838">
                  <c:v>42331.390972222223</c:v>
                </c:pt>
                <c:pt idx="8839">
                  <c:v>42331.393055555556</c:v>
                </c:pt>
                <c:pt idx="8840">
                  <c:v>42331.395138888889</c:v>
                </c:pt>
                <c:pt idx="8841">
                  <c:v>42331.395833333336</c:v>
                </c:pt>
                <c:pt idx="8842">
                  <c:v>42331.397222222222</c:v>
                </c:pt>
                <c:pt idx="8843">
                  <c:v>42331.399305555555</c:v>
                </c:pt>
                <c:pt idx="8844">
                  <c:v>42331.401388888888</c:v>
                </c:pt>
                <c:pt idx="8845">
                  <c:v>42331.40347222222</c:v>
                </c:pt>
                <c:pt idx="8846">
                  <c:v>42331.40625</c:v>
                </c:pt>
                <c:pt idx="8847">
                  <c:v>42331.40902777778</c:v>
                </c:pt>
                <c:pt idx="8848">
                  <c:v>42331.411805555559</c:v>
                </c:pt>
                <c:pt idx="8849">
                  <c:v>42331.413888888892</c:v>
                </c:pt>
                <c:pt idx="8850">
                  <c:v>42331.415972222225</c:v>
                </c:pt>
                <c:pt idx="8851">
                  <c:v>42331.416666666664</c:v>
                </c:pt>
                <c:pt idx="8852">
                  <c:v>42331.417361111111</c:v>
                </c:pt>
                <c:pt idx="8853">
                  <c:v>42331.419444444444</c:v>
                </c:pt>
                <c:pt idx="8854">
                  <c:v>42331.421527777777</c:v>
                </c:pt>
                <c:pt idx="8855">
                  <c:v>42331.423611111109</c:v>
                </c:pt>
                <c:pt idx="8856">
                  <c:v>42331.425694444442</c:v>
                </c:pt>
                <c:pt idx="8857">
                  <c:v>42331.427083333336</c:v>
                </c:pt>
                <c:pt idx="8858">
                  <c:v>42331.429166666669</c:v>
                </c:pt>
                <c:pt idx="8859">
                  <c:v>42331.431250000001</c:v>
                </c:pt>
                <c:pt idx="8860">
                  <c:v>42331.433333333334</c:v>
                </c:pt>
                <c:pt idx="8861">
                  <c:v>42331.435416666667</c:v>
                </c:pt>
                <c:pt idx="8862">
                  <c:v>42331.436805555553</c:v>
                </c:pt>
                <c:pt idx="8863">
                  <c:v>42331.4375</c:v>
                </c:pt>
                <c:pt idx="8864">
                  <c:v>42331.438888888886</c:v>
                </c:pt>
                <c:pt idx="8865">
                  <c:v>42331.440972222219</c:v>
                </c:pt>
                <c:pt idx="8866">
                  <c:v>42331.443055555559</c:v>
                </c:pt>
                <c:pt idx="8867">
                  <c:v>42331.445138888892</c:v>
                </c:pt>
                <c:pt idx="8868">
                  <c:v>42331.447222222225</c:v>
                </c:pt>
                <c:pt idx="8869">
                  <c:v>42331.447916666664</c:v>
                </c:pt>
                <c:pt idx="8870">
                  <c:v>42331.449305555558</c:v>
                </c:pt>
                <c:pt idx="8871">
                  <c:v>42331.451388888891</c:v>
                </c:pt>
                <c:pt idx="8872">
                  <c:v>42331.453472222223</c:v>
                </c:pt>
                <c:pt idx="8873">
                  <c:v>42331.454861111109</c:v>
                </c:pt>
                <c:pt idx="8874">
                  <c:v>42331.457638888889</c:v>
                </c:pt>
                <c:pt idx="8875">
                  <c:v>42331.458333333336</c:v>
                </c:pt>
                <c:pt idx="8876">
                  <c:v>42331.459722222222</c:v>
                </c:pt>
                <c:pt idx="8877">
                  <c:v>42331.461805555555</c:v>
                </c:pt>
                <c:pt idx="8878">
                  <c:v>42331.464583333334</c:v>
                </c:pt>
                <c:pt idx="8879">
                  <c:v>42331.466666666667</c:v>
                </c:pt>
                <c:pt idx="8880">
                  <c:v>42331.46875</c:v>
                </c:pt>
                <c:pt idx="8881">
                  <c:v>42331.470833333333</c:v>
                </c:pt>
                <c:pt idx="8882">
                  <c:v>42331.472916666666</c:v>
                </c:pt>
                <c:pt idx="8883">
                  <c:v>42331.474999999999</c:v>
                </c:pt>
                <c:pt idx="8884">
                  <c:v>42331.477777777778</c:v>
                </c:pt>
                <c:pt idx="8885">
                  <c:v>42331.479166666664</c:v>
                </c:pt>
                <c:pt idx="8886">
                  <c:v>42331.479861111111</c:v>
                </c:pt>
                <c:pt idx="8887">
                  <c:v>42331.482638888891</c:v>
                </c:pt>
                <c:pt idx="8888">
                  <c:v>42331.48541666667</c:v>
                </c:pt>
                <c:pt idx="8889">
                  <c:v>42331.487500000003</c:v>
                </c:pt>
                <c:pt idx="8890">
                  <c:v>42331.489583333336</c:v>
                </c:pt>
                <c:pt idx="8891">
                  <c:v>42331.492361111108</c:v>
                </c:pt>
                <c:pt idx="8892">
                  <c:v>42331.494444444441</c:v>
                </c:pt>
                <c:pt idx="8893">
                  <c:v>42331.496527777781</c:v>
                </c:pt>
                <c:pt idx="8894">
                  <c:v>42331.499305555553</c:v>
                </c:pt>
                <c:pt idx="8895">
                  <c:v>42331.5</c:v>
                </c:pt>
                <c:pt idx="8896">
                  <c:v>42331.501388888886</c:v>
                </c:pt>
                <c:pt idx="8897">
                  <c:v>42331.503472222219</c:v>
                </c:pt>
                <c:pt idx="8898">
                  <c:v>42331.506249999999</c:v>
                </c:pt>
                <c:pt idx="8899">
                  <c:v>42331.509027777778</c:v>
                </c:pt>
                <c:pt idx="8900">
                  <c:v>42331.510416666664</c:v>
                </c:pt>
                <c:pt idx="8901">
                  <c:v>42331.511805555558</c:v>
                </c:pt>
                <c:pt idx="8902">
                  <c:v>42331.51458333333</c:v>
                </c:pt>
                <c:pt idx="8903">
                  <c:v>42331.518055555556</c:v>
                </c:pt>
                <c:pt idx="8904">
                  <c:v>42331.520833333336</c:v>
                </c:pt>
                <c:pt idx="8905">
                  <c:v>42331.524305555555</c:v>
                </c:pt>
                <c:pt idx="8906">
                  <c:v>42331.529166666667</c:v>
                </c:pt>
                <c:pt idx="8907">
                  <c:v>42331.53125</c:v>
                </c:pt>
                <c:pt idx="8908">
                  <c:v>42331.535416666666</c:v>
                </c:pt>
                <c:pt idx="8909">
                  <c:v>42331.540277777778</c:v>
                </c:pt>
                <c:pt idx="8910">
                  <c:v>42331.541666666664</c:v>
                </c:pt>
                <c:pt idx="8911">
                  <c:v>42331.552083333336</c:v>
                </c:pt>
                <c:pt idx="8912">
                  <c:v>42331.5625</c:v>
                </c:pt>
                <c:pt idx="8913">
                  <c:v>42331.572916666664</c:v>
                </c:pt>
                <c:pt idx="8914">
                  <c:v>42331.583333333336</c:v>
                </c:pt>
                <c:pt idx="8915">
                  <c:v>42331.590277777781</c:v>
                </c:pt>
                <c:pt idx="8916">
                  <c:v>42331.593055555553</c:v>
                </c:pt>
                <c:pt idx="8917">
                  <c:v>42331.59375</c:v>
                </c:pt>
                <c:pt idx="8918">
                  <c:v>42331.597222222219</c:v>
                </c:pt>
                <c:pt idx="8919">
                  <c:v>42331.602777777778</c:v>
                </c:pt>
                <c:pt idx="8920">
                  <c:v>42331.604166666664</c:v>
                </c:pt>
                <c:pt idx="8921">
                  <c:v>42331.606249999997</c:v>
                </c:pt>
                <c:pt idx="8922">
                  <c:v>42331.609027777777</c:v>
                </c:pt>
                <c:pt idx="8923">
                  <c:v>42331.611805555556</c:v>
                </c:pt>
                <c:pt idx="8924">
                  <c:v>42331.613888888889</c:v>
                </c:pt>
                <c:pt idx="8925">
                  <c:v>42331.614583333336</c:v>
                </c:pt>
                <c:pt idx="8926">
                  <c:v>42331.615972222222</c:v>
                </c:pt>
                <c:pt idx="8927">
                  <c:v>42331.618055555555</c:v>
                </c:pt>
                <c:pt idx="8928">
                  <c:v>42331.620138888888</c:v>
                </c:pt>
                <c:pt idx="8929">
                  <c:v>42331.622916666667</c:v>
                </c:pt>
                <c:pt idx="8930">
                  <c:v>42331.624305555553</c:v>
                </c:pt>
                <c:pt idx="8931">
                  <c:v>42331.625</c:v>
                </c:pt>
                <c:pt idx="8932">
                  <c:v>42331.627083333333</c:v>
                </c:pt>
                <c:pt idx="8933">
                  <c:v>42331.628472222219</c:v>
                </c:pt>
                <c:pt idx="8934">
                  <c:v>42331.630555555559</c:v>
                </c:pt>
                <c:pt idx="8935">
                  <c:v>42331.632638888892</c:v>
                </c:pt>
                <c:pt idx="8936">
                  <c:v>42331.634722222225</c:v>
                </c:pt>
                <c:pt idx="8937">
                  <c:v>42331.635416666664</c:v>
                </c:pt>
                <c:pt idx="8938">
                  <c:v>42331.636111111111</c:v>
                </c:pt>
                <c:pt idx="8939">
                  <c:v>42331.638888888891</c:v>
                </c:pt>
                <c:pt idx="8940">
                  <c:v>42331.640972222223</c:v>
                </c:pt>
                <c:pt idx="8941">
                  <c:v>42331.643055555556</c:v>
                </c:pt>
                <c:pt idx="8942">
                  <c:v>42331.645138888889</c:v>
                </c:pt>
                <c:pt idx="8943">
                  <c:v>42331.645833333336</c:v>
                </c:pt>
                <c:pt idx="8944">
                  <c:v>42331.647222222222</c:v>
                </c:pt>
                <c:pt idx="8945">
                  <c:v>42331.649305555555</c:v>
                </c:pt>
                <c:pt idx="8946">
                  <c:v>42331.650694444441</c:v>
                </c:pt>
                <c:pt idx="8947">
                  <c:v>42331.652777777781</c:v>
                </c:pt>
                <c:pt idx="8948">
                  <c:v>42331.654861111114</c:v>
                </c:pt>
                <c:pt idx="8949">
                  <c:v>42331.65625</c:v>
                </c:pt>
                <c:pt idx="8950">
                  <c:v>42331.656944444447</c:v>
                </c:pt>
                <c:pt idx="8951">
                  <c:v>42331.65902777778</c:v>
                </c:pt>
                <c:pt idx="8952">
                  <c:v>42331.661111111112</c:v>
                </c:pt>
                <c:pt idx="8953">
                  <c:v>42331.663194444445</c:v>
                </c:pt>
                <c:pt idx="8954">
                  <c:v>42331.665277777778</c:v>
                </c:pt>
                <c:pt idx="8955">
                  <c:v>42331.666666666664</c:v>
                </c:pt>
                <c:pt idx="8956">
                  <c:v>42331.667361111111</c:v>
                </c:pt>
                <c:pt idx="8957">
                  <c:v>42331.669444444444</c:v>
                </c:pt>
                <c:pt idx="8958">
                  <c:v>42331.671527777777</c:v>
                </c:pt>
                <c:pt idx="8959">
                  <c:v>42331.673611111109</c:v>
                </c:pt>
                <c:pt idx="8960">
                  <c:v>42331.675694444442</c:v>
                </c:pt>
                <c:pt idx="8961">
                  <c:v>42331.677083333336</c:v>
                </c:pt>
                <c:pt idx="8962">
                  <c:v>42331.679166666669</c:v>
                </c:pt>
                <c:pt idx="8963">
                  <c:v>42331.681250000001</c:v>
                </c:pt>
                <c:pt idx="8964">
                  <c:v>42331.683333333334</c:v>
                </c:pt>
                <c:pt idx="8965">
                  <c:v>42331.68472222222</c:v>
                </c:pt>
                <c:pt idx="8966">
                  <c:v>42331.686805555553</c:v>
                </c:pt>
                <c:pt idx="8967">
                  <c:v>42331.6875</c:v>
                </c:pt>
                <c:pt idx="8968">
                  <c:v>42331.688194444447</c:v>
                </c:pt>
                <c:pt idx="8969">
                  <c:v>42331.69027777778</c:v>
                </c:pt>
                <c:pt idx="8970">
                  <c:v>42331.692361111112</c:v>
                </c:pt>
                <c:pt idx="8971">
                  <c:v>42331.693749999999</c:v>
                </c:pt>
                <c:pt idx="8972">
                  <c:v>42331.695833333331</c:v>
                </c:pt>
                <c:pt idx="8973">
                  <c:v>42331.697916666664</c:v>
                </c:pt>
                <c:pt idx="8974">
                  <c:v>42331.7</c:v>
                </c:pt>
                <c:pt idx="8975">
                  <c:v>42331.70208333333</c:v>
                </c:pt>
                <c:pt idx="8976">
                  <c:v>42331.70416666667</c:v>
                </c:pt>
                <c:pt idx="8977">
                  <c:v>42331.706250000003</c:v>
                </c:pt>
                <c:pt idx="8978">
                  <c:v>42331.708333333336</c:v>
                </c:pt>
                <c:pt idx="8979">
                  <c:v>42331.710416666669</c:v>
                </c:pt>
                <c:pt idx="8980">
                  <c:v>42331.712500000001</c:v>
                </c:pt>
                <c:pt idx="8981">
                  <c:v>42331.714583333334</c:v>
                </c:pt>
                <c:pt idx="8982">
                  <c:v>42331.716666666667</c:v>
                </c:pt>
                <c:pt idx="8983">
                  <c:v>42331.718055555553</c:v>
                </c:pt>
                <c:pt idx="8984">
                  <c:v>42331.71875</c:v>
                </c:pt>
                <c:pt idx="8985">
                  <c:v>42331.720138888886</c:v>
                </c:pt>
                <c:pt idx="8986">
                  <c:v>42331.722222222219</c:v>
                </c:pt>
                <c:pt idx="8987">
                  <c:v>42331.724305555559</c:v>
                </c:pt>
                <c:pt idx="8988">
                  <c:v>42331.726388888892</c:v>
                </c:pt>
                <c:pt idx="8989">
                  <c:v>42331.728472222225</c:v>
                </c:pt>
                <c:pt idx="8990">
                  <c:v>42331.729166666664</c:v>
                </c:pt>
                <c:pt idx="8991">
                  <c:v>42331.729861111111</c:v>
                </c:pt>
                <c:pt idx="8992">
                  <c:v>42331.731944444444</c:v>
                </c:pt>
                <c:pt idx="8993">
                  <c:v>42331.734027777777</c:v>
                </c:pt>
                <c:pt idx="8994">
                  <c:v>42331.73541666667</c:v>
                </c:pt>
                <c:pt idx="8995">
                  <c:v>42331.737500000003</c:v>
                </c:pt>
                <c:pt idx="8996">
                  <c:v>42331.739583333336</c:v>
                </c:pt>
                <c:pt idx="8997">
                  <c:v>42331.741666666669</c:v>
                </c:pt>
                <c:pt idx="8998">
                  <c:v>42331.743750000001</c:v>
                </c:pt>
                <c:pt idx="8999">
                  <c:v>42331.745833333334</c:v>
                </c:pt>
                <c:pt idx="9000">
                  <c:v>42331.747916666667</c:v>
                </c:pt>
                <c:pt idx="9001">
                  <c:v>42331.75</c:v>
                </c:pt>
                <c:pt idx="9002">
                  <c:v>42331.752083333333</c:v>
                </c:pt>
                <c:pt idx="9003">
                  <c:v>42331.754166666666</c:v>
                </c:pt>
                <c:pt idx="9004">
                  <c:v>42331.756944444445</c:v>
                </c:pt>
                <c:pt idx="9005">
                  <c:v>42331.759027777778</c:v>
                </c:pt>
                <c:pt idx="9006">
                  <c:v>42331.760416666664</c:v>
                </c:pt>
                <c:pt idx="9007">
                  <c:v>42331.761111111111</c:v>
                </c:pt>
                <c:pt idx="9008">
                  <c:v>42331.763888888891</c:v>
                </c:pt>
                <c:pt idx="9009">
                  <c:v>42331.76666666667</c:v>
                </c:pt>
                <c:pt idx="9010">
                  <c:v>42331.768750000003</c:v>
                </c:pt>
                <c:pt idx="9011">
                  <c:v>42331.770833333336</c:v>
                </c:pt>
                <c:pt idx="9012">
                  <c:v>42331.771527777775</c:v>
                </c:pt>
                <c:pt idx="9013">
                  <c:v>42331.774305555555</c:v>
                </c:pt>
                <c:pt idx="9014">
                  <c:v>42331.777083333334</c:v>
                </c:pt>
                <c:pt idx="9015">
                  <c:v>42331.779166666667</c:v>
                </c:pt>
                <c:pt idx="9016">
                  <c:v>42331.78125</c:v>
                </c:pt>
                <c:pt idx="9017">
                  <c:v>42331.781944444447</c:v>
                </c:pt>
                <c:pt idx="9018">
                  <c:v>42331.78402777778</c:v>
                </c:pt>
                <c:pt idx="9019">
                  <c:v>42331.791666666664</c:v>
                </c:pt>
                <c:pt idx="9020">
                  <c:v>42331.792361111111</c:v>
                </c:pt>
                <c:pt idx="9021">
                  <c:v>42331.802083333336</c:v>
                </c:pt>
                <c:pt idx="9022">
                  <c:v>42331.8125</c:v>
                </c:pt>
                <c:pt idx="9023">
                  <c:v>42331.822916666664</c:v>
                </c:pt>
                <c:pt idx="9024">
                  <c:v>42331.825694444444</c:v>
                </c:pt>
                <c:pt idx="9025">
                  <c:v>42331.829861111109</c:v>
                </c:pt>
                <c:pt idx="9026">
                  <c:v>42331.833333333336</c:v>
                </c:pt>
                <c:pt idx="9027">
                  <c:v>42331.835416666669</c:v>
                </c:pt>
                <c:pt idx="9028">
                  <c:v>42331.839583333334</c:v>
                </c:pt>
                <c:pt idx="9029">
                  <c:v>42331.843055555553</c:v>
                </c:pt>
                <c:pt idx="9030">
                  <c:v>42331.84375</c:v>
                </c:pt>
                <c:pt idx="9031">
                  <c:v>42331.845833333333</c:v>
                </c:pt>
                <c:pt idx="9032">
                  <c:v>42331.849305555559</c:v>
                </c:pt>
                <c:pt idx="9033">
                  <c:v>42331.852083333331</c:v>
                </c:pt>
                <c:pt idx="9034">
                  <c:v>42331.854166666664</c:v>
                </c:pt>
                <c:pt idx="9035">
                  <c:v>42331.854861111111</c:v>
                </c:pt>
                <c:pt idx="9036">
                  <c:v>42331.857638888891</c:v>
                </c:pt>
                <c:pt idx="9037">
                  <c:v>42331.859722222223</c:v>
                </c:pt>
                <c:pt idx="9038">
                  <c:v>42331.861805555556</c:v>
                </c:pt>
                <c:pt idx="9039">
                  <c:v>42331.863194444442</c:v>
                </c:pt>
                <c:pt idx="9040">
                  <c:v>42331.864583333336</c:v>
                </c:pt>
                <c:pt idx="9041">
                  <c:v>42331.865277777775</c:v>
                </c:pt>
                <c:pt idx="9042">
                  <c:v>42331.867361111108</c:v>
                </c:pt>
                <c:pt idx="9043">
                  <c:v>42331.869444444441</c:v>
                </c:pt>
                <c:pt idx="9044">
                  <c:v>42331.870833333334</c:v>
                </c:pt>
                <c:pt idx="9045">
                  <c:v>42331.872916666667</c:v>
                </c:pt>
                <c:pt idx="9046">
                  <c:v>42331.875</c:v>
                </c:pt>
                <c:pt idx="9047">
                  <c:v>42331.877083333333</c:v>
                </c:pt>
                <c:pt idx="9048">
                  <c:v>42331.879166666666</c:v>
                </c:pt>
                <c:pt idx="9049">
                  <c:v>42331.881249999999</c:v>
                </c:pt>
                <c:pt idx="9050">
                  <c:v>42331.882638888892</c:v>
                </c:pt>
                <c:pt idx="9051">
                  <c:v>42331.884722222225</c:v>
                </c:pt>
                <c:pt idx="9052">
                  <c:v>42331.885416666664</c:v>
                </c:pt>
                <c:pt idx="9053">
                  <c:v>42331.886805555558</c:v>
                </c:pt>
                <c:pt idx="9054">
                  <c:v>42331.888888888891</c:v>
                </c:pt>
                <c:pt idx="9055">
                  <c:v>42331.890277777777</c:v>
                </c:pt>
                <c:pt idx="9056">
                  <c:v>42331.892361111109</c:v>
                </c:pt>
                <c:pt idx="9057">
                  <c:v>42331.894444444442</c:v>
                </c:pt>
                <c:pt idx="9058">
                  <c:v>42331.895833333336</c:v>
                </c:pt>
                <c:pt idx="9059">
                  <c:v>42331.897916666669</c:v>
                </c:pt>
                <c:pt idx="9060">
                  <c:v>42331.9</c:v>
                </c:pt>
                <c:pt idx="9061">
                  <c:v>42331.901388888888</c:v>
                </c:pt>
                <c:pt idx="9062">
                  <c:v>42331.90347222222</c:v>
                </c:pt>
                <c:pt idx="9063">
                  <c:v>42331.905555555553</c:v>
                </c:pt>
                <c:pt idx="9064">
                  <c:v>42331.90625</c:v>
                </c:pt>
                <c:pt idx="9065">
                  <c:v>42331.906944444447</c:v>
                </c:pt>
                <c:pt idx="9066">
                  <c:v>42331.90902777778</c:v>
                </c:pt>
                <c:pt idx="9067">
                  <c:v>42331.910416666666</c:v>
                </c:pt>
                <c:pt idx="9068">
                  <c:v>42331.912499999999</c:v>
                </c:pt>
                <c:pt idx="9069">
                  <c:v>42331.913888888892</c:v>
                </c:pt>
                <c:pt idx="9070">
                  <c:v>42331.915972222225</c:v>
                </c:pt>
                <c:pt idx="9071">
                  <c:v>42331.916666666664</c:v>
                </c:pt>
                <c:pt idx="9072">
                  <c:v>42331.918055555558</c:v>
                </c:pt>
                <c:pt idx="9073">
                  <c:v>42331.920138888891</c:v>
                </c:pt>
                <c:pt idx="9074">
                  <c:v>42331.922222222223</c:v>
                </c:pt>
                <c:pt idx="9075">
                  <c:v>42331.924305555556</c:v>
                </c:pt>
                <c:pt idx="9076">
                  <c:v>42331.925694444442</c:v>
                </c:pt>
                <c:pt idx="9077">
                  <c:v>42331.927083333336</c:v>
                </c:pt>
                <c:pt idx="9078">
                  <c:v>42331.927777777775</c:v>
                </c:pt>
                <c:pt idx="9079">
                  <c:v>42331.929166666669</c:v>
                </c:pt>
                <c:pt idx="9080">
                  <c:v>42331.931250000001</c:v>
                </c:pt>
                <c:pt idx="9081">
                  <c:v>42331.932638888888</c:v>
                </c:pt>
                <c:pt idx="9082">
                  <c:v>42331.93472222222</c:v>
                </c:pt>
                <c:pt idx="9083">
                  <c:v>42331.936111111114</c:v>
                </c:pt>
                <c:pt idx="9084">
                  <c:v>42331.9375</c:v>
                </c:pt>
                <c:pt idx="9085">
                  <c:v>42331.938194444447</c:v>
                </c:pt>
                <c:pt idx="9086">
                  <c:v>42331.94027777778</c:v>
                </c:pt>
                <c:pt idx="9087">
                  <c:v>42331.942361111112</c:v>
                </c:pt>
                <c:pt idx="9088">
                  <c:v>42331.944444444445</c:v>
                </c:pt>
                <c:pt idx="9089">
                  <c:v>42331.946527777778</c:v>
                </c:pt>
                <c:pt idx="9090">
                  <c:v>42331.947916666664</c:v>
                </c:pt>
                <c:pt idx="9091">
                  <c:v>42331.948611111111</c:v>
                </c:pt>
                <c:pt idx="9092">
                  <c:v>42331.950694444444</c:v>
                </c:pt>
                <c:pt idx="9093">
                  <c:v>42331.952777777777</c:v>
                </c:pt>
                <c:pt idx="9094">
                  <c:v>42331.955555555556</c:v>
                </c:pt>
                <c:pt idx="9095">
                  <c:v>42331.956944444442</c:v>
                </c:pt>
                <c:pt idx="9096">
                  <c:v>42331.958333333336</c:v>
                </c:pt>
                <c:pt idx="9097">
                  <c:v>42331.959027777775</c:v>
                </c:pt>
                <c:pt idx="9098">
                  <c:v>42331.961111111108</c:v>
                </c:pt>
                <c:pt idx="9099">
                  <c:v>42331.963194444441</c:v>
                </c:pt>
                <c:pt idx="9100">
                  <c:v>42331.965277777781</c:v>
                </c:pt>
                <c:pt idx="9101">
                  <c:v>42331.967361111114</c:v>
                </c:pt>
                <c:pt idx="9102">
                  <c:v>42331.96875</c:v>
                </c:pt>
                <c:pt idx="9103">
                  <c:v>42331.970138888886</c:v>
                </c:pt>
                <c:pt idx="9104">
                  <c:v>42331.973611111112</c:v>
                </c:pt>
                <c:pt idx="9105">
                  <c:v>42331.975694444445</c:v>
                </c:pt>
                <c:pt idx="9106">
                  <c:v>42331.977777777778</c:v>
                </c:pt>
                <c:pt idx="9107">
                  <c:v>42331.979166666664</c:v>
                </c:pt>
                <c:pt idx="9108">
                  <c:v>42331.979861111111</c:v>
                </c:pt>
                <c:pt idx="9109">
                  <c:v>42331.981944444444</c:v>
                </c:pt>
                <c:pt idx="9110">
                  <c:v>42331.984027777777</c:v>
                </c:pt>
                <c:pt idx="9111">
                  <c:v>42331.986111111109</c:v>
                </c:pt>
                <c:pt idx="9112">
                  <c:v>42331.988194444442</c:v>
                </c:pt>
                <c:pt idx="9113">
                  <c:v>42331.989583333336</c:v>
                </c:pt>
                <c:pt idx="9114">
                  <c:v>42331.990277777775</c:v>
                </c:pt>
                <c:pt idx="9115">
                  <c:v>42331.991666666669</c:v>
                </c:pt>
                <c:pt idx="9116">
                  <c:v>42331.993750000001</c:v>
                </c:pt>
                <c:pt idx="9117">
                  <c:v>42331.995833333334</c:v>
                </c:pt>
                <c:pt idx="9118">
                  <c:v>42331.998611111114</c:v>
                </c:pt>
                <c:pt idx="9119">
                  <c:v>42332</c:v>
                </c:pt>
                <c:pt idx="9120">
                  <c:v>42332.000694444447</c:v>
                </c:pt>
                <c:pt idx="9121">
                  <c:v>42332.00277777778</c:v>
                </c:pt>
                <c:pt idx="9122">
                  <c:v>42332.005555555559</c:v>
                </c:pt>
                <c:pt idx="9123">
                  <c:v>42332.008333333331</c:v>
                </c:pt>
                <c:pt idx="9124">
                  <c:v>42332.010416666664</c:v>
                </c:pt>
                <c:pt idx="9125">
                  <c:v>42332.013194444444</c:v>
                </c:pt>
                <c:pt idx="9126">
                  <c:v>42332.015972222223</c:v>
                </c:pt>
                <c:pt idx="9127">
                  <c:v>42332.018750000003</c:v>
                </c:pt>
                <c:pt idx="9128">
                  <c:v>42332.020833333336</c:v>
                </c:pt>
                <c:pt idx="9129">
                  <c:v>42332.023611111108</c:v>
                </c:pt>
                <c:pt idx="9130">
                  <c:v>42332.026388888888</c:v>
                </c:pt>
                <c:pt idx="9131">
                  <c:v>42332.029861111114</c:v>
                </c:pt>
                <c:pt idx="9132">
                  <c:v>42332.03125</c:v>
                </c:pt>
                <c:pt idx="9133">
                  <c:v>42332.032638888886</c:v>
                </c:pt>
                <c:pt idx="9134">
                  <c:v>42332.036111111112</c:v>
                </c:pt>
                <c:pt idx="9135">
                  <c:v>42332.038888888892</c:v>
                </c:pt>
                <c:pt idx="9136">
                  <c:v>42332.041666666664</c:v>
                </c:pt>
                <c:pt idx="9137">
                  <c:v>42332.042361111111</c:v>
                </c:pt>
                <c:pt idx="9138">
                  <c:v>42332.04583333333</c:v>
                </c:pt>
                <c:pt idx="9139">
                  <c:v>42332.052083333336</c:v>
                </c:pt>
                <c:pt idx="9140">
                  <c:v>42332.058333333334</c:v>
                </c:pt>
                <c:pt idx="9141">
                  <c:v>42332.0625</c:v>
                </c:pt>
                <c:pt idx="9142">
                  <c:v>42332.072916666664</c:v>
                </c:pt>
                <c:pt idx="9143">
                  <c:v>42332.083333333336</c:v>
                </c:pt>
                <c:pt idx="9144">
                  <c:v>42332.09375</c:v>
                </c:pt>
                <c:pt idx="9145">
                  <c:v>42332.102777777778</c:v>
                </c:pt>
                <c:pt idx="9146">
                  <c:v>42332.104166666664</c:v>
                </c:pt>
                <c:pt idx="9147">
                  <c:v>42332.106249999997</c:v>
                </c:pt>
                <c:pt idx="9148">
                  <c:v>42332.109722222223</c:v>
                </c:pt>
                <c:pt idx="9149">
                  <c:v>42332.112500000003</c:v>
                </c:pt>
                <c:pt idx="9150">
                  <c:v>42332.114583333336</c:v>
                </c:pt>
                <c:pt idx="9151">
                  <c:v>42332.115277777775</c:v>
                </c:pt>
                <c:pt idx="9152">
                  <c:v>42332.117361111108</c:v>
                </c:pt>
                <c:pt idx="9153">
                  <c:v>42332.119444444441</c:v>
                </c:pt>
                <c:pt idx="9154">
                  <c:v>42332.121527777781</c:v>
                </c:pt>
                <c:pt idx="9155">
                  <c:v>42332.123611111114</c:v>
                </c:pt>
                <c:pt idx="9156">
                  <c:v>42332.125</c:v>
                </c:pt>
                <c:pt idx="9157">
                  <c:v>42332.125694444447</c:v>
                </c:pt>
                <c:pt idx="9158">
                  <c:v>42332.127083333333</c:v>
                </c:pt>
                <c:pt idx="9159">
                  <c:v>42332.129166666666</c:v>
                </c:pt>
                <c:pt idx="9160">
                  <c:v>42332.131249999999</c:v>
                </c:pt>
                <c:pt idx="9161">
                  <c:v>42332.133333333331</c:v>
                </c:pt>
                <c:pt idx="9162">
                  <c:v>42332.134722222225</c:v>
                </c:pt>
                <c:pt idx="9163">
                  <c:v>42332.135416666664</c:v>
                </c:pt>
                <c:pt idx="9164">
                  <c:v>42332.136805555558</c:v>
                </c:pt>
                <c:pt idx="9165">
                  <c:v>42332.138194444444</c:v>
                </c:pt>
                <c:pt idx="9166">
                  <c:v>42332.140277777777</c:v>
                </c:pt>
                <c:pt idx="9167">
                  <c:v>42332.142361111109</c:v>
                </c:pt>
                <c:pt idx="9168">
                  <c:v>42332.144444444442</c:v>
                </c:pt>
                <c:pt idx="9169">
                  <c:v>42332.145833333336</c:v>
                </c:pt>
                <c:pt idx="9170">
                  <c:v>42332.147916666669</c:v>
                </c:pt>
                <c:pt idx="9171">
                  <c:v>42332.15</c:v>
                </c:pt>
                <c:pt idx="9172">
                  <c:v>42332.151388888888</c:v>
                </c:pt>
                <c:pt idx="9173">
                  <c:v>42332.15347222222</c:v>
                </c:pt>
                <c:pt idx="9174">
                  <c:v>42332.155555555553</c:v>
                </c:pt>
                <c:pt idx="9175">
                  <c:v>42332.15625</c:v>
                </c:pt>
                <c:pt idx="9176">
                  <c:v>42332.157638888886</c:v>
                </c:pt>
                <c:pt idx="9177">
                  <c:v>42332.15902777778</c:v>
                </c:pt>
                <c:pt idx="9178">
                  <c:v>42332.161111111112</c:v>
                </c:pt>
                <c:pt idx="9179">
                  <c:v>42332.162499999999</c:v>
                </c:pt>
                <c:pt idx="9180">
                  <c:v>42332.164583333331</c:v>
                </c:pt>
                <c:pt idx="9181">
                  <c:v>42332.165972222225</c:v>
                </c:pt>
                <c:pt idx="9182">
                  <c:v>42332.166666666664</c:v>
                </c:pt>
                <c:pt idx="9183">
                  <c:v>42332.168055555558</c:v>
                </c:pt>
                <c:pt idx="9184">
                  <c:v>42332.170138888891</c:v>
                </c:pt>
                <c:pt idx="9185">
                  <c:v>42332.172222222223</c:v>
                </c:pt>
                <c:pt idx="9186">
                  <c:v>42332.173611111109</c:v>
                </c:pt>
                <c:pt idx="9187">
                  <c:v>42332.175000000003</c:v>
                </c:pt>
                <c:pt idx="9188">
                  <c:v>42332.176388888889</c:v>
                </c:pt>
                <c:pt idx="9189">
                  <c:v>42332.177083333336</c:v>
                </c:pt>
                <c:pt idx="9190">
                  <c:v>42332.177777777775</c:v>
                </c:pt>
                <c:pt idx="9191">
                  <c:v>42332.179166666669</c:v>
                </c:pt>
                <c:pt idx="9192">
                  <c:v>42332.180555555555</c:v>
                </c:pt>
                <c:pt idx="9193">
                  <c:v>42332.181944444441</c:v>
                </c:pt>
                <c:pt idx="9194">
                  <c:v>42332.183333333334</c:v>
                </c:pt>
                <c:pt idx="9195">
                  <c:v>42332.185416666667</c:v>
                </c:pt>
                <c:pt idx="9196">
                  <c:v>42332.186805555553</c:v>
                </c:pt>
                <c:pt idx="9197">
                  <c:v>42332.1875</c:v>
                </c:pt>
                <c:pt idx="9198">
                  <c:v>42332.188888888886</c:v>
                </c:pt>
                <c:pt idx="9199">
                  <c:v>42332.19027777778</c:v>
                </c:pt>
                <c:pt idx="9200">
                  <c:v>42332.191666666666</c:v>
                </c:pt>
                <c:pt idx="9201">
                  <c:v>42332.193749999999</c:v>
                </c:pt>
                <c:pt idx="9202">
                  <c:v>42332.195833333331</c:v>
                </c:pt>
                <c:pt idx="9203">
                  <c:v>42332.197222222225</c:v>
                </c:pt>
                <c:pt idx="9204">
                  <c:v>42332.197916666664</c:v>
                </c:pt>
                <c:pt idx="9205">
                  <c:v>42332.198611111111</c:v>
                </c:pt>
                <c:pt idx="9206">
                  <c:v>42332.200694444444</c:v>
                </c:pt>
                <c:pt idx="9207">
                  <c:v>42332.20208333333</c:v>
                </c:pt>
                <c:pt idx="9208">
                  <c:v>42332.20416666667</c:v>
                </c:pt>
                <c:pt idx="9209">
                  <c:v>42332.206250000003</c:v>
                </c:pt>
                <c:pt idx="9210">
                  <c:v>42332.208333333336</c:v>
                </c:pt>
                <c:pt idx="9211">
                  <c:v>42332.209722222222</c:v>
                </c:pt>
                <c:pt idx="9212">
                  <c:v>42332.211805555555</c:v>
                </c:pt>
                <c:pt idx="9213">
                  <c:v>42332.213888888888</c:v>
                </c:pt>
                <c:pt idx="9214">
                  <c:v>42332.215277777781</c:v>
                </c:pt>
                <c:pt idx="9215">
                  <c:v>42332.216666666667</c:v>
                </c:pt>
                <c:pt idx="9216">
                  <c:v>42332.21875</c:v>
                </c:pt>
                <c:pt idx="9217">
                  <c:v>42332.220833333333</c:v>
                </c:pt>
                <c:pt idx="9218">
                  <c:v>42332.222222222219</c:v>
                </c:pt>
                <c:pt idx="9219">
                  <c:v>42332.224305555559</c:v>
                </c:pt>
                <c:pt idx="9220">
                  <c:v>42332.225694444445</c:v>
                </c:pt>
                <c:pt idx="9221">
                  <c:v>42332.227777777778</c:v>
                </c:pt>
                <c:pt idx="9222">
                  <c:v>42332.229166666664</c:v>
                </c:pt>
                <c:pt idx="9223">
                  <c:v>42332.230555555558</c:v>
                </c:pt>
                <c:pt idx="9224">
                  <c:v>42332.232638888891</c:v>
                </c:pt>
                <c:pt idx="9225">
                  <c:v>42332.234027777777</c:v>
                </c:pt>
                <c:pt idx="9226">
                  <c:v>42332.236111111109</c:v>
                </c:pt>
                <c:pt idx="9227">
                  <c:v>42332.238194444442</c:v>
                </c:pt>
                <c:pt idx="9228">
                  <c:v>42332.239583333336</c:v>
                </c:pt>
                <c:pt idx="9229">
                  <c:v>42332.240277777775</c:v>
                </c:pt>
                <c:pt idx="9230">
                  <c:v>42332.242361111108</c:v>
                </c:pt>
                <c:pt idx="9231">
                  <c:v>42332.244444444441</c:v>
                </c:pt>
                <c:pt idx="9232">
                  <c:v>42332.246527777781</c:v>
                </c:pt>
                <c:pt idx="9233">
                  <c:v>42332.248611111114</c:v>
                </c:pt>
                <c:pt idx="9234">
                  <c:v>42332.25</c:v>
                </c:pt>
                <c:pt idx="9235">
                  <c:v>42332.250694444447</c:v>
                </c:pt>
                <c:pt idx="9236">
                  <c:v>42332.25277777778</c:v>
                </c:pt>
                <c:pt idx="9237">
                  <c:v>42332.254166666666</c:v>
                </c:pt>
                <c:pt idx="9238">
                  <c:v>42332.256249999999</c:v>
                </c:pt>
                <c:pt idx="9239">
                  <c:v>42332.257638888892</c:v>
                </c:pt>
                <c:pt idx="9240">
                  <c:v>42332.259722222225</c:v>
                </c:pt>
                <c:pt idx="9241">
                  <c:v>42332.260416666664</c:v>
                </c:pt>
                <c:pt idx="9242">
                  <c:v>42332.261805555558</c:v>
                </c:pt>
                <c:pt idx="9243">
                  <c:v>42332.263888888891</c:v>
                </c:pt>
                <c:pt idx="9244">
                  <c:v>42332.265972222223</c:v>
                </c:pt>
                <c:pt idx="9245">
                  <c:v>42332.268055555556</c:v>
                </c:pt>
                <c:pt idx="9246">
                  <c:v>42332.270138888889</c:v>
                </c:pt>
                <c:pt idx="9247">
                  <c:v>42332.270833333336</c:v>
                </c:pt>
                <c:pt idx="9248">
                  <c:v>42332.271527777775</c:v>
                </c:pt>
                <c:pt idx="9249">
                  <c:v>42332.273611111108</c:v>
                </c:pt>
                <c:pt idx="9250">
                  <c:v>42332.275694444441</c:v>
                </c:pt>
                <c:pt idx="9251">
                  <c:v>42332.277777777781</c:v>
                </c:pt>
                <c:pt idx="9252">
                  <c:v>42332.279861111114</c:v>
                </c:pt>
                <c:pt idx="9253">
                  <c:v>42332.28125</c:v>
                </c:pt>
                <c:pt idx="9254">
                  <c:v>42332.281944444447</c:v>
                </c:pt>
                <c:pt idx="9255">
                  <c:v>42332.28402777778</c:v>
                </c:pt>
                <c:pt idx="9256">
                  <c:v>42332.286111111112</c:v>
                </c:pt>
                <c:pt idx="9257">
                  <c:v>42332.288194444445</c:v>
                </c:pt>
                <c:pt idx="9258">
                  <c:v>42332.290972222225</c:v>
                </c:pt>
                <c:pt idx="9259">
                  <c:v>42332.291666666664</c:v>
                </c:pt>
                <c:pt idx="9260">
                  <c:v>42332.293055555558</c:v>
                </c:pt>
                <c:pt idx="9261">
                  <c:v>42332.29583333333</c:v>
                </c:pt>
                <c:pt idx="9262">
                  <c:v>42332.29791666667</c:v>
                </c:pt>
                <c:pt idx="9263">
                  <c:v>42332.3</c:v>
                </c:pt>
                <c:pt idx="9264">
                  <c:v>42332.302083333336</c:v>
                </c:pt>
                <c:pt idx="9265">
                  <c:v>42332.304166666669</c:v>
                </c:pt>
                <c:pt idx="9266">
                  <c:v>42332.306944444441</c:v>
                </c:pt>
                <c:pt idx="9267">
                  <c:v>42332.30972222222</c:v>
                </c:pt>
                <c:pt idx="9268">
                  <c:v>42332.3125</c:v>
                </c:pt>
                <c:pt idx="9269">
                  <c:v>42332.31527777778</c:v>
                </c:pt>
                <c:pt idx="9270">
                  <c:v>42332.319444444445</c:v>
                </c:pt>
                <c:pt idx="9271">
                  <c:v>42332.322916666664</c:v>
                </c:pt>
                <c:pt idx="9272">
                  <c:v>42332.323611111111</c:v>
                </c:pt>
                <c:pt idx="9273">
                  <c:v>42332.329861111109</c:v>
                </c:pt>
                <c:pt idx="9274">
                  <c:v>42332.333333333336</c:v>
                </c:pt>
                <c:pt idx="9275">
                  <c:v>42332.34375</c:v>
                </c:pt>
                <c:pt idx="9276">
                  <c:v>42332.350694444445</c:v>
                </c:pt>
                <c:pt idx="9277">
                  <c:v>42332.354166666664</c:v>
                </c:pt>
                <c:pt idx="9278">
                  <c:v>42332.357638888891</c:v>
                </c:pt>
                <c:pt idx="9279">
                  <c:v>42332.361111111109</c:v>
                </c:pt>
                <c:pt idx="9280">
                  <c:v>42332.364583333336</c:v>
                </c:pt>
                <c:pt idx="9281">
                  <c:v>42332.365277777775</c:v>
                </c:pt>
                <c:pt idx="9282">
                  <c:v>42332.374305555553</c:v>
                </c:pt>
                <c:pt idx="9283">
                  <c:v>42332.375</c:v>
                </c:pt>
                <c:pt idx="9284">
                  <c:v>42332.37777777778</c:v>
                </c:pt>
                <c:pt idx="9285">
                  <c:v>42332.379861111112</c:v>
                </c:pt>
                <c:pt idx="9286">
                  <c:v>42332.381249999999</c:v>
                </c:pt>
                <c:pt idx="9287">
                  <c:v>42332.383333333331</c:v>
                </c:pt>
                <c:pt idx="9288">
                  <c:v>42332.385416666664</c:v>
                </c:pt>
                <c:pt idx="9289">
                  <c:v>42332.387499999997</c:v>
                </c:pt>
                <c:pt idx="9290">
                  <c:v>42332.388888888891</c:v>
                </c:pt>
                <c:pt idx="9291">
                  <c:v>42332.390972222223</c:v>
                </c:pt>
                <c:pt idx="9292">
                  <c:v>42332.392361111109</c:v>
                </c:pt>
                <c:pt idx="9293">
                  <c:v>42332.394444444442</c:v>
                </c:pt>
                <c:pt idx="9294">
                  <c:v>42332.395833333336</c:v>
                </c:pt>
                <c:pt idx="9295">
                  <c:v>42332.397916666669</c:v>
                </c:pt>
                <c:pt idx="9296">
                  <c:v>42332.399305555555</c:v>
                </c:pt>
                <c:pt idx="9297">
                  <c:v>42332.401388888888</c:v>
                </c:pt>
                <c:pt idx="9298">
                  <c:v>42332.402777777781</c:v>
                </c:pt>
                <c:pt idx="9299">
                  <c:v>42332.404861111114</c:v>
                </c:pt>
                <c:pt idx="9300">
                  <c:v>42332.40625</c:v>
                </c:pt>
                <c:pt idx="9301">
                  <c:v>42332.406944444447</c:v>
                </c:pt>
                <c:pt idx="9302">
                  <c:v>42332.40902777778</c:v>
                </c:pt>
                <c:pt idx="9303">
                  <c:v>42332.411111111112</c:v>
                </c:pt>
                <c:pt idx="9304">
                  <c:v>42332.412499999999</c:v>
                </c:pt>
                <c:pt idx="9305">
                  <c:v>42332.414583333331</c:v>
                </c:pt>
                <c:pt idx="9306">
                  <c:v>42332.416666666664</c:v>
                </c:pt>
                <c:pt idx="9307">
                  <c:v>42332.418749999997</c:v>
                </c:pt>
                <c:pt idx="9308">
                  <c:v>42332.420138888891</c:v>
                </c:pt>
                <c:pt idx="9309">
                  <c:v>42332.422222222223</c:v>
                </c:pt>
                <c:pt idx="9310">
                  <c:v>42332.423611111109</c:v>
                </c:pt>
                <c:pt idx="9311">
                  <c:v>42332.425694444442</c:v>
                </c:pt>
                <c:pt idx="9312">
                  <c:v>42332.427083333336</c:v>
                </c:pt>
                <c:pt idx="9313">
                  <c:v>42332.427777777775</c:v>
                </c:pt>
                <c:pt idx="9314">
                  <c:v>42332.429166666669</c:v>
                </c:pt>
                <c:pt idx="9315">
                  <c:v>42332.431250000001</c:v>
                </c:pt>
                <c:pt idx="9316">
                  <c:v>42332.432638888888</c:v>
                </c:pt>
                <c:pt idx="9317">
                  <c:v>42332.43472222222</c:v>
                </c:pt>
                <c:pt idx="9318">
                  <c:v>42332.436805555553</c:v>
                </c:pt>
                <c:pt idx="9319">
                  <c:v>42332.4375</c:v>
                </c:pt>
                <c:pt idx="9320">
                  <c:v>42332.438194444447</c:v>
                </c:pt>
                <c:pt idx="9321">
                  <c:v>42332.44027777778</c:v>
                </c:pt>
                <c:pt idx="9322">
                  <c:v>42332.441666666666</c:v>
                </c:pt>
                <c:pt idx="9323">
                  <c:v>42332.443749999999</c:v>
                </c:pt>
                <c:pt idx="9324">
                  <c:v>42332.445138888892</c:v>
                </c:pt>
                <c:pt idx="9325">
                  <c:v>42332.447222222225</c:v>
                </c:pt>
                <c:pt idx="9326">
                  <c:v>42332.447916666664</c:v>
                </c:pt>
                <c:pt idx="9327">
                  <c:v>42332.449305555558</c:v>
                </c:pt>
                <c:pt idx="9328">
                  <c:v>42332.451388888891</c:v>
                </c:pt>
                <c:pt idx="9329">
                  <c:v>42332.453472222223</c:v>
                </c:pt>
                <c:pt idx="9330">
                  <c:v>42332.455555555556</c:v>
                </c:pt>
                <c:pt idx="9331">
                  <c:v>42332.457638888889</c:v>
                </c:pt>
                <c:pt idx="9332">
                  <c:v>42332.458333333336</c:v>
                </c:pt>
                <c:pt idx="9333">
                  <c:v>42332.459027777775</c:v>
                </c:pt>
                <c:pt idx="9334">
                  <c:v>42332.461111111108</c:v>
                </c:pt>
                <c:pt idx="9335">
                  <c:v>42332.463194444441</c:v>
                </c:pt>
                <c:pt idx="9336">
                  <c:v>42332.465277777781</c:v>
                </c:pt>
                <c:pt idx="9337">
                  <c:v>42332.467361111114</c:v>
                </c:pt>
                <c:pt idx="9338">
                  <c:v>42332.46875</c:v>
                </c:pt>
                <c:pt idx="9339">
                  <c:v>42332.469444444447</c:v>
                </c:pt>
                <c:pt idx="9340">
                  <c:v>42332.47152777778</c:v>
                </c:pt>
                <c:pt idx="9341">
                  <c:v>42332.472916666666</c:v>
                </c:pt>
                <c:pt idx="9342">
                  <c:v>42332.474999999999</c:v>
                </c:pt>
                <c:pt idx="9343">
                  <c:v>42332.477083333331</c:v>
                </c:pt>
                <c:pt idx="9344">
                  <c:v>42332.479166666664</c:v>
                </c:pt>
                <c:pt idx="9345">
                  <c:v>42332.481249999997</c:v>
                </c:pt>
                <c:pt idx="9346">
                  <c:v>42332.48333333333</c:v>
                </c:pt>
                <c:pt idx="9347">
                  <c:v>42332.48541666667</c:v>
                </c:pt>
                <c:pt idx="9348">
                  <c:v>42332.487500000003</c:v>
                </c:pt>
                <c:pt idx="9349">
                  <c:v>42332.488888888889</c:v>
                </c:pt>
                <c:pt idx="9350">
                  <c:v>42332.489583333336</c:v>
                </c:pt>
                <c:pt idx="9351">
                  <c:v>42332.490972222222</c:v>
                </c:pt>
                <c:pt idx="9352">
                  <c:v>42332.492361111108</c:v>
                </c:pt>
                <c:pt idx="9353">
                  <c:v>42332.494444444441</c:v>
                </c:pt>
                <c:pt idx="9354">
                  <c:v>42332.496527777781</c:v>
                </c:pt>
                <c:pt idx="9355">
                  <c:v>42332.497916666667</c:v>
                </c:pt>
                <c:pt idx="9356">
                  <c:v>42332.5</c:v>
                </c:pt>
                <c:pt idx="9357">
                  <c:v>42332.502083333333</c:v>
                </c:pt>
                <c:pt idx="9358">
                  <c:v>42332.504166666666</c:v>
                </c:pt>
                <c:pt idx="9359">
                  <c:v>42332.506249999999</c:v>
                </c:pt>
                <c:pt idx="9360">
                  <c:v>42332.508333333331</c:v>
                </c:pt>
                <c:pt idx="9361">
                  <c:v>42332.510416666664</c:v>
                </c:pt>
                <c:pt idx="9362">
                  <c:v>42332.512499999997</c:v>
                </c:pt>
                <c:pt idx="9363">
                  <c:v>42332.515277777777</c:v>
                </c:pt>
                <c:pt idx="9364">
                  <c:v>42332.517361111109</c:v>
                </c:pt>
                <c:pt idx="9365">
                  <c:v>42332.519444444442</c:v>
                </c:pt>
                <c:pt idx="9366">
                  <c:v>42332.520833333336</c:v>
                </c:pt>
                <c:pt idx="9367">
                  <c:v>42332.522222222222</c:v>
                </c:pt>
                <c:pt idx="9368">
                  <c:v>42332.525000000001</c:v>
                </c:pt>
                <c:pt idx="9369">
                  <c:v>42332.527083333334</c:v>
                </c:pt>
                <c:pt idx="9370">
                  <c:v>42332.529861111114</c:v>
                </c:pt>
                <c:pt idx="9371">
                  <c:v>42332.53125</c:v>
                </c:pt>
                <c:pt idx="9372">
                  <c:v>42332.532638888886</c:v>
                </c:pt>
                <c:pt idx="9373">
                  <c:v>42332.534722222219</c:v>
                </c:pt>
                <c:pt idx="9374">
                  <c:v>42332.536805555559</c:v>
                </c:pt>
                <c:pt idx="9375">
                  <c:v>42332.539583333331</c:v>
                </c:pt>
                <c:pt idx="9376">
                  <c:v>42332.541666666664</c:v>
                </c:pt>
                <c:pt idx="9377">
                  <c:v>42332.544444444444</c:v>
                </c:pt>
                <c:pt idx="9378">
                  <c:v>42332.54791666667</c:v>
                </c:pt>
                <c:pt idx="9379">
                  <c:v>42332.550694444442</c:v>
                </c:pt>
                <c:pt idx="9380">
                  <c:v>42332.552083333336</c:v>
                </c:pt>
                <c:pt idx="9381">
                  <c:v>42332.554166666669</c:v>
                </c:pt>
                <c:pt idx="9382">
                  <c:v>42332.556944444441</c:v>
                </c:pt>
                <c:pt idx="9383">
                  <c:v>42332.55972222222</c:v>
                </c:pt>
                <c:pt idx="9384">
                  <c:v>42332.5625</c:v>
                </c:pt>
                <c:pt idx="9385">
                  <c:v>42332.567361111112</c:v>
                </c:pt>
                <c:pt idx="9386">
                  <c:v>42332.572916666664</c:v>
                </c:pt>
                <c:pt idx="9387">
                  <c:v>42332.583333333336</c:v>
                </c:pt>
                <c:pt idx="9388">
                  <c:v>42332.59375</c:v>
                </c:pt>
                <c:pt idx="9389">
                  <c:v>42332.604166666664</c:v>
                </c:pt>
                <c:pt idx="9390">
                  <c:v>42332.614583333336</c:v>
                </c:pt>
                <c:pt idx="9391">
                  <c:v>42332.621527777781</c:v>
                </c:pt>
                <c:pt idx="9392">
                  <c:v>42332.625</c:v>
                </c:pt>
                <c:pt idx="9393">
                  <c:v>42332.626388888886</c:v>
                </c:pt>
                <c:pt idx="9394">
                  <c:v>42332.629861111112</c:v>
                </c:pt>
                <c:pt idx="9395">
                  <c:v>42332.633333333331</c:v>
                </c:pt>
                <c:pt idx="9396">
                  <c:v>42332.635416666664</c:v>
                </c:pt>
                <c:pt idx="9397">
                  <c:v>42332.636111111111</c:v>
                </c:pt>
                <c:pt idx="9398">
                  <c:v>42332.638888888891</c:v>
                </c:pt>
                <c:pt idx="9399">
                  <c:v>42332.640972222223</c:v>
                </c:pt>
                <c:pt idx="9400">
                  <c:v>42332.643055555556</c:v>
                </c:pt>
                <c:pt idx="9401">
                  <c:v>42332.645138888889</c:v>
                </c:pt>
                <c:pt idx="9402">
                  <c:v>42332.645833333336</c:v>
                </c:pt>
                <c:pt idx="9403">
                  <c:v>42332.647222222222</c:v>
                </c:pt>
                <c:pt idx="9404">
                  <c:v>42332.649305555555</c:v>
                </c:pt>
                <c:pt idx="9405">
                  <c:v>42332.651388888888</c:v>
                </c:pt>
                <c:pt idx="9406">
                  <c:v>42332.652777777781</c:v>
                </c:pt>
                <c:pt idx="9407">
                  <c:v>42332.654861111114</c:v>
                </c:pt>
                <c:pt idx="9408">
                  <c:v>42332.65625</c:v>
                </c:pt>
                <c:pt idx="9409">
                  <c:v>42332.656944444447</c:v>
                </c:pt>
                <c:pt idx="9410">
                  <c:v>42332.65902777778</c:v>
                </c:pt>
                <c:pt idx="9411">
                  <c:v>42332.661111111112</c:v>
                </c:pt>
                <c:pt idx="9412">
                  <c:v>42332.662499999999</c:v>
                </c:pt>
                <c:pt idx="9413">
                  <c:v>42332.664583333331</c:v>
                </c:pt>
                <c:pt idx="9414">
                  <c:v>42332.666666666664</c:v>
                </c:pt>
                <c:pt idx="9415">
                  <c:v>42332.668749999997</c:v>
                </c:pt>
                <c:pt idx="9416">
                  <c:v>42332.67083333333</c:v>
                </c:pt>
                <c:pt idx="9417">
                  <c:v>42332.67291666667</c:v>
                </c:pt>
                <c:pt idx="9418">
                  <c:v>42332.675000000003</c:v>
                </c:pt>
                <c:pt idx="9419">
                  <c:v>42332.677083333336</c:v>
                </c:pt>
                <c:pt idx="9420">
                  <c:v>42332.679166666669</c:v>
                </c:pt>
                <c:pt idx="9421">
                  <c:v>42332.681250000001</c:v>
                </c:pt>
                <c:pt idx="9422">
                  <c:v>42332.683333333334</c:v>
                </c:pt>
                <c:pt idx="9423">
                  <c:v>42332.685416666667</c:v>
                </c:pt>
                <c:pt idx="9424">
                  <c:v>42332.686805555553</c:v>
                </c:pt>
                <c:pt idx="9425">
                  <c:v>42332.6875</c:v>
                </c:pt>
                <c:pt idx="9426">
                  <c:v>42332.688888888886</c:v>
                </c:pt>
                <c:pt idx="9427">
                  <c:v>42332.690972222219</c:v>
                </c:pt>
                <c:pt idx="9428">
                  <c:v>42332.693055555559</c:v>
                </c:pt>
                <c:pt idx="9429">
                  <c:v>42332.694444444445</c:v>
                </c:pt>
                <c:pt idx="9430">
                  <c:v>42332.696527777778</c:v>
                </c:pt>
                <c:pt idx="9431">
                  <c:v>42332.697916666664</c:v>
                </c:pt>
                <c:pt idx="9432">
                  <c:v>42332.699305555558</c:v>
                </c:pt>
                <c:pt idx="9433">
                  <c:v>42332.700694444444</c:v>
                </c:pt>
                <c:pt idx="9434">
                  <c:v>42332.702777777777</c:v>
                </c:pt>
                <c:pt idx="9435">
                  <c:v>42332.70416666667</c:v>
                </c:pt>
                <c:pt idx="9436">
                  <c:v>42332.705555555556</c:v>
                </c:pt>
                <c:pt idx="9437">
                  <c:v>42332.707638888889</c:v>
                </c:pt>
                <c:pt idx="9438">
                  <c:v>42332.708333333336</c:v>
                </c:pt>
                <c:pt idx="9439">
                  <c:v>42332.709027777775</c:v>
                </c:pt>
                <c:pt idx="9440">
                  <c:v>42332.710416666669</c:v>
                </c:pt>
                <c:pt idx="9441">
                  <c:v>42332.711805555555</c:v>
                </c:pt>
                <c:pt idx="9442">
                  <c:v>42332.713194444441</c:v>
                </c:pt>
                <c:pt idx="9443">
                  <c:v>42332.715277777781</c:v>
                </c:pt>
                <c:pt idx="9444">
                  <c:v>42332.717361111114</c:v>
                </c:pt>
                <c:pt idx="9445">
                  <c:v>42332.71875</c:v>
                </c:pt>
                <c:pt idx="9446">
                  <c:v>42332.719444444447</c:v>
                </c:pt>
                <c:pt idx="9447">
                  <c:v>42332.72152777778</c:v>
                </c:pt>
                <c:pt idx="9448">
                  <c:v>42332.723611111112</c:v>
                </c:pt>
                <c:pt idx="9449">
                  <c:v>42332.725694444445</c:v>
                </c:pt>
                <c:pt idx="9450">
                  <c:v>42332.727083333331</c:v>
                </c:pt>
                <c:pt idx="9451">
                  <c:v>42332.728472222225</c:v>
                </c:pt>
                <c:pt idx="9452">
                  <c:v>42332.729166666664</c:v>
                </c:pt>
                <c:pt idx="9453">
                  <c:v>42332.730555555558</c:v>
                </c:pt>
                <c:pt idx="9454">
                  <c:v>42332.732638888891</c:v>
                </c:pt>
                <c:pt idx="9455">
                  <c:v>42332.734027777777</c:v>
                </c:pt>
                <c:pt idx="9456">
                  <c:v>42332.736111111109</c:v>
                </c:pt>
                <c:pt idx="9457">
                  <c:v>42332.738194444442</c:v>
                </c:pt>
                <c:pt idx="9458">
                  <c:v>42332.739583333336</c:v>
                </c:pt>
                <c:pt idx="9459">
                  <c:v>42332.741666666669</c:v>
                </c:pt>
                <c:pt idx="9460">
                  <c:v>42332.743750000001</c:v>
                </c:pt>
                <c:pt idx="9461">
                  <c:v>42332.745833333334</c:v>
                </c:pt>
                <c:pt idx="9462">
                  <c:v>42332.747916666667</c:v>
                </c:pt>
                <c:pt idx="9463">
                  <c:v>42332.75</c:v>
                </c:pt>
                <c:pt idx="9464">
                  <c:v>42332.751388888886</c:v>
                </c:pt>
                <c:pt idx="9465">
                  <c:v>42332.753472222219</c:v>
                </c:pt>
                <c:pt idx="9466">
                  <c:v>42332.754861111112</c:v>
                </c:pt>
                <c:pt idx="9467">
                  <c:v>42332.756944444445</c:v>
                </c:pt>
                <c:pt idx="9468">
                  <c:v>42332.759027777778</c:v>
                </c:pt>
                <c:pt idx="9469">
                  <c:v>42332.760416666664</c:v>
                </c:pt>
                <c:pt idx="9470">
                  <c:v>42332.762499999997</c:v>
                </c:pt>
                <c:pt idx="9471">
                  <c:v>42332.763888888891</c:v>
                </c:pt>
                <c:pt idx="9472">
                  <c:v>42332.765972222223</c:v>
                </c:pt>
                <c:pt idx="9473">
                  <c:v>42332.768055555556</c:v>
                </c:pt>
                <c:pt idx="9474">
                  <c:v>42332.769444444442</c:v>
                </c:pt>
                <c:pt idx="9475">
                  <c:v>42332.770833333336</c:v>
                </c:pt>
                <c:pt idx="9476">
                  <c:v>42332.771527777775</c:v>
                </c:pt>
                <c:pt idx="9477">
                  <c:v>42332.773611111108</c:v>
                </c:pt>
                <c:pt idx="9478">
                  <c:v>42332.775000000001</c:v>
                </c:pt>
                <c:pt idx="9479">
                  <c:v>42332.777083333334</c:v>
                </c:pt>
                <c:pt idx="9480">
                  <c:v>42332.779166666667</c:v>
                </c:pt>
                <c:pt idx="9481">
                  <c:v>42332.78125</c:v>
                </c:pt>
                <c:pt idx="9482">
                  <c:v>42332.783333333333</c:v>
                </c:pt>
                <c:pt idx="9483">
                  <c:v>42332.785416666666</c:v>
                </c:pt>
                <c:pt idx="9484">
                  <c:v>42332.787499999999</c:v>
                </c:pt>
                <c:pt idx="9485">
                  <c:v>42332.789583333331</c:v>
                </c:pt>
                <c:pt idx="9486">
                  <c:v>42332.791666666664</c:v>
                </c:pt>
                <c:pt idx="9487">
                  <c:v>42332.794444444444</c:v>
                </c:pt>
                <c:pt idx="9488">
                  <c:v>42332.796527777777</c:v>
                </c:pt>
                <c:pt idx="9489">
                  <c:v>42332.798611111109</c:v>
                </c:pt>
                <c:pt idx="9490">
                  <c:v>42332.800694444442</c:v>
                </c:pt>
                <c:pt idx="9491">
                  <c:v>42332.802083333336</c:v>
                </c:pt>
                <c:pt idx="9492">
                  <c:v>42332.804166666669</c:v>
                </c:pt>
                <c:pt idx="9493">
                  <c:v>42332.805555555555</c:v>
                </c:pt>
                <c:pt idx="9494">
                  <c:v>42332.806944444441</c:v>
                </c:pt>
                <c:pt idx="9495">
                  <c:v>42332.809027777781</c:v>
                </c:pt>
                <c:pt idx="9496">
                  <c:v>42332.8125</c:v>
                </c:pt>
                <c:pt idx="9497">
                  <c:v>42332.822222222225</c:v>
                </c:pt>
                <c:pt idx="9498">
                  <c:v>42332.822916666664</c:v>
                </c:pt>
                <c:pt idx="9499">
                  <c:v>42332.833333333336</c:v>
                </c:pt>
                <c:pt idx="9500">
                  <c:v>42332.84375</c:v>
                </c:pt>
                <c:pt idx="9501">
                  <c:v>42332.854166666664</c:v>
                </c:pt>
                <c:pt idx="9502">
                  <c:v>42332.861111111109</c:v>
                </c:pt>
                <c:pt idx="9503">
                  <c:v>42332.863888888889</c:v>
                </c:pt>
                <c:pt idx="9504">
                  <c:v>42332.864583333336</c:v>
                </c:pt>
                <c:pt idx="9505">
                  <c:v>42332.867361111108</c:v>
                </c:pt>
                <c:pt idx="9506">
                  <c:v>42332.870138888888</c:v>
                </c:pt>
                <c:pt idx="9507">
                  <c:v>42332.872916666667</c:v>
                </c:pt>
                <c:pt idx="9508">
                  <c:v>42332.875</c:v>
                </c:pt>
                <c:pt idx="9509">
                  <c:v>42332.875694444447</c:v>
                </c:pt>
                <c:pt idx="9510">
                  <c:v>42332.878472222219</c:v>
                </c:pt>
                <c:pt idx="9511">
                  <c:v>42332.881249999999</c:v>
                </c:pt>
                <c:pt idx="9512">
                  <c:v>42332.883333333331</c:v>
                </c:pt>
                <c:pt idx="9513">
                  <c:v>42332.885416666664</c:v>
                </c:pt>
                <c:pt idx="9514">
                  <c:v>42332.886111111111</c:v>
                </c:pt>
                <c:pt idx="9515">
                  <c:v>42332.888194444444</c:v>
                </c:pt>
                <c:pt idx="9516">
                  <c:v>42332.890972222223</c:v>
                </c:pt>
                <c:pt idx="9517">
                  <c:v>42332.893055555556</c:v>
                </c:pt>
                <c:pt idx="9518">
                  <c:v>42332.895138888889</c:v>
                </c:pt>
                <c:pt idx="9519">
                  <c:v>42332.895833333336</c:v>
                </c:pt>
                <c:pt idx="9520">
                  <c:v>42332.897222222222</c:v>
                </c:pt>
                <c:pt idx="9521">
                  <c:v>42332.899305555555</c:v>
                </c:pt>
                <c:pt idx="9522">
                  <c:v>42332.901388888888</c:v>
                </c:pt>
                <c:pt idx="9523">
                  <c:v>42332.902777777781</c:v>
                </c:pt>
                <c:pt idx="9524">
                  <c:v>42332.904861111114</c:v>
                </c:pt>
                <c:pt idx="9525">
                  <c:v>42332.90625</c:v>
                </c:pt>
                <c:pt idx="9526">
                  <c:v>42332.906944444447</c:v>
                </c:pt>
                <c:pt idx="9527">
                  <c:v>42332.90902777778</c:v>
                </c:pt>
                <c:pt idx="9528">
                  <c:v>42332.911111111112</c:v>
                </c:pt>
                <c:pt idx="9529">
                  <c:v>42332.913194444445</c:v>
                </c:pt>
                <c:pt idx="9530">
                  <c:v>42332.914583333331</c:v>
                </c:pt>
                <c:pt idx="9531">
                  <c:v>42332.916666666664</c:v>
                </c:pt>
                <c:pt idx="9532">
                  <c:v>42332.918749999997</c:v>
                </c:pt>
                <c:pt idx="9533">
                  <c:v>42332.920138888891</c:v>
                </c:pt>
                <c:pt idx="9534">
                  <c:v>42332.922222222223</c:v>
                </c:pt>
                <c:pt idx="9535">
                  <c:v>42332.923611111109</c:v>
                </c:pt>
                <c:pt idx="9536">
                  <c:v>42332.925694444442</c:v>
                </c:pt>
                <c:pt idx="9537">
                  <c:v>42332.927083333336</c:v>
                </c:pt>
                <c:pt idx="9538">
                  <c:v>42332.929166666669</c:v>
                </c:pt>
                <c:pt idx="9539">
                  <c:v>42332.931250000001</c:v>
                </c:pt>
                <c:pt idx="9540">
                  <c:v>42332.932638888888</c:v>
                </c:pt>
                <c:pt idx="9541">
                  <c:v>42332.93472222222</c:v>
                </c:pt>
                <c:pt idx="9542">
                  <c:v>42332.936111111114</c:v>
                </c:pt>
                <c:pt idx="9543">
                  <c:v>42332.9375</c:v>
                </c:pt>
                <c:pt idx="9544">
                  <c:v>42332.939583333333</c:v>
                </c:pt>
                <c:pt idx="9545">
                  <c:v>42332.941666666666</c:v>
                </c:pt>
                <c:pt idx="9546">
                  <c:v>42332.943749999999</c:v>
                </c:pt>
                <c:pt idx="9547">
                  <c:v>42332.945833333331</c:v>
                </c:pt>
                <c:pt idx="9548">
                  <c:v>42332.947916666664</c:v>
                </c:pt>
                <c:pt idx="9549">
                  <c:v>42332.95</c:v>
                </c:pt>
                <c:pt idx="9550">
                  <c:v>42332.951388888891</c:v>
                </c:pt>
                <c:pt idx="9551">
                  <c:v>42332.953472222223</c:v>
                </c:pt>
                <c:pt idx="9552">
                  <c:v>42332.954861111109</c:v>
                </c:pt>
                <c:pt idx="9553">
                  <c:v>42332.956250000003</c:v>
                </c:pt>
                <c:pt idx="9554">
                  <c:v>42332.958333333336</c:v>
                </c:pt>
                <c:pt idx="9555">
                  <c:v>42332.959722222222</c:v>
                </c:pt>
                <c:pt idx="9556">
                  <c:v>42332.961111111108</c:v>
                </c:pt>
                <c:pt idx="9557">
                  <c:v>42332.962500000001</c:v>
                </c:pt>
                <c:pt idx="9558">
                  <c:v>42332.964583333334</c:v>
                </c:pt>
                <c:pt idx="9559">
                  <c:v>42332.96597222222</c:v>
                </c:pt>
                <c:pt idx="9560">
                  <c:v>42332.968055555553</c:v>
                </c:pt>
                <c:pt idx="9561">
                  <c:v>42332.96875</c:v>
                </c:pt>
                <c:pt idx="9562">
                  <c:v>42332.969444444447</c:v>
                </c:pt>
                <c:pt idx="9563">
                  <c:v>42332.97152777778</c:v>
                </c:pt>
                <c:pt idx="9564">
                  <c:v>42332.973611111112</c:v>
                </c:pt>
                <c:pt idx="9565">
                  <c:v>42332.975694444445</c:v>
                </c:pt>
                <c:pt idx="9566">
                  <c:v>42332.977777777778</c:v>
                </c:pt>
                <c:pt idx="9567">
                  <c:v>42332.979166666664</c:v>
                </c:pt>
                <c:pt idx="9568">
                  <c:v>42332.979861111111</c:v>
                </c:pt>
                <c:pt idx="9569">
                  <c:v>42332.981944444444</c:v>
                </c:pt>
                <c:pt idx="9570">
                  <c:v>42332.98333333333</c:v>
                </c:pt>
                <c:pt idx="9571">
                  <c:v>42332.98541666667</c:v>
                </c:pt>
                <c:pt idx="9572">
                  <c:v>42332.986805555556</c:v>
                </c:pt>
                <c:pt idx="9573">
                  <c:v>42332.988194444442</c:v>
                </c:pt>
                <c:pt idx="9574">
                  <c:v>42332.989583333336</c:v>
                </c:pt>
                <c:pt idx="9575">
                  <c:v>42332.990277777775</c:v>
                </c:pt>
                <c:pt idx="9576">
                  <c:v>42332.991666666669</c:v>
                </c:pt>
                <c:pt idx="9577">
                  <c:v>42332.993750000001</c:v>
                </c:pt>
                <c:pt idx="9578">
                  <c:v>42332.995833333334</c:v>
                </c:pt>
                <c:pt idx="9579">
                  <c:v>42332.997916666667</c:v>
                </c:pt>
                <c:pt idx="9580">
                  <c:v>42333</c:v>
                </c:pt>
                <c:pt idx="9581">
                  <c:v>42333.002083333333</c:v>
                </c:pt>
                <c:pt idx="9582">
                  <c:v>42333.003472222219</c:v>
                </c:pt>
                <c:pt idx="9583">
                  <c:v>42333.005555555559</c:v>
                </c:pt>
                <c:pt idx="9584">
                  <c:v>42333.007638888892</c:v>
                </c:pt>
                <c:pt idx="9585">
                  <c:v>42333.009027777778</c:v>
                </c:pt>
                <c:pt idx="9586">
                  <c:v>42333.010416666664</c:v>
                </c:pt>
                <c:pt idx="9587">
                  <c:v>42333.011111111111</c:v>
                </c:pt>
                <c:pt idx="9588">
                  <c:v>42333.013194444444</c:v>
                </c:pt>
                <c:pt idx="9589">
                  <c:v>42333.015277777777</c:v>
                </c:pt>
                <c:pt idx="9590">
                  <c:v>42333.017361111109</c:v>
                </c:pt>
                <c:pt idx="9591">
                  <c:v>42333.019444444442</c:v>
                </c:pt>
                <c:pt idx="9592">
                  <c:v>42333.020833333336</c:v>
                </c:pt>
                <c:pt idx="9593">
                  <c:v>42333.021527777775</c:v>
                </c:pt>
                <c:pt idx="9594">
                  <c:v>42333.025000000001</c:v>
                </c:pt>
                <c:pt idx="9595">
                  <c:v>42333.02847222222</c:v>
                </c:pt>
                <c:pt idx="9596">
                  <c:v>42333.029861111114</c:v>
                </c:pt>
                <c:pt idx="9597">
                  <c:v>42333.03125</c:v>
                </c:pt>
                <c:pt idx="9598">
                  <c:v>42333.031944444447</c:v>
                </c:pt>
                <c:pt idx="9599">
                  <c:v>42333.033333333333</c:v>
                </c:pt>
                <c:pt idx="9600">
                  <c:v>42333.035416666666</c:v>
                </c:pt>
                <c:pt idx="9601">
                  <c:v>42333.036805555559</c:v>
                </c:pt>
                <c:pt idx="9602">
                  <c:v>42333.038194444445</c:v>
                </c:pt>
                <c:pt idx="9603">
                  <c:v>42333.040277777778</c:v>
                </c:pt>
                <c:pt idx="9604">
                  <c:v>42333.041666666664</c:v>
                </c:pt>
                <c:pt idx="9605">
                  <c:v>42333.042361111111</c:v>
                </c:pt>
                <c:pt idx="9606">
                  <c:v>42333.044444444444</c:v>
                </c:pt>
                <c:pt idx="9607">
                  <c:v>42333.046527777777</c:v>
                </c:pt>
                <c:pt idx="9608">
                  <c:v>42333.048611111109</c:v>
                </c:pt>
                <c:pt idx="9609">
                  <c:v>42333.050694444442</c:v>
                </c:pt>
                <c:pt idx="9610">
                  <c:v>42333.052083333336</c:v>
                </c:pt>
                <c:pt idx="9611">
                  <c:v>42333.053472222222</c:v>
                </c:pt>
                <c:pt idx="9612">
                  <c:v>42333.056250000001</c:v>
                </c:pt>
                <c:pt idx="9613">
                  <c:v>42333.059027777781</c:v>
                </c:pt>
                <c:pt idx="9614">
                  <c:v>42333.0625</c:v>
                </c:pt>
                <c:pt idx="9615">
                  <c:v>42333.064583333333</c:v>
                </c:pt>
                <c:pt idx="9616">
                  <c:v>42333.066666666666</c:v>
                </c:pt>
                <c:pt idx="9617">
                  <c:v>42333.068749999999</c:v>
                </c:pt>
                <c:pt idx="9618">
                  <c:v>42333.070833333331</c:v>
                </c:pt>
                <c:pt idx="9619">
                  <c:v>42333.072916666664</c:v>
                </c:pt>
                <c:pt idx="9620">
                  <c:v>42333.074305555558</c:v>
                </c:pt>
                <c:pt idx="9621">
                  <c:v>42333.078472222223</c:v>
                </c:pt>
                <c:pt idx="9622">
                  <c:v>42333.082638888889</c:v>
                </c:pt>
                <c:pt idx="9623">
                  <c:v>42333.083333333336</c:v>
                </c:pt>
                <c:pt idx="9624">
                  <c:v>42333.086805555555</c:v>
                </c:pt>
                <c:pt idx="9625">
                  <c:v>42333.091666666667</c:v>
                </c:pt>
                <c:pt idx="9626">
                  <c:v>42333.09375</c:v>
                </c:pt>
                <c:pt idx="9627">
                  <c:v>42333.104166666664</c:v>
                </c:pt>
                <c:pt idx="9628">
                  <c:v>42333.114583333336</c:v>
                </c:pt>
                <c:pt idx="9629">
                  <c:v>42333.125</c:v>
                </c:pt>
                <c:pt idx="9630">
                  <c:v>42333.135416666664</c:v>
                </c:pt>
                <c:pt idx="9631">
                  <c:v>42333.136805555558</c:v>
                </c:pt>
                <c:pt idx="9632">
                  <c:v>42333.14166666667</c:v>
                </c:pt>
                <c:pt idx="9633">
                  <c:v>42333.144444444442</c:v>
                </c:pt>
                <c:pt idx="9634">
                  <c:v>42333.145833333336</c:v>
                </c:pt>
                <c:pt idx="9635">
                  <c:v>42333.147222222222</c:v>
                </c:pt>
                <c:pt idx="9636">
                  <c:v>42333.151388888888</c:v>
                </c:pt>
                <c:pt idx="9637">
                  <c:v>42333.154166666667</c:v>
                </c:pt>
                <c:pt idx="9638">
                  <c:v>42333.15625</c:v>
                </c:pt>
                <c:pt idx="9639">
                  <c:v>42333.158333333333</c:v>
                </c:pt>
                <c:pt idx="9640">
                  <c:v>42333.160416666666</c:v>
                </c:pt>
                <c:pt idx="9641">
                  <c:v>42333.162499999999</c:v>
                </c:pt>
                <c:pt idx="9642">
                  <c:v>42333.163888888892</c:v>
                </c:pt>
                <c:pt idx="9643">
                  <c:v>42333.165277777778</c:v>
                </c:pt>
                <c:pt idx="9644">
                  <c:v>42333.166666666664</c:v>
                </c:pt>
                <c:pt idx="9645">
                  <c:v>42333.167361111111</c:v>
                </c:pt>
                <c:pt idx="9646">
                  <c:v>42333.168749999997</c:v>
                </c:pt>
                <c:pt idx="9647">
                  <c:v>42333.17083333333</c:v>
                </c:pt>
                <c:pt idx="9648">
                  <c:v>42333.172222222223</c:v>
                </c:pt>
                <c:pt idx="9649">
                  <c:v>42333.174305555556</c:v>
                </c:pt>
                <c:pt idx="9650">
                  <c:v>42333.176388888889</c:v>
                </c:pt>
                <c:pt idx="9651">
                  <c:v>42333.177083333336</c:v>
                </c:pt>
                <c:pt idx="9652">
                  <c:v>42333.177777777775</c:v>
                </c:pt>
                <c:pt idx="9653">
                  <c:v>42333.179166666669</c:v>
                </c:pt>
                <c:pt idx="9654">
                  <c:v>42333.180555555555</c:v>
                </c:pt>
                <c:pt idx="9655">
                  <c:v>42333.182638888888</c:v>
                </c:pt>
                <c:pt idx="9656">
                  <c:v>42333.184027777781</c:v>
                </c:pt>
                <c:pt idx="9657">
                  <c:v>42333.185416666667</c:v>
                </c:pt>
                <c:pt idx="9658">
                  <c:v>42333.1875</c:v>
                </c:pt>
                <c:pt idx="9659">
                  <c:v>42333.188888888886</c:v>
                </c:pt>
                <c:pt idx="9660">
                  <c:v>42333.19027777778</c:v>
                </c:pt>
                <c:pt idx="9661">
                  <c:v>42333.191666666666</c:v>
                </c:pt>
                <c:pt idx="9662">
                  <c:v>42333.193055555559</c:v>
                </c:pt>
                <c:pt idx="9663">
                  <c:v>42333.195138888892</c:v>
                </c:pt>
                <c:pt idx="9664">
                  <c:v>42333.197222222225</c:v>
                </c:pt>
                <c:pt idx="9665">
                  <c:v>42333.197916666664</c:v>
                </c:pt>
                <c:pt idx="9666">
                  <c:v>42333.199305555558</c:v>
                </c:pt>
                <c:pt idx="9667">
                  <c:v>42333.201388888891</c:v>
                </c:pt>
                <c:pt idx="9668">
                  <c:v>42333.203472222223</c:v>
                </c:pt>
                <c:pt idx="9669">
                  <c:v>42333.204861111109</c:v>
                </c:pt>
                <c:pt idx="9670">
                  <c:v>42333.206944444442</c:v>
                </c:pt>
                <c:pt idx="9671">
                  <c:v>42333.208333333336</c:v>
                </c:pt>
                <c:pt idx="9672">
                  <c:v>42333.210416666669</c:v>
                </c:pt>
                <c:pt idx="9673">
                  <c:v>42333.211805555555</c:v>
                </c:pt>
                <c:pt idx="9674">
                  <c:v>42333.213888888888</c:v>
                </c:pt>
                <c:pt idx="9675">
                  <c:v>42333.215277777781</c:v>
                </c:pt>
                <c:pt idx="9676">
                  <c:v>42333.216666666667</c:v>
                </c:pt>
                <c:pt idx="9677">
                  <c:v>42333.218055555553</c:v>
                </c:pt>
                <c:pt idx="9678">
                  <c:v>42333.21875</c:v>
                </c:pt>
                <c:pt idx="9679">
                  <c:v>42333.219444444447</c:v>
                </c:pt>
                <c:pt idx="9680">
                  <c:v>42333.220833333333</c:v>
                </c:pt>
                <c:pt idx="9681">
                  <c:v>42333.222222222219</c:v>
                </c:pt>
                <c:pt idx="9682">
                  <c:v>42333.223611111112</c:v>
                </c:pt>
                <c:pt idx="9683">
                  <c:v>42333.224999999999</c:v>
                </c:pt>
                <c:pt idx="9684">
                  <c:v>42333.226388888892</c:v>
                </c:pt>
                <c:pt idx="9685">
                  <c:v>42333.228472222225</c:v>
                </c:pt>
                <c:pt idx="9686">
                  <c:v>42333.229166666664</c:v>
                </c:pt>
                <c:pt idx="9687">
                  <c:v>42333.229861111111</c:v>
                </c:pt>
                <c:pt idx="9688">
                  <c:v>42333.231944444444</c:v>
                </c:pt>
                <c:pt idx="9689">
                  <c:v>42333.23333333333</c:v>
                </c:pt>
                <c:pt idx="9690">
                  <c:v>42333.234722222223</c:v>
                </c:pt>
                <c:pt idx="9691">
                  <c:v>42333.236805555556</c:v>
                </c:pt>
                <c:pt idx="9692">
                  <c:v>42333.238194444442</c:v>
                </c:pt>
                <c:pt idx="9693">
                  <c:v>42333.239583333336</c:v>
                </c:pt>
                <c:pt idx="9694">
                  <c:v>42333.241666666669</c:v>
                </c:pt>
                <c:pt idx="9695">
                  <c:v>42333.243055555555</c:v>
                </c:pt>
                <c:pt idx="9696">
                  <c:v>42333.245138888888</c:v>
                </c:pt>
                <c:pt idx="9697">
                  <c:v>42333.24722222222</c:v>
                </c:pt>
                <c:pt idx="9698">
                  <c:v>42333.248611111114</c:v>
                </c:pt>
                <c:pt idx="9699">
                  <c:v>42333.25</c:v>
                </c:pt>
                <c:pt idx="9700">
                  <c:v>42333.251388888886</c:v>
                </c:pt>
                <c:pt idx="9701">
                  <c:v>42333.25277777778</c:v>
                </c:pt>
                <c:pt idx="9702">
                  <c:v>42333.254166666666</c:v>
                </c:pt>
                <c:pt idx="9703">
                  <c:v>42333.255555555559</c:v>
                </c:pt>
                <c:pt idx="9704">
                  <c:v>42333.256944444445</c:v>
                </c:pt>
                <c:pt idx="9705">
                  <c:v>42333.259027777778</c:v>
                </c:pt>
                <c:pt idx="9706">
                  <c:v>42333.260416666664</c:v>
                </c:pt>
                <c:pt idx="9707">
                  <c:v>42333.262499999997</c:v>
                </c:pt>
                <c:pt idx="9708">
                  <c:v>42333.263888888891</c:v>
                </c:pt>
                <c:pt idx="9709">
                  <c:v>42333.265972222223</c:v>
                </c:pt>
                <c:pt idx="9710">
                  <c:v>42333.267361111109</c:v>
                </c:pt>
                <c:pt idx="9711">
                  <c:v>42333.269444444442</c:v>
                </c:pt>
                <c:pt idx="9712">
                  <c:v>42333.270833333336</c:v>
                </c:pt>
                <c:pt idx="9713">
                  <c:v>42333.272916666669</c:v>
                </c:pt>
                <c:pt idx="9714">
                  <c:v>42333.274305555555</c:v>
                </c:pt>
                <c:pt idx="9715">
                  <c:v>42333.276388888888</c:v>
                </c:pt>
                <c:pt idx="9716">
                  <c:v>42333.27847222222</c:v>
                </c:pt>
                <c:pt idx="9717">
                  <c:v>42333.279861111114</c:v>
                </c:pt>
                <c:pt idx="9718">
                  <c:v>42333.28125</c:v>
                </c:pt>
                <c:pt idx="9719">
                  <c:v>42333.282638888886</c:v>
                </c:pt>
                <c:pt idx="9720">
                  <c:v>42333.28402777778</c:v>
                </c:pt>
                <c:pt idx="9721">
                  <c:v>42333.285416666666</c:v>
                </c:pt>
                <c:pt idx="9722">
                  <c:v>42333.286805555559</c:v>
                </c:pt>
                <c:pt idx="9723">
                  <c:v>42333.288194444445</c:v>
                </c:pt>
                <c:pt idx="9724">
                  <c:v>42333.289583333331</c:v>
                </c:pt>
                <c:pt idx="9725">
                  <c:v>42333.290972222225</c:v>
                </c:pt>
                <c:pt idx="9726">
                  <c:v>42333.291666666664</c:v>
                </c:pt>
                <c:pt idx="9727">
                  <c:v>42333.292361111111</c:v>
                </c:pt>
                <c:pt idx="9728">
                  <c:v>42333.293749999997</c:v>
                </c:pt>
                <c:pt idx="9729">
                  <c:v>42333.29583333333</c:v>
                </c:pt>
                <c:pt idx="9730">
                  <c:v>42333.297222222223</c:v>
                </c:pt>
                <c:pt idx="9731">
                  <c:v>42333.299305555556</c:v>
                </c:pt>
                <c:pt idx="9732">
                  <c:v>42333.301388888889</c:v>
                </c:pt>
                <c:pt idx="9733">
                  <c:v>42333.302083333336</c:v>
                </c:pt>
                <c:pt idx="9734">
                  <c:v>42333.303472222222</c:v>
                </c:pt>
                <c:pt idx="9735">
                  <c:v>42333.305555555555</c:v>
                </c:pt>
                <c:pt idx="9736">
                  <c:v>42333.308333333334</c:v>
                </c:pt>
                <c:pt idx="9737">
                  <c:v>42333.30972222222</c:v>
                </c:pt>
                <c:pt idx="9738">
                  <c:v>42333.311805555553</c:v>
                </c:pt>
                <c:pt idx="9739">
                  <c:v>42333.3125</c:v>
                </c:pt>
                <c:pt idx="9740">
                  <c:v>42333.313888888886</c:v>
                </c:pt>
                <c:pt idx="9741">
                  <c:v>42333.315972222219</c:v>
                </c:pt>
                <c:pt idx="9742">
                  <c:v>42333.318055555559</c:v>
                </c:pt>
                <c:pt idx="9743">
                  <c:v>42333.320138888892</c:v>
                </c:pt>
                <c:pt idx="9744">
                  <c:v>42333.322916666664</c:v>
                </c:pt>
                <c:pt idx="9745">
                  <c:v>42333.324999999997</c:v>
                </c:pt>
                <c:pt idx="9746">
                  <c:v>42333.32708333333</c:v>
                </c:pt>
                <c:pt idx="9747">
                  <c:v>42333.32916666667</c:v>
                </c:pt>
                <c:pt idx="9748">
                  <c:v>42333.331944444442</c:v>
                </c:pt>
                <c:pt idx="9749">
                  <c:v>42333.333333333336</c:v>
                </c:pt>
                <c:pt idx="9750">
                  <c:v>42333.334027777775</c:v>
                </c:pt>
                <c:pt idx="9751">
                  <c:v>42333.336805555555</c:v>
                </c:pt>
                <c:pt idx="9752">
                  <c:v>42333.338888888888</c:v>
                </c:pt>
                <c:pt idx="9753">
                  <c:v>42333.341666666667</c:v>
                </c:pt>
                <c:pt idx="9754">
                  <c:v>42333.34375</c:v>
                </c:pt>
                <c:pt idx="9755">
                  <c:v>42333.345138888886</c:v>
                </c:pt>
                <c:pt idx="9756">
                  <c:v>42333.348611111112</c:v>
                </c:pt>
                <c:pt idx="9757">
                  <c:v>42333.351388888892</c:v>
                </c:pt>
                <c:pt idx="9758">
                  <c:v>42333.354166666664</c:v>
                </c:pt>
                <c:pt idx="9759">
                  <c:v>42333.354861111111</c:v>
                </c:pt>
                <c:pt idx="9760">
                  <c:v>42333.361805555556</c:v>
                </c:pt>
                <c:pt idx="9761">
                  <c:v>42333.364583333336</c:v>
                </c:pt>
                <c:pt idx="9762">
                  <c:v>42333.375</c:v>
                </c:pt>
                <c:pt idx="9763">
                  <c:v>42333.385416666664</c:v>
                </c:pt>
                <c:pt idx="9764">
                  <c:v>42333.390277777777</c:v>
                </c:pt>
                <c:pt idx="9765">
                  <c:v>42333.393055555556</c:v>
                </c:pt>
                <c:pt idx="9766">
                  <c:v>42333.395138888889</c:v>
                </c:pt>
                <c:pt idx="9767">
                  <c:v>42333.395833333336</c:v>
                </c:pt>
                <c:pt idx="9768">
                  <c:v>42333.397916666669</c:v>
                </c:pt>
                <c:pt idx="9769">
                  <c:v>42333.401388888888</c:v>
                </c:pt>
                <c:pt idx="9770">
                  <c:v>42333.40625</c:v>
                </c:pt>
                <c:pt idx="9771">
                  <c:v>42333.409722222219</c:v>
                </c:pt>
                <c:pt idx="9772">
                  <c:v>42333.411805555559</c:v>
                </c:pt>
                <c:pt idx="9773">
                  <c:v>42333.413888888892</c:v>
                </c:pt>
                <c:pt idx="9774">
                  <c:v>42333.415972222225</c:v>
                </c:pt>
                <c:pt idx="9775">
                  <c:v>42333.416666666664</c:v>
                </c:pt>
                <c:pt idx="9776">
                  <c:v>42333.417361111111</c:v>
                </c:pt>
                <c:pt idx="9777">
                  <c:v>42333.419444444444</c:v>
                </c:pt>
                <c:pt idx="9778">
                  <c:v>42333.421527777777</c:v>
                </c:pt>
                <c:pt idx="9779">
                  <c:v>42333.423611111109</c:v>
                </c:pt>
                <c:pt idx="9780">
                  <c:v>42333.425000000003</c:v>
                </c:pt>
                <c:pt idx="9781">
                  <c:v>42333.427083333336</c:v>
                </c:pt>
                <c:pt idx="9782">
                  <c:v>42333.429166666669</c:v>
                </c:pt>
                <c:pt idx="9783">
                  <c:v>42333.431250000001</c:v>
                </c:pt>
                <c:pt idx="9784">
                  <c:v>42333.432638888888</c:v>
                </c:pt>
                <c:pt idx="9785">
                  <c:v>42333.434027777781</c:v>
                </c:pt>
                <c:pt idx="9786">
                  <c:v>42333.436111111114</c:v>
                </c:pt>
                <c:pt idx="9787">
                  <c:v>42333.4375</c:v>
                </c:pt>
                <c:pt idx="9788">
                  <c:v>42333.438194444447</c:v>
                </c:pt>
                <c:pt idx="9789">
                  <c:v>42333.44027777778</c:v>
                </c:pt>
                <c:pt idx="9790">
                  <c:v>42333.445138888892</c:v>
                </c:pt>
                <c:pt idx="9791">
                  <c:v>42333.447916666664</c:v>
                </c:pt>
                <c:pt idx="9792">
                  <c:v>42333.449305555558</c:v>
                </c:pt>
                <c:pt idx="9793">
                  <c:v>42333.452777777777</c:v>
                </c:pt>
                <c:pt idx="9794">
                  <c:v>42333.454861111109</c:v>
                </c:pt>
                <c:pt idx="9795">
                  <c:v>42333.456944444442</c:v>
                </c:pt>
                <c:pt idx="9796">
                  <c:v>42333.458333333336</c:v>
                </c:pt>
                <c:pt idx="9797">
                  <c:v>42333.459027777775</c:v>
                </c:pt>
                <c:pt idx="9798">
                  <c:v>42333.460416666669</c:v>
                </c:pt>
                <c:pt idx="9799">
                  <c:v>42333.462500000001</c:v>
                </c:pt>
                <c:pt idx="9800">
                  <c:v>42333.464583333334</c:v>
                </c:pt>
                <c:pt idx="9801">
                  <c:v>42333.466666666667</c:v>
                </c:pt>
                <c:pt idx="9802">
                  <c:v>42333.468055555553</c:v>
                </c:pt>
                <c:pt idx="9803">
                  <c:v>42333.46875</c:v>
                </c:pt>
                <c:pt idx="9804">
                  <c:v>42333.470138888886</c:v>
                </c:pt>
                <c:pt idx="9805">
                  <c:v>42333.47152777778</c:v>
                </c:pt>
                <c:pt idx="9806">
                  <c:v>42333.472916666666</c:v>
                </c:pt>
                <c:pt idx="9807">
                  <c:v>42333.474305555559</c:v>
                </c:pt>
                <c:pt idx="9808">
                  <c:v>42333.475694444445</c:v>
                </c:pt>
                <c:pt idx="9809">
                  <c:v>42333.477083333331</c:v>
                </c:pt>
                <c:pt idx="9810">
                  <c:v>42333.478472222225</c:v>
                </c:pt>
                <c:pt idx="9811">
                  <c:v>42333.479166666664</c:v>
                </c:pt>
                <c:pt idx="9812">
                  <c:v>42333.479861111111</c:v>
                </c:pt>
                <c:pt idx="9813">
                  <c:v>42333.481249999997</c:v>
                </c:pt>
                <c:pt idx="9814">
                  <c:v>42333.482638888891</c:v>
                </c:pt>
                <c:pt idx="9815">
                  <c:v>42333.484027777777</c:v>
                </c:pt>
                <c:pt idx="9816">
                  <c:v>42333.486111111109</c:v>
                </c:pt>
                <c:pt idx="9817">
                  <c:v>42333.487500000003</c:v>
                </c:pt>
                <c:pt idx="9818">
                  <c:v>42333.488888888889</c:v>
                </c:pt>
                <c:pt idx="9819">
                  <c:v>42333.489583333336</c:v>
                </c:pt>
                <c:pt idx="9820">
                  <c:v>42333.490277777775</c:v>
                </c:pt>
                <c:pt idx="9821">
                  <c:v>42333.491666666669</c:v>
                </c:pt>
                <c:pt idx="9822">
                  <c:v>42333.493055555555</c:v>
                </c:pt>
                <c:pt idx="9823">
                  <c:v>42333.494444444441</c:v>
                </c:pt>
                <c:pt idx="9824">
                  <c:v>42333.495833333334</c:v>
                </c:pt>
                <c:pt idx="9825">
                  <c:v>42333.497916666667</c:v>
                </c:pt>
                <c:pt idx="9826">
                  <c:v>42333.499305555553</c:v>
                </c:pt>
                <c:pt idx="9827">
                  <c:v>42333.5</c:v>
                </c:pt>
                <c:pt idx="9828">
                  <c:v>42333.501388888886</c:v>
                </c:pt>
                <c:pt idx="9829">
                  <c:v>42333.503472222219</c:v>
                </c:pt>
                <c:pt idx="9830">
                  <c:v>42333.505555555559</c:v>
                </c:pt>
                <c:pt idx="9831">
                  <c:v>42333.507638888892</c:v>
                </c:pt>
                <c:pt idx="9832">
                  <c:v>42333.509722222225</c:v>
                </c:pt>
                <c:pt idx="9833">
                  <c:v>42333.510416666664</c:v>
                </c:pt>
                <c:pt idx="9834">
                  <c:v>42333.511805555558</c:v>
                </c:pt>
                <c:pt idx="9835">
                  <c:v>42333.513194444444</c:v>
                </c:pt>
                <c:pt idx="9836">
                  <c:v>42333.515972222223</c:v>
                </c:pt>
                <c:pt idx="9837">
                  <c:v>42333.518055555556</c:v>
                </c:pt>
                <c:pt idx="9838">
                  <c:v>42333.520138888889</c:v>
                </c:pt>
                <c:pt idx="9839">
                  <c:v>42333.520833333336</c:v>
                </c:pt>
                <c:pt idx="9840">
                  <c:v>42333.522222222222</c:v>
                </c:pt>
                <c:pt idx="9841">
                  <c:v>42333.524305555555</c:v>
                </c:pt>
                <c:pt idx="9842">
                  <c:v>42333.525694444441</c:v>
                </c:pt>
                <c:pt idx="9843">
                  <c:v>42333.527777777781</c:v>
                </c:pt>
                <c:pt idx="9844">
                  <c:v>42333.529861111114</c:v>
                </c:pt>
                <c:pt idx="9845">
                  <c:v>42333.53125</c:v>
                </c:pt>
                <c:pt idx="9846">
                  <c:v>42333.532638888886</c:v>
                </c:pt>
                <c:pt idx="9847">
                  <c:v>42333.536805555559</c:v>
                </c:pt>
                <c:pt idx="9848">
                  <c:v>42333.538888888892</c:v>
                </c:pt>
                <c:pt idx="9849">
                  <c:v>42333.540972222225</c:v>
                </c:pt>
                <c:pt idx="9850">
                  <c:v>42333.541666666664</c:v>
                </c:pt>
                <c:pt idx="9851">
                  <c:v>42333.542361111111</c:v>
                </c:pt>
                <c:pt idx="9852">
                  <c:v>42333.543749999997</c:v>
                </c:pt>
                <c:pt idx="9853">
                  <c:v>42333.545138888891</c:v>
                </c:pt>
                <c:pt idx="9854">
                  <c:v>42333.546527777777</c:v>
                </c:pt>
                <c:pt idx="9855">
                  <c:v>42333.548611111109</c:v>
                </c:pt>
                <c:pt idx="9856">
                  <c:v>42333.550694444442</c:v>
                </c:pt>
                <c:pt idx="9857">
                  <c:v>42333.552083333336</c:v>
                </c:pt>
                <c:pt idx="9858">
                  <c:v>42333.552777777775</c:v>
                </c:pt>
                <c:pt idx="9859">
                  <c:v>42333.554861111108</c:v>
                </c:pt>
                <c:pt idx="9860">
                  <c:v>42333.558333333334</c:v>
                </c:pt>
                <c:pt idx="9861">
                  <c:v>42333.560416666667</c:v>
                </c:pt>
                <c:pt idx="9862">
                  <c:v>42333.5625</c:v>
                </c:pt>
                <c:pt idx="9863">
                  <c:v>42333.563888888886</c:v>
                </c:pt>
                <c:pt idx="9864">
                  <c:v>42333.56527777778</c:v>
                </c:pt>
                <c:pt idx="9865">
                  <c:v>42333.566666666666</c:v>
                </c:pt>
                <c:pt idx="9866">
                  <c:v>42333.568055555559</c:v>
                </c:pt>
                <c:pt idx="9867">
                  <c:v>42333.569444444445</c:v>
                </c:pt>
                <c:pt idx="9868">
                  <c:v>42333.571527777778</c:v>
                </c:pt>
                <c:pt idx="9869">
                  <c:v>42333.572916666664</c:v>
                </c:pt>
                <c:pt idx="9870">
                  <c:v>42333.574305555558</c:v>
                </c:pt>
                <c:pt idx="9871">
                  <c:v>42333.576388888891</c:v>
                </c:pt>
                <c:pt idx="9872">
                  <c:v>42333.578472222223</c:v>
                </c:pt>
                <c:pt idx="9873">
                  <c:v>42333.581250000003</c:v>
                </c:pt>
                <c:pt idx="9874">
                  <c:v>42333.583333333336</c:v>
                </c:pt>
                <c:pt idx="9875">
                  <c:v>42333.59375</c:v>
                </c:pt>
                <c:pt idx="9876">
                  <c:v>42333.597916666666</c:v>
                </c:pt>
                <c:pt idx="9877">
                  <c:v>42333.600694444445</c:v>
                </c:pt>
                <c:pt idx="9878">
                  <c:v>42333.602777777778</c:v>
                </c:pt>
                <c:pt idx="9879">
                  <c:v>42333.604166666664</c:v>
                </c:pt>
                <c:pt idx="9880">
                  <c:v>42333.604861111111</c:v>
                </c:pt>
                <c:pt idx="9881">
                  <c:v>42333.606944444444</c:v>
                </c:pt>
                <c:pt idx="9882">
                  <c:v>42333.611111111109</c:v>
                </c:pt>
                <c:pt idx="9883">
                  <c:v>42333.614583333336</c:v>
                </c:pt>
                <c:pt idx="9884">
                  <c:v>42333.625</c:v>
                </c:pt>
                <c:pt idx="9885">
                  <c:v>42333.635416666664</c:v>
                </c:pt>
                <c:pt idx="9886">
                  <c:v>42333.645138888889</c:v>
                </c:pt>
                <c:pt idx="9887">
                  <c:v>42333.645833333336</c:v>
                </c:pt>
                <c:pt idx="9888">
                  <c:v>42333.65625</c:v>
                </c:pt>
                <c:pt idx="9889">
                  <c:v>42333.659722222219</c:v>
                </c:pt>
                <c:pt idx="9890">
                  <c:v>42333.663194444445</c:v>
                </c:pt>
                <c:pt idx="9891">
                  <c:v>42333.666666666664</c:v>
                </c:pt>
                <c:pt idx="9892">
                  <c:v>42333.669444444444</c:v>
                </c:pt>
                <c:pt idx="9893">
                  <c:v>42333.672222222223</c:v>
                </c:pt>
                <c:pt idx="9894">
                  <c:v>42333.674305555556</c:v>
                </c:pt>
                <c:pt idx="9895">
                  <c:v>42333.677083333336</c:v>
                </c:pt>
                <c:pt idx="9896">
                  <c:v>42333.679861111108</c:v>
                </c:pt>
                <c:pt idx="9897">
                  <c:v>42333.681944444441</c:v>
                </c:pt>
                <c:pt idx="9898">
                  <c:v>42333.683333333334</c:v>
                </c:pt>
                <c:pt idx="9899">
                  <c:v>42333.686111111114</c:v>
                </c:pt>
                <c:pt idx="9900">
                  <c:v>42333.6875</c:v>
                </c:pt>
                <c:pt idx="9901">
                  <c:v>42333.688194444447</c:v>
                </c:pt>
                <c:pt idx="9902">
                  <c:v>42333.69027777778</c:v>
                </c:pt>
                <c:pt idx="9903">
                  <c:v>42333.691666666666</c:v>
                </c:pt>
                <c:pt idx="9904">
                  <c:v>42333.693749999999</c:v>
                </c:pt>
                <c:pt idx="9905">
                  <c:v>42333.695833333331</c:v>
                </c:pt>
                <c:pt idx="9906">
                  <c:v>42333.697916666664</c:v>
                </c:pt>
                <c:pt idx="9907">
                  <c:v>42333.7</c:v>
                </c:pt>
                <c:pt idx="9908">
                  <c:v>42333.70208333333</c:v>
                </c:pt>
                <c:pt idx="9909">
                  <c:v>42333.70416666667</c:v>
                </c:pt>
                <c:pt idx="9910">
                  <c:v>42333.705555555556</c:v>
                </c:pt>
                <c:pt idx="9911">
                  <c:v>42333.707638888889</c:v>
                </c:pt>
                <c:pt idx="9912">
                  <c:v>42333.708333333336</c:v>
                </c:pt>
                <c:pt idx="9913">
                  <c:v>42333.709722222222</c:v>
                </c:pt>
                <c:pt idx="9914">
                  <c:v>42333.711111111108</c:v>
                </c:pt>
                <c:pt idx="9915">
                  <c:v>42333.713194444441</c:v>
                </c:pt>
                <c:pt idx="9916">
                  <c:v>42333.714583333334</c:v>
                </c:pt>
                <c:pt idx="9917">
                  <c:v>42333.716666666667</c:v>
                </c:pt>
                <c:pt idx="9918">
                  <c:v>42333.71875</c:v>
                </c:pt>
                <c:pt idx="9919">
                  <c:v>42333.720833333333</c:v>
                </c:pt>
                <c:pt idx="9920">
                  <c:v>42333.722916666666</c:v>
                </c:pt>
                <c:pt idx="9921">
                  <c:v>42333.724999999999</c:v>
                </c:pt>
                <c:pt idx="9922">
                  <c:v>42333.726388888892</c:v>
                </c:pt>
                <c:pt idx="9923">
                  <c:v>42333.728472222225</c:v>
                </c:pt>
                <c:pt idx="9924">
                  <c:v>42333.729166666664</c:v>
                </c:pt>
                <c:pt idx="9925">
                  <c:v>42333.729861111111</c:v>
                </c:pt>
                <c:pt idx="9926">
                  <c:v>42333.731249999997</c:v>
                </c:pt>
                <c:pt idx="9927">
                  <c:v>42333.73333333333</c:v>
                </c:pt>
                <c:pt idx="9928">
                  <c:v>42333.73541666667</c:v>
                </c:pt>
                <c:pt idx="9929">
                  <c:v>42333.737500000003</c:v>
                </c:pt>
                <c:pt idx="9930">
                  <c:v>42333.739583333336</c:v>
                </c:pt>
                <c:pt idx="9931">
                  <c:v>42333.740972222222</c:v>
                </c:pt>
                <c:pt idx="9932">
                  <c:v>42333.743055555555</c:v>
                </c:pt>
                <c:pt idx="9933">
                  <c:v>42333.745138888888</c:v>
                </c:pt>
                <c:pt idx="9934">
                  <c:v>42333.74722222222</c:v>
                </c:pt>
                <c:pt idx="9935">
                  <c:v>42333.748611111114</c:v>
                </c:pt>
                <c:pt idx="9936">
                  <c:v>42333.75</c:v>
                </c:pt>
                <c:pt idx="9937">
                  <c:v>42333.750694444447</c:v>
                </c:pt>
                <c:pt idx="9938">
                  <c:v>42333.752083333333</c:v>
                </c:pt>
                <c:pt idx="9939">
                  <c:v>42333.753472222219</c:v>
                </c:pt>
                <c:pt idx="9940">
                  <c:v>42333.754861111112</c:v>
                </c:pt>
                <c:pt idx="9941">
                  <c:v>42333.756944444445</c:v>
                </c:pt>
                <c:pt idx="9942">
                  <c:v>42333.759027777778</c:v>
                </c:pt>
                <c:pt idx="9943">
                  <c:v>42333.760416666664</c:v>
                </c:pt>
                <c:pt idx="9944">
                  <c:v>42333.762499999997</c:v>
                </c:pt>
                <c:pt idx="9945">
                  <c:v>42333.76458333333</c:v>
                </c:pt>
                <c:pt idx="9946">
                  <c:v>42333.765972222223</c:v>
                </c:pt>
                <c:pt idx="9947">
                  <c:v>42333.768055555556</c:v>
                </c:pt>
                <c:pt idx="9948">
                  <c:v>42333.769444444442</c:v>
                </c:pt>
                <c:pt idx="9949">
                  <c:v>42333.770833333336</c:v>
                </c:pt>
                <c:pt idx="9950">
                  <c:v>42333.771527777775</c:v>
                </c:pt>
                <c:pt idx="9951">
                  <c:v>42333.772916666669</c:v>
                </c:pt>
                <c:pt idx="9952">
                  <c:v>42333.774305555555</c:v>
                </c:pt>
                <c:pt idx="9953">
                  <c:v>42333.775694444441</c:v>
                </c:pt>
                <c:pt idx="9954">
                  <c:v>42333.777777777781</c:v>
                </c:pt>
                <c:pt idx="9955">
                  <c:v>42333.779861111114</c:v>
                </c:pt>
                <c:pt idx="9956">
                  <c:v>42333.78125</c:v>
                </c:pt>
                <c:pt idx="9957">
                  <c:v>42333.781944444447</c:v>
                </c:pt>
                <c:pt idx="9958">
                  <c:v>42333.78402777778</c:v>
                </c:pt>
                <c:pt idx="9959">
                  <c:v>42333.786111111112</c:v>
                </c:pt>
                <c:pt idx="9960">
                  <c:v>42333.788194444445</c:v>
                </c:pt>
                <c:pt idx="9961">
                  <c:v>42333.789583333331</c:v>
                </c:pt>
                <c:pt idx="9962">
                  <c:v>42333.791666666664</c:v>
                </c:pt>
                <c:pt idx="9963">
                  <c:v>42333.793749999997</c:v>
                </c:pt>
                <c:pt idx="9964">
                  <c:v>42333.79583333333</c:v>
                </c:pt>
                <c:pt idx="9965">
                  <c:v>42333.79791666667</c:v>
                </c:pt>
                <c:pt idx="9966">
                  <c:v>42333.8</c:v>
                </c:pt>
                <c:pt idx="9967">
                  <c:v>42333.802083333336</c:v>
                </c:pt>
                <c:pt idx="9968">
                  <c:v>42333.804166666669</c:v>
                </c:pt>
                <c:pt idx="9969">
                  <c:v>42333.806250000001</c:v>
                </c:pt>
                <c:pt idx="9970">
                  <c:v>42333.809027777781</c:v>
                </c:pt>
                <c:pt idx="9971">
                  <c:v>42333.811111111114</c:v>
                </c:pt>
                <c:pt idx="9972">
                  <c:v>42333.8125</c:v>
                </c:pt>
                <c:pt idx="9973">
                  <c:v>42333.813194444447</c:v>
                </c:pt>
                <c:pt idx="9974">
                  <c:v>42333.81527777778</c:v>
                </c:pt>
                <c:pt idx="9975">
                  <c:v>42333.817361111112</c:v>
                </c:pt>
                <c:pt idx="9976">
                  <c:v>42333.819444444445</c:v>
                </c:pt>
                <c:pt idx="9977">
                  <c:v>42333.821527777778</c:v>
                </c:pt>
                <c:pt idx="9978">
                  <c:v>42333.822916666664</c:v>
                </c:pt>
                <c:pt idx="9979">
                  <c:v>42333.823611111111</c:v>
                </c:pt>
                <c:pt idx="9980">
                  <c:v>42333.824999999997</c:v>
                </c:pt>
                <c:pt idx="9981">
                  <c:v>42333.82708333333</c:v>
                </c:pt>
                <c:pt idx="9982">
                  <c:v>42333.82916666667</c:v>
                </c:pt>
                <c:pt idx="9983">
                  <c:v>42333.831250000003</c:v>
                </c:pt>
                <c:pt idx="9984">
                  <c:v>42333.833333333336</c:v>
                </c:pt>
                <c:pt idx="9985">
                  <c:v>42333.834027777775</c:v>
                </c:pt>
                <c:pt idx="9986">
                  <c:v>42333.836805555555</c:v>
                </c:pt>
                <c:pt idx="9987">
                  <c:v>42333.838194444441</c:v>
                </c:pt>
                <c:pt idx="9988">
                  <c:v>42333.840277777781</c:v>
                </c:pt>
                <c:pt idx="9989">
                  <c:v>42333.843055555553</c:v>
                </c:pt>
                <c:pt idx="9990">
                  <c:v>42333.84375</c:v>
                </c:pt>
                <c:pt idx="9991">
                  <c:v>42333.854166666664</c:v>
                </c:pt>
                <c:pt idx="9992">
                  <c:v>42333.859027777777</c:v>
                </c:pt>
                <c:pt idx="9993">
                  <c:v>42333.864583333336</c:v>
                </c:pt>
                <c:pt idx="9994">
                  <c:v>42333.875</c:v>
                </c:pt>
                <c:pt idx="9995">
                  <c:v>42333.880555555559</c:v>
                </c:pt>
                <c:pt idx="9996">
                  <c:v>42333.885416666664</c:v>
                </c:pt>
                <c:pt idx="9997">
                  <c:v>42333.895833333336</c:v>
                </c:pt>
                <c:pt idx="9998">
                  <c:v>42333.898611111108</c:v>
                </c:pt>
                <c:pt idx="9999">
                  <c:v>42333.901388888888</c:v>
                </c:pt>
                <c:pt idx="10000">
                  <c:v>42333.90347222222</c:v>
                </c:pt>
                <c:pt idx="10001">
                  <c:v>42333.905555555553</c:v>
                </c:pt>
                <c:pt idx="10002">
                  <c:v>42333.90625</c:v>
                </c:pt>
                <c:pt idx="10003">
                  <c:v>42333.906944444447</c:v>
                </c:pt>
                <c:pt idx="10004">
                  <c:v>42333.90902777778</c:v>
                </c:pt>
                <c:pt idx="10005">
                  <c:v>42333.910416666666</c:v>
                </c:pt>
                <c:pt idx="10006">
                  <c:v>42333.912499999999</c:v>
                </c:pt>
                <c:pt idx="10007">
                  <c:v>42333.914583333331</c:v>
                </c:pt>
                <c:pt idx="10008">
                  <c:v>42333.916666666664</c:v>
                </c:pt>
                <c:pt idx="10009">
                  <c:v>42333.920138888891</c:v>
                </c:pt>
                <c:pt idx="10010">
                  <c:v>42333.922222222223</c:v>
                </c:pt>
                <c:pt idx="10011">
                  <c:v>42333.925000000003</c:v>
                </c:pt>
                <c:pt idx="10012">
                  <c:v>42333.926388888889</c:v>
                </c:pt>
                <c:pt idx="10013">
                  <c:v>42333.927083333336</c:v>
                </c:pt>
                <c:pt idx="10014">
                  <c:v>42333.928472222222</c:v>
                </c:pt>
                <c:pt idx="10015">
                  <c:v>42333.930555555555</c:v>
                </c:pt>
                <c:pt idx="10016">
                  <c:v>42333.932638888888</c:v>
                </c:pt>
                <c:pt idx="10017">
                  <c:v>42333.935416666667</c:v>
                </c:pt>
                <c:pt idx="10018">
                  <c:v>42333.9375</c:v>
                </c:pt>
                <c:pt idx="10019">
                  <c:v>42333.938194444447</c:v>
                </c:pt>
                <c:pt idx="10020">
                  <c:v>42333.94027777778</c:v>
                </c:pt>
                <c:pt idx="10021">
                  <c:v>42333.942361111112</c:v>
                </c:pt>
                <c:pt idx="10022">
                  <c:v>42333.944444444445</c:v>
                </c:pt>
                <c:pt idx="10023">
                  <c:v>42333.946527777778</c:v>
                </c:pt>
                <c:pt idx="10024">
                  <c:v>42333.947916666664</c:v>
                </c:pt>
                <c:pt idx="10025">
                  <c:v>42333.948611111111</c:v>
                </c:pt>
                <c:pt idx="10026">
                  <c:v>42333.95</c:v>
                </c:pt>
                <c:pt idx="10027">
                  <c:v>42333.95208333333</c:v>
                </c:pt>
                <c:pt idx="10028">
                  <c:v>42333.95416666667</c:v>
                </c:pt>
                <c:pt idx="10029">
                  <c:v>42333.956250000003</c:v>
                </c:pt>
                <c:pt idx="10030">
                  <c:v>42333.958333333336</c:v>
                </c:pt>
                <c:pt idx="10031">
                  <c:v>42333.959722222222</c:v>
                </c:pt>
                <c:pt idx="10032">
                  <c:v>42333.961111111108</c:v>
                </c:pt>
                <c:pt idx="10033">
                  <c:v>42333.962500000001</c:v>
                </c:pt>
                <c:pt idx="10034">
                  <c:v>42333.963888888888</c:v>
                </c:pt>
                <c:pt idx="10035">
                  <c:v>42333.96597222222</c:v>
                </c:pt>
                <c:pt idx="10036">
                  <c:v>42333.968055555553</c:v>
                </c:pt>
                <c:pt idx="10037">
                  <c:v>42333.96875</c:v>
                </c:pt>
                <c:pt idx="10038">
                  <c:v>42333.970138888886</c:v>
                </c:pt>
                <c:pt idx="10039">
                  <c:v>42333.972222222219</c:v>
                </c:pt>
                <c:pt idx="10040">
                  <c:v>42333.974305555559</c:v>
                </c:pt>
                <c:pt idx="10041">
                  <c:v>42333.976388888892</c:v>
                </c:pt>
                <c:pt idx="10042">
                  <c:v>42333.978472222225</c:v>
                </c:pt>
                <c:pt idx="10043">
                  <c:v>42333.979166666664</c:v>
                </c:pt>
                <c:pt idx="10044">
                  <c:v>42333.979861111111</c:v>
                </c:pt>
                <c:pt idx="10045">
                  <c:v>42333.981944444444</c:v>
                </c:pt>
                <c:pt idx="10046">
                  <c:v>42333.984027777777</c:v>
                </c:pt>
                <c:pt idx="10047">
                  <c:v>42333.986111111109</c:v>
                </c:pt>
                <c:pt idx="10048">
                  <c:v>42333.987500000003</c:v>
                </c:pt>
                <c:pt idx="10049">
                  <c:v>42333.989583333336</c:v>
                </c:pt>
                <c:pt idx="10050">
                  <c:v>42333.990972222222</c:v>
                </c:pt>
                <c:pt idx="10051">
                  <c:v>42333.993055555555</c:v>
                </c:pt>
                <c:pt idx="10052">
                  <c:v>42333.994444444441</c:v>
                </c:pt>
                <c:pt idx="10053">
                  <c:v>42333.996527777781</c:v>
                </c:pt>
                <c:pt idx="10054">
                  <c:v>42333.997916666667</c:v>
                </c:pt>
                <c:pt idx="10055">
                  <c:v>42334</c:v>
                </c:pt>
                <c:pt idx="10056">
                  <c:v>42334.002083333333</c:v>
                </c:pt>
                <c:pt idx="10057">
                  <c:v>42334.003472222219</c:v>
                </c:pt>
                <c:pt idx="10058">
                  <c:v>42334.004861111112</c:v>
                </c:pt>
                <c:pt idx="10059">
                  <c:v>42334.006249999999</c:v>
                </c:pt>
                <c:pt idx="10060">
                  <c:v>42334.008333333331</c:v>
                </c:pt>
                <c:pt idx="10061">
                  <c:v>42334.009722222225</c:v>
                </c:pt>
                <c:pt idx="10062">
                  <c:v>42334.010416666664</c:v>
                </c:pt>
                <c:pt idx="10063">
                  <c:v>42334.011111111111</c:v>
                </c:pt>
                <c:pt idx="10064">
                  <c:v>42334.012499999997</c:v>
                </c:pt>
                <c:pt idx="10065">
                  <c:v>42334.01458333333</c:v>
                </c:pt>
                <c:pt idx="10066">
                  <c:v>42334.01666666667</c:v>
                </c:pt>
                <c:pt idx="10067">
                  <c:v>42334.018750000003</c:v>
                </c:pt>
                <c:pt idx="10068">
                  <c:v>42334.020833333336</c:v>
                </c:pt>
                <c:pt idx="10069">
                  <c:v>42334.022916666669</c:v>
                </c:pt>
                <c:pt idx="10070">
                  <c:v>42334.025000000001</c:v>
                </c:pt>
                <c:pt idx="10071">
                  <c:v>42334.027083333334</c:v>
                </c:pt>
                <c:pt idx="10072">
                  <c:v>42334.02847222222</c:v>
                </c:pt>
                <c:pt idx="10073">
                  <c:v>42334.030555555553</c:v>
                </c:pt>
                <c:pt idx="10074">
                  <c:v>42334.03125</c:v>
                </c:pt>
                <c:pt idx="10075">
                  <c:v>42334.032638888886</c:v>
                </c:pt>
                <c:pt idx="10076">
                  <c:v>42334.034722222219</c:v>
                </c:pt>
                <c:pt idx="10077">
                  <c:v>42334.037499999999</c:v>
                </c:pt>
                <c:pt idx="10078">
                  <c:v>42334.039583333331</c:v>
                </c:pt>
                <c:pt idx="10079">
                  <c:v>42334.041666666664</c:v>
                </c:pt>
                <c:pt idx="10080">
                  <c:v>42334.043749999997</c:v>
                </c:pt>
                <c:pt idx="10081">
                  <c:v>42334.045138888891</c:v>
                </c:pt>
                <c:pt idx="10082">
                  <c:v>42334.046527777777</c:v>
                </c:pt>
                <c:pt idx="10083">
                  <c:v>42334.04791666667</c:v>
                </c:pt>
                <c:pt idx="10084">
                  <c:v>42334.049305555556</c:v>
                </c:pt>
                <c:pt idx="10085">
                  <c:v>42334.050694444442</c:v>
                </c:pt>
                <c:pt idx="10086">
                  <c:v>42334.052083333336</c:v>
                </c:pt>
                <c:pt idx="10087">
                  <c:v>42334.052777777775</c:v>
                </c:pt>
                <c:pt idx="10088">
                  <c:v>42334.054861111108</c:v>
                </c:pt>
                <c:pt idx="10089">
                  <c:v>42334.056250000001</c:v>
                </c:pt>
                <c:pt idx="10090">
                  <c:v>42334.058333333334</c:v>
                </c:pt>
                <c:pt idx="10091">
                  <c:v>42334.060416666667</c:v>
                </c:pt>
                <c:pt idx="10092">
                  <c:v>42334.0625</c:v>
                </c:pt>
                <c:pt idx="10093">
                  <c:v>42334.063888888886</c:v>
                </c:pt>
                <c:pt idx="10094">
                  <c:v>42334.06527777778</c:v>
                </c:pt>
                <c:pt idx="10095">
                  <c:v>42334.067361111112</c:v>
                </c:pt>
                <c:pt idx="10096">
                  <c:v>42334.068749999999</c:v>
                </c:pt>
                <c:pt idx="10097">
                  <c:v>42334.070833333331</c:v>
                </c:pt>
                <c:pt idx="10098">
                  <c:v>42334.072916666664</c:v>
                </c:pt>
                <c:pt idx="10099">
                  <c:v>42334.074999999997</c:v>
                </c:pt>
                <c:pt idx="10100">
                  <c:v>42334.07708333333</c:v>
                </c:pt>
                <c:pt idx="10101">
                  <c:v>42334.07916666667</c:v>
                </c:pt>
                <c:pt idx="10102">
                  <c:v>42334.081250000003</c:v>
                </c:pt>
                <c:pt idx="10103">
                  <c:v>42334.083333333336</c:v>
                </c:pt>
                <c:pt idx="10104">
                  <c:v>42334.086111111108</c:v>
                </c:pt>
                <c:pt idx="10105">
                  <c:v>42334.088888888888</c:v>
                </c:pt>
                <c:pt idx="10106">
                  <c:v>42334.09097222222</c:v>
                </c:pt>
                <c:pt idx="10107">
                  <c:v>42334.093055555553</c:v>
                </c:pt>
                <c:pt idx="10108">
                  <c:v>42334.09375</c:v>
                </c:pt>
                <c:pt idx="10109">
                  <c:v>42334.095833333333</c:v>
                </c:pt>
                <c:pt idx="10110">
                  <c:v>42334.097916666666</c:v>
                </c:pt>
                <c:pt idx="10111">
                  <c:v>42334.100694444445</c:v>
                </c:pt>
                <c:pt idx="10112">
                  <c:v>42334.103472222225</c:v>
                </c:pt>
                <c:pt idx="10113">
                  <c:v>42334.104166666664</c:v>
                </c:pt>
                <c:pt idx="10114">
                  <c:v>42334.106249999997</c:v>
                </c:pt>
                <c:pt idx="10115">
                  <c:v>42334.109722222223</c:v>
                </c:pt>
                <c:pt idx="10116">
                  <c:v>42334.113194444442</c:v>
                </c:pt>
                <c:pt idx="10117">
                  <c:v>42334.114583333336</c:v>
                </c:pt>
                <c:pt idx="10118">
                  <c:v>42334.116666666669</c:v>
                </c:pt>
                <c:pt idx="10119">
                  <c:v>42334.120833333334</c:v>
                </c:pt>
                <c:pt idx="10120">
                  <c:v>42334.125</c:v>
                </c:pt>
                <c:pt idx="10121">
                  <c:v>42334.129166666666</c:v>
                </c:pt>
                <c:pt idx="10122">
                  <c:v>42334.135416666664</c:v>
                </c:pt>
                <c:pt idx="10123">
                  <c:v>42334.145833333336</c:v>
                </c:pt>
                <c:pt idx="10124">
                  <c:v>42334.15625</c:v>
                </c:pt>
                <c:pt idx="10125">
                  <c:v>42334.166666666664</c:v>
                </c:pt>
                <c:pt idx="10126">
                  <c:v>42334.168749999997</c:v>
                </c:pt>
                <c:pt idx="10127">
                  <c:v>42334.175000000003</c:v>
                </c:pt>
                <c:pt idx="10128">
                  <c:v>42334.177083333336</c:v>
                </c:pt>
                <c:pt idx="10129">
                  <c:v>42334.179861111108</c:v>
                </c:pt>
                <c:pt idx="10130">
                  <c:v>42334.18472222222</c:v>
                </c:pt>
                <c:pt idx="10131">
                  <c:v>42334.1875</c:v>
                </c:pt>
                <c:pt idx="10132">
                  <c:v>42334.188194444447</c:v>
                </c:pt>
                <c:pt idx="10133">
                  <c:v>42334.190972222219</c:v>
                </c:pt>
                <c:pt idx="10134">
                  <c:v>42334.193749999999</c:v>
                </c:pt>
                <c:pt idx="10135">
                  <c:v>42334.195833333331</c:v>
                </c:pt>
                <c:pt idx="10136">
                  <c:v>42334.197916666664</c:v>
                </c:pt>
                <c:pt idx="10137">
                  <c:v>42334.2</c:v>
                </c:pt>
                <c:pt idx="10138">
                  <c:v>42334.201388888891</c:v>
                </c:pt>
                <c:pt idx="10139">
                  <c:v>42334.203472222223</c:v>
                </c:pt>
                <c:pt idx="10140">
                  <c:v>42334.205555555556</c:v>
                </c:pt>
                <c:pt idx="10141">
                  <c:v>42334.207638888889</c:v>
                </c:pt>
                <c:pt idx="10142">
                  <c:v>42334.208333333336</c:v>
                </c:pt>
                <c:pt idx="10143">
                  <c:v>42334.209722222222</c:v>
                </c:pt>
                <c:pt idx="10144">
                  <c:v>42334.211111111108</c:v>
                </c:pt>
                <c:pt idx="10145">
                  <c:v>42334.212500000001</c:v>
                </c:pt>
                <c:pt idx="10146">
                  <c:v>42334.213888888888</c:v>
                </c:pt>
                <c:pt idx="10147">
                  <c:v>42334.215277777781</c:v>
                </c:pt>
                <c:pt idx="10148">
                  <c:v>42334.217361111114</c:v>
                </c:pt>
                <c:pt idx="10149">
                  <c:v>42334.21875</c:v>
                </c:pt>
                <c:pt idx="10150">
                  <c:v>42334.220833333333</c:v>
                </c:pt>
                <c:pt idx="10151">
                  <c:v>42334.222916666666</c:v>
                </c:pt>
                <c:pt idx="10152">
                  <c:v>42334.224305555559</c:v>
                </c:pt>
                <c:pt idx="10153">
                  <c:v>42334.226388888892</c:v>
                </c:pt>
                <c:pt idx="10154">
                  <c:v>42334.228472222225</c:v>
                </c:pt>
                <c:pt idx="10155">
                  <c:v>42334.229166666664</c:v>
                </c:pt>
                <c:pt idx="10156">
                  <c:v>42334.229861111111</c:v>
                </c:pt>
                <c:pt idx="10157">
                  <c:v>42334.231944444444</c:v>
                </c:pt>
                <c:pt idx="10158">
                  <c:v>42334.234027777777</c:v>
                </c:pt>
                <c:pt idx="10159">
                  <c:v>42334.23541666667</c:v>
                </c:pt>
                <c:pt idx="10160">
                  <c:v>42334.237500000003</c:v>
                </c:pt>
                <c:pt idx="10161">
                  <c:v>42334.238888888889</c:v>
                </c:pt>
                <c:pt idx="10162">
                  <c:v>42334.239583333336</c:v>
                </c:pt>
                <c:pt idx="10163">
                  <c:v>42334.240972222222</c:v>
                </c:pt>
                <c:pt idx="10164">
                  <c:v>42334.243055555555</c:v>
                </c:pt>
                <c:pt idx="10165">
                  <c:v>42334.244444444441</c:v>
                </c:pt>
                <c:pt idx="10166">
                  <c:v>42334.246527777781</c:v>
                </c:pt>
                <c:pt idx="10167">
                  <c:v>42334.247916666667</c:v>
                </c:pt>
                <c:pt idx="10168">
                  <c:v>42334.249305555553</c:v>
                </c:pt>
                <c:pt idx="10169">
                  <c:v>42334.25</c:v>
                </c:pt>
                <c:pt idx="10170">
                  <c:v>42334.250694444447</c:v>
                </c:pt>
                <c:pt idx="10171">
                  <c:v>42334.25277777778</c:v>
                </c:pt>
                <c:pt idx="10172">
                  <c:v>42334.254166666666</c:v>
                </c:pt>
                <c:pt idx="10173">
                  <c:v>42334.255555555559</c:v>
                </c:pt>
                <c:pt idx="10174">
                  <c:v>42334.256944444445</c:v>
                </c:pt>
                <c:pt idx="10175">
                  <c:v>42334.258333333331</c:v>
                </c:pt>
                <c:pt idx="10176">
                  <c:v>42334.259722222225</c:v>
                </c:pt>
                <c:pt idx="10177">
                  <c:v>42334.260416666664</c:v>
                </c:pt>
                <c:pt idx="10178">
                  <c:v>42334.261111111111</c:v>
                </c:pt>
                <c:pt idx="10179">
                  <c:v>42334.262499999997</c:v>
                </c:pt>
                <c:pt idx="10180">
                  <c:v>42334.263888888891</c:v>
                </c:pt>
                <c:pt idx="10181">
                  <c:v>42334.265277777777</c:v>
                </c:pt>
                <c:pt idx="10182">
                  <c:v>42334.26666666667</c:v>
                </c:pt>
                <c:pt idx="10183">
                  <c:v>42334.268055555556</c:v>
                </c:pt>
                <c:pt idx="10184">
                  <c:v>42334.269444444442</c:v>
                </c:pt>
                <c:pt idx="10185">
                  <c:v>42334.270833333336</c:v>
                </c:pt>
                <c:pt idx="10186">
                  <c:v>42334.271527777775</c:v>
                </c:pt>
                <c:pt idx="10187">
                  <c:v>42334.272916666669</c:v>
                </c:pt>
                <c:pt idx="10188">
                  <c:v>42334.274305555555</c:v>
                </c:pt>
                <c:pt idx="10189">
                  <c:v>42334.276388888888</c:v>
                </c:pt>
                <c:pt idx="10190">
                  <c:v>42334.27847222222</c:v>
                </c:pt>
                <c:pt idx="10191">
                  <c:v>42334.279861111114</c:v>
                </c:pt>
                <c:pt idx="10192">
                  <c:v>42334.28125</c:v>
                </c:pt>
                <c:pt idx="10193">
                  <c:v>42334.281944444447</c:v>
                </c:pt>
                <c:pt idx="10194">
                  <c:v>42334.28402777778</c:v>
                </c:pt>
                <c:pt idx="10195">
                  <c:v>42334.286111111112</c:v>
                </c:pt>
                <c:pt idx="10196">
                  <c:v>42334.288194444445</c:v>
                </c:pt>
                <c:pt idx="10197">
                  <c:v>42334.290277777778</c:v>
                </c:pt>
                <c:pt idx="10198">
                  <c:v>42334.291666666664</c:v>
                </c:pt>
                <c:pt idx="10199">
                  <c:v>42334.293749999997</c:v>
                </c:pt>
                <c:pt idx="10200">
                  <c:v>42334.295138888891</c:v>
                </c:pt>
                <c:pt idx="10201">
                  <c:v>42334.296527777777</c:v>
                </c:pt>
                <c:pt idx="10202">
                  <c:v>42334.29791666667</c:v>
                </c:pt>
                <c:pt idx="10203">
                  <c:v>42334.299305555556</c:v>
                </c:pt>
                <c:pt idx="10204">
                  <c:v>42334.300694444442</c:v>
                </c:pt>
                <c:pt idx="10205">
                  <c:v>42334.302083333336</c:v>
                </c:pt>
                <c:pt idx="10206">
                  <c:v>42334.302777777775</c:v>
                </c:pt>
                <c:pt idx="10207">
                  <c:v>42334.304166666669</c:v>
                </c:pt>
                <c:pt idx="10208">
                  <c:v>42334.305555555555</c:v>
                </c:pt>
                <c:pt idx="10209">
                  <c:v>42334.306944444441</c:v>
                </c:pt>
                <c:pt idx="10210">
                  <c:v>42334.308333333334</c:v>
                </c:pt>
                <c:pt idx="10211">
                  <c:v>42334.30972222222</c:v>
                </c:pt>
                <c:pt idx="10212">
                  <c:v>42334.311805555553</c:v>
                </c:pt>
                <c:pt idx="10213">
                  <c:v>42334.3125</c:v>
                </c:pt>
                <c:pt idx="10214">
                  <c:v>42334.313888888886</c:v>
                </c:pt>
                <c:pt idx="10215">
                  <c:v>42334.315972222219</c:v>
                </c:pt>
                <c:pt idx="10216">
                  <c:v>42334.317361111112</c:v>
                </c:pt>
                <c:pt idx="10217">
                  <c:v>42334.318749999999</c:v>
                </c:pt>
                <c:pt idx="10218">
                  <c:v>42334.320833333331</c:v>
                </c:pt>
                <c:pt idx="10219">
                  <c:v>42334.322916666664</c:v>
                </c:pt>
                <c:pt idx="10220">
                  <c:v>42334.324305555558</c:v>
                </c:pt>
                <c:pt idx="10221">
                  <c:v>42334.326388888891</c:v>
                </c:pt>
                <c:pt idx="10222">
                  <c:v>42334.328472222223</c:v>
                </c:pt>
                <c:pt idx="10223">
                  <c:v>42334.330555555556</c:v>
                </c:pt>
                <c:pt idx="10224">
                  <c:v>42334.331944444442</c:v>
                </c:pt>
                <c:pt idx="10225">
                  <c:v>42334.333333333336</c:v>
                </c:pt>
                <c:pt idx="10226">
                  <c:v>42334.334027777775</c:v>
                </c:pt>
                <c:pt idx="10227">
                  <c:v>42334.335416666669</c:v>
                </c:pt>
                <c:pt idx="10228">
                  <c:v>42334.337500000001</c:v>
                </c:pt>
                <c:pt idx="10229">
                  <c:v>42334.338888888888</c:v>
                </c:pt>
                <c:pt idx="10230">
                  <c:v>42334.34097222222</c:v>
                </c:pt>
                <c:pt idx="10231">
                  <c:v>42334.343055555553</c:v>
                </c:pt>
                <c:pt idx="10232">
                  <c:v>42334.34375</c:v>
                </c:pt>
                <c:pt idx="10233">
                  <c:v>42334.345138888886</c:v>
                </c:pt>
                <c:pt idx="10234">
                  <c:v>42334.34652777778</c:v>
                </c:pt>
                <c:pt idx="10235">
                  <c:v>42334.348611111112</c:v>
                </c:pt>
                <c:pt idx="10236">
                  <c:v>42334.350694444445</c:v>
                </c:pt>
                <c:pt idx="10237">
                  <c:v>42334.352777777778</c:v>
                </c:pt>
                <c:pt idx="10238">
                  <c:v>42334.354166666664</c:v>
                </c:pt>
                <c:pt idx="10239">
                  <c:v>42334.354861111111</c:v>
                </c:pt>
                <c:pt idx="10240">
                  <c:v>42334.356944444444</c:v>
                </c:pt>
                <c:pt idx="10241">
                  <c:v>42334.359722222223</c:v>
                </c:pt>
                <c:pt idx="10242">
                  <c:v>42334.362500000003</c:v>
                </c:pt>
                <c:pt idx="10243">
                  <c:v>42334.364583333336</c:v>
                </c:pt>
                <c:pt idx="10244">
                  <c:v>42334.365277777775</c:v>
                </c:pt>
                <c:pt idx="10245">
                  <c:v>42334.368750000001</c:v>
                </c:pt>
                <c:pt idx="10246">
                  <c:v>42334.371527777781</c:v>
                </c:pt>
                <c:pt idx="10247">
                  <c:v>42334.375</c:v>
                </c:pt>
                <c:pt idx="10248">
                  <c:v>42334.37777777778</c:v>
                </c:pt>
                <c:pt idx="10249">
                  <c:v>42334.381944444445</c:v>
                </c:pt>
                <c:pt idx="10250">
                  <c:v>42334.385416666664</c:v>
                </c:pt>
                <c:pt idx="10251">
                  <c:v>42334.38958333333</c:v>
                </c:pt>
                <c:pt idx="10252">
                  <c:v>42334.395833333336</c:v>
                </c:pt>
                <c:pt idx="10253">
                  <c:v>42334.40625</c:v>
                </c:pt>
                <c:pt idx="10254">
                  <c:v>42334.415972222225</c:v>
                </c:pt>
                <c:pt idx="10255">
                  <c:v>42334.416666666664</c:v>
                </c:pt>
                <c:pt idx="10256">
                  <c:v>42334.42083333333</c:v>
                </c:pt>
                <c:pt idx="10257">
                  <c:v>42334.424305555556</c:v>
                </c:pt>
                <c:pt idx="10258">
                  <c:v>42334.426388888889</c:v>
                </c:pt>
                <c:pt idx="10259">
                  <c:v>42334.427083333336</c:v>
                </c:pt>
                <c:pt idx="10260">
                  <c:v>42334.429166666669</c:v>
                </c:pt>
                <c:pt idx="10261">
                  <c:v>42334.431944444441</c:v>
                </c:pt>
                <c:pt idx="10262">
                  <c:v>42334.43472222222</c:v>
                </c:pt>
                <c:pt idx="10263">
                  <c:v>42334.4375</c:v>
                </c:pt>
                <c:pt idx="10264">
                  <c:v>42334.441666666666</c:v>
                </c:pt>
                <c:pt idx="10265">
                  <c:v>42334.447222222225</c:v>
                </c:pt>
                <c:pt idx="10266">
                  <c:v>42334.447916666664</c:v>
                </c:pt>
                <c:pt idx="10267">
                  <c:v>42334.449305555558</c:v>
                </c:pt>
                <c:pt idx="10268">
                  <c:v>42334.451388888891</c:v>
                </c:pt>
                <c:pt idx="10269">
                  <c:v>42334.452777777777</c:v>
                </c:pt>
                <c:pt idx="10270">
                  <c:v>42334.45416666667</c:v>
                </c:pt>
                <c:pt idx="10271">
                  <c:v>42334.456250000003</c:v>
                </c:pt>
                <c:pt idx="10272">
                  <c:v>42334.457638888889</c:v>
                </c:pt>
                <c:pt idx="10273">
                  <c:v>42334.458333333336</c:v>
                </c:pt>
                <c:pt idx="10274">
                  <c:v>42334.459027777775</c:v>
                </c:pt>
                <c:pt idx="10275">
                  <c:v>42334.460416666669</c:v>
                </c:pt>
                <c:pt idx="10276">
                  <c:v>42334.461805555555</c:v>
                </c:pt>
                <c:pt idx="10277">
                  <c:v>42334.463888888888</c:v>
                </c:pt>
                <c:pt idx="10278">
                  <c:v>42334.46597222222</c:v>
                </c:pt>
                <c:pt idx="10279">
                  <c:v>42334.468055555553</c:v>
                </c:pt>
                <c:pt idx="10280">
                  <c:v>42334.46875</c:v>
                </c:pt>
                <c:pt idx="10281">
                  <c:v>42334.469444444447</c:v>
                </c:pt>
                <c:pt idx="10282">
                  <c:v>42334.47152777778</c:v>
                </c:pt>
                <c:pt idx="10283">
                  <c:v>42334.473611111112</c:v>
                </c:pt>
                <c:pt idx="10284">
                  <c:v>42334.475694444445</c:v>
                </c:pt>
                <c:pt idx="10285">
                  <c:v>42334.477777777778</c:v>
                </c:pt>
                <c:pt idx="10286">
                  <c:v>42334.479166666664</c:v>
                </c:pt>
                <c:pt idx="10287">
                  <c:v>42334.481249999997</c:v>
                </c:pt>
                <c:pt idx="10288">
                  <c:v>42334.482638888891</c:v>
                </c:pt>
                <c:pt idx="10289">
                  <c:v>42334.484722222223</c:v>
                </c:pt>
                <c:pt idx="10290">
                  <c:v>42334.486111111109</c:v>
                </c:pt>
                <c:pt idx="10291">
                  <c:v>42334.488194444442</c:v>
                </c:pt>
                <c:pt idx="10292">
                  <c:v>42334.489583333336</c:v>
                </c:pt>
                <c:pt idx="10293">
                  <c:v>42334.490972222222</c:v>
                </c:pt>
                <c:pt idx="10294">
                  <c:v>42334.492361111108</c:v>
                </c:pt>
                <c:pt idx="10295">
                  <c:v>42334.494444444441</c:v>
                </c:pt>
                <c:pt idx="10296">
                  <c:v>42334.495833333334</c:v>
                </c:pt>
                <c:pt idx="10297">
                  <c:v>42334.497916666667</c:v>
                </c:pt>
                <c:pt idx="10298">
                  <c:v>42334.5</c:v>
                </c:pt>
                <c:pt idx="10299">
                  <c:v>42334.502083333333</c:v>
                </c:pt>
                <c:pt idx="10300">
                  <c:v>42334.504166666666</c:v>
                </c:pt>
                <c:pt idx="10301">
                  <c:v>42334.505555555559</c:v>
                </c:pt>
                <c:pt idx="10302">
                  <c:v>42334.507638888892</c:v>
                </c:pt>
                <c:pt idx="10303">
                  <c:v>42334.509027777778</c:v>
                </c:pt>
                <c:pt idx="10304">
                  <c:v>42334.510416666664</c:v>
                </c:pt>
                <c:pt idx="10305">
                  <c:v>42334.511111111111</c:v>
                </c:pt>
                <c:pt idx="10306">
                  <c:v>42334.513194444444</c:v>
                </c:pt>
                <c:pt idx="10307">
                  <c:v>42334.515277777777</c:v>
                </c:pt>
                <c:pt idx="10308">
                  <c:v>42334.51666666667</c:v>
                </c:pt>
                <c:pt idx="10309">
                  <c:v>42334.518750000003</c:v>
                </c:pt>
                <c:pt idx="10310">
                  <c:v>42334.520833333336</c:v>
                </c:pt>
                <c:pt idx="10311">
                  <c:v>42334.522916666669</c:v>
                </c:pt>
                <c:pt idx="10312">
                  <c:v>42334.525000000001</c:v>
                </c:pt>
                <c:pt idx="10313">
                  <c:v>42334.527083333334</c:v>
                </c:pt>
                <c:pt idx="10314">
                  <c:v>42334.529166666667</c:v>
                </c:pt>
                <c:pt idx="10315">
                  <c:v>42334.53125</c:v>
                </c:pt>
                <c:pt idx="10316">
                  <c:v>42334.533333333333</c:v>
                </c:pt>
                <c:pt idx="10317">
                  <c:v>42334.534722222219</c:v>
                </c:pt>
                <c:pt idx="10318">
                  <c:v>42334.536805555559</c:v>
                </c:pt>
                <c:pt idx="10319">
                  <c:v>42334.538194444445</c:v>
                </c:pt>
                <c:pt idx="10320">
                  <c:v>42334.540277777778</c:v>
                </c:pt>
                <c:pt idx="10321">
                  <c:v>42334.541666666664</c:v>
                </c:pt>
                <c:pt idx="10322">
                  <c:v>42334.543749999997</c:v>
                </c:pt>
                <c:pt idx="10323">
                  <c:v>42334.54583333333</c:v>
                </c:pt>
                <c:pt idx="10324">
                  <c:v>42334.54791666667</c:v>
                </c:pt>
                <c:pt idx="10325">
                  <c:v>42334.549305555556</c:v>
                </c:pt>
                <c:pt idx="10326">
                  <c:v>42334.551388888889</c:v>
                </c:pt>
                <c:pt idx="10327">
                  <c:v>42334.552083333336</c:v>
                </c:pt>
                <c:pt idx="10328">
                  <c:v>42334.553472222222</c:v>
                </c:pt>
                <c:pt idx="10329">
                  <c:v>42334.555555555555</c:v>
                </c:pt>
                <c:pt idx="10330">
                  <c:v>42334.557638888888</c:v>
                </c:pt>
                <c:pt idx="10331">
                  <c:v>42334.559027777781</c:v>
                </c:pt>
                <c:pt idx="10332">
                  <c:v>42334.561111111114</c:v>
                </c:pt>
                <c:pt idx="10333">
                  <c:v>42334.5625</c:v>
                </c:pt>
                <c:pt idx="10334">
                  <c:v>42334.564583333333</c:v>
                </c:pt>
                <c:pt idx="10335">
                  <c:v>42334.565972222219</c:v>
                </c:pt>
                <c:pt idx="10336">
                  <c:v>42334.568055555559</c:v>
                </c:pt>
                <c:pt idx="10337">
                  <c:v>42334.570138888892</c:v>
                </c:pt>
                <c:pt idx="10338">
                  <c:v>42334.572222222225</c:v>
                </c:pt>
                <c:pt idx="10339">
                  <c:v>42334.572916666664</c:v>
                </c:pt>
                <c:pt idx="10340">
                  <c:v>42334.574305555558</c:v>
                </c:pt>
                <c:pt idx="10341">
                  <c:v>42334.576388888891</c:v>
                </c:pt>
                <c:pt idx="10342">
                  <c:v>42334.577777777777</c:v>
                </c:pt>
                <c:pt idx="10343">
                  <c:v>42334.579861111109</c:v>
                </c:pt>
                <c:pt idx="10344">
                  <c:v>42334.581944444442</c:v>
                </c:pt>
                <c:pt idx="10345">
                  <c:v>42334.583333333336</c:v>
                </c:pt>
                <c:pt idx="10346">
                  <c:v>42334.585416666669</c:v>
                </c:pt>
                <c:pt idx="10347">
                  <c:v>42334.587500000001</c:v>
                </c:pt>
                <c:pt idx="10348">
                  <c:v>42334.589583333334</c:v>
                </c:pt>
                <c:pt idx="10349">
                  <c:v>42334.591666666667</c:v>
                </c:pt>
                <c:pt idx="10350">
                  <c:v>42334.59375</c:v>
                </c:pt>
                <c:pt idx="10351">
                  <c:v>42334.595833333333</c:v>
                </c:pt>
                <c:pt idx="10352">
                  <c:v>42334.597916666666</c:v>
                </c:pt>
                <c:pt idx="10353">
                  <c:v>42334.6</c:v>
                </c:pt>
                <c:pt idx="10354">
                  <c:v>42334.601388888892</c:v>
                </c:pt>
                <c:pt idx="10355">
                  <c:v>42334.604166666664</c:v>
                </c:pt>
                <c:pt idx="10356">
                  <c:v>42334.606944444444</c:v>
                </c:pt>
                <c:pt idx="10357">
                  <c:v>42334.609027777777</c:v>
                </c:pt>
                <c:pt idx="10358">
                  <c:v>42334.611805555556</c:v>
                </c:pt>
                <c:pt idx="10359">
                  <c:v>42334.614583333336</c:v>
                </c:pt>
                <c:pt idx="10360">
                  <c:v>42334.616666666669</c:v>
                </c:pt>
                <c:pt idx="10361">
                  <c:v>42334.618750000001</c:v>
                </c:pt>
                <c:pt idx="10362">
                  <c:v>42334.620833333334</c:v>
                </c:pt>
                <c:pt idx="10363">
                  <c:v>42334.624305555553</c:v>
                </c:pt>
                <c:pt idx="10364">
                  <c:v>42334.625</c:v>
                </c:pt>
                <c:pt idx="10365">
                  <c:v>42334.627083333333</c:v>
                </c:pt>
                <c:pt idx="10366">
                  <c:v>42334.629861111112</c:v>
                </c:pt>
                <c:pt idx="10367">
                  <c:v>42334.632638888892</c:v>
                </c:pt>
                <c:pt idx="10368">
                  <c:v>42334.635416666664</c:v>
                </c:pt>
                <c:pt idx="10369">
                  <c:v>42334.638888888891</c:v>
                </c:pt>
                <c:pt idx="10370">
                  <c:v>42334.645138888889</c:v>
                </c:pt>
                <c:pt idx="10371">
                  <c:v>42334.645833333336</c:v>
                </c:pt>
                <c:pt idx="10372">
                  <c:v>42334.655555555553</c:v>
                </c:pt>
                <c:pt idx="10373">
                  <c:v>42334.65625</c:v>
                </c:pt>
                <c:pt idx="10374">
                  <c:v>42334.666666666664</c:v>
                </c:pt>
                <c:pt idx="10375">
                  <c:v>42334.677083333336</c:v>
                </c:pt>
                <c:pt idx="10376">
                  <c:v>42334.683333333334</c:v>
                </c:pt>
                <c:pt idx="10377">
                  <c:v>42334.6875</c:v>
                </c:pt>
                <c:pt idx="10378">
                  <c:v>42334.696527777778</c:v>
                </c:pt>
                <c:pt idx="10379">
                  <c:v>42334.697916666664</c:v>
                </c:pt>
                <c:pt idx="10380">
                  <c:v>42334.701388888891</c:v>
                </c:pt>
                <c:pt idx="10381">
                  <c:v>42334.704861111109</c:v>
                </c:pt>
                <c:pt idx="10382">
                  <c:v>42334.707638888889</c:v>
                </c:pt>
                <c:pt idx="10383">
                  <c:v>42334.708333333336</c:v>
                </c:pt>
                <c:pt idx="10384">
                  <c:v>42334.709722222222</c:v>
                </c:pt>
                <c:pt idx="10385">
                  <c:v>42334.711805555555</c:v>
                </c:pt>
                <c:pt idx="10386">
                  <c:v>42334.713888888888</c:v>
                </c:pt>
                <c:pt idx="10387">
                  <c:v>42334.71597222222</c:v>
                </c:pt>
                <c:pt idx="10388">
                  <c:v>42334.718055555553</c:v>
                </c:pt>
                <c:pt idx="10389">
                  <c:v>42334.71875</c:v>
                </c:pt>
                <c:pt idx="10390">
                  <c:v>42334.720138888886</c:v>
                </c:pt>
                <c:pt idx="10391">
                  <c:v>42334.72152777778</c:v>
                </c:pt>
                <c:pt idx="10392">
                  <c:v>42334.723611111112</c:v>
                </c:pt>
                <c:pt idx="10393">
                  <c:v>42334.724999999999</c:v>
                </c:pt>
                <c:pt idx="10394">
                  <c:v>42334.727083333331</c:v>
                </c:pt>
                <c:pt idx="10395">
                  <c:v>42334.728472222225</c:v>
                </c:pt>
                <c:pt idx="10396">
                  <c:v>42334.729166666664</c:v>
                </c:pt>
                <c:pt idx="10397">
                  <c:v>42334.730555555558</c:v>
                </c:pt>
                <c:pt idx="10398">
                  <c:v>42334.731944444444</c:v>
                </c:pt>
                <c:pt idx="10399">
                  <c:v>42334.734027777777</c:v>
                </c:pt>
                <c:pt idx="10400">
                  <c:v>42334.73541666667</c:v>
                </c:pt>
                <c:pt idx="10401">
                  <c:v>42334.737500000003</c:v>
                </c:pt>
                <c:pt idx="10402">
                  <c:v>42334.738888888889</c:v>
                </c:pt>
                <c:pt idx="10403">
                  <c:v>42334.739583333336</c:v>
                </c:pt>
                <c:pt idx="10404">
                  <c:v>42334.740972222222</c:v>
                </c:pt>
                <c:pt idx="10405">
                  <c:v>42334.743055555555</c:v>
                </c:pt>
                <c:pt idx="10406">
                  <c:v>42334.745138888888</c:v>
                </c:pt>
                <c:pt idx="10407">
                  <c:v>42334.746527777781</c:v>
                </c:pt>
                <c:pt idx="10408">
                  <c:v>42334.748611111114</c:v>
                </c:pt>
                <c:pt idx="10409">
                  <c:v>42334.75</c:v>
                </c:pt>
                <c:pt idx="10410">
                  <c:v>42334.750694444447</c:v>
                </c:pt>
                <c:pt idx="10411">
                  <c:v>42334.75277777778</c:v>
                </c:pt>
                <c:pt idx="10412">
                  <c:v>42334.754861111112</c:v>
                </c:pt>
                <c:pt idx="10413">
                  <c:v>42334.756944444445</c:v>
                </c:pt>
                <c:pt idx="10414">
                  <c:v>42334.759027777778</c:v>
                </c:pt>
                <c:pt idx="10415">
                  <c:v>42334.760416666664</c:v>
                </c:pt>
                <c:pt idx="10416">
                  <c:v>42334.762499999997</c:v>
                </c:pt>
                <c:pt idx="10417">
                  <c:v>42334.763888888891</c:v>
                </c:pt>
                <c:pt idx="10418">
                  <c:v>42334.765972222223</c:v>
                </c:pt>
                <c:pt idx="10419">
                  <c:v>42334.767361111109</c:v>
                </c:pt>
                <c:pt idx="10420">
                  <c:v>42334.768750000003</c:v>
                </c:pt>
                <c:pt idx="10421">
                  <c:v>42334.770833333336</c:v>
                </c:pt>
                <c:pt idx="10422">
                  <c:v>42334.772916666669</c:v>
                </c:pt>
                <c:pt idx="10423">
                  <c:v>42334.774305555555</c:v>
                </c:pt>
                <c:pt idx="10424">
                  <c:v>42334.776388888888</c:v>
                </c:pt>
                <c:pt idx="10425">
                  <c:v>42334.777777777781</c:v>
                </c:pt>
                <c:pt idx="10426">
                  <c:v>42334.779166666667</c:v>
                </c:pt>
                <c:pt idx="10427">
                  <c:v>42334.78125</c:v>
                </c:pt>
                <c:pt idx="10428">
                  <c:v>42334.783333333333</c:v>
                </c:pt>
                <c:pt idx="10429">
                  <c:v>42334.784722222219</c:v>
                </c:pt>
                <c:pt idx="10430">
                  <c:v>42334.786805555559</c:v>
                </c:pt>
                <c:pt idx="10431">
                  <c:v>42334.788888888892</c:v>
                </c:pt>
                <c:pt idx="10432">
                  <c:v>42334.790277777778</c:v>
                </c:pt>
                <c:pt idx="10433">
                  <c:v>42334.791666666664</c:v>
                </c:pt>
                <c:pt idx="10434">
                  <c:v>42334.793749999997</c:v>
                </c:pt>
                <c:pt idx="10435">
                  <c:v>42334.795138888891</c:v>
                </c:pt>
                <c:pt idx="10436">
                  <c:v>42334.797222222223</c:v>
                </c:pt>
                <c:pt idx="10437">
                  <c:v>42334.798611111109</c:v>
                </c:pt>
                <c:pt idx="10438">
                  <c:v>42334.8</c:v>
                </c:pt>
                <c:pt idx="10439">
                  <c:v>42334.801388888889</c:v>
                </c:pt>
                <c:pt idx="10440">
                  <c:v>42334.802083333336</c:v>
                </c:pt>
                <c:pt idx="10441">
                  <c:v>42334.803472222222</c:v>
                </c:pt>
                <c:pt idx="10442">
                  <c:v>42334.805555555555</c:v>
                </c:pt>
                <c:pt idx="10443">
                  <c:v>42334.806944444441</c:v>
                </c:pt>
                <c:pt idx="10444">
                  <c:v>42334.808333333334</c:v>
                </c:pt>
                <c:pt idx="10445">
                  <c:v>42334.810416666667</c:v>
                </c:pt>
                <c:pt idx="10446">
                  <c:v>42334.8125</c:v>
                </c:pt>
                <c:pt idx="10447">
                  <c:v>42334.813888888886</c:v>
                </c:pt>
                <c:pt idx="10448">
                  <c:v>42334.815972222219</c:v>
                </c:pt>
                <c:pt idx="10449">
                  <c:v>42334.818055555559</c:v>
                </c:pt>
                <c:pt idx="10450">
                  <c:v>42334.820138888892</c:v>
                </c:pt>
                <c:pt idx="10451">
                  <c:v>42334.821527777778</c:v>
                </c:pt>
                <c:pt idx="10452">
                  <c:v>42334.822916666664</c:v>
                </c:pt>
                <c:pt idx="10453">
                  <c:v>42334.824999999997</c:v>
                </c:pt>
                <c:pt idx="10454">
                  <c:v>42334.82708333333</c:v>
                </c:pt>
                <c:pt idx="10455">
                  <c:v>42334.828472222223</c:v>
                </c:pt>
                <c:pt idx="10456">
                  <c:v>42334.830555555556</c:v>
                </c:pt>
                <c:pt idx="10457">
                  <c:v>42334.831944444442</c:v>
                </c:pt>
                <c:pt idx="10458">
                  <c:v>42334.833333333336</c:v>
                </c:pt>
                <c:pt idx="10459">
                  <c:v>42334.834027777775</c:v>
                </c:pt>
                <c:pt idx="10460">
                  <c:v>42334.835416666669</c:v>
                </c:pt>
                <c:pt idx="10461">
                  <c:v>42334.837500000001</c:v>
                </c:pt>
                <c:pt idx="10462">
                  <c:v>42334.839583333334</c:v>
                </c:pt>
                <c:pt idx="10463">
                  <c:v>42334.84097222222</c:v>
                </c:pt>
                <c:pt idx="10464">
                  <c:v>42334.843055555553</c:v>
                </c:pt>
                <c:pt idx="10465">
                  <c:v>42334.84375</c:v>
                </c:pt>
                <c:pt idx="10466">
                  <c:v>42334.845138888886</c:v>
                </c:pt>
                <c:pt idx="10467">
                  <c:v>42334.847222222219</c:v>
                </c:pt>
                <c:pt idx="10468">
                  <c:v>42334.849305555559</c:v>
                </c:pt>
                <c:pt idx="10469">
                  <c:v>42334.851388888892</c:v>
                </c:pt>
                <c:pt idx="10470">
                  <c:v>42334.854166666664</c:v>
                </c:pt>
                <c:pt idx="10471">
                  <c:v>42334.856249999997</c:v>
                </c:pt>
                <c:pt idx="10472">
                  <c:v>42334.85833333333</c:v>
                </c:pt>
                <c:pt idx="10473">
                  <c:v>42334.861111111109</c:v>
                </c:pt>
                <c:pt idx="10474">
                  <c:v>42334.863888888889</c:v>
                </c:pt>
                <c:pt idx="10475">
                  <c:v>42334.864583333336</c:v>
                </c:pt>
                <c:pt idx="10476">
                  <c:v>42334.866666666669</c:v>
                </c:pt>
                <c:pt idx="10477">
                  <c:v>42334.868750000001</c:v>
                </c:pt>
                <c:pt idx="10478">
                  <c:v>42334.871527777781</c:v>
                </c:pt>
                <c:pt idx="10479">
                  <c:v>42334.873611111114</c:v>
                </c:pt>
                <c:pt idx="10480">
                  <c:v>42334.875</c:v>
                </c:pt>
                <c:pt idx="10481">
                  <c:v>42334.875694444447</c:v>
                </c:pt>
                <c:pt idx="10482">
                  <c:v>42334.878472222219</c:v>
                </c:pt>
                <c:pt idx="10483">
                  <c:v>42334.881944444445</c:v>
                </c:pt>
                <c:pt idx="10484">
                  <c:v>42334.885416666664</c:v>
                </c:pt>
                <c:pt idx="10485">
                  <c:v>42334.886805555558</c:v>
                </c:pt>
                <c:pt idx="10486">
                  <c:v>42334.89166666667</c:v>
                </c:pt>
                <c:pt idx="10487">
                  <c:v>42334.895833333336</c:v>
                </c:pt>
                <c:pt idx="10488">
                  <c:v>42334.902083333334</c:v>
                </c:pt>
                <c:pt idx="10489">
                  <c:v>42334.90625</c:v>
                </c:pt>
                <c:pt idx="10490">
                  <c:v>42334.916666666664</c:v>
                </c:pt>
                <c:pt idx="10491">
                  <c:v>42334.917361111111</c:v>
                </c:pt>
                <c:pt idx="10492">
                  <c:v>42334.920138888891</c:v>
                </c:pt>
                <c:pt idx="10493">
                  <c:v>42334.92291666667</c:v>
                </c:pt>
                <c:pt idx="10494">
                  <c:v>42334.926388888889</c:v>
                </c:pt>
                <c:pt idx="10495">
                  <c:v>42334.927083333336</c:v>
                </c:pt>
                <c:pt idx="10496">
                  <c:v>42334.930555555555</c:v>
                </c:pt>
                <c:pt idx="10497">
                  <c:v>42334.935416666667</c:v>
                </c:pt>
                <c:pt idx="10498">
                  <c:v>42334.9375</c:v>
                </c:pt>
                <c:pt idx="10499">
                  <c:v>42334.938888888886</c:v>
                </c:pt>
                <c:pt idx="10500">
                  <c:v>42334.941666666666</c:v>
                </c:pt>
                <c:pt idx="10501">
                  <c:v>42334.944444444445</c:v>
                </c:pt>
                <c:pt idx="10502">
                  <c:v>42334.947222222225</c:v>
                </c:pt>
                <c:pt idx="10503">
                  <c:v>42334.947916666664</c:v>
                </c:pt>
                <c:pt idx="10504">
                  <c:v>42334.950694444444</c:v>
                </c:pt>
                <c:pt idx="10505">
                  <c:v>42334.953472222223</c:v>
                </c:pt>
                <c:pt idx="10506">
                  <c:v>42334.955555555556</c:v>
                </c:pt>
                <c:pt idx="10507">
                  <c:v>42334.957638888889</c:v>
                </c:pt>
                <c:pt idx="10508">
                  <c:v>42334.958333333336</c:v>
                </c:pt>
                <c:pt idx="10509">
                  <c:v>42334.959722222222</c:v>
                </c:pt>
                <c:pt idx="10510">
                  <c:v>42334.961805555555</c:v>
                </c:pt>
                <c:pt idx="10511">
                  <c:v>42334.963888888888</c:v>
                </c:pt>
                <c:pt idx="10512">
                  <c:v>42334.965277777781</c:v>
                </c:pt>
                <c:pt idx="10513">
                  <c:v>42334.968055555553</c:v>
                </c:pt>
                <c:pt idx="10514">
                  <c:v>42334.96875</c:v>
                </c:pt>
                <c:pt idx="10515">
                  <c:v>42334.970138888886</c:v>
                </c:pt>
                <c:pt idx="10516">
                  <c:v>42334.972222222219</c:v>
                </c:pt>
                <c:pt idx="10517">
                  <c:v>42334.973611111112</c:v>
                </c:pt>
                <c:pt idx="10518">
                  <c:v>42334.975694444445</c:v>
                </c:pt>
                <c:pt idx="10519">
                  <c:v>42334.977777777778</c:v>
                </c:pt>
                <c:pt idx="10520">
                  <c:v>42334.979166666664</c:v>
                </c:pt>
                <c:pt idx="10521">
                  <c:v>42334.979861111111</c:v>
                </c:pt>
                <c:pt idx="10522">
                  <c:v>42334.981944444444</c:v>
                </c:pt>
                <c:pt idx="10523">
                  <c:v>42334.98333333333</c:v>
                </c:pt>
                <c:pt idx="10524">
                  <c:v>42334.98541666667</c:v>
                </c:pt>
                <c:pt idx="10525">
                  <c:v>42334.987500000003</c:v>
                </c:pt>
                <c:pt idx="10526">
                  <c:v>42334.989583333336</c:v>
                </c:pt>
                <c:pt idx="10527">
                  <c:v>42334.990972222222</c:v>
                </c:pt>
                <c:pt idx="10528">
                  <c:v>42334.993055555555</c:v>
                </c:pt>
                <c:pt idx="10529">
                  <c:v>42334.994444444441</c:v>
                </c:pt>
                <c:pt idx="10530">
                  <c:v>42334.996527777781</c:v>
                </c:pt>
                <c:pt idx="10531">
                  <c:v>42334.998611111114</c:v>
                </c:pt>
                <c:pt idx="10532">
                  <c:v>42335</c:v>
                </c:pt>
                <c:pt idx="10533">
                  <c:v>42335.002083333333</c:v>
                </c:pt>
                <c:pt idx="10534">
                  <c:v>42335.004166666666</c:v>
                </c:pt>
                <c:pt idx="10535">
                  <c:v>42335.006249999999</c:v>
                </c:pt>
                <c:pt idx="10536">
                  <c:v>42335.007638888892</c:v>
                </c:pt>
                <c:pt idx="10537">
                  <c:v>42335.009722222225</c:v>
                </c:pt>
                <c:pt idx="10538">
                  <c:v>42335.010416666664</c:v>
                </c:pt>
                <c:pt idx="10539">
                  <c:v>42335.011805555558</c:v>
                </c:pt>
                <c:pt idx="10540">
                  <c:v>42335.013888888891</c:v>
                </c:pt>
                <c:pt idx="10541">
                  <c:v>42335.015972222223</c:v>
                </c:pt>
                <c:pt idx="10542">
                  <c:v>42335.018055555556</c:v>
                </c:pt>
                <c:pt idx="10543">
                  <c:v>42335.020138888889</c:v>
                </c:pt>
                <c:pt idx="10544">
                  <c:v>42335.020833333336</c:v>
                </c:pt>
                <c:pt idx="10545">
                  <c:v>42335.021527777775</c:v>
                </c:pt>
                <c:pt idx="10546">
                  <c:v>42335.023611111108</c:v>
                </c:pt>
                <c:pt idx="10547">
                  <c:v>42335.025694444441</c:v>
                </c:pt>
                <c:pt idx="10548">
                  <c:v>42335.027083333334</c:v>
                </c:pt>
                <c:pt idx="10549">
                  <c:v>42335.029166666667</c:v>
                </c:pt>
                <c:pt idx="10550">
                  <c:v>42335.03125</c:v>
                </c:pt>
                <c:pt idx="10551">
                  <c:v>42335.033333333333</c:v>
                </c:pt>
                <c:pt idx="10552">
                  <c:v>42335.035416666666</c:v>
                </c:pt>
                <c:pt idx="10553">
                  <c:v>42335.037499999999</c:v>
                </c:pt>
                <c:pt idx="10554">
                  <c:v>42335.039583333331</c:v>
                </c:pt>
                <c:pt idx="10555">
                  <c:v>42335.041666666664</c:v>
                </c:pt>
                <c:pt idx="10556">
                  <c:v>42335.043749999997</c:v>
                </c:pt>
                <c:pt idx="10557">
                  <c:v>42335.046527777777</c:v>
                </c:pt>
                <c:pt idx="10558">
                  <c:v>42335.049305555556</c:v>
                </c:pt>
                <c:pt idx="10559">
                  <c:v>42335.051388888889</c:v>
                </c:pt>
                <c:pt idx="10560">
                  <c:v>42335.052083333336</c:v>
                </c:pt>
                <c:pt idx="10561">
                  <c:v>42335.052777777775</c:v>
                </c:pt>
                <c:pt idx="10562">
                  <c:v>42335.054861111108</c:v>
                </c:pt>
                <c:pt idx="10563">
                  <c:v>42335.056944444441</c:v>
                </c:pt>
                <c:pt idx="10564">
                  <c:v>42335.058333333334</c:v>
                </c:pt>
                <c:pt idx="10565">
                  <c:v>42335.05972222222</c:v>
                </c:pt>
                <c:pt idx="10566">
                  <c:v>42335.061805555553</c:v>
                </c:pt>
                <c:pt idx="10567">
                  <c:v>42335.0625</c:v>
                </c:pt>
                <c:pt idx="10568">
                  <c:v>42335.063888888886</c:v>
                </c:pt>
                <c:pt idx="10569">
                  <c:v>42335.065972222219</c:v>
                </c:pt>
                <c:pt idx="10570">
                  <c:v>42335.067361111112</c:v>
                </c:pt>
                <c:pt idx="10571">
                  <c:v>42335.068749999999</c:v>
                </c:pt>
                <c:pt idx="10572">
                  <c:v>42335.070833333331</c:v>
                </c:pt>
                <c:pt idx="10573">
                  <c:v>42335.072916666664</c:v>
                </c:pt>
                <c:pt idx="10574">
                  <c:v>42335.075694444444</c:v>
                </c:pt>
                <c:pt idx="10575">
                  <c:v>42335.077777777777</c:v>
                </c:pt>
                <c:pt idx="10576">
                  <c:v>42335.080555555556</c:v>
                </c:pt>
                <c:pt idx="10577">
                  <c:v>42335.082638888889</c:v>
                </c:pt>
                <c:pt idx="10578">
                  <c:v>42335.083333333336</c:v>
                </c:pt>
                <c:pt idx="10579">
                  <c:v>42335.084722222222</c:v>
                </c:pt>
                <c:pt idx="10580">
                  <c:v>42335.086111111108</c:v>
                </c:pt>
                <c:pt idx="10581">
                  <c:v>42335.088194444441</c:v>
                </c:pt>
                <c:pt idx="10582">
                  <c:v>42335.090277777781</c:v>
                </c:pt>
                <c:pt idx="10583">
                  <c:v>42335.093055555553</c:v>
                </c:pt>
                <c:pt idx="10584">
                  <c:v>42335.09375</c:v>
                </c:pt>
                <c:pt idx="10585">
                  <c:v>42335.097916666666</c:v>
                </c:pt>
                <c:pt idx="10586">
                  <c:v>42335.1</c:v>
                </c:pt>
                <c:pt idx="10587">
                  <c:v>42335.102083333331</c:v>
                </c:pt>
                <c:pt idx="10588">
                  <c:v>42335.104166666664</c:v>
                </c:pt>
                <c:pt idx="10589">
                  <c:v>42335.106249999997</c:v>
                </c:pt>
                <c:pt idx="10590">
                  <c:v>42335.107638888891</c:v>
                </c:pt>
                <c:pt idx="10591">
                  <c:v>42335.109027777777</c:v>
                </c:pt>
                <c:pt idx="10592">
                  <c:v>42335.111111111109</c:v>
                </c:pt>
                <c:pt idx="10593">
                  <c:v>42335.113194444442</c:v>
                </c:pt>
                <c:pt idx="10594">
                  <c:v>42335.114583333336</c:v>
                </c:pt>
                <c:pt idx="10595">
                  <c:v>42335.116666666669</c:v>
                </c:pt>
                <c:pt idx="10596">
                  <c:v>42335.119444444441</c:v>
                </c:pt>
                <c:pt idx="10597">
                  <c:v>42335.121527777781</c:v>
                </c:pt>
                <c:pt idx="10598">
                  <c:v>42335.122916666667</c:v>
                </c:pt>
                <c:pt idx="10599">
                  <c:v>42335.125</c:v>
                </c:pt>
                <c:pt idx="10600">
                  <c:v>42335.127083333333</c:v>
                </c:pt>
                <c:pt idx="10601">
                  <c:v>42335.129166666666</c:v>
                </c:pt>
                <c:pt idx="10602">
                  <c:v>42335.130555555559</c:v>
                </c:pt>
                <c:pt idx="10603">
                  <c:v>42335.133333333331</c:v>
                </c:pt>
                <c:pt idx="10604">
                  <c:v>42335.135416666664</c:v>
                </c:pt>
                <c:pt idx="10605">
                  <c:v>42335.136111111111</c:v>
                </c:pt>
                <c:pt idx="10606">
                  <c:v>42335.140277777777</c:v>
                </c:pt>
                <c:pt idx="10607">
                  <c:v>42335.143750000003</c:v>
                </c:pt>
                <c:pt idx="10608">
                  <c:v>42335.145833333336</c:v>
                </c:pt>
                <c:pt idx="10609">
                  <c:v>42335.147222222222</c:v>
                </c:pt>
                <c:pt idx="10610">
                  <c:v>42335.150694444441</c:v>
                </c:pt>
                <c:pt idx="10611">
                  <c:v>42335.154166666667</c:v>
                </c:pt>
                <c:pt idx="10612">
                  <c:v>42335.15625</c:v>
                </c:pt>
                <c:pt idx="10613">
                  <c:v>42335.156944444447</c:v>
                </c:pt>
                <c:pt idx="10614">
                  <c:v>42335.161111111112</c:v>
                </c:pt>
                <c:pt idx="10615">
                  <c:v>42335.165277777778</c:v>
                </c:pt>
                <c:pt idx="10616">
                  <c:v>42335.166666666664</c:v>
                </c:pt>
                <c:pt idx="10617">
                  <c:v>42335.177083333336</c:v>
                </c:pt>
                <c:pt idx="10618">
                  <c:v>42335.1875</c:v>
                </c:pt>
                <c:pt idx="10619">
                  <c:v>42335.197916666664</c:v>
                </c:pt>
                <c:pt idx="10620">
                  <c:v>42335.206250000003</c:v>
                </c:pt>
                <c:pt idx="10621">
                  <c:v>42335.208333333336</c:v>
                </c:pt>
                <c:pt idx="10622">
                  <c:v>42335.210416666669</c:v>
                </c:pt>
                <c:pt idx="10623">
                  <c:v>42335.214583333334</c:v>
                </c:pt>
                <c:pt idx="10624">
                  <c:v>42335.21875</c:v>
                </c:pt>
                <c:pt idx="10625">
                  <c:v>42335.219444444447</c:v>
                </c:pt>
                <c:pt idx="10626">
                  <c:v>42335.222916666666</c:v>
                </c:pt>
                <c:pt idx="10627">
                  <c:v>42335.226388888892</c:v>
                </c:pt>
                <c:pt idx="10628">
                  <c:v>42335.229166666664</c:v>
                </c:pt>
                <c:pt idx="10629">
                  <c:v>42335.231249999997</c:v>
                </c:pt>
                <c:pt idx="10630">
                  <c:v>42335.23333333333</c:v>
                </c:pt>
                <c:pt idx="10631">
                  <c:v>42335.23541666667</c:v>
                </c:pt>
                <c:pt idx="10632">
                  <c:v>42335.237500000003</c:v>
                </c:pt>
                <c:pt idx="10633">
                  <c:v>42335.239583333336</c:v>
                </c:pt>
                <c:pt idx="10634">
                  <c:v>42335.240972222222</c:v>
                </c:pt>
                <c:pt idx="10635">
                  <c:v>42335.243055555555</c:v>
                </c:pt>
                <c:pt idx="10636">
                  <c:v>42335.245138888888</c:v>
                </c:pt>
                <c:pt idx="10637">
                  <c:v>42335.246527777781</c:v>
                </c:pt>
                <c:pt idx="10638">
                  <c:v>42335.248611111114</c:v>
                </c:pt>
                <c:pt idx="10639">
                  <c:v>42335.25</c:v>
                </c:pt>
                <c:pt idx="10640">
                  <c:v>42335.250694444447</c:v>
                </c:pt>
                <c:pt idx="10641">
                  <c:v>42335.25277777778</c:v>
                </c:pt>
                <c:pt idx="10642">
                  <c:v>42335.254166666666</c:v>
                </c:pt>
                <c:pt idx="10643">
                  <c:v>42335.256249999999</c:v>
                </c:pt>
                <c:pt idx="10644">
                  <c:v>42335.258333333331</c:v>
                </c:pt>
                <c:pt idx="10645">
                  <c:v>42335.260416666664</c:v>
                </c:pt>
                <c:pt idx="10646">
                  <c:v>42335.262499999997</c:v>
                </c:pt>
                <c:pt idx="10647">
                  <c:v>42335.263888888891</c:v>
                </c:pt>
                <c:pt idx="10648">
                  <c:v>42335.265972222223</c:v>
                </c:pt>
                <c:pt idx="10649">
                  <c:v>42335.268055555556</c:v>
                </c:pt>
                <c:pt idx="10650">
                  <c:v>42335.269444444442</c:v>
                </c:pt>
                <c:pt idx="10651">
                  <c:v>42335.270833333336</c:v>
                </c:pt>
                <c:pt idx="10652">
                  <c:v>42335.271527777775</c:v>
                </c:pt>
                <c:pt idx="10653">
                  <c:v>42335.272916666669</c:v>
                </c:pt>
                <c:pt idx="10654">
                  <c:v>42335.274305555555</c:v>
                </c:pt>
                <c:pt idx="10655">
                  <c:v>42335.276388888888</c:v>
                </c:pt>
                <c:pt idx="10656">
                  <c:v>42335.277777777781</c:v>
                </c:pt>
                <c:pt idx="10657">
                  <c:v>42335.279861111114</c:v>
                </c:pt>
                <c:pt idx="10658">
                  <c:v>42335.28125</c:v>
                </c:pt>
                <c:pt idx="10659">
                  <c:v>42335.281944444447</c:v>
                </c:pt>
                <c:pt idx="10660">
                  <c:v>42335.283333333333</c:v>
                </c:pt>
                <c:pt idx="10661">
                  <c:v>42335.285416666666</c:v>
                </c:pt>
                <c:pt idx="10662">
                  <c:v>42335.286805555559</c:v>
                </c:pt>
                <c:pt idx="10663">
                  <c:v>42335.288194444445</c:v>
                </c:pt>
                <c:pt idx="10664">
                  <c:v>42335.290277777778</c:v>
                </c:pt>
                <c:pt idx="10665">
                  <c:v>42335.291666666664</c:v>
                </c:pt>
                <c:pt idx="10666">
                  <c:v>42335.292361111111</c:v>
                </c:pt>
                <c:pt idx="10667">
                  <c:v>42335.293749999997</c:v>
                </c:pt>
                <c:pt idx="10668">
                  <c:v>42335.295138888891</c:v>
                </c:pt>
                <c:pt idx="10669">
                  <c:v>42335.296527777777</c:v>
                </c:pt>
                <c:pt idx="10670">
                  <c:v>42335.29791666667</c:v>
                </c:pt>
                <c:pt idx="10671">
                  <c:v>42335.299305555556</c:v>
                </c:pt>
                <c:pt idx="10672">
                  <c:v>42335.300694444442</c:v>
                </c:pt>
                <c:pt idx="10673">
                  <c:v>42335.302083333336</c:v>
                </c:pt>
                <c:pt idx="10674">
                  <c:v>42335.303472222222</c:v>
                </c:pt>
                <c:pt idx="10675">
                  <c:v>42335.304861111108</c:v>
                </c:pt>
                <c:pt idx="10676">
                  <c:v>42335.306944444441</c:v>
                </c:pt>
                <c:pt idx="10677">
                  <c:v>42335.309027777781</c:v>
                </c:pt>
                <c:pt idx="10678">
                  <c:v>42335.310416666667</c:v>
                </c:pt>
                <c:pt idx="10679">
                  <c:v>42335.311805555553</c:v>
                </c:pt>
                <c:pt idx="10680">
                  <c:v>42335.3125</c:v>
                </c:pt>
                <c:pt idx="10681">
                  <c:v>42335.313194444447</c:v>
                </c:pt>
                <c:pt idx="10682">
                  <c:v>42335.314583333333</c:v>
                </c:pt>
                <c:pt idx="10683">
                  <c:v>42335.316666666666</c:v>
                </c:pt>
                <c:pt idx="10684">
                  <c:v>42335.318055555559</c:v>
                </c:pt>
                <c:pt idx="10685">
                  <c:v>42335.319444444445</c:v>
                </c:pt>
                <c:pt idx="10686">
                  <c:v>42335.321527777778</c:v>
                </c:pt>
                <c:pt idx="10687">
                  <c:v>42335.322916666664</c:v>
                </c:pt>
                <c:pt idx="10688">
                  <c:v>42335.323611111111</c:v>
                </c:pt>
                <c:pt idx="10689">
                  <c:v>42335.325694444444</c:v>
                </c:pt>
                <c:pt idx="10690">
                  <c:v>42335.32708333333</c:v>
                </c:pt>
                <c:pt idx="10691">
                  <c:v>42335.328472222223</c:v>
                </c:pt>
                <c:pt idx="10692">
                  <c:v>42335.329861111109</c:v>
                </c:pt>
                <c:pt idx="10693">
                  <c:v>42335.331944444442</c:v>
                </c:pt>
                <c:pt idx="10694">
                  <c:v>42335.333333333336</c:v>
                </c:pt>
                <c:pt idx="10695">
                  <c:v>42335.334027777775</c:v>
                </c:pt>
                <c:pt idx="10696">
                  <c:v>42335.335416666669</c:v>
                </c:pt>
                <c:pt idx="10697">
                  <c:v>42335.337500000001</c:v>
                </c:pt>
                <c:pt idx="10698">
                  <c:v>42335.338888888888</c:v>
                </c:pt>
                <c:pt idx="10699">
                  <c:v>42335.340277777781</c:v>
                </c:pt>
                <c:pt idx="10700">
                  <c:v>42335.341666666667</c:v>
                </c:pt>
                <c:pt idx="10701">
                  <c:v>42335.34375</c:v>
                </c:pt>
                <c:pt idx="10702">
                  <c:v>42335.345138888886</c:v>
                </c:pt>
                <c:pt idx="10703">
                  <c:v>42335.347222222219</c:v>
                </c:pt>
                <c:pt idx="10704">
                  <c:v>42335.348611111112</c:v>
                </c:pt>
                <c:pt idx="10705">
                  <c:v>42335.350694444445</c:v>
                </c:pt>
                <c:pt idx="10706">
                  <c:v>42335.352777777778</c:v>
                </c:pt>
                <c:pt idx="10707">
                  <c:v>42335.354166666664</c:v>
                </c:pt>
                <c:pt idx="10708">
                  <c:v>42335.356249999997</c:v>
                </c:pt>
                <c:pt idx="10709">
                  <c:v>42335.35833333333</c:v>
                </c:pt>
                <c:pt idx="10710">
                  <c:v>42335.359722222223</c:v>
                </c:pt>
                <c:pt idx="10711">
                  <c:v>42335.361805555556</c:v>
                </c:pt>
                <c:pt idx="10712">
                  <c:v>42335.363888888889</c:v>
                </c:pt>
                <c:pt idx="10713">
                  <c:v>42335.364583333336</c:v>
                </c:pt>
                <c:pt idx="10714">
                  <c:v>42335.365972222222</c:v>
                </c:pt>
                <c:pt idx="10715">
                  <c:v>42335.367361111108</c:v>
                </c:pt>
                <c:pt idx="10716">
                  <c:v>42335.369444444441</c:v>
                </c:pt>
                <c:pt idx="10717">
                  <c:v>42335.371527777781</c:v>
                </c:pt>
                <c:pt idx="10718">
                  <c:v>42335.373611111114</c:v>
                </c:pt>
                <c:pt idx="10719">
                  <c:v>42335.375</c:v>
                </c:pt>
                <c:pt idx="10720">
                  <c:v>42335.375694444447</c:v>
                </c:pt>
                <c:pt idx="10721">
                  <c:v>42335.37777777778</c:v>
                </c:pt>
                <c:pt idx="10722">
                  <c:v>42335.379166666666</c:v>
                </c:pt>
                <c:pt idx="10723">
                  <c:v>42335.381249999999</c:v>
                </c:pt>
                <c:pt idx="10724">
                  <c:v>42335.382638888892</c:v>
                </c:pt>
                <c:pt idx="10725">
                  <c:v>42335.384027777778</c:v>
                </c:pt>
                <c:pt idx="10726">
                  <c:v>42335.385416666664</c:v>
                </c:pt>
                <c:pt idx="10727">
                  <c:v>42335.386805555558</c:v>
                </c:pt>
                <c:pt idx="10728">
                  <c:v>42335.388194444444</c:v>
                </c:pt>
                <c:pt idx="10729">
                  <c:v>42335.38958333333</c:v>
                </c:pt>
                <c:pt idx="10730">
                  <c:v>42335.390972222223</c:v>
                </c:pt>
                <c:pt idx="10731">
                  <c:v>42335.393750000003</c:v>
                </c:pt>
                <c:pt idx="10732">
                  <c:v>42335.395833333336</c:v>
                </c:pt>
                <c:pt idx="10733">
                  <c:v>42335.396527777775</c:v>
                </c:pt>
                <c:pt idx="10734">
                  <c:v>42335.399305555555</c:v>
                </c:pt>
                <c:pt idx="10735">
                  <c:v>42335.402083333334</c:v>
                </c:pt>
                <c:pt idx="10736">
                  <c:v>42335.404861111114</c:v>
                </c:pt>
                <c:pt idx="10737">
                  <c:v>42335.40625</c:v>
                </c:pt>
                <c:pt idx="10738">
                  <c:v>42335.408333333333</c:v>
                </c:pt>
                <c:pt idx="10739">
                  <c:v>42335.411805555559</c:v>
                </c:pt>
                <c:pt idx="10740">
                  <c:v>42335.415277777778</c:v>
                </c:pt>
                <c:pt idx="10741">
                  <c:v>42335.416666666664</c:v>
                </c:pt>
                <c:pt idx="10742">
                  <c:v>42335.419444444444</c:v>
                </c:pt>
                <c:pt idx="10743">
                  <c:v>42335.423611111109</c:v>
                </c:pt>
                <c:pt idx="10744">
                  <c:v>42335.427083333336</c:v>
                </c:pt>
                <c:pt idx="10745">
                  <c:v>42335.427777777775</c:v>
                </c:pt>
                <c:pt idx="10746">
                  <c:v>42335.4375</c:v>
                </c:pt>
                <c:pt idx="10747">
                  <c:v>42335.447916666664</c:v>
                </c:pt>
                <c:pt idx="10748">
                  <c:v>42335.455555555556</c:v>
                </c:pt>
                <c:pt idx="10749">
                  <c:v>42335.458333333336</c:v>
                </c:pt>
                <c:pt idx="10750">
                  <c:v>42335.459027777775</c:v>
                </c:pt>
                <c:pt idx="10751">
                  <c:v>42335.461805555555</c:v>
                </c:pt>
                <c:pt idx="10752">
                  <c:v>42335.465277777781</c:v>
                </c:pt>
                <c:pt idx="10753">
                  <c:v>42335.46875</c:v>
                </c:pt>
                <c:pt idx="10754">
                  <c:v>42335.469444444447</c:v>
                </c:pt>
                <c:pt idx="10755">
                  <c:v>42335.473611111112</c:v>
                </c:pt>
                <c:pt idx="10756">
                  <c:v>42335.477777777778</c:v>
                </c:pt>
                <c:pt idx="10757">
                  <c:v>42335.479166666664</c:v>
                </c:pt>
                <c:pt idx="10758">
                  <c:v>42335.480555555558</c:v>
                </c:pt>
                <c:pt idx="10759">
                  <c:v>42335.48333333333</c:v>
                </c:pt>
                <c:pt idx="10760">
                  <c:v>42335.48541666667</c:v>
                </c:pt>
                <c:pt idx="10761">
                  <c:v>42335.487500000003</c:v>
                </c:pt>
                <c:pt idx="10762">
                  <c:v>42335.489583333336</c:v>
                </c:pt>
                <c:pt idx="10763">
                  <c:v>42335.491666666669</c:v>
                </c:pt>
                <c:pt idx="10764">
                  <c:v>42335.493055555555</c:v>
                </c:pt>
                <c:pt idx="10765">
                  <c:v>42335.495138888888</c:v>
                </c:pt>
                <c:pt idx="10766">
                  <c:v>42335.496527777781</c:v>
                </c:pt>
                <c:pt idx="10767">
                  <c:v>42335.499305555553</c:v>
                </c:pt>
                <c:pt idx="10768">
                  <c:v>42335.5</c:v>
                </c:pt>
                <c:pt idx="10769">
                  <c:v>42335.501388888886</c:v>
                </c:pt>
                <c:pt idx="10770">
                  <c:v>42335.503472222219</c:v>
                </c:pt>
                <c:pt idx="10771">
                  <c:v>42335.504861111112</c:v>
                </c:pt>
                <c:pt idx="10772">
                  <c:v>42335.506944444445</c:v>
                </c:pt>
                <c:pt idx="10773">
                  <c:v>42335.509027777778</c:v>
                </c:pt>
                <c:pt idx="10774">
                  <c:v>42335.510416666664</c:v>
                </c:pt>
                <c:pt idx="10775">
                  <c:v>42335.511111111111</c:v>
                </c:pt>
                <c:pt idx="10776">
                  <c:v>42335.512499999997</c:v>
                </c:pt>
                <c:pt idx="10777">
                  <c:v>42335.51458333333</c:v>
                </c:pt>
                <c:pt idx="10778">
                  <c:v>42335.51666666667</c:v>
                </c:pt>
                <c:pt idx="10779">
                  <c:v>42335.518750000003</c:v>
                </c:pt>
                <c:pt idx="10780">
                  <c:v>42335.520833333336</c:v>
                </c:pt>
                <c:pt idx="10781">
                  <c:v>42335.522222222222</c:v>
                </c:pt>
                <c:pt idx="10782">
                  <c:v>42335.524305555555</c:v>
                </c:pt>
                <c:pt idx="10783">
                  <c:v>42335.525694444441</c:v>
                </c:pt>
                <c:pt idx="10784">
                  <c:v>42335.527777777781</c:v>
                </c:pt>
                <c:pt idx="10785">
                  <c:v>42335.529861111114</c:v>
                </c:pt>
                <c:pt idx="10786">
                  <c:v>42335.53125</c:v>
                </c:pt>
                <c:pt idx="10787">
                  <c:v>42335.531944444447</c:v>
                </c:pt>
                <c:pt idx="10788">
                  <c:v>42335.533333333333</c:v>
                </c:pt>
                <c:pt idx="10789">
                  <c:v>42335.535416666666</c:v>
                </c:pt>
                <c:pt idx="10790">
                  <c:v>42335.536805555559</c:v>
                </c:pt>
                <c:pt idx="10791">
                  <c:v>42335.538888888892</c:v>
                </c:pt>
                <c:pt idx="10792">
                  <c:v>42335.540277777778</c:v>
                </c:pt>
                <c:pt idx="10793">
                  <c:v>42335.541666666664</c:v>
                </c:pt>
                <c:pt idx="10794">
                  <c:v>42335.542361111111</c:v>
                </c:pt>
                <c:pt idx="10795">
                  <c:v>42335.543749999997</c:v>
                </c:pt>
                <c:pt idx="10796">
                  <c:v>42335.54583333333</c:v>
                </c:pt>
                <c:pt idx="10797">
                  <c:v>42335.54791666667</c:v>
                </c:pt>
                <c:pt idx="10798">
                  <c:v>42335.55</c:v>
                </c:pt>
                <c:pt idx="10799">
                  <c:v>42335.552083333336</c:v>
                </c:pt>
                <c:pt idx="10800">
                  <c:v>42335.554166666669</c:v>
                </c:pt>
                <c:pt idx="10801">
                  <c:v>42335.556250000001</c:v>
                </c:pt>
                <c:pt idx="10802">
                  <c:v>42335.557638888888</c:v>
                </c:pt>
                <c:pt idx="10803">
                  <c:v>42335.55972222222</c:v>
                </c:pt>
                <c:pt idx="10804">
                  <c:v>42335.561111111114</c:v>
                </c:pt>
                <c:pt idx="10805">
                  <c:v>42335.5625</c:v>
                </c:pt>
                <c:pt idx="10806">
                  <c:v>42335.563194444447</c:v>
                </c:pt>
                <c:pt idx="10807">
                  <c:v>42335.564583333333</c:v>
                </c:pt>
                <c:pt idx="10808">
                  <c:v>42335.565972222219</c:v>
                </c:pt>
                <c:pt idx="10809">
                  <c:v>42335.568055555559</c:v>
                </c:pt>
                <c:pt idx="10810">
                  <c:v>42335.570138888892</c:v>
                </c:pt>
                <c:pt idx="10811">
                  <c:v>42335.571527777778</c:v>
                </c:pt>
                <c:pt idx="10812">
                  <c:v>42335.572916666664</c:v>
                </c:pt>
                <c:pt idx="10813">
                  <c:v>42335.573611111111</c:v>
                </c:pt>
                <c:pt idx="10814">
                  <c:v>42335.574999999997</c:v>
                </c:pt>
                <c:pt idx="10815">
                  <c:v>42335.57708333333</c:v>
                </c:pt>
                <c:pt idx="10816">
                  <c:v>42335.57916666667</c:v>
                </c:pt>
                <c:pt idx="10817">
                  <c:v>42335.580555555556</c:v>
                </c:pt>
                <c:pt idx="10818">
                  <c:v>42335.582638888889</c:v>
                </c:pt>
                <c:pt idx="10819">
                  <c:v>42335.583333333336</c:v>
                </c:pt>
                <c:pt idx="10820">
                  <c:v>42335.584722222222</c:v>
                </c:pt>
                <c:pt idx="10821">
                  <c:v>42335.586805555555</c:v>
                </c:pt>
                <c:pt idx="10822">
                  <c:v>42335.588888888888</c:v>
                </c:pt>
                <c:pt idx="10823">
                  <c:v>42335.59097222222</c:v>
                </c:pt>
                <c:pt idx="10824">
                  <c:v>42335.593055555553</c:v>
                </c:pt>
                <c:pt idx="10825">
                  <c:v>42335.59375</c:v>
                </c:pt>
                <c:pt idx="10826">
                  <c:v>42335.595138888886</c:v>
                </c:pt>
                <c:pt idx="10827">
                  <c:v>42335.59652777778</c:v>
                </c:pt>
                <c:pt idx="10828">
                  <c:v>42335.598611111112</c:v>
                </c:pt>
                <c:pt idx="10829">
                  <c:v>42335.600694444445</c:v>
                </c:pt>
                <c:pt idx="10830">
                  <c:v>42335.602083333331</c:v>
                </c:pt>
                <c:pt idx="10831">
                  <c:v>42335.604166666664</c:v>
                </c:pt>
                <c:pt idx="10832">
                  <c:v>42335.606249999997</c:v>
                </c:pt>
                <c:pt idx="10833">
                  <c:v>42335.607638888891</c:v>
                </c:pt>
                <c:pt idx="10834">
                  <c:v>42335.609722222223</c:v>
                </c:pt>
                <c:pt idx="10835">
                  <c:v>42335.611805555556</c:v>
                </c:pt>
                <c:pt idx="10836">
                  <c:v>42335.613888888889</c:v>
                </c:pt>
                <c:pt idx="10837">
                  <c:v>42335.614583333336</c:v>
                </c:pt>
                <c:pt idx="10838">
                  <c:v>42335.615972222222</c:v>
                </c:pt>
                <c:pt idx="10839">
                  <c:v>42335.618750000001</c:v>
                </c:pt>
                <c:pt idx="10840">
                  <c:v>42335.621527777781</c:v>
                </c:pt>
                <c:pt idx="10841">
                  <c:v>42335.625</c:v>
                </c:pt>
                <c:pt idx="10842">
                  <c:v>42335.625694444447</c:v>
                </c:pt>
                <c:pt idx="10843">
                  <c:v>42335.62777777778</c:v>
                </c:pt>
                <c:pt idx="10844">
                  <c:v>42335.629861111112</c:v>
                </c:pt>
                <c:pt idx="10845">
                  <c:v>42335.631944444445</c:v>
                </c:pt>
                <c:pt idx="10846">
                  <c:v>42335.634027777778</c:v>
                </c:pt>
                <c:pt idx="10847">
                  <c:v>42335.635416666664</c:v>
                </c:pt>
                <c:pt idx="10848">
                  <c:v>42335.636111111111</c:v>
                </c:pt>
                <c:pt idx="10849">
                  <c:v>42335.637499999997</c:v>
                </c:pt>
                <c:pt idx="10850">
                  <c:v>42335.63958333333</c:v>
                </c:pt>
                <c:pt idx="10851">
                  <c:v>42335.64166666667</c:v>
                </c:pt>
                <c:pt idx="10852">
                  <c:v>42335.644444444442</c:v>
                </c:pt>
                <c:pt idx="10853">
                  <c:v>42335.645833333336</c:v>
                </c:pt>
                <c:pt idx="10854">
                  <c:v>42335.646527777775</c:v>
                </c:pt>
                <c:pt idx="10855">
                  <c:v>42335.648611111108</c:v>
                </c:pt>
                <c:pt idx="10856">
                  <c:v>42335.651388888888</c:v>
                </c:pt>
                <c:pt idx="10857">
                  <c:v>42335.65347222222</c:v>
                </c:pt>
                <c:pt idx="10858">
                  <c:v>42335.655555555553</c:v>
                </c:pt>
                <c:pt idx="10859">
                  <c:v>42335.65625</c:v>
                </c:pt>
                <c:pt idx="10860">
                  <c:v>42335.658333333333</c:v>
                </c:pt>
                <c:pt idx="10861">
                  <c:v>42335.661111111112</c:v>
                </c:pt>
                <c:pt idx="10862">
                  <c:v>42335.664583333331</c:v>
                </c:pt>
                <c:pt idx="10863">
                  <c:v>42335.666666666664</c:v>
                </c:pt>
                <c:pt idx="10864">
                  <c:v>42335.67083333333</c:v>
                </c:pt>
                <c:pt idx="10865">
                  <c:v>42335.675694444442</c:v>
                </c:pt>
                <c:pt idx="10866">
                  <c:v>42335.677083333336</c:v>
                </c:pt>
                <c:pt idx="10867">
                  <c:v>42335.679861111108</c:v>
                </c:pt>
                <c:pt idx="10868">
                  <c:v>42335.683333333334</c:v>
                </c:pt>
                <c:pt idx="10869">
                  <c:v>42335.6875</c:v>
                </c:pt>
                <c:pt idx="10870">
                  <c:v>42335.69027777778</c:v>
                </c:pt>
                <c:pt idx="10871">
                  <c:v>42335.697916666664</c:v>
                </c:pt>
                <c:pt idx="10872">
                  <c:v>42335.708333333336</c:v>
                </c:pt>
                <c:pt idx="10873">
                  <c:v>42335.709722222222</c:v>
                </c:pt>
                <c:pt idx="10874">
                  <c:v>42335.71875</c:v>
                </c:pt>
                <c:pt idx="10875">
                  <c:v>42335.723611111112</c:v>
                </c:pt>
                <c:pt idx="10876">
                  <c:v>42335.728472222225</c:v>
                </c:pt>
                <c:pt idx="10877">
                  <c:v>42335.729166666664</c:v>
                </c:pt>
                <c:pt idx="10878">
                  <c:v>42335.731249999997</c:v>
                </c:pt>
                <c:pt idx="10879">
                  <c:v>42335.734027777777</c:v>
                </c:pt>
                <c:pt idx="10880">
                  <c:v>42335.738194444442</c:v>
                </c:pt>
                <c:pt idx="10881">
                  <c:v>42335.739583333336</c:v>
                </c:pt>
                <c:pt idx="10882">
                  <c:v>42335.742361111108</c:v>
                </c:pt>
                <c:pt idx="10883">
                  <c:v>42335.745833333334</c:v>
                </c:pt>
                <c:pt idx="10884">
                  <c:v>42335.748611111114</c:v>
                </c:pt>
                <c:pt idx="10885">
                  <c:v>42335.75</c:v>
                </c:pt>
                <c:pt idx="10886">
                  <c:v>42335.750694444447</c:v>
                </c:pt>
                <c:pt idx="10887">
                  <c:v>42335.753472222219</c:v>
                </c:pt>
                <c:pt idx="10888">
                  <c:v>42335.754861111112</c:v>
                </c:pt>
                <c:pt idx="10889">
                  <c:v>42335.756944444445</c:v>
                </c:pt>
                <c:pt idx="10890">
                  <c:v>42335.759027777778</c:v>
                </c:pt>
                <c:pt idx="10891">
                  <c:v>42335.760416666664</c:v>
                </c:pt>
                <c:pt idx="10892">
                  <c:v>42335.761111111111</c:v>
                </c:pt>
                <c:pt idx="10893">
                  <c:v>42335.763194444444</c:v>
                </c:pt>
                <c:pt idx="10894">
                  <c:v>42335.76458333333</c:v>
                </c:pt>
                <c:pt idx="10895">
                  <c:v>42335.765972222223</c:v>
                </c:pt>
                <c:pt idx="10896">
                  <c:v>42335.768055555556</c:v>
                </c:pt>
                <c:pt idx="10897">
                  <c:v>42335.769444444442</c:v>
                </c:pt>
                <c:pt idx="10898">
                  <c:v>42335.770833333336</c:v>
                </c:pt>
                <c:pt idx="10899">
                  <c:v>42335.772916666669</c:v>
                </c:pt>
                <c:pt idx="10900">
                  <c:v>42335.775000000001</c:v>
                </c:pt>
                <c:pt idx="10901">
                  <c:v>42335.777083333334</c:v>
                </c:pt>
                <c:pt idx="10902">
                  <c:v>42335.779166666667</c:v>
                </c:pt>
                <c:pt idx="10903">
                  <c:v>42335.78125</c:v>
                </c:pt>
                <c:pt idx="10904">
                  <c:v>42335.783333333333</c:v>
                </c:pt>
                <c:pt idx="10905">
                  <c:v>42335.784722222219</c:v>
                </c:pt>
                <c:pt idx="10906">
                  <c:v>42335.786111111112</c:v>
                </c:pt>
                <c:pt idx="10907">
                  <c:v>42335.788194444445</c:v>
                </c:pt>
                <c:pt idx="10908">
                  <c:v>42335.790277777778</c:v>
                </c:pt>
                <c:pt idx="10909">
                  <c:v>42335.791666666664</c:v>
                </c:pt>
                <c:pt idx="10910">
                  <c:v>42335.793749999997</c:v>
                </c:pt>
                <c:pt idx="10911">
                  <c:v>42335.795138888891</c:v>
                </c:pt>
                <c:pt idx="10912">
                  <c:v>42335.796527777777</c:v>
                </c:pt>
                <c:pt idx="10913">
                  <c:v>42335.798611111109</c:v>
                </c:pt>
                <c:pt idx="10914">
                  <c:v>42335.800694444442</c:v>
                </c:pt>
                <c:pt idx="10915">
                  <c:v>42335.802083333336</c:v>
                </c:pt>
                <c:pt idx="10916">
                  <c:v>42335.802777777775</c:v>
                </c:pt>
                <c:pt idx="10917">
                  <c:v>42335.804861111108</c:v>
                </c:pt>
                <c:pt idx="10918">
                  <c:v>42335.806250000001</c:v>
                </c:pt>
                <c:pt idx="10919">
                  <c:v>42335.808333333334</c:v>
                </c:pt>
                <c:pt idx="10920">
                  <c:v>42335.80972222222</c:v>
                </c:pt>
                <c:pt idx="10921">
                  <c:v>42335.811805555553</c:v>
                </c:pt>
                <c:pt idx="10922">
                  <c:v>42335.8125</c:v>
                </c:pt>
                <c:pt idx="10923">
                  <c:v>42335.813194444447</c:v>
                </c:pt>
                <c:pt idx="10924">
                  <c:v>42335.81527777778</c:v>
                </c:pt>
                <c:pt idx="10925">
                  <c:v>42335.816666666666</c:v>
                </c:pt>
                <c:pt idx="10926">
                  <c:v>42335.818749999999</c:v>
                </c:pt>
                <c:pt idx="10927">
                  <c:v>42335.820833333331</c:v>
                </c:pt>
                <c:pt idx="10928">
                  <c:v>42335.822222222225</c:v>
                </c:pt>
                <c:pt idx="10929">
                  <c:v>42335.822916666664</c:v>
                </c:pt>
                <c:pt idx="10930">
                  <c:v>42335.824305555558</c:v>
                </c:pt>
                <c:pt idx="10931">
                  <c:v>42335.826388888891</c:v>
                </c:pt>
                <c:pt idx="10932">
                  <c:v>42335.828472222223</c:v>
                </c:pt>
                <c:pt idx="10933">
                  <c:v>42335.830555555556</c:v>
                </c:pt>
                <c:pt idx="10934">
                  <c:v>42335.832638888889</c:v>
                </c:pt>
                <c:pt idx="10935">
                  <c:v>42335.833333333336</c:v>
                </c:pt>
                <c:pt idx="10936">
                  <c:v>42335.834027777775</c:v>
                </c:pt>
                <c:pt idx="10937">
                  <c:v>42335.836111111108</c:v>
                </c:pt>
                <c:pt idx="10938">
                  <c:v>42335.837500000001</c:v>
                </c:pt>
                <c:pt idx="10939">
                  <c:v>42335.839583333334</c:v>
                </c:pt>
                <c:pt idx="10940">
                  <c:v>42335.84097222222</c:v>
                </c:pt>
                <c:pt idx="10941">
                  <c:v>42335.843055555553</c:v>
                </c:pt>
                <c:pt idx="10942">
                  <c:v>42335.84375</c:v>
                </c:pt>
                <c:pt idx="10943">
                  <c:v>42335.844444444447</c:v>
                </c:pt>
                <c:pt idx="10944">
                  <c:v>42335.845833333333</c:v>
                </c:pt>
                <c:pt idx="10945">
                  <c:v>42335.847916666666</c:v>
                </c:pt>
                <c:pt idx="10946">
                  <c:v>42335.849305555559</c:v>
                </c:pt>
                <c:pt idx="10947">
                  <c:v>42335.851388888892</c:v>
                </c:pt>
                <c:pt idx="10948">
                  <c:v>42335.853472222225</c:v>
                </c:pt>
                <c:pt idx="10949">
                  <c:v>42335.854166666664</c:v>
                </c:pt>
                <c:pt idx="10950">
                  <c:v>42335.854861111111</c:v>
                </c:pt>
                <c:pt idx="10951">
                  <c:v>42335.856944444444</c:v>
                </c:pt>
                <c:pt idx="10952">
                  <c:v>42335.85833333333</c:v>
                </c:pt>
                <c:pt idx="10953">
                  <c:v>42335.86041666667</c:v>
                </c:pt>
                <c:pt idx="10954">
                  <c:v>42335.861805555556</c:v>
                </c:pt>
                <c:pt idx="10955">
                  <c:v>42335.863888888889</c:v>
                </c:pt>
                <c:pt idx="10956">
                  <c:v>42335.864583333336</c:v>
                </c:pt>
                <c:pt idx="10957">
                  <c:v>42335.865972222222</c:v>
                </c:pt>
                <c:pt idx="10958">
                  <c:v>42335.868055555555</c:v>
                </c:pt>
                <c:pt idx="10959">
                  <c:v>42335.870138888888</c:v>
                </c:pt>
                <c:pt idx="10960">
                  <c:v>42335.87222222222</c:v>
                </c:pt>
                <c:pt idx="10961">
                  <c:v>42335.874305555553</c:v>
                </c:pt>
                <c:pt idx="10962">
                  <c:v>42335.875</c:v>
                </c:pt>
                <c:pt idx="10963">
                  <c:v>42335.876388888886</c:v>
                </c:pt>
                <c:pt idx="10964">
                  <c:v>42335.878472222219</c:v>
                </c:pt>
                <c:pt idx="10965">
                  <c:v>42335.880555555559</c:v>
                </c:pt>
                <c:pt idx="10966">
                  <c:v>42335.882638888892</c:v>
                </c:pt>
                <c:pt idx="10967">
                  <c:v>42335.884722222225</c:v>
                </c:pt>
                <c:pt idx="10968">
                  <c:v>42335.885416666664</c:v>
                </c:pt>
                <c:pt idx="10969">
                  <c:v>42335.887499999997</c:v>
                </c:pt>
                <c:pt idx="10970">
                  <c:v>42335.88958333333</c:v>
                </c:pt>
                <c:pt idx="10971">
                  <c:v>42335.89166666667</c:v>
                </c:pt>
                <c:pt idx="10972">
                  <c:v>42335.893750000003</c:v>
                </c:pt>
                <c:pt idx="10973">
                  <c:v>42335.895833333336</c:v>
                </c:pt>
                <c:pt idx="10974">
                  <c:v>42335.896527777775</c:v>
                </c:pt>
                <c:pt idx="10975">
                  <c:v>42335.897916666669</c:v>
                </c:pt>
                <c:pt idx="10976">
                  <c:v>42335.9</c:v>
                </c:pt>
                <c:pt idx="10977">
                  <c:v>42335.901388888888</c:v>
                </c:pt>
                <c:pt idx="10978">
                  <c:v>42335.902777777781</c:v>
                </c:pt>
                <c:pt idx="10979">
                  <c:v>42335.904861111114</c:v>
                </c:pt>
                <c:pt idx="10980">
                  <c:v>42335.90625</c:v>
                </c:pt>
                <c:pt idx="10981">
                  <c:v>42335.908333333333</c:v>
                </c:pt>
                <c:pt idx="10982">
                  <c:v>42335.913194444445</c:v>
                </c:pt>
                <c:pt idx="10983">
                  <c:v>42335.916666666664</c:v>
                </c:pt>
                <c:pt idx="10984">
                  <c:v>42335.918749999997</c:v>
                </c:pt>
                <c:pt idx="10985">
                  <c:v>42335.926388888889</c:v>
                </c:pt>
                <c:pt idx="10986">
                  <c:v>42335.927083333336</c:v>
                </c:pt>
                <c:pt idx="10987">
                  <c:v>42335.9375</c:v>
                </c:pt>
                <c:pt idx="10988">
                  <c:v>42335.947916666664</c:v>
                </c:pt>
                <c:pt idx="10989">
                  <c:v>42335.955555555556</c:v>
                </c:pt>
                <c:pt idx="10990">
                  <c:v>42335.958333333336</c:v>
                </c:pt>
                <c:pt idx="10991">
                  <c:v>42335.959722222222</c:v>
                </c:pt>
                <c:pt idx="10992">
                  <c:v>42335.96875</c:v>
                </c:pt>
                <c:pt idx="10993">
                  <c:v>42335.970833333333</c:v>
                </c:pt>
                <c:pt idx="10994">
                  <c:v>42335.974305555559</c:v>
                </c:pt>
                <c:pt idx="10995">
                  <c:v>42335.977083333331</c:v>
                </c:pt>
                <c:pt idx="10996">
                  <c:v>42335.979166666664</c:v>
                </c:pt>
                <c:pt idx="10997">
                  <c:v>42335.981249999997</c:v>
                </c:pt>
                <c:pt idx="10998">
                  <c:v>42335.984027777777</c:v>
                </c:pt>
                <c:pt idx="10999">
                  <c:v>42335.986111111109</c:v>
                </c:pt>
                <c:pt idx="11000">
                  <c:v>42335.988194444442</c:v>
                </c:pt>
                <c:pt idx="11001">
                  <c:v>42335.989583333336</c:v>
                </c:pt>
                <c:pt idx="11002">
                  <c:v>42335.990972222222</c:v>
                </c:pt>
                <c:pt idx="11003">
                  <c:v>42335.993055555555</c:v>
                </c:pt>
                <c:pt idx="11004">
                  <c:v>42335.995138888888</c:v>
                </c:pt>
                <c:pt idx="11005">
                  <c:v>42335.99722222222</c:v>
                </c:pt>
                <c:pt idx="11006">
                  <c:v>42335.999305555553</c:v>
                </c:pt>
                <c:pt idx="11007">
                  <c:v>42336</c:v>
                </c:pt>
                <c:pt idx="11008">
                  <c:v>42336.000694444447</c:v>
                </c:pt>
                <c:pt idx="11009">
                  <c:v>42336.00277777778</c:v>
                </c:pt>
                <c:pt idx="11010">
                  <c:v>42336.004861111112</c:v>
                </c:pt>
                <c:pt idx="11011">
                  <c:v>42336.006944444445</c:v>
                </c:pt>
                <c:pt idx="11012">
                  <c:v>42336.008333333331</c:v>
                </c:pt>
                <c:pt idx="11013">
                  <c:v>42336.010416666664</c:v>
                </c:pt>
                <c:pt idx="11014">
                  <c:v>42336.012499999997</c:v>
                </c:pt>
                <c:pt idx="11015">
                  <c:v>42336.013888888891</c:v>
                </c:pt>
                <c:pt idx="11016">
                  <c:v>42336.015972222223</c:v>
                </c:pt>
                <c:pt idx="11017">
                  <c:v>42336.018055555556</c:v>
                </c:pt>
                <c:pt idx="11018">
                  <c:v>42336.019444444442</c:v>
                </c:pt>
                <c:pt idx="11019">
                  <c:v>42336.020833333336</c:v>
                </c:pt>
                <c:pt idx="11020">
                  <c:v>42336.021527777775</c:v>
                </c:pt>
                <c:pt idx="11021">
                  <c:v>42336.023611111108</c:v>
                </c:pt>
                <c:pt idx="11022">
                  <c:v>42336.025694444441</c:v>
                </c:pt>
                <c:pt idx="11023">
                  <c:v>42336.027777777781</c:v>
                </c:pt>
                <c:pt idx="11024">
                  <c:v>42336.029166666667</c:v>
                </c:pt>
                <c:pt idx="11025">
                  <c:v>42336.03125</c:v>
                </c:pt>
                <c:pt idx="11026">
                  <c:v>42336.032638888886</c:v>
                </c:pt>
                <c:pt idx="11027">
                  <c:v>42336.034722222219</c:v>
                </c:pt>
                <c:pt idx="11028">
                  <c:v>42336.036111111112</c:v>
                </c:pt>
                <c:pt idx="11029">
                  <c:v>42336.038194444445</c:v>
                </c:pt>
                <c:pt idx="11030">
                  <c:v>42336.040277777778</c:v>
                </c:pt>
                <c:pt idx="11031">
                  <c:v>42336.041666666664</c:v>
                </c:pt>
                <c:pt idx="11032">
                  <c:v>42336.042361111111</c:v>
                </c:pt>
                <c:pt idx="11033">
                  <c:v>42336.043749999997</c:v>
                </c:pt>
                <c:pt idx="11034">
                  <c:v>42336.04583333333</c:v>
                </c:pt>
                <c:pt idx="11035">
                  <c:v>42336.047222222223</c:v>
                </c:pt>
                <c:pt idx="11036">
                  <c:v>42336.049305555556</c:v>
                </c:pt>
                <c:pt idx="11037">
                  <c:v>42336.050694444442</c:v>
                </c:pt>
                <c:pt idx="11038">
                  <c:v>42336.052083333336</c:v>
                </c:pt>
                <c:pt idx="11039">
                  <c:v>42336.052777777775</c:v>
                </c:pt>
                <c:pt idx="11040">
                  <c:v>42336.054861111108</c:v>
                </c:pt>
                <c:pt idx="11041">
                  <c:v>42336.056944444441</c:v>
                </c:pt>
                <c:pt idx="11042">
                  <c:v>42336.058333333334</c:v>
                </c:pt>
                <c:pt idx="11043">
                  <c:v>42336.060416666667</c:v>
                </c:pt>
                <c:pt idx="11044">
                  <c:v>42336.061805555553</c:v>
                </c:pt>
                <c:pt idx="11045">
                  <c:v>42336.0625</c:v>
                </c:pt>
                <c:pt idx="11046">
                  <c:v>42336.063888888886</c:v>
                </c:pt>
                <c:pt idx="11047">
                  <c:v>42336.065972222219</c:v>
                </c:pt>
                <c:pt idx="11048">
                  <c:v>42336.068055555559</c:v>
                </c:pt>
                <c:pt idx="11049">
                  <c:v>42336.070138888892</c:v>
                </c:pt>
                <c:pt idx="11050">
                  <c:v>42336.072222222225</c:v>
                </c:pt>
                <c:pt idx="11051">
                  <c:v>42336.072916666664</c:v>
                </c:pt>
                <c:pt idx="11052">
                  <c:v>42336.074305555558</c:v>
                </c:pt>
                <c:pt idx="11053">
                  <c:v>42336.076388888891</c:v>
                </c:pt>
                <c:pt idx="11054">
                  <c:v>42336.077777777777</c:v>
                </c:pt>
                <c:pt idx="11055">
                  <c:v>42336.079861111109</c:v>
                </c:pt>
                <c:pt idx="11056">
                  <c:v>42336.081944444442</c:v>
                </c:pt>
                <c:pt idx="11057">
                  <c:v>42336.083333333336</c:v>
                </c:pt>
                <c:pt idx="11058">
                  <c:v>42336.084027777775</c:v>
                </c:pt>
                <c:pt idx="11059">
                  <c:v>42336.086111111108</c:v>
                </c:pt>
                <c:pt idx="11060">
                  <c:v>42336.087500000001</c:v>
                </c:pt>
                <c:pt idx="11061">
                  <c:v>42336.089583333334</c:v>
                </c:pt>
                <c:pt idx="11062">
                  <c:v>42336.091666666667</c:v>
                </c:pt>
                <c:pt idx="11063">
                  <c:v>42336.09375</c:v>
                </c:pt>
                <c:pt idx="11064">
                  <c:v>42336.095833333333</c:v>
                </c:pt>
                <c:pt idx="11065">
                  <c:v>42336.097916666666</c:v>
                </c:pt>
                <c:pt idx="11066">
                  <c:v>42336.1</c:v>
                </c:pt>
                <c:pt idx="11067">
                  <c:v>42336.102083333331</c:v>
                </c:pt>
                <c:pt idx="11068">
                  <c:v>42336.103472222225</c:v>
                </c:pt>
                <c:pt idx="11069">
                  <c:v>42336.104166666664</c:v>
                </c:pt>
                <c:pt idx="11070">
                  <c:v>42336.105555555558</c:v>
                </c:pt>
                <c:pt idx="11071">
                  <c:v>42336.107638888891</c:v>
                </c:pt>
                <c:pt idx="11072">
                  <c:v>42336.109722222223</c:v>
                </c:pt>
                <c:pt idx="11073">
                  <c:v>42336.111111111109</c:v>
                </c:pt>
                <c:pt idx="11074">
                  <c:v>42336.113194444442</c:v>
                </c:pt>
                <c:pt idx="11075">
                  <c:v>42336.114583333336</c:v>
                </c:pt>
                <c:pt idx="11076">
                  <c:v>42336.115277777775</c:v>
                </c:pt>
                <c:pt idx="11077">
                  <c:v>42336.117361111108</c:v>
                </c:pt>
                <c:pt idx="11078">
                  <c:v>42336.119444444441</c:v>
                </c:pt>
                <c:pt idx="11079">
                  <c:v>42336.12222222222</c:v>
                </c:pt>
                <c:pt idx="11080">
                  <c:v>42336.124305555553</c:v>
                </c:pt>
                <c:pt idx="11081">
                  <c:v>42336.125</c:v>
                </c:pt>
                <c:pt idx="11082">
                  <c:v>42336.126388888886</c:v>
                </c:pt>
                <c:pt idx="11083">
                  <c:v>42336.128472222219</c:v>
                </c:pt>
                <c:pt idx="11084">
                  <c:v>42336.130555555559</c:v>
                </c:pt>
                <c:pt idx="11085">
                  <c:v>42336.133333333331</c:v>
                </c:pt>
                <c:pt idx="11086">
                  <c:v>42336.135416666664</c:v>
                </c:pt>
                <c:pt idx="11087">
                  <c:v>42336.136111111111</c:v>
                </c:pt>
                <c:pt idx="11088">
                  <c:v>42336.138888888891</c:v>
                </c:pt>
                <c:pt idx="11089">
                  <c:v>42336.140277777777</c:v>
                </c:pt>
                <c:pt idx="11090">
                  <c:v>42336.143055555556</c:v>
                </c:pt>
                <c:pt idx="11091">
                  <c:v>42336.145833333336</c:v>
                </c:pt>
                <c:pt idx="11092">
                  <c:v>42336.147916666669</c:v>
                </c:pt>
                <c:pt idx="11093">
                  <c:v>42336.15</c:v>
                </c:pt>
                <c:pt idx="11094">
                  <c:v>42336.152083333334</c:v>
                </c:pt>
                <c:pt idx="11095">
                  <c:v>42336.154166666667</c:v>
                </c:pt>
                <c:pt idx="11096">
                  <c:v>42336.15625</c:v>
                </c:pt>
                <c:pt idx="11097">
                  <c:v>42336.15902777778</c:v>
                </c:pt>
                <c:pt idx="11098">
                  <c:v>42336.161111111112</c:v>
                </c:pt>
                <c:pt idx="11099">
                  <c:v>42336.163888888892</c:v>
                </c:pt>
                <c:pt idx="11100">
                  <c:v>42336.165972222225</c:v>
                </c:pt>
                <c:pt idx="11101">
                  <c:v>42336.166666666664</c:v>
                </c:pt>
                <c:pt idx="11102">
                  <c:v>42336.169444444444</c:v>
                </c:pt>
                <c:pt idx="11103">
                  <c:v>42336.172222222223</c:v>
                </c:pt>
                <c:pt idx="11104">
                  <c:v>42336.176388888889</c:v>
                </c:pt>
                <c:pt idx="11105">
                  <c:v>42336.177083333336</c:v>
                </c:pt>
                <c:pt idx="11106">
                  <c:v>42336.180555555555</c:v>
                </c:pt>
                <c:pt idx="11107">
                  <c:v>42336.184027777781</c:v>
                </c:pt>
                <c:pt idx="11108">
                  <c:v>42336.1875</c:v>
                </c:pt>
                <c:pt idx="11109">
                  <c:v>42336.188194444447</c:v>
                </c:pt>
                <c:pt idx="11110">
                  <c:v>42336.194444444445</c:v>
                </c:pt>
                <c:pt idx="11111">
                  <c:v>42336.197916666664</c:v>
                </c:pt>
                <c:pt idx="11112">
                  <c:v>42336.203472222223</c:v>
                </c:pt>
                <c:pt idx="11113">
                  <c:v>42336.208333333336</c:v>
                </c:pt>
                <c:pt idx="11114">
                  <c:v>42336.215277777781</c:v>
                </c:pt>
                <c:pt idx="11115">
                  <c:v>42336.21875</c:v>
                </c:pt>
                <c:pt idx="11116">
                  <c:v>42336.229166666664</c:v>
                </c:pt>
                <c:pt idx="11117">
                  <c:v>42336.230555555558</c:v>
                </c:pt>
                <c:pt idx="11118">
                  <c:v>42336.239583333336</c:v>
                </c:pt>
                <c:pt idx="11119">
                  <c:v>42336.241666666669</c:v>
                </c:pt>
                <c:pt idx="11120">
                  <c:v>42336.246527777781</c:v>
                </c:pt>
                <c:pt idx="11121">
                  <c:v>42336.25</c:v>
                </c:pt>
                <c:pt idx="11122">
                  <c:v>42336.253472222219</c:v>
                </c:pt>
                <c:pt idx="11123">
                  <c:v>42336.256944444445</c:v>
                </c:pt>
                <c:pt idx="11124">
                  <c:v>42336.259027777778</c:v>
                </c:pt>
                <c:pt idx="11125">
                  <c:v>42336.260416666664</c:v>
                </c:pt>
                <c:pt idx="11126">
                  <c:v>42336.261805555558</c:v>
                </c:pt>
                <c:pt idx="11127">
                  <c:v>42336.263888888891</c:v>
                </c:pt>
                <c:pt idx="11128">
                  <c:v>42336.265972222223</c:v>
                </c:pt>
                <c:pt idx="11129">
                  <c:v>42336.268055555556</c:v>
                </c:pt>
                <c:pt idx="11130">
                  <c:v>42336.270138888889</c:v>
                </c:pt>
                <c:pt idx="11131">
                  <c:v>42336.270833333336</c:v>
                </c:pt>
                <c:pt idx="11132">
                  <c:v>42336.272222222222</c:v>
                </c:pt>
                <c:pt idx="11133">
                  <c:v>42336.273611111108</c:v>
                </c:pt>
                <c:pt idx="11134">
                  <c:v>42336.275694444441</c:v>
                </c:pt>
                <c:pt idx="11135">
                  <c:v>42336.277777777781</c:v>
                </c:pt>
                <c:pt idx="11136">
                  <c:v>42336.279166666667</c:v>
                </c:pt>
                <c:pt idx="11137">
                  <c:v>42336.28125</c:v>
                </c:pt>
                <c:pt idx="11138">
                  <c:v>42336.282638888886</c:v>
                </c:pt>
                <c:pt idx="11139">
                  <c:v>42336.28402777778</c:v>
                </c:pt>
                <c:pt idx="11140">
                  <c:v>42336.286111111112</c:v>
                </c:pt>
                <c:pt idx="11141">
                  <c:v>42336.288194444445</c:v>
                </c:pt>
                <c:pt idx="11142">
                  <c:v>42336.290277777778</c:v>
                </c:pt>
                <c:pt idx="11143">
                  <c:v>42336.291666666664</c:v>
                </c:pt>
                <c:pt idx="11144">
                  <c:v>42336.292361111111</c:v>
                </c:pt>
                <c:pt idx="11145">
                  <c:v>42336.293749999997</c:v>
                </c:pt>
                <c:pt idx="11146">
                  <c:v>42336.29583333333</c:v>
                </c:pt>
                <c:pt idx="11147">
                  <c:v>42336.297222222223</c:v>
                </c:pt>
                <c:pt idx="11148">
                  <c:v>42336.299305555556</c:v>
                </c:pt>
                <c:pt idx="11149">
                  <c:v>42336.301388888889</c:v>
                </c:pt>
                <c:pt idx="11150">
                  <c:v>42336.302083333336</c:v>
                </c:pt>
                <c:pt idx="11151">
                  <c:v>42336.302777777775</c:v>
                </c:pt>
                <c:pt idx="11152">
                  <c:v>42336.304861111108</c:v>
                </c:pt>
                <c:pt idx="11153">
                  <c:v>42336.306944444441</c:v>
                </c:pt>
                <c:pt idx="11154">
                  <c:v>42336.30972222222</c:v>
                </c:pt>
                <c:pt idx="11155">
                  <c:v>42336.311805555553</c:v>
                </c:pt>
                <c:pt idx="11156">
                  <c:v>42336.3125</c:v>
                </c:pt>
                <c:pt idx="11157">
                  <c:v>42336.313194444447</c:v>
                </c:pt>
                <c:pt idx="11158">
                  <c:v>42336.31527777778</c:v>
                </c:pt>
                <c:pt idx="11159">
                  <c:v>42336.317361111112</c:v>
                </c:pt>
                <c:pt idx="11160">
                  <c:v>42336.318749999999</c:v>
                </c:pt>
                <c:pt idx="11161">
                  <c:v>42336.320833333331</c:v>
                </c:pt>
                <c:pt idx="11162">
                  <c:v>42336.322222222225</c:v>
                </c:pt>
                <c:pt idx="11163">
                  <c:v>42336.322916666664</c:v>
                </c:pt>
                <c:pt idx="11164">
                  <c:v>42336.323611111111</c:v>
                </c:pt>
                <c:pt idx="11165">
                  <c:v>42336.325694444444</c:v>
                </c:pt>
                <c:pt idx="11166">
                  <c:v>42336.32708333333</c:v>
                </c:pt>
                <c:pt idx="11167">
                  <c:v>42336.32916666667</c:v>
                </c:pt>
                <c:pt idx="11168">
                  <c:v>42336.331250000003</c:v>
                </c:pt>
                <c:pt idx="11169">
                  <c:v>42336.332638888889</c:v>
                </c:pt>
                <c:pt idx="11170">
                  <c:v>42336.333333333336</c:v>
                </c:pt>
                <c:pt idx="11171">
                  <c:v>42336.334722222222</c:v>
                </c:pt>
                <c:pt idx="11172">
                  <c:v>42336.336111111108</c:v>
                </c:pt>
                <c:pt idx="11173">
                  <c:v>42336.338194444441</c:v>
                </c:pt>
                <c:pt idx="11174">
                  <c:v>42336.340277777781</c:v>
                </c:pt>
                <c:pt idx="11175">
                  <c:v>42336.342361111114</c:v>
                </c:pt>
                <c:pt idx="11176">
                  <c:v>42336.34375</c:v>
                </c:pt>
                <c:pt idx="11177">
                  <c:v>42336.344444444447</c:v>
                </c:pt>
                <c:pt idx="11178">
                  <c:v>42336.34652777778</c:v>
                </c:pt>
                <c:pt idx="11179">
                  <c:v>42336.347916666666</c:v>
                </c:pt>
                <c:pt idx="11180">
                  <c:v>42336.35</c:v>
                </c:pt>
                <c:pt idx="11181">
                  <c:v>42336.352083333331</c:v>
                </c:pt>
                <c:pt idx="11182">
                  <c:v>42336.353472222225</c:v>
                </c:pt>
                <c:pt idx="11183">
                  <c:v>42336.354166666664</c:v>
                </c:pt>
                <c:pt idx="11184">
                  <c:v>42336.355555555558</c:v>
                </c:pt>
                <c:pt idx="11185">
                  <c:v>42336.356944444444</c:v>
                </c:pt>
                <c:pt idx="11186">
                  <c:v>42336.35833333333</c:v>
                </c:pt>
                <c:pt idx="11187">
                  <c:v>42336.359722222223</c:v>
                </c:pt>
                <c:pt idx="11188">
                  <c:v>42336.361805555556</c:v>
                </c:pt>
                <c:pt idx="11189">
                  <c:v>42336.363194444442</c:v>
                </c:pt>
                <c:pt idx="11190">
                  <c:v>42336.364583333336</c:v>
                </c:pt>
                <c:pt idx="11191">
                  <c:v>42336.365277777775</c:v>
                </c:pt>
                <c:pt idx="11192">
                  <c:v>42336.367361111108</c:v>
                </c:pt>
                <c:pt idx="11193">
                  <c:v>42336.369444444441</c:v>
                </c:pt>
                <c:pt idx="11194">
                  <c:v>42336.370833333334</c:v>
                </c:pt>
                <c:pt idx="11195">
                  <c:v>42336.372916666667</c:v>
                </c:pt>
                <c:pt idx="11196">
                  <c:v>42336.375</c:v>
                </c:pt>
                <c:pt idx="11197">
                  <c:v>42336.377083333333</c:v>
                </c:pt>
                <c:pt idx="11198">
                  <c:v>42336.379166666666</c:v>
                </c:pt>
                <c:pt idx="11199">
                  <c:v>42336.381249999999</c:v>
                </c:pt>
                <c:pt idx="11200">
                  <c:v>42336.382638888892</c:v>
                </c:pt>
                <c:pt idx="11201">
                  <c:v>42336.384027777778</c:v>
                </c:pt>
                <c:pt idx="11202">
                  <c:v>42336.385416666664</c:v>
                </c:pt>
                <c:pt idx="11203">
                  <c:v>42336.386111111111</c:v>
                </c:pt>
                <c:pt idx="11204">
                  <c:v>42336.387499999997</c:v>
                </c:pt>
                <c:pt idx="11205">
                  <c:v>42336.388888888891</c:v>
                </c:pt>
                <c:pt idx="11206">
                  <c:v>42336.390972222223</c:v>
                </c:pt>
                <c:pt idx="11207">
                  <c:v>42336.393055555556</c:v>
                </c:pt>
                <c:pt idx="11208">
                  <c:v>42336.395138888889</c:v>
                </c:pt>
                <c:pt idx="11209">
                  <c:v>42336.395833333336</c:v>
                </c:pt>
                <c:pt idx="11210">
                  <c:v>42336.397222222222</c:v>
                </c:pt>
                <c:pt idx="11211">
                  <c:v>42336.399305555555</c:v>
                </c:pt>
                <c:pt idx="11212">
                  <c:v>42336.401388888888</c:v>
                </c:pt>
                <c:pt idx="11213">
                  <c:v>42336.402777777781</c:v>
                </c:pt>
                <c:pt idx="11214">
                  <c:v>42336.404861111114</c:v>
                </c:pt>
                <c:pt idx="11215">
                  <c:v>42336.40625</c:v>
                </c:pt>
                <c:pt idx="11216">
                  <c:v>42336.406944444447</c:v>
                </c:pt>
                <c:pt idx="11217">
                  <c:v>42336.40902777778</c:v>
                </c:pt>
                <c:pt idx="11218">
                  <c:v>42336.411111111112</c:v>
                </c:pt>
                <c:pt idx="11219">
                  <c:v>42336.413888888892</c:v>
                </c:pt>
                <c:pt idx="11220">
                  <c:v>42336.416666666664</c:v>
                </c:pt>
                <c:pt idx="11221">
                  <c:v>42336.418749999997</c:v>
                </c:pt>
                <c:pt idx="11222">
                  <c:v>42336.421527777777</c:v>
                </c:pt>
                <c:pt idx="11223">
                  <c:v>42336.423611111109</c:v>
                </c:pt>
                <c:pt idx="11224">
                  <c:v>42336.426388888889</c:v>
                </c:pt>
                <c:pt idx="11225">
                  <c:v>42336.427083333336</c:v>
                </c:pt>
                <c:pt idx="11226">
                  <c:v>42336.428472222222</c:v>
                </c:pt>
                <c:pt idx="11227">
                  <c:v>42336.431250000001</c:v>
                </c:pt>
                <c:pt idx="11228">
                  <c:v>42336.434027777781</c:v>
                </c:pt>
                <c:pt idx="11229">
                  <c:v>42336.436111111114</c:v>
                </c:pt>
                <c:pt idx="11230">
                  <c:v>42336.4375</c:v>
                </c:pt>
                <c:pt idx="11231">
                  <c:v>42336.438888888886</c:v>
                </c:pt>
                <c:pt idx="11232">
                  <c:v>42336.441666666666</c:v>
                </c:pt>
                <c:pt idx="11233">
                  <c:v>42336.445138888892</c:v>
                </c:pt>
                <c:pt idx="11234">
                  <c:v>42336.447916666664</c:v>
                </c:pt>
                <c:pt idx="11235">
                  <c:v>42336.45208333333</c:v>
                </c:pt>
                <c:pt idx="11236">
                  <c:v>42336.457638888889</c:v>
                </c:pt>
                <c:pt idx="11237">
                  <c:v>42336.458333333336</c:v>
                </c:pt>
                <c:pt idx="11238">
                  <c:v>42336.459722222222</c:v>
                </c:pt>
                <c:pt idx="11239">
                  <c:v>42336.463888888888</c:v>
                </c:pt>
                <c:pt idx="11240">
                  <c:v>42336.46875</c:v>
                </c:pt>
                <c:pt idx="11241">
                  <c:v>42336.477083333331</c:v>
                </c:pt>
                <c:pt idx="11242">
                  <c:v>42336.479166666664</c:v>
                </c:pt>
                <c:pt idx="11243">
                  <c:v>42336.481249999997</c:v>
                </c:pt>
                <c:pt idx="11244">
                  <c:v>42336.486111111109</c:v>
                </c:pt>
                <c:pt idx="11245">
                  <c:v>42336.489583333336</c:v>
                </c:pt>
                <c:pt idx="11246">
                  <c:v>42336.492361111108</c:v>
                </c:pt>
                <c:pt idx="11247">
                  <c:v>42336.495138888888</c:v>
                </c:pt>
                <c:pt idx="11248">
                  <c:v>42336.499305555553</c:v>
                </c:pt>
                <c:pt idx="11249">
                  <c:v>42336.5</c:v>
                </c:pt>
                <c:pt idx="11250">
                  <c:v>42336.504166666666</c:v>
                </c:pt>
                <c:pt idx="11251">
                  <c:v>42336.507638888892</c:v>
                </c:pt>
                <c:pt idx="11252">
                  <c:v>42336.510416666664</c:v>
                </c:pt>
                <c:pt idx="11253">
                  <c:v>42336.512499999997</c:v>
                </c:pt>
                <c:pt idx="11254">
                  <c:v>42336.515277777777</c:v>
                </c:pt>
                <c:pt idx="11255">
                  <c:v>42336.518055555556</c:v>
                </c:pt>
                <c:pt idx="11256">
                  <c:v>42336.520138888889</c:v>
                </c:pt>
                <c:pt idx="11257">
                  <c:v>42336.520833333336</c:v>
                </c:pt>
                <c:pt idx="11258">
                  <c:v>42336.522222222222</c:v>
                </c:pt>
                <c:pt idx="11259">
                  <c:v>42336.524305555555</c:v>
                </c:pt>
                <c:pt idx="11260">
                  <c:v>42336.526388888888</c:v>
                </c:pt>
                <c:pt idx="11261">
                  <c:v>42336.529166666667</c:v>
                </c:pt>
                <c:pt idx="11262">
                  <c:v>42336.530555555553</c:v>
                </c:pt>
                <c:pt idx="11263">
                  <c:v>42336.53125</c:v>
                </c:pt>
                <c:pt idx="11264">
                  <c:v>42336.532638888886</c:v>
                </c:pt>
                <c:pt idx="11265">
                  <c:v>42336.534722222219</c:v>
                </c:pt>
                <c:pt idx="11266">
                  <c:v>42336.536805555559</c:v>
                </c:pt>
                <c:pt idx="11267">
                  <c:v>42336.538888888892</c:v>
                </c:pt>
                <c:pt idx="11268">
                  <c:v>42336.540972222225</c:v>
                </c:pt>
                <c:pt idx="11269">
                  <c:v>42336.541666666664</c:v>
                </c:pt>
                <c:pt idx="11270">
                  <c:v>42336.542361111111</c:v>
                </c:pt>
                <c:pt idx="11271">
                  <c:v>42336.544444444444</c:v>
                </c:pt>
                <c:pt idx="11272">
                  <c:v>42336.546527777777</c:v>
                </c:pt>
                <c:pt idx="11273">
                  <c:v>42336.54791666667</c:v>
                </c:pt>
                <c:pt idx="11274">
                  <c:v>42336.55</c:v>
                </c:pt>
                <c:pt idx="11275">
                  <c:v>42336.552083333336</c:v>
                </c:pt>
                <c:pt idx="11276">
                  <c:v>42336.554166666669</c:v>
                </c:pt>
                <c:pt idx="11277">
                  <c:v>42336.555555555555</c:v>
                </c:pt>
                <c:pt idx="11278">
                  <c:v>42336.557638888888</c:v>
                </c:pt>
                <c:pt idx="11279">
                  <c:v>42336.55972222222</c:v>
                </c:pt>
                <c:pt idx="11280">
                  <c:v>42336.561805555553</c:v>
                </c:pt>
                <c:pt idx="11281">
                  <c:v>42336.5625</c:v>
                </c:pt>
                <c:pt idx="11282">
                  <c:v>42336.563888888886</c:v>
                </c:pt>
                <c:pt idx="11283">
                  <c:v>42336.565972222219</c:v>
                </c:pt>
                <c:pt idx="11284">
                  <c:v>42336.567361111112</c:v>
                </c:pt>
                <c:pt idx="11285">
                  <c:v>42336.569444444445</c:v>
                </c:pt>
                <c:pt idx="11286">
                  <c:v>42336.571527777778</c:v>
                </c:pt>
                <c:pt idx="11287">
                  <c:v>42336.572916666664</c:v>
                </c:pt>
                <c:pt idx="11288">
                  <c:v>42336.574999999997</c:v>
                </c:pt>
                <c:pt idx="11289">
                  <c:v>42336.57708333333</c:v>
                </c:pt>
                <c:pt idx="11290">
                  <c:v>42336.578472222223</c:v>
                </c:pt>
                <c:pt idx="11291">
                  <c:v>42336.580555555556</c:v>
                </c:pt>
                <c:pt idx="11292">
                  <c:v>42336.582638888889</c:v>
                </c:pt>
                <c:pt idx="11293">
                  <c:v>42336.583333333336</c:v>
                </c:pt>
                <c:pt idx="11294">
                  <c:v>42336.584027777775</c:v>
                </c:pt>
                <c:pt idx="11295">
                  <c:v>42336.586111111108</c:v>
                </c:pt>
                <c:pt idx="11296">
                  <c:v>42336.587500000001</c:v>
                </c:pt>
                <c:pt idx="11297">
                  <c:v>42336.589583333334</c:v>
                </c:pt>
                <c:pt idx="11298">
                  <c:v>42336.591666666667</c:v>
                </c:pt>
                <c:pt idx="11299">
                  <c:v>42336.59375</c:v>
                </c:pt>
                <c:pt idx="11300">
                  <c:v>42336.595138888886</c:v>
                </c:pt>
                <c:pt idx="11301">
                  <c:v>42336.597222222219</c:v>
                </c:pt>
                <c:pt idx="11302">
                  <c:v>42336.598611111112</c:v>
                </c:pt>
                <c:pt idx="11303">
                  <c:v>42336.600694444445</c:v>
                </c:pt>
                <c:pt idx="11304">
                  <c:v>42336.602083333331</c:v>
                </c:pt>
                <c:pt idx="11305">
                  <c:v>42336.604166666664</c:v>
                </c:pt>
                <c:pt idx="11306">
                  <c:v>42336.605555555558</c:v>
                </c:pt>
                <c:pt idx="11307">
                  <c:v>42336.607638888891</c:v>
                </c:pt>
                <c:pt idx="11308">
                  <c:v>42336.609722222223</c:v>
                </c:pt>
                <c:pt idx="11309">
                  <c:v>42336.611805555556</c:v>
                </c:pt>
                <c:pt idx="11310">
                  <c:v>42336.613888888889</c:v>
                </c:pt>
                <c:pt idx="11311">
                  <c:v>42336.614583333336</c:v>
                </c:pt>
                <c:pt idx="11312">
                  <c:v>42336.615972222222</c:v>
                </c:pt>
                <c:pt idx="11313">
                  <c:v>42336.618055555555</c:v>
                </c:pt>
                <c:pt idx="11314">
                  <c:v>42336.620138888888</c:v>
                </c:pt>
                <c:pt idx="11315">
                  <c:v>42336.62222222222</c:v>
                </c:pt>
                <c:pt idx="11316">
                  <c:v>42336.624305555553</c:v>
                </c:pt>
                <c:pt idx="11317">
                  <c:v>42336.625</c:v>
                </c:pt>
                <c:pt idx="11318">
                  <c:v>42336.626388888886</c:v>
                </c:pt>
                <c:pt idx="11319">
                  <c:v>42336.628472222219</c:v>
                </c:pt>
                <c:pt idx="11320">
                  <c:v>42336.629861111112</c:v>
                </c:pt>
                <c:pt idx="11321">
                  <c:v>42336.631944444445</c:v>
                </c:pt>
                <c:pt idx="11322">
                  <c:v>42336.633333333331</c:v>
                </c:pt>
                <c:pt idx="11323">
                  <c:v>42336.635416666664</c:v>
                </c:pt>
                <c:pt idx="11324">
                  <c:v>42336.637499999997</c:v>
                </c:pt>
                <c:pt idx="11325">
                  <c:v>42336.63958333333</c:v>
                </c:pt>
                <c:pt idx="11326">
                  <c:v>42336.64166666667</c:v>
                </c:pt>
                <c:pt idx="11327">
                  <c:v>42336.644444444442</c:v>
                </c:pt>
                <c:pt idx="11328">
                  <c:v>42336.645833333336</c:v>
                </c:pt>
                <c:pt idx="11329">
                  <c:v>42336.646527777775</c:v>
                </c:pt>
                <c:pt idx="11330">
                  <c:v>42336.649305555555</c:v>
                </c:pt>
                <c:pt idx="11331">
                  <c:v>42336.651388888888</c:v>
                </c:pt>
                <c:pt idx="11332">
                  <c:v>42336.65347222222</c:v>
                </c:pt>
                <c:pt idx="11333">
                  <c:v>42336.65625</c:v>
                </c:pt>
                <c:pt idx="11334">
                  <c:v>42336.658333333333</c:v>
                </c:pt>
                <c:pt idx="11335">
                  <c:v>42336.660416666666</c:v>
                </c:pt>
                <c:pt idx="11336">
                  <c:v>42336.663194444445</c:v>
                </c:pt>
                <c:pt idx="11337">
                  <c:v>42336.665972222225</c:v>
                </c:pt>
                <c:pt idx="11338">
                  <c:v>42336.666666666664</c:v>
                </c:pt>
                <c:pt idx="11339">
                  <c:v>42336.668055555558</c:v>
                </c:pt>
                <c:pt idx="11340">
                  <c:v>42336.67083333333</c:v>
                </c:pt>
                <c:pt idx="11341">
                  <c:v>42336.673611111109</c:v>
                </c:pt>
                <c:pt idx="11342">
                  <c:v>42336.677083333336</c:v>
                </c:pt>
                <c:pt idx="11343">
                  <c:v>42336.679861111108</c:v>
                </c:pt>
                <c:pt idx="11344">
                  <c:v>42336.681944444441</c:v>
                </c:pt>
                <c:pt idx="11345">
                  <c:v>42336.684027777781</c:v>
                </c:pt>
                <c:pt idx="11346">
                  <c:v>42336.686111111114</c:v>
                </c:pt>
                <c:pt idx="11347">
                  <c:v>42336.6875</c:v>
                </c:pt>
                <c:pt idx="11348">
                  <c:v>42336.688888888886</c:v>
                </c:pt>
                <c:pt idx="11349">
                  <c:v>42336.692361111112</c:v>
                </c:pt>
                <c:pt idx="11350">
                  <c:v>42336.696527777778</c:v>
                </c:pt>
                <c:pt idx="11351">
                  <c:v>42336.697916666664</c:v>
                </c:pt>
                <c:pt idx="11352">
                  <c:v>42336.700694444444</c:v>
                </c:pt>
                <c:pt idx="11353">
                  <c:v>42336.70416666667</c:v>
                </c:pt>
                <c:pt idx="11354">
                  <c:v>42336.708333333336</c:v>
                </c:pt>
                <c:pt idx="11355">
                  <c:v>42336.71875</c:v>
                </c:pt>
                <c:pt idx="11356">
                  <c:v>42336.729166666664</c:v>
                </c:pt>
                <c:pt idx="11357">
                  <c:v>42336.739583333336</c:v>
                </c:pt>
                <c:pt idx="11358">
                  <c:v>42336.742361111108</c:v>
                </c:pt>
                <c:pt idx="11359">
                  <c:v>42336.75</c:v>
                </c:pt>
                <c:pt idx="11360">
                  <c:v>42336.760416666664</c:v>
                </c:pt>
                <c:pt idx="11361">
                  <c:v>42336.761111111111</c:v>
                </c:pt>
                <c:pt idx="11362">
                  <c:v>42336.76458333333</c:v>
                </c:pt>
                <c:pt idx="11363">
                  <c:v>42336.767361111109</c:v>
                </c:pt>
                <c:pt idx="11364">
                  <c:v>42336.769444444442</c:v>
                </c:pt>
                <c:pt idx="11365">
                  <c:v>42336.770833333336</c:v>
                </c:pt>
                <c:pt idx="11366">
                  <c:v>42336.772222222222</c:v>
                </c:pt>
                <c:pt idx="11367">
                  <c:v>42336.775000000001</c:v>
                </c:pt>
                <c:pt idx="11368">
                  <c:v>42336.777777777781</c:v>
                </c:pt>
                <c:pt idx="11369">
                  <c:v>42336.779861111114</c:v>
                </c:pt>
                <c:pt idx="11370">
                  <c:v>42336.78125</c:v>
                </c:pt>
                <c:pt idx="11371">
                  <c:v>42336.782638888886</c:v>
                </c:pt>
                <c:pt idx="11372">
                  <c:v>42336.785416666666</c:v>
                </c:pt>
                <c:pt idx="11373">
                  <c:v>42336.787499999999</c:v>
                </c:pt>
                <c:pt idx="11374">
                  <c:v>42336.789583333331</c:v>
                </c:pt>
                <c:pt idx="11375">
                  <c:v>42336.791666666664</c:v>
                </c:pt>
                <c:pt idx="11376">
                  <c:v>42336.793749999997</c:v>
                </c:pt>
                <c:pt idx="11377">
                  <c:v>42336.79583333333</c:v>
                </c:pt>
                <c:pt idx="11378">
                  <c:v>42336.797222222223</c:v>
                </c:pt>
                <c:pt idx="11379">
                  <c:v>42336.799305555556</c:v>
                </c:pt>
                <c:pt idx="11380">
                  <c:v>42336.801388888889</c:v>
                </c:pt>
                <c:pt idx="11381">
                  <c:v>42336.802083333336</c:v>
                </c:pt>
                <c:pt idx="11382">
                  <c:v>42336.803472222222</c:v>
                </c:pt>
                <c:pt idx="11383">
                  <c:v>42336.805555555555</c:v>
                </c:pt>
                <c:pt idx="11384">
                  <c:v>42336.807638888888</c:v>
                </c:pt>
                <c:pt idx="11385">
                  <c:v>42336.80972222222</c:v>
                </c:pt>
                <c:pt idx="11386">
                  <c:v>42336.811805555553</c:v>
                </c:pt>
                <c:pt idx="11387">
                  <c:v>42336.8125</c:v>
                </c:pt>
                <c:pt idx="11388">
                  <c:v>42336.813888888886</c:v>
                </c:pt>
                <c:pt idx="11389">
                  <c:v>42336.815972222219</c:v>
                </c:pt>
                <c:pt idx="11390">
                  <c:v>42336.818055555559</c:v>
                </c:pt>
                <c:pt idx="11391">
                  <c:v>42336.819444444445</c:v>
                </c:pt>
                <c:pt idx="11392">
                  <c:v>42336.821527777778</c:v>
                </c:pt>
                <c:pt idx="11393">
                  <c:v>42336.822916666664</c:v>
                </c:pt>
                <c:pt idx="11394">
                  <c:v>42336.824999999997</c:v>
                </c:pt>
                <c:pt idx="11395">
                  <c:v>42336.82708333333</c:v>
                </c:pt>
                <c:pt idx="11396">
                  <c:v>42336.828472222223</c:v>
                </c:pt>
                <c:pt idx="11397">
                  <c:v>42336.830555555556</c:v>
                </c:pt>
                <c:pt idx="11398">
                  <c:v>42336.832638888889</c:v>
                </c:pt>
                <c:pt idx="11399">
                  <c:v>42336.833333333336</c:v>
                </c:pt>
                <c:pt idx="11400">
                  <c:v>42336.834027777775</c:v>
                </c:pt>
                <c:pt idx="11401">
                  <c:v>42336.835416666669</c:v>
                </c:pt>
                <c:pt idx="11402">
                  <c:v>42336.837500000001</c:v>
                </c:pt>
                <c:pt idx="11403">
                  <c:v>42336.839583333334</c:v>
                </c:pt>
                <c:pt idx="11404">
                  <c:v>42336.84097222222</c:v>
                </c:pt>
                <c:pt idx="11405">
                  <c:v>42336.843055555553</c:v>
                </c:pt>
                <c:pt idx="11406">
                  <c:v>42336.84375</c:v>
                </c:pt>
                <c:pt idx="11407">
                  <c:v>42336.844444444447</c:v>
                </c:pt>
                <c:pt idx="11408">
                  <c:v>42336.84652777778</c:v>
                </c:pt>
                <c:pt idx="11409">
                  <c:v>42336.847916666666</c:v>
                </c:pt>
                <c:pt idx="11410">
                  <c:v>42336.85</c:v>
                </c:pt>
                <c:pt idx="11411">
                  <c:v>42336.852083333331</c:v>
                </c:pt>
                <c:pt idx="11412">
                  <c:v>42336.854166666664</c:v>
                </c:pt>
                <c:pt idx="11413">
                  <c:v>42336.856249999997</c:v>
                </c:pt>
                <c:pt idx="11414">
                  <c:v>42336.85833333333</c:v>
                </c:pt>
                <c:pt idx="11415">
                  <c:v>42336.859722222223</c:v>
                </c:pt>
                <c:pt idx="11416">
                  <c:v>42336.861805555556</c:v>
                </c:pt>
                <c:pt idx="11417">
                  <c:v>42336.863888888889</c:v>
                </c:pt>
                <c:pt idx="11418">
                  <c:v>42336.864583333336</c:v>
                </c:pt>
                <c:pt idx="11419">
                  <c:v>42336.865277777775</c:v>
                </c:pt>
                <c:pt idx="11420">
                  <c:v>42336.866666666669</c:v>
                </c:pt>
                <c:pt idx="11421">
                  <c:v>42336.868750000001</c:v>
                </c:pt>
                <c:pt idx="11422">
                  <c:v>42336.870138888888</c:v>
                </c:pt>
                <c:pt idx="11423">
                  <c:v>42336.87222222222</c:v>
                </c:pt>
                <c:pt idx="11424">
                  <c:v>42336.873611111114</c:v>
                </c:pt>
                <c:pt idx="11425">
                  <c:v>42336.875</c:v>
                </c:pt>
                <c:pt idx="11426">
                  <c:v>42336.875694444447</c:v>
                </c:pt>
                <c:pt idx="11427">
                  <c:v>42336.87777777778</c:v>
                </c:pt>
                <c:pt idx="11428">
                  <c:v>42336.879166666666</c:v>
                </c:pt>
                <c:pt idx="11429">
                  <c:v>42336.881944444445</c:v>
                </c:pt>
                <c:pt idx="11430">
                  <c:v>42336.883333333331</c:v>
                </c:pt>
                <c:pt idx="11431">
                  <c:v>42336.885416666664</c:v>
                </c:pt>
                <c:pt idx="11432">
                  <c:v>42336.887499999997</c:v>
                </c:pt>
                <c:pt idx="11433">
                  <c:v>42336.88958333333</c:v>
                </c:pt>
                <c:pt idx="11434">
                  <c:v>42336.89166666667</c:v>
                </c:pt>
                <c:pt idx="11435">
                  <c:v>42336.893750000003</c:v>
                </c:pt>
                <c:pt idx="11436">
                  <c:v>42336.895833333336</c:v>
                </c:pt>
                <c:pt idx="11437">
                  <c:v>42336.897222222222</c:v>
                </c:pt>
                <c:pt idx="11438">
                  <c:v>42336.899305555555</c:v>
                </c:pt>
                <c:pt idx="11439">
                  <c:v>42336.900694444441</c:v>
                </c:pt>
                <c:pt idx="11440">
                  <c:v>42336.902777777781</c:v>
                </c:pt>
                <c:pt idx="11441">
                  <c:v>42336.904861111114</c:v>
                </c:pt>
                <c:pt idx="11442">
                  <c:v>42336.90625</c:v>
                </c:pt>
                <c:pt idx="11443">
                  <c:v>42336.908333333333</c:v>
                </c:pt>
                <c:pt idx="11444">
                  <c:v>42336.910416666666</c:v>
                </c:pt>
                <c:pt idx="11445">
                  <c:v>42336.912499999999</c:v>
                </c:pt>
                <c:pt idx="11446">
                  <c:v>42336.914583333331</c:v>
                </c:pt>
                <c:pt idx="11447">
                  <c:v>42336.916666666664</c:v>
                </c:pt>
                <c:pt idx="11448">
                  <c:v>42336.918749999997</c:v>
                </c:pt>
                <c:pt idx="11449">
                  <c:v>42336.921527777777</c:v>
                </c:pt>
                <c:pt idx="11450">
                  <c:v>42336.924305555556</c:v>
                </c:pt>
                <c:pt idx="11451">
                  <c:v>42336.927083333336</c:v>
                </c:pt>
                <c:pt idx="11452">
                  <c:v>42336.930555555555</c:v>
                </c:pt>
                <c:pt idx="11453">
                  <c:v>42336.934027777781</c:v>
                </c:pt>
                <c:pt idx="11454">
                  <c:v>42336.9375</c:v>
                </c:pt>
                <c:pt idx="11455">
                  <c:v>42336.939583333333</c:v>
                </c:pt>
                <c:pt idx="11456">
                  <c:v>42336.941666666666</c:v>
                </c:pt>
                <c:pt idx="11457">
                  <c:v>42336.944444444445</c:v>
                </c:pt>
                <c:pt idx="11458">
                  <c:v>42336.947222222225</c:v>
                </c:pt>
                <c:pt idx="11459">
                  <c:v>42336.947916666664</c:v>
                </c:pt>
                <c:pt idx="11460">
                  <c:v>42336.952777777777</c:v>
                </c:pt>
                <c:pt idx="11461">
                  <c:v>42336.958333333336</c:v>
                </c:pt>
                <c:pt idx="11462">
                  <c:v>42336.959722222222</c:v>
                </c:pt>
                <c:pt idx="11463">
                  <c:v>42336.96875</c:v>
                </c:pt>
                <c:pt idx="11464">
                  <c:v>42336.979166666664</c:v>
                </c:pt>
                <c:pt idx="11465">
                  <c:v>42336.98541666667</c:v>
                </c:pt>
                <c:pt idx="11466">
                  <c:v>42336.989583333336</c:v>
                </c:pt>
                <c:pt idx="11467">
                  <c:v>42336.995138888888</c:v>
                </c:pt>
                <c:pt idx="11468">
                  <c:v>42337</c:v>
                </c:pt>
                <c:pt idx="11469">
                  <c:v>42337.004861111112</c:v>
                </c:pt>
                <c:pt idx="11470">
                  <c:v>42337.009027777778</c:v>
                </c:pt>
                <c:pt idx="11471">
                  <c:v>42337.010416666664</c:v>
                </c:pt>
                <c:pt idx="11472">
                  <c:v>42337.011805555558</c:v>
                </c:pt>
                <c:pt idx="11473">
                  <c:v>42337.015277777777</c:v>
                </c:pt>
                <c:pt idx="11474">
                  <c:v>42337.017361111109</c:v>
                </c:pt>
                <c:pt idx="11475">
                  <c:v>42337.020138888889</c:v>
                </c:pt>
                <c:pt idx="11476">
                  <c:v>42337.020833333336</c:v>
                </c:pt>
                <c:pt idx="11477">
                  <c:v>42337.022222222222</c:v>
                </c:pt>
                <c:pt idx="11478">
                  <c:v>42337.025000000001</c:v>
                </c:pt>
                <c:pt idx="11479">
                  <c:v>42337.027083333334</c:v>
                </c:pt>
                <c:pt idx="11480">
                  <c:v>42337.029166666667</c:v>
                </c:pt>
                <c:pt idx="11481">
                  <c:v>42337.03125</c:v>
                </c:pt>
                <c:pt idx="11482">
                  <c:v>42337.03402777778</c:v>
                </c:pt>
                <c:pt idx="11483">
                  <c:v>42337.036111111112</c:v>
                </c:pt>
                <c:pt idx="11484">
                  <c:v>42337.038194444445</c:v>
                </c:pt>
                <c:pt idx="11485">
                  <c:v>42337.040277777778</c:v>
                </c:pt>
                <c:pt idx="11486">
                  <c:v>42337.041666666664</c:v>
                </c:pt>
                <c:pt idx="11487">
                  <c:v>42337.042361111111</c:v>
                </c:pt>
                <c:pt idx="11488">
                  <c:v>42337.044444444444</c:v>
                </c:pt>
                <c:pt idx="11489">
                  <c:v>42337.046527777777</c:v>
                </c:pt>
                <c:pt idx="11490">
                  <c:v>42337.048611111109</c:v>
                </c:pt>
                <c:pt idx="11491">
                  <c:v>42337.050694444442</c:v>
                </c:pt>
                <c:pt idx="11492">
                  <c:v>42337.052083333336</c:v>
                </c:pt>
                <c:pt idx="11493">
                  <c:v>42337.052777777775</c:v>
                </c:pt>
                <c:pt idx="11494">
                  <c:v>42337.054861111108</c:v>
                </c:pt>
                <c:pt idx="11495">
                  <c:v>42337.056944444441</c:v>
                </c:pt>
                <c:pt idx="11496">
                  <c:v>42337.059027777781</c:v>
                </c:pt>
                <c:pt idx="11497">
                  <c:v>42337.060416666667</c:v>
                </c:pt>
                <c:pt idx="11498">
                  <c:v>42337.0625</c:v>
                </c:pt>
                <c:pt idx="11499">
                  <c:v>42337.064583333333</c:v>
                </c:pt>
                <c:pt idx="11500">
                  <c:v>42337.066666666666</c:v>
                </c:pt>
                <c:pt idx="11501">
                  <c:v>42337.068749999999</c:v>
                </c:pt>
                <c:pt idx="11502">
                  <c:v>42337.070833333331</c:v>
                </c:pt>
                <c:pt idx="11503">
                  <c:v>42337.072916666664</c:v>
                </c:pt>
                <c:pt idx="11504">
                  <c:v>42337.074999999997</c:v>
                </c:pt>
                <c:pt idx="11505">
                  <c:v>42337.076388888891</c:v>
                </c:pt>
                <c:pt idx="11506">
                  <c:v>42337.078472222223</c:v>
                </c:pt>
                <c:pt idx="11507">
                  <c:v>42337.080555555556</c:v>
                </c:pt>
                <c:pt idx="11508">
                  <c:v>42337.082638888889</c:v>
                </c:pt>
                <c:pt idx="11509">
                  <c:v>42337.083333333336</c:v>
                </c:pt>
                <c:pt idx="11510">
                  <c:v>42337.084027777775</c:v>
                </c:pt>
                <c:pt idx="11511">
                  <c:v>42337.086111111108</c:v>
                </c:pt>
                <c:pt idx="11512">
                  <c:v>42337.087500000001</c:v>
                </c:pt>
                <c:pt idx="11513">
                  <c:v>42337.089583333334</c:v>
                </c:pt>
                <c:pt idx="11514">
                  <c:v>42337.091666666667</c:v>
                </c:pt>
                <c:pt idx="11515">
                  <c:v>42337.09375</c:v>
                </c:pt>
                <c:pt idx="11516">
                  <c:v>42337.095833333333</c:v>
                </c:pt>
                <c:pt idx="11517">
                  <c:v>42337.097916666666</c:v>
                </c:pt>
                <c:pt idx="11518">
                  <c:v>42337.1</c:v>
                </c:pt>
                <c:pt idx="11519">
                  <c:v>42337.102777777778</c:v>
                </c:pt>
                <c:pt idx="11520">
                  <c:v>42337.104166666664</c:v>
                </c:pt>
                <c:pt idx="11521">
                  <c:v>42337.104861111111</c:v>
                </c:pt>
                <c:pt idx="11522">
                  <c:v>42337.106944444444</c:v>
                </c:pt>
                <c:pt idx="11523">
                  <c:v>42337.109027777777</c:v>
                </c:pt>
                <c:pt idx="11524">
                  <c:v>42337.11041666667</c:v>
                </c:pt>
                <c:pt idx="11525">
                  <c:v>42337.112500000003</c:v>
                </c:pt>
                <c:pt idx="11526">
                  <c:v>42337.114583333336</c:v>
                </c:pt>
                <c:pt idx="11527">
                  <c:v>42337.116666666669</c:v>
                </c:pt>
                <c:pt idx="11528">
                  <c:v>42337.118750000001</c:v>
                </c:pt>
                <c:pt idx="11529">
                  <c:v>42337.120833333334</c:v>
                </c:pt>
                <c:pt idx="11530">
                  <c:v>42337.122916666667</c:v>
                </c:pt>
                <c:pt idx="11531">
                  <c:v>42337.125</c:v>
                </c:pt>
                <c:pt idx="11532">
                  <c:v>42337.126388888886</c:v>
                </c:pt>
                <c:pt idx="11533">
                  <c:v>42337.128472222219</c:v>
                </c:pt>
                <c:pt idx="11534">
                  <c:v>42337.130555555559</c:v>
                </c:pt>
                <c:pt idx="11535">
                  <c:v>42337.132638888892</c:v>
                </c:pt>
                <c:pt idx="11536">
                  <c:v>42337.135416666664</c:v>
                </c:pt>
                <c:pt idx="11537">
                  <c:v>42337.137499999997</c:v>
                </c:pt>
                <c:pt idx="11538">
                  <c:v>42337.138888888891</c:v>
                </c:pt>
                <c:pt idx="11539">
                  <c:v>42337.140972222223</c:v>
                </c:pt>
                <c:pt idx="11540">
                  <c:v>42337.143055555556</c:v>
                </c:pt>
                <c:pt idx="11541">
                  <c:v>42337.145138888889</c:v>
                </c:pt>
                <c:pt idx="11542">
                  <c:v>42337.145833333336</c:v>
                </c:pt>
                <c:pt idx="11543">
                  <c:v>42337.147222222222</c:v>
                </c:pt>
                <c:pt idx="11544">
                  <c:v>42337.149305555555</c:v>
                </c:pt>
                <c:pt idx="11545">
                  <c:v>42337.151388888888</c:v>
                </c:pt>
                <c:pt idx="11546">
                  <c:v>42337.15347222222</c:v>
                </c:pt>
                <c:pt idx="11547">
                  <c:v>42337.15625</c:v>
                </c:pt>
                <c:pt idx="11548">
                  <c:v>42337.158333333333</c:v>
                </c:pt>
                <c:pt idx="11549">
                  <c:v>42337.160416666666</c:v>
                </c:pt>
                <c:pt idx="11550">
                  <c:v>42337.163194444445</c:v>
                </c:pt>
                <c:pt idx="11551">
                  <c:v>42337.164583333331</c:v>
                </c:pt>
                <c:pt idx="11552">
                  <c:v>42337.166666666664</c:v>
                </c:pt>
                <c:pt idx="11553">
                  <c:v>42337.167361111111</c:v>
                </c:pt>
                <c:pt idx="11554">
                  <c:v>42337.170138888891</c:v>
                </c:pt>
                <c:pt idx="11555">
                  <c:v>42337.17291666667</c:v>
                </c:pt>
                <c:pt idx="11556">
                  <c:v>42337.175000000003</c:v>
                </c:pt>
                <c:pt idx="11557">
                  <c:v>42337.177083333336</c:v>
                </c:pt>
                <c:pt idx="11558">
                  <c:v>42337.177777777775</c:v>
                </c:pt>
                <c:pt idx="11559">
                  <c:v>42337.181250000001</c:v>
                </c:pt>
                <c:pt idx="11560">
                  <c:v>42337.184027777781</c:v>
                </c:pt>
                <c:pt idx="11561">
                  <c:v>42337.186805555553</c:v>
                </c:pt>
                <c:pt idx="11562">
                  <c:v>42337.1875</c:v>
                </c:pt>
                <c:pt idx="11563">
                  <c:v>42337.189583333333</c:v>
                </c:pt>
                <c:pt idx="11564">
                  <c:v>42337.192361111112</c:v>
                </c:pt>
                <c:pt idx="11565">
                  <c:v>42337.195138888892</c:v>
                </c:pt>
                <c:pt idx="11566">
                  <c:v>42337.197916666664</c:v>
                </c:pt>
                <c:pt idx="11567">
                  <c:v>42337.200694444444</c:v>
                </c:pt>
                <c:pt idx="11568">
                  <c:v>42337.203472222223</c:v>
                </c:pt>
                <c:pt idx="11569">
                  <c:v>42337.206944444442</c:v>
                </c:pt>
                <c:pt idx="11570">
                  <c:v>42337.208333333336</c:v>
                </c:pt>
                <c:pt idx="11571">
                  <c:v>42337.209722222222</c:v>
                </c:pt>
                <c:pt idx="11572">
                  <c:v>42337.213194444441</c:v>
                </c:pt>
                <c:pt idx="11573">
                  <c:v>42337.216666666667</c:v>
                </c:pt>
                <c:pt idx="11574">
                  <c:v>42337.21875</c:v>
                </c:pt>
                <c:pt idx="11575">
                  <c:v>42337.222222222219</c:v>
                </c:pt>
                <c:pt idx="11576">
                  <c:v>42337.227083333331</c:v>
                </c:pt>
                <c:pt idx="11577">
                  <c:v>42337.229166666664</c:v>
                </c:pt>
                <c:pt idx="11578">
                  <c:v>42337.239583333336</c:v>
                </c:pt>
                <c:pt idx="11579">
                  <c:v>42337.25</c:v>
                </c:pt>
                <c:pt idx="11580">
                  <c:v>42337.260416666664</c:v>
                </c:pt>
                <c:pt idx="11581">
                  <c:v>42337.270833333336</c:v>
                </c:pt>
                <c:pt idx="11582">
                  <c:v>42337.273611111108</c:v>
                </c:pt>
                <c:pt idx="11583">
                  <c:v>42337.27847222222</c:v>
                </c:pt>
                <c:pt idx="11584">
                  <c:v>42337.28125</c:v>
                </c:pt>
                <c:pt idx="11585">
                  <c:v>42337.281944444447</c:v>
                </c:pt>
                <c:pt idx="11586">
                  <c:v>42337.284722222219</c:v>
                </c:pt>
                <c:pt idx="11587">
                  <c:v>42337.287499999999</c:v>
                </c:pt>
                <c:pt idx="11588">
                  <c:v>42337.290277777778</c:v>
                </c:pt>
                <c:pt idx="11589">
                  <c:v>42337.291666666664</c:v>
                </c:pt>
                <c:pt idx="11590">
                  <c:v>42337.292361111111</c:v>
                </c:pt>
                <c:pt idx="11591">
                  <c:v>42337.294444444444</c:v>
                </c:pt>
                <c:pt idx="11592">
                  <c:v>42337.296527777777</c:v>
                </c:pt>
                <c:pt idx="11593">
                  <c:v>42337.298611111109</c:v>
                </c:pt>
                <c:pt idx="11594">
                  <c:v>42337.300694444442</c:v>
                </c:pt>
                <c:pt idx="11595">
                  <c:v>42337.302083333336</c:v>
                </c:pt>
                <c:pt idx="11596">
                  <c:v>42337.302777777775</c:v>
                </c:pt>
                <c:pt idx="11597">
                  <c:v>42337.304861111108</c:v>
                </c:pt>
                <c:pt idx="11598">
                  <c:v>42337.306944444441</c:v>
                </c:pt>
                <c:pt idx="11599">
                  <c:v>42337.309027777781</c:v>
                </c:pt>
                <c:pt idx="11600">
                  <c:v>42337.311111111114</c:v>
                </c:pt>
                <c:pt idx="11601">
                  <c:v>42337.3125</c:v>
                </c:pt>
                <c:pt idx="11602">
                  <c:v>42337.313194444447</c:v>
                </c:pt>
                <c:pt idx="11603">
                  <c:v>42337.31527777778</c:v>
                </c:pt>
                <c:pt idx="11604">
                  <c:v>42337.316666666666</c:v>
                </c:pt>
                <c:pt idx="11605">
                  <c:v>42337.318749999999</c:v>
                </c:pt>
                <c:pt idx="11606">
                  <c:v>42337.320833333331</c:v>
                </c:pt>
                <c:pt idx="11607">
                  <c:v>42337.322916666664</c:v>
                </c:pt>
                <c:pt idx="11608">
                  <c:v>42337.324305555558</c:v>
                </c:pt>
                <c:pt idx="11609">
                  <c:v>42337.326388888891</c:v>
                </c:pt>
                <c:pt idx="11610">
                  <c:v>42337.328472222223</c:v>
                </c:pt>
                <c:pt idx="11611">
                  <c:v>42337.329861111109</c:v>
                </c:pt>
                <c:pt idx="11612">
                  <c:v>42337.331944444442</c:v>
                </c:pt>
                <c:pt idx="11613">
                  <c:v>42337.333333333336</c:v>
                </c:pt>
                <c:pt idx="11614">
                  <c:v>42337.334027777775</c:v>
                </c:pt>
                <c:pt idx="11615">
                  <c:v>42337.336111111108</c:v>
                </c:pt>
                <c:pt idx="11616">
                  <c:v>42337.337500000001</c:v>
                </c:pt>
                <c:pt idx="11617">
                  <c:v>42337.339583333334</c:v>
                </c:pt>
                <c:pt idx="11618">
                  <c:v>42337.34097222222</c:v>
                </c:pt>
                <c:pt idx="11619">
                  <c:v>42337.343055555553</c:v>
                </c:pt>
                <c:pt idx="11620">
                  <c:v>42337.34375</c:v>
                </c:pt>
                <c:pt idx="11621">
                  <c:v>42337.345138888886</c:v>
                </c:pt>
                <c:pt idx="11622">
                  <c:v>42337.34652777778</c:v>
                </c:pt>
                <c:pt idx="11623">
                  <c:v>42337.348611111112</c:v>
                </c:pt>
                <c:pt idx="11624">
                  <c:v>42337.35</c:v>
                </c:pt>
                <c:pt idx="11625">
                  <c:v>42337.352083333331</c:v>
                </c:pt>
                <c:pt idx="11626">
                  <c:v>42337.353472222225</c:v>
                </c:pt>
                <c:pt idx="11627">
                  <c:v>42337.354166666664</c:v>
                </c:pt>
                <c:pt idx="11628">
                  <c:v>42337.355555555558</c:v>
                </c:pt>
                <c:pt idx="11629">
                  <c:v>42337.357638888891</c:v>
                </c:pt>
                <c:pt idx="11630">
                  <c:v>42337.359027777777</c:v>
                </c:pt>
                <c:pt idx="11631">
                  <c:v>42337.36041666667</c:v>
                </c:pt>
                <c:pt idx="11632">
                  <c:v>42337.361805555556</c:v>
                </c:pt>
                <c:pt idx="11633">
                  <c:v>42337.363888888889</c:v>
                </c:pt>
                <c:pt idx="11634">
                  <c:v>42337.364583333336</c:v>
                </c:pt>
                <c:pt idx="11635">
                  <c:v>42337.365277777775</c:v>
                </c:pt>
                <c:pt idx="11636">
                  <c:v>42337.367361111108</c:v>
                </c:pt>
                <c:pt idx="11637">
                  <c:v>42337.369444444441</c:v>
                </c:pt>
                <c:pt idx="11638">
                  <c:v>42337.370833333334</c:v>
                </c:pt>
                <c:pt idx="11639">
                  <c:v>42337.37222222222</c:v>
                </c:pt>
                <c:pt idx="11640">
                  <c:v>42337.374305555553</c:v>
                </c:pt>
                <c:pt idx="11641">
                  <c:v>42337.375</c:v>
                </c:pt>
                <c:pt idx="11642">
                  <c:v>42337.375694444447</c:v>
                </c:pt>
                <c:pt idx="11643">
                  <c:v>42337.37777777778</c:v>
                </c:pt>
                <c:pt idx="11644">
                  <c:v>42337.379166666666</c:v>
                </c:pt>
                <c:pt idx="11645">
                  <c:v>42337.381249999999</c:v>
                </c:pt>
                <c:pt idx="11646">
                  <c:v>42337.383333333331</c:v>
                </c:pt>
                <c:pt idx="11647">
                  <c:v>42337.384722222225</c:v>
                </c:pt>
                <c:pt idx="11648">
                  <c:v>42337.385416666664</c:v>
                </c:pt>
                <c:pt idx="11649">
                  <c:v>42337.386805555558</c:v>
                </c:pt>
                <c:pt idx="11650">
                  <c:v>42337.388194444444</c:v>
                </c:pt>
                <c:pt idx="11651">
                  <c:v>42337.390277777777</c:v>
                </c:pt>
                <c:pt idx="11652">
                  <c:v>42337.39166666667</c:v>
                </c:pt>
                <c:pt idx="11653">
                  <c:v>42337.393750000003</c:v>
                </c:pt>
                <c:pt idx="11654">
                  <c:v>42337.395833333336</c:v>
                </c:pt>
                <c:pt idx="11655">
                  <c:v>42337.397916666669</c:v>
                </c:pt>
                <c:pt idx="11656">
                  <c:v>42337.399305555555</c:v>
                </c:pt>
                <c:pt idx="11657">
                  <c:v>42337.401388888888</c:v>
                </c:pt>
                <c:pt idx="11658">
                  <c:v>42337.402777777781</c:v>
                </c:pt>
                <c:pt idx="11659">
                  <c:v>42337.404861111114</c:v>
                </c:pt>
                <c:pt idx="11660">
                  <c:v>42337.40625</c:v>
                </c:pt>
                <c:pt idx="11661">
                  <c:v>42337.406944444447</c:v>
                </c:pt>
                <c:pt idx="11662">
                  <c:v>42337.408333333333</c:v>
                </c:pt>
                <c:pt idx="11663">
                  <c:v>42337.410416666666</c:v>
                </c:pt>
                <c:pt idx="11664">
                  <c:v>42337.412499999999</c:v>
                </c:pt>
                <c:pt idx="11665">
                  <c:v>42337.414583333331</c:v>
                </c:pt>
                <c:pt idx="11666">
                  <c:v>42337.416666666664</c:v>
                </c:pt>
                <c:pt idx="11667">
                  <c:v>42337.418749999997</c:v>
                </c:pt>
                <c:pt idx="11668">
                  <c:v>42337.42083333333</c:v>
                </c:pt>
                <c:pt idx="11669">
                  <c:v>42337.422222222223</c:v>
                </c:pt>
                <c:pt idx="11670">
                  <c:v>42337.424305555556</c:v>
                </c:pt>
                <c:pt idx="11671">
                  <c:v>42337.426388888889</c:v>
                </c:pt>
                <c:pt idx="11672">
                  <c:v>42337.427083333336</c:v>
                </c:pt>
                <c:pt idx="11673">
                  <c:v>42337.428472222222</c:v>
                </c:pt>
                <c:pt idx="11674">
                  <c:v>42337.430555555555</c:v>
                </c:pt>
                <c:pt idx="11675">
                  <c:v>42337.432638888888</c:v>
                </c:pt>
                <c:pt idx="11676">
                  <c:v>42337.43472222222</c:v>
                </c:pt>
                <c:pt idx="11677">
                  <c:v>42337.436805555553</c:v>
                </c:pt>
                <c:pt idx="11678">
                  <c:v>42337.4375</c:v>
                </c:pt>
                <c:pt idx="11679">
                  <c:v>42337.438888888886</c:v>
                </c:pt>
                <c:pt idx="11680">
                  <c:v>42337.440972222219</c:v>
                </c:pt>
                <c:pt idx="11681">
                  <c:v>42337.443055555559</c:v>
                </c:pt>
                <c:pt idx="11682">
                  <c:v>42337.445833333331</c:v>
                </c:pt>
                <c:pt idx="11683">
                  <c:v>42337.447916666664</c:v>
                </c:pt>
                <c:pt idx="11684">
                  <c:v>42337.45</c:v>
                </c:pt>
                <c:pt idx="11685">
                  <c:v>42337.452777777777</c:v>
                </c:pt>
                <c:pt idx="11686">
                  <c:v>42337.455555555556</c:v>
                </c:pt>
                <c:pt idx="11687">
                  <c:v>42337.458333333336</c:v>
                </c:pt>
                <c:pt idx="11688">
                  <c:v>42337.461111111108</c:v>
                </c:pt>
                <c:pt idx="11689">
                  <c:v>42337.464583333334</c:v>
                </c:pt>
                <c:pt idx="11690">
                  <c:v>42337.467361111114</c:v>
                </c:pt>
                <c:pt idx="11691">
                  <c:v>42337.46875</c:v>
                </c:pt>
                <c:pt idx="11692">
                  <c:v>42337.470138888886</c:v>
                </c:pt>
                <c:pt idx="11693">
                  <c:v>42337.472222222219</c:v>
                </c:pt>
                <c:pt idx="11694">
                  <c:v>42337.474999999999</c:v>
                </c:pt>
                <c:pt idx="11695">
                  <c:v>42337.477083333331</c:v>
                </c:pt>
                <c:pt idx="11696">
                  <c:v>42337.479166666664</c:v>
                </c:pt>
                <c:pt idx="11697">
                  <c:v>42337.481944444444</c:v>
                </c:pt>
                <c:pt idx="11698">
                  <c:v>42337.489583333336</c:v>
                </c:pt>
                <c:pt idx="11699">
                  <c:v>42337.5</c:v>
                </c:pt>
                <c:pt idx="11700">
                  <c:v>42337.510416666664</c:v>
                </c:pt>
                <c:pt idx="11701">
                  <c:v>42337.513194444444</c:v>
                </c:pt>
                <c:pt idx="11702">
                  <c:v>42337.517361111109</c:v>
                </c:pt>
                <c:pt idx="11703">
                  <c:v>42337.520833333336</c:v>
                </c:pt>
                <c:pt idx="11704">
                  <c:v>42337.525000000001</c:v>
                </c:pt>
                <c:pt idx="11705">
                  <c:v>42337.529166666667</c:v>
                </c:pt>
                <c:pt idx="11706">
                  <c:v>42337.53125</c:v>
                </c:pt>
                <c:pt idx="11707">
                  <c:v>42337.533333333333</c:v>
                </c:pt>
                <c:pt idx="11708">
                  <c:v>42337.536111111112</c:v>
                </c:pt>
                <c:pt idx="11709">
                  <c:v>42337.538888888892</c:v>
                </c:pt>
                <c:pt idx="11710">
                  <c:v>42337.541666666664</c:v>
                </c:pt>
                <c:pt idx="11711">
                  <c:v>42337.544444444444</c:v>
                </c:pt>
                <c:pt idx="11712">
                  <c:v>42337.547222222223</c:v>
                </c:pt>
                <c:pt idx="11713">
                  <c:v>42337.55</c:v>
                </c:pt>
                <c:pt idx="11714">
                  <c:v>42337.552083333336</c:v>
                </c:pt>
                <c:pt idx="11715">
                  <c:v>42337.552777777775</c:v>
                </c:pt>
                <c:pt idx="11716">
                  <c:v>42337.554861111108</c:v>
                </c:pt>
                <c:pt idx="11717">
                  <c:v>42337.556944444441</c:v>
                </c:pt>
                <c:pt idx="11718">
                  <c:v>42337.559027777781</c:v>
                </c:pt>
                <c:pt idx="11719">
                  <c:v>42337.561111111114</c:v>
                </c:pt>
                <c:pt idx="11720">
                  <c:v>42337.5625</c:v>
                </c:pt>
                <c:pt idx="11721">
                  <c:v>42337.563888888886</c:v>
                </c:pt>
                <c:pt idx="11722">
                  <c:v>42337.565972222219</c:v>
                </c:pt>
                <c:pt idx="11723">
                  <c:v>42337.568055555559</c:v>
                </c:pt>
                <c:pt idx="11724">
                  <c:v>42337.570138888892</c:v>
                </c:pt>
                <c:pt idx="11725">
                  <c:v>42337.572222222225</c:v>
                </c:pt>
                <c:pt idx="11726">
                  <c:v>42337.572916666664</c:v>
                </c:pt>
                <c:pt idx="11727">
                  <c:v>42337.574305555558</c:v>
                </c:pt>
                <c:pt idx="11728">
                  <c:v>42337.575694444444</c:v>
                </c:pt>
                <c:pt idx="11729">
                  <c:v>42337.577777777777</c:v>
                </c:pt>
                <c:pt idx="11730">
                  <c:v>42337.579861111109</c:v>
                </c:pt>
                <c:pt idx="11731">
                  <c:v>42337.581944444442</c:v>
                </c:pt>
                <c:pt idx="11732">
                  <c:v>42337.583333333336</c:v>
                </c:pt>
                <c:pt idx="11733">
                  <c:v>42337.585416666669</c:v>
                </c:pt>
                <c:pt idx="11734">
                  <c:v>42337.587500000001</c:v>
                </c:pt>
                <c:pt idx="11735">
                  <c:v>42337.589583333334</c:v>
                </c:pt>
                <c:pt idx="11736">
                  <c:v>42337.59097222222</c:v>
                </c:pt>
                <c:pt idx="11737">
                  <c:v>42337.593055555553</c:v>
                </c:pt>
                <c:pt idx="11738">
                  <c:v>42337.59375</c:v>
                </c:pt>
                <c:pt idx="11739">
                  <c:v>42337.595138888886</c:v>
                </c:pt>
                <c:pt idx="11740">
                  <c:v>42337.597222222219</c:v>
                </c:pt>
                <c:pt idx="11741">
                  <c:v>42337.599305555559</c:v>
                </c:pt>
                <c:pt idx="11742">
                  <c:v>42337.601388888892</c:v>
                </c:pt>
                <c:pt idx="11743">
                  <c:v>42337.603472222225</c:v>
                </c:pt>
                <c:pt idx="11744">
                  <c:v>42337.604166666664</c:v>
                </c:pt>
                <c:pt idx="11745">
                  <c:v>42337.606249999997</c:v>
                </c:pt>
                <c:pt idx="11746">
                  <c:v>42337.60833333333</c:v>
                </c:pt>
                <c:pt idx="11747">
                  <c:v>42337.61041666667</c:v>
                </c:pt>
                <c:pt idx="11748">
                  <c:v>42337.612500000003</c:v>
                </c:pt>
                <c:pt idx="11749">
                  <c:v>42337.614583333336</c:v>
                </c:pt>
                <c:pt idx="11750">
                  <c:v>42337.616666666669</c:v>
                </c:pt>
                <c:pt idx="11751">
                  <c:v>42337.618750000001</c:v>
                </c:pt>
                <c:pt idx="11752">
                  <c:v>42337.620138888888</c:v>
                </c:pt>
                <c:pt idx="11753">
                  <c:v>42337.62222222222</c:v>
                </c:pt>
                <c:pt idx="11754">
                  <c:v>42337.624305555553</c:v>
                </c:pt>
                <c:pt idx="11755">
                  <c:v>42337.625</c:v>
                </c:pt>
                <c:pt idx="11756">
                  <c:v>42337.626388888886</c:v>
                </c:pt>
                <c:pt idx="11757">
                  <c:v>42337.628472222219</c:v>
                </c:pt>
                <c:pt idx="11758">
                  <c:v>42337.630555555559</c:v>
                </c:pt>
                <c:pt idx="11759">
                  <c:v>42337.632638888892</c:v>
                </c:pt>
                <c:pt idx="11760">
                  <c:v>42337.634722222225</c:v>
                </c:pt>
                <c:pt idx="11761">
                  <c:v>42337.635416666664</c:v>
                </c:pt>
                <c:pt idx="11762">
                  <c:v>42337.636805555558</c:v>
                </c:pt>
                <c:pt idx="11763">
                  <c:v>42337.638888888891</c:v>
                </c:pt>
                <c:pt idx="11764">
                  <c:v>42337.640277777777</c:v>
                </c:pt>
                <c:pt idx="11765">
                  <c:v>42337.642361111109</c:v>
                </c:pt>
                <c:pt idx="11766">
                  <c:v>42337.644444444442</c:v>
                </c:pt>
                <c:pt idx="11767">
                  <c:v>42337.645833333336</c:v>
                </c:pt>
                <c:pt idx="11768">
                  <c:v>42337.647222222222</c:v>
                </c:pt>
                <c:pt idx="11769">
                  <c:v>42337.649305555555</c:v>
                </c:pt>
                <c:pt idx="11770">
                  <c:v>42337.651388888888</c:v>
                </c:pt>
                <c:pt idx="11771">
                  <c:v>42337.65347222222</c:v>
                </c:pt>
                <c:pt idx="11772">
                  <c:v>42337.655555555553</c:v>
                </c:pt>
                <c:pt idx="11773">
                  <c:v>42337.65625</c:v>
                </c:pt>
                <c:pt idx="11774">
                  <c:v>42337.657638888886</c:v>
                </c:pt>
                <c:pt idx="11775">
                  <c:v>42337.659722222219</c:v>
                </c:pt>
                <c:pt idx="11776">
                  <c:v>42337.661805555559</c:v>
                </c:pt>
                <c:pt idx="11777">
                  <c:v>42337.663888888892</c:v>
                </c:pt>
                <c:pt idx="11778">
                  <c:v>42337.666666666664</c:v>
                </c:pt>
                <c:pt idx="11779">
                  <c:v>42337.668749999997</c:v>
                </c:pt>
                <c:pt idx="11780">
                  <c:v>42337.67083333333</c:v>
                </c:pt>
                <c:pt idx="11781">
                  <c:v>42337.67291666667</c:v>
                </c:pt>
                <c:pt idx="11782">
                  <c:v>42337.675000000003</c:v>
                </c:pt>
                <c:pt idx="11783">
                  <c:v>42337.677083333336</c:v>
                </c:pt>
                <c:pt idx="11784">
                  <c:v>42337.679861111108</c:v>
                </c:pt>
                <c:pt idx="11785">
                  <c:v>42337.681944444441</c:v>
                </c:pt>
                <c:pt idx="11786">
                  <c:v>42337.68472222222</c:v>
                </c:pt>
                <c:pt idx="11787">
                  <c:v>42337.686805555553</c:v>
                </c:pt>
                <c:pt idx="11788">
                  <c:v>42337.6875</c:v>
                </c:pt>
                <c:pt idx="11789">
                  <c:v>42337.689583333333</c:v>
                </c:pt>
                <c:pt idx="11790">
                  <c:v>42337.692361111112</c:v>
                </c:pt>
                <c:pt idx="11791">
                  <c:v>42337.695833333331</c:v>
                </c:pt>
                <c:pt idx="11792">
                  <c:v>42337.697916666664</c:v>
                </c:pt>
                <c:pt idx="11793">
                  <c:v>42337.700694444444</c:v>
                </c:pt>
                <c:pt idx="11794">
                  <c:v>42337.703472222223</c:v>
                </c:pt>
                <c:pt idx="11795">
                  <c:v>42337.706250000003</c:v>
                </c:pt>
                <c:pt idx="11796">
                  <c:v>42337.708333333336</c:v>
                </c:pt>
                <c:pt idx="11797">
                  <c:v>42337.709027777775</c:v>
                </c:pt>
                <c:pt idx="11798">
                  <c:v>42337.712500000001</c:v>
                </c:pt>
                <c:pt idx="11799">
                  <c:v>42337.71597222222</c:v>
                </c:pt>
                <c:pt idx="11800">
                  <c:v>42337.71875</c:v>
                </c:pt>
                <c:pt idx="11801">
                  <c:v>42337.720138888886</c:v>
                </c:pt>
                <c:pt idx="11802">
                  <c:v>42337.724999999999</c:v>
                </c:pt>
                <c:pt idx="11803">
                  <c:v>42337.729166666664</c:v>
                </c:pt>
                <c:pt idx="11804">
                  <c:v>42337.73333333333</c:v>
                </c:pt>
                <c:pt idx="11805">
                  <c:v>42337.737500000003</c:v>
                </c:pt>
                <c:pt idx="11806">
                  <c:v>42337.739583333336</c:v>
                </c:pt>
                <c:pt idx="11807">
                  <c:v>42337.75</c:v>
                </c:pt>
                <c:pt idx="11808">
                  <c:v>42337.760416666664</c:v>
                </c:pt>
                <c:pt idx="11809">
                  <c:v>42337.770833333336</c:v>
                </c:pt>
                <c:pt idx="11810">
                  <c:v>42337.78125</c:v>
                </c:pt>
                <c:pt idx="11811">
                  <c:v>42337.786111111112</c:v>
                </c:pt>
                <c:pt idx="11812">
                  <c:v>42337.790972222225</c:v>
                </c:pt>
                <c:pt idx="11813">
                  <c:v>42337.791666666664</c:v>
                </c:pt>
                <c:pt idx="11814">
                  <c:v>42337.794444444444</c:v>
                </c:pt>
                <c:pt idx="11815">
                  <c:v>42337.79791666667</c:v>
                </c:pt>
                <c:pt idx="11816">
                  <c:v>42337.800694444442</c:v>
                </c:pt>
                <c:pt idx="11817">
                  <c:v>42337.802083333336</c:v>
                </c:pt>
                <c:pt idx="11818">
                  <c:v>42337.803472222222</c:v>
                </c:pt>
                <c:pt idx="11819">
                  <c:v>42337.806250000001</c:v>
                </c:pt>
                <c:pt idx="11820">
                  <c:v>42337.809027777781</c:v>
                </c:pt>
                <c:pt idx="11821">
                  <c:v>42337.811111111114</c:v>
                </c:pt>
                <c:pt idx="11822">
                  <c:v>42337.8125</c:v>
                </c:pt>
                <c:pt idx="11823">
                  <c:v>42337.813194444447</c:v>
                </c:pt>
                <c:pt idx="11824">
                  <c:v>42337.81527777778</c:v>
                </c:pt>
                <c:pt idx="11825">
                  <c:v>42337.817361111112</c:v>
                </c:pt>
                <c:pt idx="11826">
                  <c:v>42337.819444444445</c:v>
                </c:pt>
                <c:pt idx="11827">
                  <c:v>42337.821527777778</c:v>
                </c:pt>
                <c:pt idx="11828">
                  <c:v>42337.822916666664</c:v>
                </c:pt>
                <c:pt idx="11829">
                  <c:v>42337.824305555558</c:v>
                </c:pt>
                <c:pt idx="11830">
                  <c:v>42337.826388888891</c:v>
                </c:pt>
                <c:pt idx="11831">
                  <c:v>42337.828472222223</c:v>
                </c:pt>
                <c:pt idx="11832">
                  <c:v>42337.830555555556</c:v>
                </c:pt>
                <c:pt idx="11833">
                  <c:v>42337.832638888889</c:v>
                </c:pt>
                <c:pt idx="11834">
                  <c:v>42337.833333333336</c:v>
                </c:pt>
                <c:pt idx="11835">
                  <c:v>42337.834722222222</c:v>
                </c:pt>
                <c:pt idx="11836">
                  <c:v>42337.837500000001</c:v>
                </c:pt>
                <c:pt idx="11837">
                  <c:v>42337.839583333334</c:v>
                </c:pt>
                <c:pt idx="11838">
                  <c:v>42337.84097222222</c:v>
                </c:pt>
                <c:pt idx="11839">
                  <c:v>42337.84375</c:v>
                </c:pt>
                <c:pt idx="11840">
                  <c:v>42337.845833333333</c:v>
                </c:pt>
                <c:pt idx="11841">
                  <c:v>42337.847916666666</c:v>
                </c:pt>
                <c:pt idx="11842">
                  <c:v>42337.85</c:v>
                </c:pt>
                <c:pt idx="11843">
                  <c:v>42337.852083333331</c:v>
                </c:pt>
                <c:pt idx="11844">
                  <c:v>42337.854166666664</c:v>
                </c:pt>
                <c:pt idx="11845">
                  <c:v>42337.856249999997</c:v>
                </c:pt>
                <c:pt idx="11846">
                  <c:v>42337.85833333333</c:v>
                </c:pt>
                <c:pt idx="11847">
                  <c:v>42337.86041666667</c:v>
                </c:pt>
                <c:pt idx="11848">
                  <c:v>42337.862500000003</c:v>
                </c:pt>
                <c:pt idx="11849">
                  <c:v>42337.864583333336</c:v>
                </c:pt>
                <c:pt idx="11850">
                  <c:v>42337.866666666669</c:v>
                </c:pt>
                <c:pt idx="11851">
                  <c:v>42337.868750000001</c:v>
                </c:pt>
                <c:pt idx="11852">
                  <c:v>42337.870833333334</c:v>
                </c:pt>
                <c:pt idx="11853">
                  <c:v>42337.872916666667</c:v>
                </c:pt>
                <c:pt idx="11854">
                  <c:v>42337.875</c:v>
                </c:pt>
                <c:pt idx="11855">
                  <c:v>42337.877083333333</c:v>
                </c:pt>
                <c:pt idx="11856">
                  <c:v>42337.879166666666</c:v>
                </c:pt>
                <c:pt idx="11857">
                  <c:v>42337.881249999999</c:v>
                </c:pt>
                <c:pt idx="11858">
                  <c:v>42337.882638888892</c:v>
                </c:pt>
                <c:pt idx="11859">
                  <c:v>42337.884722222225</c:v>
                </c:pt>
                <c:pt idx="11860">
                  <c:v>42337.885416666664</c:v>
                </c:pt>
                <c:pt idx="11861">
                  <c:v>42337.886805555558</c:v>
                </c:pt>
                <c:pt idx="11862">
                  <c:v>42337.888888888891</c:v>
                </c:pt>
                <c:pt idx="11863">
                  <c:v>42337.890972222223</c:v>
                </c:pt>
                <c:pt idx="11864">
                  <c:v>42337.893055555556</c:v>
                </c:pt>
                <c:pt idx="11865">
                  <c:v>42337.895138888889</c:v>
                </c:pt>
                <c:pt idx="11866">
                  <c:v>42337.895833333336</c:v>
                </c:pt>
                <c:pt idx="11867">
                  <c:v>42337.897222222222</c:v>
                </c:pt>
                <c:pt idx="11868">
                  <c:v>42337.898611111108</c:v>
                </c:pt>
                <c:pt idx="11869">
                  <c:v>42337.900694444441</c:v>
                </c:pt>
                <c:pt idx="11870">
                  <c:v>42337.902777777781</c:v>
                </c:pt>
                <c:pt idx="11871">
                  <c:v>42337.904861111114</c:v>
                </c:pt>
                <c:pt idx="11872">
                  <c:v>42337.90625</c:v>
                </c:pt>
                <c:pt idx="11873">
                  <c:v>42337.906944444447</c:v>
                </c:pt>
                <c:pt idx="11874">
                  <c:v>42337.90902777778</c:v>
                </c:pt>
                <c:pt idx="11875">
                  <c:v>42337.911111111112</c:v>
                </c:pt>
                <c:pt idx="11876">
                  <c:v>42337.913194444445</c:v>
                </c:pt>
                <c:pt idx="11877">
                  <c:v>42337.915277777778</c:v>
                </c:pt>
                <c:pt idx="11878">
                  <c:v>42337.916666666664</c:v>
                </c:pt>
                <c:pt idx="11879">
                  <c:v>42337.917361111111</c:v>
                </c:pt>
                <c:pt idx="11880">
                  <c:v>42337.920138888891</c:v>
                </c:pt>
                <c:pt idx="11881">
                  <c:v>42337.922222222223</c:v>
                </c:pt>
                <c:pt idx="11882">
                  <c:v>42337.924305555556</c:v>
                </c:pt>
                <c:pt idx="11883">
                  <c:v>42337.926388888889</c:v>
                </c:pt>
                <c:pt idx="11884">
                  <c:v>42337.927083333336</c:v>
                </c:pt>
                <c:pt idx="11885">
                  <c:v>42337.929861111108</c:v>
                </c:pt>
                <c:pt idx="11886">
                  <c:v>42337.931250000001</c:v>
                </c:pt>
                <c:pt idx="11887">
                  <c:v>42337.934027777781</c:v>
                </c:pt>
                <c:pt idx="11888">
                  <c:v>42337.936111111114</c:v>
                </c:pt>
                <c:pt idx="11889">
                  <c:v>42337.9375</c:v>
                </c:pt>
                <c:pt idx="11890">
                  <c:v>42337.938194444447</c:v>
                </c:pt>
                <c:pt idx="11891">
                  <c:v>42337.939583333333</c:v>
                </c:pt>
                <c:pt idx="11892">
                  <c:v>42337.942361111112</c:v>
                </c:pt>
                <c:pt idx="11893">
                  <c:v>42337.944444444445</c:v>
                </c:pt>
                <c:pt idx="11894">
                  <c:v>42337.947222222225</c:v>
                </c:pt>
                <c:pt idx="11895">
                  <c:v>42337.947916666664</c:v>
                </c:pt>
                <c:pt idx="11896">
                  <c:v>42337.95</c:v>
                </c:pt>
                <c:pt idx="11897">
                  <c:v>42337.95208333333</c:v>
                </c:pt>
                <c:pt idx="11898">
                  <c:v>42337.954861111109</c:v>
                </c:pt>
                <c:pt idx="11899">
                  <c:v>42337.957638888889</c:v>
                </c:pt>
                <c:pt idx="11900">
                  <c:v>42337.958333333336</c:v>
                </c:pt>
                <c:pt idx="11901">
                  <c:v>42337.959722222222</c:v>
                </c:pt>
                <c:pt idx="11902">
                  <c:v>42337.963194444441</c:v>
                </c:pt>
                <c:pt idx="11903">
                  <c:v>42337.96597222222</c:v>
                </c:pt>
                <c:pt idx="11904">
                  <c:v>42337.96875</c:v>
                </c:pt>
                <c:pt idx="11905">
                  <c:v>42337.972222222219</c:v>
                </c:pt>
                <c:pt idx="11906">
                  <c:v>42337.974999999999</c:v>
                </c:pt>
                <c:pt idx="11907">
                  <c:v>42337.978472222225</c:v>
                </c:pt>
                <c:pt idx="11908">
                  <c:v>42337.979166666664</c:v>
                </c:pt>
                <c:pt idx="11909">
                  <c:v>42337.981944444444</c:v>
                </c:pt>
                <c:pt idx="11910">
                  <c:v>42337.984722222223</c:v>
                </c:pt>
                <c:pt idx="11911">
                  <c:v>42337.988888888889</c:v>
                </c:pt>
                <c:pt idx="11912">
                  <c:v>42337.989583333336</c:v>
                </c:pt>
                <c:pt idx="11913">
                  <c:v>42337.993055555555</c:v>
                </c:pt>
                <c:pt idx="11914">
                  <c:v>42337.99722222222</c:v>
                </c:pt>
                <c:pt idx="11915">
                  <c:v>42338</c:v>
                </c:pt>
                <c:pt idx="11916">
                  <c:v>42338.010416666664</c:v>
                </c:pt>
                <c:pt idx="11917">
                  <c:v>42338.019444444442</c:v>
                </c:pt>
                <c:pt idx="11918">
                  <c:v>42338.020833333336</c:v>
                </c:pt>
                <c:pt idx="11919">
                  <c:v>42338.025694444441</c:v>
                </c:pt>
                <c:pt idx="11920">
                  <c:v>42338.030555555553</c:v>
                </c:pt>
                <c:pt idx="11921">
                  <c:v>42338.03125</c:v>
                </c:pt>
                <c:pt idx="11922">
                  <c:v>42338.036111111112</c:v>
                </c:pt>
                <c:pt idx="11923">
                  <c:v>42338.041666666664</c:v>
                </c:pt>
                <c:pt idx="11924">
                  <c:v>42338.043055555558</c:v>
                </c:pt>
                <c:pt idx="11925">
                  <c:v>42338.047222222223</c:v>
                </c:pt>
                <c:pt idx="11926">
                  <c:v>42338.05</c:v>
                </c:pt>
                <c:pt idx="11927">
                  <c:v>42338.052083333336</c:v>
                </c:pt>
                <c:pt idx="11928">
                  <c:v>42338.052777777775</c:v>
                </c:pt>
                <c:pt idx="11929">
                  <c:v>42338.055555555555</c:v>
                </c:pt>
                <c:pt idx="11930">
                  <c:v>42338.058333333334</c:v>
                </c:pt>
                <c:pt idx="11931">
                  <c:v>42338.061111111114</c:v>
                </c:pt>
                <c:pt idx="11932">
                  <c:v>42338.0625</c:v>
                </c:pt>
                <c:pt idx="11933">
                  <c:v>42338.063888888886</c:v>
                </c:pt>
                <c:pt idx="11934">
                  <c:v>42338.065972222219</c:v>
                </c:pt>
                <c:pt idx="11935">
                  <c:v>42338.068055555559</c:v>
                </c:pt>
                <c:pt idx="11936">
                  <c:v>42338.070138888892</c:v>
                </c:pt>
                <c:pt idx="11937">
                  <c:v>42338.072222222225</c:v>
                </c:pt>
                <c:pt idx="11938">
                  <c:v>42338.072916666664</c:v>
                </c:pt>
                <c:pt idx="11939">
                  <c:v>42338.074305555558</c:v>
                </c:pt>
                <c:pt idx="11940">
                  <c:v>42338.076388888891</c:v>
                </c:pt>
                <c:pt idx="11941">
                  <c:v>42338.078472222223</c:v>
                </c:pt>
                <c:pt idx="11942">
                  <c:v>42338.080555555556</c:v>
                </c:pt>
                <c:pt idx="11943">
                  <c:v>42338.082638888889</c:v>
                </c:pt>
                <c:pt idx="11944">
                  <c:v>42338.083333333336</c:v>
                </c:pt>
                <c:pt idx="11945">
                  <c:v>42338.084722222222</c:v>
                </c:pt>
                <c:pt idx="11946">
                  <c:v>42338.086805555555</c:v>
                </c:pt>
                <c:pt idx="11947">
                  <c:v>42338.088888888888</c:v>
                </c:pt>
                <c:pt idx="11948">
                  <c:v>42338.09097222222</c:v>
                </c:pt>
                <c:pt idx="11949">
                  <c:v>42338.093055555553</c:v>
                </c:pt>
                <c:pt idx="11950">
                  <c:v>42338.09375</c:v>
                </c:pt>
                <c:pt idx="11951">
                  <c:v>42338.095138888886</c:v>
                </c:pt>
                <c:pt idx="11952">
                  <c:v>42338.097222222219</c:v>
                </c:pt>
                <c:pt idx="11953">
                  <c:v>42338.099305555559</c:v>
                </c:pt>
                <c:pt idx="11954">
                  <c:v>42338.101388888892</c:v>
                </c:pt>
                <c:pt idx="11955">
                  <c:v>42338.103472222225</c:v>
                </c:pt>
                <c:pt idx="11956">
                  <c:v>42338.104166666664</c:v>
                </c:pt>
                <c:pt idx="11957">
                  <c:v>42338.105555555558</c:v>
                </c:pt>
                <c:pt idx="11958">
                  <c:v>42338.107638888891</c:v>
                </c:pt>
                <c:pt idx="11959">
                  <c:v>42338.109722222223</c:v>
                </c:pt>
                <c:pt idx="11960">
                  <c:v>42338.111805555556</c:v>
                </c:pt>
                <c:pt idx="11961">
                  <c:v>42338.113888888889</c:v>
                </c:pt>
                <c:pt idx="11962">
                  <c:v>42338.114583333336</c:v>
                </c:pt>
                <c:pt idx="11963">
                  <c:v>42338.115972222222</c:v>
                </c:pt>
                <c:pt idx="11964">
                  <c:v>42338.118055555555</c:v>
                </c:pt>
                <c:pt idx="11965">
                  <c:v>42338.120138888888</c:v>
                </c:pt>
                <c:pt idx="11966">
                  <c:v>42338.12222222222</c:v>
                </c:pt>
                <c:pt idx="11967">
                  <c:v>42338.124305555553</c:v>
                </c:pt>
                <c:pt idx="11968">
                  <c:v>42338.125</c:v>
                </c:pt>
                <c:pt idx="11969">
                  <c:v>42338.126388888886</c:v>
                </c:pt>
                <c:pt idx="11970">
                  <c:v>42338.128472222219</c:v>
                </c:pt>
                <c:pt idx="11971">
                  <c:v>42338.130555555559</c:v>
                </c:pt>
                <c:pt idx="11972">
                  <c:v>42338.132638888892</c:v>
                </c:pt>
                <c:pt idx="11973">
                  <c:v>42338.134722222225</c:v>
                </c:pt>
                <c:pt idx="11974">
                  <c:v>42338.135416666664</c:v>
                </c:pt>
                <c:pt idx="11975">
                  <c:v>42338.136805555558</c:v>
                </c:pt>
                <c:pt idx="11976">
                  <c:v>42338.138888888891</c:v>
                </c:pt>
                <c:pt idx="11977">
                  <c:v>42338.140972222223</c:v>
                </c:pt>
                <c:pt idx="11978">
                  <c:v>42338.143055555556</c:v>
                </c:pt>
                <c:pt idx="11979">
                  <c:v>42338.145138888889</c:v>
                </c:pt>
                <c:pt idx="11980">
                  <c:v>42338.145833333336</c:v>
                </c:pt>
                <c:pt idx="11981">
                  <c:v>42338.147222222222</c:v>
                </c:pt>
                <c:pt idx="11982">
                  <c:v>42338.149305555555</c:v>
                </c:pt>
                <c:pt idx="11983">
                  <c:v>42338.152083333334</c:v>
                </c:pt>
                <c:pt idx="11984">
                  <c:v>42338.154166666667</c:v>
                </c:pt>
                <c:pt idx="11985">
                  <c:v>42338.15625</c:v>
                </c:pt>
                <c:pt idx="11986">
                  <c:v>42338.156944444447</c:v>
                </c:pt>
                <c:pt idx="11987">
                  <c:v>42338.15902777778</c:v>
                </c:pt>
                <c:pt idx="11988">
                  <c:v>42338.161111111112</c:v>
                </c:pt>
                <c:pt idx="11989">
                  <c:v>42338.163194444445</c:v>
                </c:pt>
                <c:pt idx="11990">
                  <c:v>42338.165277777778</c:v>
                </c:pt>
                <c:pt idx="11991">
                  <c:v>42338.166666666664</c:v>
                </c:pt>
                <c:pt idx="11992">
                  <c:v>42338.167361111111</c:v>
                </c:pt>
                <c:pt idx="11993">
                  <c:v>42338.169444444444</c:v>
                </c:pt>
                <c:pt idx="11994">
                  <c:v>42338.171527777777</c:v>
                </c:pt>
                <c:pt idx="11995">
                  <c:v>42338.173611111109</c:v>
                </c:pt>
                <c:pt idx="11996">
                  <c:v>42338.175694444442</c:v>
                </c:pt>
                <c:pt idx="11997">
                  <c:v>42338.177083333336</c:v>
                </c:pt>
                <c:pt idx="11998">
                  <c:v>42338.178472222222</c:v>
                </c:pt>
                <c:pt idx="11999">
                  <c:v>42338.181250000001</c:v>
                </c:pt>
                <c:pt idx="12000">
                  <c:v>42338.183333333334</c:v>
                </c:pt>
                <c:pt idx="12001">
                  <c:v>42338.185416666667</c:v>
                </c:pt>
                <c:pt idx="12002">
                  <c:v>42338.1875</c:v>
                </c:pt>
                <c:pt idx="12003">
                  <c:v>42338.189583333333</c:v>
                </c:pt>
                <c:pt idx="12004">
                  <c:v>42338.191666666666</c:v>
                </c:pt>
                <c:pt idx="12005">
                  <c:v>42338.194444444445</c:v>
                </c:pt>
                <c:pt idx="12006">
                  <c:v>42338.197916666664</c:v>
                </c:pt>
                <c:pt idx="12007">
                  <c:v>42338.200694444444</c:v>
                </c:pt>
                <c:pt idx="12008">
                  <c:v>42338.203472222223</c:v>
                </c:pt>
                <c:pt idx="12009">
                  <c:v>42338.206250000003</c:v>
                </c:pt>
                <c:pt idx="12010">
                  <c:v>42338.208333333336</c:v>
                </c:pt>
                <c:pt idx="12011">
                  <c:v>42338.209027777775</c:v>
                </c:pt>
                <c:pt idx="12012">
                  <c:v>42338.211805555555</c:v>
                </c:pt>
                <c:pt idx="12013">
                  <c:v>42338.213888888888</c:v>
                </c:pt>
                <c:pt idx="12014">
                  <c:v>42338.216666666667</c:v>
                </c:pt>
                <c:pt idx="12015">
                  <c:v>42338.21875</c:v>
                </c:pt>
                <c:pt idx="12016">
                  <c:v>42338.220138888886</c:v>
                </c:pt>
                <c:pt idx="12017">
                  <c:v>42338.222916666666</c:v>
                </c:pt>
                <c:pt idx="12018">
                  <c:v>42338.227777777778</c:v>
                </c:pt>
                <c:pt idx="12019">
                  <c:v>42338.229166666664</c:v>
                </c:pt>
                <c:pt idx="12020">
                  <c:v>42338.231944444444</c:v>
                </c:pt>
                <c:pt idx="12021">
                  <c:v>42338.234722222223</c:v>
                </c:pt>
                <c:pt idx="12022">
                  <c:v>42338.236805555556</c:v>
                </c:pt>
                <c:pt idx="12023">
                  <c:v>42338.238888888889</c:v>
                </c:pt>
                <c:pt idx="12024">
                  <c:v>42338.239583333336</c:v>
                </c:pt>
                <c:pt idx="12025">
                  <c:v>42338.240972222222</c:v>
                </c:pt>
                <c:pt idx="12026">
                  <c:v>42338.244444444441</c:v>
                </c:pt>
                <c:pt idx="12027">
                  <c:v>42338.25</c:v>
                </c:pt>
                <c:pt idx="12028">
                  <c:v>42338.252083333333</c:v>
                </c:pt>
                <c:pt idx="12029">
                  <c:v>42338.260416666664</c:v>
                </c:pt>
                <c:pt idx="12030">
                  <c:v>42338.261805555558</c:v>
                </c:pt>
                <c:pt idx="12031">
                  <c:v>42338.270833333336</c:v>
                </c:pt>
                <c:pt idx="12032">
                  <c:v>42338.28125</c:v>
                </c:pt>
                <c:pt idx="12033">
                  <c:v>42338.291666666664</c:v>
                </c:pt>
                <c:pt idx="12034">
                  <c:v>42338.298611111109</c:v>
                </c:pt>
                <c:pt idx="12035">
                  <c:v>42338.302083333336</c:v>
                </c:pt>
                <c:pt idx="12036">
                  <c:v>42338.302777777775</c:v>
                </c:pt>
                <c:pt idx="12037">
                  <c:v>42338.306944444441</c:v>
                </c:pt>
                <c:pt idx="12038">
                  <c:v>42338.311805555553</c:v>
                </c:pt>
                <c:pt idx="12039">
                  <c:v>42338.3125</c:v>
                </c:pt>
                <c:pt idx="12040">
                  <c:v>42338.31527777778</c:v>
                </c:pt>
                <c:pt idx="12041">
                  <c:v>42338.317361111112</c:v>
                </c:pt>
                <c:pt idx="12042">
                  <c:v>42338.320138888892</c:v>
                </c:pt>
                <c:pt idx="12043">
                  <c:v>42338.322916666664</c:v>
                </c:pt>
                <c:pt idx="12044">
                  <c:v>42338.325694444444</c:v>
                </c:pt>
                <c:pt idx="12045">
                  <c:v>42338.32916666667</c:v>
                </c:pt>
                <c:pt idx="12046">
                  <c:v>42338.331944444442</c:v>
                </c:pt>
                <c:pt idx="12047">
                  <c:v>42338.333333333336</c:v>
                </c:pt>
                <c:pt idx="12048">
                  <c:v>42338.334027777775</c:v>
                </c:pt>
                <c:pt idx="12049">
                  <c:v>42338.336111111108</c:v>
                </c:pt>
                <c:pt idx="12050">
                  <c:v>42338.337500000001</c:v>
                </c:pt>
                <c:pt idx="12051">
                  <c:v>42338.339583333334</c:v>
                </c:pt>
                <c:pt idx="12052">
                  <c:v>42338.341666666667</c:v>
                </c:pt>
                <c:pt idx="12053">
                  <c:v>42338.34375</c:v>
                </c:pt>
                <c:pt idx="12054">
                  <c:v>42338.345138888886</c:v>
                </c:pt>
                <c:pt idx="12055">
                  <c:v>42338.347222222219</c:v>
                </c:pt>
                <c:pt idx="12056">
                  <c:v>42338.349305555559</c:v>
                </c:pt>
                <c:pt idx="12057">
                  <c:v>42338.350694444445</c:v>
                </c:pt>
                <c:pt idx="12058">
                  <c:v>42338.352777777778</c:v>
                </c:pt>
                <c:pt idx="12059">
                  <c:v>42338.354166666664</c:v>
                </c:pt>
                <c:pt idx="12060">
                  <c:v>42338.354861111111</c:v>
                </c:pt>
                <c:pt idx="12061">
                  <c:v>42338.356944444444</c:v>
                </c:pt>
                <c:pt idx="12062">
                  <c:v>42338.359027777777</c:v>
                </c:pt>
                <c:pt idx="12063">
                  <c:v>42338.361111111109</c:v>
                </c:pt>
                <c:pt idx="12064">
                  <c:v>42338.363194444442</c:v>
                </c:pt>
                <c:pt idx="12065">
                  <c:v>42338.364583333336</c:v>
                </c:pt>
                <c:pt idx="12066">
                  <c:v>42338.365277777775</c:v>
                </c:pt>
                <c:pt idx="12067">
                  <c:v>42338.367361111108</c:v>
                </c:pt>
                <c:pt idx="12068">
                  <c:v>42338.368750000001</c:v>
                </c:pt>
                <c:pt idx="12069">
                  <c:v>42338.370833333334</c:v>
                </c:pt>
                <c:pt idx="12070">
                  <c:v>42338.372916666667</c:v>
                </c:pt>
                <c:pt idx="12071">
                  <c:v>42338.374305555553</c:v>
                </c:pt>
                <c:pt idx="12072">
                  <c:v>42338.375</c:v>
                </c:pt>
                <c:pt idx="12073">
                  <c:v>42338.376388888886</c:v>
                </c:pt>
                <c:pt idx="12074">
                  <c:v>42338.378472222219</c:v>
                </c:pt>
                <c:pt idx="12075">
                  <c:v>42338.379861111112</c:v>
                </c:pt>
                <c:pt idx="12076">
                  <c:v>42338.381944444445</c:v>
                </c:pt>
                <c:pt idx="12077">
                  <c:v>42338.383333333331</c:v>
                </c:pt>
                <c:pt idx="12078">
                  <c:v>42338.385416666664</c:v>
                </c:pt>
                <c:pt idx="12079">
                  <c:v>42338.387499999997</c:v>
                </c:pt>
                <c:pt idx="12080">
                  <c:v>42338.38958333333</c:v>
                </c:pt>
                <c:pt idx="12081">
                  <c:v>42338.39166666667</c:v>
                </c:pt>
                <c:pt idx="12082">
                  <c:v>42338.393750000003</c:v>
                </c:pt>
                <c:pt idx="12083">
                  <c:v>42338.395833333336</c:v>
                </c:pt>
                <c:pt idx="12084">
                  <c:v>42338.397222222222</c:v>
                </c:pt>
                <c:pt idx="12085">
                  <c:v>42338.399305555555</c:v>
                </c:pt>
                <c:pt idx="12086">
                  <c:v>42338.401388888888</c:v>
                </c:pt>
                <c:pt idx="12087">
                  <c:v>42338.402777777781</c:v>
                </c:pt>
                <c:pt idx="12088">
                  <c:v>42338.404861111114</c:v>
                </c:pt>
                <c:pt idx="12089">
                  <c:v>42338.40625</c:v>
                </c:pt>
                <c:pt idx="12090">
                  <c:v>42338.408333333333</c:v>
                </c:pt>
                <c:pt idx="12091">
                  <c:v>42338.410416666666</c:v>
                </c:pt>
                <c:pt idx="12092">
                  <c:v>42338.411805555559</c:v>
                </c:pt>
                <c:pt idx="12093">
                  <c:v>42338.413888888892</c:v>
                </c:pt>
                <c:pt idx="12094">
                  <c:v>42338.415972222225</c:v>
                </c:pt>
                <c:pt idx="12095">
                  <c:v>42338.416666666664</c:v>
                </c:pt>
                <c:pt idx="12096">
                  <c:v>42338.418055555558</c:v>
                </c:pt>
                <c:pt idx="12097">
                  <c:v>42338.420138888891</c:v>
                </c:pt>
                <c:pt idx="12098">
                  <c:v>42338.421527777777</c:v>
                </c:pt>
                <c:pt idx="12099">
                  <c:v>42338.42291666667</c:v>
                </c:pt>
                <c:pt idx="12100">
                  <c:v>42338.425000000003</c:v>
                </c:pt>
                <c:pt idx="12101">
                  <c:v>42338.427083333336</c:v>
                </c:pt>
                <c:pt idx="12102">
                  <c:v>42338.428472222222</c:v>
                </c:pt>
                <c:pt idx="12103">
                  <c:v>42338.430555555555</c:v>
                </c:pt>
                <c:pt idx="12104">
                  <c:v>42338.432638888888</c:v>
                </c:pt>
                <c:pt idx="12105">
                  <c:v>42338.43472222222</c:v>
                </c:pt>
                <c:pt idx="12106">
                  <c:v>42338.436805555553</c:v>
                </c:pt>
                <c:pt idx="12107">
                  <c:v>42338.4375</c:v>
                </c:pt>
                <c:pt idx="12108">
                  <c:v>42338.438888888886</c:v>
                </c:pt>
                <c:pt idx="12109">
                  <c:v>42338.440972222219</c:v>
                </c:pt>
                <c:pt idx="12110">
                  <c:v>42338.443055555559</c:v>
                </c:pt>
                <c:pt idx="12111">
                  <c:v>42338.444444444445</c:v>
                </c:pt>
                <c:pt idx="12112">
                  <c:v>42338.446527777778</c:v>
                </c:pt>
                <c:pt idx="12113">
                  <c:v>42338.447916666664</c:v>
                </c:pt>
                <c:pt idx="12114">
                  <c:v>42338.448611111111</c:v>
                </c:pt>
                <c:pt idx="12115">
                  <c:v>42338.45</c:v>
                </c:pt>
                <c:pt idx="12116">
                  <c:v>42338.452777777777</c:v>
                </c:pt>
                <c:pt idx="12117">
                  <c:v>42338.454861111109</c:v>
                </c:pt>
                <c:pt idx="12118">
                  <c:v>42338.457638888889</c:v>
                </c:pt>
                <c:pt idx="12119">
                  <c:v>42338.458333333336</c:v>
                </c:pt>
                <c:pt idx="12120">
                  <c:v>42338.459722222222</c:v>
                </c:pt>
                <c:pt idx="12121">
                  <c:v>42338.461805555555</c:v>
                </c:pt>
                <c:pt idx="12122">
                  <c:v>42338.464583333334</c:v>
                </c:pt>
                <c:pt idx="12123">
                  <c:v>42338.466666666667</c:v>
                </c:pt>
                <c:pt idx="12124">
                  <c:v>42338.46875</c:v>
                </c:pt>
                <c:pt idx="12125">
                  <c:v>42338.47152777778</c:v>
                </c:pt>
                <c:pt idx="12126">
                  <c:v>42338.474305555559</c:v>
                </c:pt>
                <c:pt idx="12127">
                  <c:v>42338.477083333331</c:v>
                </c:pt>
                <c:pt idx="12128">
                  <c:v>42338.479166666664</c:v>
                </c:pt>
                <c:pt idx="12129">
                  <c:v>42338.479861111111</c:v>
                </c:pt>
                <c:pt idx="12130">
                  <c:v>42338.482638888891</c:v>
                </c:pt>
                <c:pt idx="12131">
                  <c:v>42338.486111111109</c:v>
                </c:pt>
                <c:pt idx="12132">
                  <c:v>42338.489583333336</c:v>
                </c:pt>
                <c:pt idx="12133">
                  <c:v>42338.493055555555</c:v>
                </c:pt>
                <c:pt idx="12134">
                  <c:v>42338.495138888888</c:v>
                </c:pt>
                <c:pt idx="12135">
                  <c:v>42338.496527777781</c:v>
                </c:pt>
                <c:pt idx="12136">
                  <c:v>42338.499305555553</c:v>
                </c:pt>
                <c:pt idx="12137">
                  <c:v>42338.5</c:v>
                </c:pt>
                <c:pt idx="12138">
                  <c:v>42338.501388888886</c:v>
                </c:pt>
                <c:pt idx="12139">
                  <c:v>42338.506944444445</c:v>
                </c:pt>
                <c:pt idx="12140">
                  <c:v>42338.510416666664</c:v>
                </c:pt>
                <c:pt idx="12141">
                  <c:v>42338.520833333336</c:v>
                </c:pt>
                <c:pt idx="12142">
                  <c:v>42338.53125</c:v>
                </c:pt>
                <c:pt idx="12143">
                  <c:v>42338.538194444445</c:v>
                </c:pt>
                <c:pt idx="12144">
                  <c:v>42338.541666666664</c:v>
                </c:pt>
                <c:pt idx="12145">
                  <c:v>42338.544444444444</c:v>
                </c:pt>
                <c:pt idx="12146">
                  <c:v>42338.548611111109</c:v>
                </c:pt>
                <c:pt idx="12147">
                  <c:v>42338.552083333336</c:v>
                </c:pt>
                <c:pt idx="12148">
                  <c:v>42338.554861111108</c:v>
                </c:pt>
                <c:pt idx="12149">
                  <c:v>42338.556944444441</c:v>
                </c:pt>
                <c:pt idx="12150">
                  <c:v>42338.560416666667</c:v>
                </c:pt>
                <c:pt idx="12151">
                  <c:v>42338.5625</c:v>
                </c:pt>
                <c:pt idx="12152">
                  <c:v>42338.56527777778</c:v>
                </c:pt>
                <c:pt idx="12153">
                  <c:v>42338.568749999999</c:v>
                </c:pt>
                <c:pt idx="12154">
                  <c:v>42338.571527777778</c:v>
                </c:pt>
                <c:pt idx="12155">
                  <c:v>42338.572916666664</c:v>
                </c:pt>
                <c:pt idx="12156">
                  <c:v>42338.574305555558</c:v>
                </c:pt>
                <c:pt idx="12157">
                  <c:v>42338.57708333333</c:v>
                </c:pt>
                <c:pt idx="12158">
                  <c:v>42338.579861111109</c:v>
                </c:pt>
                <c:pt idx="12159">
                  <c:v>42338.582638888889</c:v>
                </c:pt>
                <c:pt idx="12160">
                  <c:v>42338.583333333336</c:v>
                </c:pt>
                <c:pt idx="12161">
                  <c:v>42338.585416666669</c:v>
                </c:pt>
                <c:pt idx="12162">
                  <c:v>42338.588194444441</c:v>
                </c:pt>
                <c:pt idx="12163">
                  <c:v>42338.59097222222</c:v>
                </c:pt>
                <c:pt idx="12164">
                  <c:v>42338.593055555553</c:v>
                </c:pt>
                <c:pt idx="12165">
                  <c:v>42338.59375</c:v>
                </c:pt>
                <c:pt idx="12166">
                  <c:v>42338.595138888886</c:v>
                </c:pt>
                <c:pt idx="12167">
                  <c:v>42338.597916666666</c:v>
                </c:pt>
                <c:pt idx="12168">
                  <c:v>42338.6</c:v>
                </c:pt>
                <c:pt idx="12169">
                  <c:v>42338.602083333331</c:v>
                </c:pt>
                <c:pt idx="12170">
                  <c:v>42338.604166666664</c:v>
                </c:pt>
                <c:pt idx="12171">
                  <c:v>42338.606249999997</c:v>
                </c:pt>
                <c:pt idx="12172">
                  <c:v>42338.607638888891</c:v>
                </c:pt>
                <c:pt idx="12173">
                  <c:v>42338.609722222223</c:v>
                </c:pt>
                <c:pt idx="12174">
                  <c:v>42338.611805555556</c:v>
                </c:pt>
                <c:pt idx="12175">
                  <c:v>42338.613888888889</c:v>
                </c:pt>
                <c:pt idx="12176">
                  <c:v>42338.614583333336</c:v>
                </c:pt>
                <c:pt idx="12177">
                  <c:v>42338.615972222222</c:v>
                </c:pt>
                <c:pt idx="12178">
                  <c:v>42338.618055555555</c:v>
                </c:pt>
                <c:pt idx="12179">
                  <c:v>42338.620138888888</c:v>
                </c:pt>
                <c:pt idx="12180">
                  <c:v>42338.62222222222</c:v>
                </c:pt>
                <c:pt idx="12181">
                  <c:v>42338.624305555553</c:v>
                </c:pt>
                <c:pt idx="12182">
                  <c:v>42338.625</c:v>
                </c:pt>
                <c:pt idx="12183">
                  <c:v>42338.626388888886</c:v>
                </c:pt>
                <c:pt idx="12184">
                  <c:v>42338.628472222219</c:v>
                </c:pt>
                <c:pt idx="12185">
                  <c:v>42338.630555555559</c:v>
                </c:pt>
                <c:pt idx="12186">
                  <c:v>42338.632638888892</c:v>
                </c:pt>
                <c:pt idx="12187">
                  <c:v>42338.634722222225</c:v>
                </c:pt>
                <c:pt idx="12188">
                  <c:v>42338.635416666664</c:v>
                </c:pt>
                <c:pt idx="12189">
                  <c:v>42338.637499999997</c:v>
                </c:pt>
                <c:pt idx="12190">
                  <c:v>42338.640277777777</c:v>
                </c:pt>
                <c:pt idx="12191">
                  <c:v>42338.642361111109</c:v>
                </c:pt>
                <c:pt idx="12192">
                  <c:v>42338.644444444442</c:v>
                </c:pt>
                <c:pt idx="12193">
                  <c:v>42338.645833333336</c:v>
                </c:pt>
                <c:pt idx="12194">
                  <c:v>42338.646527777775</c:v>
                </c:pt>
                <c:pt idx="12195">
                  <c:v>42338.649305555555</c:v>
                </c:pt>
                <c:pt idx="12196">
                  <c:v>42338.652083333334</c:v>
                </c:pt>
                <c:pt idx="12197">
                  <c:v>42338.654166666667</c:v>
                </c:pt>
                <c:pt idx="12198">
                  <c:v>42338.65625</c:v>
                </c:pt>
                <c:pt idx="12199">
                  <c:v>42338.658333333333</c:v>
                </c:pt>
                <c:pt idx="12200">
                  <c:v>42338.660416666666</c:v>
                </c:pt>
                <c:pt idx="12201">
                  <c:v>42338.662499999999</c:v>
                </c:pt>
                <c:pt idx="12202">
                  <c:v>42338.664583333331</c:v>
                </c:pt>
                <c:pt idx="12203">
                  <c:v>42338.666666666664</c:v>
                </c:pt>
                <c:pt idx="12204">
                  <c:v>42338.668749999997</c:v>
                </c:pt>
                <c:pt idx="12205">
                  <c:v>42338.67083333333</c:v>
                </c:pt>
                <c:pt idx="12206">
                  <c:v>42338.67291666667</c:v>
                </c:pt>
                <c:pt idx="12207">
                  <c:v>42338.675000000003</c:v>
                </c:pt>
                <c:pt idx="12208">
                  <c:v>42338.677083333336</c:v>
                </c:pt>
                <c:pt idx="12209">
                  <c:v>42338.679861111108</c:v>
                </c:pt>
                <c:pt idx="12210">
                  <c:v>42338.681944444441</c:v>
                </c:pt>
                <c:pt idx="12211">
                  <c:v>42338.684027777781</c:v>
                </c:pt>
                <c:pt idx="12212">
                  <c:v>42338.686111111114</c:v>
                </c:pt>
                <c:pt idx="12213">
                  <c:v>42338.6875</c:v>
                </c:pt>
                <c:pt idx="12214">
                  <c:v>42338.688888888886</c:v>
                </c:pt>
                <c:pt idx="12215">
                  <c:v>42338.691666666666</c:v>
                </c:pt>
                <c:pt idx="12216">
                  <c:v>42338.695138888892</c:v>
                </c:pt>
                <c:pt idx="12217">
                  <c:v>42338.697916666664</c:v>
                </c:pt>
                <c:pt idx="12218">
                  <c:v>42338.7</c:v>
                </c:pt>
                <c:pt idx="12219">
                  <c:v>42338.702777777777</c:v>
                </c:pt>
                <c:pt idx="12220">
                  <c:v>42338.704861111109</c:v>
                </c:pt>
                <c:pt idx="12221">
                  <c:v>42338.707638888889</c:v>
                </c:pt>
                <c:pt idx="12222">
                  <c:v>42338.708333333336</c:v>
                </c:pt>
                <c:pt idx="12223">
                  <c:v>42338.709722222222</c:v>
                </c:pt>
                <c:pt idx="12224">
                  <c:v>42338.711805555555</c:v>
                </c:pt>
                <c:pt idx="12225">
                  <c:v>42338.714583333334</c:v>
                </c:pt>
                <c:pt idx="12226">
                  <c:v>42338.717361111114</c:v>
                </c:pt>
                <c:pt idx="12227">
                  <c:v>42338.71875</c:v>
                </c:pt>
                <c:pt idx="12228">
                  <c:v>42338.719444444447</c:v>
                </c:pt>
                <c:pt idx="12229">
                  <c:v>42338.722222222219</c:v>
                </c:pt>
                <c:pt idx="12230">
                  <c:v>42338.724305555559</c:v>
                </c:pt>
                <c:pt idx="12231">
                  <c:v>42338.727083333331</c:v>
                </c:pt>
                <c:pt idx="12232">
                  <c:v>42338.729166666664</c:v>
                </c:pt>
                <c:pt idx="12233">
                  <c:v>42338.730555555558</c:v>
                </c:pt>
                <c:pt idx="12234">
                  <c:v>42338.734027777777</c:v>
                </c:pt>
                <c:pt idx="12235">
                  <c:v>42338.737500000003</c:v>
                </c:pt>
                <c:pt idx="12236">
                  <c:v>42338.739583333336</c:v>
                </c:pt>
                <c:pt idx="12237">
                  <c:v>42338.740277777775</c:v>
                </c:pt>
                <c:pt idx="12238">
                  <c:v>42338.743055555555</c:v>
                </c:pt>
                <c:pt idx="12239">
                  <c:v>42338.745833333334</c:v>
                </c:pt>
                <c:pt idx="12240">
                  <c:v>42338.75</c:v>
                </c:pt>
                <c:pt idx="12241">
                  <c:v>42338.750694444447</c:v>
                </c:pt>
                <c:pt idx="12242">
                  <c:v>42338.755555555559</c:v>
                </c:pt>
                <c:pt idx="12243">
                  <c:v>42338.759027777778</c:v>
                </c:pt>
                <c:pt idx="12244">
                  <c:v>42338.760416666664</c:v>
                </c:pt>
                <c:pt idx="12245">
                  <c:v>42338.761805555558</c:v>
                </c:pt>
                <c:pt idx="12246">
                  <c:v>42338.765277777777</c:v>
                </c:pt>
                <c:pt idx="12247">
                  <c:v>42338.770833333336</c:v>
                </c:pt>
                <c:pt idx="12248">
                  <c:v>42338.77847222222</c:v>
                </c:pt>
                <c:pt idx="12249">
                  <c:v>42338.78125</c:v>
                </c:pt>
                <c:pt idx="12250">
                  <c:v>42338.786111111112</c:v>
                </c:pt>
                <c:pt idx="12251">
                  <c:v>42338.791666666664</c:v>
                </c:pt>
                <c:pt idx="12252">
                  <c:v>42338.802083333336</c:v>
                </c:pt>
                <c:pt idx="12253">
                  <c:v>42338.8125</c:v>
                </c:pt>
                <c:pt idx="12254">
                  <c:v>42338.818749999999</c:v>
                </c:pt>
                <c:pt idx="12255">
                  <c:v>42338.822916666664</c:v>
                </c:pt>
                <c:pt idx="12256">
                  <c:v>42338.828472222223</c:v>
                </c:pt>
                <c:pt idx="12257">
                  <c:v>42338.832638888889</c:v>
                </c:pt>
                <c:pt idx="12258">
                  <c:v>42338.833333333336</c:v>
                </c:pt>
                <c:pt idx="12259">
                  <c:v>42338.835416666669</c:v>
                </c:pt>
                <c:pt idx="12260">
                  <c:v>42338.838194444441</c:v>
                </c:pt>
                <c:pt idx="12261">
                  <c:v>42338.841666666667</c:v>
                </c:pt>
                <c:pt idx="12262">
                  <c:v>42338.84375</c:v>
                </c:pt>
                <c:pt idx="12263">
                  <c:v>42338.844444444447</c:v>
                </c:pt>
                <c:pt idx="12264">
                  <c:v>42338.847222222219</c:v>
                </c:pt>
                <c:pt idx="12265">
                  <c:v>42338.849305555559</c:v>
                </c:pt>
                <c:pt idx="12266">
                  <c:v>42338.852083333331</c:v>
                </c:pt>
                <c:pt idx="12267">
                  <c:v>42338.854166666664</c:v>
                </c:pt>
                <c:pt idx="12268">
                  <c:v>42338.856249999997</c:v>
                </c:pt>
                <c:pt idx="12269">
                  <c:v>42338.85833333333</c:v>
                </c:pt>
                <c:pt idx="12270">
                  <c:v>42338.861111111109</c:v>
                </c:pt>
                <c:pt idx="12271">
                  <c:v>42338.863194444442</c:v>
                </c:pt>
                <c:pt idx="12272">
                  <c:v>42338.864583333336</c:v>
                </c:pt>
                <c:pt idx="12273">
                  <c:v>42338.865277777775</c:v>
                </c:pt>
                <c:pt idx="12274">
                  <c:v>42338.868055555555</c:v>
                </c:pt>
                <c:pt idx="12275">
                  <c:v>42338.870138888888</c:v>
                </c:pt>
                <c:pt idx="12276">
                  <c:v>42338.87222222222</c:v>
                </c:pt>
                <c:pt idx="12277">
                  <c:v>42338.875</c:v>
                </c:pt>
                <c:pt idx="12278">
                  <c:v>42338.877083333333</c:v>
                </c:pt>
                <c:pt idx="12279">
                  <c:v>42338.879861111112</c:v>
                </c:pt>
                <c:pt idx="12280">
                  <c:v>42338.881944444445</c:v>
                </c:pt>
                <c:pt idx="12281">
                  <c:v>42338.884027777778</c:v>
                </c:pt>
                <c:pt idx="12282">
                  <c:v>42338.885416666664</c:v>
                </c:pt>
                <c:pt idx="12283">
                  <c:v>42338.886805555558</c:v>
                </c:pt>
                <c:pt idx="12284">
                  <c:v>42338.88958333333</c:v>
                </c:pt>
                <c:pt idx="12285">
                  <c:v>42338.89166666667</c:v>
                </c:pt>
                <c:pt idx="12286">
                  <c:v>42338.893055555556</c:v>
                </c:pt>
                <c:pt idx="12287">
                  <c:v>42338.895138888889</c:v>
                </c:pt>
                <c:pt idx="12288">
                  <c:v>42338.895833333336</c:v>
                </c:pt>
                <c:pt idx="12289">
                  <c:v>42338.897222222222</c:v>
                </c:pt>
                <c:pt idx="12290">
                  <c:v>42338.899305555555</c:v>
                </c:pt>
                <c:pt idx="12291">
                  <c:v>42338.900694444441</c:v>
                </c:pt>
                <c:pt idx="12292">
                  <c:v>42338.902777777781</c:v>
                </c:pt>
                <c:pt idx="12293">
                  <c:v>42338.904166666667</c:v>
                </c:pt>
                <c:pt idx="12294">
                  <c:v>42338.90625</c:v>
                </c:pt>
                <c:pt idx="12295">
                  <c:v>42338.908333333333</c:v>
                </c:pt>
                <c:pt idx="12296">
                  <c:v>42338.910416666666</c:v>
                </c:pt>
                <c:pt idx="12297">
                  <c:v>42338.912499999999</c:v>
                </c:pt>
                <c:pt idx="12298">
                  <c:v>42338.914583333331</c:v>
                </c:pt>
                <c:pt idx="12299">
                  <c:v>42338.916666666664</c:v>
                </c:pt>
                <c:pt idx="12300">
                  <c:v>42338.919444444444</c:v>
                </c:pt>
                <c:pt idx="12301">
                  <c:v>42338.921527777777</c:v>
                </c:pt>
                <c:pt idx="12302">
                  <c:v>42338.923611111109</c:v>
                </c:pt>
                <c:pt idx="12303">
                  <c:v>42338.925694444442</c:v>
                </c:pt>
                <c:pt idx="12304">
                  <c:v>42338.927083333336</c:v>
                </c:pt>
                <c:pt idx="12305">
                  <c:v>42338.927777777775</c:v>
                </c:pt>
                <c:pt idx="12306">
                  <c:v>42338.929861111108</c:v>
                </c:pt>
                <c:pt idx="12307">
                  <c:v>42338.931944444441</c:v>
                </c:pt>
                <c:pt idx="12308">
                  <c:v>42338.934027777781</c:v>
                </c:pt>
                <c:pt idx="12309">
                  <c:v>42338.936111111114</c:v>
                </c:pt>
                <c:pt idx="12310">
                  <c:v>42338.9375</c:v>
                </c:pt>
                <c:pt idx="12311">
                  <c:v>42338.938194444447</c:v>
                </c:pt>
                <c:pt idx="12312">
                  <c:v>42338.94027777778</c:v>
                </c:pt>
                <c:pt idx="12313">
                  <c:v>42338.943055555559</c:v>
                </c:pt>
                <c:pt idx="12314">
                  <c:v>42338.945138888892</c:v>
                </c:pt>
                <c:pt idx="12315">
                  <c:v>42338.947222222225</c:v>
                </c:pt>
                <c:pt idx="12316">
                  <c:v>42338.947916666664</c:v>
                </c:pt>
                <c:pt idx="12317">
                  <c:v>42338.949305555558</c:v>
                </c:pt>
                <c:pt idx="12318">
                  <c:v>42338.951388888891</c:v>
                </c:pt>
                <c:pt idx="12319">
                  <c:v>42338.95416666667</c:v>
                </c:pt>
                <c:pt idx="12320">
                  <c:v>42338.956250000003</c:v>
                </c:pt>
                <c:pt idx="12321">
                  <c:v>42338.958333333336</c:v>
                </c:pt>
                <c:pt idx="12322">
                  <c:v>42338.959027777775</c:v>
                </c:pt>
                <c:pt idx="12323">
                  <c:v>42338.961111111108</c:v>
                </c:pt>
                <c:pt idx="12324">
                  <c:v>42338.963194444441</c:v>
                </c:pt>
                <c:pt idx="12325">
                  <c:v>42338.96597222222</c:v>
                </c:pt>
                <c:pt idx="12326">
                  <c:v>42338.968055555553</c:v>
                </c:pt>
                <c:pt idx="12327">
                  <c:v>42338.96875</c:v>
                </c:pt>
                <c:pt idx="12328">
                  <c:v>42338.970833333333</c:v>
                </c:pt>
                <c:pt idx="12329">
                  <c:v>42338.974305555559</c:v>
                </c:pt>
                <c:pt idx="12330">
                  <c:v>42338.977777777778</c:v>
                </c:pt>
                <c:pt idx="12331">
                  <c:v>42338.979166666664</c:v>
                </c:pt>
                <c:pt idx="12332">
                  <c:v>42338.980555555558</c:v>
                </c:pt>
                <c:pt idx="12333">
                  <c:v>42338.98333333333</c:v>
                </c:pt>
                <c:pt idx="12334">
                  <c:v>42338.98541666667</c:v>
                </c:pt>
                <c:pt idx="12335">
                  <c:v>42338.988194444442</c:v>
                </c:pt>
                <c:pt idx="12336">
                  <c:v>42338.989583333336</c:v>
                </c:pt>
                <c:pt idx="12337">
                  <c:v>42338.990972222222</c:v>
                </c:pt>
                <c:pt idx="12338">
                  <c:v>42338.995138888888</c:v>
                </c:pt>
                <c:pt idx="12339">
                  <c:v>42338.999305555553</c:v>
                </c:pt>
                <c:pt idx="12340">
                  <c:v>42339</c:v>
                </c:pt>
                <c:pt idx="12341">
                  <c:v>42339.003472222219</c:v>
                </c:pt>
                <c:pt idx="12342">
                  <c:v>42339.006944444445</c:v>
                </c:pt>
                <c:pt idx="12343">
                  <c:v>42339.010416666664</c:v>
                </c:pt>
                <c:pt idx="12344">
                  <c:v>42339.011111111111</c:v>
                </c:pt>
                <c:pt idx="12345">
                  <c:v>42339.01666666667</c:v>
                </c:pt>
                <c:pt idx="12346">
                  <c:v>42339.020833333336</c:v>
                </c:pt>
                <c:pt idx="12347">
                  <c:v>42339.023611111108</c:v>
                </c:pt>
                <c:pt idx="12348">
                  <c:v>42339.03125</c:v>
                </c:pt>
                <c:pt idx="12349">
                  <c:v>42339.041666666664</c:v>
                </c:pt>
                <c:pt idx="12350">
                  <c:v>42339.052083333336</c:v>
                </c:pt>
                <c:pt idx="12351">
                  <c:v>42339.0625</c:v>
                </c:pt>
                <c:pt idx="12352">
                  <c:v>42339.072916666664</c:v>
                </c:pt>
                <c:pt idx="12353">
                  <c:v>42339.07708333333</c:v>
                </c:pt>
                <c:pt idx="12354">
                  <c:v>42339.081250000003</c:v>
                </c:pt>
                <c:pt idx="12355">
                  <c:v>42339.083333333336</c:v>
                </c:pt>
                <c:pt idx="12356">
                  <c:v>42339.084722222222</c:v>
                </c:pt>
                <c:pt idx="12357">
                  <c:v>42339.088194444441</c:v>
                </c:pt>
                <c:pt idx="12358">
                  <c:v>42339.09097222222</c:v>
                </c:pt>
                <c:pt idx="12359">
                  <c:v>42339.09375</c:v>
                </c:pt>
                <c:pt idx="12360">
                  <c:v>42339.09652777778</c:v>
                </c:pt>
                <c:pt idx="12361">
                  <c:v>42339.098611111112</c:v>
                </c:pt>
                <c:pt idx="12362">
                  <c:v>42339.101388888892</c:v>
                </c:pt>
                <c:pt idx="12363">
                  <c:v>42339.103472222225</c:v>
                </c:pt>
                <c:pt idx="12364">
                  <c:v>42339.104166666664</c:v>
                </c:pt>
                <c:pt idx="12365">
                  <c:v>42339.106249999997</c:v>
                </c:pt>
                <c:pt idx="12366">
                  <c:v>42339.10833333333</c:v>
                </c:pt>
                <c:pt idx="12367">
                  <c:v>42339.111111111109</c:v>
                </c:pt>
                <c:pt idx="12368">
                  <c:v>42339.113888888889</c:v>
                </c:pt>
                <c:pt idx="12369">
                  <c:v>42339.114583333336</c:v>
                </c:pt>
                <c:pt idx="12370">
                  <c:v>42339.115972222222</c:v>
                </c:pt>
                <c:pt idx="12371">
                  <c:v>42339.118750000001</c:v>
                </c:pt>
                <c:pt idx="12372">
                  <c:v>42339.120833333334</c:v>
                </c:pt>
                <c:pt idx="12373">
                  <c:v>42339.122916666667</c:v>
                </c:pt>
                <c:pt idx="12374">
                  <c:v>42339.125</c:v>
                </c:pt>
                <c:pt idx="12375">
                  <c:v>42339.12777777778</c:v>
                </c:pt>
                <c:pt idx="12376">
                  <c:v>42339.130555555559</c:v>
                </c:pt>
                <c:pt idx="12377">
                  <c:v>42339.132638888892</c:v>
                </c:pt>
                <c:pt idx="12378">
                  <c:v>42339.134722222225</c:v>
                </c:pt>
                <c:pt idx="12379">
                  <c:v>42339.135416666664</c:v>
                </c:pt>
                <c:pt idx="12380">
                  <c:v>42339.136805555558</c:v>
                </c:pt>
                <c:pt idx="12381">
                  <c:v>42339.138888888891</c:v>
                </c:pt>
                <c:pt idx="12382">
                  <c:v>42339.14166666667</c:v>
                </c:pt>
                <c:pt idx="12383">
                  <c:v>42339.143750000003</c:v>
                </c:pt>
                <c:pt idx="12384">
                  <c:v>42339.145833333336</c:v>
                </c:pt>
                <c:pt idx="12385">
                  <c:v>42339.148611111108</c:v>
                </c:pt>
                <c:pt idx="12386">
                  <c:v>42339.150694444441</c:v>
                </c:pt>
                <c:pt idx="12387">
                  <c:v>42339.152777777781</c:v>
                </c:pt>
                <c:pt idx="12388">
                  <c:v>42339.154861111114</c:v>
                </c:pt>
                <c:pt idx="12389">
                  <c:v>42339.15625</c:v>
                </c:pt>
                <c:pt idx="12390">
                  <c:v>42339.156944444447</c:v>
                </c:pt>
                <c:pt idx="12391">
                  <c:v>42339.158333333333</c:v>
                </c:pt>
                <c:pt idx="12392">
                  <c:v>42339.160416666666</c:v>
                </c:pt>
                <c:pt idx="12393">
                  <c:v>42339.162499999999</c:v>
                </c:pt>
                <c:pt idx="12394">
                  <c:v>42339.164583333331</c:v>
                </c:pt>
                <c:pt idx="12395">
                  <c:v>42339.166666666664</c:v>
                </c:pt>
                <c:pt idx="12396">
                  <c:v>42339.167361111111</c:v>
                </c:pt>
                <c:pt idx="12397">
                  <c:v>42339.169444444444</c:v>
                </c:pt>
                <c:pt idx="12398">
                  <c:v>42339.172222222223</c:v>
                </c:pt>
                <c:pt idx="12399">
                  <c:v>42339.174305555556</c:v>
                </c:pt>
                <c:pt idx="12400">
                  <c:v>42339.176388888889</c:v>
                </c:pt>
                <c:pt idx="12401">
                  <c:v>42339.177083333336</c:v>
                </c:pt>
                <c:pt idx="12402">
                  <c:v>42339.178472222222</c:v>
                </c:pt>
                <c:pt idx="12403">
                  <c:v>42339.180555555555</c:v>
                </c:pt>
                <c:pt idx="12404">
                  <c:v>42339.182638888888</c:v>
                </c:pt>
                <c:pt idx="12405">
                  <c:v>42339.185416666667</c:v>
                </c:pt>
                <c:pt idx="12406">
                  <c:v>42339.1875</c:v>
                </c:pt>
                <c:pt idx="12407">
                  <c:v>42339.189583333333</c:v>
                </c:pt>
                <c:pt idx="12408">
                  <c:v>42339.192361111112</c:v>
                </c:pt>
                <c:pt idx="12409">
                  <c:v>42339.195138888892</c:v>
                </c:pt>
                <c:pt idx="12410">
                  <c:v>42339.197222222225</c:v>
                </c:pt>
                <c:pt idx="12411">
                  <c:v>42339.197916666664</c:v>
                </c:pt>
                <c:pt idx="12412">
                  <c:v>42339.199999999997</c:v>
                </c:pt>
                <c:pt idx="12413">
                  <c:v>42339.20208333333</c:v>
                </c:pt>
                <c:pt idx="12414">
                  <c:v>42339.204861111109</c:v>
                </c:pt>
                <c:pt idx="12415">
                  <c:v>42339.206944444442</c:v>
                </c:pt>
                <c:pt idx="12416">
                  <c:v>42339.208333333336</c:v>
                </c:pt>
                <c:pt idx="12417">
                  <c:v>42339.209722222222</c:v>
                </c:pt>
                <c:pt idx="12418">
                  <c:v>42339.211805555555</c:v>
                </c:pt>
                <c:pt idx="12419">
                  <c:v>42339.214583333334</c:v>
                </c:pt>
                <c:pt idx="12420">
                  <c:v>42339.216666666667</c:v>
                </c:pt>
                <c:pt idx="12421">
                  <c:v>42339.21875</c:v>
                </c:pt>
                <c:pt idx="12422">
                  <c:v>42339.220833333333</c:v>
                </c:pt>
                <c:pt idx="12423">
                  <c:v>42339.222916666666</c:v>
                </c:pt>
                <c:pt idx="12424">
                  <c:v>42339.225694444445</c:v>
                </c:pt>
                <c:pt idx="12425">
                  <c:v>42339.228472222225</c:v>
                </c:pt>
                <c:pt idx="12426">
                  <c:v>42339.229166666664</c:v>
                </c:pt>
                <c:pt idx="12427">
                  <c:v>42339.230555555558</c:v>
                </c:pt>
                <c:pt idx="12428">
                  <c:v>42339.23333333333</c:v>
                </c:pt>
                <c:pt idx="12429">
                  <c:v>42339.236111111109</c:v>
                </c:pt>
                <c:pt idx="12430">
                  <c:v>42339.238194444442</c:v>
                </c:pt>
                <c:pt idx="12431">
                  <c:v>42339.239583333336</c:v>
                </c:pt>
                <c:pt idx="12432">
                  <c:v>42339.240277777775</c:v>
                </c:pt>
                <c:pt idx="12433">
                  <c:v>42339.243055555555</c:v>
                </c:pt>
                <c:pt idx="12434">
                  <c:v>42339.245833333334</c:v>
                </c:pt>
                <c:pt idx="12435">
                  <c:v>42339.249305555553</c:v>
                </c:pt>
                <c:pt idx="12436">
                  <c:v>42339.25</c:v>
                </c:pt>
                <c:pt idx="12437">
                  <c:v>42339.25277777778</c:v>
                </c:pt>
                <c:pt idx="12438">
                  <c:v>42339.255555555559</c:v>
                </c:pt>
                <c:pt idx="12439">
                  <c:v>42339.258333333331</c:v>
                </c:pt>
                <c:pt idx="12440">
                  <c:v>42339.260416666664</c:v>
                </c:pt>
                <c:pt idx="12441">
                  <c:v>42339.261111111111</c:v>
                </c:pt>
                <c:pt idx="12442">
                  <c:v>42339.26458333333</c:v>
                </c:pt>
                <c:pt idx="12443">
                  <c:v>42339.268055555556</c:v>
                </c:pt>
                <c:pt idx="12444">
                  <c:v>42339.270833333336</c:v>
                </c:pt>
                <c:pt idx="12445">
                  <c:v>42339.271527777775</c:v>
                </c:pt>
                <c:pt idx="12446">
                  <c:v>42339.276388888888</c:v>
                </c:pt>
                <c:pt idx="12447">
                  <c:v>42339.280555555553</c:v>
                </c:pt>
                <c:pt idx="12448">
                  <c:v>42339.28125</c:v>
                </c:pt>
                <c:pt idx="12449">
                  <c:v>42339.284722222219</c:v>
                </c:pt>
                <c:pt idx="12450">
                  <c:v>42339.288194444445</c:v>
                </c:pt>
                <c:pt idx="12451">
                  <c:v>42339.291666666664</c:v>
                </c:pt>
                <c:pt idx="12452">
                  <c:v>42339.302083333336</c:v>
                </c:pt>
                <c:pt idx="12453">
                  <c:v>42339.3125</c:v>
                </c:pt>
                <c:pt idx="12454">
                  <c:v>42339.322916666664</c:v>
                </c:pt>
                <c:pt idx="12455">
                  <c:v>42339.333333333336</c:v>
                </c:pt>
                <c:pt idx="12456">
                  <c:v>42339.338888888888</c:v>
                </c:pt>
                <c:pt idx="12457">
                  <c:v>42339.343055555553</c:v>
                </c:pt>
                <c:pt idx="12458">
                  <c:v>42339.34375</c:v>
                </c:pt>
                <c:pt idx="12459">
                  <c:v>42339.347222222219</c:v>
                </c:pt>
                <c:pt idx="12460">
                  <c:v>42339.35</c:v>
                </c:pt>
                <c:pt idx="12461">
                  <c:v>42339.353472222225</c:v>
                </c:pt>
                <c:pt idx="12462">
                  <c:v>42339.354166666664</c:v>
                </c:pt>
                <c:pt idx="12463">
                  <c:v>42339.356249999997</c:v>
                </c:pt>
                <c:pt idx="12464">
                  <c:v>42339.35833333333</c:v>
                </c:pt>
                <c:pt idx="12465">
                  <c:v>42339.361111111109</c:v>
                </c:pt>
                <c:pt idx="12466">
                  <c:v>42339.363888888889</c:v>
                </c:pt>
                <c:pt idx="12467">
                  <c:v>42339.364583333336</c:v>
                </c:pt>
                <c:pt idx="12468">
                  <c:v>42339.365972222222</c:v>
                </c:pt>
                <c:pt idx="12469">
                  <c:v>42339.368750000001</c:v>
                </c:pt>
                <c:pt idx="12470">
                  <c:v>42339.370833333334</c:v>
                </c:pt>
                <c:pt idx="12471">
                  <c:v>42339.372916666667</c:v>
                </c:pt>
                <c:pt idx="12472">
                  <c:v>42339.375</c:v>
                </c:pt>
                <c:pt idx="12473">
                  <c:v>42339.376388888886</c:v>
                </c:pt>
                <c:pt idx="12474">
                  <c:v>42339.378472222219</c:v>
                </c:pt>
                <c:pt idx="12475">
                  <c:v>42339.381249999999</c:v>
                </c:pt>
                <c:pt idx="12476">
                  <c:v>42339.383333333331</c:v>
                </c:pt>
                <c:pt idx="12477">
                  <c:v>42339.385416666664</c:v>
                </c:pt>
                <c:pt idx="12478">
                  <c:v>42339.388194444444</c:v>
                </c:pt>
                <c:pt idx="12479">
                  <c:v>42339.390277777777</c:v>
                </c:pt>
                <c:pt idx="12480">
                  <c:v>42339.392361111109</c:v>
                </c:pt>
                <c:pt idx="12481">
                  <c:v>42339.394444444442</c:v>
                </c:pt>
                <c:pt idx="12482">
                  <c:v>42339.395833333336</c:v>
                </c:pt>
                <c:pt idx="12483">
                  <c:v>42339.396527777775</c:v>
                </c:pt>
                <c:pt idx="12484">
                  <c:v>42339.398611111108</c:v>
                </c:pt>
                <c:pt idx="12485">
                  <c:v>42339.400694444441</c:v>
                </c:pt>
                <c:pt idx="12486">
                  <c:v>42339.402777777781</c:v>
                </c:pt>
                <c:pt idx="12487">
                  <c:v>42339.404861111114</c:v>
                </c:pt>
                <c:pt idx="12488">
                  <c:v>42339.40625</c:v>
                </c:pt>
                <c:pt idx="12489">
                  <c:v>42339.406944444447</c:v>
                </c:pt>
                <c:pt idx="12490">
                  <c:v>42339.40902777778</c:v>
                </c:pt>
                <c:pt idx="12491">
                  <c:v>42339.411111111112</c:v>
                </c:pt>
                <c:pt idx="12492">
                  <c:v>42339.413194444445</c:v>
                </c:pt>
                <c:pt idx="12493">
                  <c:v>42339.415277777778</c:v>
                </c:pt>
                <c:pt idx="12494">
                  <c:v>42339.416666666664</c:v>
                </c:pt>
                <c:pt idx="12495">
                  <c:v>42339.418749999997</c:v>
                </c:pt>
                <c:pt idx="12496">
                  <c:v>42339.42083333333</c:v>
                </c:pt>
                <c:pt idx="12497">
                  <c:v>42339.42291666667</c:v>
                </c:pt>
                <c:pt idx="12498">
                  <c:v>42339.425000000003</c:v>
                </c:pt>
                <c:pt idx="12499">
                  <c:v>42339.427083333336</c:v>
                </c:pt>
                <c:pt idx="12500">
                  <c:v>42339.427777777775</c:v>
                </c:pt>
                <c:pt idx="12501">
                  <c:v>42339.429861111108</c:v>
                </c:pt>
                <c:pt idx="12502">
                  <c:v>42339.431944444441</c:v>
                </c:pt>
                <c:pt idx="12503">
                  <c:v>42339.43472222222</c:v>
                </c:pt>
                <c:pt idx="12504">
                  <c:v>42339.436805555553</c:v>
                </c:pt>
                <c:pt idx="12505">
                  <c:v>42339.4375</c:v>
                </c:pt>
                <c:pt idx="12506">
                  <c:v>42339.438888888886</c:v>
                </c:pt>
                <c:pt idx="12507">
                  <c:v>42339.440972222219</c:v>
                </c:pt>
                <c:pt idx="12508">
                  <c:v>42339.443055555559</c:v>
                </c:pt>
                <c:pt idx="12509">
                  <c:v>42339.445138888892</c:v>
                </c:pt>
                <c:pt idx="12510">
                  <c:v>42339.446527777778</c:v>
                </c:pt>
                <c:pt idx="12511">
                  <c:v>42339.447916666664</c:v>
                </c:pt>
                <c:pt idx="12512">
                  <c:v>42339.448611111111</c:v>
                </c:pt>
                <c:pt idx="12513">
                  <c:v>42339.450694444444</c:v>
                </c:pt>
                <c:pt idx="12514">
                  <c:v>42339.452777777777</c:v>
                </c:pt>
                <c:pt idx="12515">
                  <c:v>42339.45416666667</c:v>
                </c:pt>
                <c:pt idx="12516">
                  <c:v>42339.456944444442</c:v>
                </c:pt>
                <c:pt idx="12517">
                  <c:v>42339.458333333336</c:v>
                </c:pt>
                <c:pt idx="12518">
                  <c:v>42339.459027777775</c:v>
                </c:pt>
                <c:pt idx="12519">
                  <c:v>42339.461111111108</c:v>
                </c:pt>
                <c:pt idx="12520">
                  <c:v>42339.463888888888</c:v>
                </c:pt>
                <c:pt idx="12521">
                  <c:v>42339.46597222222</c:v>
                </c:pt>
                <c:pt idx="12522">
                  <c:v>42339.468055555553</c:v>
                </c:pt>
                <c:pt idx="12523">
                  <c:v>42339.46875</c:v>
                </c:pt>
                <c:pt idx="12524">
                  <c:v>42339.470138888886</c:v>
                </c:pt>
                <c:pt idx="12525">
                  <c:v>42339.472916666666</c:v>
                </c:pt>
                <c:pt idx="12526">
                  <c:v>42339.474999999999</c:v>
                </c:pt>
                <c:pt idx="12527">
                  <c:v>42339.477777777778</c:v>
                </c:pt>
                <c:pt idx="12528">
                  <c:v>42339.479166666664</c:v>
                </c:pt>
                <c:pt idx="12529">
                  <c:v>42339.479861111111</c:v>
                </c:pt>
                <c:pt idx="12530">
                  <c:v>42339.482638888891</c:v>
                </c:pt>
                <c:pt idx="12531">
                  <c:v>42339.484722222223</c:v>
                </c:pt>
                <c:pt idx="12532">
                  <c:v>42339.487500000003</c:v>
                </c:pt>
                <c:pt idx="12533">
                  <c:v>42339.489583333336</c:v>
                </c:pt>
                <c:pt idx="12534">
                  <c:v>42339.492361111108</c:v>
                </c:pt>
                <c:pt idx="12535">
                  <c:v>42339.494444444441</c:v>
                </c:pt>
                <c:pt idx="12536">
                  <c:v>42339.49722222222</c:v>
                </c:pt>
                <c:pt idx="12537">
                  <c:v>42339.499305555553</c:v>
                </c:pt>
                <c:pt idx="12538">
                  <c:v>42339.5</c:v>
                </c:pt>
                <c:pt idx="12539">
                  <c:v>42339.502083333333</c:v>
                </c:pt>
                <c:pt idx="12540">
                  <c:v>42339.504861111112</c:v>
                </c:pt>
                <c:pt idx="12541">
                  <c:v>42339.506944444445</c:v>
                </c:pt>
                <c:pt idx="12542">
                  <c:v>42339.510416666664</c:v>
                </c:pt>
                <c:pt idx="12543">
                  <c:v>42339.513194444444</c:v>
                </c:pt>
                <c:pt idx="12544">
                  <c:v>42339.51666666667</c:v>
                </c:pt>
                <c:pt idx="12545">
                  <c:v>42339.520833333336</c:v>
                </c:pt>
                <c:pt idx="12546">
                  <c:v>42339.525000000001</c:v>
                </c:pt>
                <c:pt idx="12547">
                  <c:v>42339.52847222222</c:v>
                </c:pt>
                <c:pt idx="12548">
                  <c:v>42339.53125</c:v>
                </c:pt>
                <c:pt idx="12549">
                  <c:v>42339.532638888886</c:v>
                </c:pt>
                <c:pt idx="12550">
                  <c:v>42339.537499999999</c:v>
                </c:pt>
                <c:pt idx="12551">
                  <c:v>42339.541666666664</c:v>
                </c:pt>
                <c:pt idx="12552">
                  <c:v>42339.545138888891</c:v>
                </c:pt>
                <c:pt idx="12553">
                  <c:v>42339.552083333336</c:v>
                </c:pt>
                <c:pt idx="12554">
                  <c:v>42339.5625</c:v>
                </c:pt>
                <c:pt idx="12555">
                  <c:v>42339.572916666664</c:v>
                </c:pt>
                <c:pt idx="12556">
                  <c:v>42339.583333333336</c:v>
                </c:pt>
                <c:pt idx="12557">
                  <c:v>42339.589583333334</c:v>
                </c:pt>
                <c:pt idx="12558">
                  <c:v>42339.59375</c:v>
                </c:pt>
                <c:pt idx="12559">
                  <c:v>42339.597916666666</c:v>
                </c:pt>
                <c:pt idx="12560">
                  <c:v>42339.600694444445</c:v>
                </c:pt>
                <c:pt idx="12561">
                  <c:v>42339.604166666664</c:v>
                </c:pt>
                <c:pt idx="12562">
                  <c:v>42339.607638888891</c:v>
                </c:pt>
                <c:pt idx="12563">
                  <c:v>42339.61041666667</c:v>
                </c:pt>
                <c:pt idx="12564">
                  <c:v>42339.613194444442</c:v>
                </c:pt>
                <c:pt idx="12565">
                  <c:v>42339.614583333336</c:v>
                </c:pt>
                <c:pt idx="12566">
                  <c:v>42339.615972222222</c:v>
                </c:pt>
                <c:pt idx="12567">
                  <c:v>42339.618750000001</c:v>
                </c:pt>
                <c:pt idx="12568">
                  <c:v>42339.620833333334</c:v>
                </c:pt>
                <c:pt idx="12569">
                  <c:v>42339.622916666667</c:v>
                </c:pt>
                <c:pt idx="12570">
                  <c:v>42339.625</c:v>
                </c:pt>
                <c:pt idx="12571">
                  <c:v>42339.627083333333</c:v>
                </c:pt>
                <c:pt idx="12572">
                  <c:v>42339.629861111112</c:v>
                </c:pt>
                <c:pt idx="12573">
                  <c:v>42339.631944444445</c:v>
                </c:pt>
                <c:pt idx="12574">
                  <c:v>42339.634027777778</c:v>
                </c:pt>
                <c:pt idx="12575">
                  <c:v>42339.635416666664</c:v>
                </c:pt>
                <c:pt idx="12576">
                  <c:v>42339.636111111111</c:v>
                </c:pt>
                <c:pt idx="12577">
                  <c:v>42339.638888888891</c:v>
                </c:pt>
                <c:pt idx="12578">
                  <c:v>42339.640972222223</c:v>
                </c:pt>
                <c:pt idx="12579">
                  <c:v>42339.643750000003</c:v>
                </c:pt>
                <c:pt idx="12580">
                  <c:v>42339.645833333336</c:v>
                </c:pt>
                <c:pt idx="12581">
                  <c:v>42339.647916666669</c:v>
                </c:pt>
                <c:pt idx="12582">
                  <c:v>42339.650694444441</c:v>
                </c:pt>
                <c:pt idx="12583">
                  <c:v>42339.652777777781</c:v>
                </c:pt>
                <c:pt idx="12584">
                  <c:v>42339.655555555553</c:v>
                </c:pt>
                <c:pt idx="12585">
                  <c:v>42339.65625</c:v>
                </c:pt>
                <c:pt idx="12586">
                  <c:v>42339.657638888886</c:v>
                </c:pt>
                <c:pt idx="12587">
                  <c:v>42339.660416666666</c:v>
                </c:pt>
                <c:pt idx="12588">
                  <c:v>42339.662499999999</c:v>
                </c:pt>
                <c:pt idx="12589">
                  <c:v>42339.664583333331</c:v>
                </c:pt>
                <c:pt idx="12590">
                  <c:v>42339.666666666664</c:v>
                </c:pt>
                <c:pt idx="12591">
                  <c:v>42339.667361111111</c:v>
                </c:pt>
                <c:pt idx="12592">
                  <c:v>42339.669444444444</c:v>
                </c:pt>
                <c:pt idx="12593">
                  <c:v>42339.671527777777</c:v>
                </c:pt>
                <c:pt idx="12594">
                  <c:v>42339.674305555556</c:v>
                </c:pt>
                <c:pt idx="12595">
                  <c:v>42339.676388888889</c:v>
                </c:pt>
                <c:pt idx="12596">
                  <c:v>42339.677083333336</c:v>
                </c:pt>
                <c:pt idx="12597">
                  <c:v>42339.679166666669</c:v>
                </c:pt>
                <c:pt idx="12598">
                  <c:v>42339.681250000001</c:v>
                </c:pt>
                <c:pt idx="12599">
                  <c:v>42339.683333333334</c:v>
                </c:pt>
                <c:pt idx="12600">
                  <c:v>42339.685416666667</c:v>
                </c:pt>
                <c:pt idx="12601">
                  <c:v>42339.6875</c:v>
                </c:pt>
                <c:pt idx="12602">
                  <c:v>42339.688194444447</c:v>
                </c:pt>
                <c:pt idx="12603">
                  <c:v>42339.69027777778</c:v>
                </c:pt>
                <c:pt idx="12604">
                  <c:v>42339.692361111112</c:v>
                </c:pt>
                <c:pt idx="12605">
                  <c:v>42339.695138888892</c:v>
                </c:pt>
                <c:pt idx="12606">
                  <c:v>42339.697916666664</c:v>
                </c:pt>
                <c:pt idx="12607">
                  <c:v>42339.700694444444</c:v>
                </c:pt>
                <c:pt idx="12608">
                  <c:v>42339.703472222223</c:v>
                </c:pt>
                <c:pt idx="12609">
                  <c:v>42339.706250000003</c:v>
                </c:pt>
                <c:pt idx="12610">
                  <c:v>42339.708333333336</c:v>
                </c:pt>
                <c:pt idx="12611">
                  <c:v>42339.711111111108</c:v>
                </c:pt>
                <c:pt idx="12612">
                  <c:v>42339.713888888888</c:v>
                </c:pt>
                <c:pt idx="12613">
                  <c:v>42339.716666666667</c:v>
                </c:pt>
                <c:pt idx="12614">
                  <c:v>42339.71875</c:v>
                </c:pt>
                <c:pt idx="12615">
                  <c:v>42339.720138888886</c:v>
                </c:pt>
                <c:pt idx="12616">
                  <c:v>42339.722916666666</c:v>
                </c:pt>
                <c:pt idx="12617">
                  <c:v>42339.725694444445</c:v>
                </c:pt>
                <c:pt idx="12618">
                  <c:v>42339.727777777778</c:v>
                </c:pt>
                <c:pt idx="12619">
                  <c:v>42339.729166666664</c:v>
                </c:pt>
                <c:pt idx="12620">
                  <c:v>42339.730555555558</c:v>
                </c:pt>
                <c:pt idx="12621">
                  <c:v>42339.73333333333</c:v>
                </c:pt>
                <c:pt idx="12622">
                  <c:v>42339.736111111109</c:v>
                </c:pt>
                <c:pt idx="12623">
                  <c:v>42339.738888888889</c:v>
                </c:pt>
                <c:pt idx="12624">
                  <c:v>42339.739583333336</c:v>
                </c:pt>
                <c:pt idx="12625">
                  <c:v>42339.741666666669</c:v>
                </c:pt>
                <c:pt idx="12626">
                  <c:v>42339.744444444441</c:v>
                </c:pt>
                <c:pt idx="12627">
                  <c:v>42339.748611111114</c:v>
                </c:pt>
                <c:pt idx="12628">
                  <c:v>42339.75</c:v>
                </c:pt>
                <c:pt idx="12629">
                  <c:v>42339.751388888886</c:v>
                </c:pt>
                <c:pt idx="12630">
                  <c:v>42339.754166666666</c:v>
                </c:pt>
                <c:pt idx="12631">
                  <c:v>42339.757638888892</c:v>
                </c:pt>
                <c:pt idx="12632">
                  <c:v>42339.760416666664</c:v>
                </c:pt>
                <c:pt idx="12633">
                  <c:v>42339.763194444444</c:v>
                </c:pt>
                <c:pt idx="12634">
                  <c:v>42339.767361111109</c:v>
                </c:pt>
                <c:pt idx="12635">
                  <c:v>42339.770833333336</c:v>
                </c:pt>
                <c:pt idx="12636">
                  <c:v>42339.771527777775</c:v>
                </c:pt>
                <c:pt idx="12637">
                  <c:v>42339.775694444441</c:v>
                </c:pt>
                <c:pt idx="12638">
                  <c:v>42339.77847222222</c:v>
                </c:pt>
                <c:pt idx="12639">
                  <c:v>42339.78125</c:v>
                </c:pt>
                <c:pt idx="12640">
                  <c:v>42339.784722222219</c:v>
                </c:pt>
                <c:pt idx="12641">
                  <c:v>42339.788888888892</c:v>
                </c:pt>
                <c:pt idx="12642">
                  <c:v>42339.791666666664</c:v>
                </c:pt>
                <c:pt idx="12643">
                  <c:v>42339.793749999997</c:v>
                </c:pt>
                <c:pt idx="12644">
                  <c:v>42339.79791666667</c:v>
                </c:pt>
                <c:pt idx="12645">
                  <c:v>42339.802083333336</c:v>
                </c:pt>
                <c:pt idx="12646">
                  <c:v>42339.808333333334</c:v>
                </c:pt>
                <c:pt idx="12647">
                  <c:v>42339.8125</c:v>
                </c:pt>
                <c:pt idx="12648">
                  <c:v>42339.815972222219</c:v>
                </c:pt>
                <c:pt idx="12649">
                  <c:v>42339.822916666664</c:v>
                </c:pt>
                <c:pt idx="12650">
                  <c:v>42339.833333333336</c:v>
                </c:pt>
                <c:pt idx="12651">
                  <c:v>42339.84375</c:v>
                </c:pt>
                <c:pt idx="12652">
                  <c:v>42339.848611111112</c:v>
                </c:pt>
                <c:pt idx="12653">
                  <c:v>42339.854166666664</c:v>
                </c:pt>
                <c:pt idx="12654">
                  <c:v>42339.861111111109</c:v>
                </c:pt>
                <c:pt idx="12655">
                  <c:v>42339.864583333336</c:v>
                </c:pt>
                <c:pt idx="12656">
                  <c:v>42339.865972222222</c:v>
                </c:pt>
                <c:pt idx="12657">
                  <c:v>42339.869444444441</c:v>
                </c:pt>
                <c:pt idx="12658">
                  <c:v>42339.872916666667</c:v>
                </c:pt>
                <c:pt idx="12659">
                  <c:v>42339.875</c:v>
                </c:pt>
                <c:pt idx="12660">
                  <c:v>42339.876388888886</c:v>
                </c:pt>
                <c:pt idx="12661">
                  <c:v>42339.879166666666</c:v>
                </c:pt>
                <c:pt idx="12662">
                  <c:v>42339.882638888892</c:v>
                </c:pt>
                <c:pt idx="12663">
                  <c:v>42339.884722222225</c:v>
                </c:pt>
                <c:pt idx="12664">
                  <c:v>42339.885416666664</c:v>
                </c:pt>
                <c:pt idx="12665">
                  <c:v>42339.887499999997</c:v>
                </c:pt>
                <c:pt idx="12666">
                  <c:v>42339.888888888891</c:v>
                </c:pt>
                <c:pt idx="12667">
                  <c:v>42339.89166666667</c:v>
                </c:pt>
                <c:pt idx="12668">
                  <c:v>42339.894444444442</c:v>
                </c:pt>
                <c:pt idx="12669">
                  <c:v>42339.895833333336</c:v>
                </c:pt>
                <c:pt idx="12670">
                  <c:v>42339.896527777775</c:v>
                </c:pt>
                <c:pt idx="12671">
                  <c:v>42339.899305555555</c:v>
                </c:pt>
                <c:pt idx="12672">
                  <c:v>42339.901388888888</c:v>
                </c:pt>
                <c:pt idx="12673">
                  <c:v>42339.904166666667</c:v>
                </c:pt>
                <c:pt idx="12674">
                  <c:v>42339.90625</c:v>
                </c:pt>
                <c:pt idx="12675">
                  <c:v>42339.90902777778</c:v>
                </c:pt>
                <c:pt idx="12676">
                  <c:v>42339.911111111112</c:v>
                </c:pt>
                <c:pt idx="12677">
                  <c:v>42339.913888888892</c:v>
                </c:pt>
                <c:pt idx="12678">
                  <c:v>42339.915972222225</c:v>
                </c:pt>
                <c:pt idx="12679">
                  <c:v>42339.916666666664</c:v>
                </c:pt>
                <c:pt idx="12680">
                  <c:v>42339.918055555558</c:v>
                </c:pt>
                <c:pt idx="12681">
                  <c:v>42339.92083333333</c:v>
                </c:pt>
                <c:pt idx="12682">
                  <c:v>42339.92291666667</c:v>
                </c:pt>
                <c:pt idx="12683">
                  <c:v>42339.925694444442</c:v>
                </c:pt>
                <c:pt idx="12684">
                  <c:v>42339.927083333336</c:v>
                </c:pt>
                <c:pt idx="12685">
                  <c:v>42339.927777777775</c:v>
                </c:pt>
                <c:pt idx="12686">
                  <c:v>42339.930555555555</c:v>
                </c:pt>
                <c:pt idx="12687">
                  <c:v>42339.932638888888</c:v>
                </c:pt>
                <c:pt idx="12688">
                  <c:v>42339.93472222222</c:v>
                </c:pt>
                <c:pt idx="12689">
                  <c:v>42339.936805555553</c:v>
                </c:pt>
                <c:pt idx="12690">
                  <c:v>42339.9375</c:v>
                </c:pt>
                <c:pt idx="12691">
                  <c:v>42339.938888888886</c:v>
                </c:pt>
                <c:pt idx="12692">
                  <c:v>42339.940972222219</c:v>
                </c:pt>
                <c:pt idx="12693">
                  <c:v>42339.943055555559</c:v>
                </c:pt>
                <c:pt idx="12694">
                  <c:v>42339.945138888892</c:v>
                </c:pt>
                <c:pt idx="12695">
                  <c:v>42339.947916666664</c:v>
                </c:pt>
                <c:pt idx="12696">
                  <c:v>42339.95</c:v>
                </c:pt>
                <c:pt idx="12697">
                  <c:v>42339.952777777777</c:v>
                </c:pt>
                <c:pt idx="12698">
                  <c:v>42339.954861111109</c:v>
                </c:pt>
                <c:pt idx="12699">
                  <c:v>42339.956944444442</c:v>
                </c:pt>
                <c:pt idx="12700">
                  <c:v>42339.958333333336</c:v>
                </c:pt>
                <c:pt idx="12701">
                  <c:v>42339.959027777775</c:v>
                </c:pt>
                <c:pt idx="12702">
                  <c:v>42339.961111111108</c:v>
                </c:pt>
                <c:pt idx="12703">
                  <c:v>42339.963194444441</c:v>
                </c:pt>
                <c:pt idx="12704">
                  <c:v>42339.965277777781</c:v>
                </c:pt>
                <c:pt idx="12705">
                  <c:v>42339.968055555553</c:v>
                </c:pt>
                <c:pt idx="12706">
                  <c:v>42339.96875</c:v>
                </c:pt>
                <c:pt idx="12707">
                  <c:v>42339.970833333333</c:v>
                </c:pt>
                <c:pt idx="12708">
                  <c:v>42339.972916666666</c:v>
                </c:pt>
                <c:pt idx="12709">
                  <c:v>42339.975694444445</c:v>
                </c:pt>
                <c:pt idx="12710">
                  <c:v>42339.977777777778</c:v>
                </c:pt>
                <c:pt idx="12711">
                  <c:v>42339.979166666664</c:v>
                </c:pt>
                <c:pt idx="12712">
                  <c:v>42339.979861111111</c:v>
                </c:pt>
                <c:pt idx="12713">
                  <c:v>42339.981944444444</c:v>
                </c:pt>
                <c:pt idx="12714">
                  <c:v>42339.984027777777</c:v>
                </c:pt>
                <c:pt idx="12715">
                  <c:v>42339.986805555556</c:v>
                </c:pt>
                <c:pt idx="12716">
                  <c:v>42339.988888888889</c:v>
                </c:pt>
                <c:pt idx="12717">
                  <c:v>42339.989583333336</c:v>
                </c:pt>
                <c:pt idx="12718">
                  <c:v>42339.991666666669</c:v>
                </c:pt>
                <c:pt idx="12719">
                  <c:v>42339.994444444441</c:v>
                </c:pt>
                <c:pt idx="12720">
                  <c:v>42339.996527777781</c:v>
                </c:pt>
                <c:pt idx="12721">
                  <c:v>42339.999305555553</c:v>
                </c:pt>
                <c:pt idx="12722">
                  <c:v>42340</c:v>
                </c:pt>
                <c:pt idx="12723">
                  <c:v>42340.002083333333</c:v>
                </c:pt>
                <c:pt idx="12724">
                  <c:v>42340.004166666666</c:v>
                </c:pt>
                <c:pt idx="12725">
                  <c:v>42340.006249999999</c:v>
                </c:pt>
                <c:pt idx="12726">
                  <c:v>42340.009027777778</c:v>
                </c:pt>
                <c:pt idx="12727">
                  <c:v>42340.010416666664</c:v>
                </c:pt>
                <c:pt idx="12728">
                  <c:v>42340.011805555558</c:v>
                </c:pt>
                <c:pt idx="12729">
                  <c:v>42340.01458333333</c:v>
                </c:pt>
                <c:pt idx="12730">
                  <c:v>42340.018055555556</c:v>
                </c:pt>
                <c:pt idx="12731">
                  <c:v>42340.020833333336</c:v>
                </c:pt>
                <c:pt idx="12732">
                  <c:v>42340.023611111108</c:v>
                </c:pt>
                <c:pt idx="12733">
                  <c:v>42340.026388888888</c:v>
                </c:pt>
                <c:pt idx="12734">
                  <c:v>42340.029861111114</c:v>
                </c:pt>
                <c:pt idx="12735">
                  <c:v>42340.03125</c:v>
                </c:pt>
                <c:pt idx="12736">
                  <c:v>42340.033333333333</c:v>
                </c:pt>
                <c:pt idx="12737">
                  <c:v>42340.036805555559</c:v>
                </c:pt>
                <c:pt idx="12738">
                  <c:v>42340.040972222225</c:v>
                </c:pt>
                <c:pt idx="12739">
                  <c:v>42340.041666666664</c:v>
                </c:pt>
                <c:pt idx="12740">
                  <c:v>42340.045138888891</c:v>
                </c:pt>
                <c:pt idx="12741">
                  <c:v>42340.049305555556</c:v>
                </c:pt>
                <c:pt idx="12742">
                  <c:v>42340.052083333336</c:v>
                </c:pt>
                <c:pt idx="12743">
                  <c:v>42340.054166666669</c:v>
                </c:pt>
                <c:pt idx="12744">
                  <c:v>42340.061805555553</c:v>
                </c:pt>
                <c:pt idx="12745">
                  <c:v>42340.0625</c:v>
                </c:pt>
                <c:pt idx="12746">
                  <c:v>42340.072916666664</c:v>
                </c:pt>
                <c:pt idx="12747">
                  <c:v>42340.083333333336</c:v>
                </c:pt>
                <c:pt idx="12748">
                  <c:v>42340.09375</c:v>
                </c:pt>
                <c:pt idx="12749">
                  <c:v>42340.104166666664</c:v>
                </c:pt>
                <c:pt idx="12750">
                  <c:v>42340.109027777777</c:v>
                </c:pt>
                <c:pt idx="12751">
                  <c:v>42340.113888888889</c:v>
                </c:pt>
                <c:pt idx="12752">
                  <c:v>42340.114583333336</c:v>
                </c:pt>
                <c:pt idx="12753">
                  <c:v>42340.118055555555</c:v>
                </c:pt>
                <c:pt idx="12754">
                  <c:v>42340.121527777781</c:v>
                </c:pt>
                <c:pt idx="12755">
                  <c:v>42340.125</c:v>
                </c:pt>
                <c:pt idx="12756">
                  <c:v>42340.128472222219</c:v>
                </c:pt>
                <c:pt idx="12757">
                  <c:v>42340.131944444445</c:v>
                </c:pt>
                <c:pt idx="12758">
                  <c:v>42340.134027777778</c:v>
                </c:pt>
                <c:pt idx="12759">
                  <c:v>42340.135416666664</c:v>
                </c:pt>
                <c:pt idx="12760">
                  <c:v>42340.136805555558</c:v>
                </c:pt>
                <c:pt idx="12761">
                  <c:v>42340.13958333333</c:v>
                </c:pt>
                <c:pt idx="12762">
                  <c:v>42340.14166666667</c:v>
                </c:pt>
                <c:pt idx="12763">
                  <c:v>42340.144444444442</c:v>
                </c:pt>
                <c:pt idx="12764">
                  <c:v>42340.145833333336</c:v>
                </c:pt>
                <c:pt idx="12765">
                  <c:v>42340.146527777775</c:v>
                </c:pt>
                <c:pt idx="12766">
                  <c:v>42340.149305555555</c:v>
                </c:pt>
                <c:pt idx="12767">
                  <c:v>42340.151388888888</c:v>
                </c:pt>
                <c:pt idx="12768">
                  <c:v>42340.154166666667</c:v>
                </c:pt>
                <c:pt idx="12769">
                  <c:v>42340.15625</c:v>
                </c:pt>
                <c:pt idx="12770">
                  <c:v>42340.158333333333</c:v>
                </c:pt>
                <c:pt idx="12771">
                  <c:v>42340.161111111112</c:v>
                </c:pt>
                <c:pt idx="12772">
                  <c:v>42340.163194444445</c:v>
                </c:pt>
                <c:pt idx="12773">
                  <c:v>42340.165972222225</c:v>
                </c:pt>
                <c:pt idx="12774">
                  <c:v>42340.166666666664</c:v>
                </c:pt>
                <c:pt idx="12775">
                  <c:v>42340.168055555558</c:v>
                </c:pt>
                <c:pt idx="12776">
                  <c:v>42340.170138888891</c:v>
                </c:pt>
                <c:pt idx="12777">
                  <c:v>42340.17291666667</c:v>
                </c:pt>
                <c:pt idx="12778">
                  <c:v>42340.175000000003</c:v>
                </c:pt>
                <c:pt idx="12779">
                  <c:v>42340.177083333336</c:v>
                </c:pt>
                <c:pt idx="12780">
                  <c:v>42340.179861111108</c:v>
                </c:pt>
                <c:pt idx="12781">
                  <c:v>42340.181944444441</c:v>
                </c:pt>
                <c:pt idx="12782">
                  <c:v>42340.18472222222</c:v>
                </c:pt>
                <c:pt idx="12783">
                  <c:v>42340.186805555553</c:v>
                </c:pt>
                <c:pt idx="12784">
                  <c:v>42340.1875</c:v>
                </c:pt>
                <c:pt idx="12785">
                  <c:v>42340.189583333333</c:v>
                </c:pt>
                <c:pt idx="12786">
                  <c:v>42340.191666666666</c:v>
                </c:pt>
                <c:pt idx="12787">
                  <c:v>42340.193749999999</c:v>
                </c:pt>
                <c:pt idx="12788">
                  <c:v>42340.195833333331</c:v>
                </c:pt>
                <c:pt idx="12789">
                  <c:v>42340.197916666664</c:v>
                </c:pt>
                <c:pt idx="12790">
                  <c:v>42340.200694444444</c:v>
                </c:pt>
                <c:pt idx="12791">
                  <c:v>42340.202777777777</c:v>
                </c:pt>
                <c:pt idx="12792">
                  <c:v>42340.205555555556</c:v>
                </c:pt>
                <c:pt idx="12793">
                  <c:v>42340.208333333336</c:v>
                </c:pt>
                <c:pt idx="12794">
                  <c:v>42340.211111111108</c:v>
                </c:pt>
                <c:pt idx="12795">
                  <c:v>42340.213888888888</c:v>
                </c:pt>
                <c:pt idx="12796">
                  <c:v>42340.216666666667</c:v>
                </c:pt>
                <c:pt idx="12797">
                  <c:v>42340.21875</c:v>
                </c:pt>
                <c:pt idx="12798">
                  <c:v>42340.22152777778</c:v>
                </c:pt>
                <c:pt idx="12799">
                  <c:v>42340.223611111112</c:v>
                </c:pt>
                <c:pt idx="12800">
                  <c:v>42340.226388888892</c:v>
                </c:pt>
                <c:pt idx="12801">
                  <c:v>42340.228472222225</c:v>
                </c:pt>
                <c:pt idx="12802">
                  <c:v>42340.229166666664</c:v>
                </c:pt>
                <c:pt idx="12803">
                  <c:v>42340.231249999997</c:v>
                </c:pt>
                <c:pt idx="12804">
                  <c:v>42340.234027777777</c:v>
                </c:pt>
                <c:pt idx="12805">
                  <c:v>42340.236805555556</c:v>
                </c:pt>
                <c:pt idx="12806">
                  <c:v>42340.238888888889</c:v>
                </c:pt>
                <c:pt idx="12807">
                  <c:v>42340.239583333336</c:v>
                </c:pt>
                <c:pt idx="12808">
                  <c:v>42340.241666666669</c:v>
                </c:pt>
                <c:pt idx="12809">
                  <c:v>42340.243750000001</c:v>
                </c:pt>
                <c:pt idx="12810">
                  <c:v>42340.246527777781</c:v>
                </c:pt>
                <c:pt idx="12811">
                  <c:v>42340.25</c:v>
                </c:pt>
                <c:pt idx="12812">
                  <c:v>42340.25277777778</c:v>
                </c:pt>
                <c:pt idx="12813">
                  <c:v>42340.255555555559</c:v>
                </c:pt>
                <c:pt idx="12814">
                  <c:v>42340.258333333331</c:v>
                </c:pt>
                <c:pt idx="12815">
                  <c:v>42340.260416666664</c:v>
                </c:pt>
                <c:pt idx="12816">
                  <c:v>42340.261111111111</c:v>
                </c:pt>
                <c:pt idx="12817">
                  <c:v>42340.263888888891</c:v>
                </c:pt>
                <c:pt idx="12818">
                  <c:v>42340.267361111109</c:v>
                </c:pt>
                <c:pt idx="12819">
                  <c:v>42340.270138888889</c:v>
                </c:pt>
                <c:pt idx="12820">
                  <c:v>42340.270833333336</c:v>
                </c:pt>
                <c:pt idx="12821">
                  <c:v>42340.272916666669</c:v>
                </c:pt>
                <c:pt idx="12822">
                  <c:v>42340.275694444441</c:v>
                </c:pt>
                <c:pt idx="12823">
                  <c:v>42340.27847222222</c:v>
                </c:pt>
                <c:pt idx="12824">
                  <c:v>42340.28125</c:v>
                </c:pt>
                <c:pt idx="12825">
                  <c:v>42340.281944444447</c:v>
                </c:pt>
                <c:pt idx="12826">
                  <c:v>42340.285416666666</c:v>
                </c:pt>
                <c:pt idx="12827">
                  <c:v>42340.288888888892</c:v>
                </c:pt>
                <c:pt idx="12828">
                  <c:v>42340.291666666664</c:v>
                </c:pt>
                <c:pt idx="12829">
                  <c:v>42340.293749999997</c:v>
                </c:pt>
                <c:pt idx="12830">
                  <c:v>42340.297222222223</c:v>
                </c:pt>
                <c:pt idx="12831">
                  <c:v>42340.302083333336</c:v>
                </c:pt>
                <c:pt idx="12832">
                  <c:v>42340.306250000001</c:v>
                </c:pt>
                <c:pt idx="12833">
                  <c:v>42340.30972222222</c:v>
                </c:pt>
                <c:pt idx="12834">
                  <c:v>42340.3125</c:v>
                </c:pt>
                <c:pt idx="12835">
                  <c:v>42340.313888888886</c:v>
                </c:pt>
                <c:pt idx="12836">
                  <c:v>42340.318749999999</c:v>
                </c:pt>
                <c:pt idx="12837">
                  <c:v>42340.322916666664</c:v>
                </c:pt>
                <c:pt idx="12838">
                  <c:v>42340.333333333336</c:v>
                </c:pt>
                <c:pt idx="12839">
                  <c:v>42340.34375</c:v>
                </c:pt>
                <c:pt idx="12840">
                  <c:v>42340.354166666664</c:v>
                </c:pt>
                <c:pt idx="12841">
                  <c:v>42340.364583333336</c:v>
                </c:pt>
                <c:pt idx="12842">
                  <c:v>42340.369444444441</c:v>
                </c:pt>
                <c:pt idx="12843">
                  <c:v>42340.374305555553</c:v>
                </c:pt>
                <c:pt idx="12844">
                  <c:v>42340.375</c:v>
                </c:pt>
                <c:pt idx="12845">
                  <c:v>42340.378472222219</c:v>
                </c:pt>
                <c:pt idx="12846">
                  <c:v>42340.385416666664</c:v>
                </c:pt>
                <c:pt idx="12847">
                  <c:v>42340.38958333333</c:v>
                </c:pt>
                <c:pt idx="12848">
                  <c:v>42340.392361111109</c:v>
                </c:pt>
                <c:pt idx="12849">
                  <c:v>42340.394444444442</c:v>
                </c:pt>
                <c:pt idx="12850">
                  <c:v>42340.395833333336</c:v>
                </c:pt>
                <c:pt idx="12851">
                  <c:v>42340.396527777775</c:v>
                </c:pt>
                <c:pt idx="12852">
                  <c:v>42340.398611111108</c:v>
                </c:pt>
                <c:pt idx="12853">
                  <c:v>42340.401388888888</c:v>
                </c:pt>
                <c:pt idx="12854">
                  <c:v>42340.40347222222</c:v>
                </c:pt>
                <c:pt idx="12855">
                  <c:v>42340.405555555553</c:v>
                </c:pt>
                <c:pt idx="12856">
                  <c:v>42340.40625</c:v>
                </c:pt>
                <c:pt idx="12857">
                  <c:v>42340.407638888886</c:v>
                </c:pt>
                <c:pt idx="12858">
                  <c:v>42340.409722222219</c:v>
                </c:pt>
                <c:pt idx="12859">
                  <c:v>42340.411805555559</c:v>
                </c:pt>
                <c:pt idx="12860">
                  <c:v>42340.413888888892</c:v>
                </c:pt>
                <c:pt idx="12861">
                  <c:v>42340.415972222225</c:v>
                </c:pt>
                <c:pt idx="12862">
                  <c:v>42340.416666666664</c:v>
                </c:pt>
                <c:pt idx="12863">
                  <c:v>42340.418055555558</c:v>
                </c:pt>
                <c:pt idx="12864">
                  <c:v>42340.42083333333</c:v>
                </c:pt>
                <c:pt idx="12865">
                  <c:v>42340.42291666667</c:v>
                </c:pt>
                <c:pt idx="12866">
                  <c:v>42340.425694444442</c:v>
                </c:pt>
                <c:pt idx="12867">
                  <c:v>42340.427083333336</c:v>
                </c:pt>
                <c:pt idx="12868">
                  <c:v>42340.428472222222</c:v>
                </c:pt>
                <c:pt idx="12869">
                  <c:v>42340.430555555555</c:v>
                </c:pt>
                <c:pt idx="12870">
                  <c:v>42340.432638888888</c:v>
                </c:pt>
                <c:pt idx="12871">
                  <c:v>42340.43472222222</c:v>
                </c:pt>
                <c:pt idx="12872">
                  <c:v>42340.4375</c:v>
                </c:pt>
                <c:pt idx="12873">
                  <c:v>42340.439583333333</c:v>
                </c:pt>
                <c:pt idx="12874">
                  <c:v>42340.441666666666</c:v>
                </c:pt>
                <c:pt idx="12875">
                  <c:v>42340.443749999999</c:v>
                </c:pt>
                <c:pt idx="12876">
                  <c:v>42340.445833333331</c:v>
                </c:pt>
                <c:pt idx="12877">
                  <c:v>42340.447916666664</c:v>
                </c:pt>
                <c:pt idx="12878">
                  <c:v>42340.448611111111</c:v>
                </c:pt>
                <c:pt idx="12879">
                  <c:v>42340.451388888891</c:v>
                </c:pt>
                <c:pt idx="12880">
                  <c:v>42340.453472222223</c:v>
                </c:pt>
                <c:pt idx="12881">
                  <c:v>42340.455555555556</c:v>
                </c:pt>
                <c:pt idx="12882">
                  <c:v>42340.457638888889</c:v>
                </c:pt>
                <c:pt idx="12883">
                  <c:v>42340.458333333336</c:v>
                </c:pt>
                <c:pt idx="12884">
                  <c:v>42340.459722222222</c:v>
                </c:pt>
                <c:pt idx="12885">
                  <c:v>42340.461805555555</c:v>
                </c:pt>
                <c:pt idx="12886">
                  <c:v>42340.463194444441</c:v>
                </c:pt>
                <c:pt idx="12887">
                  <c:v>42340.465277777781</c:v>
                </c:pt>
                <c:pt idx="12888">
                  <c:v>42340.467361111114</c:v>
                </c:pt>
                <c:pt idx="12889">
                  <c:v>42340.46875</c:v>
                </c:pt>
                <c:pt idx="12890">
                  <c:v>42340.470138888886</c:v>
                </c:pt>
                <c:pt idx="12891">
                  <c:v>42340.472222222219</c:v>
                </c:pt>
                <c:pt idx="12892">
                  <c:v>42340.474305555559</c:v>
                </c:pt>
                <c:pt idx="12893">
                  <c:v>42340.476388888892</c:v>
                </c:pt>
                <c:pt idx="12894">
                  <c:v>42340.479166666664</c:v>
                </c:pt>
                <c:pt idx="12895">
                  <c:v>42340.481249999997</c:v>
                </c:pt>
                <c:pt idx="12896">
                  <c:v>42340.484027777777</c:v>
                </c:pt>
                <c:pt idx="12897">
                  <c:v>42340.486111111109</c:v>
                </c:pt>
                <c:pt idx="12898">
                  <c:v>42340.488194444442</c:v>
                </c:pt>
                <c:pt idx="12899">
                  <c:v>42340.489583333336</c:v>
                </c:pt>
                <c:pt idx="12900">
                  <c:v>42340.490277777775</c:v>
                </c:pt>
                <c:pt idx="12901">
                  <c:v>42340.492361111108</c:v>
                </c:pt>
                <c:pt idx="12902">
                  <c:v>42340.494444444441</c:v>
                </c:pt>
                <c:pt idx="12903">
                  <c:v>42340.496527777781</c:v>
                </c:pt>
                <c:pt idx="12904">
                  <c:v>42340.499305555553</c:v>
                </c:pt>
                <c:pt idx="12905">
                  <c:v>42340.5</c:v>
                </c:pt>
                <c:pt idx="12906">
                  <c:v>42340.502083333333</c:v>
                </c:pt>
                <c:pt idx="12907">
                  <c:v>42340.504861111112</c:v>
                </c:pt>
                <c:pt idx="12908">
                  <c:v>42340.506944444445</c:v>
                </c:pt>
                <c:pt idx="12909">
                  <c:v>42340.509027777778</c:v>
                </c:pt>
                <c:pt idx="12910">
                  <c:v>42340.510416666664</c:v>
                </c:pt>
                <c:pt idx="12911">
                  <c:v>42340.511805555558</c:v>
                </c:pt>
                <c:pt idx="12912">
                  <c:v>42340.51458333333</c:v>
                </c:pt>
                <c:pt idx="12913">
                  <c:v>42340.51666666667</c:v>
                </c:pt>
                <c:pt idx="12914">
                  <c:v>42340.519444444442</c:v>
                </c:pt>
                <c:pt idx="12915">
                  <c:v>42340.520833333336</c:v>
                </c:pt>
                <c:pt idx="12916">
                  <c:v>42340.521527777775</c:v>
                </c:pt>
                <c:pt idx="12917">
                  <c:v>42340.525000000001</c:v>
                </c:pt>
                <c:pt idx="12918">
                  <c:v>42340.527083333334</c:v>
                </c:pt>
                <c:pt idx="12919">
                  <c:v>42340.530555555553</c:v>
                </c:pt>
                <c:pt idx="12920">
                  <c:v>42340.53125</c:v>
                </c:pt>
                <c:pt idx="12921">
                  <c:v>42340.533333333333</c:v>
                </c:pt>
                <c:pt idx="12922">
                  <c:v>42340.536111111112</c:v>
                </c:pt>
                <c:pt idx="12923">
                  <c:v>42340.538888888892</c:v>
                </c:pt>
                <c:pt idx="12924">
                  <c:v>42340.541666666664</c:v>
                </c:pt>
                <c:pt idx="12925">
                  <c:v>42340.542361111111</c:v>
                </c:pt>
                <c:pt idx="12926">
                  <c:v>42340.546527777777</c:v>
                </c:pt>
                <c:pt idx="12927">
                  <c:v>42340.551388888889</c:v>
                </c:pt>
                <c:pt idx="12928">
                  <c:v>42340.552083333336</c:v>
                </c:pt>
                <c:pt idx="12929">
                  <c:v>42340.554861111108</c:v>
                </c:pt>
                <c:pt idx="12930">
                  <c:v>42340.559027777781</c:v>
                </c:pt>
                <c:pt idx="12931">
                  <c:v>42340.5625</c:v>
                </c:pt>
                <c:pt idx="12932">
                  <c:v>42340.563194444447</c:v>
                </c:pt>
                <c:pt idx="12933">
                  <c:v>42340.571527777778</c:v>
                </c:pt>
                <c:pt idx="12934">
                  <c:v>42340.572916666664</c:v>
                </c:pt>
                <c:pt idx="12935">
                  <c:v>42340.583333333336</c:v>
                </c:pt>
                <c:pt idx="12936">
                  <c:v>42340.588194444441</c:v>
                </c:pt>
                <c:pt idx="12937">
                  <c:v>42340.59375</c:v>
                </c:pt>
                <c:pt idx="12938">
                  <c:v>42340.604166666664</c:v>
                </c:pt>
                <c:pt idx="12939">
                  <c:v>42340.614583333336</c:v>
                </c:pt>
                <c:pt idx="12940">
                  <c:v>42340.617361111108</c:v>
                </c:pt>
                <c:pt idx="12941">
                  <c:v>42340.625</c:v>
                </c:pt>
                <c:pt idx="12942">
                  <c:v>42340.631249999999</c:v>
                </c:pt>
                <c:pt idx="12943">
                  <c:v>42340.635416666664</c:v>
                </c:pt>
                <c:pt idx="12944">
                  <c:v>42340.636111111111</c:v>
                </c:pt>
                <c:pt idx="12945">
                  <c:v>42340.63958333333</c:v>
                </c:pt>
                <c:pt idx="12946">
                  <c:v>42340.642361111109</c:v>
                </c:pt>
                <c:pt idx="12947">
                  <c:v>42340.645138888889</c:v>
                </c:pt>
                <c:pt idx="12948">
                  <c:v>42340.645833333336</c:v>
                </c:pt>
                <c:pt idx="12949">
                  <c:v>42340.647222222222</c:v>
                </c:pt>
                <c:pt idx="12950">
                  <c:v>42340.650694444441</c:v>
                </c:pt>
                <c:pt idx="12951">
                  <c:v>42340.65347222222</c:v>
                </c:pt>
                <c:pt idx="12952">
                  <c:v>42340.65625</c:v>
                </c:pt>
                <c:pt idx="12953">
                  <c:v>42340.65902777778</c:v>
                </c:pt>
                <c:pt idx="12954">
                  <c:v>42340.661805555559</c:v>
                </c:pt>
                <c:pt idx="12955">
                  <c:v>42340.665277777778</c:v>
                </c:pt>
                <c:pt idx="12956">
                  <c:v>42340.666666666664</c:v>
                </c:pt>
                <c:pt idx="12957">
                  <c:v>42340.668749999997</c:v>
                </c:pt>
                <c:pt idx="12958">
                  <c:v>42340.671527777777</c:v>
                </c:pt>
                <c:pt idx="12959">
                  <c:v>42340.674305555556</c:v>
                </c:pt>
                <c:pt idx="12960">
                  <c:v>42340.677083333336</c:v>
                </c:pt>
                <c:pt idx="12961">
                  <c:v>42340.679166666669</c:v>
                </c:pt>
                <c:pt idx="12962">
                  <c:v>42340.681250000001</c:v>
                </c:pt>
                <c:pt idx="12963">
                  <c:v>42340.683333333334</c:v>
                </c:pt>
                <c:pt idx="12964">
                  <c:v>42340.685416666667</c:v>
                </c:pt>
                <c:pt idx="12965">
                  <c:v>42340.6875</c:v>
                </c:pt>
                <c:pt idx="12966">
                  <c:v>42340.69027777778</c:v>
                </c:pt>
                <c:pt idx="12967">
                  <c:v>42340.692361111112</c:v>
                </c:pt>
                <c:pt idx="12968">
                  <c:v>42340.695138888892</c:v>
                </c:pt>
                <c:pt idx="12969">
                  <c:v>42340.697222222225</c:v>
                </c:pt>
                <c:pt idx="12970">
                  <c:v>42340.697916666664</c:v>
                </c:pt>
                <c:pt idx="12971">
                  <c:v>42340.699305555558</c:v>
                </c:pt>
                <c:pt idx="12972">
                  <c:v>42340.701388888891</c:v>
                </c:pt>
                <c:pt idx="12973">
                  <c:v>42340.70416666667</c:v>
                </c:pt>
                <c:pt idx="12974">
                  <c:v>42340.706944444442</c:v>
                </c:pt>
                <c:pt idx="12975">
                  <c:v>42340.708333333336</c:v>
                </c:pt>
                <c:pt idx="12976">
                  <c:v>42340.709722222222</c:v>
                </c:pt>
                <c:pt idx="12977">
                  <c:v>42340.712500000001</c:v>
                </c:pt>
                <c:pt idx="12978">
                  <c:v>42340.714583333334</c:v>
                </c:pt>
                <c:pt idx="12979">
                  <c:v>42340.717361111114</c:v>
                </c:pt>
                <c:pt idx="12980">
                  <c:v>42340.71875</c:v>
                </c:pt>
                <c:pt idx="12981">
                  <c:v>42340.719444444447</c:v>
                </c:pt>
                <c:pt idx="12982">
                  <c:v>42340.722916666666</c:v>
                </c:pt>
                <c:pt idx="12983">
                  <c:v>42340.725694444445</c:v>
                </c:pt>
                <c:pt idx="12984">
                  <c:v>42340.727777777778</c:v>
                </c:pt>
                <c:pt idx="12985">
                  <c:v>42340.729166666664</c:v>
                </c:pt>
                <c:pt idx="12986">
                  <c:v>42340.730555555558</c:v>
                </c:pt>
                <c:pt idx="12987">
                  <c:v>42340.732638888891</c:v>
                </c:pt>
                <c:pt idx="12988">
                  <c:v>42340.734722222223</c:v>
                </c:pt>
                <c:pt idx="12989">
                  <c:v>42340.738194444442</c:v>
                </c:pt>
                <c:pt idx="12990">
                  <c:v>42340.739583333336</c:v>
                </c:pt>
                <c:pt idx="12991">
                  <c:v>42340.740972222222</c:v>
                </c:pt>
                <c:pt idx="12992">
                  <c:v>42340.743750000001</c:v>
                </c:pt>
                <c:pt idx="12993">
                  <c:v>42340.746527777781</c:v>
                </c:pt>
                <c:pt idx="12994">
                  <c:v>42340.75</c:v>
                </c:pt>
                <c:pt idx="12995">
                  <c:v>42340.75277777778</c:v>
                </c:pt>
                <c:pt idx="12996">
                  <c:v>42340.756249999999</c:v>
                </c:pt>
                <c:pt idx="12997">
                  <c:v>42340.759027777778</c:v>
                </c:pt>
                <c:pt idx="12998">
                  <c:v>42340.760416666664</c:v>
                </c:pt>
                <c:pt idx="12999">
                  <c:v>42340.761111111111</c:v>
                </c:pt>
                <c:pt idx="13000">
                  <c:v>42340.763888888891</c:v>
                </c:pt>
                <c:pt idx="13001">
                  <c:v>42340.76666666667</c:v>
                </c:pt>
                <c:pt idx="13002">
                  <c:v>42340.769444444442</c:v>
                </c:pt>
                <c:pt idx="13003">
                  <c:v>42340.770833333336</c:v>
                </c:pt>
                <c:pt idx="13004">
                  <c:v>42340.772222222222</c:v>
                </c:pt>
                <c:pt idx="13005">
                  <c:v>42340.775000000001</c:v>
                </c:pt>
                <c:pt idx="13006">
                  <c:v>42340.777777777781</c:v>
                </c:pt>
                <c:pt idx="13007">
                  <c:v>42340.780555555553</c:v>
                </c:pt>
                <c:pt idx="13008">
                  <c:v>42340.78125</c:v>
                </c:pt>
                <c:pt idx="13009">
                  <c:v>42340.783333333333</c:v>
                </c:pt>
                <c:pt idx="13010">
                  <c:v>42340.786111111112</c:v>
                </c:pt>
                <c:pt idx="13011">
                  <c:v>42340.788194444445</c:v>
                </c:pt>
                <c:pt idx="13012">
                  <c:v>42340.790972222225</c:v>
                </c:pt>
                <c:pt idx="13013">
                  <c:v>42340.791666666664</c:v>
                </c:pt>
                <c:pt idx="13014">
                  <c:v>42340.794444444444</c:v>
                </c:pt>
                <c:pt idx="13015">
                  <c:v>42340.798611111109</c:v>
                </c:pt>
                <c:pt idx="13016">
                  <c:v>42340.802083333336</c:v>
                </c:pt>
                <c:pt idx="13017">
                  <c:v>42340.802777777775</c:v>
                </c:pt>
                <c:pt idx="13018">
                  <c:v>42340.805555555555</c:v>
                </c:pt>
                <c:pt idx="13019">
                  <c:v>42340.807638888888</c:v>
                </c:pt>
                <c:pt idx="13020">
                  <c:v>42340.810416666667</c:v>
                </c:pt>
                <c:pt idx="13021">
                  <c:v>42340.8125</c:v>
                </c:pt>
                <c:pt idx="13022">
                  <c:v>42340.813888888886</c:v>
                </c:pt>
                <c:pt idx="13023">
                  <c:v>42340.818055555559</c:v>
                </c:pt>
                <c:pt idx="13024">
                  <c:v>42340.821527777778</c:v>
                </c:pt>
                <c:pt idx="13025">
                  <c:v>42340.822916666664</c:v>
                </c:pt>
                <c:pt idx="13026">
                  <c:v>42340.824999999997</c:v>
                </c:pt>
                <c:pt idx="13027">
                  <c:v>42340.829861111109</c:v>
                </c:pt>
                <c:pt idx="13028">
                  <c:v>42340.833333333336</c:v>
                </c:pt>
                <c:pt idx="13029">
                  <c:v>42340.835416666669</c:v>
                </c:pt>
                <c:pt idx="13030">
                  <c:v>42340.838888888888</c:v>
                </c:pt>
                <c:pt idx="13031">
                  <c:v>42340.843055555553</c:v>
                </c:pt>
                <c:pt idx="13032">
                  <c:v>42340.84375</c:v>
                </c:pt>
                <c:pt idx="13033">
                  <c:v>42340.851388888892</c:v>
                </c:pt>
                <c:pt idx="13034">
                  <c:v>42340.854166666664</c:v>
                </c:pt>
                <c:pt idx="13035">
                  <c:v>42340.864583333336</c:v>
                </c:pt>
                <c:pt idx="13036">
                  <c:v>42340.875</c:v>
                </c:pt>
                <c:pt idx="13037">
                  <c:v>42340.885416666664</c:v>
                </c:pt>
                <c:pt idx="13038">
                  <c:v>42340.88958333333</c:v>
                </c:pt>
                <c:pt idx="13039">
                  <c:v>42340.894444444442</c:v>
                </c:pt>
                <c:pt idx="13040">
                  <c:v>42340.895833333336</c:v>
                </c:pt>
                <c:pt idx="13041">
                  <c:v>42340.90347222222</c:v>
                </c:pt>
                <c:pt idx="13042">
                  <c:v>42340.90625</c:v>
                </c:pt>
                <c:pt idx="13043">
                  <c:v>42340.909722222219</c:v>
                </c:pt>
                <c:pt idx="13044">
                  <c:v>42340.913194444445</c:v>
                </c:pt>
                <c:pt idx="13045">
                  <c:v>42340.915972222225</c:v>
                </c:pt>
                <c:pt idx="13046">
                  <c:v>42340.916666666664</c:v>
                </c:pt>
                <c:pt idx="13047">
                  <c:v>42340.918749999997</c:v>
                </c:pt>
                <c:pt idx="13048">
                  <c:v>42340.922222222223</c:v>
                </c:pt>
                <c:pt idx="13049">
                  <c:v>42340.925000000003</c:v>
                </c:pt>
                <c:pt idx="13050">
                  <c:v>42340.927083333336</c:v>
                </c:pt>
                <c:pt idx="13051">
                  <c:v>42340.927777777775</c:v>
                </c:pt>
                <c:pt idx="13052">
                  <c:v>42340.931250000001</c:v>
                </c:pt>
                <c:pt idx="13053">
                  <c:v>42340.934027777781</c:v>
                </c:pt>
                <c:pt idx="13054">
                  <c:v>42340.936111111114</c:v>
                </c:pt>
                <c:pt idx="13055">
                  <c:v>42340.9375</c:v>
                </c:pt>
                <c:pt idx="13056">
                  <c:v>42340.938888888886</c:v>
                </c:pt>
                <c:pt idx="13057">
                  <c:v>42340.940972222219</c:v>
                </c:pt>
                <c:pt idx="13058">
                  <c:v>42340.943749999999</c:v>
                </c:pt>
                <c:pt idx="13059">
                  <c:v>42340.945833333331</c:v>
                </c:pt>
                <c:pt idx="13060">
                  <c:v>42340.947916666664</c:v>
                </c:pt>
                <c:pt idx="13061">
                  <c:v>42340.948611111111</c:v>
                </c:pt>
                <c:pt idx="13062">
                  <c:v>42340.951388888891</c:v>
                </c:pt>
                <c:pt idx="13063">
                  <c:v>42340.95416666667</c:v>
                </c:pt>
                <c:pt idx="13064">
                  <c:v>42340.956944444442</c:v>
                </c:pt>
                <c:pt idx="13065">
                  <c:v>42340.958333333336</c:v>
                </c:pt>
                <c:pt idx="13066">
                  <c:v>42340.959722222222</c:v>
                </c:pt>
                <c:pt idx="13067">
                  <c:v>42340.961805555555</c:v>
                </c:pt>
                <c:pt idx="13068">
                  <c:v>42340.964583333334</c:v>
                </c:pt>
                <c:pt idx="13069">
                  <c:v>42340.966666666667</c:v>
                </c:pt>
                <c:pt idx="13070">
                  <c:v>42340.96875</c:v>
                </c:pt>
                <c:pt idx="13071">
                  <c:v>42340.969444444447</c:v>
                </c:pt>
                <c:pt idx="13072">
                  <c:v>42340.972222222219</c:v>
                </c:pt>
                <c:pt idx="13073">
                  <c:v>42340.974305555559</c:v>
                </c:pt>
                <c:pt idx="13074">
                  <c:v>42340.977083333331</c:v>
                </c:pt>
                <c:pt idx="13075">
                  <c:v>42340.979166666664</c:v>
                </c:pt>
                <c:pt idx="13076">
                  <c:v>42340.979861111111</c:v>
                </c:pt>
                <c:pt idx="13077">
                  <c:v>42340.982638888891</c:v>
                </c:pt>
                <c:pt idx="13078">
                  <c:v>42340.98541666667</c:v>
                </c:pt>
                <c:pt idx="13079">
                  <c:v>42340.987500000003</c:v>
                </c:pt>
                <c:pt idx="13080">
                  <c:v>42340.989583333336</c:v>
                </c:pt>
                <c:pt idx="13081">
                  <c:v>42340.990277777775</c:v>
                </c:pt>
                <c:pt idx="13082">
                  <c:v>42340.992361111108</c:v>
                </c:pt>
                <c:pt idx="13083">
                  <c:v>42340.994444444441</c:v>
                </c:pt>
                <c:pt idx="13084">
                  <c:v>42340.996527777781</c:v>
                </c:pt>
                <c:pt idx="13085">
                  <c:v>42340.999305555553</c:v>
                </c:pt>
                <c:pt idx="13086">
                  <c:v>42341</c:v>
                </c:pt>
                <c:pt idx="13087">
                  <c:v>42341.00277777778</c:v>
                </c:pt>
                <c:pt idx="13088">
                  <c:v>42341.005555555559</c:v>
                </c:pt>
                <c:pt idx="13089">
                  <c:v>42341.007638888892</c:v>
                </c:pt>
                <c:pt idx="13090">
                  <c:v>42341.010416666664</c:v>
                </c:pt>
                <c:pt idx="13091">
                  <c:v>42341.013194444444</c:v>
                </c:pt>
                <c:pt idx="13092">
                  <c:v>42341.015972222223</c:v>
                </c:pt>
                <c:pt idx="13093">
                  <c:v>42341.019444444442</c:v>
                </c:pt>
                <c:pt idx="13094">
                  <c:v>42341.020833333336</c:v>
                </c:pt>
                <c:pt idx="13095">
                  <c:v>42341.022916666669</c:v>
                </c:pt>
                <c:pt idx="13096">
                  <c:v>42341.025694444441</c:v>
                </c:pt>
                <c:pt idx="13097">
                  <c:v>42341.027777777781</c:v>
                </c:pt>
                <c:pt idx="13098">
                  <c:v>42341.029861111114</c:v>
                </c:pt>
                <c:pt idx="13099">
                  <c:v>42341.03125</c:v>
                </c:pt>
                <c:pt idx="13100">
                  <c:v>42341.032638888886</c:v>
                </c:pt>
                <c:pt idx="13101">
                  <c:v>42341.035416666666</c:v>
                </c:pt>
                <c:pt idx="13102">
                  <c:v>42341.037499999999</c:v>
                </c:pt>
                <c:pt idx="13103">
                  <c:v>42341.040972222225</c:v>
                </c:pt>
                <c:pt idx="13104">
                  <c:v>42341.041666666664</c:v>
                </c:pt>
                <c:pt idx="13105">
                  <c:v>42341.043749999997</c:v>
                </c:pt>
                <c:pt idx="13106">
                  <c:v>42341.047222222223</c:v>
                </c:pt>
                <c:pt idx="13107">
                  <c:v>42341.05</c:v>
                </c:pt>
                <c:pt idx="13108">
                  <c:v>42341.052083333336</c:v>
                </c:pt>
                <c:pt idx="13109">
                  <c:v>42341.052777777775</c:v>
                </c:pt>
                <c:pt idx="13110">
                  <c:v>42341.055555555555</c:v>
                </c:pt>
                <c:pt idx="13111">
                  <c:v>42341.058333333334</c:v>
                </c:pt>
                <c:pt idx="13112">
                  <c:v>42341.061111111114</c:v>
                </c:pt>
                <c:pt idx="13113">
                  <c:v>42341.0625</c:v>
                </c:pt>
                <c:pt idx="13114">
                  <c:v>42341.064583333333</c:v>
                </c:pt>
                <c:pt idx="13115">
                  <c:v>42341.068055555559</c:v>
                </c:pt>
                <c:pt idx="13116">
                  <c:v>42341.071527777778</c:v>
                </c:pt>
                <c:pt idx="13117">
                  <c:v>42341.072916666664</c:v>
                </c:pt>
                <c:pt idx="13118">
                  <c:v>42341.074305555558</c:v>
                </c:pt>
                <c:pt idx="13119">
                  <c:v>42341.077777777777</c:v>
                </c:pt>
                <c:pt idx="13120">
                  <c:v>42341.081250000003</c:v>
                </c:pt>
                <c:pt idx="13121">
                  <c:v>42341.083333333336</c:v>
                </c:pt>
                <c:pt idx="13122">
                  <c:v>42341.086805555555</c:v>
                </c:pt>
                <c:pt idx="13123">
                  <c:v>42341.09375</c:v>
                </c:pt>
                <c:pt idx="13124">
                  <c:v>42341.095833333333</c:v>
                </c:pt>
                <c:pt idx="13125">
                  <c:v>42341.100694444445</c:v>
                </c:pt>
                <c:pt idx="13126">
                  <c:v>42341.104166666664</c:v>
                </c:pt>
                <c:pt idx="13127">
                  <c:v>42341.114583333336</c:v>
                </c:pt>
                <c:pt idx="13128">
                  <c:v>42341.125</c:v>
                </c:pt>
                <c:pt idx="13129">
                  <c:v>42341.135416666664</c:v>
                </c:pt>
                <c:pt idx="13130">
                  <c:v>42341.138888888891</c:v>
                </c:pt>
                <c:pt idx="13131">
                  <c:v>42341.145833333336</c:v>
                </c:pt>
                <c:pt idx="13132">
                  <c:v>42341.15625</c:v>
                </c:pt>
                <c:pt idx="13133">
                  <c:v>42341.158333333333</c:v>
                </c:pt>
                <c:pt idx="13134">
                  <c:v>42341.161111111112</c:v>
                </c:pt>
                <c:pt idx="13135">
                  <c:v>42341.163194444445</c:v>
                </c:pt>
                <c:pt idx="13136">
                  <c:v>42341.165972222225</c:v>
                </c:pt>
                <c:pt idx="13137">
                  <c:v>42341.166666666664</c:v>
                </c:pt>
                <c:pt idx="13138">
                  <c:v>42341.168055555558</c:v>
                </c:pt>
                <c:pt idx="13139">
                  <c:v>42341.17083333333</c:v>
                </c:pt>
                <c:pt idx="13140">
                  <c:v>42341.173611111109</c:v>
                </c:pt>
                <c:pt idx="13141">
                  <c:v>42341.176388888889</c:v>
                </c:pt>
                <c:pt idx="13142">
                  <c:v>42341.177083333336</c:v>
                </c:pt>
                <c:pt idx="13143">
                  <c:v>42341.179861111108</c:v>
                </c:pt>
                <c:pt idx="13144">
                  <c:v>42341.182638888888</c:v>
                </c:pt>
                <c:pt idx="13145">
                  <c:v>42341.185416666667</c:v>
                </c:pt>
                <c:pt idx="13146">
                  <c:v>42341.1875</c:v>
                </c:pt>
                <c:pt idx="13147">
                  <c:v>42341.188888888886</c:v>
                </c:pt>
                <c:pt idx="13148">
                  <c:v>42341.191666666666</c:v>
                </c:pt>
                <c:pt idx="13149">
                  <c:v>42341.193749999999</c:v>
                </c:pt>
                <c:pt idx="13150">
                  <c:v>42341.196527777778</c:v>
                </c:pt>
                <c:pt idx="13151">
                  <c:v>42341.197916666664</c:v>
                </c:pt>
                <c:pt idx="13152">
                  <c:v>42341.199305555558</c:v>
                </c:pt>
                <c:pt idx="13153">
                  <c:v>42341.20208333333</c:v>
                </c:pt>
                <c:pt idx="13154">
                  <c:v>42341.204861111109</c:v>
                </c:pt>
                <c:pt idx="13155">
                  <c:v>42341.206944444442</c:v>
                </c:pt>
                <c:pt idx="13156">
                  <c:v>42341.208333333336</c:v>
                </c:pt>
                <c:pt idx="13157">
                  <c:v>42341.209722222222</c:v>
                </c:pt>
                <c:pt idx="13158">
                  <c:v>42341.211805555555</c:v>
                </c:pt>
                <c:pt idx="13159">
                  <c:v>42341.213888888888</c:v>
                </c:pt>
                <c:pt idx="13160">
                  <c:v>42341.216666666667</c:v>
                </c:pt>
                <c:pt idx="13161">
                  <c:v>42341.21875</c:v>
                </c:pt>
                <c:pt idx="13162">
                  <c:v>42341.219444444447</c:v>
                </c:pt>
                <c:pt idx="13163">
                  <c:v>42341.222222222219</c:v>
                </c:pt>
                <c:pt idx="13164">
                  <c:v>42341.226388888892</c:v>
                </c:pt>
                <c:pt idx="13165">
                  <c:v>42341.228472222225</c:v>
                </c:pt>
                <c:pt idx="13166">
                  <c:v>42341.229166666664</c:v>
                </c:pt>
                <c:pt idx="13167">
                  <c:v>42341.231249999997</c:v>
                </c:pt>
                <c:pt idx="13168">
                  <c:v>42341.23333333333</c:v>
                </c:pt>
                <c:pt idx="13169">
                  <c:v>42341.23541666667</c:v>
                </c:pt>
                <c:pt idx="13170">
                  <c:v>42341.238194444442</c:v>
                </c:pt>
                <c:pt idx="13171">
                  <c:v>42341.239583333336</c:v>
                </c:pt>
                <c:pt idx="13172">
                  <c:v>42341.240972222222</c:v>
                </c:pt>
                <c:pt idx="13173">
                  <c:v>42341.244444444441</c:v>
                </c:pt>
                <c:pt idx="13174">
                  <c:v>42341.24722222222</c:v>
                </c:pt>
                <c:pt idx="13175">
                  <c:v>42341.25</c:v>
                </c:pt>
                <c:pt idx="13176">
                  <c:v>42341.252083333333</c:v>
                </c:pt>
                <c:pt idx="13177">
                  <c:v>42341.254166666666</c:v>
                </c:pt>
                <c:pt idx="13178">
                  <c:v>42341.256249999999</c:v>
                </c:pt>
                <c:pt idx="13179">
                  <c:v>42341.259722222225</c:v>
                </c:pt>
                <c:pt idx="13180">
                  <c:v>42341.260416666664</c:v>
                </c:pt>
                <c:pt idx="13181">
                  <c:v>42341.263194444444</c:v>
                </c:pt>
                <c:pt idx="13182">
                  <c:v>42341.265972222223</c:v>
                </c:pt>
                <c:pt idx="13183">
                  <c:v>42341.268750000003</c:v>
                </c:pt>
                <c:pt idx="13184">
                  <c:v>42341.270833333336</c:v>
                </c:pt>
                <c:pt idx="13185">
                  <c:v>42341.271527777775</c:v>
                </c:pt>
                <c:pt idx="13186">
                  <c:v>42341.273611111108</c:v>
                </c:pt>
                <c:pt idx="13187">
                  <c:v>42341.277083333334</c:v>
                </c:pt>
                <c:pt idx="13188">
                  <c:v>42341.280555555553</c:v>
                </c:pt>
                <c:pt idx="13189">
                  <c:v>42341.28125</c:v>
                </c:pt>
                <c:pt idx="13190">
                  <c:v>42341.283333333333</c:v>
                </c:pt>
                <c:pt idx="13191">
                  <c:v>42341.286805555559</c:v>
                </c:pt>
                <c:pt idx="13192">
                  <c:v>42341.289583333331</c:v>
                </c:pt>
                <c:pt idx="13193">
                  <c:v>42341.291666666664</c:v>
                </c:pt>
                <c:pt idx="13194">
                  <c:v>42341.292361111111</c:v>
                </c:pt>
                <c:pt idx="13195">
                  <c:v>42341.29583333333</c:v>
                </c:pt>
                <c:pt idx="13196">
                  <c:v>42341.299305555556</c:v>
                </c:pt>
                <c:pt idx="13197">
                  <c:v>42341.302083333336</c:v>
                </c:pt>
                <c:pt idx="13198">
                  <c:v>42341.304861111108</c:v>
                </c:pt>
                <c:pt idx="13199">
                  <c:v>42341.307638888888</c:v>
                </c:pt>
                <c:pt idx="13200">
                  <c:v>42341.3125</c:v>
                </c:pt>
                <c:pt idx="13201">
                  <c:v>42341.319444444445</c:v>
                </c:pt>
                <c:pt idx="13202">
                  <c:v>42341.322916666664</c:v>
                </c:pt>
                <c:pt idx="13203">
                  <c:v>42341.325694444444</c:v>
                </c:pt>
                <c:pt idx="13204">
                  <c:v>42341.328472222223</c:v>
                </c:pt>
                <c:pt idx="13205">
                  <c:v>42341.331944444442</c:v>
                </c:pt>
                <c:pt idx="13206">
                  <c:v>42341.333333333336</c:v>
                </c:pt>
                <c:pt idx="13207">
                  <c:v>42341.336805555555</c:v>
                </c:pt>
                <c:pt idx="13208">
                  <c:v>42341.342361111114</c:v>
                </c:pt>
                <c:pt idx="13209">
                  <c:v>42341.34375</c:v>
                </c:pt>
                <c:pt idx="13210">
                  <c:v>42341.34652777778</c:v>
                </c:pt>
                <c:pt idx="13211">
                  <c:v>42341.350694444445</c:v>
                </c:pt>
                <c:pt idx="13212">
                  <c:v>42341.354166666664</c:v>
                </c:pt>
                <c:pt idx="13213">
                  <c:v>42341.361805555556</c:v>
                </c:pt>
                <c:pt idx="13214">
                  <c:v>42341.364583333336</c:v>
                </c:pt>
                <c:pt idx="13215">
                  <c:v>42341.375</c:v>
                </c:pt>
                <c:pt idx="13216">
                  <c:v>42341.385416666664</c:v>
                </c:pt>
                <c:pt idx="13217">
                  <c:v>42341.395833333336</c:v>
                </c:pt>
                <c:pt idx="13218">
                  <c:v>42341.402777777781</c:v>
                </c:pt>
                <c:pt idx="13219">
                  <c:v>42341.40625</c:v>
                </c:pt>
                <c:pt idx="13220">
                  <c:v>42341.416666666664</c:v>
                </c:pt>
                <c:pt idx="13221">
                  <c:v>42341.417361111111</c:v>
                </c:pt>
                <c:pt idx="13222">
                  <c:v>42341.421527777777</c:v>
                </c:pt>
                <c:pt idx="13223">
                  <c:v>42341.424305555556</c:v>
                </c:pt>
                <c:pt idx="13224">
                  <c:v>42341.427083333336</c:v>
                </c:pt>
                <c:pt idx="13225">
                  <c:v>42341.429166666669</c:v>
                </c:pt>
                <c:pt idx="13226">
                  <c:v>42341.431944444441</c:v>
                </c:pt>
                <c:pt idx="13227">
                  <c:v>42341.434027777781</c:v>
                </c:pt>
                <c:pt idx="13228">
                  <c:v>42341.436805555553</c:v>
                </c:pt>
                <c:pt idx="13229">
                  <c:v>42341.4375</c:v>
                </c:pt>
                <c:pt idx="13230">
                  <c:v>42341.44027777778</c:v>
                </c:pt>
                <c:pt idx="13231">
                  <c:v>42341.443749999999</c:v>
                </c:pt>
                <c:pt idx="13232">
                  <c:v>42341.447222222225</c:v>
                </c:pt>
                <c:pt idx="13233">
                  <c:v>42341.447916666664</c:v>
                </c:pt>
                <c:pt idx="13234">
                  <c:v>42341.45</c:v>
                </c:pt>
                <c:pt idx="13235">
                  <c:v>42341.453472222223</c:v>
                </c:pt>
                <c:pt idx="13236">
                  <c:v>42341.456250000003</c:v>
                </c:pt>
                <c:pt idx="13237">
                  <c:v>42341.458333333336</c:v>
                </c:pt>
                <c:pt idx="13238">
                  <c:v>42341.460416666669</c:v>
                </c:pt>
                <c:pt idx="13239">
                  <c:v>42341.463194444441</c:v>
                </c:pt>
                <c:pt idx="13240">
                  <c:v>42341.46597222222</c:v>
                </c:pt>
                <c:pt idx="13241">
                  <c:v>42341.46875</c:v>
                </c:pt>
                <c:pt idx="13242">
                  <c:v>42341.472222222219</c:v>
                </c:pt>
                <c:pt idx="13243">
                  <c:v>42341.474999999999</c:v>
                </c:pt>
                <c:pt idx="13244">
                  <c:v>42341.477777777778</c:v>
                </c:pt>
                <c:pt idx="13245">
                  <c:v>42341.479166666664</c:v>
                </c:pt>
                <c:pt idx="13246">
                  <c:v>42341.479861111111</c:v>
                </c:pt>
                <c:pt idx="13247">
                  <c:v>42341.482638888891</c:v>
                </c:pt>
                <c:pt idx="13248">
                  <c:v>42341.48541666667</c:v>
                </c:pt>
                <c:pt idx="13249">
                  <c:v>42341.487500000003</c:v>
                </c:pt>
                <c:pt idx="13250">
                  <c:v>42341.489583333336</c:v>
                </c:pt>
                <c:pt idx="13251">
                  <c:v>42341.492361111108</c:v>
                </c:pt>
                <c:pt idx="13252">
                  <c:v>42341.495833333334</c:v>
                </c:pt>
                <c:pt idx="13253">
                  <c:v>42341.497916666667</c:v>
                </c:pt>
                <c:pt idx="13254">
                  <c:v>42341.5</c:v>
                </c:pt>
                <c:pt idx="13255">
                  <c:v>42341.500694444447</c:v>
                </c:pt>
                <c:pt idx="13256">
                  <c:v>42341.503472222219</c:v>
                </c:pt>
                <c:pt idx="13257">
                  <c:v>42341.505555555559</c:v>
                </c:pt>
                <c:pt idx="13258">
                  <c:v>42341.507638888892</c:v>
                </c:pt>
                <c:pt idx="13259">
                  <c:v>42341.510416666664</c:v>
                </c:pt>
                <c:pt idx="13260">
                  <c:v>42341.512499999997</c:v>
                </c:pt>
                <c:pt idx="13261">
                  <c:v>42341.515277777777</c:v>
                </c:pt>
                <c:pt idx="13262">
                  <c:v>42341.518055555556</c:v>
                </c:pt>
                <c:pt idx="13263">
                  <c:v>42341.520138888889</c:v>
                </c:pt>
                <c:pt idx="13264">
                  <c:v>42341.520833333336</c:v>
                </c:pt>
                <c:pt idx="13265">
                  <c:v>42341.522916666669</c:v>
                </c:pt>
                <c:pt idx="13266">
                  <c:v>42341.525694444441</c:v>
                </c:pt>
                <c:pt idx="13267">
                  <c:v>42341.527777777781</c:v>
                </c:pt>
                <c:pt idx="13268">
                  <c:v>42341.53125</c:v>
                </c:pt>
                <c:pt idx="13269">
                  <c:v>42341.53402777778</c:v>
                </c:pt>
                <c:pt idx="13270">
                  <c:v>42341.536111111112</c:v>
                </c:pt>
                <c:pt idx="13271">
                  <c:v>42341.538888888892</c:v>
                </c:pt>
                <c:pt idx="13272">
                  <c:v>42341.540972222225</c:v>
                </c:pt>
                <c:pt idx="13273">
                  <c:v>42341.541666666664</c:v>
                </c:pt>
                <c:pt idx="13274">
                  <c:v>42341.544444444444</c:v>
                </c:pt>
                <c:pt idx="13275">
                  <c:v>42341.54791666667</c:v>
                </c:pt>
                <c:pt idx="13276">
                  <c:v>42341.551388888889</c:v>
                </c:pt>
                <c:pt idx="13277">
                  <c:v>42341.552083333336</c:v>
                </c:pt>
                <c:pt idx="13278">
                  <c:v>42341.554166666669</c:v>
                </c:pt>
                <c:pt idx="13279">
                  <c:v>42341.556944444441</c:v>
                </c:pt>
                <c:pt idx="13280">
                  <c:v>42341.55972222222</c:v>
                </c:pt>
                <c:pt idx="13281">
                  <c:v>42341.5625</c:v>
                </c:pt>
                <c:pt idx="13282">
                  <c:v>42341.563194444447</c:v>
                </c:pt>
                <c:pt idx="13283">
                  <c:v>42341.565972222219</c:v>
                </c:pt>
                <c:pt idx="13284">
                  <c:v>42341.569444444445</c:v>
                </c:pt>
                <c:pt idx="13285">
                  <c:v>42341.572916666664</c:v>
                </c:pt>
                <c:pt idx="13286">
                  <c:v>42341.573611111111</c:v>
                </c:pt>
                <c:pt idx="13287">
                  <c:v>42341.578472222223</c:v>
                </c:pt>
                <c:pt idx="13288">
                  <c:v>42341.581250000003</c:v>
                </c:pt>
                <c:pt idx="13289">
                  <c:v>42341.583333333336</c:v>
                </c:pt>
                <c:pt idx="13290">
                  <c:v>42341.584722222222</c:v>
                </c:pt>
                <c:pt idx="13291">
                  <c:v>42341.587500000001</c:v>
                </c:pt>
                <c:pt idx="13292">
                  <c:v>42341.59375</c:v>
                </c:pt>
                <c:pt idx="13293">
                  <c:v>42341.597916666666</c:v>
                </c:pt>
                <c:pt idx="13294">
                  <c:v>42341.603472222225</c:v>
                </c:pt>
                <c:pt idx="13295">
                  <c:v>42341.604166666664</c:v>
                </c:pt>
                <c:pt idx="13296">
                  <c:v>42341.614583333336</c:v>
                </c:pt>
                <c:pt idx="13297">
                  <c:v>42341.623611111114</c:v>
                </c:pt>
                <c:pt idx="13298">
                  <c:v>42341.625</c:v>
                </c:pt>
                <c:pt idx="13299">
                  <c:v>42341.635416666664</c:v>
                </c:pt>
                <c:pt idx="13300">
                  <c:v>42341.643055555556</c:v>
                </c:pt>
                <c:pt idx="13301">
                  <c:v>42341.645833333336</c:v>
                </c:pt>
                <c:pt idx="13302">
                  <c:v>42341.650694444441</c:v>
                </c:pt>
                <c:pt idx="13303">
                  <c:v>42341.65625</c:v>
                </c:pt>
                <c:pt idx="13304">
                  <c:v>42341.656944444447</c:v>
                </c:pt>
                <c:pt idx="13305">
                  <c:v>42341.666666666664</c:v>
                </c:pt>
                <c:pt idx="13306">
                  <c:v>42341.672222222223</c:v>
                </c:pt>
                <c:pt idx="13307">
                  <c:v>42341.675694444442</c:v>
                </c:pt>
                <c:pt idx="13308">
                  <c:v>42341.677083333336</c:v>
                </c:pt>
                <c:pt idx="13309">
                  <c:v>42341.680555555555</c:v>
                </c:pt>
                <c:pt idx="13310">
                  <c:v>42341.68472222222</c:v>
                </c:pt>
                <c:pt idx="13311">
                  <c:v>42341.6875</c:v>
                </c:pt>
                <c:pt idx="13312">
                  <c:v>42341.69027777778</c:v>
                </c:pt>
                <c:pt idx="13313">
                  <c:v>42341.693749999999</c:v>
                </c:pt>
                <c:pt idx="13314">
                  <c:v>42341.696527777778</c:v>
                </c:pt>
                <c:pt idx="13315">
                  <c:v>42341.697916666664</c:v>
                </c:pt>
                <c:pt idx="13316">
                  <c:v>42341.699305555558</c:v>
                </c:pt>
                <c:pt idx="13317">
                  <c:v>42341.70208333333</c:v>
                </c:pt>
                <c:pt idx="13318">
                  <c:v>42341.704861111109</c:v>
                </c:pt>
                <c:pt idx="13319">
                  <c:v>42341.708333333336</c:v>
                </c:pt>
                <c:pt idx="13320">
                  <c:v>42341.711805555555</c:v>
                </c:pt>
                <c:pt idx="13321">
                  <c:v>42341.715277777781</c:v>
                </c:pt>
                <c:pt idx="13322">
                  <c:v>42341.718055555553</c:v>
                </c:pt>
                <c:pt idx="13323">
                  <c:v>42341.71875</c:v>
                </c:pt>
                <c:pt idx="13324">
                  <c:v>42341.720138888886</c:v>
                </c:pt>
                <c:pt idx="13325">
                  <c:v>42341.722916666666</c:v>
                </c:pt>
                <c:pt idx="13326">
                  <c:v>42341.725694444445</c:v>
                </c:pt>
                <c:pt idx="13327">
                  <c:v>42341.728472222225</c:v>
                </c:pt>
                <c:pt idx="13328">
                  <c:v>42341.729166666664</c:v>
                </c:pt>
                <c:pt idx="13329">
                  <c:v>42341.731249999997</c:v>
                </c:pt>
                <c:pt idx="13330">
                  <c:v>42341.736111111109</c:v>
                </c:pt>
                <c:pt idx="13331">
                  <c:v>42341.739583333336</c:v>
                </c:pt>
                <c:pt idx="13332">
                  <c:v>42341.74722222222</c:v>
                </c:pt>
                <c:pt idx="13333">
                  <c:v>42341.75</c:v>
                </c:pt>
                <c:pt idx="13334">
                  <c:v>42341.750694444447</c:v>
                </c:pt>
                <c:pt idx="13335">
                  <c:v>42341.753472222219</c:v>
                </c:pt>
                <c:pt idx="13336">
                  <c:v>42341.755555555559</c:v>
                </c:pt>
                <c:pt idx="13337">
                  <c:v>42341.756944444445</c:v>
                </c:pt>
                <c:pt idx="13338">
                  <c:v>42341.759027777778</c:v>
                </c:pt>
                <c:pt idx="13339">
                  <c:v>42341.760416666664</c:v>
                </c:pt>
                <c:pt idx="13340">
                  <c:v>42341.761111111111</c:v>
                </c:pt>
                <c:pt idx="13341">
                  <c:v>42341.763194444444</c:v>
                </c:pt>
                <c:pt idx="13342">
                  <c:v>42341.76458333333</c:v>
                </c:pt>
                <c:pt idx="13343">
                  <c:v>42341.76666666667</c:v>
                </c:pt>
                <c:pt idx="13344">
                  <c:v>42341.768750000003</c:v>
                </c:pt>
                <c:pt idx="13345">
                  <c:v>42341.770138888889</c:v>
                </c:pt>
                <c:pt idx="13346">
                  <c:v>42341.770833333336</c:v>
                </c:pt>
                <c:pt idx="13347">
                  <c:v>42341.772916666669</c:v>
                </c:pt>
                <c:pt idx="13348">
                  <c:v>42341.775694444441</c:v>
                </c:pt>
                <c:pt idx="13349">
                  <c:v>42341.777777777781</c:v>
                </c:pt>
                <c:pt idx="13350">
                  <c:v>42341.78125</c:v>
                </c:pt>
                <c:pt idx="13351">
                  <c:v>42341.784722222219</c:v>
                </c:pt>
                <c:pt idx="13352">
                  <c:v>42341.787499999999</c:v>
                </c:pt>
                <c:pt idx="13353">
                  <c:v>42341.790972222225</c:v>
                </c:pt>
                <c:pt idx="13354">
                  <c:v>42341.791666666664</c:v>
                </c:pt>
                <c:pt idx="13355">
                  <c:v>42341.793749999997</c:v>
                </c:pt>
                <c:pt idx="13356">
                  <c:v>42341.796527777777</c:v>
                </c:pt>
                <c:pt idx="13357">
                  <c:v>42341.799305555556</c:v>
                </c:pt>
                <c:pt idx="13358">
                  <c:v>42341.801388888889</c:v>
                </c:pt>
                <c:pt idx="13359">
                  <c:v>42341.802083333336</c:v>
                </c:pt>
                <c:pt idx="13360">
                  <c:v>42341.803472222222</c:v>
                </c:pt>
                <c:pt idx="13361">
                  <c:v>42341.806250000001</c:v>
                </c:pt>
                <c:pt idx="13362">
                  <c:v>42341.811111111114</c:v>
                </c:pt>
                <c:pt idx="13363">
                  <c:v>42341.8125</c:v>
                </c:pt>
                <c:pt idx="13364">
                  <c:v>42341.81527777778</c:v>
                </c:pt>
                <c:pt idx="13365">
                  <c:v>42341.818749999999</c:v>
                </c:pt>
                <c:pt idx="13366">
                  <c:v>42341.822916666664</c:v>
                </c:pt>
                <c:pt idx="13367">
                  <c:v>42341.832638888889</c:v>
                </c:pt>
                <c:pt idx="13368">
                  <c:v>42341.833333333336</c:v>
                </c:pt>
                <c:pt idx="13369">
                  <c:v>42341.84375</c:v>
                </c:pt>
                <c:pt idx="13370">
                  <c:v>42341.852083333331</c:v>
                </c:pt>
                <c:pt idx="13371">
                  <c:v>42341.853472222225</c:v>
                </c:pt>
                <c:pt idx="13372">
                  <c:v>42341.854166666664</c:v>
                </c:pt>
                <c:pt idx="13373">
                  <c:v>42341.855555555558</c:v>
                </c:pt>
                <c:pt idx="13374">
                  <c:v>42341.857638888891</c:v>
                </c:pt>
                <c:pt idx="13375">
                  <c:v>42341.86041666667</c:v>
                </c:pt>
                <c:pt idx="13376">
                  <c:v>42341.862500000003</c:v>
                </c:pt>
                <c:pt idx="13377">
                  <c:v>42341.864583333336</c:v>
                </c:pt>
                <c:pt idx="13378">
                  <c:v>42341.866666666669</c:v>
                </c:pt>
                <c:pt idx="13379">
                  <c:v>42341.868750000001</c:v>
                </c:pt>
                <c:pt idx="13380">
                  <c:v>42341.870833333334</c:v>
                </c:pt>
                <c:pt idx="13381">
                  <c:v>42341.872916666667</c:v>
                </c:pt>
                <c:pt idx="13382">
                  <c:v>42341.875</c:v>
                </c:pt>
                <c:pt idx="13383">
                  <c:v>42341.877083333333</c:v>
                </c:pt>
                <c:pt idx="13384">
                  <c:v>42341.879166666666</c:v>
                </c:pt>
                <c:pt idx="13385">
                  <c:v>42341.881249999999</c:v>
                </c:pt>
                <c:pt idx="13386">
                  <c:v>42341.884027777778</c:v>
                </c:pt>
                <c:pt idx="13387">
                  <c:v>42341.885416666664</c:v>
                </c:pt>
                <c:pt idx="13388">
                  <c:v>42341.887499999997</c:v>
                </c:pt>
                <c:pt idx="13389">
                  <c:v>42341.892361111109</c:v>
                </c:pt>
                <c:pt idx="13390">
                  <c:v>42341.895833333336</c:v>
                </c:pt>
                <c:pt idx="13391">
                  <c:v>42341.90625</c:v>
                </c:pt>
                <c:pt idx="13392">
                  <c:v>42341.916666666664</c:v>
                </c:pt>
                <c:pt idx="13393">
                  <c:v>42341.927083333336</c:v>
                </c:pt>
                <c:pt idx="13394">
                  <c:v>42341.9375</c:v>
                </c:pt>
                <c:pt idx="13395">
                  <c:v>42341.943055555559</c:v>
                </c:pt>
                <c:pt idx="13396">
                  <c:v>42341.947916666664</c:v>
                </c:pt>
                <c:pt idx="13397">
                  <c:v>42341.95416666667</c:v>
                </c:pt>
                <c:pt idx="13398">
                  <c:v>42341.957638888889</c:v>
                </c:pt>
                <c:pt idx="13399">
                  <c:v>42341.958333333336</c:v>
                </c:pt>
                <c:pt idx="13400">
                  <c:v>42341.959722222222</c:v>
                </c:pt>
                <c:pt idx="13401">
                  <c:v>42341.961805555555</c:v>
                </c:pt>
                <c:pt idx="13402">
                  <c:v>42341.964583333334</c:v>
                </c:pt>
                <c:pt idx="13403">
                  <c:v>42341.967361111114</c:v>
                </c:pt>
                <c:pt idx="13404">
                  <c:v>42341.96875</c:v>
                </c:pt>
                <c:pt idx="13405">
                  <c:v>42341.970833333333</c:v>
                </c:pt>
                <c:pt idx="13406">
                  <c:v>42341.974999999999</c:v>
                </c:pt>
                <c:pt idx="13407">
                  <c:v>42341.977777777778</c:v>
                </c:pt>
                <c:pt idx="13408">
                  <c:v>42341.979166666664</c:v>
                </c:pt>
                <c:pt idx="13409">
                  <c:v>42341.980555555558</c:v>
                </c:pt>
                <c:pt idx="13410">
                  <c:v>42341.98333333333</c:v>
                </c:pt>
                <c:pt idx="13411">
                  <c:v>42341.986111111109</c:v>
                </c:pt>
                <c:pt idx="13412">
                  <c:v>42341.988888888889</c:v>
                </c:pt>
                <c:pt idx="13413">
                  <c:v>42341.989583333336</c:v>
                </c:pt>
                <c:pt idx="13414">
                  <c:v>42341.991666666669</c:v>
                </c:pt>
                <c:pt idx="13415">
                  <c:v>42341.994444444441</c:v>
                </c:pt>
                <c:pt idx="13416">
                  <c:v>42341.99722222222</c:v>
                </c:pt>
                <c:pt idx="13417">
                  <c:v>42341.999305555553</c:v>
                </c:pt>
                <c:pt idx="13418">
                  <c:v>42342</c:v>
                </c:pt>
                <c:pt idx="13419">
                  <c:v>42342.002083333333</c:v>
                </c:pt>
                <c:pt idx="13420">
                  <c:v>42342.004166666666</c:v>
                </c:pt>
                <c:pt idx="13421">
                  <c:v>42342.006944444445</c:v>
                </c:pt>
                <c:pt idx="13422">
                  <c:v>42342.009722222225</c:v>
                </c:pt>
                <c:pt idx="13423">
                  <c:v>42342.010416666664</c:v>
                </c:pt>
                <c:pt idx="13424">
                  <c:v>42342.011805555558</c:v>
                </c:pt>
                <c:pt idx="13425">
                  <c:v>42342.013888888891</c:v>
                </c:pt>
                <c:pt idx="13426">
                  <c:v>42342.015972222223</c:v>
                </c:pt>
                <c:pt idx="13427">
                  <c:v>42342.017361111109</c:v>
                </c:pt>
                <c:pt idx="13428">
                  <c:v>42342.019444444442</c:v>
                </c:pt>
                <c:pt idx="13429">
                  <c:v>42342.020833333336</c:v>
                </c:pt>
                <c:pt idx="13430">
                  <c:v>42342.021527777775</c:v>
                </c:pt>
                <c:pt idx="13431">
                  <c:v>42342.023611111108</c:v>
                </c:pt>
                <c:pt idx="13432">
                  <c:v>42342.025694444441</c:v>
                </c:pt>
                <c:pt idx="13433">
                  <c:v>42342.027777777781</c:v>
                </c:pt>
                <c:pt idx="13434">
                  <c:v>42342.029861111114</c:v>
                </c:pt>
                <c:pt idx="13435">
                  <c:v>42342.03125</c:v>
                </c:pt>
                <c:pt idx="13436">
                  <c:v>42342.032638888886</c:v>
                </c:pt>
                <c:pt idx="13437">
                  <c:v>42342.034722222219</c:v>
                </c:pt>
                <c:pt idx="13438">
                  <c:v>42342.037499999999</c:v>
                </c:pt>
                <c:pt idx="13439">
                  <c:v>42342.039583333331</c:v>
                </c:pt>
                <c:pt idx="13440">
                  <c:v>42342.040972222225</c:v>
                </c:pt>
                <c:pt idx="13441">
                  <c:v>42342.041666666664</c:v>
                </c:pt>
                <c:pt idx="13442">
                  <c:v>42342.042361111111</c:v>
                </c:pt>
                <c:pt idx="13443">
                  <c:v>42342.043749999997</c:v>
                </c:pt>
                <c:pt idx="13444">
                  <c:v>42342.045138888891</c:v>
                </c:pt>
                <c:pt idx="13445">
                  <c:v>42342.047222222223</c:v>
                </c:pt>
                <c:pt idx="13446">
                  <c:v>42342.052083333336</c:v>
                </c:pt>
                <c:pt idx="13447">
                  <c:v>42342.058333333334</c:v>
                </c:pt>
                <c:pt idx="13448">
                  <c:v>42342.0625</c:v>
                </c:pt>
                <c:pt idx="13449">
                  <c:v>42342.06527777778</c:v>
                </c:pt>
                <c:pt idx="13450">
                  <c:v>42342.068055555559</c:v>
                </c:pt>
                <c:pt idx="13451">
                  <c:v>42342.071527777778</c:v>
                </c:pt>
                <c:pt idx="13452">
                  <c:v>42342.072916666664</c:v>
                </c:pt>
                <c:pt idx="13453">
                  <c:v>42342.077777777777</c:v>
                </c:pt>
                <c:pt idx="13454">
                  <c:v>42342.080555555556</c:v>
                </c:pt>
                <c:pt idx="13455">
                  <c:v>42342.082638888889</c:v>
                </c:pt>
                <c:pt idx="13456">
                  <c:v>42342.083333333336</c:v>
                </c:pt>
                <c:pt idx="13457">
                  <c:v>42342.084722222222</c:v>
                </c:pt>
                <c:pt idx="13458">
                  <c:v>42342.087500000001</c:v>
                </c:pt>
                <c:pt idx="13459">
                  <c:v>42342.090277777781</c:v>
                </c:pt>
                <c:pt idx="13460">
                  <c:v>42342.09375</c:v>
                </c:pt>
                <c:pt idx="13461">
                  <c:v>42342.095833333333</c:v>
                </c:pt>
                <c:pt idx="13462">
                  <c:v>42342.097222222219</c:v>
                </c:pt>
                <c:pt idx="13463">
                  <c:v>42342.098611111112</c:v>
                </c:pt>
                <c:pt idx="13464">
                  <c:v>42342.1</c:v>
                </c:pt>
                <c:pt idx="13465">
                  <c:v>42342.101388888892</c:v>
                </c:pt>
                <c:pt idx="13466">
                  <c:v>42342.102777777778</c:v>
                </c:pt>
                <c:pt idx="13467">
                  <c:v>42342.104166666664</c:v>
                </c:pt>
                <c:pt idx="13468">
                  <c:v>42342.105555555558</c:v>
                </c:pt>
                <c:pt idx="13469">
                  <c:v>42342.106944444444</c:v>
                </c:pt>
                <c:pt idx="13470">
                  <c:v>42342.10833333333</c:v>
                </c:pt>
                <c:pt idx="13471">
                  <c:v>42342.109722222223</c:v>
                </c:pt>
                <c:pt idx="13472">
                  <c:v>42342.111111111109</c:v>
                </c:pt>
                <c:pt idx="13473">
                  <c:v>42342.112500000003</c:v>
                </c:pt>
                <c:pt idx="13474">
                  <c:v>42342.113888888889</c:v>
                </c:pt>
                <c:pt idx="13475">
                  <c:v>42342.114583333336</c:v>
                </c:pt>
                <c:pt idx="13476">
                  <c:v>42342.115277777775</c:v>
                </c:pt>
                <c:pt idx="13477">
                  <c:v>42342.116666666669</c:v>
                </c:pt>
                <c:pt idx="13478">
                  <c:v>42342.118055555555</c:v>
                </c:pt>
                <c:pt idx="13479">
                  <c:v>42342.119444444441</c:v>
                </c:pt>
                <c:pt idx="13480">
                  <c:v>42342.121527777781</c:v>
                </c:pt>
                <c:pt idx="13481">
                  <c:v>42342.125</c:v>
                </c:pt>
                <c:pt idx="13482">
                  <c:v>42342.135416666664</c:v>
                </c:pt>
                <c:pt idx="13483">
                  <c:v>42342.145833333336</c:v>
                </c:pt>
                <c:pt idx="13484">
                  <c:v>42342.15625</c:v>
                </c:pt>
                <c:pt idx="13485">
                  <c:v>42342.159722222219</c:v>
                </c:pt>
                <c:pt idx="13486">
                  <c:v>42342.162499999999</c:v>
                </c:pt>
                <c:pt idx="13487">
                  <c:v>42342.165972222225</c:v>
                </c:pt>
                <c:pt idx="13488">
                  <c:v>42342.166666666664</c:v>
                </c:pt>
                <c:pt idx="13489">
                  <c:v>42342.177083333336</c:v>
                </c:pt>
                <c:pt idx="13490">
                  <c:v>42342.1875</c:v>
                </c:pt>
                <c:pt idx="13491">
                  <c:v>42342.195138888892</c:v>
                </c:pt>
                <c:pt idx="13492">
                  <c:v>42342.197222222225</c:v>
                </c:pt>
                <c:pt idx="13493">
                  <c:v>42342.197916666664</c:v>
                </c:pt>
                <c:pt idx="13494">
                  <c:v>42342.2</c:v>
                </c:pt>
                <c:pt idx="13495">
                  <c:v>42342.206250000003</c:v>
                </c:pt>
                <c:pt idx="13496">
                  <c:v>42342.208333333336</c:v>
                </c:pt>
                <c:pt idx="13497">
                  <c:v>42342.209722222222</c:v>
                </c:pt>
                <c:pt idx="13498">
                  <c:v>42342.212500000001</c:v>
                </c:pt>
                <c:pt idx="13499">
                  <c:v>42342.214583333334</c:v>
                </c:pt>
                <c:pt idx="13500">
                  <c:v>42342.216666666667</c:v>
                </c:pt>
                <c:pt idx="13501">
                  <c:v>42342.218055555553</c:v>
                </c:pt>
                <c:pt idx="13502">
                  <c:v>42342.21875</c:v>
                </c:pt>
                <c:pt idx="13503">
                  <c:v>42342.220138888886</c:v>
                </c:pt>
                <c:pt idx="13504">
                  <c:v>42342.222222222219</c:v>
                </c:pt>
                <c:pt idx="13505">
                  <c:v>42342.224305555559</c:v>
                </c:pt>
                <c:pt idx="13506">
                  <c:v>42342.226388888892</c:v>
                </c:pt>
                <c:pt idx="13507">
                  <c:v>42342.228472222225</c:v>
                </c:pt>
                <c:pt idx="13508">
                  <c:v>42342.229166666664</c:v>
                </c:pt>
                <c:pt idx="13509">
                  <c:v>42342.230555555558</c:v>
                </c:pt>
                <c:pt idx="13510">
                  <c:v>42342.231944444444</c:v>
                </c:pt>
                <c:pt idx="13511">
                  <c:v>42342.234722222223</c:v>
                </c:pt>
                <c:pt idx="13512">
                  <c:v>42342.236805555556</c:v>
                </c:pt>
                <c:pt idx="13513">
                  <c:v>42342.239583333336</c:v>
                </c:pt>
                <c:pt idx="13514">
                  <c:v>42342.242361111108</c:v>
                </c:pt>
                <c:pt idx="13515">
                  <c:v>42342.244444444441</c:v>
                </c:pt>
                <c:pt idx="13516">
                  <c:v>42342.246527777781</c:v>
                </c:pt>
                <c:pt idx="13517">
                  <c:v>42342.247916666667</c:v>
                </c:pt>
                <c:pt idx="13518">
                  <c:v>42342.25</c:v>
                </c:pt>
                <c:pt idx="13519">
                  <c:v>42342.251388888886</c:v>
                </c:pt>
                <c:pt idx="13520">
                  <c:v>42342.253472222219</c:v>
                </c:pt>
                <c:pt idx="13521">
                  <c:v>42342.256944444445</c:v>
                </c:pt>
                <c:pt idx="13522">
                  <c:v>42342.260416666664</c:v>
                </c:pt>
                <c:pt idx="13523">
                  <c:v>42342.261111111111</c:v>
                </c:pt>
                <c:pt idx="13524">
                  <c:v>42342.263888888891</c:v>
                </c:pt>
                <c:pt idx="13525">
                  <c:v>42342.267361111109</c:v>
                </c:pt>
                <c:pt idx="13526">
                  <c:v>42342.270138888889</c:v>
                </c:pt>
                <c:pt idx="13527">
                  <c:v>42342.270833333336</c:v>
                </c:pt>
                <c:pt idx="13528">
                  <c:v>42342.272222222222</c:v>
                </c:pt>
                <c:pt idx="13529">
                  <c:v>42342.273611111108</c:v>
                </c:pt>
                <c:pt idx="13530">
                  <c:v>42342.275694444441</c:v>
                </c:pt>
                <c:pt idx="13531">
                  <c:v>42342.277083333334</c:v>
                </c:pt>
                <c:pt idx="13532">
                  <c:v>42342.279166666667</c:v>
                </c:pt>
                <c:pt idx="13533">
                  <c:v>42342.28125</c:v>
                </c:pt>
                <c:pt idx="13534">
                  <c:v>42342.283333333333</c:v>
                </c:pt>
                <c:pt idx="13535">
                  <c:v>42342.284722222219</c:v>
                </c:pt>
                <c:pt idx="13536">
                  <c:v>42342.288194444445</c:v>
                </c:pt>
                <c:pt idx="13537">
                  <c:v>42342.291666666664</c:v>
                </c:pt>
                <c:pt idx="13538">
                  <c:v>42342.29583333333</c:v>
                </c:pt>
                <c:pt idx="13539">
                  <c:v>42342.297222222223</c:v>
                </c:pt>
                <c:pt idx="13540">
                  <c:v>42342.298611111109</c:v>
                </c:pt>
                <c:pt idx="13541">
                  <c:v>42342.3</c:v>
                </c:pt>
                <c:pt idx="13542">
                  <c:v>42342.301388888889</c:v>
                </c:pt>
                <c:pt idx="13543">
                  <c:v>42342.302083333336</c:v>
                </c:pt>
                <c:pt idx="13544">
                  <c:v>42342.302777777775</c:v>
                </c:pt>
                <c:pt idx="13545">
                  <c:v>42342.304166666669</c:v>
                </c:pt>
                <c:pt idx="13546">
                  <c:v>42342.305555555555</c:v>
                </c:pt>
                <c:pt idx="13547">
                  <c:v>42342.308333333334</c:v>
                </c:pt>
                <c:pt idx="13548">
                  <c:v>42342.3125</c:v>
                </c:pt>
                <c:pt idx="13549">
                  <c:v>42342.320138888892</c:v>
                </c:pt>
                <c:pt idx="13550">
                  <c:v>42342.322222222225</c:v>
                </c:pt>
                <c:pt idx="13551">
                  <c:v>42342.322916666664</c:v>
                </c:pt>
                <c:pt idx="13552">
                  <c:v>42342.323611111111</c:v>
                </c:pt>
                <c:pt idx="13553">
                  <c:v>42342.325694444444</c:v>
                </c:pt>
                <c:pt idx="13554">
                  <c:v>42342.327777777777</c:v>
                </c:pt>
                <c:pt idx="13555">
                  <c:v>42342.329861111109</c:v>
                </c:pt>
                <c:pt idx="13556">
                  <c:v>42342.331944444442</c:v>
                </c:pt>
                <c:pt idx="13557">
                  <c:v>42342.333333333336</c:v>
                </c:pt>
                <c:pt idx="13558">
                  <c:v>42342.334027777775</c:v>
                </c:pt>
                <c:pt idx="13559">
                  <c:v>42342.336111111108</c:v>
                </c:pt>
                <c:pt idx="13560">
                  <c:v>42342.338194444441</c:v>
                </c:pt>
                <c:pt idx="13561">
                  <c:v>42342.340277777781</c:v>
                </c:pt>
                <c:pt idx="13562">
                  <c:v>42342.341666666667</c:v>
                </c:pt>
                <c:pt idx="13563">
                  <c:v>42342.343055555553</c:v>
                </c:pt>
                <c:pt idx="13564">
                  <c:v>42342.34375</c:v>
                </c:pt>
                <c:pt idx="13565">
                  <c:v>42342.345138888886</c:v>
                </c:pt>
                <c:pt idx="13566">
                  <c:v>42342.347222222219</c:v>
                </c:pt>
                <c:pt idx="13567">
                  <c:v>42342.349305555559</c:v>
                </c:pt>
                <c:pt idx="13568">
                  <c:v>42342.351388888892</c:v>
                </c:pt>
                <c:pt idx="13569">
                  <c:v>42342.353472222225</c:v>
                </c:pt>
                <c:pt idx="13570">
                  <c:v>42342.354166666664</c:v>
                </c:pt>
                <c:pt idx="13571">
                  <c:v>42342.355555555558</c:v>
                </c:pt>
                <c:pt idx="13572">
                  <c:v>42342.357638888891</c:v>
                </c:pt>
                <c:pt idx="13573">
                  <c:v>42342.359722222223</c:v>
                </c:pt>
                <c:pt idx="13574">
                  <c:v>42342.361805555556</c:v>
                </c:pt>
                <c:pt idx="13575">
                  <c:v>42342.363888888889</c:v>
                </c:pt>
                <c:pt idx="13576">
                  <c:v>42342.364583333336</c:v>
                </c:pt>
                <c:pt idx="13577">
                  <c:v>42342.366666666669</c:v>
                </c:pt>
                <c:pt idx="13578">
                  <c:v>42342.369444444441</c:v>
                </c:pt>
                <c:pt idx="13579">
                  <c:v>42342.37222222222</c:v>
                </c:pt>
                <c:pt idx="13580">
                  <c:v>42342.375</c:v>
                </c:pt>
                <c:pt idx="13581">
                  <c:v>42342.378472222219</c:v>
                </c:pt>
                <c:pt idx="13582">
                  <c:v>42342.381249999999</c:v>
                </c:pt>
                <c:pt idx="13583">
                  <c:v>42342.384722222225</c:v>
                </c:pt>
                <c:pt idx="13584">
                  <c:v>42342.385416666664</c:v>
                </c:pt>
                <c:pt idx="13585">
                  <c:v>42342.388194444444</c:v>
                </c:pt>
                <c:pt idx="13586">
                  <c:v>42342.390277777777</c:v>
                </c:pt>
                <c:pt idx="13587">
                  <c:v>42342.393055555556</c:v>
                </c:pt>
                <c:pt idx="13588">
                  <c:v>42342.395138888889</c:v>
                </c:pt>
                <c:pt idx="13589">
                  <c:v>42342.395833333336</c:v>
                </c:pt>
                <c:pt idx="13590">
                  <c:v>42342.397916666669</c:v>
                </c:pt>
                <c:pt idx="13591">
                  <c:v>42342.40347222222</c:v>
                </c:pt>
                <c:pt idx="13592">
                  <c:v>42342.40625</c:v>
                </c:pt>
                <c:pt idx="13593">
                  <c:v>42342.416666666664</c:v>
                </c:pt>
                <c:pt idx="13594">
                  <c:v>42342.427083333336</c:v>
                </c:pt>
                <c:pt idx="13595">
                  <c:v>42342.4375</c:v>
                </c:pt>
                <c:pt idx="13596">
                  <c:v>42342.447916666664</c:v>
                </c:pt>
                <c:pt idx="13597">
                  <c:v>42342.45</c:v>
                </c:pt>
                <c:pt idx="13598">
                  <c:v>42342.458333333336</c:v>
                </c:pt>
                <c:pt idx="13599">
                  <c:v>42342.462500000001</c:v>
                </c:pt>
                <c:pt idx="13600">
                  <c:v>42342.46875</c:v>
                </c:pt>
                <c:pt idx="13601">
                  <c:v>42342.469444444447</c:v>
                </c:pt>
                <c:pt idx="13602">
                  <c:v>42342.472916666666</c:v>
                </c:pt>
                <c:pt idx="13603">
                  <c:v>42342.474999999999</c:v>
                </c:pt>
                <c:pt idx="13604">
                  <c:v>42342.477083333331</c:v>
                </c:pt>
                <c:pt idx="13605">
                  <c:v>42342.478472222225</c:v>
                </c:pt>
                <c:pt idx="13606">
                  <c:v>42342.479166666664</c:v>
                </c:pt>
                <c:pt idx="13607">
                  <c:v>42342.479861111111</c:v>
                </c:pt>
                <c:pt idx="13608">
                  <c:v>42342.481944444444</c:v>
                </c:pt>
                <c:pt idx="13609">
                  <c:v>42342.484027777777</c:v>
                </c:pt>
                <c:pt idx="13610">
                  <c:v>42342.486805555556</c:v>
                </c:pt>
                <c:pt idx="13611">
                  <c:v>42342.488888888889</c:v>
                </c:pt>
                <c:pt idx="13612">
                  <c:v>42342.489583333336</c:v>
                </c:pt>
                <c:pt idx="13613">
                  <c:v>42342.492361111108</c:v>
                </c:pt>
                <c:pt idx="13614">
                  <c:v>42342.49722222222</c:v>
                </c:pt>
                <c:pt idx="13615">
                  <c:v>42342.5</c:v>
                </c:pt>
                <c:pt idx="13616">
                  <c:v>42342.500694444447</c:v>
                </c:pt>
                <c:pt idx="13617">
                  <c:v>42342.504166666666</c:v>
                </c:pt>
                <c:pt idx="13618">
                  <c:v>42342.506249999999</c:v>
                </c:pt>
                <c:pt idx="13619">
                  <c:v>42342.508333333331</c:v>
                </c:pt>
                <c:pt idx="13620">
                  <c:v>42342.509722222225</c:v>
                </c:pt>
                <c:pt idx="13621">
                  <c:v>42342.510416666664</c:v>
                </c:pt>
                <c:pt idx="13622">
                  <c:v>42342.511111111111</c:v>
                </c:pt>
                <c:pt idx="13623">
                  <c:v>42342.513194444444</c:v>
                </c:pt>
                <c:pt idx="13624">
                  <c:v>42342.515277777777</c:v>
                </c:pt>
                <c:pt idx="13625">
                  <c:v>42342.517361111109</c:v>
                </c:pt>
                <c:pt idx="13626">
                  <c:v>42342.518750000003</c:v>
                </c:pt>
                <c:pt idx="13627">
                  <c:v>42342.520833333336</c:v>
                </c:pt>
                <c:pt idx="13628">
                  <c:v>42342.521527777775</c:v>
                </c:pt>
                <c:pt idx="13629">
                  <c:v>42342.523611111108</c:v>
                </c:pt>
                <c:pt idx="13630">
                  <c:v>42342.526388888888</c:v>
                </c:pt>
                <c:pt idx="13631">
                  <c:v>42342.529166666667</c:v>
                </c:pt>
                <c:pt idx="13632">
                  <c:v>42342.53125</c:v>
                </c:pt>
                <c:pt idx="13633">
                  <c:v>42342.533333333333</c:v>
                </c:pt>
                <c:pt idx="13634">
                  <c:v>42342.535416666666</c:v>
                </c:pt>
                <c:pt idx="13635">
                  <c:v>42342.537499999999</c:v>
                </c:pt>
                <c:pt idx="13636">
                  <c:v>42342.539583333331</c:v>
                </c:pt>
                <c:pt idx="13637">
                  <c:v>42342.541666666664</c:v>
                </c:pt>
                <c:pt idx="13638">
                  <c:v>42342.542361111111</c:v>
                </c:pt>
                <c:pt idx="13639">
                  <c:v>42342.54583333333</c:v>
                </c:pt>
                <c:pt idx="13640">
                  <c:v>42342.54791666667</c:v>
                </c:pt>
                <c:pt idx="13641">
                  <c:v>42342.55</c:v>
                </c:pt>
                <c:pt idx="13642">
                  <c:v>42342.552083333336</c:v>
                </c:pt>
                <c:pt idx="13643">
                  <c:v>42342.554166666669</c:v>
                </c:pt>
                <c:pt idx="13644">
                  <c:v>42342.556944444441</c:v>
                </c:pt>
                <c:pt idx="13645">
                  <c:v>42342.55972222222</c:v>
                </c:pt>
                <c:pt idx="13646">
                  <c:v>42342.561805555553</c:v>
                </c:pt>
                <c:pt idx="13647">
                  <c:v>42342.5625</c:v>
                </c:pt>
                <c:pt idx="13648">
                  <c:v>42342.563888888886</c:v>
                </c:pt>
                <c:pt idx="13649">
                  <c:v>42342.568055555559</c:v>
                </c:pt>
                <c:pt idx="13650">
                  <c:v>42342.572916666664</c:v>
                </c:pt>
                <c:pt idx="13651">
                  <c:v>42342.573611111111</c:v>
                </c:pt>
                <c:pt idx="13652">
                  <c:v>42342.577777777777</c:v>
                </c:pt>
                <c:pt idx="13653">
                  <c:v>42342.580555555556</c:v>
                </c:pt>
                <c:pt idx="13654">
                  <c:v>42342.582638888889</c:v>
                </c:pt>
                <c:pt idx="13655">
                  <c:v>42342.583333333336</c:v>
                </c:pt>
                <c:pt idx="13656">
                  <c:v>42342.584722222222</c:v>
                </c:pt>
                <c:pt idx="13657">
                  <c:v>42342.587500000001</c:v>
                </c:pt>
                <c:pt idx="13658">
                  <c:v>42342.59097222222</c:v>
                </c:pt>
                <c:pt idx="13659">
                  <c:v>42342.59375</c:v>
                </c:pt>
                <c:pt idx="13660">
                  <c:v>42342.594444444447</c:v>
                </c:pt>
                <c:pt idx="13661">
                  <c:v>42342.59652777778</c:v>
                </c:pt>
                <c:pt idx="13662">
                  <c:v>42342.599305555559</c:v>
                </c:pt>
                <c:pt idx="13663">
                  <c:v>42342.604166666664</c:v>
                </c:pt>
                <c:pt idx="13664">
                  <c:v>42342.606249999997</c:v>
                </c:pt>
                <c:pt idx="13665">
                  <c:v>42342.612500000003</c:v>
                </c:pt>
                <c:pt idx="13666">
                  <c:v>42342.614583333336</c:v>
                </c:pt>
                <c:pt idx="13667">
                  <c:v>42342.619444444441</c:v>
                </c:pt>
                <c:pt idx="13668">
                  <c:v>42342.622916666667</c:v>
                </c:pt>
                <c:pt idx="13669">
                  <c:v>42342.625</c:v>
                </c:pt>
                <c:pt idx="13670">
                  <c:v>42342.626388888886</c:v>
                </c:pt>
                <c:pt idx="13671">
                  <c:v>42342.629861111112</c:v>
                </c:pt>
                <c:pt idx="13672">
                  <c:v>42342.634027777778</c:v>
                </c:pt>
                <c:pt idx="13673">
                  <c:v>42342.635416666664</c:v>
                </c:pt>
                <c:pt idx="13674">
                  <c:v>42342.645833333336</c:v>
                </c:pt>
                <c:pt idx="13675">
                  <c:v>42342.65625</c:v>
                </c:pt>
                <c:pt idx="13676">
                  <c:v>42342.666666666664</c:v>
                </c:pt>
                <c:pt idx="13677">
                  <c:v>42342.670138888891</c:v>
                </c:pt>
                <c:pt idx="13678">
                  <c:v>42342.677083333336</c:v>
                </c:pt>
                <c:pt idx="13679">
                  <c:v>42342.686111111114</c:v>
                </c:pt>
                <c:pt idx="13680">
                  <c:v>42342.6875</c:v>
                </c:pt>
                <c:pt idx="13681">
                  <c:v>42342.697916666664</c:v>
                </c:pt>
                <c:pt idx="13682">
                  <c:v>42342.705555555556</c:v>
                </c:pt>
                <c:pt idx="13683">
                  <c:v>42342.708333333336</c:v>
                </c:pt>
                <c:pt idx="13684">
                  <c:v>42342.709722222222</c:v>
                </c:pt>
                <c:pt idx="13685">
                  <c:v>42342.712500000001</c:v>
                </c:pt>
                <c:pt idx="13686">
                  <c:v>42342.714583333334</c:v>
                </c:pt>
                <c:pt idx="13687">
                  <c:v>42342.717361111114</c:v>
                </c:pt>
                <c:pt idx="13688">
                  <c:v>42342.71875</c:v>
                </c:pt>
                <c:pt idx="13689">
                  <c:v>42342.719444444447</c:v>
                </c:pt>
                <c:pt idx="13690">
                  <c:v>42342.722222222219</c:v>
                </c:pt>
                <c:pt idx="13691">
                  <c:v>42342.724999999999</c:v>
                </c:pt>
                <c:pt idx="13692">
                  <c:v>42342.727777777778</c:v>
                </c:pt>
                <c:pt idx="13693">
                  <c:v>42342.729166666664</c:v>
                </c:pt>
                <c:pt idx="13694">
                  <c:v>42342.731944444444</c:v>
                </c:pt>
                <c:pt idx="13695">
                  <c:v>42342.739583333336</c:v>
                </c:pt>
                <c:pt idx="13696">
                  <c:v>42342.740277777775</c:v>
                </c:pt>
                <c:pt idx="13697">
                  <c:v>42342.745833333334</c:v>
                </c:pt>
                <c:pt idx="13698">
                  <c:v>42342.747916666667</c:v>
                </c:pt>
                <c:pt idx="13699">
                  <c:v>42342.75</c:v>
                </c:pt>
                <c:pt idx="13700">
                  <c:v>42342.752083333333</c:v>
                </c:pt>
                <c:pt idx="13701">
                  <c:v>42342.754861111112</c:v>
                </c:pt>
                <c:pt idx="13702">
                  <c:v>42342.756944444445</c:v>
                </c:pt>
                <c:pt idx="13703">
                  <c:v>42342.759027777778</c:v>
                </c:pt>
                <c:pt idx="13704">
                  <c:v>42342.760416666664</c:v>
                </c:pt>
                <c:pt idx="13705">
                  <c:v>42342.761111111111</c:v>
                </c:pt>
                <c:pt idx="13706">
                  <c:v>42342.763888888891</c:v>
                </c:pt>
                <c:pt idx="13707">
                  <c:v>42342.765972222223</c:v>
                </c:pt>
                <c:pt idx="13708">
                  <c:v>42342.769444444442</c:v>
                </c:pt>
                <c:pt idx="13709">
                  <c:v>42342.770833333336</c:v>
                </c:pt>
                <c:pt idx="13710">
                  <c:v>42342.775000000001</c:v>
                </c:pt>
                <c:pt idx="13711">
                  <c:v>42342.780555555553</c:v>
                </c:pt>
                <c:pt idx="13712">
                  <c:v>42342.78125</c:v>
                </c:pt>
                <c:pt idx="13713">
                  <c:v>42342.782638888886</c:v>
                </c:pt>
                <c:pt idx="13714">
                  <c:v>42342.785416666666</c:v>
                </c:pt>
                <c:pt idx="13715">
                  <c:v>42342.787499999999</c:v>
                </c:pt>
                <c:pt idx="13716">
                  <c:v>42342.789583333331</c:v>
                </c:pt>
                <c:pt idx="13717">
                  <c:v>42342.791666666664</c:v>
                </c:pt>
                <c:pt idx="13718">
                  <c:v>42342.793749999997</c:v>
                </c:pt>
                <c:pt idx="13719">
                  <c:v>42342.79583333333</c:v>
                </c:pt>
                <c:pt idx="13720">
                  <c:v>42342.79791666667</c:v>
                </c:pt>
                <c:pt idx="13721">
                  <c:v>42342.800694444442</c:v>
                </c:pt>
                <c:pt idx="13722">
                  <c:v>42342.802083333336</c:v>
                </c:pt>
                <c:pt idx="13723">
                  <c:v>42342.803472222222</c:v>
                </c:pt>
                <c:pt idx="13724">
                  <c:v>42342.808333333334</c:v>
                </c:pt>
                <c:pt idx="13725">
                  <c:v>42342.8125</c:v>
                </c:pt>
                <c:pt idx="13726">
                  <c:v>42342.814583333333</c:v>
                </c:pt>
                <c:pt idx="13727">
                  <c:v>42342.818055555559</c:v>
                </c:pt>
                <c:pt idx="13728">
                  <c:v>42342.820138888892</c:v>
                </c:pt>
                <c:pt idx="13729">
                  <c:v>42342.822222222225</c:v>
                </c:pt>
                <c:pt idx="13730">
                  <c:v>42342.822916666664</c:v>
                </c:pt>
                <c:pt idx="13731">
                  <c:v>42342.824305555558</c:v>
                </c:pt>
                <c:pt idx="13732">
                  <c:v>42342.826388888891</c:v>
                </c:pt>
                <c:pt idx="13733">
                  <c:v>42342.828472222223</c:v>
                </c:pt>
                <c:pt idx="13734">
                  <c:v>42342.830555555556</c:v>
                </c:pt>
                <c:pt idx="13735">
                  <c:v>42342.832638888889</c:v>
                </c:pt>
                <c:pt idx="13736">
                  <c:v>42342.833333333336</c:v>
                </c:pt>
                <c:pt idx="13737">
                  <c:v>42342.834722222222</c:v>
                </c:pt>
                <c:pt idx="13738">
                  <c:v>42342.836805555555</c:v>
                </c:pt>
                <c:pt idx="13739">
                  <c:v>42342.838888888888</c:v>
                </c:pt>
                <c:pt idx="13740">
                  <c:v>42342.841666666667</c:v>
                </c:pt>
                <c:pt idx="13741">
                  <c:v>42342.84375</c:v>
                </c:pt>
                <c:pt idx="13742">
                  <c:v>42342.848611111112</c:v>
                </c:pt>
                <c:pt idx="13743">
                  <c:v>42342.854166666664</c:v>
                </c:pt>
                <c:pt idx="13744">
                  <c:v>42342.856944444444</c:v>
                </c:pt>
                <c:pt idx="13745">
                  <c:v>42342.859722222223</c:v>
                </c:pt>
                <c:pt idx="13746">
                  <c:v>42342.861111111109</c:v>
                </c:pt>
                <c:pt idx="13747">
                  <c:v>42342.863888888889</c:v>
                </c:pt>
                <c:pt idx="13748">
                  <c:v>42342.864583333336</c:v>
                </c:pt>
                <c:pt idx="13749">
                  <c:v>42342.865972222222</c:v>
                </c:pt>
                <c:pt idx="13750">
                  <c:v>42342.868055555555</c:v>
                </c:pt>
                <c:pt idx="13751">
                  <c:v>42342.870833333334</c:v>
                </c:pt>
                <c:pt idx="13752">
                  <c:v>42342.873611111114</c:v>
                </c:pt>
                <c:pt idx="13753">
                  <c:v>42342.875</c:v>
                </c:pt>
                <c:pt idx="13754">
                  <c:v>42342.876388888886</c:v>
                </c:pt>
                <c:pt idx="13755">
                  <c:v>42342.885416666664</c:v>
                </c:pt>
                <c:pt idx="13756">
                  <c:v>42342.886805555558</c:v>
                </c:pt>
                <c:pt idx="13757">
                  <c:v>42342.893055555556</c:v>
                </c:pt>
                <c:pt idx="13758">
                  <c:v>42342.895833333336</c:v>
                </c:pt>
                <c:pt idx="13759">
                  <c:v>42342.897916666669</c:v>
                </c:pt>
                <c:pt idx="13760">
                  <c:v>42342.900694444441</c:v>
                </c:pt>
                <c:pt idx="13761">
                  <c:v>42342.902777777781</c:v>
                </c:pt>
                <c:pt idx="13762">
                  <c:v>42342.90625</c:v>
                </c:pt>
                <c:pt idx="13763">
                  <c:v>42342.909722222219</c:v>
                </c:pt>
                <c:pt idx="13764">
                  <c:v>42342.914583333331</c:v>
                </c:pt>
                <c:pt idx="13765">
                  <c:v>42342.916666666664</c:v>
                </c:pt>
                <c:pt idx="13766">
                  <c:v>42342.927083333336</c:v>
                </c:pt>
                <c:pt idx="13767">
                  <c:v>42342.9375</c:v>
                </c:pt>
                <c:pt idx="13768">
                  <c:v>42342.947916666664</c:v>
                </c:pt>
                <c:pt idx="13769">
                  <c:v>42342.958333333336</c:v>
                </c:pt>
                <c:pt idx="13770">
                  <c:v>42342.963888888888</c:v>
                </c:pt>
                <c:pt idx="13771">
                  <c:v>42342.96875</c:v>
                </c:pt>
                <c:pt idx="13772">
                  <c:v>42342.975694444445</c:v>
                </c:pt>
                <c:pt idx="13773">
                  <c:v>42342.979166666664</c:v>
                </c:pt>
                <c:pt idx="13774">
                  <c:v>42342.982638888891</c:v>
                </c:pt>
                <c:pt idx="13775">
                  <c:v>42342.986805555556</c:v>
                </c:pt>
                <c:pt idx="13776">
                  <c:v>42342.989583333336</c:v>
                </c:pt>
                <c:pt idx="13777">
                  <c:v>42342.991666666669</c:v>
                </c:pt>
                <c:pt idx="13778">
                  <c:v>42342.993750000001</c:v>
                </c:pt>
                <c:pt idx="13779">
                  <c:v>42342.995833333334</c:v>
                </c:pt>
                <c:pt idx="13780">
                  <c:v>42342.997916666667</c:v>
                </c:pt>
                <c:pt idx="13781">
                  <c:v>42343</c:v>
                </c:pt>
                <c:pt idx="13782">
                  <c:v>42343.007638888892</c:v>
                </c:pt>
                <c:pt idx="13783">
                  <c:v>42343.010416666664</c:v>
                </c:pt>
                <c:pt idx="13784">
                  <c:v>42343.011805555558</c:v>
                </c:pt>
                <c:pt idx="13785">
                  <c:v>42343.013888888891</c:v>
                </c:pt>
                <c:pt idx="13786">
                  <c:v>42343.015972222223</c:v>
                </c:pt>
                <c:pt idx="13787">
                  <c:v>42343.018055555556</c:v>
                </c:pt>
                <c:pt idx="13788">
                  <c:v>42343.020138888889</c:v>
                </c:pt>
                <c:pt idx="13789">
                  <c:v>42343.020833333336</c:v>
                </c:pt>
                <c:pt idx="13790">
                  <c:v>42343.021527777775</c:v>
                </c:pt>
                <c:pt idx="13791">
                  <c:v>42343.023611111108</c:v>
                </c:pt>
                <c:pt idx="13792">
                  <c:v>42343.026388888888</c:v>
                </c:pt>
                <c:pt idx="13793">
                  <c:v>42343.029166666667</c:v>
                </c:pt>
                <c:pt idx="13794">
                  <c:v>42343.03125</c:v>
                </c:pt>
                <c:pt idx="13795">
                  <c:v>42343.032638888886</c:v>
                </c:pt>
                <c:pt idx="13796">
                  <c:v>42343.037499999999</c:v>
                </c:pt>
                <c:pt idx="13797">
                  <c:v>42343.040277777778</c:v>
                </c:pt>
                <c:pt idx="13798">
                  <c:v>42343.041666666664</c:v>
                </c:pt>
                <c:pt idx="13799">
                  <c:v>42343.043749999997</c:v>
                </c:pt>
                <c:pt idx="13800">
                  <c:v>42343.046527777777</c:v>
                </c:pt>
                <c:pt idx="13801">
                  <c:v>42343.05</c:v>
                </c:pt>
                <c:pt idx="13802">
                  <c:v>42343.052083333336</c:v>
                </c:pt>
                <c:pt idx="13803">
                  <c:v>42343.052777777775</c:v>
                </c:pt>
                <c:pt idx="13804">
                  <c:v>42343.055555555555</c:v>
                </c:pt>
                <c:pt idx="13805">
                  <c:v>42343.057638888888</c:v>
                </c:pt>
                <c:pt idx="13806">
                  <c:v>42343.059027777781</c:v>
                </c:pt>
                <c:pt idx="13807">
                  <c:v>42343.060416666667</c:v>
                </c:pt>
                <c:pt idx="13808">
                  <c:v>42343.0625</c:v>
                </c:pt>
                <c:pt idx="13809">
                  <c:v>42343.064583333333</c:v>
                </c:pt>
                <c:pt idx="13810">
                  <c:v>42343.065972222219</c:v>
                </c:pt>
                <c:pt idx="13811">
                  <c:v>42343.068055555559</c:v>
                </c:pt>
                <c:pt idx="13812">
                  <c:v>42343.070138888892</c:v>
                </c:pt>
                <c:pt idx="13813">
                  <c:v>42343.072222222225</c:v>
                </c:pt>
                <c:pt idx="13814">
                  <c:v>42343.072916666664</c:v>
                </c:pt>
                <c:pt idx="13815">
                  <c:v>42343.074999999997</c:v>
                </c:pt>
                <c:pt idx="13816">
                  <c:v>42343.07708333333</c:v>
                </c:pt>
                <c:pt idx="13817">
                  <c:v>42343.080555555556</c:v>
                </c:pt>
                <c:pt idx="13818">
                  <c:v>42343.083333333336</c:v>
                </c:pt>
                <c:pt idx="13819">
                  <c:v>42343.084722222222</c:v>
                </c:pt>
                <c:pt idx="13820">
                  <c:v>42343.088888888888</c:v>
                </c:pt>
                <c:pt idx="13821">
                  <c:v>42343.09097222222</c:v>
                </c:pt>
                <c:pt idx="13822">
                  <c:v>42343.093055555553</c:v>
                </c:pt>
                <c:pt idx="13823">
                  <c:v>42343.09375</c:v>
                </c:pt>
                <c:pt idx="13824">
                  <c:v>42343.094444444447</c:v>
                </c:pt>
                <c:pt idx="13825">
                  <c:v>42343.09652777778</c:v>
                </c:pt>
                <c:pt idx="13826">
                  <c:v>42343.099305555559</c:v>
                </c:pt>
                <c:pt idx="13827">
                  <c:v>42343.104166666664</c:v>
                </c:pt>
                <c:pt idx="13828">
                  <c:v>42343.106249999997</c:v>
                </c:pt>
                <c:pt idx="13829">
                  <c:v>42343.109722222223</c:v>
                </c:pt>
                <c:pt idx="13830">
                  <c:v>42343.113194444442</c:v>
                </c:pt>
                <c:pt idx="13831">
                  <c:v>42343.114583333336</c:v>
                </c:pt>
                <c:pt idx="13832">
                  <c:v>42343.117361111108</c:v>
                </c:pt>
                <c:pt idx="13833">
                  <c:v>42343.120833333334</c:v>
                </c:pt>
                <c:pt idx="13834">
                  <c:v>42343.125</c:v>
                </c:pt>
                <c:pt idx="13835">
                  <c:v>42343.125694444447</c:v>
                </c:pt>
                <c:pt idx="13836">
                  <c:v>42343.129861111112</c:v>
                </c:pt>
                <c:pt idx="13837">
                  <c:v>42343.131944444445</c:v>
                </c:pt>
                <c:pt idx="13838">
                  <c:v>42343.134027777778</c:v>
                </c:pt>
                <c:pt idx="13839">
                  <c:v>42343.135416666664</c:v>
                </c:pt>
                <c:pt idx="13840">
                  <c:v>42343.136111111111</c:v>
                </c:pt>
                <c:pt idx="13841">
                  <c:v>42343.138194444444</c:v>
                </c:pt>
                <c:pt idx="13842">
                  <c:v>42343.14166666667</c:v>
                </c:pt>
                <c:pt idx="13843">
                  <c:v>42343.145138888889</c:v>
                </c:pt>
                <c:pt idx="13844">
                  <c:v>42343.145833333336</c:v>
                </c:pt>
                <c:pt idx="13845">
                  <c:v>42343.152777777781</c:v>
                </c:pt>
                <c:pt idx="13846">
                  <c:v>42343.15625</c:v>
                </c:pt>
                <c:pt idx="13847">
                  <c:v>42343.158333333333</c:v>
                </c:pt>
                <c:pt idx="13848">
                  <c:v>42343.161805555559</c:v>
                </c:pt>
                <c:pt idx="13849">
                  <c:v>42343.164583333331</c:v>
                </c:pt>
                <c:pt idx="13850">
                  <c:v>42343.166666666664</c:v>
                </c:pt>
                <c:pt idx="13851">
                  <c:v>42343.171527777777</c:v>
                </c:pt>
                <c:pt idx="13852">
                  <c:v>42343.177083333336</c:v>
                </c:pt>
                <c:pt idx="13853">
                  <c:v>42343.179166666669</c:v>
                </c:pt>
                <c:pt idx="13854">
                  <c:v>42343.1875</c:v>
                </c:pt>
                <c:pt idx="13855">
                  <c:v>42343.191666666666</c:v>
                </c:pt>
                <c:pt idx="13856">
                  <c:v>42343.197916666664</c:v>
                </c:pt>
                <c:pt idx="13857">
                  <c:v>42343.208333333336</c:v>
                </c:pt>
                <c:pt idx="13858">
                  <c:v>42343.21875</c:v>
                </c:pt>
                <c:pt idx="13859">
                  <c:v>42343.227777777778</c:v>
                </c:pt>
                <c:pt idx="13860">
                  <c:v>42343.229166666664</c:v>
                </c:pt>
                <c:pt idx="13861">
                  <c:v>42343.231944444444</c:v>
                </c:pt>
                <c:pt idx="13862">
                  <c:v>42343.236111111109</c:v>
                </c:pt>
                <c:pt idx="13863">
                  <c:v>42343.239583333336</c:v>
                </c:pt>
                <c:pt idx="13864">
                  <c:v>42343.240277777775</c:v>
                </c:pt>
                <c:pt idx="13865">
                  <c:v>42343.245138888888</c:v>
                </c:pt>
                <c:pt idx="13866">
                  <c:v>42343.25</c:v>
                </c:pt>
                <c:pt idx="13867">
                  <c:v>42343.256944444445</c:v>
                </c:pt>
                <c:pt idx="13868">
                  <c:v>42343.260416666664</c:v>
                </c:pt>
                <c:pt idx="13869">
                  <c:v>42343.262499999997</c:v>
                </c:pt>
                <c:pt idx="13870">
                  <c:v>42343.265972222223</c:v>
                </c:pt>
                <c:pt idx="13871">
                  <c:v>42343.268750000003</c:v>
                </c:pt>
                <c:pt idx="13872">
                  <c:v>42343.270833333336</c:v>
                </c:pt>
                <c:pt idx="13873">
                  <c:v>42343.271527777775</c:v>
                </c:pt>
                <c:pt idx="13874">
                  <c:v>42343.274305555555</c:v>
                </c:pt>
                <c:pt idx="13875">
                  <c:v>42343.277083333334</c:v>
                </c:pt>
                <c:pt idx="13876">
                  <c:v>42343.279861111114</c:v>
                </c:pt>
                <c:pt idx="13877">
                  <c:v>42343.28125</c:v>
                </c:pt>
                <c:pt idx="13878">
                  <c:v>42343.284722222219</c:v>
                </c:pt>
                <c:pt idx="13879">
                  <c:v>42343.291666666664</c:v>
                </c:pt>
                <c:pt idx="13880">
                  <c:v>42343.296527777777</c:v>
                </c:pt>
                <c:pt idx="13881">
                  <c:v>42343.298611111109</c:v>
                </c:pt>
                <c:pt idx="13882">
                  <c:v>42343.302083333336</c:v>
                </c:pt>
                <c:pt idx="13883">
                  <c:v>42343.304861111108</c:v>
                </c:pt>
                <c:pt idx="13884">
                  <c:v>42343.306944444441</c:v>
                </c:pt>
                <c:pt idx="13885">
                  <c:v>42343.309027777781</c:v>
                </c:pt>
                <c:pt idx="13886">
                  <c:v>42343.311805555553</c:v>
                </c:pt>
                <c:pt idx="13887">
                  <c:v>42343.3125</c:v>
                </c:pt>
                <c:pt idx="13888">
                  <c:v>42343.313888888886</c:v>
                </c:pt>
                <c:pt idx="13889">
                  <c:v>42343.316666666666</c:v>
                </c:pt>
                <c:pt idx="13890">
                  <c:v>42343.318749999999</c:v>
                </c:pt>
                <c:pt idx="13891">
                  <c:v>42343.320833333331</c:v>
                </c:pt>
                <c:pt idx="13892">
                  <c:v>42343.322916666664</c:v>
                </c:pt>
                <c:pt idx="13893">
                  <c:v>42343.325694444444</c:v>
                </c:pt>
                <c:pt idx="13894">
                  <c:v>42343.331944444442</c:v>
                </c:pt>
                <c:pt idx="13895">
                  <c:v>42343.333333333336</c:v>
                </c:pt>
                <c:pt idx="13896">
                  <c:v>42343.336111111108</c:v>
                </c:pt>
                <c:pt idx="13897">
                  <c:v>42343.338888888888</c:v>
                </c:pt>
                <c:pt idx="13898">
                  <c:v>42343.34097222222</c:v>
                </c:pt>
                <c:pt idx="13899">
                  <c:v>42343.343055555553</c:v>
                </c:pt>
                <c:pt idx="13900">
                  <c:v>42343.34375</c:v>
                </c:pt>
                <c:pt idx="13901">
                  <c:v>42343.345138888886</c:v>
                </c:pt>
                <c:pt idx="13902">
                  <c:v>42343.347916666666</c:v>
                </c:pt>
                <c:pt idx="13903">
                  <c:v>42343.35</c:v>
                </c:pt>
                <c:pt idx="13904">
                  <c:v>42343.352083333331</c:v>
                </c:pt>
                <c:pt idx="13905">
                  <c:v>42343.354166666664</c:v>
                </c:pt>
                <c:pt idx="13906">
                  <c:v>42343.354861111111</c:v>
                </c:pt>
                <c:pt idx="13907">
                  <c:v>42343.35833333333</c:v>
                </c:pt>
                <c:pt idx="13908">
                  <c:v>42343.364583333336</c:v>
                </c:pt>
                <c:pt idx="13909">
                  <c:v>42343.368055555555</c:v>
                </c:pt>
                <c:pt idx="13910">
                  <c:v>42343.371527777781</c:v>
                </c:pt>
                <c:pt idx="13911">
                  <c:v>42343.373611111114</c:v>
                </c:pt>
                <c:pt idx="13912">
                  <c:v>42343.375</c:v>
                </c:pt>
                <c:pt idx="13913">
                  <c:v>42343.376388888886</c:v>
                </c:pt>
                <c:pt idx="13914">
                  <c:v>42343.378472222219</c:v>
                </c:pt>
                <c:pt idx="13915">
                  <c:v>42343.380555555559</c:v>
                </c:pt>
                <c:pt idx="13916">
                  <c:v>42343.382638888892</c:v>
                </c:pt>
                <c:pt idx="13917">
                  <c:v>42343.385416666664</c:v>
                </c:pt>
                <c:pt idx="13918">
                  <c:v>42343.386111111111</c:v>
                </c:pt>
                <c:pt idx="13919">
                  <c:v>42343.388888888891</c:v>
                </c:pt>
                <c:pt idx="13920">
                  <c:v>42343.395833333336</c:v>
                </c:pt>
                <c:pt idx="13921">
                  <c:v>42343.4</c:v>
                </c:pt>
                <c:pt idx="13922">
                  <c:v>42343.40347222222</c:v>
                </c:pt>
                <c:pt idx="13923">
                  <c:v>42343.40625</c:v>
                </c:pt>
                <c:pt idx="13924">
                  <c:v>42343.409722222219</c:v>
                </c:pt>
                <c:pt idx="13925">
                  <c:v>42343.413888888892</c:v>
                </c:pt>
                <c:pt idx="13926">
                  <c:v>42343.416666666664</c:v>
                </c:pt>
                <c:pt idx="13927">
                  <c:v>42343.417361111111</c:v>
                </c:pt>
                <c:pt idx="13928">
                  <c:v>42343.421527777777</c:v>
                </c:pt>
                <c:pt idx="13929">
                  <c:v>42343.427083333336</c:v>
                </c:pt>
                <c:pt idx="13930">
                  <c:v>42343.4375</c:v>
                </c:pt>
                <c:pt idx="13931">
                  <c:v>42343.439583333333</c:v>
                </c:pt>
                <c:pt idx="13932">
                  <c:v>42343.447222222225</c:v>
                </c:pt>
                <c:pt idx="13933">
                  <c:v>42343.447916666664</c:v>
                </c:pt>
                <c:pt idx="13934">
                  <c:v>42343.458333333336</c:v>
                </c:pt>
                <c:pt idx="13935">
                  <c:v>42343.46875</c:v>
                </c:pt>
                <c:pt idx="13936">
                  <c:v>42343.477777777778</c:v>
                </c:pt>
                <c:pt idx="13937">
                  <c:v>42343.479166666664</c:v>
                </c:pt>
                <c:pt idx="13938">
                  <c:v>42343.487500000003</c:v>
                </c:pt>
                <c:pt idx="13939">
                  <c:v>42343.489583333336</c:v>
                </c:pt>
                <c:pt idx="13940">
                  <c:v>42343.490972222222</c:v>
                </c:pt>
                <c:pt idx="13941">
                  <c:v>42343.493750000001</c:v>
                </c:pt>
                <c:pt idx="13942">
                  <c:v>42343.496527777781</c:v>
                </c:pt>
                <c:pt idx="13943">
                  <c:v>42343.5</c:v>
                </c:pt>
                <c:pt idx="13944">
                  <c:v>42343.501388888886</c:v>
                </c:pt>
                <c:pt idx="13945">
                  <c:v>42343.506944444445</c:v>
                </c:pt>
                <c:pt idx="13946">
                  <c:v>42343.510416666664</c:v>
                </c:pt>
                <c:pt idx="13947">
                  <c:v>42343.511111111111</c:v>
                </c:pt>
                <c:pt idx="13948">
                  <c:v>42343.513888888891</c:v>
                </c:pt>
                <c:pt idx="13949">
                  <c:v>42343.515972222223</c:v>
                </c:pt>
                <c:pt idx="13950">
                  <c:v>42343.517361111109</c:v>
                </c:pt>
                <c:pt idx="13951">
                  <c:v>42343.518750000003</c:v>
                </c:pt>
                <c:pt idx="13952">
                  <c:v>42343.520138888889</c:v>
                </c:pt>
                <c:pt idx="13953">
                  <c:v>42343.520833333336</c:v>
                </c:pt>
                <c:pt idx="13954">
                  <c:v>42343.522222222222</c:v>
                </c:pt>
                <c:pt idx="13955">
                  <c:v>42343.525694444441</c:v>
                </c:pt>
                <c:pt idx="13956">
                  <c:v>42343.527083333334</c:v>
                </c:pt>
                <c:pt idx="13957">
                  <c:v>42343.529861111114</c:v>
                </c:pt>
                <c:pt idx="13958">
                  <c:v>42343.53125</c:v>
                </c:pt>
                <c:pt idx="13959">
                  <c:v>42343.53402777778</c:v>
                </c:pt>
                <c:pt idx="13960">
                  <c:v>42343.536111111112</c:v>
                </c:pt>
                <c:pt idx="13961">
                  <c:v>42343.539583333331</c:v>
                </c:pt>
                <c:pt idx="13962">
                  <c:v>42343.541666666664</c:v>
                </c:pt>
                <c:pt idx="13963">
                  <c:v>42343.545138888891</c:v>
                </c:pt>
                <c:pt idx="13964">
                  <c:v>42343.549305555556</c:v>
                </c:pt>
                <c:pt idx="13965">
                  <c:v>42343.552083333336</c:v>
                </c:pt>
                <c:pt idx="13966">
                  <c:v>42343.554166666669</c:v>
                </c:pt>
                <c:pt idx="13967">
                  <c:v>42343.557638888888</c:v>
                </c:pt>
                <c:pt idx="13968">
                  <c:v>42343.560416666667</c:v>
                </c:pt>
                <c:pt idx="13969">
                  <c:v>42343.5625</c:v>
                </c:pt>
                <c:pt idx="13970">
                  <c:v>42343.563194444447</c:v>
                </c:pt>
                <c:pt idx="13971">
                  <c:v>42343.565972222219</c:v>
                </c:pt>
                <c:pt idx="13972">
                  <c:v>42343.568055555559</c:v>
                </c:pt>
                <c:pt idx="13973">
                  <c:v>42343.570138888892</c:v>
                </c:pt>
                <c:pt idx="13974">
                  <c:v>42343.572222222225</c:v>
                </c:pt>
                <c:pt idx="13975">
                  <c:v>42343.572916666664</c:v>
                </c:pt>
                <c:pt idx="13976">
                  <c:v>42343.575694444444</c:v>
                </c:pt>
                <c:pt idx="13977">
                  <c:v>42343.578472222223</c:v>
                </c:pt>
                <c:pt idx="13978">
                  <c:v>42343.579861111109</c:v>
                </c:pt>
                <c:pt idx="13979">
                  <c:v>42343.581250000003</c:v>
                </c:pt>
                <c:pt idx="13980">
                  <c:v>42343.583333333336</c:v>
                </c:pt>
                <c:pt idx="13981">
                  <c:v>42343.584722222222</c:v>
                </c:pt>
                <c:pt idx="13982">
                  <c:v>42343.586111111108</c:v>
                </c:pt>
                <c:pt idx="13983">
                  <c:v>42343.588194444441</c:v>
                </c:pt>
                <c:pt idx="13984">
                  <c:v>42343.589583333334</c:v>
                </c:pt>
                <c:pt idx="13985">
                  <c:v>42343.591666666667</c:v>
                </c:pt>
                <c:pt idx="13986">
                  <c:v>42343.59375</c:v>
                </c:pt>
                <c:pt idx="13987">
                  <c:v>42343.59652777778</c:v>
                </c:pt>
                <c:pt idx="13988">
                  <c:v>42343.604166666664</c:v>
                </c:pt>
                <c:pt idx="13989">
                  <c:v>42343.609722222223</c:v>
                </c:pt>
                <c:pt idx="13990">
                  <c:v>42343.612500000003</c:v>
                </c:pt>
                <c:pt idx="13991">
                  <c:v>42343.614583333336</c:v>
                </c:pt>
                <c:pt idx="13992">
                  <c:v>42343.615277777775</c:v>
                </c:pt>
                <c:pt idx="13993">
                  <c:v>42343.617361111108</c:v>
                </c:pt>
                <c:pt idx="13994">
                  <c:v>42343.620138888888</c:v>
                </c:pt>
                <c:pt idx="13995">
                  <c:v>42343.62222222222</c:v>
                </c:pt>
                <c:pt idx="13996">
                  <c:v>42343.625</c:v>
                </c:pt>
                <c:pt idx="13997">
                  <c:v>42343.630555555559</c:v>
                </c:pt>
                <c:pt idx="13998">
                  <c:v>42343.635416666664</c:v>
                </c:pt>
                <c:pt idx="13999">
                  <c:v>42343.63958333333</c:v>
                </c:pt>
                <c:pt idx="14000">
                  <c:v>42343.642361111109</c:v>
                </c:pt>
                <c:pt idx="14001">
                  <c:v>42343.644444444442</c:v>
                </c:pt>
                <c:pt idx="14002">
                  <c:v>42343.645833333336</c:v>
                </c:pt>
                <c:pt idx="14003">
                  <c:v>42343.654166666667</c:v>
                </c:pt>
                <c:pt idx="14004">
                  <c:v>42343.65625</c:v>
                </c:pt>
                <c:pt idx="14005">
                  <c:v>42343.657638888886</c:v>
                </c:pt>
                <c:pt idx="14006">
                  <c:v>42343.660416666666</c:v>
                </c:pt>
                <c:pt idx="14007">
                  <c:v>42343.663888888892</c:v>
                </c:pt>
                <c:pt idx="14008">
                  <c:v>42343.666666666664</c:v>
                </c:pt>
                <c:pt idx="14009">
                  <c:v>42343.677083333336</c:v>
                </c:pt>
                <c:pt idx="14010">
                  <c:v>42343.682638888888</c:v>
                </c:pt>
                <c:pt idx="14011">
                  <c:v>42343.6875</c:v>
                </c:pt>
                <c:pt idx="14012">
                  <c:v>42343.688888888886</c:v>
                </c:pt>
                <c:pt idx="14013">
                  <c:v>42343.693055555559</c:v>
                </c:pt>
                <c:pt idx="14014">
                  <c:v>42343.697916666664</c:v>
                </c:pt>
                <c:pt idx="14015">
                  <c:v>42343.708333333336</c:v>
                </c:pt>
                <c:pt idx="14016">
                  <c:v>42343.71875</c:v>
                </c:pt>
                <c:pt idx="14017">
                  <c:v>42343.725694444445</c:v>
                </c:pt>
                <c:pt idx="14018">
                  <c:v>42343.729166666664</c:v>
                </c:pt>
                <c:pt idx="14019">
                  <c:v>42343.739583333336</c:v>
                </c:pt>
                <c:pt idx="14020">
                  <c:v>42343.740277777775</c:v>
                </c:pt>
                <c:pt idx="14021">
                  <c:v>42343.744444444441</c:v>
                </c:pt>
                <c:pt idx="14022">
                  <c:v>42343.747916666667</c:v>
                </c:pt>
                <c:pt idx="14023">
                  <c:v>42343.75</c:v>
                </c:pt>
                <c:pt idx="14024">
                  <c:v>42343.751388888886</c:v>
                </c:pt>
                <c:pt idx="14025">
                  <c:v>42343.754861111112</c:v>
                </c:pt>
                <c:pt idx="14026">
                  <c:v>42343.759027777778</c:v>
                </c:pt>
                <c:pt idx="14027">
                  <c:v>42343.760416666664</c:v>
                </c:pt>
                <c:pt idx="14028">
                  <c:v>42343.763888888891</c:v>
                </c:pt>
                <c:pt idx="14029">
                  <c:v>42343.770833333336</c:v>
                </c:pt>
                <c:pt idx="14030">
                  <c:v>42343.775694444441</c:v>
                </c:pt>
                <c:pt idx="14031">
                  <c:v>42343.777777777781</c:v>
                </c:pt>
                <c:pt idx="14032">
                  <c:v>42343.780555555553</c:v>
                </c:pt>
                <c:pt idx="14033">
                  <c:v>42343.78125</c:v>
                </c:pt>
                <c:pt idx="14034">
                  <c:v>42343.782638888886</c:v>
                </c:pt>
                <c:pt idx="14035">
                  <c:v>42343.784722222219</c:v>
                </c:pt>
                <c:pt idx="14036">
                  <c:v>42343.787499999999</c:v>
                </c:pt>
                <c:pt idx="14037">
                  <c:v>42343.789583333331</c:v>
                </c:pt>
                <c:pt idx="14038">
                  <c:v>42343.791666666664</c:v>
                </c:pt>
                <c:pt idx="14039">
                  <c:v>42343.794444444444</c:v>
                </c:pt>
                <c:pt idx="14040">
                  <c:v>42343.796527777777</c:v>
                </c:pt>
                <c:pt idx="14041">
                  <c:v>42343.8</c:v>
                </c:pt>
                <c:pt idx="14042">
                  <c:v>42343.802083333336</c:v>
                </c:pt>
                <c:pt idx="14043">
                  <c:v>42343.805555555555</c:v>
                </c:pt>
                <c:pt idx="14044">
                  <c:v>42343.810416666667</c:v>
                </c:pt>
                <c:pt idx="14045">
                  <c:v>42343.8125</c:v>
                </c:pt>
                <c:pt idx="14046">
                  <c:v>42343.813194444447</c:v>
                </c:pt>
                <c:pt idx="14047">
                  <c:v>42343.81527777778</c:v>
                </c:pt>
                <c:pt idx="14048">
                  <c:v>42343.817361111112</c:v>
                </c:pt>
                <c:pt idx="14049">
                  <c:v>42343.819444444445</c:v>
                </c:pt>
                <c:pt idx="14050">
                  <c:v>42343.821527777778</c:v>
                </c:pt>
                <c:pt idx="14051">
                  <c:v>42343.822916666664</c:v>
                </c:pt>
                <c:pt idx="14052">
                  <c:v>42343.823611111111</c:v>
                </c:pt>
                <c:pt idx="14053">
                  <c:v>42343.824999999997</c:v>
                </c:pt>
                <c:pt idx="14054">
                  <c:v>42343.82708333333</c:v>
                </c:pt>
                <c:pt idx="14055">
                  <c:v>42343.829861111109</c:v>
                </c:pt>
                <c:pt idx="14056">
                  <c:v>42343.831944444442</c:v>
                </c:pt>
                <c:pt idx="14057">
                  <c:v>42343.833333333336</c:v>
                </c:pt>
                <c:pt idx="14058">
                  <c:v>42343.834027777775</c:v>
                </c:pt>
                <c:pt idx="14059">
                  <c:v>42343.84097222222</c:v>
                </c:pt>
                <c:pt idx="14060">
                  <c:v>42343.84375</c:v>
                </c:pt>
                <c:pt idx="14061">
                  <c:v>42343.84652777778</c:v>
                </c:pt>
                <c:pt idx="14062">
                  <c:v>42343.849305555559</c:v>
                </c:pt>
                <c:pt idx="14063">
                  <c:v>42343.852083333331</c:v>
                </c:pt>
                <c:pt idx="14064">
                  <c:v>42343.854166666664</c:v>
                </c:pt>
                <c:pt idx="14065">
                  <c:v>42343.854861111111</c:v>
                </c:pt>
                <c:pt idx="14066">
                  <c:v>42343.856944444444</c:v>
                </c:pt>
                <c:pt idx="14067">
                  <c:v>42343.85833333333</c:v>
                </c:pt>
                <c:pt idx="14068">
                  <c:v>42343.861111111109</c:v>
                </c:pt>
                <c:pt idx="14069">
                  <c:v>42343.863194444442</c:v>
                </c:pt>
                <c:pt idx="14070">
                  <c:v>42343.864583333336</c:v>
                </c:pt>
                <c:pt idx="14071">
                  <c:v>42343.865277777775</c:v>
                </c:pt>
                <c:pt idx="14072">
                  <c:v>42343.867361111108</c:v>
                </c:pt>
                <c:pt idx="14073">
                  <c:v>42343.872916666667</c:v>
                </c:pt>
                <c:pt idx="14074">
                  <c:v>42343.875</c:v>
                </c:pt>
                <c:pt idx="14075">
                  <c:v>42343.880555555559</c:v>
                </c:pt>
                <c:pt idx="14076">
                  <c:v>42343.882638888892</c:v>
                </c:pt>
                <c:pt idx="14077">
                  <c:v>42343.885416666664</c:v>
                </c:pt>
                <c:pt idx="14078">
                  <c:v>42343.886805555558</c:v>
                </c:pt>
                <c:pt idx="14079">
                  <c:v>42343.88958333333</c:v>
                </c:pt>
                <c:pt idx="14080">
                  <c:v>42343.89166666667</c:v>
                </c:pt>
                <c:pt idx="14081">
                  <c:v>42343.893750000003</c:v>
                </c:pt>
                <c:pt idx="14082">
                  <c:v>42343.895833333336</c:v>
                </c:pt>
                <c:pt idx="14083">
                  <c:v>42343.897916666669</c:v>
                </c:pt>
                <c:pt idx="14084">
                  <c:v>42343.9</c:v>
                </c:pt>
                <c:pt idx="14085">
                  <c:v>42343.90347222222</c:v>
                </c:pt>
                <c:pt idx="14086">
                  <c:v>42343.90625</c:v>
                </c:pt>
                <c:pt idx="14087">
                  <c:v>42343.910416666666</c:v>
                </c:pt>
                <c:pt idx="14088">
                  <c:v>42343.915972222225</c:v>
                </c:pt>
                <c:pt idx="14089">
                  <c:v>42343.916666666664</c:v>
                </c:pt>
                <c:pt idx="14090">
                  <c:v>42343.918749999997</c:v>
                </c:pt>
                <c:pt idx="14091">
                  <c:v>42343.92083333333</c:v>
                </c:pt>
                <c:pt idx="14092">
                  <c:v>42343.92291666667</c:v>
                </c:pt>
                <c:pt idx="14093">
                  <c:v>42343.926388888889</c:v>
                </c:pt>
                <c:pt idx="14094">
                  <c:v>42343.927083333336</c:v>
                </c:pt>
                <c:pt idx="14095">
                  <c:v>42343.929166666669</c:v>
                </c:pt>
                <c:pt idx="14096">
                  <c:v>42343.931944444441</c:v>
                </c:pt>
                <c:pt idx="14097">
                  <c:v>42343.934027777781</c:v>
                </c:pt>
                <c:pt idx="14098">
                  <c:v>42343.936805555553</c:v>
                </c:pt>
                <c:pt idx="14099">
                  <c:v>42343.9375</c:v>
                </c:pt>
                <c:pt idx="14100">
                  <c:v>42343.947916666664</c:v>
                </c:pt>
                <c:pt idx="14101">
                  <c:v>42343.956944444442</c:v>
                </c:pt>
                <c:pt idx="14102">
                  <c:v>42343.958333333336</c:v>
                </c:pt>
                <c:pt idx="14103">
                  <c:v>42343.961805555555</c:v>
                </c:pt>
                <c:pt idx="14104">
                  <c:v>42343.96597222222</c:v>
                </c:pt>
                <c:pt idx="14105">
                  <c:v>42343.96875</c:v>
                </c:pt>
                <c:pt idx="14106">
                  <c:v>42343.970138888886</c:v>
                </c:pt>
                <c:pt idx="14107">
                  <c:v>42343.979166666664</c:v>
                </c:pt>
                <c:pt idx="14108">
                  <c:v>42343.989583333336</c:v>
                </c:pt>
                <c:pt idx="14109">
                  <c:v>42344</c:v>
                </c:pt>
                <c:pt idx="14110">
                  <c:v>42344.010416666664</c:v>
                </c:pt>
                <c:pt idx="14111">
                  <c:v>42344.012499999997</c:v>
                </c:pt>
                <c:pt idx="14112">
                  <c:v>42344.015277777777</c:v>
                </c:pt>
                <c:pt idx="14113">
                  <c:v>42344.018750000003</c:v>
                </c:pt>
                <c:pt idx="14114">
                  <c:v>42344.020833333336</c:v>
                </c:pt>
                <c:pt idx="14115">
                  <c:v>42344.021527777775</c:v>
                </c:pt>
                <c:pt idx="14116">
                  <c:v>42344.025000000001</c:v>
                </c:pt>
                <c:pt idx="14117">
                  <c:v>42344.030555555553</c:v>
                </c:pt>
                <c:pt idx="14118">
                  <c:v>42344.03125</c:v>
                </c:pt>
                <c:pt idx="14119">
                  <c:v>42344.035416666666</c:v>
                </c:pt>
                <c:pt idx="14120">
                  <c:v>42344.038888888892</c:v>
                </c:pt>
                <c:pt idx="14121">
                  <c:v>42344.041666666664</c:v>
                </c:pt>
                <c:pt idx="14122">
                  <c:v>42344.043749999997</c:v>
                </c:pt>
                <c:pt idx="14123">
                  <c:v>42344.04583333333</c:v>
                </c:pt>
                <c:pt idx="14124">
                  <c:v>42344.04791666667</c:v>
                </c:pt>
                <c:pt idx="14125">
                  <c:v>42344.05</c:v>
                </c:pt>
                <c:pt idx="14126">
                  <c:v>42344.052083333336</c:v>
                </c:pt>
                <c:pt idx="14127">
                  <c:v>42344.054166666669</c:v>
                </c:pt>
                <c:pt idx="14128">
                  <c:v>42344.056250000001</c:v>
                </c:pt>
                <c:pt idx="14129">
                  <c:v>42344.058333333334</c:v>
                </c:pt>
                <c:pt idx="14130">
                  <c:v>42344.05972222222</c:v>
                </c:pt>
                <c:pt idx="14131">
                  <c:v>42344.0625</c:v>
                </c:pt>
                <c:pt idx="14132">
                  <c:v>42344.063888888886</c:v>
                </c:pt>
                <c:pt idx="14133">
                  <c:v>42344.067361111112</c:v>
                </c:pt>
                <c:pt idx="14134">
                  <c:v>42344.070138888892</c:v>
                </c:pt>
                <c:pt idx="14135">
                  <c:v>42344.072916666664</c:v>
                </c:pt>
                <c:pt idx="14136">
                  <c:v>42344.075694444444</c:v>
                </c:pt>
                <c:pt idx="14137">
                  <c:v>42344.077777777777</c:v>
                </c:pt>
                <c:pt idx="14138">
                  <c:v>42344.079861111109</c:v>
                </c:pt>
                <c:pt idx="14139">
                  <c:v>42344.081944444442</c:v>
                </c:pt>
                <c:pt idx="14140">
                  <c:v>42344.083333333336</c:v>
                </c:pt>
                <c:pt idx="14141">
                  <c:v>42344.084027777775</c:v>
                </c:pt>
                <c:pt idx="14142">
                  <c:v>42344.086805555555</c:v>
                </c:pt>
                <c:pt idx="14143">
                  <c:v>42344.088888888888</c:v>
                </c:pt>
                <c:pt idx="14144">
                  <c:v>42344.09097222222</c:v>
                </c:pt>
                <c:pt idx="14145">
                  <c:v>42344.09375</c:v>
                </c:pt>
                <c:pt idx="14146">
                  <c:v>42344.09652777778</c:v>
                </c:pt>
                <c:pt idx="14147">
                  <c:v>42344.098611111112</c:v>
                </c:pt>
                <c:pt idx="14148">
                  <c:v>42344.101388888892</c:v>
                </c:pt>
                <c:pt idx="14149">
                  <c:v>42344.104166666664</c:v>
                </c:pt>
                <c:pt idx="14150">
                  <c:v>42344.106249999997</c:v>
                </c:pt>
                <c:pt idx="14151">
                  <c:v>42344.109027777777</c:v>
                </c:pt>
                <c:pt idx="14152">
                  <c:v>42344.111111111109</c:v>
                </c:pt>
                <c:pt idx="14153">
                  <c:v>42344.113888888889</c:v>
                </c:pt>
                <c:pt idx="14154">
                  <c:v>42344.114583333336</c:v>
                </c:pt>
                <c:pt idx="14155">
                  <c:v>42344.116666666669</c:v>
                </c:pt>
                <c:pt idx="14156">
                  <c:v>42344.118055555555</c:v>
                </c:pt>
                <c:pt idx="14157">
                  <c:v>42344.119444444441</c:v>
                </c:pt>
                <c:pt idx="14158">
                  <c:v>42344.121527777781</c:v>
                </c:pt>
                <c:pt idx="14159">
                  <c:v>42344.122916666667</c:v>
                </c:pt>
                <c:pt idx="14160">
                  <c:v>42344.125</c:v>
                </c:pt>
                <c:pt idx="14161">
                  <c:v>42344.126388888886</c:v>
                </c:pt>
                <c:pt idx="14162">
                  <c:v>42344.128472222219</c:v>
                </c:pt>
                <c:pt idx="14163">
                  <c:v>42344.130555555559</c:v>
                </c:pt>
                <c:pt idx="14164">
                  <c:v>42344.135416666664</c:v>
                </c:pt>
                <c:pt idx="14165">
                  <c:v>42344.138888888891</c:v>
                </c:pt>
                <c:pt idx="14166">
                  <c:v>42344.140972222223</c:v>
                </c:pt>
                <c:pt idx="14167">
                  <c:v>42344.143750000003</c:v>
                </c:pt>
                <c:pt idx="14168">
                  <c:v>42344.145833333336</c:v>
                </c:pt>
                <c:pt idx="14169">
                  <c:v>42344.149305555555</c:v>
                </c:pt>
                <c:pt idx="14170">
                  <c:v>42344.151388888888</c:v>
                </c:pt>
                <c:pt idx="14171">
                  <c:v>42344.154861111114</c:v>
                </c:pt>
                <c:pt idx="14172">
                  <c:v>42344.15625</c:v>
                </c:pt>
                <c:pt idx="14173">
                  <c:v>42344.157638888886</c:v>
                </c:pt>
                <c:pt idx="14174">
                  <c:v>42344.160416666666</c:v>
                </c:pt>
                <c:pt idx="14175">
                  <c:v>42344.162499999999</c:v>
                </c:pt>
                <c:pt idx="14176">
                  <c:v>42344.164583333331</c:v>
                </c:pt>
                <c:pt idx="14177">
                  <c:v>42344.165972222225</c:v>
                </c:pt>
                <c:pt idx="14178">
                  <c:v>42344.166666666664</c:v>
                </c:pt>
                <c:pt idx="14179">
                  <c:v>42344.168749999997</c:v>
                </c:pt>
                <c:pt idx="14180">
                  <c:v>42344.17083333333</c:v>
                </c:pt>
                <c:pt idx="14181">
                  <c:v>42344.176388888889</c:v>
                </c:pt>
                <c:pt idx="14182">
                  <c:v>42344.177083333336</c:v>
                </c:pt>
                <c:pt idx="14183">
                  <c:v>42344.179166666669</c:v>
                </c:pt>
                <c:pt idx="14184">
                  <c:v>42344.183333333334</c:v>
                </c:pt>
                <c:pt idx="14185">
                  <c:v>42344.1875</c:v>
                </c:pt>
                <c:pt idx="14186">
                  <c:v>42344.190972222219</c:v>
                </c:pt>
                <c:pt idx="14187">
                  <c:v>42344.196527777778</c:v>
                </c:pt>
                <c:pt idx="14188">
                  <c:v>42344.197916666664</c:v>
                </c:pt>
                <c:pt idx="14189">
                  <c:v>42344.2</c:v>
                </c:pt>
                <c:pt idx="14190">
                  <c:v>42344.202777777777</c:v>
                </c:pt>
                <c:pt idx="14191">
                  <c:v>42344.206944444442</c:v>
                </c:pt>
                <c:pt idx="14192">
                  <c:v>42344.208333333336</c:v>
                </c:pt>
                <c:pt idx="14193">
                  <c:v>42344.214583333334</c:v>
                </c:pt>
                <c:pt idx="14194">
                  <c:v>42344.21875</c:v>
                </c:pt>
                <c:pt idx="14195">
                  <c:v>42344.229166666664</c:v>
                </c:pt>
                <c:pt idx="14196">
                  <c:v>42344.239583333336</c:v>
                </c:pt>
                <c:pt idx="14197">
                  <c:v>42344.25</c:v>
                </c:pt>
                <c:pt idx="14198">
                  <c:v>42344.260416666664</c:v>
                </c:pt>
                <c:pt idx="14199">
                  <c:v>42344.262499999997</c:v>
                </c:pt>
                <c:pt idx="14200">
                  <c:v>42344.265277777777</c:v>
                </c:pt>
                <c:pt idx="14201">
                  <c:v>42344.268750000003</c:v>
                </c:pt>
                <c:pt idx="14202">
                  <c:v>42344.270833333336</c:v>
                </c:pt>
                <c:pt idx="14203">
                  <c:v>42344.271527777775</c:v>
                </c:pt>
                <c:pt idx="14204">
                  <c:v>42344.274305555555</c:v>
                </c:pt>
                <c:pt idx="14205">
                  <c:v>42344.277777777781</c:v>
                </c:pt>
                <c:pt idx="14206">
                  <c:v>42344.28125</c:v>
                </c:pt>
                <c:pt idx="14207">
                  <c:v>42344.284722222219</c:v>
                </c:pt>
                <c:pt idx="14208">
                  <c:v>42344.291666666664</c:v>
                </c:pt>
                <c:pt idx="14209">
                  <c:v>42344.295138888891</c:v>
                </c:pt>
                <c:pt idx="14210">
                  <c:v>42344.297222222223</c:v>
                </c:pt>
                <c:pt idx="14211">
                  <c:v>42344.3</c:v>
                </c:pt>
                <c:pt idx="14212">
                  <c:v>42344.301388888889</c:v>
                </c:pt>
                <c:pt idx="14213">
                  <c:v>42344.302083333336</c:v>
                </c:pt>
                <c:pt idx="14214">
                  <c:v>42344.303472222222</c:v>
                </c:pt>
                <c:pt idx="14215">
                  <c:v>42344.305555555555</c:v>
                </c:pt>
                <c:pt idx="14216">
                  <c:v>42344.307638888888</c:v>
                </c:pt>
                <c:pt idx="14217">
                  <c:v>42344.30972222222</c:v>
                </c:pt>
                <c:pt idx="14218">
                  <c:v>42344.311805555553</c:v>
                </c:pt>
                <c:pt idx="14219">
                  <c:v>42344.3125</c:v>
                </c:pt>
                <c:pt idx="14220">
                  <c:v>42344.313888888886</c:v>
                </c:pt>
                <c:pt idx="14221">
                  <c:v>42344.316666666666</c:v>
                </c:pt>
                <c:pt idx="14222">
                  <c:v>42344.318749999999</c:v>
                </c:pt>
                <c:pt idx="14223">
                  <c:v>42344.321527777778</c:v>
                </c:pt>
                <c:pt idx="14224">
                  <c:v>42344.322916666664</c:v>
                </c:pt>
                <c:pt idx="14225">
                  <c:v>42344.325694444444</c:v>
                </c:pt>
                <c:pt idx="14226">
                  <c:v>42344.331944444442</c:v>
                </c:pt>
                <c:pt idx="14227">
                  <c:v>42344.333333333336</c:v>
                </c:pt>
                <c:pt idx="14228">
                  <c:v>42344.337500000001</c:v>
                </c:pt>
                <c:pt idx="14229">
                  <c:v>42344.339583333334</c:v>
                </c:pt>
                <c:pt idx="14230">
                  <c:v>42344.341666666667</c:v>
                </c:pt>
                <c:pt idx="14231">
                  <c:v>42344.34375</c:v>
                </c:pt>
                <c:pt idx="14232">
                  <c:v>42344.345138888886</c:v>
                </c:pt>
                <c:pt idx="14233">
                  <c:v>42344.347222222219</c:v>
                </c:pt>
                <c:pt idx="14234">
                  <c:v>42344.349305555559</c:v>
                </c:pt>
                <c:pt idx="14235">
                  <c:v>42344.351388888892</c:v>
                </c:pt>
                <c:pt idx="14236">
                  <c:v>42344.353472222225</c:v>
                </c:pt>
                <c:pt idx="14237">
                  <c:v>42344.354166666664</c:v>
                </c:pt>
                <c:pt idx="14238">
                  <c:v>42344.355555555558</c:v>
                </c:pt>
                <c:pt idx="14239">
                  <c:v>42344.356944444444</c:v>
                </c:pt>
                <c:pt idx="14240">
                  <c:v>42344.359722222223</c:v>
                </c:pt>
                <c:pt idx="14241">
                  <c:v>42344.361805555556</c:v>
                </c:pt>
                <c:pt idx="14242">
                  <c:v>42344.364583333336</c:v>
                </c:pt>
                <c:pt idx="14243">
                  <c:v>42344.365277777775</c:v>
                </c:pt>
                <c:pt idx="14244">
                  <c:v>42344.370833333334</c:v>
                </c:pt>
                <c:pt idx="14245">
                  <c:v>42344.375</c:v>
                </c:pt>
                <c:pt idx="14246">
                  <c:v>42344.377083333333</c:v>
                </c:pt>
                <c:pt idx="14247">
                  <c:v>42344.379166666666</c:v>
                </c:pt>
                <c:pt idx="14248">
                  <c:v>42344.381249999999</c:v>
                </c:pt>
                <c:pt idx="14249">
                  <c:v>42344.383333333331</c:v>
                </c:pt>
                <c:pt idx="14250">
                  <c:v>42344.385416666664</c:v>
                </c:pt>
                <c:pt idx="14251">
                  <c:v>42344.386111111111</c:v>
                </c:pt>
                <c:pt idx="14252">
                  <c:v>42344.388194444444</c:v>
                </c:pt>
                <c:pt idx="14253">
                  <c:v>42344.390277777777</c:v>
                </c:pt>
                <c:pt idx="14254">
                  <c:v>42344.392361111109</c:v>
                </c:pt>
                <c:pt idx="14255">
                  <c:v>42344.395138888889</c:v>
                </c:pt>
                <c:pt idx="14256">
                  <c:v>42344.395833333336</c:v>
                </c:pt>
                <c:pt idx="14257">
                  <c:v>42344.397916666669</c:v>
                </c:pt>
                <c:pt idx="14258">
                  <c:v>42344.400694444441</c:v>
                </c:pt>
                <c:pt idx="14259">
                  <c:v>42344.404166666667</c:v>
                </c:pt>
                <c:pt idx="14260">
                  <c:v>42344.40625</c:v>
                </c:pt>
                <c:pt idx="14261">
                  <c:v>42344.408333333333</c:v>
                </c:pt>
                <c:pt idx="14262">
                  <c:v>42344.416666666664</c:v>
                </c:pt>
                <c:pt idx="14263">
                  <c:v>42344.418055555558</c:v>
                </c:pt>
                <c:pt idx="14264">
                  <c:v>42344.420138888891</c:v>
                </c:pt>
                <c:pt idx="14265">
                  <c:v>42344.42291666667</c:v>
                </c:pt>
                <c:pt idx="14266">
                  <c:v>42344.425694444442</c:v>
                </c:pt>
                <c:pt idx="14267">
                  <c:v>42344.427083333336</c:v>
                </c:pt>
                <c:pt idx="14268">
                  <c:v>42344.428472222222</c:v>
                </c:pt>
                <c:pt idx="14269">
                  <c:v>42344.431250000001</c:v>
                </c:pt>
                <c:pt idx="14270">
                  <c:v>42344.434027777781</c:v>
                </c:pt>
                <c:pt idx="14271">
                  <c:v>42344.436805555553</c:v>
                </c:pt>
                <c:pt idx="14272">
                  <c:v>42344.4375</c:v>
                </c:pt>
                <c:pt idx="14273">
                  <c:v>42344.44027777778</c:v>
                </c:pt>
                <c:pt idx="14274">
                  <c:v>42344.444444444445</c:v>
                </c:pt>
                <c:pt idx="14275">
                  <c:v>42344.447916666664</c:v>
                </c:pt>
                <c:pt idx="14276">
                  <c:v>42344.458333333336</c:v>
                </c:pt>
                <c:pt idx="14277">
                  <c:v>42344.459722222222</c:v>
                </c:pt>
                <c:pt idx="14278">
                  <c:v>42344.463194444441</c:v>
                </c:pt>
                <c:pt idx="14279">
                  <c:v>42344.46597222222</c:v>
                </c:pt>
                <c:pt idx="14280">
                  <c:v>42344.46875</c:v>
                </c:pt>
                <c:pt idx="14281">
                  <c:v>42344.469444444447</c:v>
                </c:pt>
                <c:pt idx="14282">
                  <c:v>42344.477083333331</c:v>
                </c:pt>
                <c:pt idx="14283">
                  <c:v>42344.479166666664</c:v>
                </c:pt>
                <c:pt idx="14284">
                  <c:v>42344.489583333336</c:v>
                </c:pt>
                <c:pt idx="14285">
                  <c:v>42344.5</c:v>
                </c:pt>
                <c:pt idx="14286">
                  <c:v>42344.510416666664</c:v>
                </c:pt>
                <c:pt idx="14287">
                  <c:v>42344.520833333336</c:v>
                </c:pt>
                <c:pt idx="14288">
                  <c:v>42344.527777777781</c:v>
                </c:pt>
                <c:pt idx="14289">
                  <c:v>42344.530555555553</c:v>
                </c:pt>
                <c:pt idx="14290">
                  <c:v>42344.53125</c:v>
                </c:pt>
                <c:pt idx="14291">
                  <c:v>42344.533333333333</c:v>
                </c:pt>
                <c:pt idx="14292">
                  <c:v>42344.536805555559</c:v>
                </c:pt>
                <c:pt idx="14293">
                  <c:v>42344.540972222225</c:v>
                </c:pt>
                <c:pt idx="14294">
                  <c:v>42344.541666666664</c:v>
                </c:pt>
                <c:pt idx="14295">
                  <c:v>42344.547222222223</c:v>
                </c:pt>
                <c:pt idx="14296">
                  <c:v>42344.552083333336</c:v>
                </c:pt>
                <c:pt idx="14297">
                  <c:v>42344.555555555555</c:v>
                </c:pt>
                <c:pt idx="14298">
                  <c:v>42344.558333333334</c:v>
                </c:pt>
                <c:pt idx="14299">
                  <c:v>42344.560416666667</c:v>
                </c:pt>
                <c:pt idx="14300">
                  <c:v>42344.5625</c:v>
                </c:pt>
                <c:pt idx="14301">
                  <c:v>42344.56527777778</c:v>
                </c:pt>
                <c:pt idx="14302">
                  <c:v>42344.568055555559</c:v>
                </c:pt>
                <c:pt idx="14303">
                  <c:v>42344.570833333331</c:v>
                </c:pt>
                <c:pt idx="14304">
                  <c:v>42344.572916666664</c:v>
                </c:pt>
                <c:pt idx="14305">
                  <c:v>42344.573611111111</c:v>
                </c:pt>
                <c:pt idx="14306">
                  <c:v>42344.576388888891</c:v>
                </c:pt>
                <c:pt idx="14307">
                  <c:v>42344.57916666667</c:v>
                </c:pt>
                <c:pt idx="14308">
                  <c:v>42344.583333333336</c:v>
                </c:pt>
                <c:pt idx="14309">
                  <c:v>42344.586805555555</c:v>
                </c:pt>
                <c:pt idx="14310">
                  <c:v>42344.590277777781</c:v>
                </c:pt>
                <c:pt idx="14311">
                  <c:v>42344.593055555553</c:v>
                </c:pt>
                <c:pt idx="14312">
                  <c:v>42344.59375</c:v>
                </c:pt>
                <c:pt idx="14313">
                  <c:v>42344.595138888886</c:v>
                </c:pt>
                <c:pt idx="14314">
                  <c:v>42344.597222222219</c:v>
                </c:pt>
                <c:pt idx="14315">
                  <c:v>42344.6</c:v>
                </c:pt>
                <c:pt idx="14316">
                  <c:v>42344.602083333331</c:v>
                </c:pt>
                <c:pt idx="14317">
                  <c:v>42344.604166666664</c:v>
                </c:pt>
                <c:pt idx="14318">
                  <c:v>42344.605555555558</c:v>
                </c:pt>
                <c:pt idx="14319">
                  <c:v>42344.60833333333</c:v>
                </c:pt>
                <c:pt idx="14320">
                  <c:v>42344.609722222223</c:v>
                </c:pt>
                <c:pt idx="14321">
                  <c:v>42344.611805555556</c:v>
                </c:pt>
                <c:pt idx="14322">
                  <c:v>42344.614583333336</c:v>
                </c:pt>
                <c:pt idx="14323">
                  <c:v>42344.618055555555</c:v>
                </c:pt>
                <c:pt idx="14324">
                  <c:v>42344.621527777781</c:v>
                </c:pt>
                <c:pt idx="14325">
                  <c:v>42344.625</c:v>
                </c:pt>
                <c:pt idx="14326">
                  <c:v>42344.625694444447</c:v>
                </c:pt>
                <c:pt idx="14327">
                  <c:v>42344.629166666666</c:v>
                </c:pt>
                <c:pt idx="14328">
                  <c:v>42344.631944444445</c:v>
                </c:pt>
                <c:pt idx="14329">
                  <c:v>42344.634722222225</c:v>
                </c:pt>
                <c:pt idx="14330">
                  <c:v>42344.635416666664</c:v>
                </c:pt>
                <c:pt idx="14331">
                  <c:v>42344.637499999997</c:v>
                </c:pt>
                <c:pt idx="14332">
                  <c:v>42344.640972222223</c:v>
                </c:pt>
                <c:pt idx="14333">
                  <c:v>42344.643055555556</c:v>
                </c:pt>
                <c:pt idx="14334">
                  <c:v>42344.645833333336</c:v>
                </c:pt>
                <c:pt idx="14335">
                  <c:v>42344.649305555555</c:v>
                </c:pt>
                <c:pt idx="14336">
                  <c:v>42344.652083333334</c:v>
                </c:pt>
                <c:pt idx="14337">
                  <c:v>42344.654861111114</c:v>
                </c:pt>
                <c:pt idx="14338">
                  <c:v>42344.65625</c:v>
                </c:pt>
                <c:pt idx="14339">
                  <c:v>42344.656944444447</c:v>
                </c:pt>
                <c:pt idx="14340">
                  <c:v>42344.65902777778</c:v>
                </c:pt>
                <c:pt idx="14341">
                  <c:v>42344.661111111112</c:v>
                </c:pt>
                <c:pt idx="14342">
                  <c:v>42344.665277777778</c:v>
                </c:pt>
                <c:pt idx="14343">
                  <c:v>42344.666666666664</c:v>
                </c:pt>
                <c:pt idx="14344">
                  <c:v>42344.669444444444</c:v>
                </c:pt>
                <c:pt idx="14345">
                  <c:v>42344.67291666667</c:v>
                </c:pt>
                <c:pt idx="14346">
                  <c:v>42344.677083333336</c:v>
                </c:pt>
                <c:pt idx="14347">
                  <c:v>42344.678472222222</c:v>
                </c:pt>
                <c:pt idx="14348">
                  <c:v>42344.683333333334</c:v>
                </c:pt>
                <c:pt idx="14349">
                  <c:v>42344.6875</c:v>
                </c:pt>
                <c:pt idx="14350">
                  <c:v>42344.690972222219</c:v>
                </c:pt>
                <c:pt idx="14351">
                  <c:v>42344.693749999999</c:v>
                </c:pt>
                <c:pt idx="14352">
                  <c:v>42344.697916666664</c:v>
                </c:pt>
                <c:pt idx="14353">
                  <c:v>42344.702777777777</c:v>
                </c:pt>
                <c:pt idx="14354">
                  <c:v>42344.706944444442</c:v>
                </c:pt>
                <c:pt idx="14355">
                  <c:v>42344.708333333336</c:v>
                </c:pt>
                <c:pt idx="14356">
                  <c:v>42344.712500000001</c:v>
                </c:pt>
                <c:pt idx="14357">
                  <c:v>42344.717361111114</c:v>
                </c:pt>
                <c:pt idx="14358">
                  <c:v>42344.71875</c:v>
                </c:pt>
                <c:pt idx="14359">
                  <c:v>42344.720138888886</c:v>
                </c:pt>
                <c:pt idx="14360">
                  <c:v>42344.729166666664</c:v>
                </c:pt>
                <c:pt idx="14361">
                  <c:v>42344.738888888889</c:v>
                </c:pt>
                <c:pt idx="14362">
                  <c:v>42344.739583333336</c:v>
                </c:pt>
                <c:pt idx="14363">
                  <c:v>42344.75</c:v>
                </c:pt>
                <c:pt idx="14364">
                  <c:v>42344.760416666664</c:v>
                </c:pt>
                <c:pt idx="14365">
                  <c:v>42344.770833333336</c:v>
                </c:pt>
                <c:pt idx="14366">
                  <c:v>42344.772916666669</c:v>
                </c:pt>
                <c:pt idx="14367">
                  <c:v>42344.78125</c:v>
                </c:pt>
                <c:pt idx="14368">
                  <c:v>42344.78402777778</c:v>
                </c:pt>
                <c:pt idx="14369">
                  <c:v>42344.788888888892</c:v>
                </c:pt>
                <c:pt idx="14370">
                  <c:v>42344.791666666664</c:v>
                </c:pt>
                <c:pt idx="14371">
                  <c:v>42344.792361111111</c:v>
                </c:pt>
                <c:pt idx="14372">
                  <c:v>42344.795138888891</c:v>
                </c:pt>
                <c:pt idx="14373">
                  <c:v>42344.79791666667</c:v>
                </c:pt>
                <c:pt idx="14374">
                  <c:v>42344.800000000003</c:v>
                </c:pt>
                <c:pt idx="14375">
                  <c:v>42344.802083333336</c:v>
                </c:pt>
                <c:pt idx="14376">
                  <c:v>42344.802777777775</c:v>
                </c:pt>
                <c:pt idx="14377">
                  <c:v>42344.806250000001</c:v>
                </c:pt>
                <c:pt idx="14378">
                  <c:v>42344.80972222222</c:v>
                </c:pt>
                <c:pt idx="14379">
                  <c:v>42344.8125</c:v>
                </c:pt>
                <c:pt idx="14380">
                  <c:v>42344.813888888886</c:v>
                </c:pt>
                <c:pt idx="14381">
                  <c:v>42344.821527777778</c:v>
                </c:pt>
                <c:pt idx="14382">
                  <c:v>42344.822916666664</c:v>
                </c:pt>
                <c:pt idx="14383">
                  <c:v>42344.824305555558</c:v>
                </c:pt>
                <c:pt idx="14384">
                  <c:v>42344.826388888891</c:v>
                </c:pt>
                <c:pt idx="14385">
                  <c:v>42344.82916666667</c:v>
                </c:pt>
                <c:pt idx="14386">
                  <c:v>42344.831250000003</c:v>
                </c:pt>
                <c:pt idx="14387">
                  <c:v>42344.833333333336</c:v>
                </c:pt>
                <c:pt idx="14388">
                  <c:v>42344.834027777775</c:v>
                </c:pt>
                <c:pt idx="14389">
                  <c:v>42344.836111111108</c:v>
                </c:pt>
                <c:pt idx="14390">
                  <c:v>42344.838194444441</c:v>
                </c:pt>
                <c:pt idx="14391">
                  <c:v>42344.84097222222</c:v>
                </c:pt>
                <c:pt idx="14392">
                  <c:v>42344.843055555553</c:v>
                </c:pt>
                <c:pt idx="14393">
                  <c:v>42344.84375</c:v>
                </c:pt>
                <c:pt idx="14394">
                  <c:v>42344.847222222219</c:v>
                </c:pt>
                <c:pt idx="14395">
                  <c:v>42344.852777777778</c:v>
                </c:pt>
                <c:pt idx="14396">
                  <c:v>42344.854166666664</c:v>
                </c:pt>
                <c:pt idx="14397">
                  <c:v>42344.854861111111</c:v>
                </c:pt>
                <c:pt idx="14398">
                  <c:v>42344.857638888891</c:v>
                </c:pt>
                <c:pt idx="14399">
                  <c:v>42344.86041666667</c:v>
                </c:pt>
                <c:pt idx="14400">
                  <c:v>42344.862500000003</c:v>
                </c:pt>
                <c:pt idx="14401">
                  <c:v>42344.864583333336</c:v>
                </c:pt>
                <c:pt idx="14402">
                  <c:v>42344.865972222222</c:v>
                </c:pt>
                <c:pt idx="14403">
                  <c:v>42344.868055555555</c:v>
                </c:pt>
                <c:pt idx="14404">
                  <c:v>42344.870138888888</c:v>
                </c:pt>
                <c:pt idx="14405">
                  <c:v>42344.872916666667</c:v>
                </c:pt>
                <c:pt idx="14406">
                  <c:v>42344.875</c:v>
                </c:pt>
                <c:pt idx="14407">
                  <c:v>42344.87777777778</c:v>
                </c:pt>
                <c:pt idx="14408">
                  <c:v>42344.883333333331</c:v>
                </c:pt>
                <c:pt idx="14409">
                  <c:v>42344.885416666664</c:v>
                </c:pt>
                <c:pt idx="14410">
                  <c:v>42344.886805555558</c:v>
                </c:pt>
                <c:pt idx="14411">
                  <c:v>42344.88958333333</c:v>
                </c:pt>
                <c:pt idx="14412">
                  <c:v>42344.89166666667</c:v>
                </c:pt>
                <c:pt idx="14413">
                  <c:v>42344.893055555556</c:v>
                </c:pt>
                <c:pt idx="14414">
                  <c:v>42344.895833333336</c:v>
                </c:pt>
                <c:pt idx="14415">
                  <c:v>42344.897916666669</c:v>
                </c:pt>
                <c:pt idx="14416">
                  <c:v>42344.9</c:v>
                </c:pt>
                <c:pt idx="14417">
                  <c:v>42344.902083333334</c:v>
                </c:pt>
                <c:pt idx="14418">
                  <c:v>42344.904166666667</c:v>
                </c:pt>
                <c:pt idx="14419">
                  <c:v>42344.90625</c:v>
                </c:pt>
                <c:pt idx="14420">
                  <c:v>42344.90902777778</c:v>
                </c:pt>
                <c:pt idx="14421">
                  <c:v>42344.911805555559</c:v>
                </c:pt>
                <c:pt idx="14422">
                  <c:v>42344.914583333331</c:v>
                </c:pt>
                <c:pt idx="14423">
                  <c:v>42344.916666666664</c:v>
                </c:pt>
                <c:pt idx="14424">
                  <c:v>42344.920138888891</c:v>
                </c:pt>
                <c:pt idx="14425">
                  <c:v>42344.927083333336</c:v>
                </c:pt>
                <c:pt idx="14426">
                  <c:v>42344.927777777775</c:v>
                </c:pt>
                <c:pt idx="14427">
                  <c:v>42344.931250000001</c:v>
                </c:pt>
                <c:pt idx="14428">
                  <c:v>42344.934027777781</c:v>
                </c:pt>
                <c:pt idx="14429">
                  <c:v>42344.936111111114</c:v>
                </c:pt>
                <c:pt idx="14430">
                  <c:v>42344.9375</c:v>
                </c:pt>
                <c:pt idx="14431">
                  <c:v>42344.938194444447</c:v>
                </c:pt>
                <c:pt idx="14432">
                  <c:v>42344.94027777778</c:v>
                </c:pt>
                <c:pt idx="14433">
                  <c:v>42344.942361111112</c:v>
                </c:pt>
                <c:pt idx="14434">
                  <c:v>42344.944444444445</c:v>
                </c:pt>
                <c:pt idx="14435">
                  <c:v>42344.947222222225</c:v>
                </c:pt>
                <c:pt idx="14436">
                  <c:v>42344.947916666664</c:v>
                </c:pt>
                <c:pt idx="14437">
                  <c:v>42344.95</c:v>
                </c:pt>
                <c:pt idx="14438">
                  <c:v>42344.953472222223</c:v>
                </c:pt>
                <c:pt idx="14439">
                  <c:v>42344.956944444442</c:v>
                </c:pt>
                <c:pt idx="14440">
                  <c:v>42344.958333333336</c:v>
                </c:pt>
                <c:pt idx="14441">
                  <c:v>42344.961111111108</c:v>
                </c:pt>
                <c:pt idx="14442">
                  <c:v>42344.96875</c:v>
                </c:pt>
                <c:pt idx="14443">
                  <c:v>42344.973611111112</c:v>
                </c:pt>
                <c:pt idx="14444">
                  <c:v>42344.977083333331</c:v>
                </c:pt>
                <c:pt idx="14445">
                  <c:v>42344.979166666664</c:v>
                </c:pt>
                <c:pt idx="14446">
                  <c:v>42344.981249999997</c:v>
                </c:pt>
                <c:pt idx="14447">
                  <c:v>42344.984722222223</c:v>
                </c:pt>
                <c:pt idx="14448">
                  <c:v>42344.988194444442</c:v>
                </c:pt>
                <c:pt idx="14449">
                  <c:v>42344.989583333336</c:v>
                </c:pt>
                <c:pt idx="14450">
                  <c:v>42344.994444444441</c:v>
                </c:pt>
                <c:pt idx="14451">
                  <c:v>42345</c:v>
                </c:pt>
                <c:pt idx="14452">
                  <c:v>42345.010416666664</c:v>
                </c:pt>
                <c:pt idx="14453">
                  <c:v>42345.020833333336</c:v>
                </c:pt>
                <c:pt idx="14454">
                  <c:v>42345.03125</c:v>
                </c:pt>
                <c:pt idx="14455">
                  <c:v>42345.041666666664</c:v>
                </c:pt>
                <c:pt idx="14456">
                  <c:v>42345.044444444444</c:v>
                </c:pt>
                <c:pt idx="14457">
                  <c:v>42345.04791666667</c:v>
                </c:pt>
                <c:pt idx="14458">
                  <c:v>42345.05</c:v>
                </c:pt>
                <c:pt idx="14459">
                  <c:v>42345.051388888889</c:v>
                </c:pt>
                <c:pt idx="14460">
                  <c:v>42345.052083333336</c:v>
                </c:pt>
                <c:pt idx="14461">
                  <c:v>42345.052777777775</c:v>
                </c:pt>
                <c:pt idx="14462">
                  <c:v>42345.054861111108</c:v>
                </c:pt>
                <c:pt idx="14463">
                  <c:v>42345.056250000001</c:v>
                </c:pt>
                <c:pt idx="14464">
                  <c:v>42345.058333333334</c:v>
                </c:pt>
                <c:pt idx="14465">
                  <c:v>42345.0625</c:v>
                </c:pt>
                <c:pt idx="14466">
                  <c:v>42345.065972222219</c:v>
                </c:pt>
                <c:pt idx="14467">
                  <c:v>42345.068749999999</c:v>
                </c:pt>
                <c:pt idx="14468">
                  <c:v>42345.071527777778</c:v>
                </c:pt>
                <c:pt idx="14469">
                  <c:v>42345.072916666664</c:v>
                </c:pt>
                <c:pt idx="14470">
                  <c:v>42345.073611111111</c:v>
                </c:pt>
                <c:pt idx="14471">
                  <c:v>42345.076388888891</c:v>
                </c:pt>
                <c:pt idx="14472">
                  <c:v>42345.078472222223</c:v>
                </c:pt>
                <c:pt idx="14473">
                  <c:v>42345.081250000003</c:v>
                </c:pt>
                <c:pt idx="14474">
                  <c:v>42345.083333333336</c:v>
                </c:pt>
                <c:pt idx="14475">
                  <c:v>42345.084027777775</c:v>
                </c:pt>
                <c:pt idx="14476">
                  <c:v>42345.086805555555</c:v>
                </c:pt>
                <c:pt idx="14477">
                  <c:v>42345.089583333334</c:v>
                </c:pt>
                <c:pt idx="14478">
                  <c:v>42345.091666666667</c:v>
                </c:pt>
                <c:pt idx="14479">
                  <c:v>42345.09375</c:v>
                </c:pt>
                <c:pt idx="14480">
                  <c:v>42345.095833333333</c:v>
                </c:pt>
                <c:pt idx="14481">
                  <c:v>42345.097916666666</c:v>
                </c:pt>
                <c:pt idx="14482">
                  <c:v>42345.099305555559</c:v>
                </c:pt>
                <c:pt idx="14483">
                  <c:v>42345.102083333331</c:v>
                </c:pt>
                <c:pt idx="14484">
                  <c:v>42345.104166666664</c:v>
                </c:pt>
                <c:pt idx="14485">
                  <c:v>42345.105555555558</c:v>
                </c:pt>
                <c:pt idx="14486">
                  <c:v>42345.107638888891</c:v>
                </c:pt>
                <c:pt idx="14487">
                  <c:v>42345.109722222223</c:v>
                </c:pt>
                <c:pt idx="14488">
                  <c:v>42345.111805555556</c:v>
                </c:pt>
                <c:pt idx="14489">
                  <c:v>42345.113888888889</c:v>
                </c:pt>
                <c:pt idx="14490">
                  <c:v>42345.114583333336</c:v>
                </c:pt>
                <c:pt idx="14491">
                  <c:v>42345.115972222222</c:v>
                </c:pt>
                <c:pt idx="14492">
                  <c:v>42345.118055555555</c:v>
                </c:pt>
                <c:pt idx="14493">
                  <c:v>42345.120138888888</c:v>
                </c:pt>
                <c:pt idx="14494">
                  <c:v>42345.12222222222</c:v>
                </c:pt>
                <c:pt idx="14495">
                  <c:v>42345.124305555553</c:v>
                </c:pt>
                <c:pt idx="14496">
                  <c:v>42345.125</c:v>
                </c:pt>
                <c:pt idx="14497">
                  <c:v>42345.126388888886</c:v>
                </c:pt>
                <c:pt idx="14498">
                  <c:v>42345.128472222219</c:v>
                </c:pt>
                <c:pt idx="14499">
                  <c:v>42345.131249999999</c:v>
                </c:pt>
                <c:pt idx="14500">
                  <c:v>42345.133333333331</c:v>
                </c:pt>
                <c:pt idx="14501">
                  <c:v>42345.135416666664</c:v>
                </c:pt>
                <c:pt idx="14502">
                  <c:v>42345.136111111111</c:v>
                </c:pt>
                <c:pt idx="14503">
                  <c:v>42345.138194444444</c:v>
                </c:pt>
                <c:pt idx="14504">
                  <c:v>42345.140277777777</c:v>
                </c:pt>
                <c:pt idx="14505">
                  <c:v>42345.14166666667</c:v>
                </c:pt>
                <c:pt idx="14506">
                  <c:v>42345.143750000003</c:v>
                </c:pt>
                <c:pt idx="14507">
                  <c:v>42345.145833333336</c:v>
                </c:pt>
                <c:pt idx="14508">
                  <c:v>42345.148611111108</c:v>
                </c:pt>
                <c:pt idx="14509">
                  <c:v>42345.151388888888</c:v>
                </c:pt>
                <c:pt idx="14510">
                  <c:v>42345.154166666667</c:v>
                </c:pt>
                <c:pt idx="14511">
                  <c:v>42345.15625</c:v>
                </c:pt>
                <c:pt idx="14512">
                  <c:v>42345.156944444447</c:v>
                </c:pt>
                <c:pt idx="14513">
                  <c:v>42345.15902777778</c:v>
                </c:pt>
                <c:pt idx="14514">
                  <c:v>42345.160416666666</c:v>
                </c:pt>
                <c:pt idx="14515">
                  <c:v>42345.163194444445</c:v>
                </c:pt>
                <c:pt idx="14516">
                  <c:v>42345.165277777778</c:v>
                </c:pt>
                <c:pt idx="14517">
                  <c:v>42345.166666666664</c:v>
                </c:pt>
                <c:pt idx="14518">
                  <c:v>42345.168055555558</c:v>
                </c:pt>
                <c:pt idx="14519">
                  <c:v>42345.17083333333</c:v>
                </c:pt>
                <c:pt idx="14520">
                  <c:v>42345.17291666667</c:v>
                </c:pt>
                <c:pt idx="14521">
                  <c:v>42345.175694444442</c:v>
                </c:pt>
                <c:pt idx="14522">
                  <c:v>42345.177083333336</c:v>
                </c:pt>
                <c:pt idx="14523">
                  <c:v>42345.178472222222</c:v>
                </c:pt>
                <c:pt idx="14524">
                  <c:v>42345.180555555555</c:v>
                </c:pt>
                <c:pt idx="14525">
                  <c:v>42345.182638888888</c:v>
                </c:pt>
                <c:pt idx="14526">
                  <c:v>42345.18472222222</c:v>
                </c:pt>
                <c:pt idx="14527">
                  <c:v>42345.186111111114</c:v>
                </c:pt>
                <c:pt idx="14528">
                  <c:v>42345.1875</c:v>
                </c:pt>
                <c:pt idx="14529">
                  <c:v>42345.188194444447</c:v>
                </c:pt>
                <c:pt idx="14530">
                  <c:v>42345.190972222219</c:v>
                </c:pt>
                <c:pt idx="14531">
                  <c:v>42345.194444444445</c:v>
                </c:pt>
                <c:pt idx="14532">
                  <c:v>42345.197916666664</c:v>
                </c:pt>
                <c:pt idx="14533">
                  <c:v>42345.2</c:v>
                </c:pt>
                <c:pt idx="14534">
                  <c:v>42345.202777777777</c:v>
                </c:pt>
                <c:pt idx="14535">
                  <c:v>42345.206250000003</c:v>
                </c:pt>
                <c:pt idx="14536">
                  <c:v>42345.208333333336</c:v>
                </c:pt>
                <c:pt idx="14537">
                  <c:v>42345.209027777775</c:v>
                </c:pt>
                <c:pt idx="14538">
                  <c:v>42345.212500000001</c:v>
                </c:pt>
                <c:pt idx="14539">
                  <c:v>42345.21597222222</c:v>
                </c:pt>
                <c:pt idx="14540">
                  <c:v>42345.21875</c:v>
                </c:pt>
                <c:pt idx="14541">
                  <c:v>42345.219444444447</c:v>
                </c:pt>
                <c:pt idx="14542">
                  <c:v>42345.224305555559</c:v>
                </c:pt>
                <c:pt idx="14543">
                  <c:v>42345.227083333331</c:v>
                </c:pt>
                <c:pt idx="14544">
                  <c:v>42345.229166666664</c:v>
                </c:pt>
                <c:pt idx="14545">
                  <c:v>42345.23333333333</c:v>
                </c:pt>
                <c:pt idx="14546">
                  <c:v>42345.238194444442</c:v>
                </c:pt>
                <c:pt idx="14547">
                  <c:v>42345.239583333336</c:v>
                </c:pt>
                <c:pt idx="14548">
                  <c:v>42345.246527777781</c:v>
                </c:pt>
                <c:pt idx="14549">
                  <c:v>42345.25</c:v>
                </c:pt>
                <c:pt idx="14550">
                  <c:v>42345.254166666666</c:v>
                </c:pt>
                <c:pt idx="14551">
                  <c:v>42345.260416666664</c:v>
                </c:pt>
                <c:pt idx="14552">
                  <c:v>42345.265277777777</c:v>
                </c:pt>
                <c:pt idx="14553">
                  <c:v>42345.270833333336</c:v>
                </c:pt>
                <c:pt idx="14554">
                  <c:v>42345.28125</c:v>
                </c:pt>
                <c:pt idx="14555">
                  <c:v>42345.290972222225</c:v>
                </c:pt>
                <c:pt idx="14556">
                  <c:v>42345.291666666664</c:v>
                </c:pt>
                <c:pt idx="14557">
                  <c:v>42345.295138888891</c:v>
                </c:pt>
                <c:pt idx="14558">
                  <c:v>42345.3</c:v>
                </c:pt>
                <c:pt idx="14559">
                  <c:v>42345.302083333336</c:v>
                </c:pt>
                <c:pt idx="14560">
                  <c:v>42345.304861111108</c:v>
                </c:pt>
                <c:pt idx="14561">
                  <c:v>42345.310416666667</c:v>
                </c:pt>
                <c:pt idx="14562">
                  <c:v>42345.3125</c:v>
                </c:pt>
                <c:pt idx="14563">
                  <c:v>42345.313888888886</c:v>
                </c:pt>
                <c:pt idx="14564">
                  <c:v>42345.322916666664</c:v>
                </c:pt>
                <c:pt idx="14565">
                  <c:v>42345.325694444444</c:v>
                </c:pt>
                <c:pt idx="14566">
                  <c:v>42345.328472222223</c:v>
                </c:pt>
                <c:pt idx="14567">
                  <c:v>42345.331250000003</c:v>
                </c:pt>
                <c:pt idx="14568">
                  <c:v>42345.333333333336</c:v>
                </c:pt>
                <c:pt idx="14569">
                  <c:v>42345.335416666669</c:v>
                </c:pt>
                <c:pt idx="14570">
                  <c:v>42345.338194444441</c:v>
                </c:pt>
                <c:pt idx="14571">
                  <c:v>42345.340277777781</c:v>
                </c:pt>
                <c:pt idx="14572">
                  <c:v>42345.342361111114</c:v>
                </c:pt>
                <c:pt idx="14573">
                  <c:v>42345.34375</c:v>
                </c:pt>
                <c:pt idx="14574">
                  <c:v>42345.345138888886</c:v>
                </c:pt>
                <c:pt idx="14575">
                  <c:v>42345.347222222219</c:v>
                </c:pt>
                <c:pt idx="14576">
                  <c:v>42345.349305555559</c:v>
                </c:pt>
                <c:pt idx="14577">
                  <c:v>42345.352083333331</c:v>
                </c:pt>
                <c:pt idx="14578">
                  <c:v>42345.354166666664</c:v>
                </c:pt>
                <c:pt idx="14579">
                  <c:v>42345.354861111111</c:v>
                </c:pt>
                <c:pt idx="14580">
                  <c:v>42345.359722222223</c:v>
                </c:pt>
                <c:pt idx="14581">
                  <c:v>42345.361805555556</c:v>
                </c:pt>
                <c:pt idx="14582">
                  <c:v>42345.364583333336</c:v>
                </c:pt>
                <c:pt idx="14583">
                  <c:v>42345.366666666669</c:v>
                </c:pt>
                <c:pt idx="14584">
                  <c:v>42345.368750000001</c:v>
                </c:pt>
                <c:pt idx="14585">
                  <c:v>42345.370138888888</c:v>
                </c:pt>
                <c:pt idx="14586">
                  <c:v>42345.372916666667</c:v>
                </c:pt>
                <c:pt idx="14587">
                  <c:v>42345.375</c:v>
                </c:pt>
                <c:pt idx="14588">
                  <c:v>42345.377083333333</c:v>
                </c:pt>
                <c:pt idx="14589">
                  <c:v>42345.379166666666</c:v>
                </c:pt>
                <c:pt idx="14590">
                  <c:v>42345.381249999999</c:v>
                </c:pt>
                <c:pt idx="14591">
                  <c:v>42345.383333333331</c:v>
                </c:pt>
                <c:pt idx="14592">
                  <c:v>42345.385416666664</c:v>
                </c:pt>
                <c:pt idx="14593">
                  <c:v>42345.388888888891</c:v>
                </c:pt>
                <c:pt idx="14594">
                  <c:v>42345.393055555556</c:v>
                </c:pt>
                <c:pt idx="14595">
                  <c:v>42345.395833333336</c:v>
                </c:pt>
                <c:pt idx="14596">
                  <c:v>42345.396527777775</c:v>
                </c:pt>
                <c:pt idx="14597">
                  <c:v>42345.4</c:v>
                </c:pt>
                <c:pt idx="14598">
                  <c:v>42345.402083333334</c:v>
                </c:pt>
                <c:pt idx="14599">
                  <c:v>42345.404166666667</c:v>
                </c:pt>
                <c:pt idx="14600">
                  <c:v>42345.40625</c:v>
                </c:pt>
                <c:pt idx="14601">
                  <c:v>42345.408333333333</c:v>
                </c:pt>
                <c:pt idx="14602">
                  <c:v>42345.410416666666</c:v>
                </c:pt>
                <c:pt idx="14603">
                  <c:v>42345.413194444445</c:v>
                </c:pt>
                <c:pt idx="14604">
                  <c:v>42345.415277777778</c:v>
                </c:pt>
                <c:pt idx="14605">
                  <c:v>42345.416666666664</c:v>
                </c:pt>
                <c:pt idx="14606">
                  <c:v>42345.417361111111</c:v>
                </c:pt>
                <c:pt idx="14607">
                  <c:v>42345.420138888891</c:v>
                </c:pt>
                <c:pt idx="14608">
                  <c:v>42345.424305555556</c:v>
                </c:pt>
                <c:pt idx="14609">
                  <c:v>42345.427083333336</c:v>
                </c:pt>
                <c:pt idx="14610">
                  <c:v>42345.429861111108</c:v>
                </c:pt>
                <c:pt idx="14611">
                  <c:v>42345.432638888888</c:v>
                </c:pt>
                <c:pt idx="14612">
                  <c:v>42345.43472222222</c:v>
                </c:pt>
                <c:pt idx="14613">
                  <c:v>42345.436805555553</c:v>
                </c:pt>
                <c:pt idx="14614">
                  <c:v>42345.4375</c:v>
                </c:pt>
                <c:pt idx="14615">
                  <c:v>42345.438888888886</c:v>
                </c:pt>
                <c:pt idx="14616">
                  <c:v>42345.441666666666</c:v>
                </c:pt>
                <c:pt idx="14617">
                  <c:v>42345.444444444445</c:v>
                </c:pt>
                <c:pt idx="14618">
                  <c:v>42345.447222222225</c:v>
                </c:pt>
                <c:pt idx="14619">
                  <c:v>42345.447916666664</c:v>
                </c:pt>
                <c:pt idx="14620">
                  <c:v>42345.449305555558</c:v>
                </c:pt>
                <c:pt idx="14621">
                  <c:v>42345.45208333333</c:v>
                </c:pt>
                <c:pt idx="14622">
                  <c:v>42345.454861111109</c:v>
                </c:pt>
                <c:pt idx="14623">
                  <c:v>42345.457638888889</c:v>
                </c:pt>
                <c:pt idx="14624">
                  <c:v>42345.458333333336</c:v>
                </c:pt>
                <c:pt idx="14625">
                  <c:v>42345.460416666669</c:v>
                </c:pt>
                <c:pt idx="14626">
                  <c:v>42345.463194444441</c:v>
                </c:pt>
                <c:pt idx="14627">
                  <c:v>42345.46875</c:v>
                </c:pt>
                <c:pt idx="14628">
                  <c:v>42345.469444444447</c:v>
                </c:pt>
                <c:pt idx="14629">
                  <c:v>42345.475694444445</c:v>
                </c:pt>
                <c:pt idx="14630">
                  <c:v>42345.479166666664</c:v>
                </c:pt>
                <c:pt idx="14631">
                  <c:v>42345.48333333333</c:v>
                </c:pt>
                <c:pt idx="14632">
                  <c:v>42345.486111111109</c:v>
                </c:pt>
                <c:pt idx="14633">
                  <c:v>42345.488888888889</c:v>
                </c:pt>
                <c:pt idx="14634">
                  <c:v>42345.489583333336</c:v>
                </c:pt>
                <c:pt idx="14635">
                  <c:v>42345.492361111108</c:v>
                </c:pt>
                <c:pt idx="14636">
                  <c:v>42345.5</c:v>
                </c:pt>
                <c:pt idx="14637">
                  <c:v>42345.500694444447</c:v>
                </c:pt>
                <c:pt idx="14638">
                  <c:v>42345.506944444445</c:v>
                </c:pt>
                <c:pt idx="14639">
                  <c:v>42345.510416666664</c:v>
                </c:pt>
                <c:pt idx="14640">
                  <c:v>42345.520833333336</c:v>
                </c:pt>
                <c:pt idx="14641">
                  <c:v>42345.53125</c:v>
                </c:pt>
                <c:pt idx="14642">
                  <c:v>42345.541666666664</c:v>
                </c:pt>
                <c:pt idx="14643">
                  <c:v>42345.552083333336</c:v>
                </c:pt>
                <c:pt idx="14644">
                  <c:v>42345.558333333334</c:v>
                </c:pt>
                <c:pt idx="14645">
                  <c:v>42345.561111111114</c:v>
                </c:pt>
                <c:pt idx="14646">
                  <c:v>42345.5625</c:v>
                </c:pt>
                <c:pt idx="14647">
                  <c:v>42345.563194444447</c:v>
                </c:pt>
                <c:pt idx="14648">
                  <c:v>42345.56527777778</c:v>
                </c:pt>
                <c:pt idx="14649">
                  <c:v>42345.567361111112</c:v>
                </c:pt>
                <c:pt idx="14650">
                  <c:v>42345.571527777778</c:v>
                </c:pt>
                <c:pt idx="14651">
                  <c:v>42345.572916666664</c:v>
                </c:pt>
                <c:pt idx="14652">
                  <c:v>42345.575694444444</c:v>
                </c:pt>
                <c:pt idx="14653">
                  <c:v>42345.577777777777</c:v>
                </c:pt>
                <c:pt idx="14654">
                  <c:v>42345.579861111109</c:v>
                </c:pt>
                <c:pt idx="14655">
                  <c:v>42345.581250000003</c:v>
                </c:pt>
                <c:pt idx="14656">
                  <c:v>42345.582638888889</c:v>
                </c:pt>
                <c:pt idx="14657">
                  <c:v>42345.583333333336</c:v>
                </c:pt>
                <c:pt idx="14658">
                  <c:v>42345.584027777775</c:v>
                </c:pt>
                <c:pt idx="14659">
                  <c:v>42345.586111111108</c:v>
                </c:pt>
                <c:pt idx="14660">
                  <c:v>42345.588194444441</c:v>
                </c:pt>
                <c:pt idx="14661">
                  <c:v>42345.59097222222</c:v>
                </c:pt>
                <c:pt idx="14662">
                  <c:v>42345.593055555553</c:v>
                </c:pt>
                <c:pt idx="14663">
                  <c:v>42345.59375</c:v>
                </c:pt>
                <c:pt idx="14664">
                  <c:v>42345.595138888886</c:v>
                </c:pt>
                <c:pt idx="14665">
                  <c:v>42345.597916666666</c:v>
                </c:pt>
                <c:pt idx="14666">
                  <c:v>42345.602083333331</c:v>
                </c:pt>
                <c:pt idx="14667">
                  <c:v>42345.604166666664</c:v>
                </c:pt>
                <c:pt idx="14668">
                  <c:v>42345.604861111111</c:v>
                </c:pt>
                <c:pt idx="14669">
                  <c:v>42345.606944444444</c:v>
                </c:pt>
                <c:pt idx="14670">
                  <c:v>42345.60833333333</c:v>
                </c:pt>
                <c:pt idx="14671">
                  <c:v>42345.609722222223</c:v>
                </c:pt>
                <c:pt idx="14672">
                  <c:v>42345.612500000003</c:v>
                </c:pt>
                <c:pt idx="14673">
                  <c:v>42345.614583333336</c:v>
                </c:pt>
                <c:pt idx="14674">
                  <c:v>42345.615277777775</c:v>
                </c:pt>
                <c:pt idx="14675">
                  <c:v>42345.618750000001</c:v>
                </c:pt>
                <c:pt idx="14676">
                  <c:v>42345.621527777781</c:v>
                </c:pt>
                <c:pt idx="14677">
                  <c:v>42345.623611111114</c:v>
                </c:pt>
                <c:pt idx="14678">
                  <c:v>42345.625</c:v>
                </c:pt>
                <c:pt idx="14679">
                  <c:v>42345.627083333333</c:v>
                </c:pt>
                <c:pt idx="14680">
                  <c:v>42345.633333333331</c:v>
                </c:pt>
                <c:pt idx="14681">
                  <c:v>42345.635416666664</c:v>
                </c:pt>
                <c:pt idx="14682">
                  <c:v>42345.636805555558</c:v>
                </c:pt>
                <c:pt idx="14683">
                  <c:v>42345.63958333333</c:v>
                </c:pt>
                <c:pt idx="14684">
                  <c:v>42345.64166666667</c:v>
                </c:pt>
                <c:pt idx="14685">
                  <c:v>42345.643750000003</c:v>
                </c:pt>
                <c:pt idx="14686">
                  <c:v>42345.645833333336</c:v>
                </c:pt>
                <c:pt idx="14687">
                  <c:v>42345.647222222222</c:v>
                </c:pt>
                <c:pt idx="14688">
                  <c:v>42345.648611111108</c:v>
                </c:pt>
                <c:pt idx="14689">
                  <c:v>42345.650694444441</c:v>
                </c:pt>
                <c:pt idx="14690">
                  <c:v>42345.652083333334</c:v>
                </c:pt>
                <c:pt idx="14691">
                  <c:v>42345.654166666667</c:v>
                </c:pt>
                <c:pt idx="14692">
                  <c:v>42345.65625</c:v>
                </c:pt>
                <c:pt idx="14693">
                  <c:v>42345.657638888886</c:v>
                </c:pt>
                <c:pt idx="14694">
                  <c:v>42345.659722222219</c:v>
                </c:pt>
                <c:pt idx="14695">
                  <c:v>42345.663194444445</c:v>
                </c:pt>
                <c:pt idx="14696">
                  <c:v>42345.665277777778</c:v>
                </c:pt>
                <c:pt idx="14697">
                  <c:v>42345.666666666664</c:v>
                </c:pt>
                <c:pt idx="14698">
                  <c:v>42345.668749999997</c:v>
                </c:pt>
                <c:pt idx="14699">
                  <c:v>42345.67291666667</c:v>
                </c:pt>
                <c:pt idx="14700">
                  <c:v>42345.676388888889</c:v>
                </c:pt>
                <c:pt idx="14701">
                  <c:v>42345.677083333336</c:v>
                </c:pt>
                <c:pt idx="14702">
                  <c:v>42345.679861111108</c:v>
                </c:pt>
                <c:pt idx="14703">
                  <c:v>42345.684027777781</c:v>
                </c:pt>
                <c:pt idx="14704">
                  <c:v>42345.6875</c:v>
                </c:pt>
                <c:pt idx="14705">
                  <c:v>42345.688194444447</c:v>
                </c:pt>
                <c:pt idx="14706">
                  <c:v>42345.690972222219</c:v>
                </c:pt>
                <c:pt idx="14707">
                  <c:v>42345.693749999999</c:v>
                </c:pt>
                <c:pt idx="14708">
                  <c:v>42345.697916666664</c:v>
                </c:pt>
                <c:pt idx="14709">
                  <c:v>42345.7</c:v>
                </c:pt>
                <c:pt idx="14710">
                  <c:v>42345.708333333336</c:v>
                </c:pt>
                <c:pt idx="14711">
                  <c:v>42345.709027777775</c:v>
                </c:pt>
                <c:pt idx="14712">
                  <c:v>42345.713194444441</c:v>
                </c:pt>
                <c:pt idx="14713">
                  <c:v>42345.715277777781</c:v>
                </c:pt>
                <c:pt idx="14714">
                  <c:v>42345.717361111114</c:v>
                </c:pt>
                <c:pt idx="14715">
                  <c:v>42345.71875</c:v>
                </c:pt>
                <c:pt idx="14716">
                  <c:v>42345.719444444447</c:v>
                </c:pt>
                <c:pt idx="14717">
                  <c:v>42345.722916666666</c:v>
                </c:pt>
                <c:pt idx="14718">
                  <c:v>42345.727777777778</c:v>
                </c:pt>
                <c:pt idx="14719">
                  <c:v>42345.729166666664</c:v>
                </c:pt>
                <c:pt idx="14720">
                  <c:v>42345.734027777777</c:v>
                </c:pt>
                <c:pt idx="14721">
                  <c:v>42345.739583333336</c:v>
                </c:pt>
                <c:pt idx="14722">
                  <c:v>42345.741666666669</c:v>
                </c:pt>
                <c:pt idx="14723">
                  <c:v>42345.74722222222</c:v>
                </c:pt>
                <c:pt idx="14724">
                  <c:v>42345.75</c:v>
                </c:pt>
                <c:pt idx="14725">
                  <c:v>42345.754861111112</c:v>
                </c:pt>
                <c:pt idx="14726">
                  <c:v>42345.760416666664</c:v>
                </c:pt>
                <c:pt idx="14727">
                  <c:v>42345.761111111111</c:v>
                </c:pt>
                <c:pt idx="14728">
                  <c:v>42345.769444444442</c:v>
                </c:pt>
                <c:pt idx="14729">
                  <c:v>42345.770833333336</c:v>
                </c:pt>
                <c:pt idx="14730">
                  <c:v>42345.78125</c:v>
                </c:pt>
                <c:pt idx="14731">
                  <c:v>42345.787499999999</c:v>
                </c:pt>
                <c:pt idx="14732">
                  <c:v>42345.791666666664</c:v>
                </c:pt>
                <c:pt idx="14733">
                  <c:v>42345.792361111111</c:v>
                </c:pt>
                <c:pt idx="14734">
                  <c:v>42345.797222222223</c:v>
                </c:pt>
                <c:pt idx="14735">
                  <c:v>42345.802083333336</c:v>
                </c:pt>
                <c:pt idx="14736">
                  <c:v>42345.810416666667</c:v>
                </c:pt>
                <c:pt idx="14737">
                  <c:v>42345.8125</c:v>
                </c:pt>
                <c:pt idx="14738">
                  <c:v>42345.814583333333</c:v>
                </c:pt>
                <c:pt idx="14739">
                  <c:v>42345.818055555559</c:v>
                </c:pt>
                <c:pt idx="14740">
                  <c:v>42345.820833333331</c:v>
                </c:pt>
                <c:pt idx="14741">
                  <c:v>42345.822916666664</c:v>
                </c:pt>
                <c:pt idx="14742">
                  <c:v>42345.826388888891</c:v>
                </c:pt>
                <c:pt idx="14743">
                  <c:v>42345.828472222223</c:v>
                </c:pt>
                <c:pt idx="14744">
                  <c:v>42345.832638888889</c:v>
                </c:pt>
                <c:pt idx="14745">
                  <c:v>42345.833333333336</c:v>
                </c:pt>
                <c:pt idx="14746">
                  <c:v>42345.837500000001</c:v>
                </c:pt>
                <c:pt idx="14747">
                  <c:v>42345.841666666667</c:v>
                </c:pt>
                <c:pt idx="14748">
                  <c:v>42345.84375</c:v>
                </c:pt>
                <c:pt idx="14749">
                  <c:v>42345.845833333333</c:v>
                </c:pt>
                <c:pt idx="14750">
                  <c:v>42345.847916666666</c:v>
                </c:pt>
                <c:pt idx="14751">
                  <c:v>42345.85</c:v>
                </c:pt>
                <c:pt idx="14752">
                  <c:v>42345.852083333331</c:v>
                </c:pt>
                <c:pt idx="14753">
                  <c:v>42345.853472222225</c:v>
                </c:pt>
                <c:pt idx="14754">
                  <c:v>42345.854166666664</c:v>
                </c:pt>
                <c:pt idx="14755">
                  <c:v>42345.855555555558</c:v>
                </c:pt>
                <c:pt idx="14756">
                  <c:v>42345.857638888891</c:v>
                </c:pt>
                <c:pt idx="14757">
                  <c:v>42345.859027777777</c:v>
                </c:pt>
                <c:pt idx="14758">
                  <c:v>42345.861111111109</c:v>
                </c:pt>
                <c:pt idx="14759">
                  <c:v>42345.863194444442</c:v>
                </c:pt>
                <c:pt idx="14760">
                  <c:v>42345.864583333336</c:v>
                </c:pt>
                <c:pt idx="14761">
                  <c:v>42345.865972222222</c:v>
                </c:pt>
                <c:pt idx="14762">
                  <c:v>42345.870138888888</c:v>
                </c:pt>
                <c:pt idx="14763">
                  <c:v>42345.872916666667</c:v>
                </c:pt>
                <c:pt idx="14764">
                  <c:v>42345.875</c:v>
                </c:pt>
                <c:pt idx="14765">
                  <c:v>42345.877083333333</c:v>
                </c:pt>
                <c:pt idx="14766">
                  <c:v>42345.879166666666</c:v>
                </c:pt>
                <c:pt idx="14767">
                  <c:v>42345.881249999999</c:v>
                </c:pt>
                <c:pt idx="14768">
                  <c:v>42345.882638888892</c:v>
                </c:pt>
                <c:pt idx="14769">
                  <c:v>42345.884722222225</c:v>
                </c:pt>
                <c:pt idx="14770">
                  <c:v>42345.885416666664</c:v>
                </c:pt>
                <c:pt idx="14771">
                  <c:v>42345.886111111111</c:v>
                </c:pt>
                <c:pt idx="14772">
                  <c:v>42345.888194444444</c:v>
                </c:pt>
                <c:pt idx="14773">
                  <c:v>42345.890277777777</c:v>
                </c:pt>
                <c:pt idx="14774">
                  <c:v>42345.892361111109</c:v>
                </c:pt>
                <c:pt idx="14775">
                  <c:v>42345.895138888889</c:v>
                </c:pt>
                <c:pt idx="14776">
                  <c:v>42345.895833333336</c:v>
                </c:pt>
                <c:pt idx="14777">
                  <c:v>42345.897222222222</c:v>
                </c:pt>
                <c:pt idx="14778">
                  <c:v>42345.901388888888</c:v>
                </c:pt>
                <c:pt idx="14779">
                  <c:v>42345.90625</c:v>
                </c:pt>
                <c:pt idx="14780">
                  <c:v>42345.90902777778</c:v>
                </c:pt>
                <c:pt idx="14781">
                  <c:v>42345.910416666666</c:v>
                </c:pt>
                <c:pt idx="14782">
                  <c:v>42345.912499999999</c:v>
                </c:pt>
                <c:pt idx="14783">
                  <c:v>42345.914583333331</c:v>
                </c:pt>
                <c:pt idx="14784">
                  <c:v>42345.916666666664</c:v>
                </c:pt>
                <c:pt idx="14785">
                  <c:v>42345.918749999997</c:v>
                </c:pt>
                <c:pt idx="14786">
                  <c:v>42345.920138888891</c:v>
                </c:pt>
                <c:pt idx="14787">
                  <c:v>42345.922222222223</c:v>
                </c:pt>
                <c:pt idx="14788">
                  <c:v>42345.925000000003</c:v>
                </c:pt>
                <c:pt idx="14789">
                  <c:v>42345.927083333336</c:v>
                </c:pt>
                <c:pt idx="14790">
                  <c:v>42345.929166666669</c:v>
                </c:pt>
                <c:pt idx="14791">
                  <c:v>42345.932638888888</c:v>
                </c:pt>
                <c:pt idx="14792">
                  <c:v>42345.9375</c:v>
                </c:pt>
                <c:pt idx="14793">
                  <c:v>42345.938888888886</c:v>
                </c:pt>
                <c:pt idx="14794">
                  <c:v>42345.940972222219</c:v>
                </c:pt>
                <c:pt idx="14795">
                  <c:v>42345.943055555559</c:v>
                </c:pt>
                <c:pt idx="14796">
                  <c:v>42345.945833333331</c:v>
                </c:pt>
                <c:pt idx="14797">
                  <c:v>42345.947916666664</c:v>
                </c:pt>
                <c:pt idx="14798">
                  <c:v>42345.949305555558</c:v>
                </c:pt>
                <c:pt idx="14799">
                  <c:v>42345.95208333333</c:v>
                </c:pt>
                <c:pt idx="14800">
                  <c:v>42345.954861111109</c:v>
                </c:pt>
                <c:pt idx="14801">
                  <c:v>42345.957638888889</c:v>
                </c:pt>
                <c:pt idx="14802">
                  <c:v>42345.958333333336</c:v>
                </c:pt>
                <c:pt idx="14803">
                  <c:v>42345.959722222222</c:v>
                </c:pt>
                <c:pt idx="14804">
                  <c:v>42345.961805555555</c:v>
                </c:pt>
                <c:pt idx="14805">
                  <c:v>42345.966666666667</c:v>
                </c:pt>
                <c:pt idx="14806">
                  <c:v>42345.96875</c:v>
                </c:pt>
                <c:pt idx="14807">
                  <c:v>42345.972222222219</c:v>
                </c:pt>
                <c:pt idx="14808">
                  <c:v>42345.974999999999</c:v>
                </c:pt>
                <c:pt idx="14809">
                  <c:v>42345.977083333331</c:v>
                </c:pt>
                <c:pt idx="14810">
                  <c:v>42345.979166666664</c:v>
                </c:pt>
                <c:pt idx="14811">
                  <c:v>42345.981944444444</c:v>
                </c:pt>
                <c:pt idx="14812">
                  <c:v>42345.984027777777</c:v>
                </c:pt>
                <c:pt idx="14813">
                  <c:v>42345.986111111109</c:v>
                </c:pt>
                <c:pt idx="14814">
                  <c:v>42345.988888888889</c:v>
                </c:pt>
                <c:pt idx="14815">
                  <c:v>42345.989583333336</c:v>
                </c:pt>
                <c:pt idx="14816">
                  <c:v>42345.991666666669</c:v>
                </c:pt>
                <c:pt idx="14817">
                  <c:v>42345.994444444441</c:v>
                </c:pt>
                <c:pt idx="14818">
                  <c:v>42345.99722222222</c:v>
                </c:pt>
                <c:pt idx="14819">
                  <c:v>42346</c:v>
                </c:pt>
                <c:pt idx="14820">
                  <c:v>42346.006944444445</c:v>
                </c:pt>
                <c:pt idx="14821">
                  <c:v>42346.010416666664</c:v>
                </c:pt>
                <c:pt idx="14822">
                  <c:v>42346.013888888891</c:v>
                </c:pt>
                <c:pt idx="14823">
                  <c:v>42346.01666666667</c:v>
                </c:pt>
                <c:pt idx="14824">
                  <c:v>42346.019444444442</c:v>
                </c:pt>
                <c:pt idx="14825">
                  <c:v>42346.020833333336</c:v>
                </c:pt>
                <c:pt idx="14826">
                  <c:v>42346.022222222222</c:v>
                </c:pt>
                <c:pt idx="14827">
                  <c:v>42346.026388888888</c:v>
                </c:pt>
                <c:pt idx="14828">
                  <c:v>42346.03125</c:v>
                </c:pt>
                <c:pt idx="14829">
                  <c:v>42346.041666666664</c:v>
                </c:pt>
                <c:pt idx="14830">
                  <c:v>42346.052083333336</c:v>
                </c:pt>
                <c:pt idx="14831">
                  <c:v>42346.0625</c:v>
                </c:pt>
                <c:pt idx="14832">
                  <c:v>42346.070833333331</c:v>
                </c:pt>
                <c:pt idx="14833">
                  <c:v>42346.072916666664</c:v>
                </c:pt>
                <c:pt idx="14834">
                  <c:v>42346.073611111111</c:v>
                </c:pt>
                <c:pt idx="14835">
                  <c:v>42346.079861111109</c:v>
                </c:pt>
                <c:pt idx="14836">
                  <c:v>42346.083333333336</c:v>
                </c:pt>
                <c:pt idx="14837">
                  <c:v>42346.084722222222</c:v>
                </c:pt>
                <c:pt idx="14838">
                  <c:v>42346.088888888888</c:v>
                </c:pt>
                <c:pt idx="14839">
                  <c:v>42346.09097222222</c:v>
                </c:pt>
                <c:pt idx="14840">
                  <c:v>42346.093055555553</c:v>
                </c:pt>
                <c:pt idx="14841">
                  <c:v>42346.09375</c:v>
                </c:pt>
                <c:pt idx="14842">
                  <c:v>42346.095138888886</c:v>
                </c:pt>
                <c:pt idx="14843">
                  <c:v>42346.097222222219</c:v>
                </c:pt>
                <c:pt idx="14844">
                  <c:v>42346.098611111112</c:v>
                </c:pt>
                <c:pt idx="14845">
                  <c:v>42346.100694444445</c:v>
                </c:pt>
                <c:pt idx="14846">
                  <c:v>42346.102777777778</c:v>
                </c:pt>
                <c:pt idx="14847">
                  <c:v>42346.104166666664</c:v>
                </c:pt>
                <c:pt idx="14848">
                  <c:v>42346.106249999997</c:v>
                </c:pt>
                <c:pt idx="14849">
                  <c:v>42346.109722222223</c:v>
                </c:pt>
                <c:pt idx="14850">
                  <c:v>42346.113888888889</c:v>
                </c:pt>
                <c:pt idx="14851">
                  <c:v>42346.114583333336</c:v>
                </c:pt>
                <c:pt idx="14852">
                  <c:v>42346.115972222222</c:v>
                </c:pt>
                <c:pt idx="14853">
                  <c:v>42346.118055555555</c:v>
                </c:pt>
                <c:pt idx="14854">
                  <c:v>42346.120833333334</c:v>
                </c:pt>
                <c:pt idx="14855">
                  <c:v>42346.122916666667</c:v>
                </c:pt>
                <c:pt idx="14856">
                  <c:v>42346.125</c:v>
                </c:pt>
                <c:pt idx="14857">
                  <c:v>42346.125694444447</c:v>
                </c:pt>
                <c:pt idx="14858">
                  <c:v>42346.12777777778</c:v>
                </c:pt>
                <c:pt idx="14859">
                  <c:v>42346.129861111112</c:v>
                </c:pt>
                <c:pt idx="14860">
                  <c:v>42346.131944444445</c:v>
                </c:pt>
                <c:pt idx="14861">
                  <c:v>42346.134027777778</c:v>
                </c:pt>
                <c:pt idx="14862">
                  <c:v>42346.135416666664</c:v>
                </c:pt>
                <c:pt idx="14863">
                  <c:v>42346.136805555558</c:v>
                </c:pt>
                <c:pt idx="14864">
                  <c:v>42346.138888888891</c:v>
                </c:pt>
                <c:pt idx="14865">
                  <c:v>42346.140972222223</c:v>
                </c:pt>
                <c:pt idx="14866">
                  <c:v>42346.143055555556</c:v>
                </c:pt>
                <c:pt idx="14867">
                  <c:v>42346.144444444442</c:v>
                </c:pt>
                <c:pt idx="14868">
                  <c:v>42346.145833333336</c:v>
                </c:pt>
                <c:pt idx="14869">
                  <c:v>42346.147916666669</c:v>
                </c:pt>
                <c:pt idx="14870">
                  <c:v>42346.15</c:v>
                </c:pt>
                <c:pt idx="14871">
                  <c:v>42346.151388888888</c:v>
                </c:pt>
                <c:pt idx="14872">
                  <c:v>42346.154166666667</c:v>
                </c:pt>
                <c:pt idx="14873">
                  <c:v>42346.15625</c:v>
                </c:pt>
                <c:pt idx="14874">
                  <c:v>42346.156944444447</c:v>
                </c:pt>
                <c:pt idx="14875">
                  <c:v>42346.159722222219</c:v>
                </c:pt>
                <c:pt idx="14876">
                  <c:v>42346.161805555559</c:v>
                </c:pt>
                <c:pt idx="14877">
                  <c:v>42346.163888888892</c:v>
                </c:pt>
                <c:pt idx="14878">
                  <c:v>42346.165972222225</c:v>
                </c:pt>
                <c:pt idx="14879">
                  <c:v>42346.166666666664</c:v>
                </c:pt>
                <c:pt idx="14880">
                  <c:v>42346.168055555558</c:v>
                </c:pt>
                <c:pt idx="14881">
                  <c:v>42346.170138888891</c:v>
                </c:pt>
                <c:pt idx="14882">
                  <c:v>42346.172222222223</c:v>
                </c:pt>
                <c:pt idx="14883">
                  <c:v>42346.174305555556</c:v>
                </c:pt>
                <c:pt idx="14884">
                  <c:v>42346.176388888889</c:v>
                </c:pt>
                <c:pt idx="14885">
                  <c:v>42346.177083333336</c:v>
                </c:pt>
                <c:pt idx="14886">
                  <c:v>42346.178472222222</c:v>
                </c:pt>
                <c:pt idx="14887">
                  <c:v>42346.180555555555</c:v>
                </c:pt>
                <c:pt idx="14888">
                  <c:v>42346.182638888888</c:v>
                </c:pt>
                <c:pt idx="14889">
                  <c:v>42346.18472222222</c:v>
                </c:pt>
                <c:pt idx="14890">
                  <c:v>42346.186805555553</c:v>
                </c:pt>
                <c:pt idx="14891">
                  <c:v>42346.1875</c:v>
                </c:pt>
                <c:pt idx="14892">
                  <c:v>42346.188888888886</c:v>
                </c:pt>
                <c:pt idx="14893">
                  <c:v>42346.19027777778</c:v>
                </c:pt>
                <c:pt idx="14894">
                  <c:v>42346.191666666666</c:v>
                </c:pt>
                <c:pt idx="14895">
                  <c:v>42346.193749999999</c:v>
                </c:pt>
                <c:pt idx="14896">
                  <c:v>42346.195833333331</c:v>
                </c:pt>
                <c:pt idx="14897">
                  <c:v>42346.197916666664</c:v>
                </c:pt>
                <c:pt idx="14898">
                  <c:v>42346.200694444444</c:v>
                </c:pt>
                <c:pt idx="14899">
                  <c:v>42346.203472222223</c:v>
                </c:pt>
                <c:pt idx="14900">
                  <c:v>42346.206250000003</c:v>
                </c:pt>
                <c:pt idx="14901">
                  <c:v>42346.208333333336</c:v>
                </c:pt>
                <c:pt idx="14902">
                  <c:v>42346.210416666669</c:v>
                </c:pt>
                <c:pt idx="14903">
                  <c:v>42346.212500000001</c:v>
                </c:pt>
                <c:pt idx="14904">
                  <c:v>42346.214583333334</c:v>
                </c:pt>
                <c:pt idx="14905">
                  <c:v>42346.216666666667</c:v>
                </c:pt>
                <c:pt idx="14906">
                  <c:v>42346.21875</c:v>
                </c:pt>
                <c:pt idx="14907">
                  <c:v>42346.220833333333</c:v>
                </c:pt>
                <c:pt idx="14908">
                  <c:v>42346.223611111112</c:v>
                </c:pt>
                <c:pt idx="14909">
                  <c:v>42346.225694444445</c:v>
                </c:pt>
                <c:pt idx="14910">
                  <c:v>42346.227777777778</c:v>
                </c:pt>
                <c:pt idx="14911">
                  <c:v>42346.229166666664</c:v>
                </c:pt>
                <c:pt idx="14912">
                  <c:v>42346.229861111111</c:v>
                </c:pt>
                <c:pt idx="14913">
                  <c:v>42346.231944444444</c:v>
                </c:pt>
                <c:pt idx="14914">
                  <c:v>42346.234722222223</c:v>
                </c:pt>
                <c:pt idx="14915">
                  <c:v>42346.237500000003</c:v>
                </c:pt>
                <c:pt idx="14916">
                  <c:v>42346.239583333336</c:v>
                </c:pt>
                <c:pt idx="14917">
                  <c:v>42346.240277777775</c:v>
                </c:pt>
                <c:pt idx="14918">
                  <c:v>42346.242361111108</c:v>
                </c:pt>
                <c:pt idx="14919">
                  <c:v>42346.245833333334</c:v>
                </c:pt>
                <c:pt idx="14920">
                  <c:v>42346.249305555553</c:v>
                </c:pt>
                <c:pt idx="14921">
                  <c:v>42346.25</c:v>
                </c:pt>
                <c:pt idx="14922">
                  <c:v>42346.25277777778</c:v>
                </c:pt>
                <c:pt idx="14923">
                  <c:v>42346.254861111112</c:v>
                </c:pt>
                <c:pt idx="14924">
                  <c:v>42346.258333333331</c:v>
                </c:pt>
                <c:pt idx="14925">
                  <c:v>42346.260416666664</c:v>
                </c:pt>
                <c:pt idx="14926">
                  <c:v>42346.263194444444</c:v>
                </c:pt>
                <c:pt idx="14927">
                  <c:v>42346.265972222223</c:v>
                </c:pt>
                <c:pt idx="14928">
                  <c:v>42346.268750000003</c:v>
                </c:pt>
                <c:pt idx="14929">
                  <c:v>42346.270833333336</c:v>
                </c:pt>
                <c:pt idx="14930">
                  <c:v>42346.276388888888</c:v>
                </c:pt>
                <c:pt idx="14931">
                  <c:v>42346.28125</c:v>
                </c:pt>
                <c:pt idx="14932">
                  <c:v>42346.287499999999</c:v>
                </c:pt>
                <c:pt idx="14933">
                  <c:v>42346.291666666664</c:v>
                </c:pt>
                <c:pt idx="14934">
                  <c:v>42346.292361111111</c:v>
                </c:pt>
                <c:pt idx="14935">
                  <c:v>42346.298611111109</c:v>
                </c:pt>
                <c:pt idx="14936">
                  <c:v>42346.302083333336</c:v>
                </c:pt>
                <c:pt idx="14937">
                  <c:v>42346.3125</c:v>
                </c:pt>
                <c:pt idx="14938">
                  <c:v>42346.322222222225</c:v>
                </c:pt>
                <c:pt idx="14939">
                  <c:v>42346.322916666664</c:v>
                </c:pt>
                <c:pt idx="14940">
                  <c:v>42346.327777777777</c:v>
                </c:pt>
                <c:pt idx="14941">
                  <c:v>42346.333333333336</c:v>
                </c:pt>
                <c:pt idx="14942">
                  <c:v>42346.343055555553</c:v>
                </c:pt>
                <c:pt idx="14943">
                  <c:v>42346.34375</c:v>
                </c:pt>
                <c:pt idx="14944">
                  <c:v>42346.345833333333</c:v>
                </c:pt>
                <c:pt idx="14945">
                  <c:v>42346.348611111112</c:v>
                </c:pt>
                <c:pt idx="14946">
                  <c:v>42346.351388888892</c:v>
                </c:pt>
                <c:pt idx="14947">
                  <c:v>42346.354166666664</c:v>
                </c:pt>
                <c:pt idx="14948">
                  <c:v>42346.356249999997</c:v>
                </c:pt>
                <c:pt idx="14949">
                  <c:v>42346.359027777777</c:v>
                </c:pt>
                <c:pt idx="14950">
                  <c:v>42346.361805555556</c:v>
                </c:pt>
                <c:pt idx="14951">
                  <c:v>42346.364583333336</c:v>
                </c:pt>
                <c:pt idx="14952">
                  <c:v>42346.366666666669</c:v>
                </c:pt>
                <c:pt idx="14953">
                  <c:v>42346.368750000001</c:v>
                </c:pt>
                <c:pt idx="14954">
                  <c:v>42346.370833333334</c:v>
                </c:pt>
                <c:pt idx="14955">
                  <c:v>42346.374305555553</c:v>
                </c:pt>
                <c:pt idx="14956">
                  <c:v>42346.375</c:v>
                </c:pt>
                <c:pt idx="14957">
                  <c:v>42346.37777777778</c:v>
                </c:pt>
                <c:pt idx="14958">
                  <c:v>42346.382638888892</c:v>
                </c:pt>
                <c:pt idx="14959">
                  <c:v>42346.385416666664</c:v>
                </c:pt>
                <c:pt idx="14960">
                  <c:v>42346.387499999997</c:v>
                </c:pt>
                <c:pt idx="14961">
                  <c:v>42346.390277777777</c:v>
                </c:pt>
                <c:pt idx="14962">
                  <c:v>42346.39166666667</c:v>
                </c:pt>
                <c:pt idx="14963">
                  <c:v>42346.393750000003</c:v>
                </c:pt>
                <c:pt idx="14964">
                  <c:v>42346.395833333336</c:v>
                </c:pt>
                <c:pt idx="14965">
                  <c:v>42346.397222222222</c:v>
                </c:pt>
                <c:pt idx="14966">
                  <c:v>42346.399305555555</c:v>
                </c:pt>
                <c:pt idx="14967">
                  <c:v>42346.401388888888</c:v>
                </c:pt>
                <c:pt idx="14968">
                  <c:v>42346.40347222222</c:v>
                </c:pt>
                <c:pt idx="14969">
                  <c:v>42346.405555555553</c:v>
                </c:pt>
                <c:pt idx="14970">
                  <c:v>42346.40625</c:v>
                </c:pt>
                <c:pt idx="14971">
                  <c:v>42346.406944444447</c:v>
                </c:pt>
                <c:pt idx="14972">
                  <c:v>42346.409722222219</c:v>
                </c:pt>
                <c:pt idx="14973">
                  <c:v>42346.411111111112</c:v>
                </c:pt>
                <c:pt idx="14974">
                  <c:v>42346.414583333331</c:v>
                </c:pt>
                <c:pt idx="14975">
                  <c:v>42346.416666666664</c:v>
                </c:pt>
                <c:pt idx="14976">
                  <c:v>42346.418055555558</c:v>
                </c:pt>
                <c:pt idx="14977">
                  <c:v>42346.421527777777</c:v>
                </c:pt>
                <c:pt idx="14978">
                  <c:v>42346.423611111109</c:v>
                </c:pt>
                <c:pt idx="14979">
                  <c:v>42346.426388888889</c:v>
                </c:pt>
                <c:pt idx="14980">
                  <c:v>42346.427083333336</c:v>
                </c:pt>
                <c:pt idx="14981">
                  <c:v>42346.429166666669</c:v>
                </c:pt>
                <c:pt idx="14982">
                  <c:v>42346.431944444441</c:v>
                </c:pt>
                <c:pt idx="14983">
                  <c:v>42346.434027777781</c:v>
                </c:pt>
                <c:pt idx="14984">
                  <c:v>42346.436111111114</c:v>
                </c:pt>
                <c:pt idx="14985">
                  <c:v>42346.4375</c:v>
                </c:pt>
                <c:pt idx="14986">
                  <c:v>42346.438194444447</c:v>
                </c:pt>
                <c:pt idx="14987">
                  <c:v>42346.44027777778</c:v>
                </c:pt>
                <c:pt idx="14988">
                  <c:v>42346.442361111112</c:v>
                </c:pt>
                <c:pt idx="14989">
                  <c:v>42346.445138888892</c:v>
                </c:pt>
                <c:pt idx="14990">
                  <c:v>42346.447222222225</c:v>
                </c:pt>
                <c:pt idx="14991">
                  <c:v>42346.447916666664</c:v>
                </c:pt>
                <c:pt idx="14992">
                  <c:v>42346.451388888891</c:v>
                </c:pt>
                <c:pt idx="14993">
                  <c:v>42346.456250000003</c:v>
                </c:pt>
                <c:pt idx="14994">
                  <c:v>42346.458333333336</c:v>
                </c:pt>
                <c:pt idx="14995">
                  <c:v>42346.459027777775</c:v>
                </c:pt>
                <c:pt idx="14996">
                  <c:v>42346.461805555555</c:v>
                </c:pt>
                <c:pt idx="14997">
                  <c:v>42346.463888888888</c:v>
                </c:pt>
                <c:pt idx="14998">
                  <c:v>42346.466666666667</c:v>
                </c:pt>
                <c:pt idx="14999">
                  <c:v>42346.46875</c:v>
                </c:pt>
                <c:pt idx="15000">
                  <c:v>42346.47152777778</c:v>
                </c:pt>
                <c:pt idx="15001">
                  <c:v>42346.473611111112</c:v>
                </c:pt>
                <c:pt idx="15002">
                  <c:v>42346.475694444445</c:v>
                </c:pt>
                <c:pt idx="15003">
                  <c:v>42346.478472222225</c:v>
                </c:pt>
                <c:pt idx="15004">
                  <c:v>42346.479166666664</c:v>
                </c:pt>
                <c:pt idx="15005">
                  <c:v>42346.481249999997</c:v>
                </c:pt>
                <c:pt idx="15006">
                  <c:v>42346.484027777777</c:v>
                </c:pt>
                <c:pt idx="15007">
                  <c:v>42346.486111111109</c:v>
                </c:pt>
                <c:pt idx="15008">
                  <c:v>42346.488194444442</c:v>
                </c:pt>
                <c:pt idx="15009">
                  <c:v>42346.489583333336</c:v>
                </c:pt>
                <c:pt idx="15010">
                  <c:v>42346.491666666669</c:v>
                </c:pt>
                <c:pt idx="15011">
                  <c:v>42346.49722222222</c:v>
                </c:pt>
                <c:pt idx="15012">
                  <c:v>42346.5</c:v>
                </c:pt>
                <c:pt idx="15013">
                  <c:v>42346.501388888886</c:v>
                </c:pt>
                <c:pt idx="15014">
                  <c:v>42346.504166666666</c:v>
                </c:pt>
                <c:pt idx="15015">
                  <c:v>42346.506944444445</c:v>
                </c:pt>
                <c:pt idx="15016">
                  <c:v>42346.509722222225</c:v>
                </c:pt>
                <c:pt idx="15017">
                  <c:v>42346.510416666664</c:v>
                </c:pt>
                <c:pt idx="15018">
                  <c:v>42346.511805555558</c:v>
                </c:pt>
                <c:pt idx="15019">
                  <c:v>42346.51458333333</c:v>
                </c:pt>
                <c:pt idx="15020">
                  <c:v>42346.517361111109</c:v>
                </c:pt>
                <c:pt idx="15021">
                  <c:v>42346.520833333336</c:v>
                </c:pt>
                <c:pt idx="15022">
                  <c:v>42346.523611111108</c:v>
                </c:pt>
                <c:pt idx="15023">
                  <c:v>42346.527777777781</c:v>
                </c:pt>
                <c:pt idx="15024">
                  <c:v>42346.53125</c:v>
                </c:pt>
                <c:pt idx="15025">
                  <c:v>42346.541666666664</c:v>
                </c:pt>
                <c:pt idx="15026">
                  <c:v>42346.543055555558</c:v>
                </c:pt>
                <c:pt idx="15027">
                  <c:v>42346.550694444442</c:v>
                </c:pt>
                <c:pt idx="15028">
                  <c:v>42346.552083333336</c:v>
                </c:pt>
                <c:pt idx="15029">
                  <c:v>42346.5625</c:v>
                </c:pt>
                <c:pt idx="15030">
                  <c:v>42346.572916666664</c:v>
                </c:pt>
                <c:pt idx="15031">
                  <c:v>42346.574999999997</c:v>
                </c:pt>
                <c:pt idx="15032">
                  <c:v>42346.57916666667</c:v>
                </c:pt>
                <c:pt idx="15033">
                  <c:v>42346.583333333336</c:v>
                </c:pt>
                <c:pt idx="15034">
                  <c:v>42346.588888888888</c:v>
                </c:pt>
                <c:pt idx="15035">
                  <c:v>42346.593055555553</c:v>
                </c:pt>
                <c:pt idx="15036">
                  <c:v>42346.59375</c:v>
                </c:pt>
                <c:pt idx="15037">
                  <c:v>42346.595138888886</c:v>
                </c:pt>
                <c:pt idx="15038">
                  <c:v>42346.59652777778</c:v>
                </c:pt>
                <c:pt idx="15039">
                  <c:v>42346.597916666666</c:v>
                </c:pt>
                <c:pt idx="15040">
                  <c:v>42346.599305555559</c:v>
                </c:pt>
                <c:pt idx="15041">
                  <c:v>42346.601388888892</c:v>
                </c:pt>
                <c:pt idx="15042">
                  <c:v>42346.603472222225</c:v>
                </c:pt>
                <c:pt idx="15043">
                  <c:v>42346.604166666664</c:v>
                </c:pt>
                <c:pt idx="15044">
                  <c:v>42346.606249999997</c:v>
                </c:pt>
                <c:pt idx="15045">
                  <c:v>42346.60833333333</c:v>
                </c:pt>
                <c:pt idx="15046">
                  <c:v>42346.61041666667</c:v>
                </c:pt>
                <c:pt idx="15047">
                  <c:v>42346.611805555556</c:v>
                </c:pt>
                <c:pt idx="15048">
                  <c:v>42346.613194444442</c:v>
                </c:pt>
                <c:pt idx="15049">
                  <c:v>42346.614583333336</c:v>
                </c:pt>
                <c:pt idx="15050">
                  <c:v>42346.615972222222</c:v>
                </c:pt>
                <c:pt idx="15051">
                  <c:v>42346.618750000001</c:v>
                </c:pt>
                <c:pt idx="15052">
                  <c:v>42346.62222222222</c:v>
                </c:pt>
                <c:pt idx="15053">
                  <c:v>42346.625</c:v>
                </c:pt>
                <c:pt idx="15054">
                  <c:v>42346.628472222219</c:v>
                </c:pt>
                <c:pt idx="15055">
                  <c:v>42346.631944444445</c:v>
                </c:pt>
                <c:pt idx="15056">
                  <c:v>42346.635416666664</c:v>
                </c:pt>
                <c:pt idx="15057">
                  <c:v>42346.636805555558</c:v>
                </c:pt>
                <c:pt idx="15058">
                  <c:v>42346.640972222223</c:v>
                </c:pt>
                <c:pt idx="15059">
                  <c:v>42346.643750000003</c:v>
                </c:pt>
                <c:pt idx="15060">
                  <c:v>42346.645833333336</c:v>
                </c:pt>
                <c:pt idx="15061">
                  <c:v>42346.646527777775</c:v>
                </c:pt>
                <c:pt idx="15062">
                  <c:v>42346.649305555555</c:v>
                </c:pt>
                <c:pt idx="15063">
                  <c:v>42346.651388888888</c:v>
                </c:pt>
                <c:pt idx="15064">
                  <c:v>42346.65347222222</c:v>
                </c:pt>
                <c:pt idx="15065">
                  <c:v>42346.65625</c:v>
                </c:pt>
                <c:pt idx="15066">
                  <c:v>42346.657638888886</c:v>
                </c:pt>
                <c:pt idx="15067">
                  <c:v>42346.659722222219</c:v>
                </c:pt>
                <c:pt idx="15068">
                  <c:v>42346.661111111112</c:v>
                </c:pt>
                <c:pt idx="15069">
                  <c:v>42346.663194444445</c:v>
                </c:pt>
                <c:pt idx="15070">
                  <c:v>42346.665277777778</c:v>
                </c:pt>
                <c:pt idx="15071">
                  <c:v>42346.666666666664</c:v>
                </c:pt>
                <c:pt idx="15072">
                  <c:v>42346.667361111111</c:v>
                </c:pt>
                <c:pt idx="15073">
                  <c:v>42346.669444444444</c:v>
                </c:pt>
                <c:pt idx="15074">
                  <c:v>42346.672222222223</c:v>
                </c:pt>
                <c:pt idx="15075">
                  <c:v>42346.675000000003</c:v>
                </c:pt>
                <c:pt idx="15076">
                  <c:v>42346.677083333336</c:v>
                </c:pt>
                <c:pt idx="15077">
                  <c:v>42346.679166666669</c:v>
                </c:pt>
                <c:pt idx="15078">
                  <c:v>42346.681944444441</c:v>
                </c:pt>
                <c:pt idx="15079">
                  <c:v>42346.68472222222</c:v>
                </c:pt>
                <c:pt idx="15080">
                  <c:v>42346.6875</c:v>
                </c:pt>
                <c:pt idx="15081">
                  <c:v>42346.69027777778</c:v>
                </c:pt>
                <c:pt idx="15082">
                  <c:v>42346.692361111112</c:v>
                </c:pt>
                <c:pt idx="15083">
                  <c:v>42346.694444444445</c:v>
                </c:pt>
                <c:pt idx="15084">
                  <c:v>42346.696527777778</c:v>
                </c:pt>
                <c:pt idx="15085">
                  <c:v>42346.697916666664</c:v>
                </c:pt>
                <c:pt idx="15086">
                  <c:v>42346.698611111111</c:v>
                </c:pt>
                <c:pt idx="15087">
                  <c:v>42346.700694444444</c:v>
                </c:pt>
                <c:pt idx="15088">
                  <c:v>42346.702777777777</c:v>
                </c:pt>
                <c:pt idx="15089">
                  <c:v>42346.705555555556</c:v>
                </c:pt>
                <c:pt idx="15090">
                  <c:v>42346.708333333336</c:v>
                </c:pt>
                <c:pt idx="15091">
                  <c:v>42346.710416666669</c:v>
                </c:pt>
                <c:pt idx="15092">
                  <c:v>42346.712500000001</c:v>
                </c:pt>
                <c:pt idx="15093">
                  <c:v>42346.714583333334</c:v>
                </c:pt>
                <c:pt idx="15094">
                  <c:v>42346.717361111114</c:v>
                </c:pt>
                <c:pt idx="15095">
                  <c:v>42346.71875</c:v>
                </c:pt>
                <c:pt idx="15096">
                  <c:v>42346.72152777778</c:v>
                </c:pt>
                <c:pt idx="15097">
                  <c:v>42346.724999999999</c:v>
                </c:pt>
                <c:pt idx="15098">
                  <c:v>42346.727083333331</c:v>
                </c:pt>
                <c:pt idx="15099">
                  <c:v>42346.729166666664</c:v>
                </c:pt>
                <c:pt idx="15100">
                  <c:v>42346.729861111111</c:v>
                </c:pt>
                <c:pt idx="15101">
                  <c:v>42346.731944444444</c:v>
                </c:pt>
                <c:pt idx="15102">
                  <c:v>42346.734027777777</c:v>
                </c:pt>
                <c:pt idx="15103">
                  <c:v>42346.736111111109</c:v>
                </c:pt>
                <c:pt idx="15104">
                  <c:v>42346.737500000003</c:v>
                </c:pt>
                <c:pt idx="15105">
                  <c:v>42346.738888888889</c:v>
                </c:pt>
                <c:pt idx="15106">
                  <c:v>42346.739583333336</c:v>
                </c:pt>
                <c:pt idx="15107">
                  <c:v>42346.740972222222</c:v>
                </c:pt>
                <c:pt idx="15108">
                  <c:v>42346.743055555555</c:v>
                </c:pt>
                <c:pt idx="15109">
                  <c:v>42346.749305555553</c:v>
                </c:pt>
                <c:pt idx="15110">
                  <c:v>42346.75</c:v>
                </c:pt>
                <c:pt idx="15111">
                  <c:v>42346.75277777778</c:v>
                </c:pt>
                <c:pt idx="15112">
                  <c:v>42346.757638888892</c:v>
                </c:pt>
                <c:pt idx="15113">
                  <c:v>42346.760416666664</c:v>
                </c:pt>
                <c:pt idx="15114">
                  <c:v>42346.761805555558</c:v>
                </c:pt>
                <c:pt idx="15115">
                  <c:v>42346.765972222223</c:v>
                </c:pt>
                <c:pt idx="15116">
                  <c:v>42346.770833333336</c:v>
                </c:pt>
                <c:pt idx="15117">
                  <c:v>42346.771527777775</c:v>
                </c:pt>
                <c:pt idx="15118">
                  <c:v>42346.77847222222</c:v>
                </c:pt>
                <c:pt idx="15119">
                  <c:v>42346.78125</c:v>
                </c:pt>
                <c:pt idx="15120">
                  <c:v>42346.781944444447</c:v>
                </c:pt>
                <c:pt idx="15121">
                  <c:v>42346.784722222219</c:v>
                </c:pt>
                <c:pt idx="15122">
                  <c:v>42346.787499999999</c:v>
                </c:pt>
                <c:pt idx="15123">
                  <c:v>42346.790277777778</c:v>
                </c:pt>
                <c:pt idx="15124">
                  <c:v>42346.791666666664</c:v>
                </c:pt>
                <c:pt idx="15125">
                  <c:v>42346.802083333336</c:v>
                </c:pt>
                <c:pt idx="15126">
                  <c:v>42346.8125</c:v>
                </c:pt>
                <c:pt idx="15127">
                  <c:v>42346.814583333333</c:v>
                </c:pt>
                <c:pt idx="15128">
                  <c:v>42346.822916666664</c:v>
                </c:pt>
                <c:pt idx="15129">
                  <c:v>42346.833333333336</c:v>
                </c:pt>
                <c:pt idx="15130">
                  <c:v>42346.842361111114</c:v>
                </c:pt>
                <c:pt idx="15131">
                  <c:v>42346.84375</c:v>
                </c:pt>
                <c:pt idx="15132">
                  <c:v>42346.845138888886</c:v>
                </c:pt>
                <c:pt idx="15133">
                  <c:v>42346.847916666666</c:v>
                </c:pt>
                <c:pt idx="15134">
                  <c:v>42346.85</c:v>
                </c:pt>
                <c:pt idx="15135">
                  <c:v>42346.852083333331</c:v>
                </c:pt>
                <c:pt idx="15136">
                  <c:v>42346.854166666664</c:v>
                </c:pt>
                <c:pt idx="15137">
                  <c:v>42346.854861111111</c:v>
                </c:pt>
                <c:pt idx="15138">
                  <c:v>42346.856249999997</c:v>
                </c:pt>
                <c:pt idx="15139">
                  <c:v>42346.85833333333</c:v>
                </c:pt>
                <c:pt idx="15140">
                  <c:v>42346.86041666667</c:v>
                </c:pt>
                <c:pt idx="15141">
                  <c:v>42346.862500000003</c:v>
                </c:pt>
                <c:pt idx="15142">
                  <c:v>42346.864583333336</c:v>
                </c:pt>
                <c:pt idx="15143">
                  <c:v>42346.865277777775</c:v>
                </c:pt>
                <c:pt idx="15144">
                  <c:v>42346.867361111108</c:v>
                </c:pt>
                <c:pt idx="15145">
                  <c:v>42346.869444444441</c:v>
                </c:pt>
                <c:pt idx="15146">
                  <c:v>42346.871527777781</c:v>
                </c:pt>
                <c:pt idx="15147">
                  <c:v>42346.872916666667</c:v>
                </c:pt>
                <c:pt idx="15148">
                  <c:v>42346.875</c:v>
                </c:pt>
                <c:pt idx="15149">
                  <c:v>42346.876388888886</c:v>
                </c:pt>
                <c:pt idx="15150">
                  <c:v>42346.879861111112</c:v>
                </c:pt>
                <c:pt idx="15151">
                  <c:v>42346.883333333331</c:v>
                </c:pt>
                <c:pt idx="15152">
                  <c:v>42346.885416666664</c:v>
                </c:pt>
                <c:pt idx="15153">
                  <c:v>42346.886805555558</c:v>
                </c:pt>
                <c:pt idx="15154">
                  <c:v>42346.88958333333</c:v>
                </c:pt>
                <c:pt idx="15155">
                  <c:v>42346.892361111109</c:v>
                </c:pt>
                <c:pt idx="15156">
                  <c:v>42346.893750000003</c:v>
                </c:pt>
                <c:pt idx="15157">
                  <c:v>42346.895833333336</c:v>
                </c:pt>
                <c:pt idx="15158">
                  <c:v>42346.897916666669</c:v>
                </c:pt>
                <c:pt idx="15159">
                  <c:v>42346.899305555555</c:v>
                </c:pt>
                <c:pt idx="15160">
                  <c:v>42346.901388888888</c:v>
                </c:pt>
                <c:pt idx="15161">
                  <c:v>42346.90347222222</c:v>
                </c:pt>
                <c:pt idx="15162">
                  <c:v>42346.905555555553</c:v>
                </c:pt>
                <c:pt idx="15163">
                  <c:v>42346.90625</c:v>
                </c:pt>
                <c:pt idx="15164">
                  <c:v>42346.907638888886</c:v>
                </c:pt>
                <c:pt idx="15165">
                  <c:v>42346.909722222219</c:v>
                </c:pt>
                <c:pt idx="15166">
                  <c:v>42346.911805555559</c:v>
                </c:pt>
                <c:pt idx="15167">
                  <c:v>42346.913888888892</c:v>
                </c:pt>
                <c:pt idx="15168">
                  <c:v>42346.915972222225</c:v>
                </c:pt>
                <c:pt idx="15169">
                  <c:v>42346.916666666664</c:v>
                </c:pt>
                <c:pt idx="15170">
                  <c:v>42346.918055555558</c:v>
                </c:pt>
                <c:pt idx="15171">
                  <c:v>42346.920138888891</c:v>
                </c:pt>
                <c:pt idx="15172">
                  <c:v>42346.923611111109</c:v>
                </c:pt>
                <c:pt idx="15173">
                  <c:v>42346.927083333336</c:v>
                </c:pt>
                <c:pt idx="15174">
                  <c:v>42346.927777777775</c:v>
                </c:pt>
                <c:pt idx="15175">
                  <c:v>42346.931250000001</c:v>
                </c:pt>
                <c:pt idx="15176">
                  <c:v>42346.933333333334</c:v>
                </c:pt>
                <c:pt idx="15177">
                  <c:v>42346.935416666667</c:v>
                </c:pt>
                <c:pt idx="15178">
                  <c:v>42346.9375</c:v>
                </c:pt>
                <c:pt idx="15179">
                  <c:v>42346.939583333333</c:v>
                </c:pt>
                <c:pt idx="15180">
                  <c:v>42346.940972222219</c:v>
                </c:pt>
                <c:pt idx="15181">
                  <c:v>42346.943055555559</c:v>
                </c:pt>
                <c:pt idx="15182">
                  <c:v>42346.945138888892</c:v>
                </c:pt>
                <c:pt idx="15183">
                  <c:v>42346.947222222225</c:v>
                </c:pt>
                <c:pt idx="15184">
                  <c:v>42346.947916666664</c:v>
                </c:pt>
                <c:pt idx="15185">
                  <c:v>42346.948611111111</c:v>
                </c:pt>
                <c:pt idx="15186">
                  <c:v>42346.950694444444</c:v>
                </c:pt>
                <c:pt idx="15187">
                  <c:v>42346.952777777777</c:v>
                </c:pt>
                <c:pt idx="15188">
                  <c:v>42346.954861111109</c:v>
                </c:pt>
                <c:pt idx="15189">
                  <c:v>42346.956944444442</c:v>
                </c:pt>
                <c:pt idx="15190">
                  <c:v>42346.958333333336</c:v>
                </c:pt>
                <c:pt idx="15191">
                  <c:v>42346.961805555555</c:v>
                </c:pt>
                <c:pt idx="15192">
                  <c:v>42346.96597222222</c:v>
                </c:pt>
                <c:pt idx="15193">
                  <c:v>42346.96875</c:v>
                </c:pt>
                <c:pt idx="15194">
                  <c:v>42346.970833333333</c:v>
                </c:pt>
                <c:pt idx="15195">
                  <c:v>42346.972916666666</c:v>
                </c:pt>
                <c:pt idx="15196">
                  <c:v>42346.974999999999</c:v>
                </c:pt>
                <c:pt idx="15197">
                  <c:v>42346.977083333331</c:v>
                </c:pt>
                <c:pt idx="15198">
                  <c:v>42346.979166666664</c:v>
                </c:pt>
                <c:pt idx="15199">
                  <c:v>42346.981249999997</c:v>
                </c:pt>
                <c:pt idx="15200">
                  <c:v>42346.982638888891</c:v>
                </c:pt>
                <c:pt idx="15201">
                  <c:v>42346.984722222223</c:v>
                </c:pt>
                <c:pt idx="15202">
                  <c:v>42346.986805555556</c:v>
                </c:pt>
                <c:pt idx="15203">
                  <c:v>42346.988888888889</c:v>
                </c:pt>
                <c:pt idx="15204">
                  <c:v>42346.989583333336</c:v>
                </c:pt>
                <c:pt idx="15205">
                  <c:v>42346.991666666669</c:v>
                </c:pt>
                <c:pt idx="15206">
                  <c:v>42346.994444444441</c:v>
                </c:pt>
                <c:pt idx="15207">
                  <c:v>42346.997916666667</c:v>
                </c:pt>
                <c:pt idx="15208">
                  <c:v>42347</c:v>
                </c:pt>
                <c:pt idx="15209">
                  <c:v>42347.002083333333</c:v>
                </c:pt>
                <c:pt idx="15210">
                  <c:v>42347.006249999999</c:v>
                </c:pt>
                <c:pt idx="15211">
                  <c:v>42347.009027777778</c:v>
                </c:pt>
                <c:pt idx="15212">
                  <c:v>42347.010416666664</c:v>
                </c:pt>
                <c:pt idx="15213">
                  <c:v>42347.012499999997</c:v>
                </c:pt>
                <c:pt idx="15214">
                  <c:v>42347.01458333333</c:v>
                </c:pt>
                <c:pt idx="15215">
                  <c:v>42347.017361111109</c:v>
                </c:pt>
                <c:pt idx="15216">
                  <c:v>42347.019444444442</c:v>
                </c:pt>
                <c:pt idx="15217">
                  <c:v>42347.020833333336</c:v>
                </c:pt>
                <c:pt idx="15218">
                  <c:v>42347.022222222222</c:v>
                </c:pt>
                <c:pt idx="15219">
                  <c:v>42347.024305555555</c:v>
                </c:pt>
                <c:pt idx="15220">
                  <c:v>42347.027083333334</c:v>
                </c:pt>
                <c:pt idx="15221">
                  <c:v>42347.029861111114</c:v>
                </c:pt>
                <c:pt idx="15222">
                  <c:v>42347.03125</c:v>
                </c:pt>
                <c:pt idx="15223">
                  <c:v>42347.034722222219</c:v>
                </c:pt>
                <c:pt idx="15224">
                  <c:v>42347.041666666664</c:v>
                </c:pt>
                <c:pt idx="15225">
                  <c:v>42347.044444444444</c:v>
                </c:pt>
                <c:pt idx="15226">
                  <c:v>42347.047222222223</c:v>
                </c:pt>
                <c:pt idx="15227">
                  <c:v>42347.05</c:v>
                </c:pt>
                <c:pt idx="15228">
                  <c:v>42347.052083333336</c:v>
                </c:pt>
                <c:pt idx="15229">
                  <c:v>42347.054166666669</c:v>
                </c:pt>
                <c:pt idx="15230">
                  <c:v>42347.0625</c:v>
                </c:pt>
                <c:pt idx="15231">
                  <c:v>42347.072916666664</c:v>
                </c:pt>
                <c:pt idx="15232">
                  <c:v>42347.083333333336</c:v>
                </c:pt>
                <c:pt idx="15233">
                  <c:v>42347.09375</c:v>
                </c:pt>
                <c:pt idx="15234">
                  <c:v>42347.102083333331</c:v>
                </c:pt>
                <c:pt idx="15235">
                  <c:v>42347.104166666664</c:v>
                </c:pt>
                <c:pt idx="15236">
                  <c:v>42347.106944444444</c:v>
                </c:pt>
                <c:pt idx="15237">
                  <c:v>42347.109722222223</c:v>
                </c:pt>
                <c:pt idx="15238">
                  <c:v>42347.111805555556</c:v>
                </c:pt>
                <c:pt idx="15239">
                  <c:v>42347.113888888889</c:v>
                </c:pt>
                <c:pt idx="15240">
                  <c:v>42347.114583333336</c:v>
                </c:pt>
                <c:pt idx="15241">
                  <c:v>42347.116666666669</c:v>
                </c:pt>
                <c:pt idx="15242">
                  <c:v>42347.120138888888</c:v>
                </c:pt>
                <c:pt idx="15243">
                  <c:v>42347.123611111114</c:v>
                </c:pt>
                <c:pt idx="15244">
                  <c:v>42347.125</c:v>
                </c:pt>
                <c:pt idx="15245">
                  <c:v>42347.126388888886</c:v>
                </c:pt>
                <c:pt idx="15246">
                  <c:v>42347.128472222219</c:v>
                </c:pt>
                <c:pt idx="15247">
                  <c:v>42347.130555555559</c:v>
                </c:pt>
                <c:pt idx="15248">
                  <c:v>42347.132638888892</c:v>
                </c:pt>
                <c:pt idx="15249">
                  <c:v>42347.134027777778</c:v>
                </c:pt>
                <c:pt idx="15250">
                  <c:v>42347.135416666664</c:v>
                </c:pt>
                <c:pt idx="15251">
                  <c:v>42347.136111111111</c:v>
                </c:pt>
                <c:pt idx="15252">
                  <c:v>42347.137499999997</c:v>
                </c:pt>
                <c:pt idx="15253">
                  <c:v>42347.13958333333</c:v>
                </c:pt>
                <c:pt idx="15254">
                  <c:v>42347.140972222223</c:v>
                </c:pt>
                <c:pt idx="15255">
                  <c:v>42347.143055555556</c:v>
                </c:pt>
                <c:pt idx="15256">
                  <c:v>42347.145138888889</c:v>
                </c:pt>
                <c:pt idx="15257">
                  <c:v>42347.145833333336</c:v>
                </c:pt>
                <c:pt idx="15258">
                  <c:v>42347.146527777775</c:v>
                </c:pt>
                <c:pt idx="15259">
                  <c:v>42347.148611111108</c:v>
                </c:pt>
                <c:pt idx="15260">
                  <c:v>42347.15</c:v>
                </c:pt>
                <c:pt idx="15261">
                  <c:v>42347.152083333334</c:v>
                </c:pt>
                <c:pt idx="15262">
                  <c:v>42347.154166666667</c:v>
                </c:pt>
                <c:pt idx="15263">
                  <c:v>42347.15625</c:v>
                </c:pt>
                <c:pt idx="15264">
                  <c:v>42347.156944444447</c:v>
                </c:pt>
                <c:pt idx="15265">
                  <c:v>42347.15902777778</c:v>
                </c:pt>
                <c:pt idx="15266">
                  <c:v>42347.161111111112</c:v>
                </c:pt>
                <c:pt idx="15267">
                  <c:v>42347.163194444445</c:v>
                </c:pt>
                <c:pt idx="15268">
                  <c:v>42347.165277777778</c:v>
                </c:pt>
                <c:pt idx="15269">
                  <c:v>42347.166666666664</c:v>
                </c:pt>
                <c:pt idx="15270">
                  <c:v>42347.167361111111</c:v>
                </c:pt>
                <c:pt idx="15271">
                  <c:v>42347.169444444444</c:v>
                </c:pt>
                <c:pt idx="15272">
                  <c:v>42347.171527777777</c:v>
                </c:pt>
                <c:pt idx="15273">
                  <c:v>42347.173611111109</c:v>
                </c:pt>
                <c:pt idx="15274">
                  <c:v>42347.175694444442</c:v>
                </c:pt>
                <c:pt idx="15275">
                  <c:v>42347.177083333336</c:v>
                </c:pt>
                <c:pt idx="15276">
                  <c:v>42347.177777777775</c:v>
                </c:pt>
                <c:pt idx="15277">
                  <c:v>42347.179861111108</c:v>
                </c:pt>
                <c:pt idx="15278">
                  <c:v>42347.181944444441</c:v>
                </c:pt>
                <c:pt idx="15279">
                  <c:v>42347.183333333334</c:v>
                </c:pt>
                <c:pt idx="15280">
                  <c:v>42347.185416666667</c:v>
                </c:pt>
                <c:pt idx="15281">
                  <c:v>42347.186805555553</c:v>
                </c:pt>
                <c:pt idx="15282">
                  <c:v>42347.1875</c:v>
                </c:pt>
                <c:pt idx="15283">
                  <c:v>42347.188194444447</c:v>
                </c:pt>
                <c:pt idx="15284">
                  <c:v>42347.189583333333</c:v>
                </c:pt>
                <c:pt idx="15285">
                  <c:v>42347.191666666666</c:v>
                </c:pt>
                <c:pt idx="15286">
                  <c:v>42347.193749999999</c:v>
                </c:pt>
                <c:pt idx="15287">
                  <c:v>42347.195833333331</c:v>
                </c:pt>
                <c:pt idx="15288">
                  <c:v>42347.197916666664</c:v>
                </c:pt>
                <c:pt idx="15289">
                  <c:v>42347.198611111111</c:v>
                </c:pt>
                <c:pt idx="15290">
                  <c:v>42347.200694444444</c:v>
                </c:pt>
                <c:pt idx="15291">
                  <c:v>42347.20208333333</c:v>
                </c:pt>
                <c:pt idx="15292">
                  <c:v>42347.20416666667</c:v>
                </c:pt>
                <c:pt idx="15293">
                  <c:v>42347.206250000003</c:v>
                </c:pt>
                <c:pt idx="15294">
                  <c:v>42347.208333333336</c:v>
                </c:pt>
                <c:pt idx="15295">
                  <c:v>42347.210416666669</c:v>
                </c:pt>
                <c:pt idx="15296">
                  <c:v>42347.212500000001</c:v>
                </c:pt>
                <c:pt idx="15297">
                  <c:v>42347.214583333334</c:v>
                </c:pt>
                <c:pt idx="15298">
                  <c:v>42347.216666666667</c:v>
                </c:pt>
                <c:pt idx="15299">
                  <c:v>42347.21875</c:v>
                </c:pt>
                <c:pt idx="15300">
                  <c:v>42347.220833333333</c:v>
                </c:pt>
                <c:pt idx="15301">
                  <c:v>42347.222222222219</c:v>
                </c:pt>
                <c:pt idx="15302">
                  <c:v>42347.224305555559</c:v>
                </c:pt>
                <c:pt idx="15303">
                  <c:v>42347.225694444445</c:v>
                </c:pt>
                <c:pt idx="15304">
                  <c:v>42347.227777777778</c:v>
                </c:pt>
                <c:pt idx="15305">
                  <c:v>42347.229166666664</c:v>
                </c:pt>
                <c:pt idx="15306">
                  <c:v>42347.229861111111</c:v>
                </c:pt>
                <c:pt idx="15307">
                  <c:v>42347.232638888891</c:v>
                </c:pt>
                <c:pt idx="15308">
                  <c:v>42347.23541666667</c:v>
                </c:pt>
                <c:pt idx="15309">
                  <c:v>42347.238194444442</c:v>
                </c:pt>
                <c:pt idx="15310">
                  <c:v>42347.239583333336</c:v>
                </c:pt>
                <c:pt idx="15311">
                  <c:v>42347.240277777775</c:v>
                </c:pt>
                <c:pt idx="15312">
                  <c:v>42347.242361111108</c:v>
                </c:pt>
                <c:pt idx="15313">
                  <c:v>42347.244444444441</c:v>
                </c:pt>
                <c:pt idx="15314">
                  <c:v>42347.246527777781</c:v>
                </c:pt>
                <c:pt idx="15315">
                  <c:v>42347.249305555553</c:v>
                </c:pt>
                <c:pt idx="15316">
                  <c:v>42347.25</c:v>
                </c:pt>
                <c:pt idx="15317">
                  <c:v>42347.251388888886</c:v>
                </c:pt>
                <c:pt idx="15318">
                  <c:v>42347.254166666666</c:v>
                </c:pt>
                <c:pt idx="15319">
                  <c:v>42347.256944444445</c:v>
                </c:pt>
                <c:pt idx="15320">
                  <c:v>42347.259027777778</c:v>
                </c:pt>
                <c:pt idx="15321">
                  <c:v>42347.260416666664</c:v>
                </c:pt>
                <c:pt idx="15322">
                  <c:v>42347.262499999997</c:v>
                </c:pt>
                <c:pt idx="15323">
                  <c:v>42347.263888888891</c:v>
                </c:pt>
                <c:pt idx="15324">
                  <c:v>42347.265972222223</c:v>
                </c:pt>
                <c:pt idx="15325">
                  <c:v>42347.268055555556</c:v>
                </c:pt>
                <c:pt idx="15326">
                  <c:v>42347.270833333336</c:v>
                </c:pt>
                <c:pt idx="15327">
                  <c:v>42347.273611111108</c:v>
                </c:pt>
                <c:pt idx="15328">
                  <c:v>42347.277083333334</c:v>
                </c:pt>
                <c:pt idx="15329">
                  <c:v>42347.28125</c:v>
                </c:pt>
                <c:pt idx="15330">
                  <c:v>42347.28402777778</c:v>
                </c:pt>
                <c:pt idx="15331">
                  <c:v>42347.286111111112</c:v>
                </c:pt>
                <c:pt idx="15332">
                  <c:v>42347.288194444445</c:v>
                </c:pt>
                <c:pt idx="15333">
                  <c:v>42347.291666666664</c:v>
                </c:pt>
                <c:pt idx="15334">
                  <c:v>42347.293055555558</c:v>
                </c:pt>
                <c:pt idx="15335">
                  <c:v>42347.296527777777</c:v>
                </c:pt>
                <c:pt idx="15336">
                  <c:v>42347.299305555556</c:v>
                </c:pt>
                <c:pt idx="15337">
                  <c:v>42347.302083333336</c:v>
                </c:pt>
                <c:pt idx="15338">
                  <c:v>42347.305555555555</c:v>
                </c:pt>
                <c:pt idx="15339">
                  <c:v>42347.3125</c:v>
                </c:pt>
                <c:pt idx="15340">
                  <c:v>42347.318749999999</c:v>
                </c:pt>
                <c:pt idx="15341">
                  <c:v>42347.322916666664</c:v>
                </c:pt>
                <c:pt idx="15342">
                  <c:v>42347.333333333336</c:v>
                </c:pt>
                <c:pt idx="15343">
                  <c:v>42347.34375</c:v>
                </c:pt>
                <c:pt idx="15344">
                  <c:v>42347.350694444445</c:v>
                </c:pt>
                <c:pt idx="15345">
                  <c:v>42347.354166666664</c:v>
                </c:pt>
                <c:pt idx="15346">
                  <c:v>42347.354861111111</c:v>
                </c:pt>
                <c:pt idx="15347">
                  <c:v>42347.35833333333</c:v>
                </c:pt>
                <c:pt idx="15348">
                  <c:v>42347.364583333336</c:v>
                </c:pt>
                <c:pt idx="15349">
                  <c:v>42347.368055555555</c:v>
                </c:pt>
                <c:pt idx="15350">
                  <c:v>42347.37222222222</c:v>
                </c:pt>
                <c:pt idx="15351">
                  <c:v>42347.375</c:v>
                </c:pt>
                <c:pt idx="15352">
                  <c:v>42347.376388888886</c:v>
                </c:pt>
                <c:pt idx="15353">
                  <c:v>42347.383333333331</c:v>
                </c:pt>
                <c:pt idx="15354">
                  <c:v>42347.385416666664</c:v>
                </c:pt>
                <c:pt idx="15355">
                  <c:v>42347.387499999997</c:v>
                </c:pt>
                <c:pt idx="15356">
                  <c:v>42347.38958333333</c:v>
                </c:pt>
                <c:pt idx="15357">
                  <c:v>42347.392361111109</c:v>
                </c:pt>
                <c:pt idx="15358">
                  <c:v>42347.394444444442</c:v>
                </c:pt>
                <c:pt idx="15359">
                  <c:v>42347.395833333336</c:v>
                </c:pt>
                <c:pt idx="15360">
                  <c:v>42347.396527777775</c:v>
                </c:pt>
                <c:pt idx="15361">
                  <c:v>42347.397916666669</c:v>
                </c:pt>
                <c:pt idx="15362">
                  <c:v>42347.399305555555</c:v>
                </c:pt>
                <c:pt idx="15363">
                  <c:v>42347.400694444441</c:v>
                </c:pt>
                <c:pt idx="15364">
                  <c:v>42347.402777777781</c:v>
                </c:pt>
                <c:pt idx="15365">
                  <c:v>42347.404861111114</c:v>
                </c:pt>
                <c:pt idx="15366">
                  <c:v>42347.40625</c:v>
                </c:pt>
                <c:pt idx="15367">
                  <c:v>42347.406944444447</c:v>
                </c:pt>
                <c:pt idx="15368">
                  <c:v>42347.408333333333</c:v>
                </c:pt>
                <c:pt idx="15369">
                  <c:v>42347.411111111112</c:v>
                </c:pt>
                <c:pt idx="15370">
                  <c:v>42347.412499999999</c:v>
                </c:pt>
                <c:pt idx="15371">
                  <c:v>42347.414583333331</c:v>
                </c:pt>
                <c:pt idx="15372">
                  <c:v>42347.416666666664</c:v>
                </c:pt>
                <c:pt idx="15373">
                  <c:v>42347.419444444444</c:v>
                </c:pt>
                <c:pt idx="15374">
                  <c:v>42347.423611111109</c:v>
                </c:pt>
                <c:pt idx="15375">
                  <c:v>42347.427083333336</c:v>
                </c:pt>
                <c:pt idx="15376">
                  <c:v>42347.427777777775</c:v>
                </c:pt>
                <c:pt idx="15377">
                  <c:v>42347.429861111108</c:v>
                </c:pt>
                <c:pt idx="15378">
                  <c:v>42347.431944444441</c:v>
                </c:pt>
                <c:pt idx="15379">
                  <c:v>42347.433333333334</c:v>
                </c:pt>
                <c:pt idx="15380">
                  <c:v>42347.435416666667</c:v>
                </c:pt>
                <c:pt idx="15381">
                  <c:v>42347.4375</c:v>
                </c:pt>
                <c:pt idx="15382">
                  <c:v>42347.438888888886</c:v>
                </c:pt>
                <c:pt idx="15383">
                  <c:v>42347.440972222219</c:v>
                </c:pt>
                <c:pt idx="15384">
                  <c:v>42347.442361111112</c:v>
                </c:pt>
                <c:pt idx="15385">
                  <c:v>42347.444444444445</c:v>
                </c:pt>
                <c:pt idx="15386">
                  <c:v>42347.445833333331</c:v>
                </c:pt>
                <c:pt idx="15387">
                  <c:v>42347.447916666664</c:v>
                </c:pt>
                <c:pt idx="15388">
                  <c:v>42347.45</c:v>
                </c:pt>
                <c:pt idx="15389">
                  <c:v>42347.451388888891</c:v>
                </c:pt>
                <c:pt idx="15390">
                  <c:v>42347.453472222223</c:v>
                </c:pt>
                <c:pt idx="15391">
                  <c:v>42347.455555555556</c:v>
                </c:pt>
                <c:pt idx="15392">
                  <c:v>42347.458333333336</c:v>
                </c:pt>
                <c:pt idx="15393">
                  <c:v>42347.461805555555</c:v>
                </c:pt>
                <c:pt idx="15394">
                  <c:v>42347.464583333334</c:v>
                </c:pt>
                <c:pt idx="15395">
                  <c:v>42347.466666666667</c:v>
                </c:pt>
                <c:pt idx="15396">
                  <c:v>42347.46875</c:v>
                </c:pt>
                <c:pt idx="15397">
                  <c:v>42347.47152777778</c:v>
                </c:pt>
                <c:pt idx="15398">
                  <c:v>42347.473611111112</c:v>
                </c:pt>
                <c:pt idx="15399">
                  <c:v>42347.475694444445</c:v>
                </c:pt>
                <c:pt idx="15400">
                  <c:v>42347.477083333331</c:v>
                </c:pt>
                <c:pt idx="15401">
                  <c:v>42347.479166666664</c:v>
                </c:pt>
                <c:pt idx="15402">
                  <c:v>42347.481249999997</c:v>
                </c:pt>
                <c:pt idx="15403">
                  <c:v>42347.48333333333</c:v>
                </c:pt>
                <c:pt idx="15404">
                  <c:v>42347.48541666667</c:v>
                </c:pt>
                <c:pt idx="15405">
                  <c:v>42347.487500000003</c:v>
                </c:pt>
                <c:pt idx="15406">
                  <c:v>42347.489583333336</c:v>
                </c:pt>
                <c:pt idx="15407">
                  <c:v>42347.491666666669</c:v>
                </c:pt>
                <c:pt idx="15408">
                  <c:v>42347.493750000001</c:v>
                </c:pt>
                <c:pt idx="15409">
                  <c:v>42347.496527777781</c:v>
                </c:pt>
                <c:pt idx="15410">
                  <c:v>42347.5</c:v>
                </c:pt>
                <c:pt idx="15411">
                  <c:v>42347.501388888886</c:v>
                </c:pt>
                <c:pt idx="15412">
                  <c:v>42347.505555555559</c:v>
                </c:pt>
                <c:pt idx="15413">
                  <c:v>42347.507638888892</c:v>
                </c:pt>
                <c:pt idx="15414">
                  <c:v>42347.509722222225</c:v>
                </c:pt>
                <c:pt idx="15415">
                  <c:v>42347.510416666664</c:v>
                </c:pt>
                <c:pt idx="15416">
                  <c:v>42347.511805555558</c:v>
                </c:pt>
                <c:pt idx="15417">
                  <c:v>42347.513888888891</c:v>
                </c:pt>
                <c:pt idx="15418">
                  <c:v>42347.51666666667</c:v>
                </c:pt>
                <c:pt idx="15419">
                  <c:v>42347.518750000003</c:v>
                </c:pt>
                <c:pt idx="15420">
                  <c:v>42347.520833333336</c:v>
                </c:pt>
                <c:pt idx="15421">
                  <c:v>42347.522916666669</c:v>
                </c:pt>
                <c:pt idx="15422">
                  <c:v>42347.525000000001</c:v>
                </c:pt>
                <c:pt idx="15423">
                  <c:v>42347.527777777781</c:v>
                </c:pt>
                <c:pt idx="15424">
                  <c:v>42347.529861111114</c:v>
                </c:pt>
                <c:pt idx="15425">
                  <c:v>42347.53125</c:v>
                </c:pt>
                <c:pt idx="15426">
                  <c:v>42347.533333333333</c:v>
                </c:pt>
                <c:pt idx="15427">
                  <c:v>42347.537499999999</c:v>
                </c:pt>
                <c:pt idx="15428">
                  <c:v>42347.541666666664</c:v>
                </c:pt>
                <c:pt idx="15429">
                  <c:v>42347.545138888891</c:v>
                </c:pt>
                <c:pt idx="15430">
                  <c:v>42347.54791666667</c:v>
                </c:pt>
                <c:pt idx="15431">
                  <c:v>42347.550694444442</c:v>
                </c:pt>
                <c:pt idx="15432">
                  <c:v>42347.552083333336</c:v>
                </c:pt>
                <c:pt idx="15433">
                  <c:v>42347.553472222222</c:v>
                </c:pt>
                <c:pt idx="15434">
                  <c:v>42347.555555555555</c:v>
                </c:pt>
                <c:pt idx="15435">
                  <c:v>42347.559027777781</c:v>
                </c:pt>
                <c:pt idx="15436">
                  <c:v>42347.5625</c:v>
                </c:pt>
                <c:pt idx="15437">
                  <c:v>42347.563194444447</c:v>
                </c:pt>
                <c:pt idx="15438">
                  <c:v>42347.567361111112</c:v>
                </c:pt>
                <c:pt idx="15439">
                  <c:v>42347.571527777778</c:v>
                </c:pt>
                <c:pt idx="15440">
                  <c:v>42347.572916666664</c:v>
                </c:pt>
                <c:pt idx="15441">
                  <c:v>42347.583333333336</c:v>
                </c:pt>
                <c:pt idx="15442">
                  <c:v>42347.59375</c:v>
                </c:pt>
                <c:pt idx="15443">
                  <c:v>42347.604166666664</c:v>
                </c:pt>
                <c:pt idx="15444">
                  <c:v>42347.613888888889</c:v>
                </c:pt>
                <c:pt idx="15445">
                  <c:v>42347.614583333336</c:v>
                </c:pt>
                <c:pt idx="15446">
                  <c:v>42347.617361111108</c:v>
                </c:pt>
                <c:pt idx="15447">
                  <c:v>42347.620138888888</c:v>
                </c:pt>
                <c:pt idx="15448">
                  <c:v>42347.624305555553</c:v>
                </c:pt>
                <c:pt idx="15449">
                  <c:v>42347.625</c:v>
                </c:pt>
                <c:pt idx="15450">
                  <c:v>42347.628472222219</c:v>
                </c:pt>
                <c:pt idx="15451">
                  <c:v>42347.632638888892</c:v>
                </c:pt>
                <c:pt idx="15452">
                  <c:v>42347.635416666664</c:v>
                </c:pt>
                <c:pt idx="15453">
                  <c:v>42347.636111111111</c:v>
                </c:pt>
                <c:pt idx="15454">
                  <c:v>42347.638888888891</c:v>
                </c:pt>
                <c:pt idx="15455">
                  <c:v>42347.64166666667</c:v>
                </c:pt>
                <c:pt idx="15456">
                  <c:v>42347.643750000003</c:v>
                </c:pt>
                <c:pt idx="15457">
                  <c:v>42347.645833333336</c:v>
                </c:pt>
                <c:pt idx="15458">
                  <c:v>42347.648611111108</c:v>
                </c:pt>
                <c:pt idx="15459">
                  <c:v>42347.651388888888</c:v>
                </c:pt>
                <c:pt idx="15460">
                  <c:v>42347.65347222222</c:v>
                </c:pt>
                <c:pt idx="15461">
                  <c:v>42347.655555555553</c:v>
                </c:pt>
                <c:pt idx="15462">
                  <c:v>42347.65625</c:v>
                </c:pt>
                <c:pt idx="15463">
                  <c:v>42347.657638888886</c:v>
                </c:pt>
                <c:pt idx="15464">
                  <c:v>42347.659722222219</c:v>
                </c:pt>
                <c:pt idx="15465">
                  <c:v>42347.661805555559</c:v>
                </c:pt>
                <c:pt idx="15466">
                  <c:v>42347.665277777778</c:v>
                </c:pt>
                <c:pt idx="15467">
                  <c:v>42347.666666666664</c:v>
                </c:pt>
                <c:pt idx="15468">
                  <c:v>42347.668055555558</c:v>
                </c:pt>
                <c:pt idx="15469">
                  <c:v>42347.670138888891</c:v>
                </c:pt>
                <c:pt idx="15470">
                  <c:v>42347.672222222223</c:v>
                </c:pt>
                <c:pt idx="15471">
                  <c:v>42347.674305555556</c:v>
                </c:pt>
                <c:pt idx="15472">
                  <c:v>42347.677083333336</c:v>
                </c:pt>
                <c:pt idx="15473">
                  <c:v>42347.679166666669</c:v>
                </c:pt>
                <c:pt idx="15474">
                  <c:v>42347.681944444441</c:v>
                </c:pt>
                <c:pt idx="15475">
                  <c:v>42347.684027777781</c:v>
                </c:pt>
                <c:pt idx="15476">
                  <c:v>42347.686111111114</c:v>
                </c:pt>
                <c:pt idx="15477">
                  <c:v>42347.6875</c:v>
                </c:pt>
                <c:pt idx="15478">
                  <c:v>42347.688194444447</c:v>
                </c:pt>
                <c:pt idx="15479">
                  <c:v>42347.69027777778</c:v>
                </c:pt>
                <c:pt idx="15480">
                  <c:v>42347.692361111112</c:v>
                </c:pt>
                <c:pt idx="15481">
                  <c:v>42347.693749999999</c:v>
                </c:pt>
                <c:pt idx="15482">
                  <c:v>42347.695833333331</c:v>
                </c:pt>
                <c:pt idx="15483">
                  <c:v>42347.697916666664</c:v>
                </c:pt>
                <c:pt idx="15484">
                  <c:v>42347.699305555558</c:v>
                </c:pt>
                <c:pt idx="15485">
                  <c:v>42347.701388888891</c:v>
                </c:pt>
                <c:pt idx="15486">
                  <c:v>42347.70416666667</c:v>
                </c:pt>
                <c:pt idx="15487">
                  <c:v>42347.706250000003</c:v>
                </c:pt>
                <c:pt idx="15488">
                  <c:v>42347.708333333336</c:v>
                </c:pt>
                <c:pt idx="15489">
                  <c:v>42347.710416666669</c:v>
                </c:pt>
                <c:pt idx="15490">
                  <c:v>42347.712500000001</c:v>
                </c:pt>
                <c:pt idx="15491">
                  <c:v>42347.715277777781</c:v>
                </c:pt>
                <c:pt idx="15492">
                  <c:v>42347.718055555553</c:v>
                </c:pt>
                <c:pt idx="15493">
                  <c:v>42347.71875</c:v>
                </c:pt>
                <c:pt idx="15494">
                  <c:v>42347.720833333333</c:v>
                </c:pt>
                <c:pt idx="15495">
                  <c:v>42347.722916666666</c:v>
                </c:pt>
                <c:pt idx="15496">
                  <c:v>42347.725694444445</c:v>
                </c:pt>
                <c:pt idx="15497">
                  <c:v>42347.727777777778</c:v>
                </c:pt>
                <c:pt idx="15498">
                  <c:v>42347.729166666664</c:v>
                </c:pt>
                <c:pt idx="15499">
                  <c:v>42347.729861111111</c:v>
                </c:pt>
                <c:pt idx="15500">
                  <c:v>42347.731944444444</c:v>
                </c:pt>
                <c:pt idx="15501">
                  <c:v>42347.734027777777</c:v>
                </c:pt>
                <c:pt idx="15502">
                  <c:v>42347.736111111109</c:v>
                </c:pt>
                <c:pt idx="15503">
                  <c:v>42347.738194444442</c:v>
                </c:pt>
                <c:pt idx="15504">
                  <c:v>42347.739583333336</c:v>
                </c:pt>
                <c:pt idx="15505">
                  <c:v>42347.740277777775</c:v>
                </c:pt>
                <c:pt idx="15506">
                  <c:v>42347.743055555555</c:v>
                </c:pt>
                <c:pt idx="15507">
                  <c:v>42347.745833333334</c:v>
                </c:pt>
                <c:pt idx="15508">
                  <c:v>42347.748611111114</c:v>
                </c:pt>
                <c:pt idx="15509">
                  <c:v>42347.75</c:v>
                </c:pt>
                <c:pt idx="15510">
                  <c:v>42347.750694444447</c:v>
                </c:pt>
                <c:pt idx="15511">
                  <c:v>42347.753472222219</c:v>
                </c:pt>
                <c:pt idx="15512">
                  <c:v>42347.756249999999</c:v>
                </c:pt>
                <c:pt idx="15513">
                  <c:v>42347.759722222225</c:v>
                </c:pt>
                <c:pt idx="15514">
                  <c:v>42347.760416666664</c:v>
                </c:pt>
                <c:pt idx="15515">
                  <c:v>42347.763888888891</c:v>
                </c:pt>
                <c:pt idx="15516">
                  <c:v>42347.765972222223</c:v>
                </c:pt>
                <c:pt idx="15517">
                  <c:v>42347.769444444442</c:v>
                </c:pt>
                <c:pt idx="15518">
                  <c:v>42347.770833333336</c:v>
                </c:pt>
                <c:pt idx="15519">
                  <c:v>42347.772916666669</c:v>
                </c:pt>
                <c:pt idx="15520">
                  <c:v>42347.775000000001</c:v>
                </c:pt>
                <c:pt idx="15521">
                  <c:v>42347.777083333334</c:v>
                </c:pt>
                <c:pt idx="15522">
                  <c:v>42347.779861111114</c:v>
                </c:pt>
                <c:pt idx="15523">
                  <c:v>42347.78125</c:v>
                </c:pt>
                <c:pt idx="15524">
                  <c:v>42347.781944444447</c:v>
                </c:pt>
                <c:pt idx="15525">
                  <c:v>42347.786111111112</c:v>
                </c:pt>
                <c:pt idx="15526">
                  <c:v>42347.790972222225</c:v>
                </c:pt>
                <c:pt idx="15527">
                  <c:v>42347.791666666664</c:v>
                </c:pt>
                <c:pt idx="15528">
                  <c:v>42347.79583333333</c:v>
                </c:pt>
                <c:pt idx="15529">
                  <c:v>42347.799305555556</c:v>
                </c:pt>
                <c:pt idx="15530">
                  <c:v>42347.802083333336</c:v>
                </c:pt>
                <c:pt idx="15531">
                  <c:v>42347.804166666669</c:v>
                </c:pt>
                <c:pt idx="15532">
                  <c:v>42347.8125</c:v>
                </c:pt>
                <c:pt idx="15533">
                  <c:v>42347.813888888886</c:v>
                </c:pt>
                <c:pt idx="15534">
                  <c:v>42347.822916666664</c:v>
                </c:pt>
                <c:pt idx="15535">
                  <c:v>42347.833333333336</c:v>
                </c:pt>
                <c:pt idx="15536">
                  <c:v>42347.84375</c:v>
                </c:pt>
                <c:pt idx="15537">
                  <c:v>42347.854166666664</c:v>
                </c:pt>
                <c:pt idx="15538">
                  <c:v>42347.864583333336</c:v>
                </c:pt>
                <c:pt idx="15539">
                  <c:v>42347.868055555555</c:v>
                </c:pt>
                <c:pt idx="15540">
                  <c:v>42347.870833333334</c:v>
                </c:pt>
                <c:pt idx="15541">
                  <c:v>42347.873611111114</c:v>
                </c:pt>
                <c:pt idx="15542">
                  <c:v>42347.875</c:v>
                </c:pt>
                <c:pt idx="15543">
                  <c:v>42347.875694444447</c:v>
                </c:pt>
                <c:pt idx="15544">
                  <c:v>42347.878472222219</c:v>
                </c:pt>
                <c:pt idx="15545">
                  <c:v>42347.880555555559</c:v>
                </c:pt>
                <c:pt idx="15546">
                  <c:v>42347.883333333331</c:v>
                </c:pt>
                <c:pt idx="15547">
                  <c:v>42347.885416666664</c:v>
                </c:pt>
                <c:pt idx="15548">
                  <c:v>42347.887499999997</c:v>
                </c:pt>
                <c:pt idx="15549">
                  <c:v>42347.88958333333</c:v>
                </c:pt>
                <c:pt idx="15550">
                  <c:v>42347.89166666667</c:v>
                </c:pt>
                <c:pt idx="15551">
                  <c:v>42347.894444444442</c:v>
                </c:pt>
                <c:pt idx="15552">
                  <c:v>42347.895833333336</c:v>
                </c:pt>
                <c:pt idx="15553">
                  <c:v>42347.899305555555</c:v>
                </c:pt>
                <c:pt idx="15554">
                  <c:v>42347.90347222222</c:v>
                </c:pt>
                <c:pt idx="15555">
                  <c:v>42347.90625</c:v>
                </c:pt>
                <c:pt idx="15556">
                  <c:v>42347.90902777778</c:v>
                </c:pt>
                <c:pt idx="15557">
                  <c:v>42347.911111111112</c:v>
                </c:pt>
                <c:pt idx="15558">
                  <c:v>42347.913194444445</c:v>
                </c:pt>
                <c:pt idx="15559">
                  <c:v>42347.915277777778</c:v>
                </c:pt>
                <c:pt idx="15560">
                  <c:v>42347.916666666664</c:v>
                </c:pt>
                <c:pt idx="15561">
                  <c:v>42347.917361111111</c:v>
                </c:pt>
                <c:pt idx="15562">
                  <c:v>42347.918749999997</c:v>
                </c:pt>
                <c:pt idx="15563">
                  <c:v>42347.92083333333</c:v>
                </c:pt>
                <c:pt idx="15564">
                  <c:v>42347.922222222223</c:v>
                </c:pt>
                <c:pt idx="15565">
                  <c:v>42347.923611111109</c:v>
                </c:pt>
                <c:pt idx="15566">
                  <c:v>42347.925000000003</c:v>
                </c:pt>
                <c:pt idx="15567">
                  <c:v>42347.927083333336</c:v>
                </c:pt>
                <c:pt idx="15568">
                  <c:v>42347.929166666669</c:v>
                </c:pt>
                <c:pt idx="15569">
                  <c:v>42347.931250000001</c:v>
                </c:pt>
                <c:pt idx="15570">
                  <c:v>42347.932638888888</c:v>
                </c:pt>
                <c:pt idx="15571">
                  <c:v>42347.93472222222</c:v>
                </c:pt>
                <c:pt idx="15572">
                  <c:v>42347.936805555553</c:v>
                </c:pt>
                <c:pt idx="15573">
                  <c:v>42347.9375</c:v>
                </c:pt>
                <c:pt idx="15574">
                  <c:v>42347.938888888886</c:v>
                </c:pt>
                <c:pt idx="15575">
                  <c:v>42347.941666666666</c:v>
                </c:pt>
                <c:pt idx="15576">
                  <c:v>42347.944444444445</c:v>
                </c:pt>
                <c:pt idx="15577">
                  <c:v>42347.947916666664</c:v>
                </c:pt>
                <c:pt idx="15578">
                  <c:v>42347.948611111111</c:v>
                </c:pt>
                <c:pt idx="15579">
                  <c:v>42347.95</c:v>
                </c:pt>
                <c:pt idx="15580">
                  <c:v>42347.95208333333</c:v>
                </c:pt>
                <c:pt idx="15581">
                  <c:v>42347.95416666667</c:v>
                </c:pt>
                <c:pt idx="15582">
                  <c:v>42347.956250000003</c:v>
                </c:pt>
                <c:pt idx="15583">
                  <c:v>42347.957638888889</c:v>
                </c:pt>
                <c:pt idx="15584">
                  <c:v>42347.958333333336</c:v>
                </c:pt>
                <c:pt idx="15585">
                  <c:v>42347.959722222222</c:v>
                </c:pt>
                <c:pt idx="15586">
                  <c:v>42347.961111111108</c:v>
                </c:pt>
                <c:pt idx="15587">
                  <c:v>42347.962500000001</c:v>
                </c:pt>
                <c:pt idx="15588">
                  <c:v>42347.964583333334</c:v>
                </c:pt>
                <c:pt idx="15589">
                  <c:v>42347.966666666667</c:v>
                </c:pt>
                <c:pt idx="15590">
                  <c:v>42347.96875</c:v>
                </c:pt>
                <c:pt idx="15591">
                  <c:v>42347.970833333333</c:v>
                </c:pt>
                <c:pt idx="15592">
                  <c:v>42347.972222222219</c:v>
                </c:pt>
                <c:pt idx="15593">
                  <c:v>42347.974305555559</c:v>
                </c:pt>
                <c:pt idx="15594">
                  <c:v>42347.976388888892</c:v>
                </c:pt>
                <c:pt idx="15595">
                  <c:v>42347.978472222225</c:v>
                </c:pt>
                <c:pt idx="15596">
                  <c:v>42347.979166666664</c:v>
                </c:pt>
                <c:pt idx="15597">
                  <c:v>42347.980555555558</c:v>
                </c:pt>
                <c:pt idx="15598">
                  <c:v>42347.98333333333</c:v>
                </c:pt>
                <c:pt idx="15599">
                  <c:v>42347.987500000003</c:v>
                </c:pt>
                <c:pt idx="15600">
                  <c:v>42347.989583333336</c:v>
                </c:pt>
                <c:pt idx="15601">
                  <c:v>42347.990277777775</c:v>
                </c:pt>
                <c:pt idx="15602">
                  <c:v>42347.992361111108</c:v>
                </c:pt>
                <c:pt idx="15603">
                  <c:v>42347.994444444441</c:v>
                </c:pt>
                <c:pt idx="15604">
                  <c:v>42347.996527777781</c:v>
                </c:pt>
                <c:pt idx="15605">
                  <c:v>42347.997916666667</c:v>
                </c:pt>
                <c:pt idx="15606">
                  <c:v>42348</c:v>
                </c:pt>
                <c:pt idx="15607">
                  <c:v>42348.002083333333</c:v>
                </c:pt>
                <c:pt idx="15608">
                  <c:v>42348.004166666666</c:v>
                </c:pt>
                <c:pt idx="15609">
                  <c:v>42348.005555555559</c:v>
                </c:pt>
                <c:pt idx="15610">
                  <c:v>42348.007638888892</c:v>
                </c:pt>
                <c:pt idx="15611">
                  <c:v>42348.009027777778</c:v>
                </c:pt>
                <c:pt idx="15612">
                  <c:v>42348.010416666664</c:v>
                </c:pt>
                <c:pt idx="15613">
                  <c:v>42348.011111111111</c:v>
                </c:pt>
                <c:pt idx="15614">
                  <c:v>42348.013194444444</c:v>
                </c:pt>
                <c:pt idx="15615">
                  <c:v>42348.015277777777</c:v>
                </c:pt>
                <c:pt idx="15616">
                  <c:v>42348.017361111109</c:v>
                </c:pt>
                <c:pt idx="15617">
                  <c:v>42348.019444444442</c:v>
                </c:pt>
                <c:pt idx="15618">
                  <c:v>42348.020833333336</c:v>
                </c:pt>
                <c:pt idx="15619">
                  <c:v>42348.021527777775</c:v>
                </c:pt>
                <c:pt idx="15620">
                  <c:v>42348.024305555555</c:v>
                </c:pt>
                <c:pt idx="15621">
                  <c:v>42348.027777777781</c:v>
                </c:pt>
                <c:pt idx="15622">
                  <c:v>42348.03125</c:v>
                </c:pt>
                <c:pt idx="15623">
                  <c:v>42348.032638888886</c:v>
                </c:pt>
                <c:pt idx="15624">
                  <c:v>42348.034722222219</c:v>
                </c:pt>
                <c:pt idx="15625">
                  <c:v>42348.037499999999</c:v>
                </c:pt>
                <c:pt idx="15626">
                  <c:v>42348.039583333331</c:v>
                </c:pt>
                <c:pt idx="15627">
                  <c:v>42348.041666666664</c:v>
                </c:pt>
                <c:pt idx="15628">
                  <c:v>42348.044444444444</c:v>
                </c:pt>
                <c:pt idx="15629">
                  <c:v>42348.046527777777</c:v>
                </c:pt>
                <c:pt idx="15630">
                  <c:v>42348.048611111109</c:v>
                </c:pt>
                <c:pt idx="15631">
                  <c:v>42348.051388888889</c:v>
                </c:pt>
                <c:pt idx="15632">
                  <c:v>42348.052083333336</c:v>
                </c:pt>
                <c:pt idx="15633">
                  <c:v>42348.053472222222</c:v>
                </c:pt>
                <c:pt idx="15634">
                  <c:v>42348.056250000001</c:v>
                </c:pt>
                <c:pt idx="15635">
                  <c:v>42348.05972222222</c:v>
                </c:pt>
                <c:pt idx="15636">
                  <c:v>42348.0625</c:v>
                </c:pt>
                <c:pt idx="15637">
                  <c:v>42348.063194444447</c:v>
                </c:pt>
                <c:pt idx="15638">
                  <c:v>42348.065972222219</c:v>
                </c:pt>
                <c:pt idx="15639">
                  <c:v>42348.071527777778</c:v>
                </c:pt>
                <c:pt idx="15640">
                  <c:v>42348.072916666664</c:v>
                </c:pt>
                <c:pt idx="15641">
                  <c:v>42348.077777777777</c:v>
                </c:pt>
                <c:pt idx="15642">
                  <c:v>42348.080555555556</c:v>
                </c:pt>
                <c:pt idx="15643">
                  <c:v>42348.083333333336</c:v>
                </c:pt>
                <c:pt idx="15644">
                  <c:v>42348.086805555555</c:v>
                </c:pt>
                <c:pt idx="15645">
                  <c:v>42348.091666666667</c:v>
                </c:pt>
                <c:pt idx="15646">
                  <c:v>42348.09375</c:v>
                </c:pt>
                <c:pt idx="15647">
                  <c:v>42348.104166666664</c:v>
                </c:pt>
                <c:pt idx="15648">
                  <c:v>42348.114583333336</c:v>
                </c:pt>
                <c:pt idx="15649">
                  <c:v>42348.115972222222</c:v>
                </c:pt>
                <c:pt idx="15650">
                  <c:v>42348.125</c:v>
                </c:pt>
                <c:pt idx="15651">
                  <c:v>42348.129861111112</c:v>
                </c:pt>
                <c:pt idx="15652">
                  <c:v>42348.135416666664</c:v>
                </c:pt>
                <c:pt idx="15653">
                  <c:v>42348.136111111111</c:v>
                </c:pt>
                <c:pt idx="15654">
                  <c:v>42348.14166666667</c:v>
                </c:pt>
                <c:pt idx="15655">
                  <c:v>42348.145138888889</c:v>
                </c:pt>
                <c:pt idx="15656">
                  <c:v>42348.145833333336</c:v>
                </c:pt>
                <c:pt idx="15657">
                  <c:v>42348.147916666669</c:v>
                </c:pt>
                <c:pt idx="15658">
                  <c:v>42348.15</c:v>
                </c:pt>
                <c:pt idx="15659">
                  <c:v>42348.151388888888</c:v>
                </c:pt>
                <c:pt idx="15660">
                  <c:v>42348.15347222222</c:v>
                </c:pt>
                <c:pt idx="15661">
                  <c:v>42348.154861111114</c:v>
                </c:pt>
                <c:pt idx="15662">
                  <c:v>42348.15625</c:v>
                </c:pt>
                <c:pt idx="15663">
                  <c:v>42348.158333333333</c:v>
                </c:pt>
                <c:pt idx="15664">
                  <c:v>42348.160416666666</c:v>
                </c:pt>
                <c:pt idx="15665">
                  <c:v>42348.163194444445</c:v>
                </c:pt>
                <c:pt idx="15666">
                  <c:v>42348.165972222225</c:v>
                </c:pt>
                <c:pt idx="15667">
                  <c:v>42348.166666666664</c:v>
                </c:pt>
                <c:pt idx="15668">
                  <c:v>42348.168055555558</c:v>
                </c:pt>
                <c:pt idx="15669">
                  <c:v>42348.170138888891</c:v>
                </c:pt>
                <c:pt idx="15670">
                  <c:v>42348.171527777777</c:v>
                </c:pt>
                <c:pt idx="15671">
                  <c:v>42348.173611111109</c:v>
                </c:pt>
                <c:pt idx="15672">
                  <c:v>42348.176388888889</c:v>
                </c:pt>
                <c:pt idx="15673">
                  <c:v>42348.177083333336</c:v>
                </c:pt>
                <c:pt idx="15674">
                  <c:v>42348.178472222222</c:v>
                </c:pt>
                <c:pt idx="15675">
                  <c:v>42348.180555555555</c:v>
                </c:pt>
                <c:pt idx="15676">
                  <c:v>42348.182638888888</c:v>
                </c:pt>
                <c:pt idx="15677">
                  <c:v>42348.184027777781</c:v>
                </c:pt>
                <c:pt idx="15678">
                  <c:v>42348.186111111114</c:v>
                </c:pt>
                <c:pt idx="15679">
                  <c:v>42348.1875</c:v>
                </c:pt>
                <c:pt idx="15680">
                  <c:v>42348.188194444447</c:v>
                </c:pt>
                <c:pt idx="15681">
                  <c:v>42348.19027777778</c:v>
                </c:pt>
                <c:pt idx="15682">
                  <c:v>42348.192361111112</c:v>
                </c:pt>
                <c:pt idx="15683">
                  <c:v>42348.194444444445</c:v>
                </c:pt>
                <c:pt idx="15684">
                  <c:v>42348.195833333331</c:v>
                </c:pt>
                <c:pt idx="15685">
                  <c:v>42348.197916666664</c:v>
                </c:pt>
                <c:pt idx="15686">
                  <c:v>42348.2</c:v>
                </c:pt>
                <c:pt idx="15687">
                  <c:v>42348.201388888891</c:v>
                </c:pt>
                <c:pt idx="15688">
                  <c:v>42348.203472222223</c:v>
                </c:pt>
                <c:pt idx="15689">
                  <c:v>42348.205555555556</c:v>
                </c:pt>
                <c:pt idx="15690">
                  <c:v>42348.207638888889</c:v>
                </c:pt>
                <c:pt idx="15691">
                  <c:v>42348.208333333336</c:v>
                </c:pt>
                <c:pt idx="15692">
                  <c:v>42348.209722222222</c:v>
                </c:pt>
                <c:pt idx="15693">
                  <c:v>42348.211111111108</c:v>
                </c:pt>
                <c:pt idx="15694">
                  <c:v>42348.213194444441</c:v>
                </c:pt>
                <c:pt idx="15695">
                  <c:v>42348.215277777781</c:v>
                </c:pt>
                <c:pt idx="15696">
                  <c:v>42348.217361111114</c:v>
                </c:pt>
                <c:pt idx="15697">
                  <c:v>42348.21875</c:v>
                </c:pt>
                <c:pt idx="15698">
                  <c:v>42348.219444444447</c:v>
                </c:pt>
                <c:pt idx="15699">
                  <c:v>42348.222222222219</c:v>
                </c:pt>
                <c:pt idx="15700">
                  <c:v>42348.224305555559</c:v>
                </c:pt>
                <c:pt idx="15701">
                  <c:v>42348.226388888892</c:v>
                </c:pt>
                <c:pt idx="15702">
                  <c:v>42348.227777777778</c:v>
                </c:pt>
                <c:pt idx="15703">
                  <c:v>42348.229166666664</c:v>
                </c:pt>
                <c:pt idx="15704">
                  <c:v>42348.229861111111</c:v>
                </c:pt>
                <c:pt idx="15705">
                  <c:v>42348.231249999997</c:v>
                </c:pt>
                <c:pt idx="15706">
                  <c:v>42348.23333333333</c:v>
                </c:pt>
                <c:pt idx="15707">
                  <c:v>42348.23541666667</c:v>
                </c:pt>
                <c:pt idx="15708">
                  <c:v>42348.237500000003</c:v>
                </c:pt>
                <c:pt idx="15709">
                  <c:v>42348.238888888889</c:v>
                </c:pt>
                <c:pt idx="15710">
                  <c:v>42348.239583333336</c:v>
                </c:pt>
                <c:pt idx="15711">
                  <c:v>42348.240277777775</c:v>
                </c:pt>
                <c:pt idx="15712">
                  <c:v>42348.241666666669</c:v>
                </c:pt>
                <c:pt idx="15713">
                  <c:v>42348.243750000001</c:v>
                </c:pt>
                <c:pt idx="15714">
                  <c:v>42348.245833333334</c:v>
                </c:pt>
                <c:pt idx="15715">
                  <c:v>42348.247916666667</c:v>
                </c:pt>
                <c:pt idx="15716">
                  <c:v>42348.25</c:v>
                </c:pt>
                <c:pt idx="15717">
                  <c:v>42348.252083333333</c:v>
                </c:pt>
                <c:pt idx="15718">
                  <c:v>42348.254166666666</c:v>
                </c:pt>
                <c:pt idx="15719">
                  <c:v>42348.256249999999</c:v>
                </c:pt>
                <c:pt idx="15720">
                  <c:v>42348.258333333331</c:v>
                </c:pt>
                <c:pt idx="15721">
                  <c:v>42348.260416666664</c:v>
                </c:pt>
                <c:pt idx="15722">
                  <c:v>42348.261805555558</c:v>
                </c:pt>
                <c:pt idx="15723">
                  <c:v>42348.26458333333</c:v>
                </c:pt>
                <c:pt idx="15724">
                  <c:v>42348.26666666667</c:v>
                </c:pt>
                <c:pt idx="15725">
                  <c:v>42348.268750000003</c:v>
                </c:pt>
                <c:pt idx="15726">
                  <c:v>42348.270833333336</c:v>
                </c:pt>
                <c:pt idx="15727">
                  <c:v>42348.273611111108</c:v>
                </c:pt>
                <c:pt idx="15728">
                  <c:v>42348.275694444441</c:v>
                </c:pt>
                <c:pt idx="15729">
                  <c:v>42348.277777777781</c:v>
                </c:pt>
                <c:pt idx="15730">
                  <c:v>42348.279861111114</c:v>
                </c:pt>
                <c:pt idx="15731">
                  <c:v>42348.28125</c:v>
                </c:pt>
                <c:pt idx="15732">
                  <c:v>42348.281944444447</c:v>
                </c:pt>
                <c:pt idx="15733">
                  <c:v>42348.28402777778</c:v>
                </c:pt>
                <c:pt idx="15734">
                  <c:v>42348.285416666666</c:v>
                </c:pt>
                <c:pt idx="15735">
                  <c:v>42348.287499999999</c:v>
                </c:pt>
                <c:pt idx="15736">
                  <c:v>42348.289583333331</c:v>
                </c:pt>
                <c:pt idx="15737">
                  <c:v>42348.291666666664</c:v>
                </c:pt>
                <c:pt idx="15738">
                  <c:v>42348.294444444444</c:v>
                </c:pt>
                <c:pt idx="15739">
                  <c:v>42348.296527777777</c:v>
                </c:pt>
                <c:pt idx="15740">
                  <c:v>42348.299305555556</c:v>
                </c:pt>
                <c:pt idx="15741">
                  <c:v>42348.301388888889</c:v>
                </c:pt>
                <c:pt idx="15742">
                  <c:v>42348.302083333336</c:v>
                </c:pt>
                <c:pt idx="15743">
                  <c:v>42348.304166666669</c:v>
                </c:pt>
                <c:pt idx="15744">
                  <c:v>42348.306944444441</c:v>
                </c:pt>
                <c:pt idx="15745">
                  <c:v>42348.310416666667</c:v>
                </c:pt>
                <c:pt idx="15746">
                  <c:v>42348.3125</c:v>
                </c:pt>
                <c:pt idx="15747">
                  <c:v>42348.313194444447</c:v>
                </c:pt>
                <c:pt idx="15748">
                  <c:v>42348.315972222219</c:v>
                </c:pt>
                <c:pt idx="15749">
                  <c:v>42348.318749999999</c:v>
                </c:pt>
                <c:pt idx="15750">
                  <c:v>42348.320833333331</c:v>
                </c:pt>
                <c:pt idx="15751">
                  <c:v>42348.322916666664</c:v>
                </c:pt>
                <c:pt idx="15752">
                  <c:v>42348.324305555558</c:v>
                </c:pt>
                <c:pt idx="15753">
                  <c:v>42348.32708333333</c:v>
                </c:pt>
                <c:pt idx="15754">
                  <c:v>42348.330555555556</c:v>
                </c:pt>
                <c:pt idx="15755">
                  <c:v>42348.333333333336</c:v>
                </c:pt>
                <c:pt idx="15756">
                  <c:v>42348.339583333334</c:v>
                </c:pt>
                <c:pt idx="15757">
                  <c:v>42348.34375</c:v>
                </c:pt>
                <c:pt idx="15758">
                  <c:v>42348.345138888886</c:v>
                </c:pt>
                <c:pt idx="15759">
                  <c:v>42348.354166666664</c:v>
                </c:pt>
                <c:pt idx="15760">
                  <c:v>42348.364583333336</c:v>
                </c:pt>
                <c:pt idx="15761">
                  <c:v>42348.384027777778</c:v>
                </c:pt>
                <c:pt idx="15762">
                  <c:v>42348.385416666664</c:v>
                </c:pt>
                <c:pt idx="15763">
                  <c:v>42348.388194444444</c:v>
                </c:pt>
                <c:pt idx="15764">
                  <c:v>42348.390972222223</c:v>
                </c:pt>
                <c:pt idx="15765">
                  <c:v>42348.394444444442</c:v>
                </c:pt>
                <c:pt idx="15766">
                  <c:v>42348.395833333336</c:v>
                </c:pt>
                <c:pt idx="15767">
                  <c:v>42348.399305555555</c:v>
                </c:pt>
                <c:pt idx="15768">
                  <c:v>42348.405555555553</c:v>
                </c:pt>
                <c:pt idx="15769">
                  <c:v>42348.40625</c:v>
                </c:pt>
                <c:pt idx="15770">
                  <c:v>42348.407638888886</c:v>
                </c:pt>
                <c:pt idx="15771">
                  <c:v>42348.411805555559</c:v>
                </c:pt>
                <c:pt idx="15772">
                  <c:v>42348.415972222225</c:v>
                </c:pt>
                <c:pt idx="15773">
                  <c:v>42348.416666666664</c:v>
                </c:pt>
                <c:pt idx="15774">
                  <c:v>42348.420138888891</c:v>
                </c:pt>
                <c:pt idx="15775">
                  <c:v>42348.422222222223</c:v>
                </c:pt>
                <c:pt idx="15776">
                  <c:v>42348.424305555556</c:v>
                </c:pt>
                <c:pt idx="15777">
                  <c:v>42348.425694444442</c:v>
                </c:pt>
                <c:pt idx="15778">
                  <c:v>42348.427083333336</c:v>
                </c:pt>
                <c:pt idx="15779">
                  <c:v>42348.427777777775</c:v>
                </c:pt>
                <c:pt idx="15780">
                  <c:v>42348.429166666669</c:v>
                </c:pt>
                <c:pt idx="15781">
                  <c:v>42348.430555555555</c:v>
                </c:pt>
                <c:pt idx="15782">
                  <c:v>42348.432638888888</c:v>
                </c:pt>
                <c:pt idx="15783">
                  <c:v>42348.434027777781</c:v>
                </c:pt>
                <c:pt idx="15784">
                  <c:v>42348.435416666667</c:v>
                </c:pt>
                <c:pt idx="15785">
                  <c:v>42348.4375</c:v>
                </c:pt>
                <c:pt idx="15786">
                  <c:v>42348.439583333333</c:v>
                </c:pt>
                <c:pt idx="15787">
                  <c:v>42348.441666666666</c:v>
                </c:pt>
                <c:pt idx="15788">
                  <c:v>42348.443749999999</c:v>
                </c:pt>
                <c:pt idx="15789">
                  <c:v>42348.445138888892</c:v>
                </c:pt>
                <c:pt idx="15790">
                  <c:v>42348.447222222225</c:v>
                </c:pt>
                <c:pt idx="15791">
                  <c:v>42348.447916666664</c:v>
                </c:pt>
                <c:pt idx="15792">
                  <c:v>42348.449305555558</c:v>
                </c:pt>
                <c:pt idx="15793">
                  <c:v>42348.450694444444</c:v>
                </c:pt>
                <c:pt idx="15794">
                  <c:v>42348.452777777777</c:v>
                </c:pt>
                <c:pt idx="15795">
                  <c:v>42348.455555555556</c:v>
                </c:pt>
                <c:pt idx="15796">
                  <c:v>42348.458333333336</c:v>
                </c:pt>
                <c:pt idx="15797">
                  <c:v>42348.459027777775</c:v>
                </c:pt>
                <c:pt idx="15798">
                  <c:v>42348.462500000001</c:v>
                </c:pt>
                <c:pt idx="15799">
                  <c:v>42348.465277777781</c:v>
                </c:pt>
                <c:pt idx="15800">
                  <c:v>42348.466666666667</c:v>
                </c:pt>
                <c:pt idx="15801">
                  <c:v>42348.46875</c:v>
                </c:pt>
                <c:pt idx="15802">
                  <c:v>42348.470833333333</c:v>
                </c:pt>
                <c:pt idx="15803">
                  <c:v>42348.472916666666</c:v>
                </c:pt>
                <c:pt idx="15804">
                  <c:v>42348.474999999999</c:v>
                </c:pt>
                <c:pt idx="15805">
                  <c:v>42348.477083333331</c:v>
                </c:pt>
                <c:pt idx="15806">
                  <c:v>42348.478472222225</c:v>
                </c:pt>
                <c:pt idx="15807">
                  <c:v>42348.479166666664</c:v>
                </c:pt>
                <c:pt idx="15808">
                  <c:v>42348.480555555558</c:v>
                </c:pt>
                <c:pt idx="15809">
                  <c:v>42348.48333333333</c:v>
                </c:pt>
                <c:pt idx="15810">
                  <c:v>42348.48541666667</c:v>
                </c:pt>
                <c:pt idx="15811">
                  <c:v>42348.487500000003</c:v>
                </c:pt>
                <c:pt idx="15812">
                  <c:v>42348.489583333336</c:v>
                </c:pt>
                <c:pt idx="15813">
                  <c:v>42348.490972222222</c:v>
                </c:pt>
                <c:pt idx="15814">
                  <c:v>42348.493055555555</c:v>
                </c:pt>
                <c:pt idx="15815">
                  <c:v>42348.495138888888</c:v>
                </c:pt>
                <c:pt idx="15816">
                  <c:v>42348.497916666667</c:v>
                </c:pt>
                <c:pt idx="15817">
                  <c:v>42348.5</c:v>
                </c:pt>
                <c:pt idx="15818">
                  <c:v>42348.501388888886</c:v>
                </c:pt>
                <c:pt idx="15819">
                  <c:v>42348.506249999999</c:v>
                </c:pt>
                <c:pt idx="15820">
                  <c:v>42348.507638888892</c:v>
                </c:pt>
                <c:pt idx="15821">
                  <c:v>42348.509722222225</c:v>
                </c:pt>
                <c:pt idx="15822">
                  <c:v>42348.510416666664</c:v>
                </c:pt>
                <c:pt idx="15823">
                  <c:v>42348.511805555558</c:v>
                </c:pt>
                <c:pt idx="15824">
                  <c:v>42348.513888888891</c:v>
                </c:pt>
                <c:pt idx="15825">
                  <c:v>42348.515972222223</c:v>
                </c:pt>
                <c:pt idx="15826">
                  <c:v>42348.518055555556</c:v>
                </c:pt>
                <c:pt idx="15827">
                  <c:v>42348.520138888889</c:v>
                </c:pt>
                <c:pt idx="15828">
                  <c:v>42348.520833333336</c:v>
                </c:pt>
                <c:pt idx="15829">
                  <c:v>42348.522222222222</c:v>
                </c:pt>
                <c:pt idx="15830">
                  <c:v>42348.525000000001</c:v>
                </c:pt>
                <c:pt idx="15831">
                  <c:v>42348.527083333334</c:v>
                </c:pt>
                <c:pt idx="15832">
                  <c:v>42348.529861111114</c:v>
                </c:pt>
                <c:pt idx="15833">
                  <c:v>42348.53125</c:v>
                </c:pt>
                <c:pt idx="15834">
                  <c:v>42348.531944444447</c:v>
                </c:pt>
                <c:pt idx="15835">
                  <c:v>42348.53402777778</c:v>
                </c:pt>
                <c:pt idx="15836">
                  <c:v>42348.536805555559</c:v>
                </c:pt>
                <c:pt idx="15837">
                  <c:v>42348.539583333331</c:v>
                </c:pt>
                <c:pt idx="15838">
                  <c:v>42348.541666666664</c:v>
                </c:pt>
                <c:pt idx="15839">
                  <c:v>42348.543055555558</c:v>
                </c:pt>
                <c:pt idx="15840">
                  <c:v>42348.548611111109</c:v>
                </c:pt>
                <c:pt idx="15841">
                  <c:v>42348.551388888889</c:v>
                </c:pt>
                <c:pt idx="15842">
                  <c:v>42348.552083333336</c:v>
                </c:pt>
                <c:pt idx="15843">
                  <c:v>42348.553472222222</c:v>
                </c:pt>
                <c:pt idx="15844">
                  <c:v>42348.555555555555</c:v>
                </c:pt>
                <c:pt idx="15845">
                  <c:v>42348.557638888888</c:v>
                </c:pt>
                <c:pt idx="15846">
                  <c:v>42348.55972222222</c:v>
                </c:pt>
                <c:pt idx="15847">
                  <c:v>42348.561805555553</c:v>
                </c:pt>
                <c:pt idx="15848">
                  <c:v>42348.5625</c:v>
                </c:pt>
                <c:pt idx="15849">
                  <c:v>42348.564583333333</c:v>
                </c:pt>
                <c:pt idx="15850">
                  <c:v>42348.566666666666</c:v>
                </c:pt>
                <c:pt idx="15851">
                  <c:v>42348.569444444445</c:v>
                </c:pt>
                <c:pt idx="15852">
                  <c:v>42348.572916666664</c:v>
                </c:pt>
                <c:pt idx="15853">
                  <c:v>42348.576388888891</c:v>
                </c:pt>
                <c:pt idx="15854">
                  <c:v>42348.57916666667</c:v>
                </c:pt>
                <c:pt idx="15855">
                  <c:v>42348.582638888889</c:v>
                </c:pt>
                <c:pt idx="15856">
                  <c:v>42348.583333333336</c:v>
                </c:pt>
                <c:pt idx="15857">
                  <c:v>42348.587500000001</c:v>
                </c:pt>
                <c:pt idx="15858">
                  <c:v>42348.59375</c:v>
                </c:pt>
                <c:pt idx="15859">
                  <c:v>42348.597222222219</c:v>
                </c:pt>
                <c:pt idx="15860">
                  <c:v>42348.6</c:v>
                </c:pt>
                <c:pt idx="15861">
                  <c:v>42348.603472222225</c:v>
                </c:pt>
                <c:pt idx="15862">
                  <c:v>42348.604166666664</c:v>
                </c:pt>
                <c:pt idx="15863">
                  <c:v>42348.606944444444</c:v>
                </c:pt>
                <c:pt idx="15864">
                  <c:v>42348.614583333336</c:v>
                </c:pt>
                <c:pt idx="15865">
                  <c:v>42348.625</c:v>
                </c:pt>
                <c:pt idx="15866">
                  <c:v>42348.634722222225</c:v>
                </c:pt>
                <c:pt idx="15867">
                  <c:v>42348.635416666664</c:v>
                </c:pt>
                <c:pt idx="15868">
                  <c:v>42348.644444444442</c:v>
                </c:pt>
                <c:pt idx="15869">
                  <c:v>42348.645833333336</c:v>
                </c:pt>
                <c:pt idx="15870">
                  <c:v>42348.652083333334</c:v>
                </c:pt>
                <c:pt idx="15871">
                  <c:v>42348.65625</c:v>
                </c:pt>
                <c:pt idx="15872">
                  <c:v>42348.657638888886</c:v>
                </c:pt>
                <c:pt idx="15873">
                  <c:v>42348.661111111112</c:v>
                </c:pt>
                <c:pt idx="15874">
                  <c:v>42348.663194444445</c:v>
                </c:pt>
                <c:pt idx="15875">
                  <c:v>42348.665972222225</c:v>
                </c:pt>
                <c:pt idx="15876">
                  <c:v>42348.666666666664</c:v>
                </c:pt>
                <c:pt idx="15877">
                  <c:v>42348.668055555558</c:v>
                </c:pt>
                <c:pt idx="15878">
                  <c:v>42348.670138888891</c:v>
                </c:pt>
                <c:pt idx="15879">
                  <c:v>42348.671527777777</c:v>
                </c:pt>
                <c:pt idx="15880">
                  <c:v>42348.673611111109</c:v>
                </c:pt>
                <c:pt idx="15881">
                  <c:v>42348.675694444442</c:v>
                </c:pt>
                <c:pt idx="15882">
                  <c:v>42348.677083333336</c:v>
                </c:pt>
                <c:pt idx="15883">
                  <c:v>42348.677777777775</c:v>
                </c:pt>
                <c:pt idx="15884">
                  <c:v>42348.679166666669</c:v>
                </c:pt>
                <c:pt idx="15885">
                  <c:v>42348.680555555555</c:v>
                </c:pt>
                <c:pt idx="15886">
                  <c:v>42348.684027777781</c:v>
                </c:pt>
                <c:pt idx="15887">
                  <c:v>42348.686111111114</c:v>
                </c:pt>
                <c:pt idx="15888">
                  <c:v>42348.6875</c:v>
                </c:pt>
                <c:pt idx="15889">
                  <c:v>42348.688888888886</c:v>
                </c:pt>
                <c:pt idx="15890">
                  <c:v>42348.690972222219</c:v>
                </c:pt>
                <c:pt idx="15891">
                  <c:v>42348.693055555559</c:v>
                </c:pt>
                <c:pt idx="15892">
                  <c:v>42348.695833333331</c:v>
                </c:pt>
                <c:pt idx="15893">
                  <c:v>42348.697916666664</c:v>
                </c:pt>
                <c:pt idx="15894">
                  <c:v>42348.7</c:v>
                </c:pt>
                <c:pt idx="15895">
                  <c:v>42348.70208333333</c:v>
                </c:pt>
                <c:pt idx="15896">
                  <c:v>42348.70416666667</c:v>
                </c:pt>
                <c:pt idx="15897">
                  <c:v>42348.706250000003</c:v>
                </c:pt>
                <c:pt idx="15898">
                  <c:v>42348.708333333336</c:v>
                </c:pt>
                <c:pt idx="15899">
                  <c:v>42348.709722222222</c:v>
                </c:pt>
                <c:pt idx="15900">
                  <c:v>42348.712500000001</c:v>
                </c:pt>
                <c:pt idx="15901">
                  <c:v>42348.714583333334</c:v>
                </c:pt>
                <c:pt idx="15902">
                  <c:v>42348.71597222222</c:v>
                </c:pt>
                <c:pt idx="15903">
                  <c:v>42348.717361111114</c:v>
                </c:pt>
                <c:pt idx="15904">
                  <c:v>42348.71875</c:v>
                </c:pt>
                <c:pt idx="15905">
                  <c:v>42348.720138888886</c:v>
                </c:pt>
                <c:pt idx="15906">
                  <c:v>42348.72152777778</c:v>
                </c:pt>
                <c:pt idx="15907">
                  <c:v>42348.722916666666</c:v>
                </c:pt>
                <c:pt idx="15908">
                  <c:v>42348.724305555559</c:v>
                </c:pt>
                <c:pt idx="15909">
                  <c:v>42348.727083333331</c:v>
                </c:pt>
                <c:pt idx="15910">
                  <c:v>42348.729166666664</c:v>
                </c:pt>
                <c:pt idx="15911">
                  <c:v>42348.731249999997</c:v>
                </c:pt>
                <c:pt idx="15912">
                  <c:v>42348.73333333333</c:v>
                </c:pt>
                <c:pt idx="15913">
                  <c:v>42348.73541666667</c:v>
                </c:pt>
                <c:pt idx="15914">
                  <c:v>42348.737500000003</c:v>
                </c:pt>
                <c:pt idx="15915">
                  <c:v>42348.739583333336</c:v>
                </c:pt>
                <c:pt idx="15916">
                  <c:v>42348.741666666669</c:v>
                </c:pt>
                <c:pt idx="15917">
                  <c:v>42348.743750000001</c:v>
                </c:pt>
                <c:pt idx="15918">
                  <c:v>42348.745833333334</c:v>
                </c:pt>
                <c:pt idx="15919">
                  <c:v>42348.747916666667</c:v>
                </c:pt>
                <c:pt idx="15920">
                  <c:v>42348.75</c:v>
                </c:pt>
                <c:pt idx="15921">
                  <c:v>42348.752083333333</c:v>
                </c:pt>
                <c:pt idx="15922">
                  <c:v>42348.754861111112</c:v>
                </c:pt>
                <c:pt idx="15923">
                  <c:v>42348.756944444445</c:v>
                </c:pt>
                <c:pt idx="15924">
                  <c:v>42348.759027777778</c:v>
                </c:pt>
                <c:pt idx="15925">
                  <c:v>42348.760416666664</c:v>
                </c:pt>
                <c:pt idx="15926">
                  <c:v>42348.761111111111</c:v>
                </c:pt>
                <c:pt idx="15927">
                  <c:v>42348.763194444444</c:v>
                </c:pt>
                <c:pt idx="15928">
                  <c:v>42348.765277777777</c:v>
                </c:pt>
                <c:pt idx="15929">
                  <c:v>42348.767361111109</c:v>
                </c:pt>
                <c:pt idx="15930">
                  <c:v>42348.769444444442</c:v>
                </c:pt>
                <c:pt idx="15931">
                  <c:v>42348.770833333336</c:v>
                </c:pt>
                <c:pt idx="15932">
                  <c:v>42348.771527777775</c:v>
                </c:pt>
                <c:pt idx="15933">
                  <c:v>42348.774305555555</c:v>
                </c:pt>
                <c:pt idx="15934">
                  <c:v>42348.777083333334</c:v>
                </c:pt>
                <c:pt idx="15935">
                  <c:v>42348.779166666667</c:v>
                </c:pt>
                <c:pt idx="15936">
                  <c:v>42348.78125</c:v>
                </c:pt>
                <c:pt idx="15937">
                  <c:v>42348.78402777778</c:v>
                </c:pt>
                <c:pt idx="15938">
                  <c:v>42348.786111111112</c:v>
                </c:pt>
                <c:pt idx="15939">
                  <c:v>42348.789583333331</c:v>
                </c:pt>
                <c:pt idx="15940">
                  <c:v>42348.791666666664</c:v>
                </c:pt>
                <c:pt idx="15941">
                  <c:v>42348.792361111111</c:v>
                </c:pt>
                <c:pt idx="15942">
                  <c:v>42348.795138888891</c:v>
                </c:pt>
                <c:pt idx="15943">
                  <c:v>42348.79791666667</c:v>
                </c:pt>
                <c:pt idx="15944">
                  <c:v>42348.800694444442</c:v>
                </c:pt>
                <c:pt idx="15945">
                  <c:v>42348.802083333336</c:v>
                </c:pt>
                <c:pt idx="15946">
                  <c:v>42348.804166666669</c:v>
                </c:pt>
                <c:pt idx="15947">
                  <c:v>42348.806944444441</c:v>
                </c:pt>
                <c:pt idx="15948">
                  <c:v>42348.809027777781</c:v>
                </c:pt>
                <c:pt idx="15949">
                  <c:v>42348.811111111114</c:v>
                </c:pt>
                <c:pt idx="15950">
                  <c:v>42348.8125</c:v>
                </c:pt>
                <c:pt idx="15951">
                  <c:v>42348.813194444447</c:v>
                </c:pt>
                <c:pt idx="15952">
                  <c:v>42348.815972222219</c:v>
                </c:pt>
                <c:pt idx="15953">
                  <c:v>42348.819444444445</c:v>
                </c:pt>
                <c:pt idx="15954">
                  <c:v>42348.822916666664</c:v>
                </c:pt>
                <c:pt idx="15955">
                  <c:v>42348.823611111111</c:v>
                </c:pt>
                <c:pt idx="15956">
                  <c:v>42348.831944444442</c:v>
                </c:pt>
                <c:pt idx="15957">
                  <c:v>42348.833333333336</c:v>
                </c:pt>
                <c:pt idx="15958">
                  <c:v>42348.836111111108</c:v>
                </c:pt>
                <c:pt idx="15959">
                  <c:v>42348.84375</c:v>
                </c:pt>
                <c:pt idx="15960">
                  <c:v>42348.854166666664</c:v>
                </c:pt>
                <c:pt idx="15961">
                  <c:v>42348.857638888891</c:v>
                </c:pt>
                <c:pt idx="15962">
                  <c:v>42348.864583333336</c:v>
                </c:pt>
                <c:pt idx="15963">
                  <c:v>42348.871527777781</c:v>
                </c:pt>
                <c:pt idx="15964">
                  <c:v>42348.875</c:v>
                </c:pt>
                <c:pt idx="15965">
                  <c:v>42348.884722222225</c:v>
                </c:pt>
                <c:pt idx="15966">
                  <c:v>42348.885416666664</c:v>
                </c:pt>
                <c:pt idx="15967">
                  <c:v>42348.888194444444</c:v>
                </c:pt>
                <c:pt idx="15968">
                  <c:v>42348.89166666667</c:v>
                </c:pt>
                <c:pt idx="15969">
                  <c:v>42348.894444444442</c:v>
                </c:pt>
                <c:pt idx="15970">
                  <c:v>42348.895833333336</c:v>
                </c:pt>
                <c:pt idx="15971">
                  <c:v>42348.9</c:v>
                </c:pt>
                <c:pt idx="15972">
                  <c:v>42348.905555555553</c:v>
                </c:pt>
                <c:pt idx="15973">
                  <c:v>42348.90625</c:v>
                </c:pt>
                <c:pt idx="15974">
                  <c:v>42348.90902777778</c:v>
                </c:pt>
                <c:pt idx="15975">
                  <c:v>42348.911111111112</c:v>
                </c:pt>
                <c:pt idx="15976">
                  <c:v>42348.913194444445</c:v>
                </c:pt>
                <c:pt idx="15977">
                  <c:v>42348.915277777778</c:v>
                </c:pt>
                <c:pt idx="15978">
                  <c:v>42348.916666666664</c:v>
                </c:pt>
                <c:pt idx="15979">
                  <c:v>42348.917361111111</c:v>
                </c:pt>
                <c:pt idx="15980">
                  <c:v>42348.919444444444</c:v>
                </c:pt>
                <c:pt idx="15981">
                  <c:v>42348.921527777777</c:v>
                </c:pt>
                <c:pt idx="15982">
                  <c:v>42348.923611111109</c:v>
                </c:pt>
                <c:pt idx="15983">
                  <c:v>42348.925694444442</c:v>
                </c:pt>
                <c:pt idx="15984">
                  <c:v>42348.927083333336</c:v>
                </c:pt>
                <c:pt idx="15985">
                  <c:v>42348.927777777775</c:v>
                </c:pt>
                <c:pt idx="15986">
                  <c:v>42348.929861111108</c:v>
                </c:pt>
                <c:pt idx="15987">
                  <c:v>42348.931944444441</c:v>
                </c:pt>
                <c:pt idx="15988">
                  <c:v>42348.934027777781</c:v>
                </c:pt>
                <c:pt idx="15989">
                  <c:v>42348.936111111114</c:v>
                </c:pt>
                <c:pt idx="15990">
                  <c:v>42348.9375</c:v>
                </c:pt>
                <c:pt idx="15991">
                  <c:v>42348.938194444447</c:v>
                </c:pt>
                <c:pt idx="15992">
                  <c:v>42348.939583333333</c:v>
                </c:pt>
                <c:pt idx="15993">
                  <c:v>42348.941666666666</c:v>
                </c:pt>
                <c:pt idx="15994">
                  <c:v>42348.943749999999</c:v>
                </c:pt>
                <c:pt idx="15995">
                  <c:v>42348.946527777778</c:v>
                </c:pt>
                <c:pt idx="15996">
                  <c:v>42348.947916666664</c:v>
                </c:pt>
                <c:pt idx="15997">
                  <c:v>42348.949305555558</c:v>
                </c:pt>
                <c:pt idx="15998">
                  <c:v>42348.952777777777</c:v>
                </c:pt>
                <c:pt idx="15999">
                  <c:v>42348.954861111109</c:v>
                </c:pt>
                <c:pt idx="16000">
                  <c:v>42348.956944444442</c:v>
                </c:pt>
                <c:pt idx="16001">
                  <c:v>42348.958333333336</c:v>
                </c:pt>
                <c:pt idx="16002">
                  <c:v>42348.960416666669</c:v>
                </c:pt>
                <c:pt idx="16003">
                  <c:v>42348.962500000001</c:v>
                </c:pt>
                <c:pt idx="16004">
                  <c:v>42348.964583333334</c:v>
                </c:pt>
                <c:pt idx="16005">
                  <c:v>42348.966666666667</c:v>
                </c:pt>
                <c:pt idx="16006">
                  <c:v>42348.968055555553</c:v>
                </c:pt>
                <c:pt idx="16007">
                  <c:v>42348.96875</c:v>
                </c:pt>
                <c:pt idx="16008">
                  <c:v>42348.970138888886</c:v>
                </c:pt>
                <c:pt idx="16009">
                  <c:v>42348.972222222219</c:v>
                </c:pt>
                <c:pt idx="16010">
                  <c:v>42348.973611111112</c:v>
                </c:pt>
                <c:pt idx="16011">
                  <c:v>42348.975694444445</c:v>
                </c:pt>
                <c:pt idx="16012">
                  <c:v>42348.977083333331</c:v>
                </c:pt>
                <c:pt idx="16013">
                  <c:v>42348.979166666664</c:v>
                </c:pt>
                <c:pt idx="16014">
                  <c:v>42348.981249999997</c:v>
                </c:pt>
                <c:pt idx="16015">
                  <c:v>42348.98333333333</c:v>
                </c:pt>
                <c:pt idx="16016">
                  <c:v>42348.984722222223</c:v>
                </c:pt>
                <c:pt idx="16017">
                  <c:v>42348.986805555556</c:v>
                </c:pt>
                <c:pt idx="16018">
                  <c:v>42348.988888888889</c:v>
                </c:pt>
                <c:pt idx="16019">
                  <c:v>42348.989583333336</c:v>
                </c:pt>
                <c:pt idx="16020">
                  <c:v>42348.990972222222</c:v>
                </c:pt>
                <c:pt idx="16021">
                  <c:v>42348.995138888888</c:v>
                </c:pt>
                <c:pt idx="16022">
                  <c:v>42348.998611111114</c:v>
                </c:pt>
                <c:pt idx="16023">
                  <c:v>42349</c:v>
                </c:pt>
                <c:pt idx="16024">
                  <c:v>42349.000694444447</c:v>
                </c:pt>
                <c:pt idx="16025">
                  <c:v>42349.00277777778</c:v>
                </c:pt>
                <c:pt idx="16026">
                  <c:v>42349.004861111112</c:v>
                </c:pt>
                <c:pt idx="16027">
                  <c:v>42349.006249999999</c:v>
                </c:pt>
                <c:pt idx="16028">
                  <c:v>42349.008333333331</c:v>
                </c:pt>
                <c:pt idx="16029">
                  <c:v>42349.010416666664</c:v>
                </c:pt>
                <c:pt idx="16030">
                  <c:v>42349.012499999997</c:v>
                </c:pt>
                <c:pt idx="16031">
                  <c:v>42349.01458333333</c:v>
                </c:pt>
                <c:pt idx="16032">
                  <c:v>42349.01666666667</c:v>
                </c:pt>
                <c:pt idx="16033">
                  <c:v>42349.018750000003</c:v>
                </c:pt>
                <c:pt idx="16034">
                  <c:v>42349.020138888889</c:v>
                </c:pt>
                <c:pt idx="16035">
                  <c:v>42349.020833333336</c:v>
                </c:pt>
                <c:pt idx="16036">
                  <c:v>42349.022222222222</c:v>
                </c:pt>
                <c:pt idx="16037">
                  <c:v>42349.024305555555</c:v>
                </c:pt>
                <c:pt idx="16038">
                  <c:v>42349.026388888888</c:v>
                </c:pt>
                <c:pt idx="16039">
                  <c:v>42349.02847222222</c:v>
                </c:pt>
                <c:pt idx="16040">
                  <c:v>42349.030555555553</c:v>
                </c:pt>
                <c:pt idx="16041">
                  <c:v>42349.03125</c:v>
                </c:pt>
                <c:pt idx="16042">
                  <c:v>42349.032638888886</c:v>
                </c:pt>
                <c:pt idx="16043">
                  <c:v>42349.034722222219</c:v>
                </c:pt>
                <c:pt idx="16044">
                  <c:v>42349.036805555559</c:v>
                </c:pt>
                <c:pt idx="16045">
                  <c:v>42349.040277777778</c:v>
                </c:pt>
                <c:pt idx="16046">
                  <c:v>42349.041666666664</c:v>
                </c:pt>
                <c:pt idx="16047">
                  <c:v>42349.044444444444</c:v>
                </c:pt>
                <c:pt idx="16048">
                  <c:v>42349.047222222223</c:v>
                </c:pt>
                <c:pt idx="16049">
                  <c:v>42349.05</c:v>
                </c:pt>
                <c:pt idx="16050">
                  <c:v>42349.052083333336</c:v>
                </c:pt>
                <c:pt idx="16051">
                  <c:v>42349.054166666669</c:v>
                </c:pt>
                <c:pt idx="16052">
                  <c:v>42349.056250000001</c:v>
                </c:pt>
                <c:pt idx="16053">
                  <c:v>42349.057638888888</c:v>
                </c:pt>
                <c:pt idx="16054">
                  <c:v>42349.05972222222</c:v>
                </c:pt>
                <c:pt idx="16055">
                  <c:v>42349.061111111114</c:v>
                </c:pt>
                <c:pt idx="16056">
                  <c:v>42349.0625</c:v>
                </c:pt>
                <c:pt idx="16057">
                  <c:v>42349.063194444447</c:v>
                </c:pt>
                <c:pt idx="16058">
                  <c:v>42349.06527777778</c:v>
                </c:pt>
                <c:pt idx="16059">
                  <c:v>42349.067361111112</c:v>
                </c:pt>
                <c:pt idx="16060">
                  <c:v>42349.070138888892</c:v>
                </c:pt>
                <c:pt idx="16061">
                  <c:v>42349.072916666664</c:v>
                </c:pt>
                <c:pt idx="16062">
                  <c:v>42349.076388888891</c:v>
                </c:pt>
                <c:pt idx="16063">
                  <c:v>42349.07916666667</c:v>
                </c:pt>
                <c:pt idx="16064">
                  <c:v>42349.081944444442</c:v>
                </c:pt>
                <c:pt idx="16065">
                  <c:v>42349.083333333336</c:v>
                </c:pt>
                <c:pt idx="16066">
                  <c:v>42349.086111111108</c:v>
                </c:pt>
                <c:pt idx="16067">
                  <c:v>42349.092361111114</c:v>
                </c:pt>
                <c:pt idx="16068">
                  <c:v>42349.09375</c:v>
                </c:pt>
                <c:pt idx="16069">
                  <c:v>42349.095833333333</c:v>
                </c:pt>
                <c:pt idx="16070">
                  <c:v>42349.098611111112</c:v>
                </c:pt>
                <c:pt idx="16071">
                  <c:v>42349.101388888892</c:v>
                </c:pt>
                <c:pt idx="16072">
                  <c:v>42349.104166666664</c:v>
                </c:pt>
                <c:pt idx="16073">
                  <c:v>42349.106944444444</c:v>
                </c:pt>
                <c:pt idx="16074">
                  <c:v>42349.112500000003</c:v>
                </c:pt>
                <c:pt idx="16075">
                  <c:v>42349.114583333336</c:v>
                </c:pt>
                <c:pt idx="16076">
                  <c:v>42349.123611111114</c:v>
                </c:pt>
                <c:pt idx="16077">
                  <c:v>42349.125</c:v>
                </c:pt>
                <c:pt idx="16078">
                  <c:v>42349.135416666664</c:v>
                </c:pt>
                <c:pt idx="16079">
                  <c:v>42349.140972222223</c:v>
                </c:pt>
                <c:pt idx="16080">
                  <c:v>42349.145833333336</c:v>
                </c:pt>
                <c:pt idx="16081">
                  <c:v>42349.15625</c:v>
                </c:pt>
                <c:pt idx="16082">
                  <c:v>42349.161111111112</c:v>
                </c:pt>
                <c:pt idx="16083">
                  <c:v>42349.164583333331</c:v>
                </c:pt>
                <c:pt idx="16084">
                  <c:v>42349.166666666664</c:v>
                </c:pt>
                <c:pt idx="16085">
                  <c:v>42349.168749999997</c:v>
                </c:pt>
                <c:pt idx="16086">
                  <c:v>42349.173611111109</c:v>
                </c:pt>
                <c:pt idx="16087">
                  <c:v>42349.175694444442</c:v>
                </c:pt>
                <c:pt idx="16088">
                  <c:v>42349.177083333336</c:v>
                </c:pt>
                <c:pt idx="16089">
                  <c:v>42349.177777777775</c:v>
                </c:pt>
                <c:pt idx="16090">
                  <c:v>42349.179166666669</c:v>
                </c:pt>
                <c:pt idx="16091">
                  <c:v>42349.181250000001</c:v>
                </c:pt>
                <c:pt idx="16092">
                  <c:v>42349.183333333334</c:v>
                </c:pt>
                <c:pt idx="16093">
                  <c:v>42349.186111111114</c:v>
                </c:pt>
                <c:pt idx="16094">
                  <c:v>42349.1875</c:v>
                </c:pt>
                <c:pt idx="16095">
                  <c:v>42349.188888888886</c:v>
                </c:pt>
                <c:pt idx="16096">
                  <c:v>42349.191666666666</c:v>
                </c:pt>
                <c:pt idx="16097">
                  <c:v>42349.193055555559</c:v>
                </c:pt>
                <c:pt idx="16098">
                  <c:v>42349.195138888892</c:v>
                </c:pt>
                <c:pt idx="16099">
                  <c:v>42349.197916666664</c:v>
                </c:pt>
                <c:pt idx="16100">
                  <c:v>42349.199305555558</c:v>
                </c:pt>
                <c:pt idx="16101">
                  <c:v>42349.201388888891</c:v>
                </c:pt>
                <c:pt idx="16102">
                  <c:v>42349.202777777777</c:v>
                </c:pt>
                <c:pt idx="16103">
                  <c:v>42349.204861111109</c:v>
                </c:pt>
                <c:pt idx="16104">
                  <c:v>42349.206250000003</c:v>
                </c:pt>
                <c:pt idx="16105">
                  <c:v>42349.207638888889</c:v>
                </c:pt>
                <c:pt idx="16106">
                  <c:v>42349.208333333336</c:v>
                </c:pt>
                <c:pt idx="16107">
                  <c:v>42349.209722222222</c:v>
                </c:pt>
                <c:pt idx="16108">
                  <c:v>42349.211111111108</c:v>
                </c:pt>
                <c:pt idx="16109">
                  <c:v>42349.213194444441</c:v>
                </c:pt>
                <c:pt idx="16110">
                  <c:v>42349.215277777781</c:v>
                </c:pt>
                <c:pt idx="16111">
                  <c:v>42349.217361111114</c:v>
                </c:pt>
                <c:pt idx="16112">
                  <c:v>42349.21875</c:v>
                </c:pt>
                <c:pt idx="16113">
                  <c:v>42349.219444444447</c:v>
                </c:pt>
                <c:pt idx="16114">
                  <c:v>42349.220833333333</c:v>
                </c:pt>
                <c:pt idx="16115">
                  <c:v>42349.222916666666</c:v>
                </c:pt>
                <c:pt idx="16116">
                  <c:v>42349.224999999999</c:v>
                </c:pt>
                <c:pt idx="16117">
                  <c:v>42349.226388888892</c:v>
                </c:pt>
                <c:pt idx="16118">
                  <c:v>42349.227777777778</c:v>
                </c:pt>
                <c:pt idx="16119">
                  <c:v>42349.229166666664</c:v>
                </c:pt>
                <c:pt idx="16120">
                  <c:v>42349.229861111111</c:v>
                </c:pt>
                <c:pt idx="16121">
                  <c:v>42349.231249999997</c:v>
                </c:pt>
                <c:pt idx="16122">
                  <c:v>42349.23333333333</c:v>
                </c:pt>
                <c:pt idx="16123">
                  <c:v>42349.23541666667</c:v>
                </c:pt>
                <c:pt idx="16124">
                  <c:v>42349.237500000003</c:v>
                </c:pt>
                <c:pt idx="16125">
                  <c:v>42349.239583333336</c:v>
                </c:pt>
                <c:pt idx="16126">
                  <c:v>42349.241666666669</c:v>
                </c:pt>
                <c:pt idx="16127">
                  <c:v>42349.243750000001</c:v>
                </c:pt>
                <c:pt idx="16128">
                  <c:v>42349.246527777781</c:v>
                </c:pt>
                <c:pt idx="16129">
                  <c:v>42349.248611111114</c:v>
                </c:pt>
                <c:pt idx="16130">
                  <c:v>42349.25</c:v>
                </c:pt>
                <c:pt idx="16131">
                  <c:v>42349.250694444447</c:v>
                </c:pt>
                <c:pt idx="16132">
                  <c:v>42349.25277777778</c:v>
                </c:pt>
                <c:pt idx="16133">
                  <c:v>42349.254861111112</c:v>
                </c:pt>
                <c:pt idx="16134">
                  <c:v>42349.256944444445</c:v>
                </c:pt>
                <c:pt idx="16135">
                  <c:v>42349.259027777778</c:v>
                </c:pt>
                <c:pt idx="16136">
                  <c:v>42349.260416666664</c:v>
                </c:pt>
                <c:pt idx="16137">
                  <c:v>42349.261805555558</c:v>
                </c:pt>
                <c:pt idx="16138">
                  <c:v>42349.263888888891</c:v>
                </c:pt>
                <c:pt idx="16139">
                  <c:v>42349.265277777777</c:v>
                </c:pt>
                <c:pt idx="16140">
                  <c:v>42349.267361111109</c:v>
                </c:pt>
                <c:pt idx="16141">
                  <c:v>42349.269444444442</c:v>
                </c:pt>
                <c:pt idx="16142">
                  <c:v>42349.270833333336</c:v>
                </c:pt>
                <c:pt idx="16143">
                  <c:v>42349.271527777775</c:v>
                </c:pt>
                <c:pt idx="16144">
                  <c:v>42349.273611111108</c:v>
                </c:pt>
                <c:pt idx="16145">
                  <c:v>42349.275000000001</c:v>
                </c:pt>
                <c:pt idx="16146">
                  <c:v>42349.276388888888</c:v>
                </c:pt>
                <c:pt idx="16147">
                  <c:v>42349.277777777781</c:v>
                </c:pt>
                <c:pt idx="16148">
                  <c:v>42349.279166666667</c:v>
                </c:pt>
                <c:pt idx="16149">
                  <c:v>42349.280555555553</c:v>
                </c:pt>
                <c:pt idx="16150">
                  <c:v>42349.28125</c:v>
                </c:pt>
                <c:pt idx="16151">
                  <c:v>42349.281944444447</c:v>
                </c:pt>
                <c:pt idx="16152">
                  <c:v>42349.28402777778</c:v>
                </c:pt>
                <c:pt idx="16153">
                  <c:v>42349.287499999999</c:v>
                </c:pt>
                <c:pt idx="16154">
                  <c:v>42349.290972222225</c:v>
                </c:pt>
                <c:pt idx="16155">
                  <c:v>42349.291666666664</c:v>
                </c:pt>
                <c:pt idx="16156">
                  <c:v>42349.293055555558</c:v>
                </c:pt>
                <c:pt idx="16157">
                  <c:v>42349.295138888891</c:v>
                </c:pt>
                <c:pt idx="16158">
                  <c:v>42349.297222222223</c:v>
                </c:pt>
                <c:pt idx="16159">
                  <c:v>42349.298611111109</c:v>
                </c:pt>
                <c:pt idx="16160">
                  <c:v>42349.301388888889</c:v>
                </c:pt>
                <c:pt idx="16161">
                  <c:v>42349.302083333336</c:v>
                </c:pt>
                <c:pt idx="16162">
                  <c:v>42349.303472222222</c:v>
                </c:pt>
                <c:pt idx="16163">
                  <c:v>42349.306250000001</c:v>
                </c:pt>
                <c:pt idx="16164">
                  <c:v>42349.308333333334</c:v>
                </c:pt>
                <c:pt idx="16165">
                  <c:v>42349.310416666667</c:v>
                </c:pt>
                <c:pt idx="16166">
                  <c:v>42349.3125</c:v>
                </c:pt>
                <c:pt idx="16167">
                  <c:v>42349.314583333333</c:v>
                </c:pt>
                <c:pt idx="16168">
                  <c:v>42349.316666666666</c:v>
                </c:pt>
                <c:pt idx="16169">
                  <c:v>42349.318749999999</c:v>
                </c:pt>
                <c:pt idx="16170">
                  <c:v>42349.320833333331</c:v>
                </c:pt>
                <c:pt idx="16171">
                  <c:v>42349.322222222225</c:v>
                </c:pt>
                <c:pt idx="16172">
                  <c:v>42349.323611111111</c:v>
                </c:pt>
                <c:pt idx="16173">
                  <c:v>42349.32916666667</c:v>
                </c:pt>
                <c:pt idx="16174">
                  <c:v>42349.331250000003</c:v>
                </c:pt>
                <c:pt idx="16175">
                  <c:v>42349.333333333336</c:v>
                </c:pt>
                <c:pt idx="16176">
                  <c:v>42349.335416666669</c:v>
                </c:pt>
                <c:pt idx="16177">
                  <c:v>42349.343055555553</c:v>
                </c:pt>
                <c:pt idx="16178">
                  <c:v>42349.34375</c:v>
                </c:pt>
                <c:pt idx="16179">
                  <c:v>42349.34652777778</c:v>
                </c:pt>
                <c:pt idx="16180">
                  <c:v>42349.349305555559</c:v>
                </c:pt>
                <c:pt idx="16181">
                  <c:v>42349.351388888892</c:v>
                </c:pt>
                <c:pt idx="16182">
                  <c:v>42349.353472222225</c:v>
                </c:pt>
                <c:pt idx="16183">
                  <c:v>42349.354166666664</c:v>
                </c:pt>
                <c:pt idx="16184">
                  <c:v>42349.356944444444</c:v>
                </c:pt>
                <c:pt idx="16185">
                  <c:v>42349.359722222223</c:v>
                </c:pt>
                <c:pt idx="16186">
                  <c:v>42349.362500000003</c:v>
                </c:pt>
                <c:pt idx="16187">
                  <c:v>42349.364583333336</c:v>
                </c:pt>
                <c:pt idx="16188">
                  <c:v>42349.365277777775</c:v>
                </c:pt>
                <c:pt idx="16189">
                  <c:v>42349.369444444441</c:v>
                </c:pt>
                <c:pt idx="16190">
                  <c:v>42349.375</c:v>
                </c:pt>
                <c:pt idx="16191">
                  <c:v>42349.375694444447</c:v>
                </c:pt>
                <c:pt idx="16192">
                  <c:v>42349.385416666664</c:v>
                </c:pt>
                <c:pt idx="16193">
                  <c:v>42349.395833333336</c:v>
                </c:pt>
                <c:pt idx="16194">
                  <c:v>42349.402083333334</c:v>
                </c:pt>
                <c:pt idx="16195">
                  <c:v>42349.40625</c:v>
                </c:pt>
                <c:pt idx="16196">
                  <c:v>42349.40902777778</c:v>
                </c:pt>
                <c:pt idx="16197">
                  <c:v>42349.412499999999</c:v>
                </c:pt>
                <c:pt idx="16198">
                  <c:v>42349.415972222225</c:v>
                </c:pt>
                <c:pt idx="16199">
                  <c:v>42349.416666666664</c:v>
                </c:pt>
                <c:pt idx="16200">
                  <c:v>42349.418749999997</c:v>
                </c:pt>
                <c:pt idx="16201">
                  <c:v>42349.423611111109</c:v>
                </c:pt>
                <c:pt idx="16202">
                  <c:v>42349.427083333336</c:v>
                </c:pt>
                <c:pt idx="16203">
                  <c:v>42349.427777777775</c:v>
                </c:pt>
                <c:pt idx="16204">
                  <c:v>42349.430555555555</c:v>
                </c:pt>
                <c:pt idx="16205">
                  <c:v>42349.43472222222</c:v>
                </c:pt>
                <c:pt idx="16206">
                  <c:v>42349.4375</c:v>
                </c:pt>
                <c:pt idx="16207">
                  <c:v>42349.440972222219</c:v>
                </c:pt>
                <c:pt idx="16208">
                  <c:v>42349.443055555559</c:v>
                </c:pt>
                <c:pt idx="16209">
                  <c:v>42349.445138888892</c:v>
                </c:pt>
                <c:pt idx="16210">
                  <c:v>42349.447222222225</c:v>
                </c:pt>
                <c:pt idx="16211">
                  <c:v>42349.447916666664</c:v>
                </c:pt>
                <c:pt idx="16212">
                  <c:v>42349.449305555558</c:v>
                </c:pt>
                <c:pt idx="16213">
                  <c:v>42349.450694444444</c:v>
                </c:pt>
                <c:pt idx="16214">
                  <c:v>42349.452777777777</c:v>
                </c:pt>
                <c:pt idx="16215">
                  <c:v>42349.454861111109</c:v>
                </c:pt>
                <c:pt idx="16216">
                  <c:v>42349.456944444442</c:v>
                </c:pt>
                <c:pt idx="16217">
                  <c:v>42349.458333333336</c:v>
                </c:pt>
                <c:pt idx="16218">
                  <c:v>42349.459027777775</c:v>
                </c:pt>
                <c:pt idx="16219">
                  <c:v>42349.461111111108</c:v>
                </c:pt>
                <c:pt idx="16220">
                  <c:v>42349.462500000001</c:v>
                </c:pt>
                <c:pt idx="16221">
                  <c:v>42349.464583333334</c:v>
                </c:pt>
                <c:pt idx="16222">
                  <c:v>42349.466666666667</c:v>
                </c:pt>
                <c:pt idx="16223">
                  <c:v>42349.46875</c:v>
                </c:pt>
                <c:pt idx="16224">
                  <c:v>42349.469444444447</c:v>
                </c:pt>
                <c:pt idx="16225">
                  <c:v>42349.472916666666</c:v>
                </c:pt>
                <c:pt idx="16226">
                  <c:v>42349.476388888892</c:v>
                </c:pt>
                <c:pt idx="16227">
                  <c:v>42349.477777777778</c:v>
                </c:pt>
                <c:pt idx="16228">
                  <c:v>42349.479166666664</c:v>
                </c:pt>
                <c:pt idx="16229">
                  <c:v>42349.479861111111</c:v>
                </c:pt>
                <c:pt idx="16230">
                  <c:v>42349.481944444444</c:v>
                </c:pt>
                <c:pt idx="16231">
                  <c:v>42349.484027777777</c:v>
                </c:pt>
                <c:pt idx="16232">
                  <c:v>42349.48541666667</c:v>
                </c:pt>
                <c:pt idx="16233">
                  <c:v>42349.487500000003</c:v>
                </c:pt>
                <c:pt idx="16234">
                  <c:v>42349.488888888889</c:v>
                </c:pt>
                <c:pt idx="16235">
                  <c:v>42349.489583333336</c:v>
                </c:pt>
                <c:pt idx="16236">
                  <c:v>42349.490277777775</c:v>
                </c:pt>
                <c:pt idx="16237">
                  <c:v>42349.492361111108</c:v>
                </c:pt>
                <c:pt idx="16238">
                  <c:v>42349.494444444441</c:v>
                </c:pt>
                <c:pt idx="16239">
                  <c:v>42349.495833333334</c:v>
                </c:pt>
                <c:pt idx="16240">
                  <c:v>42349.497916666667</c:v>
                </c:pt>
                <c:pt idx="16241">
                  <c:v>42349.5</c:v>
                </c:pt>
                <c:pt idx="16242">
                  <c:v>42349.502083333333</c:v>
                </c:pt>
                <c:pt idx="16243">
                  <c:v>42349.503472222219</c:v>
                </c:pt>
                <c:pt idx="16244">
                  <c:v>42349.505555555559</c:v>
                </c:pt>
                <c:pt idx="16245">
                  <c:v>42349.507638888892</c:v>
                </c:pt>
                <c:pt idx="16246">
                  <c:v>42349.509722222225</c:v>
                </c:pt>
                <c:pt idx="16247">
                  <c:v>42349.510416666664</c:v>
                </c:pt>
                <c:pt idx="16248">
                  <c:v>42349.511805555558</c:v>
                </c:pt>
                <c:pt idx="16249">
                  <c:v>42349.513888888891</c:v>
                </c:pt>
                <c:pt idx="16250">
                  <c:v>42349.515972222223</c:v>
                </c:pt>
                <c:pt idx="16251">
                  <c:v>42349.519444444442</c:v>
                </c:pt>
                <c:pt idx="16252">
                  <c:v>42349.520833333336</c:v>
                </c:pt>
                <c:pt idx="16253">
                  <c:v>42349.522916666669</c:v>
                </c:pt>
                <c:pt idx="16254">
                  <c:v>42349.525694444441</c:v>
                </c:pt>
                <c:pt idx="16255">
                  <c:v>42349.527777777781</c:v>
                </c:pt>
                <c:pt idx="16256">
                  <c:v>42349.529861111114</c:v>
                </c:pt>
                <c:pt idx="16257">
                  <c:v>42349.53125</c:v>
                </c:pt>
                <c:pt idx="16258">
                  <c:v>42349.533333333333</c:v>
                </c:pt>
                <c:pt idx="16259">
                  <c:v>42349.535416666666</c:v>
                </c:pt>
                <c:pt idx="16260">
                  <c:v>42349.537499999999</c:v>
                </c:pt>
                <c:pt idx="16261">
                  <c:v>42349.539583333331</c:v>
                </c:pt>
                <c:pt idx="16262">
                  <c:v>42349.540972222225</c:v>
                </c:pt>
                <c:pt idx="16263">
                  <c:v>42349.541666666664</c:v>
                </c:pt>
                <c:pt idx="16264">
                  <c:v>42349.543055555558</c:v>
                </c:pt>
                <c:pt idx="16265">
                  <c:v>42349.545138888891</c:v>
                </c:pt>
                <c:pt idx="16266">
                  <c:v>42349.547222222223</c:v>
                </c:pt>
                <c:pt idx="16267">
                  <c:v>42349.548611111109</c:v>
                </c:pt>
                <c:pt idx="16268">
                  <c:v>42349.551388888889</c:v>
                </c:pt>
                <c:pt idx="16269">
                  <c:v>42349.552083333336</c:v>
                </c:pt>
                <c:pt idx="16270">
                  <c:v>42349.553472222222</c:v>
                </c:pt>
                <c:pt idx="16271">
                  <c:v>42349.555555555555</c:v>
                </c:pt>
                <c:pt idx="16272">
                  <c:v>42349.557638888888</c:v>
                </c:pt>
                <c:pt idx="16273">
                  <c:v>42349.560416666667</c:v>
                </c:pt>
                <c:pt idx="16274">
                  <c:v>42349.5625</c:v>
                </c:pt>
                <c:pt idx="16275">
                  <c:v>42349.563194444447</c:v>
                </c:pt>
                <c:pt idx="16276">
                  <c:v>42349.565972222219</c:v>
                </c:pt>
                <c:pt idx="16277">
                  <c:v>42349.570138888892</c:v>
                </c:pt>
                <c:pt idx="16278">
                  <c:v>42349.572916666664</c:v>
                </c:pt>
                <c:pt idx="16279">
                  <c:v>42349.573611111111</c:v>
                </c:pt>
                <c:pt idx="16280">
                  <c:v>42349.576388888891</c:v>
                </c:pt>
                <c:pt idx="16281">
                  <c:v>42349.578472222223</c:v>
                </c:pt>
                <c:pt idx="16282">
                  <c:v>42349.580555555556</c:v>
                </c:pt>
                <c:pt idx="16283">
                  <c:v>42349.583333333336</c:v>
                </c:pt>
                <c:pt idx="16284">
                  <c:v>42349.585416666669</c:v>
                </c:pt>
                <c:pt idx="16285">
                  <c:v>42349.587500000001</c:v>
                </c:pt>
                <c:pt idx="16286">
                  <c:v>42349.590277777781</c:v>
                </c:pt>
                <c:pt idx="16287">
                  <c:v>42349.593055555553</c:v>
                </c:pt>
                <c:pt idx="16288">
                  <c:v>42349.59375</c:v>
                </c:pt>
                <c:pt idx="16289">
                  <c:v>42349.595833333333</c:v>
                </c:pt>
                <c:pt idx="16290">
                  <c:v>42349.598611111112</c:v>
                </c:pt>
                <c:pt idx="16291">
                  <c:v>42349.601388888892</c:v>
                </c:pt>
                <c:pt idx="16292">
                  <c:v>42349.604166666664</c:v>
                </c:pt>
                <c:pt idx="16293">
                  <c:v>42349.607638888891</c:v>
                </c:pt>
                <c:pt idx="16294">
                  <c:v>42349.614583333336</c:v>
                </c:pt>
                <c:pt idx="16295">
                  <c:v>42349.615277777775</c:v>
                </c:pt>
                <c:pt idx="16296">
                  <c:v>42349.62222222222</c:v>
                </c:pt>
                <c:pt idx="16297">
                  <c:v>42349.625</c:v>
                </c:pt>
                <c:pt idx="16298">
                  <c:v>42349.625694444447</c:v>
                </c:pt>
                <c:pt idx="16299">
                  <c:v>42349.629861111112</c:v>
                </c:pt>
                <c:pt idx="16300">
                  <c:v>42349.635416666664</c:v>
                </c:pt>
                <c:pt idx="16301">
                  <c:v>42349.63958333333</c:v>
                </c:pt>
                <c:pt idx="16302">
                  <c:v>42349.645833333336</c:v>
                </c:pt>
                <c:pt idx="16303">
                  <c:v>42349.65625</c:v>
                </c:pt>
                <c:pt idx="16304">
                  <c:v>42349.665972222225</c:v>
                </c:pt>
                <c:pt idx="16305">
                  <c:v>42349.666666666664</c:v>
                </c:pt>
                <c:pt idx="16306">
                  <c:v>42349.669444444444</c:v>
                </c:pt>
                <c:pt idx="16307">
                  <c:v>42349.674305555556</c:v>
                </c:pt>
                <c:pt idx="16308">
                  <c:v>42349.677083333336</c:v>
                </c:pt>
                <c:pt idx="16309">
                  <c:v>42349.678472222222</c:v>
                </c:pt>
                <c:pt idx="16310">
                  <c:v>42349.681944444441</c:v>
                </c:pt>
                <c:pt idx="16311">
                  <c:v>42349.68472222222</c:v>
                </c:pt>
                <c:pt idx="16312">
                  <c:v>42349.6875</c:v>
                </c:pt>
                <c:pt idx="16313">
                  <c:v>42349.69027777778</c:v>
                </c:pt>
                <c:pt idx="16314">
                  <c:v>42349.692361111112</c:v>
                </c:pt>
                <c:pt idx="16315">
                  <c:v>42349.695138888892</c:v>
                </c:pt>
                <c:pt idx="16316">
                  <c:v>42349.697916666664</c:v>
                </c:pt>
                <c:pt idx="16317">
                  <c:v>42349.7</c:v>
                </c:pt>
                <c:pt idx="16318">
                  <c:v>42349.702777777777</c:v>
                </c:pt>
                <c:pt idx="16319">
                  <c:v>42349.704861111109</c:v>
                </c:pt>
                <c:pt idx="16320">
                  <c:v>42349.707638888889</c:v>
                </c:pt>
                <c:pt idx="16321">
                  <c:v>42349.708333333336</c:v>
                </c:pt>
                <c:pt idx="16322">
                  <c:v>42349.710416666669</c:v>
                </c:pt>
                <c:pt idx="16323">
                  <c:v>42349.712500000001</c:v>
                </c:pt>
                <c:pt idx="16324">
                  <c:v>42349.714583333334</c:v>
                </c:pt>
                <c:pt idx="16325">
                  <c:v>42349.716666666667</c:v>
                </c:pt>
                <c:pt idx="16326">
                  <c:v>42349.718055555553</c:v>
                </c:pt>
                <c:pt idx="16327">
                  <c:v>42349.71875</c:v>
                </c:pt>
                <c:pt idx="16328">
                  <c:v>42349.720138888886</c:v>
                </c:pt>
                <c:pt idx="16329">
                  <c:v>42349.722916666666</c:v>
                </c:pt>
                <c:pt idx="16330">
                  <c:v>42349.725694444445</c:v>
                </c:pt>
                <c:pt idx="16331">
                  <c:v>42349.728472222225</c:v>
                </c:pt>
                <c:pt idx="16332">
                  <c:v>42349.729166666664</c:v>
                </c:pt>
                <c:pt idx="16333">
                  <c:v>42349.730555555558</c:v>
                </c:pt>
                <c:pt idx="16334">
                  <c:v>42349.732638888891</c:v>
                </c:pt>
                <c:pt idx="16335">
                  <c:v>42349.734722222223</c:v>
                </c:pt>
                <c:pt idx="16336">
                  <c:v>42349.736805555556</c:v>
                </c:pt>
                <c:pt idx="16337">
                  <c:v>42349.738888888889</c:v>
                </c:pt>
                <c:pt idx="16338">
                  <c:v>42349.739583333336</c:v>
                </c:pt>
                <c:pt idx="16339">
                  <c:v>42349.740972222222</c:v>
                </c:pt>
                <c:pt idx="16340">
                  <c:v>42349.743750000001</c:v>
                </c:pt>
                <c:pt idx="16341">
                  <c:v>42349.745138888888</c:v>
                </c:pt>
                <c:pt idx="16342">
                  <c:v>42349.74722222222</c:v>
                </c:pt>
                <c:pt idx="16343">
                  <c:v>42349.749305555553</c:v>
                </c:pt>
                <c:pt idx="16344">
                  <c:v>42349.75</c:v>
                </c:pt>
                <c:pt idx="16345">
                  <c:v>42349.751388888886</c:v>
                </c:pt>
                <c:pt idx="16346">
                  <c:v>42349.753472222219</c:v>
                </c:pt>
                <c:pt idx="16347">
                  <c:v>42349.756249999999</c:v>
                </c:pt>
                <c:pt idx="16348">
                  <c:v>42349.758333333331</c:v>
                </c:pt>
                <c:pt idx="16349">
                  <c:v>42349.760416666664</c:v>
                </c:pt>
                <c:pt idx="16350">
                  <c:v>42349.761805555558</c:v>
                </c:pt>
                <c:pt idx="16351">
                  <c:v>42349.763194444444</c:v>
                </c:pt>
                <c:pt idx="16352">
                  <c:v>42349.765277777777</c:v>
                </c:pt>
                <c:pt idx="16353">
                  <c:v>42349.767361111109</c:v>
                </c:pt>
                <c:pt idx="16354">
                  <c:v>42349.769444444442</c:v>
                </c:pt>
                <c:pt idx="16355">
                  <c:v>42349.770833333336</c:v>
                </c:pt>
                <c:pt idx="16356">
                  <c:v>42349.771527777775</c:v>
                </c:pt>
                <c:pt idx="16357">
                  <c:v>42349.773611111108</c:v>
                </c:pt>
                <c:pt idx="16358">
                  <c:v>42349.776388888888</c:v>
                </c:pt>
                <c:pt idx="16359">
                  <c:v>42349.77847222222</c:v>
                </c:pt>
                <c:pt idx="16360">
                  <c:v>42349.78125</c:v>
                </c:pt>
                <c:pt idx="16361">
                  <c:v>42349.783333333333</c:v>
                </c:pt>
                <c:pt idx="16362">
                  <c:v>42349.785416666666</c:v>
                </c:pt>
                <c:pt idx="16363">
                  <c:v>42349.788194444445</c:v>
                </c:pt>
                <c:pt idx="16364">
                  <c:v>42349.790277777778</c:v>
                </c:pt>
                <c:pt idx="16365">
                  <c:v>42349.791666666664</c:v>
                </c:pt>
                <c:pt idx="16366">
                  <c:v>42349.792361111111</c:v>
                </c:pt>
                <c:pt idx="16367">
                  <c:v>42349.794444444444</c:v>
                </c:pt>
                <c:pt idx="16368">
                  <c:v>42349.796527777777</c:v>
                </c:pt>
                <c:pt idx="16369">
                  <c:v>42349.798611111109</c:v>
                </c:pt>
                <c:pt idx="16370">
                  <c:v>42349.800694444442</c:v>
                </c:pt>
                <c:pt idx="16371">
                  <c:v>42349.802083333336</c:v>
                </c:pt>
                <c:pt idx="16372">
                  <c:v>42349.803472222222</c:v>
                </c:pt>
                <c:pt idx="16373">
                  <c:v>42349.805555555555</c:v>
                </c:pt>
                <c:pt idx="16374">
                  <c:v>42349.807638888888</c:v>
                </c:pt>
                <c:pt idx="16375">
                  <c:v>42349.810416666667</c:v>
                </c:pt>
                <c:pt idx="16376">
                  <c:v>42349.8125</c:v>
                </c:pt>
                <c:pt idx="16377">
                  <c:v>42349.814583333333</c:v>
                </c:pt>
                <c:pt idx="16378">
                  <c:v>42349.816666666666</c:v>
                </c:pt>
                <c:pt idx="16379">
                  <c:v>42349.818749999999</c:v>
                </c:pt>
                <c:pt idx="16380">
                  <c:v>42349.820833333331</c:v>
                </c:pt>
                <c:pt idx="16381">
                  <c:v>42349.822916666664</c:v>
                </c:pt>
                <c:pt idx="16382">
                  <c:v>42349.825694444444</c:v>
                </c:pt>
                <c:pt idx="16383">
                  <c:v>42349.82916666667</c:v>
                </c:pt>
                <c:pt idx="16384">
                  <c:v>42349.832638888889</c:v>
                </c:pt>
                <c:pt idx="16385">
                  <c:v>42349.833333333336</c:v>
                </c:pt>
                <c:pt idx="16386">
                  <c:v>42349.835416666669</c:v>
                </c:pt>
                <c:pt idx="16387">
                  <c:v>42349.838888888888</c:v>
                </c:pt>
                <c:pt idx="16388">
                  <c:v>42349.843055555553</c:v>
                </c:pt>
                <c:pt idx="16389">
                  <c:v>42349.84375</c:v>
                </c:pt>
                <c:pt idx="16390">
                  <c:v>42349.847916666666</c:v>
                </c:pt>
                <c:pt idx="16391">
                  <c:v>42349.852083333331</c:v>
                </c:pt>
                <c:pt idx="16392">
                  <c:v>42349.854166666664</c:v>
                </c:pt>
                <c:pt idx="16393">
                  <c:v>42349.855555555558</c:v>
                </c:pt>
                <c:pt idx="16394">
                  <c:v>42349.859027777777</c:v>
                </c:pt>
                <c:pt idx="16395">
                  <c:v>42349.863888888889</c:v>
                </c:pt>
                <c:pt idx="16396">
                  <c:v>42349.864583333336</c:v>
                </c:pt>
                <c:pt idx="16397">
                  <c:v>42349.868055555555</c:v>
                </c:pt>
                <c:pt idx="16398">
                  <c:v>42349.872916666667</c:v>
                </c:pt>
                <c:pt idx="16399">
                  <c:v>42349.875</c:v>
                </c:pt>
                <c:pt idx="16400">
                  <c:v>42349.885416666664</c:v>
                </c:pt>
                <c:pt idx="16401">
                  <c:v>42349.895833333336</c:v>
                </c:pt>
                <c:pt idx="16402">
                  <c:v>42349.902083333334</c:v>
                </c:pt>
                <c:pt idx="16403">
                  <c:v>42349.90625</c:v>
                </c:pt>
                <c:pt idx="16404">
                  <c:v>42349.908333333333</c:v>
                </c:pt>
                <c:pt idx="16405">
                  <c:v>42349.916666666664</c:v>
                </c:pt>
                <c:pt idx="16406">
                  <c:v>42349.923611111109</c:v>
                </c:pt>
                <c:pt idx="16407">
                  <c:v>42349.926388888889</c:v>
                </c:pt>
                <c:pt idx="16408">
                  <c:v>42349.927083333336</c:v>
                </c:pt>
                <c:pt idx="16409">
                  <c:v>42349.928472222222</c:v>
                </c:pt>
                <c:pt idx="16410">
                  <c:v>42349.930555555555</c:v>
                </c:pt>
                <c:pt idx="16411">
                  <c:v>42349.933333333334</c:v>
                </c:pt>
                <c:pt idx="16412">
                  <c:v>42349.935416666667</c:v>
                </c:pt>
                <c:pt idx="16413">
                  <c:v>42349.9375</c:v>
                </c:pt>
                <c:pt idx="16414">
                  <c:v>42349.94027777778</c:v>
                </c:pt>
                <c:pt idx="16415">
                  <c:v>42349.942361111112</c:v>
                </c:pt>
                <c:pt idx="16416">
                  <c:v>42349.944444444445</c:v>
                </c:pt>
                <c:pt idx="16417">
                  <c:v>42349.946527777778</c:v>
                </c:pt>
                <c:pt idx="16418">
                  <c:v>42349.947916666664</c:v>
                </c:pt>
                <c:pt idx="16419">
                  <c:v>42349.949305555558</c:v>
                </c:pt>
                <c:pt idx="16420">
                  <c:v>42349.951388888891</c:v>
                </c:pt>
                <c:pt idx="16421">
                  <c:v>42349.953472222223</c:v>
                </c:pt>
                <c:pt idx="16422">
                  <c:v>42349.955555555556</c:v>
                </c:pt>
                <c:pt idx="16423">
                  <c:v>42349.957638888889</c:v>
                </c:pt>
                <c:pt idx="16424">
                  <c:v>42349.958333333336</c:v>
                </c:pt>
                <c:pt idx="16425">
                  <c:v>42349.959722222222</c:v>
                </c:pt>
                <c:pt idx="16426">
                  <c:v>42349.961805555555</c:v>
                </c:pt>
                <c:pt idx="16427">
                  <c:v>42349.963888888888</c:v>
                </c:pt>
                <c:pt idx="16428">
                  <c:v>42349.96597222222</c:v>
                </c:pt>
                <c:pt idx="16429">
                  <c:v>42349.968055555553</c:v>
                </c:pt>
                <c:pt idx="16430">
                  <c:v>42349.96875</c:v>
                </c:pt>
                <c:pt idx="16431">
                  <c:v>42349.970833333333</c:v>
                </c:pt>
                <c:pt idx="16432">
                  <c:v>42349.973611111112</c:v>
                </c:pt>
                <c:pt idx="16433">
                  <c:v>42349.976388888892</c:v>
                </c:pt>
                <c:pt idx="16434">
                  <c:v>42349.978472222225</c:v>
                </c:pt>
                <c:pt idx="16435">
                  <c:v>42349.979166666664</c:v>
                </c:pt>
                <c:pt idx="16436">
                  <c:v>42349.980555555558</c:v>
                </c:pt>
                <c:pt idx="16437">
                  <c:v>42349.982638888891</c:v>
                </c:pt>
                <c:pt idx="16438">
                  <c:v>42349.984722222223</c:v>
                </c:pt>
                <c:pt idx="16439">
                  <c:v>42349.986805555556</c:v>
                </c:pt>
                <c:pt idx="16440">
                  <c:v>42349.988888888889</c:v>
                </c:pt>
                <c:pt idx="16441">
                  <c:v>42349.989583333336</c:v>
                </c:pt>
                <c:pt idx="16442">
                  <c:v>42349.990972222222</c:v>
                </c:pt>
                <c:pt idx="16443">
                  <c:v>42349.992361111108</c:v>
                </c:pt>
                <c:pt idx="16444">
                  <c:v>42349.993750000001</c:v>
                </c:pt>
                <c:pt idx="16445">
                  <c:v>42349.995833333334</c:v>
                </c:pt>
                <c:pt idx="16446">
                  <c:v>42349.99722222222</c:v>
                </c:pt>
                <c:pt idx="16447">
                  <c:v>42349.999305555553</c:v>
                </c:pt>
                <c:pt idx="16448">
                  <c:v>42350</c:v>
                </c:pt>
                <c:pt idx="16449">
                  <c:v>42350.001388888886</c:v>
                </c:pt>
                <c:pt idx="16450">
                  <c:v>42350.003472222219</c:v>
                </c:pt>
                <c:pt idx="16451">
                  <c:v>42350.005555555559</c:v>
                </c:pt>
                <c:pt idx="16452">
                  <c:v>42350.007638888892</c:v>
                </c:pt>
                <c:pt idx="16453">
                  <c:v>42350.009027777778</c:v>
                </c:pt>
                <c:pt idx="16454">
                  <c:v>42350.010416666664</c:v>
                </c:pt>
                <c:pt idx="16455">
                  <c:v>42350.011111111111</c:v>
                </c:pt>
                <c:pt idx="16456">
                  <c:v>42350.012499999997</c:v>
                </c:pt>
                <c:pt idx="16457">
                  <c:v>42350.01458333333</c:v>
                </c:pt>
                <c:pt idx="16458">
                  <c:v>42350.01666666667</c:v>
                </c:pt>
                <c:pt idx="16459">
                  <c:v>42350.018750000003</c:v>
                </c:pt>
                <c:pt idx="16460">
                  <c:v>42350.020833333336</c:v>
                </c:pt>
                <c:pt idx="16461">
                  <c:v>42350.023611111108</c:v>
                </c:pt>
                <c:pt idx="16462">
                  <c:v>42350.027083333334</c:v>
                </c:pt>
                <c:pt idx="16463">
                  <c:v>42350.029861111114</c:v>
                </c:pt>
                <c:pt idx="16464">
                  <c:v>42350.03125</c:v>
                </c:pt>
                <c:pt idx="16465">
                  <c:v>42350.031944444447</c:v>
                </c:pt>
                <c:pt idx="16466">
                  <c:v>42350.03402777778</c:v>
                </c:pt>
                <c:pt idx="16467">
                  <c:v>42350.035416666666</c:v>
                </c:pt>
                <c:pt idx="16468">
                  <c:v>42350.037499999999</c:v>
                </c:pt>
                <c:pt idx="16469">
                  <c:v>42350.039583333331</c:v>
                </c:pt>
                <c:pt idx="16470">
                  <c:v>42350.041666666664</c:v>
                </c:pt>
                <c:pt idx="16471">
                  <c:v>42350.043055555558</c:v>
                </c:pt>
                <c:pt idx="16472">
                  <c:v>42350.045138888891</c:v>
                </c:pt>
                <c:pt idx="16473">
                  <c:v>42350.047222222223</c:v>
                </c:pt>
                <c:pt idx="16474">
                  <c:v>42350.049305555556</c:v>
                </c:pt>
                <c:pt idx="16475">
                  <c:v>42350.051388888889</c:v>
                </c:pt>
                <c:pt idx="16476">
                  <c:v>42350.052083333336</c:v>
                </c:pt>
                <c:pt idx="16477">
                  <c:v>42350.053472222222</c:v>
                </c:pt>
                <c:pt idx="16478">
                  <c:v>42350.055555555555</c:v>
                </c:pt>
                <c:pt idx="16479">
                  <c:v>42350.057638888888</c:v>
                </c:pt>
                <c:pt idx="16480">
                  <c:v>42350.05972222222</c:v>
                </c:pt>
                <c:pt idx="16481">
                  <c:v>42350.061805555553</c:v>
                </c:pt>
                <c:pt idx="16482">
                  <c:v>42350.0625</c:v>
                </c:pt>
                <c:pt idx="16483">
                  <c:v>42350.063888888886</c:v>
                </c:pt>
                <c:pt idx="16484">
                  <c:v>42350.066666666666</c:v>
                </c:pt>
                <c:pt idx="16485">
                  <c:v>42350.068749999999</c:v>
                </c:pt>
                <c:pt idx="16486">
                  <c:v>42350.070833333331</c:v>
                </c:pt>
                <c:pt idx="16487">
                  <c:v>42350.072916666664</c:v>
                </c:pt>
                <c:pt idx="16488">
                  <c:v>42350.076388888891</c:v>
                </c:pt>
                <c:pt idx="16489">
                  <c:v>42350.07916666667</c:v>
                </c:pt>
                <c:pt idx="16490">
                  <c:v>42350.082638888889</c:v>
                </c:pt>
                <c:pt idx="16491">
                  <c:v>42350.083333333336</c:v>
                </c:pt>
                <c:pt idx="16492">
                  <c:v>42350.084722222222</c:v>
                </c:pt>
                <c:pt idx="16493">
                  <c:v>42350.086805555555</c:v>
                </c:pt>
                <c:pt idx="16494">
                  <c:v>42350.088888888888</c:v>
                </c:pt>
                <c:pt idx="16495">
                  <c:v>42350.09097222222</c:v>
                </c:pt>
                <c:pt idx="16496">
                  <c:v>42350.093055555553</c:v>
                </c:pt>
                <c:pt idx="16497">
                  <c:v>42350.09375</c:v>
                </c:pt>
                <c:pt idx="16498">
                  <c:v>42350.095138888886</c:v>
                </c:pt>
                <c:pt idx="16499">
                  <c:v>42350.097222222219</c:v>
                </c:pt>
                <c:pt idx="16500">
                  <c:v>42350.1</c:v>
                </c:pt>
                <c:pt idx="16501">
                  <c:v>42350.102083333331</c:v>
                </c:pt>
                <c:pt idx="16502">
                  <c:v>42350.104166666664</c:v>
                </c:pt>
                <c:pt idx="16503">
                  <c:v>42350.104861111111</c:v>
                </c:pt>
                <c:pt idx="16504">
                  <c:v>42350.107638888891</c:v>
                </c:pt>
                <c:pt idx="16505">
                  <c:v>42350.11041666667</c:v>
                </c:pt>
                <c:pt idx="16506">
                  <c:v>42350.113194444442</c:v>
                </c:pt>
                <c:pt idx="16507">
                  <c:v>42350.114583333336</c:v>
                </c:pt>
                <c:pt idx="16508">
                  <c:v>42350.115972222222</c:v>
                </c:pt>
                <c:pt idx="16509">
                  <c:v>42350.118750000001</c:v>
                </c:pt>
                <c:pt idx="16510">
                  <c:v>42350.12222222222</c:v>
                </c:pt>
                <c:pt idx="16511">
                  <c:v>42350.125</c:v>
                </c:pt>
                <c:pt idx="16512">
                  <c:v>42350.130555555559</c:v>
                </c:pt>
                <c:pt idx="16513">
                  <c:v>42350.135416666664</c:v>
                </c:pt>
                <c:pt idx="16514">
                  <c:v>42350.137499999997</c:v>
                </c:pt>
                <c:pt idx="16515">
                  <c:v>42350.140972222223</c:v>
                </c:pt>
                <c:pt idx="16516">
                  <c:v>42350.144444444442</c:v>
                </c:pt>
                <c:pt idx="16517">
                  <c:v>42350.145833333336</c:v>
                </c:pt>
                <c:pt idx="16518">
                  <c:v>42350.15</c:v>
                </c:pt>
                <c:pt idx="16519">
                  <c:v>42350.15625</c:v>
                </c:pt>
                <c:pt idx="16520">
                  <c:v>42350.166666666664</c:v>
                </c:pt>
                <c:pt idx="16521">
                  <c:v>42350.177083333336</c:v>
                </c:pt>
                <c:pt idx="16522">
                  <c:v>42350.183333333334</c:v>
                </c:pt>
                <c:pt idx="16523">
                  <c:v>42350.1875</c:v>
                </c:pt>
                <c:pt idx="16524">
                  <c:v>42350.188888888886</c:v>
                </c:pt>
                <c:pt idx="16525">
                  <c:v>42350.197916666664</c:v>
                </c:pt>
                <c:pt idx="16526">
                  <c:v>42350.199305555558</c:v>
                </c:pt>
                <c:pt idx="16527">
                  <c:v>42350.20416666667</c:v>
                </c:pt>
                <c:pt idx="16528">
                  <c:v>42350.206250000003</c:v>
                </c:pt>
                <c:pt idx="16529">
                  <c:v>42350.208333333336</c:v>
                </c:pt>
                <c:pt idx="16530">
                  <c:v>42350.210416666669</c:v>
                </c:pt>
                <c:pt idx="16531">
                  <c:v>42350.212500000001</c:v>
                </c:pt>
                <c:pt idx="16532">
                  <c:v>42350.214583333334</c:v>
                </c:pt>
                <c:pt idx="16533">
                  <c:v>42350.216666666667</c:v>
                </c:pt>
                <c:pt idx="16534">
                  <c:v>42350.218055555553</c:v>
                </c:pt>
                <c:pt idx="16535">
                  <c:v>42350.21875</c:v>
                </c:pt>
                <c:pt idx="16536">
                  <c:v>42350.220138888886</c:v>
                </c:pt>
                <c:pt idx="16537">
                  <c:v>42350.222222222219</c:v>
                </c:pt>
                <c:pt idx="16538">
                  <c:v>42350.224305555559</c:v>
                </c:pt>
                <c:pt idx="16539">
                  <c:v>42350.226388888892</c:v>
                </c:pt>
                <c:pt idx="16540">
                  <c:v>42350.228472222225</c:v>
                </c:pt>
                <c:pt idx="16541">
                  <c:v>42350.229166666664</c:v>
                </c:pt>
                <c:pt idx="16542">
                  <c:v>42350.230555555558</c:v>
                </c:pt>
                <c:pt idx="16543">
                  <c:v>42350.232638888891</c:v>
                </c:pt>
                <c:pt idx="16544">
                  <c:v>42350.234722222223</c:v>
                </c:pt>
                <c:pt idx="16545">
                  <c:v>42350.236805555556</c:v>
                </c:pt>
                <c:pt idx="16546">
                  <c:v>42350.238194444442</c:v>
                </c:pt>
                <c:pt idx="16547">
                  <c:v>42350.239583333336</c:v>
                </c:pt>
                <c:pt idx="16548">
                  <c:v>42350.240972222222</c:v>
                </c:pt>
                <c:pt idx="16549">
                  <c:v>42350.242361111108</c:v>
                </c:pt>
                <c:pt idx="16550">
                  <c:v>42350.244444444441</c:v>
                </c:pt>
                <c:pt idx="16551">
                  <c:v>42350.246527777781</c:v>
                </c:pt>
                <c:pt idx="16552">
                  <c:v>42350.248611111114</c:v>
                </c:pt>
                <c:pt idx="16553">
                  <c:v>42350.25</c:v>
                </c:pt>
                <c:pt idx="16554">
                  <c:v>42350.251388888886</c:v>
                </c:pt>
                <c:pt idx="16555">
                  <c:v>42350.253472222219</c:v>
                </c:pt>
                <c:pt idx="16556">
                  <c:v>42350.255555555559</c:v>
                </c:pt>
                <c:pt idx="16557">
                  <c:v>42350.257638888892</c:v>
                </c:pt>
                <c:pt idx="16558">
                  <c:v>42350.259722222225</c:v>
                </c:pt>
                <c:pt idx="16559">
                  <c:v>42350.260416666664</c:v>
                </c:pt>
                <c:pt idx="16560">
                  <c:v>42350.261805555558</c:v>
                </c:pt>
                <c:pt idx="16561">
                  <c:v>42350.263888888891</c:v>
                </c:pt>
                <c:pt idx="16562">
                  <c:v>42350.265277777777</c:v>
                </c:pt>
                <c:pt idx="16563">
                  <c:v>42350.267361111109</c:v>
                </c:pt>
                <c:pt idx="16564">
                  <c:v>42350.269444444442</c:v>
                </c:pt>
                <c:pt idx="16565">
                  <c:v>42350.270833333336</c:v>
                </c:pt>
                <c:pt idx="16566">
                  <c:v>42350.272916666669</c:v>
                </c:pt>
                <c:pt idx="16567">
                  <c:v>42350.275000000001</c:v>
                </c:pt>
                <c:pt idx="16568">
                  <c:v>42350.276388888888</c:v>
                </c:pt>
                <c:pt idx="16569">
                  <c:v>42350.27847222222</c:v>
                </c:pt>
                <c:pt idx="16570">
                  <c:v>42350.279861111114</c:v>
                </c:pt>
                <c:pt idx="16571">
                  <c:v>42350.28125</c:v>
                </c:pt>
                <c:pt idx="16572">
                  <c:v>42350.281944444447</c:v>
                </c:pt>
                <c:pt idx="16573">
                  <c:v>42350.283333333333</c:v>
                </c:pt>
                <c:pt idx="16574">
                  <c:v>42350.285416666666</c:v>
                </c:pt>
                <c:pt idx="16575">
                  <c:v>42350.287499999999</c:v>
                </c:pt>
                <c:pt idx="16576">
                  <c:v>42350.289583333331</c:v>
                </c:pt>
                <c:pt idx="16577">
                  <c:v>42350.291666666664</c:v>
                </c:pt>
                <c:pt idx="16578">
                  <c:v>42350.293055555558</c:v>
                </c:pt>
                <c:pt idx="16579">
                  <c:v>42350.294444444444</c:v>
                </c:pt>
                <c:pt idx="16580">
                  <c:v>42350.29583333333</c:v>
                </c:pt>
                <c:pt idx="16581">
                  <c:v>42350.297222222223</c:v>
                </c:pt>
                <c:pt idx="16582">
                  <c:v>42350.298611111109</c:v>
                </c:pt>
                <c:pt idx="16583">
                  <c:v>42350.300694444442</c:v>
                </c:pt>
                <c:pt idx="16584">
                  <c:v>42350.302083333336</c:v>
                </c:pt>
                <c:pt idx="16585">
                  <c:v>42350.302777777775</c:v>
                </c:pt>
                <c:pt idx="16586">
                  <c:v>42350.304861111108</c:v>
                </c:pt>
                <c:pt idx="16587">
                  <c:v>42350.306944444441</c:v>
                </c:pt>
                <c:pt idx="16588">
                  <c:v>42350.309027777781</c:v>
                </c:pt>
                <c:pt idx="16589">
                  <c:v>42350.310416666667</c:v>
                </c:pt>
                <c:pt idx="16590">
                  <c:v>42350.3125</c:v>
                </c:pt>
                <c:pt idx="16591">
                  <c:v>42350.314583333333</c:v>
                </c:pt>
                <c:pt idx="16592">
                  <c:v>42350.316666666666</c:v>
                </c:pt>
                <c:pt idx="16593">
                  <c:v>42350.319444444445</c:v>
                </c:pt>
                <c:pt idx="16594">
                  <c:v>42350.321527777778</c:v>
                </c:pt>
                <c:pt idx="16595">
                  <c:v>42350.322916666664</c:v>
                </c:pt>
                <c:pt idx="16596">
                  <c:v>42350.324305555558</c:v>
                </c:pt>
                <c:pt idx="16597">
                  <c:v>42350.325694444444</c:v>
                </c:pt>
                <c:pt idx="16598">
                  <c:v>42350.327777777777</c:v>
                </c:pt>
                <c:pt idx="16599">
                  <c:v>42350.329861111109</c:v>
                </c:pt>
                <c:pt idx="16600">
                  <c:v>42350.331250000003</c:v>
                </c:pt>
                <c:pt idx="16601">
                  <c:v>42350.333333333336</c:v>
                </c:pt>
                <c:pt idx="16602">
                  <c:v>42350.335416666669</c:v>
                </c:pt>
                <c:pt idx="16603">
                  <c:v>42350.337500000001</c:v>
                </c:pt>
                <c:pt idx="16604">
                  <c:v>42350.339583333334</c:v>
                </c:pt>
                <c:pt idx="16605">
                  <c:v>42350.341666666667</c:v>
                </c:pt>
                <c:pt idx="16606">
                  <c:v>42350.34375</c:v>
                </c:pt>
                <c:pt idx="16607">
                  <c:v>42350.345833333333</c:v>
                </c:pt>
                <c:pt idx="16608">
                  <c:v>42350.347916666666</c:v>
                </c:pt>
                <c:pt idx="16609">
                  <c:v>42350.349305555559</c:v>
                </c:pt>
                <c:pt idx="16610">
                  <c:v>42350.350694444445</c:v>
                </c:pt>
                <c:pt idx="16611">
                  <c:v>42350.352777777778</c:v>
                </c:pt>
                <c:pt idx="16612">
                  <c:v>42350.354166666664</c:v>
                </c:pt>
                <c:pt idx="16613">
                  <c:v>42350.356249999997</c:v>
                </c:pt>
                <c:pt idx="16614">
                  <c:v>42350.35833333333</c:v>
                </c:pt>
                <c:pt idx="16615">
                  <c:v>42350.361111111109</c:v>
                </c:pt>
                <c:pt idx="16616">
                  <c:v>42350.363888888889</c:v>
                </c:pt>
                <c:pt idx="16617">
                  <c:v>42350.364583333336</c:v>
                </c:pt>
                <c:pt idx="16618">
                  <c:v>42350.367361111108</c:v>
                </c:pt>
                <c:pt idx="16619">
                  <c:v>42350.370833333334</c:v>
                </c:pt>
                <c:pt idx="16620">
                  <c:v>42350.373611111114</c:v>
                </c:pt>
                <c:pt idx="16621">
                  <c:v>42350.375</c:v>
                </c:pt>
                <c:pt idx="16622">
                  <c:v>42350.376388888886</c:v>
                </c:pt>
                <c:pt idx="16623">
                  <c:v>42350.379166666666</c:v>
                </c:pt>
                <c:pt idx="16624">
                  <c:v>42350.381944444445</c:v>
                </c:pt>
                <c:pt idx="16625">
                  <c:v>42350.384722222225</c:v>
                </c:pt>
                <c:pt idx="16626">
                  <c:v>42350.385416666664</c:v>
                </c:pt>
                <c:pt idx="16627">
                  <c:v>42350.388194444444</c:v>
                </c:pt>
                <c:pt idx="16628">
                  <c:v>42350.392361111109</c:v>
                </c:pt>
                <c:pt idx="16629">
                  <c:v>42350.395833333336</c:v>
                </c:pt>
                <c:pt idx="16630">
                  <c:v>42350.397916666669</c:v>
                </c:pt>
                <c:pt idx="16631">
                  <c:v>42350.40347222222</c:v>
                </c:pt>
                <c:pt idx="16632">
                  <c:v>42350.40625</c:v>
                </c:pt>
                <c:pt idx="16633">
                  <c:v>42350.40902777778</c:v>
                </c:pt>
                <c:pt idx="16634">
                  <c:v>42350.416666666664</c:v>
                </c:pt>
                <c:pt idx="16635">
                  <c:v>42350.427083333336</c:v>
                </c:pt>
                <c:pt idx="16636">
                  <c:v>42350.427777777775</c:v>
                </c:pt>
                <c:pt idx="16637">
                  <c:v>42350.431250000001</c:v>
                </c:pt>
                <c:pt idx="16638">
                  <c:v>42350.43472222222</c:v>
                </c:pt>
                <c:pt idx="16639">
                  <c:v>42350.4375</c:v>
                </c:pt>
                <c:pt idx="16640">
                  <c:v>42350.438194444447</c:v>
                </c:pt>
                <c:pt idx="16641">
                  <c:v>42350.441666666666</c:v>
                </c:pt>
                <c:pt idx="16642">
                  <c:v>42350.445833333331</c:v>
                </c:pt>
                <c:pt idx="16643">
                  <c:v>42350.447916666664</c:v>
                </c:pt>
                <c:pt idx="16644">
                  <c:v>42350.450694444444</c:v>
                </c:pt>
                <c:pt idx="16645">
                  <c:v>42350.45416666667</c:v>
                </c:pt>
                <c:pt idx="16646">
                  <c:v>42350.457638888889</c:v>
                </c:pt>
                <c:pt idx="16647">
                  <c:v>42350.458333333336</c:v>
                </c:pt>
                <c:pt idx="16648">
                  <c:v>42350.463888888888</c:v>
                </c:pt>
                <c:pt idx="16649">
                  <c:v>42350.468055555553</c:v>
                </c:pt>
                <c:pt idx="16650">
                  <c:v>42350.46875</c:v>
                </c:pt>
                <c:pt idx="16651">
                  <c:v>42350.470138888886</c:v>
                </c:pt>
                <c:pt idx="16652">
                  <c:v>42350.472222222219</c:v>
                </c:pt>
                <c:pt idx="16653">
                  <c:v>42350.474305555559</c:v>
                </c:pt>
                <c:pt idx="16654">
                  <c:v>42350.476388888892</c:v>
                </c:pt>
                <c:pt idx="16655">
                  <c:v>42350.478472222225</c:v>
                </c:pt>
                <c:pt idx="16656">
                  <c:v>42350.479166666664</c:v>
                </c:pt>
                <c:pt idx="16657">
                  <c:v>42350.480555555558</c:v>
                </c:pt>
                <c:pt idx="16658">
                  <c:v>42350.481944444444</c:v>
                </c:pt>
                <c:pt idx="16659">
                  <c:v>42350.48333333333</c:v>
                </c:pt>
                <c:pt idx="16660">
                  <c:v>42350.48541666667</c:v>
                </c:pt>
                <c:pt idx="16661">
                  <c:v>42350.487500000003</c:v>
                </c:pt>
                <c:pt idx="16662">
                  <c:v>42350.489583333336</c:v>
                </c:pt>
                <c:pt idx="16663">
                  <c:v>42350.491666666669</c:v>
                </c:pt>
                <c:pt idx="16664">
                  <c:v>42350.493055555555</c:v>
                </c:pt>
                <c:pt idx="16665">
                  <c:v>42350.495138888888</c:v>
                </c:pt>
                <c:pt idx="16666">
                  <c:v>42350.49722222222</c:v>
                </c:pt>
                <c:pt idx="16667">
                  <c:v>42350.499305555553</c:v>
                </c:pt>
                <c:pt idx="16668">
                  <c:v>42350.5</c:v>
                </c:pt>
                <c:pt idx="16669">
                  <c:v>42350.501388888886</c:v>
                </c:pt>
                <c:pt idx="16670">
                  <c:v>42350.503472222219</c:v>
                </c:pt>
                <c:pt idx="16671">
                  <c:v>42350.505555555559</c:v>
                </c:pt>
                <c:pt idx="16672">
                  <c:v>42350.507638888892</c:v>
                </c:pt>
                <c:pt idx="16673">
                  <c:v>42350.509722222225</c:v>
                </c:pt>
                <c:pt idx="16674">
                  <c:v>42350.510416666664</c:v>
                </c:pt>
                <c:pt idx="16675">
                  <c:v>42350.511805555558</c:v>
                </c:pt>
                <c:pt idx="16676">
                  <c:v>42350.513888888891</c:v>
                </c:pt>
                <c:pt idx="16677">
                  <c:v>42350.515972222223</c:v>
                </c:pt>
                <c:pt idx="16678">
                  <c:v>42350.518750000003</c:v>
                </c:pt>
                <c:pt idx="16679">
                  <c:v>42350.520833333336</c:v>
                </c:pt>
                <c:pt idx="16680">
                  <c:v>42350.522916666669</c:v>
                </c:pt>
                <c:pt idx="16681">
                  <c:v>42350.525000000001</c:v>
                </c:pt>
                <c:pt idx="16682">
                  <c:v>42350.527777777781</c:v>
                </c:pt>
                <c:pt idx="16683">
                  <c:v>42350.529166666667</c:v>
                </c:pt>
                <c:pt idx="16684">
                  <c:v>42350.530555555553</c:v>
                </c:pt>
                <c:pt idx="16685">
                  <c:v>42350.53125</c:v>
                </c:pt>
                <c:pt idx="16686">
                  <c:v>42350.532638888886</c:v>
                </c:pt>
                <c:pt idx="16687">
                  <c:v>42350.53402777778</c:v>
                </c:pt>
                <c:pt idx="16688">
                  <c:v>42350.536111111112</c:v>
                </c:pt>
                <c:pt idx="16689">
                  <c:v>42350.537499999999</c:v>
                </c:pt>
                <c:pt idx="16690">
                  <c:v>42350.539583333331</c:v>
                </c:pt>
                <c:pt idx="16691">
                  <c:v>42350.541666666664</c:v>
                </c:pt>
                <c:pt idx="16692">
                  <c:v>42350.543749999997</c:v>
                </c:pt>
                <c:pt idx="16693">
                  <c:v>42350.54583333333</c:v>
                </c:pt>
                <c:pt idx="16694">
                  <c:v>42350.54791666667</c:v>
                </c:pt>
                <c:pt idx="16695">
                  <c:v>42350.55</c:v>
                </c:pt>
                <c:pt idx="16696">
                  <c:v>42350.552083333336</c:v>
                </c:pt>
                <c:pt idx="16697">
                  <c:v>42350.554166666669</c:v>
                </c:pt>
                <c:pt idx="16698">
                  <c:v>42350.556250000001</c:v>
                </c:pt>
                <c:pt idx="16699">
                  <c:v>42350.558333333334</c:v>
                </c:pt>
                <c:pt idx="16700">
                  <c:v>42350.560416666667</c:v>
                </c:pt>
                <c:pt idx="16701">
                  <c:v>42350.5625</c:v>
                </c:pt>
                <c:pt idx="16702">
                  <c:v>42350.564583333333</c:v>
                </c:pt>
                <c:pt idx="16703">
                  <c:v>42350.566666666666</c:v>
                </c:pt>
                <c:pt idx="16704">
                  <c:v>42350.568749999999</c:v>
                </c:pt>
                <c:pt idx="16705">
                  <c:v>42350.570833333331</c:v>
                </c:pt>
                <c:pt idx="16706">
                  <c:v>42350.572916666664</c:v>
                </c:pt>
                <c:pt idx="16707">
                  <c:v>42350.576388888891</c:v>
                </c:pt>
                <c:pt idx="16708">
                  <c:v>42350.579861111109</c:v>
                </c:pt>
                <c:pt idx="16709">
                  <c:v>42350.582638888889</c:v>
                </c:pt>
                <c:pt idx="16710">
                  <c:v>42350.583333333336</c:v>
                </c:pt>
                <c:pt idx="16711">
                  <c:v>42350.584722222222</c:v>
                </c:pt>
                <c:pt idx="16712">
                  <c:v>42350.586805555555</c:v>
                </c:pt>
                <c:pt idx="16713">
                  <c:v>42350.588888888888</c:v>
                </c:pt>
                <c:pt idx="16714">
                  <c:v>42350.59097222222</c:v>
                </c:pt>
                <c:pt idx="16715">
                  <c:v>42350.593055555553</c:v>
                </c:pt>
                <c:pt idx="16716">
                  <c:v>42350.59375</c:v>
                </c:pt>
                <c:pt idx="16717">
                  <c:v>42350.595138888886</c:v>
                </c:pt>
                <c:pt idx="16718">
                  <c:v>42350.597222222219</c:v>
                </c:pt>
                <c:pt idx="16719">
                  <c:v>42350.599305555559</c:v>
                </c:pt>
                <c:pt idx="16720">
                  <c:v>42350.602083333331</c:v>
                </c:pt>
                <c:pt idx="16721">
                  <c:v>42350.604166666664</c:v>
                </c:pt>
                <c:pt idx="16722">
                  <c:v>42350.606249999997</c:v>
                </c:pt>
                <c:pt idx="16723">
                  <c:v>42350.60833333333</c:v>
                </c:pt>
                <c:pt idx="16724">
                  <c:v>42350.611111111109</c:v>
                </c:pt>
                <c:pt idx="16725">
                  <c:v>42350.613888888889</c:v>
                </c:pt>
                <c:pt idx="16726">
                  <c:v>42350.614583333336</c:v>
                </c:pt>
                <c:pt idx="16727">
                  <c:v>42350.617361111108</c:v>
                </c:pt>
                <c:pt idx="16728">
                  <c:v>42350.620138888888</c:v>
                </c:pt>
                <c:pt idx="16729">
                  <c:v>42350.622916666667</c:v>
                </c:pt>
                <c:pt idx="16730">
                  <c:v>42350.625</c:v>
                </c:pt>
                <c:pt idx="16731">
                  <c:v>42350.625694444447</c:v>
                </c:pt>
                <c:pt idx="16732">
                  <c:v>42350.628472222219</c:v>
                </c:pt>
                <c:pt idx="16733">
                  <c:v>42350.631944444445</c:v>
                </c:pt>
                <c:pt idx="16734">
                  <c:v>42350.635416666664</c:v>
                </c:pt>
                <c:pt idx="16735">
                  <c:v>42350.638194444444</c:v>
                </c:pt>
                <c:pt idx="16736">
                  <c:v>42350.642361111109</c:v>
                </c:pt>
                <c:pt idx="16737">
                  <c:v>42350.645833333336</c:v>
                </c:pt>
                <c:pt idx="16738">
                  <c:v>42350.647916666669</c:v>
                </c:pt>
                <c:pt idx="16739">
                  <c:v>42350.651388888888</c:v>
                </c:pt>
                <c:pt idx="16740">
                  <c:v>42350.655555555553</c:v>
                </c:pt>
                <c:pt idx="16741">
                  <c:v>42350.65625</c:v>
                </c:pt>
                <c:pt idx="16742">
                  <c:v>42350.660416666666</c:v>
                </c:pt>
                <c:pt idx="16743">
                  <c:v>42350.666666666664</c:v>
                </c:pt>
                <c:pt idx="16744">
                  <c:v>42350.677083333336</c:v>
                </c:pt>
                <c:pt idx="16745">
                  <c:v>42350.6875</c:v>
                </c:pt>
                <c:pt idx="16746">
                  <c:v>42350.693749999999</c:v>
                </c:pt>
                <c:pt idx="16747">
                  <c:v>42350.697916666664</c:v>
                </c:pt>
                <c:pt idx="16748">
                  <c:v>42350.708333333336</c:v>
                </c:pt>
                <c:pt idx="16749">
                  <c:v>42350.712500000001</c:v>
                </c:pt>
                <c:pt idx="16750">
                  <c:v>42350.715277777781</c:v>
                </c:pt>
                <c:pt idx="16751">
                  <c:v>42350.717361111114</c:v>
                </c:pt>
                <c:pt idx="16752">
                  <c:v>42350.71875</c:v>
                </c:pt>
                <c:pt idx="16753">
                  <c:v>42350.719444444447</c:v>
                </c:pt>
                <c:pt idx="16754">
                  <c:v>42350.72152777778</c:v>
                </c:pt>
                <c:pt idx="16755">
                  <c:v>42350.723611111112</c:v>
                </c:pt>
                <c:pt idx="16756">
                  <c:v>42350.725694444445</c:v>
                </c:pt>
                <c:pt idx="16757">
                  <c:v>42350.727777777778</c:v>
                </c:pt>
                <c:pt idx="16758">
                  <c:v>42350.729166666664</c:v>
                </c:pt>
                <c:pt idx="16759">
                  <c:v>42350.730555555558</c:v>
                </c:pt>
                <c:pt idx="16760">
                  <c:v>42350.732638888891</c:v>
                </c:pt>
                <c:pt idx="16761">
                  <c:v>42350.734722222223</c:v>
                </c:pt>
                <c:pt idx="16762">
                  <c:v>42350.737500000003</c:v>
                </c:pt>
                <c:pt idx="16763">
                  <c:v>42350.739583333336</c:v>
                </c:pt>
                <c:pt idx="16764">
                  <c:v>42350.742361111108</c:v>
                </c:pt>
                <c:pt idx="16765">
                  <c:v>42350.744444444441</c:v>
                </c:pt>
                <c:pt idx="16766">
                  <c:v>42350.746527777781</c:v>
                </c:pt>
                <c:pt idx="16767">
                  <c:v>42350.748611111114</c:v>
                </c:pt>
                <c:pt idx="16768">
                  <c:v>42350.75</c:v>
                </c:pt>
                <c:pt idx="16769">
                  <c:v>42350.750694444447</c:v>
                </c:pt>
                <c:pt idx="16770">
                  <c:v>42350.75277777778</c:v>
                </c:pt>
                <c:pt idx="16771">
                  <c:v>42350.754166666666</c:v>
                </c:pt>
                <c:pt idx="16772">
                  <c:v>42350.756249999999</c:v>
                </c:pt>
                <c:pt idx="16773">
                  <c:v>42350.758333333331</c:v>
                </c:pt>
                <c:pt idx="16774">
                  <c:v>42350.760416666664</c:v>
                </c:pt>
                <c:pt idx="16775">
                  <c:v>42350.763194444444</c:v>
                </c:pt>
                <c:pt idx="16776">
                  <c:v>42350.76458333333</c:v>
                </c:pt>
                <c:pt idx="16777">
                  <c:v>42350.76666666667</c:v>
                </c:pt>
                <c:pt idx="16778">
                  <c:v>42350.769444444442</c:v>
                </c:pt>
                <c:pt idx="16779">
                  <c:v>42350.770833333336</c:v>
                </c:pt>
                <c:pt idx="16780">
                  <c:v>42350.771527777775</c:v>
                </c:pt>
                <c:pt idx="16781">
                  <c:v>42350.773611111108</c:v>
                </c:pt>
                <c:pt idx="16782">
                  <c:v>42350.775694444441</c:v>
                </c:pt>
                <c:pt idx="16783">
                  <c:v>42350.777777777781</c:v>
                </c:pt>
                <c:pt idx="16784">
                  <c:v>42350.779861111114</c:v>
                </c:pt>
                <c:pt idx="16785">
                  <c:v>42350.78125</c:v>
                </c:pt>
                <c:pt idx="16786">
                  <c:v>42350.781944444447</c:v>
                </c:pt>
                <c:pt idx="16787">
                  <c:v>42350.78402777778</c:v>
                </c:pt>
                <c:pt idx="16788">
                  <c:v>42350.786111111112</c:v>
                </c:pt>
                <c:pt idx="16789">
                  <c:v>42350.788194444445</c:v>
                </c:pt>
                <c:pt idx="16790">
                  <c:v>42350.790277777778</c:v>
                </c:pt>
                <c:pt idx="16791">
                  <c:v>42350.791666666664</c:v>
                </c:pt>
                <c:pt idx="16792">
                  <c:v>42350.792361111111</c:v>
                </c:pt>
                <c:pt idx="16793">
                  <c:v>42350.794444444444</c:v>
                </c:pt>
                <c:pt idx="16794">
                  <c:v>42350.796527777777</c:v>
                </c:pt>
                <c:pt idx="16795">
                  <c:v>42350.798611111109</c:v>
                </c:pt>
                <c:pt idx="16796">
                  <c:v>42350.8</c:v>
                </c:pt>
                <c:pt idx="16797">
                  <c:v>42350.802083333336</c:v>
                </c:pt>
                <c:pt idx="16798">
                  <c:v>42350.804166666669</c:v>
                </c:pt>
                <c:pt idx="16799">
                  <c:v>42350.805555555555</c:v>
                </c:pt>
                <c:pt idx="16800">
                  <c:v>42350.807638888888</c:v>
                </c:pt>
                <c:pt idx="16801">
                  <c:v>42350.80972222222</c:v>
                </c:pt>
                <c:pt idx="16802">
                  <c:v>42350.811805555553</c:v>
                </c:pt>
                <c:pt idx="16803">
                  <c:v>42350.8125</c:v>
                </c:pt>
                <c:pt idx="16804">
                  <c:v>42350.813888888886</c:v>
                </c:pt>
                <c:pt idx="16805">
                  <c:v>42350.81527777778</c:v>
                </c:pt>
                <c:pt idx="16806">
                  <c:v>42350.817361111112</c:v>
                </c:pt>
                <c:pt idx="16807">
                  <c:v>42350.818749999999</c:v>
                </c:pt>
                <c:pt idx="16808">
                  <c:v>42350.820138888892</c:v>
                </c:pt>
                <c:pt idx="16809">
                  <c:v>42350.821527777778</c:v>
                </c:pt>
                <c:pt idx="16810">
                  <c:v>42350.822916666664</c:v>
                </c:pt>
                <c:pt idx="16811">
                  <c:v>42350.824999999997</c:v>
                </c:pt>
                <c:pt idx="16812">
                  <c:v>42350.82708333333</c:v>
                </c:pt>
                <c:pt idx="16813">
                  <c:v>42350.829861111109</c:v>
                </c:pt>
                <c:pt idx="16814">
                  <c:v>42350.833333333336</c:v>
                </c:pt>
                <c:pt idx="16815">
                  <c:v>42350.835416666669</c:v>
                </c:pt>
                <c:pt idx="16816">
                  <c:v>42350.838194444441</c:v>
                </c:pt>
                <c:pt idx="16817">
                  <c:v>42350.839583333334</c:v>
                </c:pt>
                <c:pt idx="16818">
                  <c:v>42350.841666666667</c:v>
                </c:pt>
                <c:pt idx="16819">
                  <c:v>42350.84375</c:v>
                </c:pt>
                <c:pt idx="16820">
                  <c:v>42350.845833333333</c:v>
                </c:pt>
                <c:pt idx="16821">
                  <c:v>42350.847916666666</c:v>
                </c:pt>
                <c:pt idx="16822">
                  <c:v>42350.85</c:v>
                </c:pt>
                <c:pt idx="16823">
                  <c:v>42350.852777777778</c:v>
                </c:pt>
                <c:pt idx="16824">
                  <c:v>42350.854166666664</c:v>
                </c:pt>
                <c:pt idx="16825">
                  <c:v>42350.854861111111</c:v>
                </c:pt>
                <c:pt idx="16826">
                  <c:v>42350.857638888891</c:v>
                </c:pt>
                <c:pt idx="16827">
                  <c:v>42350.86041666667</c:v>
                </c:pt>
                <c:pt idx="16828">
                  <c:v>42350.863194444442</c:v>
                </c:pt>
                <c:pt idx="16829">
                  <c:v>42350.864583333336</c:v>
                </c:pt>
                <c:pt idx="16830">
                  <c:v>42350.865972222222</c:v>
                </c:pt>
                <c:pt idx="16831">
                  <c:v>42350.868750000001</c:v>
                </c:pt>
                <c:pt idx="16832">
                  <c:v>42350.870833333334</c:v>
                </c:pt>
                <c:pt idx="16833">
                  <c:v>42350.872916666667</c:v>
                </c:pt>
                <c:pt idx="16834">
                  <c:v>42350.875</c:v>
                </c:pt>
                <c:pt idx="16835">
                  <c:v>42350.87777777778</c:v>
                </c:pt>
                <c:pt idx="16836">
                  <c:v>42350.881944444445</c:v>
                </c:pt>
                <c:pt idx="16837">
                  <c:v>42350.885416666664</c:v>
                </c:pt>
                <c:pt idx="16838">
                  <c:v>42350.886111111111</c:v>
                </c:pt>
                <c:pt idx="16839">
                  <c:v>42350.890972222223</c:v>
                </c:pt>
                <c:pt idx="16840">
                  <c:v>42350.895138888889</c:v>
                </c:pt>
                <c:pt idx="16841">
                  <c:v>42350.895833333336</c:v>
                </c:pt>
                <c:pt idx="16842">
                  <c:v>42350.900694444441</c:v>
                </c:pt>
                <c:pt idx="16843">
                  <c:v>42350.90625</c:v>
                </c:pt>
                <c:pt idx="16844">
                  <c:v>42350.907638888886</c:v>
                </c:pt>
                <c:pt idx="16845">
                  <c:v>42350.916666666664</c:v>
                </c:pt>
                <c:pt idx="16846">
                  <c:v>42350.927083333336</c:v>
                </c:pt>
                <c:pt idx="16847">
                  <c:v>42350.9375</c:v>
                </c:pt>
                <c:pt idx="16848">
                  <c:v>42350.940972222219</c:v>
                </c:pt>
                <c:pt idx="16849">
                  <c:v>42350.945138888892</c:v>
                </c:pt>
                <c:pt idx="16850">
                  <c:v>42350.947916666664</c:v>
                </c:pt>
                <c:pt idx="16851">
                  <c:v>42350.948611111111</c:v>
                </c:pt>
                <c:pt idx="16852">
                  <c:v>42350.952777777777</c:v>
                </c:pt>
                <c:pt idx="16853">
                  <c:v>42350.958333333336</c:v>
                </c:pt>
                <c:pt idx="16854">
                  <c:v>42350.961805555555</c:v>
                </c:pt>
                <c:pt idx="16855">
                  <c:v>42350.964583333334</c:v>
                </c:pt>
                <c:pt idx="16856">
                  <c:v>42350.967361111114</c:v>
                </c:pt>
                <c:pt idx="16857">
                  <c:v>42350.96875</c:v>
                </c:pt>
                <c:pt idx="16858">
                  <c:v>42350.969444444447</c:v>
                </c:pt>
                <c:pt idx="16859">
                  <c:v>42350.972222222219</c:v>
                </c:pt>
                <c:pt idx="16860">
                  <c:v>42350.974305555559</c:v>
                </c:pt>
                <c:pt idx="16861">
                  <c:v>42350.976388888892</c:v>
                </c:pt>
                <c:pt idx="16862">
                  <c:v>42350.978472222225</c:v>
                </c:pt>
                <c:pt idx="16863">
                  <c:v>42350.979166666664</c:v>
                </c:pt>
                <c:pt idx="16864">
                  <c:v>42350.980555555558</c:v>
                </c:pt>
                <c:pt idx="16865">
                  <c:v>42350.982638888891</c:v>
                </c:pt>
                <c:pt idx="16866">
                  <c:v>42350.984722222223</c:v>
                </c:pt>
                <c:pt idx="16867">
                  <c:v>42350.986805555556</c:v>
                </c:pt>
                <c:pt idx="16868">
                  <c:v>42350.988888888889</c:v>
                </c:pt>
                <c:pt idx="16869">
                  <c:v>42350.989583333336</c:v>
                </c:pt>
                <c:pt idx="16870">
                  <c:v>42350.990972222222</c:v>
                </c:pt>
                <c:pt idx="16871">
                  <c:v>42350.993055555555</c:v>
                </c:pt>
                <c:pt idx="16872">
                  <c:v>42350.996527777781</c:v>
                </c:pt>
                <c:pt idx="16873">
                  <c:v>42350.999305555553</c:v>
                </c:pt>
                <c:pt idx="16874">
                  <c:v>42351</c:v>
                </c:pt>
                <c:pt idx="16875">
                  <c:v>42351.001388888886</c:v>
                </c:pt>
                <c:pt idx="16876">
                  <c:v>42351.003472222219</c:v>
                </c:pt>
                <c:pt idx="16877">
                  <c:v>42351.005555555559</c:v>
                </c:pt>
                <c:pt idx="16878">
                  <c:v>42351.007638888892</c:v>
                </c:pt>
                <c:pt idx="16879">
                  <c:v>42351.009722222225</c:v>
                </c:pt>
                <c:pt idx="16880">
                  <c:v>42351.010416666664</c:v>
                </c:pt>
                <c:pt idx="16881">
                  <c:v>42351.011805555558</c:v>
                </c:pt>
                <c:pt idx="16882">
                  <c:v>42351.013888888891</c:v>
                </c:pt>
                <c:pt idx="16883">
                  <c:v>42351.015277777777</c:v>
                </c:pt>
                <c:pt idx="16884">
                  <c:v>42351.017361111109</c:v>
                </c:pt>
                <c:pt idx="16885">
                  <c:v>42351.019444444442</c:v>
                </c:pt>
                <c:pt idx="16886">
                  <c:v>42351.020833333336</c:v>
                </c:pt>
                <c:pt idx="16887">
                  <c:v>42351.021527777775</c:v>
                </c:pt>
                <c:pt idx="16888">
                  <c:v>42351.023611111108</c:v>
                </c:pt>
                <c:pt idx="16889">
                  <c:v>42351.025694444441</c:v>
                </c:pt>
                <c:pt idx="16890">
                  <c:v>42351.027777777781</c:v>
                </c:pt>
                <c:pt idx="16891">
                  <c:v>42351.029861111114</c:v>
                </c:pt>
                <c:pt idx="16892">
                  <c:v>42351.03125</c:v>
                </c:pt>
                <c:pt idx="16893">
                  <c:v>42351.031944444447</c:v>
                </c:pt>
                <c:pt idx="16894">
                  <c:v>42351.03402777778</c:v>
                </c:pt>
                <c:pt idx="16895">
                  <c:v>42351.036111111112</c:v>
                </c:pt>
                <c:pt idx="16896">
                  <c:v>42351.037499999999</c:v>
                </c:pt>
                <c:pt idx="16897">
                  <c:v>42351.039583333331</c:v>
                </c:pt>
                <c:pt idx="16898">
                  <c:v>42351.041666666664</c:v>
                </c:pt>
                <c:pt idx="16899">
                  <c:v>42351.043749999997</c:v>
                </c:pt>
                <c:pt idx="16900">
                  <c:v>42351.04583333333</c:v>
                </c:pt>
                <c:pt idx="16901">
                  <c:v>42351.04791666667</c:v>
                </c:pt>
                <c:pt idx="16902">
                  <c:v>42351.05</c:v>
                </c:pt>
                <c:pt idx="16903">
                  <c:v>42351.052083333336</c:v>
                </c:pt>
                <c:pt idx="16904">
                  <c:v>42351.054166666669</c:v>
                </c:pt>
                <c:pt idx="16905">
                  <c:v>42351.057638888888</c:v>
                </c:pt>
                <c:pt idx="16906">
                  <c:v>42351.060416666667</c:v>
                </c:pt>
                <c:pt idx="16907">
                  <c:v>42351.0625</c:v>
                </c:pt>
                <c:pt idx="16908">
                  <c:v>42351.063194444447</c:v>
                </c:pt>
                <c:pt idx="16909">
                  <c:v>42351.065972222219</c:v>
                </c:pt>
                <c:pt idx="16910">
                  <c:v>42351.068055555559</c:v>
                </c:pt>
                <c:pt idx="16911">
                  <c:v>42351.070138888892</c:v>
                </c:pt>
                <c:pt idx="16912">
                  <c:v>42351.072222222225</c:v>
                </c:pt>
                <c:pt idx="16913">
                  <c:v>42351.072916666664</c:v>
                </c:pt>
                <c:pt idx="16914">
                  <c:v>42351.074305555558</c:v>
                </c:pt>
                <c:pt idx="16915">
                  <c:v>42351.076388888891</c:v>
                </c:pt>
                <c:pt idx="16916">
                  <c:v>42351.078472222223</c:v>
                </c:pt>
                <c:pt idx="16917">
                  <c:v>42351.079861111109</c:v>
                </c:pt>
                <c:pt idx="16918">
                  <c:v>42351.081944444442</c:v>
                </c:pt>
                <c:pt idx="16919">
                  <c:v>42351.083333333336</c:v>
                </c:pt>
                <c:pt idx="16920">
                  <c:v>42351.084027777775</c:v>
                </c:pt>
                <c:pt idx="16921">
                  <c:v>42351.086111111108</c:v>
                </c:pt>
                <c:pt idx="16922">
                  <c:v>42351.088194444441</c:v>
                </c:pt>
                <c:pt idx="16923">
                  <c:v>42351.09097222222</c:v>
                </c:pt>
                <c:pt idx="16924">
                  <c:v>42351.093055555553</c:v>
                </c:pt>
                <c:pt idx="16925">
                  <c:v>42351.09375</c:v>
                </c:pt>
                <c:pt idx="16926">
                  <c:v>42351.095833333333</c:v>
                </c:pt>
                <c:pt idx="16927">
                  <c:v>42351.098611111112</c:v>
                </c:pt>
                <c:pt idx="16928">
                  <c:v>42351.101388888892</c:v>
                </c:pt>
                <c:pt idx="16929">
                  <c:v>42351.103472222225</c:v>
                </c:pt>
                <c:pt idx="16930">
                  <c:v>42351.104166666664</c:v>
                </c:pt>
                <c:pt idx="16931">
                  <c:v>42351.105555555558</c:v>
                </c:pt>
                <c:pt idx="16932">
                  <c:v>42351.107638888891</c:v>
                </c:pt>
                <c:pt idx="16933">
                  <c:v>42351.109722222223</c:v>
                </c:pt>
                <c:pt idx="16934">
                  <c:v>42351.111805555556</c:v>
                </c:pt>
                <c:pt idx="16935">
                  <c:v>42351.114583333336</c:v>
                </c:pt>
                <c:pt idx="16936">
                  <c:v>42351.117361111108</c:v>
                </c:pt>
                <c:pt idx="16937">
                  <c:v>42351.120833333334</c:v>
                </c:pt>
                <c:pt idx="16938">
                  <c:v>42351.125</c:v>
                </c:pt>
                <c:pt idx="16939">
                  <c:v>42351.129166666666</c:v>
                </c:pt>
                <c:pt idx="16940">
                  <c:v>42351.131249999999</c:v>
                </c:pt>
                <c:pt idx="16941">
                  <c:v>42351.134027777778</c:v>
                </c:pt>
                <c:pt idx="16942">
                  <c:v>42351.135416666664</c:v>
                </c:pt>
                <c:pt idx="16943">
                  <c:v>42351.136111111111</c:v>
                </c:pt>
                <c:pt idx="16944">
                  <c:v>42351.138194444444</c:v>
                </c:pt>
                <c:pt idx="16945">
                  <c:v>42351.140972222223</c:v>
                </c:pt>
                <c:pt idx="16946">
                  <c:v>42351.143055555556</c:v>
                </c:pt>
                <c:pt idx="16947">
                  <c:v>42351.145833333336</c:v>
                </c:pt>
                <c:pt idx="16948">
                  <c:v>42351.149305555555</c:v>
                </c:pt>
                <c:pt idx="16949">
                  <c:v>42351.152777777781</c:v>
                </c:pt>
                <c:pt idx="16950">
                  <c:v>42351.15625</c:v>
                </c:pt>
                <c:pt idx="16951">
                  <c:v>42351.159722222219</c:v>
                </c:pt>
                <c:pt idx="16952">
                  <c:v>42351.163194444445</c:v>
                </c:pt>
                <c:pt idx="16953">
                  <c:v>42351.166666666664</c:v>
                </c:pt>
                <c:pt idx="16954">
                  <c:v>42351.167361111111</c:v>
                </c:pt>
                <c:pt idx="16955">
                  <c:v>42351.175000000003</c:v>
                </c:pt>
                <c:pt idx="16956">
                  <c:v>42351.177083333336</c:v>
                </c:pt>
                <c:pt idx="16957">
                  <c:v>42351.1875</c:v>
                </c:pt>
                <c:pt idx="16958">
                  <c:v>42351.197916666664</c:v>
                </c:pt>
                <c:pt idx="16959">
                  <c:v>42351.208333333336</c:v>
                </c:pt>
                <c:pt idx="16960">
                  <c:v>42351.211111111108</c:v>
                </c:pt>
                <c:pt idx="16961">
                  <c:v>42351.21875</c:v>
                </c:pt>
                <c:pt idx="16962">
                  <c:v>42351.219444444447</c:v>
                </c:pt>
                <c:pt idx="16963">
                  <c:v>42351.223611111112</c:v>
                </c:pt>
                <c:pt idx="16964">
                  <c:v>42351.226388888892</c:v>
                </c:pt>
                <c:pt idx="16965">
                  <c:v>42351.229166666664</c:v>
                </c:pt>
                <c:pt idx="16966">
                  <c:v>42351.231249999997</c:v>
                </c:pt>
                <c:pt idx="16967">
                  <c:v>42351.23333333333</c:v>
                </c:pt>
                <c:pt idx="16968">
                  <c:v>42351.236111111109</c:v>
                </c:pt>
                <c:pt idx="16969">
                  <c:v>42351.238194444442</c:v>
                </c:pt>
                <c:pt idx="16970">
                  <c:v>42351.239583333336</c:v>
                </c:pt>
                <c:pt idx="16971">
                  <c:v>42351.240972222222</c:v>
                </c:pt>
                <c:pt idx="16972">
                  <c:v>42351.243055555555</c:v>
                </c:pt>
                <c:pt idx="16973">
                  <c:v>42351.245138888888</c:v>
                </c:pt>
                <c:pt idx="16974">
                  <c:v>42351.247916666667</c:v>
                </c:pt>
                <c:pt idx="16975">
                  <c:v>42351.25</c:v>
                </c:pt>
                <c:pt idx="16976">
                  <c:v>42351.252083333333</c:v>
                </c:pt>
                <c:pt idx="16977">
                  <c:v>42351.253472222219</c:v>
                </c:pt>
                <c:pt idx="16978">
                  <c:v>42351.254861111112</c:v>
                </c:pt>
                <c:pt idx="16979">
                  <c:v>42351.256944444445</c:v>
                </c:pt>
                <c:pt idx="16980">
                  <c:v>42351.259027777778</c:v>
                </c:pt>
                <c:pt idx="16981">
                  <c:v>42351.260416666664</c:v>
                </c:pt>
                <c:pt idx="16982">
                  <c:v>42351.261111111111</c:v>
                </c:pt>
                <c:pt idx="16983">
                  <c:v>42351.262499999997</c:v>
                </c:pt>
                <c:pt idx="16984">
                  <c:v>42351.26458333333</c:v>
                </c:pt>
                <c:pt idx="16985">
                  <c:v>42351.267361111109</c:v>
                </c:pt>
                <c:pt idx="16986">
                  <c:v>42351.269444444442</c:v>
                </c:pt>
                <c:pt idx="16987">
                  <c:v>42351.270833333336</c:v>
                </c:pt>
                <c:pt idx="16988">
                  <c:v>42351.271527777775</c:v>
                </c:pt>
                <c:pt idx="16989">
                  <c:v>42351.273611111108</c:v>
                </c:pt>
                <c:pt idx="16990">
                  <c:v>42351.275694444441</c:v>
                </c:pt>
                <c:pt idx="16991">
                  <c:v>42351.277777777781</c:v>
                </c:pt>
                <c:pt idx="16992">
                  <c:v>42351.279861111114</c:v>
                </c:pt>
                <c:pt idx="16993">
                  <c:v>42351.28125</c:v>
                </c:pt>
                <c:pt idx="16994">
                  <c:v>42351.281944444447</c:v>
                </c:pt>
                <c:pt idx="16995">
                  <c:v>42351.28402777778</c:v>
                </c:pt>
                <c:pt idx="16996">
                  <c:v>42351.285416666666</c:v>
                </c:pt>
                <c:pt idx="16997">
                  <c:v>42351.286805555559</c:v>
                </c:pt>
                <c:pt idx="16998">
                  <c:v>42351.288888888892</c:v>
                </c:pt>
                <c:pt idx="16999">
                  <c:v>42351.290972222225</c:v>
                </c:pt>
                <c:pt idx="17000">
                  <c:v>42351.291666666664</c:v>
                </c:pt>
                <c:pt idx="17001">
                  <c:v>42351.293055555558</c:v>
                </c:pt>
                <c:pt idx="17002">
                  <c:v>42351.294444444444</c:v>
                </c:pt>
                <c:pt idx="17003">
                  <c:v>42351.296527777777</c:v>
                </c:pt>
                <c:pt idx="17004">
                  <c:v>42351.29791666667</c:v>
                </c:pt>
                <c:pt idx="17005">
                  <c:v>42351.3</c:v>
                </c:pt>
                <c:pt idx="17006">
                  <c:v>42351.302083333336</c:v>
                </c:pt>
                <c:pt idx="17007">
                  <c:v>42351.304166666669</c:v>
                </c:pt>
                <c:pt idx="17008">
                  <c:v>42351.305555555555</c:v>
                </c:pt>
                <c:pt idx="17009">
                  <c:v>42351.307638888888</c:v>
                </c:pt>
                <c:pt idx="17010">
                  <c:v>42351.30972222222</c:v>
                </c:pt>
                <c:pt idx="17011">
                  <c:v>42351.311111111114</c:v>
                </c:pt>
                <c:pt idx="17012">
                  <c:v>42351.3125</c:v>
                </c:pt>
                <c:pt idx="17013">
                  <c:v>42351.313194444447</c:v>
                </c:pt>
                <c:pt idx="17014">
                  <c:v>42351.31527777778</c:v>
                </c:pt>
                <c:pt idx="17015">
                  <c:v>42351.316666666666</c:v>
                </c:pt>
                <c:pt idx="17016">
                  <c:v>42351.318749999999</c:v>
                </c:pt>
                <c:pt idx="17017">
                  <c:v>42351.320138888892</c:v>
                </c:pt>
                <c:pt idx="17018">
                  <c:v>42351.321527777778</c:v>
                </c:pt>
                <c:pt idx="17019">
                  <c:v>42351.322916666664</c:v>
                </c:pt>
                <c:pt idx="17020">
                  <c:v>42351.324305555558</c:v>
                </c:pt>
                <c:pt idx="17021">
                  <c:v>42351.325694444444</c:v>
                </c:pt>
                <c:pt idx="17022">
                  <c:v>42351.32708333333</c:v>
                </c:pt>
                <c:pt idx="17023">
                  <c:v>42351.328472222223</c:v>
                </c:pt>
                <c:pt idx="17024">
                  <c:v>42351.329861111109</c:v>
                </c:pt>
                <c:pt idx="17025">
                  <c:v>42351.331250000003</c:v>
                </c:pt>
                <c:pt idx="17026">
                  <c:v>42351.332638888889</c:v>
                </c:pt>
                <c:pt idx="17027">
                  <c:v>42351.333333333336</c:v>
                </c:pt>
                <c:pt idx="17028">
                  <c:v>42351.334722222222</c:v>
                </c:pt>
                <c:pt idx="17029">
                  <c:v>42351.336805555555</c:v>
                </c:pt>
                <c:pt idx="17030">
                  <c:v>42351.338888888888</c:v>
                </c:pt>
                <c:pt idx="17031">
                  <c:v>42351.34097222222</c:v>
                </c:pt>
                <c:pt idx="17032">
                  <c:v>42351.343055555553</c:v>
                </c:pt>
                <c:pt idx="17033">
                  <c:v>42351.34375</c:v>
                </c:pt>
                <c:pt idx="17034">
                  <c:v>42351.345138888886</c:v>
                </c:pt>
                <c:pt idx="17035">
                  <c:v>42351.347222222219</c:v>
                </c:pt>
                <c:pt idx="17036">
                  <c:v>42351.349305555559</c:v>
                </c:pt>
                <c:pt idx="17037">
                  <c:v>42351.351388888892</c:v>
                </c:pt>
                <c:pt idx="17038">
                  <c:v>42351.352777777778</c:v>
                </c:pt>
                <c:pt idx="17039">
                  <c:v>42351.354166666664</c:v>
                </c:pt>
                <c:pt idx="17040">
                  <c:v>42351.354861111111</c:v>
                </c:pt>
                <c:pt idx="17041">
                  <c:v>42351.356944444444</c:v>
                </c:pt>
                <c:pt idx="17042">
                  <c:v>42351.359027777777</c:v>
                </c:pt>
                <c:pt idx="17043">
                  <c:v>42351.361111111109</c:v>
                </c:pt>
                <c:pt idx="17044">
                  <c:v>42351.363194444442</c:v>
                </c:pt>
                <c:pt idx="17045">
                  <c:v>42351.364583333336</c:v>
                </c:pt>
                <c:pt idx="17046">
                  <c:v>42351.365277777775</c:v>
                </c:pt>
                <c:pt idx="17047">
                  <c:v>42351.367361111108</c:v>
                </c:pt>
                <c:pt idx="17048">
                  <c:v>42351.368750000001</c:v>
                </c:pt>
                <c:pt idx="17049">
                  <c:v>42351.370833333334</c:v>
                </c:pt>
                <c:pt idx="17050">
                  <c:v>42351.372916666667</c:v>
                </c:pt>
                <c:pt idx="17051">
                  <c:v>42351.375</c:v>
                </c:pt>
                <c:pt idx="17052">
                  <c:v>42351.377083333333</c:v>
                </c:pt>
                <c:pt idx="17053">
                  <c:v>42351.379166666666</c:v>
                </c:pt>
                <c:pt idx="17054">
                  <c:v>42351.381249999999</c:v>
                </c:pt>
                <c:pt idx="17055">
                  <c:v>42351.383333333331</c:v>
                </c:pt>
                <c:pt idx="17056">
                  <c:v>42351.385416666664</c:v>
                </c:pt>
                <c:pt idx="17057">
                  <c:v>42351.388194444444</c:v>
                </c:pt>
                <c:pt idx="17058">
                  <c:v>42351.38958333333</c:v>
                </c:pt>
                <c:pt idx="17059">
                  <c:v>42351.390972222223</c:v>
                </c:pt>
                <c:pt idx="17060">
                  <c:v>42351.392361111109</c:v>
                </c:pt>
                <c:pt idx="17061">
                  <c:v>42351.394444444442</c:v>
                </c:pt>
                <c:pt idx="17062">
                  <c:v>42351.395833333336</c:v>
                </c:pt>
                <c:pt idx="17063">
                  <c:v>42351.397916666669</c:v>
                </c:pt>
                <c:pt idx="17064">
                  <c:v>42351.399305555555</c:v>
                </c:pt>
                <c:pt idx="17065">
                  <c:v>42351.401388888888</c:v>
                </c:pt>
                <c:pt idx="17066">
                  <c:v>42351.404166666667</c:v>
                </c:pt>
                <c:pt idx="17067">
                  <c:v>42351.40625</c:v>
                </c:pt>
                <c:pt idx="17068">
                  <c:v>42351.40902777778</c:v>
                </c:pt>
                <c:pt idx="17069">
                  <c:v>42351.413194444445</c:v>
                </c:pt>
                <c:pt idx="17070">
                  <c:v>42351.415972222225</c:v>
                </c:pt>
                <c:pt idx="17071">
                  <c:v>42351.416666666664</c:v>
                </c:pt>
                <c:pt idx="17072">
                  <c:v>42351.419444444444</c:v>
                </c:pt>
                <c:pt idx="17073">
                  <c:v>42351.42291666667</c:v>
                </c:pt>
                <c:pt idx="17074">
                  <c:v>42351.427083333336</c:v>
                </c:pt>
                <c:pt idx="17075">
                  <c:v>42351.431250000001</c:v>
                </c:pt>
                <c:pt idx="17076">
                  <c:v>42351.435416666667</c:v>
                </c:pt>
                <c:pt idx="17077">
                  <c:v>42351.4375</c:v>
                </c:pt>
                <c:pt idx="17078">
                  <c:v>42351.447916666664</c:v>
                </c:pt>
                <c:pt idx="17079">
                  <c:v>42351.458333333336</c:v>
                </c:pt>
                <c:pt idx="17080">
                  <c:v>42351.46875</c:v>
                </c:pt>
                <c:pt idx="17081">
                  <c:v>42351.474305555559</c:v>
                </c:pt>
                <c:pt idx="17082">
                  <c:v>42351.477777777778</c:v>
                </c:pt>
                <c:pt idx="17083">
                  <c:v>42351.479166666664</c:v>
                </c:pt>
                <c:pt idx="17084">
                  <c:v>42351.481249999997</c:v>
                </c:pt>
                <c:pt idx="17085">
                  <c:v>42351.484027777777</c:v>
                </c:pt>
                <c:pt idx="17086">
                  <c:v>42351.486805555556</c:v>
                </c:pt>
                <c:pt idx="17087">
                  <c:v>42351.488888888889</c:v>
                </c:pt>
                <c:pt idx="17088">
                  <c:v>42351.489583333336</c:v>
                </c:pt>
                <c:pt idx="17089">
                  <c:v>42351.490972222222</c:v>
                </c:pt>
                <c:pt idx="17090">
                  <c:v>42351.494444444441</c:v>
                </c:pt>
                <c:pt idx="17091">
                  <c:v>42351.496527777781</c:v>
                </c:pt>
                <c:pt idx="17092">
                  <c:v>42351.499305555553</c:v>
                </c:pt>
                <c:pt idx="17093">
                  <c:v>42351.5</c:v>
                </c:pt>
                <c:pt idx="17094">
                  <c:v>42351.501388888886</c:v>
                </c:pt>
                <c:pt idx="17095">
                  <c:v>42351.503472222219</c:v>
                </c:pt>
                <c:pt idx="17096">
                  <c:v>42351.505555555559</c:v>
                </c:pt>
                <c:pt idx="17097">
                  <c:v>42351.507638888892</c:v>
                </c:pt>
                <c:pt idx="17098">
                  <c:v>42351.509722222225</c:v>
                </c:pt>
                <c:pt idx="17099">
                  <c:v>42351.510416666664</c:v>
                </c:pt>
                <c:pt idx="17100">
                  <c:v>42351.511805555558</c:v>
                </c:pt>
                <c:pt idx="17101">
                  <c:v>42351.513194444444</c:v>
                </c:pt>
                <c:pt idx="17102">
                  <c:v>42351.515277777777</c:v>
                </c:pt>
                <c:pt idx="17103">
                  <c:v>42351.51666666667</c:v>
                </c:pt>
                <c:pt idx="17104">
                  <c:v>42351.518750000003</c:v>
                </c:pt>
                <c:pt idx="17105">
                  <c:v>42351.520833333336</c:v>
                </c:pt>
                <c:pt idx="17106">
                  <c:v>42351.523611111108</c:v>
                </c:pt>
                <c:pt idx="17107">
                  <c:v>42351.525694444441</c:v>
                </c:pt>
                <c:pt idx="17108">
                  <c:v>42351.527777777781</c:v>
                </c:pt>
                <c:pt idx="17109">
                  <c:v>42351.530555555553</c:v>
                </c:pt>
                <c:pt idx="17110">
                  <c:v>42351.53125</c:v>
                </c:pt>
                <c:pt idx="17111">
                  <c:v>42351.532638888886</c:v>
                </c:pt>
                <c:pt idx="17112">
                  <c:v>42351.535416666666</c:v>
                </c:pt>
                <c:pt idx="17113">
                  <c:v>42351.537499999999</c:v>
                </c:pt>
                <c:pt idx="17114">
                  <c:v>42351.539583333331</c:v>
                </c:pt>
                <c:pt idx="17115">
                  <c:v>42351.541666666664</c:v>
                </c:pt>
                <c:pt idx="17116">
                  <c:v>42351.542361111111</c:v>
                </c:pt>
                <c:pt idx="17117">
                  <c:v>42351.544444444444</c:v>
                </c:pt>
                <c:pt idx="17118">
                  <c:v>42351.546527777777</c:v>
                </c:pt>
                <c:pt idx="17119">
                  <c:v>42351.548611111109</c:v>
                </c:pt>
                <c:pt idx="17120">
                  <c:v>42351.55</c:v>
                </c:pt>
                <c:pt idx="17121">
                  <c:v>42351.552083333336</c:v>
                </c:pt>
                <c:pt idx="17122">
                  <c:v>42351.553472222222</c:v>
                </c:pt>
                <c:pt idx="17123">
                  <c:v>42351.555555555555</c:v>
                </c:pt>
                <c:pt idx="17124">
                  <c:v>42351.556944444441</c:v>
                </c:pt>
                <c:pt idx="17125">
                  <c:v>42351.559027777781</c:v>
                </c:pt>
                <c:pt idx="17126">
                  <c:v>42351.561111111114</c:v>
                </c:pt>
                <c:pt idx="17127">
                  <c:v>42351.5625</c:v>
                </c:pt>
                <c:pt idx="17128">
                  <c:v>42351.563194444447</c:v>
                </c:pt>
                <c:pt idx="17129">
                  <c:v>42351.56527777778</c:v>
                </c:pt>
                <c:pt idx="17130">
                  <c:v>42351.566666666666</c:v>
                </c:pt>
                <c:pt idx="17131">
                  <c:v>42351.569444444445</c:v>
                </c:pt>
                <c:pt idx="17132">
                  <c:v>42351.570833333331</c:v>
                </c:pt>
                <c:pt idx="17133">
                  <c:v>42351.572916666664</c:v>
                </c:pt>
                <c:pt idx="17134">
                  <c:v>42351.573611111111</c:v>
                </c:pt>
                <c:pt idx="17135">
                  <c:v>42351.575694444444</c:v>
                </c:pt>
                <c:pt idx="17136">
                  <c:v>42351.57708333333</c:v>
                </c:pt>
                <c:pt idx="17137">
                  <c:v>42351.57916666667</c:v>
                </c:pt>
                <c:pt idx="17138">
                  <c:v>42351.581250000003</c:v>
                </c:pt>
                <c:pt idx="17139">
                  <c:v>42351.583333333336</c:v>
                </c:pt>
                <c:pt idx="17140">
                  <c:v>42351.585416666669</c:v>
                </c:pt>
                <c:pt idx="17141">
                  <c:v>42351.588194444441</c:v>
                </c:pt>
                <c:pt idx="17142">
                  <c:v>42351.590277777781</c:v>
                </c:pt>
                <c:pt idx="17143">
                  <c:v>42351.592361111114</c:v>
                </c:pt>
                <c:pt idx="17144">
                  <c:v>42351.59375</c:v>
                </c:pt>
                <c:pt idx="17145">
                  <c:v>42351.594444444447</c:v>
                </c:pt>
                <c:pt idx="17146">
                  <c:v>42351.597222222219</c:v>
                </c:pt>
                <c:pt idx="17147">
                  <c:v>42351.6</c:v>
                </c:pt>
                <c:pt idx="17148">
                  <c:v>42351.602083333331</c:v>
                </c:pt>
                <c:pt idx="17149">
                  <c:v>42351.604166666664</c:v>
                </c:pt>
                <c:pt idx="17150">
                  <c:v>42351.607638888891</c:v>
                </c:pt>
                <c:pt idx="17151">
                  <c:v>42351.611111111109</c:v>
                </c:pt>
                <c:pt idx="17152">
                  <c:v>42351.614583333336</c:v>
                </c:pt>
                <c:pt idx="17153">
                  <c:v>42351.617361111108</c:v>
                </c:pt>
                <c:pt idx="17154">
                  <c:v>42351.619444444441</c:v>
                </c:pt>
                <c:pt idx="17155">
                  <c:v>42351.621527777781</c:v>
                </c:pt>
                <c:pt idx="17156">
                  <c:v>42351.623611111114</c:v>
                </c:pt>
                <c:pt idx="17157">
                  <c:v>42351.625</c:v>
                </c:pt>
                <c:pt idx="17158">
                  <c:v>42351.625694444447</c:v>
                </c:pt>
                <c:pt idx="17159">
                  <c:v>42351.62777777778</c:v>
                </c:pt>
                <c:pt idx="17160">
                  <c:v>42351.629861111112</c:v>
                </c:pt>
                <c:pt idx="17161">
                  <c:v>42351.631944444445</c:v>
                </c:pt>
                <c:pt idx="17162">
                  <c:v>42351.634722222225</c:v>
                </c:pt>
                <c:pt idx="17163">
                  <c:v>42351.635416666664</c:v>
                </c:pt>
                <c:pt idx="17164">
                  <c:v>42351.636805555558</c:v>
                </c:pt>
                <c:pt idx="17165">
                  <c:v>42351.638888888891</c:v>
                </c:pt>
                <c:pt idx="17166">
                  <c:v>42351.640972222223</c:v>
                </c:pt>
                <c:pt idx="17167">
                  <c:v>42351.643750000003</c:v>
                </c:pt>
                <c:pt idx="17168">
                  <c:v>42351.645833333336</c:v>
                </c:pt>
                <c:pt idx="17169">
                  <c:v>42351.648611111108</c:v>
                </c:pt>
                <c:pt idx="17170">
                  <c:v>42351.651388888888</c:v>
                </c:pt>
                <c:pt idx="17171">
                  <c:v>42351.65347222222</c:v>
                </c:pt>
                <c:pt idx="17172">
                  <c:v>42351.65625</c:v>
                </c:pt>
                <c:pt idx="17173">
                  <c:v>42351.659722222219</c:v>
                </c:pt>
                <c:pt idx="17174">
                  <c:v>42351.663888888892</c:v>
                </c:pt>
                <c:pt idx="17175">
                  <c:v>42351.666666666664</c:v>
                </c:pt>
                <c:pt idx="17176">
                  <c:v>42351.667361111111</c:v>
                </c:pt>
                <c:pt idx="17177">
                  <c:v>42351.67083333333</c:v>
                </c:pt>
                <c:pt idx="17178">
                  <c:v>42351.673611111109</c:v>
                </c:pt>
                <c:pt idx="17179">
                  <c:v>42351.677083333336</c:v>
                </c:pt>
                <c:pt idx="17180">
                  <c:v>42351.681944444441</c:v>
                </c:pt>
                <c:pt idx="17181">
                  <c:v>42351.6875</c:v>
                </c:pt>
                <c:pt idx="17182">
                  <c:v>42351.691666666666</c:v>
                </c:pt>
                <c:pt idx="17183">
                  <c:v>42351.697222222225</c:v>
                </c:pt>
                <c:pt idx="17184">
                  <c:v>42351.697916666664</c:v>
                </c:pt>
                <c:pt idx="17185">
                  <c:v>42351.708333333336</c:v>
                </c:pt>
                <c:pt idx="17186">
                  <c:v>42351.71875</c:v>
                </c:pt>
                <c:pt idx="17187">
                  <c:v>42351.723611111112</c:v>
                </c:pt>
                <c:pt idx="17188">
                  <c:v>42351.729166666664</c:v>
                </c:pt>
                <c:pt idx="17189">
                  <c:v>42351.731944444444</c:v>
                </c:pt>
                <c:pt idx="17190">
                  <c:v>42351.738194444442</c:v>
                </c:pt>
                <c:pt idx="17191">
                  <c:v>42351.739583333336</c:v>
                </c:pt>
                <c:pt idx="17192">
                  <c:v>42351.740972222222</c:v>
                </c:pt>
                <c:pt idx="17193">
                  <c:v>42351.743750000001</c:v>
                </c:pt>
                <c:pt idx="17194">
                  <c:v>42351.745833333334</c:v>
                </c:pt>
                <c:pt idx="17195">
                  <c:v>42351.748611111114</c:v>
                </c:pt>
                <c:pt idx="17196">
                  <c:v>42351.75</c:v>
                </c:pt>
                <c:pt idx="17197">
                  <c:v>42351.751388888886</c:v>
                </c:pt>
                <c:pt idx="17198">
                  <c:v>42351.753472222219</c:v>
                </c:pt>
                <c:pt idx="17199">
                  <c:v>42351.756249999999</c:v>
                </c:pt>
                <c:pt idx="17200">
                  <c:v>42351.758333333331</c:v>
                </c:pt>
                <c:pt idx="17201">
                  <c:v>42351.759722222225</c:v>
                </c:pt>
                <c:pt idx="17202">
                  <c:v>42351.760416666664</c:v>
                </c:pt>
                <c:pt idx="17203">
                  <c:v>42351.761805555558</c:v>
                </c:pt>
                <c:pt idx="17204">
                  <c:v>42351.763888888891</c:v>
                </c:pt>
                <c:pt idx="17205">
                  <c:v>42351.765972222223</c:v>
                </c:pt>
                <c:pt idx="17206">
                  <c:v>42351.768750000003</c:v>
                </c:pt>
                <c:pt idx="17207">
                  <c:v>42351.770833333336</c:v>
                </c:pt>
                <c:pt idx="17208">
                  <c:v>42351.771527777775</c:v>
                </c:pt>
                <c:pt idx="17209">
                  <c:v>42351.774305555555</c:v>
                </c:pt>
                <c:pt idx="17210">
                  <c:v>42351.777083333334</c:v>
                </c:pt>
                <c:pt idx="17211">
                  <c:v>42351.77847222222</c:v>
                </c:pt>
                <c:pt idx="17212">
                  <c:v>42351.78125</c:v>
                </c:pt>
                <c:pt idx="17213">
                  <c:v>42351.782638888886</c:v>
                </c:pt>
                <c:pt idx="17214">
                  <c:v>42351.784722222219</c:v>
                </c:pt>
                <c:pt idx="17215">
                  <c:v>42351.786805555559</c:v>
                </c:pt>
                <c:pt idx="17216">
                  <c:v>42351.788888888892</c:v>
                </c:pt>
                <c:pt idx="17217">
                  <c:v>42351.790972222225</c:v>
                </c:pt>
                <c:pt idx="17218">
                  <c:v>42351.791666666664</c:v>
                </c:pt>
                <c:pt idx="17219">
                  <c:v>42351.793055555558</c:v>
                </c:pt>
                <c:pt idx="17220">
                  <c:v>42351.795138888891</c:v>
                </c:pt>
                <c:pt idx="17221">
                  <c:v>42351.797222222223</c:v>
                </c:pt>
                <c:pt idx="17222">
                  <c:v>42351.799305555556</c:v>
                </c:pt>
                <c:pt idx="17223">
                  <c:v>42351.800694444442</c:v>
                </c:pt>
                <c:pt idx="17224">
                  <c:v>42351.802083333336</c:v>
                </c:pt>
                <c:pt idx="17225">
                  <c:v>42351.802777777775</c:v>
                </c:pt>
                <c:pt idx="17226">
                  <c:v>42351.804861111108</c:v>
                </c:pt>
                <c:pt idx="17227">
                  <c:v>42351.806944444441</c:v>
                </c:pt>
                <c:pt idx="17228">
                  <c:v>42351.809027777781</c:v>
                </c:pt>
                <c:pt idx="17229">
                  <c:v>42351.811111111114</c:v>
                </c:pt>
                <c:pt idx="17230">
                  <c:v>42351.8125</c:v>
                </c:pt>
                <c:pt idx="17231">
                  <c:v>42351.814583333333</c:v>
                </c:pt>
                <c:pt idx="17232">
                  <c:v>42351.816666666666</c:v>
                </c:pt>
                <c:pt idx="17233">
                  <c:v>42351.818749999999</c:v>
                </c:pt>
                <c:pt idx="17234">
                  <c:v>42351.820833333331</c:v>
                </c:pt>
                <c:pt idx="17235">
                  <c:v>42351.822916666664</c:v>
                </c:pt>
                <c:pt idx="17236">
                  <c:v>42351.824999999997</c:v>
                </c:pt>
                <c:pt idx="17237">
                  <c:v>42351.82708333333</c:v>
                </c:pt>
                <c:pt idx="17238">
                  <c:v>42351.82916666667</c:v>
                </c:pt>
                <c:pt idx="17239">
                  <c:v>42351.831250000003</c:v>
                </c:pt>
                <c:pt idx="17240">
                  <c:v>42351.832638888889</c:v>
                </c:pt>
                <c:pt idx="17241">
                  <c:v>42351.833333333336</c:v>
                </c:pt>
                <c:pt idx="17242">
                  <c:v>42351.834722222222</c:v>
                </c:pt>
                <c:pt idx="17243">
                  <c:v>42351.836111111108</c:v>
                </c:pt>
                <c:pt idx="17244">
                  <c:v>42351.838194444441</c:v>
                </c:pt>
                <c:pt idx="17245">
                  <c:v>42351.840277777781</c:v>
                </c:pt>
                <c:pt idx="17246">
                  <c:v>42351.842361111114</c:v>
                </c:pt>
                <c:pt idx="17247">
                  <c:v>42351.84375</c:v>
                </c:pt>
                <c:pt idx="17248">
                  <c:v>42351.844444444447</c:v>
                </c:pt>
                <c:pt idx="17249">
                  <c:v>42351.847222222219</c:v>
                </c:pt>
                <c:pt idx="17250">
                  <c:v>42351.85</c:v>
                </c:pt>
                <c:pt idx="17251">
                  <c:v>42351.852083333331</c:v>
                </c:pt>
                <c:pt idx="17252">
                  <c:v>42351.854166666664</c:v>
                </c:pt>
                <c:pt idx="17253">
                  <c:v>42351.856249999997</c:v>
                </c:pt>
                <c:pt idx="17254">
                  <c:v>42351.859027777777</c:v>
                </c:pt>
                <c:pt idx="17255">
                  <c:v>42351.861111111109</c:v>
                </c:pt>
                <c:pt idx="17256">
                  <c:v>42351.864583333336</c:v>
                </c:pt>
                <c:pt idx="17257">
                  <c:v>42351.866666666669</c:v>
                </c:pt>
                <c:pt idx="17258">
                  <c:v>42351.868750000001</c:v>
                </c:pt>
                <c:pt idx="17259">
                  <c:v>42351.870833333334</c:v>
                </c:pt>
                <c:pt idx="17260">
                  <c:v>42351.872916666667</c:v>
                </c:pt>
                <c:pt idx="17261">
                  <c:v>42351.875</c:v>
                </c:pt>
                <c:pt idx="17262">
                  <c:v>42351.87777777778</c:v>
                </c:pt>
                <c:pt idx="17263">
                  <c:v>42351.880555555559</c:v>
                </c:pt>
                <c:pt idx="17264">
                  <c:v>42351.883333333331</c:v>
                </c:pt>
                <c:pt idx="17265">
                  <c:v>42351.885416666664</c:v>
                </c:pt>
                <c:pt idx="17266">
                  <c:v>42351.888194444444</c:v>
                </c:pt>
                <c:pt idx="17267">
                  <c:v>42351.89166666667</c:v>
                </c:pt>
                <c:pt idx="17268">
                  <c:v>42351.894444444442</c:v>
                </c:pt>
                <c:pt idx="17269">
                  <c:v>42351.895833333336</c:v>
                </c:pt>
                <c:pt idx="17270">
                  <c:v>42351.896527777775</c:v>
                </c:pt>
                <c:pt idx="17271">
                  <c:v>42351.899305555555</c:v>
                </c:pt>
                <c:pt idx="17272">
                  <c:v>42351.901388888888</c:v>
                </c:pt>
                <c:pt idx="17273">
                  <c:v>42351.904166666667</c:v>
                </c:pt>
                <c:pt idx="17274">
                  <c:v>42351.90625</c:v>
                </c:pt>
                <c:pt idx="17275">
                  <c:v>42351.909722222219</c:v>
                </c:pt>
                <c:pt idx="17276">
                  <c:v>42351.915277777778</c:v>
                </c:pt>
                <c:pt idx="17277">
                  <c:v>42351.916666666664</c:v>
                </c:pt>
                <c:pt idx="17278">
                  <c:v>42351.92083333333</c:v>
                </c:pt>
                <c:pt idx="17279">
                  <c:v>42351.927083333336</c:v>
                </c:pt>
                <c:pt idx="17280">
                  <c:v>42351.928472222222</c:v>
                </c:pt>
                <c:pt idx="17281">
                  <c:v>42351.9375</c:v>
                </c:pt>
                <c:pt idx="17282">
                  <c:v>42351.947916666664</c:v>
                </c:pt>
                <c:pt idx="17283">
                  <c:v>42351.958333333336</c:v>
                </c:pt>
                <c:pt idx="17284">
                  <c:v>42351.96875</c:v>
                </c:pt>
                <c:pt idx="17285">
                  <c:v>42351.979166666664</c:v>
                </c:pt>
                <c:pt idx="17286">
                  <c:v>42351.981944444444</c:v>
                </c:pt>
                <c:pt idx="17287">
                  <c:v>42351.984722222223</c:v>
                </c:pt>
                <c:pt idx="17288">
                  <c:v>42351.986805555556</c:v>
                </c:pt>
                <c:pt idx="17289">
                  <c:v>42351.988888888889</c:v>
                </c:pt>
                <c:pt idx="17290">
                  <c:v>42351.989583333336</c:v>
                </c:pt>
                <c:pt idx="17291">
                  <c:v>42351.990972222222</c:v>
                </c:pt>
                <c:pt idx="17292">
                  <c:v>42351.993055555555</c:v>
                </c:pt>
                <c:pt idx="17293">
                  <c:v>42351.995138888888</c:v>
                </c:pt>
                <c:pt idx="17294">
                  <c:v>42351.997916666667</c:v>
                </c:pt>
                <c:pt idx="17295">
                  <c:v>42352</c:v>
                </c:pt>
                <c:pt idx="17296">
                  <c:v>42352.002083333333</c:v>
                </c:pt>
                <c:pt idx="17297">
                  <c:v>42352.004861111112</c:v>
                </c:pt>
                <c:pt idx="17298">
                  <c:v>42352.006944444445</c:v>
                </c:pt>
                <c:pt idx="17299">
                  <c:v>42352.009027777778</c:v>
                </c:pt>
                <c:pt idx="17300">
                  <c:v>42352.010416666664</c:v>
                </c:pt>
                <c:pt idx="17301">
                  <c:v>42352.011111111111</c:v>
                </c:pt>
                <c:pt idx="17302">
                  <c:v>42352.013194444444</c:v>
                </c:pt>
                <c:pt idx="17303">
                  <c:v>42352.015277777777</c:v>
                </c:pt>
                <c:pt idx="17304">
                  <c:v>42352.018055555556</c:v>
                </c:pt>
                <c:pt idx="17305">
                  <c:v>42352.020833333336</c:v>
                </c:pt>
                <c:pt idx="17306">
                  <c:v>42352.022916666669</c:v>
                </c:pt>
                <c:pt idx="17307">
                  <c:v>42352.025000000001</c:v>
                </c:pt>
                <c:pt idx="17308">
                  <c:v>42352.027083333334</c:v>
                </c:pt>
                <c:pt idx="17309">
                  <c:v>42352.029861111114</c:v>
                </c:pt>
                <c:pt idx="17310">
                  <c:v>42352.03125</c:v>
                </c:pt>
                <c:pt idx="17311">
                  <c:v>42352.031944444447</c:v>
                </c:pt>
                <c:pt idx="17312">
                  <c:v>42352.03402777778</c:v>
                </c:pt>
                <c:pt idx="17313">
                  <c:v>42352.036111111112</c:v>
                </c:pt>
                <c:pt idx="17314">
                  <c:v>42352.038888888892</c:v>
                </c:pt>
                <c:pt idx="17315">
                  <c:v>42352.040972222225</c:v>
                </c:pt>
                <c:pt idx="17316">
                  <c:v>42352.041666666664</c:v>
                </c:pt>
                <c:pt idx="17317">
                  <c:v>42352.044444444444</c:v>
                </c:pt>
                <c:pt idx="17318">
                  <c:v>42352.046527777777</c:v>
                </c:pt>
                <c:pt idx="17319">
                  <c:v>42352.048611111109</c:v>
                </c:pt>
                <c:pt idx="17320">
                  <c:v>42352.050694444442</c:v>
                </c:pt>
                <c:pt idx="17321">
                  <c:v>42352.052083333336</c:v>
                </c:pt>
                <c:pt idx="17322">
                  <c:v>42352.052777777775</c:v>
                </c:pt>
                <c:pt idx="17323">
                  <c:v>42352.054166666669</c:v>
                </c:pt>
                <c:pt idx="17324">
                  <c:v>42352.056250000001</c:v>
                </c:pt>
                <c:pt idx="17325">
                  <c:v>42352.058333333334</c:v>
                </c:pt>
                <c:pt idx="17326">
                  <c:v>42352.05972222222</c:v>
                </c:pt>
                <c:pt idx="17327">
                  <c:v>42352.061805555553</c:v>
                </c:pt>
                <c:pt idx="17328">
                  <c:v>42352.0625</c:v>
                </c:pt>
                <c:pt idx="17329">
                  <c:v>42352.063194444447</c:v>
                </c:pt>
                <c:pt idx="17330">
                  <c:v>42352.06527777778</c:v>
                </c:pt>
                <c:pt idx="17331">
                  <c:v>42352.066666666666</c:v>
                </c:pt>
                <c:pt idx="17332">
                  <c:v>42352.068749999999</c:v>
                </c:pt>
                <c:pt idx="17333">
                  <c:v>42352.070833333331</c:v>
                </c:pt>
                <c:pt idx="17334">
                  <c:v>42352.072222222225</c:v>
                </c:pt>
                <c:pt idx="17335">
                  <c:v>42352.072916666664</c:v>
                </c:pt>
                <c:pt idx="17336">
                  <c:v>42352.074305555558</c:v>
                </c:pt>
                <c:pt idx="17337">
                  <c:v>42352.076388888891</c:v>
                </c:pt>
                <c:pt idx="17338">
                  <c:v>42352.078472222223</c:v>
                </c:pt>
                <c:pt idx="17339">
                  <c:v>42352.080555555556</c:v>
                </c:pt>
                <c:pt idx="17340">
                  <c:v>42352.081944444442</c:v>
                </c:pt>
                <c:pt idx="17341">
                  <c:v>42352.083333333336</c:v>
                </c:pt>
                <c:pt idx="17342">
                  <c:v>42352.084027777775</c:v>
                </c:pt>
                <c:pt idx="17343">
                  <c:v>42352.086111111108</c:v>
                </c:pt>
                <c:pt idx="17344">
                  <c:v>42352.088194444441</c:v>
                </c:pt>
                <c:pt idx="17345">
                  <c:v>42352.090277777781</c:v>
                </c:pt>
                <c:pt idx="17346">
                  <c:v>42352.092361111114</c:v>
                </c:pt>
                <c:pt idx="17347">
                  <c:v>42352.09375</c:v>
                </c:pt>
                <c:pt idx="17348">
                  <c:v>42352.094444444447</c:v>
                </c:pt>
                <c:pt idx="17349">
                  <c:v>42352.09652777778</c:v>
                </c:pt>
                <c:pt idx="17350">
                  <c:v>42352.098611111112</c:v>
                </c:pt>
                <c:pt idx="17351">
                  <c:v>42352.100694444445</c:v>
                </c:pt>
                <c:pt idx="17352">
                  <c:v>42352.102777777778</c:v>
                </c:pt>
                <c:pt idx="17353">
                  <c:v>42352.104166666664</c:v>
                </c:pt>
                <c:pt idx="17354">
                  <c:v>42352.104861111111</c:v>
                </c:pt>
                <c:pt idx="17355">
                  <c:v>42352.10833333333</c:v>
                </c:pt>
                <c:pt idx="17356">
                  <c:v>42352.111111111109</c:v>
                </c:pt>
                <c:pt idx="17357">
                  <c:v>42352.113194444442</c:v>
                </c:pt>
                <c:pt idx="17358">
                  <c:v>42352.114583333336</c:v>
                </c:pt>
                <c:pt idx="17359">
                  <c:v>42352.115277777775</c:v>
                </c:pt>
                <c:pt idx="17360">
                  <c:v>42352.117361111108</c:v>
                </c:pt>
                <c:pt idx="17361">
                  <c:v>42352.119444444441</c:v>
                </c:pt>
                <c:pt idx="17362">
                  <c:v>42352.120833333334</c:v>
                </c:pt>
                <c:pt idx="17363">
                  <c:v>42352.122916666667</c:v>
                </c:pt>
                <c:pt idx="17364">
                  <c:v>42352.124305555553</c:v>
                </c:pt>
                <c:pt idx="17365">
                  <c:v>42352.125</c:v>
                </c:pt>
                <c:pt idx="17366">
                  <c:v>42352.126388888886</c:v>
                </c:pt>
                <c:pt idx="17367">
                  <c:v>42352.12777777778</c:v>
                </c:pt>
                <c:pt idx="17368">
                  <c:v>42352.129861111112</c:v>
                </c:pt>
                <c:pt idx="17369">
                  <c:v>42352.131944444445</c:v>
                </c:pt>
                <c:pt idx="17370">
                  <c:v>42352.134027777778</c:v>
                </c:pt>
                <c:pt idx="17371">
                  <c:v>42352.135416666664</c:v>
                </c:pt>
                <c:pt idx="17372">
                  <c:v>42352.136111111111</c:v>
                </c:pt>
                <c:pt idx="17373">
                  <c:v>42352.138194444444</c:v>
                </c:pt>
                <c:pt idx="17374">
                  <c:v>42352.140277777777</c:v>
                </c:pt>
                <c:pt idx="17375">
                  <c:v>42352.142361111109</c:v>
                </c:pt>
                <c:pt idx="17376">
                  <c:v>42352.144444444442</c:v>
                </c:pt>
                <c:pt idx="17377">
                  <c:v>42352.145833333336</c:v>
                </c:pt>
                <c:pt idx="17378">
                  <c:v>42352.146527777775</c:v>
                </c:pt>
                <c:pt idx="17379">
                  <c:v>42352.148611111108</c:v>
                </c:pt>
                <c:pt idx="17380">
                  <c:v>42352.150694444441</c:v>
                </c:pt>
                <c:pt idx="17381">
                  <c:v>42352.15347222222</c:v>
                </c:pt>
                <c:pt idx="17382">
                  <c:v>42352.15625</c:v>
                </c:pt>
                <c:pt idx="17383">
                  <c:v>42352.15902777778</c:v>
                </c:pt>
                <c:pt idx="17384">
                  <c:v>42352.161111111112</c:v>
                </c:pt>
                <c:pt idx="17385">
                  <c:v>42352.163888888892</c:v>
                </c:pt>
                <c:pt idx="17386">
                  <c:v>42352.165972222225</c:v>
                </c:pt>
                <c:pt idx="17387">
                  <c:v>42352.166666666664</c:v>
                </c:pt>
                <c:pt idx="17388">
                  <c:v>42352.168749999997</c:v>
                </c:pt>
                <c:pt idx="17389">
                  <c:v>42352.171527777777</c:v>
                </c:pt>
                <c:pt idx="17390">
                  <c:v>42352.175000000003</c:v>
                </c:pt>
                <c:pt idx="17391">
                  <c:v>42352.177083333336</c:v>
                </c:pt>
                <c:pt idx="17392">
                  <c:v>42352.180555555555</c:v>
                </c:pt>
                <c:pt idx="17393">
                  <c:v>42352.183333333334</c:v>
                </c:pt>
                <c:pt idx="17394">
                  <c:v>42352.186111111114</c:v>
                </c:pt>
                <c:pt idx="17395">
                  <c:v>42352.1875</c:v>
                </c:pt>
                <c:pt idx="17396">
                  <c:v>42352.188888888886</c:v>
                </c:pt>
                <c:pt idx="17397">
                  <c:v>42352.190972222219</c:v>
                </c:pt>
                <c:pt idx="17398">
                  <c:v>42352.193749999999</c:v>
                </c:pt>
                <c:pt idx="17399">
                  <c:v>42352.197222222225</c:v>
                </c:pt>
                <c:pt idx="17400">
                  <c:v>42352.197916666664</c:v>
                </c:pt>
                <c:pt idx="17401">
                  <c:v>42352.201388888891</c:v>
                </c:pt>
                <c:pt idx="17402">
                  <c:v>42352.208333333336</c:v>
                </c:pt>
                <c:pt idx="17403">
                  <c:v>42352.211805555555</c:v>
                </c:pt>
                <c:pt idx="17404">
                  <c:v>42352.21875</c:v>
                </c:pt>
                <c:pt idx="17405">
                  <c:v>42352.229166666664</c:v>
                </c:pt>
                <c:pt idx="17406">
                  <c:v>42352.23333333333</c:v>
                </c:pt>
                <c:pt idx="17407">
                  <c:v>42352.238888888889</c:v>
                </c:pt>
                <c:pt idx="17408">
                  <c:v>42352.239583333336</c:v>
                </c:pt>
                <c:pt idx="17409">
                  <c:v>42352.243055555555</c:v>
                </c:pt>
                <c:pt idx="17410">
                  <c:v>42352.24722222222</c:v>
                </c:pt>
                <c:pt idx="17411">
                  <c:v>42352.25</c:v>
                </c:pt>
                <c:pt idx="17412">
                  <c:v>42352.252083333333</c:v>
                </c:pt>
                <c:pt idx="17413">
                  <c:v>42352.259027777778</c:v>
                </c:pt>
                <c:pt idx="17414">
                  <c:v>42352.260416666664</c:v>
                </c:pt>
                <c:pt idx="17415">
                  <c:v>42352.262499999997</c:v>
                </c:pt>
                <c:pt idx="17416">
                  <c:v>42352.26458333333</c:v>
                </c:pt>
                <c:pt idx="17417">
                  <c:v>42352.26666666667</c:v>
                </c:pt>
                <c:pt idx="17418">
                  <c:v>42352.269444444442</c:v>
                </c:pt>
                <c:pt idx="17419">
                  <c:v>42352.270833333336</c:v>
                </c:pt>
                <c:pt idx="17420">
                  <c:v>42352.271527777775</c:v>
                </c:pt>
                <c:pt idx="17421">
                  <c:v>42352.273611111108</c:v>
                </c:pt>
                <c:pt idx="17422">
                  <c:v>42352.275694444441</c:v>
                </c:pt>
                <c:pt idx="17423">
                  <c:v>42352.277777777781</c:v>
                </c:pt>
                <c:pt idx="17424">
                  <c:v>42352.279861111114</c:v>
                </c:pt>
                <c:pt idx="17425">
                  <c:v>42352.28125</c:v>
                </c:pt>
                <c:pt idx="17426">
                  <c:v>42352.281944444447</c:v>
                </c:pt>
                <c:pt idx="17427">
                  <c:v>42352.28402777778</c:v>
                </c:pt>
                <c:pt idx="17428">
                  <c:v>42352.286111111112</c:v>
                </c:pt>
                <c:pt idx="17429">
                  <c:v>42352.288194444445</c:v>
                </c:pt>
                <c:pt idx="17430">
                  <c:v>42352.290277777778</c:v>
                </c:pt>
                <c:pt idx="17431">
                  <c:v>42352.291666666664</c:v>
                </c:pt>
                <c:pt idx="17432">
                  <c:v>42352.292361111111</c:v>
                </c:pt>
                <c:pt idx="17433">
                  <c:v>42352.293749999997</c:v>
                </c:pt>
                <c:pt idx="17434">
                  <c:v>42352.29583333333</c:v>
                </c:pt>
                <c:pt idx="17435">
                  <c:v>42352.29791666667</c:v>
                </c:pt>
                <c:pt idx="17436">
                  <c:v>42352.3</c:v>
                </c:pt>
                <c:pt idx="17437">
                  <c:v>42352.302083333336</c:v>
                </c:pt>
                <c:pt idx="17438">
                  <c:v>42352.304166666669</c:v>
                </c:pt>
                <c:pt idx="17439">
                  <c:v>42352.306250000001</c:v>
                </c:pt>
                <c:pt idx="17440">
                  <c:v>42352.308333333334</c:v>
                </c:pt>
                <c:pt idx="17441">
                  <c:v>42352.310416666667</c:v>
                </c:pt>
                <c:pt idx="17442">
                  <c:v>42352.311805555553</c:v>
                </c:pt>
                <c:pt idx="17443">
                  <c:v>42352.3125</c:v>
                </c:pt>
                <c:pt idx="17444">
                  <c:v>42352.313194444447</c:v>
                </c:pt>
                <c:pt idx="17445">
                  <c:v>42352.31527777778</c:v>
                </c:pt>
                <c:pt idx="17446">
                  <c:v>42352.317361111112</c:v>
                </c:pt>
                <c:pt idx="17447">
                  <c:v>42352.319444444445</c:v>
                </c:pt>
                <c:pt idx="17448">
                  <c:v>42352.320833333331</c:v>
                </c:pt>
                <c:pt idx="17449">
                  <c:v>42352.322916666664</c:v>
                </c:pt>
                <c:pt idx="17450">
                  <c:v>42352.324305555558</c:v>
                </c:pt>
                <c:pt idx="17451">
                  <c:v>42352.326388888891</c:v>
                </c:pt>
                <c:pt idx="17452">
                  <c:v>42352.328472222223</c:v>
                </c:pt>
                <c:pt idx="17453">
                  <c:v>42352.329861111109</c:v>
                </c:pt>
                <c:pt idx="17454">
                  <c:v>42352.331944444442</c:v>
                </c:pt>
                <c:pt idx="17455">
                  <c:v>42352.333333333336</c:v>
                </c:pt>
                <c:pt idx="17456">
                  <c:v>42352.335416666669</c:v>
                </c:pt>
                <c:pt idx="17457">
                  <c:v>42352.337500000001</c:v>
                </c:pt>
                <c:pt idx="17458">
                  <c:v>42352.338888888888</c:v>
                </c:pt>
                <c:pt idx="17459">
                  <c:v>42352.34097222222</c:v>
                </c:pt>
                <c:pt idx="17460">
                  <c:v>42352.343055555553</c:v>
                </c:pt>
                <c:pt idx="17461">
                  <c:v>42352.34375</c:v>
                </c:pt>
                <c:pt idx="17462">
                  <c:v>42352.345138888886</c:v>
                </c:pt>
                <c:pt idx="17463">
                  <c:v>42352.347222222219</c:v>
                </c:pt>
                <c:pt idx="17464">
                  <c:v>42352.348611111112</c:v>
                </c:pt>
                <c:pt idx="17465">
                  <c:v>42352.350694444445</c:v>
                </c:pt>
                <c:pt idx="17466">
                  <c:v>42352.352777777778</c:v>
                </c:pt>
                <c:pt idx="17467">
                  <c:v>42352.354166666664</c:v>
                </c:pt>
                <c:pt idx="17468">
                  <c:v>42352.356249999997</c:v>
                </c:pt>
                <c:pt idx="17469">
                  <c:v>42352.35833333333</c:v>
                </c:pt>
                <c:pt idx="17470">
                  <c:v>42352.36041666667</c:v>
                </c:pt>
                <c:pt idx="17471">
                  <c:v>42352.362500000003</c:v>
                </c:pt>
                <c:pt idx="17472">
                  <c:v>42352.364583333336</c:v>
                </c:pt>
                <c:pt idx="17473">
                  <c:v>42352.366666666669</c:v>
                </c:pt>
                <c:pt idx="17474">
                  <c:v>42352.368750000001</c:v>
                </c:pt>
                <c:pt idx="17475">
                  <c:v>42352.370138888888</c:v>
                </c:pt>
                <c:pt idx="17476">
                  <c:v>42352.37222222222</c:v>
                </c:pt>
                <c:pt idx="17477">
                  <c:v>42352.373611111114</c:v>
                </c:pt>
                <c:pt idx="17478">
                  <c:v>42352.375</c:v>
                </c:pt>
                <c:pt idx="17479">
                  <c:v>42352.375694444447</c:v>
                </c:pt>
                <c:pt idx="17480">
                  <c:v>42352.37777777778</c:v>
                </c:pt>
                <c:pt idx="17481">
                  <c:v>42352.379861111112</c:v>
                </c:pt>
                <c:pt idx="17482">
                  <c:v>42352.381249999999</c:v>
                </c:pt>
                <c:pt idx="17483">
                  <c:v>42352.383333333331</c:v>
                </c:pt>
                <c:pt idx="17484">
                  <c:v>42352.385416666664</c:v>
                </c:pt>
                <c:pt idx="17485">
                  <c:v>42352.387499999997</c:v>
                </c:pt>
                <c:pt idx="17486">
                  <c:v>42352.38958333333</c:v>
                </c:pt>
                <c:pt idx="17487">
                  <c:v>42352.390972222223</c:v>
                </c:pt>
                <c:pt idx="17488">
                  <c:v>42352.392361111109</c:v>
                </c:pt>
                <c:pt idx="17489">
                  <c:v>42352.393750000003</c:v>
                </c:pt>
                <c:pt idx="17490">
                  <c:v>42352.395138888889</c:v>
                </c:pt>
                <c:pt idx="17491">
                  <c:v>42352.395833333336</c:v>
                </c:pt>
                <c:pt idx="17492">
                  <c:v>42352.396527777775</c:v>
                </c:pt>
                <c:pt idx="17493">
                  <c:v>42352.398611111108</c:v>
                </c:pt>
                <c:pt idx="17494">
                  <c:v>42352.400694444441</c:v>
                </c:pt>
                <c:pt idx="17495">
                  <c:v>42352.402777777781</c:v>
                </c:pt>
                <c:pt idx="17496">
                  <c:v>42352.405555555553</c:v>
                </c:pt>
                <c:pt idx="17497">
                  <c:v>42352.40625</c:v>
                </c:pt>
                <c:pt idx="17498">
                  <c:v>42352.407638888886</c:v>
                </c:pt>
                <c:pt idx="17499">
                  <c:v>42352.410416666666</c:v>
                </c:pt>
                <c:pt idx="17500">
                  <c:v>42352.413194444445</c:v>
                </c:pt>
                <c:pt idx="17501">
                  <c:v>42352.415277777778</c:v>
                </c:pt>
                <c:pt idx="17502">
                  <c:v>42352.416666666664</c:v>
                </c:pt>
                <c:pt idx="17503">
                  <c:v>42352.418055555558</c:v>
                </c:pt>
                <c:pt idx="17504">
                  <c:v>42352.42083333333</c:v>
                </c:pt>
                <c:pt idx="17505">
                  <c:v>42352.424305555556</c:v>
                </c:pt>
                <c:pt idx="17506">
                  <c:v>42352.427083333336</c:v>
                </c:pt>
                <c:pt idx="17507">
                  <c:v>42352.429166666669</c:v>
                </c:pt>
                <c:pt idx="17508">
                  <c:v>42352.431944444441</c:v>
                </c:pt>
                <c:pt idx="17509">
                  <c:v>42352.43472222222</c:v>
                </c:pt>
                <c:pt idx="17510">
                  <c:v>42352.4375</c:v>
                </c:pt>
                <c:pt idx="17511">
                  <c:v>42352.438194444447</c:v>
                </c:pt>
                <c:pt idx="17512">
                  <c:v>42352.441666666666</c:v>
                </c:pt>
                <c:pt idx="17513">
                  <c:v>42352.444444444445</c:v>
                </c:pt>
                <c:pt idx="17514">
                  <c:v>42352.447222222225</c:v>
                </c:pt>
                <c:pt idx="17515">
                  <c:v>42352.447916666664</c:v>
                </c:pt>
                <c:pt idx="17516">
                  <c:v>42352.451388888891</c:v>
                </c:pt>
                <c:pt idx="17517">
                  <c:v>42352.456944444442</c:v>
                </c:pt>
                <c:pt idx="17518">
                  <c:v>42352.458333333336</c:v>
                </c:pt>
                <c:pt idx="17519">
                  <c:v>42352.464583333334</c:v>
                </c:pt>
                <c:pt idx="17520">
                  <c:v>42352.46875</c:v>
                </c:pt>
                <c:pt idx="17521">
                  <c:v>42352.479166666664</c:v>
                </c:pt>
                <c:pt idx="17522">
                  <c:v>42352.481944444444</c:v>
                </c:pt>
                <c:pt idx="17523">
                  <c:v>42352.489583333336</c:v>
                </c:pt>
                <c:pt idx="17524">
                  <c:v>42352.5</c:v>
                </c:pt>
                <c:pt idx="17525">
                  <c:v>42352.501388888886</c:v>
                </c:pt>
                <c:pt idx="17526">
                  <c:v>42352.506249999999</c:v>
                </c:pt>
                <c:pt idx="17527">
                  <c:v>42352.510416666664</c:v>
                </c:pt>
                <c:pt idx="17528">
                  <c:v>42352.513194444444</c:v>
                </c:pt>
                <c:pt idx="17529">
                  <c:v>42352.515972222223</c:v>
                </c:pt>
                <c:pt idx="17530">
                  <c:v>42352.518750000003</c:v>
                </c:pt>
                <c:pt idx="17531">
                  <c:v>42352.520833333336</c:v>
                </c:pt>
                <c:pt idx="17532">
                  <c:v>42352.523611111108</c:v>
                </c:pt>
                <c:pt idx="17533">
                  <c:v>42352.526388888888</c:v>
                </c:pt>
                <c:pt idx="17534">
                  <c:v>42352.52847222222</c:v>
                </c:pt>
                <c:pt idx="17535">
                  <c:v>42352.530555555553</c:v>
                </c:pt>
                <c:pt idx="17536">
                  <c:v>42352.53125</c:v>
                </c:pt>
                <c:pt idx="17537">
                  <c:v>42352.533333333333</c:v>
                </c:pt>
                <c:pt idx="17538">
                  <c:v>42352.536111111112</c:v>
                </c:pt>
                <c:pt idx="17539">
                  <c:v>42352.538194444445</c:v>
                </c:pt>
                <c:pt idx="17540">
                  <c:v>42352.540277777778</c:v>
                </c:pt>
                <c:pt idx="17541">
                  <c:v>42352.541666666664</c:v>
                </c:pt>
                <c:pt idx="17542">
                  <c:v>42352.543055555558</c:v>
                </c:pt>
                <c:pt idx="17543">
                  <c:v>42352.54583333333</c:v>
                </c:pt>
                <c:pt idx="17544">
                  <c:v>42352.549305555556</c:v>
                </c:pt>
                <c:pt idx="17545">
                  <c:v>42352.551388888889</c:v>
                </c:pt>
                <c:pt idx="17546">
                  <c:v>42352.552083333336</c:v>
                </c:pt>
                <c:pt idx="17547">
                  <c:v>42352.553472222222</c:v>
                </c:pt>
                <c:pt idx="17548">
                  <c:v>42352.555555555555</c:v>
                </c:pt>
                <c:pt idx="17549">
                  <c:v>42352.557638888888</c:v>
                </c:pt>
                <c:pt idx="17550">
                  <c:v>42352.559027777781</c:v>
                </c:pt>
                <c:pt idx="17551">
                  <c:v>42352.560416666667</c:v>
                </c:pt>
                <c:pt idx="17552">
                  <c:v>42352.5625</c:v>
                </c:pt>
                <c:pt idx="17553">
                  <c:v>42352.564583333333</c:v>
                </c:pt>
                <c:pt idx="17554">
                  <c:v>42352.565972222219</c:v>
                </c:pt>
                <c:pt idx="17555">
                  <c:v>42352.568055555559</c:v>
                </c:pt>
                <c:pt idx="17556">
                  <c:v>42352.570138888892</c:v>
                </c:pt>
                <c:pt idx="17557">
                  <c:v>42352.572222222225</c:v>
                </c:pt>
                <c:pt idx="17558">
                  <c:v>42352.572916666664</c:v>
                </c:pt>
                <c:pt idx="17559">
                  <c:v>42352.574305555558</c:v>
                </c:pt>
                <c:pt idx="17560">
                  <c:v>42352.575694444444</c:v>
                </c:pt>
                <c:pt idx="17561">
                  <c:v>42352.577777777777</c:v>
                </c:pt>
                <c:pt idx="17562">
                  <c:v>42352.585416666669</c:v>
                </c:pt>
                <c:pt idx="17563">
                  <c:v>42352.586805555555</c:v>
                </c:pt>
                <c:pt idx="17564">
                  <c:v>42352.588888888888</c:v>
                </c:pt>
                <c:pt idx="17565">
                  <c:v>42352.59097222222</c:v>
                </c:pt>
                <c:pt idx="17566">
                  <c:v>42352.593055555553</c:v>
                </c:pt>
                <c:pt idx="17567">
                  <c:v>42352.59375</c:v>
                </c:pt>
                <c:pt idx="17568">
                  <c:v>42352.595138888886</c:v>
                </c:pt>
                <c:pt idx="17569">
                  <c:v>42352.597222222219</c:v>
                </c:pt>
                <c:pt idx="17570">
                  <c:v>42352.599305555559</c:v>
                </c:pt>
                <c:pt idx="17571">
                  <c:v>42352.600694444445</c:v>
                </c:pt>
                <c:pt idx="17572">
                  <c:v>42352.602777777778</c:v>
                </c:pt>
                <c:pt idx="17573">
                  <c:v>42352.604166666664</c:v>
                </c:pt>
                <c:pt idx="17574">
                  <c:v>42352.604861111111</c:v>
                </c:pt>
                <c:pt idx="17575">
                  <c:v>42352.606944444444</c:v>
                </c:pt>
                <c:pt idx="17576">
                  <c:v>42352.60833333333</c:v>
                </c:pt>
                <c:pt idx="17577">
                  <c:v>42352.61041666667</c:v>
                </c:pt>
                <c:pt idx="17578">
                  <c:v>42352.612500000003</c:v>
                </c:pt>
                <c:pt idx="17579">
                  <c:v>42352.614583333336</c:v>
                </c:pt>
                <c:pt idx="17580">
                  <c:v>42352.616666666669</c:v>
                </c:pt>
                <c:pt idx="17581">
                  <c:v>42352.618750000001</c:v>
                </c:pt>
                <c:pt idx="17582">
                  <c:v>42352.620833333334</c:v>
                </c:pt>
                <c:pt idx="17583">
                  <c:v>42352.622916666667</c:v>
                </c:pt>
                <c:pt idx="17584">
                  <c:v>42352.625</c:v>
                </c:pt>
                <c:pt idx="17585">
                  <c:v>42352.625694444447</c:v>
                </c:pt>
                <c:pt idx="17586">
                  <c:v>42352.629166666666</c:v>
                </c:pt>
                <c:pt idx="17587">
                  <c:v>42352.631944444445</c:v>
                </c:pt>
                <c:pt idx="17588">
                  <c:v>42352.634027777778</c:v>
                </c:pt>
                <c:pt idx="17589">
                  <c:v>42352.635416666664</c:v>
                </c:pt>
                <c:pt idx="17590">
                  <c:v>42352.636111111111</c:v>
                </c:pt>
                <c:pt idx="17591">
                  <c:v>42352.637499999997</c:v>
                </c:pt>
                <c:pt idx="17592">
                  <c:v>42352.63958333333</c:v>
                </c:pt>
                <c:pt idx="17593">
                  <c:v>42352.64166666667</c:v>
                </c:pt>
                <c:pt idx="17594">
                  <c:v>42352.643055555556</c:v>
                </c:pt>
                <c:pt idx="17595">
                  <c:v>42352.645138888889</c:v>
                </c:pt>
                <c:pt idx="17596">
                  <c:v>42352.645833333336</c:v>
                </c:pt>
                <c:pt idx="17597">
                  <c:v>42352.647222222222</c:v>
                </c:pt>
                <c:pt idx="17598">
                  <c:v>42352.648611111108</c:v>
                </c:pt>
                <c:pt idx="17599">
                  <c:v>42352.650694444441</c:v>
                </c:pt>
                <c:pt idx="17600">
                  <c:v>42352.652777777781</c:v>
                </c:pt>
                <c:pt idx="17601">
                  <c:v>42352.654166666667</c:v>
                </c:pt>
                <c:pt idx="17602">
                  <c:v>42352.65625</c:v>
                </c:pt>
                <c:pt idx="17603">
                  <c:v>42352.658333333333</c:v>
                </c:pt>
                <c:pt idx="17604">
                  <c:v>42352.660416666666</c:v>
                </c:pt>
                <c:pt idx="17605">
                  <c:v>42352.662499999999</c:v>
                </c:pt>
                <c:pt idx="17606">
                  <c:v>42352.665277777778</c:v>
                </c:pt>
                <c:pt idx="17607">
                  <c:v>42352.666666666664</c:v>
                </c:pt>
                <c:pt idx="17608">
                  <c:v>42352.667361111111</c:v>
                </c:pt>
                <c:pt idx="17609">
                  <c:v>42352.669444444444</c:v>
                </c:pt>
                <c:pt idx="17610">
                  <c:v>42352.671527777777</c:v>
                </c:pt>
                <c:pt idx="17611">
                  <c:v>42352.674305555556</c:v>
                </c:pt>
                <c:pt idx="17612">
                  <c:v>42352.676388888889</c:v>
                </c:pt>
                <c:pt idx="17613">
                  <c:v>42352.677083333336</c:v>
                </c:pt>
                <c:pt idx="17614">
                  <c:v>42352.678472222222</c:v>
                </c:pt>
                <c:pt idx="17615">
                  <c:v>42352.680555555555</c:v>
                </c:pt>
                <c:pt idx="17616">
                  <c:v>42352.683333333334</c:v>
                </c:pt>
                <c:pt idx="17617">
                  <c:v>42352.685416666667</c:v>
                </c:pt>
                <c:pt idx="17618">
                  <c:v>42352.6875</c:v>
                </c:pt>
                <c:pt idx="17619">
                  <c:v>42352.688194444447</c:v>
                </c:pt>
                <c:pt idx="17620">
                  <c:v>42352.69027777778</c:v>
                </c:pt>
                <c:pt idx="17621">
                  <c:v>42352.693749999999</c:v>
                </c:pt>
                <c:pt idx="17622">
                  <c:v>42352.697222222225</c:v>
                </c:pt>
                <c:pt idx="17623">
                  <c:v>42352.697916666664</c:v>
                </c:pt>
                <c:pt idx="17624">
                  <c:v>42352.700694444444</c:v>
                </c:pt>
                <c:pt idx="17625">
                  <c:v>42352.70416666667</c:v>
                </c:pt>
                <c:pt idx="17626">
                  <c:v>42352.708333333336</c:v>
                </c:pt>
                <c:pt idx="17627">
                  <c:v>42352.709027777775</c:v>
                </c:pt>
                <c:pt idx="17628">
                  <c:v>42352.715277777781</c:v>
                </c:pt>
                <c:pt idx="17629">
                  <c:v>42352.71875</c:v>
                </c:pt>
                <c:pt idx="17630">
                  <c:v>42352.720138888886</c:v>
                </c:pt>
                <c:pt idx="17631">
                  <c:v>42352.723611111112</c:v>
                </c:pt>
                <c:pt idx="17632">
                  <c:v>42352.729166666664</c:v>
                </c:pt>
                <c:pt idx="17633">
                  <c:v>42352.739583333336</c:v>
                </c:pt>
                <c:pt idx="17634">
                  <c:v>42352.75</c:v>
                </c:pt>
                <c:pt idx="17635">
                  <c:v>42352.760416666664</c:v>
                </c:pt>
                <c:pt idx="17636">
                  <c:v>42352.763194444444</c:v>
                </c:pt>
                <c:pt idx="17637">
                  <c:v>42352.767361111109</c:v>
                </c:pt>
                <c:pt idx="17638">
                  <c:v>42352.770833333336</c:v>
                </c:pt>
                <c:pt idx="17639">
                  <c:v>42352.775000000001</c:v>
                </c:pt>
                <c:pt idx="17640">
                  <c:v>42352.779861111114</c:v>
                </c:pt>
                <c:pt idx="17641">
                  <c:v>42352.78125</c:v>
                </c:pt>
                <c:pt idx="17642">
                  <c:v>42352.78402777778</c:v>
                </c:pt>
                <c:pt idx="17643">
                  <c:v>42352.786805555559</c:v>
                </c:pt>
                <c:pt idx="17644">
                  <c:v>42352.789583333331</c:v>
                </c:pt>
                <c:pt idx="17645">
                  <c:v>42352.791666666664</c:v>
                </c:pt>
                <c:pt idx="17646">
                  <c:v>42352.793749999997</c:v>
                </c:pt>
                <c:pt idx="17647">
                  <c:v>42352.79583333333</c:v>
                </c:pt>
                <c:pt idx="17648">
                  <c:v>42352.797222222223</c:v>
                </c:pt>
                <c:pt idx="17649">
                  <c:v>42352.799305555556</c:v>
                </c:pt>
                <c:pt idx="17650">
                  <c:v>42352.801388888889</c:v>
                </c:pt>
                <c:pt idx="17651">
                  <c:v>42352.802083333336</c:v>
                </c:pt>
                <c:pt idx="17652">
                  <c:v>42352.804166666669</c:v>
                </c:pt>
                <c:pt idx="17653">
                  <c:v>42352.806250000001</c:v>
                </c:pt>
                <c:pt idx="17654">
                  <c:v>42352.809027777781</c:v>
                </c:pt>
                <c:pt idx="17655">
                  <c:v>42352.811805555553</c:v>
                </c:pt>
                <c:pt idx="17656">
                  <c:v>42352.8125</c:v>
                </c:pt>
                <c:pt idx="17657">
                  <c:v>42352.813888888886</c:v>
                </c:pt>
                <c:pt idx="17658">
                  <c:v>42352.815972222219</c:v>
                </c:pt>
                <c:pt idx="17659">
                  <c:v>42352.818055555559</c:v>
                </c:pt>
                <c:pt idx="17660">
                  <c:v>42352.820138888892</c:v>
                </c:pt>
                <c:pt idx="17661">
                  <c:v>42352.821527777778</c:v>
                </c:pt>
                <c:pt idx="17662">
                  <c:v>42352.822916666664</c:v>
                </c:pt>
                <c:pt idx="17663">
                  <c:v>42352.823611111111</c:v>
                </c:pt>
                <c:pt idx="17664">
                  <c:v>42352.825694444444</c:v>
                </c:pt>
                <c:pt idx="17665">
                  <c:v>42352.828472222223</c:v>
                </c:pt>
                <c:pt idx="17666">
                  <c:v>42352.830555555556</c:v>
                </c:pt>
                <c:pt idx="17667">
                  <c:v>42352.831944444442</c:v>
                </c:pt>
                <c:pt idx="17668">
                  <c:v>42352.833333333336</c:v>
                </c:pt>
                <c:pt idx="17669">
                  <c:v>42352.834722222222</c:v>
                </c:pt>
                <c:pt idx="17670">
                  <c:v>42352.836805555555</c:v>
                </c:pt>
                <c:pt idx="17671">
                  <c:v>42352.838888888888</c:v>
                </c:pt>
                <c:pt idx="17672">
                  <c:v>42352.84097222222</c:v>
                </c:pt>
                <c:pt idx="17673">
                  <c:v>42352.842361111114</c:v>
                </c:pt>
                <c:pt idx="17674">
                  <c:v>42352.84375</c:v>
                </c:pt>
                <c:pt idx="17675">
                  <c:v>42352.844444444447</c:v>
                </c:pt>
                <c:pt idx="17676">
                  <c:v>42352.84652777778</c:v>
                </c:pt>
                <c:pt idx="17677">
                  <c:v>42352.848611111112</c:v>
                </c:pt>
                <c:pt idx="17678">
                  <c:v>42352.850694444445</c:v>
                </c:pt>
                <c:pt idx="17679">
                  <c:v>42352.852777777778</c:v>
                </c:pt>
                <c:pt idx="17680">
                  <c:v>42352.854166666664</c:v>
                </c:pt>
                <c:pt idx="17681">
                  <c:v>42352.854861111111</c:v>
                </c:pt>
                <c:pt idx="17682">
                  <c:v>42352.856249999997</c:v>
                </c:pt>
                <c:pt idx="17683">
                  <c:v>42352.85833333333</c:v>
                </c:pt>
                <c:pt idx="17684">
                  <c:v>42352.86041666667</c:v>
                </c:pt>
                <c:pt idx="17685">
                  <c:v>42352.862500000003</c:v>
                </c:pt>
                <c:pt idx="17686">
                  <c:v>42352.864583333336</c:v>
                </c:pt>
                <c:pt idx="17687">
                  <c:v>42352.866666666669</c:v>
                </c:pt>
                <c:pt idx="17688">
                  <c:v>42352.868055555555</c:v>
                </c:pt>
                <c:pt idx="17689">
                  <c:v>42352.870138888888</c:v>
                </c:pt>
                <c:pt idx="17690">
                  <c:v>42352.87222222222</c:v>
                </c:pt>
                <c:pt idx="17691">
                  <c:v>42352.874305555553</c:v>
                </c:pt>
                <c:pt idx="17692">
                  <c:v>42352.875</c:v>
                </c:pt>
                <c:pt idx="17693">
                  <c:v>42352.876388888886</c:v>
                </c:pt>
                <c:pt idx="17694">
                  <c:v>42352.878472222219</c:v>
                </c:pt>
                <c:pt idx="17695">
                  <c:v>42352.880555555559</c:v>
                </c:pt>
                <c:pt idx="17696">
                  <c:v>42352.882638888892</c:v>
                </c:pt>
                <c:pt idx="17697">
                  <c:v>42352.884722222225</c:v>
                </c:pt>
                <c:pt idx="17698">
                  <c:v>42352.885416666664</c:v>
                </c:pt>
                <c:pt idx="17699">
                  <c:v>42352.886805555558</c:v>
                </c:pt>
                <c:pt idx="17700">
                  <c:v>42352.888194444444</c:v>
                </c:pt>
                <c:pt idx="17701">
                  <c:v>42352.88958333333</c:v>
                </c:pt>
                <c:pt idx="17702">
                  <c:v>42352.890972222223</c:v>
                </c:pt>
                <c:pt idx="17703">
                  <c:v>42352.893055555556</c:v>
                </c:pt>
                <c:pt idx="17704">
                  <c:v>42352.895833333336</c:v>
                </c:pt>
                <c:pt idx="17705">
                  <c:v>42352.898611111108</c:v>
                </c:pt>
                <c:pt idx="17706">
                  <c:v>42352.900694444441</c:v>
                </c:pt>
                <c:pt idx="17707">
                  <c:v>42352.90347222222</c:v>
                </c:pt>
                <c:pt idx="17708">
                  <c:v>42352.905555555553</c:v>
                </c:pt>
                <c:pt idx="17709">
                  <c:v>42352.90625</c:v>
                </c:pt>
                <c:pt idx="17710">
                  <c:v>42352.907638888886</c:v>
                </c:pt>
                <c:pt idx="17711">
                  <c:v>42352.910416666666</c:v>
                </c:pt>
                <c:pt idx="17712">
                  <c:v>42352.913194444445</c:v>
                </c:pt>
                <c:pt idx="17713">
                  <c:v>42352.915972222225</c:v>
                </c:pt>
                <c:pt idx="17714">
                  <c:v>42352.916666666664</c:v>
                </c:pt>
                <c:pt idx="17715">
                  <c:v>42352.918055555558</c:v>
                </c:pt>
                <c:pt idx="17716">
                  <c:v>42352.92083333333</c:v>
                </c:pt>
                <c:pt idx="17717">
                  <c:v>42352.924305555556</c:v>
                </c:pt>
                <c:pt idx="17718">
                  <c:v>42352.926388888889</c:v>
                </c:pt>
                <c:pt idx="17719">
                  <c:v>42352.927083333336</c:v>
                </c:pt>
                <c:pt idx="17720">
                  <c:v>42352.929861111108</c:v>
                </c:pt>
                <c:pt idx="17721">
                  <c:v>42352.931944444441</c:v>
                </c:pt>
                <c:pt idx="17722">
                  <c:v>42352.935416666667</c:v>
                </c:pt>
                <c:pt idx="17723">
                  <c:v>42352.9375</c:v>
                </c:pt>
                <c:pt idx="17724">
                  <c:v>42352.938194444447</c:v>
                </c:pt>
                <c:pt idx="17725">
                  <c:v>42352.942361111112</c:v>
                </c:pt>
                <c:pt idx="17726">
                  <c:v>42352.945138888892</c:v>
                </c:pt>
                <c:pt idx="17727">
                  <c:v>42352.947916666664</c:v>
                </c:pt>
                <c:pt idx="17728">
                  <c:v>42352.948611111111</c:v>
                </c:pt>
                <c:pt idx="17729">
                  <c:v>42352.952777777777</c:v>
                </c:pt>
                <c:pt idx="17730">
                  <c:v>42352.956944444442</c:v>
                </c:pt>
                <c:pt idx="17731">
                  <c:v>42352.958333333336</c:v>
                </c:pt>
                <c:pt idx="17732">
                  <c:v>42352.963888888888</c:v>
                </c:pt>
                <c:pt idx="17733">
                  <c:v>42352.96875</c:v>
                </c:pt>
                <c:pt idx="17734">
                  <c:v>42352.972916666666</c:v>
                </c:pt>
                <c:pt idx="17735">
                  <c:v>42352.979166666664</c:v>
                </c:pt>
                <c:pt idx="17736">
                  <c:v>42352.989583333336</c:v>
                </c:pt>
                <c:pt idx="17737">
                  <c:v>42352.996527777781</c:v>
                </c:pt>
                <c:pt idx="17738">
                  <c:v>42353</c:v>
                </c:pt>
                <c:pt idx="17739">
                  <c:v>42353.009722222225</c:v>
                </c:pt>
                <c:pt idx="17740">
                  <c:v>42353.010416666664</c:v>
                </c:pt>
                <c:pt idx="17741">
                  <c:v>42353.013888888891</c:v>
                </c:pt>
                <c:pt idx="17742">
                  <c:v>42353.018055555556</c:v>
                </c:pt>
                <c:pt idx="17743">
                  <c:v>42353.020833333336</c:v>
                </c:pt>
                <c:pt idx="17744">
                  <c:v>42353.022916666669</c:v>
                </c:pt>
                <c:pt idx="17745">
                  <c:v>42353.026388888888</c:v>
                </c:pt>
                <c:pt idx="17746">
                  <c:v>42353.029861111114</c:v>
                </c:pt>
                <c:pt idx="17747">
                  <c:v>42353.03125</c:v>
                </c:pt>
                <c:pt idx="17748">
                  <c:v>42353.032638888886</c:v>
                </c:pt>
                <c:pt idx="17749">
                  <c:v>42353.034722222219</c:v>
                </c:pt>
                <c:pt idx="17750">
                  <c:v>42353.036805555559</c:v>
                </c:pt>
                <c:pt idx="17751">
                  <c:v>42353.038888888892</c:v>
                </c:pt>
                <c:pt idx="17752">
                  <c:v>42353.040972222225</c:v>
                </c:pt>
                <c:pt idx="17753">
                  <c:v>42353.041666666664</c:v>
                </c:pt>
                <c:pt idx="17754">
                  <c:v>42353.043055555558</c:v>
                </c:pt>
                <c:pt idx="17755">
                  <c:v>42353.045138888891</c:v>
                </c:pt>
                <c:pt idx="17756">
                  <c:v>42353.047222222223</c:v>
                </c:pt>
                <c:pt idx="17757">
                  <c:v>42353.049305555556</c:v>
                </c:pt>
                <c:pt idx="17758">
                  <c:v>42353.052083333336</c:v>
                </c:pt>
                <c:pt idx="17759">
                  <c:v>42353.054861111108</c:v>
                </c:pt>
                <c:pt idx="17760">
                  <c:v>42353.056944444441</c:v>
                </c:pt>
                <c:pt idx="17761">
                  <c:v>42353.059027777781</c:v>
                </c:pt>
                <c:pt idx="17762">
                  <c:v>42353.061111111114</c:v>
                </c:pt>
                <c:pt idx="17763">
                  <c:v>42353.0625</c:v>
                </c:pt>
                <c:pt idx="17764">
                  <c:v>42353.063194444447</c:v>
                </c:pt>
                <c:pt idx="17765">
                  <c:v>42353.06527777778</c:v>
                </c:pt>
                <c:pt idx="17766">
                  <c:v>42353.067361111112</c:v>
                </c:pt>
                <c:pt idx="17767">
                  <c:v>42353.069444444445</c:v>
                </c:pt>
                <c:pt idx="17768">
                  <c:v>42353.071527777778</c:v>
                </c:pt>
                <c:pt idx="17769">
                  <c:v>42353.072916666664</c:v>
                </c:pt>
                <c:pt idx="17770">
                  <c:v>42353.074305555558</c:v>
                </c:pt>
                <c:pt idx="17771">
                  <c:v>42353.077777777777</c:v>
                </c:pt>
                <c:pt idx="17772">
                  <c:v>42353.080555555556</c:v>
                </c:pt>
                <c:pt idx="17773">
                  <c:v>42353.082638888889</c:v>
                </c:pt>
                <c:pt idx="17774">
                  <c:v>42353.083333333336</c:v>
                </c:pt>
                <c:pt idx="17775">
                  <c:v>42353.084722222222</c:v>
                </c:pt>
                <c:pt idx="17776">
                  <c:v>42353.086111111108</c:v>
                </c:pt>
                <c:pt idx="17777">
                  <c:v>42353.088194444441</c:v>
                </c:pt>
                <c:pt idx="17778">
                  <c:v>42353.090277777781</c:v>
                </c:pt>
                <c:pt idx="17779">
                  <c:v>42353.091666666667</c:v>
                </c:pt>
                <c:pt idx="17780">
                  <c:v>42353.09375</c:v>
                </c:pt>
                <c:pt idx="17781">
                  <c:v>42353.095138888886</c:v>
                </c:pt>
                <c:pt idx="17782">
                  <c:v>42353.097222222219</c:v>
                </c:pt>
                <c:pt idx="17783">
                  <c:v>42353.099305555559</c:v>
                </c:pt>
                <c:pt idx="17784">
                  <c:v>42353.101388888892</c:v>
                </c:pt>
                <c:pt idx="17785">
                  <c:v>42353.102777777778</c:v>
                </c:pt>
                <c:pt idx="17786">
                  <c:v>42353.104166666664</c:v>
                </c:pt>
                <c:pt idx="17787">
                  <c:v>42353.104861111111</c:v>
                </c:pt>
                <c:pt idx="17788">
                  <c:v>42353.106944444444</c:v>
                </c:pt>
                <c:pt idx="17789">
                  <c:v>42353.109027777777</c:v>
                </c:pt>
                <c:pt idx="17790">
                  <c:v>42353.111111111109</c:v>
                </c:pt>
                <c:pt idx="17791">
                  <c:v>42353.113194444442</c:v>
                </c:pt>
                <c:pt idx="17792">
                  <c:v>42353.114583333336</c:v>
                </c:pt>
                <c:pt idx="17793">
                  <c:v>42353.115277777775</c:v>
                </c:pt>
                <c:pt idx="17794">
                  <c:v>42353.117361111108</c:v>
                </c:pt>
                <c:pt idx="17795">
                  <c:v>42353.119444444441</c:v>
                </c:pt>
                <c:pt idx="17796">
                  <c:v>42353.120833333334</c:v>
                </c:pt>
                <c:pt idx="17797">
                  <c:v>42353.122916666667</c:v>
                </c:pt>
                <c:pt idx="17798">
                  <c:v>42353.125</c:v>
                </c:pt>
                <c:pt idx="17799">
                  <c:v>42353.127083333333</c:v>
                </c:pt>
                <c:pt idx="17800">
                  <c:v>42353.129166666666</c:v>
                </c:pt>
                <c:pt idx="17801">
                  <c:v>42353.131944444445</c:v>
                </c:pt>
                <c:pt idx="17802">
                  <c:v>42353.134722222225</c:v>
                </c:pt>
                <c:pt idx="17803">
                  <c:v>42353.135416666664</c:v>
                </c:pt>
                <c:pt idx="17804">
                  <c:v>42353.136805555558</c:v>
                </c:pt>
                <c:pt idx="17805">
                  <c:v>42353.138888888891</c:v>
                </c:pt>
                <c:pt idx="17806">
                  <c:v>42353.140972222223</c:v>
                </c:pt>
                <c:pt idx="17807">
                  <c:v>42353.143055555556</c:v>
                </c:pt>
                <c:pt idx="17808">
                  <c:v>42353.145833333336</c:v>
                </c:pt>
                <c:pt idx="17809">
                  <c:v>42353.147916666669</c:v>
                </c:pt>
                <c:pt idx="17810">
                  <c:v>42353.15</c:v>
                </c:pt>
                <c:pt idx="17811">
                  <c:v>42353.152083333334</c:v>
                </c:pt>
                <c:pt idx="17812">
                  <c:v>42353.154861111114</c:v>
                </c:pt>
                <c:pt idx="17813">
                  <c:v>42353.15625</c:v>
                </c:pt>
                <c:pt idx="17814">
                  <c:v>42353.156944444447</c:v>
                </c:pt>
                <c:pt idx="17815">
                  <c:v>42353.15902777778</c:v>
                </c:pt>
                <c:pt idx="17816">
                  <c:v>42353.161805555559</c:v>
                </c:pt>
                <c:pt idx="17817">
                  <c:v>42353.163888888892</c:v>
                </c:pt>
                <c:pt idx="17818">
                  <c:v>42353.165972222225</c:v>
                </c:pt>
                <c:pt idx="17819">
                  <c:v>42353.166666666664</c:v>
                </c:pt>
                <c:pt idx="17820">
                  <c:v>42353.168749999997</c:v>
                </c:pt>
                <c:pt idx="17821">
                  <c:v>42353.17083333333</c:v>
                </c:pt>
                <c:pt idx="17822">
                  <c:v>42353.173611111109</c:v>
                </c:pt>
                <c:pt idx="17823">
                  <c:v>42353.176388888889</c:v>
                </c:pt>
                <c:pt idx="17824">
                  <c:v>42353.177083333336</c:v>
                </c:pt>
                <c:pt idx="17825">
                  <c:v>42353.180555555555</c:v>
                </c:pt>
                <c:pt idx="17826">
                  <c:v>42353.183333333334</c:v>
                </c:pt>
                <c:pt idx="17827">
                  <c:v>42353.186111111114</c:v>
                </c:pt>
                <c:pt idx="17828">
                  <c:v>42353.1875</c:v>
                </c:pt>
                <c:pt idx="17829">
                  <c:v>42353.188194444447</c:v>
                </c:pt>
                <c:pt idx="17830">
                  <c:v>42353.19027777778</c:v>
                </c:pt>
                <c:pt idx="17831">
                  <c:v>42353.193055555559</c:v>
                </c:pt>
                <c:pt idx="17832">
                  <c:v>42353.195138888892</c:v>
                </c:pt>
                <c:pt idx="17833">
                  <c:v>42353.196527777778</c:v>
                </c:pt>
                <c:pt idx="17834">
                  <c:v>42353.197916666664</c:v>
                </c:pt>
                <c:pt idx="17835">
                  <c:v>42353.198611111111</c:v>
                </c:pt>
                <c:pt idx="17836">
                  <c:v>42353.200694444444</c:v>
                </c:pt>
                <c:pt idx="17837">
                  <c:v>42353.20416666667</c:v>
                </c:pt>
                <c:pt idx="17838">
                  <c:v>42353.206944444442</c:v>
                </c:pt>
                <c:pt idx="17839">
                  <c:v>42353.208333333336</c:v>
                </c:pt>
                <c:pt idx="17840">
                  <c:v>42353.209722222222</c:v>
                </c:pt>
                <c:pt idx="17841">
                  <c:v>42353.212500000001</c:v>
                </c:pt>
                <c:pt idx="17842">
                  <c:v>42353.21597222222</c:v>
                </c:pt>
                <c:pt idx="17843">
                  <c:v>42353.21875</c:v>
                </c:pt>
                <c:pt idx="17844">
                  <c:v>42353.219444444447</c:v>
                </c:pt>
                <c:pt idx="17845">
                  <c:v>42353.223611111112</c:v>
                </c:pt>
                <c:pt idx="17846">
                  <c:v>42353.229166666664</c:v>
                </c:pt>
                <c:pt idx="17847">
                  <c:v>42353.234722222223</c:v>
                </c:pt>
                <c:pt idx="17848">
                  <c:v>42353.238888888889</c:v>
                </c:pt>
                <c:pt idx="17849">
                  <c:v>42353.239583333336</c:v>
                </c:pt>
                <c:pt idx="17850">
                  <c:v>42353.24722222222</c:v>
                </c:pt>
                <c:pt idx="17851">
                  <c:v>42353.25</c:v>
                </c:pt>
                <c:pt idx="17852">
                  <c:v>42353.260416666664</c:v>
                </c:pt>
                <c:pt idx="17853">
                  <c:v>42353.270833333336</c:v>
                </c:pt>
                <c:pt idx="17854">
                  <c:v>42353.272916666669</c:v>
                </c:pt>
                <c:pt idx="17855">
                  <c:v>42353.27847222222</c:v>
                </c:pt>
                <c:pt idx="17856">
                  <c:v>42353.28125</c:v>
                </c:pt>
                <c:pt idx="17857">
                  <c:v>42353.282638888886</c:v>
                </c:pt>
                <c:pt idx="17858">
                  <c:v>42353.286805555559</c:v>
                </c:pt>
                <c:pt idx="17859">
                  <c:v>42353.291666666664</c:v>
                </c:pt>
                <c:pt idx="17860">
                  <c:v>42353.293749999997</c:v>
                </c:pt>
                <c:pt idx="17861">
                  <c:v>42353.29791666667</c:v>
                </c:pt>
                <c:pt idx="17862">
                  <c:v>42353.300694444442</c:v>
                </c:pt>
                <c:pt idx="17863">
                  <c:v>42353.302083333336</c:v>
                </c:pt>
                <c:pt idx="17864">
                  <c:v>42353.302777777775</c:v>
                </c:pt>
                <c:pt idx="17865">
                  <c:v>42353.304166666669</c:v>
                </c:pt>
                <c:pt idx="17866">
                  <c:v>42353.306250000001</c:v>
                </c:pt>
                <c:pt idx="17867">
                  <c:v>42353.308333333334</c:v>
                </c:pt>
                <c:pt idx="17868">
                  <c:v>42353.30972222222</c:v>
                </c:pt>
                <c:pt idx="17869">
                  <c:v>42353.311805555553</c:v>
                </c:pt>
                <c:pt idx="17870">
                  <c:v>42353.3125</c:v>
                </c:pt>
                <c:pt idx="17871">
                  <c:v>42353.313888888886</c:v>
                </c:pt>
                <c:pt idx="17872">
                  <c:v>42353.31527777778</c:v>
                </c:pt>
                <c:pt idx="17873">
                  <c:v>42353.317361111112</c:v>
                </c:pt>
                <c:pt idx="17874">
                  <c:v>42353.319444444445</c:v>
                </c:pt>
                <c:pt idx="17875">
                  <c:v>42353.321527777778</c:v>
                </c:pt>
                <c:pt idx="17876">
                  <c:v>42353.322916666664</c:v>
                </c:pt>
                <c:pt idx="17877">
                  <c:v>42353.323611111111</c:v>
                </c:pt>
                <c:pt idx="17878">
                  <c:v>42353.325694444444</c:v>
                </c:pt>
                <c:pt idx="17879">
                  <c:v>42353.327777777777</c:v>
                </c:pt>
                <c:pt idx="17880">
                  <c:v>42353.329861111109</c:v>
                </c:pt>
                <c:pt idx="17881">
                  <c:v>42353.331944444442</c:v>
                </c:pt>
                <c:pt idx="17882">
                  <c:v>42353.333333333336</c:v>
                </c:pt>
                <c:pt idx="17883">
                  <c:v>42353.334027777775</c:v>
                </c:pt>
                <c:pt idx="17884">
                  <c:v>42353.336111111108</c:v>
                </c:pt>
                <c:pt idx="17885">
                  <c:v>42353.338194444441</c:v>
                </c:pt>
                <c:pt idx="17886">
                  <c:v>42353.340277777781</c:v>
                </c:pt>
                <c:pt idx="17887">
                  <c:v>42353.342361111114</c:v>
                </c:pt>
                <c:pt idx="17888">
                  <c:v>42353.34375</c:v>
                </c:pt>
                <c:pt idx="17889">
                  <c:v>42353.344444444447</c:v>
                </c:pt>
                <c:pt idx="17890">
                  <c:v>42353.34652777778</c:v>
                </c:pt>
                <c:pt idx="17891">
                  <c:v>42353.348611111112</c:v>
                </c:pt>
                <c:pt idx="17892">
                  <c:v>42353.350694444445</c:v>
                </c:pt>
                <c:pt idx="17893">
                  <c:v>42353.352777777778</c:v>
                </c:pt>
                <c:pt idx="17894">
                  <c:v>42353.354166666664</c:v>
                </c:pt>
                <c:pt idx="17895">
                  <c:v>42353.354861111111</c:v>
                </c:pt>
                <c:pt idx="17896">
                  <c:v>42353.356944444444</c:v>
                </c:pt>
                <c:pt idx="17897">
                  <c:v>42353.359027777777</c:v>
                </c:pt>
                <c:pt idx="17898">
                  <c:v>42353.361111111109</c:v>
                </c:pt>
                <c:pt idx="17899">
                  <c:v>42353.362500000003</c:v>
                </c:pt>
                <c:pt idx="17900">
                  <c:v>42353.363888888889</c:v>
                </c:pt>
                <c:pt idx="17901">
                  <c:v>42353.364583333336</c:v>
                </c:pt>
                <c:pt idx="17902">
                  <c:v>42353.365972222222</c:v>
                </c:pt>
                <c:pt idx="17903">
                  <c:v>42353.367361111108</c:v>
                </c:pt>
                <c:pt idx="17904">
                  <c:v>42353.368750000001</c:v>
                </c:pt>
                <c:pt idx="17905">
                  <c:v>42353.370833333334</c:v>
                </c:pt>
                <c:pt idx="17906">
                  <c:v>42353.372916666667</c:v>
                </c:pt>
                <c:pt idx="17907">
                  <c:v>42353.374305555553</c:v>
                </c:pt>
                <c:pt idx="17908">
                  <c:v>42353.375</c:v>
                </c:pt>
                <c:pt idx="17909">
                  <c:v>42353.375694444447</c:v>
                </c:pt>
                <c:pt idx="17910">
                  <c:v>42353.37777777778</c:v>
                </c:pt>
                <c:pt idx="17911">
                  <c:v>42353.379861111112</c:v>
                </c:pt>
                <c:pt idx="17912">
                  <c:v>42353.381944444445</c:v>
                </c:pt>
                <c:pt idx="17913">
                  <c:v>42353.384027777778</c:v>
                </c:pt>
                <c:pt idx="17914">
                  <c:v>42353.385416666664</c:v>
                </c:pt>
                <c:pt idx="17915">
                  <c:v>42353.386111111111</c:v>
                </c:pt>
                <c:pt idx="17916">
                  <c:v>42353.387499999997</c:v>
                </c:pt>
                <c:pt idx="17917">
                  <c:v>42353.388888888891</c:v>
                </c:pt>
                <c:pt idx="17918">
                  <c:v>42353.390972222223</c:v>
                </c:pt>
                <c:pt idx="17919">
                  <c:v>42353.392361111109</c:v>
                </c:pt>
                <c:pt idx="17920">
                  <c:v>42353.394444444442</c:v>
                </c:pt>
                <c:pt idx="17921">
                  <c:v>42353.395833333336</c:v>
                </c:pt>
                <c:pt idx="17922">
                  <c:v>42353.396527777775</c:v>
                </c:pt>
                <c:pt idx="17923">
                  <c:v>42353.397916666669</c:v>
                </c:pt>
                <c:pt idx="17924">
                  <c:v>42353.399305555555</c:v>
                </c:pt>
                <c:pt idx="17925">
                  <c:v>42353.400694444441</c:v>
                </c:pt>
                <c:pt idx="17926">
                  <c:v>42353.402083333334</c:v>
                </c:pt>
                <c:pt idx="17927">
                  <c:v>42353.40347222222</c:v>
                </c:pt>
                <c:pt idx="17928">
                  <c:v>42353.404861111114</c:v>
                </c:pt>
                <c:pt idx="17929">
                  <c:v>42353.40625</c:v>
                </c:pt>
                <c:pt idx="17930">
                  <c:v>42353.407638888886</c:v>
                </c:pt>
                <c:pt idx="17931">
                  <c:v>42353.409722222219</c:v>
                </c:pt>
                <c:pt idx="17932">
                  <c:v>42353.411805555559</c:v>
                </c:pt>
                <c:pt idx="17933">
                  <c:v>42353.413888888892</c:v>
                </c:pt>
                <c:pt idx="17934">
                  <c:v>42353.416666666664</c:v>
                </c:pt>
                <c:pt idx="17935">
                  <c:v>42353.418749999997</c:v>
                </c:pt>
                <c:pt idx="17936">
                  <c:v>42353.420138888891</c:v>
                </c:pt>
                <c:pt idx="17937">
                  <c:v>42353.422222222223</c:v>
                </c:pt>
                <c:pt idx="17938">
                  <c:v>42353.425000000003</c:v>
                </c:pt>
                <c:pt idx="17939">
                  <c:v>42353.427083333336</c:v>
                </c:pt>
                <c:pt idx="17940">
                  <c:v>42353.429166666669</c:v>
                </c:pt>
                <c:pt idx="17941">
                  <c:v>42353.431250000001</c:v>
                </c:pt>
                <c:pt idx="17942">
                  <c:v>42353.433333333334</c:v>
                </c:pt>
                <c:pt idx="17943">
                  <c:v>42353.435416666667</c:v>
                </c:pt>
                <c:pt idx="17944">
                  <c:v>42353.4375</c:v>
                </c:pt>
                <c:pt idx="17945">
                  <c:v>42353.439583333333</c:v>
                </c:pt>
                <c:pt idx="17946">
                  <c:v>42353.441666666666</c:v>
                </c:pt>
                <c:pt idx="17947">
                  <c:v>42353.443749999999</c:v>
                </c:pt>
                <c:pt idx="17948">
                  <c:v>42353.445833333331</c:v>
                </c:pt>
                <c:pt idx="17949">
                  <c:v>42353.447916666664</c:v>
                </c:pt>
                <c:pt idx="17950">
                  <c:v>42353.448611111111</c:v>
                </c:pt>
                <c:pt idx="17951">
                  <c:v>42353.450694444444</c:v>
                </c:pt>
                <c:pt idx="17952">
                  <c:v>42353.453472222223</c:v>
                </c:pt>
                <c:pt idx="17953">
                  <c:v>42353.455555555556</c:v>
                </c:pt>
                <c:pt idx="17954">
                  <c:v>42353.458333333336</c:v>
                </c:pt>
                <c:pt idx="17955">
                  <c:v>42353.460416666669</c:v>
                </c:pt>
                <c:pt idx="17956">
                  <c:v>42353.463194444441</c:v>
                </c:pt>
                <c:pt idx="17957">
                  <c:v>42353.46597222222</c:v>
                </c:pt>
                <c:pt idx="17958">
                  <c:v>42353.46875</c:v>
                </c:pt>
                <c:pt idx="17959">
                  <c:v>42353.47152777778</c:v>
                </c:pt>
                <c:pt idx="17960">
                  <c:v>42353.474999999999</c:v>
                </c:pt>
                <c:pt idx="17961">
                  <c:v>42353.477777777778</c:v>
                </c:pt>
                <c:pt idx="17962">
                  <c:v>42353.479166666664</c:v>
                </c:pt>
                <c:pt idx="17963">
                  <c:v>42353.481944444444</c:v>
                </c:pt>
                <c:pt idx="17964">
                  <c:v>42353.484722222223</c:v>
                </c:pt>
                <c:pt idx="17965">
                  <c:v>42353.487500000003</c:v>
                </c:pt>
                <c:pt idx="17966">
                  <c:v>42353.489583333336</c:v>
                </c:pt>
                <c:pt idx="17967">
                  <c:v>42353.494444444441</c:v>
                </c:pt>
                <c:pt idx="17968">
                  <c:v>42353.5</c:v>
                </c:pt>
                <c:pt idx="17969">
                  <c:v>42353.510416666664</c:v>
                </c:pt>
                <c:pt idx="17970">
                  <c:v>42353.518750000003</c:v>
                </c:pt>
                <c:pt idx="17971">
                  <c:v>42353.520833333336</c:v>
                </c:pt>
                <c:pt idx="17972">
                  <c:v>42353.522916666669</c:v>
                </c:pt>
                <c:pt idx="17973">
                  <c:v>42353.529861111114</c:v>
                </c:pt>
                <c:pt idx="17974">
                  <c:v>42353.53125</c:v>
                </c:pt>
                <c:pt idx="17975">
                  <c:v>42353.536111111112</c:v>
                </c:pt>
                <c:pt idx="17976">
                  <c:v>42353.540277777778</c:v>
                </c:pt>
                <c:pt idx="17977">
                  <c:v>42353.541666666664</c:v>
                </c:pt>
                <c:pt idx="17978">
                  <c:v>42353.543749999997</c:v>
                </c:pt>
                <c:pt idx="17979">
                  <c:v>42353.547222222223</c:v>
                </c:pt>
                <c:pt idx="17980">
                  <c:v>42353.550694444442</c:v>
                </c:pt>
                <c:pt idx="17981">
                  <c:v>42353.552083333336</c:v>
                </c:pt>
                <c:pt idx="17982">
                  <c:v>42353.553472222222</c:v>
                </c:pt>
                <c:pt idx="17983">
                  <c:v>42353.556250000001</c:v>
                </c:pt>
                <c:pt idx="17984">
                  <c:v>42353.559027777781</c:v>
                </c:pt>
                <c:pt idx="17985">
                  <c:v>42353.561111111114</c:v>
                </c:pt>
                <c:pt idx="17986">
                  <c:v>42353.5625</c:v>
                </c:pt>
                <c:pt idx="17987">
                  <c:v>42353.563194444447</c:v>
                </c:pt>
                <c:pt idx="17988">
                  <c:v>42353.56527777778</c:v>
                </c:pt>
                <c:pt idx="17989">
                  <c:v>42353.567361111112</c:v>
                </c:pt>
                <c:pt idx="17990">
                  <c:v>42353.569444444445</c:v>
                </c:pt>
                <c:pt idx="17991">
                  <c:v>42353.570833333331</c:v>
                </c:pt>
                <c:pt idx="17992">
                  <c:v>42353.572916666664</c:v>
                </c:pt>
                <c:pt idx="17993">
                  <c:v>42353.574305555558</c:v>
                </c:pt>
                <c:pt idx="17994">
                  <c:v>42353.576388888891</c:v>
                </c:pt>
                <c:pt idx="17995">
                  <c:v>42353.578472222223</c:v>
                </c:pt>
                <c:pt idx="17996">
                  <c:v>42353.580555555556</c:v>
                </c:pt>
                <c:pt idx="17997">
                  <c:v>42353.582638888889</c:v>
                </c:pt>
                <c:pt idx="17998">
                  <c:v>42353.583333333336</c:v>
                </c:pt>
                <c:pt idx="17999">
                  <c:v>42353.585416666669</c:v>
                </c:pt>
                <c:pt idx="18000">
                  <c:v>42353.588194444441</c:v>
                </c:pt>
                <c:pt idx="18001">
                  <c:v>42353.590277777781</c:v>
                </c:pt>
                <c:pt idx="18002">
                  <c:v>42353.592361111114</c:v>
                </c:pt>
                <c:pt idx="18003">
                  <c:v>42353.59375</c:v>
                </c:pt>
                <c:pt idx="18004">
                  <c:v>42353.595833333333</c:v>
                </c:pt>
                <c:pt idx="18005">
                  <c:v>42353.597222222219</c:v>
                </c:pt>
                <c:pt idx="18006">
                  <c:v>42353.599305555559</c:v>
                </c:pt>
                <c:pt idx="18007">
                  <c:v>42353.601388888892</c:v>
                </c:pt>
                <c:pt idx="18008">
                  <c:v>42353.603472222225</c:v>
                </c:pt>
                <c:pt idx="18009">
                  <c:v>42353.604166666664</c:v>
                </c:pt>
                <c:pt idx="18010">
                  <c:v>42353.604861111111</c:v>
                </c:pt>
                <c:pt idx="18011">
                  <c:v>42353.606944444444</c:v>
                </c:pt>
                <c:pt idx="18012">
                  <c:v>42353.609027777777</c:v>
                </c:pt>
                <c:pt idx="18013">
                  <c:v>42353.611111111109</c:v>
                </c:pt>
                <c:pt idx="18014">
                  <c:v>42353.613194444442</c:v>
                </c:pt>
                <c:pt idx="18015">
                  <c:v>42353.614583333336</c:v>
                </c:pt>
                <c:pt idx="18016">
                  <c:v>42353.616666666669</c:v>
                </c:pt>
                <c:pt idx="18017">
                  <c:v>42353.618750000001</c:v>
                </c:pt>
                <c:pt idx="18018">
                  <c:v>42353.620833333334</c:v>
                </c:pt>
                <c:pt idx="18019">
                  <c:v>42353.622916666667</c:v>
                </c:pt>
                <c:pt idx="18020">
                  <c:v>42353.625</c:v>
                </c:pt>
                <c:pt idx="18021">
                  <c:v>42353.627083333333</c:v>
                </c:pt>
                <c:pt idx="18022">
                  <c:v>42353.629166666666</c:v>
                </c:pt>
                <c:pt idx="18023">
                  <c:v>42353.630555555559</c:v>
                </c:pt>
                <c:pt idx="18024">
                  <c:v>42353.632638888892</c:v>
                </c:pt>
                <c:pt idx="18025">
                  <c:v>42353.634722222225</c:v>
                </c:pt>
                <c:pt idx="18026">
                  <c:v>42353.635416666664</c:v>
                </c:pt>
                <c:pt idx="18027">
                  <c:v>42353.636805555558</c:v>
                </c:pt>
                <c:pt idx="18028">
                  <c:v>42353.638888888891</c:v>
                </c:pt>
                <c:pt idx="18029">
                  <c:v>42353.640972222223</c:v>
                </c:pt>
                <c:pt idx="18030">
                  <c:v>42353.643055555556</c:v>
                </c:pt>
                <c:pt idx="18031">
                  <c:v>42353.645138888889</c:v>
                </c:pt>
                <c:pt idx="18032">
                  <c:v>42353.645833333336</c:v>
                </c:pt>
                <c:pt idx="18033">
                  <c:v>42353.647222222222</c:v>
                </c:pt>
                <c:pt idx="18034">
                  <c:v>42353.649305555555</c:v>
                </c:pt>
                <c:pt idx="18035">
                  <c:v>42353.650694444441</c:v>
                </c:pt>
                <c:pt idx="18036">
                  <c:v>42353.652777777781</c:v>
                </c:pt>
                <c:pt idx="18037">
                  <c:v>42353.655555555553</c:v>
                </c:pt>
                <c:pt idx="18038">
                  <c:v>42353.65625</c:v>
                </c:pt>
                <c:pt idx="18039">
                  <c:v>42353.657638888886</c:v>
                </c:pt>
                <c:pt idx="18040">
                  <c:v>42353.660416666666</c:v>
                </c:pt>
                <c:pt idx="18041">
                  <c:v>42353.662499999999</c:v>
                </c:pt>
                <c:pt idx="18042">
                  <c:v>42353.664583333331</c:v>
                </c:pt>
                <c:pt idx="18043">
                  <c:v>42353.666666666664</c:v>
                </c:pt>
                <c:pt idx="18044">
                  <c:v>42353.668749999997</c:v>
                </c:pt>
                <c:pt idx="18045">
                  <c:v>42353.671527777777</c:v>
                </c:pt>
                <c:pt idx="18046">
                  <c:v>42353.673611111109</c:v>
                </c:pt>
                <c:pt idx="18047">
                  <c:v>42353.676388888889</c:v>
                </c:pt>
                <c:pt idx="18048">
                  <c:v>42353.677083333336</c:v>
                </c:pt>
                <c:pt idx="18049">
                  <c:v>42353.679166666669</c:v>
                </c:pt>
                <c:pt idx="18050">
                  <c:v>42353.681944444441</c:v>
                </c:pt>
                <c:pt idx="18051">
                  <c:v>42353.685416666667</c:v>
                </c:pt>
                <c:pt idx="18052">
                  <c:v>42353.6875</c:v>
                </c:pt>
                <c:pt idx="18053">
                  <c:v>42353.689583333333</c:v>
                </c:pt>
                <c:pt idx="18054">
                  <c:v>42353.691666666666</c:v>
                </c:pt>
                <c:pt idx="18055">
                  <c:v>42353.693749999999</c:v>
                </c:pt>
                <c:pt idx="18056">
                  <c:v>42353.695833333331</c:v>
                </c:pt>
                <c:pt idx="18057">
                  <c:v>42353.697916666664</c:v>
                </c:pt>
                <c:pt idx="18058">
                  <c:v>42353.7</c:v>
                </c:pt>
                <c:pt idx="18059">
                  <c:v>42353.70208333333</c:v>
                </c:pt>
                <c:pt idx="18060">
                  <c:v>42353.70416666667</c:v>
                </c:pt>
                <c:pt idx="18061">
                  <c:v>42353.706250000003</c:v>
                </c:pt>
                <c:pt idx="18062">
                  <c:v>42353.708333333336</c:v>
                </c:pt>
                <c:pt idx="18063">
                  <c:v>42353.709027777775</c:v>
                </c:pt>
                <c:pt idx="18064">
                  <c:v>42353.711111111108</c:v>
                </c:pt>
                <c:pt idx="18065">
                  <c:v>42353.713194444441</c:v>
                </c:pt>
                <c:pt idx="18066">
                  <c:v>42353.71597222222</c:v>
                </c:pt>
                <c:pt idx="18067">
                  <c:v>42353.71875</c:v>
                </c:pt>
                <c:pt idx="18068">
                  <c:v>42353.722222222219</c:v>
                </c:pt>
                <c:pt idx="18069">
                  <c:v>42353.724999999999</c:v>
                </c:pt>
                <c:pt idx="18070">
                  <c:v>42353.727777777778</c:v>
                </c:pt>
                <c:pt idx="18071">
                  <c:v>42353.729166666664</c:v>
                </c:pt>
                <c:pt idx="18072">
                  <c:v>42353.731249999997</c:v>
                </c:pt>
                <c:pt idx="18073">
                  <c:v>42353.734722222223</c:v>
                </c:pt>
                <c:pt idx="18074">
                  <c:v>42353.737500000003</c:v>
                </c:pt>
                <c:pt idx="18075">
                  <c:v>42353.739583333336</c:v>
                </c:pt>
                <c:pt idx="18076">
                  <c:v>42353.741666666669</c:v>
                </c:pt>
                <c:pt idx="18077">
                  <c:v>42353.745833333334</c:v>
                </c:pt>
                <c:pt idx="18078">
                  <c:v>42353.75</c:v>
                </c:pt>
                <c:pt idx="18079">
                  <c:v>42353.751388888886</c:v>
                </c:pt>
                <c:pt idx="18080">
                  <c:v>42353.758333333331</c:v>
                </c:pt>
                <c:pt idx="18081">
                  <c:v>42353.760416666664</c:v>
                </c:pt>
                <c:pt idx="18082">
                  <c:v>42353.770833333336</c:v>
                </c:pt>
                <c:pt idx="18083">
                  <c:v>42353.78125</c:v>
                </c:pt>
                <c:pt idx="18084">
                  <c:v>42353.791666666664</c:v>
                </c:pt>
                <c:pt idx="18085">
                  <c:v>42353.79583333333</c:v>
                </c:pt>
                <c:pt idx="18086">
                  <c:v>42353.8</c:v>
                </c:pt>
                <c:pt idx="18087">
                  <c:v>42353.802083333336</c:v>
                </c:pt>
                <c:pt idx="18088">
                  <c:v>42353.805555555555</c:v>
                </c:pt>
                <c:pt idx="18089">
                  <c:v>42353.810416666667</c:v>
                </c:pt>
                <c:pt idx="18090">
                  <c:v>42353.8125</c:v>
                </c:pt>
                <c:pt idx="18091">
                  <c:v>42353.813888888886</c:v>
                </c:pt>
                <c:pt idx="18092">
                  <c:v>42353.816666666666</c:v>
                </c:pt>
                <c:pt idx="18093">
                  <c:v>42353.820138888892</c:v>
                </c:pt>
                <c:pt idx="18094">
                  <c:v>42353.822222222225</c:v>
                </c:pt>
                <c:pt idx="18095">
                  <c:v>42353.822916666664</c:v>
                </c:pt>
                <c:pt idx="18096">
                  <c:v>42353.824305555558</c:v>
                </c:pt>
                <c:pt idx="18097">
                  <c:v>42353.82708333333</c:v>
                </c:pt>
                <c:pt idx="18098">
                  <c:v>42353.82916666667</c:v>
                </c:pt>
                <c:pt idx="18099">
                  <c:v>42353.831944444442</c:v>
                </c:pt>
                <c:pt idx="18100">
                  <c:v>42353.833333333336</c:v>
                </c:pt>
                <c:pt idx="18101">
                  <c:v>42353.834027777775</c:v>
                </c:pt>
                <c:pt idx="18102">
                  <c:v>42353.836805555555</c:v>
                </c:pt>
                <c:pt idx="18103">
                  <c:v>42353.838888888888</c:v>
                </c:pt>
                <c:pt idx="18104">
                  <c:v>42353.84097222222</c:v>
                </c:pt>
                <c:pt idx="18105">
                  <c:v>42353.843055555553</c:v>
                </c:pt>
                <c:pt idx="18106">
                  <c:v>42353.84375</c:v>
                </c:pt>
                <c:pt idx="18107">
                  <c:v>42353.845138888886</c:v>
                </c:pt>
                <c:pt idx="18108">
                  <c:v>42353.847222222219</c:v>
                </c:pt>
                <c:pt idx="18109">
                  <c:v>42353.849305555559</c:v>
                </c:pt>
                <c:pt idx="18110">
                  <c:v>42353.851388888892</c:v>
                </c:pt>
                <c:pt idx="18111">
                  <c:v>42353.853472222225</c:v>
                </c:pt>
                <c:pt idx="18112">
                  <c:v>42353.854166666664</c:v>
                </c:pt>
                <c:pt idx="18113">
                  <c:v>42353.855555555558</c:v>
                </c:pt>
                <c:pt idx="18114">
                  <c:v>42353.857638888891</c:v>
                </c:pt>
                <c:pt idx="18115">
                  <c:v>42353.859722222223</c:v>
                </c:pt>
                <c:pt idx="18116">
                  <c:v>42353.861805555556</c:v>
                </c:pt>
                <c:pt idx="18117">
                  <c:v>42353.863888888889</c:v>
                </c:pt>
                <c:pt idx="18118">
                  <c:v>42353.864583333336</c:v>
                </c:pt>
                <c:pt idx="18119">
                  <c:v>42353.865972222222</c:v>
                </c:pt>
                <c:pt idx="18120">
                  <c:v>42353.868750000001</c:v>
                </c:pt>
                <c:pt idx="18121">
                  <c:v>42353.870833333334</c:v>
                </c:pt>
                <c:pt idx="18122">
                  <c:v>42353.872916666667</c:v>
                </c:pt>
                <c:pt idx="18123">
                  <c:v>42353.875</c:v>
                </c:pt>
                <c:pt idx="18124">
                  <c:v>42353.877083333333</c:v>
                </c:pt>
                <c:pt idx="18125">
                  <c:v>42353.879166666666</c:v>
                </c:pt>
                <c:pt idx="18126">
                  <c:v>42353.881944444445</c:v>
                </c:pt>
                <c:pt idx="18127">
                  <c:v>42353.884027777778</c:v>
                </c:pt>
                <c:pt idx="18128">
                  <c:v>42353.885416666664</c:v>
                </c:pt>
                <c:pt idx="18129">
                  <c:v>42353.886111111111</c:v>
                </c:pt>
                <c:pt idx="18130">
                  <c:v>42353.888194444444</c:v>
                </c:pt>
                <c:pt idx="18131">
                  <c:v>42353.890277777777</c:v>
                </c:pt>
                <c:pt idx="18132">
                  <c:v>42353.892361111109</c:v>
                </c:pt>
                <c:pt idx="18133">
                  <c:v>42353.894444444442</c:v>
                </c:pt>
                <c:pt idx="18134">
                  <c:v>42353.895833333336</c:v>
                </c:pt>
                <c:pt idx="18135">
                  <c:v>42353.896527777775</c:v>
                </c:pt>
                <c:pt idx="18136">
                  <c:v>42353.898611111108</c:v>
                </c:pt>
                <c:pt idx="18137">
                  <c:v>42353.900694444441</c:v>
                </c:pt>
                <c:pt idx="18138">
                  <c:v>42353.902777777781</c:v>
                </c:pt>
                <c:pt idx="18139">
                  <c:v>42353.904166666667</c:v>
                </c:pt>
                <c:pt idx="18140">
                  <c:v>42353.90625</c:v>
                </c:pt>
                <c:pt idx="18141">
                  <c:v>42353.908333333333</c:v>
                </c:pt>
                <c:pt idx="18142">
                  <c:v>42353.910416666666</c:v>
                </c:pt>
                <c:pt idx="18143">
                  <c:v>42353.912499999999</c:v>
                </c:pt>
                <c:pt idx="18144">
                  <c:v>42353.914583333331</c:v>
                </c:pt>
                <c:pt idx="18145">
                  <c:v>42353.916666666664</c:v>
                </c:pt>
                <c:pt idx="18146">
                  <c:v>42353.918749999997</c:v>
                </c:pt>
                <c:pt idx="18147">
                  <c:v>42353.920138888891</c:v>
                </c:pt>
                <c:pt idx="18148">
                  <c:v>42353.922222222223</c:v>
                </c:pt>
                <c:pt idx="18149">
                  <c:v>42353.924305555556</c:v>
                </c:pt>
                <c:pt idx="18150">
                  <c:v>42353.925694444442</c:v>
                </c:pt>
                <c:pt idx="18151">
                  <c:v>42353.927083333336</c:v>
                </c:pt>
                <c:pt idx="18152">
                  <c:v>42353.929166666669</c:v>
                </c:pt>
                <c:pt idx="18153">
                  <c:v>42353.931944444441</c:v>
                </c:pt>
                <c:pt idx="18154">
                  <c:v>42353.93472222222</c:v>
                </c:pt>
                <c:pt idx="18155">
                  <c:v>42353.936805555553</c:v>
                </c:pt>
                <c:pt idx="18156">
                  <c:v>42353.9375</c:v>
                </c:pt>
                <c:pt idx="18157">
                  <c:v>42353.938888888886</c:v>
                </c:pt>
                <c:pt idx="18158">
                  <c:v>42353.941666666666</c:v>
                </c:pt>
                <c:pt idx="18159">
                  <c:v>42353.944444444445</c:v>
                </c:pt>
                <c:pt idx="18160">
                  <c:v>42353.946527777778</c:v>
                </c:pt>
                <c:pt idx="18161">
                  <c:v>42353.947916666664</c:v>
                </c:pt>
                <c:pt idx="18162">
                  <c:v>42353.949305555558</c:v>
                </c:pt>
                <c:pt idx="18163">
                  <c:v>42353.951388888891</c:v>
                </c:pt>
                <c:pt idx="18164">
                  <c:v>42353.95416666667</c:v>
                </c:pt>
                <c:pt idx="18165">
                  <c:v>42353.956250000003</c:v>
                </c:pt>
                <c:pt idx="18166">
                  <c:v>42353.958333333336</c:v>
                </c:pt>
                <c:pt idx="18167">
                  <c:v>42353.959027777775</c:v>
                </c:pt>
                <c:pt idx="18168">
                  <c:v>42353.961805555555</c:v>
                </c:pt>
                <c:pt idx="18169">
                  <c:v>42353.964583333334</c:v>
                </c:pt>
                <c:pt idx="18170">
                  <c:v>42353.968055555553</c:v>
                </c:pt>
                <c:pt idx="18171">
                  <c:v>42353.96875</c:v>
                </c:pt>
                <c:pt idx="18172">
                  <c:v>42353.970833333333</c:v>
                </c:pt>
                <c:pt idx="18173">
                  <c:v>42353.973611111112</c:v>
                </c:pt>
                <c:pt idx="18174">
                  <c:v>42353.976388888892</c:v>
                </c:pt>
                <c:pt idx="18175">
                  <c:v>42353.979166666664</c:v>
                </c:pt>
                <c:pt idx="18176">
                  <c:v>42353.979861111111</c:v>
                </c:pt>
                <c:pt idx="18177">
                  <c:v>42353.982638888891</c:v>
                </c:pt>
                <c:pt idx="18178">
                  <c:v>42353.986111111109</c:v>
                </c:pt>
                <c:pt idx="18179">
                  <c:v>42353.989583333336</c:v>
                </c:pt>
                <c:pt idx="18180">
                  <c:v>42353.990277777775</c:v>
                </c:pt>
                <c:pt idx="18181">
                  <c:v>42353.995138888888</c:v>
                </c:pt>
                <c:pt idx="18182">
                  <c:v>42353.997916666667</c:v>
                </c:pt>
                <c:pt idx="18183">
                  <c:v>42354</c:v>
                </c:pt>
                <c:pt idx="18184">
                  <c:v>42354.004166666666</c:v>
                </c:pt>
                <c:pt idx="18185">
                  <c:v>42354.010416666664</c:v>
                </c:pt>
                <c:pt idx="18186">
                  <c:v>42354.020833333336</c:v>
                </c:pt>
                <c:pt idx="18187">
                  <c:v>42354.03125</c:v>
                </c:pt>
                <c:pt idx="18188">
                  <c:v>42354.036805555559</c:v>
                </c:pt>
                <c:pt idx="18189">
                  <c:v>42354.041666666664</c:v>
                </c:pt>
                <c:pt idx="18190">
                  <c:v>42354.050694444442</c:v>
                </c:pt>
                <c:pt idx="18191">
                  <c:v>42354.052083333336</c:v>
                </c:pt>
                <c:pt idx="18192">
                  <c:v>42354.056250000001</c:v>
                </c:pt>
                <c:pt idx="18193">
                  <c:v>42354.0625</c:v>
                </c:pt>
                <c:pt idx="18194">
                  <c:v>42354.06527777778</c:v>
                </c:pt>
                <c:pt idx="18195">
                  <c:v>42354.067361111112</c:v>
                </c:pt>
                <c:pt idx="18196">
                  <c:v>42354.069444444445</c:v>
                </c:pt>
                <c:pt idx="18197">
                  <c:v>42354.071527777778</c:v>
                </c:pt>
                <c:pt idx="18198">
                  <c:v>42354.072916666664</c:v>
                </c:pt>
                <c:pt idx="18199">
                  <c:v>42354.074999999997</c:v>
                </c:pt>
                <c:pt idx="18200">
                  <c:v>42354.07708333333</c:v>
                </c:pt>
                <c:pt idx="18201">
                  <c:v>42354.078472222223</c:v>
                </c:pt>
                <c:pt idx="18202">
                  <c:v>42354.080555555556</c:v>
                </c:pt>
                <c:pt idx="18203">
                  <c:v>42354.082638888889</c:v>
                </c:pt>
                <c:pt idx="18204">
                  <c:v>42354.083333333336</c:v>
                </c:pt>
                <c:pt idx="18205">
                  <c:v>42354.084027777775</c:v>
                </c:pt>
                <c:pt idx="18206">
                  <c:v>42354.086111111108</c:v>
                </c:pt>
                <c:pt idx="18207">
                  <c:v>42354.088194444441</c:v>
                </c:pt>
                <c:pt idx="18208">
                  <c:v>42354.090277777781</c:v>
                </c:pt>
                <c:pt idx="18209">
                  <c:v>42354.092361111114</c:v>
                </c:pt>
                <c:pt idx="18210">
                  <c:v>42354.09375</c:v>
                </c:pt>
                <c:pt idx="18211">
                  <c:v>42354.094444444447</c:v>
                </c:pt>
                <c:pt idx="18212">
                  <c:v>42354.09652777778</c:v>
                </c:pt>
                <c:pt idx="18213">
                  <c:v>42354.098611111112</c:v>
                </c:pt>
                <c:pt idx="18214">
                  <c:v>42354.100694444445</c:v>
                </c:pt>
                <c:pt idx="18215">
                  <c:v>42354.102777777778</c:v>
                </c:pt>
                <c:pt idx="18216">
                  <c:v>42354.104166666664</c:v>
                </c:pt>
                <c:pt idx="18217">
                  <c:v>42354.104861111111</c:v>
                </c:pt>
                <c:pt idx="18218">
                  <c:v>42354.106944444444</c:v>
                </c:pt>
                <c:pt idx="18219">
                  <c:v>42354.109027777777</c:v>
                </c:pt>
                <c:pt idx="18220">
                  <c:v>42354.111111111109</c:v>
                </c:pt>
                <c:pt idx="18221">
                  <c:v>42354.113194444442</c:v>
                </c:pt>
                <c:pt idx="18222">
                  <c:v>42354.114583333336</c:v>
                </c:pt>
                <c:pt idx="18223">
                  <c:v>42354.115972222222</c:v>
                </c:pt>
                <c:pt idx="18224">
                  <c:v>42354.118055555555</c:v>
                </c:pt>
                <c:pt idx="18225">
                  <c:v>42354.120138888888</c:v>
                </c:pt>
                <c:pt idx="18226">
                  <c:v>42354.121527777781</c:v>
                </c:pt>
                <c:pt idx="18227">
                  <c:v>42354.123611111114</c:v>
                </c:pt>
                <c:pt idx="18228">
                  <c:v>42354.125</c:v>
                </c:pt>
                <c:pt idx="18229">
                  <c:v>42354.126388888886</c:v>
                </c:pt>
                <c:pt idx="18230">
                  <c:v>42354.128472222219</c:v>
                </c:pt>
                <c:pt idx="18231">
                  <c:v>42354.130555555559</c:v>
                </c:pt>
                <c:pt idx="18232">
                  <c:v>42354.132638888892</c:v>
                </c:pt>
                <c:pt idx="18233">
                  <c:v>42354.134722222225</c:v>
                </c:pt>
                <c:pt idx="18234">
                  <c:v>42354.135416666664</c:v>
                </c:pt>
                <c:pt idx="18235">
                  <c:v>42354.136805555558</c:v>
                </c:pt>
                <c:pt idx="18236">
                  <c:v>42354.138888888891</c:v>
                </c:pt>
                <c:pt idx="18237">
                  <c:v>42354.140972222223</c:v>
                </c:pt>
                <c:pt idx="18238">
                  <c:v>42354.143055555556</c:v>
                </c:pt>
                <c:pt idx="18239">
                  <c:v>42354.145138888889</c:v>
                </c:pt>
                <c:pt idx="18240">
                  <c:v>42354.145833333336</c:v>
                </c:pt>
                <c:pt idx="18241">
                  <c:v>42354.147222222222</c:v>
                </c:pt>
                <c:pt idx="18242">
                  <c:v>42354.15</c:v>
                </c:pt>
                <c:pt idx="18243">
                  <c:v>42354.152083333334</c:v>
                </c:pt>
                <c:pt idx="18244">
                  <c:v>42354.15347222222</c:v>
                </c:pt>
                <c:pt idx="18245">
                  <c:v>42354.155555555553</c:v>
                </c:pt>
                <c:pt idx="18246">
                  <c:v>42354.15625</c:v>
                </c:pt>
                <c:pt idx="18247">
                  <c:v>42354.157638888886</c:v>
                </c:pt>
                <c:pt idx="18248">
                  <c:v>42354.160416666666</c:v>
                </c:pt>
                <c:pt idx="18249">
                  <c:v>42354.161805555559</c:v>
                </c:pt>
                <c:pt idx="18250">
                  <c:v>42354.163888888892</c:v>
                </c:pt>
                <c:pt idx="18251">
                  <c:v>42354.165972222225</c:v>
                </c:pt>
                <c:pt idx="18252">
                  <c:v>42354.166666666664</c:v>
                </c:pt>
                <c:pt idx="18253">
                  <c:v>42354.168055555558</c:v>
                </c:pt>
                <c:pt idx="18254">
                  <c:v>42354.170138888891</c:v>
                </c:pt>
                <c:pt idx="18255">
                  <c:v>42354.17291666667</c:v>
                </c:pt>
                <c:pt idx="18256">
                  <c:v>42354.175000000003</c:v>
                </c:pt>
                <c:pt idx="18257">
                  <c:v>42354.177083333336</c:v>
                </c:pt>
                <c:pt idx="18258">
                  <c:v>42354.177777777775</c:v>
                </c:pt>
                <c:pt idx="18259">
                  <c:v>42354.179861111108</c:v>
                </c:pt>
                <c:pt idx="18260">
                  <c:v>42354.181944444441</c:v>
                </c:pt>
                <c:pt idx="18261">
                  <c:v>42354.18472222222</c:v>
                </c:pt>
                <c:pt idx="18262">
                  <c:v>42354.1875</c:v>
                </c:pt>
                <c:pt idx="18263">
                  <c:v>42354.189583333333</c:v>
                </c:pt>
                <c:pt idx="18264">
                  <c:v>42354.191666666666</c:v>
                </c:pt>
                <c:pt idx="18265">
                  <c:v>42354.194444444445</c:v>
                </c:pt>
                <c:pt idx="18266">
                  <c:v>42354.196527777778</c:v>
                </c:pt>
                <c:pt idx="18267">
                  <c:v>42354.197916666664</c:v>
                </c:pt>
                <c:pt idx="18268">
                  <c:v>42354.2</c:v>
                </c:pt>
                <c:pt idx="18269">
                  <c:v>42354.203472222223</c:v>
                </c:pt>
                <c:pt idx="18270">
                  <c:v>42354.207638888889</c:v>
                </c:pt>
                <c:pt idx="18271">
                  <c:v>42354.208333333336</c:v>
                </c:pt>
                <c:pt idx="18272">
                  <c:v>42354.209722222222</c:v>
                </c:pt>
                <c:pt idx="18273">
                  <c:v>42354.211805555555</c:v>
                </c:pt>
                <c:pt idx="18274">
                  <c:v>42354.213888888888</c:v>
                </c:pt>
                <c:pt idx="18275">
                  <c:v>42354.21597222222</c:v>
                </c:pt>
                <c:pt idx="18276">
                  <c:v>42354.218055555553</c:v>
                </c:pt>
                <c:pt idx="18277">
                  <c:v>42354.21875</c:v>
                </c:pt>
                <c:pt idx="18278">
                  <c:v>42354.220138888886</c:v>
                </c:pt>
                <c:pt idx="18279">
                  <c:v>42354.222222222219</c:v>
                </c:pt>
                <c:pt idx="18280">
                  <c:v>42354.224999999999</c:v>
                </c:pt>
                <c:pt idx="18281">
                  <c:v>42354.227083333331</c:v>
                </c:pt>
                <c:pt idx="18282">
                  <c:v>42354.229166666664</c:v>
                </c:pt>
                <c:pt idx="18283">
                  <c:v>42354.231944444444</c:v>
                </c:pt>
                <c:pt idx="18284">
                  <c:v>42354.234722222223</c:v>
                </c:pt>
                <c:pt idx="18285">
                  <c:v>42354.238194444442</c:v>
                </c:pt>
                <c:pt idx="18286">
                  <c:v>42354.239583333336</c:v>
                </c:pt>
                <c:pt idx="18287">
                  <c:v>42354.240972222222</c:v>
                </c:pt>
                <c:pt idx="18288">
                  <c:v>42354.244444444441</c:v>
                </c:pt>
                <c:pt idx="18289">
                  <c:v>42354.247916666667</c:v>
                </c:pt>
                <c:pt idx="18290">
                  <c:v>42354.25</c:v>
                </c:pt>
                <c:pt idx="18291">
                  <c:v>42354.252083333333</c:v>
                </c:pt>
                <c:pt idx="18292">
                  <c:v>42354.256944444445</c:v>
                </c:pt>
                <c:pt idx="18293">
                  <c:v>42354.260416666664</c:v>
                </c:pt>
                <c:pt idx="18294">
                  <c:v>42354.261111111111</c:v>
                </c:pt>
                <c:pt idx="18295">
                  <c:v>42354.26666666667</c:v>
                </c:pt>
                <c:pt idx="18296">
                  <c:v>42354.270833333336</c:v>
                </c:pt>
                <c:pt idx="18297">
                  <c:v>42354.277777777781</c:v>
                </c:pt>
                <c:pt idx="18298">
                  <c:v>42354.28125</c:v>
                </c:pt>
                <c:pt idx="18299">
                  <c:v>42354.291666666664</c:v>
                </c:pt>
                <c:pt idx="18300">
                  <c:v>42354.302083333336</c:v>
                </c:pt>
                <c:pt idx="18301">
                  <c:v>42354.308333333334</c:v>
                </c:pt>
                <c:pt idx="18302">
                  <c:v>42354.311805555553</c:v>
                </c:pt>
                <c:pt idx="18303">
                  <c:v>42354.3125</c:v>
                </c:pt>
                <c:pt idx="18304">
                  <c:v>42354.313888888886</c:v>
                </c:pt>
                <c:pt idx="18305">
                  <c:v>42354.317361111112</c:v>
                </c:pt>
                <c:pt idx="18306">
                  <c:v>42354.322916666664</c:v>
                </c:pt>
                <c:pt idx="18307">
                  <c:v>42354.324305555558</c:v>
                </c:pt>
                <c:pt idx="18308">
                  <c:v>42354.328472222223</c:v>
                </c:pt>
                <c:pt idx="18309">
                  <c:v>42354.331250000003</c:v>
                </c:pt>
                <c:pt idx="18310">
                  <c:v>42354.333333333336</c:v>
                </c:pt>
                <c:pt idx="18311">
                  <c:v>42354.334027777775</c:v>
                </c:pt>
                <c:pt idx="18312">
                  <c:v>42354.336805555555</c:v>
                </c:pt>
                <c:pt idx="18313">
                  <c:v>42354.339583333334</c:v>
                </c:pt>
                <c:pt idx="18314">
                  <c:v>42354.342361111114</c:v>
                </c:pt>
                <c:pt idx="18315">
                  <c:v>42354.34375</c:v>
                </c:pt>
                <c:pt idx="18316">
                  <c:v>42354.344444444447</c:v>
                </c:pt>
                <c:pt idx="18317">
                  <c:v>42354.34652777778</c:v>
                </c:pt>
                <c:pt idx="18318">
                  <c:v>42354.348611111112</c:v>
                </c:pt>
                <c:pt idx="18319">
                  <c:v>42354.350694444445</c:v>
                </c:pt>
                <c:pt idx="18320">
                  <c:v>42354.352777777778</c:v>
                </c:pt>
                <c:pt idx="18321">
                  <c:v>42354.354166666664</c:v>
                </c:pt>
                <c:pt idx="18322">
                  <c:v>42354.355555555558</c:v>
                </c:pt>
                <c:pt idx="18323">
                  <c:v>42354.35833333333</c:v>
                </c:pt>
                <c:pt idx="18324">
                  <c:v>42354.359722222223</c:v>
                </c:pt>
                <c:pt idx="18325">
                  <c:v>42354.361805555556</c:v>
                </c:pt>
                <c:pt idx="18326">
                  <c:v>42354.363888888889</c:v>
                </c:pt>
                <c:pt idx="18327">
                  <c:v>42354.364583333336</c:v>
                </c:pt>
                <c:pt idx="18328">
                  <c:v>42354.365972222222</c:v>
                </c:pt>
                <c:pt idx="18329">
                  <c:v>42354.368055555555</c:v>
                </c:pt>
                <c:pt idx="18330">
                  <c:v>42354.370138888888</c:v>
                </c:pt>
                <c:pt idx="18331">
                  <c:v>42354.37222222222</c:v>
                </c:pt>
                <c:pt idx="18332">
                  <c:v>42354.374305555553</c:v>
                </c:pt>
                <c:pt idx="18333">
                  <c:v>42354.375</c:v>
                </c:pt>
                <c:pt idx="18334">
                  <c:v>42354.376388888886</c:v>
                </c:pt>
                <c:pt idx="18335">
                  <c:v>42354.378472222219</c:v>
                </c:pt>
                <c:pt idx="18336">
                  <c:v>42354.380555555559</c:v>
                </c:pt>
                <c:pt idx="18337">
                  <c:v>42354.382638888892</c:v>
                </c:pt>
                <c:pt idx="18338">
                  <c:v>42354.384722222225</c:v>
                </c:pt>
                <c:pt idx="18339">
                  <c:v>42354.385416666664</c:v>
                </c:pt>
                <c:pt idx="18340">
                  <c:v>42354.386805555558</c:v>
                </c:pt>
                <c:pt idx="18341">
                  <c:v>42354.388888888891</c:v>
                </c:pt>
                <c:pt idx="18342">
                  <c:v>42354.390972222223</c:v>
                </c:pt>
                <c:pt idx="18343">
                  <c:v>42354.393055555556</c:v>
                </c:pt>
                <c:pt idx="18344">
                  <c:v>42354.395138888889</c:v>
                </c:pt>
                <c:pt idx="18345">
                  <c:v>42354.395833333336</c:v>
                </c:pt>
                <c:pt idx="18346">
                  <c:v>42354.396527777775</c:v>
                </c:pt>
                <c:pt idx="18347">
                  <c:v>42354.398611111108</c:v>
                </c:pt>
                <c:pt idx="18348">
                  <c:v>42354.400694444441</c:v>
                </c:pt>
                <c:pt idx="18349">
                  <c:v>42354.402777777781</c:v>
                </c:pt>
                <c:pt idx="18350">
                  <c:v>42354.404861111114</c:v>
                </c:pt>
                <c:pt idx="18351">
                  <c:v>42354.40625</c:v>
                </c:pt>
                <c:pt idx="18352">
                  <c:v>42354.407638888886</c:v>
                </c:pt>
                <c:pt idx="18353">
                  <c:v>42354.409722222219</c:v>
                </c:pt>
                <c:pt idx="18354">
                  <c:v>42354.411805555559</c:v>
                </c:pt>
                <c:pt idx="18355">
                  <c:v>42354.413888888892</c:v>
                </c:pt>
                <c:pt idx="18356">
                  <c:v>42354.415277777778</c:v>
                </c:pt>
                <c:pt idx="18357">
                  <c:v>42354.416666666664</c:v>
                </c:pt>
                <c:pt idx="18358">
                  <c:v>42354.418055555558</c:v>
                </c:pt>
                <c:pt idx="18359">
                  <c:v>42354.419444444444</c:v>
                </c:pt>
                <c:pt idx="18360">
                  <c:v>42354.42083333333</c:v>
                </c:pt>
                <c:pt idx="18361">
                  <c:v>42354.422222222223</c:v>
                </c:pt>
                <c:pt idx="18362">
                  <c:v>42354.423611111109</c:v>
                </c:pt>
                <c:pt idx="18363">
                  <c:v>42354.425000000003</c:v>
                </c:pt>
                <c:pt idx="18364">
                  <c:v>42354.427083333336</c:v>
                </c:pt>
                <c:pt idx="18365">
                  <c:v>42354.429166666669</c:v>
                </c:pt>
                <c:pt idx="18366">
                  <c:v>42354.431250000001</c:v>
                </c:pt>
                <c:pt idx="18367">
                  <c:v>42354.433333333334</c:v>
                </c:pt>
                <c:pt idx="18368">
                  <c:v>42354.435416666667</c:v>
                </c:pt>
                <c:pt idx="18369">
                  <c:v>42354.4375</c:v>
                </c:pt>
                <c:pt idx="18370">
                  <c:v>42354.439583333333</c:v>
                </c:pt>
                <c:pt idx="18371">
                  <c:v>42354.441666666666</c:v>
                </c:pt>
                <c:pt idx="18372">
                  <c:v>42354.443749999999</c:v>
                </c:pt>
                <c:pt idx="18373">
                  <c:v>42354.445833333331</c:v>
                </c:pt>
                <c:pt idx="18374">
                  <c:v>42354.447916666664</c:v>
                </c:pt>
                <c:pt idx="18375">
                  <c:v>42354.45</c:v>
                </c:pt>
                <c:pt idx="18376">
                  <c:v>42354.452777777777</c:v>
                </c:pt>
                <c:pt idx="18377">
                  <c:v>42354.454861111109</c:v>
                </c:pt>
                <c:pt idx="18378">
                  <c:v>42354.456944444442</c:v>
                </c:pt>
                <c:pt idx="18379">
                  <c:v>42354.458333333336</c:v>
                </c:pt>
                <c:pt idx="18380">
                  <c:v>42354.459027777775</c:v>
                </c:pt>
                <c:pt idx="18381">
                  <c:v>42354.461111111108</c:v>
                </c:pt>
                <c:pt idx="18382">
                  <c:v>42354.463194444441</c:v>
                </c:pt>
                <c:pt idx="18383">
                  <c:v>42354.465277777781</c:v>
                </c:pt>
                <c:pt idx="18384">
                  <c:v>42354.467361111114</c:v>
                </c:pt>
                <c:pt idx="18385">
                  <c:v>42354.46875</c:v>
                </c:pt>
                <c:pt idx="18386">
                  <c:v>42354.469444444447</c:v>
                </c:pt>
                <c:pt idx="18387">
                  <c:v>42354.47152777778</c:v>
                </c:pt>
                <c:pt idx="18388">
                  <c:v>42354.473611111112</c:v>
                </c:pt>
                <c:pt idx="18389">
                  <c:v>42354.475694444445</c:v>
                </c:pt>
                <c:pt idx="18390">
                  <c:v>42354.478472222225</c:v>
                </c:pt>
                <c:pt idx="18391">
                  <c:v>42354.479166666664</c:v>
                </c:pt>
                <c:pt idx="18392">
                  <c:v>42354.480555555558</c:v>
                </c:pt>
                <c:pt idx="18393">
                  <c:v>42354.482638888891</c:v>
                </c:pt>
                <c:pt idx="18394">
                  <c:v>42354.48541666667</c:v>
                </c:pt>
                <c:pt idx="18395">
                  <c:v>42354.487500000003</c:v>
                </c:pt>
                <c:pt idx="18396">
                  <c:v>42354.489583333336</c:v>
                </c:pt>
                <c:pt idx="18397">
                  <c:v>42354.490277777775</c:v>
                </c:pt>
                <c:pt idx="18398">
                  <c:v>42354.492361111108</c:v>
                </c:pt>
                <c:pt idx="18399">
                  <c:v>42354.495138888888</c:v>
                </c:pt>
                <c:pt idx="18400">
                  <c:v>42354.497916666667</c:v>
                </c:pt>
                <c:pt idx="18401">
                  <c:v>42354.5</c:v>
                </c:pt>
                <c:pt idx="18402">
                  <c:v>42354.503472222219</c:v>
                </c:pt>
                <c:pt idx="18403">
                  <c:v>42354.506944444445</c:v>
                </c:pt>
                <c:pt idx="18404">
                  <c:v>42354.510416666664</c:v>
                </c:pt>
                <c:pt idx="18405">
                  <c:v>42354.513888888891</c:v>
                </c:pt>
                <c:pt idx="18406">
                  <c:v>42354.517361111109</c:v>
                </c:pt>
                <c:pt idx="18407">
                  <c:v>42354.520833333336</c:v>
                </c:pt>
                <c:pt idx="18408">
                  <c:v>42354.522222222222</c:v>
                </c:pt>
                <c:pt idx="18409">
                  <c:v>42354.53125</c:v>
                </c:pt>
                <c:pt idx="18410">
                  <c:v>42354.53402777778</c:v>
                </c:pt>
                <c:pt idx="18411">
                  <c:v>42354.541666666664</c:v>
                </c:pt>
                <c:pt idx="18412">
                  <c:v>42354.552083333336</c:v>
                </c:pt>
                <c:pt idx="18413">
                  <c:v>42354.559027777781</c:v>
                </c:pt>
                <c:pt idx="18414">
                  <c:v>42354.5625</c:v>
                </c:pt>
                <c:pt idx="18415">
                  <c:v>42354.568055555559</c:v>
                </c:pt>
                <c:pt idx="18416">
                  <c:v>42354.572916666664</c:v>
                </c:pt>
                <c:pt idx="18417">
                  <c:v>42354.57916666667</c:v>
                </c:pt>
                <c:pt idx="18418">
                  <c:v>42354.583333333336</c:v>
                </c:pt>
                <c:pt idx="18419">
                  <c:v>42354.584027777775</c:v>
                </c:pt>
                <c:pt idx="18420">
                  <c:v>42354.586805555555</c:v>
                </c:pt>
                <c:pt idx="18421">
                  <c:v>42354.588888888888</c:v>
                </c:pt>
                <c:pt idx="18422">
                  <c:v>42354.59097222222</c:v>
                </c:pt>
                <c:pt idx="18423">
                  <c:v>42354.593055555553</c:v>
                </c:pt>
                <c:pt idx="18424">
                  <c:v>42354.59375</c:v>
                </c:pt>
                <c:pt idx="18425">
                  <c:v>42354.595138888886</c:v>
                </c:pt>
                <c:pt idx="18426">
                  <c:v>42354.59652777778</c:v>
                </c:pt>
                <c:pt idx="18427">
                  <c:v>42354.598611111112</c:v>
                </c:pt>
                <c:pt idx="18428">
                  <c:v>42354.6</c:v>
                </c:pt>
                <c:pt idx="18429">
                  <c:v>42354.602083333331</c:v>
                </c:pt>
                <c:pt idx="18430">
                  <c:v>42354.604166666664</c:v>
                </c:pt>
                <c:pt idx="18431">
                  <c:v>42354.605555555558</c:v>
                </c:pt>
                <c:pt idx="18432">
                  <c:v>42354.607638888891</c:v>
                </c:pt>
                <c:pt idx="18433">
                  <c:v>42354.609027777777</c:v>
                </c:pt>
                <c:pt idx="18434">
                  <c:v>42354.611111111109</c:v>
                </c:pt>
                <c:pt idx="18435">
                  <c:v>42354.613194444442</c:v>
                </c:pt>
                <c:pt idx="18436">
                  <c:v>42354.614583333336</c:v>
                </c:pt>
                <c:pt idx="18437">
                  <c:v>42354.615972222222</c:v>
                </c:pt>
                <c:pt idx="18438">
                  <c:v>42354.618055555555</c:v>
                </c:pt>
                <c:pt idx="18439">
                  <c:v>42354.619444444441</c:v>
                </c:pt>
                <c:pt idx="18440">
                  <c:v>42354.621527777781</c:v>
                </c:pt>
                <c:pt idx="18441">
                  <c:v>42354.623611111114</c:v>
                </c:pt>
                <c:pt idx="18442">
                  <c:v>42354.625</c:v>
                </c:pt>
                <c:pt idx="18443">
                  <c:v>42354.625694444447</c:v>
                </c:pt>
                <c:pt idx="18444">
                  <c:v>42354.62777777778</c:v>
                </c:pt>
                <c:pt idx="18445">
                  <c:v>42354.629861111112</c:v>
                </c:pt>
                <c:pt idx="18446">
                  <c:v>42354.631944444445</c:v>
                </c:pt>
                <c:pt idx="18447">
                  <c:v>42354.634027777778</c:v>
                </c:pt>
                <c:pt idx="18448">
                  <c:v>42354.635416666664</c:v>
                </c:pt>
                <c:pt idx="18449">
                  <c:v>42354.636111111111</c:v>
                </c:pt>
                <c:pt idx="18450">
                  <c:v>42354.638194444444</c:v>
                </c:pt>
                <c:pt idx="18451">
                  <c:v>42354.63958333333</c:v>
                </c:pt>
                <c:pt idx="18452">
                  <c:v>42354.64166666667</c:v>
                </c:pt>
                <c:pt idx="18453">
                  <c:v>42354.643750000003</c:v>
                </c:pt>
                <c:pt idx="18454">
                  <c:v>42354.645833333336</c:v>
                </c:pt>
                <c:pt idx="18455">
                  <c:v>42354.647916666669</c:v>
                </c:pt>
                <c:pt idx="18456">
                  <c:v>42354.649305555555</c:v>
                </c:pt>
                <c:pt idx="18457">
                  <c:v>42354.651388888888</c:v>
                </c:pt>
                <c:pt idx="18458">
                  <c:v>42354.65347222222</c:v>
                </c:pt>
                <c:pt idx="18459">
                  <c:v>42354.655555555553</c:v>
                </c:pt>
                <c:pt idx="18460">
                  <c:v>42354.65625</c:v>
                </c:pt>
                <c:pt idx="18461">
                  <c:v>42354.657638888886</c:v>
                </c:pt>
                <c:pt idx="18462">
                  <c:v>42354.659722222219</c:v>
                </c:pt>
                <c:pt idx="18463">
                  <c:v>42354.661805555559</c:v>
                </c:pt>
                <c:pt idx="18464">
                  <c:v>42354.663888888892</c:v>
                </c:pt>
                <c:pt idx="18465">
                  <c:v>42354.665972222225</c:v>
                </c:pt>
                <c:pt idx="18466">
                  <c:v>42354.666666666664</c:v>
                </c:pt>
                <c:pt idx="18467">
                  <c:v>42354.668055555558</c:v>
                </c:pt>
                <c:pt idx="18468">
                  <c:v>42354.669444444444</c:v>
                </c:pt>
                <c:pt idx="18469">
                  <c:v>42354.671527777777</c:v>
                </c:pt>
                <c:pt idx="18470">
                  <c:v>42354.673611111109</c:v>
                </c:pt>
                <c:pt idx="18471">
                  <c:v>42354.675694444442</c:v>
                </c:pt>
                <c:pt idx="18472">
                  <c:v>42354.677083333336</c:v>
                </c:pt>
                <c:pt idx="18473">
                  <c:v>42354.677777777775</c:v>
                </c:pt>
                <c:pt idx="18474">
                  <c:v>42354.679861111108</c:v>
                </c:pt>
                <c:pt idx="18475">
                  <c:v>42354.681944444441</c:v>
                </c:pt>
                <c:pt idx="18476">
                  <c:v>42354.684027777781</c:v>
                </c:pt>
                <c:pt idx="18477">
                  <c:v>42354.686111111114</c:v>
                </c:pt>
                <c:pt idx="18478">
                  <c:v>42354.6875</c:v>
                </c:pt>
                <c:pt idx="18479">
                  <c:v>42354.688194444447</c:v>
                </c:pt>
                <c:pt idx="18480">
                  <c:v>42354.69027777778</c:v>
                </c:pt>
                <c:pt idx="18481">
                  <c:v>42354.692361111112</c:v>
                </c:pt>
                <c:pt idx="18482">
                  <c:v>42354.694444444445</c:v>
                </c:pt>
                <c:pt idx="18483">
                  <c:v>42354.696527777778</c:v>
                </c:pt>
                <c:pt idx="18484">
                  <c:v>42354.697916666664</c:v>
                </c:pt>
                <c:pt idx="18485">
                  <c:v>42354.698611111111</c:v>
                </c:pt>
                <c:pt idx="18486">
                  <c:v>42354.701388888891</c:v>
                </c:pt>
                <c:pt idx="18487">
                  <c:v>42354.703472222223</c:v>
                </c:pt>
                <c:pt idx="18488">
                  <c:v>42354.705555555556</c:v>
                </c:pt>
                <c:pt idx="18489">
                  <c:v>42354.707638888889</c:v>
                </c:pt>
                <c:pt idx="18490">
                  <c:v>42354.708333333336</c:v>
                </c:pt>
                <c:pt idx="18491">
                  <c:v>42354.709722222222</c:v>
                </c:pt>
                <c:pt idx="18492">
                  <c:v>42354.712500000001</c:v>
                </c:pt>
                <c:pt idx="18493">
                  <c:v>42354.714583333334</c:v>
                </c:pt>
                <c:pt idx="18494">
                  <c:v>42354.716666666667</c:v>
                </c:pt>
                <c:pt idx="18495">
                  <c:v>42354.71875</c:v>
                </c:pt>
                <c:pt idx="18496">
                  <c:v>42354.719444444447</c:v>
                </c:pt>
                <c:pt idx="18497">
                  <c:v>42354.72152777778</c:v>
                </c:pt>
                <c:pt idx="18498">
                  <c:v>42354.724305555559</c:v>
                </c:pt>
                <c:pt idx="18499">
                  <c:v>42354.726388888892</c:v>
                </c:pt>
                <c:pt idx="18500">
                  <c:v>42354.729166666664</c:v>
                </c:pt>
                <c:pt idx="18501">
                  <c:v>42354.731249999997</c:v>
                </c:pt>
                <c:pt idx="18502">
                  <c:v>42354.734027777777</c:v>
                </c:pt>
                <c:pt idx="18503">
                  <c:v>42354.736805555556</c:v>
                </c:pt>
                <c:pt idx="18504">
                  <c:v>42354.738888888889</c:v>
                </c:pt>
                <c:pt idx="18505">
                  <c:v>42354.739583333336</c:v>
                </c:pt>
                <c:pt idx="18506">
                  <c:v>42354.741666666669</c:v>
                </c:pt>
                <c:pt idx="18507">
                  <c:v>42354.743750000001</c:v>
                </c:pt>
                <c:pt idx="18508">
                  <c:v>42354.746527777781</c:v>
                </c:pt>
                <c:pt idx="18509">
                  <c:v>42354.75</c:v>
                </c:pt>
                <c:pt idx="18510">
                  <c:v>42354.750694444447</c:v>
                </c:pt>
                <c:pt idx="18511">
                  <c:v>42354.756944444445</c:v>
                </c:pt>
                <c:pt idx="18512">
                  <c:v>42354.759722222225</c:v>
                </c:pt>
                <c:pt idx="18513">
                  <c:v>42354.760416666664</c:v>
                </c:pt>
                <c:pt idx="18514">
                  <c:v>42354.762499999997</c:v>
                </c:pt>
                <c:pt idx="18515">
                  <c:v>42354.76458333333</c:v>
                </c:pt>
                <c:pt idx="18516">
                  <c:v>42354.768055555556</c:v>
                </c:pt>
                <c:pt idx="18517">
                  <c:v>42354.770833333336</c:v>
                </c:pt>
                <c:pt idx="18518">
                  <c:v>42354.774305555555</c:v>
                </c:pt>
                <c:pt idx="18519">
                  <c:v>42354.777083333334</c:v>
                </c:pt>
                <c:pt idx="18520">
                  <c:v>42354.78125</c:v>
                </c:pt>
                <c:pt idx="18521">
                  <c:v>42354.788194444445</c:v>
                </c:pt>
                <c:pt idx="18522">
                  <c:v>42354.791666666664</c:v>
                </c:pt>
                <c:pt idx="18523">
                  <c:v>42354.798611111109</c:v>
                </c:pt>
                <c:pt idx="18524">
                  <c:v>42354.802083333336</c:v>
                </c:pt>
                <c:pt idx="18525">
                  <c:v>42354.8125</c:v>
                </c:pt>
                <c:pt idx="18526">
                  <c:v>42354.822916666664</c:v>
                </c:pt>
                <c:pt idx="18527">
                  <c:v>42354.828472222223</c:v>
                </c:pt>
                <c:pt idx="18528">
                  <c:v>42354.833333333336</c:v>
                </c:pt>
                <c:pt idx="18529">
                  <c:v>42354.834027777775</c:v>
                </c:pt>
                <c:pt idx="18530">
                  <c:v>42354.839583333334</c:v>
                </c:pt>
                <c:pt idx="18531">
                  <c:v>42354.84375</c:v>
                </c:pt>
                <c:pt idx="18532">
                  <c:v>42354.84652777778</c:v>
                </c:pt>
                <c:pt idx="18533">
                  <c:v>42354.85</c:v>
                </c:pt>
                <c:pt idx="18534">
                  <c:v>42354.852083333331</c:v>
                </c:pt>
                <c:pt idx="18535">
                  <c:v>42354.854166666664</c:v>
                </c:pt>
                <c:pt idx="18536">
                  <c:v>42354.854861111111</c:v>
                </c:pt>
                <c:pt idx="18537">
                  <c:v>42354.856944444444</c:v>
                </c:pt>
                <c:pt idx="18538">
                  <c:v>42354.859722222223</c:v>
                </c:pt>
                <c:pt idx="18539">
                  <c:v>42354.861805555556</c:v>
                </c:pt>
                <c:pt idx="18540">
                  <c:v>42354.864583333336</c:v>
                </c:pt>
                <c:pt idx="18541">
                  <c:v>42354.866666666669</c:v>
                </c:pt>
                <c:pt idx="18542">
                  <c:v>42354.869444444441</c:v>
                </c:pt>
                <c:pt idx="18543">
                  <c:v>42354.871527777781</c:v>
                </c:pt>
                <c:pt idx="18544">
                  <c:v>42354.873611111114</c:v>
                </c:pt>
                <c:pt idx="18545">
                  <c:v>42354.875</c:v>
                </c:pt>
                <c:pt idx="18546">
                  <c:v>42354.875694444447</c:v>
                </c:pt>
                <c:pt idx="18547">
                  <c:v>42354.87777777778</c:v>
                </c:pt>
                <c:pt idx="18548">
                  <c:v>42354.879861111112</c:v>
                </c:pt>
                <c:pt idx="18549">
                  <c:v>42354.882638888892</c:v>
                </c:pt>
                <c:pt idx="18550">
                  <c:v>42354.884027777778</c:v>
                </c:pt>
                <c:pt idx="18551">
                  <c:v>42354.885416666664</c:v>
                </c:pt>
                <c:pt idx="18552">
                  <c:v>42354.886805555558</c:v>
                </c:pt>
                <c:pt idx="18553">
                  <c:v>42354.888888888891</c:v>
                </c:pt>
                <c:pt idx="18554">
                  <c:v>42354.890972222223</c:v>
                </c:pt>
                <c:pt idx="18555">
                  <c:v>42354.893055555556</c:v>
                </c:pt>
                <c:pt idx="18556">
                  <c:v>42354.895138888889</c:v>
                </c:pt>
                <c:pt idx="18557">
                  <c:v>42354.895833333336</c:v>
                </c:pt>
                <c:pt idx="18558">
                  <c:v>42354.897222222222</c:v>
                </c:pt>
                <c:pt idx="18559">
                  <c:v>42354.899305555555</c:v>
                </c:pt>
                <c:pt idx="18560">
                  <c:v>42354.901388888888</c:v>
                </c:pt>
                <c:pt idx="18561">
                  <c:v>42354.90347222222</c:v>
                </c:pt>
                <c:pt idx="18562">
                  <c:v>42354.905555555553</c:v>
                </c:pt>
                <c:pt idx="18563">
                  <c:v>42354.90625</c:v>
                </c:pt>
                <c:pt idx="18564">
                  <c:v>42354.908333333333</c:v>
                </c:pt>
                <c:pt idx="18565">
                  <c:v>42354.910416666666</c:v>
                </c:pt>
                <c:pt idx="18566">
                  <c:v>42354.912499999999</c:v>
                </c:pt>
                <c:pt idx="18567">
                  <c:v>42354.914583333331</c:v>
                </c:pt>
                <c:pt idx="18568">
                  <c:v>42354.916666666664</c:v>
                </c:pt>
                <c:pt idx="18569">
                  <c:v>42354.918055555558</c:v>
                </c:pt>
                <c:pt idx="18570">
                  <c:v>42354.920138888891</c:v>
                </c:pt>
                <c:pt idx="18571">
                  <c:v>42354.922222222223</c:v>
                </c:pt>
                <c:pt idx="18572">
                  <c:v>42354.923611111109</c:v>
                </c:pt>
                <c:pt idx="18573">
                  <c:v>42354.925694444442</c:v>
                </c:pt>
                <c:pt idx="18574">
                  <c:v>42354.927083333336</c:v>
                </c:pt>
                <c:pt idx="18575">
                  <c:v>42354.927777777775</c:v>
                </c:pt>
                <c:pt idx="18576">
                  <c:v>42354.929166666669</c:v>
                </c:pt>
                <c:pt idx="18577">
                  <c:v>42354.931250000001</c:v>
                </c:pt>
                <c:pt idx="18578">
                  <c:v>42354.932638888888</c:v>
                </c:pt>
                <c:pt idx="18579">
                  <c:v>42354.934027777781</c:v>
                </c:pt>
                <c:pt idx="18580">
                  <c:v>42354.935416666667</c:v>
                </c:pt>
                <c:pt idx="18581">
                  <c:v>42354.9375</c:v>
                </c:pt>
                <c:pt idx="18582">
                  <c:v>42354.939583333333</c:v>
                </c:pt>
                <c:pt idx="18583">
                  <c:v>42354.941666666666</c:v>
                </c:pt>
                <c:pt idx="18584">
                  <c:v>42354.943749999999</c:v>
                </c:pt>
                <c:pt idx="18585">
                  <c:v>42354.945833333331</c:v>
                </c:pt>
                <c:pt idx="18586">
                  <c:v>42354.947916666664</c:v>
                </c:pt>
                <c:pt idx="18587">
                  <c:v>42354.95</c:v>
                </c:pt>
                <c:pt idx="18588">
                  <c:v>42354.95208333333</c:v>
                </c:pt>
                <c:pt idx="18589">
                  <c:v>42354.95416666667</c:v>
                </c:pt>
                <c:pt idx="18590">
                  <c:v>42354.956944444442</c:v>
                </c:pt>
                <c:pt idx="18591">
                  <c:v>42354.958333333336</c:v>
                </c:pt>
                <c:pt idx="18592">
                  <c:v>42354.959027777775</c:v>
                </c:pt>
                <c:pt idx="18593">
                  <c:v>42354.961111111108</c:v>
                </c:pt>
                <c:pt idx="18594">
                  <c:v>42354.963194444441</c:v>
                </c:pt>
                <c:pt idx="18595">
                  <c:v>42354.965277777781</c:v>
                </c:pt>
                <c:pt idx="18596">
                  <c:v>42354.967361111114</c:v>
                </c:pt>
                <c:pt idx="18597">
                  <c:v>42354.96875</c:v>
                </c:pt>
                <c:pt idx="18598">
                  <c:v>42354.969444444447</c:v>
                </c:pt>
                <c:pt idx="18599">
                  <c:v>42354.97152777778</c:v>
                </c:pt>
                <c:pt idx="18600">
                  <c:v>42354.973611111112</c:v>
                </c:pt>
                <c:pt idx="18601">
                  <c:v>42354.976388888892</c:v>
                </c:pt>
                <c:pt idx="18602">
                  <c:v>42354.978472222225</c:v>
                </c:pt>
                <c:pt idx="18603">
                  <c:v>42354.979166666664</c:v>
                </c:pt>
                <c:pt idx="18604">
                  <c:v>42354.981249999997</c:v>
                </c:pt>
                <c:pt idx="18605">
                  <c:v>42354.98333333333</c:v>
                </c:pt>
                <c:pt idx="18606">
                  <c:v>42354.98541666667</c:v>
                </c:pt>
                <c:pt idx="18607">
                  <c:v>42354.988194444442</c:v>
                </c:pt>
                <c:pt idx="18608">
                  <c:v>42354.989583333336</c:v>
                </c:pt>
                <c:pt idx="18609">
                  <c:v>42354.990277777775</c:v>
                </c:pt>
                <c:pt idx="18610">
                  <c:v>42354.992361111108</c:v>
                </c:pt>
                <c:pt idx="18611">
                  <c:v>42354.995138888888</c:v>
                </c:pt>
                <c:pt idx="18612">
                  <c:v>42354.997916666667</c:v>
                </c:pt>
                <c:pt idx="18613">
                  <c:v>42355</c:v>
                </c:pt>
                <c:pt idx="18614">
                  <c:v>42355.00277777778</c:v>
                </c:pt>
                <c:pt idx="18615">
                  <c:v>42355.005555555559</c:v>
                </c:pt>
                <c:pt idx="18616">
                  <c:v>42355.007638888892</c:v>
                </c:pt>
                <c:pt idx="18617">
                  <c:v>42355.010416666664</c:v>
                </c:pt>
                <c:pt idx="18618">
                  <c:v>42355.011111111111</c:v>
                </c:pt>
                <c:pt idx="18619">
                  <c:v>42355.01458333333</c:v>
                </c:pt>
                <c:pt idx="18620">
                  <c:v>42355.018055555556</c:v>
                </c:pt>
                <c:pt idx="18621">
                  <c:v>42355.020833333336</c:v>
                </c:pt>
                <c:pt idx="18622">
                  <c:v>42355.024305555555</c:v>
                </c:pt>
                <c:pt idx="18623">
                  <c:v>42355.027083333334</c:v>
                </c:pt>
                <c:pt idx="18624">
                  <c:v>42355.03125</c:v>
                </c:pt>
                <c:pt idx="18625">
                  <c:v>42355.037499999999</c:v>
                </c:pt>
                <c:pt idx="18626">
                  <c:v>42355.041666666664</c:v>
                </c:pt>
                <c:pt idx="18627">
                  <c:v>42355.045138888891</c:v>
                </c:pt>
                <c:pt idx="18628">
                  <c:v>42355.052083333336</c:v>
                </c:pt>
                <c:pt idx="18629">
                  <c:v>42355.0625</c:v>
                </c:pt>
                <c:pt idx="18630">
                  <c:v>42355.072916666664</c:v>
                </c:pt>
                <c:pt idx="18631">
                  <c:v>42355.081944444442</c:v>
                </c:pt>
                <c:pt idx="18632">
                  <c:v>42355.083333333336</c:v>
                </c:pt>
                <c:pt idx="18633">
                  <c:v>42355.088194444441</c:v>
                </c:pt>
                <c:pt idx="18634">
                  <c:v>42355.091666666667</c:v>
                </c:pt>
                <c:pt idx="18635">
                  <c:v>42355.09375</c:v>
                </c:pt>
                <c:pt idx="18636">
                  <c:v>42355.095833333333</c:v>
                </c:pt>
                <c:pt idx="18637">
                  <c:v>42355.102083333331</c:v>
                </c:pt>
                <c:pt idx="18638">
                  <c:v>42355.104166666664</c:v>
                </c:pt>
                <c:pt idx="18639">
                  <c:v>42355.104861111111</c:v>
                </c:pt>
                <c:pt idx="18640">
                  <c:v>42355.107638888891</c:v>
                </c:pt>
                <c:pt idx="18641">
                  <c:v>42355.109722222223</c:v>
                </c:pt>
                <c:pt idx="18642">
                  <c:v>42355.111805555556</c:v>
                </c:pt>
                <c:pt idx="18643">
                  <c:v>42355.113888888889</c:v>
                </c:pt>
                <c:pt idx="18644">
                  <c:v>42355.114583333336</c:v>
                </c:pt>
                <c:pt idx="18645">
                  <c:v>42355.115972222222</c:v>
                </c:pt>
                <c:pt idx="18646">
                  <c:v>42355.118055555555</c:v>
                </c:pt>
                <c:pt idx="18647">
                  <c:v>42355.120833333334</c:v>
                </c:pt>
                <c:pt idx="18648">
                  <c:v>42355.122916666667</c:v>
                </c:pt>
                <c:pt idx="18649">
                  <c:v>42355.125</c:v>
                </c:pt>
                <c:pt idx="18650">
                  <c:v>42355.12777777778</c:v>
                </c:pt>
                <c:pt idx="18651">
                  <c:v>42355.129861111112</c:v>
                </c:pt>
                <c:pt idx="18652">
                  <c:v>42355.131944444445</c:v>
                </c:pt>
                <c:pt idx="18653">
                  <c:v>42355.134027777778</c:v>
                </c:pt>
                <c:pt idx="18654">
                  <c:v>42355.135416666664</c:v>
                </c:pt>
                <c:pt idx="18655">
                  <c:v>42355.136111111111</c:v>
                </c:pt>
                <c:pt idx="18656">
                  <c:v>42355.138194444444</c:v>
                </c:pt>
                <c:pt idx="18657">
                  <c:v>42355.140277777777</c:v>
                </c:pt>
                <c:pt idx="18658">
                  <c:v>42355.142361111109</c:v>
                </c:pt>
                <c:pt idx="18659">
                  <c:v>42355.145138888889</c:v>
                </c:pt>
                <c:pt idx="18660">
                  <c:v>42355.145833333336</c:v>
                </c:pt>
                <c:pt idx="18661">
                  <c:v>42355.147222222222</c:v>
                </c:pt>
                <c:pt idx="18662">
                  <c:v>42355.149305555555</c:v>
                </c:pt>
                <c:pt idx="18663">
                  <c:v>42355.152083333334</c:v>
                </c:pt>
                <c:pt idx="18664">
                  <c:v>42355.154166666667</c:v>
                </c:pt>
                <c:pt idx="18665">
                  <c:v>42355.15625</c:v>
                </c:pt>
                <c:pt idx="18666">
                  <c:v>42355.158333333333</c:v>
                </c:pt>
                <c:pt idx="18667">
                  <c:v>42355.161111111112</c:v>
                </c:pt>
                <c:pt idx="18668">
                  <c:v>42355.163194444445</c:v>
                </c:pt>
                <c:pt idx="18669">
                  <c:v>42355.165277777778</c:v>
                </c:pt>
                <c:pt idx="18670">
                  <c:v>42355.166666666664</c:v>
                </c:pt>
                <c:pt idx="18671">
                  <c:v>42355.167361111111</c:v>
                </c:pt>
                <c:pt idx="18672">
                  <c:v>42355.169444444444</c:v>
                </c:pt>
                <c:pt idx="18673">
                  <c:v>42355.172222222223</c:v>
                </c:pt>
                <c:pt idx="18674">
                  <c:v>42355.174305555556</c:v>
                </c:pt>
                <c:pt idx="18675">
                  <c:v>42355.176388888889</c:v>
                </c:pt>
                <c:pt idx="18676">
                  <c:v>42355.177083333336</c:v>
                </c:pt>
                <c:pt idx="18677">
                  <c:v>42355.178472222222</c:v>
                </c:pt>
                <c:pt idx="18678">
                  <c:v>42355.180555555555</c:v>
                </c:pt>
                <c:pt idx="18679">
                  <c:v>42355.182638888888</c:v>
                </c:pt>
                <c:pt idx="18680">
                  <c:v>42355.18472222222</c:v>
                </c:pt>
                <c:pt idx="18681">
                  <c:v>42355.186805555553</c:v>
                </c:pt>
                <c:pt idx="18682">
                  <c:v>42355.1875</c:v>
                </c:pt>
                <c:pt idx="18683">
                  <c:v>42355.188888888886</c:v>
                </c:pt>
                <c:pt idx="18684">
                  <c:v>42355.190972222219</c:v>
                </c:pt>
                <c:pt idx="18685">
                  <c:v>42355.193055555559</c:v>
                </c:pt>
                <c:pt idx="18686">
                  <c:v>42355.195138888892</c:v>
                </c:pt>
                <c:pt idx="18687">
                  <c:v>42355.197916666664</c:v>
                </c:pt>
                <c:pt idx="18688">
                  <c:v>42355.199999999997</c:v>
                </c:pt>
                <c:pt idx="18689">
                  <c:v>42355.202777777777</c:v>
                </c:pt>
                <c:pt idx="18690">
                  <c:v>42355.204861111109</c:v>
                </c:pt>
                <c:pt idx="18691">
                  <c:v>42355.207638888889</c:v>
                </c:pt>
                <c:pt idx="18692">
                  <c:v>42355.208333333336</c:v>
                </c:pt>
                <c:pt idx="18693">
                  <c:v>42355.209722222222</c:v>
                </c:pt>
                <c:pt idx="18694">
                  <c:v>42355.211805555555</c:v>
                </c:pt>
                <c:pt idx="18695">
                  <c:v>42355.214583333334</c:v>
                </c:pt>
                <c:pt idx="18696">
                  <c:v>42355.216666666667</c:v>
                </c:pt>
                <c:pt idx="18697">
                  <c:v>42355.21875</c:v>
                </c:pt>
                <c:pt idx="18698">
                  <c:v>42355.219444444447</c:v>
                </c:pt>
                <c:pt idx="18699">
                  <c:v>42355.222222222219</c:v>
                </c:pt>
                <c:pt idx="18700">
                  <c:v>42355.224305555559</c:v>
                </c:pt>
                <c:pt idx="18701">
                  <c:v>42355.226388888892</c:v>
                </c:pt>
                <c:pt idx="18702">
                  <c:v>42355.229166666664</c:v>
                </c:pt>
                <c:pt idx="18703">
                  <c:v>42355.231249999997</c:v>
                </c:pt>
                <c:pt idx="18704">
                  <c:v>42355.23333333333</c:v>
                </c:pt>
                <c:pt idx="18705">
                  <c:v>42355.23541666667</c:v>
                </c:pt>
                <c:pt idx="18706">
                  <c:v>42355.238194444442</c:v>
                </c:pt>
                <c:pt idx="18707">
                  <c:v>42355.239583333336</c:v>
                </c:pt>
                <c:pt idx="18708">
                  <c:v>42355.240277777775</c:v>
                </c:pt>
                <c:pt idx="18709">
                  <c:v>42355.243055555555</c:v>
                </c:pt>
                <c:pt idx="18710">
                  <c:v>42355.245138888888</c:v>
                </c:pt>
                <c:pt idx="18711">
                  <c:v>42355.247916666667</c:v>
                </c:pt>
                <c:pt idx="18712">
                  <c:v>42355.25</c:v>
                </c:pt>
                <c:pt idx="18713">
                  <c:v>42355.252083333333</c:v>
                </c:pt>
                <c:pt idx="18714">
                  <c:v>42355.254861111112</c:v>
                </c:pt>
                <c:pt idx="18715">
                  <c:v>42355.257638888892</c:v>
                </c:pt>
                <c:pt idx="18716">
                  <c:v>42355.260416666664</c:v>
                </c:pt>
                <c:pt idx="18717">
                  <c:v>42355.263888888891</c:v>
                </c:pt>
                <c:pt idx="18718">
                  <c:v>42355.26666666667</c:v>
                </c:pt>
                <c:pt idx="18719">
                  <c:v>42355.270833333336</c:v>
                </c:pt>
                <c:pt idx="18720">
                  <c:v>42355.272222222222</c:v>
                </c:pt>
                <c:pt idx="18721">
                  <c:v>42355.276388888888</c:v>
                </c:pt>
                <c:pt idx="18722">
                  <c:v>42355.279166666667</c:v>
                </c:pt>
                <c:pt idx="18723">
                  <c:v>42355.28125</c:v>
                </c:pt>
                <c:pt idx="18724">
                  <c:v>42355.28402777778</c:v>
                </c:pt>
                <c:pt idx="18725">
                  <c:v>42355.286805555559</c:v>
                </c:pt>
                <c:pt idx="18726">
                  <c:v>42355.289583333331</c:v>
                </c:pt>
                <c:pt idx="18727">
                  <c:v>42355.291666666664</c:v>
                </c:pt>
                <c:pt idx="18728">
                  <c:v>42355.293749999997</c:v>
                </c:pt>
                <c:pt idx="18729">
                  <c:v>42355.299305555556</c:v>
                </c:pt>
                <c:pt idx="18730">
                  <c:v>42355.302083333336</c:v>
                </c:pt>
                <c:pt idx="18731">
                  <c:v>42355.303472222222</c:v>
                </c:pt>
                <c:pt idx="18732">
                  <c:v>42355.30972222222</c:v>
                </c:pt>
                <c:pt idx="18733">
                  <c:v>42355.3125</c:v>
                </c:pt>
                <c:pt idx="18734">
                  <c:v>42355.322916666664</c:v>
                </c:pt>
                <c:pt idx="18735">
                  <c:v>42355.333333333336</c:v>
                </c:pt>
                <c:pt idx="18736">
                  <c:v>42355.341666666667</c:v>
                </c:pt>
                <c:pt idx="18737">
                  <c:v>42355.34375</c:v>
                </c:pt>
                <c:pt idx="18738">
                  <c:v>42355.34652777778</c:v>
                </c:pt>
                <c:pt idx="18739">
                  <c:v>42355.351388888892</c:v>
                </c:pt>
                <c:pt idx="18740">
                  <c:v>42355.354166666664</c:v>
                </c:pt>
                <c:pt idx="18741">
                  <c:v>42355.355555555558</c:v>
                </c:pt>
                <c:pt idx="18742">
                  <c:v>42355.359722222223</c:v>
                </c:pt>
                <c:pt idx="18743">
                  <c:v>42355.363888888889</c:v>
                </c:pt>
                <c:pt idx="18744">
                  <c:v>42355.364583333336</c:v>
                </c:pt>
                <c:pt idx="18745">
                  <c:v>42355.367361111108</c:v>
                </c:pt>
                <c:pt idx="18746">
                  <c:v>42355.370833333334</c:v>
                </c:pt>
                <c:pt idx="18747">
                  <c:v>42355.373611111114</c:v>
                </c:pt>
                <c:pt idx="18748">
                  <c:v>42355.375</c:v>
                </c:pt>
                <c:pt idx="18749">
                  <c:v>42355.375694444447</c:v>
                </c:pt>
                <c:pt idx="18750">
                  <c:v>42355.37777777778</c:v>
                </c:pt>
                <c:pt idx="18751">
                  <c:v>42355.380555555559</c:v>
                </c:pt>
                <c:pt idx="18752">
                  <c:v>42355.383333333331</c:v>
                </c:pt>
                <c:pt idx="18753">
                  <c:v>42355.385416666664</c:v>
                </c:pt>
                <c:pt idx="18754">
                  <c:v>42355.387499999997</c:v>
                </c:pt>
                <c:pt idx="18755">
                  <c:v>42355.38958333333</c:v>
                </c:pt>
                <c:pt idx="18756">
                  <c:v>42355.39166666667</c:v>
                </c:pt>
                <c:pt idx="18757">
                  <c:v>42355.393750000003</c:v>
                </c:pt>
                <c:pt idx="18758">
                  <c:v>42355.395833333336</c:v>
                </c:pt>
                <c:pt idx="18759">
                  <c:v>42355.397916666669</c:v>
                </c:pt>
                <c:pt idx="18760">
                  <c:v>42355.4</c:v>
                </c:pt>
                <c:pt idx="18761">
                  <c:v>42355.401388888888</c:v>
                </c:pt>
                <c:pt idx="18762">
                  <c:v>42355.40347222222</c:v>
                </c:pt>
                <c:pt idx="18763">
                  <c:v>42355.405555555553</c:v>
                </c:pt>
                <c:pt idx="18764">
                  <c:v>42355.40625</c:v>
                </c:pt>
                <c:pt idx="18765">
                  <c:v>42355.407638888886</c:v>
                </c:pt>
                <c:pt idx="18766">
                  <c:v>42355.409722222219</c:v>
                </c:pt>
                <c:pt idx="18767">
                  <c:v>42355.411805555559</c:v>
                </c:pt>
                <c:pt idx="18768">
                  <c:v>42355.413888888892</c:v>
                </c:pt>
                <c:pt idx="18769">
                  <c:v>42355.415972222225</c:v>
                </c:pt>
                <c:pt idx="18770">
                  <c:v>42355.416666666664</c:v>
                </c:pt>
                <c:pt idx="18771">
                  <c:v>42355.418055555558</c:v>
                </c:pt>
                <c:pt idx="18772">
                  <c:v>42355.420138888891</c:v>
                </c:pt>
                <c:pt idx="18773">
                  <c:v>42355.422222222223</c:v>
                </c:pt>
                <c:pt idx="18774">
                  <c:v>42355.424305555556</c:v>
                </c:pt>
                <c:pt idx="18775">
                  <c:v>42355.425694444442</c:v>
                </c:pt>
                <c:pt idx="18776">
                  <c:v>42355.427083333336</c:v>
                </c:pt>
                <c:pt idx="18777">
                  <c:v>42355.429166666669</c:v>
                </c:pt>
                <c:pt idx="18778">
                  <c:v>42355.431250000001</c:v>
                </c:pt>
                <c:pt idx="18779">
                  <c:v>42355.432638888888</c:v>
                </c:pt>
                <c:pt idx="18780">
                  <c:v>42355.43472222222</c:v>
                </c:pt>
                <c:pt idx="18781">
                  <c:v>42355.436805555553</c:v>
                </c:pt>
                <c:pt idx="18782">
                  <c:v>42355.4375</c:v>
                </c:pt>
                <c:pt idx="18783">
                  <c:v>42355.438194444447</c:v>
                </c:pt>
                <c:pt idx="18784">
                  <c:v>42355.44027777778</c:v>
                </c:pt>
                <c:pt idx="18785">
                  <c:v>42355.442361111112</c:v>
                </c:pt>
                <c:pt idx="18786">
                  <c:v>42355.443749999999</c:v>
                </c:pt>
                <c:pt idx="18787">
                  <c:v>42355.445833333331</c:v>
                </c:pt>
                <c:pt idx="18788">
                  <c:v>42355.447222222225</c:v>
                </c:pt>
                <c:pt idx="18789">
                  <c:v>42355.447916666664</c:v>
                </c:pt>
                <c:pt idx="18790">
                  <c:v>42355.449305555558</c:v>
                </c:pt>
                <c:pt idx="18791">
                  <c:v>42355.450694444444</c:v>
                </c:pt>
                <c:pt idx="18792">
                  <c:v>42355.45208333333</c:v>
                </c:pt>
                <c:pt idx="18793">
                  <c:v>42355.453472222223</c:v>
                </c:pt>
                <c:pt idx="18794">
                  <c:v>42355.454861111109</c:v>
                </c:pt>
                <c:pt idx="18795">
                  <c:v>42355.456250000003</c:v>
                </c:pt>
                <c:pt idx="18796">
                  <c:v>42355.458333333336</c:v>
                </c:pt>
                <c:pt idx="18797">
                  <c:v>42355.459722222222</c:v>
                </c:pt>
                <c:pt idx="18798">
                  <c:v>42355.461805555555</c:v>
                </c:pt>
                <c:pt idx="18799">
                  <c:v>42355.463888888888</c:v>
                </c:pt>
                <c:pt idx="18800">
                  <c:v>42355.46597222222</c:v>
                </c:pt>
                <c:pt idx="18801">
                  <c:v>42355.468055555553</c:v>
                </c:pt>
                <c:pt idx="18802">
                  <c:v>42355.46875</c:v>
                </c:pt>
                <c:pt idx="18803">
                  <c:v>42355.470138888886</c:v>
                </c:pt>
                <c:pt idx="18804">
                  <c:v>42355.472222222219</c:v>
                </c:pt>
                <c:pt idx="18805">
                  <c:v>42355.474999999999</c:v>
                </c:pt>
                <c:pt idx="18806">
                  <c:v>42355.477083333331</c:v>
                </c:pt>
                <c:pt idx="18807">
                  <c:v>42355.479166666664</c:v>
                </c:pt>
                <c:pt idx="18808">
                  <c:v>42355.481249999997</c:v>
                </c:pt>
                <c:pt idx="18809">
                  <c:v>42355.48333333333</c:v>
                </c:pt>
                <c:pt idx="18810">
                  <c:v>42355.48541666667</c:v>
                </c:pt>
                <c:pt idx="18811">
                  <c:v>42355.487500000003</c:v>
                </c:pt>
                <c:pt idx="18812">
                  <c:v>42355.489583333336</c:v>
                </c:pt>
                <c:pt idx="18813">
                  <c:v>42355.491666666669</c:v>
                </c:pt>
                <c:pt idx="18814">
                  <c:v>42355.493750000001</c:v>
                </c:pt>
                <c:pt idx="18815">
                  <c:v>42355.495833333334</c:v>
                </c:pt>
                <c:pt idx="18816">
                  <c:v>42355.498611111114</c:v>
                </c:pt>
                <c:pt idx="18817">
                  <c:v>42355.5</c:v>
                </c:pt>
                <c:pt idx="18818">
                  <c:v>42355.500694444447</c:v>
                </c:pt>
                <c:pt idx="18819">
                  <c:v>42355.50277777778</c:v>
                </c:pt>
                <c:pt idx="18820">
                  <c:v>42355.504861111112</c:v>
                </c:pt>
                <c:pt idx="18821">
                  <c:v>42355.506944444445</c:v>
                </c:pt>
                <c:pt idx="18822">
                  <c:v>42355.509722222225</c:v>
                </c:pt>
                <c:pt idx="18823">
                  <c:v>42355.510416666664</c:v>
                </c:pt>
                <c:pt idx="18824">
                  <c:v>42355.511805555558</c:v>
                </c:pt>
                <c:pt idx="18825">
                  <c:v>42355.51458333333</c:v>
                </c:pt>
                <c:pt idx="18826">
                  <c:v>42355.51666666667</c:v>
                </c:pt>
                <c:pt idx="18827">
                  <c:v>42355.519444444442</c:v>
                </c:pt>
                <c:pt idx="18828">
                  <c:v>42355.520833333336</c:v>
                </c:pt>
                <c:pt idx="18829">
                  <c:v>42355.521527777775</c:v>
                </c:pt>
                <c:pt idx="18830">
                  <c:v>42355.524305555555</c:v>
                </c:pt>
                <c:pt idx="18831">
                  <c:v>42355.527777777781</c:v>
                </c:pt>
                <c:pt idx="18832">
                  <c:v>42355.53125</c:v>
                </c:pt>
                <c:pt idx="18833">
                  <c:v>42355.534722222219</c:v>
                </c:pt>
                <c:pt idx="18834">
                  <c:v>42355.538888888892</c:v>
                </c:pt>
                <c:pt idx="18835">
                  <c:v>42355.541666666664</c:v>
                </c:pt>
                <c:pt idx="18836">
                  <c:v>42355.543055555558</c:v>
                </c:pt>
                <c:pt idx="18837">
                  <c:v>42355.547222222223</c:v>
                </c:pt>
                <c:pt idx="18838">
                  <c:v>42355.552083333336</c:v>
                </c:pt>
                <c:pt idx="18839">
                  <c:v>42355.553472222222</c:v>
                </c:pt>
                <c:pt idx="18840">
                  <c:v>42355.561805555553</c:v>
                </c:pt>
                <c:pt idx="18841">
                  <c:v>42355.5625</c:v>
                </c:pt>
                <c:pt idx="18842">
                  <c:v>42355.572916666664</c:v>
                </c:pt>
                <c:pt idx="18843">
                  <c:v>42355.583333333336</c:v>
                </c:pt>
                <c:pt idx="18844">
                  <c:v>42355.586805555555</c:v>
                </c:pt>
                <c:pt idx="18845">
                  <c:v>42355.59375</c:v>
                </c:pt>
                <c:pt idx="18846">
                  <c:v>42355.602083333331</c:v>
                </c:pt>
                <c:pt idx="18847">
                  <c:v>42355.604166666664</c:v>
                </c:pt>
                <c:pt idx="18848">
                  <c:v>42355.606249999997</c:v>
                </c:pt>
                <c:pt idx="18849">
                  <c:v>42355.609027777777</c:v>
                </c:pt>
                <c:pt idx="18850">
                  <c:v>42355.612500000003</c:v>
                </c:pt>
                <c:pt idx="18851">
                  <c:v>42355.614583333336</c:v>
                </c:pt>
                <c:pt idx="18852">
                  <c:v>42355.615277777775</c:v>
                </c:pt>
                <c:pt idx="18853">
                  <c:v>42355.618055555555</c:v>
                </c:pt>
                <c:pt idx="18854">
                  <c:v>42355.621527777781</c:v>
                </c:pt>
                <c:pt idx="18855">
                  <c:v>42355.625</c:v>
                </c:pt>
                <c:pt idx="18856">
                  <c:v>42355.625694444447</c:v>
                </c:pt>
                <c:pt idx="18857">
                  <c:v>42355.629166666666</c:v>
                </c:pt>
                <c:pt idx="18858">
                  <c:v>42355.631249999999</c:v>
                </c:pt>
                <c:pt idx="18859">
                  <c:v>42355.633333333331</c:v>
                </c:pt>
                <c:pt idx="18860">
                  <c:v>42355.635416666664</c:v>
                </c:pt>
                <c:pt idx="18861">
                  <c:v>42355.637499999997</c:v>
                </c:pt>
                <c:pt idx="18862">
                  <c:v>42355.638888888891</c:v>
                </c:pt>
                <c:pt idx="18863">
                  <c:v>42355.640972222223</c:v>
                </c:pt>
                <c:pt idx="18864">
                  <c:v>42355.642361111109</c:v>
                </c:pt>
                <c:pt idx="18865">
                  <c:v>42355.644444444442</c:v>
                </c:pt>
                <c:pt idx="18866">
                  <c:v>42355.645833333336</c:v>
                </c:pt>
                <c:pt idx="18867">
                  <c:v>42355.646527777775</c:v>
                </c:pt>
                <c:pt idx="18868">
                  <c:v>42355.648611111108</c:v>
                </c:pt>
                <c:pt idx="18869">
                  <c:v>42355.650694444441</c:v>
                </c:pt>
                <c:pt idx="18870">
                  <c:v>42355.652777777781</c:v>
                </c:pt>
                <c:pt idx="18871">
                  <c:v>42355.654166666667</c:v>
                </c:pt>
                <c:pt idx="18872">
                  <c:v>42355.65625</c:v>
                </c:pt>
                <c:pt idx="18873">
                  <c:v>42355.656944444447</c:v>
                </c:pt>
                <c:pt idx="18874">
                  <c:v>42355.65902777778</c:v>
                </c:pt>
                <c:pt idx="18875">
                  <c:v>42355.661111111112</c:v>
                </c:pt>
                <c:pt idx="18876">
                  <c:v>42355.663194444445</c:v>
                </c:pt>
                <c:pt idx="18877">
                  <c:v>42355.665277777778</c:v>
                </c:pt>
                <c:pt idx="18878">
                  <c:v>42355.666666666664</c:v>
                </c:pt>
                <c:pt idx="18879">
                  <c:v>42355.667361111111</c:v>
                </c:pt>
                <c:pt idx="18880">
                  <c:v>42355.669444444444</c:v>
                </c:pt>
                <c:pt idx="18881">
                  <c:v>42355.672222222223</c:v>
                </c:pt>
                <c:pt idx="18882">
                  <c:v>42355.674305555556</c:v>
                </c:pt>
                <c:pt idx="18883">
                  <c:v>42355.676388888889</c:v>
                </c:pt>
                <c:pt idx="18884">
                  <c:v>42355.677083333336</c:v>
                </c:pt>
                <c:pt idx="18885">
                  <c:v>42355.678472222222</c:v>
                </c:pt>
                <c:pt idx="18886">
                  <c:v>42355.681250000001</c:v>
                </c:pt>
                <c:pt idx="18887">
                  <c:v>42355.683333333334</c:v>
                </c:pt>
                <c:pt idx="18888">
                  <c:v>42355.685416666667</c:v>
                </c:pt>
                <c:pt idx="18889">
                  <c:v>42355.6875</c:v>
                </c:pt>
                <c:pt idx="18890">
                  <c:v>42355.69027777778</c:v>
                </c:pt>
                <c:pt idx="18891">
                  <c:v>42355.692361111112</c:v>
                </c:pt>
                <c:pt idx="18892">
                  <c:v>42355.694444444445</c:v>
                </c:pt>
                <c:pt idx="18893">
                  <c:v>42355.696527777778</c:v>
                </c:pt>
                <c:pt idx="18894">
                  <c:v>42355.697916666664</c:v>
                </c:pt>
                <c:pt idx="18895">
                  <c:v>42355.698611111111</c:v>
                </c:pt>
                <c:pt idx="18896">
                  <c:v>42355.701388888891</c:v>
                </c:pt>
                <c:pt idx="18897">
                  <c:v>42355.703472222223</c:v>
                </c:pt>
                <c:pt idx="18898">
                  <c:v>42355.705555555556</c:v>
                </c:pt>
                <c:pt idx="18899">
                  <c:v>42355.707638888889</c:v>
                </c:pt>
                <c:pt idx="18900">
                  <c:v>42355.708333333336</c:v>
                </c:pt>
                <c:pt idx="18901">
                  <c:v>42355.710416666669</c:v>
                </c:pt>
                <c:pt idx="18902">
                  <c:v>42355.712500000001</c:v>
                </c:pt>
                <c:pt idx="18903">
                  <c:v>42355.714583333334</c:v>
                </c:pt>
                <c:pt idx="18904">
                  <c:v>42355.716666666667</c:v>
                </c:pt>
                <c:pt idx="18905">
                  <c:v>42355.71875</c:v>
                </c:pt>
                <c:pt idx="18906">
                  <c:v>42355.72152777778</c:v>
                </c:pt>
                <c:pt idx="18907">
                  <c:v>42355.723611111112</c:v>
                </c:pt>
                <c:pt idx="18908">
                  <c:v>42355.726388888892</c:v>
                </c:pt>
                <c:pt idx="18909">
                  <c:v>42355.728472222225</c:v>
                </c:pt>
                <c:pt idx="18910">
                  <c:v>42355.729166666664</c:v>
                </c:pt>
                <c:pt idx="18911">
                  <c:v>42355.731249999997</c:v>
                </c:pt>
                <c:pt idx="18912">
                  <c:v>42355.732638888891</c:v>
                </c:pt>
                <c:pt idx="18913">
                  <c:v>42355.73541666667</c:v>
                </c:pt>
                <c:pt idx="18914">
                  <c:v>42355.737500000003</c:v>
                </c:pt>
                <c:pt idx="18915">
                  <c:v>42355.739583333336</c:v>
                </c:pt>
                <c:pt idx="18916">
                  <c:v>42355.741666666669</c:v>
                </c:pt>
                <c:pt idx="18917">
                  <c:v>42355.743750000001</c:v>
                </c:pt>
                <c:pt idx="18918">
                  <c:v>42355.746527777781</c:v>
                </c:pt>
                <c:pt idx="18919">
                  <c:v>42355.748611111114</c:v>
                </c:pt>
                <c:pt idx="18920">
                  <c:v>42355.75</c:v>
                </c:pt>
                <c:pt idx="18921">
                  <c:v>42355.751388888886</c:v>
                </c:pt>
                <c:pt idx="18922">
                  <c:v>42355.753472222219</c:v>
                </c:pt>
                <c:pt idx="18923">
                  <c:v>42355.755555555559</c:v>
                </c:pt>
                <c:pt idx="18924">
                  <c:v>42355.758333333331</c:v>
                </c:pt>
                <c:pt idx="18925">
                  <c:v>42355.760416666664</c:v>
                </c:pt>
                <c:pt idx="18926">
                  <c:v>42355.762499999997</c:v>
                </c:pt>
                <c:pt idx="18927">
                  <c:v>42355.765277777777</c:v>
                </c:pt>
                <c:pt idx="18928">
                  <c:v>42355.768055555556</c:v>
                </c:pt>
                <c:pt idx="18929">
                  <c:v>42355.770138888889</c:v>
                </c:pt>
                <c:pt idx="18930">
                  <c:v>42355.770833333336</c:v>
                </c:pt>
                <c:pt idx="18931">
                  <c:v>42355.772916666669</c:v>
                </c:pt>
                <c:pt idx="18932">
                  <c:v>42355.775000000001</c:v>
                </c:pt>
                <c:pt idx="18933">
                  <c:v>42355.777777777781</c:v>
                </c:pt>
                <c:pt idx="18934">
                  <c:v>42355.779861111114</c:v>
                </c:pt>
                <c:pt idx="18935">
                  <c:v>42355.78125</c:v>
                </c:pt>
                <c:pt idx="18936">
                  <c:v>42355.782638888886</c:v>
                </c:pt>
                <c:pt idx="18937">
                  <c:v>42355.785416666666</c:v>
                </c:pt>
                <c:pt idx="18938">
                  <c:v>42355.788888888892</c:v>
                </c:pt>
                <c:pt idx="18939">
                  <c:v>42355.791666666664</c:v>
                </c:pt>
                <c:pt idx="18940">
                  <c:v>42355.792361111111</c:v>
                </c:pt>
                <c:pt idx="18941">
                  <c:v>42355.794444444444</c:v>
                </c:pt>
                <c:pt idx="18942">
                  <c:v>42355.797222222223</c:v>
                </c:pt>
                <c:pt idx="18943">
                  <c:v>42355.8</c:v>
                </c:pt>
                <c:pt idx="18944">
                  <c:v>42355.802083333336</c:v>
                </c:pt>
                <c:pt idx="18945">
                  <c:v>42355.802777777775</c:v>
                </c:pt>
                <c:pt idx="18946">
                  <c:v>42355.807638888888</c:v>
                </c:pt>
                <c:pt idx="18947">
                  <c:v>42355.8125</c:v>
                </c:pt>
                <c:pt idx="18948">
                  <c:v>42355.814583333333</c:v>
                </c:pt>
                <c:pt idx="18949">
                  <c:v>42355.818055555559</c:v>
                </c:pt>
                <c:pt idx="18950">
                  <c:v>42355.821527777778</c:v>
                </c:pt>
                <c:pt idx="18951">
                  <c:v>42355.822916666664</c:v>
                </c:pt>
                <c:pt idx="18952">
                  <c:v>42355.824999999997</c:v>
                </c:pt>
                <c:pt idx="18953">
                  <c:v>42355.82916666667</c:v>
                </c:pt>
                <c:pt idx="18954">
                  <c:v>42355.833333333336</c:v>
                </c:pt>
                <c:pt idx="18955">
                  <c:v>42355.836111111108</c:v>
                </c:pt>
                <c:pt idx="18956">
                  <c:v>42355.84375</c:v>
                </c:pt>
                <c:pt idx="18957">
                  <c:v>42355.845833333333</c:v>
                </c:pt>
                <c:pt idx="18958">
                  <c:v>42355.854166666664</c:v>
                </c:pt>
                <c:pt idx="18959">
                  <c:v>42355.864583333336</c:v>
                </c:pt>
                <c:pt idx="18960">
                  <c:v>42355.867361111108</c:v>
                </c:pt>
                <c:pt idx="18961">
                  <c:v>42355.873611111114</c:v>
                </c:pt>
                <c:pt idx="18962">
                  <c:v>42355.875</c:v>
                </c:pt>
                <c:pt idx="18963">
                  <c:v>42355.87777777778</c:v>
                </c:pt>
                <c:pt idx="18964">
                  <c:v>42355.881944444445</c:v>
                </c:pt>
                <c:pt idx="18965">
                  <c:v>42355.885416666664</c:v>
                </c:pt>
                <c:pt idx="18966">
                  <c:v>42355.886805555558</c:v>
                </c:pt>
                <c:pt idx="18967">
                  <c:v>42355.89166666667</c:v>
                </c:pt>
                <c:pt idx="18968">
                  <c:v>42355.895138888889</c:v>
                </c:pt>
                <c:pt idx="18969">
                  <c:v>42355.895833333336</c:v>
                </c:pt>
                <c:pt idx="18970">
                  <c:v>42355.897916666669</c:v>
                </c:pt>
                <c:pt idx="18971">
                  <c:v>42355.9</c:v>
                </c:pt>
                <c:pt idx="18972">
                  <c:v>42355.902083333334</c:v>
                </c:pt>
                <c:pt idx="18973">
                  <c:v>42355.904166666667</c:v>
                </c:pt>
                <c:pt idx="18974">
                  <c:v>42355.90625</c:v>
                </c:pt>
                <c:pt idx="18975">
                  <c:v>42355.906944444447</c:v>
                </c:pt>
                <c:pt idx="18976">
                  <c:v>42355.90902777778</c:v>
                </c:pt>
                <c:pt idx="18977">
                  <c:v>42355.911111111112</c:v>
                </c:pt>
                <c:pt idx="18978">
                  <c:v>42355.913194444445</c:v>
                </c:pt>
                <c:pt idx="18979">
                  <c:v>42355.915277777778</c:v>
                </c:pt>
                <c:pt idx="18980">
                  <c:v>42355.916666666664</c:v>
                </c:pt>
                <c:pt idx="18981">
                  <c:v>42355.918055555558</c:v>
                </c:pt>
                <c:pt idx="18982">
                  <c:v>42355.920138888891</c:v>
                </c:pt>
                <c:pt idx="18983">
                  <c:v>42355.922222222223</c:v>
                </c:pt>
                <c:pt idx="18984">
                  <c:v>42355.924305555556</c:v>
                </c:pt>
                <c:pt idx="18985">
                  <c:v>42355.926388888889</c:v>
                </c:pt>
                <c:pt idx="18986">
                  <c:v>42355.927083333336</c:v>
                </c:pt>
                <c:pt idx="18987">
                  <c:v>42355.928472222222</c:v>
                </c:pt>
                <c:pt idx="18988">
                  <c:v>42355.931250000001</c:v>
                </c:pt>
                <c:pt idx="18989">
                  <c:v>42355.933333333334</c:v>
                </c:pt>
                <c:pt idx="18990">
                  <c:v>42355.942361111112</c:v>
                </c:pt>
                <c:pt idx="18991">
                  <c:v>42355.945138888892</c:v>
                </c:pt>
                <c:pt idx="18992">
                  <c:v>42355.947916666664</c:v>
                </c:pt>
                <c:pt idx="18993">
                  <c:v>42355.95</c:v>
                </c:pt>
                <c:pt idx="18994">
                  <c:v>42355.95208333333</c:v>
                </c:pt>
                <c:pt idx="18995">
                  <c:v>42355.95416666667</c:v>
                </c:pt>
                <c:pt idx="18996">
                  <c:v>42355.956250000003</c:v>
                </c:pt>
                <c:pt idx="18997">
                  <c:v>42355.958333333336</c:v>
                </c:pt>
                <c:pt idx="18998">
                  <c:v>42355.960416666669</c:v>
                </c:pt>
                <c:pt idx="18999">
                  <c:v>42355.962500000001</c:v>
                </c:pt>
                <c:pt idx="19000">
                  <c:v>42355.963888888888</c:v>
                </c:pt>
                <c:pt idx="19001">
                  <c:v>42355.96597222222</c:v>
                </c:pt>
                <c:pt idx="19002">
                  <c:v>42355.967361111114</c:v>
                </c:pt>
                <c:pt idx="19003">
                  <c:v>42355.96875</c:v>
                </c:pt>
                <c:pt idx="19004">
                  <c:v>42355.969444444447</c:v>
                </c:pt>
                <c:pt idx="19005">
                  <c:v>42355.97152777778</c:v>
                </c:pt>
                <c:pt idx="19006">
                  <c:v>42355.972916666666</c:v>
                </c:pt>
                <c:pt idx="19007">
                  <c:v>42355.974999999999</c:v>
                </c:pt>
                <c:pt idx="19008">
                  <c:v>42355.976388888892</c:v>
                </c:pt>
                <c:pt idx="19009">
                  <c:v>42355.978472222225</c:v>
                </c:pt>
                <c:pt idx="19010">
                  <c:v>42355.979166666664</c:v>
                </c:pt>
                <c:pt idx="19011">
                  <c:v>42355.980555555558</c:v>
                </c:pt>
                <c:pt idx="19012">
                  <c:v>42355.982638888891</c:v>
                </c:pt>
                <c:pt idx="19013">
                  <c:v>42355.984722222223</c:v>
                </c:pt>
                <c:pt idx="19014">
                  <c:v>42355.986805555556</c:v>
                </c:pt>
                <c:pt idx="19015">
                  <c:v>42355.988194444442</c:v>
                </c:pt>
                <c:pt idx="19016">
                  <c:v>42355.989583333336</c:v>
                </c:pt>
                <c:pt idx="19017">
                  <c:v>42355.990277777775</c:v>
                </c:pt>
                <c:pt idx="19018">
                  <c:v>42355.992361111108</c:v>
                </c:pt>
                <c:pt idx="19019">
                  <c:v>42355.993750000001</c:v>
                </c:pt>
                <c:pt idx="19020">
                  <c:v>42355.995833333334</c:v>
                </c:pt>
                <c:pt idx="19021">
                  <c:v>42355.997916666667</c:v>
                </c:pt>
                <c:pt idx="19022">
                  <c:v>42356</c:v>
                </c:pt>
                <c:pt idx="19023">
                  <c:v>42356.001388888886</c:v>
                </c:pt>
                <c:pt idx="19024">
                  <c:v>42356.003472222219</c:v>
                </c:pt>
                <c:pt idx="19025">
                  <c:v>42356.005555555559</c:v>
                </c:pt>
                <c:pt idx="19026">
                  <c:v>42356.011805555558</c:v>
                </c:pt>
                <c:pt idx="19027">
                  <c:v>42356.013888888891</c:v>
                </c:pt>
                <c:pt idx="19028">
                  <c:v>42356.015972222223</c:v>
                </c:pt>
                <c:pt idx="19029">
                  <c:v>42356.018750000003</c:v>
                </c:pt>
                <c:pt idx="19030">
                  <c:v>42356.020833333336</c:v>
                </c:pt>
                <c:pt idx="19031">
                  <c:v>42356.023611111108</c:v>
                </c:pt>
                <c:pt idx="19032">
                  <c:v>42356.026388888888</c:v>
                </c:pt>
                <c:pt idx="19033">
                  <c:v>42356.029166666667</c:v>
                </c:pt>
                <c:pt idx="19034">
                  <c:v>42356.03125</c:v>
                </c:pt>
                <c:pt idx="19035">
                  <c:v>42356.03402777778</c:v>
                </c:pt>
                <c:pt idx="19036">
                  <c:v>42356.036805555559</c:v>
                </c:pt>
                <c:pt idx="19037">
                  <c:v>42356.038888888892</c:v>
                </c:pt>
                <c:pt idx="19038">
                  <c:v>42356.041666666664</c:v>
                </c:pt>
                <c:pt idx="19039">
                  <c:v>42356.042361111111</c:v>
                </c:pt>
                <c:pt idx="19040">
                  <c:v>42356.044444444444</c:v>
                </c:pt>
                <c:pt idx="19041">
                  <c:v>42356.047222222223</c:v>
                </c:pt>
                <c:pt idx="19042">
                  <c:v>42356.05</c:v>
                </c:pt>
                <c:pt idx="19043">
                  <c:v>42356.052083333336</c:v>
                </c:pt>
                <c:pt idx="19044">
                  <c:v>42356.052777777775</c:v>
                </c:pt>
                <c:pt idx="19045">
                  <c:v>42356.056250000001</c:v>
                </c:pt>
                <c:pt idx="19046">
                  <c:v>42356.060416666667</c:v>
                </c:pt>
                <c:pt idx="19047">
                  <c:v>42356.0625</c:v>
                </c:pt>
                <c:pt idx="19048">
                  <c:v>42356.064583333333</c:v>
                </c:pt>
                <c:pt idx="19049">
                  <c:v>42356.069444444445</c:v>
                </c:pt>
                <c:pt idx="19050">
                  <c:v>42356.072916666664</c:v>
                </c:pt>
                <c:pt idx="19051">
                  <c:v>42356.074999999997</c:v>
                </c:pt>
                <c:pt idx="19052">
                  <c:v>42356.083333333336</c:v>
                </c:pt>
                <c:pt idx="19053">
                  <c:v>42356.09375</c:v>
                </c:pt>
                <c:pt idx="19054">
                  <c:v>42356.104166666664</c:v>
                </c:pt>
                <c:pt idx="19055">
                  <c:v>42356.114583333336</c:v>
                </c:pt>
                <c:pt idx="19056">
                  <c:v>42356.125</c:v>
                </c:pt>
                <c:pt idx="19057">
                  <c:v>42356.128472222219</c:v>
                </c:pt>
                <c:pt idx="19058">
                  <c:v>42356.131249999999</c:v>
                </c:pt>
                <c:pt idx="19059">
                  <c:v>42356.134027777778</c:v>
                </c:pt>
                <c:pt idx="19060">
                  <c:v>42356.135416666664</c:v>
                </c:pt>
                <c:pt idx="19061">
                  <c:v>42356.136805555558</c:v>
                </c:pt>
                <c:pt idx="19062">
                  <c:v>42356.140277777777</c:v>
                </c:pt>
                <c:pt idx="19063">
                  <c:v>42356.143750000003</c:v>
                </c:pt>
                <c:pt idx="19064">
                  <c:v>42356.145833333336</c:v>
                </c:pt>
                <c:pt idx="19065">
                  <c:v>42356.148611111108</c:v>
                </c:pt>
                <c:pt idx="19066">
                  <c:v>42356.150694444441</c:v>
                </c:pt>
                <c:pt idx="19067">
                  <c:v>42356.152777777781</c:v>
                </c:pt>
                <c:pt idx="19068">
                  <c:v>42356.155555555553</c:v>
                </c:pt>
                <c:pt idx="19069">
                  <c:v>42356.15625</c:v>
                </c:pt>
                <c:pt idx="19070">
                  <c:v>42356.158333333333</c:v>
                </c:pt>
                <c:pt idx="19071">
                  <c:v>42356.160416666666</c:v>
                </c:pt>
                <c:pt idx="19072">
                  <c:v>42356.163888888892</c:v>
                </c:pt>
                <c:pt idx="19073">
                  <c:v>42356.165972222225</c:v>
                </c:pt>
                <c:pt idx="19074">
                  <c:v>42356.166666666664</c:v>
                </c:pt>
                <c:pt idx="19075">
                  <c:v>42356.168055555558</c:v>
                </c:pt>
                <c:pt idx="19076">
                  <c:v>42356.170138888891</c:v>
                </c:pt>
                <c:pt idx="19077">
                  <c:v>42356.172222222223</c:v>
                </c:pt>
                <c:pt idx="19078">
                  <c:v>42356.175000000003</c:v>
                </c:pt>
                <c:pt idx="19079">
                  <c:v>42356.177083333336</c:v>
                </c:pt>
                <c:pt idx="19080">
                  <c:v>42356.179166666669</c:v>
                </c:pt>
                <c:pt idx="19081">
                  <c:v>42356.181250000001</c:v>
                </c:pt>
                <c:pt idx="19082">
                  <c:v>42356.183333333334</c:v>
                </c:pt>
                <c:pt idx="19083">
                  <c:v>42356.186111111114</c:v>
                </c:pt>
                <c:pt idx="19084">
                  <c:v>42356.1875</c:v>
                </c:pt>
                <c:pt idx="19085">
                  <c:v>42356.189583333333</c:v>
                </c:pt>
                <c:pt idx="19086">
                  <c:v>42356.192361111112</c:v>
                </c:pt>
                <c:pt idx="19087">
                  <c:v>42356.194444444445</c:v>
                </c:pt>
                <c:pt idx="19088">
                  <c:v>42356.196527777778</c:v>
                </c:pt>
                <c:pt idx="19089">
                  <c:v>42356.197916666664</c:v>
                </c:pt>
                <c:pt idx="19090">
                  <c:v>42356.198611111111</c:v>
                </c:pt>
                <c:pt idx="19091">
                  <c:v>42356.200694444444</c:v>
                </c:pt>
                <c:pt idx="19092">
                  <c:v>42356.202777777777</c:v>
                </c:pt>
                <c:pt idx="19093">
                  <c:v>42356.204861111109</c:v>
                </c:pt>
                <c:pt idx="19094">
                  <c:v>42356.206944444442</c:v>
                </c:pt>
                <c:pt idx="19095">
                  <c:v>42356.208333333336</c:v>
                </c:pt>
                <c:pt idx="19096">
                  <c:v>42356.209027777775</c:v>
                </c:pt>
                <c:pt idx="19097">
                  <c:v>42356.211111111108</c:v>
                </c:pt>
                <c:pt idx="19098">
                  <c:v>42356.213194444441</c:v>
                </c:pt>
                <c:pt idx="19099">
                  <c:v>42356.215277777781</c:v>
                </c:pt>
                <c:pt idx="19100">
                  <c:v>42356.217361111114</c:v>
                </c:pt>
                <c:pt idx="19101">
                  <c:v>42356.21875</c:v>
                </c:pt>
                <c:pt idx="19102">
                  <c:v>42356.220138888886</c:v>
                </c:pt>
                <c:pt idx="19103">
                  <c:v>42356.222222222219</c:v>
                </c:pt>
                <c:pt idx="19104">
                  <c:v>42356.224305555559</c:v>
                </c:pt>
                <c:pt idx="19105">
                  <c:v>42356.226388888892</c:v>
                </c:pt>
                <c:pt idx="19106">
                  <c:v>42356.228472222225</c:v>
                </c:pt>
                <c:pt idx="19107">
                  <c:v>42356.229166666664</c:v>
                </c:pt>
                <c:pt idx="19108">
                  <c:v>42356.230555555558</c:v>
                </c:pt>
                <c:pt idx="19109">
                  <c:v>42356.232638888891</c:v>
                </c:pt>
                <c:pt idx="19110">
                  <c:v>42356.234722222223</c:v>
                </c:pt>
                <c:pt idx="19111">
                  <c:v>42356.237500000003</c:v>
                </c:pt>
                <c:pt idx="19112">
                  <c:v>42356.239583333336</c:v>
                </c:pt>
                <c:pt idx="19113">
                  <c:v>42356.242361111108</c:v>
                </c:pt>
                <c:pt idx="19114">
                  <c:v>42356.244444444441</c:v>
                </c:pt>
                <c:pt idx="19115">
                  <c:v>42356.245833333334</c:v>
                </c:pt>
                <c:pt idx="19116">
                  <c:v>42356.248611111114</c:v>
                </c:pt>
                <c:pt idx="19117">
                  <c:v>42356.25</c:v>
                </c:pt>
                <c:pt idx="19118">
                  <c:v>42356.250694444447</c:v>
                </c:pt>
                <c:pt idx="19119">
                  <c:v>42356.25277777778</c:v>
                </c:pt>
                <c:pt idx="19120">
                  <c:v>42356.255555555559</c:v>
                </c:pt>
                <c:pt idx="19121">
                  <c:v>42356.257638888892</c:v>
                </c:pt>
                <c:pt idx="19122">
                  <c:v>42356.260416666664</c:v>
                </c:pt>
                <c:pt idx="19123">
                  <c:v>42356.262499999997</c:v>
                </c:pt>
                <c:pt idx="19124">
                  <c:v>42356.26458333333</c:v>
                </c:pt>
                <c:pt idx="19125">
                  <c:v>42356.267361111109</c:v>
                </c:pt>
                <c:pt idx="19126">
                  <c:v>42356.269444444442</c:v>
                </c:pt>
                <c:pt idx="19127">
                  <c:v>42356.270833333336</c:v>
                </c:pt>
                <c:pt idx="19128">
                  <c:v>42356.272222222222</c:v>
                </c:pt>
                <c:pt idx="19129">
                  <c:v>42356.274305555555</c:v>
                </c:pt>
                <c:pt idx="19130">
                  <c:v>42356.277083333334</c:v>
                </c:pt>
                <c:pt idx="19131">
                  <c:v>42356.279166666667</c:v>
                </c:pt>
                <c:pt idx="19132">
                  <c:v>42356.28125</c:v>
                </c:pt>
                <c:pt idx="19133">
                  <c:v>42356.281944444447</c:v>
                </c:pt>
                <c:pt idx="19134">
                  <c:v>42356.28402777778</c:v>
                </c:pt>
                <c:pt idx="19135">
                  <c:v>42356.286111111112</c:v>
                </c:pt>
                <c:pt idx="19136">
                  <c:v>42356.288194444445</c:v>
                </c:pt>
                <c:pt idx="19137">
                  <c:v>42356.290972222225</c:v>
                </c:pt>
                <c:pt idx="19138">
                  <c:v>42356.291666666664</c:v>
                </c:pt>
                <c:pt idx="19139">
                  <c:v>42356.293749999997</c:v>
                </c:pt>
                <c:pt idx="19140">
                  <c:v>42356.29583333333</c:v>
                </c:pt>
                <c:pt idx="19141">
                  <c:v>42356.298611111109</c:v>
                </c:pt>
                <c:pt idx="19142">
                  <c:v>42356.301388888889</c:v>
                </c:pt>
                <c:pt idx="19143">
                  <c:v>42356.302083333336</c:v>
                </c:pt>
                <c:pt idx="19144">
                  <c:v>42356.303472222222</c:v>
                </c:pt>
                <c:pt idx="19145">
                  <c:v>42356.306250000001</c:v>
                </c:pt>
                <c:pt idx="19146">
                  <c:v>42356.309027777781</c:v>
                </c:pt>
                <c:pt idx="19147">
                  <c:v>42356.3125</c:v>
                </c:pt>
                <c:pt idx="19148">
                  <c:v>42356.315972222219</c:v>
                </c:pt>
                <c:pt idx="19149">
                  <c:v>42356.318749999999</c:v>
                </c:pt>
                <c:pt idx="19150">
                  <c:v>42356.322222222225</c:v>
                </c:pt>
                <c:pt idx="19151">
                  <c:v>42356.322916666664</c:v>
                </c:pt>
                <c:pt idx="19152">
                  <c:v>42356.325694444444</c:v>
                </c:pt>
                <c:pt idx="19153">
                  <c:v>42356.32916666667</c:v>
                </c:pt>
                <c:pt idx="19154">
                  <c:v>42356.333333333336</c:v>
                </c:pt>
                <c:pt idx="19155">
                  <c:v>42356.337500000001</c:v>
                </c:pt>
                <c:pt idx="19156">
                  <c:v>42356.341666666667</c:v>
                </c:pt>
                <c:pt idx="19157">
                  <c:v>42356.34375</c:v>
                </c:pt>
                <c:pt idx="19158">
                  <c:v>42356.34652777778</c:v>
                </c:pt>
                <c:pt idx="19159">
                  <c:v>42356.351388888892</c:v>
                </c:pt>
                <c:pt idx="19160">
                  <c:v>42356.354166666664</c:v>
                </c:pt>
                <c:pt idx="19161">
                  <c:v>42356.359722222223</c:v>
                </c:pt>
                <c:pt idx="19162">
                  <c:v>42356.364583333336</c:v>
                </c:pt>
                <c:pt idx="19163">
                  <c:v>42356.375</c:v>
                </c:pt>
                <c:pt idx="19164">
                  <c:v>42356.384027777778</c:v>
                </c:pt>
                <c:pt idx="19165">
                  <c:v>42356.385416666664</c:v>
                </c:pt>
                <c:pt idx="19166">
                  <c:v>42356.386805555558</c:v>
                </c:pt>
                <c:pt idx="19167">
                  <c:v>42356.38958333333</c:v>
                </c:pt>
                <c:pt idx="19168">
                  <c:v>42356.395833333336</c:v>
                </c:pt>
                <c:pt idx="19169">
                  <c:v>42356.398611111108</c:v>
                </c:pt>
                <c:pt idx="19170">
                  <c:v>42356.40347222222</c:v>
                </c:pt>
                <c:pt idx="19171">
                  <c:v>42356.40625</c:v>
                </c:pt>
                <c:pt idx="19172">
                  <c:v>42356.406944444447</c:v>
                </c:pt>
                <c:pt idx="19173">
                  <c:v>42356.410416666666</c:v>
                </c:pt>
                <c:pt idx="19174">
                  <c:v>42356.413194444445</c:v>
                </c:pt>
                <c:pt idx="19175">
                  <c:v>42356.416666666664</c:v>
                </c:pt>
                <c:pt idx="19176">
                  <c:v>42356.418749999997</c:v>
                </c:pt>
                <c:pt idx="19177">
                  <c:v>42356.42083333333</c:v>
                </c:pt>
                <c:pt idx="19178">
                  <c:v>42356.423611111109</c:v>
                </c:pt>
                <c:pt idx="19179">
                  <c:v>42356.425694444442</c:v>
                </c:pt>
                <c:pt idx="19180">
                  <c:v>42356.427083333336</c:v>
                </c:pt>
                <c:pt idx="19181">
                  <c:v>42356.428472222222</c:v>
                </c:pt>
                <c:pt idx="19182">
                  <c:v>42356.430555555555</c:v>
                </c:pt>
                <c:pt idx="19183">
                  <c:v>42356.432638888888</c:v>
                </c:pt>
                <c:pt idx="19184">
                  <c:v>42356.434027777781</c:v>
                </c:pt>
                <c:pt idx="19185">
                  <c:v>42356.436111111114</c:v>
                </c:pt>
                <c:pt idx="19186">
                  <c:v>42356.4375</c:v>
                </c:pt>
                <c:pt idx="19187">
                  <c:v>42356.438194444447</c:v>
                </c:pt>
                <c:pt idx="19188">
                  <c:v>42356.440972222219</c:v>
                </c:pt>
                <c:pt idx="19189">
                  <c:v>42356.443055555559</c:v>
                </c:pt>
                <c:pt idx="19190">
                  <c:v>42356.445138888892</c:v>
                </c:pt>
                <c:pt idx="19191">
                  <c:v>42356.447222222225</c:v>
                </c:pt>
                <c:pt idx="19192">
                  <c:v>42356.447916666664</c:v>
                </c:pt>
                <c:pt idx="19193">
                  <c:v>42356.449305555558</c:v>
                </c:pt>
                <c:pt idx="19194">
                  <c:v>42356.451388888891</c:v>
                </c:pt>
                <c:pt idx="19195">
                  <c:v>42356.453472222223</c:v>
                </c:pt>
                <c:pt idx="19196">
                  <c:v>42356.455555555556</c:v>
                </c:pt>
                <c:pt idx="19197">
                  <c:v>42356.458333333336</c:v>
                </c:pt>
                <c:pt idx="19198">
                  <c:v>42356.460416666669</c:v>
                </c:pt>
                <c:pt idx="19199">
                  <c:v>42356.461805555555</c:v>
                </c:pt>
                <c:pt idx="19200">
                  <c:v>42356.463888888888</c:v>
                </c:pt>
                <c:pt idx="19201">
                  <c:v>42356.46597222222</c:v>
                </c:pt>
                <c:pt idx="19202">
                  <c:v>42356.468055555553</c:v>
                </c:pt>
                <c:pt idx="19203">
                  <c:v>42356.46875</c:v>
                </c:pt>
                <c:pt idx="19204">
                  <c:v>42356.470138888886</c:v>
                </c:pt>
                <c:pt idx="19205">
                  <c:v>42356.472222222219</c:v>
                </c:pt>
                <c:pt idx="19206">
                  <c:v>42356.474305555559</c:v>
                </c:pt>
                <c:pt idx="19207">
                  <c:v>42356.475694444445</c:v>
                </c:pt>
                <c:pt idx="19208">
                  <c:v>42356.477777777778</c:v>
                </c:pt>
                <c:pt idx="19209">
                  <c:v>42356.479166666664</c:v>
                </c:pt>
                <c:pt idx="19210">
                  <c:v>42356.479861111111</c:v>
                </c:pt>
                <c:pt idx="19211">
                  <c:v>42356.481944444444</c:v>
                </c:pt>
                <c:pt idx="19212">
                  <c:v>42356.484027777777</c:v>
                </c:pt>
                <c:pt idx="19213">
                  <c:v>42356.486111111109</c:v>
                </c:pt>
                <c:pt idx="19214">
                  <c:v>42356.487500000003</c:v>
                </c:pt>
                <c:pt idx="19215">
                  <c:v>42356.489583333336</c:v>
                </c:pt>
                <c:pt idx="19216">
                  <c:v>42356.490972222222</c:v>
                </c:pt>
                <c:pt idx="19217">
                  <c:v>42356.493055555555</c:v>
                </c:pt>
                <c:pt idx="19218">
                  <c:v>42356.495138888888</c:v>
                </c:pt>
                <c:pt idx="19219">
                  <c:v>42356.49722222222</c:v>
                </c:pt>
                <c:pt idx="19220">
                  <c:v>42356.499305555553</c:v>
                </c:pt>
                <c:pt idx="19221">
                  <c:v>42356.5</c:v>
                </c:pt>
                <c:pt idx="19222">
                  <c:v>42356.501388888886</c:v>
                </c:pt>
                <c:pt idx="19223">
                  <c:v>42356.503472222219</c:v>
                </c:pt>
                <c:pt idx="19224">
                  <c:v>42356.505555555559</c:v>
                </c:pt>
                <c:pt idx="19225">
                  <c:v>42356.507638888892</c:v>
                </c:pt>
                <c:pt idx="19226">
                  <c:v>42356.509722222225</c:v>
                </c:pt>
                <c:pt idx="19227">
                  <c:v>42356.510416666664</c:v>
                </c:pt>
                <c:pt idx="19228">
                  <c:v>42356.511805555558</c:v>
                </c:pt>
                <c:pt idx="19229">
                  <c:v>42356.513888888891</c:v>
                </c:pt>
                <c:pt idx="19230">
                  <c:v>42356.515972222223</c:v>
                </c:pt>
                <c:pt idx="19231">
                  <c:v>42356.518055555556</c:v>
                </c:pt>
                <c:pt idx="19232">
                  <c:v>42356.520138888889</c:v>
                </c:pt>
                <c:pt idx="19233">
                  <c:v>42356.520833333336</c:v>
                </c:pt>
                <c:pt idx="19234">
                  <c:v>42356.522222222222</c:v>
                </c:pt>
                <c:pt idx="19235">
                  <c:v>42356.524305555555</c:v>
                </c:pt>
                <c:pt idx="19236">
                  <c:v>42356.526388888888</c:v>
                </c:pt>
                <c:pt idx="19237">
                  <c:v>42356.52847222222</c:v>
                </c:pt>
                <c:pt idx="19238">
                  <c:v>42356.530555555553</c:v>
                </c:pt>
                <c:pt idx="19239">
                  <c:v>42356.53125</c:v>
                </c:pt>
                <c:pt idx="19240">
                  <c:v>42356.532638888886</c:v>
                </c:pt>
                <c:pt idx="19241">
                  <c:v>42356.534722222219</c:v>
                </c:pt>
                <c:pt idx="19242">
                  <c:v>42356.536805555559</c:v>
                </c:pt>
                <c:pt idx="19243">
                  <c:v>42356.538888888892</c:v>
                </c:pt>
                <c:pt idx="19244">
                  <c:v>42356.540277777778</c:v>
                </c:pt>
                <c:pt idx="19245">
                  <c:v>42356.541666666664</c:v>
                </c:pt>
                <c:pt idx="19246">
                  <c:v>42356.542361111111</c:v>
                </c:pt>
                <c:pt idx="19247">
                  <c:v>42356.544444444444</c:v>
                </c:pt>
                <c:pt idx="19248">
                  <c:v>42356.547222222223</c:v>
                </c:pt>
                <c:pt idx="19249">
                  <c:v>42356.55</c:v>
                </c:pt>
                <c:pt idx="19250">
                  <c:v>42356.552083333336</c:v>
                </c:pt>
                <c:pt idx="19251">
                  <c:v>42356.552777777775</c:v>
                </c:pt>
                <c:pt idx="19252">
                  <c:v>42356.554861111108</c:v>
                </c:pt>
                <c:pt idx="19253">
                  <c:v>42356.557638888888</c:v>
                </c:pt>
                <c:pt idx="19254">
                  <c:v>42356.55972222222</c:v>
                </c:pt>
                <c:pt idx="19255">
                  <c:v>42356.5625</c:v>
                </c:pt>
                <c:pt idx="19256">
                  <c:v>42356.56527777778</c:v>
                </c:pt>
                <c:pt idx="19257">
                  <c:v>42356.568749999999</c:v>
                </c:pt>
                <c:pt idx="19258">
                  <c:v>42356.572222222225</c:v>
                </c:pt>
                <c:pt idx="19259">
                  <c:v>42356.572916666664</c:v>
                </c:pt>
                <c:pt idx="19260">
                  <c:v>42356.575694444444</c:v>
                </c:pt>
                <c:pt idx="19261">
                  <c:v>42356.579861111109</c:v>
                </c:pt>
                <c:pt idx="19262">
                  <c:v>42356.583333333336</c:v>
                </c:pt>
                <c:pt idx="19263">
                  <c:v>42356.585416666669</c:v>
                </c:pt>
                <c:pt idx="19264">
                  <c:v>42356.590277777781</c:v>
                </c:pt>
                <c:pt idx="19265">
                  <c:v>42356.59375</c:v>
                </c:pt>
                <c:pt idx="19266">
                  <c:v>42356.595138888886</c:v>
                </c:pt>
                <c:pt idx="19267">
                  <c:v>42356.604166666664</c:v>
                </c:pt>
                <c:pt idx="19268">
                  <c:v>42356.614583333336</c:v>
                </c:pt>
                <c:pt idx="19269">
                  <c:v>42356.625</c:v>
                </c:pt>
                <c:pt idx="19270">
                  <c:v>42356.628472222219</c:v>
                </c:pt>
                <c:pt idx="19271">
                  <c:v>42356.633333333331</c:v>
                </c:pt>
                <c:pt idx="19272">
                  <c:v>42356.635416666664</c:v>
                </c:pt>
                <c:pt idx="19273">
                  <c:v>42356.637499999997</c:v>
                </c:pt>
                <c:pt idx="19274">
                  <c:v>42356.64166666667</c:v>
                </c:pt>
                <c:pt idx="19275">
                  <c:v>42356.645833333336</c:v>
                </c:pt>
                <c:pt idx="19276">
                  <c:v>42356.649305555555</c:v>
                </c:pt>
                <c:pt idx="19277">
                  <c:v>42356.65347222222</c:v>
                </c:pt>
                <c:pt idx="19278">
                  <c:v>42356.65625</c:v>
                </c:pt>
                <c:pt idx="19279">
                  <c:v>42356.656944444447</c:v>
                </c:pt>
                <c:pt idx="19280">
                  <c:v>42356.65902777778</c:v>
                </c:pt>
                <c:pt idx="19281">
                  <c:v>42356.661805555559</c:v>
                </c:pt>
                <c:pt idx="19282">
                  <c:v>42356.664583333331</c:v>
                </c:pt>
                <c:pt idx="19283">
                  <c:v>42356.666666666664</c:v>
                </c:pt>
                <c:pt idx="19284">
                  <c:v>42356.667361111111</c:v>
                </c:pt>
                <c:pt idx="19285">
                  <c:v>42356.669444444444</c:v>
                </c:pt>
                <c:pt idx="19286">
                  <c:v>42356.672222222223</c:v>
                </c:pt>
                <c:pt idx="19287">
                  <c:v>42356.674305555556</c:v>
                </c:pt>
                <c:pt idx="19288">
                  <c:v>42356.676388888889</c:v>
                </c:pt>
                <c:pt idx="19289">
                  <c:v>42356.677083333336</c:v>
                </c:pt>
                <c:pt idx="19290">
                  <c:v>42356.679166666669</c:v>
                </c:pt>
                <c:pt idx="19291">
                  <c:v>42356.681250000001</c:v>
                </c:pt>
                <c:pt idx="19292">
                  <c:v>42356.684027777781</c:v>
                </c:pt>
                <c:pt idx="19293">
                  <c:v>42356.686111111114</c:v>
                </c:pt>
                <c:pt idx="19294">
                  <c:v>42356.6875</c:v>
                </c:pt>
                <c:pt idx="19295">
                  <c:v>42356.688194444447</c:v>
                </c:pt>
                <c:pt idx="19296">
                  <c:v>42356.689583333333</c:v>
                </c:pt>
                <c:pt idx="19297">
                  <c:v>42356.691666666666</c:v>
                </c:pt>
                <c:pt idx="19298">
                  <c:v>42356.693749999999</c:v>
                </c:pt>
                <c:pt idx="19299">
                  <c:v>42356.695138888892</c:v>
                </c:pt>
                <c:pt idx="19300">
                  <c:v>42356.697222222225</c:v>
                </c:pt>
                <c:pt idx="19301">
                  <c:v>42356.697916666664</c:v>
                </c:pt>
                <c:pt idx="19302">
                  <c:v>42356.699305555558</c:v>
                </c:pt>
                <c:pt idx="19303">
                  <c:v>42356.701388888891</c:v>
                </c:pt>
                <c:pt idx="19304">
                  <c:v>42356.703472222223</c:v>
                </c:pt>
                <c:pt idx="19305">
                  <c:v>42356.705555555556</c:v>
                </c:pt>
                <c:pt idx="19306">
                  <c:v>42356.708333333336</c:v>
                </c:pt>
                <c:pt idx="19307">
                  <c:v>42356.710416666669</c:v>
                </c:pt>
                <c:pt idx="19308">
                  <c:v>42356.712500000001</c:v>
                </c:pt>
                <c:pt idx="19309">
                  <c:v>42356.714583333334</c:v>
                </c:pt>
                <c:pt idx="19310">
                  <c:v>42356.716666666667</c:v>
                </c:pt>
                <c:pt idx="19311">
                  <c:v>42356.71875</c:v>
                </c:pt>
                <c:pt idx="19312">
                  <c:v>42356.72152777778</c:v>
                </c:pt>
                <c:pt idx="19313">
                  <c:v>42356.724305555559</c:v>
                </c:pt>
                <c:pt idx="19314">
                  <c:v>42356.727083333331</c:v>
                </c:pt>
                <c:pt idx="19315">
                  <c:v>42356.729166666664</c:v>
                </c:pt>
                <c:pt idx="19316">
                  <c:v>42356.731249999997</c:v>
                </c:pt>
                <c:pt idx="19317">
                  <c:v>42356.73333333333</c:v>
                </c:pt>
                <c:pt idx="19318">
                  <c:v>42356.734722222223</c:v>
                </c:pt>
                <c:pt idx="19319">
                  <c:v>42356.736805555556</c:v>
                </c:pt>
                <c:pt idx="19320">
                  <c:v>42356.738888888889</c:v>
                </c:pt>
                <c:pt idx="19321">
                  <c:v>42356.739583333336</c:v>
                </c:pt>
                <c:pt idx="19322">
                  <c:v>42356.740972222222</c:v>
                </c:pt>
                <c:pt idx="19323">
                  <c:v>42356.743055555555</c:v>
                </c:pt>
                <c:pt idx="19324">
                  <c:v>42356.745138888888</c:v>
                </c:pt>
                <c:pt idx="19325">
                  <c:v>42356.74722222222</c:v>
                </c:pt>
                <c:pt idx="19326">
                  <c:v>42356.749305555553</c:v>
                </c:pt>
                <c:pt idx="19327">
                  <c:v>42356.75</c:v>
                </c:pt>
                <c:pt idx="19328">
                  <c:v>42356.751388888886</c:v>
                </c:pt>
                <c:pt idx="19329">
                  <c:v>42356.753472222219</c:v>
                </c:pt>
                <c:pt idx="19330">
                  <c:v>42356.755555555559</c:v>
                </c:pt>
                <c:pt idx="19331">
                  <c:v>42356.757638888892</c:v>
                </c:pt>
                <c:pt idx="19332">
                  <c:v>42356.760416666664</c:v>
                </c:pt>
                <c:pt idx="19333">
                  <c:v>42356.762499999997</c:v>
                </c:pt>
                <c:pt idx="19334">
                  <c:v>42356.76458333333</c:v>
                </c:pt>
                <c:pt idx="19335">
                  <c:v>42356.76666666667</c:v>
                </c:pt>
                <c:pt idx="19336">
                  <c:v>42356.768750000003</c:v>
                </c:pt>
                <c:pt idx="19337">
                  <c:v>42356.770833333336</c:v>
                </c:pt>
                <c:pt idx="19338">
                  <c:v>42356.772916666669</c:v>
                </c:pt>
                <c:pt idx="19339">
                  <c:v>42356.775000000001</c:v>
                </c:pt>
                <c:pt idx="19340">
                  <c:v>42356.777083333334</c:v>
                </c:pt>
                <c:pt idx="19341">
                  <c:v>42356.779861111114</c:v>
                </c:pt>
                <c:pt idx="19342">
                  <c:v>42356.78125</c:v>
                </c:pt>
                <c:pt idx="19343">
                  <c:v>42356.781944444447</c:v>
                </c:pt>
                <c:pt idx="19344">
                  <c:v>42356.78402777778</c:v>
                </c:pt>
                <c:pt idx="19345">
                  <c:v>42356.786805555559</c:v>
                </c:pt>
                <c:pt idx="19346">
                  <c:v>42356.789583333331</c:v>
                </c:pt>
                <c:pt idx="19347">
                  <c:v>42356.791666666664</c:v>
                </c:pt>
                <c:pt idx="19348">
                  <c:v>42356.794444444444</c:v>
                </c:pt>
                <c:pt idx="19349">
                  <c:v>42356.797222222223</c:v>
                </c:pt>
                <c:pt idx="19350">
                  <c:v>42356.801388888889</c:v>
                </c:pt>
                <c:pt idx="19351">
                  <c:v>42356.802083333336</c:v>
                </c:pt>
                <c:pt idx="19352">
                  <c:v>42356.804166666669</c:v>
                </c:pt>
                <c:pt idx="19353">
                  <c:v>42356.806944444441</c:v>
                </c:pt>
                <c:pt idx="19354">
                  <c:v>42356.809027777781</c:v>
                </c:pt>
                <c:pt idx="19355">
                  <c:v>42356.811805555553</c:v>
                </c:pt>
                <c:pt idx="19356">
                  <c:v>42356.8125</c:v>
                </c:pt>
                <c:pt idx="19357">
                  <c:v>42356.813888888886</c:v>
                </c:pt>
                <c:pt idx="19358">
                  <c:v>42356.815972222219</c:v>
                </c:pt>
                <c:pt idx="19359">
                  <c:v>42356.818749999999</c:v>
                </c:pt>
                <c:pt idx="19360">
                  <c:v>42356.820833333331</c:v>
                </c:pt>
                <c:pt idx="19361">
                  <c:v>42356.822916666664</c:v>
                </c:pt>
                <c:pt idx="19362">
                  <c:v>42356.823611111111</c:v>
                </c:pt>
                <c:pt idx="19363">
                  <c:v>42356.826388888891</c:v>
                </c:pt>
                <c:pt idx="19364">
                  <c:v>42356.828472222223</c:v>
                </c:pt>
                <c:pt idx="19365">
                  <c:v>42356.831250000003</c:v>
                </c:pt>
                <c:pt idx="19366">
                  <c:v>42356.833333333336</c:v>
                </c:pt>
                <c:pt idx="19367">
                  <c:v>42356.834027777775</c:v>
                </c:pt>
                <c:pt idx="19368">
                  <c:v>42356.836805555555</c:v>
                </c:pt>
                <c:pt idx="19369">
                  <c:v>42356.839583333334</c:v>
                </c:pt>
                <c:pt idx="19370">
                  <c:v>42356.843055555553</c:v>
                </c:pt>
                <c:pt idx="19371">
                  <c:v>42356.84375</c:v>
                </c:pt>
                <c:pt idx="19372">
                  <c:v>42356.845833333333</c:v>
                </c:pt>
                <c:pt idx="19373">
                  <c:v>42356.848611111112</c:v>
                </c:pt>
                <c:pt idx="19374">
                  <c:v>42356.851388888892</c:v>
                </c:pt>
                <c:pt idx="19375">
                  <c:v>42356.854166666664</c:v>
                </c:pt>
                <c:pt idx="19376">
                  <c:v>42356.854861111111</c:v>
                </c:pt>
                <c:pt idx="19377">
                  <c:v>42356.859027777777</c:v>
                </c:pt>
                <c:pt idx="19378">
                  <c:v>42356.862500000003</c:v>
                </c:pt>
                <c:pt idx="19379">
                  <c:v>42356.864583333336</c:v>
                </c:pt>
                <c:pt idx="19380">
                  <c:v>42356.865972222222</c:v>
                </c:pt>
                <c:pt idx="19381">
                  <c:v>42356.871527777781</c:v>
                </c:pt>
                <c:pt idx="19382">
                  <c:v>42356.875</c:v>
                </c:pt>
                <c:pt idx="19383">
                  <c:v>42356.879861111112</c:v>
                </c:pt>
                <c:pt idx="19384">
                  <c:v>42356.885416666664</c:v>
                </c:pt>
                <c:pt idx="19385">
                  <c:v>42356.895833333336</c:v>
                </c:pt>
                <c:pt idx="19386">
                  <c:v>42356.90625</c:v>
                </c:pt>
                <c:pt idx="19387">
                  <c:v>42356.916666666664</c:v>
                </c:pt>
                <c:pt idx="19388">
                  <c:v>42356.918749999997</c:v>
                </c:pt>
                <c:pt idx="19389">
                  <c:v>42356.927083333336</c:v>
                </c:pt>
                <c:pt idx="19390">
                  <c:v>42356.930555555555</c:v>
                </c:pt>
                <c:pt idx="19391">
                  <c:v>42356.933333333334</c:v>
                </c:pt>
                <c:pt idx="19392">
                  <c:v>42356.936111111114</c:v>
                </c:pt>
                <c:pt idx="19393">
                  <c:v>42356.9375</c:v>
                </c:pt>
                <c:pt idx="19394">
                  <c:v>42356.938888888886</c:v>
                </c:pt>
                <c:pt idx="19395">
                  <c:v>42356.942361111112</c:v>
                </c:pt>
                <c:pt idx="19396">
                  <c:v>42356.944444444445</c:v>
                </c:pt>
                <c:pt idx="19397">
                  <c:v>42356.947222222225</c:v>
                </c:pt>
                <c:pt idx="19398">
                  <c:v>42356.947916666664</c:v>
                </c:pt>
                <c:pt idx="19399">
                  <c:v>42356.949305555558</c:v>
                </c:pt>
                <c:pt idx="19400">
                  <c:v>42356.951388888891</c:v>
                </c:pt>
                <c:pt idx="19401">
                  <c:v>42356.95416666667</c:v>
                </c:pt>
                <c:pt idx="19402">
                  <c:v>42356.956250000003</c:v>
                </c:pt>
                <c:pt idx="19403">
                  <c:v>42356.958333333336</c:v>
                </c:pt>
                <c:pt idx="19404">
                  <c:v>42356.959027777775</c:v>
                </c:pt>
                <c:pt idx="19405">
                  <c:v>42356.961805555555</c:v>
                </c:pt>
                <c:pt idx="19406">
                  <c:v>42356.964583333334</c:v>
                </c:pt>
                <c:pt idx="19407">
                  <c:v>42356.966666666667</c:v>
                </c:pt>
                <c:pt idx="19408">
                  <c:v>42356.96875</c:v>
                </c:pt>
                <c:pt idx="19409">
                  <c:v>42356.970833333333</c:v>
                </c:pt>
                <c:pt idx="19410">
                  <c:v>42356.972916666666</c:v>
                </c:pt>
                <c:pt idx="19411">
                  <c:v>42356.974999999999</c:v>
                </c:pt>
                <c:pt idx="19412">
                  <c:v>42356.977083333331</c:v>
                </c:pt>
                <c:pt idx="19413">
                  <c:v>42356.979166666664</c:v>
                </c:pt>
                <c:pt idx="19414">
                  <c:v>42356.981249999997</c:v>
                </c:pt>
                <c:pt idx="19415">
                  <c:v>42356.98333333333</c:v>
                </c:pt>
                <c:pt idx="19416">
                  <c:v>42356.986111111109</c:v>
                </c:pt>
                <c:pt idx="19417">
                  <c:v>42356.988194444442</c:v>
                </c:pt>
                <c:pt idx="19418">
                  <c:v>42356.989583333336</c:v>
                </c:pt>
                <c:pt idx="19419">
                  <c:v>42356.990277777775</c:v>
                </c:pt>
                <c:pt idx="19420">
                  <c:v>42356.992361111108</c:v>
                </c:pt>
                <c:pt idx="19421">
                  <c:v>42356.995138888888</c:v>
                </c:pt>
                <c:pt idx="19422">
                  <c:v>42356.99722222222</c:v>
                </c:pt>
                <c:pt idx="19423">
                  <c:v>42356.999305555553</c:v>
                </c:pt>
                <c:pt idx="19424">
                  <c:v>42357</c:v>
                </c:pt>
                <c:pt idx="19425">
                  <c:v>42357.001388888886</c:v>
                </c:pt>
                <c:pt idx="19426">
                  <c:v>42357.003472222219</c:v>
                </c:pt>
                <c:pt idx="19427">
                  <c:v>42357.005555555559</c:v>
                </c:pt>
                <c:pt idx="19428">
                  <c:v>42357.008333333331</c:v>
                </c:pt>
                <c:pt idx="19429">
                  <c:v>42357.010416666664</c:v>
                </c:pt>
                <c:pt idx="19430">
                  <c:v>42357.011111111111</c:v>
                </c:pt>
                <c:pt idx="19431">
                  <c:v>42357.013194444444</c:v>
                </c:pt>
                <c:pt idx="19432">
                  <c:v>42357.015972222223</c:v>
                </c:pt>
                <c:pt idx="19433">
                  <c:v>42357.018055555556</c:v>
                </c:pt>
                <c:pt idx="19434">
                  <c:v>42357.020138888889</c:v>
                </c:pt>
                <c:pt idx="19435">
                  <c:v>42357.020833333336</c:v>
                </c:pt>
                <c:pt idx="19436">
                  <c:v>42357.022222222222</c:v>
                </c:pt>
                <c:pt idx="19437">
                  <c:v>42357.024305555555</c:v>
                </c:pt>
                <c:pt idx="19438">
                  <c:v>42357.027083333334</c:v>
                </c:pt>
                <c:pt idx="19439">
                  <c:v>42357.029166666667</c:v>
                </c:pt>
                <c:pt idx="19440">
                  <c:v>42357.03125</c:v>
                </c:pt>
                <c:pt idx="19441">
                  <c:v>42357.033333333333</c:v>
                </c:pt>
                <c:pt idx="19442">
                  <c:v>42357.035416666666</c:v>
                </c:pt>
                <c:pt idx="19443">
                  <c:v>42357.036805555559</c:v>
                </c:pt>
                <c:pt idx="19444">
                  <c:v>42357.038888888892</c:v>
                </c:pt>
                <c:pt idx="19445">
                  <c:v>42357.040277777778</c:v>
                </c:pt>
                <c:pt idx="19446">
                  <c:v>42357.041666666664</c:v>
                </c:pt>
                <c:pt idx="19447">
                  <c:v>42357.043055555558</c:v>
                </c:pt>
                <c:pt idx="19448">
                  <c:v>42357.045138888891</c:v>
                </c:pt>
                <c:pt idx="19449">
                  <c:v>42357.047222222223</c:v>
                </c:pt>
                <c:pt idx="19450">
                  <c:v>42357.05</c:v>
                </c:pt>
                <c:pt idx="19451">
                  <c:v>42357.051388888889</c:v>
                </c:pt>
                <c:pt idx="19452">
                  <c:v>42357.052083333336</c:v>
                </c:pt>
                <c:pt idx="19453">
                  <c:v>42357.053472222222</c:v>
                </c:pt>
                <c:pt idx="19454">
                  <c:v>42357.055555555555</c:v>
                </c:pt>
                <c:pt idx="19455">
                  <c:v>42357.057638888888</c:v>
                </c:pt>
                <c:pt idx="19456">
                  <c:v>42357.05972222222</c:v>
                </c:pt>
                <c:pt idx="19457">
                  <c:v>42357.061805555553</c:v>
                </c:pt>
                <c:pt idx="19458">
                  <c:v>42357.0625</c:v>
                </c:pt>
                <c:pt idx="19459">
                  <c:v>42357.064583333333</c:v>
                </c:pt>
                <c:pt idx="19460">
                  <c:v>42357.066666666666</c:v>
                </c:pt>
                <c:pt idx="19461">
                  <c:v>42357.068749999999</c:v>
                </c:pt>
                <c:pt idx="19462">
                  <c:v>42357.071527777778</c:v>
                </c:pt>
                <c:pt idx="19463">
                  <c:v>42357.072916666664</c:v>
                </c:pt>
                <c:pt idx="19464">
                  <c:v>42357.074305555558</c:v>
                </c:pt>
                <c:pt idx="19465">
                  <c:v>42357.076388888891</c:v>
                </c:pt>
                <c:pt idx="19466">
                  <c:v>42357.07916666667</c:v>
                </c:pt>
                <c:pt idx="19467">
                  <c:v>42357.081250000003</c:v>
                </c:pt>
                <c:pt idx="19468">
                  <c:v>42357.083333333336</c:v>
                </c:pt>
                <c:pt idx="19469">
                  <c:v>42357.084027777775</c:v>
                </c:pt>
                <c:pt idx="19470">
                  <c:v>42357.087500000001</c:v>
                </c:pt>
                <c:pt idx="19471">
                  <c:v>42357.09097222222</c:v>
                </c:pt>
                <c:pt idx="19472">
                  <c:v>42357.09375</c:v>
                </c:pt>
                <c:pt idx="19473">
                  <c:v>42357.094444444447</c:v>
                </c:pt>
                <c:pt idx="19474">
                  <c:v>42357.097222222219</c:v>
                </c:pt>
                <c:pt idx="19475">
                  <c:v>42357.099305555559</c:v>
                </c:pt>
                <c:pt idx="19476">
                  <c:v>42357.102083333331</c:v>
                </c:pt>
                <c:pt idx="19477">
                  <c:v>42357.104166666664</c:v>
                </c:pt>
                <c:pt idx="19478">
                  <c:v>42357.105555555558</c:v>
                </c:pt>
                <c:pt idx="19479">
                  <c:v>42357.109027777777</c:v>
                </c:pt>
                <c:pt idx="19480">
                  <c:v>42357.112500000003</c:v>
                </c:pt>
                <c:pt idx="19481">
                  <c:v>42357.114583333336</c:v>
                </c:pt>
                <c:pt idx="19482">
                  <c:v>42357.115277777775</c:v>
                </c:pt>
                <c:pt idx="19483">
                  <c:v>42357.120138888888</c:v>
                </c:pt>
                <c:pt idx="19484">
                  <c:v>42357.125</c:v>
                </c:pt>
                <c:pt idx="19485">
                  <c:v>42357.125694444447</c:v>
                </c:pt>
                <c:pt idx="19486">
                  <c:v>42357.134722222225</c:v>
                </c:pt>
                <c:pt idx="19487">
                  <c:v>42357.135416666664</c:v>
                </c:pt>
                <c:pt idx="19488">
                  <c:v>42357.140277777777</c:v>
                </c:pt>
                <c:pt idx="19489">
                  <c:v>42357.145833333336</c:v>
                </c:pt>
                <c:pt idx="19490">
                  <c:v>42357.15625</c:v>
                </c:pt>
                <c:pt idx="19491">
                  <c:v>42357.160416666666</c:v>
                </c:pt>
                <c:pt idx="19492">
                  <c:v>42357.166666666664</c:v>
                </c:pt>
                <c:pt idx="19493">
                  <c:v>42357.172222222223</c:v>
                </c:pt>
                <c:pt idx="19494">
                  <c:v>42357.175000000003</c:v>
                </c:pt>
                <c:pt idx="19495">
                  <c:v>42357.177083333336</c:v>
                </c:pt>
                <c:pt idx="19496">
                  <c:v>42357.179166666669</c:v>
                </c:pt>
                <c:pt idx="19497">
                  <c:v>42357.181944444441</c:v>
                </c:pt>
                <c:pt idx="19498">
                  <c:v>42357.1875</c:v>
                </c:pt>
                <c:pt idx="19499">
                  <c:v>42357.191666666666</c:v>
                </c:pt>
                <c:pt idx="19500">
                  <c:v>42357.195138888892</c:v>
                </c:pt>
                <c:pt idx="19501">
                  <c:v>42357.197222222225</c:v>
                </c:pt>
                <c:pt idx="19502">
                  <c:v>42357.197916666664</c:v>
                </c:pt>
                <c:pt idx="19503">
                  <c:v>42357.2</c:v>
                </c:pt>
                <c:pt idx="19504">
                  <c:v>42357.202777777777</c:v>
                </c:pt>
                <c:pt idx="19505">
                  <c:v>42357.205555555556</c:v>
                </c:pt>
                <c:pt idx="19506">
                  <c:v>42357.208333333336</c:v>
                </c:pt>
                <c:pt idx="19507">
                  <c:v>42357.211805555555</c:v>
                </c:pt>
                <c:pt idx="19508">
                  <c:v>42357.213888888888</c:v>
                </c:pt>
                <c:pt idx="19509">
                  <c:v>42357.218055555553</c:v>
                </c:pt>
                <c:pt idx="19510">
                  <c:v>42357.21875</c:v>
                </c:pt>
                <c:pt idx="19511">
                  <c:v>42357.22152777778</c:v>
                </c:pt>
                <c:pt idx="19512">
                  <c:v>42357.224999999999</c:v>
                </c:pt>
                <c:pt idx="19513">
                  <c:v>42357.227777777778</c:v>
                </c:pt>
                <c:pt idx="19514">
                  <c:v>42357.229166666664</c:v>
                </c:pt>
                <c:pt idx="19515">
                  <c:v>42357.229861111111</c:v>
                </c:pt>
                <c:pt idx="19516">
                  <c:v>42357.231249999997</c:v>
                </c:pt>
                <c:pt idx="19517">
                  <c:v>42357.23333333333</c:v>
                </c:pt>
                <c:pt idx="19518">
                  <c:v>42357.23541666667</c:v>
                </c:pt>
                <c:pt idx="19519">
                  <c:v>42357.237500000003</c:v>
                </c:pt>
                <c:pt idx="19520">
                  <c:v>42357.239583333336</c:v>
                </c:pt>
                <c:pt idx="19521">
                  <c:v>42357.240277777775</c:v>
                </c:pt>
                <c:pt idx="19522">
                  <c:v>42357.242361111108</c:v>
                </c:pt>
                <c:pt idx="19523">
                  <c:v>42357.245138888888</c:v>
                </c:pt>
                <c:pt idx="19524">
                  <c:v>42357.247916666667</c:v>
                </c:pt>
                <c:pt idx="19525">
                  <c:v>42357.25</c:v>
                </c:pt>
                <c:pt idx="19526">
                  <c:v>42357.252083333333</c:v>
                </c:pt>
                <c:pt idx="19527">
                  <c:v>42357.254166666666</c:v>
                </c:pt>
                <c:pt idx="19528">
                  <c:v>42357.256249999999</c:v>
                </c:pt>
                <c:pt idx="19529">
                  <c:v>42357.258333333331</c:v>
                </c:pt>
                <c:pt idx="19530">
                  <c:v>42357.260416666664</c:v>
                </c:pt>
                <c:pt idx="19531">
                  <c:v>42357.261805555558</c:v>
                </c:pt>
                <c:pt idx="19532">
                  <c:v>42357.26458333333</c:v>
                </c:pt>
                <c:pt idx="19533">
                  <c:v>42357.267361111109</c:v>
                </c:pt>
                <c:pt idx="19534">
                  <c:v>42357.269444444442</c:v>
                </c:pt>
                <c:pt idx="19535">
                  <c:v>42357.270833333336</c:v>
                </c:pt>
                <c:pt idx="19536">
                  <c:v>42357.271527777775</c:v>
                </c:pt>
                <c:pt idx="19537">
                  <c:v>42357.274305555555</c:v>
                </c:pt>
                <c:pt idx="19538">
                  <c:v>42357.276388888888</c:v>
                </c:pt>
                <c:pt idx="19539">
                  <c:v>42357.279166666667</c:v>
                </c:pt>
                <c:pt idx="19540">
                  <c:v>42357.28125</c:v>
                </c:pt>
                <c:pt idx="19541">
                  <c:v>42357.28402777778</c:v>
                </c:pt>
                <c:pt idx="19542">
                  <c:v>42357.286111111112</c:v>
                </c:pt>
                <c:pt idx="19543">
                  <c:v>42357.288888888892</c:v>
                </c:pt>
                <c:pt idx="19544">
                  <c:v>42357.290972222225</c:v>
                </c:pt>
                <c:pt idx="19545">
                  <c:v>42357.291666666664</c:v>
                </c:pt>
                <c:pt idx="19546">
                  <c:v>42357.293055555558</c:v>
                </c:pt>
                <c:pt idx="19547">
                  <c:v>42357.295138888891</c:v>
                </c:pt>
                <c:pt idx="19548">
                  <c:v>42357.29791666667</c:v>
                </c:pt>
                <c:pt idx="19549">
                  <c:v>42357.3</c:v>
                </c:pt>
                <c:pt idx="19550">
                  <c:v>42357.302083333336</c:v>
                </c:pt>
                <c:pt idx="19551">
                  <c:v>42357.302777777775</c:v>
                </c:pt>
                <c:pt idx="19552">
                  <c:v>42357.304861111108</c:v>
                </c:pt>
                <c:pt idx="19553">
                  <c:v>42357.306944444441</c:v>
                </c:pt>
                <c:pt idx="19554">
                  <c:v>42357.309027777781</c:v>
                </c:pt>
                <c:pt idx="19555">
                  <c:v>42357.311111111114</c:v>
                </c:pt>
                <c:pt idx="19556">
                  <c:v>42357.3125</c:v>
                </c:pt>
                <c:pt idx="19557">
                  <c:v>42357.313888888886</c:v>
                </c:pt>
                <c:pt idx="19558">
                  <c:v>42357.316666666666</c:v>
                </c:pt>
                <c:pt idx="19559">
                  <c:v>42357.319444444445</c:v>
                </c:pt>
                <c:pt idx="19560">
                  <c:v>42357.321527777778</c:v>
                </c:pt>
                <c:pt idx="19561">
                  <c:v>42357.322916666664</c:v>
                </c:pt>
                <c:pt idx="19562">
                  <c:v>42357.324305555558</c:v>
                </c:pt>
                <c:pt idx="19563">
                  <c:v>42357.326388888891</c:v>
                </c:pt>
                <c:pt idx="19564">
                  <c:v>42357.32916666667</c:v>
                </c:pt>
                <c:pt idx="19565">
                  <c:v>42357.331250000003</c:v>
                </c:pt>
                <c:pt idx="19566">
                  <c:v>42357.333333333336</c:v>
                </c:pt>
                <c:pt idx="19567">
                  <c:v>42357.334027777775</c:v>
                </c:pt>
                <c:pt idx="19568">
                  <c:v>42357.337500000001</c:v>
                </c:pt>
                <c:pt idx="19569">
                  <c:v>42357.340277777781</c:v>
                </c:pt>
                <c:pt idx="19570">
                  <c:v>42357.343055555553</c:v>
                </c:pt>
                <c:pt idx="19571">
                  <c:v>42357.34375</c:v>
                </c:pt>
                <c:pt idx="19572">
                  <c:v>42357.345833333333</c:v>
                </c:pt>
                <c:pt idx="19573">
                  <c:v>42357.348611111112</c:v>
                </c:pt>
                <c:pt idx="19574">
                  <c:v>42357.352083333331</c:v>
                </c:pt>
                <c:pt idx="19575">
                  <c:v>42357.354166666664</c:v>
                </c:pt>
                <c:pt idx="19576">
                  <c:v>42357.355555555558</c:v>
                </c:pt>
                <c:pt idx="19577">
                  <c:v>42357.35833333333</c:v>
                </c:pt>
                <c:pt idx="19578">
                  <c:v>42357.361805555556</c:v>
                </c:pt>
                <c:pt idx="19579">
                  <c:v>42357.364583333336</c:v>
                </c:pt>
                <c:pt idx="19580">
                  <c:v>42357.365972222222</c:v>
                </c:pt>
                <c:pt idx="19581">
                  <c:v>42357.370833333334</c:v>
                </c:pt>
                <c:pt idx="19582">
                  <c:v>42357.374305555553</c:v>
                </c:pt>
                <c:pt idx="19583">
                  <c:v>42357.375</c:v>
                </c:pt>
                <c:pt idx="19584">
                  <c:v>42357.37777777778</c:v>
                </c:pt>
                <c:pt idx="19585">
                  <c:v>42357.382638888892</c:v>
                </c:pt>
                <c:pt idx="19586">
                  <c:v>42357.385416666664</c:v>
                </c:pt>
                <c:pt idx="19587">
                  <c:v>42357.395833333336</c:v>
                </c:pt>
                <c:pt idx="19588">
                  <c:v>42357.40625</c:v>
                </c:pt>
                <c:pt idx="19589">
                  <c:v>42357.413888888892</c:v>
                </c:pt>
                <c:pt idx="19590">
                  <c:v>42357.416666666664</c:v>
                </c:pt>
                <c:pt idx="19591">
                  <c:v>42357.42083333333</c:v>
                </c:pt>
                <c:pt idx="19592">
                  <c:v>42357.427083333336</c:v>
                </c:pt>
                <c:pt idx="19593">
                  <c:v>42357.4375</c:v>
                </c:pt>
                <c:pt idx="19594">
                  <c:v>42357.445138888892</c:v>
                </c:pt>
                <c:pt idx="19595">
                  <c:v>42357.447916666664</c:v>
                </c:pt>
                <c:pt idx="19596">
                  <c:v>42357.451388888891</c:v>
                </c:pt>
                <c:pt idx="19597">
                  <c:v>42357.45416666667</c:v>
                </c:pt>
                <c:pt idx="19598">
                  <c:v>42357.456944444442</c:v>
                </c:pt>
                <c:pt idx="19599">
                  <c:v>42357.458333333336</c:v>
                </c:pt>
                <c:pt idx="19600">
                  <c:v>42357.459722222222</c:v>
                </c:pt>
                <c:pt idx="19601">
                  <c:v>42357.463194444441</c:v>
                </c:pt>
                <c:pt idx="19602">
                  <c:v>42357.46597222222</c:v>
                </c:pt>
                <c:pt idx="19603">
                  <c:v>42357.46875</c:v>
                </c:pt>
                <c:pt idx="19604">
                  <c:v>42357.47152777778</c:v>
                </c:pt>
                <c:pt idx="19605">
                  <c:v>42357.473611111112</c:v>
                </c:pt>
                <c:pt idx="19606">
                  <c:v>42357.476388888892</c:v>
                </c:pt>
                <c:pt idx="19607">
                  <c:v>42357.479166666664</c:v>
                </c:pt>
                <c:pt idx="19608">
                  <c:v>42357.481944444444</c:v>
                </c:pt>
                <c:pt idx="19609">
                  <c:v>42357.484722222223</c:v>
                </c:pt>
                <c:pt idx="19610">
                  <c:v>42357.487500000003</c:v>
                </c:pt>
                <c:pt idx="19611">
                  <c:v>42357.489583333336</c:v>
                </c:pt>
                <c:pt idx="19612">
                  <c:v>42357.492361111108</c:v>
                </c:pt>
                <c:pt idx="19613">
                  <c:v>42357.494444444441</c:v>
                </c:pt>
                <c:pt idx="19614">
                  <c:v>42357.496527777781</c:v>
                </c:pt>
                <c:pt idx="19615">
                  <c:v>42357.498611111114</c:v>
                </c:pt>
                <c:pt idx="19616">
                  <c:v>42357.5</c:v>
                </c:pt>
                <c:pt idx="19617">
                  <c:v>42357.500694444447</c:v>
                </c:pt>
                <c:pt idx="19618">
                  <c:v>42357.50277777778</c:v>
                </c:pt>
                <c:pt idx="19619">
                  <c:v>42357.504861111112</c:v>
                </c:pt>
                <c:pt idx="19620">
                  <c:v>42357.506944444445</c:v>
                </c:pt>
                <c:pt idx="19621">
                  <c:v>42357.509027777778</c:v>
                </c:pt>
                <c:pt idx="19622">
                  <c:v>42357.510416666664</c:v>
                </c:pt>
                <c:pt idx="19623">
                  <c:v>42357.511111111111</c:v>
                </c:pt>
                <c:pt idx="19624">
                  <c:v>42357.513194444444</c:v>
                </c:pt>
                <c:pt idx="19625">
                  <c:v>42357.515972222223</c:v>
                </c:pt>
                <c:pt idx="19626">
                  <c:v>42357.518055555556</c:v>
                </c:pt>
                <c:pt idx="19627">
                  <c:v>42357.520833333336</c:v>
                </c:pt>
                <c:pt idx="19628">
                  <c:v>42357.521527777775</c:v>
                </c:pt>
                <c:pt idx="19629">
                  <c:v>42357.524305555555</c:v>
                </c:pt>
                <c:pt idx="19630">
                  <c:v>42357.526388888888</c:v>
                </c:pt>
                <c:pt idx="19631">
                  <c:v>42357.52847222222</c:v>
                </c:pt>
                <c:pt idx="19632">
                  <c:v>42357.530555555553</c:v>
                </c:pt>
                <c:pt idx="19633">
                  <c:v>42357.53125</c:v>
                </c:pt>
                <c:pt idx="19634">
                  <c:v>42357.532638888886</c:v>
                </c:pt>
                <c:pt idx="19635">
                  <c:v>42357.534722222219</c:v>
                </c:pt>
                <c:pt idx="19636">
                  <c:v>42357.536805555559</c:v>
                </c:pt>
                <c:pt idx="19637">
                  <c:v>42357.539583333331</c:v>
                </c:pt>
                <c:pt idx="19638">
                  <c:v>42357.541666666664</c:v>
                </c:pt>
                <c:pt idx="19639">
                  <c:v>42357.542361111111</c:v>
                </c:pt>
                <c:pt idx="19640">
                  <c:v>42357.545138888891</c:v>
                </c:pt>
                <c:pt idx="19641">
                  <c:v>42357.547222222223</c:v>
                </c:pt>
                <c:pt idx="19642">
                  <c:v>42357.549305555556</c:v>
                </c:pt>
                <c:pt idx="19643">
                  <c:v>42357.551388888889</c:v>
                </c:pt>
                <c:pt idx="19644">
                  <c:v>42357.552083333336</c:v>
                </c:pt>
                <c:pt idx="19645">
                  <c:v>42357.552777777775</c:v>
                </c:pt>
                <c:pt idx="19646">
                  <c:v>42357.555555555555</c:v>
                </c:pt>
                <c:pt idx="19647">
                  <c:v>42357.557638888888</c:v>
                </c:pt>
                <c:pt idx="19648">
                  <c:v>42357.560416666667</c:v>
                </c:pt>
                <c:pt idx="19649">
                  <c:v>42357.5625</c:v>
                </c:pt>
                <c:pt idx="19650">
                  <c:v>42357.564583333333</c:v>
                </c:pt>
                <c:pt idx="19651">
                  <c:v>42357.566666666666</c:v>
                </c:pt>
                <c:pt idx="19652">
                  <c:v>42357.568749999999</c:v>
                </c:pt>
                <c:pt idx="19653">
                  <c:v>42357.570138888892</c:v>
                </c:pt>
                <c:pt idx="19654">
                  <c:v>42357.572222222225</c:v>
                </c:pt>
                <c:pt idx="19655">
                  <c:v>42357.572916666664</c:v>
                </c:pt>
                <c:pt idx="19656">
                  <c:v>42357.574305555558</c:v>
                </c:pt>
                <c:pt idx="19657">
                  <c:v>42357.576388888891</c:v>
                </c:pt>
                <c:pt idx="19658">
                  <c:v>42357.57916666667</c:v>
                </c:pt>
                <c:pt idx="19659">
                  <c:v>42357.581944444442</c:v>
                </c:pt>
                <c:pt idx="19660">
                  <c:v>42357.583333333336</c:v>
                </c:pt>
                <c:pt idx="19661">
                  <c:v>42357.584027777775</c:v>
                </c:pt>
                <c:pt idx="19662">
                  <c:v>42357.586111111108</c:v>
                </c:pt>
                <c:pt idx="19663">
                  <c:v>42357.588194444441</c:v>
                </c:pt>
                <c:pt idx="19664">
                  <c:v>42357.590277777781</c:v>
                </c:pt>
                <c:pt idx="19665">
                  <c:v>42357.592361111114</c:v>
                </c:pt>
                <c:pt idx="19666">
                  <c:v>42357.59375</c:v>
                </c:pt>
                <c:pt idx="19667">
                  <c:v>42357.594444444447</c:v>
                </c:pt>
                <c:pt idx="19668">
                  <c:v>42357.59652777778</c:v>
                </c:pt>
                <c:pt idx="19669">
                  <c:v>42357.598611111112</c:v>
                </c:pt>
                <c:pt idx="19670">
                  <c:v>42357.600694444445</c:v>
                </c:pt>
                <c:pt idx="19671">
                  <c:v>42357.603472222225</c:v>
                </c:pt>
                <c:pt idx="19672">
                  <c:v>42357.604166666664</c:v>
                </c:pt>
                <c:pt idx="19673">
                  <c:v>42357.606249999997</c:v>
                </c:pt>
                <c:pt idx="19674">
                  <c:v>42357.609722222223</c:v>
                </c:pt>
                <c:pt idx="19675">
                  <c:v>42357.613194444442</c:v>
                </c:pt>
                <c:pt idx="19676">
                  <c:v>42357.614583333336</c:v>
                </c:pt>
                <c:pt idx="19677">
                  <c:v>42357.616666666669</c:v>
                </c:pt>
                <c:pt idx="19678">
                  <c:v>42357.620138888888</c:v>
                </c:pt>
                <c:pt idx="19679">
                  <c:v>42357.624305555553</c:v>
                </c:pt>
                <c:pt idx="19680">
                  <c:v>42357.625</c:v>
                </c:pt>
                <c:pt idx="19681">
                  <c:v>42357.62777777778</c:v>
                </c:pt>
                <c:pt idx="19682">
                  <c:v>42357.631249999999</c:v>
                </c:pt>
                <c:pt idx="19683">
                  <c:v>42357.635416666664</c:v>
                </c:pt>
                <c:pt idx="19684">
                  <c:v>42357.63958333333</c:v>
                </c:pt>
                <c:pt idx="19685">
                  <c:v>42357.645833333336</c:v>
                </c:pt>
                <c:pt idx="19686">
                  <c:v>42357.648611111108</c:v>
                </c:pt>
                <c:pt idx="19687">
                  <c:v>42357.655555555553</c:v>
                </c:pt>
                <c:pt idx="19688">
                  <c:v>42357.65625</c:v>
                </c:pt>
                <c:pt idx="19689">
                  <c:v>42357.666666666664</c:v>
                </c:pt>
                <c:pt idx="19690">
                  <c:v>42357.676388888889</c:v>
                </c:pt>
                <c:pt idx="19691">
                  <c:v>42357.677083333336</c:v>
                </c:pt>
                <c:pt idx="19692">
                  <c:v>42357.681250000001</c:v>
                </c:pt>
                <c:pt idx="19693">
                  <c:v>42357.68472222222</c:v>
                </c:pt>
                <c:pt idx="19694">
                  <c:v>42357.6875</c:v>
                </c:pt>
                <c:pt idx="19695">
                  <c:v>42357.688194444447</c:v>
                </c:pt>
                <c:pt idx="19696">
                  <c:v>42357.692361111112</c:v>
                </c:pt>
                <c:pt idx="19697">
                  <c:v>42357.695833333331</c:v>
                </c:pt>
                <c:pt idx="19698">
                  <c:v>42357.697916666664</c:v>
                </c:pt>
                <c:pt idx="19699">
                  <c:v>42357.698611111111</c:v>
                </c:pt>
                <c:pt idx="19700">
                  <c:v>42357.70208333333</c:v>
                </c:pt>
                <c:pt idx="19701">
                  <c:v>42357.705555555556</c:v>
                </c:pt>
                <c:pt idx="19702">
                  <c:v>42357.708333333336</c:v>
                </c:pt>
                <c:pt idx="19703">
                  <c:v>42357.711111111108</c:v>
                </c:pt>
                <c:pt idx="19704">
                  <c:v>42357.713888888888</c:v>
                </c:pt>
                <c:pt idx="19705">
                  <c:v>42357.717361111114</c:v>
                </c:pt>
                <c:pt idx="19706">
                  <c:v>42357.71875</c:v>
                </c:pt>
                <c:pt idx="19707">
                  <c:v>42357.720138888886</c:v>
                </c:pt>
                <c:pt idx="19708">
                  <c:v>42357.722916666666</c:v>
                </c:pt>
                <c:pt idx="19709">
                  <c:v>42357.725694444445</c:v>
                </c:pt>
                <c:pt idx="19710">
                  <c:v>42357.728472222225</c:v>
                </c:pt>
                <c:pt idx="19711">
                  <c:v>42357.729166666664</c:v>
                </c:pt>
                <c:pt idx="19712">
                  <c:v>42357.731944444444</c:v>
                </c:pt>
                <c:pt idx="19713">
                  <c:v>42357.73541666667</c:v>
                </c:pt>
                <c:pt idx="19714">
                  <c:v>42357.738888888889</c:v>
                </c:pt>
                <c:pt idx="19715">
                  <c:v>42357.739583333336</c:v>
                </c:pt>
                <c:pt idx="19716">
                  <c:v>42357.741666666669</c:v>
                </c:pt>
                <c:pt idx="19717">
                  <c:v>42357.743055555555</c:v>
                </c:pt>
                <c:pt idx="19718">
                  <c:v>42357.745138888888</c:v>
                </c:pt>
                <c:pt idx="19719">
                  <c:v>42357.74722222222</c:v>
                </c:pt>
                <c:pt idx="19720">
                  <c:v>42357.749305555553</c:v>
                </c:pt>
                <c:pt idx="19721">
                  <c:v>42357.75</c:v>
                </c:pt>
                <c:pt idx="19722">
                  <c:v>42357.751388888886</c:v>
                </c:pt>
                <c:pt idx="19723">
                  <c:v>42357.753472222219</c:v>
                </c:pt>
                <c:pt idx="19724">
                  <c:v>42357.755555555559</c:v>
                </c:pt>
                <c:pt idx="19725">
                  <c:v>42357.757638888892</c:v>
                </c:pt>
                <c:pt idx="19726">
                  <c:v>42357.759027777778</c:v>
                </c:pt>
                <c:pt idx="19727">
                  <c:v>42357.760416666664</c:v>
                </c:pt>
                <c:pt idx="19728">
                  <c:v>42357.761805555558</c:v>
                </c:pt>
                <c:pt idx="19729">
                  <c:v>42357.763888888891</c:v>
                </c:pt>
                <c:pt idx="19730">
                  <c:v>42357.765277777777</c:v>
                </c:pt>
                <c:pt idx="19731">
                  <c:v>42357.768055555556</c:v>
                </c:pt>
                <c:pt idx="19732">
                  <c:v>42357.770833333336</c:v>
                </c:pt>
                <c:pt idx="19733">
                  <c:v>42357.773611111108</c:v>
                </c:pt>
                <c:pt idx="19734">
                  <c:v>42357.775694444441</c:v>
                </c:pt>
                <c:pt idx="19735">
                  <c:v>42357.777083333334</c:v>
                </c:pt>
                <c:pt idx="19736">
                  <c:v>42357.779166666667</c:v>
                </c:pt>
                <c:pt idx="19737">
                  <c:v>42357.78125</c:v>
                </c:pt>
                <c:pt idx="19738">
                  <c:v>42357.781944444447</c:v>
                </c:pt>
                <c:pt idx="19739">
                  <c:v>42357.785416666666</c:v>
                </c:pt>
                <c:pt idx="19740">
                  <c:v>42357.788194444445</c:v>
                </c:pt>
                <c:pt idx="19741">
                  <c:v>42357.791666666664</c:v>
                </c:pt>
                <c:pt idx="19742">
                  <c:v>42357.793749999997</c:v>
                </c:pt>
                <c:pt idx="19743">
                  <c:v>42357.79583333333</c:v>
                </c:pt>
                <c:pt idx="19744">
                  <c:v>42357.79791666667</c:v>
                </c:pt>
                <c:pt idx="19745">
                  <c:v>42357.8</c:v>
                </c:pt>
                <c:pt idx="19746">
                  <c:v>42357.802083333336</c:v>
                </c:pt>
                <c:pt idx="19747">
                  <c:v>42357.802777777775</c:v>
                </c:pt>
                <c:pt idx="19748">
                  <c:v>42357.804861111108</c:v>
                </c:pt>
                <c:pt idx="19749">
                  <c:v>42357.807638888888</c:v>
                </c:pt>
                <c:pt idx="19750">
                  <c:v>42357.80972222222</c:v>
                </c:pt>
                <c:pt idx="19751">
                  <c:v>42357.811805555553</c:v>
                </c:pt>
                <c:pt idx="19752">
                  <c:v>42357.8125</c:v>
                </c:pt>
                <c:pt idx="19753">
                  <c:v>42357.813888888886</c:v>
                </c:pt>
                <c:pt idx="19754">
                  <c:v>42357.815972222219</c:v>
                </c:pt>
                <c:pt idx="19755">
                  <c:v>42357.818055555559</c:v>
                </c:pt>
                <c:pt idx="19756">
                  <c:v>42357.819444444445</c:v>
                </c:pt>
                <c:pt idx="19757">
                  <c:v>42357.822222222225</c:v>
                </c:pt>
                <c:pt idx="19758">
                  <c:v>42357.822916666664</c:v>
                </c:pt>
                <c:pt idx="19759">
                  <c:v>42357.824305555558</c:v>
                </c:pt>
                <c:pt idx="19760">
                  <c:v>42357.82708333333</c:v>
                </c:pt>
                <c:pt idx="19761">
                  <c:v>42357.829861111109</c:v>
                </c:pt>
                <c:pt idx="19762">
                  <c:v>42357.833333333336</c:v>
                </c:pt>
                <c:pt idx="19763">
                  <c:v>42357.836111111108</c:v>
                </c:pt>
                <c:pt idx="19764">
                  <c:v>42357.838888888888</c:v>
                </c:pt>
                <c:pt idx="19765">
                  <c:v>42357.840277777781</c:v>
                </c:pt>
                <c:pt idx="19766">
                  <c:v>42357.842361111114</c:v>
                </c:pt>
                <c:pt idx="19767">
                  <c:v>42357.84375</c:v>
                </c:pt>
                <c:pt idx="19768">
                  <c:v>42357.845138888886</c:v>
                </c:pt>
                <c:pt idx="19769">
                  <c:v>42357.847222222219</c:v>
                </c:pt>
                <c:pt idx="19770">
                  <c:v>42357.85</c:v>
                </c:pt>
                <c:pt idx="19771">
                  <c:v>42357.852777777778</c:v>
                </c:pt>
                <c:pt idx="19772">
                  <c:v>42357.854166666664</c:v>
                </c:pt>
                <c:pt idx="19773">
                  <c:v>42357.855555555558</c:v>
                </c:pt>
                <c:pt idx="19774">
                  <c:v>42357.85833333333</c:v>
                </c:pt>
                <c:pt idx="19775">
                  <c:v>42357.861111111109</c:v>
                </c:pt>
                <c:pt idx="19776">
                  <c:v>42357.863888888889</c:v>
                </c:pt>
                <c:pt idx="19777">
                  <c:v>42357.864583333336</c:v>
                </c:pt>
                <c:pt idx="19778">
                  <c:v>42357.865972222222</c:v>
                </c:pt>
                <c:pt idx="19779">
                  <c:v>42357.868750000001</c:v>
                </c:pt>
                <c:pt idx="19780">
                  <c:v>42357.870833333334</c:v>
                </c:pt>
                <c:pt idx="19781">
                  <c:v>42357.874305555553</c:v>
                </c:pt>
                <c:pt idx="19782">
                  <c:v>42357.875</c:v>
                </c:pt>
                <c:pt idx="19783">
                  <c:v>42357.87777777778</c:v>
                </c:pt>
                <c:pt idx="19784">
                  <c:v>42357.881249999999</c:v>
                </c:pt>
                <c:pt idx="19785">
                  <c:v>42357.885416666664</c:v>
                </c:pt>
                <c:pt idx="19786">
                  <c:v>42357.890277777777</c:v>
                </c:pt>
                <c:pt idx="19787">
                  <c:v>42357.893750000003</c:v>
                </c:pt>
                <c:pt idx="19788">
                  <c:v>42357.895833333336</c:v>
                </c:pt>
                <c:pt idx="19789">
                  <c:v>42357.898611111108</c:v>
                </c:pt>
                <c:pt idx="19790">
                  <c:v>42357.90625</c:v>
                </c:pt>
                <c:pt idx="19791">
                  <c:v>42357.916666666664</c:v>
                </c:pt>
                <c:pt idx="19792">
                  <c:v>42357.927083333336</c:v>
                </c:pt>
                <c:pt idx="19793">
                  <c:v>42357.9375</c:v>
                </c:pt>
                <c:pt idx="19794">
                  <c:v>42357.947916666664</c:v>
                </c:pt>
                <c:pt idx="19795">
                  <c:v>42357.958333333336</c:v>
                </c:pt>
                <c:pt idx="19796">
                  <c:v>42357.962500000001</c:v>
                </c:pt>
                <c:pt idx="19797">
                  <c:v>42357.967361111114</c:v>
                </c:pt>
                <c:pt idx="19798">
                  <c:v>42357.96875</c:v>
                </c:pt>
                <c:pt idx="19799">
                  <c:v>42357.970833333333</c:v>
                </c:pt>
                <c:pt idx="19800">
                  <c:v>42357.972916666666</c:v>
                </c:pt>
                <c:pt idx="19801">
                  <c:v>42357.976388888892</c:v>
                </c:pt>
                <c:pt idx="19802">
                  <c:v>42357.979166666664</c:v>
                </c:pt>
                <c:pt idx="19803">
                  <c:v>42357.982638888891</c:v>
                </c:pt>
                <c:pt idx="19804">
                  <c:v>42357.98541666667</c:v>
                </c:pt>
                <c:pt idx="19805">
                  <c:v>42357.988194444442</c:v>
                </c:pt>
                <c:pt idx="19806">
                  <c:v>42357.989583333336</c:v>
                </c:pt>
                <c:pt idx="19807">
                  <c:v>42357.990972222222</c:v>
                </c:pt>
                <c:pt idx="19808">
                  <c:v>42357.993055555555</c:v>
                </c:pt>
                <c:pt idx="19809">
                  <c:v>42357.995833333334</c:v>
                </c:pt>
                <c:pt idx="19810">
                  <c:v>42357.998611111114</c:v>
                </c:pt>
                <c:pt idx="19811">
                  <c:v>42358</c:v>
                </c:pt>
                <c:pt idx="19812">
                  <c:v>42358.001388888886</c:v>
                </c:pt>
                <c:pt idx="19813">
                  <c:v>42358.003472222219</c:v>
                </c:pt>
                <c:pt idx="19814">
                  <c:v>42358.006249999999</c:v>
                </c:pt>
                <c:pt idx="19815">
                  <c:v>42358.009027777778</c:v>
                </c:pt>
                <c:pt idx="19816">
                  <c:v>42358.010416666664</c:v>
                </c:pt>
                <c:pt idx="19817">
                  <c:v>42358.011111111111</c:v>
                </c:pt>
                <c:pt idx="19818">
                  <c:v>42358.013888888891</c:v>
                </c:pt>
                <c:pt idx="19819">
                  <c:v>42358.015277777777</c:v>
                </c:pt>
                <c:pt idx="19820">
                  <c:v>42358.018055555556</c:v>
                </c:pt>
                <c:pt idx="19821">
                  <c:v>42358.020138888889</c:v>
                </c:pt>
                <c:pt idx="19822">
                  <c:v>42358.020833333336</c:v>
                </c:pt>
                <c:pt idx="19823">
                  <c:v>42358.022222222222</c:v>
                </c:pt>
                <c:pt idx="19824">
                  <c:v>42358.024305555555</c:v>
                </c:pt>
                <c:pt idx="19825">
                  <c:v>42358.026388888888</c:v>
                </c:pt>
                <c:pt idx="19826">
                  <c:v>42358.02847222222</c:v>
                </c:pt>
                <c:pt idx="19827">
                  <c:v>42358.030555555553</c:v>
                </c:pt>
                <c:pt idx="19828">
                  <c:v>42358.03125</c:v>
                </c:pt>
                <c:pt idx="19829">
                  <c:v>42358.032638888886</c:v>
                </c:pt>
                <c:pt idx="19830">
                  <c:v>42358.034722222219</c:v>
                </c:pt>
                <c:pt idx="19831">
                  <c:v>42358.036805555559</c:v>
                </c:pt>
                <c:pt idx="19832">
                  <c:v>42358.038888888892</c:v>
                </c:pt>
                <c:pt idx="19833">
                  <c:v>42358.041666666664</c:v>
                </c:pt>
                <c:pt idx="19834">
                  <c:v>42358.043749999997</c:v>
                </c:pt>
                <c:pt idx="19835">
                  <c:v>42358.04583333333</c:v>
                </c:pt>
                <c:pt idx="19836">
                  <c:v>42358.048611111109</c:v>
                </c:pt>
                <c:pt idx="19837">
                  <c:v>42358.05</c:v>
                </c:pt>
                <c:pt idx="19838">
                  <c:v>42358.052083333336</c:v>
                </c:pt>
                <c:pt idx="19839">
                  <c:v>42358.054166666669</c:v>
                </c:pt>
                <c:pt idx="19840">
                  <c:v>42358.056250000001</c:v>
                </c:pt>
                <c:pt idx="19841">
                  <c:v>42358.057638888888</c:v>
                </c:pt>
                <c:pt idx="19842">
                  <c:v>42358.05972222222</c:v>
                </c:pt>
                <c:pt idx="19843">
                  <c:v>42358.061805555553</c:v>
                </c:pt>
                <c:pt idx="19844">
                  <c:v>42358.0625</c:v>
                </c:pt>
                <c:pt idx="19845">
                  <c:v>42358.063888888886</c:v>
                </c:pt>
                <c:pt idx="19846">
                  <c:v>42358.065972222219</c:v>
                </c:pt>
                <c:pt idx="19847">
                  <c:v>42358.068055555559</c:v>
                </c:pt>
                <c:pt idx="19848">
                  <c:v>42358.070833333331</c:v>
                </c:pt>
                <c:pt idx="19849">
                  <c:v>42358.072916666664</c:v>
                </c:pt>
                <c:pt idx="19850">
                  <c:v>42358.074999999997</c:v>
                </c:pt>
                <c:pt idx="19851">
                  <c:v>42358.076388888891</c:v>
                </c:pt>
                <c:pt idx="19852">
                  <c:v>42358.078472222223</c:v>
                </c:pt>
                <c:pt idx="19853">
                  <c:v>42358.080555555556</c:v>
                </c:pt>
                <c:pt idx="19854">
                  <c:v>42358.082638888889</c:v>
                </c:pt>
                <c:pt idx="19855">
                  <c:v>42358.083333333336</c:v>
                </c:pt>
                <c:pt idx="19856">
                  <c:v>42358.084722222222</c:v>
                </c:pt>
                <c:pt idx="19857">
                  <c:v>42358.086805555555</c:v>
                </c:pt>
                <c:pt idx="19858">
                  <c:v>42358.088888888888</c:v>
                </c:pt>
                <c:pt idx="19859">
                  <c:v>42358.09097222222</c:v>
                </c:pt>
                <c:pt idx="19860">
                  <c:v>42358.092361111114</c:v>
                </c:pt>
                <c:pt idx="19861">
                  <c:v>42358.09375</c:v>
                </c:pt>
                <c:pt idx="19862">
                  <c:v>42358.094444444447</c:v>
                </c:pt>
                <c:pt idx="19863">
                  <c:v>42358.09652777778</c:v>
                </c:pt>
                <c:pt idx="19864">
                  <c:v>42358.098611111112</c:v>
                </c:pt>
                <c:pt idx="19865">
                  <c:v>42358.1</c:v>
                </c:pt>
                <c:pt idx="19866">
                  <c:v>42358.102083333331</c:v>
                </c:pt>
                <c:pt idx="19867">
                  <c:v>42358.104166666664</c:v>
                </c:pt>
                <c:pt idx="19868">
                  <c:v>42358.105555555558</c:v>
                </c:pt>
                <c:pt idx="19869">
                  <c:v>42358.107638888891</c:v>
                </c:pt>
                <c:pt idx="19870">
                  <c:v>42358.109722222223</c:v>
                </c:pt>
                <c:pt idx="19871">
                  <c:v>42358.112500000003</c:v>
                </c:pt>
                <c:pt idx="19872">
                  <c:v>42358.114583333336</c:v>
                </c:pt>
                <c:pt idx="19873">
                  <c:v>42358.117361111108</c:v>
                </c:pt>
                <c:pt idx="19874">
                  <c:v>42358.119444444441</c:v>
                </c:pt>
                <c:pt idx="19875">
                  <c:v>42358.12222222222</c:v>
                </c:pt>
                <c:pt idx="19876">
                  <c:v>42358.124305555553</c:v>
                </c:pt>
                <c:pt idx="19877">
                  <c:v>42358.125</c:v>
                </c:pt>
                <c:pt idx="19878">
                  <c:v>42358.126388888886</c:v>
                </c:pt>
                <c:pt idx="19879">
                  <c:v>42358.129166666666</c:v>
                </c:pt>
                <c:pt idx="19880">
                  <c:v>42358.131249999999</c:v>
                </c:pt>
                <c:pt idx="19881">
                  <c:v>42358.134027777778</c:v>
                </c:pt>
                <c:pt idx="19882">
                  <c:v>42358.135416666664</c:v>
                </c:pt>
                <c:pt idx="19883">
                  <c:v>42358.136805555558</c:v>
                </c:pt>
                <c:pt idx="19884">
                  <c:v>42358.138888888891</c:v>
                </c:pt>
                <c:pt idx="19885">
                  <c:v>42358.140972222223</c:v>
                </c:pt>
                <c:pt idx="19886">
                  <c:v>42358.143750000003</c:v>
                </c:pt>
                <c:pt idx="19887">
                  <c:v>42358.145833333336</c:v>
                </c:pt>
                <c:pt idx="19888">
                  <c:v>42358.147222222222</c:v>
                </c:pt>
                <c:pt idx="19889">
                  <c:v>42358.150694444441</c:v>
                </c:pt>
                <c:pt idx="19890">
                  <c:v>42358.154166666667</c:v>
                </c:pt>
                <c:pt idx="19891">
                  <c:v>42358.15625</c:v>
                </c:pt>
                <c:pt idx="19892">
                  <c:v>42358.156944444447</c:v>
                </c:pt>
                <c:pt idx="19893">
                  <c:v>42358.160416666666</c:v>
                </c:pt>
                <c:pt idx="19894">
                  <c:v>42358.165277777778</c:v>
                </c:pt>
                <c:pt idx="19895">
                  <c:v>42358.166666666664</c:v>
                </c:pt>
                <c:pt idx="19896">
                  <c:v>42358.17083333333</c:v>
                </c:pt>
                <c:pt idx="19897">
                  <c:v>42358.177083333336</c:v>
                </c:pt>
                <c:pt idx="19898">
                  <c:v>42358.184027777781</c:v>
                </c:pt>
                <c:pt idx="19899">
                  <c:v>42358.1875</c:v>
                </c:pt>
                <c:pt idx="19900">
                  <c:v>42358.190972222219</c:v>
                </c:pt>
                <c:pt idx="19901">
                  <c:v>42358.197916666664</c:v>
                </c:pt>
                <c:pt idx="19902">
                  <c:v>42358.208333333336</c:v>
                </c:pt>
                <c:pt idx="19903">
                  <c:v>42358.21597222222</c:v>
                </c:pt>
                <c:pt idx="19904">
                  <c:v>42358.21875</c:v>
                </c:pt>
                <c:pt idx="19905">
                  <c:v>42358.220138888886</c:v>
                </c:pt>
                <c:pt idx="19906">
                  <c:v>42358.225694444445</c:v>
                </c:pt>
                <c:pt idx="19907">
                  <c:v>42358.228472222225</c:v>
                </c:pt>
                <c:pt idx="19908">
                  <c:v>42358.229166666664</c:v>
                </c:pt>
                <c:pt idx="19909">
                  <c:v>42358.230555555558</c:v>
                </c:pt>
                <c:pt idx="19910">
                  <c:v>42358.231944444444</c:v>
                </c:pt>
                <c:pt idx="19911">
                  <c:v>42358.234027777777</c:v>
                </c:pt>
                <c:pt idx="19912">
                  <c:v>42358.236111111109</c:v>
                </c:pt>
                <c:pt idx="19913">
                  <c:v>42358.238194444442</c:v>
                </c:pt>
                <c:pt idx="19914">
                  <c:v>42358.239583333336</c:v>
                </c:pt>
                <c:pt idx="19915">
                  <c:v>42358.242361111108</c:v>
                </c:pt>
                <c:pt idx="19916">
                  <c:v>42358.24722222222</c:v>
                </c:pt>
                <c:pt idx="19917">
                  <c:v>42358.25</c:v>
                </c:pt>
                <c:pt idx="19918">
                  <c:v>42358.250694444447</c:v>
                </c:pt>
                <c:pt idx="19919">
                  <c:v>42358.254166666666</c:v>
                </c:pt>
                <c:pt idx="19920">
                  <c:v>42358.256249999999</c:v>
                </c:pt>
                <c:pt idx="19921">
                  <c:v>42358.259027777778</c:v>
                </c:pt>
                <c:pt idx="19922">
                  <c:v>42358.260416666664</c:v>
                </c:pt>
                <c:pt idx="19923">
                  <c:v>42358.261111111111</c:v>
                </c:pt>
                <c:pt idx="19924">
                  <c:v>42358.263194444444</c:v>
                </c:pt>
                <c:pt idx="19925">
                  <c:v>42358.265972222223</c:v>
                </c:pt>
                <c:pt idx="19926">
                  <c:v>42358.268750000003</c:v>
                </c:pt>
                <c:pt idx="19927">
                  <c:v>42358.270833333336</c:v>
                </c:pt>
                <c:pt idx="19928">
                  <c:v>42358.272916666669</c:v>
                </c:pt>
                <c:pt idx="19929">
                  <c:v>42358.275694444441</c:v>
                </c:pt>
                <c:pt idx="19930">
                  <c:v>42358.27847222222</c:v>
                </c:pt>
                <c:pt idx="19931">
                  <c:v>42358.280555555553</c:v>
                </c:pt>
                <c:pt idx="19932">
                  <c:v>42358.28125</c:v>
                </c:pt>
                <c:pt idx="19933">
                  <c:v>42358.28402777778</c:v>
                </c:pt>
                <c:pt idx="19934">
                  <c:v>42358.286111111112</c:v>
                </c:pt>
                <c:pt idx="19935">
                  <c:v>42358.288194444445</c:v>
                </c:pt>
                <c:pt idx="19936">
                  <c:v>42358.290277777778</c:v>
                </c:pt>
                <c:pt idx="19937">
                  <c:v>42358.291666666664</c:v>
                </c:pt>
                <c:pt idx="19938">
                  <c:v>42358.293749999997</c:v>
                </c:pt>
                <c:pt idx="19939">
                  <c:v>42358.296527777777</c:v>
                </c:pt>
                <c:pt idx="19940">
                  <c:v>42358.298611111109</c:v>
                </c:pt>
                <c:pt idx="19941">
                  <c:v>42358.300694444442</c:v>
                </c:pt>
                <c:pt idx="19942">
                  <c:v>42358.302083333336</c:v>
                </c:pt>
                <c:pt idx="19943">
                  <c:v>42358.302777777775</c:v>
                </c:pt>
                <c:pt idx="19944">
                  <c:v>42358.305555555555</c:v>
                </c:pt>
                <c:pt idx="19945">
                  <c:v>42358.307638888888</c:v>
                </c:pt>
                <c:pt idx="19946">
                  <c:v>42358.310416666667</c:v>
                </c:pt>
                <c:pt idx="19947">
                  <c:v>42358.3125</c:v>
                </c:pt>
                <c:pt idx="19948">
                  <c:v>42358.313194444447</c:v>
                </c:pt>
                <c:pt idx="19949">
                  <c:v>42358.315972222219</c:v>
                </c:pt>
                <c:pt idx="19950">
                  <c:v>42358.318055555559</c:v>
                </c:pt>
                <c:pt idx="19951">
                  <c:v>42358.320833333331</c:v>
                </c:pt>
                <c:pt idx="19952">
                  <c:v>42358.322916666664</c:v>
                </c:pt>
                <c:pt idx="19953">
                  <c:v>42358.324999999997</c:v>
                </c:pt>
                <c:pt idx="19954">
                  <c:v>42358.32708333333</c:v>
                </c:pt>
                <c:pt idx="19955">
                  <c:v>42358.32916666667</c:v>
                </c:pt>
                <c:pt idx="19956">
                  <c:v>42358.331250000003</c:v>
                </c:pt>
                <c:pt idx="19957">
                  <c:v>42358.333333333336</c:v>
                </c:pt>
                <c:pt idx="19958">
                  <c:v>42358.334027777775</c:v>
                </c:pt>
                <c:pt idx="19959">
                  <c:v>42358.336111111108</c:v>
                </c:pt>
                <c:pt idx="19960">
                  <c:v>42358.338888888888</c:v>
                </c:pt>
                <c:pt idx="19961">
                  <c:v>42358.341666666667</c:v>
                </c:pt>
                <c:pt idx="19962">
                  <c:v>42358.34375</c:v>
                </c:pt>
                <c:pt idx="19963">
                  <c:v>42358.34652777778</c:v>
                </c:pt>
                <c:pt idx="19964">
                  <c:v>42358.348611111112</c:v>
                </c:pt>
                <c:pt idx="19965">
                  <c:v>42358.350694444445</c:v>
                </c:pt>
                <c:pt idx="19966">
                  <c:v>42358.353472222225</c:v>
                </c:pt>
                <c:pt idx="19967">
                  <c:v>42358.354166666664</c:v>
                </c:pt>
                <c:pt idx="19968">
                  <c:v>42358.356249999997</c:v>
                </c:pt>
                <c:pt idx="19969">
                  <c:v>42358.35833333333</c:v>
                </c:pt>
                <c:pt idx="19970">
                  <c:v>42358.361111111109</c:v>
                </c:pt>
                <c:pt idx="19971">
                  <c:v>42358.362500000003</c:v>
                </c:pt>
                <c:pt idx="19972">
                  <c:v>42358.364583333336</c:v>
                </c:pt>
                <c:pt idx="19973">
                  <c:v>42358.366666666669</c:v>
                </c:pt>
                <c:pt idx="19974">
                  <c:v>42358.369444444441</c:v>
                </c:pt>
                <c:pt idx="19975">
                  <c:v>42358.371527777781</c:v>
                </c:pt>
                <c:pt idx="19976">
                  <c:v>42358.374305555553</c:v>
                </c:pt>
                <c:pt idx="19977">
                  <c:v>42358.375</c:v>
                </c:pt>
                <c:pt idx="19978">
                  <c:v>42358.376388888886</c:v>
                </c:pt>
                <c:pt idx="19979">
                  <c:v>42358.378472222219</c:v>
                </c:pt>
                <c:pt idx="19980">
                  <c:v>42358.381249999999</c:v>
                </c:pt>
                <c:pt idx="19981">
                  <c:v>42358.384027777778</c:v>
                </c:pt>
                <c:pt idx="19982">
                  <c:v>42358.385416666664</c:v>
                </c:pt>
                <c:pt idx="19983">
                  <c:v>42358.386805555558</c:v>
                </c:pt>
                <c:pt idx="19984">
                  <c:v>42358.390277777777</c:v>
                </c:pt>
                <c:pt idx="19985">
                  <c:v>42358.393055555556</c:v>
                </c:pt>
                <c:pt idx="19986">
                  <c:v>42358.395833333336</c:v>
                </c:pt>
                <c:pt idx="19987">
                  <c:v>42358.396527777775</c:v>
                </c:pt>
                <c:pt idx="19988">
                  <c:v>42358.400694444441</c:v>
                </c:pt>
                <c:pt idx="19989">
                  <c:v>42358.404166666667</c:v>
                </c:pt>
                <c:pt idx="19990">
                  <c:v>42358.40625</c:v>
                </c:pt>
                <c:pt idx="19991">
                  <c:v>42358.407638888886</c:v>
                </c:pt>
                <c:pt idx="19992">
                  <c:v>42358.411111111112</c:v>
                </c:pt>
                <c:pt idx="19993">
                  <c:v>42358.414583333331</c:v>
                </c:pt>
                <c:pt idx="19994">
                  <c:v>42358.416666666664</c:v>
                </c:pt>
                <c:pt idx="19995">
                  <c:v>42358.420138888891</c:v>
                </c:pt>
                <c:pt idx="19996">
                  <c:v>42358.425000000003</c:v>
                </c:pt>
                <c:pt idx="19997">
                  <c:v>42358.427083333336</c:v>
                </c:pt>
                <c:pt idx="19998">
                  <c:v>42358.428472222222</c:v>
                </c:pt>
                <c:pt idx="19999">
                  <c:v>42358.432638888888</c:v>
                </c:pt>
                <c:pt idx="20000">
                  <c:v>42358.4375</c:v>
                </c:pt>
                <c:pt idx="20001">
                  <c:v>42358.447916666664</c:v>
                </c:pt>
                <c:pt idx="20002">
                  <c:v>42358.458333333336</c:v>
                </c:pt>
                <c:pt idx="20003">
                  <c:v>42358.46875</c:v>
                </c:pt>
                <c:pt idx="20004">
                  <c:v>42358.479166666664</c:v>
                </c:pt>
                <c:pt idx="20005">
                  <c:v>42358.480555555558</c:v>
                </c:pt>
                <c:pt idx="20006">
                  <c:v>42358.486805555556</c:v>
                </c:pt>
                <c:pt idx="20007">
                  <c:v>42358.489583333336</c:v>
                </c:pt>
                <c:pt idx="20008">
                  <c:v>42358.490277777775</c:v>
                </c:pt>
                <c:pt idx="20009">
                  <c:v>42358.493055555555</c:v>
                </c:pt>
                <c:pt idx="20010">
                  <c:v>42358.495833333334</c:v>
                </c:pt>
                <c:pt idx="20011">
                  <c:v>42358.498611111114</c:v>
                </c:pt>
                <c:pt idx="20012">
                  <c:v>42358.5</c:v>
                </c:pt>
                <c:pt idx="20013">
                  <c:v>42358.501388888886</c:v>
                </c:pt>
                <c:pt idx="20014">
                  <c:v>42358.503472222219</c:v>
                </c:pt>
                <c:pt idx="20015">
                  <c:v>42358.506249999999</c:v>
                </c:pt>
                <c:pt idx="20016">
                  <c:v>42358.508333333331</c:v>
                </c:pt>
                <c:pt idx="20017">
                  <c:v>42358.510416666664</c:v>
                </c:pt>
                <c:pt idx="20018">
                  <c:v>42358.512499999997</c:v>
                </c:pt>
                <c:pt idx="20019">
                  <c:v>42358.51458333333</c:v>
                </c:pt>
                <c:pt idx="20020">
                  <c:v>42358.51666666667</c:v>
                </c:pt>
                <c:pt idx="20021">
                  <c:v>42358.518750000003</c:v>
                </c:pt>
                <c:pt idx="20022">
                  <c:v>42358.520833333336</c:v>
                </c:pt>
                <c:pt idx="20023">
                  <c:v>42358.522916666669</c:v>
                </c:pt>
                <c:pt idx="20024">
                  <c:v>42358.525000000001</c:v>
                </c:pt>
                <c:pt idx="20025">
                  <c:v>42358.527083333334</c:v>
                </c:pt>
                <c:pt idx="20026">
                  <c:v>42358.529166666667</c:v>
                </c:pt>
                <c:pt idx="20027">
                  <c:v>42358.53125</c:v>
                </c:pt>
                <c:pt idx="20028">
                  <c:v>42358.532638888886</c:v>
                </c:pt>
                <c:pt idx="20029">
                  <c:v>42358.534722222219</c:v>
                </c:pt>
                <c:pt idx="20030">
                  <c:v>42358.536805555559</c:v>
                </c:pt>
                <c:pt idx="20031">
                  <c:v>42358.538888888892</c:v>
                </c:pt>
                <c:pt idx="20032">
                  <c:v>42358.540972222225</c:v>
                </c:pt>
                <c:pt idx="20033">
                  <c:v>42358.541666666664</c:v>
                </c:pt>
                <c:pt idx="20034">
                  <c:v>42358.543055555558</c:v>
                </c:pt>
                <c:pt idx="20035">
                  <c:v>42358.545138888891</c:v>
                </c:pt>
                <c:pt idx="20036">
                  <c:v>42358.547222222223</c:v>
                </c:pt>
                <c:pt idx="20037">
                  <c:v>42358.549305555556</c:v>
                </c:pt>
                <c:pt idx="20038">
                  <c:v>42358.551388888889</c:v>
                </c:pt>
                <c:pt idx="20039">
                  <c:v>42358.552083333336</c:v>
                </c:pt>
                <c:pt idx="20040">
                  <c:v>42358.554166666669</c:v>
                </c:pt>
                <c:pt idx="20041">
                  <c:v>42358.556250000001</c:v>
                </c:pt>
                <c:pt idx="20042">
                  <c:v>42358.559027777781</c:v>
                </c:pt>
                <c:pt idx="20043">
                  <c:v>42358.561805555553</c:v>
                </c:pt>
                <c:pt idx="20044">
                  <c:v>42358.5625</c:v>
                </c:pt>
                <c:pt idx="20045">
                  <c:v>42358.564583333333</c:v>
                </c:pt>
                <c:pt idx="20046">
                  <c:v>42358.566666666666</c:v>
                </c:pt>
                <c:pt idx="20047">
                  <c:v>42358.568749999999</c:v>
                </c:pt>
                <c:pt idx="20048">
                  <c:v>42358.570833333331</c:v>
                </c:pt>
                <c:pt idx="20049">
                  <c:v>42358.572916666664</c:v>
                </c:pt>
                <c:pt idx="20050">
                  <c:v>42358.574999999997</c:v>
                </c:pt>
                <c:pt idx="20051">
                  <c:v>42358.57708333333</c:v>
                </c:pt>
                <c:pt idx="20052">
                  <c:v>42358.57916666667</c:v>
                </c:pt>
                <c:pt idx="20053">
                  <c:v>42358.581250000003</c:v>
                </c:pt>
                <c:pt idx="20054">
                  <c:v>42358.583333333336</c:v>
                </c:pt>
                <c:pt idx="20055">
                  <c:v>42358.584722222222</c:v>
                </c:pt>
                <c:pt idx="20056">
                  <c:v>42358.586805555555</c:v>
                </c:pt>
                <c:pt idx="20057">
                  <c:v>42358.588194444441</c:v>
                </c:pt>
                <c:pt idx="20058">
                  <c:v>42358.590277777781</c:v>
                </c:pt>
                <c:pt idx="20059">
                  <c:v>42358.591666666667</c:v>
                </c:pt>
                <c:pt idx="20060">
                  <c:v>42358.59375</c:v>
                </c:pt>
                <c:pt idx="20061">
                  <c:v>42358.595833333333</c:v>
                </c:pt>
                <c:pt idx="20062">
                  <c:v>42358.597916666666</c:v>
                </c:pt>
                <c:pt idx="20063">
                  <c:v>42358.6</c:v>
                </c:pt>
                <c:pt idx="20064">
                  <c:v>42358.602083333331</c:v>
                </c:pt>
                <c:pt idx="20065">
                  <c:v>42358.604166666664</c:v>
                </c:pt>
                <c:pt idx="20066">
                  <c:v>42358.606249999997</c:v>
                </c:pt>
                <c:pt idx="20067">
                  <c:v>42358.609027777777</c:v>
                </c:pt>
                <c:pt idx="20068">
                  <c:v>42358.611111111109</c:v>
                </c:pt>
                <c:pt idx="20069">
                  <c:v>42358.613194444442</c:v>
                </c:pt>
                <c:pt idx="20070">
                  <c:v>42358.614583333336</c:v>
                </c:pt>
                <c:pt idx="20071">
                  <c:v>42358.615277777775</c:v>
                </c:pt>
                <c:pt idx="20072">
                  <c:v>42358.617361111108</c:v>
                </c:pt>
                <c:pt idx="20073">
                  <c:v>42358.619444444441</c:v>
                </c:pt>
                <c:pt idx="20074">
                  <c:v>42358.621527777781</c:v>
                </c:pt>
                <c:pt idx="20075">
                  <c:v>42358.623611111114</c:v>
                </c:pt>
                <c:pt idx="20076">
                  <c:v>42358.625</c:v>
                </c:pt>
                <c:pt idx="20077">
                  <c:v>42358.626388888886</c:v>
                </c:pt>
                <c:pt idx="20078">
                  <c:v>42358.628472222219</c:v>
                </c:pt>
                <c:pt idx="20079">
                  <c:v>42358.630555555559</c:v>
                </c:pt>
                <c:pt idx="20080">
                  <c:v>42358.632638888892</c:v>
                </c:pt>
                <c:pt idx="20081">
                  <c:v>42358.634722222225</c:v>
                </c:pt>
                <c:pt idx="20082">
                  <c:v>42358.635416666664</c:v>
                </c:pt>
                <c:pt idx="20083">
                  <c:v>42358.636805555558</c:v>
                </c:pt>
                <c:pt idx="20084">
                  <c:v>42358.638888888891</c:v>
                </c:pt>
                <c:pt idx="20085">
                  <c:v>42358.640972222223</c:v>
                </c:pt>
                <c:pt idx="20086">
                  <c:v>42358.643055555556</c:v>
                </c:pt>
                <c:pt idx="20087">
                  <c:v>42358.645138888889</c:v>
                </c:pt>
                <c:pt idx="20088">
                  <c:v>42358.645833333336</c:v>
                </c:pt>
                <c:pt idx="20089">
                  <c:v>42358.647916666669</c:v>
                </c:pt>
                <c:pt idx="20090">
                  <c:v>42358.650694444441</c:v>
                </c:pt>
                <c:pt idx="20091">
                  <c:v>42358.65347222222</c:v>
                </c:pt>
                <c:pt idx="20092">
                  <c:v>42358.65625</c:v>
                </c:pt>
                <c:pt idx="20093">
                  <c:v>42358.656944444447</c:v>
                </c:pt>
                <c:pt idx="20094">
                  <c:v>42358.659722222219</c:v>
                </c:pt>
                <c:pt idx="20095">
                  <c:v>42358.662499999999</c:v>
                </c:pt>
                <c:pt idx="20096">
                  <c:v>42358.665972222225</c:v>
                </c:pt>
                <c:pt idx="20097">
                  <c:v>42358.666666666664</c:v>
                </c:pt>
                <c:pt idx="20098">
                  <c:v>42358.670138888891</c:v>
                </c:pt>
                <c:pt idx="20099">
                  <c:v>42358.675694444442</c:v>
                </c:pt>
                <c:pt idx="20100">
                  <c:v>42358.677083333336</c:v>
                </c:pt>
                <c:pt idx="20101">
                  <c:v>42358.680555555555</c:v>
                </c:pt>
                <c:pt idx="20102">
                  <c:v>42358.685416666667</c:v>
                </c:pt>
                <c:pt idx="20103">
                  <c:v>42358.6875</c:v>
                </c:pt>
                <c:pt idx="20104">
                  <c:v>42358.695138888892</c:v>
                </c:pt>
                <c:pt idx="20105">
                  <c:v>42358.697916666664</c:v>
                </c:pt>
                <c:pt idx="20106">
                  <c:v>42358.702777777777</c:v>
                </c:pt>
                <c:pt idx="20107">
                  <c:v>42358.708333333336</c:v>
                </c:pt>
                <c:pt idx="20108">
                  <c:v>42358.71875</c:v>
                </c:pt>
                <c:pt idx="20109">
                  <c:v>42358.729166666664</c:v>
                </c:pt>
                <c:pt idx="20110">
                  <c:v>42358.732638888891</c:v>
                </c:pt>
                <c:pt idx="20111">
                  <c:v>42358.736111111109</c:v>
                </c:pt>
                <c:pt idx="20112">
                  <c:v>42358.739583333336</c:v>
                </c:pt>
                <c:pt idx="20113">
                  <c:v>42358.746527777781</c:v>
                </c:pt>
                <c:pt idx="20114">
                  <c:v>42358.75</c:v>
                </c:pt>
                <c:pt idx="20115">
                  <c:v>42358.750694444447</c:v>
                </c:pt>
                <c:pt idx="20116">
                  <c:v>42358.75277777778</c:v>
                </c:pt>
                <c:pt idx="20117">
                  <c:v>42358.754861111112</c:v>
                </c:pt>
                <c:pt idx="20118">
                  <c:v>42358.757638888892</c:v>
                </c:pt>
                <c:pt idx="20119">
                  <c:v>42358.760416666664</c:v>
                </c:pt>
                <c:pt idx="20120">
                  <c:v>42358.761111111111</c:v>
                </c:pt>
                <c:pt idx="20121">
                  <c:v>42358.763888888891</c:v>
                </c:pt>
                <c:pt idx="20122">
                  <c:v>42358.76666666667</c:v>
                </c:pt>
                <c:pt idx="20123">
                  <c:v>42358.769444444442</c:v>
                </c:pt>
                <c:pt idx="20124">
                  <c:v>42358.770833333336</c:v>
                </c:pt>
                <c:pt idx="20125">
                  <c:v>42358.772222222222</c:v>
                </c:pt>
                <c:pt idx="20126">
                  <c:v>42358.774305555555</c:v>
                </c:pt>
                <c:pt idx="20127">
                  <c:v>42358.776388888888</c:v>
                </c:pt>
                <c:pt idx="20128">
                  <c:v>42358.77847222222</c:v>
                </c:pt>
                <c:pt idx="20129">
                  <c:v>42358.78125</c:v>
                </c:pt>
                <c:pt idx="20130">
                  <c:v>42358.783333333333</c:v>
                </c:pt>
                <c:pt idx="20131">
                  <c:v>42358.785416666666</c:v>
                </c:pt>
                <c:pt idx="20132">
                  <c:v>42358.787499999999</c:v>
                </c:pt>
                <c:pt idx="20133">
                  <c:v>42358.789583333331</c:v>
                </c:pt>
                <c:pt idx="20134">
                  <c:v>42358.791666666664</c:v>
                </c:pt>
                <c:pt idx="20135">
                  <c:v>42358.792361111111</c:v>
                </c:pt>
                <c:pt idx="20136">
                  <c:v>42358.795138888891</c:v>
                </c:pt>
                <c:pt idx="20137">
                  <c:v>42358.797222222223</c:v>
                </c:pt>
                <c:pt idx="20138">
                  <c:v>42358.798611111109</c:v>
                </c:pt>
                <c:pt idx="20139">
                  <c:v>42358.800694444442</c:v>
                </c:pt>
                <c:pt idx="20140">
                  <c:v>42358.802083333336</c:v>
                </c:pt>
                <c:pt idx="20141">
                  <c:v>42358.804166666669</c:v>
                </c:pt>
                <c:pt idx="20142">
                  <c:v>42358.806250000001</c:v>
                </c:pt>
                <c:pt idx="20143">
                  <c:v>42358.808333333334</c:v>
                </c:pt>
                <c:pt idx="20144">
                  <c:v>42358.810416666667</c:v>
                </c:pt>
                <c:pt idx="20145">
                  <c:v>42358.8125</c:v>
                </c:pt>
                <c:pt idx="20146">
                  <c:v>42358.814583333333</c:v>
                </c:pt>
                <c:pt idx="20147">
                  <c:v>42358.816666666666</c:v>
                </c:pt>
                <c:pt idx="20148">
                  <c:v>42358.818749999999</c:v>
                </c:pt>
                <c:pt idx="20149">
                  <c:v>42358.820833333331</c:v>
                </c:pt>
                <c:pt idx="20150">
                  <c:v>42358.822916666664</c:v>
                </c:pt>
                <c:pt idx="20151">
                  <c:v>42358.824305555558</c:v>
                </c:pt>
                <c:pt idx="20152">
                  <c:v>42358.826388888891</c:v>
                </c:pt>
                <c:pt idx="20153">
                  <c:v>42358.827777777777</c:v>
                </c:pt>
                <c:pt idx="20154">
                  <c:v>42358.82916666667</c:v>
                </c:pt>
                <c:pt idx="20155">
                  <c:v>42358.831250000003</c:v>
                </c:pt>
                <c:pt idx="20156">
                  <c:v>42358.833333333336</c:v>
                </c:pt>
                <c:pt idx="20157">
                  <c:v>42358.835416666669</c:v>
                </c:pt>
                <c:pt idx="20158">
                  <c:v>42358.838194444441</c:v>
                </c:pt>
                <c:pt idx="20159">
                  <c:v>42358.840277777781</c:v>
                </c:pt>
                <c:pt idx="20160">
                  <c:v>42358.842361111114</c:v>
                </c:pt>
                <c:pt idx="20161">
                  <c:v>42358.84375</c:v>
                </c:pt>
                <c:pt idx="20162">
                  <c:v>42358.844444444447</c:v>
                </c:pt>
                <c:pt idx="20163">
                  <c:v>42358.84652777778</c:v>
                </c:pt>
                <c:pt idx="20164">
                  <c:v>42358.848611111112</c:v>
                </c:pt>
                <c:pt idx="20165">
                  <c:v>42358.85</c:v>
                </c:pt>
                <c:pt idx="20166">
                  <c:v>42358.852083333331</c:v>
                </c:pt>
                <c:pt idx="20167">
                  <c:v>42358.854166666664</c:v>
                </c:pt>
                <c:pt idx="20168">
                  <c:v>42358.854861111111</c:v>
                </c:pt>
                <c:pt idx="20169">
                  <c:v>42358.857638888891</c:v>
                </c:pt>
                <c:pt idx="20170">
                  <c:v>42358.86041666667</c:v>
                </c:pt>
                <c:pt idx="20171">
                  <c:v>42358.862500000003</c:v>
                </c:pt>
                <c:pt idx="20172">
                  <c:v>42358.864583333336</c:v>
                </c:pt>
                <c:pt idx="20173">
                  <c:v>42358.866666666669</c:v>
                </c:pt>
                <c:pt idx="20174">
                  <c:v>42358.868750000001</c:v>
                </c:pt>
                <c:pt idx="20175">
                  <c:v>42358.870138888888</c:v>
                </c:pt>
                <c:pt idx="20176">
                  <c:v>42358.87222222222</c:v>
                </c:pt>
                <c:pt idx="20177">
                  <c:v>42358.875</c:v>
                </c:pt>
                <c:pt idx="20178">
                  <c:v>42358.87777777778</c:v>
                </c:pt>
                <c:pt idx="20179">
                  <c:v>42358.880555555559</c:v>
                </c:pt>
                <c:pt idx="20180">
                  <c:v>42358.882638888892</c:v>
                </c:pt>
                <c:pt idx="20181">
                  <c:v>42358.884722222225</c:v>
                </c:pt>
                <c:pt idx="20182">
                  <c:v>42358.885416666664</c:v>
                </c:pt>
                <c:pt idx="20183">
                  <c:v>42358.886805555558</c:v>
                </c:pt>
                <c:pt idx="20184">
                  <c:v>42358.888194444444</c:v>
                </c:pt>
                <c:pt idx="20185">
                  <c:v>42358.890277777777</c:v>
                </c:pt>
                <c:pt idx="20186">
                  <c:v>42358.892361111109</c:v>
                </c:pt>
                <c:pt idx="20187">
                  <c:v>42358.893750000003</c:v>
                </c:pt>
                <c:pt idx="20188">
                  <c:v>42358.895833333336</c:v>
                </c:pt>
                <c:pt idx="20189">
                  <c:v>42358.897916666669</c:v>
                </c:pt>
                <c:pt idx="20190">
                  <c:v>42358.900694444441</c:v>
                </c:pt>
                <c:pt idx="20191">
                  <c:v>42358.90347222222</c:v>
                </c:pt>
                <c:pt idx="20192">
                  <c:v>42358.90625</c:v>
                </c:pt>
                <c:pt idx="20193">
                  <c:v>42358.908333333333</c:v>
                </c:pt>
                <c:pt idx="20194">
                  <c:v>42358.911805555559</c:v>
                </c:pt>
                <c:pt idx="20195">
                  <c:v>42358.914583333331</c:v>
                </c:pt>
                <c:pt idx="20196">
                  <c:v>42358.916666666664</c:v>
                </c:pt>
                <c:pt idx="20197">
                  <c:v>42358.918055555558</c:v>
                </c:pt>
                <c:pt idx="20198">
                  <c:v>42358.921527777777</c:v>
                </c:pt>
                <c:pt idx="20199">
                  <c:v>42358.925694444442</c:v>
                </c:pt>
                <c:pt idx="20200">
                  <c:v>42358.927083333336</c:v>
                </c:pt>
                <c:pt idx="20201">
                  <c:v>42358.929861111108</c:v>
                </c:pt>
                <c:pt idx="20202">
                  <c:v>42358.933333333334</c:v>
                </c:pt>
                <c:pt idx="20203">
                  <c:v>42358.936805555553</c:v>
                </c:pt>
                <c:pt idx="20204">
                  <c:v>42358.9375</c:v>
                </c:pt>
                <c:pt idx="20205">
                  <c:v>42358.939583333333</c:v>
                </c:pt>
                <c:pt idx="20206">
                  <c:v>42358.943749999999</c:v>
                </c:pt>
                <c:pt idx="20207">
                  <c:v>42358.947916666664</c:v>
                </c:pt>
                <c:pt idx="20208">
                  <c:v>42358.95208333333</c:v>
                </c:pt>
                <c:pt idx="20209">
                  <c:v>42358.956250000003</c:v>
                </c:pt>
                <c:pt idx="20210">
                  <c:v>42358.958333333336</c:v>
                </c:pt>
                <c:pt idx="20211">
                  <c:v>42358.961111111108</c:v>
                </c:pt>
                <c:pt idx="20212">
                  <c:v>42358.96875</c:v>
                </c:pt>
                <c:pt idx="20213">
                  <c:v>42358.979166666664</c:v>
                </c:pt>
                <c:pt idx="20214">
                  <c:v>42358.984027777777</c:v>
                </c:pt>
                <c:pt idx="20215">
                  <c:v>42358.989583333336</c:v>
                </c:pt>
                <c:pt idx="20216">
                  <c:v>42359</c:v>
                </c:pt>
                <c:pt idx="20217">
                  <c:v>42359.004166666666</c:v>
                </c:pt>
                <c:pt idx="20218">
                  <c:v>42359.006944444445</c:v>
                </c:pt>
                <c:pt idx="20219">
                  <c:v>42359.009722222225</c:v>
                </c:pt>
                <c:pt idx="20220">
                  <c:v>42359.010416666664</c:v>
                </c:pt>
                <c:pt idx="20221">
                  <c:v>42359.013194444444</c:v>
                </c:pt>
                <c:pt idx="20222">
                  <c:v>42359.01666666667</c:v>
                </c:pt>
                <c:pt idx="20223">
                  <c:v>42359.020138888889</c:v>
                </c:pt>
                <c:pt idx="20224">
                  <c:v>42359.020833333336</c:v>
                </c:pt>
                <c:pt idx="20225">
                  <c:v>42359.022916666669</c:v>
                </c:pt>
                <c:pt idx="20226">
                  <c:v>42359.025000000001</c:v>
                </c:pt>
                <c:pt idx="20227">
                  <c:v>42359.027083333334</c:v>
                </c:pt>
                <c:pt idx="20228">
                  <c:v>42359.029166666667</c:v>
                </c:pt>
                <c:pt idx="20229">
                  <c:v>42359.03125</c:v>
                </c:pt>
                <c:pt idx="20230">
                  <c:v>42359.033333333333</c:v>
                </c:pt>
                <c:pt idx="20231">
                  <c:v>42359.035416666666</c:v>
                </c:pt>
                <c:pt idx="20232">
                  <c:v>42359.037499999999</c:v>
                </c:pt>
                <c:pt idx="20233">
                  <c:v>42359.038888888892</c:v>
                </c:pt>
                <c:pt idx="20234">
                  <c:v>42359.040277777778</c:v>
                </c:pt>
                <c:pt idx="20235">
                  <c:v>42359.041666666664</c:v>
                </c:pt>
                <c:pt idx="20236">
                  <c:v>42359.042361111111</c:v>
                </c:pt>
                <c:pt idx="20237">
                  <c:v>42359.044444444444</c:v>
                </c:pt>
                <c:pt idx="20238">
                  <c:v>42359.046527777777</c:v>
                </c:pt>
                <c:pt idx="20239">
                  <c:v>42359.04791666667</c:v>
                </c:pt>
                <c:pt idx="20240">
                  <c:v>42359.05</c:v>
                </c:pt>
                <c:pt idx="20241">
                  <c:v>42359.052083333336</c:v>
                </c:pt>
                <c:pt idx="20242">
                  <c:v>42359.053472222222</c:v>
                </c:pt>
                <c:pt idx="20243">
                  <c:v>42359.055555555555</c:v>
                </c:pt>
                <c:pt idx="20244">
                  <c:v>42359.057638888888</c:v>
                </c:pt>
                <c:pt idx="20245">
                  <c:v>42359.05972222222</c:v>
                </c:pt>
                <c:pt idx="20246">
                  <c:v>42359.061111111114</c:v>
                </c:pt>
                <c:pt idx="20247">
                  <c:v>42359.0625</c:v>
                </c:pt>
                <c:pt idx="20248">
                  <c:v>42359.063194444447</c:v>
                </c:pt>
                <c:pt idx="20249">
                  <c:v>42359.06527777778</c:v>
                </c:pt>
                <c:pt idx="20250">
                  <c:v>42359.066666666666</c:v>
                </c:pt>
                <c:pt idx="20251">
                  <c:v>42359.068749999999</c:v>
                </c:pt>
                <c:pt idx="20252">
                  <c:v>42359.070833333331</c:v>
                </c:pt>
                <c:pt idx="20253">
                  <c:v>42359.072916666664</c:v>
                </c:pt>
                <c:pt idx="20254">
                  <c:v>42359.074999999997</c:v>
                </c:pt>
                <c:pt idx="20255">
                  <c:v>42359.07708333333</c:v>
                </c:pt>
                <c:pt idx="20256">
                  <c:v>42359.078472222223</c:v>
                </c:pt>
                <c:pt idx="20257">
                  <c:v>42359.080555555556</c:v>
                </c:pt>
                <c:pt idx="20258">
                  <c:v>42359.082638888889</c:v>
                </c:pt>
                <c:pt idx="20259">
                  <c:v>42359.083333333336</c:v>
                </c:pt>
                <c:pt idx="20260">
                  <c:v>42359.084027777775</c:v>
                </c:pt>
                <c:pt idx="20261">
                  <c:v>42359.086111111108</c:v>
                </c:pt>
                <c:pt idx="20262">
                  <c:v>42359.087500000001</c:v>
                </c:pt>
                <c:pt idx="20263">
                  <c:v>42359.088888888888</c:v>
                </c:pt>
                <c:pt idx="20264">
                  <c:v>42359.09097222222</c:v>
                </c:pt>
                <c:pt idx="20265">
                  <c:v>42359.092361111114</c:v>
                </c:pt>
                <c:pt idx="20266">
                  <c:v>42359.09375</c:v>
                </c:pt>
                <c:pt idx="20267">
                  <c:v>42359.094444444447</c:v>
                </c:pt>
                <c:pt idx="20268">
                  <c:v>42359.095833333333</c:v>
                </c:pt>
                <c:pt idx="20269">
                  <c:v>42359.097916666666</c:v>
                </c:pt>
                <c:pt idx="20270">
                  <c:v>42359.099305555559</c:v>
                </c:pt>
                <c:pt idx="20271">
                  <c:v>42359.100694444445</c:v>
                </c:pt>
                <c:pt idx="20272">
                  <c:v>42359.102777777778</c:v>
                </c:pt>
                <c:pt idx="20273">
                  <c:v>42359.104166666664</c:v>
                </c:pt>
                <c:pt idx="20274">
                  <c:v>42359.106249999997</c:v>
                </c:pt>
                <c:pt idx="20275">
                  <c:v>42359.10833333333</c:v>
                </c:pt>
                <c:pt idx="20276">
                  <c:v>42359.109722222223</c:v>
                </c:pt>
                <c:pt idx="20277">
                  <c:v>42359.111805555556</c:v>
                </c:pt>
                <c:pt idx="20278">
                  <c:v>42359.113194444442</c:v>
                </c:pt>
                <c:pt idx="20279">
                  <c:v>42359.114583333336</c:v>
                </c:pt>
                <c:pt idx="20280">
                  <c:v>42359.115277777775</c:v>
                </c:pt>
                <c:pt idx="20281">
                  <c:v>42359.116666666669</c:v>
                </c:pt>
                <c:pt idx="20282">
                  <c:v>42359.118750000001</c:v>
                </c:pt>
                <c:pt idx="20283">
                  <c:v>42359.120138888888</c:v>
                </c:pt>
                <c:pt idx="20284">
                  <c:v>42359.12222222222</c:v>
                </c:pt>
                <c:pt idx="20285">
                  <c:v>42359.123611111114</c:v>
                </c:pt>
                <c:pt idx="20286">
                  <c:v>42359.125</c:v>
                </c:pt>
                <c:pt idx="20287">
                  <c:v>42359.125694444447</c:v>
                </c:pt>
                <c:pt idx="20288">
                  <c:v>42359.12777777778</c:v>
                </c:pt>
                <c:pt idx="20289">
                  <c:v>42359.129861111112</c:v>
                </c:pt>
                <c:pt idx="20290">
                  <c:v>42359.131944444445</c:v>
                </c:pt>
                <c:pt idx="20291">
                  <c:v>42359.133333333331</c:v>
                </c:pt>
                <c:pt idx="20292">
                  <c:v>42359.135416666664</c:v>
                </c:pt>
                <c:pt idx="20293">
                  <c:v>42359.137499999997</c:v>
                </c:pt>
                <c:pt idx="20294">
                  <c:v>42359.138888888891</c:v>
                </c:pt>
                <c:pt idx="20295">
                  <c:v>42359.140972222223</c:v>
                </c:pt>
                <c:pt idx="20296">
                  <c:v>42359.143055555556</c:v>
                </c:pt>
                <c:pt idx="20297">
                  <c:v>42359.145138888889</c:v>
                </c:pt>
                <c:pt idx="20298">
                  <c:v>42359.145833333336</c:v>
                </c:pt>
                <c:pt idx="20299">
                  <c:v>42359.147222222222</c:v>
                </c:pt>
                <c:pt idx="20300">
                  <c:v>42359.149305555555</c:v>
                </c:pt>
                <c:pt idx="20301">
                  <c:v>42359.151388888888</c:v>
                </c:pt>
                <c:pt idx="20302">
                  <c:v>42359.15347222222</c:v>
                </c:pt>
                <c:pt idx="20303">
                  <c:v>42359.154861111114</c:v>
                </c:pt>
                <c:pt idx="20304">
                  <c:v>42359.15625</c:v>
                </c:pt>
                <c:pt idx="20305">
                  <c:v>42359.156944444447</c:v>
                </c:pt>
                <c:pt idx="20306">
                  <c:v>42359.15902777778</c:v>
                </c:pt>
                <c:pt idx="20307">
                  <c:v>42359.161111111112</c:v>
                </c:pt>
                <c:pt idx="20308">
                  <c:v>42359.162499999999</c:v>
                </c:pt>
                <c:pt idx="20309">
                  <c:v>42359.165277777778</c:v>
                </c:pt>
                <c:pt idx="20310">
                  <c:v>42359.166666666664</c:v>
                </c:pt>
                <c:pt idx="20311">
                  <c:v>42359.167361111111</c:v>
                </c:pt>
                <c:pt idx="20312">
                  <c:v>42359.169444444444</c:v>
                </c:pt>
                <c:pt idx="20313">
                  <c:v>42359.171527777777</c:v>
                </c:pt>
                <c:pt idx="20314">
                  <c:v>42359.174305555556</c:v>
                </c:pt>
                <c:pt idx="20315">
                  <c:v>42359.176388888889</c:v>
                </c:pt>
                <c:pt idx="20316">
                  <c:v>42359.177083333336</c:v>
                </c:pt>
                <c:pt idx="20317">
                  <c:v>42359.178472222222</c:v>
                </c:pt>
                <c:pt idx="20318">
                  <c:v>42359.180555555555</c:v>
                </c:pt>
                <c:pt idx="20319">
                  <c:v>42359.182638888888</c:v>
                </c:pt>
                <c:pt idx="20320">
                  <c:v>42359.185416666667</c:v>
                </c:pt>
                <c:pt idx="20321">
                  <c:v>42359.1875</c:v>
                </c:pt>
                <c:pt idx="20322">
                  <c:v>42359.188194444447</c:v>
                </c:pt>
                <c:pt idx="20323">
                  <c:v>42359.190972222219</c:v>
                </c:pt>
                <c:pt idx="20324">
                  <c:v>42359.193749999999</c:v>
                </c:pt>
                <c:pt idx="20325">
                  <c:v>42359.196527777778</c:v>
                </c:pt>
                <c:pt idx="20326">
                  <c:v>42359.197916666664</c:v>
                </c:pt>
                <c:pt idx="20327">
                  <c:v>42359.199305555558</c:v>
                </c:pt>
                <c:pt idx="20328">
                  <c:v>42359.202777777777</c:v>
                </c:pt>
                <c:pt idx="20329">
                  <c:v>42359.206944444442</c:v>
                </c:pt>
                <c:pt idx="20330">
                  <c:v>42359.208333333336</c:v>
                </c:pt>
                <c:pt idx="20331">
                  <c:v>42359.209722222222</c:v>
                </c:pt>
                <c:pt idx="20332">
                  <c:v>42359.211805555555</c:v>
                </c:pt>
                <c:pt idx="20333">
                  <c:v>42359.214583333334</c:v>
                </c:pt>
                <c:pt idx="20334">
                  <c:v>42359.21875</c:v>
                </c:pt>
                <c:pt idx="20335">
                  <c:v>42359.229166666664</c:v>
                </c:pt>
                <c:pt idx="20336">
                  <c:v>42359.239583333336</c:v>
                </c:pt>
                <c:pt idx="20337">
                  <c:v>42359.25</c:v>
                </c:pt>
                <c:pt idx="20338">
                  <c:v>42359.253472222219</c:v>
                </c:pt>
                <c:pt idx="20339">
                  <c:v>42359.258333333331</c:v>
                </c:pt>
                <c:pt idx="20340">
                  <c:v>42359.260416666664</c:v>
                </c:pt>
                <c:pt idx="20341">
                  <c:v>42359.265972222223</c:v>
                </c:pt>
                <c:pt idx="20342">
                  <c:v>42359.270833333336</c:v>
                </c:pt>
                <c:pt idx="20343">
                  <c:v>42359.271527777775</c:v>
                </c:pt>
                <c:pt idx="20344">
                  <c:v>42359.274305555555</c:v>
                </c:pt>
                <c:pt idx="20345">
                  <c:v>42359.277083333334</c:v>
                </c:pt>
                <c:pt idx="20346">
                  <c:v>42359.279861111114</c:v>
                </c:pt>
                <c:pt idx="20347">
                  <c:v>42359.28125</c:v>
                </c:pt>
                <c:pt idx="20348">
                  <c:v>42359.283333333333</c:v>
                </c:pt>
                <c:pt idx="20349">
                  <c:v>42359.286111111112</c:v>
                </c:pt>
                <c:pt idx="20350">
                  <c:v>42359.289583333331</c:v>
                </c:pt>
                <c:pt idx="20351">
                  <c:v>42359.291666666664</c:v>
                </c:pt>
                <c:pt idx="20352">
                  <c:v>42359.292361111111</c:v>
                </c:pt>
                <c:pt idx="20353">
                  <c:v>42359.294444444444</c:v>
                </c:pt>
                <c:pt idx="20354">
                  <c:v>42359.296527777777</c:v>
                </c:pt>
                <c:pt idx="20355">
                  <c:v>42359.299305555556</c:v>
                </c:pt>
                <c:pt idx="20356">
                  <c:v>42359.301388888889</c:v>
                </c:pt>
                <c:pt idx="20357">
                  <c:v>42359.302083333336</c:v>
                </c:pt>
                <c:pt idx="20358">
                  <c:v>42359.302777777775</c:v>
                </c:pt>
                <c:pt idx="20359">
                  <c:v>42359.304861111108</c:v>
                </c:pt>
                <c:pt idx="20360">
                  <c:v>42359.306250000001</c:v>
                </c:pt>
                <c:pt idx="20361">
                  <c:v>42359.308333333334</c:v>
                </c:pt>
                <c:pt idx="20362">
                  <c:v>42359.310416666667</c:v>
                </c:pt>
                <c:pt idx="20363">
                  <c:v>42359.311805555553</c:v>
                </c:pt>
                <c:pt idx="20364">
                  <c:v>42359.3125</c:v>
                </c:pt>
                <c:pt idx="20365">
                  <c:v>42359.313888888886</c:v>
                </c:pt>
                <c:pt idx="20366">
                  <c:v>42359.315972222219</c:v>
                </c:pt>
                <c:pt idx="20367">
                  <c:v>42359.318055555559</c:v>
                </c:pt>
                <c:pt idx="20368">
                  <c:v>42359.320138888892</c:v>
                </c:pt>
                <c:pt idx="20369">
                  <c:v>42359.322222222225</c:v>
                </c:pt>
                <c:pt idx="20370">
                  <c:v>42359.322916666664</c:v>
                </c:pt>
                <c:pt idx="20371">
                  <c:v>42359.324999999997</c:v>
                </c:pt>
                <c:pt idx="20372">
                  <c:v>42359.32708333333</c:v>
                </c:pt>
                <c:pt idx="20373">
                  <c:v>42359.329861111109</c:v>
                </c:pt>
                <c:pt idx="20374">
                  <c:v>42359.331944444442</c:v>
                </c:pt>
                <c:pt idx="20375">
                  <c:v>42359.333333333336</c:v>
                </c:pt>
                <c:pt idx="20376">
                  <c:v>42359.334027777775</c:v>
                </c:pt>
                <c:pt idx="20377">
                  <c:v>42359.336111111108</c:v>
                </c:pt>
                <c:pt idx="20378">
                  <c:v>42359.337500000001</c:v>
                </c:pt>
                <c:pt idx="20379">
                  <c:v>42359.339583333334</c:v>
                </c:pt>
                <c:pt idx="20380">
                  <c:v>42359.341666666667</c:v>
                </c:pt>
                <c:pt idx="20381">
                  <c:v>42359.34375</c:v>
                </c:pt>
                <c:pt idx="20382">
                  <c:v>42359.34652777778</c:v>
                </c:pt>
                <c:pt idx="20383">
                  <c:v>42359.348611111112</c:v>
                </c:pt>
                <c:pt idx="20384">
                  <c:v>42359.35</c:v>
                </c:pt>
                <c:pt idx="20385">
                  <c:v>42359.352083333331</c:v>
                </c:pt>
                <c:pt idx="20386">
                  <c:v>42359.354166666664</c:v>
                </c:pt>
                <c:pt idx="20387">
                  <c:v>42359.356249999997</c:v>
                </c:pt>
                <c:pt idx="20388">
                  <c:v>42359.359027777777</c:v>
                </c:pt>
                <c:pt idx="20389">
                  <c:v>42359.361111111109</c:v>
                </c:pt>
                <c:pt idx="20390">
                  <c:v>42359.363888888889</c:v>
                </c:pt>
                <c:pt idx="20391">
                  <c:v>42359.364583333336</c:v>
                </c:pt>
                <c:pt idx="20392">
                  <c:v>42359.365972222222</c:v>
                </c:pt>
                <c:pt idx="20393">
                  <c:v>42359.368055555555</c:v>
                </c:pt>
                <c:pt idx="20394">
                  <c:v>42359.370138888888</c:v>
                </c:pt>
                <c:pt idx="20395">
                  <c:v>42359.371527777781</c:v>
                </c:pt>
                <c:pt idx="20396">
                  <c:v>42359.373611111114</c:v>
                </c:pt>
                <c:pt idx="20397">
                  <c:v>42359.375</c:v>
                </c:pt>
                <c:pt idx="20398">
                  <c:v>42359.375694444447</c:v>
                </c:pt>
                <c:pt idx="20399">
                  <c:v>42359.37777777778</c:v>
                </c:pt>
                <c:pt idx="20400">
                  <c:v>42359.379861111112</c:v>
                </c:pt>
                <c:pt idx="20401">
                  <c:v>42359.381944444445</c:v>
                </c:pt>
                <c:pt idx="20402">
                  <c:v>42359.384722222225</c:v>
                </c:pt>
                <c:pt idx="20403">
                  <c:v>42359.385416666664</c:v>
                </c:pt>
                <c:pt idx="20404">
                  <c:v>42359.386805555558</c:v>
                </c:pt>
                <c:pt idx="20405">
                  <c:v>42359.388888888891</c:v>
                </c:pt>
                <c:pt idx="20406">
                  <c:v>42359.39166666667</c:v>
                </c:pt>
                <c:pt idx="20407">
                  <c:v>42359.394444444442</c:v>
                </c:pt>
                <c:pt idx="20408">
                  <c:v>42359.395833333336</c:v>
                </c:pt>
                <c:pt idx="20409">
                  <c:v>42359.396527777775</c:v>
                </c:pt>
                <c:pt idx="20410">
                  <c:v>42359.398611111108</c:v>
                </c:pt>
                <c:pt idx="20411">
                  <c:v>42359.400694444441</c:v>
                </c:pt>
                <c:pt idx="20412">
                  <c:v>42359.40347222222</c:v>
                </c:pt>
                <c:pt idx="20413">
                  <c:v>42359.405555555553</c:v>
                </c:pt>
                <c:pt idx="20414">
                  <c:v>42359.40625</c:v>
                </c:pt>
                <c:pt idx="20415">
                  <c:v>42359.408333333333</c:v>
                </c:pt>
                <c:pt idx="20416">
                  <c:v>42359.411111111112</c:v>
                </c:pt>
                <c:pt idx="20417">
                  <c:v>42359.413888888892</c:v>
                </c:pt>
                <c:pt idx="20418">
                  <c:v>42359.416666666664</c:v>
                </c:pt>
                <c:pt idx="20419">
                  <c:v>42359.418749999997</c:v>
                </c:pt>
                <c:pt idx="20420">
                  <c:v>42359.422222222223</c:v>
                </c:pt>
                <c:pt idx="20421">
                  <c:v>42359.424305555556</c:v>
                </c:pt>
                <c:pt idx="20422">
                  <c:v>42359.427083333336</c:v>
                </c:pt>
                <c:pt idx="20423">
                  <c:v>42359.429861111108</c:v>
                </c:pt>
                <c:pt idx="20424">
                  <c:v>42359.431944444441</c:v>
                </c:pt>
                <c:pt idx="20425">
                  <c:v>42359.434027777781</c:v>
                </c:pt>
                <c:pt idx="20426">
                  <c:v>42359.436805555553</c:v>
                </c:pt>
                <c:pt idx="20427">
                  <c:v>42359.4375</c:v>
                </c:pt>
                <c:pt idx="20428">
                  <c:v>42359.439583333333</c:v>
                </c:pt>
                <c:pt idx="20429">
                  <c:v>42359.441666666666</c:v>
                </c:pt>
                <c:pt idx="20430">
                  <c:v>42359.445138888892</c:v>
                </c:pt>
                <c:pt idx="20431">
                  <c:v>42359.447916666664</c:v>
                </c:pt>
                <c:pt idx="20432">
                  <c:v>42359.451388888891</c:v>
                </c:pt>
                <c:pt idx="20433">
                  <c:v>42359.454861111109</c:v>
                </c:pt>
                <c:pt idx="20434">
                  <c:v>42359.458333333336</c:v>
                </c:pt>
                <c:pt idx="20435">
                  <c:v>42359.461805555555</c:v>
                </c:pt>
                <c:pt idx="20436">
                  <c:v>42359.468055555553</c:v>
                </c:pt>
                <c:pt idx="20437">
                  <c:v>42359.46875</c:v>
                </c:pt>
                <c:pt idx="20438">
                  <c:v>42359.474305555559</c:v>
                </c:pt>
                <c:pt idx="20439">
                  <c:v>42359.478472222225</c:v>
                </c:pt>
                <c:pt idx="20440">
                  <c:v>42359.479166666664</c:v>
                </c:pt>
                <c:pt idx="20441">
                  <c:v>42359.48333333333</c:v>
                </c:pt>
                <c:pt idx="20442">
                  <c:v>42359.489583333336</c:v>
                </c:pt>
                <c:pt idx="20443">
                  <c:v>42359.490277777775</c:v>
                </c:pt>
                <c:pt idx="20444">
                  <c:v>42359.5</c:v>
                </c:pt>
                <c:pt idx="20445">
                  <c:v>42359.510416666664</c:v>
                </c:pt>
                <c:pt idx="20446">
                  <c:v>42359.511805555558</c:v>
                </c:pt>
                <c:pt idx="20447">
                  <c:v>42359.515972222223</c:v>
                </c:pt>
                <c:pt idx="20448">
                  <c:v>42359.520833333336</c:v>
                </c:pt>
                <c:pt idx="20449">
                  <c:v>42359.526388888888</c:v>
                </c:pt>
                <c:pt idx="20450">
                  <c:v>42359.53125</c:v>
                </c:pt>
                <c:pt idx="20451">
                  <c:v>42359.532638888886</c:v>
                </c:pt>
                <c:pt idx="20452">
                  <c:v>42359.537499999999</c:v>
                </c:pt>
                <c:pt idx="20453">
                  <c:v>42359.540972222225</c:v>
                </c:pt>
                <c:pt idx="20454">
                  <c:v>42359.541666666664</c:v>
                </c:pt>
                <c:pt idx="20455">
                  <c:v>42359.543749999997</c:v>
                </c:pt>
                <c:pt idx="20456">
                  <c:v>42359.546527777777</c:v>
                </c:pt>
                <c:pt idx="20457">
                  <c:v>42359.548611111109</c:v>
                </c:pt>
                <c:pt idx="20458">
                  <c:v>42359.551388888889</c:v>
                </c:pt>
                <c:pt idx="20459">
                  <c:v>42359.552083333336</c:v>
                </c:pt>
                <c:pt idx="20460">
                  <c:v>42359.553472222222</c:v>
                </c:pt>
                <c:pt idx="20461">
                  <c:v>42359.556250000001</c:v>
                </c:pt>
                <c:pt idx="20462">
                  <c:v>42359.558333333334</c:v>
                </c:pt>
                <c:pt idx="20463">
                  <c:v>42359.560416666667</c:v>
                </c:pt>
                <c:pt idx="20464">
                  <c:v>42359.5625</c:v>
                </c:pt>
                <c:pt idx="20465">
                  <c:v>42359.563888888886</c:v>
                </c:pt>
                <c:pt idx="20466">
                  <c:v>42359.565972222219</c:v>
                </c:pt>
                <c:pt idx="20467">
                  <c:v>42359.568055555559</c:v>
                </c:pt>
                <c:pt idx="20468">
                  <c:v>42359.570138888892</c:v>
                </c:pt>
                <c:pt idx="20469">
                  <c:v>42359.572222222225</c:v>
                </c:pt>
                <c:pt idx="20470">
                  <c:v>42359.572916666664</c:v>
                </c:pt>
                <c:pt idx="20471">
                  <c:v>42359.574305555558</c:v>
                </c:pt>
                <c:pt idx="20472">
                  <c:v>42359.576388888891</c:v>
                </c:pt>
                <c:pt idx="20473">
                  <c:v>42359.578472222223</c:v>
                </c:pt>
                <c:pt idx="20474">
                  <c:v>42359.580555555556</c:v>
                </c:pt>
                <c:pt idx="20475">
                  <c:v>42359.582638888889</c:v>
                </c:pt>
                <c:pt idx="20476">
                  <c:v>42359.583333333336</c:v>
                </c:pt>
                <c:pt idx="20477">
                  <c:v>42359.584722222222</c:v>
                </c:pt>
                <c:pt idx="20478">
                  <c:v>42359.586805555555</c:v>
                </c:pt>
                <c:pt idx="20479">
                  <c:v>42359.588888888888</c:v>
                </c:pt>
                <c:pt idx="20480">
                  <c:v>42359.59097222222</c:v>
                </c:pt>
                <c:pt idx="20481">
                  <c:v>42359.593055555553</c:v>
                </c:pt>
                <c:pt idx="20482">
                  <c:v>42359.59375</c:v>
                </c:pt>
                <c:pt idx="20483">
                  <c:v>42359.595138888886</c:v>
                </c:pt>
                <c:pt idx="20484">
                  <c:v>42359.597222222219</c:v>
                </c:pt>
                <c:pt idx="20485">
                  <c:v>42359.599305555559</c:v>
                </c:pt>
                <c:pt idx="20486">
                  <c:v>42359.601388888892</c:v>
                </c:pt>
                <c:pt idx="20487">
                  <c:v>42359.603472222225</c:v>
                </c:pt>
                <c:pt idx="20488">
                  <c:v>42359.604166666664</c:v>
                </c:pt>
                <c:pt idx="20489">
                  <c:v>42359.605555555558</c:v>
                </c:pt>
                <c:pt idx="20490">
                  <c:v>42359.607638888891</c:v>
                </c:pt>
                <c:pt idx="20491">
                  <c:v>42359.61041666667</c:v>
                </c:pt>
                <c:pt idx="20492">
                  <c:v>42359.612500000003</c:v>
                </c:pt>
                <c:pt idx="20493">
                  <c:v>42359.614583333336</c:v>
                </c:pt>
                <c:pt idx="20494">
                  <c:v>42359.616666666669</c:v>
                </c:pt>
                <c:pt idx="20495">
                  <c:v>42359.618750000001</c:v>
                </c:pt>
                <c:pt idx="20496">
                  <c:v>42359.620138888888</c:v>
                </c:pt>
                <c:pt idx="20497">
                  <c:v>42359.622916666667</c:v>
                </c:pt>
                <c:pt idx="20498">
                  <c:v>42359.624305555553</c:v>
                </c:pt>
                <c:pt idx="20499">
                  <c:v>42359.625</c:v>
                </c:pt>
                <c:pt idx="20500">
                  <c:v>42359.627083333333</c:v>
                </c:pt>
                <c:pt idx="20501">
                  <c:v>42359.629861111112</c:v>
                </c:pt>
                <c:pt idx="20502">
                  <c:v>42359.631944444445</c:v>
                </c:pt>
                <c:pt idx="20503">
                  <c:v>42359.634027777778</c:v>
                </c:pt>
                <c:pt idx="20504">
                  <c:v>42359.635416666664</c:v>
                </c:pt>
                <c:pt idx="20505">
                  <c:v>42359.636111111111</c:v>
                </c:pt>
                <c:pt idx="20506">
                  <c:v>42359.638194444444</c:v>
                </c:pt>
                <c:pt idx="20507">
                  <c:v>42359.640277777777</c:v>
                </c:pt>
                <c:pt idx="20508">
                  <c:v>42359.642361111109</c:v>
                </c:pt>
                <c:pt idx="20509">
                  <c:v>42359.644444444442</c:v>
                </c:pt>
                <c:pt idx="20510">
                  <c:v>42359.645833333336</c:v>
                </c:pt>
                <c:pt idx="20511">
                  <c:v>42359.646527777775</c:v>
                </c:pt>
                <c:pt idx="20512">
                  <c:v>42359.648611111108</c:v>
                </c:pt>
                <c:pt idx="20513">
                  <c:v>42359.650694444441</c:v>
                </c:pt>
                <c:pt idx="20514">
                  <c:v>42359.652777777781</c:v>
                </c:pt>
                <c:pt idx="20515">
                  <c:v>42359.655555555553</c:v>
                </c:pt>
                <c:pt idx="20516">
                  <c:v>42359.65625</c:v>
                </c:pt>
                <c:pt idx="20517">
                  <c:v>42359.657638888886</c:v>
                </c:pt>
                <c:pt idx="20518">
                  <c:v>42359.659722222219</c:v>
                </c:pt>
                <c:pt idx="20519">
                  <c:v>42359.661805555559</c:v>
                </c:pt>
                <c:pt idx="20520">
                  <c:v>42359.663888888892</c:v>
                </c:pt>
                <c:pt idx="20521">
                  <c:v>42359.665277777778</c:v>
                </c:pt>
                <c:pt idx="20522">
                  <c:v>42359.666666666664</c:v>
                </c:pt>
                <c:pt idx="20523">
                  <c:v>42359.668055555558</c:v>
                </c:pt>
                <c:pt idx="20524">
                  <c:v>42359.670138888891</c:v>
                </c:pt>
                <c:pt idx="20525">
                  <c:v>42359.67291666667</c:v>
                </c:pt>
                <c:pt idx="20526">
                  <c:v>42359.675000000003</c:v>
                </c:pt>
                <c:pt idx="20527">
                  <c:v>42359.677083333336</c:v>
                </c:pt>
                <c:pt idx="20528">
                  <c:v>42359.679861111108</c:v>
                </c:pt>
                <c:pt idx="20529">
                  <c:v>42359.681944444441</c:v>
                </c:pt>
                <c:pt idx="20530">
                  <c:v>42359.68472222222</c:v>
                </c:pt>
                <c:pt idx="20531">
                  <c:v>42359.686805555553</c:v>
                </c:pt>
                <c:pt idx="20532">
                  <c:v>42359.6875</c:v>
                </c:pt>
                <c:pt idx="20533">
                  <c:v>42359.688888888886</c:v>
                </c:pt>
                <c:pt idx="20534">
                  <c:v>42359.691666666666</c:v>
                </c:pt>
                <c:pt idx="20535">
                  <c:v>42359.693749999999</c:v>
                </c:pt>
                <c:pt idx="20536">
                  <c:v>42359.696527777778</c:v>
                </c:pt>
                <c:pt idx="20537">
                  <c:v>42359.697916666664</c:v>
                </c:pt>
                <c:pt idx="20538">
                  <c:v>42359.699305555558</c:v>
                </c:pt>
                <c:pt idx="20539">
                  <c:v>42359.702777777777</c:v>
                </c:pt>
                <c:pt idx="20540">
                  <c:v>42359.705555555556</c:v>
                </c:pt>
                <c:pt idx="20541">
                  <c:v>42359.708333333336</c:v>
                </c:pt>
                <c:pt idx="20542">
                  <c:v>42359.709027777775</c:v>
                </c:pt>
                <c:pt idx="20543">
                  <c:v>42359.712500000001</c:v>
                </c:pt>
                <c:pt idx="20544">
                  <c:v>42359.71597222222</c:v>
                </c:pt>
                <c:pt idx="20545">
                  <c:v>42359.71875</c:v>
                </c:pt>
                <c:pt idx="20546">
                  <c:v>42359.720833333333</c:v>
                </c:pt>
                <c:pt idx="20547">
                  <c:v>42359.724305555559</c:v>
                </c:pt>
                <c:pt idx="20548">
                  <c:v>42359.729166666664</c:v>
                </c:pt>
                <c:pt idx="20549">
                  <c:v>42359.729861111111</c:v>
                </c:pt>
                <c:pt idx="20550">
                  <c:v>42359.739583333336</c:v>
                </c:pt>
                <c:pt idx="20551">
                  <c:v>42359.75</c:v>
                </c:pt>
                <c:pt idx="20552">
                  <c:v>42359.759027777778</c:v>
                </c:pt>
                <c:pt idx="20553">
                  <c:v>42359.760416666664</c:v>
                </c:pt>
                <c:pt idx="20554">
                  <c:v>42359.770833333336</c:v>
                </c:pt>
                <c:pt idx="20555">
                  <c:v>42359.775694444441</c:v>
                </c:pt>
                <c:pt idx="20556">
                  <c:v>42359.779166666667</c:v>
                </c:pt>
                <c:pt idx="20557">
                  <c:v>42359.78125</c:v>
                </c:pt>
                <c:pt idx="20558">
                  <c:v>42359.782638888886</c:v>
                </c:pt>
                <c:pt idx="20559">
                  <c:v>42359.786805555559</c:v>
                </c:pt>
                <c:pt idx="20560">
                  <c:v>42359.789583333331</c:v>
                </c:pt>
                <c:pt idx="20561">
                  <c:v>42359.791666666664</c:v>
                </c:pt>
                <c:pt idx="20562">
                  <c:v>42359.793055555558</c:v>
                </c:pt>
                <c:pt idx="20563">
                  <c:v>42359.79583333333</c:v>
                </c:pt>
                <c:pt idx="20564">
                  <c:v>42359.798611111109</c:v>
                </c:pt>
                <c:pt idx="20565">
                  <c:v>42359.800694444442</c:v>
                </c:pt>
                <c:pt idx="20566">
                  <c:v>42359.802083333336</c:v>
                </c:pt>
                <c:pt idx="20567">
                  <c:v>42359.802777777775</c:v>
                </c:pt>
                <c:pt idx="20568">
                  <c:v>42359.804861111108</c:v>
                </c:pt>
                <c:pt idx="20569">
                  <c:v>42359.806944444441</c:v>
                </c:pt>
                <c:pt idx="20570">
                  <c:v>42359.809027777781</c:v>
                </c:pt>
                <c:pt idx="20571">
                  <c:v>42359.811111111114</c:v>
                </c:pt>
                <c:pt idx="20572">
                  <c:v>42359.8125</c:v>
                </c:pt>
                <c:pt idx="20573">
                  <c:v>42359.813194444447</c:v>
                </c:pt>
                <c:pt idx="20574">
                  <c:v>42359.814583333333</c:v>
                </c:pt>
                <c:pt idx="20575">
                  <c:v>42359.817361111112</c:v>
                </c:pt>
                <c:pt idx="20576">
                  <c:v>42359.818749999999</c:v>
                </c:pt>
                <c:pt idx="20577">
                  <c:v>42359.821527777778</c:v>
                </c:pt>
                <c:pt idx="20578">
                  <c:v>42359.822916666664</c:v>
                </c:pt>
                <c:pt idx="20579">
                  <c:v>42359.823611111111</c:v>
                </c:pt>
                <c:pt idx="20580">
                  <c:v>42359.824999999997</c:v>
                </c:pt>
                <c:pt idx="20581">
                  <c:v>42359.82708333333</c:v>
                </c:pt>
                <c:pt idx="20582">
                  <c:v>42359.82916666667</c:v>
                </c:pt>
                <c:pt idx="20583">
                  <c:v>42359.831250000003</c:v>
                </c:pt>
                <c:pt idx="20584">
                  <c:v>42359.833333333336</c:v>
                </c:pt>
                <c:pt idx="20585">
                  <c:v>42359.836111111108</c:v>
                </c:pt>
                <c:pt idx="20586">
                  <c:v>42359.838194444441</c:v>
                </c:pt>
                <c:pt idx="20587">
                  <c:v>42359.840277777781</c:v>
                </c:pt>
                <c:pt idx="20588">
                  <c:v>42359.843055555553</c:v>
                </c:pt>
                <c:pt idx="20589">
                  <c:v>42359.84375</c:v>
                </c:pt>
                <c:pt idx="20590">
                  <c:v>42359.845138888886</c:v>
                </c:pt>
                <c:pt idx="20591">
                  <c:v>42359.847222222219</c:v>
                </c:pt>
                <c:pt idx="20592">
                  <c:v>42359.849305555559</c:v>
                </c:pt>
                <c:pt idx="20593">
                  <c:v>42359.850694444445</c:v>
                </c:pt>
                <c:pt idx="20594">
                  <c:v>42359.852777777778</c:v>
                </c:pt>
                <c:pt idx="20595">
                  <c:v>42359.854166666664</c:v>
                </c:pt>
                <c:pt idx="20596">
                  <c:v>42359.854861111111</c:v>
                </c:pt>
                <c:pt idx="20597">
                  <c:v>42359.856944444444</c:v>
                </c:pt>
                <c:pt idx="20598">
                  <c:v>42359.85833333333</c:v>
                </c:pt>
                <c:pt idx="20599">
                  <c:v>42359.86041666667</c:v>
                </c:pt>
                <c:pt idx="20600">
                  <c:v>42359.862500000003</c:v>
                </c:pt>
                <c:pt idx="20601">
                  <c:v>42359.863888888889</c:v>
                </c:pt>
                <c:pt idx="20602">
                  <c:v>42359.864583333336</c:v>
                </c:pt>
                <c:pt idx="20603">
                  <c:v>42359.865972222222</c:v>
                </c:pt>
                <c:pt idx="20604">
                  <c:v>42359.868055555555</c:v>
                </c:pt>
                <c:pt idx="20605">
                  <c:v>42359.870138888888</c:v>
                </c:pt>
                <c:pt idx="20606">
                  <c:v>42359.87222222222</c:v>
                </c:pt>
                <c:pt idx="20607">
                  <c:v>42359.874305555553</c:v>
                </c:pt>
                <c:pt idx="20608">
                  <c:v>42359.875</c:v>
                </c:pt>
                <c:pt idx="20609">
                  <c:v>42359.876388888886</c:v>
                </c:pt>
                <c:pt idx="20610">
                  <c:v>42359.878472222219</c:v>
                </c:pt>
                <c:pt idx="20611">
                  <c:v>42359.880555555559</c:v>
                </c:pt>
                <c:pt idx="20612">
                  <c:v>42359.882638888892</c:v>
                </c:pt>
                <c:pt idx="20613">
                  <c:v>42359.884722222225</c:v>
                </c:pt>
                <c:pt idx="20614">
                  <c:v>42359.885416666664</c:v>
                </c:pt>
                <c:pt idx="20615">
                  <c:v>42359.886805555558</c:v>
                </c:pt>
                <c:pt idx="20616">
                  <c:v>42359.888888888891</c:v>
                </c:pt>
                <c:pt idx="20617">
                  <c:v>42359.890972222223</c:v>
                </c:pt>
                <c:pt idx="20618">
                  <c:v>42359.893055555556</c:v>
                </c:pt>
                <c:pt idx="20619">
                  <c:v>42359.895138888889</c:v>
                </c:pt>
                <c:pt idx="20620">
                  <c:v>42359.895833333336</c:v>
                </c:pt>
                <c:pt idx="20621">
                  <c:v>42359.897222222222</c:v>
                </c:pt>
                <c:pt idx="20622">
                  <c:v>42359.899305555555</c:v>
                </c:pt>
                <c:pt idx="20623">
                  <c:v>42359.901388888888</c:v>
                </c:pt>
                <c:pt idx="20624">
                  <c:v>42359.90347222222</c:v>
                </c:pt>
                <c:pt idx="20625">
                  <c:v>42359.904861111114</c:v>
                </c:pt>
                <c:pt idx="20626">
                  <c:v>42359.90625</c:v>
                </c:pt>
                <c:pt idx="20627">
                  <c:v>42359.906944444447</c:v>
                </c:pt>
                <c:pt idx="20628">
                  <c:v>42359.90902777778</c:v>
                </c:pt>
                <c:pt idx="20629">
                  <c:v>42359.911111111112</c:v>
                </c:pt>
                <c:pt idx="20630">
                  <c:v>42359.912499999999</c:v>
                </c:pt>
                <c:pt idx="20631">
                  <c:v>42359.914583333331</c:v>
                </c:pt>
                <c:pt idx="20632">
                  <c:v>42359.916666666664</c:v>
                </c:pt>
                <c:pt idx="20633">
                  <c:v>42359.918749999997</c:v>
                </c:pt>
                <c:pt idx="20634">
                  <c:v>42359.92083333333</c:v>
                </c:pt>
                <c:pt idx="20635">
                  <c:v>42359.92291666667</c:v>
                </c:pt>
                <c:pt idx="20636">
                  <c:v>42359.925000000003</c:v>
                </c:pt>
                <c:pt idx="20637">
                  <c:v>42359.927083333336</c:v>
                </c:pt>
                <c:pt idx="20638">
                  <c:v>42359.929166666669</c:v>
                </c:pt>
                <c:pt idx="20639">
                  <c:v>42359.931250000001</c:v>
                </c:pt>
                <c:pt idx="20640">
                  <c:v>42359.933333333334</c:v>
                </c:pt>
                <c:pt idx="20641">
                  <c:v>42359.935416666667</c:v>
                </c:pt>
                <c:pt idx="20642">
                  <c:v>42359.9375</c:v>
                </c:pt>
                <c:pt idx="20643">
                  <c:v>42359.938194444447</c:v>
                </c:pt>
                <c:pt idx="20644">
                  <c:v>42359.94027777778</c:v>
                </c:pt>
                <c:pt idx="20645">
                  <c:v>42359.942361111112</c:v>
                </c:pt>
                <c:pt idx="20646">
                  <c:v>42359.944444444445</c:v>
                </c:pt>
                <c:pt idx="20647">
                  <c:v>42359.946527777778</c:v>
                </c:pt>
                <c:pt idx="20648">
                  <c:v>42359.947916666664</c:v>
                </c:pt>
                <c:pt idx="20649">
                  <c:v>42359.948611111111</c:v>
                </c:pt>
                <c:pt idx="20650">
                  <c:v>42359.951388888891</c:v>
                </c:pt>
                <c:pt idx="20651">
                  <c:v>42359.953472222223</c:v>
                </c:pt>
                <c:pt idx="20652">
                  <c:v>42359.956250000003</c:v>
                </c:pt>
                <c:pt idx="20653">
                  <c:v>42359.958333333336</c:v>
                </c:pt>
                <c:pt idx="20654">
                  <c:v>42359.961111111108</c:v>
                </c:pt>
                <c:pt idx="20655">
                  <c:v>42359.963194444441</c:v>
                </c:pt>
                <c:pt idx="20656">
                  <c:v>42359.965277777781</c:v>
                </c:pt>
                <c:pt idx="20657">
                  <c:v>42359.968055555553</c:v>
                </c:pt>
                <c:pt idx="20658">
                  <c:v>42359.96875</c:v>
                </c:pt>
                <c:pt idx="20659">
                  <c:v>42359.97152777778</c:v>
                </c:pt>
                <c:pt idx="20660">
                  <c:v>42359.974305555559</c:v>
                </c:pt>
                <c:pt idx="20661">
                  <c:v>42359.977083333331</c:v>
                </c:pt>
                <c:pt idx="20662">
                  <c:v>42359.979166666664</c:v>
                </c:pt>
                <c:pt idx="20663">
                  <c:v>42359.980555555558</c:v>
                </c:pt>
                <c:pt idx="20664">
                  <c:v>42359.984027777777</c:v>
                </c:pt>
                <c:pt idx="20665">
                  <c:v>42359.986805555556</c:v>
                </c:pt>
                <c:pt idx="20666">
                  <c:v>42359.989583333336</c:v>
                </c:pt>
                <c:pt idx="20667">
                  <c:v>42359.990277777775</c:v>
                </c:pt>
                <c:pt idx="20668">
                  <c:v>42359.994444444441</c:v>
                </c:pt>
                <c:pt idx="20669">
                  <c:v>42359.998611111114</c:v>
                </c:pt>
                <c:pt idx="20670">
                  <c:v>42360</c:v>
                </c:pt>
                <c:pt idx="20671">
                  <c:v>42360.003472222219</c:v>
                </c:pt>
                <c:pt idx="20672">
                  <c:v>42360.010416666664</c:v>
                </c:pt>
                <c:pt idx="20673">
                  <c:v>42360.01458333333</c:v>
                </c:pt>
                <c:pt idx="20674">
                  <c:v>42360.020833333336</c:v>
                </c:pt>
                <c:pt idx="20675">
                  <c:v>42360.03125</c:v>
                </c:pt>
                <c:pt idx="20676">
                  <c:v>42360.038888888892</c:v>
                </c:pt>
                <c:pt idx="20677">
                  <c:v>42360.041666666664</c:v>
                </c:pt>
                <c:pt idx="20678">
                  <c:v>42360.042361111111</c:v>
                </c:pt>
                <c:pt idx="20679">
                  <c:v>42360.047222222223</c:v>
                </c:pt>
                <c:pt idx="20680">
                  <c:v>42360.052083333336</c:v>
                </c:pt>
                <c:pt idx="20681">
                  <c:v>42360.056250000001</c:v>
                </c:pt>
                <c:pt idx="20682">
                  <c:v>42360.060416666667</c:v>
                </c:pt>
                <c:pt idx="20683">
                  <c:v>42360.0625</c:v>
                </c:pt>
                <c:pt idx="20684">
                  <c:v>42360.063194444447</c:v>
                </c:pt>
                <c:pt idx="20685">
                  <c:v>42360.065972222219</c:v>
                </c:pt>
                <c:pt idx="20686">
                  <c:v>42360.068749999999</c:v>
                </c:pt>
                <c:pt idx="20687">
                  <c:v>42360.070833333331</c:v>
                </c:pt>
                <c:pt idx="20688">
                  <c:v>42360.072916666664</c:v>
                </c:pt>
                <c:pt idx="20689">
                  <c:v>42360.073611111111</c:v>
                </c:pt>
                <c:pt idx="20690">
                  <c:v>42360.075694444444</c:v>
                </c:pt>
                <c:pt idx="20691">
                  <c:v>42360.078472222223</c:v>
                </c:pt>
                <c:pt idx="20692">
                  <c:v>42360.080555555556</c:v>
                </c:pt>
                <c:pt idx="20693">
                  <c:v>42360.082638888889</c:v>
                </c:pt>
                <c:pt idx="20694">
                  <c:v>42360.083333333336</c:v>
                </c:pt>
                <c:pt idx="20695">
                  <c:v>42360.084722222222</c:v>
                </c:pt>
                <c:pt idx="20696">
                  <c:v>42360.086111111108</c:v>
                </c:pt>
                <c:pt idx="20697">
                  <c:v>42360.088194444441</c:v>
                </c:pt>
                <c:pt idx="20698">
                  <c:v>42360.090277777781</c:v>
                </c:pt>
                <c:pt idx="20699">
                  <c:v>42360.092361111114</c:v>
                </c:pt>
                <c:pt idx="20700">
                  <c:v>42360.09375</c:v>
                </c:pt>
                <c:pt idx="20701">
                  <c:v>42360.095833333333</c:v>
                </c:pt>
                <c:pt idx="20702">
                  <c:v>42360.097222222219</c:v>
                </c:pt>
                <c:pt idx="20703">
                  <c:v>42360.099305555559</c:v>
                </c:pt>
                <c:pt idx="20704">
                  <c:v>42360.101388888892</c:v>
                </c:pt>
                <c:pt idx="20705">
                  <c:v>42360.102777777778</c:v>
                </c:pt>
                <c:pt idx="20706">
                  <c:v>42360.104166666664</c:v>
                </c:pt>
                <c:pt idx="20707">
                  <c:v>42360.104861111111</c:v>
                </c:pt>
                <c:pt idx="20708">
                  <c:v>42360.106249999997</c:v>
                </c:pt>
                <c:pt idx="20709">
                  <c:v>42360.10833333333</c:v>
                </c:pt>
                <c:pt idx="20710">
                  <c:v>42360.109722222223</c:v>
                </c:pt>
                <c:pt idx="20711">
                  <c:v>42360.111805555556</c:v>
                </c:pt>
                <c:pt idx="20712">
                  <c:v>42360.113888888889</c:v>
                </c:pt>
                <c:pt idx="20713">
                  <c:v>42360.114583333336</c:v>
                </c:pt>
                <c:pt idx="20714">
                  <c:v>42360.115972222222</c:v>
                </c:pt>
                <c:pt idx="20715">
                  <c:v>42360.117361111108</c:v>
                </c:pt>
                <c:pt idx="20716">
                  <c:v>42360.119444444441</c:v>
                </c:pt>
                <c:pt idx="20717">
                  <c:v>42360.121527777781</c:v>
                </c:pt>
                <c:pt idx="20718">
                  <c:v>42360.122916666667</c:v>
                </c:pt>
                <c:pt idx="20719">
                  <c:v>42360.125</c:v>
                </c:pt>
                <c:pt idx="20720">
                  <c:v>42360.127083333333</c:v>
                </c:pt>
                <c:pt idx="20721">
                  <c:v>42360.128472222219</c:v>
                </c:pt>
                <c:pt idx="20722">
                  <c:v>42360.129861111112</c:v>
                </c:pt>
                <c:pt idx="20723">
                  <c:v>42360.131944444445</c:v>
                </c:pt>
                <c:pt idx="20724">
                  <c:v>42360.133333333331</c:v>
                </c:pt>
                <c:pt idx="20725">
                  <c:v>42360.135416666664</c:v>
                </c:pt>
                <c:pt idx="20726">
                  <c:v>42360.137499999997</c:v>
                </c:pt>
                <c:pt idx="20727">
                  <c:v>42360.138888888891</c:v>
                </c:pt>
                <c:pt idx="20728">
                  <c:v>42360.140972222223</c:v>
                </c:pt>
                <c:pt idx="20729">
                  <c:v>42360.143055555556</c:v>
                </c:pt>
                <c:pt idx="20730">
                  <c:v>42360.144444444442</c:v>
                </c:pt>
                <c:pt idx="20731">
                  <c:v>42360.145833333336</c:v>
                </c:pt>
                <c:pt idx="20732">
                  <c:v>42360.147916666669</c:v>
                </c:pt>
                <c:pt idx="20733">
                  <c:v>42360.149305555555</c:v>
                </c:pt>
                <c:pt idx="20734">
                  <c:v>42360.151388888888</c:v>
                </c:pt>
                <c:pt idx="20735">
                  <c:v>42360.152777777781</c:v>
                </c:pt>
                <c:pt idx="20736">
                  <c:v>42360.154861111114</c:v>
                </c:pt>
                <c:pt idx="20737">
                  <c:v>42360.15625</c:v>
                </c:pt>
                <c:pt idx="20738">
                  <c:v>42360.156944444447</c:v>
                </c:pt>
                <c:pt idx="20739">
                  <c:v>42360.158333333333</c:v>
                </c:pt>
                <c:pt idx="20740">
                  <c:v>42360.160416666666</c:v>
                </c:pt>
                <c:pt idx="20741">
                  <c:v>42360.162499999999</c:v>
                </c:pt>
                <c:pt idx="20742">
                  <c:v>42360.163888888892</c:v>
                </c:pt>
                <c:pt idx="20743">
                  <c:v>42360.165972222225</c:v>
                </c:pt>
                <c:pt idx="20744">
                  <c:v>42360.166666666664</c:v>
                </c:pt>
                <c:pt idx="20745">
                  <c:v>42360.168055555558</c:v>
                </c:pt>
                <c:pt idx="20746">
                  <c:v>42360.169444444444</c:v>
                </c:pt>
                <c:pt idx="20747">
                  <c:v>42360.171527777777</c:v>
                </c:pt>
                <c:pt idx="20748">
                  <c:v>42360.173611111109</c:v>
                </c:pt>
                <c:pt idx="20749">
                  <c:v>42360.175694444442</c:v>
                </c:pt>
                <c:pt idx="20750">
                  <c:v>42360.177083333336</c:v>
                </c:pt>
                <c:pt idx="20751">
                  <c:v>42360.177777777775</c:v>
                </c:pt>
                <c:pt idx="20752">
                  <c:v>42360.179861111108</c:v>
                </c:pt>
                <c:pt idx="20753">
                  <c:v>42360.181250000001</c:v>
                </c:pt>
                <c:pt idx="20754">
                  <c:v>42360.183333333334</c:v>
                </c:pt>
                <c:pt idx="20755">
                  <c:v>42360.185416666667</c:v>
                </c:pt>
                <c:pt idx="20756">
                  <c:v>42360.186805555553</c:v>
                </c:pt>
                <c:pt idx="20757">
                  <c:v>42360.1875</c:v>
                </c:pt>
                <c:pt idx="20758">
                  <c:v>42360.188194444447</c:v>
                </c:pt>
                <c:pt idx="20759">
                  <c:v>42360.19027777778</c:v>
                </c:pt>
                <c:pt idx="20760">
                  <c:v>42360.192361111112</c:v>
                </c:pt>
                <c:pt idx="20761">
                  <c:v>42360.194444444445</c:v>
                </c:pt>
                <c:pt idx="20762">
                  <c:v>42360.196527777778</c:v>
                </c:pt>
                <c:pt idx="20763">
                  <c:v>42360.197916666664</c:v>
                </c:pt>
                <c:pt idx="20764">
                  <c:v>42360.2</c:v>
                </c:pt>
                <c:pt idx="20765">
                  <c:v>42360.20208333333</c:v>
                </c:pt>
                <c:pt idx="20766">
                  <c:v>42360.203472222223</c:v>
                </c:pt>
                <c:pt idx="20767">
                  <c:v>42360.205555555556</c:v>
                </c:pt>
                <c:pt idx="20768">
                  <c:v>42360.207638888889</c:v>
                </c:pt>
                <c:pt idx="20769">
                  <c:v>42360.208333333336</c:v>
                </c:pt>
                <c:pt idx="20770">
                  <c:v>42360.209722222222</c:v>
                </c:pt>
                <c:pt idx="20771">
                  <c:v>42360.211805555555</c:v>
                </c:pt>
                <c:pt idx="20772">
                  <c:v>42360.213888888888</c:v>
                </c:pt>
                <c:pt idx="20773">
                  <c:v>42360.21597222222</c:v>
                </c:pt>
                <c:pt idx="20774">
                  <c:v>42360.218055555553</c:v>
                </c:pt>
                <c:pt idx="20775">
                  <c:v>42360.21875</c:v>
                </c:pt>
                <c:pt idx="20776">
                  <c:v>42360.220833333333</c:v>
                </c:pt>
                <c:pt idx="20777">
                  <c:v>42360.222916666666</c:v>
                </c:pt>
                <c:pt idx="20778">
                  <c:v>42360.225694444445</c:v>
                </c:pt>
                <c:pt idx="20779">
                  <c:v>42360.228472222225</c:v>
                </c:pt>
                <c:pt idx="20780">
                  <c:v>42360.229166666664</c:v>
                </c:pt>
                <c:pt idx="20781">
                  <c:v>42360.231249999997</c:v>
                </c:pt>
                <c:pt idx="20782">
                  <c:v>42360.234027777777</c:v>
                </c:pt>
                <c:pt idx="20783">
                  <c:v>42360.237500000003</c:v>
                </c:pt>
                <c:pt idx="20784">
                  <c:v>42360.239583333336</c:v>
                </c:pt>
                <c:pt idx="20785">
                  <c:v>42360.240277777775</c:v>
                </c:pt>
                <c:pt idx="20786">
                  <c:v>42360.243055555555</c:v>
                </c:pt>
                <c:pt idx="20787">
                  <c:v>42360.246527777781</c:v>
                </c:pt>
                <c:pt idx="20788">
                  <c:v>42360.25</c:v>
                </c:pt>
                <c:pt idx="20789">
                  <c:v>42360.250694444447</c:v>
                </c:pt>
                <c:pt idx="20790">
                  <c:v>42360.255555555559</c:v>
                </c:pt>
                <c:pt idx="20791">
                  <c:v>42360.258333333331</c:v>
                </c:pt>
                <c:pt idx="20792">
                  <c:v>42360.260416666664</c:v>
                </c:pt>
                <c:pt idx="20793">
                  <c:v>42360.261111111111</c:v>
                </c:pt>
                <c:pt idx="20794">
                  <c:v>42360.26666666667</c:v>
                </c:pt>
                <c:pt idx="20795">
                  <c:v>42360.270833333336</c:v>
                </c:pt>
                <c:pt idx="20796">
                  <c:v>42360.28125</c:v>
                </c:pt>
                <c:pt idx="20797">
                  <c:v>42360.286111111112</c:v>
                </c:pt>
                <c:pt idx="20798">
                  <c:v>42360.290277777778</c:v>
                </c:pt>
                <c:pt idx="20799">
                  <c:v>42360.291666666664</c:v>
                </c:pt>
                <c:pt idx="20800">
                  <c:v>42360.294444444444</c:v>
                </c:pt>
                <c:pt idx="20801">
                  <c:v>42360.302083333336</c:v>
                </c:pt>
                <c:pt idx="20802">
                  <c:v>42360.308333333334</c:v>
                </c:pt>
                <c:pt idx="20803">
                  <c:v>42360.3125</c:v>
                </c:pt>
                <c:pt idx="20804">
                  <c:v>42360.31527777778</c:v>
                </c:pt>
                <c:pt idx="20805">
                  <c:v>42360.318055555559</c:v>
                </c:pt>
                <c:pt idx="20806">
                  <c:v>42360.320833333331</c:v>
                </c:pt>
                <c:pt idx="20807">
                  <c:v>42360.322916666664</c:v>
                </c:pt>
                <c:pt idx="20808">
                  <c:v>42360.323611111111</c:v>
                </c:pt>
                <c:pt idx="20809">
                  <c:v>42360.325694444444</c:v>
                </c:pt>
                <c:pt idx="20810">
                  <c:v>42360.328472222223</c:v>
                </c:pt>
                <c:pt idx="20811">
                  <c:v>42360.330555555556</c:v>
                </c:pt>
                <c:pt idx="20812">
                  <c:v>42360.332638888889</c:v>
                </c:pt>
                <c:pt idx="20813">
                  <c:v>42360.333333333336</c:v>
                </c:pt>
                <c:pt idx="20814">
                  <c:v>42360.334722222222</c:v>
                </c:pt>
                <c:pt idx="20815">
                  <c:v>42360.336805555555</c:v>
                </c:pt>
                <c:pt idx="20816">
                  <c:v>42360.338194444441</c:v>
                </c:pt>
                <c:pt idx="20817">
                  <c:v>42360.340277777781</c:v>
                </c:pt>
                <c:pt idx="20818">
                  <c:v>42360.342361111114</c:v>
                </c:pt>
                <c:pt idx="20819">
                  <c:v>42360.34375</c:v>
                </c:pt>
                <c:pt idx="20820">
                  <c:v>42360.345833333333</c:v>
                </c:pt>
                <c:pt idx="20821">
                  <c:v>42360.347916666666</c:v>
                </c:pt>
                <c:pt idx="20822">
                  <c:v>42360.35</c:v>
                </c:pt>
                <c:pt idx="20823">
                  <c:v>42360.352083333331</c:v>
                </c:pt>
                <c:pt idx="20824">
                  <c:v>42360.354166666664</c:v>
                </c:pt>
                <c:pt idx="20825">
                  <c:v>42360.356249999997</c:v>
                </c:pt>
                <c:pt idx="20826">
                  <c:v>42360.35833333333</c:v>
                </c:pt>
                <c:pt idx="20827">
                  <c:v>42360.36041666667</c:v>
                </c:pt>
                <c:pt idx="20828">
                  <c:v>42360.363194444442</c:v>
                </c:pt>
                <c:pt idx="20829">
                  <c:v>42360.364583333336</c:v>
                </c:pt>
                <c:pt idx="20830">
                  <c:v>42360.365277777775</c:v>
                </c:pt>
                <c:pt idx="20831">
                  <c:v>42360.367361111108</c:v>
                </c:pt>
                <c:pt idx="20832">
                  <c:v>42360.370138888888</c:v>
                </c:pt>
                <c:pt idx="20833">
                  <c:v>42360.372916666667</c:v>
                </c:pt>
                <c:pt idx="20834">
                  <c:v>42360.375</c:v>
                </c:pt>
                <c:pt idx="20835">
                  <c:v>42360.377083333333</c:v>
                </c:pt>
                <c:pt idx="20836">
                  <c:v>42360.379166666666</c:v>
                </c:pt>
                <c:pt idx="20837">
                  <c:v>42360.381249999999</c:v>
                </c:pt>
                <c:pt idx="20838">
                  <c:v>42360.383333333331</c:v>
                </c:pt>
                <c:pt idx="20839">
                  <c:v>42360.385416666664</c:v>
                </c:pt>
                <c:pt idx="20840">
                  <c:v>42360.387499999997</c:v>
                </c:pt>
                <c:pt idx="20841">
                  <c:v>42360.38958333333</c:v>
                </c:pt>
                <c:pt idx="20842">
                  <c:v>42360.39166666667</c:v>
                </c:pt>
                <c:pt idx="20843">
                  <c:v>42360.393750000003</c:v>
                </c:pt>
                <c:pt idx="20844">
                  <c:v>42360.395833333336</c:v>
                </c:pt>
                <c:pt idx="20845">
                  <c:v>42360.397916666669</c:v>
                </c:pt>
                <c:pt idx="20846">
                  <c:v>42360.4</c:v>
                </c:pt>
                <c:pt idx="20847">
                  <c:v>42360.402083333334</c:v>
                </c:pt>
                <c:pt idx="20848">
                  <c:v>42360.404861111114</c:v>
                </c:pt>
                <c:pt idx="20849">
                  <c:v>42360.40625</c:v>
                </c:pt>
                <c:pt idx="20850">
                  <c:v>42360.406944444447</c:v>
                </c:pt>
                <c:pt idx="20851">
                  <c:v>42360.409722222219</c:v>
                </c:pt>
                <c:pt idx="20852">
                  <c:v>42360.411805555559</c:v>
                </c:pt>
                <c:pt idx="20853">
                  <c:v>42360.414583333331</c:v>
                </c:pt>
                <c:pt idx="20854">
                  <c:v>42360.416666666664</c:v>
                </c:pt>
                <c:pt idx="20855">
                  <c:v>42360.418749999997</c:v>
                </c:pt>
                <c:pt idx="20856">
                  <c:v>42360.42083333333</c:v>
                </c:pt>
                <c:pt idx="20857">
                  <c:v>42360.42291666667</c:v>
                </c:pt>
                <c:pt idx="20858">
                  <c:v>42360.424305555556</c:v>
                </c:pt>
                <c:pt idx="20859">
                  <c:v>42360.426388888889</c:v>
                </c:pt>
                <c:pt idx="20860">
                  <c:v>42360.427083333336</c:v>
                </c:pt>
                <c:pt idx="20861">
                  <c:v>42360.429166666669</c:v>
                </c:pt>
                <c:pt idx="20862">
                  <c:v>42360.431250000001</c:v>
                </c:pt>
                <c:pt idx="20863">
                  <c:v>42360.433333333334</c:v>
                </c:pt>
                <c:pt idx="20864">
                  <c:v>42360.435416666667</c:v>
                </c:pt>
                <c:pt idx="20865">
                  <c:v>42360.4375</c:v>
                </c:pt>
                <c:pt idx="20866">
                  <c:v>42360.438194444447</c:v>
                </c:pt>
                <c:pt idx="20867">
                  <c:v>42360.44027777778</c:v>
                </c:pt>
                <c:pt idx="20868">
                  <c:v>42360.442361111112</c:v>
                </c:pt>
                <c:pt idx="20869">
                  <c:v>42360.444444444445</c:v>
                </c:pt>
                <c:pt idx="20870">
                  <c:v>42360.446527777778</c:v>
                </c:pt>
                <c:pt idx="20871">
                  <c:v>42360.447916666664</c:v>
                </c:pt>
                <c:pt idx="20872">
                  <c:v>42360.448611111111</c:v>
                </c:pt>
                <c:pt idx="20873">
                  <c:v>42360.450694444444</c:v>
                </c:pt>
                <c:pt idx="20874">
                  <c:v>42360.453472222223</c:v>
                </c:pt>
                <c:pt idx="20875">
                  <c:v>42360.455555555556</c:v>
                </c:pt>
                <c:pt idx="20876">
                  <c:v>42360.457638888889</c:v>
                </c:pt>
                <c:pt idx="20877">
                  <c:v>42360.458333333336</c:v>
                </c:pt>
                <c:pt idx="20878">
                  <c:v>42360.459722222222</c:v>
                </c:pt>
                <c:pt idx="20879">
                  <c:v>42360.462500000001</c:v>
                </c:pt>
                <c:pt idx="20880">
                  <c:v>42360.465277777781</c:v>
                </c:pt>
                <c:pt idx="20881">
                  <c:v>42360.467361111114</c:v>
                </c:pt>
                <c:pt idx="20882">
                  <c:v>42360.46875</c:v>
                </c:pt>
                <c:pt idx="20883">
                  <c:v>42360.470138888886</c:v>
                </c:pt>
                <c:pt idx="20884">
                  <c:v>42360.472916666666</c:v>
                </c:pt>
                <c:pt idx="20885">
                  <c:v>42360.475694444445</c:v>
                </c:pt>
                <c:pt idx="20886">
                  <c:v>42360.478472222225</c:v>
                </c:pt>
                <c:pt idx="20887">
                  <c:v>42360.479166666664</c:v>
                </c:pt>
                <c:pt idx="20888">
                  <c:v>42360.481249999997</c:v>
                </c:pt>
                <c:pt idx="20889">
                  <c:v>42360.484027777777</c:v>
                </c:pt>
                <c:pt idx="20890">
                  <c:v>42360.486805555556</c:v>
                </c:pt>
                <c:pt idx="20891">
                  <c:v>42360.489583333336</c:v>
                </c:pt>
                <c:pt idx="20892">
                  <c:v>42360.491666666669</c:v>
                </c:pt>
                <c:pt idx="20893">
                  <c:v>42360.494444444441</c:v>
                </c:pt>
                <c:pt idx="20894">
                  <c:v>42360.49722222222</c:v>
                </c:pt>
                <c:pt idx="20895">
                  <c:v>42360.5</c:v>
                </c:pt>
                <c:pt idx="20896">
                  <c:v>42360.500694444447</c:v>
                </c:pt>
                <c:pt idx="20897">
                  <c:v>42360.503472222219</c:v>
                </c:pt>
                <c:pt idx="20898">
                  <c:v>42360.506944444445</c:v>
                </c:pt>
                <c:pt idx="20899">
                  <c:v>42360.510416666664</c:v>
                </c:pt>
                <c:pt idx="20900">
                  <c:v>42360.51458333333</c:v>
                </c:pt>
                <c:pt idx="20901">
                  <c:v>42360.519444444442</c:v>
                </c:pt>
                <c:pt idx="20902">
                  <c:v>42360.520833333336</c:v>
                </c:pt>
                <c:pt idx="20903">
                  <c:v>42360.524305555555</c:v>
                </c:pt>
                <c:pt idx="20904">
                  <c:v>42360.529861111114</c:v>
                </c:pt>
                <c:pt idx="20905">
                  <c:v>42360.53125</c:v>
                </c:pt>
                <c:pt idx="20906">
                  <c:v>42360.541666666664</c:v>
                </c:pt>
                <c:pt idx="20907">
                  <c:v>42360.552083333336</c:v>
                </c:pt>
                <c:pt idx="20908">
                  <c:v>42360.561805555553</c:v>
                </c:pt>
                <c:pt idx="20909">
                  <c:v>42360.5625</c:v>
                </c:pt>
                <c:pt idx="20910">
                  <c:v>42360.564583333333</c:v>
                </c:pt>
                <c:pt idx="20911">
                  <c:v>42360.566666666666</c:v>
                </c:pt>
                <c:pt idx="20912">
                  <c:v>42360.569444444445</c:v>
                </c:pt>
                <c:pt idx="20913">
                  <c:v>42360.572222222225</c:v>
                </c:pt>
                <c:pt idx="20914">
                  <c:v>42360.572916666664</c:v>
                </c:pt>
                <c:pt idx="20915">
                  <c:v>42360.575694444444</c:v>
                </c:pt>
                <c:pt idx="20916">
                  <c:v>42360.580555555556</c:v>
                </c:pt>
                <c:pt idx="20917">
                  <c:v>42360.583333333336</c:v>
                </c:pt>
                <c:pt idx="20918">
                  <c:v>42360.584722222222</c:v>
                </c:pt>
                <c:pt idx="20919">
                  <c:v>42360.587500000001</c:v>
                </c:pt>
                <c:pt idx="20920">
                  <c:v>42360.590277777781</c:v>
                </c:pt>
                <c:pt idx="20921">
                  <c:v>42360.592361111114</c:v>
                </c:pt>
                <c:pt idx="20922">
                  <c:v>42360.59375</c:v>
                </c:pt>
                <c:pt idx="20923">
                  <c:v>42360.594444444447</c:v>
                </c:pt>
                <c:pt idx="20924">
                  <c:v>42360.59652777778</c:v>
                </c:pt>
                <c:pt idx="20925">
                  <c:v>42360.598611111112</c:v>
                </c:pt>
                <c:pt idx="20926">
                  <c:v>42360.601388888892</c:v>
                </c:pt>
                <c:pt idx="20927">
                  <c:v>42360.603472222225</c:v>
                </c:pt>
                <c:pt idx="20928">
                  <c:v>42360.604166666664</c:v>
                </c:pt>
                <c:pt idx="20929">
                  <c:v>42360.605555555558</c:v>
                </c:pt>
                <c:pt idx="20930">
                  <c:v>42360.607638888891</c:v>
                </c:pt>
                <c:pt idx="20931">
                  <c:v>42360.609027777777</c:v>
                </c:pt>
                <c:pt idx="20932">
                  <c:v>42360.611111111109</c:v>
                </c:pt>
                <c:pt idx="20933">
                  <c:v>42360.613194444442</c:v>
                </c:pt>
                <c:pt idx="20934">
                  <c:v>42360.614583333336</c:v>
                </c:pt>
                <c:pt idx="20935">
                  <c:v>42360.615277777775</c:v>
                </c:pt>
                <c:pt idx="20936">
                  <c:v>42360.617361111108</c:v>
                </c:pt>
                <c:pt idx="20937">
                  <c:v>42360.618750000001</c:v>
                </c:pt>
                <c:pt idx="20938">
                  <c:v>42360.620833333334</c:v>
                </c:pt>
                <c:pt idx="20939">
                  <c:v>42360.62222222222</c:v>
                </c:pt>
                <c:pt idx="20940">
                  <c:v>42360.624305555553</c:v>
                </c:pt>
                <c:pt idx="20941">
                  <c:v>42360.625</c:v>
                </c:pt>
                <c:pt idx="20942">
                  <c:v>42360.626388888886</c:v>
                </c:pt>
                <c:pt idx="20943">
                  <c:v>42360.628472222219</c:v>
                </c:pt>
                <c:pt idx="20944">
                  <c:v>42360.630555555559</c:v>
                </c:pt>
                <c:pt idx="20945">
                  <c:v>42360.632638888892</c:v>
                </c:pt>
                <c:pt idx="20946">
                  <c:v>42360.634722222225</c:v>
                </c:pt>
                <c:pt idx="20947">
                  <c:v>42360.635416666664</c:v>
                </c:pt>
                <c:pt idx="20948">
                  <c:v>42360.636805555558</c:v>
                </c:pt>
                <c:pt idx="20949">
                  <c:v>42360.638194444444</c:v>
                </c:pt>
                <c:pt idx="20950">
                  <c:v>42360.640277777777</c:v>
                </c:pt>
                <c:pt idx="20951">
                  <c:v>42360.642361111109</c:v>
                </c:pt>
                <c:pt idx="20952">
                  <c:v>42360.643750000003</c:v>
                </c:pt>
                <c:pt idx="20953">
                  <c:v>42360.645833333336</c:v>
                </c:pt>
                <c:pt idx="20954">
                  <c:v>42360.647222222222</c:v>
                </c:pt>
                <c:pt idx="20955">
                  <c:v>42360.649305555555</c:v>
                </c:pt>
                <c:pt idx="20956">
                  <c:v>42360.651388888888</c:v>
                </c:pt>
                <c:pt idx="20957">
                  <c:v>42360.65347222222</c:v>
                </c:pt>
                <c:pt idx="20958">
                  <c:v>42360.655555555553</c:v>
                </c:pt>
                <c:pt idx="20959">
                  <c:v>42360.65625</c:v>
                </c:pt>
                <c:pt idx="20960">
                  <c:v>42360.656944444447</c:v>
                </c:pt>
                <c:pt idx="20961">
                  <c:v>42360.658333333333</c:v>
                </c:pt>
                <c:pt idx="20962">
                  <c:v>42360.660416666666</c:v>
                </c:pt>
                <c:pt idx="20963">
                  <c:v>42360.661805555559</c:v>
                </c:pt>
                <c:pt idx="20964">
                  <c:v>42360.663888888892</c:v>
                </c:pt>
                <c:pt idx="20965">
                  <c:v>42360.665277777778</c:v>
                </c:pt>
                <c:pt idx="20966">
                  <c:v>42360.666666666664</c:v>
                </c:pt>
                <c:pt idx="20967">
                  <c:v>42360.667361111111</c:v>
                </c:pt>
                <c:pt idx="20968">
                  <c:v>42360.669444444444</c:v>
                </c:pt>
                <c:pt idx="20969">
                  <c:v>42360.67083333333</c:v>
                </c:pt>
                <c:pt idx="20970">
                  <c:v>42360.67291666667</c:v>
                </c:pt>
                <c:pt idx="20971">
                  <c:v>42360.675000000003</c:v>
                </c:pt>
                <c:pt idx="20972">
                  <c:v>42360.677083333336</c:v>
                </c:pt>
                <c:pt idx="20973">
                  <c:v>42360.679166666669</c:v>
                </c:pt>
                <c:pt idx="20974">
                  <c:v>42360.681250000001</c:v>
                </c:pt>
                <c:pt idx="20975">
                  <c:v>42360.683333333334</c:v>
                </c:pt>
                <c:pt idx="20976">
                  <c:v>42360.685416666667</c:v>
                </c:pt>
                <c:pt idx="20977">
                  <c:v>42360.6875</c:v>
                </c:pt>
                <c:pt idx="20978">
                  <c:v>42360.689583333333</c:v>
                </c:pt>
                <c:pt idx="20979">
                  <c:v>42360.691666666666</c:v>
                </c:pt>
                <c:pt idx="20980">
                  <c:v>42360.693749999999</c:v>
                </c:pt>
                <c:pt idx="20981">
                  <c:v>42360.695833333331</c:v>
                </c:pt>
                <c:pt idx="20982">
                  <c:v>42360.697916666664</c:v>
                </c:pt>
                <c:pt idx="20983">
                  <c:v>42360.7</c:v>
                </c:pt>
                <c:pt idx="20984">
                  <c:v>42360.70208333333</c:v>
                </c:pt>
                <c:pt idx="20985">
                  <c:v>42360.70416666667</c:v>
                </c:pt>
                <c:pt idx="20986">
                  <c:v>42360.706250000003</c:v>
                </c:pt>
                <c:pt idx="20987">
                  <c:v>42360.708333333336</c:v>
                </c:pt>
                <c:pt idx="20988">
                  <c:v>42360.710416666669</c:v>
                </c:pt>
                <c:pt idx="20989">
                  <c:v>42360.712500000001</c:v>
                </c:pt>
                <c:pt idx="20990">
                  <c:v>42360.715277777781</c:v>
                </c:pt>
                <c:pt idx="20991">
                  <c:v>42360.717361111114</c:v>
                </c:pt>
                <c:pt idx="20992">
                  <c:v>42360.71875</c:v>
                </c:pt>
                <c:pt idx="20993">
                  <c:v>42360.719444444447</c:v>
                </c:pt>
                <c:pt idx="20994">
                  <c:v>42360.72152777778</c:v>
                </c:pt>
                <c:pt idx="20995">
                  <c:v>42360.723611111112</c:v>
                </c:pt>
                <c:pt idx="20996">
                  <c:v>42360.726388888892</c:v>
                </c:pt>
                <c:pt idx="20997">
                  <c:v>42360.728472222225</c:v>
                </c:pt>
                <c:pt idx="20998">
                  <c:v>42360.729166666664</c:v>
                </c:pt>
                <c:pt idx="20999">
                  <c:v>42360.731249999997</c:v>
                </c:pt>
                <c:pt idx="21000">
                  <c:v>42360.734027777777</c:v>
                </c:pt>
                <c:pt idx="21001">
                  <c:v>42360.736805555556</c:v>
                </c:pt>
                <c:pt idx="21002">
                  <c:v>42360.739583333336</c:v>
                </c:pt>
                <c:pt idx="21003">
                  <c:v>42360.740277777775</c:v>
                </c:pt>
                <c:pt idx="21004">
                  <c:v>42360.743055555555</c:v>
                </c:pt>
                <c:pt idx="21005">
                  <c:v>42360.746527777781</c:v>
                </c:pt>
                <c:pt idx="21006">
                  <c:v>42360.75</c:v>
                </c:pt>
                <c:pt idx="21007">
                  <c:v>42360.751388888886</c:v>
                </c:pt>
                <c:pt idx="21008">
                  <c:v>42360.756249999999</c:v>
                </c:pt>
                <c:pt idx="21009">
                  <c:v>42360.759722222225</c:v>
                </c:pt>
                <c:pt idx="21010">
                  <c:v>42360.760416666664</c:v>
                </c:pt>
                <c:pt idx="21011">
                  <c:v>42360.763888888891</c:v>
                </c:pt>
                <c:pt idx="21012">
                  <c:v>42360.769444444442</c:v>
                </c:pt>
                <c:pt idx="21013">
                  <c:v>42360.770833333336</c:v>
                </c:pt>
                <c:pt idx="21014">
                  <c:v>42360.78125</c:v>
                </c:pt>
                <c:pt idx="21015">
                  <c:v>42360.791666666664</c:v>
                </c:pt>
                <c:pt idx="21016">
                  <c:v>42360.802083333336</c:v>
                </c:pt>
                <c:pt idx="21017">
                  <c:v>42360.8125</c:v>
                </c:pt>
                <c:pt idx="21018">
                  <c:v>42360.81527777778</c:v>
                </c:pt>
                <c:pt idx="21019">
                  <c:v>42360.818749999999</c:v>
                </c:pt>
                <c:pt idx="21020">
                  <c:v>42360.820833333331</c:v>
                </c:pt>
                <c:pt idx="21021">
                  <c:v>42360.822916666664</c:v>
                </c:pt>
                <c:pt idx="21022">
                  <c:v>42360.823611111111</c:v>
                </c:pt>
                <c:pt idx="21023">
                  <c:v>42360.826388888891</c:v>
                </c:pt>
                <c:pt idx="21024">
                  <c:v>42360.82916666667</c:v>
                </c:pt>
                <c:pt idx="21025">
                  <c:v>42360.831944444442</c:v>
                </c:pt>
                <c:pt idx="21026">
                  <c:v>42360.833333333336</c:v>
                </c:pt>
                <c:pt idx="21027">
                  <c:v>42360.834027777775</c:v>
                </c:pt>
                <c:pt idx="21028">
                  <c:v>42360.836805555555</c:v>
                </c:pt>
                <c:pt idx="21029">
                  <c:v>42360.838888888888</c:v>
                </c:pt>
                <c:pt idx="21030">
                  <c:v>42360.84097222222</c:v>
                </c:pt>
                <c:pt idx="21031">
                  <c:v>42360.843055555553</c:v>
                </c:pt>
                <c:pt idx="21032">
                  <c:v>42360.84375</c:v>
                </c:pt>
                <c:pt idx="21033">
                  <c:v>42360.845138888886</c:v>
                </c:pt>
                <c:pt idx="21034">
                  <c:v>42360.847222222219</c:v>
                </c:pt>
                <c:pt idx="21035">
                  <c:v>42360.848611111112</c:v>
                </c:pt>
                <c:pt idx="21036">
                  <c:v>42360.850694444445</c:v>
                </c:pt>
                <c:pt idx="21037">
                  <c:v>42360.852083333331</c:v>
                </c:pt>
                <c:pt idx="21038">
                  <c:v>42360.854166666664</c:v>
                </c:pt>
                <c:pt idx="21039">
                  <c:v>42360.855555555558</c:v>
                </c:pt>
                <c:pt idx="21040">
                  <c:v>42360.857638888891</c:v>
                </c:pt>
                <c:pt idx="21041">
                  <c:v>42360.859722222223</c:v>
                </c:pt>
                <c:pt idx="21042">
                  <c:v>42360.861805555556</c:v>
                </c:pt>
                <c:pt idx="21043">
                  <c:v>42360.863888888889</c:v>
                </c:pt>
                <c:pt idx="21044">
                  <c:v>42360.864583333336</c:v>
                </c:pt>
                <c:pt idx="21045">
                  <c:v>42360.865972222222</c:v>
                </c:pt>
                <c:pt idx="21046">
                  <c:v>42360.868055555555</c:v>
                </c:pt>
                <c:pt idx="21047">
                  <c:v>42360.870138888888</c:v>
                </c:pt>
                <c:pt idx="21048">
                  <c:v>42360.871527777781</c:v>
                </c:pt>
                <c:pt idx="21049">
                  <c:v>42360.873611111114</c:v>
                </c:pt>
                <c:pt idx="21050">
                  <c:v>42360.875</c:v>
                </c:pt>
                <c:pt idx="21051">
                  <c:v>42360.875694444447</c:v>
                </c:pt>
                <c:pt idx="21052">
                  <c:v>42360.877083333333</c:v>
                </c:pt>
                <c:pt idx="21053">
                  <c:v>42360.879166666666</c:v>
                </c:pt>
                <c:pt idx="21054">
                  <c:v>42360.881249999999</c:v>
                </c:pt>
                <c:pt idx="21055">
                  <c:v>42360.883333333331</c:v>
                </c:pt>
                <c:pt idx="21056">
                  <c:v>42360.885416666664</c:v>
                </c:pt>
                <c:pt idx="21057">
                  <c:v>42360.887499999997</c:v>
                </c:pt>
                <c:pt idx="21058">
                  <c:v>42360.88958333333</c:v>
                </c:pt>
                <c:pt idx="21059">
                  <c:v>42360.89166666667</c:v>
                </c:pt>
                <c:pt idx="21060">
                  <c:v>42360.893750000003</c:v>
                </c:pt>
                <c:pt idx="21061">
                  <c:v>42360.895833333336</c:v>
                </c:pt>
                <c:pt idx="21062">
                  <c:v>42360.897222222222</c:v>
                </c:pt>
                <c:pt idx="21063">
                  <c:v>42360.899305555555</c:v>
                </c:pt>
                <c:pt idx="21064">
                  <c:v>42360.901388888888</c:v>
                </c:pt>
                <c:pt idx="21065">
                  <c:v>42360.90347222222</c:v>
                </c:pt>
                <c:pt idx="21066">
                  <c:v>42360.905555555553</c:v>
                </c:pt>
                <c:pt idx="21067">
                  <c:v>42360.90625</c:v>
                </c:pt>
                <c:pt idx="21068">
                  <c:v>42360.907638888886</c:v>
                </c:pt>
                <c:pt idx="21069">
                  <c:v>42360.909722222219</c:v>
                </c:pt>
                <c:pt idx="21070">
                  <c:v>42360.911111111112</c:v>
                </c:pt>
                <c:pt idx="21071">
                  <c:v>42360.913194444445</c:v>
                </c:pt>
                <c:pt idx="21072">
                  <c:v>42360.915277777778</c:v>
                </c:pt>
                <c:pt idx="21073">
                  <c:v>42360.916666666664</c:v>
                </c:pt>
                <c:pt idx="21074">
                  <c:v>42360.918749999997</c:v>
                </c:pt>
                <c:pt idx="21075">
                  <c:v>42360.920138888891</c:v>
                </c:pt>
                <c:pt idx="21076">
                  <c:v>42360.922222222223</c:v>
                </c:pt>
                <c:pt idx="21077">
                  <c:v>42360.924305555556</c:v>
                </c:pt>
                <c:pt idx="21078">
                  <c:v>42360.925694444442</c:v>
                </c:pt>
                <c:pt idx="21079">
                  <c:v>42360.927083333336</c:v>
                </c:pt>
                <c:pt idx="21080">
                  <c:v>42360.927777777775</c:v>
                </c:pt>
                <c:pt idx="21081">
                  <c:v>42360.929861111108</c:v>
                </c:pt>
                <c:pt idx="21082">
                  <c:v>42360.931944444441</c:v>
                </c:pt>
                <c:pt idx="21083">
                  <c:v>42360.933333333334</c:v>
                </c:pt>
                <c:pt idx="21084">
                  <c:v>42360.935416666667</c:v>
                </c:pt>
                <c:pt idx="21085">
                  <c:v>42360.9375</c:v>
                </c:pt>
                <c:pt idx="21086">
                  <c:v>42360.939583333333</c:v>
                </c:pt>
                <c:pt idx="21087">
                  <c:v>42360.941666666666</c:v>
                </c:pt>
                <c:pt idx="21088">
                  <c:v>42360.943749999999</c:v>
                </c:pt>
                <c:pt idx="21089">
                  <c:v>42360.945833333331</c:v>
                </c:pt>
                <c:pt idx="21090">
                  <c:v>42360.947916666664</c:v>
                </c:pt>
                <c:pt idx="21091">
                  <c:v>42360.95</c:v>
                </c:pt>
                <c:pt idx="21092">
                  <c:v>42360.95208333333</c:v>
                </c:pt>
                <c:pt idx="21093">
                  <c:v>42360.95416666667</c:v>
                </c:pt>
                <c:pt idx="21094">
                  <c:v>42360.956250000003</c:v>
                </c:pt>
                <c:pt idx="21095">
                  <c:v>42360.958333333336</c:v>
                </c:pt>
                <c:pt idx="21096">
                  <c:v>42360.960416666669</c:v>
                </c:pt>
                <c:pt idx="21097">
                  <c:v>42360.962500000001</c:v>
                </c:pt>
                <c:pt idx="21098">
                  <c:v>42360.964583333334</c:v>
                </c:pt>
                <c:pt idx="21099">
                  <c:v>42360.967361111114</c:v>
                </c:pt>
                <c:pt idx="21100">
                  <c:v>42360.96875</c:v>
                </c:pt>
                <c:pt idx="21101">
                  <c:v>42360.97152777778</c:v>
                </c:pt>
                <c:pt idx="21102">
                  <c:v>42360.972916666666</c:v>
                </c:pt>
                <c:pt idx="21103">
                  <c:v>42360.974999999999</c:v>
                </c:pt>
                <c:pt idx="21104">
                  <c:v>42360.977083333331</c:v>
                </c:pt>
                <c:pt idx="21105">
                  <c:v>42360.979166666664</c:v>
                </c:pt>
                <c:pt idx="21106">
                  <c:v>42360.981944444444</c:v>
                </c:pt>
                <c:pt idx="21107">
                  <c:v>42360.984027777777</c:v>
                </c:pt>
                <c:pt idx="21108">
                  <c:v>42360.986111111109</c:v>
                </c:pt>
                <c:pt idx="21109">
                  <c:v>42360.988194444442</c:v>
                </c:pt>
                <c:pt idx="21110">
                  <c:v>42360.989583333336</c:v>
                </c:pt>
                <c:pt idx="21111">
                  <c:v>42360.990277777775</c:v>
                </c:pt>
                <c:pt idx="21112">
                  <c:v>42360.992361111108</c:v>
                </c:pt>
                <c:pt idx="21113">
                  <c:v>42360.994444444441</c:v>
                </c:pt>
                <c:pt idx="21114">
                  <c:v>42360.99722222222</c:v>
                </c:pt>
                <c:pt idx="21115">
                  <c:v>42360.999305555553</c:v>
                </c:pt>
                <c:pt idx="21116">
                  <c:v>42361</c:v>
                </c:pt>
                <c:pt idx="21117">
                  <c:v>42361.002083333333</c:v>
                </c:pt>
                <c:pt idx="21118">
                  <c:v>42361.004861111112</c:v>
                </c:pt>
                <c:pt idx="21119">
                  <c:v>42361.007638888892</c:v>
                </c:pt>
                <c:pt idx="21120">
                  <c:v>42361.010416666664</c:v>
                </c:pt>
                <c:pt idx="21121">
                  <c:v>42361.013194444444</c:v>
                </c:pt>
                <c:pt idx="21122">
                  <c:v>42361.015972222223</c:v>
                </c:pt>
                <c:pt idx="21123">
                  <c:v>42361.019444444442</c:v>
                </c:pt>
                <c:pt idx="21124">
                  <c:v>42361.020833333336</c:v>
                </c:pt>
                <c:pt idx="21125">
                  <c:v>42361.022222222222</c:v>
                </c:pt>
                <c:pt idx="21126">
                  <c:v>42361.025694444441</c:v>
                </c:pt>
                <c:pt idx="21127">
                  <c:v>42361.029166666667</c:v>
                </c:pt>
                <c:pt idx="21128">
                  <c:v>42361.03125</c:v>
                </c:pt>
                <c:pt idx="21129">
                  <c:v>42361.033333333333</c:v>
                </c:pt>
                <c:pt idx="21130">
                  <c:v>42361.037499999999</c:v>
                </c:pt>
                <c:pt idx="21131">
                  <c:v>42361.041666666664</c:v>
                </c:pt>
                <c:pt idx="21132">
                  <c:v>42361.046527777777</c:v>
                </c:pt>
                <c:pt idx="21133">
                  <c:v>42361.052083333336</c:v>
                </c:pt>
                <c:pt idx="21134">
                  <c:v>42361.052777777775</c:v>
                </c:pt>
                <c:pt idx="21135">
                  <c:v>42361.0625</c:v>
                </c:pt>
                <c:pt idx="21136">
                  <c:v>42361.072916666664</c:v>
                </c:pt>
                <c:pt idx="21137">
                  <c:v>42361.076388888891</c:v>
                </c:pt>
                <c:pt idx="21138">
                  <c:v>42361.07916666667</c:v>
                </c:pt>
                <c:pt idx="21139">
                  <c:v>42361.081944444442</c:v>
                </c:pt>
                <c:pt idx="21140">
                  <c:v>42361.083333333336</c:v>
                </c:pt>
                <c:pt idx="21141">
                  <c:v>42361.086111111108</c:v>
                </c:pt>
                <c:pt idx="21142">
                  <c:v>42361.09375</c:v>
                </c:pt>
                <c:pt idx="21143">
                  <c:v>42361.094444444447</c:v>
                </c:pt>
                <c:pt idx="21144">
                  <c:v>42361.1</c:v>
                </c:pt>
                <c:pt idx="21145">
                  <c:v>42361.102777777778</c:v>
                </c:pt>
                <c:pt idx="21146">
                  <c:v>42361.104166666664</c:v>
                </c:pt>
                <c:pt idx="21147">
                  <c:v>42361.104861111111</c:v>
                </c:pt>
                <c:pt idx="21148">
                  <c:v>42361.106944444444</c:v>
                </c:pt>
                <c:pt idx="21149">
                  <c:v>42361.109027777777</c:v>
                </c:pt>
                <c:pt idx="21150">
                  <c:v>42361.11041666667</c:v>
                </c:pt>
                <c:pt idx="21151">
                  <c:v>42361.112500000003</c:v>
                </c:pt>
                <c:pt idx="21152">
                  <c:v>42361.114583333336</c:v>
                </c:pt>
                <c:pt idx="21153">
                  <c:v>42361.116666666669</c:v>
                </c:pt>
                <c:pt idx="21154">
                  <c:v>42361.119444444441</c:v>
                </c:pt>
                <c:pt idx="21155">
                  <c:v>42361.120833333334</c:v>
                </c:pt>
                <c:pt idx="21156">
                  <c:v>42361.122916666667</c:v>
                </c:pt>
                <c:pt idx="21157">
                  <c:v>42361.125</c:v>
                </c:pt>
                <c:pt idx="21158">
                  <c:v>42361.126388888886</c:v>
                </c:pt>
                <c:pt idx="21159">
                  <c:v>42361.128472222219</c:v>
                </c:pt>
                <c:pt idx="21160">
                  <c:v>42361.130555555559</c:v>
                </c:pt>
                <c:pt idx="21161">
                  <c:v>42361.131944444445</c:v>
                </c:pt>
                <c:pt idx="21162">
                  <c:v>42361.134027777778</c:v>
                </c:pt>
                <c:pt idx="21163">
                  <c:v>42361.135416666664</c:v>
                </c:pt>
                <c:pt idx="21164">
                  <c:v>42361.136111111111</c:v>
                </c:pt>
                <c:pt idx="21165">
                  <c:v>42361.138194444444</c:v>
                </c:pt>
                <c:pt idx="21166">
                  <c:v>42361.13958333333</c:v>
                </c:pt>
                <c:pt idx="21167">
                  <c:v>42361.14166666667</c:v>
                </c:pt>
                <c:pt idx="21168">
                  <c:v>42361.143750000003</c:v>
                </c:pt>
                <c:pt idx="21169">
                  <c:v>42361.145138888889</c:v>
                </c:pt>
                <c:pt idx="21170">
                  <c:v>42361.145833333336</c:v>
                </c:pt>
                <c:pt idx="21171">
                  <c:v>42361.147222222222</c:v>
                </c:pt>
                <c:pt idx="21172">
                  <c:v>42361.149305555555</c:v>
                </c:pt>
                <c:pt idx="21173">
                  <c:v>42361.150694444441</c:v>
                </c:pt>
                <c:pt idx="21174">
                  <c:v>42361.152777777781</c:v>
                </c:pt>
                <c:pt idx="21175">
                  <c:v>42361.154166666667</c:v>
                </c:pt>
                <c:pt idx="21176">
                  <c:v>42361.15625</c:v>
                </c:pt>
                <c:pt idx="21177">
                  <c:v>42361.157638888886</c:v>
                </c:pt>
                <c:pt idx="21178">
                  <c:v>42361.159722222219</c:v>
                </c:pt>
                <c:pt idx="21179">
                  <c:v>42361.161111111112</c:v>
                </c:pt>
                <c:pt idx="21180">
                  <c:v>42361.163194444445</c:v>
                </c:pt>
                <c:pt idx="21181">
                  <c:v>42361.165277777778</c:v>
                </c:pt>
                <c:pt idx="21182">
                  <c:v>42361.166666666664</c:v>
                </c:pt>
                <c:pt idx="21183">
                  <c:v>42361.167361111111</c:v>
                </c:pt>
                <c:pt idx="21184">
                  <c:v>42361.168749999997</c:v>
                </c:pt>
                <c:pt idx="21185">
                  <c:v>42361.17083333333</c:v>
                </c:pt>
                <c:pt idx="21186">
                  <c:v>42361.172222222223</c:v>
                </c:pt>
                <c:pt idx="21187">
                  <c:v>42361.173611111109</c:v>
                </c:pt>
                <c:pt idx="21188">
                  <c:v>42361.175000000003</c:v>
                </c:pt>
                <c:pt idx="21189">
                  <c:v>42361.177083333336</c:v>
                </c:pt>
                <c:pt idx="21190">
                  <c:v>42361.178472222222</c:v>
                </c:pt>
                <c:pt idx="21191">
                  <c:v>42361.180555555555</c:v>
                </c:pt>
                <c:pt idx="21192">
                  <c:v>42361.182638888888</c:v>
                </c:pt>
                <c:pt idx="21193">
                  <c:v>42361.184027777781</c:v>
                </c:pt>
                <c:pt idx="21194">
                  <c:v>42361.185416666667</c:v>
                </c:pt>
                <c:pt idx="21195">
                  <c:v>42361.1875</c:v>
                </c:pt>
                <c:pt idx="21196">
                  <c:v>42361.189583333333</c:v>
                </c:pt>
                <c:pt idx="21197">
                  <c:v>42361.190972222219</c:v>
                </c:pt>
                <c:pt idx="21198">
                  <c:v>42361.193055555559</c:v>
                </c:pt>
                <c:pt idx="21199">
                  <c:v>42361.194444444445</c:v>
                </c:pt>
                <c:pt idx="21200">
                  <c:v>42361.196527777778</c:v>
                </c:pt>
                <c:pt idx="21201">
                  <c:v>42361.197916666664</c:v>
                </c:pt>
                <c:pt idx="21202">
                  <c:v>42361.199305555558</c:v>
                </c:pt>
                <c:pt idx="21203">
                  <c:v>42361.201388888891</c:v>
                </c:pt>
                <c:pt idx="21204">
                  <c:v>42361.203472222223</c:v>
                </c:pt>
                <c:pt idx="21205">
                  <c:v>42361.204861111109</c:v>
                </c:pt>
                <c:pt idx="21206">
                  <c:v>42361.206944444442</c:v>
                </c:pt>
                <c:pt idx="21207">
                  <c:v>42361.208333333336</c:v>
                </c:pt>
                <c:pt idx="21208">
                  <c:v>42361.209027777775</c:v>
                </c:pt>
                <c:pt idx="21209">
                  <c:v>42361.210416666669</c:v>
                </c:pt>
                <c:pt idx="21210">
                  <c:v>42361.212500000001</c:v>
                </c:pt>
                <c:pt idx="21211">
                  <c:v>42361.213888888888</c:v>
                </c:pt>
                <c:pt idx="21212">
                  <c:v>42361.21597222222</c:v>
                </c:pt>
                <c:pt idx="21213">
                  <c:v>42361.218055555553</c:v>
                </c:pt>
                <c:pt idx="21214">
                  <c:v>42361.21875</c:v>
                </c:pt>
                <c:pt idx="21215">
                  <c:v>42361.220138888886</c:v>
                </c:pt>
                <c:pt idx="21216">
                  <c:v>42361.222222222219</c:v>
                </c:pt>
                <c:pt idx="21217">
                  <c:v>42361.223611111112</c:v>
                </c:pt>
                <c:pt idx="21218">
                  <c:v>42361.225694444445</c:v>
                </c:pt>
                <c:pt idx="21219">
                  <c:v>42361.227083333331</c:v>
                </c:pt>
                <c:pt idx="21220">
                  <c:v>42361.229166666664</c:v>
                </c:pt>
                <c:pt idx="21221">
                  <c:v>42361.230555555558</c:v>
                </c:pt>
                <c:pt idx="21222">
                  <c:v>42361.232638888891</c:v>
                </c:pt>
                <c:pt idx="21223">
                  <c:v>42361.234027777777</c:v>
                </c:pt>
                <c:pt idx="21224">
                  <c:v>42361.236111111109</c:v>
                </c:pt>
                <c:pt idx="21225">
                  <c:v>42361.238194444442</c:v>
                </c:pt>
                <c:pt idx="21226">
                  <c:v>42361.239583333336</c:v>
                </c:pt>
                <c:pt idx="21227">
                  <c:v>42361.241666666669</c:v>
                </c:pt>
                <c:pt idx="21228">
                  <c:v>42361.243055555555</c:v>
                </c:pt>
                <c:pt idx="21229">
                  <c:v>42361.245138888888</c:v>
                </c:pt>
                <c:pt idx="21230">
                  <c:v>42361.246527777781</c:v>
                </c:pt>
                <c:pt idx="21231">
                  <c:v>42361.248611111114</c:v>
                </c:pt>
                <c:pt idx="21232">
                  <c:v>42361.25</c:v>
                </c:pt>
                <c:pt idx="21233">
                  <c:v>42361.250694444447</c:v>
                </c:pt>
                <c:pt idx="21234">
                  <c:v>42361.25277777778</c:v>
                </c:pt>
                <c:pt idx="21235">
                  <c:v>42361.254861111112</c:v>
                </c:pt>
                <c:pt idx="21236">
                  <c:v>42361.256944444445</c:v>
                </c:pt>
                <c:pt idx="21237">
                  <c:v>42361.259027777778</c:v>
                </c:pt>
                <c:pt idx="21238">
                  <c:v>42361.260416666664</c:v>
                </c:pt>
                <c:pt idx="21239">
                  <c:v>42361.261111111111</c:v>
                </c:pt>
                <c:pt idx="21240">
                  <c:v>42361.263194444444</c:v>
                </c:pt>
                <c:pt idx="21241">
                  <c:v>42361.265277777777</c:v>
                </c:pt>
                <c:pt idx="21242">
                  <c:v>42361.267361111109</c:v>
                </c:pt>
                <c:pt idx="21243">
                  <c:v>42361.270138888889</c:v>
                </c:pt>
                <c:pt idx="21244">
                  <c:v>42361.270833333336</c:v>
                </c:pt>
                <c:pt idx="21245">
                  <c:v>42361.272916666669</c:v>
                </c:pt>
                <c:pt idx="21246">
                  <c:v>42361.276388888888</c:v>
                </c:pt>
                <c:pt idx="21247">
                  <c:v>42361.279166666667</c:v>
                </c:pt>
                <c:pt idx="21248">
                  <c:v>42361.28125</c:v>
                </c:pt>
                <c:pt idx="21249">
                  <c:v>42361.281944444447</c:v>
                </c:pt>
                <c:pt idx="21250">
                  <c:v>42361.285416666666</c:v>
                </c:pt>
                <c:pt idx="21251">
                  <c:v>42361.288194444445</c:v>
                </c:pt>
                <c:pt idx="21252">
                  <c:v>42361.291666666664</c:v>
                </c:pt>
                <c:pt idx="21253">
                  <c:v>42361.296527777777</c:v>
                </c:pt>
                <c:pt idx="21254">
                  <c:v>42361.301388888889</c:v>
                </c:pt>
                <c:pt idx="21255">
                  <c:v>42361.302083333336</c:v>
                </c:pt>
                <c:pt idx="21256">
                  <c:v>42361.3125</c:v>
                </c:pt>
                <c:pt idx="21257">
                  <c:v>42361.322916666664</c:v>
                </c:pt>
                <c:pt idx="21258">
                  <c:v>42361.333333333336</c:v>
                </c:pt>
                <c:pt idx="21259">
                  <c:v>42361.341666666667</c:v>
                </c:pt>
                <c:pt idx="21260">
                  <c:v>42361.34375</c:v>
                </c:pt>
                <c:pt idx="21261">
                  <c:v>42361.34652777778</c:v>
                </c:pt>
                <c:pt idx="21262">
                  <c:v>42361.35</c:v>
                </c:pt>
                <c:pt idx="21263">
                  <c:v>42361.354166666664</c:v>
                </c:pt>
                <c:pt idx="21264">
                  <c:v>42361.357638888891</c:v>
                </c:pt>
                <c:pt idx="21265">
                  <c:v>42361.361111111109</c:v>
                </c:pt>
                <c:pt idx="21266">
                  <c:v>42361.364583333336</c:v>
                </c:pt>
                <c:pt idx="21267">
                  <c:v>42361.366666666669</c:v>
                </c:pt>
                <c:pt idx="21268">
                  <c:v>42361.368750000001</c:v>
                </c:pt>
                <c:pt idx="21269">
                  <c:v>42361.370833333334</c:v>
                </c:pt>
                <c:pt idx="21270">
                  <c:v>42361.373611111114</c:v>
                </c:pt>
                <c:pt idx="21271">
                  <c:v>42361.375</c:v>
                </c:pt>
                <c:pt idx="21272">
                  <c:v>42361.375694444447</c:v>
                </c:pt>
                <c:pt idx="21273">
                  <c:v>42361.37777777778</c:v>
                </c:pt>
                <c:pt idx="21274">
                  <c:v>42361.379861111112</c:v>
                </c:pt>
                <c:pt idx="21275">
                  <c:v>42361.381249999999</c:v>
                </c:pt>
                <c:pt idx="21276">
                  <c:v>42361.383333333331</c:v>
                </c:pt>
                <c:pt idx="21277">
                  <c:v>42361.385416666664</c:v>
                </c:pt>
                <c:pt idx="21278">
                  <c:v>42361.386805555558</c:v>
                </c:pt>
                <c:pt idx="21279">
                  <c:v>42361.388888888891</c:v>
                </c:pt>
                <c:pt idx="21280">
                  <c:v>42361.390972222223</c:v>
                </c:pt>
                <c:pt idx="21281">
                  <c:v>42361.392361111109</c:v>
                </c:pt>
                <c:pt idx="21282">
                  <c:v>42361.394444444442</c:v>
                </c:pt>
                <c:pt idx="21283">
                  <c:v>42361.395833333336</c:v>
                </c:pt>
                <c:pt idx="21284">
                  <c:v>42361.396527777775</c:v>
                </c:pt>
                <c:pt idx="21285">
                  <c:v>42361.399305555555</c:v>
                </c:pt>
                <c:pt idx="21286">
                  <c:v>42361.401388888888</c:v>
                </c:pt>
                <c:pt idx="21287">
                  <c:v>42361.40347222222</c:v>
                </c:pt>
                <c:pt idx="21288">
                  <c:v>42361.405555555553</c:v>
                </c:pt>
                <c:pt idx="21289">
                  <c:v>42361.40625</c:v>
                </c:pt>
                <c:pt idx="21290">
                  <c:v>42361.407638888886</c:v>
                </c:pt>
                <c:pt idx="21291">
                  <c:v>42361.409722222219</c:v>
                </c:pt>
                <c:pt idx="21292">
                  <c:v>42361.411805555559</c:v>
                </c:pt>
                <c:pt idx="21293">
                  <c:v>42361.413194444445</c:v>
                </c:pt>
                <c:pt idx="21294">
                  <c:v>42361.415277777778</c:v>
                </c:pt>
                <c:pt idx="21295">
                  <c:v>42361.416666666664</c:v>
                </c:pt>
                <c:pt idx="21296">
                  <c:v>42361.417361111111</c:v>
                </c:pt>
                <c:pt idx="21297">
                  <c:v>42361.418749999997</c:v>
                </c:pt>
                <c:pt idx="21298">
                  <c:v>42361.42083333333</c:v>
                </c:pt>
                <c:pt idx="21299">
                  <c:v>42361.42291666667</c:v>
                </c:pt>
                <c:pt idx="21300">
                  <c:v>42361.425000000003</c:v>
                </c:pt>
                <c:pt idx="21301">
                  <c:v>42361.427083333336</c:v>
                </c:pt>
                <c:pt idx="21302">
                  <c:v>42361.429166666669</c:v>
                </c:pt>
                <c:pt idx="21303">
                  <c:v>42361.431250000001</c:v>
                </c:pt>
                <c:pt idx="21304">
                  <c:v>42361.433333333334</c:v>
                </c:pt>
                <c:pt idx="21305">
                  <c:v>42361.435416666667</c:v>
                </c:pt>
                <c:pt idx="21306">
                  <c:v>42361.436805555553</c:v>
                </c:pt>
                <c:pt idx="21307">
                  <c:v>42361.4375</c:v>
                </c:pt>
                <c:pt idx="21308">
                  <c:v>42361.438888888886</c:v>
                </c:pt>
                <c:pt idx="21309">
                  <c:v>42361.440972222219</c:v>
                </c:pt>
                <c:pt idx="21310">
                  <c:v>42361.443055555559</c:v>
                </c:pt>
                <c:pt idx="21311">
                  <c:v>42361.445138888892</c:v>
                </c:pt>
                <c:pt idx="21312">
                  <c:v>42361.447222222225</c:v>
                </c:pt>
                <c:pt idx="21313">
                  <c:v>42361.447916666664</c:v>
                </c:pt>
                <c:pt idx="21314">
                  <c:v>42361.449305555558</c:v>
                </c:pt>
                <c:pt idx="21315">
                  <c:v>42361.451388888891</c:v>
                </c:pt>
                <c:pt idx="21316">
                  <c:v>42361.453472222223</c:v>
                </c:pt>
                <c:pt idx="21317">
                  <c:v>42361.455555555556</c:v>
                </c:pt>
                <c:pt idx="21318">
                  <c:v>42361.457638888889</c:v>
                </c:pt>
                <c:pt idx="21319">
                  <c:v>42361.458333333336</c:v>
                </c:pt>
                <c:pt idx="21320">
                  <c:v>42361.459722222222</c:v>
                </c:pt>
                <c:pt idx="21321">
                  <c:v>42361.461805555555</c:v>
                </c:pt>
                <c:pt idx="21322">
                  <c:v>42361.463194444441</c:v>
                </c:pt>
                <c:pt idx="21323">
                  <c:v>42361.465277777781</c:v>
                </c:pt>
                <c:pt idx="21324">
                  <c:v>42361.467361111114</c:v>
                </c:pt>
                <c:pt idx="21325">
                  <c:v>42361.46875</c:v>
                </c:pt>
                <c:pt idx="21326">
                  <c:v>42361.469444444447</c:v>
                </c:pt>
                <c:pt idx="21327">
                  <c:v>42361.47152777778</c:v>
                </c:pt>
                <c:pt idx="21328">
                  <c:v>42361.473611111112</c:v>
                </c:pt>
                <c:pt idx="21329">
                  <c:v>42361.476388888892</c:v>
                </c:pt>
                <c:pt idx="21330">
                  <c:v>42361.478472222225</c:v>
                </c:pt>
                <c:pt idx="21331">
                  <c:v>42361.479166666664</c:v>
                </c:pt>
                <c:pt idx="21332">
                  <c:v>42361.480555555558</c:v>
                </c:pt>
                <c:pt idx="21333">
                  <c:v>42361.482638888891</c:v>
                </c:pt>
                <c:pt idx="21334">
                  <c:v>42361.484722222223</c:v>
                </c:pt>
                <c:pt idx="21335">
                  <c:v>42361.486805555556</c:v>
                </c:pt>
                <c:pt idx="21336">
                  <c:v>42361.488888888889</c:v>
                </c:pt>
                <c:pt idx="21337">
                  <c:v>42361.489583333336</c:v>
                </c:pt>
                <c:pt idx="21338">
                  <c:v>42361.490972222222</c:v>
                </c:pt>
                <c:pt idx="21339">
                  <c:v>42361.493750000001</c:v>
                </c:pt>
                <c:pt idx="21340">
                  <c:v>42361.495833333334</c:v>
                </c:pt>
                <c:pt idx="21341">
                  <c:v>42361.497916666667</c:v>
                </c:pt>
                <c:pt idx="21342">
                  <c:v>42361.5</c:v>
                </c:pt>
                <c:pt idx="21343">
                  <c:v>42361.500694444447</c:v>
                </c:pt>
                <c:pt idx="21344">
                  <c:v>42361.50277777778</c:v>
                </c:pt>
                <c:pt idx="21345">
                  <c:v>42361.505555555559</c:v>
                </c:pt>
                <c:pt idx="21346">
                  <c:v>42361.507638888892</c:v>
                </c:pt>
                <c:pt idx="21347">
                  <c:v>42361.509722222225</c:v>
                </c:pt>
                <c:pt idx="21348">
                  <c:v>42361.510416666664</c:v>
                </c:pt>
                <c:pt idx="21349">
                  <c:v>42361.511805555558</c:v>
                </c:pt>
                <c:pt idx="21350">
                  <c:v>42361.51458333333</c:v>
                </c:pt>
                <c:pt idx="21351">
                  <c:v>42361.517361111109</c:v>
                </c:pt>
                <c:pt idx="21352">
                  <c:v>42361.519444444442</c:v>
                </c:pt>
                <c:pt idx="21353">
                  <c:v>42361.520833333336</c:v>
                </c:pt>
                <c:pt idx="21354">
                  <c:v>42361.522916666669</c:v>
                </c:pt>
                <c:pt idx="21355">
                  <c:v>42361.524305555555</c:v>
                </c:pt>
                <c:pt idx="21356">
                  <c:v>42361.527083333334</c:v>
                </c:pt>
                <c:pt idx="21357">
                  <c:v>42361.529861111114</c:v>
                </c:pt>
                <c:pt idx="21358">
                  <c:v>42361.53125</c:v>
                </c:pt>
                <c:pt idx="21359">
                  <c:v>42361.532638888886</c:v>
                </c:pt>
                <c:pt idx="21360">
                  <c:v>42361.535416666666</c:v>
                </c:pt>
                <c:pt idx="21361">
                  <c:v>42361.538194444445</c:v>
                </c:pt>
                <c:pt idx="21362">
                  <c:v>42361.541666666664</c:v>
                </c:pt>
                <c:pt idx="21363">
                  <c:v>42361.544444444444</c:v>
                </c:pt>
                <c:pt idx="21364">
                  <c:v>42361.547222222223</c:v>
                </c:pt>
                <c:pt idx="21365">
                  <c:v>42361.55</c:v>
                </c:pt>
                <c:pt idx="21366">
                  <c:v>42361.552083333336</c:v>
                </c:pt>
                <c:pt idx="21367">
                  <c:v>42361.554166666669</c:v>
                </c:pt>
                <c:pt idx="21368">
                  <c:v>42361.558333333334</c:v>
                </c:pt>
                <c:pt idx="21369">
                  <c:v>42361.5625</c:v>
                </c:pt>
                <c:pt idx="21370">
                  <c:v>42361.568055555559</c:v>
                </c:pt>
                <c:pt idx="21371">
                  <c:v>42361.572916666664</c:v>
                </c:pt>
                <c:pt idx="21372">
                  <c:v>42361.583333333336</c:v>
                </c:pt>
                <c:pt idx="21373">
                  <c:v>42361.59375</c:v>
                </c:pt>
                <c:pt idx="21374">
                  <c:v>42361.602777777778</c:v>
                </c:pt>
                <c:pt idx="21375">
                  <c:v>42361.604166666664</c:v>
                </c:pt>
                <c:pt idx="21376">
                  <c:v>42361.606249999997</c:v>
                </c:pt>
                <c:pt idx="21377">
                  <c:v>42361.609722222223</c:v>
                </c:pt>
                <c:pt idx="21378">
                  <c:v>42361.614583333336</c:v>
                </c:pt>
                <c:pt idx="21379">
                  <c:v>42361.615972222222</c:v>
                </c:pt>
                <c:pt idx="21380">
                  <c:v>42361.620138888888</c:v>
                </c:pt>
                <c:pt idx="21381">
                  <c:v>42361.623611111114</c:v>
                </c:pt>
                <c:pt idx="21382">
                  <c:v>42361.625</c:v>
                </c:pt>
                <c:pt idx="21383">
                  <c:v>42361.627083333333</c:v>
                </c:pt>
                <c:pt idx="21384">
                  <c:v>42361.629861111112</c:v>
                </c:pt>
                <c:pt idx="21385">
                  <c:v>42361.632638888892</c:v>
                </c:pt>
                <c:pt idx="21386">
                  <c:v>42361.635416666664</c:v>
                </c:pt>
                <c:pt idx="21387">
                  <c:v>42361.637499999997</c:v>
                </c:pt>
                <c:pt idx="21388">
                  <c:v>42361.640277777777</c:v>
                </c:pt>
                <c:pt idx="21389">
                  <c:v>42361.642361111109</c:v>
                </c:pt>
                <c:pt idx="21390">
                  <c:v>42361.644444444442</c:v>
                </c:pt>
                <c:pt idx="21391">
                  <c:v>42361.645833333336</c:v>
                </c:pt>
                <c:pt idx="21392">
                  <c:v>42361.647222222222</c:v>
                </c:pt>
                <c:pt idx="21393">
                  <c:v>42361.649305555555</c:v>
                </c:pt>
                <c:pt idx="21394">
                  <c:v>42361.651388888888</c:v>
                </c:pt>
                <c:pt idx="21395">
                  <c:v>42361.65347222222</c:v>
                </c:pt>
                <c:pt idx="21396">
                  <c:v>42361.655555555553</c:v>
                </c:pt>
                <c:pt idx="21397">
                  <c:v>42361.65625</c:v>
                </c:pt>
                <c:pt idx="21398">
                  <c:v>42361.657638888886</c:v>
                </c:pt>
                <c:pt idx="21399">
                  <c:v>42361.659722222219</c:v>
                </c:pt>
                <c:pt idx="21400">
                  <c:v>42361.661805555559</c:v>
                </c:pt>
                <c:pt idx="21401">
                  <c:v>42361.663888888892</c:v>
                </c:pt>
                <c:pt idx="21402">
                  <c:v>42361.665972222225</c:v>
                </c:pt>
                <c:pt idx="21403">
                  <c:v>42361.666666666664</c:v>
                </c:pt>
                <c:pt idx="21404">
                  <c:v>42361.668055555558</c:v>
                </c:pt>
                <c:pt idx="21405">
                  <c:v>42361.670138888891</c:v>
                </c:pt>
                <c:pt idx="21406">
                  <c:v>42361.671527777777</c:v>
                </c:pt>
                <c:pt idx="21407">
                  <c:v>42361.673611111109</c:v>
                </c:pt>
                <c:pt idx="21408">
                  <c:v>42361.675694444442</c:v>
                </c:pt>
                <c:pt idx="21409">
                  <c:v>42361.677083333336</c:v>
                </c:pt>
                <c:pt idx="21410">
                  <c:v>42361.677777777775</c:v>
                </c:pt>
                <c:pt idx="21411">
                  <c:v>42361.679861111108</c:v>
                </c:pt>
                <c:pt idx="21412">
                  <c:v>42361.681944444441</c:v>
                </c:pt>
                <c:pt idx="21413">
                  <c:v>42361.683333333334</c:v>
                </c:pt>
                <c:pt idx="21414">
                  <c:v>42361.685416666667</c:v>
                </c:pt>
                <c:pt idx="21415">
                  <c:v>42361.6875</c:v>
                </c:pt>
                <c:pt idx="21416">
                  <c:v>42361.689583333333</c:v>
                </c:pt>
                <c:pt idx="21417">
                  <c:v>42361.690972222219</c:v>
                </c:pt>
                <c:pt idx="21418">
                  <c:v>42361.693055555559</c:v>
                </c:pt>
                <c:pt idx="21419">
                  <c:v>42361.695138888892</c:v>
                </c:pt>
                <c:pt idx="21420">
                  <c:v>42361.696527777778</c:v>
                </c:pt>
                <c:pt idx="21421">
                  <c:v>42361.697916666664</c:v>
                </c:pt>
                <c:pt idx="21422">
                  <c:v>42361.698611111111</c:v>
                </c:pt>
                <c:pt idx="21423">
                  <c:v>42361.7</c:v>
                </c:pt>
                <c:pt idx="21424">
                  <c:v>42361.70208333333</c:v>
                </c:pt>
                <c:pt idx="21425">
                  <c:v>42361.70416666667</c:v>
                </c:pt>
                <c:pt idx="21426">
                  <c:v>42361.705555555556</c:v>
                </c:pt>
                <c:pt idx="21427">
                  <c:v>42361.707638888889</c:v>
                </c:pt>
                <c:pt idx="21428">
                  <c:v>42361.708333333336</c:v>
                </c:pt>
                <c:pt idx="21429">
                  <c:v>42361.709722222222</c:v>
                </c:pt>
                <c:pt idx="21430">
                  <c:v>42361.711111111108</c:v>
                </c:pt>
                <c:pt idx="21431">
                  <c:v>42361.713194444441</c:v>
                </c:pt>
                <c:pt idx="21432">
                  <c:v>42361.714583333334</c:v>
                </c:pt>
                <c:pt idx="21433">
                  <c:v>42361.716666666667</c:v>
                </c:pt>
                <c:pt idx="21434">
                  <c:v>42361.71875</c:v>
                </c:pt>
                <c:pt idx="21435">
                  <c:v>42361.720833333333</c:v>
                </c:pt>
                <c:pt idx="21436">
                  <c:v>42361.722222222219</c:v>
                </c:pt>
                <c:pt idx="21437">
                  <c:v>42361.724305555559</c:v>
                </c:pt>
                <c:pt idx="21438">
                  <c:v>42361.726388888892</c:v>
                </c:pt>
                <c:pt idx="21439">
                  <c:v>42361.728472222225</c:v>
                </c:pt>
                <c:pt idx="21440">
                  <c:v>42361.729166666664</c:v>
                </c:pt>
                <c:pt idx="21441">
                  <c:v>42361.729861111111</c:v>
                </c:pt>
                <c:pt idx="21442">
                  <c:v>42361.731944444444</c:v>
                </c:pt>
                <c:pt idx="21443">
                  <c:v>42361.734027777777</c:v>
                </c:pt>
                <c:pt idx="21444">
                  <c:v>42361.736111111109</c:v>
                </c:pt>
                <c:pt idx="21445">
                  <c:v>42361.738194444442</c:v>
                </c:pt>
                <c:pt idx="21446">
                  <c:v>42361.739583333336</c:v>
                </c:pt>
                <c:pt idx="21447">
                  <c:v>42361.740277777775</c:v>
                </c:pt>
                <c:pt idx="21448">
                  <c:v>42361.742361111108</c:v>
                </c:pt>
                <c:pt idx="21449">
                  <c:v>42361.745138888888</c:v>
                </c:pt>
                <c:pt idx="21450">
                  <c:v>42361.74722222222</c:v>
                </c:pt>
                <c:pt idx="21451">
                  <c:v>42361.749305555553</c:v>
                </c:pt>
                <c:pt idx="21452">
                  <c:v>42361.75</c:v>
                </c:pt>
                <c:pt idx="21453">
                  <c:v>42361.751388888886</c:v>
                </c:pt>
                <c:pt idx="21454">
                  <c:v>42361.753472222219</c:v>
                </c:pt>
                <c:pt idx="21455">
                  <c:v>42361.755555555559</c:v>
                </c:pt>
                <c:pt idx="21456">
                  <c:v>42361.757638888892</c:v>
                </c:pt>
                <c:pt idx="21457">
                  <c:v>42361.760416666664</c:v>
                </c:pt>
                <c:pt idx="21458">
                  <c:v>42361.762499999997</c:v>
                </c:pt>
                <c:pt idx="21459">
                  <c:v>42361.76458333333</c:v>
                </c:pt>
                <c:pt idx="21460">
                  <c:v>42361.76666666667</c:v>
                </c:pt>
                <c:pt idx="21461">
                  <c:v>42361.769444444442</c:v>
                </c:pt>
                <c:pt idx="21462">
                  <c:v>42361.770833333336</c:v>
                </c:pt>
                <c:pt idx="21463">
                  <c:v>42361.772222222222</c:v>
                </c:pt>
                <c:pt idx="21464">
                  <c:v>42361.775000000001</c:v>
                </c:pt>
                <c:pt idx="21465">
                  <c:v>42361.777083333334</c:v>
                </c:pt>
                <c:pt idx="21466">
                  <c:v>42361.779166666667</c:v>
                </c:pt>
                <c:pt idx="21467">
                  <c:v>42361.78125</c:v>
                </c:pt>
                <c:pt idx="21468">
                  <c:v>42361.781944444447</c:v>
                </c:pt>
                <c:pt idx="21469">
                  <c:v>42361.784722222219</c:v>
                </c:pt>
                <c:pt idx="21470">
                  <c:v>42361.788194444445</c:v>
                </c:pt>
                <c:pt idx="21471">
                  <c:v>42361.791666666664</c:v>
                </c:pt>
                <c:pt idx="21472">
                  <c:v>42361.792361111111</c:v>
                </c:pt>
                <c:pt idx="21473">
                  <c:v>42361.796527777777</c:v>
                </c:pt>
                <c:pt idx="21474">
                  <c:v>42361.801388888889</c:v>
                </c:pt>
                <c:pt idx="21475">
                  <c:v>42361.802083333336</c:v>
                </c:pt>
                <c:pt idx="21476">
                  <c:v>42361.8125</c:v>
                </c:pt>
                <c:pt idx="21477">
                  <c:v>42361.822916666664</c:v>
                </c:pt>
                <c:pt idx="21478">
                  <c:v>42361.833333333336</c:v>
                </c:pt>
                <c:pt idx="21479">
                  <c:v>42361.84375</c:v>
                </c:pt>
                <c:pt idx="21480">
                  <c:v>42361.85</c:v>
                </c:pt>
                <c:pt idx="21481">
                  <c:v>42361.854166666664</c:v>
                </c:pt>
                <c:pt idx="21482">
                  <c:v>42361.856249999997</c:v>
                </c:pt>
                <c:pt idx="21483">
                  <c:v>42361.859027777777</c:v>
                </c:pt>
                <c:pt idx="21484">
                  <c:v>42361.861111111109</c:v>
                </c:pt>
                <c:pt idx="21485">
                  <c:v>42361.863888888889</c:v>
                </c:pt>
                <c:pt idx="21486">
                  <c:v>42361.864583333336</c:v>
                </c:pt>
                <c:pt idx="21487">
                  <c:v>42361.866666666669</c:v>
                </c:pt>
                <c:pt idx="21488">
                  <c:v>42361.868750000001</c:v>
                </c:pt>
                <c:pt idx="21489">
                  <c:v>42361.870833333334</c:v>
                </c:pt>
                <c:pt idx="21490">
                  <c:v>42361.872916666667</c:v>
                </c:pt>
                <c:pt idx="21491">
                  <c:v>42361.875</c:v>
                </c:pt>
                <c:pt idx="21492">
                  <c:v>42361.877083333333</c:v>
                </c:pt>
                <c:pt idx="21493">
                  <c:v>42361.879166666666</c:v>
                </c:pt>
                <c:pt idx="21494">
                  <c:v>42361.881249999999</c:v>
                </c:pt>
                <c:pt idx="21495">
                  <c:v>42361.883333333331</c:v>
                </c:pt>
                <c:pt idx="21496">
                  <c:v>42361.885416666664</c:v>
                </c:pt>
                <c:pt idx="21497">
                  <c:v>42361.887499999997</c:v>
                </c:pt>
                <c:pt idx="21498">
                  <c:v>42361.88958333333</c:v>
                </c:pt>
                <c:pt idx="21499">
                  <c:v>42361.89166666667</c:v>
                </c:pt>
                <c:pt idx="21500">
                  <c:v>42361.893750000003</c:v>
                </c:pt>
                <c:pt idx="21501">
                  <c:v>42361.895833333336</c:v>
                </c:pt>
                <c:pt idx="21502">
                  <c:v>42361.897916666669</c:v>
                </c:pt>
                <c:pt idx="21503">
                  <c:v>42361.9</c:v>
                </c:pt>
                <c:pt idx="21504">
                  <c:v>42361.902083333334</c:v>
                </c:pt>
                <c:pt idx="21505">
                  <c:v>42361.904166666667</c:v>
                </c:pt>
                <c:pt idx="21506">
                  <c:v>42361.90625</c:v>
                </c:pt>
                <c:pt idx="21507">
                  <c:v>42361.908333333333</c:v>
                </c:pt>
                <c:pt idx="21508">
                  <c:v>42361.910416666666</c:v>
                </c:pt>
                <c:pt idx="21509">
                  <c:v>42361.912499999999</c:v>
                </c:pt>
                <c:pt idx="21510">
                  <c:v>42361.914583333331</c:v>
                </c:pt>
                <c:pt idx="21511">
                  <c:v>42361.916666666664</c:v>
                </c:pt>
                <c:pt idx="21512">
                  <c:v>42361.918749999997</c:v>
                </c:pt>
                <c:pt idx="21513">
                  <c:v>42361.92083333333</c:v>
                </c:pt>
                <c:pt idx="21514">
                  <c:v>42361.92291666667</c:v>
                </c:pt>
                <c:pt idx="21515">
                  <c:v>42361.925000000003</c:v>
                </c:pt>
                <c:pt idx="21516">
                  <c:v>42361.927083333336</c:v>
                </c:pt>
                <c:pt idx="21517">
                  <c:v>42361.929166666669</c:v>
                </c:pt>
                <c:pt idx="21518">
                  <c:v>42361.931250000001</c:v>
                </c:pt>
                <c:pt idx="21519">
                  <c:v>42361.933333333334</c:v>
                </c:pt>
                <c:pt idx="21520">
                  <c:v>42361.935416666667</c:v>
                </c:pt>
                <c:pt idx="21521">
                  <c:v>42361.936805555553</c:v>
                </c:pt>
                <c:pt idx="21522">
                  <c:v>42361.9375</c:v>
                </c:pt>
                <c:pt idx="21523">
                  <c:v>42361.938888888886</c:v>
                </c:pt>
                <c:pt idx="21524">
                  <c:v>42361.940972222219</c:v>
                </c:pt>
                <c:pt idx="21525">
                  <c:v>42361.942361111112</c:v>
                </c:pt>
                <c:pt idx="21526">
                  <c:v>42361.944444444445</c:v>
                </c:pt>
                <c:pt idx="21527">
                  <c:v>42361.946527777778</c:v>
                </c:pt>
                <c:pt idx="21528">
                  <c:v>42361.947916666664</c:v>
                </c:pt>
                <c:pt idx="21529">
                  <c:v>42361.948611111111</c:v>
                </c:pt>
                <c:pt idx="21530">
                  <c:v>42361.95</c:v>
                </c:pt>
                <c:pt idx="21531">
                  <c:v>42361.95208333333</c:v>
                </c:pt>
                <c:pt idx="21532">
                  <c:v>42361.95416666667</c:v>
                </c:pt>
                <c:pt idx="21533">
                  <c:v>42361.955555555556</c:v>
                </c:pt>
                <c:pt idx="21534">
                  <c:v>42361.957638888889</c:v>
                </c:pt>
                <c:pt idx="21535">
                  <c:v>42361.958333333336</c:v>
                </c:pt>
                <c:pt idx="21536">
                  <c:v>42361.959722222222</c:v>
                </c:pt>
                <c:pt idx="21537">
                  <c:v>42361.961805555555</c:v>
                </c:pt>
                <c:pt idx="21538">
                  <c:v>42361.963888888888</c:v>
                </c:pt>
                <c:pt idx="21539">
                  <c:v>42361.96597222222</c:v>
                </c:pt>
                <c:pt idx="21540">
                  <c:v>42361.967361111114</c:v>
                </c:pt>
                <c:pt idx="21541">
                  <c:v>42361.96875</c:v>
                </c:pt>
                <c:pt idx="21542">
                  <c:v>42361.969444444447</c:v>
                </c:pt>
                <c:pt idx="21543">
                  <c:v>42361.97152777778</c:v>
                </c:pt>
                <c:pt idx="21544">
                  <c:v>42361.973611111112</c:v>
                </c:pt>
                <c:pt idx="21545">
                  <c:v>42361.975694444445</c:v>
                </c:pt>
                <c:pt idx="21546">
                  <c:v>42361.977777777778</c:v>
                </c:pt>
                <c:pt idx="21547">
                  <c:v>42361.979166666664</c:v>
                </c:pt>
                <c:pt idx="21548">
                  <c:v>42361.979861111111</c:v>
                </c:pt>
                <c:pt idx="21549">
                  <c:v>42361.981944444444</c:v>
                </c:pt>
                <c:pt idx="21550">
                  <c:v>42361.984027777777</c:v>
                </c:pt>
                <c:pt idx="21551">
                  <c:v>42361.98541666667</c:v>
                </c:pt>
                <c:pt idx="21552">
                  <c:v>42361.987500000003</c:v>
                </c:pt>
                <c:pt idx="21553">
                  <c:v>42361.989583333336</c:v>
                </c:pt>
                <c:pt idx="21554">
                  <c:v>42361.991666666669</c:v>
                </c:pt>
                <c:pt idx="21555">
                  <c:v>42361.993055555555</c:v>
                </c:pt>
                <c:pt idx="21556">
                  <c:v>42361.995138888888</c:v>
                </c:pt>
                <c:pt idx="21557">
                  <c:v>42361.99722222222</c:v>
                </c:pt>
                <c:pt idx="21558">
                  <c:v>42361.998611111114</c:v>
                </c:pt>
                <c:pt idx="21559">
                  <c:v>42362</c:v>
                </c:pt>
                <c:pt idx="21560">
                  <c:v>42362.000694444447</c:v>
                </c:pt>
                <c:pt idx="21561">
                  <c:v>42362.00277777778</c:v>
                </c:pt>
                <c:pt idx="21562">
                  <c:v>42362.004861111112</c:v>
                </c:pt>
                <c:pt idx="21563">
                  <c:v>42362.006944444445</c:v>
                </c:pt>
                <c:pt idx="21564">
                  <c:v>42362.009027777778</c:v>
                </c:pt>
                <c:pt idx="21565">
                  <c:v>42362.010416666664</c:v>
                </c:pt>
                <c:pt idx="21566">
                  <c:v>42362.012499999997</c:v>
                </c:pt>
                <c:pt idx="21567">
                  <c:v>42362.01458333333</c:v>
                </c:pt>
                <c:pt idx="21568">
                  <c:v>42362.01666666667</c:v>
                </c:pt>
                <c:pt idx="21569">
                  <c:v>42362.018750000003</c:v>
                </c:pt>
                <c:pt idx="21570">
                  <c:v>42362.020833333336</c:v>
                </c:pt>
                <c:pt idx="21571">
                  <c:v>42362.021527777775</c:v>
                </c:pt>
                <c:pt idx="21572">
                  <c:v>42362.023611111108</c:v>
                </c:pt>
                <c:pt idx="21573">
                  <c:v>42362.025694444441</c:v>
                </c:pt>
                <c:pt idx="21574">
                  <c:v>42362.02847222222</c:v>
                </c:pt>
                <c:pt idx="21575">
                  <c:v>42362.03125</c:v>
                </c:pt>
                <c:pt idx="21576">
                  <c:v>42362.03402777778</c:v>
                </c:pt>
                <c:pt idx="21577">
                  <c:v>42362.036805555559</c:v>
                </c:pt>
                <c:pt idx="21578">
                  <c:v>42362.039583333331</c:v>
                </c:pt>
                <c:pt idx="21579">
                  <c:v>42362.041666666664</c:v>
                </c:pt>
                <c:pt idx="21580">
                  <c:v>42362.042361111111</c:v>
                </c:pt>
                <c:pt idx="21581">
                  <c:v>42362.045138888891</c:v>
                </c:pt>
                <c:pt idx="21582">
                  <c:v>42362.04791666667</c:v>
                </c:pt>
                <c:pt idx="21583">
                  <c:v>42362.051388888889</c:v>
                </c:pt>
                <c:pt idx="21584">
                  <c:v>42362.052083333336</c:v>
                </c:pt>
                <c:pt idx="21585">
                  <c:v>42362.054166666669</c:v>
                </c:pt>
                <c:pt idx="21586">
                  <c:v>42362.056944444441</c:v>
                </c:pt>
                <c:pt idx="21587">
                  <c:v>42362.05972222222</c:v>
                </c:pt>
                <c:pt idx="21588">
                  <c:v>42362.0625</c:v>
                </c:pt>
                <c:pt idx="21589">
                  <c:v>42362.065972222219</c:v>
                </c:pt>
                <c:pt idx="21590">
                  <c:v>42362.069444444445</c:v>
                </c:pt>
                <c:pt idx="21591">
                  <c:v>42362.072916666664</c:v>
                </c:pt>
                <c:pt idx="21592">
                  <c:v>42362.076388888891</c:v>
                </c:pt>
                <c:pt idx="21593">
                  <c:v>42362.079861111109</c:v>
                </c:pt>
                <c:pt idx="21594">
                  <c:v>42362.083333333336</c:v>
                </c:pt>
                <c:pt idx="21595">
                  <c:v>42362.085416666669</c:v>
                </c:pt>
                <c:pt idx="21596">
                  <c:v>42362.09375</c:v>
                </c:pt>
                <c:pt idx="21597">
                  <c:v>42362.104166666664</c:v>
                </c:pt>
                <c:pt idx="21598">
                  <c:v>42362.114583333336</c:v>
                </c:pt>
                <c:pt idx="21599">
                  <c:v>42362.117361111108</c:v>
                </c:pt>
                <c:pt idx="21600">
                  <c:v>42362.120138888888</c:v>
                </c:pt>
                <c:pt idx="21601">
                  <c:v>42362.123611111114</c:v>
                </c:pt>
                <c:pt idx="21602">
                  <c:v>42362.125</c:v>
                </c:pt>
                <c:pt idx="21603">
                  <c:v>42362.127083333333</c:v>
                </c:pt>
                <c:pt idx="21604">
                  <c:v>42362.131944444445</c:v>
                </c:pt>
                <c:pt idx="21605">
                  <c:v>42362.135416666664</c:v>
                </c:pt>
                <c:pt idx="21606">
                  <c:v>42362.137499999997</c:v>
                </c:pt>
                <c:pt idx="21607">
                  <c:v>42362.140972222223</c:v>
                </c:pt>
                <c:pt idx="21608">
                  <c:v>42362.143750000003</c:v>
                </c:pt>
                <c:pt idx="21609">
                  <c:v>42362.145833333336</c:v>
                </c:pt>
                <c:pt idx="21610">
                  <c:v>42362.148611111108</c:v>
                </c:pt>
                <c:pt idx="21611">
                  <c:v>42362.150694444441</c:v>
                </c:pt>
                <c:pt idx="21612">
                  <c:v>42362.152777777781</c:v>
                </c:pt>
                <c:pt idx="21613">
                  <c:v>42362.154861111114</c:v>
                </c:pt>
                <c:pt idx="21614">
                  <c:v>42362.15625</c:v>
                </c:pt>
                <c:pt idx="21615">
                  <c:v>42362.156944444447</c:v>
                </c:pt>
                <c:pt idx="21616">
                  <c:v>42362.15902777778</c:v>
                </c:pt>
                <c:pt idx="21617">
                  <c:v>42362.161111111112</c:v>
                </c:pt>
                <c:pt idx="21618">
                  <c:v>42362.163194444445</c:v>
                </c:pt>
                <c:pt idx="21619">
                  <c:v>42362.165277777778</c:v>
                </c:pt>
                <c:pt idx="21620">
                  <c:v>42362.166666666664</c:v>
                </c:pt>
                <c:pt idx="21621">
                  <c:v>42362.167361111111</c:v>
                </c:pt>
                <c:pt idx="21622">
                  <c:v>42362.169444444444</c:v>
                </c:pt>
                <c:pt idx="21623">
                  <c:v>42362.17083333333</c:v>
                </c:pt>
                <c:pt idx="21624">
                  <c:v>42362.17291666667</c:v>
                </c:pt>
                <c:pt idx="21625">
                  <c:v>42362.175000000003</c:v>
                </c:pt>
                <c:pt idx="21626">
                  <c:v>42362.177083333336</c:v>
                </c:pt>
                <c:pt idx="21627">
                  <c:v>42362.179166666669</c:v>
                </c:pt>
                <c:pt idx="21628">
                  <c:v>42362.181250000001</c:v>
                </c:pt>
                <c:pt idx="21629">
                  <c:v>42362.183333333334</c:v>
                </c:pt>
                <c:pt idx="21630">
                  <c:v>42362.18472222222</c:v>
                </c:pt>
                <c:pt idx="21631">
                  <c:v>42362.186805555553</c:v>
                </c:pt>
                <c:pt idx="21632">
                  <c:v>42362.1875</c:v>
                </c:pt>
                <c:pt idx="21633">
                  <c:v>42362.188194444447</c:v>
                </c:pt>
                <c:pt idx="21634">
                  <c:v>42362.19027777778</c:v>
                </c:pt>
                <c:pt idx="21635">
                  <c:v>42362.191666666666</c:v>
                </c:pt>
                <c:pt idx="21636">
                  <c:v>42362.193749999999</c:v>
                </c:pt>
                <c:pt idx="21637">
                  <c:v>42362.195138888892</c:v>
                </c:pt>
                <c:pt idx="21638">
                  <c:v>42362.197222222225</c:v>
                </c:pt>
                <c:pt idx="21639">
                  <c:v>42362.197916666664</c:v>
                </c:pt>
                <c:pt idx="21640">
                  <c:v>42362.198611111111</c:v>
                </c:pt>
                <c:pt idx="21641">
                  <c:v>42362.200694444444</c:v>
                </c:pt>
                <c:pt idx="21642">
                  <c:v>42362.20208333333</c:v>
                </c:pt>
                <c:pt idx="21643">
                  <c:v>42362.20416666667</c:v>
                </c:pt>
                <c:pt idx="21644">
                  <c:v>42362.206250000003</c:v>
                </c:pt>
                <c:pt idx="21645">
                  <c:v>42362.207638888889</c:v>
                </c:pt>
                <c:pt idx="21646">
                  <c:v>42362.208333333336</c:v>
                </c:pt>
                <c:pt idx="21647">
                  <c:v>42362.209027777775</c:v>
                </c:pt>
                <c:pt idx="21648">
                  <c:v>42362.211111111108</c:v>
                </c:pt>
                <c:pt idx="21649">
                  <c:v>42362.212500000001</c:v>
                </c:pt>
                <c:pt idx="21650">
                  <c:v>42362.214583333334</c:v>
                </c:pt>
                <c:pt idx="21651">
                  <c:v>42362.216666666667</c:v>
                </c:pt>
                <c:pt idx="21652">
                  <c:v>42362.218055555553</c:v>
                </c:pt>
                <c:pt idx="21653">
                  <c:v>42362.21875</c:v>
                </c:pt>
                <c:pt idx="21654">
                  <c:v>42362.220138888886</c:v>
                </c:pt>
                <c:pt idx="21655">
                  <c:v>42362.222222222219</c:v>
                </c:pt>
                <c:pt idx="21656">
                  <c:v>42362.223611111112</c:v>
                </c:pt>
                <c:pt idx="21657">
                  <c:v>42362.225694444445</c:v>
                </c:pt>
                <c:pt idx="21658">
                  <c:v>42362.227083333331</c:v>
                </c:pt>
                <c:pt idx="21659">
                  <c:v>42362.228472222225</c:v>
                </c:pt>
                <c:pt idx="21660">
                  <c:v>42362.229166666664</c:v>
                </c:pt>
                <c:pt idx="21661">
                  <c:v>42362.229861111111</c:v>
                </c:pt>
                <c:pt idx="21662">
                  <c:v>42362.231944444444</c:v>
                </c:pt>
                <c:pt idx="21663">
                  <c:v>42362.23333333333</c:v>
                </c:pt>
                <c:pt idx="21664">
                  <c:v>42362.234722222223</c:v>
                </c:pt>
                <c:pt idx="21665">
                  <c:v>42362.236805555556</c:v>
                </c:pt>
                <c:pt idx="21666">
                  <c:v>42362.238888888889</c:v>
                </c:pt>
                <c:pt idx="21667">
                  <c:v>42362.239583333336</c:v>
                </c:pt>
                <c:pt idx="21668">
                  <c:v>42362.240972222222</c:v>
                </c:pt>
                <c:pt idx="21669">
                  <c:v>42362.243055555555</c:v>
                </c:pt>
                <c:pt idx="21670">
                  <c:v>42362.245138888888</c:v>
                </c:pt>
                <c:pt idx="21671">
                  <c:v>42362.246527777781</c:v>
                </c:pt>
                <c:pt idx="21672">
                  <c:v>42362.247916666667</c:v>
                </c:pt>
                <c:pt idx="21673">
                  <c:v>42362.249305555553</c:v>
                </c:pt>
                <c:pt idx="21674">
                  <c:v>42362.25</c:v>
                </c:pt>
                <c:pt idx="21675">
                  <c:v>42362.251388888886</c:v>
                </c:pt>
                <c:pt idx="21676">
                  <c:v>42362.25277777778</c:v>
                </c:pt>
                <c:pt idx="21677">
                  <c:v>42362.254861111112</c:v>
                </c:pt>
                <c:pt idx="21678">
                  <c:v>42362.256944444445</c:v>
                </c:pt>
                <c:pt idx="21679">
                  <c:v>42362.258333333331</c:v>
                </c:pt>
                <c:pt idx="21680">
                  <c:v>42362.260416666664</c:v>
                </c:pt>
                <c:pt idx="21681">
                  <c:v>42362.262499999997</c:v>
                </c:pt>
                <c:pt idx="21682">
                  <c:v>42362.263888888891</c:v>
                </c:pt>
                <c:pt idx="21683">
                  <c:v>42362.265277777777</c:v>
                </c:pt>
                <c:pt idx="21684">
                  <c:v>42362.267361111109</c:v>
                </c:pt>
                <c:pt idx="21685">
                  <c:v>42362.269444444442</c:v>
                </c:pt>
                <c:pt idx="21686">
                  <c:v>42362.270833333336</c:v>
                </c:pt>
                <c:pt idx="21687">
                  <c:v>42362.272916666669</c:v>
                </c:pt>
                <c:pt idx="21688">
                  <c:v>42362.275000000001</c:v>
                </c:pt>
                <c:pt idx="21689">
                  <c:v>42362.277083333334</c:v>
                </c:pt>
                <c:pt idx="21690">
                  <c:v>42362.279166666667</c:v>
                </c:pt>
                <c:pt idx="21691">
                  <c:v>42362.280555555553</c:v>
                </c:pt>
                <c:pt idx="21692">
                  <c:v>42362.28125</c:v>
                </c:pt>
                <c:pt idx="21693">
                  <c:v>42362.282638888886</c:v>
                </c:pt>
                <c:pt idx="21694">
                  <c:v>42362.28402777778</c:v>
                </c:pt>
                <c:pt idx="21695">
                  <c:v>42362.286111111112</c:v>
                </c:pt>
                <c:pt idx="21696">
                  <c:v>42362.287499999999</c:v>
                </c:pt>
                <c:pt idx="21697">
                  <c:v>42362.289583333331</c:v>
                </c:pt>
                <c:pt idx="21698">
                  <c:v>42362.291666666664</c:v>
                </c:pt>
                <c:pt idx="21699">
                  <c:v>42362.293749999997</c:v>
                </c:pt>
                <c:pt idx="21700">
                  <c:v>42362.29583333333</c:v>
                </c:pt>
                <c:pt idx="21701">
                  <c:v>42362.29791666667</c:v>
                </c:pt>
                <c:pt idx="21702">
                  <c:v>42362.3</c:v>
                </c:pt>
                <c:pt idx="21703">
                  <c:v>42362.302083333336</c:v>
                </c:pt>
                <c:pt idx="21704">
                  <c:v>42362.304166666669</c:v>
                </c:pt>
                <c:pt idx="21705">
                  <c:v>42362.306250000001</c:v>
                </c:pt>
                <c:pt idx="21706">
                  <c:v>42362.308333333334</c:v>
                </c:pt>
                <c:pt idx="21707">
                  <c:v>42362.311111111114</c:v>
                </c:pt>
                <c:pt idx="21708">
                  <c:v>42362.3125</c:v>
                </c:pt>
                <c:pt idx="21709">
                  <c:v>42362.313888888886</c:v>
                </c:pt>
                <c:pt idx="21710">
                  <c:v>42362.316666666666</c:v>
                </c:pt>
                <c:pt idx="21711">
                  <c:v>42362.320138888892</c:v>
                </c:pt>
                <c:pt idx="21712">
                  <c:v>42362.322916666664</c:v>
                </c:pt>
                <c:pt idx="21713">
                  <c:v>42362.326388888891</c:v>
                </c:pt>
                <c:pt idx="21714">
                  <c:v>42362.330555555556</c:v>
                </c:pt>
                <c:pt idx="21715">
                  <c:v>42362.333333333336</c:v>
                </c:pt>
                <c:pt idx="21716">
                  <c:v>42362.338194444441</c:v>
                </c:pt>
                <c:pt idx="21717">
                  <c:v>42362.34375</c:v>
                </c:pt>
                <c:pt idx="21718">
                  <c:v>42362.354166666664</c:v>
                </c:pt>
                <c:pt idx="21719">
                  <c:v>42362.364583333336</c:v>
                </c:pt>
                <c:pt idx="21720">
                  <c:v>42362.365972222222</c:v>
                </c:pt>
                <c:pt idx="21721">
                  <c:v>42362.375</c:v>
                </c:pt>
                <c:pt idx="21722">
                  <c:v>42362.377083333333</c:v>
                </c:pt>
                <c:pt idx="21723">
                  <c:v>42362.383333333331</c:v>
                </c:pt>
                <c:pt idx="21724">
                  <c:v>42362.385416666664</c:v>
                </c:pt>
                <c:pt idx="21725">
                  <c:v>42362.387499999997</c:v>
                </c:pt>
                <c:pt idx="21726">
                  <c:v>42362.390972222223</c:v>
                </c:pt>
                <c:pt idx="21727">
                  <c:v>42362.394444444442</c:v>
                </c:pt>
                <c:pt idx="21728">
                  <c:v>42362.395833333336</c:v>
                </c:pt>
                <c:pt idx="21729">
                  <c:v>42362.397222222222</c:v>
                </c:pt>
                <c:pt idx="21730">
                  <c:v>42362.399305555555</c:v>
                </c:pt>
                <c:pt idx="21731">
                  <c:v>42362.402083333334</c:v>
                </c:pt>
                <c:pt idx="21732">
                  <c:v>42362.404166666667</c:v>
                </c:pt>
                <c:pt idx="21733">
                  <c:v>42362.40625</c:v>
                </c:pt>
                <c:pt idx="21734">
                  <c:v>42362.408333333333</c:v>
                </c:pt>
                <c:pt idx="21735">
                  <c:v>42362.410416666666</c:v>
                </c:pt>
                <c:pt idx="21736">
                  <c:v>42362.412499999999</c:v>
                </c:pt>
                <c:pt idx="21737">
                  <c:v>42362.414583333331</c:v>
                </c:pt>
                <c:pt idx="21738">
                  <c:v>42362.415972222225</c:v>
                </c:pt>
                <c:pt idx="21739">
                  <c:v>42362.416666666664</c:v>
                </c:pt>
                <c:pt idx="21740">
                  <c:v>42362.418055555558</c:v>
                </c:pt>
                <c:pt idx="21741">
                  <c:v>42362.420138888891</c:v>
                </c:pt>
                <c:pt idx="21742">
                  <c:v>42362.42291666667</c:v>
                </c:pt>
                <c:pt idx="21743">
                  <c:v>42362.425000000003</c:v>
                </c:pt>
                <c:pt idx="21744">
                  <c:v>42362.427083333336</c:v>
                </c:pt>
                <c:pt idx="21745">
                  <c:v>42362.428472222222</c:v>
                </c:pt>
                <c:pt idx="21746">
                  <c:v>42362.430555555555</c:v>
                </c:pt>
                <c:pt idx="21747">
                  <c:v>42362.432638888888</c:v>
                </c:pt>
                <c:pt idx="21748">
                  <c:v>42362.43472222222</c:v>
                </c:pt>
                <c:pt idx="21749">
                  <c:v>42362.436805555553</c:v>
                </c:pt>
                <c:pt idx="21750">
                  <c:v>42362.4375</c:v>
                </c:pt>
                <c:pt idx="21751">
                  <c:v>42362.438888888886</c:v>
                </c:pt>
                <c:pt idx="21752">
                  <c:v>42362.440972222219</c:v>
                </c:pt>
                <c:pt idx="21753">
                  <c:v>42362.442361111112</c:v>
                </c:pt>
                <c:pt idx="21754">
                  <c:v>42362.444444444445</c:v>
                </c:pt>
                <c:pt idx="21755">
                  <c:v>42362.446527777778</c:v>
                </c:pt>
                <c:pt idx="21756">
                  <c:v>42362.447916666664</c:v>
                </c:pt>
                <c:pt idx="21757">
                  <c:v>42362.448611111111</c:v>
                </c:pt>
                <c:pt idx="21758">
                  <c:v>42362.450694444444</c:v>
                </c:pt>
                <c:pt idx="21759">
                  <c:v>42362.45208333333</c:v>
                </c:pt>
                <c:pt idx="21760">
                  <c:v>42362.45416666667</c:v>
                </c:pt>
                <c:pt idx="21761">
                  <c:v>42362.456250000003</c:v>
                </c:pt>
                <c:pt idx="21762">
                  <c:v>42362.458333333336</c:v>
                </c:pt>
                <c:pt idx="21763">
                  <c:v>42362.460416666669</c:v>
                </c:pt>
                <c:pt idx="21764">
                  <c:v>42362.462500000001</c:v>
                </c:pt>
                <c:pt idx="21765">
                  <c:v>42362.463888888888</c:v>
                </c:pt>
                <c:pt idx="21766">
                  <c:v>42362.46597222222</c:v>
                </c:pt>
                <c:pt idx="21767">
                  <c:v>42362.468055555553</c:v>
                </c:pt>
                <c:pt idx="21768">
                  <c:v>42362.46875</c:v>
                </c:pt>
                <c:pt idx="21769">
                  <c:v>42362.470138888886</c:v>
                </c:pt>
                <c:pt idx="21770">
                  <c:v>42362.472222222219</c:v>
                </c:pt>
                <c:pt idx="21771">
                  <c:v>42362.474305555559</c:v>
                </c:pt>
                <c:pt idx="21772">
                  <c:v>42362.476388888892</c:v>
                </c:pt>
                <c:pt idx="21773">
                  <c:v>42362.478472222225</c:v>
                </c:pt>
                <c:pt idx="21774">
                  <c:v>42362.479166666664</c:v>
                </c:pt>
                <c:pt idx="21775">
                  <c:v>42362.479861111111</c:v>
                </c:pt>
                <c:pt idx="21776">
                  <c:v>42362.481944444444</c:v>
                </c:pt>
                <c:pt idx="21777">
                  <c:v>42362.484027777777</c:v>
                </c:pt>
                <c:pt idx="21778">
                  <c:v>42362.48541666667</c:v>
                </c:pt>
                <c:pt idx="21779">
                  <c:v>42362.487500000003</c:v>
                </c:pt>
                <c:pt idx="21780">
                  <c:v>42362.488888888889</c:v>
                </c:pt>
                <c:pt idx="21781">
                  <c:v>42362.489583333336</c:v>
                </c:pt>
                <c:pt idx="21782">
                  <c:v>42362.490972222222</c:v>
                </c:pt>
                <c:pt idx="21783">
                  <c:v>42362.492361111108</c:v>
                </c:pt>
                <c:pt idx="21784">
                  <c:v>42362.494444444441</c:v>
                </c:pt>
                <c:pt idx="21785">
                  <c:v>42362.496527777781</c:v>
                </c:pt>
                <c:pt idx="21786">
                  <c:v>42362.498611111114</c:v>
                </c:pt>
                <c:pt idx="21787">
                  <c:v>42362.5</c:v>
                </c:pt>
                <c:pt idx="21788">
                  <c:v>42362.500694444447</c:v>
                </c:pt>
                <c:pt idx="21789">
                  <c:v>42362.502083333333</c:v>
                </c:pt>
                <c:pt idx="21790">
                  <c:v>42362.504166666666</c:v>
                </c:pt>
                <c:pt idx="21791">
                  <c:v>42362.506249999999</c:v>
                </c:pt>
                <c:pt idx="21792">
                  <c:v>42362.508333333331</c:v>
                </c:pt>
                <c:pt idx="21793">
                  <c:v>42362.510416666664</c:v>
                </c:pt>
                <c:pt idx="21794">
                  <c:v>42362.512499999997</c:v>
                </c:pt>
                <c:pt idx="21795">
                  <c:v>42362.51458333333</c:v>
                </c:pt>
                <c:pt idx="21796">
                  <c:v>42362.51666666667</c:v>
                </c:pt>
                <c:pt idx="21797">
                  <c:v>42362.519444444442</c:v>
                </c:pt>
                <c:pt idx="21798">
                  <c:v>42362.520833333336</c:v>
                </c:pt>
                <c:pt idx="21799">
                  <c:v>42362.521527777775</c:v>
                </c:pt>
                <c:pt idx="21800">
                  <c:v>42362.523611111108</c:v>
                </c:pt>
                <c:pt idx="21801">
                  <c:v>42362.525694444441</c:v>
                </c:pt>
                <c:pt idx="21802">
                  <c:v>42362.527777777781</c:v>
                </c:pt>
                <c:pt idx="21803">
                  <c:v>42362.529861111114</c:v>
                </c:pt>
                <c:pt idx="21804">
                  <c:v>42362.53125</c:v>
                </c:pt>
                <c:pt idx="21805">
                  <c:v>42362.531944444447</c:v>
                </c:pt>
                <c:pt idx="21806">
                  <c:v>42362.53402777778</c:v>
                </c:pt>
                <c:pt idx="21807">
                  <c:v>42362.536111111112</c:v>
                </c:pt>
                <c:pt idx="21808">
                  <c:v>42362.538194444445</c:v>
                </c:pt>
                <c:pt idx="21809">
                  <c:v>42362.540277777778</c:v>
                </c:pt>
                <c:pt idx="21810">
                  <c:v>42362.541666666664</c:v>
                </c:pt>
                <c:pt idx="21811">
                  <c:v>42362.542361111111</c:v>
                </c:pt>
                <c:pt idx="21812">
                  <c:v>42362.544444444444</c:v>
                </c:pt>
                <c:pt idx="21813">
                  <c:v>42362.547222222223</c:v>
                </c:pt>
                <c:pt idx="21814">
                  <c:v>42362.549305555556</c:v>
                </c:pt>
                <c:pt idx="21815">
                  <c:v>42362.551388888889</c:v>
                </c:pt>
                <c:pt idx="21816">
                  <c:v>42362.552083333336</c:v>
                </c:pt>
                <c:pt idx="21817">
                  <c:v>42362.552777777775</c:v>
                </c:pt>
                <c:pt idx="21818">
                  <c:v>42362.554861111108</c:v>
                </c:pt>
                <c:pt idx="21819">
                  <c:v>42362.557638888888</c:v>
                </c:pt>
                <c:pt idx="21820">
                  <c:v>42362.55972222222</c:v>
                </c:pt>
                <c:pt idx="21821">
                  <c:v>42362.5625</c:v>
                </c:pt>
                <c:pt idx="21822">
                  <c:v>42362.564583333333</c:v>
                </c:pt>
                <c:pt idx="21823">
                  <c:v>42362.567361111112</c:v>
                </c:pt>
                <c:pt idx="21824">
                  <c:v>42362.570138888892</c:v>
                </c:pt>
                <c:pt idx="21825">
                  <c:v>42362.572916666664</c:v>
                </c:pt>
                <c:pt idx="21826">
                  <c:v>42362.575694444444</c:v>
                </c:pt>
                <c:pt idx="21827">
                  <c:v>42362.578472222223</c:v>
                </c:pt>
                <c:pt idx="21828">
                  <c:v>42362.581250000003</c:v>
                </c:pt>
                <c:pt idx="21829">
                  <c:v>42362.583333333336</c:v>
                </c:pt>
                <c:pt idx="21830">
                  <c:v>42362.584027777775</c:v>
                </c:pt>
                <c:pt idx="21831">
                  <c:v>42362.586805555555</c:v>
                </c:pt>
                <c:pt idx="21832">
                  <c:v>42362.590277777781</c:v>
                </c:pt>
                <c:pt idx="21833">
                  <c:v>42362.59375</c:v>
                </c:pt>
                <c:pt idx="21834">
                  <c:v>42362.597916666666</c:v>
                </c:pt>
                <c:pt idx="21835">
                  <c:v>42362.601388888892</c:v>
                </c:pt>
                <c:pt idx="21836">
                  <c:v>42362.604166666664</c:v>
                </c:pt>
                <c:pt idx="21837">
                  <c:v>42362.605555555558</c:v>
                </c:pt>
                <c:pt idx="21838">
                  <c:v>42362.61041666667</c:v>
                </c:pt>
                <c:pt idx="21839">
                  <c:v>42362.614583333336</c:v>
                </c:pt>
                <c:pt idx="21840">
                  <c:v>42362.618750000001</c:v>
                </c:pt>
                <c:pt idx="21841">
                  <c:v>42362.625</c:v>
                </c:pt>
                <c:pt idx="21842">
                  <c:v>42362.635416666664</c:v>
                </c:pt>
                <c:pt idx="21843">
                  <c:v>42362.637499999997</c:v>
                </c:pt>
                <c:pt idx="21844">
                  <c:v>42362.645833333336</c:v>
                </c:pt>
                <c:pt idx="21845">
                  <c:v>42362.65625</c:v>
                </c:pt>
                <c:pt idx="21846">
                  <c:v>42362.656944444447</c:v>
                </c:pt>
                <c:pt idx="21847">
                  <c:v>42362.662499999999</c:v>
                </c:pt>
                <c:pt idx="21848">
                  <c:v>42362.665277777778</c:v>
                </c:pt>
                <c:pt idx="21849">
                  <c:v>42362.666666666664</c:v>
                </c:pt>
                <c:pt idx="21850">
                  <c:v>42362.668055555558</c:v>
                </c:pt>
                <c:pt idx="21851">
                  <c:v>42362.67083333333</c:v>
                </c:pt>
                <c:pt idx="21852">
                  <c:v>42362.67291666667</c:v>
                </c:pt>
                <c:pt idx="21853">
                  <c:v>42362.675694444442</c:v>
                </c:pt>
                <c:pt idx="21854">
                  <c:v>42362.677083333336</c:v>
                </c:pt>
                <c:pt idx="21855">
                  <c:v>42362.677777777775</c:v>
                </c:pt>
                <c:pt idx="21856">
                  <c:v>42362.679861111108</c:v>
                </c:pt>
                <c:pt idx="21857">
                  <c:v>42362.681944444441</c:v>
                </c:pt>
                <c:pt idx="21858">
                  <c:v>42362.684027777781</c:v>
                </c:pt>
                <c:pt idx="21859">
                  <c:v>42362.685416666667</c:v>
                </c:pt>
                <c:pt idx="21860">
                  <c:v>42362.6875</c:v>
                </c:pt>
                <c:pt idx="21861">
                  <c:v>42362.689583333333</c:v>
                </c:pt>
                <c:pt idx="21862">
                  <c:v>42362.691666666666</c:v>
                </c:pt>
                <c:pt idx="21863">
                  <c:v>42362.693749999999</c:v>
                </c:pt>
                <c:pt idx="21864">
                  <c:v>42362.695833333331</c:v>
                </c:pt>
                <c:pt idx="21865">
                  <c:v>42362.697222222225</c:v>
                </c:pt>
                <c:pt idx="21866">
                  <c:v>42362.697916666664</c:v>
                </c:pt>
                <c:pt idx="21867">
                  <c:v>42362.699305555558</c:v>
                </c:pt>
                <c:pt idx="21868">
                  <c:v>42362.700694444444</c:v>
                </c:pt>
                <c:pt idx="21869">
                  <c:v>42362.702777777777</c:v>
                </c:pt>
                <c:pt idx="21870">
                  <c:v>42362.70416666667</c:v>
                </c:pt>
                <c:pt idx="21871">
                  <c:v>42362.706250000003</c:v>
                </c:pt>
                <c:pt idx="21872">
                  <c:v>42362.708333333336</c:v>
                </c:pt>
                <c:pt idx="21873">
                  <c:v>42362.710416666669</c:v>
                </c:pt>
                <c:pt idx="21874">
                  <c:v>42362.712500000001</c:v>
                </c:pt>
                <c:pt idx="21875">
                  <c:v>42362.714583333334</c:v>
                </c:pt>
                <c:pt idx="21876">
                  <c:v>42362.71597222222</c:v>
                </c:pt>
                <c:pt idx="21877">
                  <c:v>42362.718055555553</c:v>
                </c:pt>
                <c:pt idx="21878">
                  <c:v>42362.71875</c:v>
                </c:pt>
                <c:pt idx="21879">
                  <c:v>42362.720138888886</c:v>
                </c:pt>
                <c:pt idx="21880">
                  <c:v>42362.722222222219</c:v>
                </c:pt>
                <c:pt idx="21881">
                  <c:v>42362.724305555559</c:v>
                </c:pt>
                <c:pt idx="21882">
                  <c:v>42362.725694444445</c:v>
                </c:pt>
                <c:pt idx="21883">
                  <c:v>42362.727777777778</c:v>
                </c:pt>
                <c:pt idx="21884">
                  <c:v>42362.729166666664</c:v>
                </c:pt>
                <c:pt idx="21885">
                  <c:v>42362.731249999997</c:v>
                </c:pt>
                <c:pt idx="21886">
                  <c:v>42362.73333333333</c:v>
                </c:pt>
                <c:pt idx="21887">
                  <c:v>42362.734722222223</c:v>
                </c:pt>
                <c:pt idx="21888">
                  <c:v>42362.736805555556</c:v>
                </c:pt>
                <c:pt idx="21889">
                  <c:v>42362.738194444442</c:v>
                </c:pt>
                <c:pt idx="21890">
                  <c:v>42362.739583333336</c:v>
                </c:pt>
                <c:pt idx="21891">
                  <c:v>42362.740277777775</c:v>
                </c:pt>
                <c:pt idx="21892">
                  <c:v>42362.742361111108</c:v>
                </c:pt>
                <c:pt idx="21893">
                  <c:v>42362.744444444441</c:v>
                </c:pt>
                <c:pt idx="21894">
                  <c:v>42362.746527777781</c:v>
                </c:pt>
                <c:pt idx="21895">
                  <c:v>42362.747916666667</c:v>
                </c:pt>
                <c:pt idx="21896">
                  <c:v>42362.749305555553</c:v>
                </c:pt>
                <c:pt idx="21897">
                  <c:v>42362.75</c:v>
                </c:pt>
                <c:pt idx="21898">
                  <c:v>42362.751388888886</c:v>
                </c:pt>
                <c:pt idx="21899">
                  <c:v>42362.75277777778</c:v>
                </c:pt>
                <c:pt idx="21900">
                  <c:v>42362.754861111112</c:v>
                </c:pt>
                <c:pt idx="21901">
                  <c:v>42362.756249999999</c:v>
                </c:pt>
                <c:pt idx="21902">
                  <c:v>42362.758333333331</c:v>
                </c:pt>
                <c:pt idx="21903">
                  <c:v>42362.760416666664</c:v>
                </c:pt>
                <c:pt idx="21904">
                  <c:v>42362.761805555558</c:v>
                </c:pt>
                <c:pt idx="21905">
                  <c:v>42362.763888888891</c:v>
                </c:pt>
                <c:pt idx="21906">
                  <c:v>42362.765277777777</c:v>
                </c:pt>
                <c:pt idx="21907">
                  <c:v>42362.767361111109</c:v>
                </c:pt>
                <c:pt idx="21908">
                  <c:v>42362.768750000003</c:v>
                </c:pt>
                <c:pt idx="21909">
                  <c:v>42362.770833333336</c:v>
                </c:pt>
                <c:pt idx="21910">
                  <c:v>42362.772916666669</c:v>
                </c:pt>
                <c:pt idx="21911">
                  <c:v>42362.774305555555</c:v>
                </c:pt>
                <c:pt idx="21912">
                  <c:v>42362.776388888888</c:v>
                </c:pt>
                <c:pt idx="21913">
                  <c:v>42362.77847222222</c:v>
                </c:pt>
                <c:pt idx="21914">
                  <c:v>42362.779861111114</c:v>
                </c:pt>
                <c:pt idx="21915">
                  <c:v>42362.78125</c:v>
                </c:pt>
                <c:pt idx="21916">
                  <c:v>42362.781944444447</c:v>
                </c:pt>
                <c:pt idx="21917">
                  <c:v>42362.783333333333</c:v>
                </c:pt>
                <c:pt idx="21918">
                  <c:v>42362.785416666666</c:v>
                </c:pt>
                <c:pt idx="21919">
                  <c:v>42362.787499999999</c:v>
                </c:pt>
                <c:pt idx="21920">
                  <c:v>42362.789583333331</c:v>
                </c:pt>
                <c:pt idx="21921">
                  <c:v>42362.791666666664</c:v>
                </c:pt>
                <c:pt idx="21922">
                  <c:v>42362.793749999997</c:v>
                </c:pt>
                <c:pt idx="21923">
                  <c:v>42362.79583333333</c:v>
                </c:pt>
                <c:pt idx="21924">
                  <c:v>42362.79791666667</c:v>
                </c:pt>
                <c:pt idx="21925">
                  <c:v>42362.8</c:v>
                </c:pt>
                <c:pt idx="21926">
                  <c:v>42362.802083333336</c:v>
                </c:pt>
                <c:pt idx="21927">
                  <c:v>42362.802777777775</c:v>
                </c:pt>
                <c:pt idx="21928">
                  <c:v>42362.804861111108</c:v>
                </c:pt>
                <c:pt idx="21929">
                  <c:v>42362.806944444441</c:v>
                </c:pt>
                <c:pt idx="21930">
                  <c:v>42362.80972222222</c:v>
                </c:pt>
                <c:pt idx="21931">
                  <c:v>42362.8125</c:v>
                </c:pt>
                <c:pt idx="21932">
                  <c:v>42362.81527777778</c:v>
                </c:pt>
                <c:pt idx="21933">
                  <c:v>42362.818055555559</c:v>
                </c:pt>
                <c:pt idx="21934">
                  <c:v>42362.820833333331</c:v>
                </c:pt>
                <c:pt idx="21935">
                  <c:v>42362.822916666664</c:v>
                </c:pt>
                <c:pt idx="21936">
                  <c:v>42362.823611111111</c:v>
                </c:pt>
                <c:pt idx="21937">
                  <c:v>42362.826388888891</c:v>
                </c:pt>
                <c:pt idx="21938">
                  <c:v>42362.830555555556</c:v>
                </c:pt>
                <c:pt idx="21939">
                  <c:v>42362.833333333336</c:v>
                </c:pt>
                <c:pt idx="21940">
                  <c:v>42362.834722222222</c:v>
                </c:pt>
                <c:pt idx="21941">
                  <c:v>42362.840277777781</c:v>
                </c:pt>
                <c:pt idx="21942">
                  <c:v>42362.84375</c:v>
                </c:pt>
                <c:pt idx="21943">
                  <c:v>42362.854166666664</c:v>
                </c:pt>
                <c:pt idx="21944">
                  <c:v>42362.864583333336</c:v>
                </c:pt>
                <c:pt idx="21945">
                  <c:v>42362.875</c:v>
                </c:pt>
                <c:pt idx="21946">
                  <c:v>42362.883333333331</c:v>
                </c:pt>
                <c:pt idx="21947">
                  <c:v>42362.885416666664</c:v>
                </c:pt>
                <c:pt idx="21948">
                  <c:v>42362.887499999997</c:v>
                </c:pt>
                <c:pt idx="21949">
                  <c:v>42362.890972222223</c:v>
                </c:pt>
                <c:pt idx="21950">
                  <c:v>42362.893750000003</c:v>
                </c:pt>
                <c:pt idx="21951">
                  <c:v>42362.895833333336</c:v>
                </c:pt>
                <c:pt idx="21952">
                  <c:v>42362.897222222222</c:v>
                </c:pt>
                <c:pt idx="21953">
                  <c:v>42362.9</c:v>
                </c:pt>
                <c:pt idx="21954">
                  <c:v>42362.902083333334</c:v>
                </c:pt>
                <c:pt idx="21955">
                  <c:v>42362.904861111114</c:v>
                </c:pt>
                <c:pt idx="21956">
                  <c:v>42362.90625</c:v>
                </c:pt>
                <c:pt idx="21957">
                  <c:v>42362.906944444447</c:v>
                </c:pt>
                <c:pt idx="21958">
                  <c:v>42362.90902777778</c:v>
                </c:pt>
                <c:pt idx="21959">
                  <c:v>42362.911111111112</c:v>
                </c:pt>
                <c:pt idx="21960">
                  <c:v>42362.913888888892</c:v>
                </c:pt>
                <c:pt idx="21961">
                  <c:v>42362.915972222225</c:v>
                </c:pt>
                <c:pt idx="21962">
                  <c:v>42362.916666666664</c:v>
                </c:pt>
                <c:pt idx="21963">
                  <c:v>42362.918055555558</c:v>
                </c:pt>
                <c:pt idx="21964">
                  <c:v>42362.920138888891</c:v>
                </c:pt>
                <c:pt idx="21965">
                  <c:v>42362.922222222223</c:v>
                </c:pt>
                <c:pt idx="21966">
                  <c:v>42362.924305555556</c:v>
                </c:pt>
                <c:pt idx="21967">
                  <c:v>42362.925694444442</c:v>
                </c:pt>
                <c:pt idx="21968">
                  <c:v>42362.927083333336</c:v>
                </c:pt>
                <c:pt idx="21969">
                  <c:v>42362.927777777775</c:v>
                </c:pt>
                <c:pt idx="21970">
                  <c:v>42362.929861111108</c:v>
                </c:pt>
                <c:pt idx="21971">
                  <c:v>42362.931944444441</c:v>
                </c:pt>
                <c:pt idx="21972">
                  <c:v>42362.934027777781</c:v>
                </c:pt>
                <c:pt idx="21973">
                  <c:v>42362.936111111114</c:v>
                </c:pt>
                <c:pt idx="21974">
                  <c:v>42362.9375</c:v>
                </c:pt>
                <c:pt idx="21975">
                  <c:v>42362.938194444447</c:v>
                </c:pt>
                <c:pt idx="21976">
                  <c:v>42362.94027777778</c:v>
                </c:pt>
                <c:pt idx="21977">
                  <c:v>42362.942361111112</c:v>
                </c:pt>
                <c:pt idx="21978">
                  <c:v>42362.944444444445</c:v>
                </c:pt>
                <c:pt idx="21979">
                  <c:v>42362.946527777778</c:v>
                </c:pt>
                <c:pt idx="21980">
                  <c:v>42362.947916666664</c:v>
                </c:pt>
                <c:pt idx="21981">
                  <c:v>42362.948611111111</c:v>
                </c:pt>
                <c:pt idx="21982">
                  <c:v>42362.950694444444</c:v>
                </c:pt>
                <c:pt idx="21983">
                  <c:v>42362.952777777777</c:v>
                </c:pt>
                <c:pt idx="21984">
                  <c:v>42362.954861111109</c:v>
                </c:pt>
                <c:pt idx="21985">
                  <c:v>42362.956944444442</c:v>
                </c:pt>
                <c:pt idx="21986">
                  <c:v>42362.958333333336</c:v>
                </c:pt>
                <c:pt idx="21987">
                  <c:v>42362.959027777775</c:v>
                </c:pt>
                <c:pt idx="21988">
                  <c:v>42362.961111111108</c:v>
                </c:pt>
                <c:pt idx="21989">
                  <c:v>42362.962500000001</c:v>
                </c:pt>
                <c:pt idx="21990">
                  <c:v>42362.964583333334</c:v>
                </c:pt>
                <c:pt idx="21991">
                  <c:v>42362.966666666667</c:v>
                </c:pt>
                <c:pt idx="21992">
                  <c:v>42362.96875</c:v>
                </c:pt>
                <c:pt idx="21993">
                  <c:v>42362.970833333333</c:v>
                </c:pt>
                <c:pt idx="21994">
                  <c:v>42362.972222222219</c:v>
                </c:pt>
                <c:pt idx="21995">
                  <c:v>42362.974305555559</c:v>
                </c:pt>
                <c:pt idx="21996">
                  <c:v>42362.976388888892</c:v>
                </c:pt>
                <c:pt idx="21997">
                  <c:v>42362.977777777778</c:v>
                </c:pt>
                <c:pt idx="21998">
                  <c:v>42362.979166666664</c:v>
                </c:pt>
                <c:pt idx="21999">
                  <c:v>42362.979861111111</c:v>
                </c:pt>
                <c:pt idx="22000">
                  <c:v>42362.981944444444</c:v>
                </c:pt>
                <c:pt idx="22001">
                  <c:v>42362.984027777777</c:v>
                </c:pt>
                <c:pt idx="22002">
                  <c:v>42362.986111111109</c:v>
                </c:pt>
                <c:pt idx="22003">
                  <c:v>42362.988194444442</c:v>
                </c:pt>
                <c:pt idx="22004">
                  <c:v>42362.989583333336</c:v>
                </c:pt>
                <c:pt idx="22005">
                  <c:v>42362.990277777775</c:v>
                </c:pt>
                <c:pt idx="22006">
                  <c:v>42362.992361111108</c:v>
                </c:pt>
                <c:pt idx="22007">
                  <c:v>42362.994444444441</c:v>
                </c:pt>
                <c:pt idx="22008">
                  <c:v>42362.996527777781</c:v>
                </c:pt>
                <c:pt idx="22009">
                  <c:v>42362.998611111114</c:v>
                </c:pt>
                <c:pt idx="22010">
                  <c:v>42363</c:v>
                </c:pt>
                <c:pt idx="22011">
                  <c:v>42363.000694444447</c:v>
                </c:pt>
                <c:pt idx="22012">
                  <c:v>42363.00277777778</c:v>
                </c:pt>
                <c:pt idx="22013">
                  <c:v>42363.004861111112</c:v>
                </c:pt>
                <c:pt idx="22014">
                  <c:v>42363.006944444445</c:v>
                </c:pt>
                <c:pt idx="22015">
                  <c:v>42363.009027777778</c:v>
                </c:pt>
                <c:pt idx="22016">
                  <c:v>42363.010416666664</c:v>
                </c:pt>
                <c:pt idx="22017">
                  <c:v>42363.011111111111</c:v>
                </c:pt>
                <c:pt idx="22018">
                  <c:v>42363.013194444444</c:v>
                </c:pt>
                <c:pt idx="22019">
                  <c:v>42363.015277777777</c:v>
                </c:pt>
                <c:pt idx="22020">
                  <c:v>42363.017361111109</c:v>
                </c:pt>
                <c:pt idx="22021">
                  <c:v>42363.019444444442</c:v>
                </c:pt>
                <c:pt idx="22022">
                  <c:v>42363.020833333336</c:v>
                </c:pt>
                <c:pt idx="22023">
                  <c:v>42363.021527777775</c:v>
                </c:pt>
                <c:pt idx="22024">
                  <c:v>42363.023611111108</c:v>
                </c:pt>
                <c:pt idx="22025">
                  <c:v>42363.025694444441</c:v>
                </c:pt>
                <c:pt idx="22026">
                  <c:v>42363.027777777781</c:v>
                </c:pt>
                <c:pt idx="22027">
                  <c:v>42363.029861111114</c:v>
                </c:pt>
                <c:pt idx="22028">
                  <c:v>42363.03125</c:v>
                </c:pt>
                <c:pt idx="22029">
                  <c:v>42363.031944444447</c:v>
                </c:pt>
                <c:pt idx="22030">
                  <c:v>42363.03402777778</c:v>
                </c:pt>
                <c:pt idx="22031">
                  <c:v>42363.036111111112</c:v>
                </c:pt>
                <c:pt idx="22032">
                  <c:v>42363.038194444445</c:v>
                </c:pt>
                <c:pt idx="22033">
                  <c:v>42363.040972222225</c:v>
                </c:pt>
                <c:pt idx="22034">
                  <c:v>42363.041666666664</c:v>
                </c:pt>
                <c:pt idx="22035">
                  <c:v>42363.042361111111</c:v>
                </c:pt>
                <c:pt idx="22036">
                  <c:v>42363.045138888891</c:v>
                </c:pt>
                <c:pt idx="22037">
                  <c:v>42363.047222222223</c:v>
                </c:pt>
                <c:pt idx="22038">
                  <c:v>42363.049305555556</c:v>
                </c:pt>
                <c:pt idx="22039">
                  <c:v>42363.051388888889</c:v>
                </c:pt>
                <c:pt idx="22040">
                  <c:v>42363.052083333336</c:v>
                </c:pt>
                <c:pt idx="22041">
                  <c:v>42363.053472222222</c:v>
                </c:pt>
                <c:pt idx="22042">
                  <c:v>42363.055555555555</c:v>
                </c:pt>
                <c:pt idx="22043">
                  <c:v>42363.058333333334</c:v>
                </c:pt>
                <c:pt idx="22044">
                  <c:v>42363.060416666667</c:v>
                </c:pt>
                <c:pt idx="22045">
                  <c:v>42363.0625</c:v>
                </c:pt>
                <c:pt idx="22046">
                  <c:v>42363.064583333333</c:v>
                </c:pt>
                <c:pt idx="22047">
                  <c:v>42363.067361111112</c:v>
                </c:pt>
                <c:pt idx="22048">
                  <c:v>42363.069444444445</c:v>
                </c:pt>
                <c:pt idx="22049">
                  <c:v>42363.072222222225</c:v>
                </c:pt>
                <c:pt idx="22050">
                  <c:v>42363.072916666664</c:v>
                </c:pt>
                <c:pt idx="22051">
                  <c:v>42363.074999999997</c:v>
                </c:pt>
                <c:pt idx="22052">
                  <c:v>42363.077777777777</c:v>
                </c:pt>
                <c:pt idx="22053">
                  <c:v>42363.080555555556</c:v>
                </c:pt>
                <c:pt idx="22054">
                  <c:v>42363.082638888889</c:v>
                </c:pt>
                <c:pt idx="22055">
                  <c:v>42363.083333333336</c:v>
                </c:pt>
                <c:pt idx="22056">
                  <c:v>42363.084722222222</c:v>
                </c:pt>
                <c:pt idx="22057">
                  <c:v>42363.087500000001</c:v>
                </c:pt>
                <c:pt idx="22058">
                  <c:v>42363.090277777781</c:v>
                </c:pt>
                <c:pt idx="22059">
                  <c:v>42363.09375</c:v>
                </c:pt>
                <c:pt idx="22060">
                  <c:v>42363.09652777778</c:v>
                </c:pt>
                <c:pt idx="22061">
                  <c:v>42363.099305555559</c:v>
                </c:pt>
                <c:pt idx="22062">
                  <c:v>42363.102083333331</c:v>
                </c:pt>
                <c:pt idx="22063">
                  <c:v>42363.104166666664</c:v>
                </c:pt>
                <c:pt idx="22064">
                  <c:v>42363.104861111111</c:v>
                </c:pt>
                <c:pt idx="22065">
                  <c:v>42363.109027777777</c:v>
                </c:pt>
                <c:pt idx="22066">
                  <c:v>42363.112500000003</c:v>
                </c:pt>
                <c:pt idx="22067">
                  <c:v>42363.114583333336</c:v>
                </c:pt>
                <c:pt idx="22068">
                  <c:v>42363.116666666669</c:v>
                </c:pt>
                <c:pt idx="22069">
                  <c:v>42363.121527777781</c:v>
                </c:pt>
                <c:pt idx="22070">
                  <c:v>42363.125</c:v>
                </c:pt>
                <c:pt idx="22071">
                  <c:v>42363.135416666664</c:v>
                </c:pt>
                <c:pt idx="22072">
                  <c:v>42363.145833333336</c:v>
                </c:pt>
                <c:pt idx="22073">
                  <c:v>42363.152777777781</c:v>
                </c:pt>
                <c:pt idx="22074">
                  <c:v>42363.15625</c:v>
                </c:pt>
                <c:pt idx="22075">
                  <c:v>42363.158333333333</c:v>
                </c:pt>
                <c:pt idx="22076">
                  <c:v>42363.166666666664</c:v>
                </c:pt>
                <c:pt idx="22077">
                  <c:v>42363.172222222223</c:v>
                </c:pt>
                <c:pt idx="22078">
                  <c:v>42363.175694444442</c:v>
                </c:pt>
                <c:pt idx="22079">
                  <c:v>42363.177083333336</c:v>
                </c:pt>
                <c:pt idx="22080">
                  <c:v>42363.177777777775</c:v>
                </c:pt>
                <c:pt idx="22081">
                  <c:v>42363.180555555555</c:v>
                </c:pt>
                <c:pt idx="22082">
                  <c:v>42363.182638888888</c:v>
                </c:pt>
                <c:pt idx="22083">
                  <c:v>42363.18472222222</c:v>
                </c:pt>
                <c:pt idx="22084">
                  <c:v>42363.186805555553</c:v>
                </c:pt>
                <c:pt idx="22085">
                  <c:v>42363.1875</c:v>
                </c:pt>
                <c:pt idx="22086">
                  <c:v>42363.188888888886</c:v>
                </c:pt>
                <c:pt idx="22087">
                  <c:v>42363.19027777778</c:v>
                </c:pt>
                <c:pt idx="22088">
                  <c:v>42363.192361111112</c:v>
                </c:pt>
                <c:pt idx="22089">
                  <c:v>42363.193749999999</c:v>
                </c:pt>
                <c:pt idx="22090">
                  <c:v>42363.195138888892</c:v>
                </c:pt>
                <c:pt idx="22091">
                  <c:v>42363.197222222225</c:v>
                </c:pt>
                <c:pt idx="22092">
                  <c:v>42363.197916666664</c:v>
                </c:pt>
                <c:pt idx="22093">
                  <c:v>42363.198611111111</c:v>
                </c:pt>
                <c:pt idx="22094">
                  <c:v>42363.200694444444</c:v>
                </c:pt>
                <c:pt idx="22095">
                  <c:v>42363.20208333333</c:v>
                </c:pt>
                <c:pt idx="22096">
                  <c:v>42363.20416666667</c:v>
                </c:pt>
                <c:pt idx="22097">
                  <c:v>42363.205555555556</c:v>
                </c:pt>
                <c:pt idx="22098">
                  <c:v>42363.207638888889</c:v>
                </c:pt>
                <c:pt idx="22099">
                  <c:v>42363.208333333336</c:v>
                </c:pt>
                <c:pt idx="22100">
                  <c:v>42363.209722222222</c:v>
                </c:pt>
                <c:pt idx="22101">
                  <c:v>42363.211805555555</c:v>
                </c:pt>
                <c:pt idx="22102">
                  <c:v>42363.213888888888</c:v>
                </c:pt>
                <c:pt idx="22103">
                  <c:v>42363.215277777781</c:v>
                </c:pt>
                <c:pt idx="22104">
                  <c:v>42363.217361111114</c:v>
                </c:pt>
                <c:pt idx="22105">
                  <c:v>42363.21875</c:v>
                </c:pt>
                <c:pt idx="22106">
                  <c:v>42363.219444444447</c:v>
                </c:pt>
                <c:pt idx="22107">
                  <c:v>42363.220833333333</c:v>
                </c:pt>
                <c:pt idx="22108">
                  <c:v>42363.222916666666</c:v>
                </c:pt>
                <c:pt idx="22109">
                  <c:v>42363.224999999999</c:v>
                </c:pt>
                <c:pt idx="22110">
                  <c:v>42363.227083333331</c:v>
                </c:pt>
                <c:pt idx="22111">
                  <c:v>42363.229166666664</c:v>
                </c:pt>
                <c:pt idx="22112">
                  <c:v>42363.231249999997</c:v>
                </c:pt>
                <c:pt idx="22113">
                  <c:v>42363.232638888891</c:v>
                </c:pt>
                <c:pt idx="22114">
                  <c:v>42363.234722222223</c:v>
                </c:pt>
                <c:pt idx="22115">
                  <c:v>42363.236111111109</c:v>
                </c:pt>
                <c:pt idx="22116">
                  <c:v>42363.238194444442</c:v>
                </c:pt>
                <c:pt idx="22117">
                  <c:v>42363.239583333336</c:v>
                </c:pt>
                <c:pt idx="22118">
                  <c:v>42363.240277777775</c:v>
                </c:pt>
                <c:pt idx="22119">
                  <c:v>42363.241666666669</c:v>
                </c:pt>
                <c:pt idx="22120">
                  <c:v>42363.243750000001</c:v>
                </c:pt>
                <c:pt idx="22121">
                  <c:v>42363.245833333334</c:v>
                </c:pt>
                <c:pt idx="22122">
                  <c:v>42363.247916666667</c:v>
                </c:pt>
                <c:pt idx="22123">
                  <c:v>42363.249305555553</c:v>
                </c:pt>
                <c:pt idx="22124">
                  <c:v>42363.25</c:v>
                </c:pt>
                <c:pt idx="22125">
                  <c:v>42363.250694444447</c:v>
                </c:pt>
                <c:pt idx="22126">
                  <c:v>42363.25277777778</c:v>
                </c:pt>
                <c:pt idx="22127">
                  <c:v>42363.254861111112</c:v>
                </c:pt>
                <c:pt idx="22128">
                  <c:v>42363.256944444445</c:v>
                </c:pt>
                <c:pt idx="22129">
                  <c:v>42363.259027777778</c:v>
                </c:pt>
                <c:pt idx="22130">
                  <c:v>42363.260416666664</c:v>
                </c:pt>
                <c:pt idx="22131">
                  <c:v>42363.261111111111</c:v>
                </c:pt>
                <c:pt idx="22132">
                  <c:v>42363.263194444444</c:v>
                </c:pt>
                <c:pt idx="22133">
                  <c:v>42363.26458333333</c:v>
                </c:pt>
                <c:pt idx="22134">
                  <c:v>42363.265972222223</c:v>
                </c:pt>
                <c:pt idx="22135">
                  <c:v>42363.268055555556</c:v>
                </c:pt>
                <c:pt idx="22136">
                  <c:v>42363.270138888889</c:v>
                </c:pt>
                <c:pt idx="22137">
                  <c:v>42363.270833333336</c:v>
                </c:pt>
                <c:pt idx="22138">
                  <c:v>42363.272222222222</c:v>
                </c:pt>
                <c:pt idx="22139">
                  <c:v>42363.274305555555</c:v>
                </c:pt>
                <c:pt idx="22140">
                  <c:v>42363.276388888888</c:v>
                </c:pt>
                <c:pt idx="22141">
                  <c:v>42363.27847222222</c:v>
                </c:pt>
                <c:pt idx="22142">
                  <c:v>42363.279861111114</c:v>
                </c:pt>
                <c:pt idx="22143">
                  <c:v>42363.28125</c:v>
                </c:pt>
                <c:pt idx="22144">
                  <c:v>42363.282638888886</c:v>
                </c:pt>
                <c:pt idx="22145">
                  <c:v>42363.28402777778</c:v>
                </c:pt>
                <c:pt idx="22146">
                  <c:v>42363.286111111112</c:v>
                </c:pt>
                <c:pt idx="22147">
                  <c:v>42363.288194444445</c:v>
                </c:pt>
                <c:pt idx="22148">
                  <c:v>42363.290277777778</c:v>
                </c:pt>
                <c:pt idx="22149">
                  <c:v>42363.291666666664</c:v>
                </c:pt>
                <c:pt idx="22150">
                  <c:v>42363.293055555558</c:v>
                </c:pt>
                <c:pt idx="22151">
                  <c:v>42363.295138888891</c:v>
                </c:pt>
                <c:pt idx="22152">
                  <c:v>42363.297222222223</c:v>
                </c:pt>
                <c:pt idx="22153">
                  <c:v>42363.299305555556</c:v>
                </c:pt>
                <c:pt idx="22154">
                  <c:v>42363.301388888889</c:v>
                </c:pt>
                <c:pt idx="22155">
                  <c:v>42363.302083333336</c:v>
                </c:pt>
                <c:pt idx="22156">
                  <c:v>42363.303472222222</c:v>
                </c:pt>
                <c:pt idx="22157">
                  <c:v>42363.305555555555</c:v>
                </c:pt>
                <c:pt idx="22158">
                  <c:v>42363.307638888888</c:v>
                </c:pt>
                <c:pt idx="22159">
                  <c:v>42363.30972222222</c:v>
                </c:pt>
                <c:pt idx="22160">
                  <c:v>42363.311805555553</c:v>
                </c:pt>
                <c:pt idx="22161">
                  <c:v>42363.3125</c:v>
                </c:pt>
                <c:pt idx="22162">
                  <c:v>42363.313194444447</c:v>
                </c:pt>
                <c:pt idx="22163">
                  <c:v>42363.314583333333</c:v>
                </c:pt>
                <c:pt idx="22164">
                  <c:v>42363.316666666666</c:v>
                </c:pt>
                <c:pt idx="22165">
                  <c:v>42363.318055555559</c:v>
                </c:pt>
                <c:pt idx="22166">
                  <c:v>42363.320138888892</c:v>
                </c:pt>
                <c:pt idx="22167">
                  <c:v>42363.322222222225</c:v>
                </c:pt>
                <c:pt idx="22168">
                  <c:v>42363.322916666664</c:v>
                </c:pt>
                <c:pt idx="22169">
                  <c:v>42363.323611111111</c:v>
                </c:pt>
                <c:pt idx="22170">
                  <c:v>42363.324999999997</c:v>
                </c:pt>
                <c:pt idx="22171">
                  <c:v>42363.32708333333</c:v>
                </c:pt>
                <c:pt idx="22172">
                  <c:v>42363.328472222223</c:v>
                </c:pt>
                <c:pt idx="22173">
                  <c:v>42363.330555555556</c:v>
                </c:pt>
                <c:pt idx="22174">
                  <c:v>42363.332638888889</c:v>
                </c:pt>
                <c:pt idx="22175">
                  <c:v>42363.333333333336</c:v>
                </c:pt>
                <c:pt idx="22176">
                  <c:v>42363.334027777775</c:v>
                </c:pt>
                <c:pt idx="22177">
                  <c:v>42363.336111111108</c:v>
                </c:pt>
                <c:pt idx="22178">
                  <c:v>42363.338194444441</c:v>
                </c:pt>
                <c:pt idx="22179">
                  <c:v>42363.340277777781</c:v>
                </c:pt>
                <c:pt idx="22180">
                  <c:v>42363.342361111114</c:v>
                </c:pt>
                <c:pt idx="22181">
                  <c:v>42363.34375</c:v>
                </c:pt>
                <c:pt idx="22182">
                  <c:v>42363.345833333333</c:v>
                </c:pt>
                <c:pt idx="22183">
                  <c:v>42363.347916666666</c:v>
                </c:pt>
                <c:pt idx="22184">
                  <c:v>42363.350694444445</c:v>
                </c:pt>
                <c:pt idx="22185">
                  <c:v>42363.352777777778</c:v>
                </c:pt>
                <c:pt idx="22186">
                  <c:v>42363.354166666664</c:v>
                </c:pt>
                <c:pt idx="22187">
                  <c:v>42363.354861111111</c:v>
                </c:pt>
                <c:pt idx="22188">
                  <c:v>42363.357638888891</c:v>
                </c:pt>
                <c:pt idx="22189">
                  <c:v>42363.359722222223</c:v>
                </c:pt>
                <c:pt idx="22190">
                  <c:v>42363.363194444442</c:v>
                </c:pt>
                <c:pt idx="22191">
                  <c:v>42363.364583333336</c:v>
                </c:pt>
                <c:pt idx="22192">
                  <c:v>42363.365277777775</c:v>
                </c:pt>
                <c:pt idx="22193">
                  <c:v>42363.368055555555</c:v>
                </c:pt>
                <c:pt idx="22194">
                  <c:v>42363.371527777781</c:v>
                </c:pt>
                <c:pt idx="22195">
                  <c:v>42363.375</c:v>
                </c:pt>
                <c:pt idx="22196">
                  <c:v>42363.376388888886</c:v>
                </c:pt>
                <c:pt idx="22197">
                  <c:v>42363.381944444445</c:v>
                </c:pt>
                <c:pt idx="22198">
                  <c:v>42363.385416666664</c:v>
                </c:pt>
                <c:pt idx="22199">
                  <c:v>42363.395833333336</c:v>
                </c:pt>
                <c:pt idx="22200">
                  <c:v>42363.404861111114</c:v>
                </c:pt>
                <c:pt idx="22201">
                  <c:v>42363.40625</c:v>
                </c:pt>
                <c:pt idx="22202">
                  <c:v>42363.416666666664</c:v>
                </c:pt>
                <c:pt idx="22203">
                  <c:v>42363.422222222223</c:v>
                </c:pt>
                <c:pt idx="22204">
                  <c:v>42363.425000000003</c:v>
                </c:pt>
                <c:pt idx="22205">
                  <c:v>42363.427083333336</c:v>
                </c:pt>
                <c:pt idx="22206">
                  <c:v>42363.428472222222</c:v>
                </c:pt>
                <c:pt idx="22207">
                  <c:v>42363.431250000001</c:v>
                </c:pt>
                <c:pt idx="22208">
                  <c:v>42363.434027777781</c:v>
                </c:pt>
                <c:pt idx="22209">
                  <c:v>42363.436111111114</c:v>
                </c:pt>
                <c:pt idx="22210">
                  <c:v>42363.4375</c:v>
                </c:pt>
                <c:pt idx="22211">
                  <c:v>42363.438888888886</c:v>
                </c:pt>
                <c:pt idx="22212">
                  <c:v>42363.440972222219</c:v>
                </c:pt>
                <c:pt idx="22213">
                  <c:v>42363.443055555559</c:v>
                </c:pt>
                <c:pt idx="22214">
                  <c:v>42363.445138888892</c:v>
                </c:pt>
                <c:pt idx="22215">
                  <c:v>42363.446527777778</c:v>
                </c:pt>
                <c:pt idx="22216">
                  <c:v>42363.447916666664</c:v>
                </c:pt>
                <c:pt idx="22217">
                  <c:v>42363.448611111111</c:v>
                </c:pt>
                <c:pt idx="22218">
                  <c:v>42363.450694444444</c:v>
                </c:pt>
                <c:pt idx="22219">
                  <c:v>42363.45208333333</c:v>
                </c:pt>
                <c:pt idx="22220">
                  <c:v>42363.453472222223</c:v>
                </c:pt>
                <c:pt idx="22221">
                  <c:v>42363.455555555556</c:v>
                </c:pt>
                <c:pt idx="22222">
                  <c:v>42363.456944444442</c:v>
                </c:pt>
                <c:pt idx="22223">
                  <c:v>42363.458333333336</c:v>
                </c:pt>
                <c:pt idx="22224">
                  <c:v>42363.459027777775</c:v>
                </c:pt>
                <c:pt idx="22225">
                  <c:v>42363.461111111108</c:v>
                </c:pt>
                <c:pt idx="22226">
                  <c:v>42363.462500000001</c:v>
                </c:pt>
                <c:pt idx="22227">
                  <c:v>42363.464583333334</c:v>
                </c:pt>
                <c:pt idx="22228">
                  <c:v>42363.466666666667</c:v>
                </c:pt>
                <c:pt idx="22229">
                  <c:v>42363.46875</c:v>
                </c:pt>
                <c:pt idx="22230">
                  <c:v>42363.470138888886</c:v>
                </c:pt>
                <c:pt idx="22231">
                  <c:v>42363.472222222219</c:v>
                </c:pt>
                <c:pt idx="22232">
                  <c:v>42363.473611111112</c:v>
                </c:pt>
                <c:pt idx="22233">
                  <c:v>42363.475694444445</c:v>
                </c:pt>
                <c:pt idx="22234">
                  <c:v>42363.477777777778</c:v>
                </c:pt>
                <c:pt idx="22235">
                  <c:v>42363.479166666664</c:v>
                </c:pt>
                <c:pt idx="22236">
                  <c:v>42363.479861111111</c:v>
                </c:pt>
                <c:pt idx="22237">
                  <c:v>42363.481944444444</c:v>
                </c:pt>
                <c:pt idx="22238">
                  <c:v>42363.484027777777</c:v>
                </c:pt>
                <c:pt idx="22239">
                  <c:v>42363.48541666667</c:v>
                </c:pt>
                <c:pt idx="22240">
                  <c:v>42363.487500000003</c:v>
                </c:pt>
                <c:pt idx="22241">
                  <c:v>42363.488888888889</c:v>
                </c:pt>
                <c:pt idx="22242">
                  <c:v>42363.489583333336</c:v>
                </c:pt>
                <c:pt idx="22243">
                  <c:v>42363.490972222222</c:v>
                </c:pt>
                <c:pt idx="22244">
                  <c:v>42363.493055555555</c:v>
                </c:pt>
                <c:pt idx="22245">
                  <c:v>42363.494444444441</c:v>
                </c:pt>
                <c:pt idx="22246">
                  <c:v>42363.496527777781</c:v>
                </c:pt>
                <c:pt idx="22247">
                  <c:v>42363.497916666667</c:v>
                </c:pt>
                <c:pt idx="22248">
                  <c:v>42363.5</c:v>
                </c:pt>
                <c:pt idx="22249">
                  <c:v>42363.502083333333</c:v>
                </c:pt>
                <c:pt idx="22250">
                  <c:v>42363.504166666666</c:v>
                </c:pt>
                <c:pt idx="22251">
                  <c:v>42363.506249999999</c:v>
                </c:pt>
                <c:pt idx="22252">
                  <c:v>42363.508333333331</c:v>
                </c:pt>
                <c:pt idx="22253">
                  <c:v>42363.510416666664</c:v>
                </c:pt>
                <c:pt idx="22254">
                  <c:v>42363.512499999997</c:v>
                </c:pt>
                <c:pt idx="22255">
                  <c:v>42363.51458333333</c:v>
                </c:pt>
                <c:pt idx="22256">
                  <c:v>42363.51666666667</c:v>
                </c:pt>
                <c:pt idx="22257">
                  <c:v>42363.518750000003</c:v>
                </c:pt>
                <c:pt idx="22258">
                  <c:v>42363.520138888889</c:v>
                </c:pt>
                <c:pt idx="22259">
                  <c:v>42363.520833333336</c:v>
                </c:pt>
                <c:pt idx="22260">
                  <c:v>42363.522222222222</c:v>
                </c:pt>
                <c:pt idx="22261">
                  <c:v>42363.524305555555</c:v>
                </c:pt>
                <c:pt idx="22262">
                  <c:v>42363.526388888888</c:v>
                </c:pt>
                <c:pt idx="22263">
                  <c:v>42363.52847222222</c:v>
                </c:pt>
                <c:pt idx="22264">
                  <c:v>42363.530555555553</c:v>
                </c:pt>
                <c:pt idx="22265">
                  <c:v>42363.53125</c:v>
                </c:pt>
                <c:pt idx="22266">
                  <c:v>42363.532638888886</c:v>
                </c:pt>
                <c:pt idx="22267">
                  <c:v>42363.534722222219</c:v>
                </c:pt>
                <c:pt idx="22268">
                  <c:v>42363.536805555559</c:v>
                </c:pt>
                <c:pt idx="22269">
                  <c:v>42363.538194444445</c:v>
                </c:pt>
                <c:pt idx="22270">
                  <c:v>42363.540277777778</c:v>
                </c:pt>
                <c:pt idx="22271">
                  <c:v>42363.541666666664</c:v>
                </c:pt>
                <c:pt idx="22272">
                  <c:v>42363.542361111111</c:v>
                </c:pt>
                <c:pt idx="22273">
                  <c:v>42363.544444444444</c:v>
                </c:pt>
                <c:pt idx="22274">
                  <c:v>42363.54583333333</c:v>
                </c:pt>
                <c:pt idx="22275">
                  <c:v>42363.54791666667</c:v>
                </c:pt>
                <c:pt idx="22276">
                  <c:v>42363.55</c:v>
                </c:pt>
                <c:pt idx="22277">
                  <c:v>42363.552083333336</c:v>
                </c:pt>
                <c:pt idx="22278">
                  <c:v>42363.554166666669</c:v>
                </c:pt>
                <c:pt idx="22279">
                  <c:v>42363.556250000001</c:v>
                </c:pt>
                <c:pt idx="22280">
                  <c:v>42363.558333333334</c:v>
                </c:pt>
                <c:pt idx="22281">
                  <c:v>42363.560416666667</c:v>
                </c:pt>
                <c:pt idx="22282">
                  <c:v>42363.5625</c:v>
                </c:pt>
                <c:pt idx="22283">
                  <c:v>42363.564583333333</c:v>
                </c:pt>
                <c:pt idx="22284">
                  <c:v>42363.566666666666</c:v>
                </c:pt>
                <c:pt idx="22285">
                  <c:v>42363.568749999999</c:v>
                </c:pt>
                <c:pt idx="22286">
                  <c:v>42363.570833333331</c:v>
                </c:pt>
                <c:pt idx="22287">
                  <c:v>42363.572916666664</c:v>
                </c:pt>
                <c:pt idx="22288">
                  <c:v>42363.574999999997</c:v>
                </c:pt>
                <c:pt idx="22289">
                  <c:v>42363.57708333333</c:v>
                </c:pt>
                <c:pt idx="22290">
                  <c:v>42363.579861111109</c:v>
                </c:pt>
                <c:pt idx="22291">
                  <c:v>42363.581944444442</c:v>
                </c:pt>
                <c:pt idx="22292">
                  <c:v>42363.583333333336</c:v>
                </c:pt>
                <c:pt idx="22293">
                  <c:v>42363.584027777775</c:v>
                </c:pt>
                <c:pt idx="22294">
                  <c:v>42363.586111111108</c:v>
                </c:pt>
                <c:pt idx="22295">
                  <c:v>42363.588888888888</c:v>
                </c:pt>
                <c:pt idx="22296">
                  <c:v>42363.59097222222</c:v>
                </c:pt>
                <c:pt idx="22297">
                  <c:v>42363.59375</c:v>
                </c:pt>
                <c:pt idx="22298">
                  <c:v>42363.595833333333</c:v>
                </c:pt>
                <c:pt idx="22299">
                  <c:v>42363.598611111112</c:v>
                </c:pt>
                <c:pt idx="22300">
                  <c:v>42363.600694444445</c:v>
                </c:pt>
                <c:pt idx="22301">
                  <c:v>42363.603472222225</c:v>
                </c:pt>
                <c:pt idx="22302">
                  <c:v>42363.604166666664</c:v>
                </c:pt>
                <c:pt idx="22303">
                  <c:v>42363.606249999997</c:v>
                </c:pt>
                <c:pt idx="22304">
                  <c:v>42363.609027777777</c:v>
                </c:pt>
                <c:pt idx="22305">
                  <c:v>42363.611805555556</c:v>
                </c:pt>
                <c:pt idx="22306">
                  <c:v>42363.614583333336</c:v>
                </c:pt>
                <c:pt idx="22307">
                  <c:v>42363.615277777775</c:v>
                </c:pt>
                <c:pt idx="22308">
                  <c:v>42363.618055555555</c:v>
                </c:pt>
                <c:pt idx="22309">
                  <c:v>42363.620833333334</c:v>
                </c:pt>
                <c:pt idx="22310">
                  <c:v>42363.624305555553</c:v>
                </c:pt>
                <c:pt idx="22311">
                  <c:v>42363.625</c:v>
                </c:pt>
                <c:pt idx="22312">
                  <c:v>42363.628472222219</c:v>
                </c:pt>
                <c:pt idx="22313">
                  <c:v>42363.632638888892</c:v>
                </c:pt>
                <c:pt idx="22314">
                  <c:v>42363.635416666664</c:v>
                </c:pt>
                <c:pt idx="22315">
                  <c:v>42363.636111111111</c:v>
                </c:pt>
                <c:pt idx="22316">
                  <c:v>42363.640972222223</c:v>
                </c:pt>
                <c:pt idx="22317">
                  <c:v>42363.645833333336</c:v>
                </c:pt>
                <c:pt idx="22318">
                  <c:v>42363.648611111108</c:v>
                </c:pt>
                <c:pt idx="22319">
                  <c:v>42363.65625</c:v>
                </c:pt>
                <c:pt idx="22320">
                  <c:v>42363.666666666664</c:v>
                </c:pt>
                <c:pt idx="22321">
                  <c:v>42363.668749999997</c:v>
                </c:pt>
                <c:pt idx="22322">
                  <c:v>42363.677083333336</c:v>
                </c:pt>
                <c:pt idx="22323">
                  <c:v>42363.6875</c:v>
                </c:pt>
                <c:pt idx="22324">
                  <c:v>42363.690972222219</c:v>
                </c:pt>
                <c:pt idx="22325">
                  <c:v>42363.693749999999</c:v>
                </c:pt>
                <c:pt idx="22326">
                  <c:v>42363.696527777778</c:v>
                </c:pt>
                <c:pt idx="22327">
                  <c:v>42363.697916666664</c:v>
                </c:pt>
                <c:pt idx="22328">
                  <c:v>42363.699305555558</c:v>
                </c:pt>
                <c:pt idx="22329">
                  <c:v>42363.701388888891</c:v>
                </c:pt>
                <c:pt idx="22330">
                  <c:v>42363.703472222223</c:v>
                </c:pt>
                <c:pt idx="22331">
                  <c:v>42363.705555555556</c:v>
                </c:pt>
                <c:pt idx="22332">
                  <c:v>42363.707638888889</c:v>
                </c:pt>
                <c:pt idx="22333">
                  <c:v>42363.708333333336</c:v>
                </c:pt>
                <c:pt idx="22334">
                  <c:v>42363.709722222222</c:v>
                </c:pt>
                <c:pt idx="22335">
                  <c:v>42363.711805555555</c:v>
                </c:pt>
                <c:pt idx="22336">
                  <c:v>42363.713888888888</c:v>
                </c:pt>
                <c:pt idx="22337">
                  <c:v>42363.715277777781</c:v>
                </c:pt>
                <c:pt idx="22338">
                  <c:v>42363.717361111114</c:v>
                </c:pt>
                <c:pt idx="22339">
                  <c:v>42363.71875</c:v>
                </c:pt>
                <c:pt idx="22340">
                  <c:v>42363.720833333333</c:v>
                </c:pt>
                <c:pt idx="22341">
                  <c:v>42363.722222222219</c:v>
                </c:pt>
                <c:pt idx="22342">
                  <c:v>42363.724305555559</c:v>
                </c:pt>
                <c:pt idx="22343">
                  <c:v>42363.725694444445</c:v>
                </c:pt>
                <c:pt idx="22344">
                  <c:v>42363.727777777778</c:v>
                </c:pt>
                <c:pt idx="22345">
                  <c:v>42363.729166666664</c:v>
                </c:pt>
                <c:pt idx="22346">
                  <c:v>42363.729861111111</c:v>
                </c:pt>
                <c:pt idx="22347">
                  <c:v>42363.731944444444</c:v>
                </c:pt>
                <c:pt idx="22348">
                  <c:v>42363.734027777777</c:v>
                </c:pt>
                <c:pt idx="22349">
                  <c:v>42363.736111111109</c:v>
                </c:pt>
                <c:pt idx="22350">
                  <c:v>42363.738194444442</c:v>
                </c:pt>
                <c:pt idx="22351">
                  <c:v>42363.739583333336</c:v>
                </c:pt>
                <c:pt idx="22352">
                  <c:v>42363.740277777775</c:v>
                </c:pt>
                <c:pt idx="22353">
                  <c:v>42363.742361111108</c:v>
                </c:pt>
                <c:pt idx="22354">
                  <c:v>42363.744444444441</c:v>
                </c:pt>
                <c:pt idx="22355">
                  <c:v>42363.746527777781</c:v>
                </c:pt>
                <c:pt idx="22356">
                  <c:v>42363.748611111114</c:v>
                </c:pt>
                <c:pt idx="22357">
                  <c:v>42363.75</c:v>
                </c:pt>
                <c:pt idx="22358">
                  <c:v>42363.752083333333</c:v>
                </c:pt>
                <c:pt idx="22359">
                  <c:v>42363.754166666666</c:v>
                </c:pt>
                <c:pt idx="22360">
                  <c:v>42363.755555555559</c:v>
                </c:pt>
                <c:pt idx="22361">
                  <c:v>42363.757638888892</c:v>
                </c:pt>
                <c:pt idx="22362">
                  <c:v>42363.759722222225</c:v>
                </c:pt>
                <c:pt idx="22363">
                  <c:v>42363.760416666664</c:v>
                </c:pt>
                <c:pt idx="22364">
                  <c:v>42363.761805555558</c:v>
                </c:pt>
                <c:pt idx="22365">
                  <c:v>42363.763194444444</c:v>
                </c:pt>
                <c:pt idx="22366">
                  <c:v>42363.765277777777</c:v>
                </c:pt>
                <c:pt idx="22367">
                  <c:v>42363.767361111109</c:v>
                </c:pt>
                <c:pt idx="22368">
                  <c:v>42363.768750000003</c:v>
                </c:pt>
                <c:pt idx="22369">
                  <c:v>42363.770138888889</c:v>
                </c:pt>
                <c:pt idx="22370">
                  <c:v>42363.770833333336</c:v>
                </c:pt>
                <c:pt idx="22371">
                  <c:v>42363.772222222222</c:v>
                </c:pt>
                <c:pt idx="22372">
                  <c:v>42363.774305555555</c:v>
                </c:pt>
                <c:pt idx="22373">
                  <c:v>42363.775694444441</c:v>
                </c:pt>
                <c:pt idx="22374">
                  <c:v>42363.777777777781</c:v>
                </c:pt>
                <c:pt idx="22375">
                  <c:v>42363.779861111114</c:v>
                </c:pt>
                <c:pt idx="22376">
                  <c:v>42363.78125</c:v>
                </c:pt>
                <c:pt idx="22377">
                  <c:v>42363.783333333333</c:v>
                </c:pt>
                <c:pt idx="22378">
                  <c:v>42363.784722222219</c:v>
                </c:pt>
                <c:pt idx="22379">
                  <c:v>42363.786805555559</c:v>
                </c:pt>
                <c:pt idx="22380">
                  <c:v>42363.788194444445</c:v>
                </c:pt>
                <c:pt idx="22381">
                  <c:v>42363.790277777778</c:v>
                </c:pt>
                <c:pt idx="22382">
                  <c:v>42363.791666666664</c:v>
                </c:pt>
                <c:pt idx="22383">
                  <c:v>42363.793749999997</c:v>
                </c:pt>
                <c:pt idx="22384">
                  <c:v>42363.795138888891</c:v>
                </c:pt>
                <c:pt idx="22385">
                  <c:v>42363.797222222223</c:v>
                </c:pt>
                <c:pt idx="22386">
                  <c:v>42363.798611111109</c:v>
                </c:pt>
                <c:pt idx="22387">
                  <c:v>42363.8</c:v>
                </c:pt>
                <c:pt idx="22388">
                  <c:v>42363.802083333336</c:v>
                </c:pt>
                <c:pt idx="22389">
                  <c:v>42363.803472222222</c:v>
                </c:pt>
                <c:pt idx="22390">
                  <c:v>42363.804861111108</c:v>
                </c:pt>
                <c:pt idx="22391">
                  <c:v>42363.806944444441</c:v>
                </c:pt>
                <c:pt idx="22392">
                  <c:v>42363.809027777781</c:v>
                </c:pt>
                <c:pt idx="22393">
                  <c:v>42363.811111111114</c:v>
                </c:pt>
                <c:pt idx="22394">
                  <c:v>42363.8125</c:v>
                </c:pt>
                <c:pt idx="22395">
                  <c:v>42363.813194444447</c:v>
                </c:pt>
                <c:pt idx="22396">
                  <c:v>42363.814583333333</c:v>
                </c:pt>
                <c:pt idx="22397">
                  <c:v>42363.816666666666</c:v>
                </c:pt>
                <c:pt idx="22398">
                  <c:v>42363.818055555559</c:v>
                </c:pt>
                <c:pt idx="22399">
                  <c:v>42363.820138888892</c:v>
                </c:pt>
                <c:pt idx="22400">
                  <c:v>42363.822222222225</c:v>
                </c:pt>
                <c:pt idx="22401">
                  <c:v>42363.822916666664</c:v>
                </c:pt>
                <c:pt idx="22402">
                  <c:v>42363.824305555558</c:v>
                </c:pt>
                <c:pt idx="22403">
                  <c:v>42363.826388888891</c:v>
                </c:pt>
                <c:pt idx="22404">
                  <c:v>42363.828472222223</c:v>
                </c:pt>
                <c:pt idx="22405">
                  <c:v>42363.830555555556</c:v>
                </c:pt>
                <c:pt idx="22406">
                  <c:v>42363.832638888889</c:v>
                </c:pt>
                <c:pt idx="22407">
                  <c:v>42363.833333333336</c:v>
                </c:pt>
                <c:pt idx="22408">
                  <c:v>42363.834027777775</c:v>
                </c:pt>
                <c:pt idx="22409">
                  <c:v>42363.836111111108</c:v>
                </c:pt>
                <c:pt idx="22410">
                  <c:v>42363.838194444441</c:v>
                </c:pt>
                <c:pt idx="22411">
                  <c:v>42363.840277777781</c:v>
                </c:pt>
                <c:pt idx="22412">
                  <c:v>42363.842361111114</c:v>
                </c:pt>
                <c:pt idx="22413">
                  <c:v>42363.84375</c:v>
                </c:pt>
                <c:pt idx="22414">
                  <c:v>42363.844444444447</c:v>
                </c:pt>
                <c:pt idx="22415">
                  <c:v>42363.84652777778</c:v>
                </c:pt>
                <c:pt idx="22416">
                  <c:v>42363.849305555559</c:v>
                </c:pt>
                <c:pt idx="22417">
                  <c:v>42363.851388888892</c:v>
                </c:pt>
                <c:pt idx="22418">
                  <c:v>42363.853472222225</c:v>
                </c:pt>
                <c:pt idx="22419">
                  <c:v>42363.854166666664</c:v>
                </c:pt>
                <c:pt idx="22420">
                  <c:v>42363.856249999997</c:v>
                </c:pt>
                <c:pt idx="22421">
                  <c:v>42363.85833333333</c:v>
                </c:pt>
                <c:pt idx="22422">
                  <c:v>42363.861111111109</c:v>
                </c:pt>
                <c:pt idx="22423">
                  <c:v>42363.863888888889</c:v>
                </c:pt>
                <c:pt idx="22424">
                  <c:v>42363.864583333336</c:v>
                </c:pt>
                <c:pt idx="22425">
                  <c:v>42363.866666666669</c:v>
                </c:pt>
                <c:pt idx="22426">
                  <c:v>42363.870138888888</c:v>
                </c:pt>
                <c:pt idx="22427">
                  <c:v>42363.874305555553</c:v>
                </c:pt>
                <c:pt idx="22428">
                  <c:v>42363.875</c:v>
                </c:pt>
                <c:pt idx="22429">
                  <c:v>42363.878472222219</c:v>
                </c:pt>
                <c:pt idx="22430">
                  <c:v>42363.883333333331</c:v>
                </c:pt>
                <c:pt idx="22431">
                  <c:v>42363.885416666664</c:v>
                </c:pt>
                <c:pt idx="22432">
                  <c:v>42363.895833333336</c:v>
                </c:pt>
                <c:pt idx="22433">
                  <c:v>42363.90625</c:v>
                </c:pt>
                <c:pt idx="22434">
                  <c:v>42363.916666666664</c:v>
                </c:pt>
                <c:pt idx="22435">
                  <c:v>42363.924305555556</c:v>
                </c:pt>
                <c:pt idx="22436">
                  <c:v>42363.927083333336</c:v>
                </c:pt>
                <c:pt idx="22437">
                  <c:v>42363.928472222222</c:v>
                </c:pt>
                <c:pt idx="22438">
                  <c:v>42363.931250000001</c:v>
                </c:pt>
                <c:pt idx="22439">
                  <c:v>42363.934027777781</c:v>
                </c:pt>
                <c:pt idx="22440">
                  <c:v>42363.9375</c:v>
                </c:pt>
                <c:pt idx="22441">
                  <c:v>42363.939583333333</c:v>
                </c:pt>
                <c:pt idx="22442">
                  <c:v>42363.942361111112</c:v>
                </c:pt>
                <c:pt idx="22443">
                  <c:v>42363.945138888892</c:v>
                </c:pt>
                <c:pt idx="22444">
                  <c:v>42363.947222222225</c:v>
                </c:pt>
                <c:pt idx="22445">
                  <c:v>42363.947916666664</c:v>
                </c:pt>
                <c:pt idx="22446">
                  <c:v>42363.949305555558</c:v>
                </c:pt>
                <c:pt idx="22447">
                  <c:v>42363.951388888891</c:v>
                </c:pt>
                <c:pt idx="22448">
                  <c:v>42363.953472222223</c:v>
                </c:pt>
                <c:pt idx="22449">
                  <c:v>42363.954861111109</c:v>
                </c:pt>
                <c:pt idx="22450">
                  <c:v>42363.956944444442</c:v>
                </c:pt>
                <c:pt idx="22451">
                  <c:v>42363.958333333336</c:v>
                </c:pt>
                <c:pt idx="22452">
                  <c:v>42363.959027777775</c:v>
                </c:pt>
                <c:pt idx="22453">
                  <c:v>42363.961111111108</c:v>
                </c:pt>
                <c:pt idx="22454">
                  <c:v>42363.963194444441</c:v>
                </c:pt>
                <c:pt idx="22455">
                  <c:v>42363.965277777781</c:v>
                </c:pt>
                <c:pt idx="22456">
                  <c:v>42363.966666666667</c:v>
                </c:pt>
                <c:pt idx="22457">
                  <c:v>42363.96875</c:v>
                </c:pt>
                <c:pt idx="22458">
                  <c:v>42363.970833333333</c:v>
                </c:pt>
                <c:pt idx="22459">
                  <c:v>42363.972222222219</c:v>
                </c:pt>
                <c:pt idx="22460">
                  <c:v>42363.974305555559</c:v>
                </c:pt>
                <c:pt idx="22461">
                  <c:v>42363.976388888892</c:v>
                </c:pt>
                <c:pt idx="22462">
                  <c:v>42363.978472222225</c:v>
                </c:pt>
                <c:pt idx="22463">
                  <c:v>42363.979166666664</c:v>
                </c:pt>
                <c:pt idx="22464">
                  <c:v>42363.979861111111</c:v>
                </c:pt>
                <c:pt idx="22465">
                  <c:v>42363.981944444444</c:v>
                </c:pt>
                <c:pt idx="22466">
                  <c:v>42363.984027777777</c:v>
                </c:pt>
                <c:pt idx="22467">
                  <c:v>42363.98541666667</c:v>
                </c:pt>
                <c:pt idx="22468">
                  <c:v>42363.987500000003</c:v>
                </c:pt>
                <c:pt idx="22469">
                  <c:v>42363.989583333336</c:v>
                </c:pt>
                <c:pt idx="22470">
                  <c:v>42363.991666666669</c:v>
                </c:pt>
                <c:pt idx="22471">
                  <c:v>42363.993750000001</c:v>
                </c:pt>
                <c:pt idx="22472">
                  <c:v>42363.995833333334</c:v>
                </c:pt>
                <c:pt idx="22473">
                  <c:v>42363.99722222222</c:v>
                </c:pt>
                <c:pt idx="22474">
                  <c:v>42363.999305555553</c:v>
                </c:pt>
                <c:pt idx="22475">
                  <c:v>42364</c:v>
                </c:pt>
                <c:pt idx="22476">
                  <c:v>42364.001388888886</c:v>
                </c:pt>
                <c:pt idx="22477">
                  <c:v>42364.00277777778</c:v>
                </c:pt>
                <c:pt idx="22478">
                  <c:v>42364.004861111112</c:v>
                </c:pt>
                <c:pt idx="22479">
                  <c:v>42364.006944444445</c:v>
                </c:pt>
                <c:pt idx="22480">
                  <c:v>42364.008333333331</c:v>
                </c:pt>
                <c:pt idx="22481">
                  <c:v>42364.010416666664</c:v>
                </c:pt>
                <c:pt idx="22482">
                  <c:v>42364.012499999997</c:v>
                </c:pt>
                <c:pt idx="22483">
                  <c:v>42364.01458333333</c:v>
                </c:pt>
                <c:pt idx="22484">
                  <c:v>42364.01666666667</c:v>
                </c:pt>
                <c:pt idx="22485">
                  <c:v>42364.018055555556</c:v>
                </c:pt>
                <c:pt idx="22486">
                  <c:v>42364.020138888889</c:v>
                </c:pt>
                <c:pt idx="22487">
                  <c:v>42364.020833333336</c:v>
                </c:pt>
                <c:pt idx="22488">
                  <c:v>42364.022222222222</c:v>
                </c:pt>
                <c:pt idx="22489">
                  <c:v>42364.023611111108</c:v>
                </c:pt>
                <c:pt idx="22490">
                  <c:v>42364.025694444441</c:v>
                </c:pt>
                <c:pt idx="22491">
                  <c:v>42364.027083333334</c:v>
                </c:pt>
                <c:pt idx="22492">
                  <c:v>42364.029166666667</c:v>
                </c:pt>
                <c:pt idx="22493">
                  <c:v>42364.03125</c:v>
                </c:pt>
                <c:pt idx="22494">
                  <c:v>42364.032638888886</c:v>
                </c:pt>
                <c:pt idx="22495">
                  <c:v>42364.034722222219</c:v>
                </c:pt>
                <c:pt idx="22496">
                  <c:v>42364.036805555559</c:v>
                </c:pt>
                <c:pt idx="22497">
                  <c:v>42364.038888888892</c:v>
                </c:pt>
                <c:pt idx="22498">
                  <c:v>42364.040972222225</c:v>
                </c:pt>
                <c:pt idx="22499">
                  <c:v>42364.041666666664</c:v>
                </c:pt>
                <c:pt idx="22500">
                  <c:v>42364.043055555558</c:v>
                </c:pt>
                <c:pt idx="22501">
                  <c:v>42364.045138888891</c:v>
                </c:pt>
                <c:pt idx="22502">
                  <c:v>42364.047222222223</c:v>
                </c:pt>
                <c:pt idx="22503">
                  <c:v>42364.049305555556</c:v>
                </c:pt>
                <c:pt idx="22504">
                  <c:v>42364.052083333336</c:v>
                </c:pt>
                <c:pt idx="22505">
                  <c:v>42364.054861111108</c:v>
                </c:pt>
                <c:pt idx="22506">
                  <c:v>42364.056250000001</c:v>
                </c:pt>
                <c:pt idx="22507">
                  <c:v>42364.059027777781</c:v>
                </c:pt>
                <c:pt idx="22508">
                  <c:v>42364.061111111114</c:v>
                </c:pt>
                <c:pt idx="22509">
                  <c:v>42364.0625</c:v>
                </c:pt>
                <c:pt idx="22510">
                  <c:v>42364.063194444447</c:v>
                </c:pt>
                <c:pt idx="22511">
                  <c:v>42364.06527777778</c:v>
                </c:pt>
                <c:pt idx="22512">
                  <c:v>42364.068055555559</c:v>
                </c:pt>
                <c:pt idx="22513">
                  <c:v>42364.070138888892</c:v>
                </c:pt>
                <c:pt idx="22514">
                  <c:v>42364.072916666664</c:v>
                </c:pt>
                <c:pt idx="22515">
                  <c:v>42364.076388888891</c:v>
                </c:pt>
                <c:pt idx="22516">
                  <c:v>42364.078472222223</c:v>
                </c:pt>
                <c:pt idx="22517">
                  <c:v>42364.081250000003</c:v>
                </c:pt>
                <c:pt idx="22518">
                  <c:v>42364.083333333336</c:v>
                </c:pt>
                <c:pt idx="22519">
                  <c:v>42364.085416666669</c:v>
                </c:pt>
                <c:pt idx="22520">
                  <c:v>42364.086805555555</c:v>
                </c:pt>
                <c:pt idx="22521">
                  <c:v>42364.088888888888</c:v>
                </c:pt>
                <c:pt idx="22522">
                  <c:v>42364.09097222222</c:v>
                </c:pt>
                <c:pt idx="22523">
                  <c:v>42364.093055555553</c:v>
                </c:pt>
                <c:pt idx="22524">
                  <c:v>42364.09375</c:v>
                </c:pt>
                <c:pt idx="22525">
                  <c:v>42364.094444444447</c:v>
                </c:pt>
                <c:pt idx="22526">
                  <c:v>42364.09652777778</c:v>
                </c:pt>
                <c:pt idx="22527">
                  <c:v>42364.098611111112</c:v>
                </c:pt>
                <c:pt idx="22528">
                  <c:v>42364.100694444445</c:v>
                </c:pt>
                <c:pt idx="22529">
                  <c:v>42364.102777777778</c:v>
                </c:pt>
                <c:pt idx="22530">
                  <c:v>42364.104166666664</c:v>
                </c:pt>
                <c:pt idx="22531">
                  <c:v>42364.104861111111</c:v>
                </c:pt>
                <c:pt idx="22532">
                  <c:v>42364.107638888891</c:v>
                </c:pt>
                <c:pt idx="22533">
                  <c:v>42364.109722222223</c:v>
                </c:pt>
                <c:pt idx="22534">
                  <c:v>42364.112500000003</c:v>
                </c:pt>
                <c:pt idx="22535">
                  <c:v>42364.114583333336</c:v>
                </c:pt>
                <c:pt idx="22536">
                  <c:v>42364.115972222222</c:v>
                </c:pt>
                <c:pt idx="22537">
                  <c:v>42364.118750000001</c:v>
                </c:pt>
                <c:pt idx="22538">
                  <c:v>42364.121527777781</c:v>
                </c:pt>
                <c:pt idx="22539">
                  <c:v>42364.124305555553</c:v>
                </c:pt>
                <c:pt idx="22540">
                  <c:v>42364.125</c:v>
                </c:pt>
                <c:pt idx="22541">
                  <c:v>42364.127083333333</c:v>
                </c:pt>
                <c:pt idx="22542">
                  <c:v>42364.129861111112</c:v>
                </c:pt>
                <c:pt idx="22543">
                  <c:v>42364.132638888892</c:v>
                </c:pt>
                <c:pt idx="22544">
                  <c:v>42364.135416666664</c:v>
                </c:pt>
                <c:pt idx="22545">
                  <c:v>42364.138888888891</c:v>
                </c:pt>
                <c:pt idx="22546">
                  <c:v>42364.142361111109</c:v>
                </c:pt>
                <c:pt idx="22547">
                  <c:v>42364.145833333336</c:v>
                </c:pt>
                <c:pt idx="22548">
                  <c:v>42364.147222222222</c:v>
                </c:pt>
                <c:pt idx="22549">
                  <c:v>42364.152083333334</c:v>
                </c:pt>
                <c:pt idx="22550">
                  <c:v>42364.15625</c:v>
                </c:pt>
                <c:pt idx="22551">
                  <c:v>42364.166666666664</c:v>
                </c:pt>
                <c:pt idx="22552">
                  <c:v>42364.177083333336</c:v>
                </c:pt>
                <c:pt idx="22553">
                  <c:v>42364.184027777781</c:v>
                </c:pt>
                <c:pt idx="22554">
                  <c:v>42364.1875</c:v>
                </c:pt>
                <c:pt idx="22555">
                  <c:v>42364.197916666664</c:v>
                </c:pt>
                <c:pt idx="22556">
                  <c:v>42364.201388888891</c:v>
                </c:pt>
                <c:pt idx="22557">
                  <c:v>42364.204861111109</c:v>
                </c:pt>
                <c:pt idx="22558">
                  <c:v>42364.207638888889</c:v>
                </c:pt>
                <c:pt idx="22559">
                  <c:v>42364.208333333336</c:v>
                </c:pt>
                <c:pt idx="22560">
                  <c:v>42364.210416666669</c:v>
                </c:pt>
                <c:pt idx="22561">
                  <c:v>42364.212500000001</c:v>
                </c:pt>
                <c:pt idx="22562">
                  <c:v>42364.214583333334</c:v>
                </c:pt>
                <c:pt idx="22563">
                  <c:v>42364.21597222222</c:v>
                </c:pt>
                <c:pt idx="22564">
                  <c:v>42364.218055555553</c:v>
                </c:pt>
                <c:pt idx="22565">
                  <c:v>42364.21875</c:v>
                </c:pt>
                <c:pt idx="22566">
                  <c:v>42364.220138888886</c:v>
                </c:pt>
                <c:pt idx="22567">
                  <c:v>42364.22152777778</c:v>
                </c:pt>
                <c:pt idx="22568">
                  <c:v>42364.223611111112</c:v>
                </c:pt>
                <c:pt idx="22569">
                  <c:v>42364.224999999999</c:v>
                </c:pt>
                <c:pt idx="22570">
                  <c:v>42364.227083333331</c:v>
                </c:pt>
                <c:pt idx="22571">
                  <c:v>42364.229166666664</c:v>
                </c:pt>
                <c:pt idx="22572">
                  <c:v>42364.231249999997</c:v>
                </c:pt>
                <c:pt idx="22573">
                  <c:v>42364.232638888891</c:v>
                </c:pt>
                <c:pt idx="22574">
                  <c:v>42364.234027777777</c:v>
                </c:pt>
                <c:pt idx="22575">
                  <c:v>42364.236111111109</c:v>
                </c:pt>
                <c:pt idx="22576">
                  <c:v>42364.237500000003</c:v>
                </c:pt>
                <c:pt idx="22577">
                  <c:v>42364.239583333336</c:v>
                </c:pt>
                <c:pt idx="22578">
                  <c:v>42364.241666666669</c:v>
                </c:pt>
                <c:pt idx="22579">
                  <c:v>42364.243055555555</c:v>
                </c:pt>
                <c:pt idx="22580">
                  <c:v>42364.245138888888</c:v>
                </c:pt>
                <c:pt idx="22581">
                  <c:v>42364.246527777781</c:v>
                </c:pt>
                <c:pt idx="22582">
                  <c:v>42364.248611111114</c:v>
                </c:pt>
                <c:pt idx="22583">
                  <c:v>42364.25</c:v>
                </c:pt>
                <c:pt idx="22584">
                  <c:v>42364.250694444447</c:v>
                </c:pt>
                <c:pt idx="22585">
                  <c:v>42364.25277777778</c:v>
                </c:pt>
                <c:pt idx="22586">
                  <c:v>42364.254166666666</c:v>
                </c:pt>
                <c:pt idx="22587">
                  <c:v>42364.256249999999</c:v>
                </c:pt>
                <c:pt idx="22588">
                  <c:v>42364.258333333331</c:v>
                </c:pt>
                <c:pt idx="22589">
                  <c:v>42364.260416666664</c:v>
                </c:pt>
                <c:pt idx="22590">
                  <c:v>42364.262499999997</c:v>
                </c:pt>
                <c:pt idx="22591">
                  <c:v>42364.26458333333</c:v>
                </c:pt>
                <c:pt idx="22592">
                  <c:v>42364.265972222223</c:v>
                </c:pt>
                <c:pt idx="22593">
                  <c:v>42364.268055555556</c:v>
                </c:pt>
                <c:pt idx="22594">
                  <c:v>42364.269444444442</c:v>
                </c:pt>
                <c:pt idx="22595">
                  <c:v>42364.270833333336</c:v>
                </c:pt>
                <c:pt idx="22596">
                  <c:v>42364.271527777775</c:v>
                </c:pt>
                <c:pt idx="22597">
                  <c:v>42364.273611111108</c:v>
                </c:pt>
                <c:pt idx="22598">
                  <c:v>42364.275694444441</c:v>
                </c:pt>
                <c:pt idx="22599">
                  <c:v>42364.277777777781</c:v>
                </c:pt>
                <c:pt idx="22600">
                  <c:v>42364.279166666667</c:v>
                </c:pt>
                <c:pt idx="22601">
                  <c:v>42364.280555555553</c:v>
                </c:pt>
                <c:pt idx="22602">
                  <c:v>42364.28125</c:v>
                </c:pt>
                <c:pt idx="22603">
                  <c:v>42364.281944444447</c:v>
                </c:pt>
                <c:pt idx="22604">
                  <c:v>42364.28402777778</c:v>
                </c:pt>
                <c:pt idx="22605">
                  <c:v>42364.286111111112</c:v>
                </c:pt>
                <c:pt idx="22606">
                  <c:v>42364.287499999999</c:v>
                </c:pt>
                <c:pt idx="22607">
                  <c:v>42364.288888888892</c:v>
                </c:pt>
                <c:pt idx="22608">
                  <c:v>42364.290277777778</c:v>
                </c:pt>
                <c:pt idx="22609">
                  <c:v>42364.291666666664</c:v>
                </c:pt>
                <c:pt idx="22610">
                  <c:v>42364.293749999997</c:v>
                </c:pt>
                <c:pt idx="22611">
                  <c:v>42364.29583333333</c:v>
                </c:pt>
                <c:pt idx="22612">
                  <c:v>42364.29791666667</c:v>
                </c:pt>
                <c:pt idx="22613">
                  <c:v>42364.3</c:v>
                </c:pt>
                <c:pt idx="22614">
                  <c:v>42364.302083333336</c:v>
                </c:pt>
                <c:pt idx="22615">
                  <c:v>42364.303472222222</c:v>
                </c:pt>
                <c:pt idx="22616">
                  <c:v>42364.305555555555</c:v>
                </c:pt>
                <c:pt idx="22617">
                  <c:v>42364.306944444441</c:v>
                </c:pt>
                <c:pt idx="22618">
                  <c:v>42364.308333333334</c:v>
                </c:pt>
                <c:pt idx="22619">
                  <c:v>42364.310416666667</c:v>
                </c:pt>
                <c:pt idx="22620">
                  <c:v>42364.311805555553</c:v>
                </c:pt>
                <c:pt idx="22621">
                  <c:v>42364.3125</c:v>
                </c:pt>
                <c:pt idx="22622">
                  <c:v>42364.313888888886</c:v>
                </c:pt>
                <c:pt idx="22623">
                  <c:v>42364.31527777778</c:v>
                </c:pt>
                <c:pt idx="22624">
                  <c:v>42364.316666666666</c:v>
                </c:pt>
                <c:pt idx="22625">
                  <c:v>42364.318749999999</c:v>
                </c:pt>
                <c:pt idx="22626">
                  <c:v>42364.320138888892</c:v>
                </c:pt>
                <c:pt idx="22627">
                  <c:v>42364.321527777778</c:v>
                </c:pt>
                <c:pt idx="22628">
                  <c:v>42364.322916666664</c:v>
                </c:pt>
                <c:pt idx="22629">
                  <c:v>42364.323611111111</c:v>
                </c:pt>
                <c:pt idx="22630">
                  <c:v>42364.325694444444</c:v>
                </c:pt>
                <c:pt idx="22631">
                  <c:v>42364.327777777777</c:v>
                </c:pt>
                <c:pt idx="22632">
                  <c:v>42364.32916666667</c:v>
                </c:pt>
                <c:pt idx="22633">
                  <c:v>42364.330555555556</c:v>
                </c:pt>
                <c:pt idx="22634">
                  <c:v>42364.332638888889</c:v>
                </c:pt>
                <c:pt idx="22635">
                  <c:v>42364.333333333336</c:v>
                </c:pt>
                <c:pt idx="22636">
                  <c:v>42364.334027777775</c:v>
                </c:pt>
                <c:pt idx="22637">
                  <c:v>42364.336111111108</c:v>
                </c:pt>
                <c:pt idx="22638">
                  <c:v>42364.338194444441</c:v>
                </c:pt>
                <c:pt idx="22639">
                  <c:v>42364.339583333334</c:v>
                </c:pt>
                <c:pt idx="22640">
                  <c:v>42364.34097222222</c:v>
                </c:pt>
                <c:pt idx="22641">
                  <c:v>42364.343055555553</c:v>
                </c:pt>
                <c:pt idx="22642">
                  <c:v>42364.34375</c:v>
                </c:pt>
                <c:pt idx="22643">
                  <c:v>42364.345138888886</c:v>
                </c:pt>
                <c:pt idx="22644">
                  <c:v>42364.34652777778</c:v>
                </c:pt>
                <c:pt idx="22645">
                  <c:v>42364.348611111112</c:v>
                </c:pt>
                <c:pt idx="22646">
                  <c:v>42364.350694444445</c:v>
                </c:pt>
                <c:pt idx="22647">
                  <c:v>42364.352083333331</c:v>
                </c:pt>
                <c:pt idx="22648">
                  <c:v>42364.354166666664</c:v>
                </c:pt>
                <c:pt idx="22649">
                  <c:v>42364.356249999997</c:v>
                </c:pt>
                <c:pt idx="22650">
                  <c:v>42364.35833333333</c:v>
                </c:pt>
                <c:pt idx="22651">
                  <c:v>42364.36041666667</c:v>
                </c:pt>
                <c:pt idx="22652">
                  <c:v>42364.362500000003</c:v>
                </c:pt>
                <c:pt idx="22653">
                  <c:v>42364.363888888889</c:v>
                </c:pt>
                <c:pt idx="22654">
                  <c:v>42364.364583333336</c:v>
                </c:pt>
                <c:pt idx="22655">
                  <c:v>42364.365972222222</c:v>
                </c:pt>
                <c:pt idx="22656">
                  <c:v>42364.367361111108</c:v>
                </c:pt>
                <c:pt idx="22657">
                  <c:v>42364.369444444441</c:v>
                </c:pt>
                <c:pt idx="22658">
                  <c:v>42364.371527777781</c:v>
                </c:pt>
                <c:pt idx="22659">
                  <c:v>42364.373611111114</c:v>
                </c:pt>
                <c:pt idx="22660">
                  <c:v>42364.375</c:v>
                </c:pt>
                <c:pt idx="22661">
                  <c:v>42364.375694444447</c:v>
                </c:pt>
                <c:pt idx="22662">
                  <c:v>42364.37777777778</c:v>
                </c:pt>
                <c:pt idx="22663">
                  <c:v>42364.380555555559</c:v>
                </c:pt>
                <c:pt idx="22664">
                  <c:v>42364.383333333331</c:v>
                </c:pt>
                <c:pt idx="22665">
                  <c:v>42364.385416666664</c:v>
                </c:pt>
                <c:pt idx="22666">
                  <c:v>42364.386111111111</c:v>
                </c:pt>
                <c:pt idx="22667">
                  <c:v>42364.388194444444</c:v>
                </c:pt>
                <c:pt idx="22668">
                  <c:v>42364.390277777777</c:v>
                </c:pt>
                <c:pt idx="22669">
                  <c:v>42364.393055555556</c:v>
                </c:pt>
                <c:pt idx="22670">
                  <c:v>42364.395833333336</c:v>
                </c:pt>
                <c:pt idx="22671">
                  <c:v>42364.396527777775</c:v>
                </c:pt>
                <c:pt idx="22672">
                  <c:v>42364.400694444441</c:v>
                </c:pt>
                <c:pt idx="22673">
                  <c:v>42364.404861111114</c:v>
                </c:pt>
                <c:pt idx="22674">
                  <c:v>42364.40625</c:v>
                </c:pt>
                <c:pt idx="22675">
                  <c:v>42364.410416666666</c:v>
                </c:pt>
                <c:pt idx="22676">
                  <c:v>42364.416666666664</c:v>
                </c:pt>
                <c:pt idx="22677">
                  <c:v>42364.427083333336</c:v>
                </c:pt>
                <c:pt idx="22678">
                  <c:v>42364.435416666667</c:v>
                </c:pt>
                <c:pt idx="22679">
                  <c:v>42364.4375</c:v>
                </c:pt>
                <c:pt idx="22680">
                  <c:v>42364.447916666664</c:v>
                </c:pt>
                <c:pt idx="22681">
                  <c:v>42364.449305555558</c:v>
                </c:pt>
                <c:pt idx="22682">
                  <c:v>42364.453472222223</c:v>
                </c:pt>
                <c:pt idx="22683">
                  <c:v>42364.456250000003</c:v>
                </c:pt>
                <c:pt idx="22684">
                  <c:v>42364.458333333336</c:v>
                </c:pt>
                <c:pt idx="22685">
                  <c:v>42364.459027777775</c:v>
                </c:pt>
                <c:pt idx="22686">
                  <c:v>42364.461805555555</c:v>
                </c:pt>
                <c:pt idx="22687">
                  <c:v>42364.463888888888</c:v>
                </c:pt>
                <c:pt idx="22688">
                  <c:v>42364.466666666667</c:v>
                </c:pt>
                <c:pt idx="22689">
                  <c:v>42364.46875</c:v>
                </c:pt>
                <c:pt idx="22690">
                  <c:v>42364.47152777778</c:v>
                </c:pt>
                <c:pt idx="22691">
                  <c:v>42364.474305555559</c:v>
                </c:pt>
                <c:pt idx="22692">
                  <c:v>42364.477083333331</c:v>
                </c:pt>
                <c:pt idx="22693">
                  <c:v>42364.479166666664</c:v>
                </c:pt>
                <c:pt idx="22694">
                  <c:v>42364.481249999997</c:v>
                </c:pt>
                <c:pt idx="22695">
                  <c:v>42364.48333333333</c:v>
                </c:pt>
                <c:pt idx="22696">
                  <c:v>42364.484722222223</c:v>
                </c:pt>
                <c:pt idx="22697">
                  <c:v>42364.486805555556</c:v>
                </c:pt>
                <c:pt idx="22698">
                  <c:v>42364.488194444442</c:v>
                </c:pt>
                <c:pt idx="22699">
                  <c:v>42364.489583333336</c:v>
                </c:pt>
                <c:pt idx="22700">
                  <c:v>42364.491666666669</c:v>
                </c:pt>
                <c:pt idx="22701">
                  <c:v>42364.493750000001</c:v>
                </c:pt>
                <c:pt idx="22702">
                  <c:v>42364.495138888888</c:v>
                </c:pt>
                <c:pt idx="22703">
                  <c:v>42364.49722222222</c:v>
                </c:pt>
                <c:pt idx="22704">
                  <c:v>42364.499305555553</c:v>
                </c:pt>
                <c:pt idx="22705">
                  <c:v>42364.5</c:v>
                </c:pt>
                <c:pt idx="22706">
                  <c:v>42364.500694444447</c:v>
                </c:pt>
                <c:pt idx="22707">
                  <c:v>42364.50277777778</c:v>
                </c:pt>
                <c:pt idx="22708">
                  <c:v>42364.504861111112</c:v>
                </c:pt>
                <c:pt idx="22709">
                  <c:v>42364.506944444445</c:v>
                </c:pt>
                <c:pt idx="22710">
                  <c:v>42364.508333333331</c:v>
                </c:pt>
                <c:pt idx="22711">
                  <c:v>42364.510416666664</c:v>
                </c:pt>
                <c:pt idx="22712">
                  <c:v>42364.512499999997</c:v>
                </c:pt>
                <c:pt idx="22713">
                  <c:v>42364.51458333333</c:v>
                </c:pt>
                <c:pt idx="22714">
                  <c:v>42364.51666666667</c:v>
                </c:pt>
                <c:pt idx="22715">
                  <c:v>42364.518750000003</c:v>
                </c:pt>
                <c:pt idx="22716">
                  <c:v>42364.520833333336</c:v>
                </c:pt>
                <c:pt idx="22717">
                  <c:v>42364.522916666669</c:v>
                </c:pt>
                <c:pt idx="22718">
                  <c:v>42364.524305555555</c:v>
                </c:pt>
                <c:pt idx="22719">
                  <c:v>42364.526388888888</c:v>
                </c:pt>
                <c:pt idx="22720">
                  <c:v>42364.52847222222</c:v>
                </c:pt>
                <c:pt idx="22721">
                  <c:v>42364.530555555553</c:v>
                </c:pt>
                <c:pt idx="22722">
                  <c:v>42364.53125</c:v>
                </c:pt>
                <c:pt idx="22723">
                  <c:v>42364.532638888886</c:v>
                </c:pt>
                <c:pt idx="22724">
                  <c:v>42364.53402777778</c:v>
                </c:pt>
                <c:pt idx="22725">
                  <c:v>42364.536111111112</c:v>
                </c:pt>
                <c:pt idx="22726">
                  <c:v>42364.538194444445</c:v>
                </c:pt>
                <c:pt idx="22727">
                  <c:v>42364.540277777778</c:v>
                </c:pt>
                <c:pt idx="22728">
                  <c:v>42364.541666666664</c:v>
                </c:pt>
                <c:pt idx="22729">
                  <c:v>42364.543749999997</c:v>
                </c:pt>
                <c:pt idx="22730">
                  <c:v>42364.54583333333</c:v>
                </c:pt>
                <c:pt idx="22731">
                  <c:v>42364.54791666667</c:v>
                </c:pt>
                <c:pt idx="22732">
                  <c:v>42364.549305555556</c:v>
                </c:pt>
                <c:pt idx="22733">
                  <c:v>42364.551388888889</c:v>
                </c:pt>
                <c:pt idx="22734">
                  <c:v>42364.552083333336</c:v>
                </c:pt>
                <c:pt idx="22735">
                  <c:v>42364.553472222222</c:v>
                </c:pt>
                <c:pt idx="22736">
                  <c:v>42364.554861111108</c:v>
                </c:pt>
                <c:pt idx="22737">
                  <c:v>42364.556944444441</c:v>
                </c:pt>
                <c:pt idx="22738">
                  <c:v>42364.559027777781</c:v>
                </c:pt>
                <c:pt idx="22739">
                  <c:v>42364.560416666667</c:v>
                </c:pt>
                <c:pt idx="22740">
                  <c:v>42364.5625</c:v>
                </c:pt>
                <c:pt idx="22741">
                  <c:v>42364.564583333333</c:v>
                </c:pt>
                <c:pt idx="22742">
                  <c:v>42364.566666666666</c:v>
                </c:pt>
                <c:pt idx="22743">
                  <c:v>42364.568749999999</c:v>
                </c:pt>
                <c:pt idx="22744">
                  <c:v>42364.570833333331</c:v>
                </c:pt>
                <c:pt idx="22745">
                  <c:v>42364.572916666664</c:v>
                </c:pt>
                <c:pt idx="22746">
                  <c:v>42364.574305555558</c:v>
                </c:pt>
                <c:pt idx="22747">
                  <c:v>42364.576388888891</c:v>
                </c:pt>
                <c:pt idx="22748">
                  <c:v>42364.578472222223</c:v>
                </c:pt>
                <c:pt idx="22749">
                  <c:v>42364.579861111109</c:v>
                </c:pt>
                <c:pt idx="22750">
                  <c:v>42364.581944444442</c:v>
                </c:pt>
                <c:pt idx="22751">
                  <c:v>42364.583333333336</c:v>
                </c:pt>
                <c:pt idx="22752">
                  <c:v>42364.584027777775</c:v>
                </c:pt>
                <c:pt idx="22753">
                  <c:v>42364.586111111108</c:v>
                </c:pt>
                <c:pt idx="22754">
                  <c:v>42364.588194444441</c:v>
                </c:pt>
                <c:pt idx="22755">
                  <c:v>42364.590277777781</c:v>
                </c:pt>
                <c:pt idx="22756">
                  <c:v>42364.592361111114</c:v>
                </c:pt>
                <c:pt idx="22757">
                  <c:v>42364.59375</c:v>
                </c:pt>
                <c:pt idx="22758">
                  <c:v>42364.594444444447</c:v>
                </c:pt>
                <c:pt idx="22759">
                  <c:v>42364.59652777778</c:v>
                </c:pt>
                <c:pt idx="22760">
                  <c:v>42364.598611111112</c:v>
                </c:pt>
                <c:pt idx="22761">
                  <c:v>42364.600694444445</c:v>
                </c:pt>
                <c:pt idx="22762">
                  <c:v>42364.602777777778</c:v>
                </c:pt>
                <c:pt idx="22763">
                  <c:v>42364.604166666664</c:v>
                </c:pt>
                <c:pt idx="22764">
                  <c:v>42364.604861111111</c:v>
                </c:pt>
                <c:pt idx="22765">
                  <c:v>42364.606944444444</c:v>
                </c:pt>
                <c:pt idx="22766">
                  <c:v>42364.609027777777</c:v>
                </c:pt>
                <c:pt idx="22767">
                  <c:v>42364.611111111109</c:v>
                </c:pt>
                <c:pt idx="22768">
                  <c:v>42364.613888888889</c:v>
                </c:pt>
                <c:pt idx="22769">
                  <c:v>42364.614583333336</c:v>
                </c:pt>
                <c:pt idx="22770">
                  <c:v>42364.615972222222</c:v>
                </c:pt>
                <c:pt idx="22771">
                  <c:v>42364.618055555555</c:v>
                </c:pt>
                <c:pt idx="22772">
                  <c:v>42364.620833333334</c:v>
                </c:pt>
                <c:pt idx="22773">
                  <c:v>42364.623611111114</c:v>
                </c:pt>
                <c:pt idx="22774">
                  <c:v>42364.625</c:v>
                </c:pt>
                <c:pt idx="22775">
                  <c:v>42364.625694444447</c:v>
                </c:pt>
                <c:pt idx="22776">
                  <c:v>42364.62777777778</c:v>
                </c:pt>
                <c:pt idx="22777">
                  <c:v>42364.630555555559</c:v>
                </c:pt>
                <c:pt idx="22778">
                  <c:v>42364.632638888892</c:v>
                </c:pt>
                <c:pt idx="22779">
                  <c:v>42364.635416666664</c:v>
                </c:pt>
                <c:pt idx="22780">
                  <c:v>42364.638194444444</c:v>
                </c:pt>
                <c:pt idx="22781">
                  <c:v>42364.640972222223</c:v>
                </c:pt>
                <c:pt idx="22782">
                  <c:v>42364.643750000003</c:v>
                </c:pt>
                <c:pt idx="22783">
                  <c:v>42364.645833333336</c:v>
                </c:pt>
                <c:pt idx="22784">
                  <c:v>42364.646527777775</c:v>
                </c:pt>
                <c:pt idx="22785">
                  <c:v>42364.649305555555</c:v>
                </c:pt>
                <c:pt idx="22786">
                  <c:v>42364.652083333334</c:v>
                </c:pt>
                <c:pt idx="22787">
                  <c:v>42364.655555555553</c:v>
                </c:pt>
                <c:pt idx="22788">
                  <c:v>42364.65625</c:v>
                </c:pt>
                <c:pt idx="22789">
                  <c:v>42364.659722222219</c:v>
                </c:pt>
                <c:pt idx="22790">
                  <c:v>42364.663888888892</c:v>
                </c:pt>
                <c:pt idx="22791">
                  <c:v>42364.666666666664</c:v>
                </c:pt>
                <c:pt idx="22792">
                  <c:v>42364.668055555558</c:v>
                </c:pt>
                <c:pt idx="22793">
                  <c:v>42364.672222222223</c:v>
                </c:pt>
                <c:pt idx="22794">
                  <c:v>42364.677083333336</c:v>
                </c:pt>
                <c:pt idx="22795">
                  <c:v>42364.678472222222</c:v>
                </c:pt>
                <c:pt idx="22796">
                  <c:v>42364.6875</c:v>
                </c:pt>
                <c:pt idx="22797">
                  <c:v>42364.697916666664</c:v>
                </c:pt>
                <c:pt idx="22798">
                  <c:v>42364.705555555556</c:v>
                </c:pt>
                <c:pt idx="22799">
                  <c:v>42364.708333333336</c:v>
                </c:pt>
                <c:pt idx="22800">
                  <c:v>42364.718055555553</c:v>
                </c:pt>
                <c:pt idx="22801">
                  <c:v>42364.71875</c:v>
                </c:pt>
                <c:pt idx="22802">
                  <c:v>42364.722916666666</c:v>
                </c:pt>
                <c:pt idx="22803">
                  <c:v>42364.725694444445</c:v>
                </c:pt>
                <c:pt idx="22804">
                  <c:v>42364.727777777778</c:v>
                </c:pt>
                <c:pt idx="22805">
                  <c:v>42364.729166666664</c:v>
                </c:pt>
                <c:pt idx="22806">
                  <c:v>42364.730555555558</c:v>
                </c:pt>
                <c:pt idx="22807">
                  <c:v>42364.732638888891</c:v>
                </c:pt>
                <c:pt idx="22808">
                  <c:v>42364.73541666667</c:v>
                </c:pt>
                <c:pt idx="22809">
                  <c:v>42364.737500000003</c:v>
                </c:pt>
                <c:pt idx="22810">
                  <c:v>42364.739583333336</c:v>
                </c:pt>
                <c:pt idx="22811">
                  <c:v>42364.741666666669</c:v>
                </c:pt>
                <c:pt idx="22812">
                  <c:v>42364.743750000001</c:v>
                </c:pt>
                <c:pt idx="22813">
                  <c:v>42364.745833333334</c:v>
                </c:pt>
                <c:pt idx="22814">
                  <c:v>42364.747916666667</c:v>
                </c:pt>
                <c:pt idx="22815">
                  <c:v>42364.75</c:v>
                </c:pt>
                <c:pt idx="22816">
                  <c:v>42364.751388888886</c:v>
                </c:pt>
                <c:pt idx="22817">
                  <c:v>42364.753472222219</c:v>
                </c:pt>
                <c:pt idx="22818">
                  <c:v>42364.755555555559</c:v>
                </c:pt>
                <c:pt idx="22819">
                  <c:v>42364.756944444445</c:v>
                </c:pt>
                <c:pt idx="22820">
                  <c:v>42364.759027777778</c:v>
                </c:pt>
                <c:pt idx="22821">
                  <c:v>42364.760416666664</c:v>
                </c:pt>
                <c:pt idx="22822">
                  <c:v>42364.761111111111</c:v>
                </c:pt>
                <c:pt idx="22823">
                  <c:v>42364.763194444444</c:v>
                </c:pt>
                <c:pt idx="22824">
                  <c:v>42364.765277777777</c:v>
                </c:pt>
                <c:pt idx="22825">
                  <c:v>42364.767361111109</c:v>
                </c:pt>
                <c:pt idx="22826">
                  <c:v>42364.768750000003</c:v>
                </c:pt>
                <c:pt idx="22827">
                  <c:v>42364.770833333336</c:v>
                </c:pt>
                <c:pt idx="22828">
                  <c:v>42364.772916666669</c:v>
                </c:pt>
                <c:pt idx="22829">
                  <c:v>42364.775000000001</c:v>
                </c:pt>
                <c:pt idx="22830">
                  <c:v>42364.777083333334</c:v>
                </c:pt>
                <c:pt idx="22831">
                  <c:v>42364.77847222222</c:v>
                </c:pt>
                <c:pt idx="22832">
                  <c:v>42364.780555555553</c:v>
                </c:pt>
                <c:pt idx="22833">
                  <c:v>42364.78125</c:v>
                </c:pt>
                <c:pt idx="22834">
                  <c:v>42364.782638888886</c:v>
                </c:pt>
                <c:pt idx="22835">
                  <c:v>42364.784722222219</c:v>
                </c:pt>
                <c:pt idx="22836">
                  <c:v>42364.786805555559</c:v>
                </c:pt>
                <c:pt idx="22837">
                  <c:v>42364.788888888892</c:v>
                </c:pt>
                <c:pt idx="22838">
                  <c:v>42364.790277777778</c:v>
                </c:pt>
                <c:pt idx="22839">
                  <c:v>42364.791666666664</c:v>
                </c:pt>
                <c:pt idx="22840">
                  <c:v>42364.792361111111</c:v>
                </c:pt>
                <c:pt idx="22841">
                  <c:v>42364.794444444444</c:v>
                </c:pt>
                <c:pt idx="22842">
                  <c:v>42364.796527777777</c:v>
                </c:pt>
                <c:pt idx="22843">
                  <c:v>42364.79791666667</c:v>
                </c:pt>
                <c:pt idx="22844">
                  <c:v>42364.800000000003</c:v>
                </c:pt>
                <c:pt idx="22845">
                  <c:v>42364.801388888889</c:v>
                </c:pt>
                <c:pt idx="22846">
                  <c:v>42364.802083333336</c:v>
                </c:pt>
                <c:pt idx="22847">
                  <c:v>42364.803472222222</c:v>
                </c:pt>
                <c:pt idx="22848">
                  <c:v>42364.805555555555</c:v>
                </c:pt>
                <c:pt idx="22849">
                  <c:v>42364.807638888888</c:v>
                </c:pt>
                <c:pt idx="22850">
                  <c:v>42364.809027777781</c:v>
                </c:pt>
                <c:pt idx="22851">
                  <c:v>42364.811111111114</c:v>
                </c:pt>
                <c:pt idx="22852">
                  <c:v>42364.8125</c:v>
                </c:pt>
                <c:pt idx="22853">
                  <c:v>42364.813194444447</c:v>
                </c:pt>
                <c:pt idx="22854">
                  <c:v>42364.81527777778</c:v>
                </c:pt>
                <c:pt idx="22855">
                  <c:v>42364.817361111112</c:v>
                </c:pt>
                <c:pt idx="22856">
                  <c:v>42364.819444444445</c:v>
                </c:pt>
                <c:pt idx="22857">
                  <c:v>42364.821527777778</c:v>
                </c:pt>
                <c:pt idx="22858">
                  <c:v>42364.822916666664</c:v>
                </c:pt>
                <c:pt idx="22859">
                  <c:v>42364.824999999997</c:v>
                </c:pt>
                <c:pt idx="22860">
                  <c:v>42364.82708333333</c:v>
                </c:pt>
                <c:pt idx="22861">
                  <c:v>42364.82916666667</c:v>
                </c:pt>
                <c:pt idx="22862">
                  <c:v>42364.830555555556</c:v>
                </c:pt>
                <c:pt idx="22863">
                  <c:v>42364.832638888889</c:v>
                </c:pt>
                <c:pt idx="22864">
                  <c:v>42364.833333333336</c:v>
                </c:pt>
                <c:pt idx="22865">
                  <c:v>42364.834722222222</c:v>
                </c:pt>
                <c:pt idx="22866">
                  <c:v>42364.836805555555</c:v>
                </c:pt>
                <c:pt idx="22867">
                  <c:v>42364.838888888888</c:v>
                </c:pt>
                <c:pt idx="22868">
                  <c:v>42364.84097222222</c:v>
                </c:pt>
                <c:pt idx="22869">
                  <c:v>42364.842361111114</c:v>
                </c:pt>
                <c:pt idx="22870">
                  <c:v>42364.84375</c:v>
                </c:pt>
                <c:pt idx="22871">
                  <c:v>42364.845138888886</c:v>
                </c:pt>
                <c:pt idx="22872">
                  <c:v>42364.847222222219</c:v>
                </c:pt>
                <c:pt idx="22873">
                  <c:v>42364.849305555559</c:v>
                </c:pt>
                <c:pt idx="22874">
                  <c:v>42364.851388888892</c:v>
                </c:pt>
                <c:pt idx="22875">
                  <c:v>42364.853472222225</c:v>
                </c:pt>
                <c:pt idx="22876">
                  <c:v>42364.854166666664</c:v>
                </c:pt>
                <c:pt idx="22877">
                  <c:v>42364.855555555558</c:v>
                </c:pt>
                <c:pt idx="22878">
                  <c:v>42364.857638888891</c:v>
                </c:pt>
                <c:pt idx="22879">
                  <c:v>42364.859722222223</c:v>
                </c:pt>
                <c:pt idx="22880">
                  <c:v>42364.861805555556</c:v>
                </c:pt>
                <c:pt idx="22881">
                  <c:v>42364.863888888889</c:v>
                </c:pt>
                <c:pt idx="22882">
                  <c:v>42364.864583333336</c:v>
                </c:pt>
                <c:pt idx="22883">
                  <c:v>42364.865972222222</c:v>
                </c:pt>
                <c:pt idx="22884">
                  <c:v>42364.868055555555</c:v>
                </c:pt>
                <c:pt idx="22885">
                  <c:v>42364.870138888888</c:v>
                </c:pt>
                <c:pt idx="22886">
                  <c:v>42364.87222222222</c:v>
                </c:pt>
                <c:pt idx="22887">
                  <c:v>42364.874305555553</c:v>
                </c:pt>
                <c:pt idx="22888">
                  <c:v>42364.875</c:v>
                </c:pt>
                <c:pt idx="22889">
                  <c:v>42364.876388888886</c:v>
                </c:pt>
                <c:pt idx="22890">
                  <c:v>42364.878472222219</c:v>
                </c:pt>
                <c:pt idx="22891">
                  <c:v>42364.881249999999</c:v>
                </c:pt>
                <c:pt idx="22892">
                  <c:v>42364.884722222225</c:v>
                </c:pt>
                <c:pt idx="22893">
                  <c:v>42364.885416666664</c:v>
                </c:pt>
                <c:pt idx="22894">
                  <c:v>42364.886805555558</c:v>
                </c:pt>
                <c:pt idx="22895">
                  <c:v>42364.890277777777</c:v>
                </c:pt>
                <c:pt idx="22896">
                  <c:v>42364.893055555556</c:v>
                </c:pt>
                <c:pt idx="22897">
                  <c:v>42364.895833333336</c:v>
                </c:pt>
                <c:pt idx="22898">
                  <c:v>42364.9</c:v>
                </c:pt>
                <c:pt idx="22899">
                  <c:v>42364.904166666667</c:v>
                </c:pt>
                <c:pt idx="22900">
                  <c:v>42364.90625</c:v>
                </c:pt>
                <c:pt idx="22901">
                  <c:v>42364.90902777778</c:v>
                </c:pt>
                <c:pt idx="22902">
                  <c:v>42364.916666666664</c:v>
                </c:pt>
                <c:pt idx="22903">
                  <c:v>42364.927083333336</c:v>
                </c:pt>
                <c:pt idx="22904">
                  <c:v>42364.9375</c:v>
                </c:pt>
                <c:pt idx="22905">
                  <c:v>42364.947916666664</c:v>
                </c:pt>
                <c:pt idx="22906">
                  <c:v>42364.951388888891</c:v>
                </c:pt>
                <c:pt idx="22907">
                  <c:v>42364.955555555556</c:v>
                </c:pt>
                <c:pt idx="22908">
                  <c:v>42364.958333333336</c:v>
                </c:pt>
                <c:pt idx="22909">
                  <c:v>42364.959027777775</c:v>
                </c:pt>
                <c:pt idx="22910">
                  <c:v>42364.962500000001</c:v>
                </c:pt>
                <c:pt idx="22911">
                  <c:v>42364.96597222222</c:v>
                </c:pt>
                <c:pt idx="22912">
                  <c:v>42364.96875</c:v>
                </c:pt>
                <c:pt idx="22913">
                  <c:v>42364.969444444447</c:v>
                </c:pt>
                <c:pt idx="22914">
                  <c:v>42364.972222222219</c:v>
                </c:pt>
                <c:pt idx="22915">
                  <c:v>42364.974999999999</c:v>
                </c:pt>
                <c:pt idx="22916">
                  <c:v>42364.977083333331</c:v>
                </c:pt>
                <c:pt idx="22917">
                  <c:v>42364.979166666664</c:v>
                </c:pt>
                <c:pt idx="22918">
                  <c:v>42364.981249999997</c:v>
                </c:pt>
                <c:pt idx="22919">
                  <c:v>42364.98333333333</c:v>
                </c:pt>
                <c:pt idx="22920">
                  <c:v>42364.98541666667</c:v>
                </c:pt>
                <c:pt idx="22921">
                  <c:v>42364.987500000003</c:v>
                </c:pt>
                <c:pt idx="22922">
                  <c:v>42364.989583333336</c:v>
                </c:pt>
                <c:pt idx="22923">
                  <c:v>42364.991666666669</c:v>
                </c:pt>
                <c:pt idx="22924">
                  <c:v>42364.993750000001</c:v>
                </c:pt>
                <c:pt idx="22925">
                  <c:v>42364.995138888888</c:v>
                </c:pt>
                <c:pt idx="22926">
                  <c:v>42364.997916666667</c:v>
                </c:pt>
                <c:pt idx="22927">
                  <c:v>42365</c:v>
                </c:pt>
                <c:pt idx="22928">
                  <c:v>42365.002083333333</c:v>
                </c:pt>
                <c:pt idx="22929">
                  <c:v>42365.004166666666</c:v>
                </c:pt>
                <c:pt idx="22930">
                  <c:v>42365.005555555559</c:v>
                </c:pt>
                <c:pt idx="22931">
                  <c:v>42365.007638888892</c:v>
                </c:pt>
                <c:pt idx="22932">
                  <c:v>42365.009722222225</c:v>
                </c:pt>
                <c:pt idx="22933">
                  <c:v>42365.010416666664</c:v>
                </c:pt>
                <c:pt idx="22934">
                  <c:v>42365.011805555558</c:v>
                </c:pt>
                <c:pt idx="22935">
                  <c:v>42365.01458333333</c:v>
                </c:pt>
                <c:pt idx="22936">
                  <c:v>42365.015972222223</c:v>
                </c:pt>
                <c:pt idx="22937">
                  <c:v>42365.018055555556</c:v>
                </c:pt>
                <c:pt idx="22938">
                  <c:v>42365.020138888889</c:v>
                </c:pt>
                <c:pt idx="22939">
                  <c:v>42365.020833333336</c:v>
                </c:pt>
                <c:pt idx="22940">
                  <c:v>42365.022222222222</c:v>
                </c:pt>
                <c:pt idx="22941">
                  <c:v>42365.024305555555</c:v>
                </c:pt>
                <c:pt idx="22942">
                  <c:v>42365.026388888888</c:v>
                </c:pt>
                <c:pt idx="22943">
                  <c:v>42365.02847222222</c:v>
                </c:pt>
                <c:pt idx="22944">
                  <c:v>42365.03125</c:v>
                </c:pt>
                <c:pt idx="22945">
                  <c:v>42365.033333333333</c:v>
                </c:pt>
                <c:pt idx="22946">
                  <c:v>42365.036111111112</c:v>
                </c:pt>
                <c:pt idx="22947">
                  <c:v>42365.038888888892</c:v>
                </c:pt>
                <c:pt idx="22948">
                  <c:v>42365.040277777778</c:v>
                </c:pt>
                <c:pt idx="22949">
                  <c:v>42365.041666666664</c:v>
                </c:pt>
                <c:pt idx="22950">
                  <c:v>42365.042361111111</c:v>
                </c:pt>
                <c:pt idx="22951">
                  <c:v>42365.044444444444</c:v>
                </c:pt>
                <c:pt idx="22952">
                  <c:v>42365.046527777777</c:v>
                </c:pt>
                <c:pt idx="22953">
                  <c:v>42365.048611111109</c:v>
                </c:pt>
                <c:pt idx="22954">
                  <c:v>42365.050694444442</c:v>
                </c:pt>
                <c:pt idx="22955">
                  <c:v>42365.052083333336</c:v>
                </c:pt>
                <c:pt idx="22956">
                  <c:v>42365.052777777775</c:v>
                </c:pt>
                <c:pt idx="22957">
                  <c:v>42365.054861111108</c:v>
                </c:pt>
                <c:pt idx="22958">
                  <c:v>42365.056944444441</c:v>
                </c:pt>
                <c:pt idx="22959">
                  <c:v>42365.059027777781</c:v>
                </c:pt>
                <c:pt idx="22960">
                  <c:v>42365.061111111114</c:v>
                </c:pt>
                <c:pt idx="22961">
                  <c:v>42365.0625</c:v>
                </c:pt>
                <c:pt idx="22962">
                  <c:v>42365.063194444447</c:v>
                </c:pt>
                <c:pt idx="22963">
                  <c:v>42365.06527777778</c:v>
                </c:pt>
                <c:pt idx="22964">
                  <c:v>42365.067361111112</c:v>
                </c:pt>
                <c:pt idx="22965">
                  <c:v>42365.069444444445</c:v>
                </c:pt>
                <c:pt idx="22966">
                  <c:v>42365.071527777778</c:v>
                </c:pt>
                <c:pt idx="22967">
                  <c:v>42365.072916666664</c:v>
                </c:pt>
                <c:pt idx="22968">
                  <c:v>42365.073611111111</c:v>
                </c:pt>
                <c:pt idx="22969">
                  <c:v>42365.074999999997</c:v>
                </c:pt>
                <c:pt idx="22970">
                  <c:v>42365.07708333333</c:v>
                </c:pt>
                <c:pt idx="22971">
                  <c:v>42365.07916666667</c:v>
                </c:pt>
                <c:pt idx="22972">
                  <c:v>42365.081250000003</c:v>
                </c:pt>
                <c:pt idx="22973">
                  <c:v>42365.083333333336</c:v>
                </c:pt>
                <c:pt idx="22974">
                  <c:v>42365.085416666669</c:v>
                </c:pt>
                <c:pt idx="22975">
                  <c:v>42365.087500000001</c:v>
                </c:pt>
                <c:pt idx="22976">
                  <c:v>42365.090277777781</c:v>
                </c:pt>
                <c:pt idx="22977">
                  <c:v>42365.091666666667</c:v>
                </c:pt>
                <c:pt idx="22978">
                  <c:v>42365.09375</c:v>
                </c:pt>
                <c:pt idx="22979">
                  <c:v>42365.095833333333</c:v>
                </c:pt>
                <c:pt idx="22980">
                  <c:v>42365.097916666666</c:v>
                </c:pt>
                <c:pt idx="22981">
                  <c:v>42365.100694444445</c:v>
                </c:pt>
                <c:pt idx="22982">
                  <c:v>42365.102777777778</c:v>
                </c:pt>
                <c:pt idx="22983">
                  <c:v>42365.104166666664</c:v>
                </c:pt>
                <c:pt idx="22984">
                  <c:v>42365.104861111111</c:v>
                </c:pt>
                <c:pt idx="22985">
                  <c:v>42365.107638888891</c:v>
                </c:pt>
                <c:pt idx="22986">
                  <c:v>42365.109722222223</c:v>
                </c:pt>
                <c:pt idx="22987">
                  <c:v>42365.111805555556</c:v>
                </c:pt>
                <c:pt idx="22988">
                  <c:v>42365.113888888889</c:v>
                </c:pt>
                <c:pt idx="22989">
                  <c:v>42365.114583333336</c:v>
                </c:pt>
                <c:pt idx="22990">
                  <c:v>42365.115972222222</c:v>
                </c:pt>
                <c:pt idx="22991">
                  <c:v>42365.118055555555</c:v>
                </c:pt>
                <c:pt idx="22992">
                  <c:v>42365.120833333334</c:v>
                </c:pt>
                <c:pt idx="22993">
                  <c:v>42365.123611111114</c:v>
                </c:pt>
                <c:pt idx="22994">
                  <c:v>42365.125</c:v>
                </c:pt>
                <c:pt idx="22995">
                  <c:v>42365.126388888886</c:v>
                </c:pt>
                <c:pt idx="22996">
                  <c:v>42365.129166666666</c:v>
                </c:pt>
                <c:pt idx="22997">
                  <c:v>42365.131944444445</c:v>
                </c:pt>
                <c:pt idx="22998">
                  <c:v>42365.134722222225</c:v>
                </c:pt>
                <c:pt idx="22999">
                  <c:v>42365.135416666664</c:v>
                </c:pt>
                <c:pt idx="23000">
                  <c:v>42365.137499999997</c:v>
                </c:pt>
                <c:pt idx="23001">
                  <c:v>42365.13958333333</c:v>
                </c:pt>
                <c:pt idx="23002">
                  <c:v>42365.14166666667</c:v>
                </c:pt>
                <c:pt idx="23003">
                  <c:v>42365.144444444442</c:v>
                </c:pt>
                <c:pt idx="23004">
                  <c:v>42365.145833333336</c:v>
                </c:pt>
                <c:pt idx="23005">
                  <c:v>42365.146527777775</c:v>
                </c:pt>
                <c:pt idx="23006">
                  <c:v>42365.149305555555</c:v>
                </c:pt>
                <c:pt idx="23007">
                  <c:v>42365.152083333334</c:v>
                </c:pt>
                <c:pt idx="23008">
                  <c:v>42365.155555555553</c:v>
                </c:pt>
                <c:pt idx="23009">
                  <c:v>42365.15625</c:v>
                </c:pt>
                <c:pt idx="23010">
                  <c:v>42365.15902777778</c:v>
                </c:pt>
                <c:pt idx="23011">
                  <c:v>42365.163194444445</c:v>
                </c:pt>
                <c:pt idx="23012">
                  <c:v>42365.165972222225</c:v>
                </c:pt>
                <c:pt idx="23013">
                  <c:v>42365.166666666664</c:v>
                </c:pt>
                <c:pt idx="23014">
                  <c:v>42365.169444444444</c:v>
                </c:pt>
                <c:pt idx="23015">
                  <c:v>42365.172222222223</c:v>
                </c:pt>
                <c:pt idx="23016">
                  <c:v>42365.175694444442</c:v>
                </c:pt>
                <c:pt idx="23017">
                  <c:v>42365.177083333336</c:v>
                </c:pt>
                <c:pt idx="23018">
                  <c:v>42365.179861111108</c:v>
                </c:pt>
                <c:pt idx="23019">
                  <c:v>42365.18472222222</c:v>
                </c:pt>
                <c:pt idx="23020">
                  <c:v>42365.1875</c:v>
                </c:pt>
                <c:pt idx="23021">
                  <c:v>42365.19027777778</c:v>
                </c:pt>
                <c:pt idx="23022">
                  <c:v>42365.197916666664</c:v>
                </c:pt>
                <c:pt idx="23023">
                  <c:v>42365.208333333336</c:v>
                </c:pt>
                <c:pt idx="23024">
                  <c:v>42365.21875</c:v>
                </c:pt>
                <c:pt idx="23025">
                  <c:v>42365.22152777778</c:v>
                </c:pt>
                <c:pt idx="23026">
                  <c:v>42365.227777777778</c:v>
                </c:pt>
                <c:pt idx="23027">
                  <c:v>42365.229166666664</c:v>
                </c:pt>
                <c:pt idx="23028">
                  <c:v>42365.23541666667</c:v>
                </c:pt>
                <c:pt idx="23029">
                  <c:v>42365.238888888889</c:v>
                </c:pt>
                <c:pt idx="23030">
                  <c:v>42365.239583333336</c:v>
                </c:pt>
                <c:pt idx="23031">
                  <c:v>42365.241666666669</c:v>
                </c:pt>
                <c:pt idx="23032">
                  <c:v>42365.244444444441</c:v>
                </c:pt>
                <c:pt idx="23033">
                  <c:v>42365.246527777781</c:v>
                </c:pt>
                <c:pt idx="23034">
                  <c:v>42365.249305555553</c:v>
                </c:pt>
                <c:pt idx="23035">
                  <c:v>42365.25</c:v>
                </c:pt>
                <c:pt idx="23036">
                  <c:v>42365.251388888886</c:v>
                </c:pt>
                <c:pt idx="23037">
                  <c:v>42365.253472222219</c:v>
                </c:pt>
                <c:pt idx="23038">
                  <c:v>42365.255555555559</c:v>
                </c:pt>
                <c:pt idx="23039">
                  <c:v>42365.257638888892</c:v>
                </c:pt>
                <c:pt idx="23040">
                  <c:v>42365.259722222225</c:v>
                </c:pt>
                <c:pt idx="23041">
                  <c:v>42365.260416666664</c:v>
                </c:pt>
                <c:pt idx="23042">
                  <c:v>42365.261805555558</c:v>
                </c:pt>
                <c:pt idx="23043">
                  <c:v>42365.263888888891</c:v>
                </c:pt>
                <c:pt idx="23044">
                  <c:v>42365.265972222223</c:v>
                </c:pt>
                <c:pt idx="23045">
                  <c:v>42365.268055555556</c:v>
                </c:pt>
                <c:pt idx="23046">
                  <c:v>42365.269444444442</c:v>
                </c:pt>
                <c:pt idx="23047">
                  <c:v>42365.270833333336</c:v>
                </c:pt>
                <c:pt idx="23048">
                  <c:v>42365.271527777775</c:v>
                </c:pt>
                <c:pt idx="23049">
                  <c:v>42365.273611111108</c:v>
                </c:pt>
                <c:pt idx="23050">
                  <c:v>42365.275000000001</c:v>
                </c:pt>
                <c:pt idx="23051">
                  <c:v>42365.277083333334</c:v>
                </c:pt>
                <c:pt idx="23052">
                  <c:v>42365.279166666667</c:v>
                </c:pt>
                <c:pt idx="23053">
                  <c:v>42365.28125</c:v>
                </c:pt>
                <c:pt idx="23054">
                  <c:v>42365.282638888886</c:v>
                </c:pt>
                <c:pt idx="23055">
                  <c:v>42365.284722222219</c:v>
                </c:pt>
                <c:pt idx="23056">
                  <c:v>42365.286805555559</c:v>
                </c:pt>
                <c:pt idx="23057">
                  <c:v>42365.288888888892</c:v>
                </c:pt>
                <c:pt idx="23058">
                  <c:v>42365.290972222225</c:v>
                </c:pt>
                <c:pt idx="23059">
                  <c:v>42365.291666666664</c:v>
                </c:pt>
                <c:pt idx="23060">
                  <c:v>42365.293055555558</c:v>
                </c:pt>
                <c:pt idx="23061">
                  <c:v>42365.295138888891</c:v>
                </c:pt>
                <c:pt idx="23062">
                  <c:v>42365.296527777777</c:v>
                </c:pt>
                <c:pt idx="23063">
                  <c:v>42365.298611111109</c:v>
                </c:pt>
                <c:pt idx="23064">
                  <c:v>42365.300694444442</c:v>
                </c:pt>
                <c:pt idx="23065">
                  <c:v>42365.302083333336</c:v>
                </c:pt>
                <c:pt idx="23066">
                  <c:v>42365.304166666669</c:v>
                </c:pt>
                <c:pt idx="23067">
                  <c:v>42365.305555555555</c:v>
                </c:pt>
                <c:pt idx="23068">
                  <c:v>42365.307638888888</c:v>
                </c:pt>
                <c:pt idx="23069">
                  <c:v>42365.309027777781</c:v>
                </c:pt>
                <c:pt idx="23070">
                  <c:v>42365.311111111114</c:v>
                </c:pt>
                <c:pt idx="23071">
                  <c:v>42365.3125</c:v>
                </c:pt>
                <c:pt idx="23072">
                  <c:v>42365.313194444447</c:v>
                </c:pt>
                <c:pt idx="23073">
                  <c:v>42365.314583333333</c:v>
                </c:pt>
                <c:pt idx="23074">
                  <c:v>42365.316666666666</c:v>
                </c:pt>
                <c:pt idx="23075">
                  <c:v>42365.318749999999</c:v>
                </c:pt>
                <c:pt idx="23076">
                  <c:v>42365.320833333331</c:v>
                </c:pt>
                <c:pt idx="23077">
                  <c:v>42365.322222222225</c:v>
                </c:pt>
                <c:pt idx="23078">
                  <c:v>42365.322916666664</c:v>
                </c:pt>
                <c:pt idx="23079">
                  <c:v>42365.324305555558</c:v>
                </c:pt>
                <c:pt idx="23080">
                  <c:v>42365.325694444444</c:v>
                </c:pt>
                <c:pt idx="23081">
                  <c:v>42365.327777777777</c:v>
                </c:pt>
                <c:pt idx="23082">
                  <c:v>42365.32916666667</c:v>
                </c:pt>
                <c:pt idx="23083">
                  <c:v>42365.330555555556</c:v>
                </c:pt>
                <c:pt idx="23084">
                  <c:v>42365.332638888889</c:v>
                </c:pt>
                <c:pt idx="23085">
                  <c:v>42365.333333333336</c:v>
                </c:pt>
                <c:pt idx="23086">
                  <c:v>42365.334027777775</c:v>
                </c:pt>
                <c:pt idx="23087">
                  <c:v>42365.336111111108</c:v>
                </c:pt>
                <c:pt idx="23088">
                  <c:v>42365.337500000001</c:v>
                </c:pt>
                <c:pt idx="23089">
                  <c:v>42365.339583333334</c:v>
                </c:pt>
                <c:pt idx="23090">
                  <c:v>42365.34097222222</c:v>
                </c:pt>
                <c:pt idx="23091">
                  <c:v>42365.343055555553</c:v>
                </c:pt>
                <c:pt idx="23092">
                  <c:v>42365.34375</c:v>
                </c:pt>
                <c:pt idx="23093">
                  <c:v>42365.344444444447</c:v>
                </c:pt>
                <c:pt idx="23094">
                  <c:v>42365.345833333333</c:v>
                </c:pt>
                <c:pt idx="23095">
                  <c:v>42365.347916666666</c:v>
                </c:pt>
                <c:pt idx="23096">
                  <c:v>42365.35</c:v>
                </c:pt>
                <c:pt idx="23097">
                  <c:v>42365.351388888892</c:v>
                </c:pt>
                <c:pt idx="23098">
                  <c:v>42365.353472222225</c:v>
                </c:pt>
                <c:pt idx="23099">
                  <c:v>42365.354166666664</c:v>
                </c:pt>
                <c:pt idx="23100">
                  <c:v>42365.354861111111</c:v>
                </c:pt>
                <c:pt idx="23101">
                  <c:v>42365.356249999997</c:v>
                </c:pt>
                <c:pt idx="23102">
                  <c:v>42365.357638888891</c:v>
                </c:pt>
                <c:pt idx="23103">
                  <c:v>42365.359722222223</c:v>
                </c:pt>
                <c:pt idx="23104">
                  <c:v>42365.361111111109</c:v>
                </c:pt>
                <c:pt idx="23105">
                  <c:v>42365.363194444442</c:v>
                </c:pt>
                <c:pt idx="23106">
                  <c:v>42365.364583333336</c:v>
                </c:pt>
                <c:pt idx="23107">
                  <c:v>42365.365277777775</c:v>
                </c:pt>
                <c:pt idx="23108">
                  <c:v>42365.367361111108</c:v>
                </c:pt>
                <c:pt idx="23109">
                  <c:v>42365.368750000001</c:v>
                </c:pt>
                <c:pt idx="23110">
                  <c:v>42365.370833333334</c:v>
                </c:pt>
                <c:pt idx="23111">
                  <c:v>42365.37222222222</c:v>
                </c:pt>
                <c:pt idx="23112">
                  <c:v>42365.374305555553</c:v>
                </c:pt>
                <c:pt idx="23113">
                  <c:v>42365.375</c:v>
                </c:pt>
                <c:pt idx="23114">
                  <c:v>42365.375694444447</c:v>
                </c:pt>
                <c:pt idx="23115">
                  <c:v>42365.37777777778</c:v>
                </c:pt>
                <c:pt idx="23116">
                  <c:v>42365.379166666666</c:v>
                </c:pt>
                <c:pt idx="23117">
                  <c:v>42365.381249999999</c:v>
                </c:pt>
                <c:pt idx="23118">
                  <c:v>42365.383333333331</c:v>
                </c:pt>
                <c:pt idx="23119">
                  <c:v>42365.384722222225</c:v>
                </c:pt>
                <c:pt idx="23120">
                  <c:v>42365.385416666664</c:v>
                </c:pt>
                <c:pt idx="23121">
                  <c:v>42365.386805555558</c:v>
                </c:pt>
                <c:pt idx="23122">
                  <c:v>42365.388194444444</c:v>
                </c:pt>
                <c:pt idx="23123">
                  <c:v>42365.390277777777</c:v>
                </c:pt>
                <c:pt idx="23124">
                  <c:v>42365.392361111109</c:v>
                </c:pt>
                <c:pt idx="23125">
                  <c:v>42365.394444444442</c:v>
                </c:pt>
                <c:pt idx="23126">
                  <c:v>42365.395833333336</c:v>
                </c:pt>
                <c:pt idx="23127">
                  <c:v>42365.396527777775</c:v>
                </c:pt>
                <c:pt idx="23128">
                  <c:v>42365.398611111108</c:v>
                </c:pt>
                <c:pt idx="23129">
                  <c:v>42365.401388888888</c:v>
                </c:pt>
                <c:pt idx="23130">
                  <c:v>42365.40347222222</c:v>
                </c:pt>
                <c:pt idx="23131">
                  <c:v>42365.40625</c:v>
                </c:pt>
                <c:pt idx="23132">
                  <c:v>42365.408333333333</c:v>
                </c:pt>
                <c:pt idx="23133">
                  <c:v>42365.411111111112</c:v>
                </c:pt>
                <c:pt idx="23134">
                  <c:v>42365.413888888892</c:v>
                </c:pt>
                <c:pt idx="23135">
                  <c:v>42365.415972222225</c:v>
                </c:pt>
                <c:pt idx="23136">
                  <c:v>42365.416666666664</c:v>
                </c:pt>
                <c:pt idx="23137">
                  <c:v>42365.418749999997</c:v>
                </c:pt>
                <c:pt idx="23138">
                  <c:v>42365.421527777777</c:v>
                </c:pt>
                <c:pt idx="23139">
                  <c:v>42365.424305555556</c:v>
                </c:pt>
                <c:pt idx="23140">
                  <c:v>42365.427083333336</c:v>
                </c:pt>
                <c:pt idx="23141">
                  <c:v>42365.427777777775</c:v>
                </c:pt>
                <c:pt idx="23142">
                  <c:v>42365.431250000001</c:v>
                </c:pt>
                <c:pt idx="23143">
                  <c:v>42365.436111111114</c:v>
                </c:pt>
                <c:pt idx="23144">
                  <c:v>42365.4375</c:v>
                </c:pt>
                <c:pt idx="23145">
                  <c:v>42365.447916666664</c:v>
                </c:pt>
                <c:pt idx="23146">
                  <c:v>42365.449305555558</c:v>
                </c:pt>
                <c:pt idx="23147">
                  <c:v>42365.458333333336</c:v>
                </c:pt>
                <c:pt idx="23148">
                  <c:v>42365.465277777781</c:v>
                </c:pt>
                <c:pt idx="23149">
                  <c:v>42365.46875</c:v>
                </c:pt>
                <c:pt idx="23150">
                  <c:v>42365.47152777778</c:v>
                </c:pt>
                <c:pt idx="23151">
                  <c:v>42365.477777777778</c:v>
                </c:pt>
                <c:pt idx="23152">
                  <c:v>42365.479166666664</c:v>
                </c:pt>
                <c:pt idx="23153">
                  <c:v>42365.484722222223</c:v>
                </c:pt>
                <c:pt idx="23154">
                  <c:v>42365.488888888889</c:v>
                </c:pt>
                <c:pt idx="23155">
                  <c:v>42365.489583333336</c:v>
                </c:pt>
                <c:pt idx="23156">
                  <c:v>42365.492361111108</c:v>
                </c:pt>
                <c:pt idx="23157">
                  <c:v>42365.495138888888</c:v>
                </c:pt>
                <c:pt idx="23158">
                  <c:v>42365.498611111114</c:v>
                </c:pt>
                <c:pt idx="23159">
                  <c:v>42365.5</c:v>
                </c:pt>
                <c:pt idx="23160">
                  <c:v>42365.501388888886</c:v>
                </c:pt>
                <c:pt idx="23161">
                  <c:v>42365.504166666666</c:v>
                </c:pt>
                <c:pt idx="23162">
                  <c:v>42365.506249999999</c:v>
                </c:pt>
                <c:pt idx="23163">
                  <c:v>42365.508333333331</c:v>
                </c:pt>
                <c:pt idx="23164">
                  <c:v>42365.510416666664</c:v>
                </c:pt>
                <c:pt idx="23165">
                  <c:v>42365.513194444444</c:v>
                </c:pt>
                <c:pt idx="23166">
                  <c:v>42365.515972222223</c:v>
                </c:pt>
                <c:pt idx="23167">
                  <c:v>42365.517361111109</c:v>
                </c:pt>
                <c:pt idx="23168">
                  <c:v>42365.519444444442</c:v>
                </c:pt>
                <c:pt idx="23169">
                  <c:v>42365.520833333336</c:v>
                </c:pt>
                <c:pt idx="23170">
                  <c:v>42365.521527777775</c:v>
                </c:pt>
                <c:pt idx="23171">
                  <c:v>42365.522916666669</c:v>
                </c:pt>
                <c:pt idx="23172">
                  <c:v>42365.525000000001</c:v>
                </c:pt>
                <c:pt idx="23173">
                  <c:v>42365.526388888888</c:v>
                </c:pt>
                <c:pt idx="23174">
                  <c:v>42365.52847222222</c:v>
                </c:pt>
                <c:pt idx="23175">
                  <c:v>42365.529861111114</c:v>
                </c:pt>
                <c:pt idx="23176">
                  <c:v>42365.53125</c:v>
                </c:pt>
                <c:pt idx="23177">
                  <c:v>42365.531944444447</c:v>
                </c:pt>
                <c:pt idx="23178">
                  <c:v>42365.53402777778</c:v>
                </c:pt>
                <c:pt idx="23179">
                  <c:v>42365.536111111112</c:v>
                </c:pt>
                <c:pt idx="23180">
                  <c:v>42365.538194444445</c:v>
                </c:pt>
                <c:pt idx="23181">
                  <c:v>42365.539583333331</c:v>
                </c:pt>
                <c:pt idx="23182">
                  <c:v>42365.541666666664</c:v>
                </c:pt>
                <c:pt idx="23183">
                  <c:v>42365.543749999997</c:v>
                </c:pt>
                <c:pt idx="23184">
                  <c:v>42365.54583333333</c:v>
                </c:pt>
                <c:pt idx="23185">
                  <c:v>42365.54791666667</c:v>
                </c:pt>
                <c:pt idx="23186">
                  <c:v>42365.55</c:v>
                </c:pt>
                <c:pt idx="23187">
                  <c:v>42365.552083333336</c:v>
                </c:pt>
                <c:pt idx="23188">
                  <c:v>42365.554166666669</c:v>
                </c:pt>
                <c:pt idx="23189">
                  <c:v>42365.556250000001</c:v>
                </c:pt>
                <c:pt idx="23190">
                  <c:v>42365.559027777781</c:v>
                </c:pt>
                <c:pt idx="23191">
                  <c:v>42365.561111111114</c:v>
                </c:pt>
                <c:pt idx="23192">
                  <c:v>42365.5625</c:v>
                </c:pt>
                <c:pt idx="23193">
                  <c:v>42365.563194444447</c:v>
                </c:pt>
                <c:pt idx="23194">
                  <c:v>42365.56527777778</c:v>
                </c:pt>
                <c:pt idx="23195">
                  <c:v>42365.567361111112</c:v>
                </c:pt>
                <c:pt idx="23196">
                  <c:v>42365.569444444445</c:v>
                </c:pt>
                <c:pt idx="23197">
                  <c:v>42365.571527777778</c:v>
                </c:pt>
                <c:pt idx="23198">
                  <c:v>42365.572916666664</c:v>
                </c:pt>
                <c:pt idx="23199">
                  <c:v>42365.573611111111</c:v>
                </c:pt>
                <c:pt idx="23200">
                  <c:v>42365.575694444444</c:v>
                </c:pt>
                <c:pt idx="23201">
                  <c:v>42365.577777777777</c:v>
                </c:pt>
                <c:pt idx="23202">
                  <c:v>42365.579861111109</c:v>
                </c:pt>
                <c:pt idx="23203">
                  <c:v>42365.581944444442</c:v>
                </c:pt>
                <c:pt idx="23204">
                  <c:v>42365.583333333336</c:v>
                </c:pt>
                <c:pt idx="23205">
                  <c:v>42365.584027777775</c:v>
                </c:pt>
                <c:pt idx="23206">
                  <c:v>42365.585416666669</c:v>
                </c:pt>
                <c:pt idx="23207">
                  <c:v>42365.587500000001</c:v>
                </c:pt>
                <c:pt idx="23208">
                  <c:v>42365.589583333334</c:v>
                </c:pt>
                <c:pt idx="23209">
                  <c:v>42365.591666666667</c:v>
                </c:pt>
                <c:pt idx="23210">
                  <c:v>42365.59375</c:v>
                </c:pt>
                <c:pt idx="23211">
                  <c:v>42365.595833333333</c:v>
                </c:pt>
                <c:pt idx="23212">
                  <c:v>42365.597916666666</c:v>
                </c:pt>
                <c:pt idx="23213">
                  <c:v>42365.599999999999</c:v>
                </c:pt>
                <c:pt idx="23214">
                  <c:v>42365.602083333331</c:v>
                </c:pt>
                <c:pt idx="23215">
                  <c:v>42365.603472222225</c:v>
                </c:pt>
                <c:pt idx="23216">
                  <c:v>42365.604166666664</c:v>
                </c:pt>
                <c:pt idx="23217">
                  <c:v>42365.606249999997</c:v>
                </c:pt>
                <c:pt idx="23218">
                  <c:v>42365.607638888891</c:v>
                </c:pt>
                <c:pt idx="23219">
                  <c:v>42365.609722222223</c:v>
                </c:pt>
                <c:pt idx="23220">
                  <c:v>42365.611805555556</c:v>
                </c:pt>
                <c:pt idx="23221">
                  <c:v>42365.613888888889</c:v>
                </c:pt>
                <c:pt idx="23222">
                  <c:v>42365.614583333336</c:v>
                </c:pt>
                <c:pt idx="23223">
                  <c:v>42365.615972222222</c:v>
                </c:pt>
                <c:pt idx="23224">
                  <c:v>42365.618055555555</c:v>
                </c:pt>
                <c:pt idx="23225">
                  <c:v>42365.620138888888</c:v>
                </c:pt>
                <c:pt idx="23226">
                  <c:v>42365.622916666667</c:v>
                </c:pt>
                <c:pt idx="23227">
                  <c:v>42365.625</c:v>
                </c:pt>
                <c:pt idx="23228">
                  <c:v>42365.627083333333</c:v>
                </c:pt>
                <c:pt idx="23229">
                  <c:v>42365.629166666666</c:v>
                </c:pt>
                <c:pt idx="23230">
                  <c:v>42365.631249999999</c:v>
                </c:pt>
                <c:pt idx="23231">
                  <c:v>42365.633333333331</c:v>
                </c:pt>
                <c:pt idx="23232">
                  <c:v>42365.635416666664</c:v>
                </c:pt>
                <c:pt idx="23233">
                  <c:v>42365.637499999997</c:v>
                </c:pt>
                <c:pt idx="23234">
                  <c:v>42365.640277777777</c:v>
                </c:pt>
                <c:pt idx="23235">
                  <c:v>42365.642361111109</c:v>
                </c:pt>
                <c:pt idx="23236">
                  <c:v>42365.644444444442</c:v>
                </c:pt>
                <c:pt idx="23237">
                  <c:v>42365.645833333336</c:v>
                </c:pt>
                <c:pt idx="23238">
                  <c:v>42365.647222222222</c:v>
                </c:pt>
                <c:pt idx="23239">
                  <c:v>42365.649305555555</c:v>
                </c:pt>
                <c:pt idx="23240">
                  <c:v>42365.651388888888</c:v>
                </c:pt>
                <c:pt idx="23241">
                  <c:v>42365.654166666667</c:v>
                </c:pt>
                <c:pt idx="23242">
                  <c:v>42365.65625</c:v>
                </c:pt>
                <c:pt idx="23243">
                  <c:v>42365.656944444447</c:v>
                </c:pt>
                <c:pt idx="23244">
                  <c:v>42365.65902777778</c:v>
                </c:pt>
                <c:pt idx="23245">
                  <c:v>42365.662499999999</c:v>
                </c:pt>
                <c:pt idx="23246">
                  <c:v>42365.664583333331</c:v>
                </c:pt>
                <c:pt idx="23247">
                  <c:v>42365.666666666664</c:v>
                </c:pt>
                <c:pt idx="23248">
                  <c:v>42365.668055555558</c:v>
                </c:pt>
                <c:pt idx="23249">
                  <c:v>42365.67083333333</c:v>
                </c:pt>
                <c:pt idx="23250">
                  <c:v>42365.673611111109</c:v>
                </c:pt>
                <c:pt idx="23251">
                  <c:v>42365.677083333336</c:v>
                </c:pt>
                <c:pt idx="23252">
                  <c:v>42365.679861111108</c:v>
                </c:pt>
                <c:pt idx="23253">
                  <c:v>42365.683333333334</c:v>
                </c:pt>
                <c:pt idx="23254">
                  <c:v>42365.686111111114</c:v>
                </c:pt>
                <c:pt idx="23255">
                  <c:v>42365.6875</c:v>
                </c:pt>
                <c:pt idx="23256">
                  <c:v>42365.692361111112</c:v>
                </c:pt>
                <c:pt idx="23257">
                  <c:v>42365.697222222225</c:v>
                </c:pt>
                <c:pt idx="23258">
                  <c:v>42365.697916666664</c:v>
                </c:pt>
                <c:pt idx="23259">
                  <c:v>42365.70208333333</c:v>
                </c:pt>
                <c:pt idx="23260">
                  <c:v>42365.708333333336</c:v>
                </c:pt>
                <c:pt idx="23261">
                  <c:v>42365.71875</c:v>
                </c:pt>
                <c:pt idx="23262">
                  <c:v>42365.729166666664</c:v>
                </c:pt>
                <c:pt idx="23263">
                  <c:v>42365.730555555558</c:v>
                </c:pt>
                <c:pt idx="23264">
                  <c:v>42365.739583333336</c:v>
                </c:pt>
                <c:pt idx="23265">
                  <c:v>42365.747916666667</c:v>
                </c:pt>
                <c:pt idx="23266">
                  <c:v>42365.75</c:v>
                </c:pt>
                <c:pt idx="23267">
                  <c:v>42365.75277777778</c:v>
                </c:pt>
                <c:pt idx="23268">
                  <c:v>42365.754861111112</c:v>
                </c:pt>
                <c:pt idx="23269">
                  <c:v>42365.757638888892</c:v>
                </c:pt>
                <c:pt idx="23270">
                  <c:v>42365.759722222225</c:v>
                </c:pt>
                <c:pt idx="23271">
                  <c:v>42365.760416666664</c:v>
                </c:pt>
                <c:pt idx="23272">
                  <c:v>42365.761805555558</c:v>
                </c:pt>
                <c:pt idx="23273">
                  <c:v>42365.763888888891</c:v>
                </c:pt>
                <c:pt idx="23274">
                  <c:v>42365.765972222223</c:v>
                </c:pt>
                <c:pt idx="23275">
                  <c:v>42365.768055555556</c:v>
                </c:pt>
                <c:pt idx="23276">
                  <c:v>42365.770138888889</c:v>
                </c:pt>
                <c:pt idx="23277">
                  <c:v>42365.770833333336</c:v>
                </c:pt>
                <c:pt idx="23278">
                  <c:v>42365.772222222222</c:v>
                </c:pt>
                <c:pt idx="23279">
                  <c:v>42365.774305555555</c:v>
                </c:pt>
                <c:pt idx="23280">
                  <c:v>42365.776388888888</c:v>
                </c:pt>
                <c:pt idx="23281">
                  <c:v>42365.777777777781</c:v>
                </c:pt>
                <c:pt idx="23282">
                  <c:v>42365.779861111114</c:v>
                </c:pt>
                <c:pt idx="23283">
                  <c:v>42365.78125</c:v>
                </c:pt>
                <c:pt idx="23284">
                  <c:v>42365.781944444447</c:v>
                </c:pt>
                <c:pt idx="23285">
                  <c:v>42365.78402777778</c:v>
                </c:pt>
                <c:pt idx="23286">
                  <c:v>42365.786111111112</c:v>
                </c:pt>
                <c:pt idx="23287">
                  <c:v>42365.788194444445</c:v>
                </c:pt>
                <c:pt idx="23288">
                  <c:v>42365.790277777778</c:v>
                </c:pt>
                <c:pt idx="23289">
                  <c:v>42365.791666666664</c:v>
                </c:pt>
                <c:pt idx="23290">
                  <c:v>42365.792361111111</c:v>
                </c:pt>
                <c:pt idx="23291">
                  <c:v>42365.794444444444</c:v>
                </c:pt>
                <c:pt idx="23292">
                  <c:v>42365.797222222223</c:v>
                </c:pt>
                <c:pt idx="23293">
                  <c:v>42365.8</c:v>
                </c:pt>
                <c:pt idx="23294">
                  <c:v>42365.802083333336</c:v>
                </c:pt>
                <c:pt idx="23295">
                  <c:v>42365.804166666669</c:v>
                </c:pt>
                <c:pt idx="23296">
                  <c:v>42365.806250000001</c:v>
                </c:pt>
                <c:pt idx="23297">
                  <c:v>42365.808333333334</c:v>
                </c:pt>
                <c:pt idx="23298">
                  <c:v>42365.810416666667</c:v>
                </c:pt>
                <c:pt idx="23299">
                  <c:v>42365.8125</c:v>
                </c:pt>
                <c:pt idx="23300">
                  <c:v>42365.814583333333</c:v>
                </c:pt>
                <c:pt idx="23301">
                  <c:v>42365.815972222219</c:v>
                </c:pt>
                <c:pt idx="23302">
                  <c:v>42365.818055555559</c:v>
                </c:pt>
                <c:pt idx="23303">
                  <c:v>42365.820138888892</c:v>
                </c:pt>
                <c:pt idx="23304">
                  <c:v>42365.822222222225</c:v>
                </c:pt>
                <c:pt idx="23305">
                  <c:v>42365.822916666664</c:v>
                </c:pt>
                <c:pt idx="23306">
                  <c:v>42365.823611111111</c:v>
                </c:pt>
                <c:pt idx="23307">
                  <c:v>42365.825694444444</c:v>
                </c:pt>
                <c:pt idx="23308">
                  <c:v>42365.827777777777</c:v>
                </c:pt>
                <c:pt idx="23309">
                  <c:v>42365.829861111109</c:v>
                </c:pt>
                <c:pt idx="23310">
                  <c:v>42365.831944444442</c:v>
                </c:pt>
                <c:pt idx="23311">
                  <c:v>42365.833333333336</c:v>
                </c:pt>
                <c:pt idx="23312">
                  <c:v>42365.834027777775</c:v>
                </c:pt>
                <c:pt idx="23313">
                  <c:v>42365.836111111108</c:v>
                </c:pt>
                <c:pt idx="23314">
                  <c:v>42365.837500000001</c:v>
                </c:pt>
                <c:pt idx="23315">
                  <c:v>42365.839583333334</c:v>
                </c:pt>
                <c:pt idx="23316">
                  <c:v>42365.841666666667</c:v>
                </c:pt>
                <c:pt idx="23317">
                  <c:v>42365.84375</c:v>
                </c:pt>
                <c:pt idx="23318">
                  <c:v>42365.845833333333</c:v>
                </c:pt>
                <c:pt idx="23319">
                  <c:v>42365.847916666666</c:v>
                </c:pt>
                <c:pt idx="23320">
                  <c:v>42365.849305555559</c:v>
                </c:pt>
                <c:pt idx="23321">
                  <c:v>42365.851388888892</c:v>
                </c:pt>
                <c:pt idx="23322">
                  <c:v>42365.852777777778</c:v>
                </c:pt>
                <c:pt idx="23323">
                  <c:v>42365.854166666664</c:v>
                </c:pt>
                <c:pt idx="23324">
                  <c:v>42365.854861111111</c:v>
                </c:pt>
                <c:pt idx="23325">
                  <c:v>42365.856944444444</c:v>
                </c:pt>
                <c:pt idx="23326">
                  <c:v>42365.85833333333</c:v>
                </c:pt>
                <c:pt idx="23327">
                  <c:v>42365.86041666667</c:v>
                </c:pt>
                <c:pt idx="23328">
                  <c:v>42365.862500000003</c:v>
                </c:pt>
                <c:pt idx="23329">
                  <c:v>42365.864583333336</c:v>
                </c:pt>
                <c:pt idx="23330">
                  <c:v>42365.865972222222</c:v>
                </c:pt>
                <c:pt idx="23331">
                  <c:v>42365.868055555555</c:v>
                </c:pt>
                <c:pt idx="23332">
                  <c:v>42365.870138888888</c:v>
                </c:pt>
                <c:pt idx="23333">
                  <c:v>42365.871527777781</c:v>
                </c:pt>
                <c:pt idx="23334">
                  <c:v>42365.873611111114</c:v>
                </c:pt>
                <c:pt idx="23335">
                  <c:v>42365.875</c:v>
                </c:pt>
                <c:pt idx="23336">
                  <c:v>42365.875694444447</c:v>
                </c:pt>
                <c:pt idx="23337">
                  <c:v>42365.877083333333</c:v>
                </c:pt>
                <c:pt idx="23338">
                  <c:v>42365.879166666666</c:v>
                </c:pt>
                <c:pt idx="23339">
                  <c:v>42365.881249999999</c:v>
                </c:pt>
                <c:pt idx="23340">
                  <c:v>42365.882638888892</c:v>
                </c:pt>
                <c:pt idx="23341">
                  <c:v>42365.884722222225</c:v>
                </c:pt>
                <c:pt idx="23342">
                  <c:v>42365.885416666664</c:v>
                </c:pt>
                <c:pt idx="23343">
                  <c:v>42365.886805555558</c:v>
                </c:pt>
                <c:pt idx="23344">
                  <c:v>42365.888888888891</c:v>
                </c:pt>
                <c:pt idx="23345">
                  <c:v>42365.890277777777</c:v>
                </c:pt>
                <c:pt idx="23346">
                  <c:v>42365.892361111109</c:v>
                </c:pt>
                <c:pt idx="23347">
                  <c:v>42365.894444444442</c:v>
                </c:pt>
                <c:pt idx="23348">
                  <c:v>42365.895833333336</c:v>
                </c:pt>
                <c:pt idx="23349">
                  <c:v>42365.896527777775</c:v>
                </c:pt>
                <c:pt idx="23350">
                  <c:v>42365.898611111108</c:v>
                </c:pt>
                <c:pt idx="23351">
                  <c:v>42365.900694444441</c:v>
                </c:pt>
                <c:pt idx="23352">
                  <c:v>42365.90347222222</c:v>
                </c:pt>
                <c:pt idx="23353">
                  <c:v>42365.905555555553</c:v>
                </c:pt>
                <c:pt idx="23354">
                  <c:v>42365.90625</c:v>
                </c:pt>
                <c:pt idx="23355">
                  <c:v>42365.907638888886</c:v>
                </c:pt>
                <c:pt idx="23356">
                  <c:v>42365.910416666666</c:v>
                </c:pt>
                <c:pt idx="23357">
                  <c:v>42365.913194444445</c:v>
                </c:pt>
                <c:pt idx="23358">
                  <c:v>42365.915972222225</c:v>
                </c:pt>
                <c:pt idx="23359">
                  <c:v>42365.916666666664</c:v>
                </c:pt>
                <c:pt idx="23360">
                  <c:v>42365.918749999997</c:v>
                </c:pt>
                <c:pt idx="23361">
                  <c:v>42365.921527777777</c:v>
                </c:pt>
                <c:pt idx="23362">
                  <c:v>42365.924305555556</c:v>
                </c:pt>
                <c:pt idx="23363">
                  <c:v>42365.927083333336</c:v>
                </c:pt>
                <c:pt idx="23364">
                  <c:v>42365.929861111108</c:v>
                </c:pt>
                <c:pt idx="23365">
                  <c:v>42365.933333333334</c:v>
                </c:pt>
                <c:pt idx="23366">
                  <c:v>42365.9375</c:v>
                </c:pt>
                <c:pt idx="23367">
                  <c:v>42365.942361111112</c:v>
                </c:pt>
                <c:pt idx="23368">
                  <c:v>42365.947916666664</c:v>
                </c:pt>
                <c:pt idx="23369">
                  <c:v>42365.958333333336</c:v>
                </c:pt>
                <c:pt idx="23370">
                  <c:v>42365.96875</c:v>
                </c:pt>
                <c:pt idx="23371">
                  <c:v>42365.979166666664</c:v>
                </c:pt>
                <c:pt idx="23372">
                  <c:v>42365.98333333333</c:v>
                </c:pt>
                <c:pt idx="23373">
                  <c:v>42365.989583333336</c:v>
                </c:pt>
                <c:pt idx="23374">
                  <c:v>42365.990277777775</c:v>
                </c:pt>
                <c:pt idx="23375">
                  <c:v>42365.994444444441</c:v>
                </c:pt>
                <c:pt idx="23376">
                  <c:v>42365.99722222222</c:v>
                </c:pt>
                <c:pt idx="23377">
                  <c:v>42366</c:v>
                </c:pt>
                <c:pt idx="23378">
                  <c:v>42366.00277777778</c:v>
                </c:pt>
                <c:pt idx="23379">
                  <c:v>42366.005555555559</c:v>
                </c:pt>
                <c:pt idx="23380">
                  <c:v>42366.008333333331</c:v>
                </c:pt>
                <c:pt idx="23381">
                  <c:v>42366.010416666664</c:v>
                </c:pt>
                <c:pt idx="23382">
                  <c:v>42366.012499999997</c:v>
                </c:pt>
                <c:pt idx="23383">
                  <c:v>42366.01458333333</c:v>
                </c:pt>
                <c:pt idx="23384">
                  <c:v>42366.01666666667</c:v>
                </c:pt>
                <c:pt idx="23385">
                  <c:v>42366.018750000003</c:v>
                </c:pt>
                <c:pt idx="23386">
                  <c:v>42366.020833333336</c:v>
                </c:pt>
                <c:pt idx="23387">
                  <c:v>42366.022916666669</c:v>
                </c:pt>
                <c:pt idx="23388">
                  <c:v>42366.025000000001</c:v>
                </c:pt>
                <c:pt idx="23389">
                  <c:v>42366.027083333334</c:v>
                </c:pt>
                <c:pt idx="23390">
                  <c:v>42366.02847222222</c:v>
                </c:pt>
                <c:pt idx="23391">
                  <c:v>42366.030555555553</c:v>
                </c:pt>
                <c:pt idx="23392">
                  <c:v>42366.03125</c:v>
                </c:pt>
                <c:pt idx="23393">
                  <c:v>42366.032638888886</c:v>
                </c:pt>
                <c:pt idx="23394">
                  <c:v>42366.034722222219</c:v>
                </c:pt>
                <c:pt idx="23395">
                  <c:v>42366.036805555559</c:v>
                </c:pt>
                <c:pt idx="23396">
                  <c:v>42366.038888888892</c:v>
                </c:pt>
                <c:pt idx="23397">
                  <c:v>42366.040972222225</c:v>
                </c:pt>
                <c:pt idx="23398">
                  <c:v>42366.041666666664</c:v>
                </c:pt>
                <c:pt idx="23399">
                  <c:v>42366.043055555558</c:v>
                </c:pt>
                <c:pt idx="23400">
                  <c:v>42366.045138888891</c:v>
                </c:pt>
                <c:pt idx="23401">
                  <c:v>42366.047222222223</c:v>
                </c:pt>
                <c:pt idx="23402">
                  <c:v>42366.049305555556</c:v>
                </c:pt>
                <c:pt idx="23403">
                  <c:v>42366.050694444442</c:v>
                </c:pt>
                <c:pt idx="23404">
                  <c:v>42366.052083333336</c:v>
                </c:pt>
                <c:pt idx="23405">
                  <c:v>42366.052777777775</c:v>
                </c:pt>
                <c:pt idx="23406">
                  <c:v>42366.054861111108</c:v>
                </c:pt>
                <c:pt idx="23407">
                  <c:v>42366.056944444441</c:v>
                </c:pt>
                <c:pt idx="23408">
                  <c:v>42366.059027777781</c:v>
                </c:pt>
                <c:pt idx="23409">
                  <c:v>42366.061111111114</c:v>
                </c:pt>
                <c:pt idx="23410">
                  <c:v>42366.0625</c:v>
                </c:pt>
                <c:pt idx="23411">
                  <c:v>42366.063194444447</c:v>
                </c:pt>
                <c:pt idx="23412">
                  <c:v>42366.06527777778</c:v>
                </c:pt>
                <c:pt idx="23413">
                  <c:v>42366.067361111112</c:v>
                </c:pt>
                <c:pt idx="23414">
                  <c:v>42366.069444444445</c:v>
                </c:pt>
                <c:pt idx="23415">
                  <c:v>42366.071527777778</c:v>
                </c:pt>
                <c:pt idx="23416">
                  <c:v>42366.072916666664</c:v>
                </c:pt>
                <c:pt idx="23417">
                  <c:v>42366.073611111111</c:v>
                </c:pt>
                <c:pt idx="23418">
                  <c:v>42366.075694444444</c:v>
                </c:pt>
                <c:pt idx="23419">
                  <c:v>42366.077777777777</c:v>
                </c:pt>
                <c:pt idx="23420">
                  <c:v>42366.079861111109</c:v>
                </c:pt>
                <c:pt idx="23421">
                  <c:v>42366.081250000003</c:v>
                </c:pt>
                <c:pt idx="23422">
                  <c:v>42366.083333333336</c:v>
                </c:pt>
                <c:pt idx="23423">
                  <c:v>42366.085416666669</c:v>
                </c:pt>
                <c:pt idx="23424">
                  <c:v>42366.087500000001</c:v>
                </c:pt>
                <c:pt idx="23425">
                  <c:v>42366.089583333334</c:v>
                </c:pt>
                <c:pt idx="23426">
                  <c:v>42366.091666666667</c:v>
                </c:pt>
                <c:pt idx="23427">
                  <c:v>42366.093055555553</c:v>
                </c:pt>
                <c:pt idx="23428">
                  <c:v>42366.09375</c:v>
                </c:pt>
                <c:pt idx="23429">
                  <c:v>42366.095138888886</c:v>
                </c:pt>
                <c:pt idx="23430">
                  <c:v>42366.097222222219</c:v>
                </c:pt>
                <c:pt idx="23431">
                  <c:v>42366.099305555559</c:v>
                </c:pt>
                <c:pt idx="23432">
                  <c:v>42366.101388888892</c:v>
                </c:pt>
                <c:pt idx="23433">
                  <c:v>42366.104166666664</c:v>
                </c:pt>
                <c:pt idx="23434">
                  <c:v>42366.106944444444</c:v>
                </c:pt>
                <c:pt idx="23435">
                  <c:v>42366.109722222223</c:v>
                </c:pt>
                <c:pt idx="23436">
                  <c:v>42366.111805555556</c:v>
                </c:pt>
                <c:pt idx="23437">
                  <c:v>42366.113888888889</c:v>
                </c:pt>
                <c:pt idx="23438">
                  <c:v>42366.114583333336</c:v>
                </c:pt>
                <c:pt idx="23439">
                  <c:v>42366.116666666669</c:v>
                </c:pt>
                <c:pt idx="23440">
                  <c:v>42366.118055555555</c:v>
                </c:pt>
                <c:pt idx="23441">
                  <c:v>42366.120833333334</c:v>
                </c:pt>
                <c:pt idx="23442">
                  <c:v>42366.122916666667</c:v>
                </c:pt>
                <c:pt idx="23443">
                  <c:v>42366.125</c:v>
                </c:pt>
                <c:pt idx="23444">
                  <c:v>42366.127083333333</c:v>
                </c:pt>
                <c:pt idx="23445">
                  <c:v>42366.129166666666</c:v>
                </c:pt>
                <c:pt idx="23446">
                  <c:v>42366.131249999999</c:v>
                </c:pt>
                <c:pt idx="23447">
                  <c:v>42366.133333333331</c:v>
                </c:pt>
                <c:pt idx="23448">
                  <c:v>42366.135416666664</c:v>
                </c:pt>
                <c:pt idx="23449">
                  <c:v>42366.138194444444</c:v>
                </c:pt>
                <c:pt idx="23450">
                  <c:v>42366.140277777777</c:v>
                </c:pt>
                <c:pt idx="23451">
                  <c:v>42366.143055555556</c:v>
                </c:pt>
                <c:pt idx="23452">
                  <c:v>42366.145138888889</c:v>
                </c:pt>
                <c:pt idx="23453">
                  <c:v>42366.145833333336</c:v>
                </c:pt>
                <c:pt idx="23454">
                  <c:v>42366.147916666669</c:v>
                </c:pt>
                <c:pt idx="23455">
                  <c:v>42366.15</c:v>
                </c:pt>
                <c:pt idx="23456">
                  <c:v>42366.152777777781</c:v>
                </c:pt>
                <c:pt idx="23457">
                  <c:v>42366.154861111114</c:v>
                </c:pt>
                <c:pt idx="23458">
                  <c:v>42366.15625</c:v>
                </c:pt>
                <c:pt idx="23459">
                  <c:v>42366.157638888886</c:v>
                </c:pt>
                <c:pt idx="23460">
                  <c:v>42366.159722222219</c:v>
                </c:pt>
                <c:pt idx="23461">
                  <c:v>42366.162499999999</c:v>
                </c:pt>
                <c:pt idx="23462">
                  <c:v>42366.165277777778</c:v>
                </c:pt>
                <c:pt idx="23463">
                  <c:v>42366.166666666664</c:v>
                </c:pt>
                <c:pt idx="23464">
                  <c:v>42366.168749999997</c:v>
                </c:pt>
                <c:pt idx="23465">
                  <c:v>42366.171527777777</c:v>
                </c:pt>
                <c:pt idx="23466">
                  <c:v>42366.175000000003</c:v>
                </c:pt>
                <c:pt idx="23467">
                  <c:v>42366.177083333336</c:v>
                </c:pt>
                <c:pt idx="23468">
                  <c:v>42366.177777777775</c:v>
                </c:pt>
                <c:pt idx="23469">
                  <c:v>42366.180555555555</c:v>
                </c:pt>
                <c:pt idx="23470">
                  <c:v>42366.183333333334</c:v>
                </c:pt>
                <c:pt idx="23471">
                  <c:v>42366.186111111114</c:v>
                </c:pt>
                <c:pt idx="23472">
                  <c:v>42366.1875</c:v>
                </c:pt>
                <c:pt idx="23473">
                  <c:v>42366.188888888886</c:v>
                </c:pt>
                <c:pt idx="23474">
                  <c:v>42366.192361111112</c:v>
                </c:pt>
                <c:pt idx="23475">
                  <c:v>42366.195833333331</c:v>
                </c:pt>
                <c:pt idx="23476">
                  <c:v>42366.197916666664</c:v>
                </c:pt>
                <c:pt idx="23477">
                  <c:v>42366.199305555558</c:v>
                </c:pt>
                <c:pt idx="23478">
                  <c:v>42366.202777777777</c:v>
                </c:pt>
                <c:pt idx="23479">
                  <c:v>42366.207638888889</c:v>
                </c:pt>
                <c:pt idx="23480">
                  <c:v>42366.208333333336</c:v>
                </c:pt>
                <c:pt idx="23481">
                  <c:v>42366.218055555553</c:v>
                </c:pt>
                <c:pt idx="23482">
                  <c:v>42366.21875</c:v>
                </c:pt>
                <c:pt idx="23483">
                  <c:v>42366.229166666664</c:v>
                </c:pt>
                <c:pt idx="23484">
                  <c:v>42366.239583333336</c:v>
                </c:pt>
                <c:pt idx="23485">
                  <c:v>42366.245138888888</c:v>
                </c:pt>
                <c:pt idx="23486">
                  <c:v>42366.249305555553</c:v>
                </c:pt>
                <c:pt idx="23487">
                  <c:v>42366.25</c:v>
                </c:pt>
                <c:pt idx="23488">
                  <c:v>42366.258333333331</c:v>
                </c:pt>
                <c:pt idx="23489">
                  <c:v>42366.260416666664</c:v>
                </c:pt>
                <c:pt idx="23490">
                  <c:v>42366.26458333333</c:v>
                </c:pt>
                <c:pt idx="23491">
                  <c:v>42366.267361111109</c:v>
                </c:pt>
                <c:pt idx="23492">
                  <c:v>42366.270138888889</c:v>
                </c:pt>
                <c:pt idx="23493">
                  <c:v>42366.270833333336</c:v>
                </c:pt>
                <c:pt idx="23494">
                  <c:v>42366.272222222222</c:v>
                </c:pt>
                <c:pt idx="23495">
                  <c:v>42366.274305555555</c:v>
                </c:pt>
                <c:pt idx="23496">
                  <c:v>42366.275694444441</c:v>
                </c:pt>
                <c:pt idx="23497">
                  <c:v>42366.27847222222</c:v>
                </c:pt>
                <c:pt idx="23498">
                  <c:v>42366.280555555553</c:v>
                </c:pt>
                <c:pt idx="23499">
                  <c:v>42366.28125</c:v>
                </c:pt>
                <c:pt idx="23500">
                  <c:v>42366.282638888886</c:v>
                </c:pt>
                <c:pt idx="23501">
                  <c:v>42366.284722222219</c:v>
                </c:pt>
                <c:pt idx="23502">
                  <c:v>42366.286805555559</c:v>
                </c:pt>
                <c:pt idx="23503">
                  <c:v>42366.288888888892</c:v>
                </c:pt>
                <c:pt idx="23504">
                  <c:v>42366.290972222225</c:v>
                </c:pt>
                <c:pt idx="23505">
                  <c:v>42366.291666666664</c:v>
                </c:pt>
                <c:pt idx="23506">
                  <c:v>42366.293055555558</c:v>
                </c:pt>
                <c:pt idx="23507">
                  <c:v>42366.294444444444</c:v>
                </c:pt>
                <c:pt idx="23508">
                  <c:v>42366.296527777777</c:v>
                </c:pt>
                <c:pt idx="23509">
                  <c:v>42366.298611111109</c:v>
                </c:pt>
                <c:pt idx="23510">
                  <c:v>42366.301388888889</c:v>
                </c:pt>
                <c:pt idx="23511">
                  <c:v>42366.302083333336</c:v>
                </c:pt>
                <c:pt idx="23512">
                  <c:v>42366.304166666669</c:v>
                </c:pt>
                <c:pt idx="23513">
                  <c:v>42366.306250000001</c:v>
                </c:pt>
                <c:pt idx="23514">
                  <c:v>42366.308333333334</c:v>
                </c:pt>
                <c:pt idx="23515">
                  <c:v>42366.30972222222</c:v>
                </c:pt>
                <c:pt idx="23516">
                  <c:v>42366.311805555553</c:v>
                </c:pt>
                <c:pt idx="23517">
                  <c:v>42366.3125</c:v>
                </c:pt>
                <c:pt idx="23518">
                  <c:v>42366.313888888886</c:v>
                </c:pt>
                <c:pt idx="23519">
                  <c:v>42366.31527777778</c:v>
                </c:pt>
                <c:pt idx="23520">
                  <c:v>42366.317361111112</c:v>
                </c:pt>
                <c:pt idx="23521">
                  <c:v>42366.319444444445</c:v>
                </c:pt>
                <c:pt idx="23522">
                  <c:v>42366.321527777778</c:v>
                </c:pt>
                <c:pt idx="23523">
                  <c:v>42366.322916666664</c:v>
                </c:pt>
                <c:pt idx="23524">
                  <c:v>42366.323611111111</c:v>
                </c:pt>
                <c:pt idx="23525">
                  <c:v>42366.325694444444</c:v>
                </c:pt>
                <c:pt idx="23526">
                  <c:v>42366.327777777777</c:v>
                </c:pt>
                <c:pt idx="23527">
                  <c:v>42366.329861111109</c:v>
                </c:pt>
                <c:pt idx="23528">
                  <c:v>42366.331944444442</c:v>
                </c:pt>
                <c:pt idx="23529">
                  <c:v>42366.333333333336</c:v>
                </c:pt>
                <c:pt idx="23530">
                  <c:v>42366.335416666669</c:v>
                </c:pt>
                <c:pt idx="23531">
                  <c:v>42366.337500000001</c:v>
                </c:pt>
                <c:pt idx="23532">
                  <c:v>42366.339583333334</c:v>
                </c:pt>
                <c:pt idx="23533">
                  <c:v>42366.341666666667</c:v>
                </c:pt>
                <c:pt idx="23534">
                  <c:v>42366.343055555553</c:v>
                </c:pt>
                <c:pt idx="23535">
                  <c:v>42366.34375</c:v>
                </c:pt>
                <c:pt idx="23536">
                  <c:v>42366.345138888886</c:v>
                </c:pt>
                <c:pt idx="23537">
                  <c:v>42366.34652777778</c:v>
                </c:pt>
                <c:pt idx="23538">
                  <c:v>42366.348611111112</c:v>
                </c:pt>
                <c:pt idx="23539">
                  <c:v>42366.35</c:v>
                </c:pt>
                <c:pt idx="23540">
                  <c:v>42366.352083333331</c:v>
                </c:pt>
                <c:pt idx="23541">
                  <c:v>42366.354166666664</c:v>
                </c:pt>
                <c:pt idx="23542">
                  <c:v>42366.356249999997</c:v>
                </c:pt>
                <c:pt idx="23543">
                  <c:v>42366.35833333333</c:v>
                </c:pt>
                <c:pt idx="23544">
                  <c:v>42366.36041666667</c:v>
                </c:pt>
                <c:pt idx="23545">
                  <c:v>42366.361805555556</c:v>
                </c:pt>
                <c:pt idx="23546">
                  <c:v>42366.363888888889</c:v>
                </c:pt>
                <c:pt idx="23547">
                  <c:v>42366.364583333336</c:v>
                </c:pt>
                <c:pt idx="23548">
                  <c:v>42366.365972222222</c:v>
                </c:pt>
                <c:pt idx="23549">
                  <c:v>42366.367361111108</c:v>
                </c:pt>
                <c:pt idx="23550">
                  <c:v>42366.369444444441</c:v>
                </c:pt>
                <c:pt idx="23551">
                  <c:v>42366.370833333334</c:v>
                </c:pt>
                <c:pt idx="23552">
                  <c:v>42366.372916666667</c:v>
                </c:pt>
                <c:pt idx="23553">
                  <c:v>42366.374305555553</c:v>
                </c:pt>
                <c:pt idx="23554">
                  <c:v>42366.375</c:v>
                </c:pt>
                <c:pt idx="23555">
                  <c:v>42366.376388888886</c:v>
                </c:pt>
                <c:pt idx="23556">
                  <c:v>42366.378472222219</c:v>
                </c:pt>
                <c:pt idx="23557">
                  <c:v>42366.380555555559</c:v>
                </c:pt>
                <c:pt idx="23558">
                  <c:v>42366.382638888892</c:v>
                </c:pt>
                <c:pt idx="23559">
                  <c:v>42366.384027777778</c:v>
                </c:pt>
                <c:pt idx="23560">
                  <c:v>42366.385416666664</c:v>
                </c:pt>
                <c:pt idx="23561">
                  <c:v>42366.386111111111</c:v>
                </c:pt>
                <c:pt idx="23562">
                  <c:v>42366.388194444444</c:v>
                </c:pt>
                <c:pt idx="23563">
                  <c:v>42366.390277777777</c:v>
                </c:pt>
                <c:pt idx="23564">
                  <c:v>42366.39166666667</c:v>
                </c:pt>
                <c:pt idx="23565">
                  <c:v>42366.393750000003</c:v>
                </c:pt>
                <c:pt idx="23566">
                  <c:v>42366.395833333336</c:v>
                </c:pt>
                <c:pt idx="23567">
                  <c:v>42366.397916666669</c:v>
                </c:pt>
                <c:pt idx="23568">
                  <c:v>42366.400000000001</c:v>
                </c:pt>
                <c:pt idx="23569">
                  <c:v>42366.402083333334</c:v>
                </c:pt>
                <c:pt idx="23570">
                  <c:v>42366.404166666667</c:v>
                </c:pt>
                <c:pt idx="23571">
                  <c:v>42366.40625</c:v>
                </c:pt>
                <c:pt idx="23572">
                  <c:v>42366.408333333333</c:v>
                </c:pt>
                <c:pt idx="23573">
                  <c:v>42366.410416666666</c:v>
                </c:pt>
                <c:pt idx="23574">
                  <c:v>42366.412499999999</c:v>
                </c:pt>
                <c:pt idx="23575">
                  <c:v>42366.414583333331</c:v>
                </c:pt>
                <c:pt idx="23576">
                  <c:v>42366.416666666664</c:v>
                </c:pt>
                <c:pt idx="23577">
                  <c:v>42366.418749999997</c:v>
                </c:pt>
                <c:pt idx="23578">
                  <c:v>42366.42083333333</c:v>
                </c:pt>
                <c:pt idx="23579">
                  <c:v>42366.42291666667</c:v>
                </c:pt>
                <c:pt idx="23580">
                  <c:v>42366.425694444442</c:v>
                </c:pt>
                <c:pt idx="23581">
                  <c:v>42366.427083333336</c:v>
                </c:pt>
                <c:pt idx="23582">
                  <c:v>42366.427777777775</c:v>
                </c:pt>
                <c:pt idx="23583">
                  <c:v>42366.429861111108</c:v>
                </c:pt>
                <c:pt idx="23584">
                  <c:v>42366.431944444441</c:v>
                </c:pt>
                <c:pt idx="23585">
                  <c:v>42366.434027777781</c:v>
                </c:pt>
                <c:pt idx="23586">
                  <c:v>42366.436111111114</c:v>
                </c:pt>
                <c:pt idx="23587">
                  <c:v>42366.4375</c:v>
                </c:pt>
                <c:pt idx="23588">
                  <c:v>42366.438888888886</c:v>
                </c:pt>
                <c:pt idx="23589">
                  <c:v>42366.441666666666</c:v>
                </c:pt>
                <c:pt idx="23590">
                  <c:v>42366.444444444445</c:v>
                </c:pt>
                <c:pt idx="23591">
                  <c:v>42366.447222222225</c:v>
                </c:pt>
                <c:pt idx="23592">
                  <c:v>42366.447916666664</c:v>
                </c:pt>
                <c:pt idx="23593">
                  <c:v>42366.45</c:v>
                </c:pt>
                <c:pt idx="23594">
                  <c:v>42366.452777777777</c:v>
                </c:pt>
                <c:pt idx="23595">
                  <c:v>42366.456250000003</c:v>
                </c:pt>
                <c:pt idx="23596">
                  <c:v>42366.458333333336</c:v>
                </c:pt>
                <c:pt idx="23597">
                  <c:v>42366.463194444441</c:v>
                </c:pt>
                <c:pt idx="23598">
                  <c:v>42366.46875</c:v>
                </c:pt>
                <c:pt idx="23599">
                  <c:v>42366.47152777778</c:v>
                </c:pt>
                <c:pt idx="23600">
                  <c:v>42366.479166666664</c:v>
                </c:pt>
                <c:pt idx="23601">
                  <c:v>42366.489583333336</c:v>
                </c:pt>
                <c:pt idx="23602">
                  <c:v>42366.5</c:v>
                </c:pt>
                <c:pt idx="23603">
                  <c:v>42366.506944444445</c:v>
                </c:pt>
                <c:pt idx="23604">
                  <c:v>42366.510416666664</c:v>
                </c:pt>
                <c:pt idx="23605">
                  <c:v>42366.511805555558</c:v>
                </c:pt>
                <c:pt idx="23606">
                  <c:v>42366.515972222223</c:v>
                </c:pt>
                <c:pt idx="23607">
                  <c:v>42366.519444444442</c:v>
                </c:pt>
                <c:pt idx="23608">
                  <c:v>42366.520833333336</c:v>
                </c:pt>
                <c:pt idx="23609">
                  <c:v>42366.523611111108</c:v>
                </c:pt>
                <c:pt idx="23610">
                  <c:v>42366.527083333334</c:v>
                </c:pt>
                <c:pt idx="23611">
                  <c:v>42366.529861111114</c:v>
                </c:pt>
                <c:pt idx="23612">
                  <c:v>42366.53125</c:v>
                </c:pt>
                <c:pt idx="23613">
                  <c:v>42366.532638888886</c:v>
                </c:pt>
                <c:pt idx="23614">
                  <c:v>42366.534722222219</c:v>
                </c:pt>
                <c:pt idx="23615">
                  <c:v>42366.536805555559</c:v>
                </c:pt>
                <c:pt idx="23616">
                  <c:v>42366.539583333331</c:v>
                </c:pt>
                <c:pt idx="23617">
                  <c:v>42366.541666666664</c:v>
                </c:pt>
                <c:pt idx="23618">
                  <c:v>42366.543749999997</c:v>
                </c:pt>
                <c:pt idx="23619">
                  <c:v>42366.54583333333</c:v>
                </c:pt>
                <c:pt idx="23620">
                  <c:v>42366.54791666667</c:v>
                </c:pt>
                <c:pt idx="23621">
                  <c:v>42366.55</c:v>
                </c:pt>
                <c:pt idx="23622">
                  <c:v>42366.552083333336</c:v>
                </c:pt>
                <c:pt idx="23623">
                  <c:v>42366.554166666669</c:v>
                </c:pt>
                <c:pt idx="23624">
                  <c:v>42366.556250000001</c:v>
                </c:pt>
                <c:pt idx="23625">
                  <c:v>42366.559027777781</c:v>
                </c:pt>
                <c:pt idx="23626">
                  <c:v>42366.561111111114</c:v>
                </c:pt>
                <c:pt idx="23627">
                  <c:v>42366.5625</c:v>
                </c:pt>
                <c:pt idx="23628">
                  <c:v>42366.563194444447</c:v>
                </c:pt>
                <c:pt idx="23629">
                  <c:v>42366.56527777778</c:v>
                </c:pt>
                <c:pt idx="23630">
                  <c:v>42366.567361111112</c:v>
                </c:pt>
                <c:pt idx="23631">
                  <c:v>42366.569444444445</c:v>
                </c:pt>
                <c:pt idx="23632">
                  <c:v>42366.571527777778</c:v>
                </c:pt>
                <c:pt idx="23633">
                  <c:v>42366.572916666664</c:v>
                </c:pt>
                <c:pt idx="23634">
                  <c:v>42366.574999999997</c:v>
                </c:pt>
                <c:pt idx="23635">
                  <c:v>42366.57708333333</c:v>
                </c:pt>
                <c:pt idx="23636">
                  <c:v>42366.57916666667</c:v>
                </c:pt>
                <c:pt idx="23637">
                  <c:v>42366.581944444442</c:v>
                </c:pt>
                <c:pt idx="23638">
                  <c:v>42366.583333333336</c:v>
                </c:pt>
                <c:pt idx="23639">
                  <c:v>42366.584027777775</c:v>
                </c:pt>
                <c:pt idx="23640">
                  <c:v>42366.585416666669</c:v>
                </c:pt>
                <c:pt idx="23641">
                  <c:v>42366.587500000001</c:v>
                </c:pt>
                <c:pt idx="23642">
                  <c:v>42366.589583333334</c:v>
                </c:pt>
                <c:pt idx="23643">
                  <c:v>42366.591666666667</c:v>
                </c:pt>
                <c:pt idx="23644">
                  <c:v>42366.59375</c:v>
                </c:pt>
                <c:pt idx="23645">
                  <c:v>42366.595833333333</c:v>
                </c:pt>
                <c:pt idx="23646">
                  <c:v>42366.597916666666</c:v>
                </c:pt>
                <c:pt idx="23647">
                  <c:v>42366.6</c:v>
                </c:pt>
                <c:pt idx="23648">
                  <c:v>42366.602083333331</c:v>
                </c:pt>
                <c:pt idx="23649">
                  <c:v>42366.604166666664</c:v>
                </c:pt>
                <c:pt idx="23650">
                  <c:v>42366.606249999997</c:v>
                </c:pt>
                <c:pt idx="23651">
                  <c:v>42366.60833333333</c:v>
                </c:pt>
                <c:pt idx="23652">
                  <c:v>42366.61041666667</c:v>
                </c:pt>
                <c:pt idx="23653">
                  <c:v>42366.613194444442</c:v>
                </c:pt>
                <c:pt idx="23654">
                  <c:v>42366.614583333336</c:v>
                </c:pt>
                <c:pt idx="23655">
                  <c:v>42366.616666666669</c:v>
                </c:pt>
                <c:pt idx="23656">
                  <c:v>42366.618750000001</c:v>
                </c:pt>
                <c:pt idx="23657">
                  <c:v>42366.620833333334</c:v>
                </c:pt>
                <c:pt idx="23658">
                  <c:v>42366.62222222222</c:v>
                </c:pt>
                <c:pt idx="23659">
                  <c:v>42366.624305555553</c:v>
                </c:pt>
                <c:pt idx="23660">
                  <c:v>42366.625</c:v>
                </c:pt>
                <c:pt idx="23661">
                  <c:v>42366.626388888886</c:v>
                </c:pt>
                <c:pt idx="23662">
                  <c:v>42366.628472222219</c:v>
                </c:pt>
                <c:pt idx="23663">
                  <c:v>42366.630555555559</c:v>
                </c:pt>
                <c:pt idx="23664">
                  <c:v>42366.632638888892</c:v>
                </c:pt>
                <c:pt idx="23665">
                  <c:v>42366.634722222225</c:v>
                </c:pt>
                <c:pt idx="23666">
                  <c:v>42366.635416666664</c:v>
                </c:pt>
                <c:pt idx="23667">
                  <c:v>42366.636805555558</c:v>
                </c:pt>
                <c:pt idx="23668">
                  <c:v>42366.638888888891</c:v>
                </c:pt>
                <c:pt idx="23669">
                  <c:v>42366.640972222223</c:v>
                </c:pt>
                <c:pt idx="23670">
                  <c:v>42366.642361111109</c:v>
                </c:pt>
                <c:pt idx="23671">
                  <c:v>42366.644444444442</c:v>
                </c:pt>
                <c:pt idx="23672">
                  <c:v>42366.645833333336</c:v>
                </c:pt>
                <c:pt idx="23673">
                  <c:v>42366.646527777775</c:v>
                </c:pt>
                <c:pt idx="23674">
                  <c:v>42366.648611111108</c:v>
                </c:pt>
                <c:pt idx="23675">
                  <c:v>42366.650694444441</c:v>
                </c:pt>
                <c:pt idx="23676">
                  <c:v>42366.652777777781</c:v>
                </c:pt>
                <c:pt idx="23677">
                  <c:v>42366.654861111114</c:v>
                </c:pt>
                <c:pt idx="23678">
                  <c:v>42366.65625</c:v>
                </c:pt>
                <c:pt idx="23679">
                  <c:v>42366.656944444447</c:v>
                </c:pt>
                <c:pt idx="23680">
                  <c:v>42366.65902777778</c:v>
                </c:pt>
                <c:pt idx="23681">
                  <c:v>42366.661111111112</c:v>
                </c:pt>
                <c:pt idx="23682">
                  <c:v>42366.663194444445</c:v>
                </c:pt>
                <c:pt idx="23683">
                  <c:v>42366.665972222225</c:v>
                </c:pt>
                <c:pt idx="23684">
                  <c:v>42366.666666666664</c:v>
                </c:pt>
                <c:pt idx="23685">
                  <c:v>42366.668055555558</c:v>
                </c:pt>
                <c:pt idx="23686">
                  <c:v>42366.670138888891</c:v>
                </c:pt>
                <c:pt idx="23687">
                  <c:v>42366.672222222223</c:v>
                </c:pt>
                <c:pt idx="23688">
                  <c:v>42366.674305555556</c:v>
                </c:pt>
                <c:pt idx="23689">
                  <c:v>42366.677083333336</c:v>
                </c:pt>
                <c:pt idx="23690">
                  <c:v>42366.679166666669</c:v>
                </c:pt>
                <c:pt idx="23691">
                  <c:v>42366.681944444441</c:v>
                </c:pt>
                <c:pt idx="23692">
                  <c:v>42366.684027777781</c:v>
                </c:pt>
                <c:pt idx="23693">
                  <c:v>42366.686805555553</c:v>
                </c:pt>
                <c:pt idx="23694">
                  <c:v>42366.6875</c:v>
                </c:pt>
                <c:pt idx="23695">
                  <c:v>42366.688888888886</c:v>
                </c:pt>
                <c:pt idx="23696">
                  <c:v>42366.691666666666</c:v>
                </c:pt>
                <c:pt idx="23697">
                  <c:v>42366.694444444445</c:v>
                </c:pt>
                <c:pt idx="23698">
                  <c:v>42366.697222222225</c:v>
                </c:pt>
                <c:pt idx="23699">
                  <c:v>42366.697916666664</c:v>
                </c:pt>
                <c:pt idx="23700">
                  <c:v>42366.7</c:v>
                </c:pt>
                <c:pt idx="23701">
                  <c:v>42366.702777777777</c:v>
                </c:pt>
                <c:pt idx="23702">
                  <c:v>42366.705555555556</c:v>
                </c:pt>
                <c:pt idx="23703">
                  <c:v>42366.708333333336</c:v>
                </c:pt>
                <c:pt idx="23704">
                  <c:v>42366.709027777775</c:v>
                </c:pt>
                <c:pt idx="23705">
                  <c:v>42366.711805555555</c:v>
                </c:pt>
                <c:pt idx="23706">
                  <c:v>42366.71597222222</c:v>
                </c:pt>
                <c:pt idx="23707">
                  <c:v>42366.71875</c:v>
                </c:pt>
                <c:pt idx="23708">
                  <c:v>42366.720138888886</c:v>
                </c:pt>
                <c:pt idx="23709">
                  <c:v>42366.724999999999</c:v>
                </c:pt>
                <c:pt idx="23710">
                  <c:v>42366.729166666664</c:v>
                </c:pt>
                <c:pt idx="23711">
                  <c:v>42366.731249999997</c:v>
                </c:pt>
                <c:pt idx="23712">
                  <c:v>42366.739583333336</c:v>
                </c:pt>
                <c:pt idx="23713">
                  <c:v>42366.75</c:v>
                </c:pt>
                <c:pt idx="23714">
                  <c:v>42366.760416666664</c:v>
                </c:pt>
                <c:pt idx="23715">
                  <c:v>42366.76458333333</c:v>
                </c:pt>
                <c:pt idx="23716">
                  <c:v>42366.770833333336</c:v>
                </c:pt>
                <c:pt idx="23717">
                  <c:v>42366.772222222222</c:v>
                </c:pt>
                <c:pt idx="23718">
                  <c:v>42366.77847222222</c:v>
                </c:pt>
                <c:pt idx="23719">
                  <c:v>42366.78125</c:v>
                </c:pt>
                <c:pt idx="23720">
                  <c:v>42366.783333333333</c:v>
                </c:pt>
                <c:pt idx="23721">
                  <c:v>42366.786805555559</c:v>
                </c:pt>
                <c:pt idx="23722">
                  <c:v>42366.789583333331</c:v>
                </c:pt>
                <c:pt idx="23723">
                  <c:v>42366.791666666664</c:v>
                </c:pt>
                <c:pt idx="23724">
                  <c:v>42366.794444444444</c:v>
                </c:pt>
                <c:pt idx="23725">
                  <c:v>42366.796527777777</c:v>
                </c:pt>
                <c:pt idx="23726">
                  <c:v>42366.798611111109</c:v>
                </c:pt>
                <c:pt idx="23727">
                  <c:v>42366.800694444442</c:v>
                </c:pt>
                <c:pt idx="23728">
                  <c:v>42366.802083333336</c:v>
                </c:pt>
                <c:pt idx="23729">
                  <c:v>42366.802777777775</c:v>
                </c:pt>
                <c:pt idx="23730">
                  <c:v>42366.805555555555</c:v>
                </c:pt>
                <c:pt idx="23731">
                  <c:v>42366.807638888888</c:v>
                </c:pt>
                <c:pt idx="23732">
                  <c:v>42366.80972222222</c:v>
                </c:pt>
                <c:pt idx="23733">
                  <c:v>42366.811805555553</c:v>
                </c:pt>
                <c:pt idx="23734">
                  <c:v>42366.8125</c:v>
                </c:pt>
                <c:pt idx="23735">
                  <c:v>42366.814583333333</c:v>
                </c:pt>
                <c:pt idx="23736">
                  <c:v>42366.816666666666</c:v>
                </c:pt>
                <c:pt idx="23737">
                  <c:v>42366.818749999999</c:v>
                </c:pt>
                <c:pt idx="23738">
                  <c:v>42366.820833333331</c:v>
                </c:pt>
                <c:pt idx="23739">
                  <c:v>42366.822916666664</c:v>
                </c:pt>
                <c:pt idx="23740">
                  <c:v>42366.824999999997</c:v>
                </c:pt>
                <c:pt idx="23741">
                  <c:v>42366.82708333333</c:v>
                </c:pt>
                <c:pt idx="23742">
                  <c:v>42366.82916666667</c:v>
                </c:pt>
                <c:pt idx="23743">
                  <c:v>42366.831250000003</c:v>
                </c:pt>
                <c:pt idx="23744">
                  <c:v>42366.833333333336</c:v>
                </c:pt>
                <c:pt idx="23745">
                  <c:v>42366.835416666669</c:v>
                </c:pt>
                <c:pt idx="23746">
                  <c:v>42366.837500000001</c:v>
                </c:pt>
                <c:pt idx="23747">
                  <c:v>42366.839583333334</c:v>
                </c:pt>
                <c:pt idx="23748">
                  <c:v>42366.841666666667</c:v>
                </c:pt>
                <c:pt idx="23749">
                  <c:v>42366.84375</c:v>
                </c:pt>
                <c:pt idx="23750">
                  <c:v>42366.845833333333</c:v>
                </c:pt>
                <c:pt idx="23751">
                  <c:v>42366.847916666666</c:v>
                </c:pt>
                <c:pt idx="23752">
                  <c:v>42366.85</c:v>
                </c:pt>
                <c:pt idx="23753">
                  <c:v>42366.852083333331</c:v>
                </c:pt>
                <c:pt idx="23754">
                  <c:v>42366.854166666664</c:v>
                </c:pt>
                <c:pt idx="23755">
                  <c:v>42366.856249999997</c:v>
                </c:pt>
                <c:pt idx="23756">
                  <c:v>42366.859027777777</c:v>
                </c:pt>
                <c:pt idx="23757">
                  <c:v>42366.861111111109</c:v>
                </c:pt>
                <c:pt idx="23758">
                  <c:v>42366.863194444442</c:v>
                </c:pt>
                <c:pt idx="23759">
                  <c:v>42366.864583333336</c:v>
                </c:pt>
                <c:pt idx="23760">
                  <c:v>42366.865277777775</c:v>
                </c:pt>
                <c:pt idx="23761">
                  <c:v>42366.867361111108</c:v>
                </c:pt>
                <c:pt idx="23762">
                  <c:v>42366.869444444441</c:v>
                </c:pt>
                <c:pt idx="23763">
                  <c:v>42366.871527777781</c:v>
                </c:pt>
                <c:pt idx="23764">
                  <c:v>42366.873611111114</c:v>
                </c:pt>
                <c:pt idx="23765">
                  <c:v>42366.875</c:v>
                </c:pt>
                <c:pt idx="23766">
                  <c:v>42366.876388888886</c:v>
                </c:pt>
                <c:pt idx="23767">
                  <c:v>42366.878472222219</c:v>
                </c:pt>
                <c:pt idx="23768">
                  <c:v>42366.880555555559</c:v>
                </c:pt>
                <c:pt idx="23769">
                  <c:v>42366.882638888892</c:v>
                </c:pt>
                <c:pt idx="23770">
                  <c:v>42366.884722222225</c:v>
                </c:pt>
                <c:pt idx="23771">
                  <c:v>42366.885416666664</c:v>
                </c:pt>
                <c:pt idx="23772">
                  <c:v>42366.886805555558</c:v>
                </c:pt>
                <c:pt idx="23773">
                  <c:v>42366.888888888891</c:v>
                </c:pt>
                <c:pt idx="23774">
                  <c:v>42366.890972222223</c:v>
                </c:pt>
                <c:pt idx="23775">
                  <c:v>42366.893055555556</c:v>
                </c:pt>
                <c:pt idx="23776">
                  <c:v>42366.895138888889</c:v>
                </c:pt>
                <c:pt idx="23777">
                  <c:v>42366.895833333336</c:v>
                </c:pt>
                <c:pt idx="23778">
                  <c:v>42366.897222222222</c:v>
                </c:pt>
                <c:pt idx="23779">
                  <c:v>42366.899305555555</c:v>
                </c:pt>
                <c:pt idx="23780">
                  <c:v>42366.901388888888</c:v>
                </c:pt>
                <c:pt idx="23781">
                  <c:v>42366.90347222222</c:v>
                </c:pt>
                <c:pt idx="23782">
                  <c:v>42366.905555555553</c:v>
                </c:pt>
                <c:pt idx="23783">
                  <c:v>42366.90625</c:v>
                </c:pt>
                <c:pt idx="23784">
                  <c:v>42366.907638888886</c:v>
                </c:pt>
                <c:pt idx="23785">
                  <c:v>42366.909722222219</c:v>
                </c:pt>
                <c:pt idx="23786">
                  <c:v>42366.911805555559</c:v>
                </c:pt>
                <c:pt idx="23787">
                  <c:v>42366.913888888892</c:v>
                </c:pt>
                <c:pt idx="23788">
                  <c:v>42366.915972222225</c:v>
                </c:pt>
                <c:pt idx="23789">
                  <c:v>42366.916666666664</c:v>
                </c:pt>
                <c:pt idx="23790">
                  <c:v>42366.918055555558</c:v>
                </c:pt>
                <c:pt idx="23791">
                  <c:v>42366.92083333333</c:v>
                </c:pt>
                <c:pt idx="23792">
                  <c:v>42366.92291666667</c:v>
                </c:pt>
                <c:pt idx="23793">
                  <c:v>42366.925000000003</c:v>
                </c:pt>
                <c:pt idx="23794">
                  <c:v>42366.927083333336</c:v>
                </c:pt>
                <c:pt idx="23795">
                  <c:v>42366.929861111108</c:v>
                </c:pt>
                <c:pt idx="23796">
                  <c:v>42366.931944444441</c:v>
                </c:pt>
                <c:pt idx="23797">
                  <c:v>42366.93472222222</c:v>
                </c:pt>
                <c:pt idx="23798">
                  <c:v>42366.9375</c:v>
                </c:pt>
                <c:pt idx="23799">
                  <c:v>42366.939583333333</c:v>
                </c:pt>
                <c:pt idx="23800">
                  <c:v>42366.942361111112</c:v>
                </c:pt>
                <c:pt idx="23801">
                  <c:v>42366.945138888892</c:v>
                </c:pt>
                <c:pt idx="23802">
                  <c:v>42366.947916666664</c:v>
                </c:pt>
                <c:pt idx="23803">
                  <c:v>42366.951388888891</c:v>
                </c:pt>
                <c:pt idx="23804">
                  <c:v>42366.95416666667</c:v>
                </c:pt>
                <c:pt idx="23805">
                  <c:v>42366.956944444442</c:v>
                </c:pt>
                <c:pt idx="23806">
                  <c:v>42366.958333333336</c:v>
                </c:pt>
                <c:pt idx="23807">
                  <c:v>42366.960416666669</c:v>
                </c:pt>
                <c:pt idx="23808">
                  <c:v>42366.963888888888</c:v>
                </c:pt>
                <c:pt idx="23809">
                  <c:v>42366.96875</c:v>
                </c:pt>
                <c:pt idx="23810">
                  <c:v>42366.974999999999</c:v>
                </c:pt>
                <c:pt idx="23811">
                  <c:v>42366.979166666664</c:v>
                </c:pt>
                <c:pt idx="23812">
                  <c:v>42366.989583333336</c:v>
                </c:pt>
                <c:pt idx="23813">
                  <c:v>42367</c:v>
                </c:pt>
                <c:pt idx="23814">
                  <c:v>42367.010416666664</c:v>
                </c:pt>
                <c:pt idx="23815">
                  <c:v>42367.020833333336</c:v>
                </c:pt>
                <c:pt idx="23816">
                  <c:v>42367.025694444441</c:v>
                </c:pt>
                <c:pt idx="23817">
                  <c:v>42367.029861111114</c:v>
                </c:pt>
                <c:pt idx="23818">
                  <c:v>42367.03125</c:v>
                </c:pt>
                <c:pt idx="23819">
                  <c:v>42367.032638888886</c:v>
                </c:pt>
                <c:pt idx="23820">
                  <c:v>42367.036111111112</c:v>
                </c:pt>
                <c:pt idx="23821">
                  <c:v>42367.039583333331</c:v>
                </c:pt>
                <c:pt idx="23822">
                  <c:v>42367.041666666664</c:v>
                </c:pt>
                <c:pt idx="23823">
                  <c:v>42367.043055555558</c:v>
                </c:pt>
                <c:pt idx="23824">
                  <c:v>42367.046527777777</c:v>
                </c:pt>
                <c:pt idx="23825">
                  <c:v>42367.05</c:v>
                </c:pt>
                <c:pt idx="23826">
                  <c:v>42367.052083333336</c:v>
                </c:pt>
                <c:pt idx="23827">
                  <c:v>42367.054166666669</c:v>
                </c:pt>
                <c:pt idx="23828">
                  <c:v>42367.056944444441</c:v>
                </c:pt>
                <c:pt idx="23829">
                  <c:v>42367.059027777781</c:v>
                </c:pt>
                <c:pt idx="23830">
                  <c:v>42367.061805555553</c:v>
                </c:pt>
                <c:pt idx="23831">
                  <c:v>42367.0625</c:v>
                </c:pt>
                <c:pt idx="23832">
                  <c:v>42367.064583333333</c:v>
                </c:pt>
                <c:pt idx="23833">
                  <c:v>42367.065972222219</c:v>
                </c:pt>
                <c:pt idx="23834">
                  <c:v>42367.068055555559</c:v>
                </c:pt>
                <c:pt idx="23835">
                  <c:v>42367.070138888892</c:v>
                </c:pt>
                <c:pt idx="23836">
                  <c:v>42367.072222222225</c:v>
                </c:pt>
                <c:pt idx="23837">
                  <c:v>42367.072916666664</c:v>
                </c:pt>
                <c:pt idx="23838">
                  <c:v>42367.074305555558</c:v>
                </c:pt>
                <c:pt idx="23839">
                  <c:v>42367.07708333333</c:v>
                </c:pt>
                <c:pt idx="23840">
                  <c:v>42367.07916666667</c:v>
                </c:pt>
                <c:pt idx="23841">
                  <c:v>42367.081250000003</c:v>
                </c:pt>
                <c:pt idx="23842">
                  <c:v>42367.083333333336</c:v>
                </c:pt>
                <c:pt idx="23843">
                  <c:v>42367.085416666669</c:v>
                </c:pt>
                <c:pt idx="23844">
                  <c:v>42367.087500000001</c:v>
                </c:pt>
                <c:pt idx="23845">
                  <c:v>42367.089583333334</c:v>
                </c:pt>
                <c:pt idx="23846">
                  <c:v>42367.091666666667</c:v>
                </c:pt>
                <c:pt idx="23847">
                  <c:v>42367.09375</c:v>
                </c:pt>
                <c:pt idx="23848">
                  <c:v>42367.095833333333</c:v>
                </c:pt>
                <c:pt idx="23849">
                  <c:v>42367.097916666666</c:v>
                </c:pt>
                <c:pt idx="23850">
                  <c:v>42367.100694444445</c:v>
                </c:pt>
                <c:pt idx="23851">
                  <c:v>42367.102777777778</c:v>
                </c:pt>
                <c:pt idx="23852">
                  <c:v>42367.104166666664</c:v>
                </c:pt>
                <c:pt idx="23853">
                  <c:v>42367.104861111111</c:v>
                </c:pt>
                <c:pt idx="23854">
                  <c:v>42367.106944444444</c:v>
                </c:pt>
                <c:pt idx="23855">
                  <c:v>42367.109027777777</c:v>
                </c:pt>
                <c:pt idx="23856">
                  <c:v>42367.111111111109</c:v>
                </c:pt>
                <c:pt idx="23857">
                  <c:v>42367.113194444442</c:v>
                </c:pt>
                <c:pt idx="23858">
                  <c:v>42367.114583333336</c:v>
                </c:pt>
                <c:pt idx="23859">
                  <c:v>42367.115277777775</c:v>
                </c:pt>
                <c:pt idx="23860">
                  <c:v>42367.117361111108</c:v>
                </c:pt>
                <c:pt idx="23861">
                  <c:v>42367.119444444441</c:v>
                </c:pt>
                <c:pt idx="23862">
                  <c:v>42367.121527777781</c:v>
                </c:pt>
                <c:pt idx="23863">
                  <c:v>42367.123611111114</c:v>
                </c:pt>
                <c:pt idx="23864">
                  <c:v>42367.125</c:v>
                </c:pt>
                <c:pt idx="23865">
                  <c:v>42367.125694444447</c:v>
                </c:pt>
                <c:pt idx="23866">
                  <c:v>42367.128472222219</c:v>
                </c:pt>
                <c:pt idx="23867">
                  <c:v>42367.130555555559</c:v>
                </c:pt>
                <c:pt idx="23868">
                  <c:v>42367.132638888892</c:v>
                </c:pt>
                <c:pt idx="23869">
                  <c:v>42367.134722222225</c:v>
                </c:pt>
                <c:pt idx="23870">
                  <c:v>42367.135416666664</c:v>
                </c:pt>
                <c:pt idx="23871">
                  <c:v>42367.136805555558</c:v>
                </c:pt>
                <c:pt idx="23872">
                  <c:v>42367.138888888891</c:v>
                </c:pt>
                <c:pt idx="23873">
                  <c:v>42367.140972222223</c:v>
                </c:pt>
                <c:pt idx="23874">
                  <c:v>42367.143055555556</c:v>
                </c:pt>
                <c:pt idx="23875">
                  <c:v>42367.145138888889</c:v>
                </c:pt>
                <c:pt idx="23876">
                  <c:v>42367.145833333336</c:v>
                </c:pt>
                <c:pt idx="23877">
                  <c:v>42367.147222222222</c:v>
                </c:pt>
                <c:pt idx="23878">
                  <c:v>42367.149305555555</c:v>
                </c:pt>
                <c:pt idx="23879">
                  <c:v>42367.151388888888</c:v>
                </c:pt>
                <c:pt idx="23880">
                  <c:v>42367.15347222222</c:v>
                </c:pt>
                <c:pt idx="23881">
                  <c:v>42367.155555555553</c:v>
                </c:pt>
                <c:pt idx="23882">
                  <c:v>42367.15625</c:v>
                </c:pt>
                <c:pt idx="23883">
                  <c:v>42367.158333333333</c:v>
                </c:pt>
                <c:pt idx="23884">
                  <c:v>42367.160416666666</c:v>
                </c:pt>
                <c:pt idx="23885">
                  <c:v>42367.162499999999</c:v>
                </c:pt>
                <c:pt idx="23886">
                  <c:v>42367.165277777778</c:v>
                </c:pt>
                <c:pt idx="23887">
                  <c:v>42367.166666666664</c:v>
                </c:pt>
                <c:pt idx="23888">
                  <c:v>42367.167361111111</c:v>
                </c:pt>
                <c:pt idx="23889">
                  <c:v>42367.170138888891</c:v>
                </c:pt>
                <c:pt idx="23890">
                  <c:v>42367.17291666667</c:v>
                </c:pt>
                <c:pt idx="23891">
                  <c:v>42367.175000000003</c:v>
                </c:pt>
                <c:pt idx="23892">
                  <c:v>42367.177083333336</c:v>
                </c:pt>
                <c:pt idx="23893">
                  <c:v>42367.179166666669</c:v>
                </c:pt>
                <c:pt idx="23894">
                  <c:v>42367.181944444441</c:v>
                </c:pt>
                <c:pt idx="23895">
                  <c:v>42367.184027777781</c:v>
                </c:pt>
                <c:pt idx="23896">
                  <c:v>42367.1875</c:v>
                </c:pt>
                <c:pt idx="23897">
                  <c:v>42367.189583333333</c:v>
                </c:pt>
                <c:pt idx="23898">
                  <c:v>42367.191666666666</c:v>
                </c:pt>
                <c:pt idx="23899">
                  <c:v>42367.194444444445</c:v>
                </c:pt>
                <c:pt idx="23900">
                  <c:v>42367.196527777778</c:v>
                </c:pt>
                <c:pt idx="23901">
                  <c:v>42367.197916666664</c:v>
                </c:pt>
                <c:pt idx="23902">
                  <c:v>42367.199305555558</c:v>
                </c:pt>
                <c:pt idx="23903">
                  <c:v>42367.202777777777</c:v>
                </c:pt>
                <c:pt idx="23904">
                  <c:v>42367.205555555556</c:v>
                </c:pt>
                <c:pt idx="23905">
                  <c:v>42367.208333333336</c:v>
                </c:pt>
                <c:pt idx="23906">
                  <c:v>42367.211805555555</c:v>
                </c:pt>
                <c:pt idx="23907">
                  <c:v>42367.214583333334</c:v>
                </c:pt>
                <c:pt idx="23908">
                  <c:v>42367.218055555553</c:v>
                </c:pt>
                <c:pt idx="23909">
                  <c:v>42367.21875</c:v>
                </c:pt>
                <c:pt idx="23910">
                  <c:v>42367.222222222219</c:v>
                </c:pt>
                <c:pt idx="23911">
                  <c:v>42367.225694444445</c:v>
                </c:pt>
                <c:pt idx="23912">
                  <c:v>42367.229166666664</c:v>
                </c:pt>
                <c:pt idx="23913">
                  <c:v>42367.229861111111</c:v>
                </c:pt>
                <c:pt idx="23914">
                  <c:v>42367.232638888891</c:v>
                </c:pt>
                <c:pt idx="23915">
                  <c:v>42367.237500000003</c:v>
                </c:pt>
                <c:pt idx="23916">
                  <c:v>42367.239583333336</c:v>
                </c:pt>
                <c:pt idx="23917">
                  <c:v>42367.243055555555</c:v>
                </c:pt>
                <c:pt idx="23918">
                  <c:v>42367.25</c:v>
                </c:pt>
                <c:pt idx="23919">
                  <c:v>42367.260416666664</c:v>
                </c:pt>
                <c:pt idx="23920">
                  <c:v>42367.270833333336</c:v>
                </c:pt>
                <c:pt idx="23921">
                  <c:v>42367.275000000001</c:v>
                </c:pt>
                <c:pt idx="23922">
                  <c:v>42367.279166666667</c:v>
                </c:pt>
                <c:pt idx="23923">
                  <c:v>42367.28125</c:v>
                </c:pt>
                <c:pt idx="23924">
                  <c:v>42367.286805555559</c:v>
                </c:pt>
                <c:pt idx="23925">
                  <c:v>42367.291666666664</c:v>
                </c:pt>
                <c:pt idx="23926">
                  <c:v>42367.293055555558</c:v>
                </c:pt>
                <c:pt idx="23927">
                  <c:v>42367.297222222223</c:v>
                </c:pt>
                <c:pt idx="23928">
                  <c:v>42367.3</c:v>
                </c:pt>
                <c:pt idx="23929">
                  <c:v>42367.302083333336</c:v>
                </c:pt>
                <c:pt idx="23930">
                  <c:v>42367.302777777775</c:v>
                </c:pt>
                <c:pt idx="23931">
                  <c:v>42367.305555555555</c:v>
                </c:pt>
                <c:pt idx="23932">
                  <c:v>42367.308333333334</c:v>
                </c:pt>
                <c:pt idx="23933">
                  <c:v>42367.310416666667</c:v>
                </c:pt>
                <c:pt idx="23934">
                  <c:v>42367.3125</c:v>
                </c:pt>
                <c:pt idx="23935">
                  <c:v>42367.314583333333</c:v>
                </c:pt>
                <c:pt idx="23936">
                  <c:v>42367.316666666666</c:v>
                </c:pt>
                <c:pt idx="23937">
                  <c:v>42367.319444444445</c:v>
                </c:pt>
                <c:pt idx="23938">
                  <c:v>42367.321527777778</c:v>
                </c:pt>
                <c:pt idx="23939">
                  <c:v>42367.322916666664</c:v>
                </c:pt>
                <c:pt idx="23940">
                  <c:v>42367.323611111111</c:v>
                </c:pt>
                <c:pt idx="23941">
                  <c:v>42367.325694444444</c:v>
                </c:pt>
                <c:pt idx="23942">
                  <c:v>42367.327777777777</c:v>
                </c:pt>
                <c:pt idx="23943">
                  <c:v>42367.329861111109</c:v>
                </c:pt>
                <c:pt idx="23944">
                  <c:v>42367.331944444442</c:v>
                </c:pt>
                <c:pt idx="23945">
                  <c:v>42367.333333333336</c:v>
                </c:pt>
                <c:pt idx="23946">
                  <c:v>42367.334027777775</c:v>
                </c:pt>
                <c:pt idx="23947">
                  <c:v>42367.336111111108</c:v>
                </c:pt>
                <c:pt idx="23948">
                  <c:v>42367.337500000001</c:v>
                </c:pt>
                <c:pt idx="23949">
                  <c:v>42367.339583333334</c:v>
                </c:pt>
                <c:pt idx="23950">
                  <c:v>42367.342361111114</c:v>
                </c:pt>
                <c:pt idx="23951">
                  <c:v>42367.34375</c:v>
                </c:pt>
                <c:pt idx="23952">
                  <c:v>42367.344444444447</c:v>
                </c:pt>
                <c:pt idx="23953">
                  <c:v>42367.34652777778</c:v>
                </c:pt>
                <c:pt idx="23954">
                  <c:v>42367.347916666666</c:v>
                </c:pt>
                <c:pt idx="23955">
                  <c:v>42367.35</c:v>
                </c:pt>
                <c:pt idx="23956">
                  <c:v>42367.352083333331</c:v>
                </c:pt>
                <c:pt idx="23957">
                  <c:v>42367.354166666664</c:v>
                </c:pt>
                <c:pt idx="23958">
                  <c:v>42367.356249999997</c:v>
                </c:pt>
                <c:pt idx="23959">
                  <c:v>42367.35833333333</c:v>
                </c:pt>
                <c:pt idx="23960">
                  <c:v>42367.36041666667</c:v>
                </c:pt>
                <c:pt idx="23961">
                  <c:v>42367.361805555556</c:v>
                </c:pt>
                <c:pt idx="23962">
                  <c:v>42367.363888888889</c:v>
                </c:pt>
                <c:pt idx="23963">
                  <c:v>42367.364583333336</c:v>
                </c:pt>
                <c:pt idx="23964">
                  <c:v>42367.365972222222</c:v>
                </c:pt>
                <c:pt idx="23965">
                  <c:v>42367.368055555555</c:v>
                </c:pt>
                <c:pt idx="23966">
                  <c:v>42367.369444444441</c:v>
                </c:pt>
                <c:pt idx="23967">
                  <c:v>42367.371527777781</c:v>
                </c:pt>
                <c:pt idx="23968">
                  <c:v>42367.373611111114</c:v>
                </c:pt>
                <c:pt idx="23969">
                  <c:v>42367.375</c:v>
                </c:pt>
                <c:pt idx="23970">
                  <c:v>42367.375694444447</c:v>
                </c:pt>
                <c:pt idx="23971">
                  <c:v>42367.377083333333</c:v>
                </c:pt>
                <c:pt idx="23972">
                  <c:v>42367.379166666666</c:v>
                </c:pt>
                <c:pt idx="23973">
                  <c:v>42367.381249999999</c:v>
                </c:pt>
                <c:pt idx="23974">
                  <c:v>42367.383333333331</c:v>
                </c:pt>
                <c:pt idx="23975">
                  <c:v>42367.384722222225</c:v>
                </c:pt>
                <c:pt idx="23976">
                  <c:v>42367.385416666664</c:v>
                </c:pt>
                <c:pt idx="23977">
                  <c:v>42367.386805555558</c:v>
                </c:pt>
                <c:pt idx="23978">
                  <c:v>42367.388888888891</c:v>
                </c:pt>
                <c:pt idx="23979">
                  <c:v>42367.390972222223</c:v>
                </c:pt>
                <c:pt idx="23980">
                  <c:v>42367.393055555556</c:v>
                </c:pt>
                <c:pt idx="23981">
                  <c:v>42367.395138888889</c:v>
                </c:pt>
                <c:pt idx="23982">
                  <c:v>42367.395833333336</c:v>
                </c:pt>
                <c:pt idx="23983">
                  <c:v>42367.396527777775</c:v>
                </c:pt>
                <c:pt idx="23984">
                  <c:v>42367.398611111108</c:v>
                </c:pt>
                <c:pt idx="23985">
                  <c:v>42367.4</c:v>
                </c:pt>
                <c:pt idx="23986">
                  <c:v>42367.402083333334</c:v>
                </c:pt>
                <c:pt idx="23987">
                  <c:v>42367.40347222222</c:v>
                </c:pt>
                <c:pt idx="23988">
                  <c:v>42367.405555555553</c:v>
                </c:pt>
                <c:pt idx="23989">
                  <c:v>42367.40625</c:v>
                </c:pt>
                <c:pt idx="23990">
                  <c:v>42367.407638888886</c:v>
                </c:pt>
                <c:pt idx="23991">
                  <c:v>42367.40902777778</c:v>
                </c:pt>
                <c:pt idx="23992">
                  <c:v>42367.411111111112</c:v>
                </c:pt>
                <c:pt idx="23993">
                  <c:v>42367.413194444445</c:v>
                </c:pt>
                <c:pt idx="23994">
                  <c:v>42367.415277777778</c:v>
                </c:pt>
                <c:pt idx="23995">
                  <c:v>42367.416666666664</c:v>
                </c:pt>
                <c:pt idx="23996">
                  <c:v>42367.417361111111</c:v>
                </c:pt>
                <c:pt idx="23997">
                  <c:v>42367.418749999997</c:v>
                </c:pt>
                <c:pt idx="23998">
                  <c:v>42367.42083333333</c:v>
                </c:pt>
                <c:pt idx="23999">
                  <c:v>42367.42291666667</c:v>
                </c:pt>
                <c:pt idx="24000">
                  <c:v>42367.425000000003</c:v>
                </c:pt>
                <c:pt idx="24001">
                  <c:v>42367.427083333336</c:v>
                </c:pt>
                <c:pt idx="24002">
                  <c:v>42367.429166666669</c:v>
                </c:pt>
                <c:pt idx="24003">
                  <c:v>42367.430555555555</c:v>
                </c:pt>
                <c:pt idx="24004">
                  <c:v>42367.432638888888</c:v>
                </c:pt>
                <c:pt idx="24005">
                  <c:v>42367.43472222222</c:v>
                </c:pt>
                <c:pt idx="24006">
                  <c:v>42367.436805555553</c:v>
                </c:pt>
                <c:pt idx="24007">
                  <c:v>42367.4375</c:v>
                </c:pt>
                <c:pt idx="24008">
                  <c:v>42367.439583333333</c:v>
                </c:pt>
                <c:pt idx="24009">
                  <c:v>42367.441666666666</c:v>
                </c:pt>
                <c:pt idx="24010">
                  <c:v>42367.443749999999</c:v>
                </c:pt>
                <c:pt idx="24011">
                  <c:v>42367.446527777778</c:v>
                </c:pt>
                <c:pt idx="24012">
                  <c:v>42367.447916666664</c:v>
                </c:pt>
                <c:pt idx="24013">
                  <c:v>42367.448611111111</c:v>
                </c:pt>
                <c:pt idx="24014">
                  <c:v>42367.451388888891</c:v>
                </c:pt>
                <c:pt idx="24015">
                  <c:v>42367.453472222223</c:v>
                </c:pt>
                <c:pt idx="24016">
                  <c:v>42367.455555555556</c:v>
                </c:pt>
                <c:pt idx="24017">
                  <c:v>42367.457638888889</c:v>
                </c:pt>
                <c:pt idx="24018">
                  <c:v>42367.458333333336</c:v>
                </c:pt>
                <c:pt idx="24019">
                  <c:v>42367.460416666669</c:v>
                </c:pt>
                <c:pt idx="24020">
                  <c:v>42367.463194444441</c:v>
                </c:pt>
                <c:pt idx="24021">
                  <c:v>42367.46597222222</c:v>
                </c:pt>
                <c:pt idx="24022">
                  <c:v>42367.46875</c:v>
                </c:pt>
                <c:pt idx="24023">
                  <c:v>42367.469444444447</c:v>
                </c:pt>
                <c:pt idx="24024">
                  <c:v>42367.472222222219</c:v>
                </c:pt>
                <c:pt idx="24025">
                  <c:v>42367.474999999999</c:v>
                </c:pt>
                <c:pt idx="24026">
                  <c:v>42367.478472222225</c:v>
                </c:pt>
                <c:pt idx="24027">
                  <c:v>42367.479166666664</c:v>
                </c:pt>
                <c:pt idx="24028">
                  <c:v>42367.482638888891</c:v>
                </c:pt>
                <c:pt idx="24029">
                  <c:v>42367.488194444442</c:v>
                </c:pt>
                <c:pt idx="24030">
                  <c:v>42367.489583333336</c:v>
                </c:pt>
                <c:pt idx="24031">
                  <c:v>42367.495138888888</c:v>
                </c:pt>
                <c:pt idx="24032">
                  <c:v>42367.5</c:v>
                </c:pt>
                <c:pt idx="24033">
                  <c:v>42367.510416666664</c:v>
                </c:pt>
                <c:pt idx="24034">
                  <c:v>42367.520833333336</c:v>
                </c:pt>
                <c:pt idx="24035">
                  <c:v>42367.529166666667</c:v>
                </c:pt>
                <c:pt idx="24036">
                  <c:v>42367.53125</c:v>
                </c:pt>
                <c:pt idx="24037">
                  <c:v>42367.538194444445</c:v>
                </c:pt>
                <c:pt idx="24038">
                  <c:v>42367.541666666664</c:v>
                </c:pt>
                <c:pt idx="24039">
                  <c:v>42367.543055555558</c:v>
                </c:pt>
                <c:pt idx="24040">
                  <c:v>42367.546527777777</c:v>
                </c:pt>
                <c:pt idx="24041">
                  <c:v>42367.55</c:v>
                </c:pt>
                <c:pt idx="24042">
                  <c:v>42367.552083333336</c:v>
                </c:pt>
                <c:pt idx="24043">
                  <c:v>42367.552777777775</c:v>
                </c:pt>
                <c:pt idx="24044">
                  <c:v>42367.555555555555</c:v>
                </c:pt>
                <c:pt idx="24045">
                  <c:v>42367.557638888888</c:v>
                </c:pt>
                <c:pt idx="24046">
                  <c:v>42367.560416666667</c:v>
                </c:pt>
                <c:pt idx="24047">
                  <c:v>42367.5625</c:v>
                </c:pt>
                <c:pt idx="24048">
                  <c:v>42367.56527777778</c:v>
                </c:pt>
                <c:pt idx="24049">
                  <c:v>42367.567361111112</c:v>
                </c:pt>
                <c:pt idx="24050">
                  <c:v>42367.569444444445</c:v>
                </c:pt>
                <c:pt idx="24051">
                  <c:v>42367.571527777778</c:v>
                </c:pt>
                <c:pt idx="24052">
                  <c:v>42367.572916666664</c:v>
                </c:pt>
                <c:pt idx="24053">
                  <c:v>42367.573611111111</c:v>
                </c:pt>
                <c:pt idx="24054">
                  <c:v>42367.574999999997</c:v>
                </c:pt>
                <c:pt idx="24055">
                  <c:v>42367.57708333333</c:v>
                </c:pt>
                <c:pt idx="24056">
                  <c:v>42367.579861111109</c:v>
                </c:pt>
                <c:pt idx="24057">
                  <c:v>42367.582638888889</c:v>
                </c:pt>
                <c:pt idx="24058">
                  <c:v>42367.583333333336</c:v>
                </c:pt>
                <c:pt idx="24059">
                  <c:v>42367.584722222222</c:v>
                </c:pt>
                <c:pt idx="24060">
                  <c:v>42367.586805555555</c:v>
                </c:pt>
                <c:pt idx="24061">
                  <c:v>42367.588888888888</c:v>
                </c:pt>
                <c:pt idx="24062">
                  <c:v>42367.59097222222</c:v>
                </c:pt>
                <c:pt idx="24063">
                  <c:v>42367.593055555553</c:v>
                </c:pt>
                <c:pt idx="24064">
                  <c:v>42367.59375</c:v>
                </c:pt>
                <c:pt idx="24065">
                  <c:v>42367.595138888886</c:v>
                </c:pt>
                <c:pt idx="24066">
                  <c:v>42367.597222222219</c:v>
                </c:pt>
                <c:pt idx="24067">
                  <c:v>42367.599305555559</c:v>
                </c:pt>
                <c:pt idx="24068">
                  <c:v>42367.601388888892</c:v>
                </c:pt>
                <c:pt idx="24069">
                  <c:v>42367.603472222225</c:v>
                </c:pt>
                <c:pt idx="24070">
                  <c:v>42367.604166666664</c:v>
                </c:pt>
                <c:pt idx="24071">
                  <c:v>42367.605555555558</c:v>
                </c:pt>
                <c:pt idx="24072">
                  <c:v>42367.607638888891</c:v>
                </c:pt>
                <c:pt idx="24073">
                  <c:v>42367.609722222223</c:v>
                </c:pt>
                <c:pt idx="24074">
                  <c:v>42367.611805555556</c:v>
                </c:pt>
                <c:pt idx="24075">
                  <c:v>42367.613888888889</c:v>
                </c:pt>
                <c:pt idx="24076">
                  <c:v>42367.614583333336</c:v>
                </c:pt>
                <c:pt idx="24077">
                  <c:v>42367.615972222222</c:v>
                </c:pt>
                <c:pt idx="24078">
                  <c:v>42367.618055555555</c:v>
                </c:pt>
                <c:pt idx="24079">
                  <c:v>42367.620138888888</c:v>
                </c:pt>
                <c:pt idx="24080">
                  <c:v>42367.62222222222</c:v>
                </c:pt>
                <c:pt idx="24081">
                  <c:v>42367.624305555553</c:v>
                </c:pt>
                <c:pt idx="24082">
                  <c:v>42367.625</c:v>
                </c:pt>
                <c:pt idx="24083">
                  <c:v>42367.627083333333</c:v>
                </c:pt>
                <c:pt idx="24084">
                  <c:v>42367.628472222219</c:v>
                </c:pt>
                <c:pt idx="24085">
                  <c:v>42367.630555555559</c:v>
                </c:pt>
                <c:pt idx="24086">
                  <c:v>42367.632638888892</c:v>
                </c:pt>
                <c:pt idx="24087">
                  <c:v>42367.634722222225</c:v>
                </c:pt>
                <c:pt idx="24088">
                  <c:v>42367.635416666664</c:v>
                </c:pt>
                <c:pt idx="24089">
                  <c:v>42367.636805555558</c:v>
                </c:pt>
                <c:pt idx="24090">
                  <c:v>42367.638888888891</c:v>
                </c:pt>
                <c:pt idx="24091">
                  <c:v>42367.640972222223</c:v>
                </c:pt>
                <c:pt idx="24092">
                  <c:v>42367.643055555556</c:v>
                </c:pt>
                <c:pt idx="24093">
                  <c:v>42367.645138888889</c:v>
                </c:pt>
                <c:pt idx="24094">
                  <c:v>42367.645833333336</c:v>
                </c:pt>
                <c:pt idx="24095">
                  <c:v>42367.647222222222</c:v>
                </c:pt>
                <c:pt idx="24096">
                  <c:v>42367.648611111108</c:v>
                </c:pt>
                <c:pt idx="24097">
                  <c:v>42367.651388888888</c:v>
                </c:pt>
                <c:pt idx="24098">
                  <c:v>42367.65347222222</c:v>
                </c:pt>
                <c:pt idx="24099">
                  <c:v>42367.655555555553</c:v>
                </c:pt>
                <c:pt idx="24100">
                  <c:v>42367.65625</c:v>
                </c:pt>
                <c:pt idx="24101">
                  <c:v>42367.657638888886</c:v>
                </c:pt>
                <c:pt idx="24102">
                  <c:v>42367.659722222219</c:v>
                </c:pt>
                <c:pt idx="24103">
                  <c:v>42367.661805555559</c:v>
                </c:pt>
                <c:pt idx="24104">
                  <c:v>42367.663888888892</c:v>
                </c:pt>
                <c:pt idx="24105">
                  <c:v>42367.665972222225</c:v>
                </c:pt>
                <c:pt idx="24106">
                  <c:v>42367.666666666664</c:v>
                </c:pt>
                <c:pt idx="24107">
                  <c:v>42367.668055555558</c:v>
                </c:pt>
                <c:pt idx="24108">
                  <c:v>42367.670138888891</c:v>
                </c:pt>
                <c:pt idx="24109">
                  <c:v>42367.672222222223</c:v>
                </c:pt>
                <c:pt idx="24110">
                  <c:v>42367.675000000003</c:v>
                </c:pt>
                <c:pt idx="24111">
                  <c:v>42367.676388888889</c:v>
                </c:pt>
                <c:pt idx="24112">
                  <c:v>42367.677083333336</c:v>
                </c:pt>
                <c:pt idx="24113">
                  <c:v>42367.679166666669</c:v>
                </c:pt>
                <c:pt idx="24114">
                  <c:v>42367.681250000001</c:v>
                </c:pt>
                <c:pt idx="24115">
                  <c:v>42367.683333333334</c:v>
                </c:pt>
                <c:pt idx="24116">
                  <c:v>42367.685416666667</c:v>
                </c:pt>
                <c:pt idx="24117">
                  <c:v>42367.6875</c:v>
                </c:pt>
                <c:pt idx="24118">
                  <c:v>42367.688194444447</c:v>
                </c:pt>
                <c:pt idx="24119">
                  <c:v>42367.690972222219</c:v>
                </c:pt>
                <c:pt idx="24120">
                  <c:v>42367.693055555559</c:v>
                </c:pt>
                <c:pt idx="24121">
                  <c:v>42367.695833333331</c:v>
                </c:pt>
                <c:pt idx="24122">
                  <c:v>42367.697916666664</c:v>
                </c:pt>
                <c:pt idx="24123">
                  <c:v>42367.700694444444</c:v>
                </c:pt>
                <c:pt idx="24124">
                  <c:v>42367.702777777777</c:v>
                </c:pt>
                <c:pt idx="24125">
                  <c:v>42367.705555555556</c:v>
                </c:pt>
                <c:pt idx="24126">
                  <c:v>42367.708333333336</c:v>
                </c:pt>
                <c:pt idx="24127">
                  <c:v>42367.711111111108</c:v>
                </c:pt>
                <c:pt idx="24128">
                  <c:v>42367.713194444441</c:v>
                </c:pt>
                <c:pt idx="24129">
                  <c:v>42367.716666666667</c:v>
                </c:pt>
                <c:pt idx="24130">
                  <c:v>42367.71875</c:v>
                </c:pt>
                <c:pt idx="24131">
                  <c:v>42367.722222222219</c:v>
                </c:pt>
                <c:pt idx="24132">
                  <c:v>42367.724999999999</c:v>
                </c:pt>
                <c:pt idx="24133">
                  <c:v>42367.727777777778</c:v>
                </c:pt>
                <c:pt idx="24134">
                  <c:v>42367.729166666664</c:v>
                </c:pt>
                <c:pt idx="24135">
                  <c:v>42367.730555555558</c:v>
                </c:pt>
                <c:pt idx="24136">
                  <c:v>42367.734027777777</c:v>
                </c:pt>
                <c:pt idx="24137">
                  <c:v>42367.736805555556</c:v>
                </c:pt>
                <c:pt idx="24138">
                  <c:v>42367.739583333336</c:v>
                </c:pt>
                <c:pt idx="24139">
                  <c:v>42367.740972222222</c:v>
                </c:pt>
                <c:pt idx="24140">
                  <c:v>42367.744444444441</c:v>
                </c:pt>
                <c:pt idx="24141">
                  <c:v>42367.75</c:v>
                </c:pt>
                <c:pt idx="24142">
                  <c:v>42367.750694444447</c:v>
                </c:pt>
                <c:pt idx="24143">
                  <c:v>42367.754861111112</c:v>
                </c:pt>
                <c:pt idx="24144">
                  <c:v>42367.760416666664</c:v>
                </c:pt>
                <c:pt idx="24145">
                  <c:v>42367.761111111111</c:v>
                </c:pt>
                <c:pt idx="24146">
                  <c:v>42367.770833333336</c:v>
                </c:pt>
                <c:pt idx="24147">
                  <c:v>42367.78125</c:v>
                </c:pt>
                <c:pt idx="24148">
                  <c:v>42367.791666666664</c:v>
                </c:pt>
                <c:pt idx="24149">
                  <c:v>42367.802083333336</c:v>
                </c:pt>
                <c:pt idx="24150">
                  <c:v>42367.802777777775</c:v>
                </c:pt>
                <c:pt idx="24151">
                  <c:v>42367.80972222222</c:v>
                </c:pt>
                <c:pt idx="24152">
                  <c:v>42367.8125</c:v>
                </c:pt>
                <c:pt idx="24153">
                  <c:v>42367.814583333333</c:v>
                </c:pt>
                <c:pt idx="24154">
                  <c:v>42367.818055555559</c:v>
                </c:pt>
                <c:pt idx="24155">
                  <c:v>42367.820833333331</c:v>
                </c:pt>
                <c:pt idx="24156">
                  <c:v>42367.822916666664</c:v>
                </c:pt>
                <c:pt idx="24157">
                  <c:v>42367.823611111111</c:v>
                </c:pt>
                <c:pt idx="24158">
                  <c:v>42367.825694444444</c:v>
                </c:pt>
                <c:pt idx="24159">
                  <c:v>42367.827777777777</c:v>
                </c:pt>
                <c:pt idx="24160">
                  <c:v>42367.830555555556</c:v>
                </c:pt>
                <c:pt idx="24161">
                  <c:v>42367.832638888889</c:v>
                </c:pt>
                <c:pt idx="24162">
                  <c:v>42367.833333333336</c:v>
                </c:pt>
                <c:pt idx="24163">
                  <c:v>42367.834722222222</c:v>
                </c:pt>
                <c:pt idx="24164">
                  <c:v>42367.837500000001</c:v>
                </c:pt>
                <c:pt idx="24165">
                  <c:v>42367.839583333334</c:v>
                </c:pt>
                <c:pt idx="24166">
                  <c:v>42367.841666666667</c:v>
                </c:pt>
                <c:pt idx="24167">
                  <c:v>42367.84375</c:v>
                </c:pt>
                <c:pt idx="24168">
                  <c:v>42367.844444444447</c:v>
                </c:pt>
                <c:pt idx="24169">
                  <c:v>42367.847222222219</c:v>
                </c:pt>
                <c:pt idx="24170">
                  <c:v>42367.85</c:v>
                </c:pt>
                <c:pt idx="24171">
                  <c:v>42367.852083333331</c:v>
                </c:pt>
                <c:pt idx="24172">
                  <c:v>42367.854166666664</c:v>
                </c:pt>
                <c:pt idx="24173">
                  <c:v>42367.854861111111</c:v>
                </c:pt>
                <c:pt idx="24174">
                  <c:v>42367.856944444444</c:v>
                </c:pt>
                <c:pt idx="24175">
                  <c:v>42367.859722222223</c:v>
                </c:pt>
                <c:pt idx="24176">
                  <c:v>42367.862500000003</c:v>
                </c:pt>
                <c:pt idx="24177">
                  <c:v>42367.864583333336</c:v>
                </c:pt>
                <c:pt idx="24178">
                  <c:v>42367.867361111108</c:v>
                </c:pt>
                <c:pt idx="24179">
                  <c:v>42367.869444444441</c:v>
                </c:pt>
                <c:pt idx="24180">
                  <c:v>42367.871527777781</c:v>
                </c:pt>
                <c:pt idx="24181">
                  <c:v>42367.873611111114</c:v>
                </c:pt>
                <c:pt idx="24182">
                  <c:v>42367.875</c:v>
                </c:pt>
                <c:pt idx="24183">
                  <c:v>42367.875694444447</c:v>
                </c:pt>
                <c:pt idx="24184">
                  <c:v>42367.878472222219</c:v>
                </c:pt>
                <c:pt idx="24185">
                  <c:v>42367.880555555559</c:v>
                </c:pt>
                <c:pt idx="24186">
                  <c:v>42367.882638888892</c:v>
                </c:pt>
                <c:pt idx="24187">
                  <c:v>42367.884722222225</c:v>
                </c:pt>
                <c:pt idx="24188">
                  <c:v>42367.885416666664</c:v>
                </c:pt>
                <c:pt idx="24189">
                  <c:v>42367.886805555558</c:v>
                </c:pt>
                <c:pt idx="24190">
                  <c:v>42367.888888888891</c:v>
                </c:pt>
                <c:pt idx="24191">
                  <c:v>42367.890277777777</c:v>
                </c:pt>
                <c:pt idx="24192">
                  <c:v>42367.892361111109</c:v>
                </c:pt>
                <c:pt idx="24193">
                  <c:v>42367.894444444442</c:v>
                </c:pt>
                <c:pt idx="24194">
                  <c:v>42367.895833333336</c:v>
                </c:pt>
                <c:pt idx="24195">
                  <c:v>42367.896527777775</c:v>
                </c:pt>
                <c:pt idx="24196">
                  <c:v>42367.898611111108</c:v>
                </c:pt>
                <c:pt idx="24197">
                  <c:v>42367.900694444441</c:v>
                </c:pt>
                <c:pt idx="24198">
                  <c:v>42367.902777777781</c:v>
                </c:pt>
                <c:pt idx="24199">
                  <c:v>42367.904861111114</c:v>
                </c:pt>
                <c:pt idx="24200">
                  <c:v>42367.90625</c:v>
                </c:pt>
                <c:pt idx="24201">
                  <c:v>42367.906944444447</c:v>
                </c:pt>
                <c:pt idx="24202">
                  <c:v>42367.90902777778</c:v>
                </c:pt>
                <c:pt idx="24203">
                  <c:v>42367.911111111112</c:v>
                </c:pt>
                <c:pt idx="24204">
                  <c:v>42367.913194444445</c:v>
                </c:pt>
                <c:pt idx="24205">
                  <c:v>42367.915277777778</c:v>
                </c:pt>
                <c:pt idx="24206">
                  <c:v>42367.916666666664</c:v>
                </c:pt>
                <c:pt idx="24207">
                  <c:v>42367.917361111111</c:v>
                </c:pt>
                <c:pt idx="24208">
                  <c:v>42367.919444444444</c:v>
                </c:pt>
                <c:pt idx="24209">
                  <c:v>42367.921527777777</c:v>
                </c:pt>
                <c:pt idx="24210">
                  <c:v>42367.923611111109</c:v>
                </c:pt>
                <c:pt idx="24211">
                  <c:v>42367.925694444442</c:v>
                </c:pt>
                <c:pt idx="24212">
                  <c:v>42367.927083333336</c:v>
                </c:pt>
                <c:pt idx="24213">
                  <c:v>42367.928472222222</c:v>
                </c:pt>
                <c:pt idx="24214">
                  <c:v>42367.930555555555</c:v>
                </c:pt>
                <c:pt idx="24215">
                  <c:v>42367.933333333334</c:v>
                </c:pt>
                <c:pt idx="24216">
                  <c:v>42367.935416666667</c:v>
                </c:pt>
                <c:pt idx="24217">
                  <c:v>42367.9375</c:v>
                </c:pt>
                <c:pt idx="24218">
                  <c:v>42367.938194444447</c:v>
                </c:pt>
                <c:pt idx="24219">
                  <c:v>42367.94027777778</c:v>
                </c:pt>
                <c:pt idx="24220">
                  <c:v>42367.943055555559</c:v>
                </c:pt>
                <c:pt idx="24221">
                  <c:v>42367.945138888892</c:v>
                </c:pt>
                <c:pt idx="24222">
                  <c:v>42367.947222222225</c:v>
                </c:pt>
                <c:pt idx="24223">
                  <c:v>42367.947916666664</c:v>
                </c:pt>
                <c:pt idx="24224">
                  <c:v>42367.949305555558</c:v>
                </c:pt>
                <c:pt idx="24225">
                  <c:v>42367.95208333333</c:v>
                </c:pt>
                <c:pt idx="24226">
                  <c:v>42367.954861111109</c:v>
                </c:pt>
                <c:pt idx="24227">
                  <c:v>42367.957638888889</c:v>
                </c:pt>
                <c:pt idx="24228">
                  <c:v>42367.958333333336</c:v>
                </c:pt>
                <c:pt idx="24229">
                  <c:v>42367.959722222222</c:v>
                </c:pt>
                <c:pt idx="24230">
                  <c:v>42367.962500000001</c:v>
                </c:pt>
                <c:pt idx="24231">
                  <c:v>42367.96597222222</c:v>
                </c:pt>
                <c:pt idx="24232">
                  <c:v>42367.968055555553</c:v>
                </c:pt>
                <c:pt idx="24233">
                  <c:v>42367.96875</c:v>
                </c:pt>
                <c:pt idx="24234">
                  <c:v>42367.97152777778</c:v>
                </c:pt>
                <c:pt idx="24235">
                  <c:v>42367.974305555559</c:v>
                </c:pt>
                <c:pt idx="24236">
                  <c:v>42367.977083333331</c:v>
                </c:pt>
                <c:pt idx="24237">
                  <c:v>42367.979166666664</c:v>
                </c:pt>
                <c:pt idx="24238">
                  <c:v>42367.979861111111</c:v>
                </c:pt>
                <c:pt idx="24239">
                  <c:v>42367.982638888891</c:v>
                </c:pt>
                <c:pt idx="24240">
                  <c:v>42367.98541666667</c:v>
                </c:pt>
                <c:pt idx="24241">
                  <c:v>42367.988888888889</c:v>
                </c:pt>
                <c:pt idx="24242">
                  <c:v>42367.989583333336</c:v>
                </c:pt>
                <c:pt idx="24243">
                  <c:v>42367.993055555555</c:v>
                </c:pt>
                <c:pt idx="24244">
                  <c:v>42367.999305555553</c:v>
                </c:pt>
                <c:pt idx="24245">
                  <c:v>42368</c:v>
                </c:pt>
                <c:pt idx="24246">
                  <c:v>42368.006944444445</c:v>
                </c:pt>
                <c:pt idx="24247">
                  <c:v>42368.010416666664</c:v>
                </c:pt>
                <c:pt idx="24248">
                  <c:v>42368.020833333336</c:v>
                </c:pt>
                <c:pt idx="24249">
                  <c:v>42368.03125</c:v>
                </c:pt>
                <c:pt idx="24250">
                  <c:v>42368.041666666664</c:v>
                </c:pt>
                <c:pt idx="24251">
                  <c:v>42368.045138888891</c:v>
                </c:pt>
                <c:pt idx="24252">
                  <c:v>42368.051388888889</c:v>
                </c:pt>
                <c:pt idx="24253">
                  <c:v>42368.052083333336</c:v>
                </c:pt>
                <c:pt idx="24254">
                  <c:v>42368.056250000001</c:v>
                </c:pt>
                <c:pt idx="24255">
                  <c:v>42368.05972222222</c:v>
                </c:pt>
                <c:pt idx="24256">
                  <c:v>42368.0625</c:v>
                </c:pt>
                <c:pt idx="24257">
                  <c:v>42368.065972222219</c:v>
                </c:pt>
                <c:pt idx="24258">
                  <c:v>42368.069444444445</c:v>
                </c:pt>
                <c:pt idx="24259">
                  <c:v>42368.072222222225</c:v>
                </c:pt>
                <c:pt idx="24260">
                  <c:v>42368.072916666664</c:v>
                </c:pt>
                <c:pt idx="24261">
                  <c:v>42368.074999999997</c:v>
                </c:pt>
                <c:pt idx="24262">
                  <c:v>42368.077777777777</c:v>
                </c:pt>
                <c:pt idx="24263">
                  <c:v>42368.079861111109</c:v>
                </c:pt>
                <c:pt idx="24264">
                  <c:v>42368.082638888889</c:v>
                </c:pt>
                <c:pt idx="24265">
                  <c:v>42368.083333333336</c:v>
                </c:pt>
                <c:pt idx="24266">
                  <c:v>42368.084722222222</c:v>
                </c:pt>
                <c:pt idx="24267">
                  <c:v>42368.087500000001</c:v>
                </c:pt>
                <c:pt idx="24268">
                  <c:v>42368.089583333334</c:v>
                </c:pt>
                <c:pt idx="24269">
                  <c:v>42368.091666666667</c:v>
                </c:pt>
                <c:pt idx="24270">
                  <c:v>42368.09375</c:v>
                </c:pt>
                <c:pt idx="24271">
                  <c:v>42368.094444444447</c:v>
                </c:pt>
                <c:pt idx="24272">
                  <c:v>42368.09652777778</c:v>
                </c:pt>
                <c:pt idx="24273">
                  <c:v>42368.098611111112</c:v>
                </c:pt>
                <c:pt idx="24274">
                  <c:v>42368.100694444445</c:v>
                </c:pt>
                <c:pt idx="24275">
                  <c:v>42368.103472222225</c:v>
                </c:pt>
                <c:pt idx="24276">
                  <c:v>42368.104166666664</c:v>
                </c:pt>
                <c:pt idx="24277">
                  <c:v>42368.105555555558</c:v>
                </c:pt>
                <c:pt idx="24278">
                  <c:v>42368.107638888891</c:v>
                </c:pt>
                <c:pt idx="24279">
                  <c:v>42368.109722222223</c:v>
                </c:pt>
                <c:pt idx="24280">
                  <c:v>42368.112500000003</c:v>
                </c:pt>
                <c:pt idx="24281">
                  <c:v>42368.114583333336</c:v>
                </c:pt>
                <c:pt idx="24282">
                  <c:v>42368.115277777775</c:v>
                </c:pt>
                <c:pt idx="24283">
                  <c:v>42368.117361111108</c:v>
                </c:pt>
                <c:pt idx="24284">
                  <c:v>42368.119444444441</c:v>
                </c:pt>
                <c:pt idx="24285">
                  <c:v>42368.121527777781</c:v>
                </c:pt>
                <c:pt idx="24286">
                  <c:v>42368.123611111114</c:v>
                </c:pt>
                <c:pt idx="24287">
                  <c:v>42368.125</c:v>
                </c:pt>
                <c:pt idx="24288">
                  <c:v>42368.125694444447</c:v>
                </c:pt>
                <c:pt idx="24289">
                  <c:v>42368.12777777778</c:v>
                </c:pt>
                <c:pt idx="24290">
                  <c:v>42368.129861111112</c:v>
                </c:pt>
                <c:pt idx="24291">
                  <c:v>42368.131944444445</c:v>
                </c:pt>
                <c:pt idx="24292">
                  <c:v>42368.134027777778</c:v>
                </c:pt>
                <c:pt idx="24293">
                  <c:v>42368.135416666664</c:v>
                </c:pt>
                <c:pt idx="24294">
                  <c:v>42368.136111111111</c:v>
                </c:pt>
                <c:pt idx="24295">
                  <c:v>42368.138194444444</c:v>
                </c:pt>
                <c:pt idx="24296">
                  <c:v>42368.140972222223</c:v>
                </c:pt>
                <c:pt idx="24297">
                  <c:v>42368.143055555556</c:v>
                </c:pt>
                <c:pt idx="24298">
                  <c:v>42368.145138888889</c:v>
                </c:pt>
                <c:pt idx="24299">
                  <c:v>42368.145833333336</c:v>
                </c:pt>
                <c:pt idx="24300">
                  <c:v>42368.147916666669</c:v>
                </c:pt>
                <c:pt idx="24301">
                  <c:v>42368.15</c:v>
                </c:pt>
                <c:pt idx="24302">
                  <c:v>42368.152083333334</c:v>
                </c:pt>
                <c:pt idx="24303">
                  <c:v>42368.154861111114</c:v>
                </c:pt>
                <c:pt idx="24304">
                  <c:v>42368.15625</c:v>
                </c:pt>
                <c:pt idx="24305">
                  <c:v>42368.156944444447</c:v>
                </c:pt>
                <c:pt idx="24306">
                  <c:v>42368.159722222219</c:v>
                </c:pt>
                <c:pt idx="24307">
                  <c:v>42368.161805555559</c:v>
                </c:pt>
                <c:pt idx="24308">
                  <c:v>42368.163888888892</c:v>
                </c:pt>
                <c:pt idx="24309">
                  <c:v>42368.165972222225</c:v>
                </c:pt>
                <c:pt idx="24310">
                  <c:v>42368.166666666664</c:v>
                </c:pt>
                <c:pt idx="24311">
                  <c:v>42368.168749999997</c:v>
                </c:pt>
                <c:pt idx="24312">
                  <c:v>42368.17083333333</c:v>
                </c:pt>
                <c:pt idx="24313">
                  <c:v>42368.17291666667</c:v>
                </c:pt>
                <c:pt idx="24314">
                  <c:v>42368.175694444442</c:v>
                </c:pt>
                <c:pt idx="24315">
                  <c:v>42368.177083333336</c:v>
                </c:pt>
                <c:pt idx="24316">
                  <c:v>42368.177777777775</c:v>
                </c:pt>
                <c:pt idx="24317">
                  <c:v>42368.180555555555</c:v>
                </c:pt>
                <c:pt idx="24318">
                  <c:v>42368.182638888888</c:v>
                </c:pt>
                <c:pt idx="24319">
                  <c:v>42368.185416666667</c:v>
                </c:pt>
                <c:pt idx="24320">
                  <c:v>42368.1875</c:v>
                </c:pt>
                <c:pt idx="24321">
                  <c:v>42368.19027777778</c:v>
                </c:pt>
                <c:pt idx="24322">
                  <c:v>42368.193055555559</c:v>
                </c:pt>
                <c:pt idx="24323">
                  <c:v>42368.195138888892</c:v>
                </c:pt>
                <c:pt idx="24324">
                  <c:v>42368.197916666664</c:v>
                </c:pt>
                <c:pt idx="24325">
                  <c:v>42368.2</c:v>
                </c:pt>
                <c:pt idx="24326">
                  <c:v>42368.202777777777</c:v>
                </c:pt>
                <c:pt idx="24327">
                  <c:v>42368.205555555556</c:v>
                </c:pt>
                <c:pt idx="24328">
                  <c:v>42368.207638888889</c:v>
                </c:pt>
                <c:pt idx="24329">
                  <c:v>42368.208333333336</c:v>
                </c:pt>
                <c:pt idx="24330">
                  <c:v>42368.210416666669</c:v>
                </c:pt>
                <c:pt idx="24331">
                  <c:v>42368.213194444441</c:v>
                </c:pt>
                <c:pt idx="24332">
                  <c:v>42368.216666666667</c:v>
                </c:pt>
                <c:pt idx="24333">
                  <c:v>42368.21875</c:v>
                </c:pt>
                <c:pt idx="24334">
                  <c:v>42368.219444444447</c:v>
                </c:pt>
                <c:pt idx="24335">
                  <c:v>42368.222222222219</c:v>
                </c:pt>
                <c:pt idx="24336">
                  <c:v>42368.224999999999</c:v>
                </c:pt>
                <c:pt idx="24337">
                  <c:v>42368.227777777778</c:v>
                </c:pt>
                <c:pt idx="24338">
                  <c:v>42368.229166666664</c:v>
                </c:pt>
                <c:pt idx="24339">
                  <c:v>42368.231249999997</c:v>
                </c:pt>
                <c:pt idx="24340">
                  <c:v>42368.234722222223</c:v>
                </c:pt>
                <c:pt idx="24341">
                  <c:v>42368.237500000003</c:v>
                </c:pt>
                <c:pt idx="24342">
                  <c:v>42368.239583333336</c:v>
                </c:pt>
                <c:pt idx="24343">
                  <c:v>42368.240972222222</c:v>
                </c:pt>
                <c:pt idx="24344">
                  <c:v>42368.245833333334</c:v>
                </c:pt>
                <c:pt idx="24345">
                  <c:v>42368.249305555553</c:v>
                </c:pt>
                <c:pt idx="24346">
                  <c:v>42368.25</c:v>
                </c:pt>
                <c:pt idx="24347">
                  <c:v>42368.25277777778</c:v>
                </c:pt>
                <c:pt idx="24348">
                  <c:v>42368.256944444445</c:v>
                </c:pt>
                <c:pt idx="24349">
                  <c:v>42368.260416666664</c:v>
                </c:pt>
                <c:pt idx="24350">
                  <c:v>42368.262499999997</c:v>
                </c:pt>
                <c:pt idx="24351">
                  <c:v>42368.26666666667</c:v>
                </c:pt>
                <c:pt idx="24352">
                  <c:v>42368.270833333336</c:v>
                </c:pt>
                <c:pt idx="24353">
                  <c:v>42368.273611111108</c:v>
                </c:pt>
                <c:pt idx="24354">
                  <c:v>42368.28125</c:v>
                </c:pt>
                <c:pt idx="24355">
                  <c:v>42368.291666666664</c:v>
                </c:pt>
                <c:pt idx="24356">
                  <c:v>42368.302083333336</c:v>
                </c:pt>
                <c:pt idx="24357">
                  <c:v>42368.302777777775</c:v>
                </c:pt>
                <c:pt idx="24358">
                  <c:v>42368.3125</c:v>
                </c:pt>
                <c:pt idx="24359">
                  <c:v>42368.314583333333</c:v>
                </c:pt>
                <c:pt idx="24360">
                  <c:v>42368.322222222225</c:v>
                </c:pt>
                <c:pt idx="24361">
                  <c:v>42368.322916666664</c:v>
                </c:pt>
                <c:pt idx="24362">
                  <c:v>42368.325694444444</c:v>
                </c:pt>
                <c:pt idx="24363">
                  <c:v>42368.328472222223</c:v>
                </c:pt>
                <c:pt idx="24364">
                  <c:v>42368.331250000003</c:v>
                </c:pt>
                <c:pt idx="24365">
                  <c:v>42368.333333333336</c:v>
                </c:pt>
                <c:pt idx="24366">
                  <c:v>42368.334027777775</c:v>
                </c:pt>
                <c:pt idx="24367">
                  <c:v>42368.336805555555</c:v>
                </c:pt>
                <c:pt idx="24368">
                  <c:v>42368.339583333334</c:v>
                </c:pt>
                <c:pt idx="24369">
                  <c:v>42368.341666666667</c:v>
                </c:pt>
                <c:pt idx="24370">
                  <c:v>42368.34375</c:v>
                </c:pt>
                <c:pt idx="24371">
                  <c:v>42368.344444444447</c:v>
                </c:pt>
                <c:pt idx="24372">
                  <c:v>42368.347222222219</c:v>
                </c:pt>
                <c:pt idx="24373">
                  <c:v>42368.349305555559</c:v>
                </c:pt>
                <c:pt idx="24374">
                  <c:v>42368.351388888892</c:v>
                </c:pt>
                <c:pt idx="24375">
                  <c:v>42368.354166666664</c:v>
                </c:pt>
                <c:pt idx="24376">
                  <c:v>42368.356944444444</c:v>
                </c:pt>
                <c:pt idx="24377">
                  <c:v>42368.359027777777</c:v>
                </c:pt>
                <c:pt idx="24378">
                  <c:v>42368.361805555556</c:v>
                </c:pt>
                <c:pt idx="24379">
                  <c:v>42368.363888888889</c:v>
                </c:pt>
                <c:pt idx="24380">
                  <c:v>42368.364583333336</c:v>
                </c:pt>
                <c:pt idx="24381">
                  <c:v>42368.366666666669</c:v>
                </c:pt>
                <c:pt idx="24382">
                  <c:v>42368.369444444441</c:v>
                </c:pt>
                <c:pt idx="24383">
                  <c:v>42368.37222222222</c:v>
                </c:pt>
                <c:pt idx="24384">
                  <c:v>42368.374305555553</c:v>
                </c:pt>
                <c:pt idx="24385">
                  <c:v>42368.375</c:v>
                </c:pt>
                <c:pt idx="24386">
                  <c:v>42368.377083333333</c:v>
                </c:pt>
                <c:pt idx="24387">
                  <c:v>42368.379166666666</c:v>
                </c:pt>
                <c:pt idx="24388">
                  <c:v>42368.381249999999</c:v>
                </c:pt>
                <c:pt idx="24389">
                  <c:v>42368.383333333331</c:v>
                </c:pt>
                <c:pt idx="24390">
                  <c:v>42368.385416666664</c:v>
                </c:pt>
                <c:pt idx="24391">
                  <c:v>42368.386111111111</c:v>
                </c:pt>
                <c:pt idx="24392">
                  <c:v>42368.388194444444</c:v>
                </c:pt>
                <c:pt idx="24393">
                  <c:v>42368.390277777777</c:v>
                </c:pt>
                <c:pt idx="24394">
                  <c:v>42368.392361111109</c:v>
                </c:pt>
                <c:pt idx="24395">
                  <c:v>42368.394444444442</c:v>
                </c:pt>
                <c:pt idx="24396">
                  <c:v>42368.395833333336</c:v>
                </c:pt>
                <c:pt idx="24397">
                  <c:v>42368.396527777775</c:v>
                </c:pt>
                <c:pt idx="24398">
                  <c:v>42368.398611111108</c:v>
                </c:pt>
                <c:pt idx="24399">
                  <c:v>42368.4</c:v>
                </c:pt>
                <c:pt idx="24400">
                  <c:v>42368.402083333334</c:v>
                </c:pt>
                <c:pt idx="24401">
                  <c:v>42368.404166666667</c:v>
                </c:pt>
                <c:pt idx="24402">
                  <c:v>42368.40625</c:v>
                </c:pt>
                <c:pt idx="24403">
                  <c:v>42368.407638888886</c:v>
                </c:pt>
                <c:pt idx="24404">
                  <c:v>42368.409722222219</c:v>
                </c:pt>
                <c:pt idx="24405">
                  <c:v>42368.412499999999</c:v>
                </c:pt>
                <c:pt idx="24406">
                  <c:v>42368.414583333331</c:v>
                </c:pt>
                <c:pt idx="24407">
                  <c:v>42368.416666666664</c:v>
                </c:pt>
                <c:pt idx="24408">
                  <c:v>42368.418749999997</c:v>
                </c:pt>
                <c:pt idx="24409">
                  <c:v>42368.42083333333</c:v>
                </c:pt>
                <c:pt idx="24410">
                  <c:v>42368.42291666667</c:v>
                </c:pt>
                <c:pt idx="24411">
                  <c:v>42368.425000000003</c:v>
                </c:pt>
                <c:pt idx="24412">
                  <c:v>42368.427083333336</c:v>
                </c:pt>
                <c:pt idx="24413">
                  <c:v>42368.429861111108</c:v>
                </c:pt>
                <c:pt idx="24414">
                  <c:v>42368.431250000001</c:v>
                </c:pt>
                <c:pt idx="24415">
                  <c:v>42368.433333333334</c:v>
                </c:pt>
                <c:pt idx="24416">
                  <c:v>42368.435416666667</c:v>
                </c:pt>
                <c:pt idx="24417">
                  <c:v>42368.4375</c:v>
                </c:pt>
                <c:pt idx="24418">
                  <c:v>42368.439583333333</c:v>
                </c:pt>
                <c:pt idx="24419">
                  <c:v>42368.441666666666</c:v>
                </c:pt>
                <c:pt idx="24420">
                  <c:v>42368.443749999999</c:v>
                </c:pt>
                <c:pt idx="24421">
                  <c:v>42368.445833333331</c:v>
                </c:pt>
                <c:pt idx="24422">
                  <c:v>42368.447916666664</c:v>
                </c:pt>
                <c:pt idx="24423">
                  <c:v>42368.45</c:v>
                </c:pt>
                <c:pt idx="24424">
                  <c:v>42368.45208333333</c:v>
                </c:pt>
                <c:pt idx="24425">
                  <c:v>42368.45416666667</c:v>
                </c:pt>
                <c:pt idx="24426">
                  <c:v>42368.456250000003</c:v>
                </c:pt>
                <c:pt idx="24427">
                  <c:v>42368.458333333336</c:v>
                </c:pt>
                <c:pt idx="24428">
                  <c:v>42368.460416666669</c:v>
                </c:pt>
                <c:pt idx="24429">
                  <c:v>42368.462500000001</c:v>
                </c:pt>
                <c:pt idx="24430">
                  <c:v>42368.464583333334</c:v>
                </c:pt>
                <c:pt idx="24431">
                  <c:v>42368.467361111114</c:v>
                </c:pt>
                <c:pt idx="24432">
                  <c:v>42368.46875</c:v>
                </c:pt>
                <c:pt idx="24433">
                  <c:v>42368.469444444447</c:v>
                </c:pt>
                <c:pt idx="24434">
                  <c:v>42368.472222222219</c:v>
                </c:pt>
                <c:pt idx="24435">
                  <c:v>42368.474999999999</c:v>
                </c:pt>
                <c:pt idx="24436">
                  <c:v>42368.478472222225</c:v>
                </c:pt>
                <c:pt idx="24437">
                  <c:v>42368.479166666664</c:v>
                </c:pt>
                <c:pt idx="24438">
                  <c:v>42368.481249999997</c:v>
                </c:pt>
                <c:pt idx="24439">
                  <c:v>42368.484027777777</c:v>
                </c:pt>
                <c:pt idx="24440">
                  <c:v>42368.487500000003</c:v>
                </c:pt>
                <c:pt idx="24441">
                  <c:v>42368.489583333336</c:v>
                </c:pt>
                <c:pt idx="24442">
                  <c:v>42368.493055555555</c:v>
                </c:pt>
                <c:pt idx="24443">
                  <c:v>42368.495833333334</c:v>
                </c:pt>
                <c:pt idx="24444">
                  <c:v>42368.499305555553</c:v>
                </c:pt>
                <c:pt idx="24445">
                  <c:v>42368.5</c:v>
                </c:pt>
                <c:pt idx="24446">
                  <c:v>42368.503472222219</c:v>
                </c:pt>
                <c:pt idx="24447">
                  <c:v>42368.508333333331</c:v>
                </c:pt>
                <c:pt idx="24448">
                  <c:v>42368.510416666664</c:v>
                </c:pt>
                <c:pt idx="24449">
                  <c:v>42368.51458333333</c:v>
                </c:pt>
                <c:pt idx="24450">
                  <c:v>42368.520833333336</c:v>
                </c:pt>
                <c:pt idx="24451">
                  <c:v>42368.527083333334</c:v>
                </c:pt>
                <c:pt idx="24452">
                  <c:v>42368.53125</c:v>
                </c:pt>
                <c:pt idx="24453">
                  <c:v>42368.541666666664</c:v>
                </c:pt>
                <c:pt idx="24454">
                  <c:v>42368.552083333336</c:v>
                </c:pt>
                <c:pt idx="24455">
                  <c:v>42368.561111111114</c:v>
                </c:pt>
                <c:pt idx="24456">
                  <c:v>42368.5625</c:v>
                </c:pt>
                <c:pt idx="24457">
                  <c:v>42368.565972222219</c:v>
                </c:pt>
                <c:pt idx="24458">
                  <c:v>42368.570138888892</c:v>
                </c:pt>
                <c:pt idx="24459">
                  <c:v>42368.572916666664</c:v>
                </c:pt>
                <c:pt idx="24460">
                  <c:v>42368.574305555558</c:v>
                </c:pt>
                <c:pt idx="24461">
                  <c:v>42368.577777777777</c:v>
                </c:pt>
                <c:pt idx="24462">
                  <c:v>42368.581250000003</c:v>
                </c:pt>
                <c:pt idx="24463">
                  <c:v>42368.583333333336</c:v>
                </c:pt>
                <c:pt idx="24464">
                  <c:v>42368.584722222222</c:v>
                </c:pt>
                <c:pt idx="24465">
                  <c:v>42368.588194444441</c:v>
                </c:pt>
                <c:pt idx="24466">
                  <c:v>42368.590277777781</c:v>
                </c:pt>
                <c:pt idx="24467">
                  <c:v>42368.593055555553</c:v>
                </c:pt>
                <c:pt idx="24468">
                  <c:v>42368.59375</c:v>
                </c:pt>
                <c:pt idx="24469">
                  <c:v>42368.595833333333</c:v>
                </c:pt>
                <c:pt idx="24470">
                  <c:v>42368.597916666666</c:v>
                </c:pt>
                <c:pt idx="24471">
                  <c:v>42368.6</c:v>
                </c:pt>
                <c:pt idx="24472">
                  <c:v>42368.603472222225</c:v>
                </c:pt>
                <c:pt idx="24473">
                  <c:v>42368.604166666664</c:v>
                </c:pt>
                <c:pt idx="24474">
                  <c:v>42368.605555555558</c:v>
                </c:pt>
                <c:pt idx="24475">
                  <c:v>42368.60833333333</c:v>
                </c:pt>
                <c:pt idx="24476">
                  <c:v>42368.61041666667</c:v>
                </c:pt>
                <c:pt idx="24477">
                  <c:v>42368.612500000003</c:v>
                </c:pt>
                <c:pt idx="24478">
                  <c:v>42368.614583333336</c:v>
                </c:pt>
                <c:pt idx="24479">
                  <c:v>42368.617361111108</c:v>
                </c:pt>
                <c:pt idx="24480">
                  <c:v>42368.620138888888</c:v>
                </c:pt>
                <c:pt idx="24481">
                  <c:v>42368.62222222222</c:v>
                </c:pt>
                <c:pt idx="24482">
                  <c:v>42368.624305555553</c:v>
                </c:pt>
                <c:pt idx="24483">
                  <c:v>42368.625</c:v>
                </c:pt>
                <c:pt idx="24484">
                  <c:v>42368.627083333333</c:v>
                </c:pt>
                <c:pt idx="24485">
                  <c:v>42368.629861111112</c:v>
                </c:pt>
                <c:pt idx="24486">
                  <c:v>42368.631944444445</c:v>
                </c:pt>
                <c:pt idx="24487">
                  <c:v>42368.634722222225</c:v>
                </c:pt>
                <c:pt idx="24488">
                  <c:v>42368.635416666664</c:v>
                </c:pt>
                <c:pt idx="24489">
                  <c:v>42368.637499999997</c:v>
                </c:pt>
                <c:pt idx="24490">
                  <c:v>42368.63958333333</c:v>
                </c:pt>
                <c:pt idx="24491">
                  <c:v>42368.64166666667</c:v>
                </c:pt>
                <c:pt idx="24492">
                  <c:v>42368.643750000003</c:v>
                </c:pt>
                <c:pt idx="24493">
                  <c:v>42368.645833333336</c:v>
                </c:pt>
                <c:pt idx="24494">
                  <c:v>42368.648611111108</c:v>
                </c:pt>
                <c:pt idx="24495">
                  <c:v>42368.650694444441</c:v>
                </c:pt>
                <c:pt idx="24496">
                  <c:v>42368.65347222222</c:v>
                </c:pt>
                <c:pt idx="24497">
                  <c:v>42368.655555555553</c:v>
                </c:pt>
                <c:pt idx="24498">
                  <c:v>42368.65625</c:v>
                </c:pt>
                <c:pt idx="24499">
                  <c:v>42368.657638888886</c:v>
                </c:pt>
                <c:pt idx="24500">
                  <c:v>42368.660416666666</c:v>
                </c:pt>
                <c:pt idx="24501">
                  <c:v>42368.663194444445</c:v>
                </c:pt>
                <c:pt idx="24502">
                  <c:v>42368.665277777778</c:v>
                </c:pt>
                <c:pt idx="24503">
                  <c:v>42368.666666666664</c:v>
                </c:pt>
                <c:pt idx="24504">
                  <c:v>42368.668055555558</c:v>
                </c:pt>
                <c:pt idx="24505">
                  <c:v>42368.67083333333</c:v>
                </c:pt>
                <c:pt idx="24506">
                  <c:v>42368.673611111109</c:v>
                </c:pt>
                <c:pt idx="24507">
                  <c:v>42368.675694444442</c:v>
                </c:pt>
                <c:pt idx="24508">
                  <c:v>42368.677083333336</c:v>
                </c:pt>
                <c:pt idx="24509">
                  <c:v>42368.677777777775</c:v>
                </c:pt>
                <c:pt idx="24510">
                  <c:v>42368.679861111108</c:v>
                </c:pt>
                <c:pt idx="24511">
                  <c:v>42368.681944444441</c:v>
                </c:pt>
                <c:pt idx="24512">
                  <c:v>42368.68472222222</c:v>
                </c:pt>
                <c:pt idx="24513">
                  <c:v>42368.686805555553</c:v>
                </c:pt>
                <c:pt idx="24514">
                  <c:v>42368.6875</c:v>
                </c:pt>
                <c:pt idx="24515">
                  <c:v>42368.69027777778</c:v>
                </c:pt>
                <c:pt idx="24516">
                  <c:v>42368.693749999999</c:v>
                </c:pt>
                <c:pt idx="24517">
                  <c:v>42368.695833333331</c:v>
                </c:pt>
                <c:pt idx="24518">
                  <c:v>42368.697916666664</c:v>
                </c:pt>
                <c:pt idx="24519">
                  <c:v>42368.698611111111</c:v>
                </c:pt>
                <c:pt idx="24520">
                  <c:v>42368.701388888891</c:v>
                </c:pt>
                <c:pt idx="24521">
                  <c:v>42368.70416666667</c:v>
                </c:pt>
                <c:pt idx="24522">
                  <c:v>42368.706250000003</c:v>
                </c:pt>
                <c:pt idx="24523">
                  <c:v>42368.708333333336</c:v>
                </c:pt>
                <c:pt idx="24524">
                  <c:v>42368.709027777775</c:v>
                </c:pt>
                <c:pt idx="24525">
                  <c:v>42368.711111111108</c:v>
                </c:pt>
                <c:pt idx="24526">
                  <c:v>42368.713194444441</c:v>
                </c:pt>
                <c:pt idx="24527">
                  <c:v>42368.71597222222</c:v>
                </c:pt>
                <c:pt idx="24528">
                  <c:v>42368.718055555553</c:v>
                </c:pt>
                <c:pt idx="24529">
                  <c:v>42368.71875</c:v>
                </c:pt>
                <c:pt idx="24530">
                  <c:v>42368.720833333333</c:v>
                </c:pt>
                <c:pt idx="24531">
                  <c:v>42368.723611111112</c:v>
                </c:pt>
                <c:pt idx="24532">
                  <c:v>42368.727083333331</c:v>
                </c:pt>
                <c:pt idx="24533">
                  <c:v>42368.729166666664</c:v>
                </c:pt>
                <c:pt idx="24534">
                  <c:v>42368.729861111111</c:v>
                </c:pt>
                <c:pt idx="24535">
                  <c:v>42368.732638888891</c:v>
                </c:pt>
                <c:pt idx="24536">
                  <c:v>42368.734722222223</c:v>
                </c:pt>
                <c:pt idx="24537">
                  <c:v>42368.738194444442</c:v>
                </c:pt>
                <c:pt idx="24538">
                  <c:v>42368.739583333336</c:v>
                </c:pt>
                <c:pt idx="24539">
                  <c:v>42368.740972222222</c:v>
                </c:pt>
                <c:pt idx="24540">
                  <c:v>42368.744444444441</c:v>
                </c:pt>
                <c:pt idx="24541">
                  <c:v>42368.747916666667</c:v>
                </c:pt>
                <c:pt idx="24542">
                  <c:v>42368.75</c:v>
                </c:pt>
                <c:pt idx="24543">
                  <c:v>42368.751388888886</c:v>
                </c:pt>
                <c:pt idx="24544">
                  <c:v>42368.754861111112</c:v>
                </c:pt>
                <c:pt idx="24545">
                  <c:v>42368.758333333331</c:v>
                </c:pt>
                <c:pt idx="24546">
                  <c:v>42368.760416666664</c:v>
                </c:pt>
                <c:pt idx="24547">
                  <c:v>42368.762499999997</c:v>
                </c:pt>
                <c:pt idx="24548">
                  <c:v>42368.76666666667</c:v>
                </c:pt>
                <c:pt idx="24549">
                  <c:v>42368.770138888889</c:v>
                </c:pt>
                <c:pt idx="24550">
                  <c:v>42368.770833333336</c:v>
                </c:pt>
                <c:pt idx="24551">
                  <c:v>42368.773611111108</c:v>
                </c:pt>
                <c:pt idx="24552">
                  <c:v>42368.77847222222</c:v>
                </c:pt>
                <c:pt idx="24553">
                  <c:v>42368.78125</c:v>
                </c:pt>
                <c:pt idx="24554">
                  <c:v>42368.78402777778</c:v>
                </c:pt>
                <c:pt idx="24555">
                  <c:v>42368.788194444445</c:v>
                </c:pt>
                <c:pt idx="24556">
                  <c:v>42368.791666666664</c:v>
                </c:pt>
                <c:pt idx="24557">
                  <c:v>42368.802083333336</c:v>
                </c:pt>
                <c:pt idx="24558">
                  <c:v>42368.8125</c:v>
                </c:pt>
                <c:pt idx="24559">
                  <c:v>42368.822916666664</c:v>
                </c:pt>
                <c:pt idx="24560">
                  <c:v>42368.82708333333</c:v>
                </c:pt>
                <c:pt idx="24561">
                  <c:v>42368.831250000003</c:v>
                </c:pt>
                <c:pt idx="24562">
                  <c:v>42368.833333333336</c:v>
                </c:pt>
                <c:pt idx="24563">
                  <c:v>42368.839583333334</c:v>
                </c:pt>
                <c:pt idx="24564">
                  <c:v>42368.84375</c:v>
                </c:pt>
                <c:pt idx="24565">
                  <c:v>42368.844444444447</c:v>
                </c:pt>
                <c:pt idx="24566">
                  <c:v>42368.847916666666</c:v>
                </c:pt>
                <c:pt idx="24567">
                  <c:v>42368.851388888892</c:v>
                </c:pt>
                <c:pt idx="24568">
                  <c:v>42368.854166666664</c:v>
                </c:pt>
                <c:pt idx="24569">
                  <c:v>42368.854861111111</c:v>
                </c:pt>
                <c:pt idx="24570">
                  <c:v>42368.85833333333</c:v>
                </c:pt>
                <c:pt idx="24571">
                  <c:v>42368.861111111109</c:v>
                </c:pt>
                <c:pt idx="24572">
                  <c:v>42368.863888888889</c:v>
                </c:pt>
                <c:pt idx="24573">
                  <c:v>42368.864583333336</c:v>
                </c:pt>
                <c:pt idx="24574">
                  <c:v>42368.867361111108</c:v>
                </c:pt>
                <c:pt idx="24575">
                  <c:v>42368.870138888888</c:v>
                </c:pt>
                <c:pt idx="24576">
                  <c:v>42368.873611111114</c:v>
                </c:pt>
                <c:pt idx="24577">
                  <c:v>42368.875</c:v>
                </c:pt>
                <c:pt idx="24578">
                  <c:v>42368.877083333333</c:v>
                </c:pt>
                <c:pt idx="24579">
                  <c:v>42368.879861111112</c:v>
                </c:pt>
                <c:pt idx="24580">
                  <c:v>42368.882638888892</c:v>
                </c:pt>
                <c:pt idx="24581">
                  <c:v>42368.885416666664</c:v>
                </c:pt>
                <c:pt idx="24582">
                  <c:v>42368.888194444444</c:v>
                </c:pt>
                <c:pt idx="24583">
                  <c:v>42368.890972222223</c:v>
                </c:pt>
                <c:pt idx="24584">
                  <c:v>42368.893055555556</c:v>
                </c:pt>
                <c:pt idx="24585">
                  <c:v>42368.895138888889</c:v>
                </c:pt>
                <c:pt idx="24586">
                  <c:v>42368.895833333336</c:v>
                </c:pt>
                <c:pt idx="24587">
                  <c:v>42368.897916666669</c:v>
                </c:pt>
                <c:pt idx="24588">
                  <c:v>42368.9</c:v>
                </c:pt>
                <c:pt idx="24589">
                  <c:v>42368.902777777781</c:v>
                </c:pt>
                <c:pt idx="24590">
                  <c:v>42368.904861111114</c:v>
                </c:pt>
                <c:pt idx="24591">
                  <c:v>42368.90625</c:v>
                </c:pt>
                <c:pt idx="24592">
                  <c:v>42368.907638888886</c:v>
                </c:pt>
                <c:pt idx="24593">
                  <c:v>42368.909722222219</c:v>
                </c:pt>
                <c:pt idx="24594">
                  <c:v>42368.911805555559</c:v>
                </c:pt>
                <c:pt idx="24595">
                  <c:v>42368.913888888892</c:v>
                </c:pt>
                <c:pt idx="24596">
                  <c:v>42368.915972222225</c:v>
                </c:pt>
                <c:pt idx="24597">
                  <c:v>42368.916666666664</c:v>
                </c:pt>
                <c:pt idx="24598">
                  <c:v>42368.918055555558</c:v>
                </c:pt>
                <c:pt idx="24599">
                  <c:v>42368.920138888891</c:v>
                </c:pt>
                <c:pt idx="24600">
                  <c:v>42368.92291666667</c:v>
                </c:pt>
                <c:pt idx="24601">
                  <c:v>42368.925000000003</c:v>
                </c:pt>
                <c:pt idx="24602">
                  <c:v>42368.927083333336</c:v>
                </c:pt>
                <c:pt idx="24603">
                  <c:v>42368.929166666669</c:v>
                </c:pt>
                <c:pt idx="24604">
                  <c:v>42368.931250000001</c:v>
                </c:pt>
                <c:pt idx="24605">
                  <c:v>42368.933333333334</c:v>
                </c:pt>
                <c:pt idx="24606">
                  <c:v>42368.935416666667</c:v>
                </c:pt>
                <c:pt idx="24607">
                  <c:v>42368.9375</c:v>
                </c:pt>
                <c:pt idx="24608">
                  <c:v>42368.939583333333</c:v>
                </c:pt>
                <c:pt idx="24609">
                  <c:v>42368.942361111112</c:v>
                </c:pt>
                <c:pt idx="24610">
                  <c:v>42368.944444444445</c:v>
                </c:pt>
                <c:pt idx="24611">
                  <c:v>42368.946527777778</c:v>
                </c:pt>
                <c:pt idx="24612">
                  <c:v>42368.947916666664</c:v>
                </c:pt>
                <c:pt idx="24613">
                  <c:v>42368.948611111111</c:v>
                </c:pt>
                <c:pt idx="24614">
                  <c:v>42368.950694444444</c:v>
                </c:pt>
                <c:pt idx="24615">
                  <c:v>42368.953472222223</c:v>
                </c:pt>
                <c:pt idx="24616">
                  <c:v>42368.955555555556</c:v>
                </c:pt>
                <c:pt idx="24617">
                  <c:v>42368.957638888889</c:v>
                </c:pt>
                <c:pt idx="24618">
                  <c:v>42368.958333333336</c:v>
                </c:pt>
                <c:pt idx="24619">
                  <c:v>42368.959722222222</c:v>
                </c:pt>
                <c:pt idx="24620">
                  <c:v>42368.961805555555</c:v>
                </c:pt>
                <c:pt idx="24621">
                  <c:v>42368.963888888888</c:v>
                </c:pt>
                <c:pt idx="24622">
                  <c:v>42368.966666666667</c:v>
                </c:pt>
                <c:pt idx="24623">
                  <c:v>42368.96875</c:v>
                </c:pt>
                <c:pt idx="24624">
                  <c:v>42368.970833333333</c:v>
                </c:pt>
                <c:pt idx="24625">
                  <c:v>42368.972916666666</c:v>
                </c:pt>
                <c:pt idx="24626">
                  <c:v>42368.974999999999</c:v>
                </c:pt>
                <c:pt idx="24627">
                  <c:v>42368.977777777778</c:v>
                </c:pt>
                <c:pt idx="24628">
                  <c:v>42368.979166666664</c:v>
                </c:pt>
                <c:pt idx="24629">
                  <c:v>42368.980555555558</c:v>
                </c:pt>
                <c:pt idx="24630">
                  <c:v>42368.982638888891</c:v>
                </c:pt>
                <c:pt idx="24631">
                  <c:v>42368.986111111109</c:v>
                </c:pt>
                <c:pt idx="24632">
                  <c:v>42368.988194444442</c:v>
                </c:pt>
                <c:pt idx="24633">
                  <c:v>42368.989583333336</c:v>
                </c:pt>
                <c:pt idx="24634">
                  <c:v>42368.990972222222</c:v>
                </c:pt>
                <c:pt idx="24635">
                  <c:v>42368.993750000001</c:v>
                </c:pt>
                <c:pt idx="24636">
                  <c:v>42368.996527777781</c:v>
                </c:pt>
                <c:pt idx="24637">
                  <c:v>42368.999305555553</c:v>
                </c:pt>
                <c:pt idx="24638">
                  <c:v>42369</c:v>
                </c:pt>
                <c:pt idx="24639">
                  <c:v>42369.00277777778</c:v>
                </c:pt>
                <c:pt idx="24640">
                  <c:v>42369.006249999999</c:v>
                </c:pt>
                <c:pt idx="24641">
                  <c:v>42369.009027777778</c:v>
                </c:pt>
                <c:pt idx="24642">
                  <c:v>42369.010416666664</c:v>
                </c:pt>
                <c:pt idx="24643">
                  <c:v>42369.011805555558</c:v>
                </c:pt>
                <c:pt idx="24644">
                  <c:v>42369.01458333333</c:v>
                </c:pt>
                <c:pt idx="24645">
                  <c:v>42369.017361111109</c:v>
                </c:pt>
                <c:pt idx="24646">
                  <c:v>42369.020833333336</c:v>
                </c:pt>
                <c:pt idx="24647">
                  <c:v>42369.025694444441</c:v>
                </c:pt>
                <c:pt idx="24648">
                  <c:v>42369.03125</c:v>
                </c:pt>
                <c:pt idx="24649">
                  <c:v>42369.031944444447</c:v>
                </c:pt>
                <c:pt idx="24650">
                  <c:v>42369.036111111112</c:v>
                </c:pt>
                <c:pt idx="24651">
                  <c:v>42369.039583333331</c:v>
                </c:pt>
                <c:pt idx="24652">
                  <c:v>42369.041666666664</c:v>
                </c:pt>
                <c:pt idx="24653">
                  <c:v>42369.04583333333</c:v>
                </c:pt>
                <c:pt idx="24654">
                  <c:v>42369.052083333336</c:v>
                </c:pt>
                <c:pt idx="24655">
                  <c:v>42369.0625</c:v>
                </c:pt>
                <c:pt idx="24656">
                  <c:v>42369.072916666664</c:v>
                </c:pt>
                <c:pt idx="24657">
                  <c:v>42369.083333333336</c:v>
                </c:pt>
                <c:pt idx="24658">
                  <c:v>42369.090277777781</c:v>
                </c:pt>
                <c:pt idx="24659">
                  <c:v>42369.09375</c:v>
                </c:pt>
                <c:pt idx="24660">
                  <c:v>42369.095138888886</c:v>
                </c:pt>
                <c:pt idx="24661">
                  <c:v>42369.098611111112</c:v>
                </c:pt>
                <c:pt idx="24662">
                  <c:v>42369.102083333331</c:v>
                </c:pt>
                <c:pt idx="24663">
                  <c:v>42369.104166666664</c:v>
                </c:pt>
                <c:pt idx="24664">
                  <c:v>42369.104861111111</c:v>
                </c:pt>
                <c:pt idx="24665">
                  <c:v>42369.10833333333</c:v>
                </c:pt>
                <c:pt idx="24666">
                  <c:v>42369.11041666667</c:v>
                </c:pt>
                <c:pt idx="24667">
                  <c:v>42369.113194444442</c:v>
                </c:pt>
                <c:pt idx="24668">
                  <c:v>42369.114583333336</c:v>
                </c:pt>
                <c:pt idx="24669">
                  <c:v>42369.115972222222</c:v>
                </c:pt>
                <c:pt idx="24670">
                  <c:v>42369.118750000001</c:v>
                </c:pt>
                <c:pt idx="24671">
                  <c:v>42369.120833333334</c:v>
                </c:pt>
                <c:pt idx="24672">
                  <c:v>42369.123611111114</c:v>
                </c:pt>
                <c:pt idx="24673">
                  <c:v>42369.125</c:v>
                </c:pt>
                <c:pt idx="24674">
                  <c:v>42369.125694444447</c:v>
                </c:pt>
                <c:pt idx="24675">
                  <c:v>42369.12777777778</c:v>
                </c:pt>
                <c:pt idx="24676">
                  <c:v>42369.130555555559</c:v>
                </c:pt>
                <c:pt idx="24677">
                  <c:v>42369.132638888892</c:v>
                </c:pt>
                <c:pt idx="24678">
                  <c:v>42369.134722222225</c:v>
                </c:pt>
                <c:pt idx="24679">
                  <c:v>42369.135416666664</c:v>
                </c:pt>
                <c:pt idx="24680">
                  <c:v>42369.137499999997</c:v>
                </c:pt>
                <c:pt idx="24681">
                  <c:v>42369.13958333333</c:v>
                </c:pt>
                <c:pt idx="24682">
                  <c:v>42369.142361111109</c:v>
                </c:pt>
                <c:pt idx="24683">
                  <c:v>42369.144444444442</c:v>
                </c:pt>
                <c:pt idx="24684">
                  <c:v>42369.145833333336</c:v>
                </c:pt>
                <c:pt idx="24685">
                  <c:v>42369.147222222222</c:v>
                </c:pt>
                <c:pt idx="24686">
                  <c:v>42369.149305555555</c:v>
                </c:pt>
                <c:pt idx="24687">
                  <c:v>42369.152083333334</c:v>
                </c:pt>
                <c:pt idx="24688">
                  <c:v>42369.154166666667</c:v>
                </c:pt>
                <c:pt idx="24689">
                  <c:v>42369.15625</c:v>
                </c:pt>
                <c:pt idx="24690">
                  <c:v>42369.15902777778</c:v>
                </c:pt>
                <c:pt idx="24691">
                  <c:v>42369.161111111112</c:v>
                </c:pt>
                <c:pt idx="24692">
                  <c:v>42369.163194444445</c:v>
                </c:pt>
                <c:pt idx="24693">
                  <c:v>42369.165972222225</c:v>
                </c:pt>
                <c:pt idx="24694">
                  <c:v>42369.166666666664</c:v>
                </c:pt>
                <c:pt idx="24695">
                  <c:v>42369.168055555558</c:v>
                </c:pt>
                <c:pt idx="24696">
                  <c:v>42369.170138888891</c:v>
                </c:pt>
                <c:pt idx="24697">
                  <c:v>42369.172222222223</c:v>
                </c:pt>
                <c:pt idx="24698">
                  <c:v>42369.175000000003</c:v>
                </c:pt>
                <c:pt idx="24699">
                  <c:v>42369.177083333336</c:v>
                </c:pt>
                <c:pt idx="24700">
                  <c:v>42369.179861111108</c:v>
                </c:pt>
                <c:pt idx="24701">
                  <c:v>42369.181944444441</c:v>
                </c:pt>
                <c:pt idx="24702">
                  <c:v>42369.18472222222</c:v>
                </c:pt>
                <c:pt idx="24703">
                  <c:v>42369.186805555553</c:v>
                </c:pt>
                <c:pt idx="24704">
                  <c:v>42369.1875</c:v>
                </c:pt>
                <c:pt idx="24705">
                  <c:v>42369.189583333333</c:v>
                </c:pt>
                <c:pt idx="24706">
                  <c:v>42369.191666666666</c:v>
                </c:pt>
                <c:pt idx="24707">
                  <c:v>42369.194444444445</c:v>
                </c:pt>
                <c:pt idx="24708">
                  <c:v>42369.197222222225</c:v>
                </c:pt>
                <c:pt idx="24709">
                  <c:v>42369.197916666664</c:v>
                </c:pt>
                <c:pt idx="24710">
                  <c:v>42369.2</c:v>
                </c:pt>
                <c:pt idx="24711">
                  <c:v>42369.20208333333</c:v>
                </c:pt>
                <c:pt idx="24712">
                  <c:v>42369.204861111109</c:v>
                </c:pt>
                <c:pt idx="24713">
                  <c:v>42369.207638888889</c:v>
                </c:pt>
                <c:pt idx="24714">
                  <c:v>42369.208333333336</c:v>
                </c:pt>
                <c:pt idx="24715">
                  <c:v>42369.210416666669</c:v>
                </c:pt>
                <c:pt idx="24716">
                  <c:v>42369.213194444441</c:v>
                </c:pt>
                <c:pt idx="24717">
                  <c:v>42369.21597222222</c:v>
                </c:pt>
                <c:pt idx="24718">
                  <c:v>42369.21875</c:v>
                </c:pt>
                <c:pt idx="24719">
                  <c:v>42369.220833333333</c:v>
                </c:pt>
                <c:pt idx="24720">
                  <c:v>42369.222916666666</c:v>
                </c:pt>
                <c:pt idx="24721">
                  <c:v>42369.225694444445</c:v>
                </c:pt>
                <c:pt idx="24722">
                  <c:v>42369.229166666664</c:v>
                </c:pt>
                <c:pt idx="24723">
                  <c:v>42369.232638888891</c:v>
                </c:pt>
                <c:pt idx="24724">
                  <c:v>42369.236111111109</c:v>
                </c:pt>
                <c:pt idx="24725">
                  <c:v>42369.238888888889</c:v>
                </c:pt>
                <c:pt idx="24726">
                  <c:v>42369.239583333336</c:v>
                </c:pt>
                <c:pt idx="24727">
                  <c:v>42369.242361111108</c:v>
                </c:pt>
                <c:pt idx="24728">
                  <c:v>42369.245138888888</c:v>
                </c:pt>
                <c:pt idx="24729">
                  <c:v>42369.247916666667</c:v>
                </c:pt>
                <c:pt idx="24730">
                  <c:v>42369.25</c:v>
                </c:pt>
                <c:pt idx="24731">
                  <c:v>42369.250694444447</c:v>
                </c:pt>
                <c:pt idx="24732">
                  <c:v>42369.254166666666</c:v>
                </c:pt>
                <c:pt idx="24733">
                  <c:v>42369.259027777778</c:v>
                </c:pt>
                <c:pt idx="24734">
                  <c:v>42369.260416666664</c:v>
                </c:pt>
                <c:pt idx="24735">
                  <c:v>42369.262499999997</c:v>
                </c:pt>
                <c:pt idx="24736">
                  <c:v>42369.26666666667</c:v>
                </c:pt>
                <c:pt idx="24737">
                  <c:v>42369.270138888889</c:v>
                </c:pt>
                <c:pt idx="24738">
                  <c:v>42369.270833333336</c:v>
                </c:pt>
                <c:pt idx="24739">
                  <c:v>42369.275000000001</c:v>
                </c:pt>
                <c:pt idx="24740">
                  <c:v>42369.280555555553</c:v>
                </c:pt>
                <c:pt idx="24741">
                  <c:v>42369.28125</c:v>
                </c:pt>
                <c:pt idx="24742">
                  <c:v>42369.287499999999</c:v>
                </c:pt>
                <c:pt idx="24743">
                  <c:v>42369.291666666664</c:v>
                </c:pt>
                <c:pt idx="24744">
                  <c:v>42369.29583333333</c:v>
                </c:pt>
                <c:pt idx="24745">
                  <c:v>42369.302083333336</c:v>
                </c:pt>
                <c:pt idx="24746">
                  <c:v>42369.302777777775</c:v>
                </c:pt>
                <c:pt idx="24747">
                  <c:v>42369.3125</c:v>
                </c:pt>
                <c:pt idx="24748">
                  <c:v>42369.322916666664</c:v>
                </c:pt>
                <c:pt idx="24749">
                  <c:v>42369.333333333336</c:v>
                </c:pt>
                <c:pt idx="24750">
                  <c:v>42369.337500000001</c:v>
                </c:pt>
                <c:pt idx="24751">
                  <c:v>42369.34375</c:v>
                </c:pt>
                <c:pt idx="24752">
                  <c:v>42369.348611111112</c:v>
                </c:pt>
                <c:pt idx="24753">
                  <c:v>42369.354166666664</c:v>
                </c:pt>
                <c:pt idx="24754">
                  <c:v>42369.35833333333</c:v>
                </c:pt>
                <c:pt idx="24755">
                  <c:v>42369.361111111109</c:v>
                </c:pt>
                <c:pt idx="24756">
                  <c:v>42369.364583333336</c:v>
                </c:pt>
                <c:pt idx="24757">
                  <c:v>42369.367361111108</c:v>
                </c:pt>
                <c:pt idx="24758">
                  <c:v>42369.375</c:v>
                </c:pt>
                <c:pt idx="24759">
                  <c:v>42369.377083333333</c:v>
                </c:pt>
                <c:pt idx="24760">
                  <c:v>42369.379861111112</c:v>
                </c:pt>
                <c:pt idx="24761">
                  <c:v>42369.381944444445</c:v>
                </c:pt>
                <c:pt idx="24762">
                  <c:v>42369.384722222225</c:v>
                </c:pt>
                <c:pt idx="24763">
                  <c:v>42369.385416666664</c:v>
                </c:pt>
                <c:pt idx="24764">
                  <c:v>42369.387499999997</c:v>
                </c:pt>
                <c:pt idx="24765">
                  <c:v>42369.390277777777</c:v>
                </c:pt>
                <c:pt idx="24766">
                  <c:v>42369.393055555556</c:v>
                </c:pt>
                <c:pt idx="24767">
                  <c:v>42369.395138888889</c:v>
                </c:pt>
                <c:pt idx="24768">
                  <c:v>42369.395833333336</c:v>
                </c:pt>
                <c:pt idx="24769">
                  <c:v>42369.398611111108</c:v>
                </c:pt>
                <c:pt idx="24770">
                  <c:v>42369.400694444441</c:v>
                </c:pt>
                <c:pt idx="24771">
                  <c:v>42369.40347222222</c:v>
                </c:pt>
                <c:pt idx="24772">
                  <c:v>42369.40625</c:v>
                </c:pt>
                <c:pt idx="24773">
                  <c:v>42369.40902777778</c:v>
                </c:pt>
                <c:pt idx="24774">
                  <c:v>42369.411111111112</c:v>
                </c:pt>
                <c:pt idx="24775">
                  <c:v>42369.413888888892</c:v>
                </c:pt>
                <c:pt idx="24776">
                  <c:v>42369.416666666664</c:v>
                </c:pt>
                <c:pt idx="24777">
                  <c:v>42369.418749999997</c:v>
                </c:pt>
                <c:pt idx="24778">
                  <c:v>42369.421527777777</c:v>
                </c:pt>
                <c:pt idx="24779">
                  <c:v>42369.423611111109</c:v>
                </c:pt>
                <c:pt idx="24780">
                  <c:v>42369.425694444442</c:v>
                </c:pt>
                <c:pt idx="24781">
                  <c:v>42369.427083333336</c:v>
                </c:pt>
                <c:pt idx="24782">
                  <c:v>42369.429166666669</c:v>
                </c:pt>
                <c:pt idx="24783">
                  <c:v>42369.431250000001</c:v>
                </c:pt>
                <c:pt idx="24784">
                  <c:v>42369.433333333334</c:v>
                </c:pt>
                <c:pt idx="24785">
                  <c:v>42369.436111111114</c:v>
                </c:pt>
                <c:pt idx="24786">
                  <c:v>42369.4375</c:v>
                </c:pt>
                <c:pt idx="24787">
                  <c:v>42369.438194444447</c:v>
                </c:pt>
                <c:pt idx="24788">
                  <c:v>42369.44027777778</c:v>
                </c:pt>
                <c:pt idx="24789">
                  <c:v>42369.442361111112</c:v>
                </c:pt>
                <c:pt idx="24790">
                  <c:v>42369.444444444445</c:v>
                </c:pt>
                <c:pt idx="24791">
                  <c:v>42369.446527777778</c:v>
                </c:pt>
                <c:pt idx="24792">
                  <c:v>42369.447916666664</c:v>
                </c:pt>
                <c:pt idx="24793">
                  <c:v>42369.449305555558</c:v>
                </c:pt>
                <c:pt idx="24794">
                  <c:v>42369.451388888891</c:v>
                </c:pt>
                <c:pt idx="24795">
                  <c:v>42369.453472222223</c:v>
                </c:pt>
                <c:pt idx="24796">
                  <c:v>42369.456250000003</c:v>
                </c:pt>
                <c:pt idx="24797">
                  <c:v>42369.458333333336</c:v>
                </c:pt>
                <c:pt idx="24798">
                  <c:v>42369.461111111108</c:v>
                </c:pt>
                <c:pt idx="24799">
                  <c:v>42369.463194444441</c:v>
                </c:pt>
                <c:pt idx="24800">
                  <c:v>42369.46597222222</c:v>
                </c:pt>
                <c:pt idx="24801">
                  <c:v>42369.468055555553</c:v>
                </c:pt>
                <c:pt idx="24802">
                  <c:v>42369.46875</c:v>
                </c:pt>
                <c:pt idx="24803">
                  <c:v>42369.470138888886</c:v>
                </c:pt>
                <c:pt idx="24804">
                  <c:v>42369.472222222219</c:v>
                </c:pt>
                <c:pt idx="24805">
                  <c:v>42369.474305555559</c:v>
                </c:pt>
                <c:pt idx="24806">
                  <c:v>42369.476388888892</c:v>
                </c:pt>
                <c:pt idx="24807">
                  <c:v>42369.479166666664</c:v>
                </c:pt>
                <c:pt idx="24808">
                  <c:v>42369.481249999997</c:v>
                </c:pt>
                <c:pt idx="24809">
                  <c:v>42369.484027777777</c:v>
                </c:pt>
                <c:pt idx="24810">
                  <c:v>42369.486805555556</c:v>
                </c:pt>
                <c:pt idx="24811">
                  <c:v>42369.489583333336</c:v>
                </c:pt>
                <c:pt idx="24812">
                  <c:v>42369.492361111108</c:v>
                </c:pt>
                <c:pt idx="24813">
                  <c:v>42369.495138888888</c:v>
                </c:pt>
                <c:pt idx="24814">
                  <c:v>42369.497916666667</c:v>
                </c:pt>
                <c:pt idx="24815">
                  <c:v>42369.5</c:v>
                </c:pt>
                <c:pt idx="24816">
                  <c:v>42369.500694444447</c:v>
                </c:pt>
                <c:pt idx="24817">
                  <c:v>42369.503472222219</c:v>
                </c:pt>
                <c:pt idx="24818">
                  <c:v>42369.506944444445</c:v>
                </c:pt>
                <c:pt idx="24819">
                  <c:v>42369.510416666664</c:v>
                </c:pt>
                <c:pt idx="24820">
                  <c:v>42369.513888888891</c:v>
                </c:pt>
                <c:pt idx="24821">
                  <c:v>42369.518055555556</c:v>
                </c:pt>
                <c:pt idx="24822">
                  <c:v>42369.520833333336</c:v>
                </c:pt>
                <c:pt idx="24823">
                  <c:v>42369.524305555555</c:v>
                </c:pt>
                <c:pt idx="24824">
                  <c:v>42369.53125</c:v>
                </c:pt>
                <c:pt idx="24825">
                  <c:v>42369.534722222219</c:v>
                </c:pt>
                <c:pt idx="24826">
                  <c:v>42369.541666666664</c:v>
                </c:pt>
                <c:pt idx="24827">
                  <c:v>42369.545138888891</c:v>
                </c:pt>
                <c:pt idx="24828">
                  <c:v>42369.552083333336</c:v>
                </c:pt>
                <c:pt idx="24829">
                  <c:v>42369.5625</c:v>
                </c:pt>
                <c:pt idx="24830">
                  <c:v>42369.572916666664</c:v>
                </c:pt>
                <c:pt idx="24831">
                  <c:v>42369.583333333336</c:v>
                </c:pt>
                <c:pt idx="24832">
                  <c:v>42369.588194444441</c:v>
                </c:pt>
                <c:pt idx="24833">
                  <c:v>42369.59375</c:v>
                </c:pt>
                <c:pt idx="24834">
                  <c:v>42369.597916666666</c:v>
                </c:pt>
                <c:pt idx="24835">
                  <c:v>42369.602777777778</c:v>
                </c:pt>
                <c:pt idx="24836">
                  <c:v>42369.604166666664</c:v>
                </c:pt>
                <c:pt idx="24837">
                  <c:v>42369.606249999997</c:v>
                </c:pt>
                <c:pt idx="24838">
                  <c:v>42369.609027777777</c:v>
                </c:pt>
                <c:pt idx="24839">
                  <c:v>42369.612500000003</c:v>
                </c:pt>
                <c:pt idx="24840">
                  <c:v>42369.614583333336</c:v>
                </c:pt>
                <c:pt idx="24841">
                  <c:v>42369.615277777775</c:v>
                </c:pt>
                <c:pt idx="24842">
                  <c:v>42369.618055555555</c:v>
                </c:pt>
                <c:pt idx="24843">
                  <c:v>42369.620833333334</c:v>
                </c:pt>
                <c:pt idx="24844">
                  <c:v>42369.623611111114</c:v>
                </c:pt>
                <c:pt idx="24845">
                  <c:v>42369.625</c:v>
                </c:pt>
                <c:pt idx="24846">
                  <c:v>42369.626388888886</c:v>
                </c:pt>
                <c:pt idx="24847">
                  <c:v>42369.629861111112</c:v>
                </c:pt>
                <c:pt idx="24848">
                  <c:v>42369.632638888892</c:v>
                </c:pt>
                <c:pt idx="24849">
                  <c:v>42369.635416666664</c:v>
                </c:pt>
                <c:pt idx="24850">
                  <c:v>42369.638194444444</c:v>
                </c:pt>
                <c:pt idx="24851">
                  <c:v>42369.640277777777</c:v>
                </c:pt>
                <c:pt idx="24852">
                  <c:v>42369.643055555556</c:v>
                </c:pt>
                <c:pt idx="24853">
                  <c:v>42369.645833333336</c:v>
                </c:pt>
                <c:pt idx="24854">
                  <c:v>42369.648611111108</c:v>
                </c:pt>
                <c:pt idx="24855">
                  <c:v>42369.650694444441</c:v>
                </c:pt>
                <c:pt idx="24856">
                  <c:v>42369.65347222222</c:v>
                </c:pt>
                <c:pt idx="24857">
                  <c:v>42369.65625</c:v>
                </c:pt>
                <c:pt idx="24858">
                  <c:v>42369.658333333333</c:v>
                </c:pt>
                <c:pt idx="24859">
                  <c:v>42369.661111111112</c:v>
                </c:pt>
                <c:pt idx="24860">
                  <c:v>42369.663888888892</c:v>
                </c:pt>
                <c:pt idx="24861">
                  <c:v>42369.665972222225</c:v>
                </c:pt>
                <c:pt idx="24862">
                  <c:v>42369.666666666664</c:v>
                </c:pt>
                <c:pt idx="24863">
                  <c:v>42369.668749999997</c:v>
                </c:pt>
                <c:pt idx="24864">
                  <c:v>42369.67083333333</c:v>
                </c:pt>
                <c:pt idx="24865">
                  <c:v>42369.673611111109</c:v>
                </c:pt>
                <c:pt idx="24866">
                  <c:v>42369.675694444442</c:v>
                </c:pt>
                <c:pt idx="24867">
                  <c:v>42369.677083333336</c:v>
                </c:pt>
                <c:pt idx="24868">
                  <c:v>42369.678472222222</c:v>
                </c:pt>
                <c:pt idx="24869">
                  <c:v>42369.680555555555</c:v>
                </c:pt>
                <c:pt idx="24870">
                  <c:v>42369.683333333334</c:v>
                </c:pt>
                <c:pt idx="24871">
                  <c:v>42369.686111111114</c:v>
                </c:pt>
                <c:pt idx="24872">
                  <c:v>42369.6875</c:v>
                </c:pt>
                <c:pt idx="24873">
                  <c:v>42369.688888888886</c:v>
                </c:pt>
                <c:pt idx="24874">
                  <c:v>42369.691666666666</c:v>
                </c:pt>
                <c:pt idx="24875">
                  <c:v>42369.694444444445</c:v>
                </c:pt>
                <c:pt idx="24876">
                  <c:v>42369.697222222225</c:v>
                </c:pt>
                <c:pt idx="24877">
                  <c:v>42369.697916666664</c:v>
                </c:pt>
                <c:pt idx="24878">
                  <c:v>42369.7</c:v>
                </c:pt>
                <c:pt idx="24879">
                  <c:v>42369.70208333333</c:v>
                </c:pt>
                <c:pt idx="24880">
                  <c:v>42369.704861111109</c:v>
                </c:pt>
                <c:pt idx="24881">
                  <c:v>42369.706944444442</c:v>
                </c:pt>
                <c:pt idx="24882">
                  <c:v>42369.708333333336</c:v>
                </c:pt>
                <c:pt idx="24883">
                  <c:v>42369.709722222222</c:v>
                </c:pt>
                <c:pt idx="24884">
                  <c:v>42369.712500000001</c:v>
                </c:pt>
                <c:pt idx="24885">
                  <c:v>42369.714583333334</c:v>
                </c:pt>
                <c:pt idx="24886">
                  <c:v>42369.717361111114</c:v>
                </c:pt>
                <c:pt idx="24887">
                  <c:v>42369.71875</c:v>
                </c:pt>
                <c:pt idx="24888">
                  <c:v>42369.720138888886</c:v>
                </c:pt>
                <c:pt idx="24889">
                  <c:v>42369.722222222219</c:v>
                </c:pt>
                <c:pt idx="24890">
                  <c:v>42369.726388888892</c:v>
                </c:pt>
                <c:pt idx="24891">
                  <c:v>42369.729166666664</c:v>
                </c:pt>
                <c:pt idx="24892">
                  <c:v>42369.731944444444</c:v>
                </c:pt>
                <c:pt idx="24893">
                  <c:v>42369.734722222223</c:v>
                </c:pt>
                <c:pt idx="24894">
                  <c:v>42369.737500000003</c:v>
                </c:pt>
                <c:pt idx="24895">
                  <c:v>42369.739583333336</c:v>
                </c:pt>
                <c:pt idx="24896">
                  <c:v>42369.742361111108</c:v>
                </c:pt>
                <c:pt idx="24897">
                  <c:v>42369.745138888888</c:v>
                </c:pt>
                <c:pt idx="24898">
                  <c:v>42369.747916666667</c:v>
                </c:pt>
                <c:pt idx="24899">
                  <c:v>42369.75</c:v>
                </c:pt>
                <c:pt idx="24900">
                  <c:v>42369.750694444447</c:v>
                </c:pt>
                <c:pt idx="24901">
                  <c:v>42369.753472222219</c:v>
                </c:pt>
                <c:pt idx="24902">
                  <c:v>42369.756944444445</c:v>
                </c:pt>
                <c:pt idx="24903">
                  <c:v>42369.760416666664</c:v>
                </c:pt>
                <c:pt idx="24904">
                  <c:v>42369.763888888891</c:v>
                </c:pt>
                <c:pt idx="24905">
                  <c:v>42369.76666666667</c:v>
                </c:pt>
                <c:pt idx="24906">
                  <c:v>42369.770833333336</c:v>
                </c:pt>
                <c:pt idx="24907">
                  <c:v>42369.774305555555</c:v>
                </c:pt>
                <c:pt idx="24908">
                  <c:v>42369.777777777781</c:v>
                </c:pt>
                <c:pt idx="24909">
                  <c:v>42369.78125</c:v>
                </c:pt>
                <c:pt idx="24910">
                  <c:v>42369.784722222219</c:v>
                </c:pt>
                <c:pt idx="24911">
                  <c:v>42369.788194444445</c:v>
                </c:pt>
                <c:pt idx="24912">
                  <c:v>42369.791666666664</c:v>
                </c:pt>
                <c:pt idx="24913">
                  <c:v>42369.792361111111</c:v>
                </c:pt>
                <c:pt idx="24914">
                  <c:v>42369.796527777777</c:v>
                </c:pt>
                <c:pt idx="24915">
                  <c:v>42369.801388888889</c:v>
                </c:pt>
                <c:pt idx="24916">
                  <c:v>42369.802083333336</c:v>
                </c:pt>
                <c:pt idx="24917">
                  <c:v>42369.805555555555</c:v>
                </c:pt>
                <c:pt idx="24918">
                  <c:v>42369.80972222222</c:v>
                </c:pt>
                <c:pt idx="24919">
                  <c:v>42369.8125</c:v>
                </c:pt>
                <c:pt idx="24920">
                  <c:v>42369.814583333333</c:v>
                </c:pt>
                <c:pt idx="24921">
                  <c:v>42369.822222222225</c:v>
                </c:pt>
                <c:pt idx="24922">
                  <c:v>42369.822916666664</c:v>
                </c:pt>
                <c:pt idx="24923">
                  <c:v>42369.833333333336</c:v>
                </c:pt>
                <c:pt idx="24924">
                  <c:v>42369.837500000001</c:v>
                </c:pt>
                <c:pt idx="24925">
                  <c:v>42369.84375</c:v>
                </c:pt>
                <c:pt idx="24926">
                  <c:v>42369.854166666664</c:v>
                </c:pt>
                <c:pt idx="24927">
                  <c:v>42369.859027777777</c:v>
                </c:pt>
                <c:pt idx="24928">
                  <c:v>42369.864583333336</c:v>
                </c:pt>
                <c:pt idx="24929">
                  <c:v>42369.873611111114</c:v>
                </c:pt>
                <c:pt idx="24930">
                  <c:v>42369.875</c:v>
                </c:pt>
                <c:pt idx="24931">
                  <c:v>42369.879861111112</c:v>
                </c:pt>
                <c:pt idx="24932">
                  <c:v>42369.884027777778</c:v>
                </c:pt>
                <c:pt idx="24933">
                  <c:v>42369.885416666664</c:v>
                </c:pt>
                <c:pt idx="24934">
                  <c:v>42369.887499999997</c:v>
                </c:pt>
                <c:pt idx="24935">
                  <c:v>42369.890972222223</c:v>
                </c:pt>
                <c:pt idx="24936">
                  <c:v>42369.893055555556</c:v>
                </c:pt>
                <c:pt idx="24937">
                  <c:v>42369.895833333336</c:v>
                </c:pt>
                <c:pt idx="24938">
                  <c:v>42369.898611111108</c:v>
                </c:pt>
                <c:pt idx="24939">
                  <c:v>42369.901388888888</c:v>
                </c:pt>
                <c:pt idx="24940">
                  <c:v>42369.904166666667</c:v>
                </c:pt>
                <c:pt idx="24941">
                  <c:v>42369.90625</c:v>
                </c:pt>
                <c:pt idx="24942">
                  <c:v>42369.907638888886</c:v>
                </c:pt>
                <c:pt idx="24943">
                  <c:v>42369.910416666666</c:v>
                </c:pt>
                <c:pt idx="24944">
                  <c:v>42369.913194444445</c:v>
                </c:pt>
                <c:pt idx="24945">
                  <c:v>42369.915972222225</c:v>
                </c:pt>
                <c:pt idx="24946">
                  <c:v>42369.916666666664</c:v>
                </c:pt>
                <c:pt idx="24947">
                  <c:v>42369.918749999997</c:v>
                </c:pt>
                <c:pt idx="24948">
                  <c:v>42369.921527777777</c:v>
                </c:pt>
                <c:pt idx="24949">
                  <c:v>42369.924305555556</c:v>
                </c:pt>
                <c:pt idx="24950">
                  <c:v>42369.927083333336</c:v>
                </c:pt>
                <c:pt idx="24951">
                  <c:v>42369.931250000001</c:v>
                </c:pt>
                <c:pt idx="24952">
                  <c:v>42369.934027777781</c:v>
                </c:pt>
                <c:pt idx="24953">
                  <c:v>42369.936805555553</c:v>
                </c:pt>
                <c:pt idx="24954">
                  <c:v>42369.9375</c:v>
                </c:pt>
                <c:pt idx="24955">
                  <c:v>42369.938888888886</c:v>
                </c:pt>
                <c:pt idx="24956">
                  <c:v>42369.940972222219</c:v>
                </c:pt>
                <c:pt idx="24957">
                  <c:v>42369.943055555559</c:v>
                </c:pt>
                <c:pt idx="24958">
                  <c:v>42369.945833333331</c:v>
                </c:pt>
                <c:pt idx="24959">
                  <c:v>42369.947916666664</c:v>
                </c:pt>
                <c:pt idx="24960">
                  <c:v>42369.95</c:v>
                </c:pt>
                <c:pt idx="24961">
                  <c:v>42369.95208333333</c:v>
                </c:pt>
                <c:pt idx="24962">
                  <c:v>42369.954861111109</c:v>
                </c:pt>
                <c:pt idx="24963">
                  <c:v>42369.956944444442</c:v>
                </c:pt>
                <c:pt idx="24964">
                  <c:v>42369.958333333336</c:v>
                </c:pt>
                <c:pt idx="24965">
                  <c:v>42369.959722222222</c:v>
                </c:pt>
                <c:pt idx="24966">
                  <c:v>42369.961805555555</c:v>
                </c:pt>
                <c:pt idx="24967">
                  <c:v>42369.964583333334</c:v>
                </c:pt>
                <c:pt idx="24968">
                  <c:v>42369.966666666667</c:v>
                </c:pt>
                <c:pt idx="24969">
                  <c:v>42369.96875</c:v>
                </c:pt>
                <c:pt idx="24970">
                  <c:v>42369.97152777778</c:v>
                </c:pt>
                <c:pt idx="24971">
                  <c:v>42369.974305555559</c:v>
                </c:pt>
                <c:pt idx="24972">
                  <c:v>42369.977083333331</c:v>
                </c:pt>
                <c:pt idx="24973">
                  <c:v>42369.979166666664</c:v>
                </c:pt>
                <c:pt idx="24974">
                  <c:v>42369.979861111111</c:v>
                </c:pt>
                <c:pt idx="24975">
                  <c:v>42369.982638888891</c:v>
                </c:pt>
                <c:pt idx="24976">
                  <c:v>42369.984722222223</c:v>
                </c:pt>
                <c:pt idx="24977">
                  <c:v>42369.986805555556</c:v>
                </c:pt>
                <c:pt idx="24978">
                  <c:v>42369.989583333336</c:v>
                </c:pt>
                <c:pt idx="24979">
                  <c:v>42369.992361111108</c:v>
                </c:pt>
                <c:pt idx="24980">
                  <c:v>42369.995138888888</c:v>
                </c:pt>
                <c:pt idx="24981">
                  <c:v>42369.997916666667</c:v>
                </c:pt>
              </c:numCache>
            </c:numRef>
          </c:xVal>
          <c:yVal>
            <c:numRef>
              <c:f>G58_H!$T$4:$T$24985</c:f>
              <c:numCache>
                <c:formatCode>General</c:formatCode>
                <c:ptCount val="24982"/>
                <c:pt idx="0">
                  <c:v>1.0299999999999998</c:v>
                </c:pt>
                <c:pt idx="1">
                  <c:v>1.06</c:v>
                </c:pt>
                <c:pt idx="2">
                  <c:v>1.0699999999999998</c:v>
                </c:pt>
                <c:pt idx="3">
                  <c:v>1.08</c:v>
                </c:pt>
                <c:pt idx="4">
                  <c:v>1.08</c:v>
                </c:pt>
                <c:pt idx="5">
                  <c:v>1.0699999999999998</c:v>
                </c:pt>
                <c:pt idx="6">
                  <c:v>1.0299999999999998</c:v>
                </c:pt>
                <c:pt idx="7">
                  <c:v>1.0299999999999998</c:v>
                </c:pt>
                <c:pt idx="8">
                  <c:v>1.0099999999999998</c:v>
                </c:pt>
                <c:pt idx="9">
                  <c:v>0.98</c:v>
                </c:pt>
                <c:pt idx="10">
                  <c:v>0.96</c:v>
                </c:pt>
                <c:pt idx="11">
                  <c:v>0.96</c:v>
                </c:pt>
                <c:pt idx="12">
                  <c:v>0.93000000000000016</c:v>
                </c:pt>
                <c:pt idx="13">
                  <c:v>0.91000000000000014</c:v>
                </c:pt>
                <c:pt idx="14">
                  <c:v>0.87999999999999989</c:v>
                </c:pt>
                <c:pt idx="15">
                  <c:v>0.87000000000000011</c:v>
                </c:pt>
                <c:pt idx="16">
                  <c:v>0.85999999999999988</c:v>
                </c:pt>
                <c:pt idx="17">
                  <c:v>0.83000000000000007</c:v>
                </c:pt>
                <c:pt idx="18">
                  <c:v>0.81</c:v>
                </c:pt>
                <c:pt idx="19">
                  <c:v>0.7799999999999998</c:v>
                </c:pt>
                <c:pt idx="20">
                  <c:v>0.75999999999999979</c:v>
                </c:pt>
                <c:pt idx="21">
                  <c:v>0.75</c:v>
                </c:pt>
                <c:pt idx="22">
                  <c:v>0.73</c:v>
                </c:pt>
                <c:pt idx="23">
                  <c:v>0.71</c:v>
                </c:pt>
                <c:pt idx="24">
                  <c:v>0.68000000000000016</c:v>
                </c:pt>
                <c:pt idx="25">
                  <c:v>0.66000000000000014</c:v>
                </c:pt>
                <c:pt idx="26">
                  <c:v>0.62999999999999989</c:v>
                </c:pt>
                <c:pt idx="27">
                  <c:v>0.60999999999999988</c:v>
                </c:pt>
                <c:pt idx="28">
                  <c:v>0.58000000000000007</c:v>
                </c:pt>
                <c:pt idx="29">
                  <c:v>0.56000000000000005</c:v>
                </c:pt>
                <c:pt idx="30">
                  <c:v>0.5299999999999998</c:v>
                </c:pt>
                <c:pt idx="31">
                  <c:v>0.5</c:v>
                </c:pt>
                <c:pt idx="32">
                  <c:v>0.48</c:v>
                </c:pt>
                <c:pt idx="33">
                  <c:v>0.44999999999999996</c:v>
                </c:pt>
                <c:pt idx="34">
                  <c:v>0.42999999999999994</c:v>
                </c:pt>
                <c:pt idx="35">
                  <c:v>0.39999999999999991</c:v>
                </c:pt>
                <c:pt idx="36">
                  <c:v>0.37999999999999989</c:v>
                </c:pt>
                <c:pt idx="37">
                  <c:v>0.34999999999999987</c:v>
                </c:pt>
                <c:pt idx="38">
                  <c:v>0.33000000000000007</c:v>
                </c:pt>
                <c:pt idx="39">
                  <c:v>0.30000000000000004</c:v>
                </c:pt>
                <c:pt idx="40">
                  <c:v>0.28000000000000003</c:v>
                </c:pt>
                <c:pt idx="41">
                  <c:v>0.25</c:v>
                </c:pt>
                <c:pt idx="42">
                  <c:v>0.22999999999999998</c:v>
                </c:pt>
                <c:pt idx="43">
                  <c:v>0.19999999999999996</c:v>
                </c:pt>
                <c:pt idx="44">
                  <c:v>0.16999999999999993</c:v>
                </c:pt>
                <c:pt idx="45">
                  <c:v>0.1399999999999999</c:v>
                </c:pt>
                <c:pt idx="46">
                  <c:v>0.11999999999999988</c:v>
                </c:pt>
                <c:pt idx="47">
                  <c:v>8.9999999999999858E-2</c:v>
                </c:pt>
                <c:pt idx="48">
                  <c:v>7.0000000000000062E-2</c:v>
                </c:pt>
                <c:pt idx="49">
                  <c:v>4.0000000000000036E-2</c:v>
                </c:pt>
                <c:pt idx="50">
                  <c:v>2.0000000000000018E-2</c:v>
                </c:pt>
                <c:pt idx="51">
                  <c:v>-1.0000000000000009E-2</c:v>
                </c:pt>
                <c:pt idx="52">
                  <c:v>-3.0000000000000027E-2</c:v>
                </c:pt>
                <c:pt idx="53">
                  <c:v>-6.0000000000000053E-2</c:v>
                </c:pt>
                <c:pt idx="54">
                  <c:v>-8.0000000000000071E-2</c:v>
                </c:pt>
                <c:pt idx="55">
                  <c:v>-0.1100000000000001</c:v>
                </c:pt>
                <c:pt idx="56">
                  <c:v>-0.13000000000000012</c:v>
                </c:pt>
                <c:pt idx="57">
                  <c:v>-0.16000000000000014</c:v>
                </c:pt>
                <c:pt idx="58">
                  <c:v>-0.17999999999999994</c:v>
                </c:pt>
                <c:pt idx="59">
                  <c:v>-0.21999999999999997</c:v>
                </c:pt>
                <c:pt idx="60">
                  <c:v>-0.24</c:v>
                </c:pt>
                <c:pt idx="61">
                  <c:v>-0.27</c:v>
                </c:pt>
                <c:pt idx="62">
                  <c:v>-0.29000000000000004</c:v>
                </c:pt>
                <c:pt idx="63">
                  <c:v>-0.32000000000000006</c:v>
                </c:pt>
                <c:pt idx="64">
                  <c:v>-0.34000000000000008</c:v>
                </c:pt>
                <c:pt idx="65">
                  <c:v>-0.37000000000000011</c:v>
                </c:pt>
                <c:pt idx="66">
                  <c:v>-0.39000000000000012</c:v>
                </c:pt>
                <c:pt idx="67">
                  <c:v>-0.39000000000000012</c:v>
                </c:pt>
                <c:pt idx="68">
                  <c:v>-0.41999999999999993</c:v>
                </c:pt>
                <c:pt idx="69">
                  <c:v>-0.43999999999999995</c:v>
                </c:pt>
                <c:pt idx="70">
                  <c:v>-0.47</c:v>
                </c:pt>
                <c:pt idx="71">
                  <c:v>-0.49</c:v>
                </c:pt>
                <c:pt idx="72">
                  <c:v>-0.51</c:v>
                </c:pt>
                <c:pt idx="73">
                  <c:v>-0.52</c:v>
                </c:pt>
                <c:pt idx="74">
                  <c:v>-0.55000000000000004</c:v>
                </c:pt>
                <c:pt idx="75">
                  <c:v>-0.57000000000000006</c:v>
                </c:pt>
                <c:pt idx="76">
                  <c:v>-0.60000000000000009</c:v>
                </c:pt>
                <c:pt idx="77">
                  <c:v>-0.62</c:v>
                </c:pt>
                <c:pt idx="78">
                  <c:v>-0.63</c:v>
                </c:pt>
                <c:pt idx="79">
                  <c:v>-0.65</c:v>
                </c:pt>
                <c:pt idx="80">
                  <c:v>-0.67</c:v>
                </c:pt>
                <c:pt idx="81">
                  <c:v>-0.70000000000000007</c:v>
                </c:pt>
                <c:pt idx="82">
                  <c:v>-0.72000000000000008</c:v>
                </c:pt>
                <c:pt idx="83">
                  <c:v>-0.75</c:v>
                </c:pt>
                <c:pt idx="84">
                  <c:v>-0.77</c:v>
                </c:pt>
                <c:pt idx="85">
                  <c:v>-0.8</c:v>
                </c:pt>
                <c:pt idx="86">
                  <c:v>-0.82000000000000006</c:v>
                </c:pt>
                <c:pt idx="87">
                  <c:v>-0.85000000000000009</c:v>
                </c:pt>
                <c:pt idx="88">
                  <c:v>-0.86</c:v>
                </c:pt>
                <c:pt idx="89">
                  <c:v>-0.87</c:v>
                </c:pt>
                <c:pt idx="90">
                  <c:v>-0.9</c:v>
                </c:pt>
                <c:pt idx="91">
                  <c:v>-0.92</c:v>
                </c:pt>
                <c:pt idx="92">
                  <c:v>-0.95000000000000007</c:v>
                </c:pt>
                <c:pt idx="93">
                  <c:v>-0.97000000000000008</c:v>
                </c:pt>
                <c:pt idx="94">
                  <c:v>-0.97000000000000008</c:v>
                </c:pt>
                <c:pt idx="95">
                  <c:v>-1</c:v>
                </c:pt>
                <c:pt idx="96">
                  <c:v>-1.02</c:v>
                </c:pt>
                <c:pt idx="97">
                  <c:v>-1.05</c:v>
                </c:pt>
                <c:pt idx="98">
                  <c:v>-1.07</c:v>
                </c:pt>
                <c:pt idx="99">
                  <c:v>-1.1000000000000001</c:v>
                </c:pt>
                <c:pt idx="100">
                  <c:v>-1.1200000000000001</c:v>
                </c:pt>
                <c:pt idx="101">
                  <c:v>-1.1499999999999999</c:v>
                </c:pt>
                <c:pt idx="102">
                  <c:v>-1.17</c:v>
                </c:pt>
                <c:pt idx="103">
                  <c:v>-1.1800000000000002</c:v>
                </c:pt>
                <c:pt idx="104">
                  <c:v>-1.2</c:v>
                </c:pt>
                <c:pt idx="105">
                  <c:v>-1.23</c:v>
                </c:pt>
                <c:pt idx="106">
                  <c:v>-1.25</c:v>
                </c:pt>
                <c:pt idx="107">
                  <c:v>-1.28</c:v>
                </c:pt>
                <c:pt idx="108">
                  <c:v>-1.3</c:v>
                </c:pt>
                <c:pt idx="109">
                  <c:v>-1.31</c:v>
                </c:pt>
                <c:pt idx="110">
                  <c:v>-1.33</c:v>
                </c:pt>
                <c:pt idx="111">
                  <c:v>-1.35</c:v>
                </c:pt>
                <c:pt idx="112">
                  <c:v>-1.35</c:v>
                </c:pt>
                <c:pt idx="113">
                  <c:v>-1.3800000000000001</c:v>
                </c:pt>
                <c:pt idx="114">
                  <c:v>-1.3800000000000001</c:v>
                </c:pt>
                <c:pt idx="115">
                  <c:v>-1.3800000000000001</c:v>
                </c:pt>
                <c:pt idx="116">
                  <c:v>-1.37</c:v>
                </c:pt>
                <c:pt idx="117">
                  <c:v>-1.35</c:v>
                </c:pt>
                <c:pt idx="118">
                  <c:v>-1.33</c:v>
                </c:pt>
                <c:pt idx="119">
                  <c:v>-1.33</c:v>
                </c:pt>
                <c:pt idx="120">
                  <c:v>-1.3</c:v>
                </c:pt>
                <c:pt idx="121">
                  <c:v>-1.28</c:v>
                </c:pt>
                <c:pt idx="122">
                  <c:v>-1.28</c:v>
                </c:pt>
                <c:pt idx="123">
                  <c:v>-1.25</c:v>
                </c:pt>
                <c:pt idx="124">
                  <c:v>-1.23</c:v>
                </c:pt>
                <c:pt idx="125">
                  <c:v>-1.2</c:v>
                </c:pt>
                <c:pt idx="126">
                  <c:v>-1.1800000000000002</c:v>
                </c:pt>
                <c:pt idx="127">
                  <c:v>-1.1499999999999999</c:v>
                </c:pt>
                <c:pt idx="128">
                  <c:v>-1.1200000000000001</c:v>
                </c:pt>
                <c:pt idx="129">
                  <c:v>-1.1000000000000001</c:v>
                </c:pt>
                <c:pt idx="130">
                  <c:v>-1.07</c:v>
                </c:pt>
                <c:pt idx="131">
                  <c:v>-1.04</c:v>
                </c:pt>
                <c:pt idx="132">
                  <c:v>-1.02</c:v>
                </c:pt>
                <c:pt idx="133">
                  <c:v>-0.99</c:v>
                </c:pt>
                <c:pt idx="134">
                  <c:v>-0.97000000000000008</c:v>
                </c:pt>
                <c:pt idx="135">
                  <c:v>-0.96000000000000008</c:v>
                </c:pt>
                <c:pt idx="136">
                  <c:v>-0.94000000000000006</c:v>
                </c:pt>
                <c:pt idx="137">
                  <c:v>-0.91</c:v>
                </c:pt>
                <c:pt idx="138">
                  <c:v>-0.89</c:v>
                </c:pt>
                <c:pt idx="139">
                  <c:v>-0.86</c:v>
                </c:pt>
                <c:pt idx="140">
                  <c:v>-0.84000000000000008</c:v>
                </c:pt>
                <c:pt idx="141">
                  <c:v>-0.82000000000000006</c:v>
                </c:pt>
                <c:pt idx="142">
                  <c:v>-0.81</c:v>
                </c:pt>
                <c:pt idx="143">
                  <c:v>-0.78</c:v>
                </c:pt>
                <c:pt idx="144">
                  <c:v>-0.76</c:v>
                </c:pt>
                <c:pt idx="145">
                  <c:v>-0.73</c:v>
                </c:pt>
                <c:pt idx="146">
                  <c:v>-0.70000000000000007</c:v>
                </c:pt>
                <c:pt idx="147">
                  <c:v>-0.68</c:v>
                </c:pt>
                <c:pt idx="148">
                  <c:v>-0.65</c:v>
                </c:pt>
                <c:pt idx="149">
                  <c:v>-0.63</c:v>
                </c:pt>
                <c:pt idx="150">
                  <c:v>-0.60000000000000009</c:v>
                </c:pt>
                <c:pt idx="151">
                  <c:v>-0.58000000000000007</c:v>
                </c:pt>
                <c:pt idx="152">
                  <c:v>-0.55000000000000004</c:v>
                </c:pt>
                <c:pt idx="153">
                  <c:v>-0.55000000000000004</c:v>
                </c:pt>
                <c:pt idx="154">
                  <c:v>-0.53</c:v>
                </c:pt>
                <c:pt idx="155">
                  <c:v>-0.5</c:v>
                </c:pt>
                <c:pt idx="156">
                  <c:v>-0.48</c:v>
                </c:pt>
                <c:pt idx="157">
                  <c:v>-0.44999999999999996</c:v>
                </c:pt>
                <c:pt idx="158">
                  <c:v>-0.42999999999999994</c:v>
                </c:pt>
                <c:pt idx="159">
                  <c:v>-0.40000000000000013</c:v>
                </c:pt>
                <c:pt idx="160">
                  <c:v>-0.38000000000000012</c:v>
                </c:pt>
                <c:pt idx="161">
                  <c:v>-0.35000000000000009</c:v>
                </c:pt>
                <c:pt idx="162">
                  <c:v>-0.33000000000000007</c:v>
                </c:pt>
                <c:pt idx="163">
                  <c:v>-0.30000000000000004</c:v>
                </c:pt>
                <c:pt idx="164">
                  <c:v>-0.28000000000000003</c:v>
                </c:pt>
                <c:pt idx="165">
                  <c:v>-0.25</c:v>
                </c:pt>
                <c:pt idx="166">
                  <c:v>-0.24</c:v>
                </c:pt>
                <c:pt idx="167">
                  <c:v>-0.22999999999999998</c:v>
                </c:pt>
                <c:pt idx="168">
                  <c:v>-0.19999999999999996</c:v>
                </c:pt>
                <c:pt idx="169">
                  <c:v>-0.17999999999999994</c:v>
                </c:pt>
                <c:pt idx="170">
                  <c:v>-0.15000000000000013</c:v>
                </c:pt>
                <c:pt idx="171">
                  <c:v>-0.12000000000000011</c:v>
                </c:pt>
                <c:pt idx="172">
                  <c:v>-0.10000000000000009</c:v>
                </c:pt>
                <c:pt idx="173">
                  <c:v>-9.000000000000008E-2</c:v>
                </c:pt>
                <c:pt idx="174">
                  <c:v>-6.0000000000000053E-2</c:v>
                </c:pt>
                <c:pt idx="175">
                  <c:v>-3.0000000000000027E-2</c:v>
                </c:pt>
                <c:pt idx="176">
                  <c:v>0</c:v>
                </c:pt>
                <c:pt idx="177">
                  <c:v>3.0000000000000027E-2</c:v>
                </c:pt>
                <c:pt idx="178">
                  <c:v>4.0000000000000036E-2</c:v>
                </c:pt>
                <c:pt idx="179">
                  <c:v>5.0000000000000044E-2</c:v>
                </c:pt>
                <c:pt idx="180">
                  <c:v>8.0000000000000071E-2</c:v>
                </c:pt>
                <c:pt idx="181">
                  <c:v>9.9999999999999867E-2</c:v>
                </c:pt>
                <c:pt idx="182">
                  <c:v>0.12999999999999989</c:v>
                </c:pt>
                <c:pt idx="183">
                  <c:v>0.14999999999999991</c:v>
                </c:pt>
                <c:pt idx="184">
                  <c:v>0.17999999999999994</c:v>
                </c:pt>
                <c:pt idx="185">
                  <c:v>0.18999999999999995</c:v>
                </c:pt>
                <c:pt idx="186">
                  <c:v>0.19999999999999996</c:v>
                </c:pt>
                <c:pt idx="187">
                  <c:v>0.22999999999999998</c:v>
                </c:pt>
                <c:pt idx="188">
                  <c:v>0.25</c:v>
                </c:pt>
                <c:pt idx="189">
                  <c:v>0.29000000000000004</c:v>
                </c:pt>
                <c:pt idx="190">
                  <c:v>0.31000000000000005</c:v>
                </c:pt>
                <c:pt idx="191">
                  <c:v>0.33999999999999986</c:v>
                </c:pt>
                <c:pt idx="192">
                  <c:v>0.35999999999999988</c:v>
                </c:pt>
                <c:pt idx="193">
                  <c:v>0.3899999999999999</c:v>
                </c:pt>
                <c:pt idx="194">
                  <c:v>0.40999999999999992</c:v>
                </c:pt>
                <c:pt idx="195">
                  <c:v>0.43999999999999995</c:v>
                </c:pt>
                <c:pt idx="196">
                  <c:v>0.45999999999999996</c:v>
                </c:pt>
                <c:pt idx="197">
                  <c:v>0.48</c:v>
                </c:pt>
                <c:pt idx="198">
                  <c:v>0.48999999999999977</c:v>
                </c:pt>
                <c:pt idx="199">
                  <c:v>0.50999999999999979</c:v>
                </c:pt>
                <c:pt idx="200">
                  <c:v>0.54</c:v>
                </c:pt>
                <c:pt idx="201">
                  <c:v>0.56999999999999984</c:v>
                </c:pt>
                <c:pt idx="202">
                  <c:v>0.60000000000000009</c:v>
                </c:pt>
                <c:pt idx="203">
                  <c:v>0.60999999999999988</c:v>
                </c:pt>
                <c:pt idx="204">
                  <c:v>0.62000000000000011</c:v>
                </c:pt>
                <c:pt idx="205">
                  <c:v>0.64999999999999991</c:v>
                </c:pt>
                <c:pt idx="206">
                  <c:v>0.66999999999999993</c:v>
                </c:pt>
                <c:pt idx="207">
                  <c:v>0.70000000000000018</c:v>
                </c:pt>
                <c:pt idx="208">
                  <c:v>0.71999999999999975</c:v>
                </c:pt>
                <c:pt idx="209">
                  <c:v>0.73999999999999977</c:v>
                </c:pt>
                <c:pt idx="210">
                  <c:v>0.75</c:v>
                </c:pt>
                <c:pt idx="211">
                  <c:v>0.77</c:v>
                </c:pt>
                <c:pt idx="212">
                  <c:v>0.79999999999999982</c:v>
                </c:pt>
                <c:pt idx="213">
                  <c:v>0.81999999999999984</c:v>
                </c:pt>
                <c:pt idx="214">
                  <c:v>0.85000000000000009</c:v>
                </c:pt>
                <c:pt idx="215">
                  <c:v>0.85000000000000009</c:v>
                </c:pt>
                <c:pt idx="216">
                  <c:v>0.87000000000000011</c:v>
                </c:pt>
                <c:pt idx="217">
                  <c:v>0.89999999999999991</c:v>
                </c:pt>
                <c:pt idx="218">
                  <c:v>0.91999999999999993</c:v>
                </c:pt>
                <c:pt idx="219">
                  <c:v>0.94</c:v>
                </c:pt>
                <c:pt idx="220">
                  <c:v>0.95000000000000018</c:v>
                </c:pt>
                <c:pt idx="221">
                  <c:v>0.98</c:v>
                </c:pt>
                <c:pt idx="222">
                  <c:v>1</c:v>
                </c:pt>
                <c:pt idx="223">
                  <c:v>1.0299999999999998</c:v>
                </c:pt>
                <c:pt idx="224">
                  <c:v>1.0499999999999998</c:v>
                </c:pt>
                <c:pt idx="225">
                  <c:v>1.08</c:v>
                </c:pt>
                <c:pt idx="226">
                  <c:v>1.0899999999999999</c:v>
                </c:pt>
                <c:pt idx="227">
                  <c:v>1.1000000000000001</c:v>
                </c:pt>
                <c:pt idx="228">
                  <c:v>1.1299999999999999</c:v>
                </c:pt>
                <c:pt idx="229">
                  <c:v>1.1400000000000001</c:v>
                </c:pt>
                <c:pt idx="230">
                  <c:v>1.1400000000000001</c:v>
                </c:pt>
                <c:pt idx="231">
                  <c:v>1.1299999999999999</c:v>
                </c:pt>
                <c:pt idx="232">
                  <c:v>1.1099999999999999</c:v>
                </c:pt>
                <c:pt idx="233">
                  <c:v>1.1000000000000001</c:v>
                </c:pt>
                <c:pt idx="234">
                  <c:v>1.08</c:v>
                </c:pt>
                <c:pt idx="235">
                  <c:v>1.06</c:v>
                </c:pt>
                <c:pt idx="236">
                  <c:v>1.0499999999999998</c:v>
                </c:pt>
                <c:pt idx="237">
                  <c:v>1.0299999999999998</c:v>
                </c:pt>
                <c:pt idx="238">
                  <c:v>1</c:v>
                </c:pt>
                <c:pt idx="239">
                  <c:v>0.98</c:v>
                </c:pt>
                <c:pt idx="240">
                  <c:v>0.98</c:v>
                </c:pt>
                <c:pt idx="241">
                  <c:v>0.95000000000000018</c:v>
                </c:pt>
                <c:pt idx="242">
                  <c:v>0.91999999999999993</c:v>
                </c:pt>
                <c:pt idx="243">
                  <c:v>0.89999999999999991</c:v>
                </c:pt>
                <c:pt idx="244">
                  <c:v>0.89000000000000012</c:v>
                </c:pt>
                <c:pt idx="245">
                  <c:v>0.87000000000000011</c:v>
                </c:pt>
                <c:pt idx="246">
                  <c:v>0.85000000000000009</c:v>
                </c:pt>
                <c:pt idx="247">
                  <c:v>0.81999999999999984</c:v>
                </c:pt>
                <c:pt idx="248">
                  <c:v>0.79999999999999982</c:v>
                </c:pt>
                <c:pt idx="249">
                  <c:v>0.77</c:v>
                </c:pt>
                <c:pt idx="250">
                  <c:v>0.75</c:v>
                </c:pt>
                <c:pt idx="251">
                  <c:v>0.71999999999999975</c:v>
                </c:pt>
                <c:pt idx="252">
                  <c:v>0.70000000000000018</c:v>
                </c:pt>
                <c:pt idx="253">
                  <c:v>0.66999999999999993</c:v>
                </c:pt>
                <c:pt idx="254">
                  <c:v>0.66000000000000014</c:v>
                </c:pt>
                <c:pt idx="255">
                  <c:v>0.64999999999999991</c:v>
                </c:pt>
                <c:pt idx="256">
                  <c:v>0.62000000000000011</c:v>
                </c:pt>
                <c:pt idx="257">
                  <c:v>0.60000000000000009</c:v>
                </c:pt>
                <c:pt idx="258">
                  <c:v>0.56999999999999984</c:v>
                </c:pt>
                <c:pt idx="259">
                  <c:v>0.54999999999999982</c:v>
                </c:pt>
                <c:pt idx="260">
                  <c:v>0.5299999999999998</c:v>
                </c:pt>
                <c:pt idx="261">
                  <c:v>0.52</c:v>
                </c:pt>
                <c:pt idx="262">
                  <c:v>0.5</c:v>
                </c:pt>
                <c:pt idx="263">
                  <c:v>0.46999999999999975</c:v>
                </c:pt>
                <c:pt idx="264">
                  <c:v>0.44999999999999996</c:v>
                </c:pt>
                <c:pt idx="265">
                  <c:v>0.41999999999999993</c:v>
                </c:pt>
                <c:pt idx="266">
                  <c:v>0.40999999999999992</c:v>
                </c:pt>
                <c:pt idx="267">
                  <c:v>0.39999999999999991</c:v>
                </c:pt>
                <c:pt idx="268">
                  <c:v>0.36999999999999988</c:v>
                </c:pt>
                <c:pt idx="269">
                  <c:v>0.34999999999999987</c:v>
                </c:pt>
                <c:pt idx="270">
                  <c:v>0.32000000000000006</c:v>
                </c:pt>
                <c:pt idx="271">
                  <c:v>0.29000000000000004</c:v>
                </c:pt>
                <c:pt idx="272">
                  <c:v>0.29000000000000004</c:v>
                </c:pt>
                <c:pt idx="273">
                  <c:v>0.27</c:v>
                </c:pt>
                <c:pt idx="274">
                  <c:v>0.24</c:v>
                </c:pt>
                <c:pt idx="275">
                  <c:v>0.21999999999999997</c:v>
                </c:pt>
                <c:pt idx="276">
                  <c:v>0.18999999999999995</c:v>
                </c:pt>
                <c:pt idx="277">
                  <c:v>0.16999999999999993</c:v>
                </c:pt>
                <c:pt idx="278">
                  <c:v>0.15999999999999992</c:v>
                </c:pt>
                <c:pt idx="279">
                  <c:v>0.1399999999999999</c:v>
                </c:pt>
                <c:pt idx="280">
                  <c:v>0.11999999999999988</c:v>
                </c:pt>
                <c:pt idx="281">
                  <c:v>8.9999999999999858E-2</c:v>
                </c:pt>
                <c:pt idx="282">
                  <c:v>7.0000000000000062E-2</c:v>
                </c:pt>
                <c:pt idx="283">
                  <c:v>4.0000000000000036E-2</c:v>
                </c:pt>
                <c:pt idx="284">
                  <c:v>3.0000000000000027E-2</c:v>
                </c:pt>
                <c:pt idx="285">
                  <c:v>2.0000000000000018E-2</c:v>
                </c:pt>
                <c:pt idx="286">
                  <c:v>-1.0000000000000009E-2</c:v>
                </c:pt>
                <c:pt idx="287">
                  <c:v>-3.0000000000000027E-2</c:v>
                </c:pt>
                <c:pt idx="288">
                  <c:v>-6.0000000000000053E-2</c:v>
                </c:pt>
                <c:pt idx="289">
                  <c:v>-8.0000000000000071E-2</c:v>
                </c:pt>
                <c:pt idx="290">
                  <c:v>-0.10000000000000009</c:v>
                </c:pt>
                <c:pt idx="291">
                  <c:v>-0.12000000000000011</c:v>
                </c:pt>
                <c:pt idx="292">
                  <c:v>-0.14000000000000012</c:v>
                </c:pt>
                <c:pt idx="293">
                  <c:v>-0.16999999999999993</c:v>
                </c:pt>
                <c:pt idx="294">
                  <c:v>-0.18999999999999995</c:v>
                </c:pt>
                <c:pt idx="295">
                  <c:v>-0.20999999999999996</c:v>
                </c:pt>
                <c:pt idx="296">
                  <c:v>-0.21999999999999997</c:v>
                </c:pt>
                <c:pt idx="297">
                  <c:v>-0.24</c:v>
                </c:pt>
                <c:pt idx="298">
                  <c:v>-0.27</c:v>
                </c:pt>
                <c:pt idx="299">
                  <c:v>-0.29000000000000004</c:v>
                </c:pt>
                <c:pt idx="300">
                  <c:v>-0.32000000000000006</c:v>
                </c:pt>
                <c:pt idx="301">
                  <c:v>-0.34000000000000008</c:v>
                </c:pt>
                <c:pt idx="302">
                  <c:v>-0.37000000000000011</c:v>
                </c:pt>
                <c:pt idx="303">
                  <c:v>-0.39000000000000012</c:v>
                </c:pt>
                <c:pt idx="304">
                  <c:v>-0.41999999999999993</c:v>
                </c:pt>
                <c:pt idx="305">
                  <c:v>-0.42999999999999994</c:v>
                </c:pt>
                <c:pt idx="306">
                  <c:v>-0.43999999999999995</c:v>
                </c:pt>
                <c:pt idx="307">
                  <c:v>-0.47</c:v>
                </c:pt>
                <c:pt idx="308">
                  <c:v>-0.49</c:v>
                </c:pt>
                <c:pt idx="309">
                  <c:v>-0.52</c:v>
                </c:pt>
                <c:pt idx="310">
                  <c:v>-0.53</c:v>
                </c:pt>
                <c:pt idx="311">
                  <c:v>-0.55000000000000004</c:v>
                </c:pt>
                <c:pt idx="312">
                  <c:v>-0.57000000000000006</c:v>
                </c:pt>
                <c:pt idx="313">
                  <c:v>-0.60000000000000009</c:v>
                </c:pt>
                <c:pt idx="314">
                  <c:v>-0.62</c:v>
                </c:pt>
                <c:pt idx="315">
                  <c:v>-0.65</c:v>
                </c:pt>
                <c:pt idx="316">
                  <c:v>-0.67</c:v>
                </c:pt>
                <c:pt idx="317">
                  <c:v>-0.70000000000000007</c:v>
                </c:pt>
                <c:pt idx="318">
                  <c:v>-0.72000000000000008</c:v>
                </c:pt>
                <c:pt idx="319">
                  <c:v>-0.74</c:v>
                </c:pt>
                <c:pt idx="320">
                  <c:v>-0.75</c:v>
                </c:pt>
                <c:pt idx="321">
                  <c:v>-0.77</c:v>
                </c:pt>
                <c:pt idx="322">
                  <c:v>-0.8</c:v>
                </c:pt>
                <c:pt idx="323">
                  <c:v>-0.82000000000000006</c:v>
                </c:pt>
                <c:pt idx="324">
                  <c:v>-0.84000000000000008</c:v>
                </c:pt>
                <c:pt idx="325">
                  <c:v>-0.85000000000000009</c:v>
                </c:pt>
                <c:pt idx="326">
                  <c:v>-0.87</c:v>
                </c:pt>
                <c:pt idx="327">
                  <c:v>-0.9</c:v>
                </c:pt>
                <c:pt idx="328">
                  <c:v>-0.92</c:v>
                </c:pt>
                <c:pt idx="329">
                  <c:v>-0.92</c:v>
                </c:pt>
                <c:pt idx="330">
                  <c:v>-0.95000000000000007</c:v>
                </c:pt>
                <c:pt idx="331">
                  <c:v>-0.97000000000000008</c:v>
                </c:pt>
                <c:pt idx="332">
                  <c:v>-1</c:v>
                </c:pt>
                <c:pt idx="333">
                  <c:v>-1.02</c:v>
                </c:pt>
                <c:pt idx="334">
                  <c:v>-1.05</c:v>
                </c:pt>
                <c:pt idx="335">
                  <c:v>-1.06</c:v>
                </c:pt>
                <c:pt idx="336">
                  <c:v>-1.07</c:v>
                </c:pt>
                <c:pt idx="337">
                  <c:v>-1.0900000000000001</c:v>
                </c:pt>
                <c:pt idx="338">
                  <c:v>-1.1000000000000001</c:v>
                </c:pt>
                <c:pt idx="339">
                  <c:v>-1.1200000000000001</c:v>
                </c:pt>
                <c:pt idx="340">
                  <c:v>-1.1200000000000001</c:v>
                </c:pt>
                <c:pt idx="341">
                  <c:v>-1.1200000000000001</c:v>
                </c:pt>
                <c:pt idx="342">
                  <c:v>-1.07</c:v>
                </c:pt>
                <c:pt idx="343">
                  <c:v>-1.07</c:v>
                </c:pt>
                <c:pt idx="344">
                  <c:v>-1.05</c:v>
                </c:pt>
                <c:pt idx="345">
                  <c:v>-1.02</c:v>
                </c:pt>
                <c:pt idx="346">
                  <c:v>-1.01</c:v>
                </c:pt>
                <c:pt idx="347">
                  <c:v>-1</c:v>
                </c:pt>
                <c:pt idx="348">
                  <c:v>-0.97000000000000008</c:v>
                </c:pt>
                <c:pt idx="349">
                  <c:v>-0.95000000000000007</c:v>
                </c:pt>
                <c:pt idx="350">
                  <c:v>-0.94000000000000006</c:v>
                </c:pt>
                <c:pt idx="351">
                  <c:v>-0.92</c:v>
                </c:pt>
                <c:pt idx="352">
                  <c:v>-0.9</c:v>
                </c:pt>
                <c:pt idx="353">
                  <c:v>-0.87</c:v>
                </c:pt>
                <c:pt idx="354">
                  <c:v>-0.85000000000000009</c:v>
                </c:pt>
                <c:pt idx="355">
                  <c:v>-0.82000000000000006</c:v>
                </c:pt>
                <c:pt idx="356">
                  <c:v>-0.8</c:v>
                </c:pt>
                <c:pt idx="357">
                  <c:v>-0.77</c:v>
                </c:pt>
                <c:pt idx="358">
                  <c:v>-0.75</c:v>
                </c:pt>
                <c:pt idx="359">
                  <c:v>-0.72000000000000008</c:v>
                </c:pt>
                <c:pt idx="360">
                  <c:v>-0.71000000000000008</c:v>
                </c:pt>
                <c:pt idx="361">
                  <c:v>-0.70000000000000007</c:v>
                </c:pt>
                <c:pt idx="362">
                  <c:v>-0.67</c:v>
                </c:pt>
                <c:pt idx="363">
                  <c:v>-0.65</c:v>
                </c:pt>
                <c:pt idx="364">
                  <c:v>-0.62</c:v>
                </c:pt>
                <c:pt idx="365">
                  <c:v>-0.60000000000000009</c:v>
                </c:pt>
                <c:pt idx="366">
                  <c:v>-0.57000000000000006</c:v>
                </c:pt>
                <c:pt idx="367">
                  <c:v>-0.55000000000000004</c:v>
                </c:pt>
                <c:pt idx="368">
                  <c:v>-0.52</c:v>
                </c:pt>
                <c:pt idx="369">
                  <c:v>-0.49</c:v>
                </c:pt>
                <c:pt idx="370">
                  <c:v>-0.47</c:v>
                </c:pt>
                <c:pt idx="371">
                  <c:v>-0.43999999999999995</c:v>
                </c:pt>
                <c:pt idx="372">
                  <c:v>-0.41999999999999993</c:v>
                </c:pt>
                <c:pt idx="373">
                  <c:v>-0.39000000000000012</c:v>
                </c:pt>
                <c:pt idx="374">
                  <c:v>-0.37000000000000011</c:v>
                </c:pt>
                <c:pt idx="375">
                  <c:v>-0.34000000000000008</c:v>
                </c:pt>
                <c:pt idx="376">
                  <c:v>-0.34000000000000008</c:v>
                </c:pt>
                <c:pt idx="377">
                  <c:v>-0.32000000000000006</c:v>
                </c:pt>
                <c:pt idx="378">
                  <c:v>-0.29000000000000004</c:v>
                </c:pt>
                <c:pt idx="379">
                  <c:v>-0.27</c:v>
                </c:pt>
                <c:pt idx="380">
                  <c:v>-0.24</c:v>
                </c:pt>
                <c:pt idx="381">
                  <c:v>-0.21999999999999997</c:v>
                </c:pt>
                <c:pt idx="382">
                  <c:v>-0.18999999999999995</c:v>
                </c:pt>
                <c:pt idx="383">
                  <c:v>-0.16999999999999993</c:v>
                </c:pt>
                <c:pt idx="384">
                  <c:v>-0.14000000000000012</c:v>
                </c:pt>
                <c:pt idx="385">
                  <c:v>-0.12000000000000011</c:v>
                </c:pt>
                <c:pt idx="386">
                  <c:v>-9.000000000000008E-2</c:v>
                </c:pt>
                <c:pt idx="387">
                  <c:v>-7.0000000000000062E-2</c:v>
                </c:pt>
                <c:pt idx="388">
                  <c:v>-4.0000000000000036E-2</c:v>
                </c:pt>
                <c:pt idx="389">
                  <c:v>-2.0000000000000018E-2</c:v>
                </c:pt>
                <c:pt idx="390">
                  <c:v>1.0000000000000009E-2</c:v>
                </c:pt>
                <c:pt idx="391">
                  <c:v>3.0000000000000027E-2</c:v>
                </c:pt>
                <c:pt idx="392">
                  <c:v>6.0000000000000053E-2</c:v>
                </c:pt>
                <c:pt idx="393">
                  <c:v>8.0000000000000071E-2</c:v>
                </c:pt>
                <c:pt idx="394">
                  <c:v>0.10999999999999988</c:v>
                </c:pt>
                <c:pt idx="395">
                  <c:v>0.1399999999999999</c:v>
                </c:pt>
                <c:pt idx="396">
                  <c:v>0.14999999999999991</c:v>
                </c:pt>
                <c:pt idx="397">
                  <c:v>0.15999999999999992</c:v>
                </c:pt>
                <c:pt idx="398">
                  <c:v>0.18999999999999995</c:v>
                </c:pt>
                <c:pt idx="399">
                  <c:v>0.21999999999999997</c:v>
                </c:pt>
                <c:pt idx="400">
                  <c:v>0.25</c:v>
                </c:pt>
                <c:pt idx="401">
                  <c:v>0.27</c:v>
                </c:pt>
                <c:pt idx="402">
                  <c:v>0.28000000000000003</c:v>
                </c:pt>
                <c:pt idx="403">
                  <c:v>0.30000000000000004</c:v>
                </c:pt>
                <c:pt idx="404">
                  <c:v>0.33000000000000007</c:v>
                </c:pt>
                <c:pt idx="405">
                  <c:v>0.34999999999999987</c:v>
                </c:pt>
                <c:pt idx="406">
                  <c:v>0.37999999999999989</c:v>
                </c:pt>
                <c:pt idx="407">
                  <c:v>0.3899999999999999</c:v>
                </c:pt>
                <c:pt idx="408">
                  <c:v>0.39999999999999991</c:v>
                </c:pt>
                <c:pt idx="409">
                  <c:v>0.42999999999999994</c:v>
                </c:pt>
                <c:pt idx="410">
                  <c:v>0.44999999999999996</c:v>
                </c:pt>
                <c:pt idx="411">
                  <c:v>0.48</c:v>
                </c:pt>
                <c:pt idx="412">
                  <c:v>0.5</c:v>
                </c:pt>
                <c:pt idx="413">
                  <c:v>0.5299999999999998</c:v>
                </c:pt>
                <c:pt idx="414">
                  <c:v>0.56000000000000005</c:v>
                </c:pt>
                <c:pt idx="415">
                  <c:v>0.58000000000000007</c:v>
                </c:pt>
                <c:pt idx="416">
                  <c:v>0.60000000000000009</c:v>
                </c:pt>
                <c:pt idx="417">
                  <c:v>0.60999999999999988</c:v>
                </c:pt>
                <c:pt idx="418">
                  <c:v>0.62999999999999989</c:v>
                </c:pt>
                <c:pt idx="419">
                  <c:v>0.66000000000000014</c:v>
                </c:pt>
                <c:pt idx="420">
                  <c:v>0.68000000000000016</c:v>
                </c:pt>
                <c:pt idx="421">
                  <c:v>0.69</c:v>
                </c:pt>
                <c:pt idx="422">
                  <c:v>0.71</c:v>
                </c:pt>
                <c:pt idx="423">
                  <c:v>0.73</c:v>
                </c:pt>
                <c:pt idx="424">
                  <c:v>0.75999999999999979</c:v>
                </c:pt>
                <c:pt idx="425">
                  <c:v>0.77</c:v>
                </c:pt>
                <c:pt idx="426">
                  <c:v>0.7799999999999998</c:v>
                </c:pt>
                <c:pt idx="427">
                  <c:v>0.81</c:v>
                </c:pt>
                <c:pt idx="428">
                  <c:v>0.83000000000000007</c:v>
                </c:pt>
                <c:pt idx="429">
                  <c:v>0.83999999999999986</c:v>
                </c:pt>
                <c:pt idx="430">
                  <c:v>0.85999999999999988</c:v>
                </c:pt>
                <c:pt idx="431">
                  <c:v>0.87999999999999989</c:v>
                </c:pt>
                <c:pt idx="432">
                  <c:v>0.89000000000000012</c:v>
                </c:pt>
                <c:pt idx="433">
                  <c:v>0.91000000000000014</c:v>
                </c:pt>
                <c:pt idx="434">
                  <c:v>0.91999999999999993</c:v>
                </c:pt>
                <c:pt idx="435">
                  <c:v>0.91999999999999993</c:v>
                </c:pt>
                <c:pt idx="436">
                  <c:v>0.91999999999999993</c:v>
                </c:pt>
                <c:pt idx="437">
                  <c:v>0.91000000000000014</c:v>
                </c:pt>
                <c:pt idx="438">
                  <c:v>0.87999999999999989</c:v>
                </c:pt>
                <c:pt idx="439">
                  <c:v>0.87999999999999989</c:v>
                </c:pt>
                <c:pt idx="440">
                  <c:v>0.85999999999999988</c:v>
                </c:pt>
                <c:pt idx="441">
                  <c:v>0.83000000000000007</c:v>
                </c:pt>
                <c:pt idx="442">
                  <c:v>0.81999999999999984</c:v>
                </c:pt>
                <c:pt idx="443">
                  <c:v>0.81</c:v>
                </c:pt>
                <c:pt idx="444">
                  <c:v>0.7799999999999998</c:v>
                </c:pt>
                <c:pt idx="445">
                  <c:v>0.75999999999999979</c:v>
                </c:pt>
                <c:pt idx="446">
                  <c:v>0.75</c:v>
                </c:pt>
                <c:pt idx="447">
                  <c:v>0.73</c:v>
                </c:pt>
                <c:pt idx="448">
                  <c:v>0.71</c:v>
                </c:pt>
                <c:pt idx="449">
                  <c:v>0.68000000000000016</c:v>
                </c:pt>
                <c:pt idx="450">
                  <c:v>0.66000000000000014</c:v>
                </c:pt>
                <c:pt idx="451">
                  <c:v>0.64999999999999991</c:v>
                </c:pt>
                <c:pt idx="452">
                  <c:v>0.62999999999999989</c:v>
                </c:pt>
                <c:pt idx="453">
                  <c:v>0.60999999999999988</c:v>
                </c:pt>
                <c:pt idx="454">
                  <c:v>0.58000000000000007</c:v>
                </c:pt>
                <c:pt idx="455">
                  <c:v>0.56000000000000005</c:v>
                </c:pt>
                <c:pt idx="456">
                  <c:v>0.5299999999999998</c:v>
                </c:pt>
                <c:pt idx="457">
                  <c:v>0.52</c:v>
                </c:pt>
                <c:pt idx="458">
                  <c:v>0.5</c:v>
                </c:pt>
                <c:pt idx="459">
                  <c:v>0.48</c:v>
                </c:pt>
                <c:pt idx="460">
                  <c:v>0.44999999999999996</c:v>
                </c:pt>
                <c:pt idx="461">
                  <c:v>0.42999999999999994</c:v>
                </c:pt>
                <c:pt idx="462">
                  <c:v>0.40999999999999992</c:v>
                </c:pt>
                <c:pt idx="463">
                  <c:v>0.39999999999999991</c:v>
                </c:pt>
                <c:pt idx="464">
                  <c:v>0.37999999999999989</c:v>
                </c:pt>
                <c:pt idx="465">
                  <c:v>0.34999999999999987</c:v>
                </c:pt>
                <c:pt idx="466">
                  <c:v>0.33000000000000007</c:v>
                </c:pt>
                <c:pt idx="467">
                  <c:v>0.30000000000000004</c:v>
                </c:pt>
                <c:pt idx="468">
                  <c:v>0.29000000000000004</c:v>
                </c:pt>
                <c:pt idx="469">
                  <c:v>0.28000000000000003</c:v>
                </c:pt>
                <c:pt idx="470">
                  <c:v>0.25</c:v>
                </c:pt>
                <c:pt idx="471">
                  <c:v>0.22999999999999998</c:v>
                </c:pt>
                <c:pt idx="472">
                  <c:v>0.19999999999999996</c:v>
                </c:pt>
                <c:pt idx="473">
                  <c:v>0.17999999999999994</c:v>
                </c:pt>
                <c:pt idx="474">
                  <c:v>0.14999999999999991</c:v>
                </c:pt>
                <c:pt idx="475">
                  <c:v>0.12999999999999989</c:v>
                </c:pt>
                <c:pt idx="476">
                  <c:v>9.9999999999999867E-2</c:v>
                </c:pt>
                <c:pt idx="477">
                  <c:v>8.0000000000000071E-2</c:v>
                </c:pt>
                <c:pt idx="478">
                  <c:v>6.0000000000000053E-2</c:v>
                </c:pt>
                <c:pt idx="479">
                  <c:v>5.0000000000000044E-2</c:v>
                </c:pt>
                <c:pt idx="480">
                  <c:v>3.0000000000000027E-2</c:v>
                </c:pt>
                <c:pt idx="481">
                  <c:v>0</c:v>
                </c:pt>
                <c:pt idx="482">
                  <c:v>-2.0000000000000018E-2</c:v>
                </c:pt>
                <c:pt idx="483">
                  <c:v>-5.0000000000000044E-2</c:v>
                </c:pt>
                <c:pt idx="484">
                  <c:v>-7.0000000000000062E-2</c:v>
                </c:pt>
                <c:pt idx="485">
                  <c:v>-7.0000000000000062E-2</c:v>
                </c:pt>
                <c:pt idx="486">
                  <c:v>-0.10000000000000009</c:v>
                </c:pt>
                <c:pt idx="487">
                  <c:v>-0.13000000000000012</c:v>
                </c:pt>
                <c:pt idx="488">
                  <c:v>-0.15000000000000013</c:v>
                </c:pt>
                <c:pt idx="489">
                  <c:v>-0.17999999999999994</c:v>
                </c:pt>
                <c:pt idx="490">
                  <c:v>-0.17999999999999994</c:v>
                </c:pt>
                <c:pt idx="491">
                  <c:v>-0.19999999999999996</c:v>
                </c:pt>
                <c:pt idx="492">
                  <c:v>-0.22999999999999998</c:v>
                </c:pt>
                <c:pt idx="493">
                  <c:v>-0.25</c:v>
                </c:pt>
                <c:pt idx="494">
                  <c:v>-0.28000000000000003</c:v>
                </c:pt>
                <c:pt idx="495">
                  <c:v>-0.30000000000000004</c:v>
                </c:pt>
                <c:pt idx="496">
                  <c:v>-0.33000000000000007</c:v>
                </c:pt>
                <c:pt idx="497">
                  <c:v>-0.35000000000000009</c:v>
                </c:pt>
                <c:pt idx="498">
                  <c:v>-0.38000000000000012</c:v>
                </c:pt>
                <c:pt idx="499">
                  <c:v>-0.40000000000000013</c:v>
                </c:pt>
                <c:pt idx="500">
                  <c:v>-0.40000000000000013</c:v>
                </c:pt>
                <c:pt idx="501">
                  <c:v>-0.42999999999999994</c:v>
                </c:pt>
                <c:pt idx="502">
                  <c:v>-0.44999999999999996</c:v>
                </c:pt>
                <c:pt idx="503">
                  <c:v>-0.48</c:v>
                </c:pt>
                <c:pt idx="504">
                  <c:v>-0.5</c:v>
                </c:pt>
                <c:pt idx="505">
                  <c:v>-0.51</c:v>
                </c:pt>
                <c:pt idx="506">
                  <c:v>-0.53</c:v>
                </c:pt>
                <c:pt idx="507">
                  <c:v>-0.55000000000000004</c:v>
                </c:pt>
                <c:pt idx="508">
                  <c:v>-0.58000000000000007</c:v>
                </c:pt>
                <c:pt idx="509">
                  <c:v>-0.60000000000000009</c:v>
                </c:pt>
                <c:pt idx="510">
                  <c:v>-0.63</c:v>
                </c:pt>
                <c:pt idx="511">
                  <c:v>-0.65</c:v>
                </c:pt>
                <c:pt idx="512">
                  <c:v>-0.68</c:v>
                </c:pt>
                <c:pt idx="513">
                  <c:v>-0.70000000000000007</c:v>
                </c:pt>
                <c:pt idx="514">
                  <c:v>-0.73</c:v>
                </c:pt>
                <c:pt idx="515">
                  <c:v>-0.74</c:v>
                </c:pt>
                <c:pt idx="516">
                  <c:v>-0.76</c:v>
                </c:pt>
                <c:pt idx="517">
                  <c:v>-0.78</c:v>
                </c:pt>
                <c:pt idx="518">
                  <c:v>-0.81</c:v>
                </c:pt>
                <c:pt idx="519">
                  <c:v>-0.83000000000000007</c:v>
                </c:pt>
                <c:pt idx="520">
                  <c:v>-0.86</c:v>
                </c:pt>
                <c:pt idx="521">
                  <c:v>-0.88</c:v>
                </c:pt>
                <c:pt idx="522">
                  <c:v>-0.91</c:v>
                </c:pt>
                <c:pt idx="523">
                  <c:v>-0.93</c:v>
                </c:pt>
                <c:pt idx="524">
                  <c:v>-0.93</c:v>
                </c:pt>
                <c:pt idx="525">
                  <c:v>-0.96000000000000008</c:v>
                </c:pt>
                <c:pt idx="526">
                  <c:v>-0.98</c:v>
                </c:pt>
                <c:pt idx="527">
                  <c:v>-1.01</c:v>
                </c:pt>
                <c:pt idx="528">
                  <c:v>-1.02</c:v>
                </c:pt>
                <c:pt idx="529">
                  <c:v>-1.03</c:v>
                </c:pt>
                <c:pt idx="530">
                  <c:v>-1.06</c:v>
                </c:pt>
                <c:pt idx="531">
                  <c:v>-1.08</c:v>
                </c:pt>
                <c:pt idx="532">
                  <c:v>-1.1000000000000001</c:v>
                </c:pt>
                <c:pt idx="533">
                  <c:v>-1.1100000000000001</c:v>
                </c:pt>
                <c:pt idx="534">
                  <c:v>-1.1300000000000001</c:v>
                </c:pt>
                <c:pt idx="535">
                  <c:v>-1.1600000000000001</c:v>
                </c:pt>
                <c:pt idx="536">
                  <c:v>-1.1600000000000001</c:v>
                </c:pt>
                <c:pt idx="537">
                  <c:v>-1.1800000000000002</c:v>
                </c:pt>
                <c:pt idx="538">
                  <c:v>-1.21</c:v>
                </c:pt>
                <c:pt idx="539">
                  <c:v>-1.22</c:v>
                </c:pt>
                <c:pt idx="540">
                  <c:v>-1.23</c:v>
                </c:pt>
                <c:pt idx="541">
                  <c:v>-1.26</c:v>
                </c:pt>
                <c:pt idx="542">
                  <c:v>-1.26</c:v>
                </c:pt>
                <c:pt idx="543">
                  <c:v>-1.28</c:v>
                </c:pt>
                <c:pt idx="544">
                  <c:v>-1.28</c:v>
                </c:pt>
                <c:pt idx="545">
                  <c:v>-1.23</c:v>
                </c:pt>
                <c:pt idx="546">
                  <c:v>-1.21</c:v>
                </c:pt>
                <c:pt idx="547">
                  <c:v>-1.2</c:v>
                </c:pt>
                <c:pt idx="548">
                  <c:v>-1.1800000000000002</c:v>
                </c:pt>
                <c:pt idx="549">
                  <c:v>-1.1600000000000001</c:v>
                </c:pt>
                <c:pt idx="550">
                  <c:v>-1.1300000000000001</c:v>
                </c:pt>
                <c:pt idx="551">
                  <c:v>-1.1100000000000001</c:v>
                </c:pt>
                <c:pt idx="552">
                  <c:v>-1.08</c:v>
                </c:pt>
                <c:pt idx="553">
                  <c:v>-1.06</c:v>
                </c:pt>
                <c:pt idx="554">
                  <c:v>-1.04</c:v>
                </c:pt>
                <c:pt idx="555">
                  <c:v>-1.03</c:v>
                </c:pt>
                <c:pt idx="556">
                  <c:v>-1.01</c:v>
                </c:pt>
                <c:pt idx="557">
                  <c:v>-0.98</c:v>
                </c:pt>
                <c:pt idx="558">
                  <c:v>-0.96000000000000008</c:v>
                </c:pt>
                <c:pt idx="559">
                  <c:v>-0.93</c:v>
                </c:pt>
                <c:pt idx="560">
                  <c:v>-0.91</c:v>
                </c:pt>
                <c:pt idx="561">
                  <c:v>-0.88</c:v>
                </c:pt>
                <c:pt idx="562">
                  <c:v>-0.86</c:v>
                </c:pt>
                <c:pt idx="563">
                  <c:v>-0.83000000000000007</c:v>
                </c:pt>
                <c:pt idx="564">
                  <c:v>-0.81</c:v>
                </c:pt>
                <c:pt idx="565">
                  <c:v>-0.81</c:v>
                </c:pt>
                <c:pt idx="566">
                  <c:v>-0.78</c:v>
                </c:pt>
                <c:pt idx="567">
                  <c:v>-0.76</c:v>
                </c:pt>
                <c:pt idx="568">
                  <c:v>-0.73</c:v>
                </c:pt>
                <c:pt idx="569">
                  <c:v>-0.70000000000000007</c:v>
                </c:pt>
                <c:pt idx="570">
                  <c:v>-0.70000000000000007</c:v>
                </c:pt>
                <c:pt idx="571">
                  <c:v>-0.68</c:v>
                </c:pt>
                <c:pt idx="572">
                  <c:v>-0.65</c:v>
                </c:pt>
                <c:pt idx="573">
                  <c:v>-0.63</c:v>
                </c:pt>
                <c:pt idx="574">
                  <c:v>-0.60000000000000009</c:v>
                </c:pt>
                <c:pt idx="575">
                  <c:v>-0.58000000000000007</c:v>
                </c:pt>
                <c:pt idx="576">
                  <c:v>-0.55000000000000004</c:v>
                </c:pt>
                <c:pt idx="577">
                  <c:v>-0.53</c:v>
                </c:pt>
                <c:pt idx="578">
                  <c:v>-0.5</c:v>
                </c:pt>
                <c:pt idx="579">
                  <c:v>-0.48</c:v>
                </c:pt>
                <c:pt idx="580">
                  <c:v>-0.44999999999999996</c:v>
                </c:pt>
                <c:pt idx="581">
                  <c:v>-0.42999999999999994</c:v>
                </c:pt>
                <c:pt idx="582">
                  <c:v>-0.39000000000000012</c:v>
                </c:pt>
                <c:pt idx="583">
                  <c:v>-0.3600000000000001</c:v>
                </c:pt>
                <c:pt idx="584">
                  <c:v>-0.34000000000000008</c:v>
                </c:pt>
                <c:pt idx="585">
                  <c:v>-0.32000000000000006</c:v>
                </c:pt>
                <c:pt idx="586">
                  <c:v>-0.31000000000000005</c:v>
                </c:pt>
                <c:pt idx="587">
                  <c:v>-0.28000000000000003</c:v>
                </c:pt>
                <c:pt idx="588">
                  <c:v>-0.26</c:v>
                </c:pt>
                <c:pt idx="589">
                  <c:v>-0.22999999999999998</c:v>
                </c:pt>
                <c:pt idx="590">
                  <c:v>-0.20999999999999996</c:v>
                </c:pt>
                <c:pt idx="591">
                  <c:v>-0.18999999999999995</c:v>
                </c:pt>
                <c:pt idx="592">
                  <c:v>-0.17999999999999994</c:v>
                </c:pt>
                <c:pt idx="593">
                  <c:v>-0.16000000000000014</c:v>
                </c:pt>
                <c:pt idx="594">
                  <c:v>-0.13000000000000012</c:v>
                </c:pt>
                <c:pt idx="595">
                  <c:v>-0.1100000000000001</c:v>
                </c:pt>
                <c:pt idx="596">
                  <c:v>-8.0000000000000071E-2</c:v>
                </c:pt>
                <c:pt idx="597">
                  <c:v>-7.0000000000000062E-2</c:v>
                </c:pt>
                <c:pt idx="598">
                  <c:v>-6.0000000000000053E-2</c:v>
                </c:pt>
                <c:pt idx="599">
                  <c:v>-3.0000000000000027E-2</c:v>
                </c:pt>
                <c:pt idx="600">
                  <c:v>-1.0000000000000009E-2</c:v>
                </c:pt>
                <c:pt idx="601">
                  <c:v>2.0000000000000018E-2</c:v>
                </c:pt>
                <c:pt idx="602">
                  <c:v>4.0000000000000036E-2</c:v>
                </c:pt>
                <c:pt idx="603">
                  <c:v>6.0000000000000053E-2</c:v>
                </c:pt>
                <c:pt idx="604">
                  <c:v>7.0000000000000062E-2</c:v>
                </c:pt>
                <c:pt idx="605">
                  <c:v>8.9999999999999858E-2</c:v>
                </c:pt>
                <c:pt idx="606">
                  <c:v>0.11999999999999988</c:v>
                </c:pt>
                <c:pt idx="607">
                  <c:v>0.1399999999999999</c:v>
                </c:pt>
                <c:pt idx="608">
                  <c:v>0.16999999999999993</c:v>
                </c:pt>
                <c:pt idx="609">
                  <c:v>0.18999999999999995</c:v>
                </c:pt>
                <c:pt idx="610">
                  <c:v>0.18999999999999995</c:v>
                </c:pt>
                <c:pt idx="611">
                  <c:v>0.21999999999999997</c:v>
                </c:pt>
                <c:pt idx="612">
                  <c:v>0.24</c:v>
                </c:pt>
                <c:pt idx="613">
                  <c:v>0.27</c:v>
                </c:pt>
                <c:pt idx="614">
                  <c:v>0.29000000000000004</c:v>
                </c:pt>
                <c:pt idx="615">
                  <c:v>0.30000000000000004</c:v>
                </c:pt>
                <c:pt idx="616">
                  <c:v>0.32000000000000006</c:v>
                </c:pt>
                <c:pt idx="617">
                  <c:v>0.34999999999999987</c:v>
                </c:pt>
                <c:pt idx="618">
                  <c:v>0.36999999999999988</c:v>
                </c:pt>
                <c:pt idx="619">
                  <c:v>0.39999999999999991</c:v>
                </c:pt>
                <c:pt idx="620">
                  <c:v>0.41999999999999993</c:v>
                </c:pt>
                <c:pt idx="621">
                  <c:v>0.44999999999999996</c:v>
                </c:pt>
                <c:pt idx="622">
                  <c:v>0.46999999999999975</c:v>
                </c:pt>
                <c:pt idx="623">
                  <c:v>0.5</c:v>
                </c:pt>
                <c:pt idx="624">
                  <c:v>0.52</c:v>
                </c:pt>
                <c:pt idx="625">
                  <c:v>0.5299999999999998</c:v>
                </c:pt>
                <c:pt idx="626">
                  <c:v>0.54999999999999982</c:v>
                </c:pt>
                <c:pt idx="627">
                  <c:v>0.56999999999999984</c:v>
                </c:pt>
                <c:pt idx="628">
                  <c:v>0.60000000000000009</c:v>
                </c:pt>
                <c:pt idx="629">
                  <c:v>0.62000000000000011</c:v>
                </c:pt>
                <c:pt idx="630">
                  <c:v>0.62000000000000011</c:v>
                </c:pt>
                <c:pt idx="631">
                  <c:v>0.64999999999999991</c:v>
                </c:pt>
                <c:pt idx="632">
                  <c:v>0.66999999999999993</c:v>
                </c:pt>
                <c:pt idx="633">
                  <c:v>0.70000000000000018</c:v>
                </c:pt>
                <c:pt idx="634">
                  <c:v>0.71</c:v>
                </c:pt>
                <c:pt idx="635">
                  <c:v>0.71999999999999975</c:v>
                </c:pt>
                <c:pt idx="636">
                  <c:v>0.75</c:v>
                </c:pt>
                <c:pt idx="637">
                  <c:v>0.77</c:v>
                </c:pt>
                <c:pt idx="638">
                  <c:v>0.77</c:v>
                </c:pt>
                <c:pt idx="639">
                  <c:v>0.79999999999999982</c:v>
                </c:pt>
                <c:pt idx="640">
                  <c:v>0.81999999999999984</c:v>
                </c:pt>
                <c:pt idx="641">
                  <c:v>0.83999999999999986</c:v>
                </c:pt>
                <c:pt idx="642">
                  <c:v>0.85000000000000009</c:v>
                </c:pt>
                <c:pt idx="643">
                  <c:v>0.87000000000000011</c:v>
                </c:pt>
                <c:pt idx="644">
                  <c:v>0.87000000000000011</c:v>
                </c:pt>
                <c:pt idx="645">
                  <c:v>0.89000000000000012</c:v>
                </c:pt>
                <c:pt idx="646">
                  <c:v>0.89000000000000012</c:v>
                </c:pt>
                <c:pt idx="647">
                  <c:v>0.85999999999999988</c:v>
                </c:pt>
                <c:pt idx="648">
                  <c:v>0.85000000000000009</c:v>
                </c:pt>
                <c:pt idx="649">
                  <c:v>0.83000000000000007</c:v>
                </c:pt>
                <c:pt idx="650">
                  <c:v>0.81999999999999984</c:v>
                </c:pt>
                <c:pt idx="651">
                  <c:v>0.79999999999999982</c:v>
                </c:pt>
                <c:pt idx="652">
                  <c:v>0.77</c:v>
                </c:pt>
                <c:pt idx="653">
                  <c:v>0.75</c:v>
                </c:pt>
                <c:pt idx="654">
                  <c:v>0.71999999999999975</c:v>
                </c:pt>
                <c:pt idx="655">
                  <c:v>0.70000000000000018</c:v>
                </c:pt>
                <c:pt idx="656">
                  <c:v>0.66999999999999993</c:v>
                </c:pt>
                <c:pt idx="657">
                  <c:v>0.64999999999999991</c:v>
                </c:pt>
                <c:pt idx="658">
                  <c:v>0.62000000000000011</c:v>
                </c:pt>
                <c:pt idx="659">
                  <c:v>0.60000000000000009</c:v>
                </c:pt>
                <c:pt idx="660">
                  <c:v>0.58999999999999986</c:v>
                </c:pt>
                <c:pt idx="661">
                  <c:v>0.56999999999999984</c:v>
                </c:pt>
                <c:pt idx="662">
                  <c:v>0.54999999999999982</c:v>
                </c:pt>
                <c:pt idx="663">
                  <c:v>0.52</c:v>
                </c:pt>
                <c:pt idx="664">
                  <c:v>0.5</c:v>
                </c:pt>
                <c:pt idx="665">
                  <c:v>0.46999999999999975</c:v>
                </c:pt>
                <c:pt idx="666">
                  <c:v>0.44999999999999996</c:v>
                </c:pt>
                <c:pt idx="667">
                  <c:v>0.41999999999999993</c:v>
                </c:pt>
                <c:pt idx="668">
                  <c:v>0.39999999999999991</c:v>
                </c:pt>
                <c:pt idx="669">
                  <c:v>0.36999999999999988</c:v>
                </c:pt>
                <c:pt idx="670">
                  <c:v>0.34999999999999987</c:v>
                </c:pt>
                <c:pt idx="671">
                  <c:v>0.34999999999999987</c:v>
                </c:pt>
                <c:pt idx="672">
                  <c:v>0.32000000000000006</c:v>
                </c:pt>
                <c:pt idx="673">
                  <c:v>0.29000000000000004</c:v>
                </c:pt>
                <c:pt idx="674">
                  <c:v>0.27</c:v>
                </c:pt>
                <c:pt idx="675">
                  <c:v>0.24</c:v>
                </c:pt>
                <c:pt idx="676">
                  <c:v>0.21999999999999997</c:v>
                </c:pt>
                <c:pt idx="677">
                  <c:v>0.18999999999999995</c:v>
                </c:pt>
                <c:pt idx="678">
                  <c:v>0.16999999999999993</c:v>
                </c:pt>
                <c:pt idx="679">
                  <c:v>0.1399999999999999</c:v>
                </c:pt>
                <c:pt idx="680">
                  <c:v>0.1399999999999999</c:v>
                </c:pt>
                <c:pt idx="681">
                  <c:v>0.11999999999999988</c:v>
                </c:pt>
                <c:pt idx="682">
                  <c:v>8.9999999999999858E-2</c:v>
                </c:pt>
                <c:pt idx="683">
                  <c:v>7.0000000000000062E-2</c:v>
                </c:pt>
                <c:pt idx="684">
                  <c:v>4.0000000000000036E-2</c:v>
                </c:pt>
                <c:pt idx="685">
                  <c:v>3.0000000000000027E-2</c:v>
                </c:pt>
                <c:pt idx="686">
                  <c:v>2.0000000000000018E-2</c:v>
                </c:pt>
                <c:pt idx="687">
                  <c:v>-1.0000000000000009E-2</c:v>
                </c:pt>
                <c:pt idx="688">
                  <c:v>-3.0000000000000027E-2</c:v>
                </c:pt>
                <c:pt idx="689">
                  <c:v>-6.0000000000000053E-2</c:v>
                </c:pt>
                <c:pt idx="690">
                  <c:v>-8.0000000000000071E-2</c:v>
                </c:pt>
                <c:pt idx="691">
                  <c:v>-9.000000000000008E-2</c:v>
                </c:pt>
                <c:pt idx="692">
                  <c:v>-0.1100000000000001</c:v>
                </c:pt>
                <c:pt idx="693">
                  <c:v>-0.13000000000000012</c:v>
                </c:pt>
                <c:pt idx="694">
                  <c:v>-0.16000000000000014</c:v>
                </c:pt>
                <c:pt idx="695">
                  <c:v>-0.17999999999999994</c:v>
                </c:pt>
                <c:pt idx="696">
                  <c:v>-0.19999999999999996</c:v>
                </c:pt>
                <c:pt idx="697">
                  <c:v>-0.20999999999999996</c:v>
                </c:pt>
                <c:pt idx="698">
                  <c:v>-0.22999999999999998</c:v>
                </c:pt>
                <c:pt idx="699">
                  <c:v>-0.26</c:v>
                </c:pt>
                <c:pt idx="700">
                  <c:v>-0.28000000000000003</c:v>
                </c:pt>
                <c:pt idx="701">
                  <c:v>-0.29000000000000004</c:v>
                </c:pt>
                <c:pt idx="702">
                  <c:v>-0.31000000000000005</c:v>
                </c:pt>
                <c:pt idx="703">
                  <c:v>-0.34000000000000008</c:v>
                </c:pt>
                <c:pt idx="704">
                  <c:v>-0.3600000000000001</c:v>
                </c:pt>
                <c:pt idx="705">
                  <c:v>-0.39000000000000012</c:v>
                </c:pt>
                <c:pt idx="706">
                  <c:v>-0.40000000000000013</c:v>
                </c:pt>
                <c:pt idx="707">
                  <c:v>-0.41000000000000014</c:v>
                </c:pt>
                <c:pt idx="708">
                  <c:v>-0.43999999999999995</c:v>
                </c:pt>
                <c:pt idx="709">
                  <c:v>-0.45999999999999996</c:v>
                </c:pt>
                <c:pt idx="710">
                  <c:v>-0.49</c:v>
                </c:pt>
                <c:pt idx="711">
                  <c:v>-0.49</c:v>
                </c:pt>
                <c:pt idx="712">
                  <c:v>-0.51</c:v>
                </c:pt>
                <c:pt idx="713">
                  <c:v>-0.54</c:v>
                </c:pt>
                <c:pt idx="714">
                  <c:v>-0.56000000000000005</c:v>
                </c:pt>
                <c:pt idx="715">
                  <c:v>-0.59000000000000008</c:v>
                </c:pt>
                <c:pt idx="716">
                  <c:v>-0.61</c:v>
                </c:pt>
                <c:pt idx="717">
                  <c:v>-0.64</c:v>
                </c:pt>
                <c:pt idx="718">
                  <c:v>-0.66</c:v>
                </c:pt>
                <c:pt idx="719">
                  <c:v>-0.68</c:v>
                </c:pt>
                <c:pt idx="720">
                  <c:v>-0.69000000000000006</c:v>
                </c:pt>
                <c:pt idx="721">
                  <c:v>-0.71000000000000008</c:v>
                </c:pt>
                <c:pt idx="722">
                  <c:v>-0.74</c:v>
                </c:pt>
                <c:pt idx="723">
                  <c:v>-0.76</c:v>
                </c:pt>
                <c:pt idx="724">
                  <c:v>-0.77</c:v>
                </c:pt>
                <c:pt idx="725">
                  <c:v>-0.79</c:v>
                </c:pt>
                <c:pt idx="726">
                  <c:v>-0.81</c:v>
                </c:pt>
                <c:pt idx="727">
                  <c:v>-0.84000000000000008</c:v>
                </c:pt>
                <c:pt idx="728">
                  <c:v>-0.86</c:v>
                </c:pt>
                <c:pt idx="729">
                  <c:v>-0.86</c:v>
                </c:pt>
                <c:pt idx="730">
                  <c:v>-0.89</c:v>
                </c:pt>
                <c:pt idx="731">
                  <c:v>-0.91</c:v>
                </c:pt>
                <c:pt idx="732">
                  <c:v>-0.93</c:v>
                </c:pt>
                <c:pt idx="733">
                  <c:v>-0.94000000000000006</c:v>
                </c:pt>
                <c:pt idx="734">
                  <c:v>-0.97000000000000008</c:v>
                </c:pt>
                <c:pt idx="735">
                  <c:v>-0.99</c:v>
                </c:pt>
                <c:pt idx="736">
                  <c:v>-1.01</c:v>
                </c:pt>
                <c:pt idx="737">
                  <c:v>-1.02</c:v>
                </c:pt>
                <c:pt idx="738">
                  <c:v>-1.04</c:v>
                </c:pt>
                <c:pt idx="739">
                  <c:v>-1.07</c:v>
                </c:pt>
                <c:pt idx="740">
                  <c:v>-1.0900000000000001</c:v>
                </c:pt>
                <c:pt idx="741">
                  <c:v>-1.1200000000000001</c:v>
                </c:pt>
                <c:pt idx="742">
                  <c:v>-1.1200000000000001</c:v>
                </c:pt>
                <c:pt idx="743">
                  <c:v>-1.1400000000000001</c:v>
                </c:pt>
                <c:pt idx="744">
                  <c:v>-1.1400000000000001</c:v>
                </c:pt>
                <c:pt idx="745">
                  <c:v>-1.1400000000000001</c:v>
                </c:pt>
                <c:pt idx="746">
                  <c:v>-1.1200000000000001</c:v>
                </c:pt>
                <c:pt idx="747">
                  <c:v>-1.1200000000000001</c:v>
                </c:pt>
                <c:pt idx="748">
                  <c:v>-1.0900000000000001</c:v>
                </c:pt>
                <c:pt idx="749">
                  <c:v>-1.08</c:v>
                </c:pt>
                <c:pt idx="750">
                  <c:v>-1.07</c:v>
                </c:pt>
                <c:pt idx="751">
                  <c:v>-1.04</c:v>
                </c:pt>
                <c:pt idx="752">
                  <c:v>-1.04</c:v>
                </c:pt>
                <c:pt idx="753">
                  <c:v>-1.02</c:v>
                </c:pt>
                <c:pt idx="754">
                  <c:v>-0.99</c:v>
                </c:pt>
                <c:pt idx="755">
                  <c:v>-0.97000000000000008</c:v>
                </c:pt>
                <c:pt idx="756">
                  <c:v>-0.94000000000000006</c:v>
                </c:pt>
                <c:pt idx="757">
                  <c:v>-0.94000000000000006</c:v>
                </c:pt>
                <c:pt idx="758">
                  <c:v>-0.91</c:v>
                </c:pt>
                <c:pt idx="759">
                  <c:v>-0.89</c:v>
                </c:pt>
                <c:pt idx="760">
                  <c:v>-0.86</c:v>
                </c:pt>
                <c:pt idx="761">
                  <c:v>-0.84000000000000008</c:v>
                </c:pt>
                <c:pt idx="762">
                  <c:v>-0.83000000000000007</c:v>
                </c:pt>
                <c:pt idx="763">
                  <c:v>-0.81</c:v>
                </c:pt>
                <c:pt idx="764">
                  <c:v>-0.79</c:v>
                </c:pt>
                <c:pt idx="765">
                  <c:v>-0.76</c:v>
                </c:pt>
                <c:pt idx="766">
                  <c:v>-0.74</c:v>
                </c:pt>
                <c:pt idx="767">
                  <c:v>-0.72000000000000008</c:v>
                </c:pt>
                <c:pt idx="768">
                  <c:v>-0.71000000000000008</c:v>
                </c:pt>
                <c:pt idx="769">
                  <c:v>-0.69000000000000006</c:v>
                </c:pt>
                <c:pt idx="770">
                  <c:v>-0.66</c:v>
                </c:pt>
                <c:pt idx="771">
                  <c:v>-0.64</c:v>
                </c:pt>
                <c:pt idx="772">
                  <c:v>-0.61</c:v>
                </c:pt>
                <c:pt idx="773">
                  <c:v>-0.59000000000000008</c:v>
                </c:pt>
                <c:pt idx="774">
                  <c:v>-0.56000000000000005</c:v>
                </c:pt>
                <c:pt idx="775">
                  <c:v>-0.54</c:v>
                </c:pt>
                <c:pt idx="776">
                  <c:v>-0.51</c:v>
                </c:pt>
                <c:pt idx="777">
                  <c:v>-0.5</c:v>
                </c:pt>
                <c:pt idx="778">
                  <c:v>-0.49</c:v>
                </c:pt>
                <c:pt idx="779">
                  <c:v>-0.45999999999999996</c:v>
                </c:pt>
                <c:pt idx="780">
                  <c:v>-0.43999999999999995</c:v>
                </c:pt>
                <c:pt idx="781">
                  <c:v>-0.41000000000000014</c:v>
                </c:pt>
                <c:pt idx="782">
                  <c:v>-0.39000000000000012</c:v>
                </c:pt>
                <c:pt idx="783">
                  <c:v>-0.3600000000000001</c:v>
                </c:pt>
                <c:pt idx="784">
                  <c:v>-0.34000000000000008</c:v>
                </c:pt>
                <c:pt idx="785">
                  <c:v>-0.31000000000000005</c:v>
                </c:pt>
                <c:pt idx="786">
                  <c:v>-0.28000000000000003</c:v>
                </c:pt>
                <c:pt idx="787">
                  <c:v>-0.27</c:v>
                </c:pt>
                <c:pt idx="788">
                  <c:v>-0.26</c:v>
                </c:pt>
                <c:pt idx="789">
                  <c:v>-0.22999999999999998</c:v>
                </c:pt>
                <c:pt idx="790">
                  <c:v>-0.20999999999999996</c:v>
                </c:pt>
                <c:pt idx="791">
                  <c:v>-0.17999999999999994</c:v>
                </c:pt>
                <c:pt idx="792">
                  <c:v>-0.16000000000000014</c:v>
                </c:pt>
                <c:pt idx="793">
                  <c:v>-0.15000000000000013</c:v>
                </c:pt>
                <c:pt idx="794">
                  <c:v>-0.13000000000000012</c:v>
                </c:pt>
                <c:pt idx="795">
                  <c:v>-0.1100000000000001</c:v>
                </c:pt>
                <c:pt idx="796">
                  <c:v>-8.0000000000000071E-2</c:v>
                </c:pt>
                <c:pt idx="797">
                  <c:v>-6.0000000000000053E-2</c:v>
                </c:pt>
                <c:pt idx="798">
                  <c:v>-4.0000000000000036E-2</c:v>
                </c:pt>
                <c:pt idx="799">
                  <c:v>-3.0000000000000027E-2</c:v>
                </c:pt>
                <c:pt idx="800">
                  <c:v>-1.0000000000000009E-2</c:v>
                </c:pt>
                <c:pt idx="801">
                  <c:v>2.0000000000000018E-2</c:v>
                </c:pt>
                <c:pt idx="802">
                  <c:v>4.0000000000000036E-2</c:v>
                </c:pt>
                <c:pt idx="803">
                  <c:v>7.0000000000000062E-2</c:v>
                </c:pt>
                <c:pt idx="804">
                  <c:v>8.9999999999999858E-2</c:v>
                </c:pt>
                <c:pt idx="805">
                  <c:v>0.11999999999999988</c:v>
                </c:pt>
                <c:pt idx="806">
                  <c:v>0.1399999999999999</c:v>
                </c:pt>
                <c:pt idx="807">
                  <c:v>0.16999999999999993</c:v>
                </c:pt>
                <c:pt idx="808">
                  <c:v>0.17999999999999994</c:v>
                </c:pt>
                <c:pt idx="809">
                  <c:v>0.18999999999999995</c:v>
                </c:pt>
                <c:pt idx="810">
                  <c:v>0.21999999999999997</c:v>
                </c:pt>
                <c:pt idx="811">
                  <c:v>0.24</c:v>
                </c:pt>
                <c:pt idx="812">
                  <c:v>0.27</c:v>
                </c:pt>
                <c:pt idx="813">
                  <c:v>0.28000000000000003</c:v>
                </c:pt>
                <c:pt idx="814">
                  <c:v>0.29000000000000004</c:v>
                </c:pt>
                <c:pt idx="815">
                  <c:v>0.32000000000000006</c:v>
                </c:pt>
                <c:pt idx="816">
                  <c:v>0.34999999999999987</c:v>
                </c:pt>
                <c:pt idx="817">
                  <c:v>0.36999999999999988</c:v>
                </c:pt>
                <c:pt idx="818">
                  <c:v>0.37999999999999989</c:v>
                </c:pt>
                <c:pt idx="819">
                  <c:v>0.39999999999999991</c:v>
                </c:pt>
                <c:pt idx="820">
                  <c:v>0.41999999999999993</c:v>
                </c:pt>
                <c:pt idx="821">
                  <c:v>0.44999999999999996</c:v>
                </c:pt>
                <c:pt idx="822">
                  <c:v>0.46999999999999975</c:v>
                </c:pt>
                <c:pt idx="823">
                  <c:v>0.5</c:v>
                </c:pt>
                <c:pt idx="824">
                  <c:v>0.52</c:v>
                </c:pt>
                <c:pt idx="825">
                  <c:v>0.54999999999999982</c:v>
                </c:pt>
                <c:pt idx="826">
                  <c:v>0.56000000000000005</c:v>
                </c:pt>
                <c:pt idx="827">
                  <c:v>0.56999999999999984</c:v>
                </c:pt>
                <c:pt idx="828">
                  <c:v>0.60000000000000009</c:v>
                </c:pt>
                <c:pt idx="829">
                  <c:v>0.62000000000000011</c:v>
                </c:pt>
                <c:pt idx="830">
                  <c:v>0.64000000000000012</c:v>
                </c:pt>
                <c:pt idx="831">
                  <c:v>0.64999999999999991</c:v>
                </c:pt>
                <c:pt idx="832">
                  <c:v>0.66999999999999993</c:v>
                </c:pt>
                <c:pt idx="833">
                  <c:v>0.70000000000000018</c:v>
                </c:pt>
                <c:pt idx="834">
                  <c:v>0.71999999999999975</c:v>
                </c:pt>
                <c:pt idx="835">
                  <c:v>0.75</c:v>
                </c:pt>
                <c:pt idx="836">
                  <c:v>0.77</c:v>
                </c:pt>
                <c:pt idx="837">
                  <c:v>0.77</c:v>
                </c:pt>
                <c:pt idx="838">
                  <c:v>0.77</c:v>
                </c:pt>
                <c:pt idx="839">
                  <c:v>0.77</c:v>
                </c:pt>
                <c:pt idx="840">
                  <c:v>0.75999999999999979</c:v>
                </c:pt>
                <c:pt idx="841">
                  <c:v>0.75</c:v>
                </c:pt>
                <c:pt idx="842">
                  <c:v>0.71999999999999975</c:v>
                </c:pt>
                <c:pt idx="843">
                  <c:v>0.71999999999999975</c:v>
                </c:pt>
                <c:pt idx="844">
                  <c:v>0.70000000000000018</c:v>
                </c:pt>
                <c:pt idx="845">
                  <c:v>0.68000000000000016</c:v>
                </c:pt>
                <c:pt idx="846">
                  <c:v>0.66999999999999993</c:v>
                </c:pt>
                <c:pt idx="847">
                  <c:v>0.64999999999999991</c:v>
                </c:pt>
                <c:pt idx="848">
                  <c:v>0.62000000000000011</c:v>
                </c:pt>
                <c:pt idx="849">
                  <c:v>0.60000000000000009</c:v>
                </c:pt>
                <c:pt idx="850">
                  <c:v>0.58999999999999986</c:v>
                </c:pt>
                <c:pt idx="851">
                  <c:v>0.56999999999999984</c:v>
                </c:pt>
                <c:pt idx="852">
                  <c:v>0.54999999999999982</c:v>
                </c:pt>
                <c:pt idx="853">
                  <c:v>0.52</c:v>
                </c:pt>
                <c:pt idx="854">
                  <c:v>0.5</c:v>
                </c:pt>
                <c:pt idx="855">
                  <c:v>0.48999999999999977</c:v>
                </c:pt>
                <c:pt idx="856">
                  <c:v>0.46999999999999975</c:v>
                </c:pt>
                <c:pt idx="857">
                  <c:v>0.44999999999999996</c:v>
                </c:pt>
                <c:pt idx="858">
                  <c:v>0.41999999999999993</c:v>
                </c:pt>
                <c:pt idx="859">
                  <c:v>0.39999999999999991</c:v>
                </c:pt>
                <c:pt idx="860">
                  <c:v>0.37999999999999989</c:v>
                </c:pt>
                <c:pt idx="861">
                  <c:v>0.36999999999999988</c:v>
                </c:pt>
                <c:pt idx="862">
                  <c:v>0.34999999999999987</c:v>
                </c:pt>
                <c:pt idx="863">
                  <c:v>0.32000000000000006</c:v>
                </c:pt>
                <c:pt idx="864">
                  <c:v>0.29000000000000004</c:v>
                </c:pt>
                <c:pt idx="865">
                  <c:v>0.27</c:v>
                </c:pt>
                <c:pt idx="866">
                  <c:v>0.24</c:v>
                </c:pt>
                <c:pt idx="867">
                  <c:v>0.21999999999999997</c:v>
                </c:pt>
                <c:pt idx="868">
                  <c:v>0.18999999999999995</c:v>
                </c:pt>
                <c:pt idx="869">
                  <c:v>0.16999999999999993</c:v>
                </c:pt>
                <c:pt idx="870">
                  <c:v>0.1399999999999999</c:v>
                </c:pt>
                <c:pt idx="871">
                  <c:v>0.11999999999999988</c:v>
                </c:pt>
                <c:pt idx="872">
                  <c:v>8.9999999999999858E-2</c:v>
                </c:pt>
                <c:pt idx="873">
                  <c:v>7.0000000000000062E-2</c:v>
                </c:pt>
                <c:pt idx="874">
                  <c:v>4.0000000000000036E-2</c:v>
                </c:pt>
                <c:pt idx="875">
                  <c:v>2.0000000000000018E-2</c:v>
                </c:pt>
                <c:pt idx="876">
                  <c:v>-1.0000000000000009E-2</c:v>
                </c:pt>
                <c:pt idx="877">
                  <c:v>-3.0000000000000027E-2</c:v>
                </c:pt>
                <c:pt idx="878">
                  <c:v>-4.0000000000000036E-2</c:v>
                </c:pt>
                <c:pt idx="879">
                  <c:v>-6.0000000000000053E-2</c:v>
                </c:pt>
                <c:pt idx="880">
                  <c:v>-8.0000000000000071E-2</c:v>
                </c:pt>
                <c:pt idx="881">
                  <c:v>-0.1100000000000001</c:v>
                </c:pt>
                <c:pt idx="882">
                  <c:v>-0.13000000000000012</c:v>
                </c:pt>
                <c:pt idx="883">
                  <c:v>-0.15000000000000013</c:v>
                </c:pt>
                <c:pt idx="884">
                  <c:v>-0.16000000000000014</c:v>
                </c:pt>
                <c:pt idx="885">
                  <c:v>-0.17999999999999994</c:v>
                </c:pt>
                <c:pt idx="886">
                  <c:v>-0.20999999999999996</c:v>
                </c:pt>
                <c:pt idx="887">
                  <c:v>-0.22999999999999998</c:v>
                </c:pt>
                <c:pt idx="888">
                  <c:v>-0.25</c:v>
                </c:pt>
                <c:pt idx="889">
                  <c:v>-0.26</c:v>
                </c:pt>
                <c:pt idx="890">
                  <c:v>-0.28000000000000003</c:v>
                </c:pt>
                <c:pt idx="891">
                  <c:v>-0.31000000000000005</c:v>
                </c:pt>
                <c:pt idx="892">
                  <c:v>-0.34000000000000008</c:v>
                </c:pt>
                <c:pt idx="893">
                  <c:v>-0.35000000000000009</c:v>
                </c:pt>
                <c:pt idx="894">
                  <c:v>-0.3600000000000001</c:v>
                </c:pt>
                <c:pt idx="895">
                  <c:v>-0.39000000000000012</c:v>
                </c:pt>
                <c:pt idx="896">
                  <c:v>-0.41000000000000014</c:v>
                </c:pt>
                <c:pt idx="897">
                  <c:v>-0.43999999999999995</c:v>
                </c:pt>
                <c:pt idx="898">
                  <c:v>-0.44999999999999996</c:v>
                </c:pt>
                <c:pt idx="899">
                  <c:v>-0.45999999999999996</c:v>
                </c:pt>
                <c:pt idx="900">
                  <c:v>-0.49</c:v>
                </c:pt>
                <c:pt idx="901">
                  <c:v>-0.51</c:v>
                </c:pt>
                <c:pt idx="902">
                  <c:v>-0.54</c:v>
                </c:pt>
                <c:pt idx="903">
                  <c:v>-0.55000000000000004</c:v>
                </c:pt>
                <c:pt idx="904">
                  <c:v>-0.56000000000000005</c:v>
                </c:pt>
                <c:pt idx="905">
                  <c:v>-0.59000000000000008</c:v>
                </c:pt>
                <c:pt idx="906">
                  <c:v>-0.61</c:v>
                </c:pt>
                <c:pt idx="907">
                  <c:v>-0.64</c:v>
                </c:pt>
                <c:pt idx="908">
                  <c:v>-0.65</c:v>
                </c:pt>
                <c:pt idx="909">
                  <c:v>-0.66</c:v>
                </c:pt>
                <c:pt idx="910">
                  <c:v>-0.69000000000000006</c:v>
                </c:pt>
                <c:pt idx="911">
                  <c:v>-0.71000000000000008</c:v>
                </c:pt>
                <c:pt idx="912">
                  <c:v>-0.74</c:v>
                </c:pt>
                <c:pt idx="913">
                  <c:v>-0.76</c:v>
                </c:pt>
                <c:pt idx="914">
                  <c:v>-0.79</c:v>
                </c:pt>
                <c:pt idx="915">
                  <c:v>-0.81</c:v>
                </c:pt>
                <c:pt idx="916">
                  <c:v>-0.82000000000000006</c:v>
                </c:pt>
                <c:pt idx="917">
                  <c:v>-0.84000000000000008</c:v>
                </c:pt>
                <c:pt idx="918">
                  <c:v>-0.86</c:v>
                </c:pt>
                <c:pt idx="919">
                  <c:v>-0.89</c:v>
                </c:pt>
                <c:pt idx="920">
                  <c:v>-0.91</c:v>
                </c:pt>
                <c:pt idx="921">
                  <c:v>-0.94000000000000006</c:v>
                </c:pt>
                <c:pt idx="922">
                  <c:v>-0.97000000000000008</c:v>
                </c:pt>
                <c:pt idx="923">
                  <c:v>-0.99</c:v>
                </c:pt>
                <c:pt idx="924">
                  <c:v>-0.99</c:v>
                </c:pt>
                <c:pt idx="925">
                  <c:v>-1.02</c:v>
                </c:pt>
                <c:pt idx="926">
                  <c:v>-1.04</c:v>
                </c:pt>
                <c:pt idx="927">
                  <c:v>-1.06</c:v>
                </c:pt>
                <c:pt idx="928">
                  <c:v>-1.07</c:v>
                </c:pt>
                <c:pt idx="929">
                  <c:v>-1.0900000000000001</c:v>
                </c:pt>
                <c:pt idx="930">
                  <c:v>-1.1200000000000001</c:v>
                </c:pt>
                <c:pt idx="931">
                  <c:v>-1.1200000000000001</c:v>
                </c:pt>
                <c:pt idx="932">
                  <c:v>-1.1400000000000001</c:v>
                </c:pt>
                <c:pt idx="933">
                  <c:v>-1.1600000000000001</c:v>
                </c:pt>
                <c:pt idx="934">
                  <c:v>-1.17</c:v>
                </c:pt>
                <c:pt idx="935">
                  <c:v>-1.1800000000000002</c:v>
                </c:pt>
                <c:pt idx="936">
                  <c:v>-1.1800000000000002</c:v>
                </c:pt>
                <c:pt idx="937">
                  <c:v>-1.1800000000000002</c:v>
                </c:pt>
                <c:pt idx="938">
                  <c:v>-1.1600000000000001</c:v>
                </c:pt>
                <c:pt idx="939">
                  <c:v>-1.1400000000000001</c:v>
                </c:pt>
                <c:pt idx="940">
                  <c:v>-1.1400000000000001</c:v>
                </c:pt>
                <c:pt idx="941">
                  <c:v>-1.1200000000000001</c:v>
                </c:pt>
                <c:pt idx="942">
                  <c:v>-1.0900000000000001</c:v>
                </c:pt>
                <c:pt idx="943">
                  <c:v>-1.07</c:v>
                </c:pt>
                <c:pt idx="944">
                  <c:v>-1.07</c:v>
                </c:pt>
                <c:pt idx="945">
                  <c:v>-1.04</c:v>
                </c:pt>
                <c:pt idx="946">
                  <c:v>-1.02</c:v>
                </c:pt>
                <c:pt idx="947">
                  <c:v>-0.99</c:v>
                </c:pt>
                <c:pt idx="948">
                  <c:v>-0.98</c:v>
                </c:pt>
                <c:pt idx="949">
                  <c:v>-0.97000000000000008</c:v>
                </c:pt>
                <c:pt idx="950">
                  <c:v>-0.94000000000000006</c:v>
                </c:pt>
                <c:pt idx="951">
                  <c:v>-0.91</c:v>
                </c:pt>
                <c:pt idx="952">
                  <c:v>-0.89</c:v>
                </c:pt>
                <c:pt idx="953">
                  <c:v>-0.88</c:v>
                </c:pt>
                <c:pt idx="954">
                  <c:v>-0.86</c:v>
                </c:pt>
                <c:pt idx="955">
                  <c:v>-0.83000000000000007</c:v>
                </c:pt>
                <c:pt idx="956">
                  <c:v>-0.81</c:v>
                </c:pt>
                <c:pt idx="957">
                  <c:v>-0.78</c:v>
                </c:pt>
                <c:pt idx="958">
                  <c:v>-0.76</c:v>
                </c:pt>
                <c:pt idx="959">
                  <c:v>-0.76</c:v>
                </c:pt>
                <c:pt idx="960">
                  <c:v>-0.73</c:v>
                </c:pt>
                <c:pt idx="961">
                  <c:v>-0.70000000000000007</c:v>
                </c:pt>
                <c:pt idx="962">
                  <c:v>-0.68</c:v>
                </c:pt>
                <c:pt idx="963">
                  <c:v>-0.65</c:v>
                </c:pt>
                <c:pt idx="964">
                  <c:v>-0.65</c:v>
                </c:pt>
                <c:pt idx="965">
                  <c:v>-0.63</c:v>
                </c:pt>
                <c:pt idx="966">
                  <c:v>-0.60000000000000009</c:v>
                </c:pt>
                <c:pt idx="967">
                  <c:v>-0.58000000000000007</c:v>
                </c:pt>
                <c:pt idx="968">
                  <c:v>-0.55000000000000004</c:v>
                </c:pt>
                <c:pt idx="969">
                  <c:v>-0.53</c:v>
                </c:pt>
                <c:pt idx="970">
                  <c:v>-0.5</c:v>
                </c:pt>
                <c:pt idx="971">
                  <c:v>-0.48</c:v>
                </c:pt>
                <c:pt idx="972">
                  <c:v>-0.44999999999999996</c:v>
                </c:pt>
                <c:pt idx="973">
                  <c:v>-0.42999999999999994</c:v>
                </c:pt>
                <c:pt idx="974">
                  <c:v>-0.41999999999999993</c:v>
                </c:pt>
                <c:pt idx="975">
                  <c:v>-0.40000000000000013</c:v>
                </c:pt>
                <c:pt idx="976">
                  <c:v>-0.38000000000000012</c:v>
                </c:pt>
                <c:pt idx="977">
                  <c:v>-0.35000000000000009</c:v>
                </c:pt>
                <c:pt idx="978">
                  <c:v>-0.33000000000000007</c:v>
                </c:pt>
                <c:pt idx="979">
                  <c:v>-0.30000000000000004</c:v>
                </c:pt>
                <c:pt idx="980">
                  <c:v>-0.29000000000000004</c:v>
                </c:pt>
                <c:pt idx="981">
                  <c:v>-0.28000000000000003</c:v>
                </c:pt>
                <c:pt idx="982">
                  <c:v>-0.25</c:v>
                </c:pt>
                <c:pt idx="983">
                  <c:v>-0.22999999999999998</c:v>
                </c:pt>
                <c:pt idx="984">
                  <c:v>-0.19999999999999996</c:v>
                </c:pt>
                <c:pt idx="985">
                  <c:v>-0.17999999999999994</c:v>
                </c:pt>
                <c:pt idx="986">
                  <c:v>-0.15000000000000013</c:v>
                </c:pt>
                <c:pt idx="987">
                  <c:v>-0.13000000000000012</c:v>
                </c:pt>
                <c:pt idx="988">
                  <c:v>-0.10000000000000009</c:v>
                </c:pt>
                <c:pt idx="989">
                  <c:v>-7.0000000000000062E-2</c:v>
                </c:pt>
                <c:pt idx="990">
                  <c:v>-5.0000000000000044E-2</c:v>
                </c:pt>
                <c:pt idx="991">
                  <c:v>-2.0000000000000018E-2</c:v>
                </c:pt>
                <c:pt idx="992">
                  <c:v>0</c:v>
                </c:pt>
                <c:pt idx="993">
                  <c:v>3.0000000000000027E-2</c:v>
                </c:pt>
                <c:pt idx="994">
                  <c:v>6.0000000000000053E-2</c:v>
                </c:pt>
                <c:pt idx="995">
                  <c:v>6.0000000000000053E-2</c:v>
                </c:pt>
                <c:pt idx="996">
                  <c:v>8.0000000000000071E-2</c:v>
                </c:pt>
                <c:pt idx="997">
                  <c:v>0.10999999999999988</c:v>
                </c:pt>
                <c:pt idx="998">
                  <c:v>0.1399999999999999</c:v>
                </c:pt>
                <c:pt idx="999">
                  <c:v>0.15999999999999992</c:v>
                </c:pt>
                <c:pt idx="1000">
                  <c:v>0.17999999999999994</c:v>
                </c:pt>
                <c:pt idx="1001">
                  <c:v>0.18999999999999995</c:v>
                </c:pt>
                <c:pt idx="1002">
                  <c:v>0.20999999999999996</c:v>
                </c:pt>
                <c:pt idx="1003">
                  <c:v>0.24</c:v>
                </c:pt>
                <c:pt idx="1004">
                  <c:v>0.26</c:v>
                </c:pt>
                <c:pt idx="1005">
                  <c:v>0.29000000000000004</c:v>
                </c:pt>
                <c:pt idx="1006">
                  <c:v>0.29000000000000004</c:v>
                </c:pt>
                <c:pt idx="1007">
                  <c:v>0.32000000000000006</c:v>
                </c:pt>
                <c:pt idx="1008">
                  <c:v>0.34999999999999987</c:v>
                </c:pt>
                <c:pt idx="1009">
                  <c:v>0.36999999999999988</c:v>
                </c:pt>
                <c:pt idx="1010">
                  <c:v>0.39999999999999991</c:v>
                </c:pt>
                <c:pt idx="1011">
                  <c:v>0.39999999999999991</c:v>
                </c:pt>
                <c:pt idx="1012">
                  <c:v>0.41999999999999993</c:v>
                </c:pt>
                <c:pt idx="1013">
                  <c:v>0.44999999999999996</c:v>
                </c:pt>
                <c:pt idx="1014">
                  <c:v>0.45999999999999996</c:v>
                </c:pt>
                <c:pt idx="1015">
                  <c:v>0.46999999999999975</c:v>
                </c:pt>
                <c:pt idx="1016">
                  <c:v>0.5</c:v>
                </c:pt>
                <c:pt idx="1017">
                  <c:v>0.52</c:v>
                </c:pt>
                <c:pt idx="1018">
                  <c:v>0.54999999999999982</c:v>
                </c:pt>
                <c:pt idx="1019">
                  <c:v>0.56000000000000005</c:v>
                </c:pt>
                <c:pt idx="1020">
                  <c:v>0.56999999999999984</c:v>
                </c:pt>
                <c:pt idx="1021">
                  <c:v>0.60000000000000009</c:v>
                </c:pt>
                <c:pt idx="1022">
                  <c:v>0.62000000000000011</c:v>
                </c:pt>
                <c:pt idx="1023">
                  <c:v>0.64999999999999991</c:v>
                </c:pt>
                <c:pt idx="1024">
                  <c:v>0.66000000000000014</c:v>
                </c:pt>
                <c:pt idx="1025">
                  <c:v>0.66999999999999993</c:v>
                </c:pt>
                <c:pt idx="1026">
                  <c:v>0.70000000000000018</c:v>
                </c:pt>
                <c:pt idx="1027">
                  <c:v>0.71</c:v>
                </c:pt>
                <c:pt idx="1028">
                  <c:v>0.71999999999999975</c:v>
                </c:pt>
                <c:pt idx="1029">
                  <c:v>0.73</c:v>
                </c:pt>
                <c:pt idx="1030">
                  <c:v>0.73</c:v>
                </c:pt>
                <c:pt idx="1031">
                  <c:v>0.73</c:v>
                </c:pt>
                <c:pt idx="1032">
                  <c:v>0.71</c:v>
                </c:pt>
                <c:pt idx="1033">
                  <c:v>0.70000000000000018</c:v>
                </c:pt>
                <c:pt idx="1034">
                  <c:v>0.66999999999999993</c:v>
                </c:pt>
                <c:pt idx="1035">
                  <c:v>0.66000000000000014</c:v>
                </c:pt>
                <c:pt idx="1036">
                  <c:v>0.64999999999999991</c:v>
                </c:pt>
                <c:pt idx="1037">
                  <c:v>0.62000000000000011</c:v>
                </c:pt>
                <c:pt idx="1038">
                  <c:v>0.60999999999999988</c:v>
                </c:pt>
                <c:pt idx="1039">
                  <c:v>0.60000000000000009</c:v>
                </c:pt>
                <c:pt idx="1040">
                  <c:v>0.56999999999999984</c:v>
                </c:pt>
                <c:pt idx="1041">
                  <c:v>0.54999999999999982</c:v>
                </c:pt>
                <c:pt idx="1042">
                  <c:v>0.54</c:v>
                </c:pt>
                <c:pt idx="1043">
                  <c:v>0.52</c:v>
                </c:pt>
                <c:pt idx="1044">
                  <c:v>0.5</c:v>
                </c:pt>
                <c:pt idx="1045">
                  <c:v>0.46999999999999975</c:v>
                </c:pt>
                <c:pt idx="1046">
                  <c:v>0.44999999999999996</c:v>
                </c:pt>
                <c:pt idx="1047">
                  <c:v>0.44999999999999996</c:v>
                </c:pt>
                <c:pt idx="1048">
                  <c:v>0.41999999999999993</c:v>
                </c:pt>
                <c:pt idx="1049">
                  <c:v>0.39999999999999991</c:v>
                </c:pt>
                <c:pt idx="1050">
                  <c:v>0.36999999999999988</c:v>
                </c:pt>
                <c:pt idx="1051">
                  <c:v>0.34999999999999987</c:v>
                </c:pt>
                <c:pt idx="1052">
                  <c:v>0.32000000000000006</c:v>
                </c:pt>
                <c:pt idx="1053">
                  <c:v>0.29000000000000004</c:v>
                </c:pt>
                <c:pt idx="1054">
                  <c:v>0.28000000000000003</c:v>
                </c:pt>
                <c:pt idx="1055">
                  <c:v>0.27</c:v>
                </c:pt>
                <c:pt idx="1056">
                  <c:v>0.24</c:v>
                </c:pt>
                <c:pt idx="1057">
                  <c:v>0.21999999999999997</c:v>
                </c:pt>
                <c:pt idx="1058">
                  <c:v>0.18999999999999995</c:v>
                </c:pt>
                <c:pt idx="1059">
                  <c:v>0.18999999999999995</c:v>
                </c:pt>
                <c:pt idx="1060">
                  <c:v>0.16999999999999993</c:v>
                </c:pt>
                <c:pt idx="1061">
                  <c:v>0.1399999999999999</c:v>
                </c:pt>
                <c:pt idx="1062">
                  <c:v>0.11999999999999988</c:v>
                </c:pt>
                <c:pt idx="1063">
                  <c:v>9.9999999999999867E-2</c:v>
                </c:pt>
                <c:pt idx="1064">
                  <c:v>8.9999999999999858E-2</c:v>
                </c:pt>
                <c:pt idx="1065">
                  <c:v>7.0000000000000062E-2</c:v>
                </c:pt>
                <c:pt idx="1066">
                  <c:v>4.0000000000000036E-2</c:v>
                </c:pt>
                <c:pt idx="1067">
                  <c:v>2.0000000000000018E-2</c:v>
                </c:pt>
                <c:pt idx="1068">
                  <c:v>0</c:v>
                </c:pt>
                <c:pt idx="1069">
                  <c:v>-1.0000000000000009E-2</c:v>
                </c:pt>
                <c:pt idx="1070">
                  <c:v>-3.0000000000000027E-2</c:v>
                </c:pt>
                <c:pt idx="1071">
                  <c:v>-6.0000000000000053E-2</c:v>
                </c:pt>
                <c:pt idx="1072">
                  <c:v>-8.0000000000000071E-2</c:v>
                </c:pt>
                <c:pt idx="1073">
                  <c:v>-0.10000000000000009</c:v>
                </c:pt>
                <c:pt idx="1074">
                  <c:v>-0.1100000000000001</c:v>
                </c:pt>
                <c:pt idx="1075">
                  <c:v>-0.13000000000000012</c:v>
                </c:pt>
                <c:pt idx="1076">
                  <c:v>-0.16000000000000014</c:v>
                </c:pt>
                <c:pt idx="1077">
                  <c:v>-0.17999999999999994</c:v>
                </c:pt>
                <c:pt idx="1078">
                  <c:v>-0.17999999999999994</c:v>
                </c:pt>
                <c:pt idx="1079">
                  <c:v>-0.20999999999999996</c:v>
                </c:pt>
                <c:pt idx="1080">
                  <c:v>-0.22999999999999998</c:v>
                </c:pt>
                <c:pt idx="1081">
                  <c:v>-0.26</c:v>
                </c:pt>
                <c:pt idx="1082">
                  <c:v>-0.28000000000000003</c:v>
                </c:pt>
                <c:pt idx="1083">
                  <c:v>-0.29000000000000004</c:v>
                </c:pt>
                <c:pt idx="1084">
                  <c:v>-0.31000000000000005</c:v>
                </c:pt>
                <c:pt idx="1085">
                  <c:v>-0.34000000000000008</c:v>
                </c:pt>
                <c:pt idx="1086">
                  <c:v>-0.3600000000000001</c:v>
                </c:pt>
                <c:pt idx="1087">
                  <c:v>-0.38000000000000012</c:v>
                </c:pt>
                <c:pt idx="1088">
                  <c:v>-0.39000000000000012</c:v>
                </c:pt>
                <c:pt idx="1089">
                  <c:v>-0.41000000000000014</c:v>
                </c:pt>
                <c:pt idx="1090">
                  <c:v>-0.43999999999999995</c:v>
                </c:pt>
                <c:pt idx="1091">
                  <c:v>-0.45999999999999996</c:v>
                </c:pt>
                <c:pt idx="1092">
                  <c:v>-0.48</c:v>
                </c:pt>
                <c:pt idx="1093">
                  <c:v>-0.49</c:v>
                </c:pt>
                <c:pt idx="1094">
                  <c:v>-0.51</c:v>
                </c:pt>
                <c:pt idx="1095">
                  <c:v>-0.54</c:v>
                </c:pt>
                <c:pt idx="1096">
                  <c:v>-0.56000000000000005</c:v>
                </c:pt>
                <c:pt idx="1097">
                  <c:v>-0.59000000000000008</c:v>
                </c:pt>
                <c:pt idx="1098">
                  <c:v>-0.61</c:v>
                </c:pt>
                <c:pt idx="1099">
                  <c:v>-0.64</c:v>
                </c:pt>
                <c:pt idx="1100">
                  <c:v>-0.65</c:v>
                </c:pt>
                <c:pt idx="1101">
                  <c:v>-0.66</c:v>
                </c:pt>
                <c:pt idx="1102">
                  <c:v>-0.69000000000000006</c:v>
                </c:pt>
                <c:pt idx="1103">
                  <c:v>-0.71000000000000008</c:v>
                </c:pt>
                <c:pt idx="1104">
                  <c:v>-0.74</c:v>
                </c:pt>
                <c:pt idx="1105">
                  <c:v>-0.75</c:v>
                </c:pt>
                <c:pt idx="1106">
                  <c:v>-0.76</c:v>
                </c:pt>
                <c:pt idx="1107">
                  <c:v>-0.79</c:v>
                </c:pt>
                <c:pt idx="1108">
                  <c:v>-0.81</c:v>
                </c:pt>
                <c:pt idx="1109">
                  <c:v>-0.84000000000000008</c:v>
                </c:pt>
                <c:pt idx="1110">
                  <c:v>-0.86</c:v>
                </c:pt>
                <c:pt idx="1111">
                  <c:v>-0.89</c:v>
                </c:pt>
                <c:pt idx="1112">
                  <c:v>-0.91</c:v>
                </c:pt>
                <c:pt idx="1113">
                  <c:v>-0.91</c:v>
                </c:pt>
                <c:pt idx="1114">
                  <c:v>-0.94000000000000006</c:v>
                </c:pt>
                <c:pt idx="1115">
                  <c:v>-0.96000000000000008</c:v>
                </c:pt>
                <c:pt idx="1116">
                  <c:v>-0.97000000000000008</c:v>
                </c:pt>
                <c:pt idx="1117">
                  <c:v>-0.99</c:v>
                </c:pt>
                <c:pt idx="1118">
                  <c:v>-1.02</c:v>
                </c:pt>
                <c:pt idx="1119">
                  <c:v>-1.03</c:v>
                </c:pt>
                <c:pt idx="1120">
                  <c:v>-1.04</c:v>
                </c:pt>
                <c:pt idx="1121">
                  <c:v>-1.07</c:v>
                </c:pt>
                <c:pt idx="1122">
                  <c:v>-1.08</c:v>
                </c:pt>
                <c:pt idx="1123">
                  <c:v>-1.0900000000000001</c:v>
                </c:pt>
                <c:pt idx="1124">
                  <c:v>-1.1000000000000001</c:v>
                </c:pt>
                <c:pt idx="1125">
                  <c:v>-1.1200000000000001</c:v>
                </c:pt>
                <c:pt idx="1126">
                  <c:v>-1.1200000000000001</c:v>
                </c:pt>
                <c:pt idx="1127">
                  <c:v>-1.1200000000000001</c:v>
                </c:pt>
                <c:pt idx="1128">
                  <c:v>-1.1200000000000001</c:v>
                </c:pt>
                <c:pt idx="1129">
                  <c:v>-1.0900000000000001</c:v>
                </c:pt>
                <c:pt idx="1130">
                  <c:v>-1.08</c:v>
                </c:pt>
                <c:pt idx="1131">
                  <c:v>-1.07</c:v>
                </c:pt>
                <c:pt idx="1132">
                  <c:v>-1.04</c:v>
                </c:pt>
                <c:pt idx="1133">
                  <c:v>-1.04</c:v>
                </c:pt>
                <c:pt idx="1134">
                  <c:v>-1.02</c:v>
                </c:pt>
                <c:pt idx="1135">
                  <c:v>-0.99</c:v>
                </c:pt>
                <c:pt idx="1136">
                  <c:v>-0.97000000000000008</c:v>
                </c:pt>
                <c:pt idx="1137">
                  <c:v>-0.93</c:v>
                </c:pt>
                <c:pt idx="1138">
                  <c:v>-0.91</c:v>
                </c:pt>
                <c:pt idx="1139">
                  <c:v>-0.89</c:v>
                </c:pt>
                <c:pt idx="1140">
                  <c:v>-0.87</c:v>
                </c:pt>
                <c:pt idx="1141">
                  <c:v>-0.84000000000000008</c:v>
                </c:pt>
                <c:pt idx="1142">
                  <c:v>-0.81</c:v>
                </c:pt>
                <c:pt idx="1143">
                  <c:v>-0.79</c:v>
                </c:pt>
                <c:pt idx="1144">
                  <c:v>-0.76</c:v>
                </c:pt>
                <c:pt idx="1145">
                  <c:v>-0.76</c:v>
                </c:pt>
                <c:pt idx="1146">
                  <c:v>-0.74</c:v>
                </c:pt>
                <c:pt idx="1147">
                  <c:v>-0.71000000000000008</c:v>
                </c:pt>
                <c:pt idx="1148">
                  <c:v>-0.69000000000000006</c:v>
                </c:pt>
                <c:pt idx="1149">
                  <c:v>-0.69000000000000006</c:v>
                </c:pt>
                <c:pt idx="1150">
                  <c:v>-0.66</c:v>
                </c:pt>
                <c:pt idx="1151">
                  <c:v>-0.64</c:v>
                </c:pt>
                <c:pt idx="1152">
                  <c:v>-0.62</c:v>
                </c:pt>
                <c:pt idx="1153">
                  <c:v>-0.61</c:v>
                </c:pt>
                <c:pt idx="1154">
                  <c:v>-0.59000000000000008</c:v>
                </c:pt>
                <c:pt idx="1155">
                  <c:v>-0.56000000000000005</c:v>
                </c:pt>
                <c:pt idx="1156">
                  <c:v>-0.54</c:v>
                </c:pt>
                <c:pt idx="1157">
                  <c:v>-0.53</c:v>
                </c:pt>
                <c:pt idx="1158">
                  <c:v>-0.51</c:v>
                </c:pt>
                <c:pt idx="1159">
                  <c:v>-0.49</c:v>
                </c:pt>
                <c:pt idx="1160">
                  <c:v>-0.44999999999999996</c:v>
                </c:pt>
                <c:pt idx="1161">
                  <c:v>-0.42999999999999994</c:v>
                </c:pt>
                <c:pt idx="1162">
                  <c:v>-0.40000000000000013</c:v>
                </c:pt>
                <c:pt idx="1163">
                  <c:v>-0.38000000000000012</c:v>
                </c:pt>
                <c:pt idx="1164">
                  <c:v>-0.35000000000000009</c:v>
                </c:pt>
                <c:pt idx="1165">
                  <c:v>-0.33000000000000007</c:v>
                </c:pt>
                <c:pt idx="1166">
                  <c:v>-0.30000000000000004</c:v>
                </c:pt>
                <c:pt idx="1167">
                  <c:v>-0.28000000000000003</c:v>
                </c:pt>
                <c:pt idx="1168">
                  <c:v>-0.28000000000000003</c:v>
                </c:pt>
                <c:pt idx="1169">
                  <c:v>-0.25</c:v>
                </c:pt>
                <c:pt idx="1170">
                  <c:v>-0.22999999999999998</c:v>
                </c:pt>
                <c:pt idx="1171">
                  <c:v>-0.19999999999999996</c:v>
                </c:pt>
                <c:pt idx="1172">
                  <c:v>-0.18999999999999995</c:v>
                </c:pt>
                <c:pt idx="1173">
                  <c:v>-0.17999999999999994</c:v>
                </c:pt>
                <c:pt idx="1174">
                  <c:v>-0.15000000000000013</c:v>
                </c:pt>
                <c:pt idx="1175">
                  <c:v>-0.13000000000000012</c:v>
                </c:pt>
                <c:pt idx="1176">
                  <c:v>-0.10000000000000009</c:v>
                </c:pt>
                <c:pt idx="1177">
                  <c:v>-9.000000000000008E-2</c:v>
                </c:pt>
                <c:pt idx="1178">
                  <c:v>-7.0000000000000062E-2</c:v>
                </c:pt>
                <c:pt idx="1179">
                  <c:v>-5.0000000000000044E-2</c:v>
                </c:pt>
                <c:pt idx="1180">
                  <c:v>-2.0000000000000018E-2</c:v>
                </c:pt>
                <c:pt idx="1181">
                  <c:v>0</c:v>
                </c:pt>
                <c:pt idx="1182">
                  <c:v>3.0000000000000027E-2</c:v>
                </c:pt>
                <c:pt idx="1183">
                  <c:v>5.0000000000000044E-2</c:v>
                </c:pt>
                <c:pt idx="1184">
                  <c:v>8.0000000000000071E-2</c:v>
                </c:pt>
                <c:pt idx="1185">
                  <c:v>9.9999999999999867E-2</c:v>
                </c:pt>
                <c:pt idx="1186">
                  <c:v>0.11999999999999988</c:v>
                </c:pt>
                <c:pt idx="1187">
                  <c:v>0.12999999999999989</c:v>
                </c:pt>
                <c:pt idx="1188">
                  <c:v>0.14999999999999991</c:v>
                </c:pt>
                <c:pt idx="1189">
                  <c:v>0.17999999999999994</c:v>
                </c:pt>
                <c:pt idx="1190">
                  <c:v>0.19999999999999996</c:v>
                </c:pt>
                <c:pt idx="1191">
                  <c:v>0.21999999999999997</c:v>
                </c:pt>
                <c:pt idx="1192">
                  <c:v>0.22999999999999998</c:v>
                </c:pt>
                <c:pt idx="1193">
                  <c:v>0.25</c:v>
                </c:pt>
                <c:pt idx="1194">
                  <c:v>0.28000000000000003</c:v>
                </c:pt>
                <c:pt idx="1195">
                  <c:v>0.30000000000000004</c:v>
                </c:pt>
                <c:pt idx="1196">
                  <c:v>0.32000000000000006</c:v>
                </c:pt>
                <c:pt idx="1197">
                  <c:v>0.33000000000000007</c:v>
                </c:pt>
                <c:pt idx="1198">
                  <c:v>0.34999999999999987</c:v>
                </c:pt>
                <c:pt idx="1199">
                  <c:v>0.37999999999999989</c:v>
                </c:pt>
                <c:pt idx="1200">
                  <c:v>0.39999999999999991</c:v>
                </c:pt>
                <c:pt idx="1201">
                  <c:v>0.40999999999999992</c:v>
                </c:pt>
                <c:pt idx="1202">
                  <c:v>0.42999999999999994</c:v>
                </c:pt>
                <c:pt idx="1203">
                  <c:v>0.44999999999999996</c:v>
                </c:pt>
                <c:pt idx="1204">
                  <c:v>0.48</c:v>
                </c:pt>
                <c:pt idx="1205">
                  <c:v>0.5</c:v>
                </c:pt>
                <c:pt idx="1206">
                  <c:v>0.5</c:v>
                </c:pt>
                <c:pt idx="1207">
                  <c:v>0.5299999999999998</c:v>
                </c:pt>
                <c:pt idx="1208">
                  <c:v>0.56000000000000005</c:v>
                </c:pt>
                <c:pt idx="1209">
                  <c:v>0.56000000000000005</c:v>
                </c:pt>
                <c:pt idx="1210">
                  <c:v>0.58000000000000007</c:v>
                </c:pt>
                <c:pt idx="1211">
                  <c:v>0.60999999999999988</c:v>
                </c:pt>
                <c:pt idx="1212">
                  <c:v>0.60999999999999988</c:v>
                </c:pt>
                <c:pt idx="1213">
                  <c:v>0.62999999999999989</c:v>
                </c:pt>
                <c:pt idx="1214">
                  <c:v>0.66000000000000014</c:v>
                </c:pt>
                <c:pt idx="1215">
                  <c:v>0.66000000000000014</c:v>
                </c:pt>
                <c:pt idx="1216">
                  <c:v>0.66999999999999993</c:v>
                </c:pt>
                <c:pt idx="1217">
                  <c:v>0.68000000000000016</c:v>
                </c:pt>
                <c:pt idx="1218">
                  <c:v>0.68000000000000016</c:v>
                </c:pt>
                <c:pt idx="1219">
                  <c:v>0.68000000000000016</c:v>
                </c:pt>
                <c:pt idx="1220">
                  <c:v>0.66999999999999993</c:v>
                </c:pt>
                <c:pt idx="1221">
                  <c:v>0.66000000000000014</c:v>
                </c:pt>
                <c:pt idx="1222">
                  <c:v>0.62999999999999989</c:v>
                </c:pt>
                <c:pt idx="1223">
                  <c:v>0.62000000000000011</c:v>
                </c:pt>
                <c:pt idx="1224">
                  <c:v>0.60999999999999988</c:v>
                </c:pt>
                <c:pt idx="1225">
                  <c:v>0.58000000000000007</c:v>
                </c:pt>
                <c:pt idx="1226">
                  <c:v>0.56000000000000005</c:v>
                </c:pt>
                <c:pt idx="1227">
                  <c:v>0.56000000000000005</c:v>
                </c:pt>
                <c:pt idx="1228">
                  <c:v>0.5299999999999998</c:v>
                </c:pt>
                <c:pt idx="1229">
                  <c:v>0.5</c:v>
                </c:pt>
                <c:pt idx="1230">
                  <c:v>0.48999999999999977</c:v>
                </c:pt>
                <c:pt idx="1231">
                  <c:v>0.48</c:v>
                </c:pt>
                <c:pt idx="1232">
                  <c:v>0.44999999999999996</c:v>
                </c:pt>
                <c:pt idx="1233">
                  <c:v>0.42999999999999994</c:v>
                </c:pt>
                <c:pt idx="1234">
                  <c:v>0.39999999999999991</c:v>
                </c:pt>
                <c:pt idx="1235">
                  <c:v>0.3899999999999999</c:v>
                </c:pt>
                <c:pt idx="1236">
                  <c:v>0.37999999999999989</c:v>
                </c:pt>
                <c:pt idx="1237">
                  <c:v>0.34999999999999987</c:v>
                </c:pt>
                <c:pt idx="1238">
                  <c:v>0.33000000000000007</c:v>
                </c:pt>
                <c:pt idx="1239">
                  <c:v>0.30000000000000004</c:v>
                </c:pt>
                <c:pt idx="1240">
                  <c:v>0.29000000000000004</c:v>
                </c:pt>
                <c:pt idx="1241">
                  <c:v>0.28000000000000003</c:v>
                </c:pt>
                <c:pt idx="1242">
                  <c:v>0.25</c:v>
                </c:pt>
                <c:pt idx="1243">
                  <c:v>0.22999999999999998</c:v>
                </c:pt>
                <c:pt idx="1244">
                  <c:v>0.19999999999999996</c:v>
                </c:pt>
                <c:pt idx="1245">
                  <c:v>0.17999999999999994</c:v>
                </c:pt>
                <c:pt idx="1246">
                  <c:v>0.14999999999999991</c:v>
                </c:pt>
                <c:pt idx="1247">
                  <c:v>0.12999999999999989</c:v>
                </c:pt>
                <c:pt idx="1248">
                  <c:v>9.9999999999999867E-2</c:v>
                </c:pt>
                <c:pt idx="1249">
                  <c:v>8.0000000000000071E-2</c:v>
                </c:pt>
                <c:pt idx="1250">
                  <c:v>5.0000000000000044E-2</c:v>
                </c:pt>
                <c:pt idx="1251">
                  <c:v>3.0000000000000027E-2</c:v>
                </c:pt>
                <c:pt idx="1252">
                  <c:v>1.0000000000000009E-2</c:v>
                </c:pt>
                <c:pt idx="1253">
                  <c:v>0</c:v>
                </c:pt>
                <c:pt idx="1254">
                  <c:v>-2.0000000000000018E-2</c:v>
                </c:pt>
                <c:pt idx="1255">
                  <c:v>-5.0000000000000044E-2</c:v>
                </c:pt>
                <c:pt idx="1256">
                  <c:v>-7.0000000000000062E-2</c:v>
                </c:pt>
                <c:pt idx="1257">
                  <c:v>-9.000000000000008E-2</c:v>
                </c:pt>
                <c:pt idx="1258">
                  <c:v>-0.10000000000000009</c:v>
                </c:pt>
                <c:pt idx="1259">
                  <c:v>-0.13000000000000012</c:v>
                </c:pt>
                <c:pt idx="1260">
                  <c:v>-0.15000000000000013</c:v>
                </c:pt>
                <c:pt idx="1261">
                  <c:v>-0.17999999999999994</c:v>
                </c:pt>
                <c:pt idx="1262">
                  <c:v>-0.17999999999999994</c:v>
                </c:pt>
                <c:pt idx="1263">
                  <c:v>-0.19999999999999996</c:v>
                </c:pt>
                <c:pt idx="1264">
                  <c:v>-0.22999999999999998</c:v>
                </c:pt>
                <c:pt idx="1265">
                  <c:v>-0.25</c:v>
                </c:pt>
                <c:pt idx="1266">
                  <c:v>-0.28000000000000003</c:v>
                </c:pt>
                <c:pt idx="1267">
                  <c:v>-0.30000000000000004</c:v>
                </c:pt>
                <c:pt idx="1268">
                  <c:v>-0.33000000000000007</c:v>
                </c:pt>
                <c:pt idx="1269">
                  <c:v>-0.35000000000000009</c:v>
                </c:pt>
                <c:pt idx="1270">
                  <c:v>-0.38000000000000012</c:v>
                </c:pt>
                <c:pt idx="1271">
                  <c:v>-0.40000000000000013</c:v>
                </c:pt>
                <c:pt idx="1272">
                  <c:v>-0.42999999999999994</c:v>
                </c:pt>
                <c:pt idx="1273">
                  <c:v>-0.44999999999999996</c:v>
                </c:pt>
                <c:pt idx="1274">
                  <c:v>-0.47</c:v>
                </c:pt>
                <c:pt idx="1275">
                  <c:v>-0.48</c:v>
                </c:pt>
                <c:pt idx="1276">
                  <c:v>-0.5</c:v>
                </c:pt>
                <c:pt idx="1277">
                  <c:v>-0.53</c:v>
                </c:pt>
                <c:pt idx="1278">
                  <c:v>-0.55000000000000004</c:v>
                </c:pt>
                <c:pt idx="1279">
                  <c:v>-0.55000000000000004</c:v>
                </c:pt>
                <c:pt idx="1280">
                  <c:v>-0.58000000000000007</c:v>
                </c:pt>
                <c:pt idx="1281">
                  <c:v>-0.60000000000000009</c:v>
                </c:pt>
                <c:pt idx="1282">
                  <c:v>-0.63</c:v>
                </c:pt>
                <c:pt idx="1283">
                  <c:v>-0.65</c:v>
                </c:pt>
                <c:pt idx="1284">
                  <c:v>-0.68</c:v>
                </c:pt>
                <c:pt idx="1285">
                  <c:v>-0.70000000000000007</c:v>
                </c:pt>
                <c:pt idx="1286">
                  <c:v>-0.73</c:v>
                </c:pt>
                <c:pt idx="1287">
                  <c:v>-0.73</c:v>
                </c:pt>
                <c:pt idx="1288">
                  <c:v>-0.76</c:v>
                </c:pt>
                <c:pt idx="1289">
                  <c:v>-0.78</c:v>
                </c:pt>
                <c:pt idx="1290">
                  <c:v>-0.81</c:v>
                </c:pt>
                <c:pt idx="1291">
                  <c:v>-0.81</c:v>
                </c:pt>
                <c:pt idx="1292">
                  <c:v>-0.83000000000000007</c:v>
                </c:pt>
                <c:pt idx="1293">
                  <c:v>-0.86</c:v>
                </c:pt>
                <c:pt idx="1294">
                  <c:v>-0.88</c:v>
                </c:pt>
                <c:pt idx="1295">
                  <c:v>-0.9</c:v>
                </c:pt>
                <c:pt idx="1296">
                  <c:v>-0.91</c:v>
                </c:pt>
                <c:pt idx="1297">
                  <c:v>-0.93</c:v>
                </c:pt>
                <c:pt idx="1298">
                  <c:v>-0.96000000000000008</c:v>
                </c:pt>
                <c:pt idx="1299">
                  <c:v>-0.97000000000000008</c:v>
                </c:pt>
                <c:pt idx="1300">
                  <c:v>-0.98</c:v>
                </c:pt>
                <c:pt idx="1301">
                  <c:v>-1.01</c:v>
                </c:pt>
                <c:pt idx="1302">
                  <c:v>-1.03</c:v>
                </c:pt>
                <c:pt idx="1303">
                  <c:v>-1.06</c:v>
                </c:pt>
                <c:pt idx="1304">
                  <c:v>-1.08</c:v>
                </c:pt>
                <c:pt idx="1305">
                  <c:v>-1.0900000000000001</c:v>
                </c:pt>
                <c:pt idx="1306">
                  <c:v>-1.1100000000000001</c:v>
                </c:pt>
                <c:pt idx="1307">
                  <c:v>-1.1300000000000001</c:v>
                </c:pt>
                <c:pt idx="1308">
                  <c:v>-1.1300000000000001</c:v>
                </c:pt>
                <c:pt idx="1309">
                  <c:v>-1.1600000000000001</c:v>
                </c:pt>
                <c:pt idx="1310">
                  <c:v>-1.17</c:v>
                </c:pt>
                <c:pt idx="1311">
                  <c:v>-1.1800000000000002</c:v>
                </c:pt>
                <c:pt idx="1312">
                  <c:v>-1.17</c:v>
                </c:pt>
                <c:pt idx="1313">
                  <c:v>-1.1400000000000001</c:v>
                </c:pt>
                <c:pt idx="1314">
                  <c:v>-1.1300000000000001</c:v>
                </c:pt>
                <c:pt idx="1315">
                  <c:v>-1.1200000000000001</c:v>
                </c:pt>
                <c:pt idx="1316">
                  <c:v>-1.1100000000000001</c:v>
                </c:pt>
                <c:pt idx="1317">
                  <c:v>-1.08</c:v>
                </c:pt>
                <c:pt idx="1318">
                  <c:v>-1.06</c:v>
                </c:pt>
                <c:pt idx="1319">
                  <c:v>-1.06</c:v>
                </c:pt>
                <c:pt idx="1320">
                  <c:v>-1.03</c:v>
                </c:pt>
                <c:pt idx="1321">
                  <c:v>-1.01</c:v>
                </c:pt>
                <c:pt idx="1322">
                  <c:v>-0.98</c:v>
                </c:pt>
                <c:pt idx="1323">
                  <c:v>-0.97000000000000008</c:v>
                </c:pt>
                <c:pt idx="1324">
                  <c:v>-0.96000000000000008</c:v>
                </c:pt>
                <c:pt idx="1325">
                  <c:v>-0.93</c:v>
                </c:pt>
                <c:pt idx="1326">
                  <c:v>-0.91</c:v>
                </c:pt>
                <c:pt idx="1327">
                  <c:v>-0.88</c:v>
                </c:pt>
                <c:pt idx="1328">
                  <c:v>-0.86</c:v>
                </c:pt>
                <c:pt idx="1329">
                  <c:v>-0.83000000000000007</c:v>
                </c:pt>
                <c:pt idx="1330">
                  <c:v>-0.81</c:v>
                </c:pt>
                <c:pt idx="1331">
                  <c:v>-0.78</c:v>
                </c:pt>
                <c:pt idx="1332">
                  <c:v>-0.76</c:v>
                </c:pt>
                <c:pt idx="1333">
                  <c:v>-0.75</c:v>
                </c:pt>
                <c:pt idx="1334">
                  <c:v>-0.73</c:v>
                </c:pt>
                <c:pt idx="1335">
                  <c:v>-0.70000000000000007</c:v>
                </c:pt>
                <c:pt idx="1336">
                  <c:v>-0.68</c:v>
                </c:pt>
                <c:pt idx="1337">
                  <c:v>-0.65</c:v>
                </c:pt>
                <c:pt idx="1338">
                  <c:v>-0.64</c:v>
                </c:pt>
                <c:pt idx="1339">
                  <c:v>-0.62</c:v>
                </c:pt>
                <c:pt idx="1340">
                  <c:v>-0.60000000000000009</c:v>
                </c:pt>
                <c:pt idx="1341">
                  <c:v>-0.57000000000000006</c:v>
                </c:pt>
                <c:pt idx="1342">
                  <c:v>-0.55000000000000004</c:v>
                </c:pt>
                <c:pt idx="1343">
                  <c:v>-0.53</c:v>
                </c:pt>
                <c:pt idx="1344">
                  <c:v>-0.52</c:v>
                </c:pt>
                <c:pt idx="1345">
                  <c:v>-0.49</c:v>
                </c:pt>
                <c:pt idx="1346">
                  <c:v>-0.47</c:v>
                </c:pt>
                <c:pt idx="1347">
                  <c:v>-0.43999999999999995</c:v>
                </c:pt>
                <c:pt idx="1348">
                  <c:v>-0.41999999999999993</c:v>
                </c:pt>
                <c:pt idx="1349">
                  <c:v>-0.39000000000000012</c:v>
                </c:pt>
                <c:pt idx="1350">
                  <c:v>-0.37000000000000011</c:v>
                </c:pt>
                <c:pt idx="1351">
                  <c:v>-0.34000000000000008</c:v>
                </c:pt>
                <c:pt idx="1352">
                  <c:v>-0.32000000000000006</c:v>
                </c:pt>
                <c:pt idx="1353">
                  <c:v>-0.29000000000000004</c:v>
                </c:pt>
                <c:pt idx="1354">
                  <c:v>-0.27</c:v>
                </c:pt>
                <c:pt idx="1355">
                  <c:v>-0.24</c:v>
                </c:pt>
                <c:pt idx="1356">
                  <c:v>-0.21999999999999997</c:v>
                </c:pt>
                <c:pt idx="1357">
                  <c:v>-0.20999999999999996</c:v>
                </c:pt>
                <c:pt idx="1358">
                  <c:v>-0.18999999999999995</c:v>
                </c:pt>
                <c:pt idx="1359">
                  <c:v>-0.16999999999999993</c:v>
                </c:pt>
                <c:pt idx="1360">
                  <c:v>-0.13000000000000012</c:v>
                </c:pt>
                <c:pt idx="1361">
                  <c:v>-0.1100000000000001</c:v>
                </c:pt>
                <c:pt idx="1362">
                  <c:v>-0.10000000000000009</c:v>
                </c:pt>
                <c:pt idx="1363">
                  <c:v>-8.0000000000000071E-2</c:v>
                </c:pt>
                <c:pt idx="1364">
                  <c:v>-6.0000000000000053E-2</c:v>
                </c:pt>
                <c:pt idx="1365">
                  <c:v>-3.0000000000000027E-2</c:v>
                </c:pt>
                <c:pt idx="1366">
                  <c:v>-1.0000000000000009E-2</c:v>
                </c:pt>
                <c:pt idx="1367">
                  <c:v>0</c:v>
                </c:pt>
                <c:pt idx="1368">
                  <c:v>2.0000000000000018E-2</c:v>
                </c:pt>
                <c:pt idx="1369">
                  <c:v>4.0000000000000036E-2</c:v>
                </c:pt>
                <c:pt idx="1370">
                  <c:v>7.0000000000000062E-2</c:v>
                </c:pt>
                <c:pt idx="1371">
                  <c:v>8.9999999999999858E-2</c:v>
                </c:pt>
                <c:pt idx="1372">
                  <c:v>0.10999999999999988</c:v>
                </c:pt>
                <c:pt idx="1373">
                  <c:v>0.11999999999999988</c:v>
                </c:pt>
                <c:pt idx="1374">
                  <c:v>0.1399999999999999</c:v>
                </c:pt>
                <c:pt idx="1375">
                  <c:v>0.16999999999999993</c:v>
                </c:pt>
                <c:pt idx="1376">
                  <c:v>0.18999999999999995</c:v>
                </c:pt>
                <c:pt idx="1377">
                  <c:v>0.18999999999999995</c:v>
                </c:pt>
                <c:pt idx="1378">
                  <c:v>0.21999999999999997</c:v>
                </c:pt>
                <c:pt idx="1379">
                  <c:v>0.24</c:v>
                </c:pt>
                <c:pt idx="1380">
                  <c:v>0.27</c:v>
                </c:pt>
                <c:pt idx="1381">
                  <c:v>0.29000000000000004</c:v>
                </c:pt>
                <c:pt idx="1382">
                  <c:v>0.29000000000000004</c:v>
                </c:pt>
                <c:pt idx="1383">
                  <c:v>0.32000000000000006</c:v>
                </c:pt>
                <c:pt idx="1384">
                  <c:v>0.34999999999999987</c:v>
                </c:pt>
                <c:pt idx="1385">
                  <c:v>0.35999999999999988</c:v>
                </c:pt>
                <c:pt idx="1386">
                  <c:v>0.36999999999999988</c:v>
                </c:pt>
                <c:pt idx="1387">
                  <c:v>0.39999999999999991</c:v>
                </c:pt>
                <c:pt idx="1388">
                  <c:v>0.41999999999999993</c:v>
                </c:pt>
                <c:pt idx="1389">
                  <c:v>0.43999999999999995</c:v>
                </c:pt>
                <c:pt idx="1390">
                  <c:v>0.44999999999999996</c:v>
                </c:pt>
                <c:pt idx="1391">
                  <c:v>0.46999999999999975</c:v>
                </c:pt>
                <c:pt idx="1392">
                  <c:v>0.5</c:v>
                </c:pt>
                <c:pt idx="1393">
                  <c:v>0.5</c:v>
                </c:pt>
                <c:pt idx="1394">
                  <c:v>0.52</c:v>
                </c:pt>
                <c:pt idx="1395">
                  <c:v>0.54999999999999982</c:v>
                </c:pt>
                <c:pt idx="1396">
                  <c:v>0.56000000000000005</c:v>
                </c:pt>
                <c:pt idx="1397">
                  <c:v>0.56999999999999984</c:v>
                </c:pt>
                <c:pt idx="1398">
                  <c:v>0.58999999999999986</c:v>
                </c:pt>
                <c:pt idx="1399">
                  <c:v>0.60000000000000009</c:v>
                </c:pt>
                <c:pt idx="1400">
                  <c:v>0.60000000000000009</c:v>
                </c:pt>
                <c:pt idx="1401">
                  <c:v>0.60000000000000009</c:v>
                </c:pt>
                <c:pt idx="1402">
                  <c:v>0.60000000000000009</c:v>
                </c:pt>
                <c:pt idx="1403">
                  <c:v>0.56999999999999984</c:v>
                </c:pt>
                <c:pt idx="1404">
                  <c:v>0.56999999999999984</c:v>
                </c:pt>
                <c:pt idx="1405">
                  <c:v>0.54999999999999982</c:v>
                </c:pt>
                <c:pt idx="1406">
                  <c:v>0.54</c:v>
                </c:pt>
                <c:pt idx="1407">
                  <c:v>0.52</c:v>
                </c:pt>
                <c:pt idx="1408">
                  <c:v>0.5</c:v>
                </c:pt>
                <c:pt idx="1409">
                  <c:v>0.48</c:v>
                </c:pt>
                <c:pt idx="1410">
                  <c:v>0.46999999999999975</c:v>
                </c:pt>
                <c:pt idx="1411">
                  <c:v>0.44999999999999996</c:v>
                </c:pt>
                <c:pt idx="1412">
                  <c:v>0.41999999999999993</c:v>
                </c:pt>
                <c:pt idx="1413">
                  <c:v>0.39999999999999991</c:v>
                </c:pt>
                <c:pt idx="1414">
                  <c:v>0.39999999999999991</c:v>
                </c:pt>
                <c:pt idx="1415">
                  <c:v>0.36999999999999988</c:v>
                </c:pt>
                <c:pt idx="1416">
                  <c:v>0.34999999999999987</c:v>
                </c:pt>
                <c:pt idx="1417">
                  <c:v>0.32000000000000006</c:v>
                </c:pt>
                <c:pt idx="1418">
                  <c:v>0.32000000000000006</c:v>
                </c:pt>
                <c:pt idx="1419">
                  <c:v>0.29000000000000004</c:v>
                </c:pt>
                <c:pt idx="1420">
                  <c:v>0.27</c:v>
                </c:pt>
                <c:pt idx="1421">
                  <c:v>0.24</c:v>
                </c:pt>
                <c:pt idx="1422">
                  <c:v>0.24</c:v>
                </c:pt>
                <c:pt idx="1423">
                  <c:v>0.21999999999999997</c:v>
                </c:pt>
                <c:pt idx="1424">
                  <c:v>0.18999999999999995</c:v>
                </c:pt>
                <c:pt idx="1425">
                  <c:v>0.16999999999999993</c:v>
                </c:pt>
                <c:pt idx="1426">
                  <c:v>0.15999999999999992</c:v>
                </c:pt>
                <c:pt idx="1427">
                  <c:v>0.1399999999999999</c:v>
                </c:pt>
                <c:pt idx="1428">
                  <c:v>0.11999999999999988</c:v>
                </c:pt>
                <c:pt idx="1429">
                  <c:v>8.9999999999999858E-2</c:v>
                </c:pt>
                <c:pt idx="1430">
                  <c:v>7.0000000000000062E-2</c:v>
                </c:pt>
                <c:pt idx="1431">
                  <c:v>4.0000000000000036E-2</c:v>
                </c:pt>
                <c:pt idx="1432">
                  <c:v>2.0000000000000018E-2</c:v>
                </c:pt>
                <c:pt idx="1433">
                  <c:v>-1.0000000000000009E-2</c:v>
                </c:pt>
                <c:pt idx="1434">
                  <c:v>-2.0000000000000018E-2</c:v>
                </c:pt>
                <c:pt idx="1435">
                  <c:v>-3.0000000000000027E-2</c:v>
                </c:pt>
                <c:pt idx="1436">
                  <c:v>-6.0000000000000053E-2</c:v>
                </c:pt>
                <c:pt idx="1437">
                  <c:v>-8.0000000000000071E-2</c:v>
                </c:pt>
                <c:pt idx="1438">
                  <c:v>-0.1100000000000001</c:v>
                </c:pt>
                <c:pt idx="1439">
                  <c:v>-0.12000000000000011</c:v>
                </c:pt>
                <c:pt idx="1440">
                  <c:v>-0.13000000000000012</c:v>
                </c:pt>
                <c:pt idx="1441">
                  <c:v>-0.16000000000000014</c:v>
                </c:pt>
                <c:pt idx="1442">
                  <c:v>-0.17999999999999994</c:v>
                </c:pt>
                <c:pt idx="1443">
                  <c:v>-0.20999999999999996</c:v>
                </c:pt>
                <c:pt idx="1444">
                  <c:v>-0.20999999999999996</c:v>
                </c:pt>
                <c:pt idx="1445">
                  <c:v>-0.22999999999999998</c:v>
                </c:pt>
                <c:pt idx="1446">
                  <c:v>-0.26</c:v>
                </c:pt>
                <c:pt idx="1447">
                  <c:v>-0.28000000000000003</c:v>
                </c:pt>
                <c:pt idx="1448">
                  <c:v>-0.30000000000000004</c:v>
                </c:pt>
                <c:pt idx="1449">
                  <c:v>-0.31000000000000005</c:v>
                </c:pt>
                <c:pt idx="1450">
                  <c:v>-0.34000000000000008</c:v>
                </c:pt>
                <c:pt idx="1451">
                  <c:v>-0.3600000000000001</c:v>
                </c:pt>
                <c:pt idx="1452">
                  <c:v>-0.39000000000000012</c:v>
                </c:pt>
                <c:pt idx="1453">
                  <c:v>-0.41000000000000014</c:v>
                </c:pt>
                <c:pt idx="1454">
                  <c:v>-0.43999999999999995</c:v>
                </c:pt>
                <c:pt idx="1455">
                  <c:v>-0.45999999999999996</c:v>
                </c:pt>
                <c:pt idx="1456">
                  <c:v>-0.49</c:v>
                </c:pt>
                <c:pt idx="1457">
                  <c:v>-0.51</c:v>
                </c:pt>
                <c:pt idx="1458">
                  <c:v>-0.54</c:v>
                </c:pt>
                <c:pt idx="1459">
                  <c:v>-0.56000000000000005</c:v>
                </c:pt>
                <c:pt idx="1460">
                  <c:v>-0.59000000000000008</c:v>
                </c:pt>
                <c:pt idx="1461">
                  <c:v>-0.60000000000000009</c:v>
                </c:pt>
                <c:pt idx="1462">
                  <c:v>-0.61</c:v>
                </c:pt>
                <c:pt idx="1463">
                  <c:v>-0.64</c:v>
                </c:pt>
                <c:pt idx="1464">
                  <c:v>-0.66</c:v>
                </c:pt>
                <c:pt idx="1465">
                  <c:v>-0.69000000000000006</c:v>
                </c:pt>
                <c:pt idx="1466">
                  <c:v>-0.69000000000000006</c:v>
                </c:pt>
                <c:pt idx="1467">
                  <c:v>-0.71000000000000008</c:v>
                </c:pt>
                <c:pt idx="1468">
                  <c:v>-0.74</c:v>
                </c:pt>
                <c:pt idx="1469">
                  <c:v>-0.76</c:v>
                </c:pt>
                <c:pt idx="1470">
                  <c:v>-0.78</c:v>
                </c:pt>
                <c:pt idx="1471">
                  <c:v>-0.79</c:v>
                </c:pt>
                <c:pt idx="1472">
                  <c:v>-0.81</c:v>
                </c:pt>
                <c:pt idx="1473">
                  <c:v>-0.84000000000000008</c:v>
                </c:pt>
                <c:pt idx="1474">
                  <c:v>-0.86</c:v>
                </c:pt>
                <c:pt idx="1475">
                  <c:v>-0.87</c:v>
                </c:pt>
                <c:pt idx="1476">
                  <c:v>-0.89</c:v>
                </c:pt>
                <c:pt idx="1477">
                  <c:v>-0.91</c:v>
                </c:pt>
                <c:pt idx="1478">
                  <c:v>-0.94000000000000006</c:v>
                </c:pt>
                <c:pt idx="1479">
                  <c:v>-0.95000000000000007</c:v>
                </c:pt>
                <c:pt idx="1480">
                  <c:v>-0.97000000000000008</c:v>
                </c:pt>
                <c:pt idx="1481">
                  <c:v>-0.99</c:v>
                </c:pt>
                <c:pt idx="1482">
                  <c:v>-1.02</c:v>
                </c:pt>
                <c:pt idx="1483">
                  <c:v>-1.02</c:v>
                </c:pt>
                <c:pt idx="1484">
                  <c:v>-1.04</c:v>
                </c:pt>
                <c:pt idx="1485">
                  <c:v>-1.07</c:v>
                </c:pt>
                <c:pt idx="1486">
                  <c:v>-1.08</c:v>
                </c:pt>
                <c:pt idx="1487">
                  <c:v>-1.0900000000000001</c:v>
                </c:pt>
                <c:pt idx="1488">
                  <c:v>-1.1200000000000001</c:v>
                </c:pt>
                <c:pt idx="1489">
                  <c:v>-1.1300000000000001</c:v>
                </c:pt>
                <c:pt idx="1490">
                  <c:v>-1.1400000000000001</c:v>
                </c:pt>
                <c:pt idx="1491">
                  <c:v>-1.17</c:v>
                </c:pt>
                <c:pt idx="1492">
                  <c:v>-1.17</c:v>
                </c:pt>
                <c:pt idx="1493">
                  <c:v>-1.1800000000000002</c:v>
                </c:pt>
                <c:pt idx="1494">
                  <c:v>-1.1800000000000002</c:v>
                </c:pt>
                <c:pt idx="1495">
                  <c:v>-1.1800000000000002</c:v>
                </c:pt>
                <c:pt idx="1496">
                  <c:v>-1.17</c:v>
                </c:pt>
                <c:pt idx="1497">
                  <c:v>-1.1400000000000001</c:v>
                </c:pt>
                <c:pt idx="1498">
                  <c:v>-1.1200000000000001</c:v>
                </c:pt>
                <c:pt idx="1499">
                  <c:v>-1.1200000000000001</c:v>
                </c:pt>
                <c:pt idx="1500">
                  <c:v>-1.0900000000000001</c:v>
                </c:pt>
                <c:pt idx="1501">
                  <c:v>-1.07</c:v>
                </c:pt>
                <c:pt idx="1502">
                  <c:v>-1.05</c:v>
                </c:pt>
                <c:pt idx="1503">
                  <c:v>-1.04</c:v>
                </c:pt>
                <c:pt idx="1504">
                  <c:v>-1.02</c:v>
                </c:pt>
                <c:pt idx="1505">
                  <c:v>-0.99</c:v>
                </c:pt>
                <c:pt idx="1506">
                  <c:v>-0.97000000000000008</c:v>
                </c:pt>
                <c:pt idx="1507">
                  <c:v>-0.97000000000000008</c:v>
                </c:pt>
                <c:pt idx="1508">
                  <c:v>-0.94000000000000006</c:v>
                </c:pt>
                <c:pt idx="1509">
                  <c:v>-0.91</c:v>
                </c:pt>
                <c:pt idx="1510">
                  <c:v>-0.89</c:v>
                </c:pt>
                <c:pt idx="1511">
                  <c:v>-0.88</c:v>
                </c:pt>
                <c:pt idx="1512">
                  <c:v>-0.86</c:v>
                </c:pt>
                <c:pt idx="1513">
                  <c:v>-0.83000000000000007</c:v>
                </c:pt>
                <c:pt idx="1514">
                  <c:v>-0.81</c:v>
                </c:pt>
                <c:pt idx="1515">
                  <c:v>-0.78</c:v>
                </c:pt>
                <c:pt idx="1516">
                  <c:v>-0.77</c:v>
                </c:pt>
                <c:pt idx="1517">
                  <c:v>-0.76</c:v>
                </c:pt>
                <c:pt idx="1518">
                  <c:v>-0.73</c:v>
                </c:pt>
                <c:pt idx="1519">
                  <c:v>-0.70000000000000007</c:v>
                </c:pt>
                <c:pt idx="1520">
                  <c:v>-0.68</c:v>
                </c:pt>
                <c:pt idx="1521">
                  <c:v>-0.67</c:v>
                </c:pt>
                <c:pt idx="1522">
                  <c:v>-0.65</c:v>
                </c:pt>
                <c:pt idx="1523">
                  <c:v>-0.63</c:v>
                </c:pt>
                <c:pt idx="1524">
                  <c:v>-0.60000000000000009</c:v>
                </c:pt>
                <c:pt idx="1525">
                  <c:v>-0.58000000000000007</c:v>
                </c:pt>
                <c:pt idx="1526">
                  <c:v>-0.55000000000000004</c:v>
                </c:pt>
                <c:pt idx="1527">
                  <c:v>-0.53</c:v>
                </c:pt>
                <c:pt idx="1528">
                  <c:v>-0.5</c:v>
                </c:pt>
                <c:pt idx="1529">
                  <c:v>-0.48</c:v>
                </c:pt>
                <c:pt idx="1530">
                  <c:v>-0.44999999999999996</c:v>
                </c:pt>
                <c:pt idx="1531">
                  <c:v>-0.42999999999999994</c:v>
                </c:pt>
                <c:pt idx="1532">
                  <c:v>-0.40000000000000013</c:v>
                </c:pt>
                <c:pt idx="1533">
                  <c:v>-0.38000000000000012</c:v>
                </c:pt>
                <c:pt idx="1534">
                  <c:v>-0.35000000000000009</c:v>
                </c:pt>
                <c:pt idx="1535">
                  <c:v>-0.33000000000000007</c:v>
                </c:pt>
                <c:pt idx="1536">
                  <c:v>-0.30000000000000004</c:v>
                </c:pt>
                <c:pt idx="1537">
                  <c:v>-0.28000000000000003</c:v>
                </c:pt>
                <c:pt idx="1538">
                  <c:v>-0.27</c:v>
                </c:pt>
                <c:pt idx="1539">
                  <c:v>-0.25</c:v>
                </c:pt>
                <c:pt idx="1540">
                  <c:v>-0.22999999999999998</c:v>
                </c:pt>
                <c:pt idx="1541">
                  <c:v>-0.19999999999999996</c:v>
                </c:pt>
                <c:pt idx="1542">
                  <c:v>-0.17999999999999994</c:v>
                </c:pt>
                <c:pt idx="1543">
                  <c:v>-0.15000000000000013</c:v>
                </c:pt>
                <c:pt idx="1544">
                  <c:v>-0.13000000000000012</c:v>
                </c:pt>
                <c:pt idx="1545">
                  <c:v>-0.10000000000000009</c:v>
                </c:pt>
                <c:pt idx="1546">
                  <c:v>-7.0000000000000062E-2</c:v>
                </c:pt>
                <c:pt idx="1547">
                  <c:v>-7.0000000000000062E-2</c:v>
                </c:pt>
                <c:pt idx="1548">
                  <c:v>-5.0000000000000044E-2</c:v>
                </c:pt>
                <c:pt idx="1549">
                  <c:v>-2.0000000000000018E-2</c:v>
                </c:pt>
                <c:pt idx="1550">
                  <c:v>0</c:v>
                </c:pt>
                <c:pt idx="1551">
                  <c:v>3.0000000000000027E-2</c:v>
                </c:pt>
                <c:pt idx="1552">
                  <c:v>4.0000000000000036E-2</c:v>
                </c:pt>
                <c:pt idx="1553">
                  <c:v>5.0000000000000044E-2</c:v>
                </c:pt>
                <c:pt idx="1554">
                  <c:v>8.0000000000000071E-2</c:v>
                </c:pt>
                <c:pt idx="1555">
                  <c:v>9.9999999999999867E-2</c:v>
                </c:pt>
                <c:pt idx="1556">
                  <c:v>0.12999999999999989</c:v>
                </c:pt>
                <c:pt idx="1557">
                  <c:v>0.1399999999999999</c:v>
                </c:pt>
                <c:pt idx="1558">
                  <c:v>0.14999999999999991</c:v>
                </c:pt>
                <c:pt idx="1559">
                  <c:v>0.17999999999999994</c:v>
                </c:pt>
                <c:pt idx="1560">
                  <c:v>0.19999999999999996</c:v>
                </c:pt>
                <c:pt idx="1561">
                  <c:v>0.22999999999999998</c:v>
                </c:pt>
                <c:pt idx="1562">
                  <c:v>0.24</c:v>
                </c:pt>
                <c:pt idx="1563">
                  <c:v>0.25</c:v>
                </c:pt>
                <c:pt idx="1564">
                  <c:v>0.28000000000000003</c:v>
                </c:pt>
                <c:pt idx="1565">
                  <c:v>0.30000000000000004</c:v>
                </c:pt>
                <c:pt idx="1566">
                  <c:v>0.32000000000000006</c:v>
                </c:pt>
                <c:pt idx="1567">
                  <c:v>0.33000000000000007</c:v>
                </c:pt>
                <c:pt idx="1568">
                  <c:v>0.34999999999999987</c:v>
                </c:pt>
                <c:pt idx="1569">
                  <c:v>0.37999999999999989</c:v>
                </c:pt>
                <c:pt idx="1570">
                  <c:v>0.39999999999999991</c:v>
                </c:pt>
                <c:pt idx="1571">
                  <c:v>0.39999999999999991</c:v>
                </c:pt>
                <c:pt idx="1572">
                  <c:v>0.42999999999999994</c:v>
                </c:pt>
                <c:pt idx="1573">
                  <c:v>0.44999999999999996</c:v>
                </c:pt>
                <c:pt idx="1574">
                  <c:v>0.45999999999999996</c:v>
                </c:pt>
                <c:pt idx="1575">
                  <c:v>0.48</c:v>
                </c:pt>
                <c:pt idx="1576">
                  <c:v>0.5</c:v>
                </c:pt>
                <c:pt idx="1577">
                  <c:v>0.52</c:v>
                </c:pt>
                <c:pt idx="1578">
                  <c:v>0.5299999999999998</c:v>
                </c:pt>
                <c:pt idx="1579">
                  <c:v>0.56000000000000005</c:v>
                </c:pt>
                <c:pt idx="1580">
                  <c:v>0.56000000000000005</c:v>
                </c:pt>
                <c:pt idx="1581">
                  <c:v>0.58000000000000007</c:v>
                </c:pt>
                <c:pt idx="1582">
                  <c:v>0.58000000000000007</c:v>
                </c:pt>
                <c:pt idx="1583">
                  <c:v>0.58000000000000007</c:v>
                </c:pt>
                <c:pt idx="1584">
                  <c:v>0.58000000000000007</c:v>
                </c:pt>
                <c:pt idx="1585">
                  <c:v>0.56000000000000005</c:v>
                </c:pt>
                <c:pt idx="1586">
                  <c:v>0.56000000000000005</c:v>
                </c:pt>
                <c:pt idx="1587">
                  <c:v>0.5299999999999998</c:v>
                </c:pt>
                <c:pt idx="1588">
                  <c:v>0.50999999999999979</c:v>
                </c:pt>
                <c:pt idx="1589">
                  <c:v>0.5</c:v>
                </c:pt>
                <c:pt idx="1590">
                  <c:v>0.48</c:v>
                </c:pt>
                <c:pt idx="1591">
                  <c:v>0.44999999999999996</c:v>
                </c:pt>
                <c:pt idx="1592">
                  <c:v>0.44999999999999996</c:v>
                </c:pt>
                <c:pt idx="1593">
                  <c:v>0.42999999999999994</c:v>
                </c:pt>
                <c:pt idx="1594">
                  <c:v>0.39999999999999991</c:v>
                </c:pt>
                <c:pt idx="1595">
                  <c:v>0.37999999999999989</c:v>
                </c:pt>
                <c:pt idx="1596">
                  <c:v>0.35999999999999988</c:v>
                </c:pt>
                <c:pt idx="1597">
                  <c:v>0.34999999999999987</c:v>
                </c:pt>
                <c:pt idx="1598">
                  <c:v>0.33000000000000007</c:v>
                </c:pt>
                <c:pt idx="1599">
                  <c:v>0.30000000000000004</c:v>
                </c:pt>
                <c:pt idx="1600">
                  <c:v>0.28000000000000003</c:v>
                </c:pt>
                <c:pt idx="1601">
                  <c:v>0.27</c:v>
                </c:pt>
                <c:pt idx="1602">
                  <c:v>0.25</c:v>
                </c:pt>
                <c:pt idx="1603">
                  <c:v>0.22999999999999998</c:v>
                </c:pt>
                <c:pt idx="1604">
                  <c:v>0.19999999999999996</c:v>
                </c:pt>
                <c:pt idx="1605">
                  <c:v>0.17999999999999994</c:v>
                </c:pt>
                <c:pt idx="1606">
                  <c:v>0.17999999999999994</c:v>
                </c:pt>
                <c:pt idx="1607">
                  <c:v>0.14999999999999991</c:v>
                </c:pt>
                <c:pt idx="1608">
                  <c:v>0.12999999999999989</c:v>
                </c:pt>
                <c:pt idx="1609">
                  <c:v>9.9999999999999867E-2</c:v>
                </c:pt>
                <c:pt idx="1610">
                  <c:v>8.9999999999999858E-2</c:v>
                </c:pt>
                <c:pt idx="1611">
                  <c:v>8.0000000000000071E-2</c:v>
                </c:pt>
                <c:pt idx="1612">
                  <c:v>5.0000000000000044E-2</c:v>
                </c:pt>
                <c:pt idx="1613">
                  <c:v>3.0000000000000027E-2</c:v>
                </c:pt>
                <c:pt idx="1614">
                  <c:v>0</c:v>
                </c:pt>
                <c:pt idx="1615">
                  <c:v>-1.0000000000000009E-2</c:v>
                </c:pt>
                <c:pt idx="1616">
                  <c:v>-2.0000000000000018E-2</c:v>
                </c:pt>
                <c:pt idx="1617">
                  <c:v>-5.0000000000000044E-2</c:v>
                </c:pt>
                <c:pt idx="1618">
                  <c:v>-7.0000000000000062E-2</c:v>
                </c:pt>
                <c:pt idx="1619">
                  <c:v>-0.10000000000000009</c:v>
                </c:pt>
                <c:pt idx="1620">
                  <c:v>-0.1100000000000001</c:v>
                </c:pt>
                <c:pt idx="1621">
                  <c:v>-0.13000000000000012</c:v>
                </c:pt>
                <c:pt idx="1622">
                  <c:v>-0.15000000000000013</c:v>
                </c:pt>
                <c:pt idx="1623">
                  <c:v>-0.17999999999999994</c:v>
                </c:pt>
                <c:pt idx="1624">
                  <c:v>-0.19999999999999996</c:v>
                </c:pt>
                <c:pt idx="1625">
                  <c:v>-0.19999999999999996</c:v>
                </c:pt>
                <c:pt idx="1626">
                  <c:v>-0.22999999999999998</c:v>
                </c:pt>
                <c:pt idx="1627">
                  <c:v>-0.25</c:v>
                </c:pt>
                <c:pt idx="1628">
                  <c:v>-0.28000000000000003</c:v>
                </c:pt>
                <c:pt idx="1629">
                  <c:v>-0.30000000000000004</c:v>
                </c:pt>
                <c:pt idx="1630">
                  <c:v>-0.33000000000000007</c:v>
                </c:pt>
                <c:pt idx="1631">
                  <c:v>-0.35000000000000009</c:v>
                </c:pt>
                <c:pt idx="1632">
                  <c:v>-0.38000000000000012</c:v>
                </c:pt>
                <c:pt idx="1633">
                  <c:v>-0.39000000000000012</c:v>
                </c:pt>
                <c:pt idx="1634">
                  <c:v>-0.40000000000000013</c:v>
                </c:pt>
                <c:pt idx="1635">
                  <c:v>-0.42999999999999994</c:v>
                </c:pt>
                <c:pt idx="1636">
                  <c:v>-0.44999999999999996</c:v>
                </c:pt>
                <c:pt idx="1637">
                  <c:v>-0.48</c:v>
                </c:pt>
                <c:pt idx="1638">
                  <c:v>-0.48</c:v>
                </c:pt>
                <c:pt idx="1639">
                  <c:v>-0.5</c:v>
                </c:pt>
                <c:pt idx="1640">
                  <c:v>-0.53</c:v>
                </c:pt>
                <c:pt idx="1641">
                  <c:v>-0.55000000000000004</c:v>
                </c:pt>
                <c:pt idx="1642">
                  <c:v>-0.57000000000000006</c:v>
                </c:pt>
                <c:pt idx="1643">
                  <c:v>-0.58000000000000007</c:v>
                </c:pt>
                <c:pt idx="1644">
                  <c:v>-0.60000000000000009</c:v>
                </c:pt>
                <c:pt idx="1645">
                  <c:v>-0.63</c:v>
                </c:pt>
                <c:pt idx="1646">
                  <c:v>-0.65</c:v>
                </c:pt>
                <c:pt idx="1647">
                  <c:v>-0.66</c:v>
                </c:pt>
                <c:pt idx="1648">
                  <c:v>-0.68</c:v>
                </c:pt>
                <c:pt idx="1649">
                  <c:v>-0.70000000000000007</c:v>
                </c:pt>
                <c:pt idx="1650">
                  <c:v>-0.73</c:v>
                </c:pt>
                <c:pt idx="1651">
                  <c:v>-0.75</c:v>
                </c:pt>
                <c:pt idx="1652">
                  <c:v>-0.76</c:v>
                </c:pt>
                <c:pt idx="1653">
                  <c:v>-0.78</c:v>
                </c:pt>
                <c:pt idx="1654">
                  <c:v>-0.81</c:v>
                </c:pt>
                <c:pt idx="1655">
                  <c:v>-0.83000000000000007</c:v>
                </c:pt>
                <c:pt idx="1656">
                  <c:v>-0.86</c:v>
                </c:pt>
                <c:pt idx="1657">
                  <c:v>-0.88</c:v>
                </c:pt>
                <c:pt idx="1658">
                  <c:v>-0.91</c:v>
                </c:pt>
                <c:pt idx="1659">
                  <c:v>-0.92</c:v>
                </c:pt>
                <c:pt idx="1660">
                  <c:v>-0.93</c:v>
                </c:pt>
                <c:pt idx="1661">
                  <c:v>-0.96000000000000008</c:v>
                </c:pt>
                <c:pt idx="1662">
                  <c:v>-0.98</c:v>
                </c:pt>
                <c:pt idx="1663">
                  <c:v>-0.99</c:v>
                </c:pt>
                <c:pt idx="1664">
                  <c:v>-1.01</c:v>
                </c:pt>
                <c:pt idx="1665">
                  <c:v>-1.03</c:v>
                </c:pt>
                <c:pt idx="1666">
                  <c:v>-1.06</c:v>
                </c:pt>
                <c:pt idx="1667">
                  <c:v>-1.06</c:v>
                </c:pt>
                <c:pt idx="1668">
                  <c:v>-1.08</c:v>
                </c:pt>
                <c:pt idx="1669">
                  <c:v>-1.1100000000000001</c:v>
                </c:pt>
                <c:pt idx="1670">
                  <c:v>-1.1200000000000001</c:v>
                </c:pt>
                <c:pt idx="1671">
                  <c:v>-1.1300000000000001</c:v>
                </c:pt>
                <c:pt idx="1672">
                  <c:v>-1.1600000000000001</c:v>
                </c:pt>
                <c:pt idx="1673">
                  <c:v>-1.1800000000000002</c:v>
                </c:pt>
                <c:pt idx="1674">
                  <c:v>-1.21</c:v>
                </c:pt>
                <c:pt idx="1675">
                  <c:v>-1.21</c:v>
                </c:pt>
                <c:pt idx="1676">
                  <c:v>-1.22</c:v>
                </c:pt>
                <c:pt idx="1677">
                  <c:v>-1.22</c:v>
                </c:pt>
                <c:pt idx="1678">
                  <c:v>-1.19</c:v>
                </c:pt>
                <c:pt idx="1679">
                  <c:v>-1.1800000000000002</c:v>
                </c:pt>
                <c:pt idx="1680">
                  <c:v>-1.1600000000000001</c:v>
                </c:pt>
                <c:pt idx="1681">
                  <c:v>-1.1300000000000001</c:v>
                </c:pt>
                <c:pt idx="1682">
                  <c:v>-1.1200000000000001</c:v>
                </c:pt>
                <c:pt idx="1683">
                  <c:v>-1.1100000000000001</c:v>
                </c:pt>
                <c:pt idx="1684">
                  <c:v>-1.08</c:v>
                </c:pt>
                <c:pt idx="1685">
                  <c:v>-1.06</c:v>
                </c:pt>
                <c:pt idx="1686">
                  <c:v>-1.03</c:v>
                </c:pt>
                <c:pt idx="1687">
                  <c:v>-1.01</c:v>
                </c:pt>
                <c:pt idx="1688">
                  <c:v>-0.98</c:v>
                </c:pt>
                <c:pt idx="1689">
                  <c:v>-0.97000000000000008</c:v>
                </c:pt>
                <c:pt idx="1690">
                  <c:v>-0.96000000000000008</c:v>
                </c:pt>
                <c:pt idx="1691">
                  <c:v>-0.93</c:v>
                </c:pt>
                <c:pt idx="1692">
                  <c:v>-0.91</c:v>
                </c:pt>
                <c:pt idx="1693">
                  <c:v>-0.88</c:v>
                </c:pt>
                <c:pt idx="1694">
                  <c:v>-0.86</c:v>
                </c:pt>
                <c:pt idx="1695">
                  <c:v>-0.86</c:v>
                </c:pt>
                <c:pt idx="1696">
                  <c:v>-0.83000000000000007</c:v>
                </c:pt>
                <c:pt idx="1697">
                  <c:v>-0.81</c:v>
                </c:pt>
                <c:pt idx="1698">
                  <c:v>-0.78</c:v>
                </c:pt>
                <c:pt idx="1699">
                  <c:v>-0.77</c:v>
                </c:pt>
                <c:pt idx="1700">
                  <c:v>-0.76</c:v>
                </c:pt>
                <c:pt idx="1701">
                  <c:v>-0.73</c:v>
                </c:pt>
                <c:pt idx="1702">
                  <c:v>-0.70000000000000007</c:v>
                </c:pt>
                <c:pt idx="1703">
                  <c:v>-0.68</c:v>
                </c:pt>
                <c:pt idx="1704">
                  <c:v>-0.67</c:v>
                </c:pt>
                <c:pt idx="1705">
                  <c:v>-0.65</c:v>
                </c:pt>
                <c:pt idx="1706">
                  <c:v>-0.63</c:v>
                </c:pt>
                <c:pt idx="1707">
                  <c:v>-0.60000000000000009</c:v>
                </c:pt>
                <c:pt idx="1708">
                  <c:v>-0.58000000000000007</c:v>
                </c:pt>
                <c:pt idx="1709">
                  <c:v>-0.57000000000000006</c:v>
                </c:pt>
                <c:pt idx="1710">
                  <c:v>-0.55000000000000004</c:v>
                </c:pt>
                <c:pt idx="1711">
                  <c:v>-0.53</c:v>
                </c:pt>
                <c:pt idx="1712">
                  <c:v>-0.5</c:v>
                </c:pt>
                <c:pt idx="1713">
                  <c:v>-0.48</c:v>
                </c:pt>
                <c:pt idx="1714">
                  <c:v>-0.47</c:v>
                </c:pt>
                <c:pt idx="1715">
                  <c:v>-0.44999999999999996</c:v>
                </c:pt>
                <c:pt idx="1716">
                  <c:v>-0.42999999999999994</c:v>
                </c:pt>
                <c:pt idx="1717">
                  <c:v>-0.40000000000000013</c:v>
                </c:pt>
                <c:pt idx="1718">
                  <c:v>-0.38000000000000012</c:v>
                </c:pt>
                <c:pt idx="1719">
                  <c:v>-0.3600000000000001</c:v>
                </c:pt>
                <c:pt idx="1720">
                  <c:v>-0.35000000000000009</c:v>
                </c:pt>
                <c:pt idx="1721">
                  <c:v>-0.33000000000000007</c:v>
                </c:pt>
                <c:pt idx="1722">
                  <c:v>-0.30000000000000004</c:v>
                </c:pt>
                <c:pt idx="1723">
                  <c:v>-0.28000000000000003</c:v>
                </c:pt>
                <c:pt idx="1724">
                  <c:v>-0.26</c:v>
                </c:pt>
                <c:pt idx="1725">
                  <c:v>-0.25</c:v>
                </c:pt>
                <c:pt idx="1726">
                  <c:v>-0.22999999999999998</c:v>
                </c:pt>
                <c:pt idx="1727">
                  <c:v>-0.19999999999999996</c:v>
                </c:pt>
                <c:pt idx="1728">
                  <c:v>-0.17999999999999994</c:v>
                </c:pt>
                <c:pt idx="1729">
                  <c:v>-0.16999999999999993</c:v>
                </c:pt>
                <c:pt idx="1730">
                  <c:v>-0.15000000000000013</c:v>
                </c:pt>
                <c:pt idx="1731">
                  <c:v>-0.13000000000000012</c:v>
                </c:pt>
                <c:pt idx="1732">
                  <c:v>-0.10000000000000009</c:v>
                </c:pt>
                <c:pt idx="1733">
                  <c:v>-7.0000000000000062E-2</c:v>
                </c:pt>
                <c:pt idx="1734">
                  <c:v>-7.0000000000000062E-2</c:v>
                </c:pt>
                <c:pt idx="1735">
                  <c:v>-5.0000000000000044E-2</c:v>
                </c:pt>
                <c:pt idx="1736">
                  <c:v>-2.0000000000000018E-2</c:v>
                </c:pt>
                <c:pt idx="1737">
                  <c:v>0</c:v>
                </c:pt>
                <c:pt idx="1738">
                  <c:v>3.0000000000000027E-2</c:v>
                </c:pt>
                <c:pt idx="1739">
                  <c:v>3.0000000000000027E-2</c:v>
                </c:pt>
                <c:pt idx="1740">
                  <c:v>5.0000000000000044E-2</c:v>
                </c:pt>
                <c:pt idx="1741">
                  <c:v>8.0000000000000071E-2</c:v>
                </c:pt>
                <c:pt idx="1742">
                  <c:v>9.9999999999999867E-2</c:v>
                </c:pt>
                <c:pt idx="1743">
                  <c:v>0.12999999999999989</c:v>
                </c:pt>
                <c:pt idx="1744">
                  <c:v>0.14999999999999991</c:v>
                </c:pt>
                <c:pt idx="1745">
                  <c:v>0.17999999999999994</c:v>
                </c:pt>
                <c:pt idx="1746">
                  <c:v>0.19999999999999996</c:v>
                </c:pt>
                <c:pt idx="1747">
                  <c:v>0.20999999999999996</c:v>
                </c:pt>
                <c:pt idx="1748">
                  <c:v>0.22999999999999998</c:v>
                </c:pt>
                <c:pt idx="1749">
                  <c:v>0.25</c:v>
                </c:pt>
                <c:pt idx="1750">
                  <c:v>0.28000000000000003</c:v>
                </c:pt>
                <c:pt idx="1751">
                  <c:v>0.30000000000000004</c:v>
                </c:pt>
                <c:pt idx="1752">
                  <c:v>0.30000000000000004</c:v>
                </c:pt>
                <c:pt idx="1753">
                  <c:v>0.33000000000000007</c:v>
                </c:pt>
                <c:pt idx="1754">
                  <c:v>0.34999999999999987</c:v>
                </c:pt>
                <c:pt idx="1755">
                  <c:v>0.37999999999999989</c:v>
                </c:pt>
                <c:pt idx="1756">
                  <c:v>0.3899999999999999</c:v>
                </c:pt>
                <c:pt idx="1757">
                  <c:v>0.39999999999999991</c:v>
                </c:pt>
                <c:pt idx="1758">
                  <c:v>0.42999999999999994</c:v>
                </c:pt>
                <c:pt idx="1759">
                  <c:v>0.44999999999999996</c:v>
                </c:pt>
                <c:pt idx="1760">
                  <c:v>0.44999999999999996</c:v>
                </c:pt>
                <c:pt idx="1761">
                  <c:v>0.48</c:v>
                </c:pt>
                <c:pt idx="1762">
                  <c:v>0.5</c:v>
                </c:pt>
                <c:pt idx="1763">
                  <c:v>0.50999999999999979</c:v>
                </c:pt>
                <c:pt idx="1764">
                  <c:v>0.5299999999999998</c:v>
                </c:pt>
                <c:pt idx="1765">
                  <c:v>0.54</c:v>
                </c:pt>
                <c:pt idx="1766">
                  <c:v>0.56000000000000005</c:v>
                </c:pt>
                <c:pt idx="1767">
                  <c:v>0.56000000000000005</c:v>
                </c:pt>
                <c:pt idx="1768">
                  <c:v>0.56000000000000005</c:v>
                </c:pt>
                <c:pt idx="1769">
                  <c:v>0.56000000000000005</c:v>
                </c:pt>
                <c:pt idx="1770">
                  <c:v>0.5299999999999998</c:v>
                </c:pt>
                <c:pt idx="1771">
                  <c:v>0.52</c:v>
                </c:pt>
                <c:pt idx="1772">
                  <c:v>0.5</c:v>
                </c:pt>
                <c:pt idx="1773">
                  <c:v>0.5</c:v>
                </c:pt>
                <c:pt idx="1774">
                  <c:v>0.48</c:v>
                </c:pt>
                <c:pt idx="1775">
                  <c:v>0.44999999999999996</c:v>
                </c:pt>
                <c:pt idx="1776">
                  <c:v>0.42999999999999994</c:v>
                </c:pt>
                <c:pt idx="1777">
                  <c:v>0.42999999999999994</c:v>
                </c:pt>
                <c:pt idx="1778">
                  <c:v>0.39999999999999991</c:v>
                </c:pt>
                <c:pt idx="1779">
                  <c:v>0.37999999999999989</c:v>
                </c:pt>
                <c:pt idx="1780">
                  <c:v>0.34999999999999987</c:v>
                </c:pt>
                <c:pt idx="1781">
                  <c:v>0.34999999999999987</c:v>
                </c:pt>
                <c:pt idx="1782">
                  <c:v>0.33000000000000007</c:v>
                </c:pt>
                <c:pt idx="1783">
                  <c:v>0.30000000000000004</c:v>
                </c:pt>
                <c:pt idx="1784">
                  <c:v>0.28000000000000003</c:v>
                </c:pt>
                <c:pt idx="1785">
                  <c:v>0.26</c:v>
                </c:pt>
                <c:pt idx="1786">
                  <c:v>0.25</c:v>
                </c:pt>
                <c:pt idx="1787">
                  <c:v>0.22999999999999998</c:v>
                </c:pt>
                <c:pt idx="1788">
                  <c:v>0.19999999999999996</c:v>
                </c:pt>
                <c:pt idx="1789">
                  <c:v>0.17999999999999994</c:v>
                </c:pt>
                <c:pt idx="1790">
                  <c:v>0.16999999999999993</c:v>
                </c:pt>
                <c:pt idx="1791">
                  <c:v>0.14999999999999991</c:v>
                </c:pt>
                <c:pt idx="1792">
                  <c:v>0.12999999999999989</c:v>
                </c:pt>
                <c:pt idx="1793">
                  <c:v>9.9999999999999867E-2</c:v>
                </c:pt>
                <c:pt idx="1794">
                  <c:v>8.0000000000000071E-2</c:v>
                </c:pt>
                <c:pt idx="1795">
                  <c:v>5.0000000000000044E-2</c:v>
                </c:pt>
                <c:pt idx="1796">
                  <c:v>3.0000000000000027E-2</c:v>
                </c:pt>
                <c:pt idx="1797">
                  <c:v>0</c:v>
                </c:pt>
                <c:pt idx="1798">
                  <c:v>-2.0000000000000018E-2</c:v>
                </c:pt>
                <c:pt idx="1799">
                  <c:v>-2.0000000000000018E-2</c:v>
                </c:pt>
                <c:pt idx="1800">
                  <c:v>-5.0000000000000044E-2</c:v>
                </c:pt>
                <c:pt idx="1801">
                  <c:v>-7.0000000000000062E-2</c:v>
                </c:pt>
                <c:pt idx="1802">
                  <c:v>-0.10000000000000009</c:v>
                </c:pt>
                <c:pt idx="1803">
                  <c:v>-0.13000000000000012</c:v>
                </c:pt>
                <c:pt idx="1804">
                  <c:v>-0.15000000000000013</c:v>
                </c:pt>
                <c:pt idx="1805">
                  <c:v>-0.17999999999999994</c:v>
                </c:pt>
                <c:pt idx="1806">
                  <c:v>-0.19999999999999996</c:v>
                </c:pt>
                <c:pt idx="1807">
                  <c:v>-0.21999999999999997</c:v>
                </c:pt>
                <c:pt idx="1808">
                  <c:v>-0.22999999999999998</c:v>
                </c:pt>
                <c:pt idx="1809">
                  <c:v>-0.25</c:v>
                </c:pt>
                <c:pt idx="1810">
                  <c:v>-0.28000000000000003</c:v>
                </c:pt>
                <c:pt idx="1811">
                  <c:v>-0.30000000000000004</c:v>
                </c:pt>
                <c:pt idx="1812">
                  <c:v>-0.31000000000000005</c:v>
                </c:pt>
                <c:pt idx="1813">
                  <c:v>-0.33000000000000007</c:v>
                </c:pt>
                <c:pt idx="1814">
                  <c:v>-0.35000000000000009</c:v>
                </c:pt>
                <c:pt idx="1815">
                  <c:v>-0.38000000000000012</c:v>
                </c:pt>
                <c:pt idx="1816">
                  <c:v>-0.40000000000000013</c:v>
                </c:pt>
                <c:pt idx="1817">
                  <c:v>-0.42999999999999994</c:v>
                </c:pt>
                <c:pt idx="1818">
                  <c:v>-0.44999999999999996</c:v>
                </c:pt>
                <c:pt idx="1819">
                  <c:v>-0.48</c:v>
                </c:pt>
                <c:pt idx="1820">
                  <c:v>-0.5</c:v>
                </c:pt>
                <c:pt idx="1821">
                  <c:v>-0.51</c:v>
                </c:pt>
                <c:pt idx="1822">
                  <c:v>-0.53</c:v>
                </c:pt>
                <c:pt idx="1823">
                  <c:v>-0.55000000000000004</c:v>
                </c:pt>
                <c:pt idx="1824">
                  <c:v>-0.58000000000000007</c:v>
                </c:pt>
                <c:pt idx="1825">
                  <c:v>-0.60000000000000009</c:v>
                </c:pt>
                <c:pt idx="1826">
                  <c:v>-0.62</c:v>
                </c:pt>
                <c:pt idx="1827">
                  <c:v>-0.63</c:v>
                </c:pt>
                <c:pt idx="1828">
                  <c:v>-0.65</c:v>
                </c:pt>
                <c:pt idx="1829">
                  <c:v>-0.68</c:v>
                </c:pt>
                <c:pt idx="1830">
                  <c:v>-0.70000000000000007</c:v>
                </c:pt>
                <c:pt idx="1831">
                  <c:v>-0.70000000000000007</c:v>
                </c:pt>
                <c:pt idx="1832">
                  <c:v>-0.73</c:v>
                </c:pt>
                <c:pt idx="1833">
                  <c:v>-0.76</c:v>
                </c:pt>
                <c:pt idx="1834">
                  <c:v>-0.78</c:v>
                </c:pt>
                <c:pt idx="1835">
                  <c:v>-0.8</c:v>
                </c:pt>
                <c:pt idx="1836">
                  <c:v>-0.81</c:v>
                </c:pt>
                <c:pt idx="1837">
                  <c:v>-0.83000000000000007</c:v>
                </c:pt>
                <c:pt idx="1838">
                  <c:v>-0.86</c:v>
                </c:pt>
                <c:pt idx="1839">
                  <c:v>-0.88</c:v>
                </c:pt>
                <c:pt idx="1840">
                  <c:v>-0.89</c:v>
                </c:pt>
                <c:pt idx="1841">
                  <c:v>-0.91</c:v>
                </c:pt>
                <c:pt idx="1842">
                  <c:v>-0.93</c:v>
                </c:pt>
                <c:pt idx="1843">
                  <c:v>-0.96000000000000008</c:v>
                </c:pt>
                <c:pt idx="1844">
                  <c:v>-0.97000000000000008</c:v>
                </c:pt>
                <c:pt idx="1845">
                  <c:v>-0.98</c:v>
                </c:pt>
                <c:pt idx="1846">
                  <c:v>-1.01</c:v>
                </c:pt>
                <c:pt idx="1847">
                  <c:v>-1.03</c:v>
                </c:pt>
                <c:pt idx="1848">
                  <c:v>-1.05</c:v>
                </c:pt>
                <c:pt idx="1849">
                  <c:v>-1.06</c:v>
                </c:pt>
                <c:pt idx="1850">
                  <c:v>-1.08</c:v>
                </c:pt>
                <c:pt idx="1851">
                  <c:v>-1.1100000000000001</c:v>
                </c:pt>
                <c:pt idx="1852">
                  <c:v>-1.1200000000000001</c:v>
                </c:pt>
                <c:pt idx="1853">
                  <c:v>-1.1300000000000001</c:v>
                </c:pt>
                <c:pt idx="1854">
                  <c:v>-1.1600000000000001</c:v>
                </c:pt>
                <c:pt idx="1855">
                  <c:v>-1.1800000000000002</c:v>
                </c:pt>
                <c:pt idx="1856">
                  <c:v>-1.1800000000000002</c:v>
                </c:pt>
                <c:pt idx="1857">
                  <c:v>-1.21</c:v>
                </c:pt>
                <c:pt idx="1858">
                  <c:v>-1.23</c:v>
                </c:pt>
                <c:pt idx="1859">
                  <c:v>-1.23</c:v>
                </c:pt>
                <c:pt idx="1860">
                  <c:v>-1.26</c:v>
                </c:pt>
                <c:pt idx="1861">
                  <c:v>-1.27</c:v>
                </c:pt>
                <c:pt idx="1862">
                  <c:v>-1.28</c:v>
                </c:pt>
                <c:pt idx="1863">
                  <c:v>-1.27</c:v>
                </c:pt>
                <c:pt idx="1864">
                  <c:v>-1.27</c:v>
                </c:pt>
                <c:pt idx="1865">
                  <c:v>-1.26</c:v>
                </c:pt>
                <c:pt idx="1866">
                  <c:v>-1.23</c:v>
                </c:pt>
                <c:pt idx="1867">
                  <c:v>-1.21</c:v>
                </c:pt>
                <c:pt idx="1868">
                  <c:v>-1.2</c:v>
                </c:pt>
                <c:pt idx="1869">
                  <c:v>-1.1800000000000002</c:v>
                </c:pt>
                <c:pt idx="1870">
                  <c:v>-1.1600000000000001</c:v>
                </c:pt>
                <c:pt idx="1871">
                  <c:v>-1.1300000000000001</c:v>
                </c:pt>
                <c:pt idx="1872">
                  <c:v>-1.1200000000000001</c:v>
                </c:pt>
                <c:pt idx="1873">
                  <c:v>-1.1100000000000001</c:v>
                </c:pt>
                <c:pt idx="1874">
                  <c:v>-1.08</c:v>
                </c:pt>
                <c:pt idx="1875">
                  <c:v>-1.06</c:v>
                </c:pt>
                <c:pt idx="1876">
                  <c:v>-1.03</c:v>
                </c:pt>
                <c:pt idx="1877">
                  <c:v>-1.03</c:v>
                </c:pt>
                <c:pt idx="1878">
                  <c:v>-1.01</c:v>
                </c:pt>
                <c:pt idx="1879">
                  <c:v>-0.98</c:v>
                </c:pt>
                <c:pt idx="1880">
                  <c:v>-0.96000000000000008</c:v>
                </c:pt>
                <c:pt idx="1881">
                  <c:v>-0.94000000000000006</c:v>
                </c:pt>
                <c:pt idx="1882">
                  <c:v>-0.93</c:v>
                </c:pt>
                <c:pt idx="1883">
                  <c:v>-0.91</c:v>
                </c:pt>
                <c:pt idx="1884">
                  <c:v>-0.87</c:v>
                </c:pt>
                <c:pt idx="1885">
                  <c:v>-0.84000000000000008</c:v>
                </c:pt>
                <c:pt idx="1886">
                  <c:v>-0.81</c:v>
                </c:pt>
                <c:pt idx="1887">
                  <c:v>-0.79</c:v>
                </c:pt>
                <c:pt idx="1888">
                  <c:v>-0.76</c:v>
                </c:pt>
                <c:pt idx="1889">
                  <c:v>-0.74</c:v>
                </c:pt>
                <c:pt idx="1890">
                  <c:v>-0.71000000000000008</c:v>
                </c:pt>
                <c:pt idx="1891">
                  <c:v>-0.70000000000000007</c:v>
                </c:pt>
                <c:pt idx="1892">
                  <c:v>-0.69000000000000006</c:v>
                </c:pt>
                <c:pt idx="1893">
                  <c:v>-0.66</c:v>
                </c:pt>
                <c:pt idx="1894">
                  <c:v>-0.64</c:v>
                </c:pt>
                <c:pt idx="1895">
                  <c:v>-0.61</c:v>
                </c:pt>
                <c:pt idx="1896">
                  <c:v>-0.61</c:v>
                </c:pt>
                <c:pt idx="1897">
                  <c:v>-0.59000000000000008</c:v>
                </c:pt>
                <c:pt idx="1898">
                  <c:v>-0.56000000000000005</c:v>
                </c:pt>
                <c:pt idx="1899">
                  <c:v>-0.54</c:v>
                </c:pt>
                <c:pt idx="1900">
                  <c:v>-0.51</c:v>
                </c:pt>
                <c:pt idx="1901">
                  <c:v>-0.5</c:v>
                </c:pt>
                <c:pt idx="1902">
                  <c:v>-0.49</c:v>
                </c:pt>
                <c:pt idx="1903">
                  <c:v>-0.45999999999999996</c:v>
                </c:pt>
                <c:pt idx="1904">
                  <c:v>-0.43999999999999995</c:v>
                </c:pt>
                <c:pt idx="1905">
                  <c:v>-0.40000000000000013</c:v>
                </c:pt>
                <c:pt idx="1906">
                  <c:v>-0.40000000000000013</c:v>
                </c:pt>
                <c:pt idx="1907">
                  <c:v>-0.38000000000000012</c:v>
                </c:pt>
                <c:pt idx="1908">
                  <c:v>-0.35000000000000009</c:v>
                </c:pt>
                <c:pt idx="1909">
                  <c:v>-0.33000000000000007</c:v>
                </c:pt>
                <c:pt idx="1910">
                  <c:v>-0.30000000000000004</c:v>
                </c:pt>
                <c:pt idx="1911">
                  <c:v>-0.29000000000000004</c:v>
                </c:pt>
                <c:pt idx="1912">
                  <c:v>-0.28000000000000003</c:v>
                </c:pt>
                <c:pt idx="1913">
                  <c:v>-0.25</c:v>
                </c:pt>
                <c:pt idx="1914">
                  <c:v>-0.22999999999999998</c:v>
                </c:pt>
                <c:pt idx="1915">
                  <c:v>-0.19999999999999996</c:v>
                </c:pt>
                <c:pt idx="1916">
                  <c:v>-0.17999999999999994</c:v>
                </c:pt>
                <c:pt idx="1917">
                  <c:v>-0.17999999999999994</c:v>
                </c:pt>
                <c:pt idx="1918">
                  <c:v>-0.15000000000000013</c:v>
                </c:pt>
                <c:pt idx="1919">
                  <c:v>-0.13000000000000012</c:v>
                </c:pt>
                <c:pt idx="1920">
                  <c:v>-0.10000000000000009</c:v>
                </c:pt>
                <c:pt idx="1921">
                  <c:v>-8.0000000000000071E-2</c:v>
                </c:pt>
                <c:pt idx="1922">
                  <c:v>-7.0000000000000062E-2</c:v>
                </c:pt>
                <c:pt idx="1923">
                  <c:v>-4.0000000000000036E-2</c:v>
                </c:pt>
                <c:pt idx="1924">
                  <c:v>-2.0000000000000018E-2</c:v>
                </c:pt>
                <c:pt idx="1925">
                  <c:v>1.0000000000000009E-2</c:v>
                </c:pt>
                <c:pt idx="1926">
                  <c:v>2.0000000000000018E-2</c:v>
                </c:pt>
                <c:pt idx="1927">
                  <c:v>3.0000000000000027E-2</c:v>
                </c:pt>
                <c:pt idx="1928">
                  <c:v>6.0000000000000053E-2</c:v>
                </c:pt>
                <c:pt idx="1929">
                  <c:v>8.0000000000000071E-2</c:v>
                </c:pt>
                <c:pt idx="1930">
                  <c:v>0.10999999999999988</c:v>
                </c:pt>
                <c:pt idx="1931">
                  <c:v>0.12999999999999989</c:v>
                </c:pt>
                <c:pt idx="1932">
                  <c:v>0.1399999999999999</c:v>
                </c:pt>
                <c:pt idx="1933">
                  <c:v>0.15999999999999992</c:v>
                </c:pt>
                <c:pt idx="1934">
                  <c:v>0.18999999999999995</c:v>
                </c:pt>
                <c:pt idx="1935">
                  <c:v>0.20999999999999996</c:v>
                </c:pt>
                <c:pt idx="1936">
                  <c:v>0.21999999999999997</c:v>
                </c:pt>
                <c:pt idx="1937">
                  <c:v>0.24</c:v>
                </c:pt>
                <c:pt idx="1938">
                  <c:v>0.26</c:v>
                </c:pt>
                <c:pt idx="1939">
                  <c:v>0.29000000000000004</c:v>
                </c:pt>
                <c:pt idx="1940">
                  <c:v>0.30000000000000004</c:v>
                </c:pt>
                <c:pt idx="1941">
                  <c:v>0.31000000000000005</c:v>
                </c:pt>
                <c:pt idx="1942">
                  <c:v>0.33999999999999986</c:v>
                </c:pt>
                <c:pt idx="1943">
                  <c:v>0.35999999999999988</c:v>
                </c:pt>
                <c:pt idx="1944">
                  <c:v>0.3899999999999999</c:v>
                </c:pt>
                <c:pt idx="1945">
                  <c:v>0.3899999999999999</c:v>
                </c:pt>
                <c:pt idx="1946">
                  <c:v>0.40999999999999992</c:v>
                </c:pt>
                <c:pt idx="1947">
                  <c:v>0.43999999999999995</c:v>
                </c:pt>
                <c:pt idx="1948">
                  <c:v>0.44999999999999996</c:v>
                </c:pt>
                <c:pt idx="1949">
                  <c:v>0.45999999999999996</c:v>
                </c:pt>
                <c:pt idx="1950">
                  <c:v>0.48999999999999977</c:v>
                </c:pt>
                <c:pt idx="1951">
                  <c:v>0.50999999999999979</c:v>
                </c:pt>
                <c:pt idx="1952">
                  <c:v>0.50999999999999979</c:v>
                </c:pt>
                <c:pt idx="1953">
                  <c:v>0.54</c:v>
                </c:pt>
                <c:pt idx="1954">
                  <c:v>0.54999999999999982</c:v>
                </c:pt>
                <c:pt idx="1955">
                  <c:v>0.56000000000000005</c:v>
                </c:pt>
                <c:pt idx="1956">
                  <c:v>0.58000000000000007</c:v>
                </c:pt>
                <c:pt idx="1957">
                  <c:v>0.58999999999999986</c:v>
                </c:pt>
                <c:pt idx="1958">
                  <c:v>0.58999999999999986</c:v>
                </c:pt>
                <c:pt idx="1959">
                  <c:v>0.58000000000000007</c:v>
                </c:pt>
                <c:pt idx="1960">
                  <c:v>0.56000000000000005</c:v>
                </c:pt>
                <c:pt idx="1961">
                  <c:v>0.56000000000000005</c:v>
                </c:pt>
                <c:pt idx="1962">
                  <c:v>0.54</c:v>
                </c:pt>
                <c:pt idx="1963">
                  <c:v>0.52</c:v>
                </c:pt>
                <c:pt idx="1964">
                  <c:v>0.50999999999999979</c:v>
                </c:pt>
                <c:pt idx="1965">
                  <c:v>0.48999999999999977</c:v>
                </c:pt>
                <c:pt idx="1966">
                  <c:v>0.46999999999999975</c:v>
                </c:pt>
                <c:pt idx="1967">
                  <c:v>0.45999999999999996</c:v>
                </c:pt>
                <c:pt idx="1968">
                  <c:v>0.43999999999999995</c:v>
                </c:pt>
                <c:pt idx="1969">
                  <c:v>0.40999999999999992</c:v>
                </c:pt>
                <c:pt idx="1970">
                  <c:v>0.3899999999999999</c:v>
                </c:pt>
                <c:pt idx="1971">
                  <c:v>0.35999999999999988</c:v>
                </c:pt>
                <c:pt idx="1972">
                  <c:v>0.33999999999999986</c:v>
                </c:pt>
                <c:pt idx="1973">
                  <c:v>0.31000000000000005</c:v>
                </c:pt>
                <c:pt idx="1974">
                  <c:v>0.30000000000000004</c:v>
                </c:pt>
                <c:pt idx="1975">
                  <c:v>0.29000000000000004</c:v>
                </c:pt>
                <c:pt idx="1976">
                  <c:v>0.26</c:v>
                </c:pt>
                <c:pt idx="1977">
                  <c:v>0.24</c:v>
                </c:pt>
                <c:pt idx="1978">
                  <c:v>0.20999999999999996</c:v>
                </c:pt>
                <c:pt idx="1979">
                  <c:v>0.18999999999999995</c:v>
                </c:pt>
                <c:pt idx="1980">
                  <c:v>0.15999999999999992</c:v>
                </c:pt>
                <c:pt idx="1981">
                  <c:v>0.1399999999999999</c:v>
                </c:pt>
                <c:pt idx="1982">
                  <c:v>0.11999999999999988</c:v>
                </c:pt>
                <c:pt idx="1983">
                  <c:v>0.10999999999999988</c:v>
                </c:pt>
                <c:pt idx="1984">
                  <c:v>8.0000000000000071E-2</c:v>
                </c:pt>
                <c:pt idx="1985">
                  <c:v>6.0000000000000053E-2</c:v>
                </c:pt>
                <c:pt idx="1986">
                  <c:v>3.0000000000000027E-2</c:v>
                </c:pt>
                <c:pt idx="1987">
                  <c:v>3.0000000000000027E-2</c:v>
                </c:pt>
                <c:pt idx="1988">
                  <c:v>1.0000000000000009E-2</c:v>
                </c:pt>
                <c:pt idx="1989">
                  <c:v>-2.0000000000000018E-2</c:v>
                </c:pt>
                <c:pt idx="1990">
                  <c:v>-4.0000000000000036E-2</c:v>
                </c:pt>
                <c:pt idx="1991">
                  <c:v>-7.0000000000000062E-2</c:v>
                </c:pt>
                <c:pt idx="1992">
                  <c:v>-7.0000000000000062E-2</c:v>
                </c:pt>
                <c:pt idx="1993">
                  <c:v>-9.000000000000008E-2</c:v>
                </c:pt>
                <c:pt idx="1994">
                  <c:v>-0.12000000000000011</c:v>
                </c:pt>
                <c:pt idx="1995">
                  <c:v>-0.14000000000000012</c:v>
                </c:pt>
                <c:pt idx="1996">
                  <c:v>-0.16999999999999993</c:v>
                </c:pt>
                <c:pt idx="1997">
                  <c:v>-0.17999999999999994</c:v>
                </c:pt>
                <c:pt idx="1998">
                  <c:v>-0.18999999999999995</c:v>
                </c:pt>
                <c:pt idx="1999">
                  <c:v>-0.21999999999999997</c:v>
                </c:pt>
                <c:pt idx="2000">
                  <c:v>-0.24</c:v>
                </c:pt>
                <c:pt idx="2001">
                  <c:v>-0.27</c:v>
                </c:pt>
                <c:pt idx="2002">
                  <c:v>-0.28000000000000003</c:v>
                </c:pt>
                <c:pt idx="2003">
                  <c:v>-0.29000000000000004</c:v>
                </c:pt>
                <c:pt idx="2004">
                  <c:v>-0.32000000000000006</c:v>
                </c:pt>
                <c:pt idx="2005">
                  <c:v>-0.34000000000000008</c:v>
                </c:pt>
                <c:pt idx="2006">
                  <c:v>-0.37000000000000011</c:v>
                </c:pt>
                <c:pt idx="2007">
                  <c:v>-0.38000000000000012</c:v>
                </c:pt>
                <c:pt idx="2008">
                  <c:v>-0.39000000000000012</c:v>
                </c:pt>
                <c:pt idx="2009">
                  <c:v>-0.41999999999999993</c:v>
                </c:pt>
                <c:pt idx="2010">
                  <c:v>-0.43999999999999995</c:v>
                </c:pt>
                <c:pt idx="2011">
                  <c:v>-0.47</c:v>
                </c:pt>
                <c:pt idx="2012">
                  <c:v>-0.47</c:v>
                </c:pt>
                <c:pt idx="2013">
                  <c:v>-0.49</c:v>
                </c:pt>
                <c:pt idx="2014">
                  <c:v>-0.52</c:v>
                </c:pt>
                <c:pt idx="2015">
                  <c:v>-0.55000000000000004</c:v>
                </c:pt>
                <c:pt idx="2016">
                  <c:v>-0.56000000000000005</c:v>
                </c:pt>
                <c:pt idx="2017">
                  <c:v>-0.57000000000000006</c:v>
                </c:pt>
                <c:pt idx="2018">
                  <c:v>-0.60000000000000009</c:v>
                </c:pt>
                <c:pt idx="2019">
                  <c:v>-0.62</c:v>
                </c:pt>
                <c:pt idx="2020">
                  <c:v>-0.65</c:v>
                </c:pt>
                <c:pt idx="2021">
                  <c:v>-0.65</c:v>
                </c:pt>
                <c:pt idx="2022">
                  <c:v>-0.67</c:v>
                </c:pt>
                <c:pt idx="2023">
                  <c:v>-0.70000000000000007</c:v>
                </c:pt>
                <c:pt idx="2024">
                  <c:v>-0.72000000000000008</c:v>
                </c:pt>
                <c:pt idx="2025">
                  <c:v>-0.75</c:v>
                </c:pt>
                <c:pt idx="2026">
                  <c:v>-0.77</c:v>
                </c:pt>
                <c:pt idx="2027">
                  <c:v>-0.8</c:v>
                </c:pt>
                <c:pt idx="2028">
                  <c:v>-0.82000000000000006</c:v>
                </c:pt>
                <c:pt idx="2029">
                  <c:v>-0.84000000000000008</c:v>
                </c:pt>
                <c:pt idx="2030">
                  <c:v>-0.85000000000000009</c:v>
                </c:pt>
                <c:pt idx="2031">
                  <c:v>-0.87</c:v>
                </c:pt>
                <c:pt idx="2032">
                  <c:v>-0.9</c:v>
                </c:pt>
                <c:pt idx="2033">
                  <c:v>-0.92</c:v>
                </c:pt>
                <c:pt idx="2034">
                  <c:v>-0.95000000000000007</c:v>
                </c:pt>
                <c:pt idx="2035">
                  <c:v>-0.97000000000000008</c:v>
                </c:pt>
                <c:pt idx="2036">
                  <c:v>-1</c:v>
                </c:pt>
                <c:pt idx="2037">
                  <c:v>-1.02</c:v>
                </c:pt>
                <c:pt idx="2038">
                  <c:v>-1.05</c:v>
                </c:pt>
                <c:pt idx="2039">
                  <c:v>-1.07</c:v>
                </c:pt>
                <c:pt idx="2040">
                  <c:v>-1.07</c:v>
                </c:pt>
                <c:pt idx="2041">
                  <c:v>-1.1000000000000001</c:v>
                </c:pt>
                <c:pt idx="2042">
                  <c:v>-1.1200000000000001</c:v>
                </c:pt>
                <c:pt idx="2043">
                  <c:v>-1.1200000000000001</c:v>
                </c:pt>
                <c:pt idx="2044">
                  <c:v>-1.1499999999999999</c:v>
                </c:pt>
                <c:pt idx="2045">
                  <c:v>-1.1800000000000002</c:v>
                </c:pt>
                <c:pt idx="2046">
                  <c:v>-1.1800000000000002</c:v>
                </c:pt>
                <c:pt idx="2047">
                  <c:v>-1.2</c:v>
                </c:pt>
                <c:pt idx="2048">
                  <c:v>-1.22</c:v>
                </c:pt>
                <c:pt idx="2049">
                  <c:v>-1.23</c:v>
                </c:pt>
                <c:pt idx="2050">
                  <c:v>-1.23</c:v>
                </c:pt>
                <c:pt idx="2051">
                  <c:v>-1.23</c:v>
                </c:pt>
                <c:pt idx="2052">
                  <c:v>-1.23</c:v>
                </c:pt>
                <c:pt idx="2053">
                  <c:v>-1.2</c:v>
                </c:pt>
                <c:pt idx="2054">
                  <c:v>-1.2</c:v>
                </c:pt>
                <c:pt idx="2055">
                  <c:v>-1.1800000000000002</c:v>
                </c:pt>
                <c:pt idx="2056">
                  <c:v>-1.1600000000000001</c:v>
                </c:pt>
                <c:pt idx="2057">
                  <c:v>-1.1499999999999999</c:v>
                </c:pt>
                <c:pt idx="2058">
                  <c:v>-1.1200000000000001</c:v>
                </c:pt>
                <c:pt idx="2059">
                  <c:v>-1.1000000000000001</c:v>
                </c:pt>
                <c:pt idx="2060">
                  <c:v>-1.08</c:v>
                </c:pt>
                <c:pt idx="2061">
                  <c:v>-1.07</c:v>
                </c:pt>
                <c:pt idx="2062">
                  <c:v>-1.05</c:v>
                </c:pt>
                <c:pt idx="2063">
                  <c:v>-1.02</c:v>
                </c:pt>
                <c:pt idx="2064">
                  <c:v>-1</c:v>
                </c:pt>
                <c:pt idx="2065">
                  <c:v>-0.99</c:v>
                </c:pt>
                <c:pt idx="2066">
                  <c:v>-0.97000000000000008</c:v>
                </c:pt>
                <c:pt idx="2067">
                  <c:v>-0.95000000000000007</c:v>
                </c:pt>
                <c:pt idx="2068">
                  <c:v>-0.92</c:v>
                </c:pt>
                <c:pt idx="2069">
                  <c:v>-0.9</c:v>
                </c:pt>
                <c:pt idx="2070">
                  <c:v>-0.87</c:v>
                </c:pt>
                <c:pt idx="2071">
                  <c:v>-0.85000000000000009</c:v>
                </c:pt>
                <c:pt idx="2072">
                  <c:v>-0.82000000000000006</c:v>
                </c:pt>
                <c:pt idx="2073">
                  <c:v>-0.8</c:v>
                </c:pt>
                <c:pt idx="2074">
                  <c:v>-0.78</c:v>
                </c:pt>
                <c:pt idx="2075">
                  <c:v>-0.77</c:v>
                </c:pt>
                <c:pt idx="2076">
                  <c:v>-0.75</c:v>
                </c:pt>
                <c:pt idx="2077">
                  <c:v>-0.72000000000000008</c:v>
                </c:pt>
                <c:pt idx="2078">
                  <c:v>-0.70000000000000007</c:v>
                </c:pt>
                <c:pt idx="2079">
                  <c:v>-0.67</c:v>
                </c:pt>
                <c:pt idx="2080">
                  <c:v>-0.65</c:v>
                </c:pt>
                <c:pt idx="2081">
                  <c:v>-0.62</c:v>
                </c:pt>
                <c:pt idx="2082">
                  <c:v>-0.59000000000000008</c:v>
                </c:pt>
                <c:pt idx="2083">
                  <c:v>-0.57000000000000006</c:v>
                </c:pt>
                <c:pt idx="2084">
                  <c:v>-0.56000000000000005</c:v>
                </c:pt>
                <c:pt idx="2085">
                  <c:v>-0.54</c:v>
                </c:pt>
                <c:pt idx="2086">
                  <c:v>-0.51</c:v>
                </c:pt>
                <c:pt idx="2087">
                  <c:v>-0.49</c:v>
                </c:pt>
                <c:pt idx="2088">
                  <c:v>-0.45999999999999996</c:v>
                </c:pt>
                <c:pt idx="2089">
                  <c:v>-0.43999999999999995</c:v>
                </c:pt>
                <c:pt idx="2090">
                  <c:v>-0.41000000000000014</c:v>
                </c:pt>
                <c:pt idx="2091">
                  <c:v>-0.39000000000000012</c:v>
                </c:pt>
                <c:pt idx="2092">
                  <c:v>-0.3600000000000001</c:v>
                </c:pt>
                <c:pt idx="2093">
                  <c:v>-0.35000000000000009</c:v>
                </c:pt>
                <c:pt idx="2094">
                  <c:v>-0.34000000000000008</c:v>
                </c:pt>
                <c:pt idx="2095">
                  <c:v>-0.31000000000000005</c:v>
                </c:pt>
                <c:pt idx="2096">
                  <c:v>-0.28000000000000003</c:v>
                </c:pt>
                <c:pt idx="2097">
                  <c:v>-0.26</c:v>
                </c:pt>
                <c:pt idx="2098">
                  <c:v>-0.24</c:v>
                </c:pt>
                <c:pt idx="2099">
                  <c:v>-0.22999999999999998</c:v>
                </c:pt>
                <c:pt idx="2100">
                  <c:v>-0.20999999999999996</c:v>
                </c:pt>
                <c:pt idx="2101">
                  <c:v>-0.17999999999999994</c:v>
                </c:pt>
                <c:pt idx="2102">
                  <c:v>-0.16000000000000014</c:v>
                </c:pt>
                <c:pt idx="2103">
                  <c:v>-0.13000000000000012</c:v>
                </c:pt>
                <c:pt idx="2104">
                  <c:v>-0.1100000000000001</c:v>
                </c:pt>
                <c:pt idx="2105">
                  <c:v>-8.0000000000000071E-2</c:v>
                </c:pt>
                <c:pt idx="2106">
                  <c:v>-6.0000000000000053E-2</c:v>
                </c:pt>
                <c:pt idx="2107">
                  <c:v>-4.0000000000000036E-2</c:v>
                </c:pt>
                <c:pt idx="2108">
                  <c:v>-3.0000000000000027E-2</c:v>
                </c:pt>
                <c:pt idx="2109">
                  <c:v>-1.0000000000000009E-2</c:v>
                </c:pt>
                <c:pt idx="2110">
                  <c:v>2.0000000000000018E-2</c:v>
                </c:pt>
                <c:pt idx="2111">
                  <c:v>4.0000000000000036E-2</c:v>
                </c:pt>
                <c:pt idx="2112">
                  <c:v>7.0000000000000062E-2</c:v>
                </c:pt>
                <c:pt idx="2113">
                  <c:v>8.9999999999999858E-2</c:v>
                </c:pt>
                <c:pt idx="2114">
                  <c:v>0.11999999999999988</c:v>
                </c:pt>
                <c:pt idx="2115">
                  <c:v>0.1399999999999999</c:v>
                </c:pt>
                <c:pt idx="2116">
                  <c:v>0.15999999999999992</c:v>
                </c:pt>
                <c:pt idx="2117">
                  <c:v>0.16999999999999993</c:v>
                </c:pt>
                <c:pt idx="2118">
                  <c:v>0.18999999999999995</c:v>
                </c:pt>
                <c:pt idx="2119">
                  <c:v>0.21999999999999997</c:v>
                </c:pt>
                <c:pt idx="2120">
                  <c:v>0.24</c:v>
                </c:pt>
                <c:pt idx="2121">
                  <c:v>0.24</c:v>
                </c:pt>
                <c:pt idx="2122">
                  <c:v>0.27</c:v>
                </c:pt>
                <c:pt idx="2123">
                  <c:v>0.29000000000000004</c:v>
                </c:pt>
                <c:pt idx="2124">
                  <c:v>0.32000000000000006</c:v>
                </c:pt>
                <c:pt idx="2125">
                  <c:v>0.33000000000000007</c:v>
                </c:pt>
                <c:pt idx="2126">
                  <c:v>0.34999999999999987</c:v>
                </c:pt>
                <c:pt idx="2127">
                  <c:v>0.36999999999999988</c:v>
                </c:pt>
                <c:pt idx="2128">
                  <c:v>0.39999999999999991</c:v>
                </c:pt>
                <c:pt idx="2129">
                  <c:v>0.39999999999999991</c:v>
                </c:pt>
                <c:pt idx="2130">
                  <c:v>0.41999999999999993</c:v>
                </c:pt>
                <c:pt idx="2131">
                  <c:v>0.44999999999999996</c:v>
                </c:pt>
                <c:pt idx="2132">
                  <c:v>0.44999999999999996</c:v>
                </c:pt>
                <c:pt idx="2133">
                  <c:v>0.46999999999999975</c:v>
                </c:pt>
                <c:pt idx="2134">
                  <c:v>0.5</c:v>
                </c:pt>
                <c:pt idx="2135">
                  <c:v>0.5</c:v>
                </c:pt>
                <c:pt idx="2136">
                  <c:v>0.52</c:v>
                </c:pt>
                <c:pt idx="2137">
                  <c:v>0.54</c:v>
                </c:pt>
                <c:pt idx="2138">
                  <c:v>0.54999999999999982</c:v>
                </c:pt>
                <c:pt idx="2139">
                  <c:v>0.54999999999999982</c:v>
                </c:pt>
                <c:pt idx="2140">
                  <c:v>0.5299999999999998</c:v>
                </c:pt>
                <c:pt idx="2141">
                  <c:v>0.5299999999999998</c:v>
                </c:pt>
                <c:pt idx="2142">
                  <c:v>0.52</c:v>
                </c:pt>
                <c:pt idx="2143">
                  <c:v>0.5</c:v>
                </c:pt>
                <c:pt idx="2144">
                  <c:v>0.5</c:v>
                </c:pt>
                <c:pt idx="2145">
                  <c:v>0.46999999999999975</c:v>
                </c:pt>
                <c:pt idx="2146">
                  <c:v>0.44999999999999996</c:v>
                </c:pt>
                <c:pt idx="2147">
                  <c:v>0.44999999999999996</c:v>
                </c:pt>
                <c:pt idx="2148">
                  <c:v>0.41999999999999993</c:v>
                </c:pt>
                <c:pt idx="2149">
                  <c:v>0.39999999999999991</c:v>
                </c:pt>
                <c:pt idx="2150">
                  <c:v>0.3899999999999999</c:v>
                </c:pt>
                <c:pt idx="2151">
                  <c:v>0.36999999999999988</c:v>
                </c:pt>
                <c:pt idx="2152">
                  <c:v>0.34999999999999987</c:v>
                </c:pt>
                <c:pt idx="2153">
                  <c:v>0.32000000000000006</c:v>
                </c:pt>
                <c:pt idx="2154">
                  <c:v>0.31000000000000005</c:v>
                </c:pt>
                <c:pt idx="2155">
                  <c:v>0.29000000000000004</c:v>
                </c:pt>
                <c:pt idx="2156">
                  <c:v>0.27</c:v>
                </c:pt>
                <c:pt idx="2157">
                  <c:v>0.24</c:v>
                </c:pt>
                <c:pt idx="2158">
                  <c:v>0.21999999999999997</c:v>
                </c:pt>
                <c:pt idx="2159">
                  <c:v>0.20999999999999996</c:v>
                </c:pt>
                <c:pt idx="2160">
                  <c:v>0.18999999999999995</c:v>
                </c:pt>
                <c:pt idx="2161">
                  <c:v>0.16999999999999993</c:v>
                </c:pt>
                <c:pt idx="2162">
                  <c:v>0.1399999999999999</c:v>
                </c:pt>
                <c:pt idx="2163">
                  <c:v>0.11999999999999988</c:v>
                </c:pt>
                <c:pt idx="2164">
                  <c:v>9.9999999999999867E-2</c:v>
                </c:pt>
                <c:pt idx="2165">
                  <c:v>8.0000000000000071E-2</c:v>
                </c:pt>
                <c:pt idx="2166">
                  <c:v>6.0000000000000053E-2</c:v>
                </c:pt>
                <c:pt idx="2167">
                  <c:v>3.0000000000000027E-2</c:v>
                </c:pt>
                <c:pt idx="2168">
                  <c:v>1.0000000000000009E-2</c:v>
                </c:pt>
                <c:pt idx="2169">
                  <c:v>0</c:v>
                </c:pt>
                <c:pt idx="2170">
                  <c:v>-2.0000000000000018E-2</c:v>
                </c:pt>
                <c:pt idx="2171">
                  <c:v>-4.0000000000000036E-2</c:v>
                </c:pt>
                <c:pt idx="2172">
                  <c:v>-7.0000000000000062E-2</c:v>
                </c:pt>
                <c:pt idx="2173">
                  <c:v>-9.000000000000008E-2</c:v>
                </c:pt>
                <c:pt idx="2174">
                  <c:v>-0.10000000000000009</c:v>
                </c:pt>
                <c:pt idx="2175">
                  <c:v>-0.12000000000000011</c:v>
                </c:pt>
                <c:pt idx="2176">
                  <c:v>-0.14000000000000012</c:v>
                </c:pt>
                <c:pt idx="2177">
                  <c:v>-0.16999999999999993</c:v>
                </c:pt>
                <c:pt idx="2178">
                  <c:v>-0.18999999999999995</c:v>
                </c:pt>
                <c:pt idx="2179">
                  <c:v>-0.20999999999999996</c:v>
                </c:pt>
                <c:pt idx="2180">
                  <c:v>-0.21999999999999997</c:v>
                </c:pt>
                <c:pt idx="2181">
                  <c:v>-0.24</c:v>
                </c:pt>
                <c:pt idx="2182">
                  <c:v>-0.27</c:v>
                </c:pt>
                <c:pt idx="2183">
                  <c:v>-0.29000000000000004</c:v>
                </c:pt>
                <c:pt idx="2184">
                  <c:v>-0.31000000000000005</c:v>
                </c:pt>
                <c:pt idx="2185">
                  <c:v>-0.32000000000000006</c:v>
                </c:pt>
                <c:pt idx="2186">
                  <c:v>-0.34000000000000008</c:v>
                </c:pt>
                <c:pt idx="2187">
                  <c:v>-0.37000000000000011</c:v>
                </c:pt>
                <c:pt idx="2188">
                  <c:v>-0.39000000000000012</c:v>
                </c:pt>
                <c:pt idx="2189">
                  <c:v>-0.41999999999999993</c:v>
                </c:pt>
                <c:pt idx="2190">
                  <c:v>-0.43999999999999995</c:v>
                </c:pt>
                <c:pt idx="2191">
                  <c:v>-0.47</c:v>
                </c:pt>
                <c:pt idx="2192">
                  <c:v>-0.49</c:v>
                </c:pt>
                <c:pt idx="2193">
                  <c:v>-0.52</c:v>
                </c:pt>
                <c:pt idx="2194">
                  <c:v>-0.55000000000000004</c:v>
                </c:pt>
                <c:pt idx="2195">
                  <c:v>-0.57000000000000006</c:v>
                </c:pt>
                <c:pt idx="2196">
                  <c:v>-0.60000000000000009</c:v>
                </c:pt>
                <c:pt idx="2197">
                  <c:v>-0.61</c:v>
                </c:pt>
                <c:pt idx="2198">
                  <c:v>-0.62</c:v>
                </c:pt>
                <c:pt idx="2199">
                  <c:v>-0.65</c:v>
                </c:pt>
                <c:pt idx="2200">
                  <c:v>-0.67</c:v>
                </c:pt>
                <c:pt idx="2201">
                  <c:v>-0.70000000000000007</c:v>
                </c:pt>
                <c:pt idx="2202">
                  <c:v>-0.71000000000000008</c:v>
                </c:pt>
                <c:pt idx="2203">
                  <c:v>-0.72000000000000008</c:v>
                </c:pt>
                <c:pt idx="2204">
                  <c:v>-0.75</c:v>
                </c:pt>
                <c:pt idx="2205">
                  <c:v>-0.77</c:v>
                </c:pt>
                <c:pt idx="2206">
                  <c:v>-0.8</c:v>
                </c:pt>
                <c:pt idx="2207">
                  <c:v>-0.8</c:v>
                </c:pt>
                <c:pt idx="2208">
                  <c:v>-0.82000000000000006</c:v>
                </c:pt>
                <c:pt idx="2209">
                  <c:v>-0.85000000000000009</c:v>
                </c:pt>
                <c:pt idx="2210">
                  <c:v>-0.87</c:v>
                </c:pt>
                <c:pt idx="2211">
                  <c:v>-0.9</c:v>
                </c:pt>
                <c:pt idx="2212">
                  <c:v>-0.92</c:v>
                </c:pt>
                <c:pt idx="2213">
                  <c:v>-0.95000000000000007</c:v>
                </c:pt>
                <c:pt idx="2214">
                  <c:v>-0.97000000000000008</c:v>
                </c:pt>
                <c:pt idx="2215">
                  <c:v>-0.97000000000000008</c:v>
                </c:pt>
                <c:pt idx="2216">
                  <c:v>-1</c:v>
                </c:pt>
                <c:pt idx="2217">
                  <c:v>-1.02</c:v>
                </c:pt>
                <c:pt idx="2218">
                  <c:v>-1.05</c:v>
                </c:pt>
                <c:pt idx="2219">
                  <c:v>-1.07</c:v>
                </c:pt>
                <c:pt idx="2220">
                  <c:v>-1.1000000000000001</c:v>
                </c:pt>
                <c:pt idx="2221">
                  <c:v>-1.1200000000000001</c:v>
                </c:pt>
                <c:pt idx="2222">
                  <c:v>-1.1499999999999999</c:v>
                </c:pt>
                <c:pt idx="2223">
                  <c:v>-1.1800000000000002</c:v>
                </c:pt>
                <c:pt idx="2224">
                  <c:v>-1.2</c:v>
                </c:pt>
                <c:pt idx="2225">
                  <c:v>-1.22</c:v>
                </c:pt>
                <c:pt idx="2226">
                  <c:v>-1.23</c:v>
                </c:pt>
                <c:pt idx="2227">
                  <c:v>-1.25</c:v>
                </c:pt>
                <c:pt idx="2228">
                  <c:v>-1.28</c:v>
                </c:pt>
                <c:pt idx="2229">
                  <c:v>-1.3</c:v>
                </c:pt>
                <c:pt idx="2230">
                  <c:v>-1.32</c:v>
                </c:pt>
                <c:pt idx="2231">
                  <c:v>-1.33</c:v>
                </c:pt>
                <c:pt idx="2232">
                  <c:v>-1.34</c:v>
                </c:pt>
                <c:pt idx="2233">
                  <c:v>-1.35</c:v>
                </c:pt>
                <c:pt idx="2234">
                  <c:v>-1.36</c:v>
                </c:pt>
                <c:pt idx="2235">
                  <c:v>-1.36</c:v>
                </c:pt>
                <c:pt idx="2236">
                  <c:v>-1.34</c:v>
                </c:pt>
                <c:pt idx="2237">
                  <c:v>-1.33</c:v>
                </c:pt>
                <c:pt idx="2238">
                  <c:v>-1.3</c:v>
                </c:pt>
                <c:pt idx="2239">
                  <c:v>-1.28</c:v>
                </c:pt>
                <c:pt idx="2240">
                  <c:v>-1.25</c:v>
                </c:pt>
                <c:pt idx="2241">
                  <c:v>-1.23</c:v>
                </c:pt>
                <c:pt idx="2242">
                  <c:v>-1.2</c:v>
                </c:pt>
                <c:pt idx="2243">
                  <c:v>-1.1800000000000002</c:v>
                </c:pt>
                <c:pt idx="2244">
                  <c:v>-1.1499999999999999</c:v>
                </c:pt>
                <c:pt idx="2245">
                  <c:v>-1.1400000000000001</c:v>
                </c:pt>
                <c:pt idx="2246">
                  <c:v>-1.1200000000000001</c:v>
                </c:pt>
                <c:pt idx="2247">
                  <c:v>-1.1000000000000001</c:v>
                </c:pt>
                <c:pt idx="2248">
                  <c:v>-1.07</c:v>
                </c:pt>
                <c:pt idx="2249">
                  <c:v>-1.05</c:v>
                </c:pt>
                <c:pt idx="2250">
                  <c:v>-1.04</c:v>
                </c:pt>
                <c:pt idx="2251">
                  <c:v>-1.02</c:v>
                </c:pt>
                <c:pt idx="2252">
                  <c:v>-1</c:v>
                </c:pt>
                <c:pt idx="2253">
                  <c:v>-0.97000000000000008</c:v>
                </c:pt>
                <c:pt idx="2254">
                  <c:v>-0.95000000000000007</c:v>
                </c:pt>
                <c:pt idx="2255">
                  <c:v>-0.94000000000000006</c:v>
                </c:pt>
                <c:pt idx="2256">
                  <c:v>-0.92</c:v>
                </c:pt>
                <c:pt idx="2257">
                  <c:v>-0.9</c:v>
                </c:pt>
                <c:pt idx="2258">
                  <c:v>-0.87</c:v>
                </c:pt>
                <c:pt idx="2259">
                  <c:v>-0.85000000000000009</c:v>
                </c:pt>
                <c:pt idx="2260">
                  <c:v>-0.82000000000000006</c:v>
                </c:pt>
                <c:pt idx="2261">
                  <c:v>-0.8</c:v>
                </c:pt>
                <c:pt idx="2262">
                  <c:v>-0.77</c:v>
                </c:pt>
                <c:pt idx="2263">
                  <c:v>-0.75</c:v>
                </c:pt>
                <c:pt idx="2264">
                  <c:v>-0.72000000000000008</c:v>
                </c:pt>
                <c:pt idx="2265">
                  <c:v>-0.70000000000000007</c:v>
                </c:pt>
                <c:pt idx="2266">
                  <c:v>-0.70000000000000007</c:v>
                </c:pt>
                <c:pt idx="2267">
                  <c:v>-0.67</c:v>
                </c:pt>
                <c:pt idx="2268">
                  <c:v>-0.65</c:v>
                </c:pt>
                <c:pt idx="2269">
                  <c:v>-0.62</c:v>
                </c:pt>
                <c:pt idx="2270">
                  <c:v>-0.60000000000000009</c:v>
                </c:pt>
                <c:pt idx="2271">
                  <c:v>-0.59000000000000008</c:v>
                </c:pt>
                <c:pt idx="2272">
                  <c:v>-0.57000000000000006</c:v>
                </c:pt>
                <c:pt idx="2273">
                  <c:v>-0.54</c:v>
                </c:pt>
                <c:pt idx="2274">
                  <c:v>-0.51</c:v>
                </c:pt>
                <c:pt idx="2275">
                  <c:v>-0.49</c:v>
                </c:pt>
                <c:pt idx="2276">
                  <c:v>-0.47</c:v>
                </c:pt>
                <c:pt idx="2277">
                  <c:v>-0.44999999999999996</c:v>
                </c:pt>
                <c:pt idx="2278">
                  <c:v>-0.42999999999999994</c:v>
                </c:pt>
                <c:pt idx="2279">
                  <c:v>-0.40000000000000013</c:v>
                </c:pt>
                <c:pt idx="2280">
                  <c:v>-0.38000000000000012</c:v>
                </c:pt>
                <c:pt idx="2281">
                  <c:v>-0.35000000000000009</c:v>
                </c:pt>
                <c:pt idx="2282">
                  <c:v>-0.33000000000000007</c:v>
                </c:pt>
                <c:pt idx="2283">
                  <c:v>-0.30000000000000004</c:v>
                </c:pt>
                <c:pt idx="2284">
                  <c:v>-0.28000000000000003</c:v>
                </c:pt>
                <c:pt idx="2285">
                  <c:v>-0.25</c:v>
                </c:pt>
                <c:pt idx="2286">
                  <c:v>-0.22999999999999998</c:v>
                </c:pt>
                <c:pt idx="2287">
                  <c:v>-0.22999999999999998</c:v>
                </c:pt>
                <c:pt idx="2288">
                  <c:v>-0.19999999999999996</c:v>
                </c:pt>
                <c:pt idx="2289">
                  <c:v>-0.17999999999999994</c:v>
                </c:pt>
                <c:pt idx="2290">
                  <c:v>-0.15000000000000013</c:v>
                </c:pt>
                <c:pt idx="2291">
                  <c:v>-0.13000000000000012</c:v>
                </c:pt>
                <c:pt idx="2292">
                  <c:v>-0.12000000000000011</c:v>
                </c:pt>
                <c:pt idx="2293">
                  <c:v>-0.10000000000000009</c:v>
                </c:pt>
                <c:pt idx="2294">
                  <c:v>-7.0000000000000062E-2</c:v>
                </c:pt>
                <c:pt idx="2295">
                  <c:v>-5.0000000000000044E-2</c:v>
                </c:pt>
                <c:pt idx="2296">
                  <c:v>-2.0000000000000018E-2</c:v>
                </c:pt>
                <c:pt idx="2297">
                  <c:v>0</c:v>
                </c:pt>
                <c:pt idx="2298">
                  <c:v>3.0000000000000027E-2</c:v>
                </c:pt>
                <c:pt idx="2299">
                  <c:v>5.0000000000000044E-2</c:v>
                </c:pt>
                <c:pt idx="2300">
                  <c:v>8.0000000000000071E-2</c:v>
                </c:pt>
                <c:pt idx="2301">
                  <c:v>9.9999999999999867E-2</c:v>
                </c:pt>
                <c:pt idx="2302">
                  <c:v>0.12999999999999989</c:v>
                </c:pt>
                <c:pt idx="2303">
                  <c:v>0.14999999999999991</c:v>
                </c:pt>
                <c:pt idx="2304">
                  <c:v>0.17999999999999994</c:v>
                </c:pt>
                <c:pt idx="2305">
                  <c:v>0.19999999999999996</c:v>
                </c:pt>
                <c:pt idx="2306">
                  <c:v>0.22999999999999998</c:v>
                </c:pt>
                <c:pt idx="2307">
                  <c:v>0.25</c:v>
                </c:pt>
                <c:pt idx="2308">
                  <c:v>0.28000000000000003</c:v>
                </c:pt>
                <c:pt idx="2309">
                  <c:v>0.29000000000000004</c:v>
                </c:pt>
                <c:pt idx="2310">
                  <c:v>0.30000000000000004</c:v>
                </c:pt>
                <c:pt idx="2311">
                  <c:v>0.33000000000000007</c:v>
                </c:pt>
                <c:pt idx="2312">
                  <c:v>0.34999999999999987</c:v>
                </c:pt>
                <c:pt idx="2313">
                  <c:v>0.37999999999999989</c:v>
                </c:pt>
                <c:pt idx="2314">
                  <c:v>0.39999999999999991</c:v>
                </c:pt>
                <c:pt idx="2315">
                  <c:v>0.42999999999999994</c:v>
                </c:pt>
                <c:pt idx="2316">
                  <c:v>0.44999999999999996</c:v>
                </c:pt>
                <c:pt idx="2317">
                  <c:v>0.48</c:v>
                </c:pt>
                <c:pt idx="2318">
                  <c:v>0.5</c:v>
                </c:pt>
                <c:pt idx="2319">
                  <c:v>0.52</c:v>
                </c:pt>
                <c:pt idx="2320">
                  <c:v>0.5299999999999998</c:v>
                </c:pt>
                <c:pt idx="2321">
                  <c:v>0.56000000000000005</c:v>
                </c:pt>
                <c:pt idx="2322">
                  <c:v>0.56999999999999984</c:v>
                </c:pt>
                <c:pt idx="2323">
                  <c:v>0.56999999999999984</c:v>
                </c:pt>
                <c:pt idx="2324">
                  <c:v>0.58000000000000007</c:v>
                </c:pt>
                <c:pt idx="2325">
                  <c:v>0.58999999999999986</c:v>
                </c:pt>
                <c:pt idx="2326">
                  <c:v>0.58000000000000007</c:v>
                </c:pt>
                <c:pt idx="2327">
                  <c:v>0.56999999999999984</c:v>
                </c:pt>
                <c:pt idx="2328">
                  <c:v>0.56000000000000005</c:v>
                </c:pt>
                <c:pt idx="2329">
                  <c:v>0.56000000000000005</c:v>
                </c:pt>
                <c:pt idx="2330">
                  <c:v>0.5299999999999998</c:v>
                </c:pt>
                <c:pt idx="2331">
                  <c:v>0.5</c:v>
                </c:pt>
                <c:pt idx="2332">
                  <c:v>0.5</c:v>
                </c:pt>
                <c:pt idx="2333">
                  <c:v>0.48</c:v>
                </c:pt>
                <c:pt idx="2334">
                  <c:v>0.44999999999999996</c:v>
                </c:pt>
                <c:pt idx="2335">
                  <c:v>0.42999999999999994</c:v>
                </c:pt>
                <c:pt idx="2336">
                  <c:v>0.39999999999999991</c:v>
                </c:pt>
                <c:pt idx="2337">
                  <c:v>0.37999999999999989</c:v>
                </c:pt>
                <c:pt idx="2338">
                  <c:v>0.34999999999999987</c:v>
                </c:pt>
                <c:pt idx="2339">
                  <c:v>0.33999999999999986</c:v>
                </c:pt>
                <c:pt idx="2340">
                  <c:v>0.33000000000000007</c:v>
                </c:pt>
                <c:pt idx="2341">
                  <c:v>0.30000000000000004</c:v>
                </c:pt>
                <c:pt idx="2342">
                  <c:v>0.28000000000000003</c:v>
                </c:pt>
                <c:pt idx="2343">
                  <c:v>0.25</c:v>
                </c:pt>
                <c:pt idx="2344">
                  <c:v>0.24</c:v>
                </c:pt>
                <c:pt idx="2345">
                  <c:v>0.22999999999999998</c:v>
                </c:pt>
                <c:pt idx="2346">
                  <c:v>0.19999999999999996</c:v>
                </c:pt>
                <c:pt idx="2347">
                  <c:v>0.17999999999999994</c:v>
                </c:pt>
                <c:pt idx="2348">
                  <c:v>0.14999999999999991</c:v>
                </c:pt>
                <c:pt idx="2349">
                  <c:v>0.1399999999999999</c:v>
                </c:pt>
                <c:pt idx="2350">
                  <c:v>0.12999999999999989</c:v>
                </c:pt>
                <c:pt idx="2351">
                  <c:v>9.9999999999999867E-2</c:v>
                </c:pt>
                <c:pt idx="2352">
                  <c:v>8.0000000000000071E-2</c:v>
                </c:pt>
                <c:pt idx="2353">
                  <c:v>5.0000000000000044E-2</c:v>
                </c:pt>
                <c:pt idx="2354">
                  <c:v>3.0000000000000027E-2</c:v>
                </c:pt>
                <c:pt idx="2355">
                  <c:v>3.0000000000000027E-2</c:v>
                </c:pt>
                <c:pt idx="2356">
                  <c:v>0</c:v>
                </c:pt>
                <c:pt idx="2357">
                  <c:v>-2.0000000000000018E-2</c:v>
                </c:pt>
                <c:pt idx="2358">
                  <c:v>-5.0000000000000044E-2</c:v>
                </c:pt>
                <c:pt idx="2359">
                  <c:v>-7.0000000000000062E-2</c:v>
                </c:pt>
                <c:pt idx="2360">
                  <c:v>-7.0000000000000062E-2</c:v>
                </c:pt>
                <c:pt idx="2361">
                  <c:v>-0.10000000000000009</c:v>
                </c:pt>
                <c:pt idx="2362">
                  <c:v>-0.13000000000000012</c:v>
                </c:pt>
                <c:pt idx="2363">
                  <c:v>-0.15000000000000013</c:v>
                </c:pt>
                <c:pt idx="2364">
                  <c:v>-0.16999999999999993</c:v>
                </c:pt>
                <c:pt idx="2365">
                  <c:v>-0.17999999999999994</c:v>
                </c:pt>
                <c:pt idx="2366">
                  <c:v>-0.19999999999999996</c:v>
                </c:pt>
                <c:pt idx="2367">
                  <c:v>-0.22999999999999998</c:v>
                </c:pt>
                <c:pt idx="2368">
                  <c:v>-0.25</c:v>
                </c:pt>
                <c:pt idx="2369">
                  <c:v>-0.28000000000000003</c:v>
                </c:pt>
                <c:pt idx="2370">
                  <c:v>-0.30000000000000004</c:v>
                </c:pt>
                <c:pt idx="2371">
                  <c:v>-0.33000000000000007</c:v>
                </c:pt>
                <c:pt idx="2372">
                  <c:v>-0.35000000000000009</c:v>
                </c:pt>
                <c:pt idx="2373">
                  <c:v>-0.37000000000000011</c:v>
                </c:pt>
                <c:pt idx="2374">
                  <c:v>-0.38000000000000012</c:v>
                </c:pt>
                <c:pt idx="2375">
                  <c:v>-0.40000000000000013</c:v>
                </c:pt>
                <c:pt idx="2376">
                  <c:v>-0.42999999999999994</c:v>
                </c:pt>
                <c:pt idx="2377">
                  <c:v>-0.44999999999999996</c:v>
                </c:pt>
                <c:pt idx="2378">
                  <c:v>-0.47</c:v>
                </c:pt>
                <c:pt idx="2379">
                  <c:v>-0.48</c:v>
                </c:pt>
                <c:pt idx="2380">
                  <c:v>-0.5</c:v>
                </c:pt>
                <c:pt idx="2381">
                  <c:v>-0.53</c:v>
                </c:pt>
                <c:pt idx="2382">
                  <c:v>-0.55000000000000004</c:v>
                </c:pt>
                <c:pt idx="2383">
                  <c:v>-0.57000000000000006</c:v>
                </c:pt>
                <c:pt idx="2384">
                  <c:v>-0.58000000000000007</c:v>
                </c:pt>
                <c:pt idx="2385">
                  <c:v>-0.60000000000000009</c:v>
                </c:pt>
                <c:pt idx="2386">
                  <c:v>-0.63</c:v>
                </c:pt>
                <c:pt idx="2387">
                  <c:v>-0.65</c:v>
                </c:pt>
                <c:pt idx="2388">
                  <c:v>-0.67</c:v>
                </c:pt>
                <c:pt idx="2389">
                  <c:v>-0.68</c:v>
                </c:pt>
                <c:pt idx="2390">
                  <c:v>-0.70000000000000007</c:v>
                </c:pt>
                <c:pt idx="2391">
                  <c:v>-0.73</c:v>
                </c:pt>
                <c:pt idx="2392">
                  <c:v>-0.76</c:v>
                </c:pt>
                <c:pt idx="2393">
                  <c:v>-0.76</c:v>
                </c:pt>
                <c:pt idx="2394">
                  <c:v>-0.78</c:v>
                </c:pt>
                <c:pt idx="2395">
                  <c:v>-0.81</c:v>
                </c:pt>
                <c:pt idx="2396">
                  <c:v>-0.83000000000000007</c:v>
                </c:pt>
                <c:pt idx="2397">
                  <c:v>-0.84000000000000008</c:v>
                </c:pt>
                <c:pt idx="2398">
                  <c:v>-0.86</c:v>
                </c:pt>
                <c:pt idx="2399">
                  <c:v>-0.88</c:v>
                </c:pt>
                <c:pt idx="2400">
                  <c:v>-0.91</c:v>
                </c:pt>
                <c:pt idx="2401">
                  <c:v>-0.93</c:v>
                </c:pt>
                <c:pt idx="2402">
                  <c:v>-0.96000000000000008</c:v>
                </c:pt>
                <c:pt idx="2403">
                  <c:v>-0.98</c:v>
                </c:pt>
                <c:pt idx="2404">
                  <c:v>-1.01</c:v>
                </c:pt>
                <c:pt idx="2405">
                  <c:v>-1.01</c:v>
                </c:pt>
                <c:pt idx="2406">
                  <c:v>-1.03</c:v>
                </c:pt>
                <c:pt idx="2407">
                  <c:v>-1.06</c:v>
                </c:pt>
                <c:pt idx="2408">
                  <c:v>-1.07</c:v>
                </c:pt>
                <c:pt idx="2409">
                  <c:v>-1.08</c:v>
                </c:pt>
                <c:pt idx="2410">
                  <c:v>-1.1100000000000001</c:v>
                </c:pt>
                <c:pt idx="2411">
                  <c:v>-1.1300000000000001</c:v>
                </c:pt>
                <c:pt idx="2412">
                  <c:v>-1.1400000000000001</c:v>
                </c:pt>
                <c:pt idx="2413">
                  <c:v>-1.1600000000000001</c:v>
                </c:pt>
                <c:pt idx="2414">
                  <c:v>-1.1800000000000002</c:v>
                </c:pt>
                <c:pt idx="2415">
                  <c:v>-1.1800000000000002</c:v>
                </c:pt>
                <c:pt idx="2416">
                  <c:v>-1.21</c:v>
                </c:pt>
                <c:pt idx="2417">
                  <c:v>-1.23</c:v>
                </c:pt>
                <c:pt idx="2418">
                  <c:v>-1.23</c:v>
                </c:pt>
                <c:pt idx="2419">
                  <c:v>-1.24</c:v>
                </c:pt>
                <c:pt idx="2420">
                  <c:v>-1.23</c:v>
                </c:pt>
                <c:pt idx="2421">
                  <c:v>-1.22</c:v>
                </c:pt>
                <c:pt idx="2422">
                  <c:v>-1.21</c:v>
                </c:pt>
                <c:pt idx="2423">
                  <c:v>-1.2</c:v>
                </c:pt>
                <c:pt idx="2424">
                  <c:v>-1.1800000000000002</c:v>
                </c:pt>
                <c:pt idx="2425">
                  <c:v>-1.1600000000000001</c:v>
                </c:pt>
                <c:pt idx="2426">
                  <c:v>-1.1300000000000001</c:v>
                </c:pt>
                <c:pt idx="2427">
                  <c:v>-1.1100000000000001</c:v>
                </c:pt>
                <c:pt idx="2428">
                  <c:v>-1.0900000000000001</c:v>
                </c:pt>
                <c:pt idx="2429">
                  <c:v>-1.08</c:v>
                </c:pt>
                <c:pt idx="2430">
                  <c:v>-1.06</c:v>
                </c:pt>
                <c:pt idx="2431">
                  <c:v>-1.03</c:v>
                </c:pt>
                <c:pt idx="2432">
                  <c:v>-1.01</c:v>
                </c:pt>
                <c:pt idx="2433">
                  <c:v>-1.01</c:v>
                </c:pt>
                <c:pt idx="2434">
                  <c:v>-0.98</c:v>
                </c:pt>
                <c:pt idx="2435">
                  <c:v>-0.96000000000000008</c:v>
                </c:pt>
                <c:pt idx="2436">
                  <c:v>-0.93</c:v>
                </c:pt>
                <c:pt idx="2437">
                  <c:v>-0.91</c:v>
                </c:pt>
                <c:pt idx="2438">
                  <c:v>-0.88</c:v>
                </c:pt>
                <c:pt idx="2439">
                  <c:v>-0.86</c:v>
                </c:pt>
                <c:pt idx="2440">
                  <c:v>-0.83000000000000007</c:v>
                </c:pt>
                <c:pt idx="2441">
                  <c:v>-0.81</c:v>
                </c:pt>
                <c:pt idx="2442">
                  <c:v>-0.8</c:v>
                </c:pt>
                <c:pt idx="2443">
                  <c:v>-0.78</c:v>
                </c:pt>
                <c:pt idx="2444">
                  <c:v>-0.76</c:v>
                </c:pt>
                <c:pt idx="2445">
                  <c:v>-0.73</c:v>
                </c:pt>
                <c:pt idx="2446">
                  <c:v>-0.70000000000000007</c:v>
                </c:pt>
                <c:pt idx="2447">
                  <c:v>-0.70000000000000007</c:v>
                </c:pt>
                <c:pt idx="2448">
                  <c:v>-0.67</c:v>
                </c:pt>
                <c:pt idx="2449">
                  <c:v>-0.65</c:v>
                </c:pt>
                <c:pt idx="2450">
                  <c:v>-0.62</c:v>
                </c:pt>
                <c:pt idx="2451">
                  <c:v>-0.60000000000000009</c:v>
                </c:pt>
                <c:pt idx="2452">
                  <c:v>-0.60000000000000009</c:v>
                </c:pt>
                <c:pt idx="2453">
                  <c:v>-0.57000000000000006</c:v>
                </c:pt>
                <c:pt idx="2454">
                  <c:v>-0.55000000000000004</c:v>
                </c:pt>
                <c:pt idx="2455">
                  <c:v>-0.52</c:v>
                </c:pt>
                <c:pt idx="2456">
                  <c:v>-0.49</c:v>
                </c:pt>
                <c:pt idx="2457">
                  <c:v>-0.49</c:v>
                </c:pt>
                <c:pt idx="2458">
                  <c:v>-0.47</c:v>
                </c:pt>
                <c:pt idx="2459">
                  <c:v>-0.43999999999999995</c:v>
                </c:pt>
                <c:pt idx="2460">
                  <c:v>-0.41999999999999993</c:v>
                </c:pt>
                <c:pt idx="2461">
                  <c:v>-0.39000000000000012</c:v>
                </c:pt>
                <c:pt idx="2462">
                  <c:v>-0.38000000000000012</c:v>
                </c:pt>
                <c:pt idx="2463">
                  <c:v>-0.37000000000000011</c:v>
                </c:pt>
                <c:pt idx="2464">
                  <c:v>-0.34000000000000008</c:v>
                </c:pt>
                <c:pt idx="2465">
                  <c:v>-0.32000000000000006</c:v>
                </c:pt>
                <c:pt idx="2466">
                  <c:v>-0.29000000000000004</c:v>
                </c:pt>
                <c:pt idx="2467">
                  <c:v>-0.27</c:v>
                </c:pt>
                <c:pt idx="2468">
                  <c:v>-0.26</c:v>
                </c:pt>
                <c:pt idx="2469">
                  <c:v>-0.24</c:v>
                </c:pt>
                <c:pt idx="2470">
                  <c:v>-0.21999999999999997</c:v>
                </c:pt>
                <c:pt idx="2471">
                  <c:v>-0.18999999999999995</c:v>
                </c:pt>
                <c:pt idx="2472">
                  <c:v>-0.16999999999999993</c:v>
                </c:pt>
                <c:pt idx="2473">
                  <c:v>-0.15000000000000013</c:v>
                </c:pt>
                <c:pt idx="2474">
                  <c:v>-0.14000000000000012</c:v>
                </c:pt>
                <c:pt idx="2475">
                  <c:v>-0.12000000000000011</c:v>
                </c:pt>
                <c:pt idx="2476">
                  <c:v>-9.000000000000008E-2</c:v>
                </c:pt>
                <c:pt idx="2477">
                  <c:v>-7.0000000000000062E-2</c:v>
                </c:pt>
                <c:pt idx="2478">
                  <c:v>-4.0000000000000036E-2</c:v>
                </c:pt>
                <c:pt idx="2479">
                  <c:v>-2.0000000000000018E-2</c:v>
                </c:pt>
                <c:pt idx="2480">
                  <c:v>1.0000000000000009E-2</c:v>
                </c:pt>
                <c:pt idx="2481">
                  <c:v>3.0000000000000027E-2</c:v>
                </c:pt>
                <c:pt idx="2482">
                  <c:v>6.0000000000000053E-2</c:v>
                </c:pt>
                <c:pt idx="2483">
                  <c:v>7.0000000000000062E-2</c:v>
                </c:pt>
                <c:pt idx="2484">
                  <c:v>8.0000000000000071E-2</c:v>
                </c:pt>
                <c:pt idx="2485">
                  <c:v>0.10999999999999988</c:v>
                </c:pt>
                <c:pt idx="2486">
                  <c:v>0.1399999999999999</c:v>
                </c:pt>
                <c:pt idx="2487">
                  <c:v>0.15999999999999992</c:v>
                </c:pt>
                <c:pt idx="2488">
                  <c:v>0.17999999999999994</c:v>
                </c:pt>
                <c:pt idx="2489">
                  <c:v>0.18999999999999995</c:v>
                </c:pt>
                <c:pt idx="2490">
                  <c:v>0.20999999999999996</c:v>
                </c:pt>
                <c:pt idx="2491">
                  <c:v>0.24</c:v>
                </c:pt>
                <c:pt idx="2492">
                  <c:v>0.26</c:v>
                </c:pt>
                <c:pt idx="2493">
                  <c:v>0.28000000000000003</c:v>
                </c:pt>
                <c:pt idx="2494">
                  <c:v>0.29000000000000004</c:v>
                </c:pt>
                <c:pt idx="2495">
                  <c:v>0.31000000000000005</c:v>
                </c:pt>
                <c:pt idx="2496">
                  <c:v>0.33999999999999986</c:v>
                </c:pt>
                <c:pt idx="2497">
                  <c:v>0.35999999999999988</c:v>
                </c:pt>
                <c:pt idx="2498">
                  <c:v>0.36999999999999988</c:v>
                </c:pt>
                <c:pt idx="2499">
                  <c:v>0.3899999999999999</c:v>
                </c:pt>
                <c:pt idx="2500">
                  <c:v>0.40999999999999992</c:v>
                </c:pt>
                <c:pt idx="2501">
                  <c:v>0.43999999999999995</c:v>
                </c:pt>
                <c:pt idx="2502">
                  <c:v>0.44999999999999996</c:v>
                </c:pt>
                <c:pt idx="2503">
                  <c:v>0.45999999999999996</c:v>
                </c:pt>
                <c:pt idx="2504">
                  <c:v>0.48999999999999977</c:v>
                </c:pt>
                <c:pt idx="2505">
                  <c:v>0.50999999999999979</c:v>
                </c:pt>
                <c:pt idx="2506">
                  <c:v>0.5299999999999998</c:v>
                </c:pt>
                <c:pt idx="2507">
                  <c:v>0.54</c:v>
                </c:pt>
                <c:pt idx="2508">
                  <c:v>0.56000000000000005</c:v>
                </c:pt>
                <c:pt idx="2509">
                  <c:v>0.58000000000000007</c:v>
                </c:pt>
                <c:pt idx="2510">
                  <c:v>0.58999999999999986</c:v>
                </c:pt>
                <c:pt idx="2511">
                  <c:v>0.60999999999999988</c:v>
                </c:pt>
                <c:pt idx="2512">
                  <c:v>0.64000000000000012</c:v>
                </c:pt>
                <c:pt idx="2513">
                  <c:v>0.64000000000000012</c:v>
                </c:pt>
                <c:pt idx="2514">
                  <c:v>0.66000000000000014</c:v>
                </c:pt>
                <c:pt idx="2515">
                  <c:v>0.66000000000000014</c:v>
                </c:pt>
                <c:pt idx="2516">
                  <c:v>0.66000000000000014</c:v>
                </c:pt>
                <c:pt idx="2517">
                  <c:v>0.64999999999999991</c:v>
                </c:pt>
                <c:pt idx="2518">
                  <c:v>0.64000000000000012</c:v>
                </c:pt>
                <c:pt idx="2519">
                  <c:v>0.62999999999999989</c:v>
                </c:pt>
                <c:pt idx="2520">
                  <c:v>0.60999999999999988</c:v>
                </c:pt>
                <c:pt idx="2521">
                  <c:v>0.60999999999999988</c:v>
                </c:pt>
                <c:pt idx="2522">
                  <c:v>0.58999999999999986</c:v>
                </c:pt>
                <c:pt idx="2523">
                  <c:v>0.56000000000000005</c:v>
                </c:pt>
                <c:pt idx="2524">
                  <c:v>0.54</c:v>
                </c:pt>
                <c:pt idx="2525">
                  <c:v>0.50999999999999979</c:v>
                </c:pt>
                <c:pt idx="2526">
                  <c:v>0.48999999999999977</c:v>
                </c:pt>
                <c:pt idx="2527">
                  <c:v>0.45999999999999996</c:v>
                </c:pt>
                <c:pt idx="2528">
                  <c:v>0.44999999999999996</c:v>
                </c:pt>
                <c:pt idx="2529">
                  <c:v>0.43999999999999995</c:v>
                </c:pt>
                <c:pt idx="2530">
                  <c:v>0.40999999999999992</c:v>
                </c:pt>
                <c:pt idx="2531">
                  <c:v>0.3899999999999999</c:v>
                </c:pt>
                <c:pt idx="2532">
                  <c:v>0.35999999999999988</c:v>
                </c:pt>
                <c:pt idx="2533">
                  <c:v>0.33999999999999986</c:v>
                </c:pt>
                <c:pt idx="2534">
                  <c:v>0.31000000000000005</c:v>
                </c:pt>
                <c:pt idx="2535">
                  <c:v>0.29000000000000004</c:v>
                </c:pt>
                <c:pt idx="2536">
                  <c:v>0.26</c:v>
                </c:pt>
                <c:pt idx="2537">
                  <c:v>0.24</c:v>
                </c:pt>
                <c:pt idx="2538">
                  <c:v>0.22999999999999998</c:v>
                </c:pt>
                <c:pt idx="2539">
                  <c:v>0.20999999999999996</c:v>
                </c:pt>
                <c:pt idx="2540">
                  <c:v>0.18999999999999995</c:v>
                </c:pt>
                <c:pt idx="2541">
                  <c:v>0.15999999999999992</c:v>
                </c:pt>
                <c:pt idx="2542">
                  <c:v>0.1399999999999999</c:v>
                </c:pt>
                <c:pt idx="2543">
                  <c:v>0.11999999999999988</c:v>
                </c:pt>
                <c:pt idx="2544">
                  <c:v>0.10999999999999988</c:v>
                </c:pt>
                <c:pt idx="2545">
                  <c:v>8.0000000000000071E-2</c:v>
                </c:pt>
                <c:pt idx="2546">
                  <c:v>6.0000000000000053E-2</c:v>
                </c:pt>
                <c:pt idx="2547">
                  <c:v>3.0000000000000027E-2</c:v>
                </c:pt>
                <c:pt idx="2548">
                  <c:v>1.0000000000000009E-2</c:v>
                </c:pt>
                <c:pt idx="2549">
                  <c:v>0</c:v>
                </c:pt>
                <c:pt idx="2550">
                  <c:v>-2.0000000000000018E-2</c:v>
                </c:pt>
                <c:pt idx="2551">
                  <c:v>-4.0000000000000036E-2</c:v>
                </c:pt>
                <c:pt idx="2552">
                  <c:v>-7.0000000000000062E-2</c:v>
                </c:pt>
                <c:pt idx="2553">
                  <c:v>-9.000000000000008E-2</c:v>
                </c:pt>
                <c:pt idx="2554">
                  <c:v>-0.1100000000000001</c:v>
                </c:pt>
                <c:pt idx="2555">
                  <c:v>-0.12000000000000011</c:v>
                </c:pt>
                <c:pt idx="2556">
                  <c:v>-0.14000000000000012</c:v>
                </c:pt>
                <c:pt idx="2557">
                  <c:v>-0.16999999999999993</c:v>
                </c:pt>
                <c:pt idx="2558">
                  <c:v>-0.18999999999999995</c:v>
                </c:pt>
                <c:pt idx="2559">
                  <c:v>-0.21999999999999997</c:v>
                </c:pt>
                <c:pt idx="2560">
                  <c:v>-0.24</c:v>
                </c:pt>
                <c:pt idx="2561">
                  <c:v>-0.27</c:v>
                </c:pt>
                <c:pt idx="2562">
                  <c:v>-0.30000000000000004</c:v>
                </c:pt>
                <c:pt idx="2563">
                  <c:v>-0.33000000000000007</c:v>
                </c:pt>
                <c:pt idx="2564">
                  <c:v>-0.34000000000000008</c:v>
                </c:pt>
                <c:pt idx="2565">
                  <c:v>-0.35000000000000009</c:v>
                </c:pt>
                <c:pt idx="2566">
                  <c:v>-0.38000000000000012</c:v>
                </c:pt>
                <c:pt idx="2567">
                  <c:v>-0.40000000000000013</c:v>
                </c:pt>
                <c:pt idx="2568">
                  <c:v>-0.42999999999999994</c:v>
                </c:pt>
                <c:pt idx="2569">
                  <c:v>-0.43999999999999995</c:v>
                </c:pt>
                <c:pt idx="2570">
                  <c:v>-0.44999999999999996</c:v>
                </c:pt>
                <c:pt idx="2571">
                  <c:v>-0.48</c:v>
                </c:pt>
                <c:pt idx="2572">
                  <c:v>-0.5</c:v>
                </c:pt>
                <c:pt idx="2573">
                  <c:v>-0.53</c:v>
                </c:pt>
                <c:pt idx="2574">
                  <c:v>-0.55000000000000004</c:v>
                </c:pt>
                <c:pt idx="2575">
                  <c:v>-0.55000000000000004</c:v>
                </c:pt>
                <c:pt idx="2576">
                  <c:v>-0.58000000000000007</c:v>
                </c:pt>
                <c:pt idx="2577">
                  <c:v>-0.60000000000000009</c:v>
                </c:pt>
                <c:pt idx="2578">
                  <c:v>-0.63</c:v>
                </c:pt>
                <c:pt idx="2579">
                  <c:v>-0.65</c:v>
                </c:pt>
                <c:pt idx="2580">
                  <c:v>-0.68</c:v>
                </c:pt>
                <c:pt idx="2581">
                  <c:v>-0.70000000000000007</c:v>
                </c:pt>
                <c:pt idx="2582">
                  <c:v>-0.73</c:v>
                </c:pt>
                <c:pt idx="2583">
                  <c:v>-0.76</c:v>
                </c:pt>
                <c:pt idx="2584">
                  <c:v>-0.76</c:v>
                </c:pt>
                <c:pt idx="2585">
                  <c:v>-0.78</c:v>
                </c:pt>
                <c:pt idx="2586">
                  <c:v>-0.81</c:v>
                </c:pt>
                <c:pt idx="2587">
                  <c:v>-0.83000000000000007</c:v>
                </c:pt>
                <c:pt idx="2588">
                  <c:v>-0.85000000000000009</c:v>
                </c:pt>
                <c:pt idx="2589">
                  <c:v>-0.86</c:v>
                </c:pt>
                <c:pt idx="2590">
                  <c:v>-0.88</c:v>
                </c:pt>
                <c:pt idx="2591">
                  <c:v>-0.91</c:v>
                </c:pt>
                <c:pt idx="2592">
                  <c:v>-0.93</c:v>
                </c:pt>
                <c:pt idx="2593">
                  <c:v>-0.95000000000000007</c:v>
                </c:pt>
                <c:pt idx="2594">
                  <c:v>-0.96000000000000008</c:v>
                </c:pt>
                <c:pt idx="2595">
                  <c:v>-0.98</c:v>
                </c:pt>
                <c:pt idx="2596">
                  <c:v>-1.01</c:v>
                </c:pt>
                <c:pt idx="2597">
                  <c:v>-1.03</c:v>
                </c:pt>
                <c:pt idx="2598">
                  <c:v>-1.04</c:v>
                </c:pt>
                <c:pt idx="2599">
                  <c:v>-1.06</c:v>
                </c:pt>
                <c:pt idx="2600">
                  <c:v>-1.08</c:v>
                </c:pt>
                <c:pt idx="2601">
                  <c:v>-1.1100000000000001</c:v>
                </c:pt>
                <c:pt idx="2602">
                  <c:v>-1.1200000000000001</c:v>
                </c:pt>
                <c:pt idx="2603">
                  <c:v>-1.1300000000000001</c:v>
                </c:pt>
                <c:pt idx="2604">
                  <c:v>-1.1600000000000001</c:v>
                </c:pt>
                <c:pt idx="2605">
                  <c:v>-1.1800000000000002</c:v>
                </c:pt>
                <c:pt idx="2606">
                  <c:v>-1.2</c:v>
                </c:pt>
                <c:pt idx="2607">
                  <c:v>-1.21</c:v>
                </c:pt>
                <c:pt idx="2608">
                  <c:v>-1.23</c:v>
                </c:pt>
                <c:pt idx="2609">
                  <c:v>-1.26</c:v>
                </c:pt>
                <c:pt idx="2610">
                  <c:v>-1.26</c:v>
                </c:pt>
                <c:pt idx="2611">
                  <c:v>-1.28</c:v>
                </c:pt>
                <c:pt idx="2612">
                  <c:v>-1.28</c:v>
                </c:pt>
                <c:pt idx="2613">
                  <c:v>-1.31</c:v>
                </c:pt>
                <c:pt idx="2614">
                  <c:v>-1.32</c:v>
                </c:pt>
                <c:pt idx="2615">
                  <c:v>-1.32</c:v>
                </c:pt>
                <c:pt idx="2616">
                  <c:v>-1.29</c:v>
                </c:pt>
                <c:pt idx="2617">
                  <c:v>-1.29</c:v>
                </c:pt>
                <c:pt idx="2618">
                  <c:v>-1.28</c:v>
                </c:pt>
                <c:pt idx="2619">
                  <c:v>-1.26</c:v>
                </c:pt>
                <c:pt idx="2620">
                  <c:v>-1.23</c:v>
                </c:pt>
                <c:pt idx="2621">
                  <c:v>-1.21</c:v>
                </c:pt>
                <c:pt idx="2622">
                  <c:v>-1.1800000000000002</c:v>
                </c:pt>
                <c:pt idx="2623">
                  <c:v>-1.1800000000000002</c:v>
                </c:pt>
                <c:pt idx="2624">
                  <c:v>-1.1600000000000001</c:v>
                </c:pt>
                <c:pt idx="2625">
                  <c:v>-1.1300000000000001</c:v>
                </c:pt>
                <c:pt idx="2626">
                  <c:v>-1.1100000000000001</c:v>
                </c:pt>
                <c:pt idx="2627">
                  <c:v>-1.08</c:v>
                </c:pt>
                <c:pt idx="2628">
                  <c:v>-1.07</c:v>
                </c:pt>
                <c:pt idx="2629">
                  <c:v>-1.06</c:v>
                </c:pt>
                <c:pt idx="2630">
                  <c:v>-1.03</c:v>
                </c:pt>
                <c:pt idx="2631">
                  <c:v>-1.01</c:v>
                </c:pt>
                <c:pt idx="2632">
                  <c:v>-0.98</c:v>
                </c:pt>
                <c:pt idx="2633">
                  <c:v>-0.97000000000000008</c:v>
                </c:pt>
                <c:pt idx="2634">
                  <c:v>-0.96000000000000008</c:v>
                </c:pt>
                <c:pt idx="2635">
                  <c:v>-0.93</c:v>
                </c:pt>
                <c:pt idx="2636">
                  <c:v>-0.91</c:v>
                </c:pt>
                <c:pt idx="2637">
                  <c:v>-0.88</c:v>
                </c:pt>
                <c:pt idx="2638">
                  <c:v>-0.86</c:v>
                </c:pt>
                <c:pt idx="2639">
                  <c:v>-0.85000000000000009</c:v>
                </c:pt>
                <c:pt idx="2640">
                  <c:v>-0.83000000000000007</c:v>
                </c:pt>
                <c:pt idx="2641">
                  <c:v>-0.81</c:v>
                </c:pt>
                <c:pt idx="2642">
                  <c:v>-0.78</c:v>
                </c:pt>
                <c:pt idx="2643">
                  <c:v>-0.76</c:v>
                </c:pt>
                <c:pt idx="2644">
                  <c:v>-0.73</c:v>
                </c:pt>
                <c:pt idx="2645">
                  <c:v>-0.72000000000000008</c:v>
                </c:pt>
                <c:pt idx="2646">
                  <c:v>-0.70000000000000007</c:v>
                </c:pt>
                <c:pt idx="2647">
                  <c:v>-0.68</c:v>
                </c:pt>
                <c:pt idx="2648">
                  <c:v>-0.65</c:v>
                </c:pt>
                <c:pt idx="2649">
                  <c:v>-0.63</c:v>
                </c:pt>
                <c:pt idx="2650">
                  <c:v>-0.61</c:v>
                </c:pt>
                <c:pt idx="2651">
                  <c:v>-0.60000000000000009</c:v>
                </c:pt>
                <c:pt idx="2652">
                  <c:v>-0.58000000000000007</c:v>
                </c:pt>
                <c:pt idx="2653">
                  <c:v>-0.55000000000000004</c:v>
                </c:pt>
                <c:pt idx="2654">
                  <c:v>-0.53</c:v>
                </c:pt>
                <c:pt idx="2655">
                  <c:v>-0.5</c:v>
                </c:pt>
                <c:pt idx="2656">
                  <c:v>-0.49</c:v>
                </c:pt>
                <c:pt idx="2657">
                  <c:v>-0.48</c:v>
                </c:pt>
                <c:pt idx="2658">
                  <c:v>-0.44999999999999996</c:v>
                </c:pt>
                <c:pt idx="2659">
                  <c:v>-0.42999999999999994</c:v>
                </c:pt>
                <c:pt idx="2660">
                  <c:v>-0.40000000000000013</c:v>
                </c:pt>
                <c:pt idx="2661">
                  <c:v>-0.38000000000000012</c:v>
                </c:pt>
                <c:pt idx="2662">
                  <c:v>-0.37000000000000011</c:v>
                </c:pt>
                <c:pt idx="2663">
                  <c:v>-0.35000000000000009</c:v>
                </c:pt>
                <c:pt idx="2664">
                  <c:v>-0.33000000000000007</c:v>
                </c:pt>
                <c:pt idx="2665">
                  <c:v>-0.30000000000000004</c:v>
                </c:pt>
                <c:pt idx="2666">
                  <c:v>-0.28000000000000003</c:v>
                </c:pt>
                <c:pt idx="2667">
                  <c:v>-0.25</c:v>
                </c:pt>
                <c:pt idx="2668">
                  <c:v>-0.24</c:v>
                </c:pt>
                <c:pt idx="2669">
                  <c:v>-0.22999999999999998</c:v>
                </c:pt>
                <c:pt idx="2670">
                  <c:v>-0.19999999999999996</c:v>
                </c:pt>
                <c:pt idx="2671">
                  <c:v>-0.17999999999999994</c:v>
                </c:pt>
                <c:pt idx="2672">
                  <c:v>-0.15000000000000013</c:v>
                </c:pt>
                <c:pt idx="2673">
                  <c:v>-0.13000000000000012</c:v>
                </c:pt>
                <c:pt idx="2674">
                  <c:v>-0.12000000000000011</c:v>
                </c:pt>
                <c:pt idx="2675">
                  <c:v>-0.10000000000000009</c:v>
                </c:pt>
                <c:pt idx="2676">
                  <c:v>-7.0000000000000062E-2</c:v>
                </c:pt>
                <c:pt idx="2677">
                  <c:v>-5.0000000000000044E-2</c:v>
                </c:pt>
                <c:pt idx="2678">
                  <c:v>-2.0000000000000018E-2</c:v>
                </c:pt>
                <c:pt idx="2679">
                  <c:v>0</c:v>
                </c:pt>
                <c:pt idx="2680">
                  <c:v>1.0000000000000009E-2</c:v>
                </c:pt>
                <c:pt idx="2681">
                  <c:v>3.0000000000000027E-2</c:v>
                </c:pt>
                <c:pt idx="2682">
                  <c:v>5.0000000000000044E-2</c:v>
                </c:pt>
                <c:pt idx="2683">
                  <c:v>8.0000000000000071E-2</c:v>
                </c:pt>
                <c:pt idx="2684">
                  <c:v>9.9999999999999867E-2</c:v>
                </c:pt>
                <c:pt idx="2685">
                  <c:v>0.12999999999999989</c:v>
                </c:pt>
                <c:pt idx="2686">
                  <c:v>0.14999999999999991</c:v>
                </c:pt>
                <c:pt idx="2687">
                  <c:v>0.17999999999999994</c:v>
                </c:pt>
                <c:pt idx="2688">
                  <c:v>0.19999999999999996</c:v>
                </c:pt>
                <c:pt idx="2689">
                  <c:v>0.22999999999999998</c:v>
                </c:pt>
                <c:pt idx="2690">
                  <c:v>0.24</c:v>
                </c:pt>
                <c:pt idx="2691">
                  <c:v>0.25</c:v>
                </c:pt>
                <c:pt idx="2692">
                  <c:v>0.28000000000000003</c:v>
                </c:pt>
                <c:pt idx="2693">
                  <c:v>0.30000000000000004</c:v>
                </c:pt>
                <c:pt idx="2694">
                  <c:v>0.33000000000000007</c:v>
                </c:pt>
                <c:pt idx="2695">
                  <c:v>0.34999999999999987</c:v>
                </c:pt>
                <c:pt idx="2696">
                  <c:v>0.34999999999999987</c:v>
                </c:pt>
                <c:pt idx="2697">
                  <c:v>0.37999999999999989</c:v>
                </c:pt>
                <c:pt idx="2698">
                  <c:v>0.39999999999999991</c:v>
                </c:pt>
                <c:pt idx="2699">
                  <c:v>0.42999999999999994</c:v>
                </c:pt>
                <c:pt idx="2700">
                  <c:v>0.44999999999999996</c:v>
                </c:pt>
                <c:pt idx="2701">
                  <c:v>0.48</c:v>
                </c:pt>
                <c:pt idx="2702">
                  <c:v>0.5</c:v>
                </c:pt>
                <c:pt idx="2703">
                  <c:v>0.5299999999999998</c:v>
                </c:pt>
                <c:pt idx="2704">
                  <c:v>0.56000000000000005</c:v>
                </c:pt>
                <c:pt idx="2705">
                  <c:v>0.58000000000000007</c:v>
                </c:pt>
                <c:pt idx="2706">
                  <c:v>0.60999999999999988</c:v>
                </c:pt>
                <c:pt idx="2707">
                  <c:v>0.62999999999999989</c:v>
                </c:pt>
                <c:pt idx="2708">
                  <c:v>0.64999999999999991</c:v>
                </c:pt>
                <c:pt idx="2709">
                  <c:v>0.66000000000000014</c:v>
                </c:pt>
                <c:pt idx="2710">
                  <c:v>0.68000000000000016</c:v>
                </c:pt>
                <c:pt idx="2711">
                  <c:v>0.71</c:v>
                </c:pt>
                <c:pt idx="2712">
                  <c:v>0.73</c:v>
                </c:pt>
                <c:pt idx="2713">
                  <c:v>0.75999999999999979</c:v>
                </c:pt>
                <c:pt idx="2714">
                  <c:v>0.7799999999999998</c:v>
                </c:pt>
                <c:pt idx="2715">
                  <c:v>0.79</c:v>
                </c:pt>
                <c:pt idx="2716">
                  <c:v>0.81</c:v>
                </c:pt>
                <c:pt idx="2717">
                  <c:v>0.83000000000000007</c:v>
                </c:pt>
                <c:pt idx="2718">
                  <c:v>0.83000000000000007</c:v>
                </c:pt>
                <c:pt idx="2719">
                  <c:v>0.85999999999999988</c:v>
                </c:pt>
                <c:pt idx="2720">
                  <c:v>0.85999999999999988</c:v>
                </c:pt>
                <c:pt idx="2721">
                  <c:v>0.87000000000000011</c:v>
                </c:pt>
                <c:pt idx="2722">
                  <c:v>0.87999999999999989</c:v>
                </c:pt>
                <c:pt idx="2723">
                  <c:v>0.87999999999999989</c:v>
                </c:pt>
                <c:pt idx="2724">
                  <c:v>0.85999999999999988</c:v>
                </c:pt>
                <c:pt idx="2725">
                  <c:v>0.85000000000000009</c:v>
                </c:pt>
                <c:pt idx="2726">
                  <c:v>0.83000000000000007</c:v>
                </c:pt>
                <c:pt idx="2727">
                  <c:v>0.81999999999999984</c:v>
                </c:pt>
                <c:pt idx="2728">
                  <c:v>0.81</c:v>
                </c:pt>
                <c:pt idx="2729">
                  <c:v>0.7799999999999998</c:v>
                </c:pt>
                <c:pt idx="2730">
                  <c:v>0.75999999999999979</c:v>
                </c:pt>
                <c:pt idx="2731">
                  <c:v>0.73</c:v>
                </c:pt>
                <c:pt idx="2732">
                  <c:v>0.71</c:v>
                </c:pt>
                <c:pt idx="2733">
                  <c:v>0.68000000000000016</c:v>
                </c:pt>
                <c:pt idx="2734">
                  <c:v>0.66999999999999993</c:v>
                </c:pt>
                <c:pt idx="2735">
                  <c:v>0.66000000000000014</c:v>
                </c:pt>
                <c:pt idx="2736">
                  <c:v>0.62999999999999989</c:v>
                </c:pt>
                <c:pt idx="2737">
                  <c:v>0.60999999999999988</c:v>
                </c:pt>
                <c:pt idx="2738">
                  <c:v>0.58000000000000007</c:v>
                </c:pt>
                <c:pt idx="2739">
                  <c:v>0.56000000000000005</c:v>
                </c:pt>
                <c:pt idx="2740">
                  <c:v>0.56000000000000005</c:v>
                </c:pt>
                <c:pt idx="2741">
                  <c:v>0.5299999999999998</c:v>
                </c:pt>
                <c:pt idx="2742">
                  <c:v>0.5</c:v>
                </c:pt>
                <c:pt idx="2743">
                  <c:v>0.48</c:v>
                </c:pt>
                <c:pt idx="2744">
                  <c:v>0.44999999999999996</c:v>
                </c:pt>
                <c:pt idx="2745">
                  <c:v>0.42999999999999994</c:v>
                </c:pt>
                <c:pt idx="2746">
                  <c:v>0.39999999999999991</c:v>
                </c:pt>
                <c:pt idx="2747">
                  <c:v>0.37999999999999989</c:v>
                </c:pt>
                <c:pt idx="2748">
                  <c:v>0.34999999999999987</c:v>
                </c:pt>
                <c:pt idx="2749">
                  <c:v>0.33000000000000007</c:v>
                </c:pt>
                <c:pt idx="2750">
                  <c:v>0.30000000000000004</c:v>
                </c:pt>
                <c:pt idx="2751">
                  <c:v>0.28000000000000003</c:v>
                </c:pt>
                <c:pt idx="2752">
                  <c:v>0.25</c:v>
                </c:pt>
                <c:pt idx="2753">
                  <c:v>0.22999999999999998</c:v>
                </c:pt>
                <c:pt idx="2754">
                  <c:v>0.21999999999999997</c:v>
                </c:pt>
                <c:pt idx="2755">
                  <c:v>0.19999999999999996</c:v>
                </c:pt>
                <c:pt idx="2756">
                  <c:v>0.17999999999999994</c:v>
                </c:pt>
                <c:pt idx="2757">
                  <c:v>0.14999999999999991</c:v>
                </c:pt>
                <c:pt idx="2758">
                  <c:v>0.12999999999999989</c:v>
                </c:pt>
                <c:pt idx="2759">
                  <c:v>0.11999999999999988</c:v>
                </c:pt>
                <c:pt idx="2760">
                  <c:v>9.9999999999999867E-2</c:v>
                </c:pt>
                <c:pt idx="2761">
                  <c:v>8.0000000000000071E-2</c:v>
                </c:pt>
                <c:pt idx="2762">
                  <c:v>5.0000000000000044E-2</c:v>
                </c:pt>
                <c:pt idx="2763">
                  <c:v>3.0000000000000027E-2</c:v>
                </c:pt>
                <c:pt idx="2764">
                  <c:v>1.0000000000000009E-2</c:v>
                </c:pt>
                <c:pt idx="2765">
                  <c:v>0</c:v>
                </c:pt>
                <c:pt idx="2766">
                  <c:v>-2.0000000000000018E-2</c:v>
                </c:pt>
                <c:pt idx="2767">
                  <c:v>-5.0000000000000044E-2</c:v>
                </c:pt>
                <c:pt idx="2768">
                  <c:v>-7.0000000000000062E-2</c:v>
                </c:pt>
                <c:pt idx="2769">
                  <c:v>-0.10000000000000009</c:v>
                </c:pt>
                <c:pt idx="2770">
                  <c:v>-0.10000000000000009</c:v>
                </c:pt>
                <c:pt idx="2771">
                  <c:v>-0.13000000000000012</c:v>
                </c:pt>
                <c:pt idx="2772">
                  <c:v>-0.15000000000000013</c:v>
                </c:pt>
                <c:pt idx="2773">
                  <c:v>-0.17999999999999994</c:v>
                </c:pt>
                <c:pt idx="2774">
                  <c:v>-0.19999999999999996</c:v>
                </c:pt>
                <c:pt idx="2775">
                  <c:v>-0.22999999999999998</c:v>
                </c:pt>
                <c:pt idx="2776">
                  <c:v>-0.25</c:v>
                </c:pt>
                <c:pt idx="2777">
                  <c:v>-0.28000000000000003</c:v>
                </c:pt>
                <c:pt idx="2778">
                  <c:v>-0.30000000000000004</c:v>
                </c:pt>
                <c:pt idx="2779">
                  <c:v>-0.33000000000000007</c:v>
                </c:pt>
                <c:pt idx="2780">
                  <c:v>-0.35000000000000009</c:v>
                </c:pt>
                <c:pt idx="2781">
                  <c:v>-0.38000000000000012</c:v>
                </c:pt>
                <c:pt idx="2782">
                  <c:v>-0.40000000000000013</c:v>
                </c:pt>
                <c:pt idx="2783">
                  <c:v>-0.42999999999999994</c:v>
                </c:pt>
                <c:pt idx="2784">
                  <c:v>-0.44999999999999996</c:v>
                </c:pt>
                <c:pt idx="2785">
                  <c:v>-0.48</c:v>
                </c:pt>
                <c:pt idx="2786">
                  <c:v>-0.5</c:v>
                </c:pt>
                <c:pt idx="2787">
                  <c:v>-0.53</c:v>
                </c:pt>
                <c:pt idx="2788">
                  <c:v>-0.55000000000000004</c:v>
                </c:pt>
                <c:pt idx="2789">
                  <c:v>-0.58000000000000007</c:v>
                </c:pt>
                <c:pt idx="2790">
                  <c:v>-0.60000000000000009</c:v>
                </c:pt>
                <c:pt idx="2791">
                  <c:v>-0.63</c:v>
                </c:pt>
                <c:pt idx="2792">
                  <c:v>-0.65</c:v>
                </c:pt>
                <c:pt idx="2793">
                  <c:v>-0.68</c:v>
                </c:pt>
                <c:pt idx="2794">
                  <c:v>-0.70000000000000007</c:v>
                </c:pt>
                <c:pt idx="2795">
                  <c:v>-0.71000000000000008</c:v>
                </c:pt>
                <c:pt idx="2796">
                  <c:v>-0.73</c:v>
                </c:pt>
                <c:pt idx="2797">
                  <c:v>-0.76</c:v>
                </c:pt>
                <c:pt idx="2798">
                  <c:v>-0.78</c:v>
                </c:pt>
                <c:pt idx="2799">
                  <c:v>-0.8</c:v>
                </c:pt>
                <c:pt idx="2800">
                  <c:v>-0.81</c:v>
                </c:pt>
                <c:pt idx="2801">
                  <c:v>-0.83000000000000007</c:v>
                </c:pt>
                <c:pt idx="2802">
                  <c:v>-0.86</c:v>
                </c:pt>
                <c:pt idx="2803">
                  <c:v>-0.87</c:v>
                </c:pt>
                <c:pt idx="2804">
                  <c:v>-0.88</c:v>
                </c:pt>
                <c:pt idx="2805">
                  <c:v>-0.91</c:v>
                </c:pt>
                <c:pt idx="2806">
                  <c:v>-0.93</c:v>
                </c:pt>
                <c:pt idx="2807">
                  <c:v>-0.96000000000000008</c:v>
                </c:pt>
                <c:pt idx="2808">
                  <c:v>-0.96000000000000008</c:v>
                </c:pt>
                <c:pt idx="2809">
                  <c:v>-0.98</c:v>
                </c:pt>
                <c:pt idx="2810">
                  <c:v>-1</c:v>
                </c:pt>
                <c:pt idx="2811">
                  <c:v>-1.01</c:v>
                </c:pt>
                <c:pt idx="2812">
                  <c:v>-1.03</c:v>
                </c:pt>
                <c:pt idx="2813">
                  <c:v>-1.05</c:v>
                </c:pt>
                <c:pt idx="2814">
                  <c:v>-1.06</c:v>
                </c:pt>
                <c:pt idx="2815">
                  <c:v>-1.07</c:v>
                </c:pt>
                <c:pt idx="2816">
                  <c:v>-1.07</c:v>
                </c:pt>
                <c:pt idx="2817">
                  <c:v>-1.07</c:v>
                </c:pt>
                <c:pt idx="2818">
                  <c:v>-1.03</c:v>
                </c:pt>
                <c:pt idx="2819">
                  <c:v>-1.03</c:v>
                </c:pt>
                <c:pt idx="2820">
                  <c:v>-1.02</c:v>
                </c:pt>
                <c:pt idx="2821">
                  <c:v>-1.01</c:v>
                </c:pt>
                <c:pt idx="2822">
                  <c:v>-0.98</c:v>
                </c:pt>
                <c:pt idx="2823">
                  <c:v>-0.96000000000000008</c:v>
                </c:pt>
                <c:pt idx="2824">
                  <c:v>-0.94000000000000006</c:v>
                </c:pt>
                <c:pt idx="2825">
                  <c:v>-0.93</c:v>
                </c:pt>
                <c:pt idx="2826">
                  <c:v>-0.91</c:v>
                </c:pt>
                <c:pt idx="2827">
                  <c:v>-0.88</c:v>
                </c:pt>
                <c:pt idx="2828">
                  <c:v>-0.86</c:v>
                </c:pt>
                <c:pt idx="2829">
                  <c:v>-0.85000000000000009</c:v>
                </c:pt>
                <c:pt idx="2830">
                  <c:v>-0.83000000000000007</c:v>
                </c:pt>
                <c:pt idx="2831">
                  <c:v>-0.81</c:v>
                </c:pt>
                <c:pt idx="2832">
                  <c:v>-0.78</c:v>
                </c:pt>
                <c:pt idx="2833">
                  <c:v>-0.76</c:v>
                </c:pt>
                <c:pt idx="2834">
                  <c:v>-0.74</c:v>
                </c:pt>
                <c:pt idx="2835">
                  <c:v>-0.73</c:v>
                </c:pt>
                <c:pt idx="2836">
                  <c:v>-0.70000000000000007</c:v>
                </c:pt>
                <c:pt idx="2837">
                  <c:v>-0.68</c:v>
                </c:pt>
                <c:pt idx="2838">
                  <c:v>-0.65</c:v>
                </c:pt>
                <c:pt idx="2839">
                  <c:v>-0.64</c:v>
                </c:pt>
                <c:pt idx="2840">
                  <c:v>-0.63</c:v>
                </c:pt>
                <c:pt idx="2841">
                  <c:v>-0.60000000000000009</c:v>
                </c:pt>
                <c:pt idx="2842">
                  <c:v>-0.58000000000000007</c:v>
                </c:pt>
                <c:pt idx="2843">
                  <c:v>-0.55000000000000004</c:v>
                </c:pt>
                <c:pt idx="2844">
                  <c:v>-0.53</c:v>
                </c:pt>
                <c:pt idx="2845">
                  <c:v>-0.52</c:v>
                </c:pt>
                <c:pt idx="2846">
                  <c:v>-0.5</c:v>
                </c:pt>
                <c:pt idx="2847">
                  <c:v>-0.48</c:v>
                </c:pt>
                <c:pt idx="2848">
                  <c:v>-0.44999999999999996</c:v>
                </c:pt>
                <c:pt idx="2849">
                  <c:v>-0.42999999999999994</c:v>
                </c:pt>
                <c:pt idx="2850">
                  <c:v>-0.40000000000000013</c:v>
                </c:pt>
                <c:pt idx="2851">
                  <c:v>-0.38000000000000012</c:v>
                </c:pt>
                <c:pt idx="2852">
                  <c:v>-0.35000000000000009</c:v>
                </c:pt>
                <c:pt idx="2853">
                  <c:v>-0.33000000000000007</c:v>
                </c:pt>
                <c:pt idx="2854">
                  <c:v>-0.31000000000000005</c:v>
                </c:pt>
                <c:pt idx="2855">
                  <c:v>-0.30000000000000004</c:v>
                </c:pt>
                <c:pt idx="2856">
                  <c:v>-0.28000000000000003</c:v>
                </c:pt>
                <c:pt idx="2857">
                  <c:v>-0.25</c:v>
                </c:pt>
                <c:pt idx="2858">
                  <c:v>-0.22999999999999998</c:v>
                </c:pt>
                <c:pt idx="2859">
                  <c:v>-0.19999999999999996</c:v>
                </c:pt>
                <c:pt idx="2860">
                  <c:v>-0.18999999999999995</c:v>
                </c:pt>
                <c:pt idx="2861">
                  <c:v>-0.17999999999999994</c:v>
                </c:pt>
                <c:pt idx="2862">
                  <c:v>-0.15000000000000013</c:v>
                </c:pt>
                <c:pt idx="2863">
                  <c:v>-0.13000000000000012</c:v>
                </c:pt>
                <c:pt idx="2864">
                  <c:v>-0.10000000000000009</c:v>
                </c:pt>
                <c:pt idx="2865">
                  <c:v>-7.0000000000000062E-2</c:v>
                </c:pt>
                <c:pt idx="2866">
                  <c:v>-5.0000000000000044E-2</c:v>
                </c:pt>
                <c:pt idx="2867">
                  <c:v>-2.0000000000000018E-2</c:v>
                </c:pt>
                <c:pt idx="2868">
                  <c:v>0</c:v>
                </c:pt>
                <c:pt idx="2869">
                  <c:v>3.0000000000000027E-2</c:v>
                </c:pt>
                <c:pt idx="2870">
                  <c:v>4.0000000000000036E-2</c:v>
                </c:pt>
                <c:pt idx="2871">
                  <c:v>5.0000000000000044E-2</c:v>
                </c:pt>
                <c:pt idx="2872">
                  <c:v>8.0000000000000071E-2</c:v>
                </c:pt>
                <c:pt idx="2873">
                  <c:v>9.9999999999999867E-2</c:v>
                </c:pt>
                <c:pt idx="2874">
                  <c:v>0.12999999999999989</c:v>
                </c:pt>
                <c:pt idx="2875">
                  <c:v>0.14999999999999991</c:v>
                </c:pt>
                <c:pt idx="2876">
                  <c:v>0.15999999999999992</c:v>
                </c:pt>
                <c:pt idx="2877">
                  <c:v>0.17999999999999994</c:v>
                </c:pt>
                <c:pt idx="2878">
                  <c:v>0.19999999999999996</c:v>
                </c:pt>
                <c:pt idx="2879">
                  <c:v>0.22999999999999998</c:v>
                </c:pt>
                <c:pt idx="2880">
                  <c:v>0.25</c:v>
                </c:pt>
                <c:pt idx="2881">
                  <c:v>0.27</c:v>
                </c:pt>
                <c:pt idx="2882">
                  <c:v>0.28000000000000003</c:v>
                </c:pt>
                <c:pt idx="2883">
                  <c:v>0.30000000000000004</c:v>
                </c:pt>
                <c:pt idx="2884">
                  <c:v>0.33000000000000007</c:v>
                </c:pt>
                <c:pt idx="2885">
                  <c:v>0.34999999999999987</c:v>
                </c:pt>
                <c:pt idx="2886">
                  <c:v>0.36999999999999988</c:v>
                </c:pt>
                <c:pt idx="2887">
                  <c:v>0.37999999999999989</c:v>
                </c:pt>
                <c:pt idx="2888">
                  <c:v>0.39999999999999991</c:v>
                </c:pt>
                <c:pt idx="2889">
                  <c:v>0.42999999999999994</c:v>
                </c:pt>
                <c:pt idx="2890">
                  <c:v>0.44999999999999996</c:v>
                </c:pt>
                <c:pt idx="2891">
                  <c:v>0.46999999999999975</c:v>
                </c:pt>
                <c:pt idx="2892">
                  <c:v>0.48</c:v>
                </c:pt>
                <c:pt idx="2893">
                  <c:v>0.5</c:v>
                </c:pt>
                <c:pt idx="2894">
                  <c:v>0.5299999999999998</c:v>
                </c:pt>
                <c:pt idx="2895">
                  <c:v>0.56000000000000005</c:v>
                </c:pt>
                <c:pt idx="2896">
                  <c:v>0.56999999999999984</c:v>
                </c:pt>
                <c:pt idx="2897">
                  <c:v>0.58000000000000007</c:v>
                </c:pt>
                <c:pt idx="2898">
                  <c:v>0.60999999999999988</c:v>
                </c:pt>
                <c:pt idx="2899">
                  <c:v>0.62999999999999989</c:v>
                </c:pt>
                <c:pt idx="2900">
                  <c:v>0.66000000000000014</c:v>
                </c:pt>
                <c:pt idx="2901">
                  <c:v>0.66000000000000014</c:v>
                </c:pt>
                <c:pt idx="2902">
                  <c:v>0.68000000000000016</c:v>
                </c:pt>
                <c:pt idx="2903">
                  <c:v>0.71</c:v>
                </c:pt>
                <c:pt idx="2904">
                  <c:v>0.73</c:v>
                </c:pt>
                <c:pt idx="2905">
                  <c:v>0.73999999999999977</c:v>
                </c:pt>
                <c:pt idx="2906">
                  <c:v>0.75999999999999979</c:v>
                </c:pt>
                <c:pt idx="2907">
                  <c:v>0.7799999999999998</c:v>
                </c:pt>
                <c:pt idx="2908">
                  <c:v>0.79999999999999982</c:v>
                </c:pt>
                <c:pt idx="2909">
                  <c:v>0.81</c:v>
                </c:pt>
                <c:pt idx="2910">
                  <c:v>0.83000000000000007</c:v>
                </c:pt>
                <c:pt idx="2911">
                  <c:v>0.83000000000000007</c:v>
                </c:pt>
                <c:pt idx="2912">
                  <c:v>0.83000000000000007</c:v>
                </c:pt>
                <c:pt idx="2913">
                  <c:v>0.83000000000000007</c:v>
                </c:pt>
                <c:pt idx="2914">
                  <c:v>0.81999999999999984</c:v>
                </c:pt>
                <c:pt idx="2915">
                  <c:v>0.81999999999999984</c:v>
                </c:pt>
                <c:pt idx="2916">
                  <c:v>0.81</c:v>
                </c:pt>
                <c:pt idx="2917">
                  <c:v>0.7799999999999998</c:v>
                </c:pt>
                <c:pt idx="2918">
                  <c:v>0.75999999999999979</c:v>
                </c:pt>
                <c:pt idx="2919">
                  <c:v>0.75</c:v>
                </c:pt>
                <c:pt idx="2920">
                  <c:v>0.73</c:v>
                </c:pt>
                <c:pt idx="2921">
                  <c:v>0.71</c:v>
                </c:pt>
                <c:pt idx="2922">
                  <c:v>0.68000000000000016</c:v>
                </c:pt>
                <c:pt idx="2923">
                  <c:v>0.66000000000000014</c:v>
                </c:pt>
                <c:pt idx="2924">
                  <c:v>0.66000000000000014</c:v>
                </c:pt>
                <c:pt idx="2925">
                  <c:v>0.62000000000000011</c:v>
                </c:pt>
                <c:pt idx="2926">
                  <c:v>0.60000000000000009</c:v>
                </c:pt>
                <c:pt idx="2927">
                  <c:v>0.56999999999999984</c:v>
                </c:pt>
                <c:pt idx="2928">
                  <c:v>0.54999999999999982</c:v>
                </c:pt>
                <c:pt idx="2929">
                  <c:v>0.54</c:v>
                </c:pt>
                <c:pt idx="2930">
                  <c:v>0.52</c:v>
                </c:pt>
                <c:pt idx="2931">
                  <c:v>0.5</c:v>
                </c:pt>
                <c:pt idx="2932">
                  <c:v>0.46999999999999975</c:v>
                </c:pt>
                <c:pt idx="2933">
                  <c:v>0.44999999999999996</c:v>
                </c:pt>
                <c:pt idx="2934">
                  <c:v>0.42999999999999994</c:v>
                </c:pt>
                <c:pt idx="2935">
                  <c:v>0.41999999999999993</c:v>
                </c:pt>
                <c:pt idx="2936">
                  <c:v>0.39999999999999991</c:v>
                </c:pt>
                <c:pt idx="2937">
                  <c:v>0.36999999999999988</c:v>
                </c:pt>
                <c:pt idx="2938">
                  <c:v>0.34999999999999987</c:v>
                </c:pt>
                <c:pt idx="2939">
                  <c:v>0.32000000000000006</c:v>
                </c:pt>
                <c:pt idx="2940">
                  <c:v>0.29000000000000004</c:v>
                </c:pt>
                <c:pt idx="2941">
                  <c:v>0.27</c:v>
                </c:pt>
                <c:pt idx="2942">
                  <c:v>0.24</c:v>
                </c:pt>
                <c:pt idx="2943">
                  <c:v>0.21999999999999997</c:v>
                </c:pt>
                <c:pt idx="2944">
                  <c:v>0.19999999999999996</c:v>
                </c:pt>
                <c:pt idx="2945">
                  <c:v>0.18999999999999995</c:v>
                </c:pt>
                <c:pt idx="2946">
                  <c:v>0.16999999999999993</c:v>
                </c:pt>
                <c:pt idx="2947">
                  <c:v>0.1399999999999999</c:v>
                </c:pt>
                <c:pt idx="2948">
                  <c:v>0.11999999999999988</c:v>
                </c:pt>
                <c:pt idx="2949">
                  <c:v>8.9999999999999858E-2</c:v>
                </c:pt>
                <c:pt idx="2950">
                  <c:v>7.0000000000000062E-2</c:v>
                </c:pt>
                <c:pt idx="2951">
                  <c:v>4.0000000000000036E-2</c:v>
                </c:pt>
                <c:pt idx="2952">
                  <c:v>2.0000000000000018E-2</c:v>
                </c:pt>
                <c:pt idx="2953">
                  <c:v>-1.0000000000000009E-2</c:v>
                </c:pt>
                <c:pt idx="2954">
                  <c:v>-2.0000000000000018E-2</c:v>
                </c:pt>
                <c:pt idx="2955">
                  <c:v>-3.0000000000000027E-2</c:v>
                </c:pt>
                <c:pt idx="2956">
                  <c:v>-6.0000000000000053E-2</c:v>
                </c:pt>
                <c:pt idx="2957">
                  <c:v>-8.0000000000000071E-2</c:v>
                </c:pt>
                <c:pt idx="2958">
                  <c:v>-0.1100000000000001</c:v>
                </c:pt>
                <c:pt idx="2959">
                  <c:v>-0.13000000000000012</c:v>
                </c:pt>
                <c:pt idx="2960">
                  <c:v>-0.14000000000000012</c:v>
                </c:pt>
                <c:pt idx="2961">
                  <c:v>-0.16000000000000014</c:v>
                </c:pt>
                <c:pt idx="2962">
                  <c:v>-0.17999999999999994</c:v>
                </c:pt>
                <c:pt idx="2963">
                  <c:v>-0.20999999999999996</c:v>
                </c:pt>
                <c:pt idx="2964">
                  <c:v>-0.22999999999999998</c:v>
                </c:pt>
                <c:pt idx="2965">
                  <c:v>-0.25</c:v>
                </c:pt>
                <c:pt idx="2966">
                  <c:v>-0.26</c:v>
                </c:pt>
                <c:pt idx="2967">
                  <c:v>-0.28000000000000003</c:v>
                </c:pt>
                <c:pt idx="2968">
                  <c:v>-0.31000000000000005</c:v>
                </c:pt>
                <c:pt idx="2969">
                  <c:v>-0.34000000000000008</c:v>
                </c:pt>
                <c:pt idx="2970">
                  <c:v>-0.3600000000000001</c:v>
                </c:pt>
                <c:pt idx="2971">
                  <c:v>-0.37000000000000011</c:v>
                </c:pt>
                <c:pt idx="2972">
                  <c:v>-0.39000000000000012</c:v>
                </c:pt>
                <c:pt idx="2973">
                  <c:v>-0.41000000000000014</c:v>
                </c:pt>
                <c:pt idx="2974">
                  <c:v>-0.43999999999999995</c:v>
                </c:pt>
                <c:pt idx="2975">
                  <c:v>-0.45999999999999996</c:v>
                </c:pt>
                <c:pt idx="2976">
                  <c:v>-0.48</c:v>
                </c:pt>
                <c:pt idx="2977">
                  <c:v>-0.49</c:v>
                </c:pt>
                <c:pt idx="2978">
                  <c:v>-0.51</c:v>
                </c:pt>
                <c:pt idx="2979">
                  <c:v>-0.54</c:v>
                </c:pt>
                <c:pt idx="2980">
                  <c:v>-0.56000000000000005</c:v>
                </c:pt>
                <c:pt idx="2981">
                  <c:v>-0.58000000000000007</c:v>
                </c:pt>
                <c:pt idx="2982">
                  <c:v>-0.59000000000000008</c:v>
                </c:pt>
                <c:pt idx="2983">
                  <c:v>-0.61</c:v>
                </c:pt>
                <c:pt idx="2984">
                  <c:v>-0.64</c:v>
                </c:pt>
                <c:pt idx="2985">
                  <c:v>-0.66</c:v>
                </c:pt>
                <c:pt idx="2986">
                  <c:v>-0.69000000000000006</c:v>
                </c:pt>
                <c:pt idx="2987">
                  <c:v>-0.71000000000000008</c:v>
                </c:pt>
                <c:pt idx="2988">
                  <c:v>-0.74</c:v>
                </c:pt>
                <c:pt idx="2989">
                  <c:v>-0.76</c:v>
                </c:pt>
                <c:pt idx="2990">
                  <c:v>-0.79</c:v>
                </c:pt>
                <c:pt idx="2991">
                  <c:v>-0.81</c:v>
                </c:pt>
                <c:pt idx="2992">
                  <c:v>-0.84000000000000008</c:v>
                </c:pt>
                <c:pt idx="2993">
                  <c:v>-0.86</c:v>
                </c:pt>
                <c:pt idx="2994">
                  <c:v>-0.89</c:v>
                </c:pt>
                <c:pt idx="2995">
                  <c:v>-0.89</c:v>
                </c:pt>
                <c:pt idx="2996">
                  <c:v>-0.91</c:v>
                </c:pt>
                <c:pt idx="2997">
                  <c:v>-0.94000000000000006</c:v>
                </c:pt>
                <c:pt idx="2998">
                  <c:v>-0.97000000000000008</c:v>
                </c:pt>
                <c:pt idx="2999">
                  <c:v>-0.99</c:v>
                </c:pt>
                <c:pt idx="3000">
                  <c:v>-1.02</c:v>
                </c:pt>
                <c:pt idx="3001">
                  <c:v>-1.04</c:v>
                </c:pt>
                <c:pt idx="3002">
                  <c:v>-1.07</c:v>
                </c:pt>
                <c:pt idx="3003">
                  <c:v>-1.07</c:v>
                </c:pt>
                <c:pt idx="3004">
                  <c:v>-1.0900000000000001</c:v>
                </c:pt>
                <c:pt idx="3005">
                  <c:v>-1.1200000000000001</c:v>
                </c:pt>
                <c:pt idx="3006">
                  <c:v>-1.1400000000000001</c:v>
                </c:pt>
                <c:pt idx="3007">
                  <c:v>-1.1499999999999999</c:v>
                </c:pt>
                <c:pt idx="3008">
                  <c:v>-1.17</c:v>
                </c:pt>
                <c:pt idx="3009">
                  <c:v>-1.19</c:v>
                </c:pt>
                <c:pt idx="3010">
                  <c:v>-1.21</c:v>
                </c:pt>
                <c:pt idx="3011">
                  <c:v>-1.22</c:v>
                </c:pt>
                <c:pt idx="3012">
                  <c:v>-1.24</c:v>
                </c:pt>
                <c:pt idx="3013">
                  <c:v>-1.27</c:v>
                </c:pt>
                <c:pt idx="3014">
                  <c:v>-1.28</c:v>
                </c:pt>
                <c:pt idx="3015">
                  <c:v>-1.29</c:v>
                </c:pt>
                <c:pt idx="3016">
                  <c:v>-1.31</c:v>
                </c:pt>
                <c:pt idx="3017">
                  <c:v>-1.32</c:v>
                </c:pt>
                <c:pt idx="3018">
                  <c:v>-1.32</c:v>
                </c:pt>
                <c:pt idx="3019">
                  <c:v>-1.31</c:v>
                </c:pt>
                <c:pt idx="3020">
                  <c:v>-1.29</c:v>
                </c:pt>
                <c:pt idx="3021">
                  <c:v>-1.27</c:v>
                </c:pt>
                <c:pt idx="3022">
                  <c:v>-1.25</c:v>
                </c:pt>
                <c:pt idx="3023">
                  <c:v>-1.24</c:v>
                </c:pt>
                <c:pt idx="3024">
                  <c:v>-1.22</c:v>
                </c:pt>
                <c:pt idx="3025">
                  <c:v>-1.19</c:v>
                </c:pt>
                <c:pt idx="3026">
                  <c:v>-1.1800000000000002</c:v>
                </c:pt>
                <c:pt idx="3027">
                  <c:v>-1.17</c:v>
                </c:pt>
                <c:pt idx="3028">
                  <c:v>-1.1400000000000001</c:v>
                </c:pt>
                <c:pt idx="3029">
                  <c:v>-1.1200000000000001</c:v>
                </c:pt>
                <c:pt idx="3030">
                  <c:v>-1.0900000000000001</c:v>
                </c:pt>
                <c:pt idx="3031">
                  <c:v>-1.07</c:v>
                </c:pt>
                <c:pt idx="3032">
                  <c:v>-1.04</c:v>
                </c:pt>
                <c:pt idx="3033">
                  <c:v>-1.02</c:v>
                </c:pt>
                <c:pt idx="3034">
                  <c:v>-0.99</c:v>
                </c:pt>
                <c:pt idx="3035">
                  <c:v>-0.97000000000000008</c:v>
                </c:pt>
                <c:pt idx="3036">
                  <c:v>-0.97000000000000008</c:v>
                </c:pt>
                <c:pt idx="3037">
                  <c:v>-0.94000000000000006</c:v>
                </c:pt>
                <c:pt idx="3038">
                  <c:v>-0.91</c:v>
                </c:pt>
                <c:pt idx="3039">
                  <c:v>-0.89</c:v>
                </c:pt>
                <c:pt idx="3040">
                  <c:v>-0.86</c:v>
                </c:pt>
                <c:pt idx="3041">
                  <c:v>-0.86</c:v>
                </c:pt>
                <c:pt idx="3042">
                  <c:v>-0.83000000000000007</c:v>
                </c:pt>
                <c:pt idx="3043">
                  <c:v>-0.81</c:v>
                </c:pt>
                <c:pt idx="3044">
                  <c:v>-0.78</c:v>
                </c:pt>
                <c:pt idx="3045">
                  <c:v>-0.76</c:v>
                </c:pt>
                <c:pt idx="3046">
                  <c:v>-0.72000000000000008</c:v>
                </c:pt>
                <c:pt idx="3047">
                  <c:v>-0.70000000000000007</c:v>
                </c:pt>
                <c:pt idx="3048">
                  <c:v>-0.67</c:v>
                </c:pt>
                <c:pt idx="3049">
                  <c:v>-0.65</c:v>
                </c:pt>
                <c:pt idx="3050">
                  <c:v>-0.62</c:v>
                </c:pt>
                <c:pt idx="3051">
                  <c:v>-0.60000000000000009</c:v>
                </c:pt>
                <c:pt idx="3052">
                  <c:v>-0.60000000000000009</c:v>
                </c:pt>
                <c:pt idx="3053">
                  <c:v>-0.57000000000000006</c:v>
                </c:pt>
                <c:pt idx="3054">
                  <c:v>-0.55000000000000004</c:v>
                </c:pt>
                <c:pt idx="3055">
                  <c:v>-0.52</c:v>
                </c:pt>
                <c:pt idx="3056">
                  <c:v>-0.49</c:v>
                </c:pt>
                <c:pt idx="3057">
                  <c:v>-0.48</c:v>
                </c:pt>
                <c:pt idx="3058">
                  <c:v>-0.47</c:v>
                </c:pt>
                <c:pt idx="3059">
                  <c:v>-0.43999999999999995</c:v>
                </c:pt>
                <c:pt idx="3060">
                  <c:v>-0.41999999999999993</c:v>
                </c:pt>
                <c:pt idx="3061">
                  <c:v>-0.39000000000000012</c:v>
                </c:pt>
                <c:pt idx="3062">
                  <c:v>-0.37000000000000011</c:v>
                </c:pt>
                <c:pt idx="3063">
                  <c:v>-0.34000000000000008</c:v>
                </c:pt>
                <c:pt idx="3064">
                  <c:v>-0.34000000000000008</c:v>
                </c:pt>
                <c:pt idx="3065">
                  <c:v>-0.32000000000000006</c:v>
                </c:pt>
                <c:pt idx="3066">
                  <c:v>-0.29000000000000004</c:v>
                </c:pt>
                <c:pt idx="3067">
                  <c:v>-0.27</c:v>
                </c:pt>
                <c:pt idx="3068">
                  <c:v>-0.24</c:v>
                </c:pt>
                <c:pt idx="3069">
                  <c:v>-0.21999999999999997</c:v>
                </c:pt>
                <c:pt idx="3070">
                  <c:v>-0.19999999999999996</c:v>
                </c:pt>
                <c:pt idx="3071">
                  <c:v>-0.18999999999999995</c:v>
                </c:pt>
                <c:pt idx="3072">
                  <c:v>-0.16999999999999993</c:v>
                </c:pt>
                <c:pt idx="3073">
                  <c:v>-0.13000000000000012</c:v>
                </c:pt>
                <c:pt idx="3074">
                  <c:v>-0.1100000000000001</c:v>
                </c:pt>
                <c:pt idx="3075">
                  <c:v>-8.0000000000000071E-2</c:v>
                </c:pt>
                <c:pt idx="3076">
                  <c:v>-7.0000000000000062E-2</c:v>
                </c:pt>
                <c:pt idx="3077">
                  <c:v>-6.0000000000000053E-2</c:v>
                </c:pt>
                <c:pt idx="3078">
                  <c:v>-3.0000000000000027E-2</c:v>
                </c:pt>
                <c:pt idx="3079">
                  <c:v>-1.0000000000000009E-2</c:v>
                </c:pt>
                <c:pt idx="3080">
                  <c:v>2.0000000000000018E-2</c:v>
                </c:pt>
                <c:pt idx="3081">
                  <c:v>4.0000000000000036E-2</c:v>
                </c:pt>
                <c:pt idx="3082">
                  <c:v>7.0000000000000062E-2</c:v>
                </c:pt>
                <c:pt idx="3083">
                  <c:v>8.9999999999999858E-2</c:v>
                </c:pt>
                <c:pt idx="3084">
                  <c:v>0.11999999999999988</c:v>
                </c:pt>
                <c:pt idx="3085">
                  <c:v>0.1399999999999999</c:v>
                </c:pt>
                <c:pt idx="3086">
                  <c:v>0.16999999999999993</c:v>
                </c:pt>
                <c:pt idx="3087">
                  <c:v>0.18999999999999995</c:v>
                </c:pt>
                <c:pt idx="3088">
                  <c:v>0.19999999999999996</c:v>
                </c:pt>
                <c:pt idx="3089">
                  <c:v>0.21999999999999997</c:v>
                </c:pt>
                <c:pt idx="3090">
                  <c:v>0.24</c:v>
                </c:pt>
                <c:pt idx="3091">
                  <c:v>0.27</c:v>
                </c:pt>
                <c:pt idx="3092">
                  <c:v>0.29000000000000004</c:v>
                </c:pt>
                <c:pt idx="3093">
                  <c:v>0.32000000000000006</c:v>
                </c:pt>
                <c:pt idx="3094">
                  <c:v>0.33000000000000007</c:v>
                </c:pt>
                <c:pt idx="3095">
                  <c:v>0.34999999999999987</c:v>
                </c:pt>
                <c:pt idx="3096">
                  <c:v>0.36999999999999988</c:v>
                </c:pt>
                <c:pt idx="3097">
                  <c:v>0.39999999999999991</c:v>
                </c:pt>
                <c:pt idx="3098">
                  <c:v>0.41999999999999993</c:v>
                </c:pt>
                <c:pt idx="3099">
                  <c:v>0.44999999999999996</c:v>
                </c:pt>
                <c:pt idx="3100">
                  <c:v>0.44999999999999996</c:v>
                </c:pt>
                <c:pt idx="3101">
                  <c:v>0.46999999999999975</c:v>
                </c:pt>
                <c:pt idx="3102">
                  <c:v>0.5</c:v>
                </c:pt>
                <c:pt idx="3103">
                  <c:v>0.52</c:v>
                </c:pt>
                <c:pt idx="3104">
                  <c:v>0.54999999999999982</c:v>
                </c:pt>
                <c:pt idx="3105">
                  <c:v>0.56999999999999984</c:v>
                </c:pt>
                <c:pt idx="3106">
                  <c:v>0.60000000000000009</c:v>
                </c:pt>
                <c:pt idx="3107">
                  <c:v>0.62000000000000011</c:v>
                </c:pt>
                <c:pt idx="3108">
                  <c:v>0.64999999999999991</c:v>
                </c:pt>
                <c:pt idx="3109">
                  <c:v>0.66999999999999993</c:v>
                </c:pt>
                <c:pt idx="3110">
                  <c:v>0.69</c:v>
                </c:pt>
                <c:pt idx="3111">
                  <c:v>0.70000000000000018</c:v>
                </c:pt>
                <c:pt idx="3112">
                  <c:v>0.71999999999999975</c:v>
                </c:pt>
                <c:pt idx="3113">
                  <c:v>0.75</c:v>
                </c:pt>
                <c:pt idx="3114">
                  <c:v>0.77</c:v>
                </c:pt>
                <c:pt idx="3115">
                  <c:v>0.79</c:v>
                </c:pt>
                <c:pt idx="3116">
                  <c:v>0.79999999999999982</c:v>
                </c:pt>
                <c:pt idx="3117">
                  <c:v>0.81999999999999984</c:v>
                </c:pt>
                <c:pt idx="3118">
                  <c:v>0.85000000000000009</c:v>
                </c:pt>
                <c:pt idx="3119">
                  <c:v>0.87000000000000011</c:v>
                </c:pt>
                <c:pt idx="3120">
                  <c:v>0.89999999999999991</c:v>
                </c:pt>
                <c:pt idx="3121">
                  <c:v>0.91999999999999993</c:v>
                </c:pt>
                <c:pt idx="3122">
                  <c:v>0.93000000000000016</c:v>
                </c:pt>
                <c:pt idx="3123">
                  <c:v>0.95000000000000018</c:v>
                </c:pt>
                <c:pt idx="3124">
                  <c:v>0.98</c:v>
                </c:pt>
                <c:pt idx="3125">
                  <c:v>0.98</c:v>
                </c:pt>
                <c:pt idx="3126">
                  <c:v>1</c:v>
                </c:pt>
                <c:pt idx="3127">
                  <c:v>1</c:v>
                </c:pt>
                <c:pt idx="3128">
                  <c:v>0.98</c:v>
                </c:pt>
                <c:pt idx="3129">
                  <c:v>0.98</c:v>
                </c:pt>
                <c:pt idx="3130">
                  <c:v>0.96999999999999975</c:v>
                </c:pt>
                <c:pt idx="3131">
                  <c:v>0.95000000000000018</c:v>
                </c:pt>
                <c:pt idx="3132">
                  <c:v>0.91999999999999993</c:v>
                </c:pt>
                <c:pt idx="3133">
                  <c:v>0.91999999999999993</c:v>
                </c:pt>
                <c:pt idx="3134">
                  <c:v>0.89999999999999991</c:v>
                </c:pt>
                <c:pt idx="3135">
                  <c:v>0.87000000000000011</c:v>
                </c:pt>
                <c:pt idx="3136">
                  <c:v>0.85999999999999988</c:v>
                </c:pt>
                <c:pt idx="3137">
                  <c:v>0.85000000000000009</c:v>
                </c:pt>
                <c:pt idx="3138">
                  <c:v>0.81999999999999984</c:v>
                </c:pt>
                <c:pt idx="3139">
                  <c:v>0.79999999999999982</c:v>
                </c:pt>
                <c:pt idx="3140">
                  <c:v>0.77</c:v>
                </c:pt>
                <c:pt idx="3141">
                  <c:v>0.77</c:v>
                </c:pt>
                <c:pt idx="3142">
                  <c:v>0.73999999999999977</c:v>
                </c:pt>
                <c:pt idx="3143">
                  <c:v>0.71</c:v>
                </c:pt>
                <c:pt idx="3144">
                  <c:v>0.69</c:v>
                </c:pt>
                <c:pt idx="3145">
                  <c:v>0.66000000000000014</c:v>
                </c:pt>
                <c:pt idx="3146">
                  <c:v>0.64000000000000012</c:v>
                </c:pt>
                <c:pt idx="3147">
                  <c:v>0.60999999999999988</c:v>
                </c:pt>
                <c:pt idx="3148">
                  <c:v>0.58999999999999986</c:v>
                </c:pt>
                <c:pt idx="3149">
                  <c:v>0.56000000000000005</c:v>
                </c:pt>
                <c:pt idx="3150">
                  <c:v>0.54</c:v>
                </c:pt>
                <c:pt idx="3151">
                  <c:v>0.50999999999999979</c:v>
                </c:pt>
                <c:pt idx="3152">
                  <c:v>0.48999999999999977</c:v>
                </c:pt>
                <c:pt idx="3153">
                  <c:v>0.45999999999999996</c:v>
                </c:pt>
                <c:pt idx="3154">
                  <c:v>0.43999999999999995</c:v>
                </c:pt>
                <c:pt idx="3155">
                  <c:v>0.40999999999999992</c:v>
                </c:pt>
                <c:pt idx="3156">
                  <c:v>0.3899999999999999</c:v>
                </c:pt>
                <c:pt idx="3157">
                  <c:v>0.35999999999999988</c:v>
                </c:pt>
                <c:pt idx="3158">
                  <c:v>0.33999999999999986</c:v>
                </c:pt>
                <c:pt idx="3159">
                  <c:v>0.31000000000000005</c:v>
                </c:pt>
                <c:pt idx="3160">
                  <c:v>0.29000000000000004</c:v>
                </c:pt>
                <c:pt idx="3161">
                  <c:v>0.29000000000000004</c:v>
                </c:pt>
                <c:pt idx="3162">
                  <c:v>0.26</c:v>
                </c:pt>
                <c:pt idx="3163">
                  <c:v>0.24</c:v>
                </c:pt>
                <c:pt idx="3164">
                  <c:v>0.20999999999999996</c:v>
                </c:pt>
                <c:pt idx="3165">
                  <c:v>0.18999999999999995</c:v>
                </c:pt>
                <c:pt idx="3166">
                  <c:v>0.17999999999999994</c:v>
                </c:pt>
                <c:pt idx="3167">
                  <c:v>0.15999999999999992</c:v>
                </c:pt>
                <c:pt idx="3168">
                  <c:v>0.1399999999999999</c:v>
                </c:pt>
                <c:pt idx="3169">
                  <c:v>0.10999999999999988</c:v>
                </c:pt>
                <c:pt idx="3170">
                  <c:v>8.0000000000000071E-2</c:v>
                </c:pt>
                <c:pt idx="3171">
                  <c:v>6.0000000000000053E-2</c:v>
                </c:pt>
                <c:pt idx="3172">
                  <c:v>5.0000000000000044E-2</c:v>
                </c:pt>
                <c:pt idx="3173">
                  <c:v>3.0000000000000027E-2</c:v>
                </c:pt>
                <c:pt idx="3174">
                  <c:v>1.0000000000000009E-2</c:v>
                </c:pt>
                <c:pt idx="3175">
                  <c:v>-2.0000000000000018E-2</c:v>
                </c:pt>
                <c:pt idx="3176">
                  <c:v>-4.0000000000000036E-2</c:v>
                </c:pt>
                <c:pt idx="3177">
                  <c:v>-7.0000000000000062E-2</c:v>
                </c:pt>
                <c:pt idx="3178">
                  <c:v>-9.000000000000008E-2</c:v>
                </c:pt>
                <c:pt idx="3179">
                  <c:v>-0.12000000000000011</c:v>
                </c:pt>
                <c:pt idx="3180">
                  <c:v>-0.14000000000000012</c:v>
                </c:pt>
                <c:pt idx="3181">
                  <c:v>-0.16999999999999993</c:v>
                </c:pt>
                <c:pt idx="3182">
                  <c:v>-0.17999999999999994</c:v>
                </c:pt>
                <c:pt idx="3183">
                  <c:v>-0.18999999999999995</c:v>
                </c:pt>
                <c:pt idx="3184">
                  <c:v>-0.21999999999999997</c:v>
                </c:pt>
                <c:pt idx="3185">
                  <c:v>-0.24</c:v>
                </c:pt>
                <c:pt idx="3186">
                  <c:v>-0.27</c:v>
                </c:pt>
                <c:pt idx="3187">
                  <c:v>-0.28000000000000003</c:v>
                </c:pt>
                <c:pt idx="3188">
                  <c:v>-0.29000000000000004</c:v>
                </c:pt>
                <c:pt idx="3189">
                  <c:v>-0.32000000000000006</c:v>
                </c:pt>
                <c:pt idx="3190">
                  <c:v>-0.34000000000000008</c:v>
                </c:pt>
                <c:pt idx="3191">
                  <c:v>-0.37000000000000011</c:v>
                </c:pt>
                <c:pt idx="3192">
                  <c:v>-0.39000000000000012</c:v>
                </c:pt>
                <c:pt idx="3193">
                  <c:v>-0.41999999999999993</c:v>
                </c:pt>
                <c:pt idx="3194">
                  <c:v>-0.43999999999999995</c:v>
                </c:pt>
                <c:pt idx="3195">
                  <c:v>-0.47</c:v>
                </c:pt>
                <c:pt idx="3196">
                  <c:v>-0.49</c:v>
                </c:pt>
                <c:pt idx="3197">
                  <c:v>-0.52</c:v>
                </c:pt>
                <c:pt idx="3198">
                  <c:v>-0.55000000000000004</c:v>
                </c:pt>
                <c:pt idx="3199">
                  <c:v>-0.57000000000000006</c:v>
                </c:pt>
                <c:pt idx="3200">
                  <c:v>-0.60000000000000009</c:v>
                </c:pt>
                <c:pt idx="3201">
                  <c:v>-0.60000000000000009</c:v>
                </c:pt>
                <c:pt idx="3202">
                  <c:v>-0.62</c:v>
                </c:pt>
                <c:pt idx="3203">
                  <c:v>-0.65</c:v>
                </c:pt>
                <c:pt idx="3204">
                  <c:v>-0.67</c:v>
                </c:pt>
                <c:pt idx="3205">
                  <c:v>-0.70000000000000007</c:v>
                </c:pt>
                <c:pt idx="3206">
                  <c:v>-0.72000000000000008</c:v>
                </c:pt>
                <c:pt idx="3207">
                  <c:v>-0.75</c:v>
                </c:pt>
                <c:pt idx="3208">
                  <c:v>-0.77</c:v>
                </c:pt>
                <c:pt idx="3209">
                  <c:v>-0.79</c:v>
                </c:pt>
                <c:pt idx="3210">
                  <c:v>-0.8</c:v>
                </c:pt>
                <c:pt idx="3211">
                  <c:v>-0.82000000000000006</c:v>
                </c:pt>
                <c:pt idx="3212">
                  <c:v>-0.85000000000000009</c:v>
                </c:pt>
                <c:pt idx="3213">
                  <c:v>-0.87</c:v>
                </c:pt>
                <c:pt idx="3214">
                  <c:v>-0.88</c:v>
                </c:pt>
                <c:pt idx="3215">
                  <c:v>-0.9</c:v>
                </c:pt>
                <c:pt idx="3216">
                  <c:v>-0.92</c:v>
                </c:pt>
                <c:pt idx="3217">
                  <c:v>-0.95000000000000007</c:v>
                </c:pt>
                <c:pt idx="3218">
                  <c:v>-0.97000000000000008</c:v>
                </c:pt>
                <c:pt idx="3219">
                  <c:v>-0.97000000000000008</c:v>
                </c:pt>
                <c:pt idx="3220">
                  <c:v>-1</c:v>
                </c:pt>
                <c:pt idx="3221">
                  <c:v>-1.02</c:v>
                </c:pt>
                <c:pt idx="3222">
                  <c:v>-1.04</c:v>
                </c:pt>
                <c:pt idx="3223">
                  <c:v>-1.05</c:v>
                </c:pt>
                <c:pt idx="3224">
                  <c:v>-1.07</c:v>
                </c:pt>
                <c:pt idx="3225">
                  <c:v>-1.1000000000000001</c:v>
                </c:pt>
                <c:pt idx="3226">
                  <c:v>-1.1000000000000001</c:v>
                </c:pt>
                <c:pt idx="3227">
                  <c:v>-1.1200000000000001</c:v>
                </c:pt>
                <c:pt idx="3228">
                  <c:v>-1.1300000000000001</c:v>
                </c:pt>
                <c:pt idx="3229">
                  <c:v>-1.1499999999999999</c:v>
                </c:pt>
                <c:pt idx="3230">
                  <c:v>-1.1600000000000001</c:v>
                </c:pt>
                <c:pt idx="3231">
                  <c:v>-1.1600000000000001</c:v>
                </c:pt>
                <c:pt idx="3232">
                  <c:v>-1.1499999999999999</c:v>
                </c:pt>
                <c:pt idx="3233">
                  <c:v>-1.1300000000000001</c:v>
                </c:pt>
                <c:pt idx="3234">
                  <c:v>-1.1200000000000001</c:v>
                </c:pt>
                <c:pt idx="3235">
                  <c:v>-1.1200000000000001</c:v>
                </c:pt>
                <c:pt idx="3236">
                  <c:v>-1.1000000000000001</c:v>
                </c:pt>
                <c:pt idx="3237">
                  <c:v>-1.07</c:v>
                </c:pt>
                <c:pt idx="3238">
                  <c:v>-1.05</c:v>
                </c:pt>
                <c:pt idx="3239">
                  <c:v>-1.04</c:v>
                </c:pt>
                <c:pt idx="3240">
                  <c:v>-1.02</c:v>
                </c:pt>
                <c:pt idx="3241">
                  <c:v>-1</c:v>
                </c:pt>
                <c:pt idx="3242">
                  <c:v>-0.97000000000000008</c:v>
                </c:pt>
                <c:pt idx="3243">
                  <c:v>-0.95000000000000007</c:v>
                </c:pt>
                <c:pt idx="3244">
                  <c:v>-0.94000000000000006</c:v>
                </c:pt>
                <c:pt idx="3245">
                  <c:v>-0.92</c:v>
                </c:pt>
                <c:pt idx="3246">
                  <c:v>-0.9</c:v>
                </c:pt>
                <c:pt idx="3247">
                  <c:v>-0.87</c:v>
                </c:pt>
                <c:pt idx="3248">
                  <c:v>-0.85000000000000009</c:v>
                </c:pt>
                <c:pt idx="3249">
                  <c:v>-0.82000000000000006</c:v>
                </c:pt>
                <c:pt idx="3250">
                  <c:v>-0.79</c:v>
                </c:pt>
                <c:pt idx="3251">
                  <c:v>-0.76</c:v>
                </c:pt>
                <c:pt idx="3252">
                  <c:v>-0.74</c:v>
                </c:pt>
                <c:pt idx="3253">
                  <c:v>-0.71000000000000008</c:v>
                </c:pt>
                <c:pt idx="3254">
                  <c:v>-0.70000000000000007</c:v>
                </c:pt>
                <c:pt idx="3255">
                  <c:v>-0.69000000000000006</c:v>
                </c:pt>
                <c:pt idx="3256">
                  <c:v>-0.66</c:v>
                </c:pt>
                <c:pt idx="3257">
                  <c:v>-0.64</c:v>
                </c:pt>
                <c:pt idx="3258">
                  <c:v>-0.61</c:v>
                </c:pt>
                <c:pt idx="3259">
                  <c:v>-0.59000000000000008</c:v>
                </c:pt>
                <c:pt idx="3260">
                  <c:v>-0.56000000000000005</c:v>
                </c:pt>
                <c:pt idx="3261">
                  <c:v>-0.54</c:v>
                </c:pt>
                <c:pt idx="3262">
                  <c:v>-0.51</c:v>
                </c:pt>
                <c:pt idx="3263">
                  <c:v>-0.49</c:v>
                </c:pt>
                <c:pt idx="3264">
                  <c:v>-0.47</c:v>
                </c:pt>
                <c:pt idx="3265">
                  <c:v>-0.45999999999999996</c:v>
                </c:pt>
                <c:pt idx="3266">
                  <c:v>-0.43999999999999995</c:v>
                </c:pt>
                <c:pt idx="3267">
                  <c:v>-0.41000000000000014</c:v>
                </c:pt>
                <c:pt idx="3268">
                  <c:v>-0.39000000000000012</c:v>
                </c:pt>
                <c:pt idx="3269">
                  <c:v>-0.3600000000000001</c:v>
                </c:pt>
                <c:pt idx="3270">
                  <c:v>-0.34000000000000008</c:v>
                </c:pt>
                <c:pt idx="3271">
                  <c:v>-0.31000000000000005</c:v>
                </c:pt>
                <c:pt idx="3272">
                  <c:v>-0.28000000000000003</c:v>
                </c:pt>
                <c:pt idx="3273">
                  <c:v>-0.26</c:v>
                </c:pt>
                <c:pt idx="3274">
                  <c:v>-0.22999999999999998</c:v>
                </c:pt>
                <c:pt idx="3275">
                  <c:v>-0.20999999999999996</c:v>
                </c:pt>
                <c:pt idx="3276">
                  <c:v>-0.17999999999999994</c:v>
                </c:pt>
                <c:pt idx="3277">
                  <c:v>-0.16000000000000014</c:v>
                </c:pt>
                <c:pt idx="3278">
                  <c:v>-0.13000000000000012</c:v>
                </c:pt>
                <c:pt idx="3279">
                  <c:v>-0.10000000000000009</c:v>
                </c:pt>
                <c:pt idx="3280">
                  <c:v>-7.0000000000000062E-2</c:v>
                </c:pt>
                <c:pt idx="3281">
                  <c:v>-5.0000000000000044E-2</c:v>
                </c:pt>
                <c:pt idx="3282">
                  <c:v>-2.0000000000000018E-2</c:v>
                </c:pt>
                <c:pt idx="3283">
                  <c:v>0</c:v>
                </c:pt>
                <c:pt idx="3284">
                  <c:v>3.0000000000000027E-2</c:v>
                </c:pt>
                <c:pt idx="3285">
                  <c:v>5.0000000000000044E-2</c:v>
                </c:pt>
                <c:pt idx="3286">
                  <c:v>8.0000000000000071E-2</c:v>
                </c:pt>
                <c:pt idx="3287">
                  <c:v>9.9999999999999867E-2</c:v>
                </c:pt>
                <c:pt idx="3288">
                  <c:v>0.1399999999999999</c:v>
                </c:pt>
                <c:pt idx="3289">
                  <c:v>0.15999999999999992</c:v>
                </c:pt>
                <c:pt idx="3290">
                  <c:v>0.16999999999999993</c:v>
                </c:pt>
                <c:pt idx="3291">
                  <c:v>0.18999999999999995</c:v>
                </c:pt>
                <c:pt idx="3292">
                  <c:v>0.21999999999999997</c:v>
                </c:pt>
                <c:pt idx="3293">
                  <c:v>0.24</c:v>
                </c:pt>
                <c:pt idx="3294">
                  <c:v>0.27</c:v>
                </c:pt>
                <c:pt idx="3295">
                  <c:v>0.29000000000000004</c:v>
                </c:pt>
                <c:pt idx="3296">
                  <c:v>0.32000000000000006</c:v>
                </c:pt>
                <c:pt idx="3297">
                  <c:v>0.34999999999999987</c:v>
                </c:pt>
                <c:pt idx="3298">
                  <c:v>0.36999999999999988</c:v>
                </c:pt>
                <c:pt idx="3299">
                  <c:v>0.39999999999999991</c:v>
                </c:pt>
                <c:pt idx="3300">
                  <c:v>0.39999999999999991</c:v>
                </c:pt>
                <c:pt idx="3301">
                  <c:v>0.41999999999999993</c:v>
                </c:pt>
                <c:pt idx="3302">
                  <c:v>0.44999999999999996</c:v>
                </c:pt>
                <c:pt idx="3303">
                  <c:v>0.46999999999999975</c:v>
                </c:pt>
                <c:pt idx="3304">
                  <c:v>0.5</c:v>
                </c:pt>
                <c:pt idx="3305">
                  <c:v>0.50999999999999979</c:v>
                </c:pt>
                <c:pt idx="3306">
                  <c:v>0.52</c:v>
                </c:pt>
                <c:pt idx="3307">
                  <c:v>0.54999999999999982</c:v>
                </c:pt>
                <c:pt idx="3308">
                  <c:v>0.56999999999999984</c:v>
                </c:pt>
                <c:pt idx="3309">
                  <c:v>0.60000000000000009</c:v>
                </c:pt>
                <c:pt idx="3310">
                  <c:v>0.60999999999999988</c:v>
                </c:pt>
                <c:pt idx="3311">
                  <c:v>0.62000000000000011</c:v>
                </c:pt>
                <c:pt idx="3312">
                  <c:v>0.64999999999999991</c:v>
                </c:pt>
                <c:pt idx="3313">
                  <c:v>0.66999999999999993</c:v>
                </c:pt>
                <c:pt idx="3314">
                  <c:v>0.70000000000000018</c:v>
                </c:pt>
                <c:pt idx="3315">
                  <c:v>0.71999999999999975</c:v>
                </c:pt>
                <c:pt idx="3316">
                  <c:v>0.75</c:v>
                </c:pt>
                <c:pt idx="3317">
                  <c:v>0.77</c:v>
                </c:pt>
                <c:pt idx="3318">
                  <c:v>0.77</c:v>
                </c:pt>
                <c:pt idx="3319">
                  <c:v>0.79999999999999982</c:v>
                </c:pt>
                <c:pt idx="3320">
                  <c:v>0.81999999999999984</c:v>
                </c:pt>
                <c:pt idx="3321">
                  <c:v>0.81999999999999984</c:v>
                </c:pt>
                <c:pt idx="3322">
                  <c:v>0.83999999999999986</c:v>
                </c:pt>
                <c:pt idx="3323">
                  <c:v>0.83999999999999986</c:v>
                </c:pt>
                <c:pt idx="3324">
                  <c:v>0.83000000000000007</c:v>
                </c:pt>
                <c:pt idx="3325">
                  <c:v>0.81999999999999984</c:v>
                </c:pt>
                <c:pt idx="3326">
                  <c:v>0.79999999999999982</c:v>
                </c:pt>
                <c:pt idx="3327">
                  <c:v>0.7799999999999998</c:v>
                </c:pt>
                <c:pt idx="3328">
                  <c:v>0.77</c:v>
                </c:pt>
                <c:pt idx="3329">
                  <c:v>0.75</c:v>
                </c:pt>
                <c:pt idx="3330">
                  <c:v>0.71999999999999975</c:v>
                </c:pt>
                <c:pt idx="3331">
                  <c:v>0.71</c:v>
                </c:pt>
                <c:pt idx="3332">
                  <c:v>0.70000000000000018</c:v>
                </c:pt>
                <c:pt idx="3333">
                  <c:v>0.66999999999999993</c:v>
                </c:pt>
                <c:pt idx="3334">
                  <c:v>0.64999999999999991</c:v>
                </c:pt>
                <c:pt idx="3335">
                  <c:v>0.62000000000000011</c:v>
                </c:pt>
                <c:pt idx="3336">
                  <c:v>0.60999999999999988</c:v>
                </c:pt>
                <c:pt idx="3337">
                  <c:v>0.60000000000000009</c:v>
                </c:pt>
                <c:pt idx="3338">
                  <c:v>0.56999999999999984</c:v>
                </c:pt>
                <c:pt idx="3339">
                  <c:v>0.54999999999999982</c:v>
                </c:pt>
                <c:pt idx="3340">
                  <c:v>0.52</c:v>
                </c:pt>
                <c:pt idx="3341">
                  <c:v>0.5</c:v>
                </c:pt>
                <c:pt idx="3342">
                  <c:v>0.46999999999999975</c:v>
                </c:pt>
                <c:pt idx="3343">
                  <c:v>0.44999999999999996</c:v>
                </c:pt>
                <c:pt idx="3344">
                  <c:v>0.41999999999999993</c:v>
                </c:pt>
                <c:pt idx="3345">
                  <c:v>0.39999999999999991</c:v>
                </c:pt>
                <c:pt idx="3346">
                  <c:v>0.3899999999999999</c:v>
                </c:pt>
                <c:pt idx="3347">
                  <c:v>0.36999999999999988</c:v>
                </c:pt>
                <c:pt idx="3348">
                  <c:v>0.34999999999999987</c:v>
                </c:pt>
                <c:pt idx="3349">
                  <c:v>0.32000000000000006</c:v>
                </c:pt>
                <c:pt idx="3350">
                  <c:v>0.29000000000000004</c:v>
                </c:pt>
                <c:pt idx="3351">
                  <c:v>0.27</c:v>
                </c:pt>
                <c:pt idx="3352">
                  <c:v>0.24</c:v>
                </c:pt>
                <c:pt idx="3353">
                  <c:v>0.21999999999999997</c:v>
                </c:pt>
                <c:pt idx="3354">
                  <c:v>0.18999999999999995</c:v>
                </c:pt>
                <c:pt idx="3355">
                  <c:v>0.16999999999999993</c:v>
                </c:pt>
                <c:pt idx="3356">
                  <c:v>0.14999999999999991</c:v>
                </c:pt>
                <c:pt idx="3357">
                  <c:v>0.1399999999999999</c:v>
                </c:pt>
                <c:pt idx="3358">
                  <c:v>0.11999999999999988</c:v>
                </c:pt>
                <c:pt idx="3359">
                  <c:v>8.9999999999999858E-2</c:v>
                </c:pt>
                <c:pt idx="3360">
                  <c:v>7.0000000000000062E-2</c:v>
                </c:pt>
                <c:pt idx="3361">
                  <c:v>4.0000000000000036E-2</c:v>
                </c:pt>
                <c:pt idx="3362">
                  <c:v>3.0000000000000027E-2</c:v>
                </c:pt>
                <c:pt idx="3363">
                  <c:v>2.0000000000000018E-2</c:v>
                </c:pt>
                <c:pt idx="3364">
                  <c:v>-1.0000000000000009E-2</c:v>
                </c:pt>
                <c:pt idx="3365">
                  <c:v>-3.0000000000000027E-2</c:v>
                </c:pt>
                <c:pt idx="3366">
                  <c:v>-6.0000000000000053E-2</c:v>
                </c:pt>
                <c:pt idx="3367">
                  <c:v>-8.0000000000000071E-2</c:v>
                </c:pt>
                <c:pt idx="3368">
                  <c:v>-0.1100000000000001</c:v>
                </c:pt>
                <c:pt idx="3369">
                  <c:v>-0.13000000000000012</c:v>
                </c:pt>
                <c:pt idx="3370">
                  <c:v>-0.16000000000000014</c:v>
                </c:pt>
                <c:pt idx="3371">
                  <c:v>-0.17999999999999994</c:v>
                </c:pt>
                <c:pt idx="3372">
                  <c:v>-0.19999999999999996</c:v>
                </c:pt>
                <c:pt idx="3373">
                  <c:v>-0.20999999999999996</c:v>
                </c:pt>
                <c:pt idx="3374">
                  <c:v>-0.22999999999999998</c:v>
                </c:pt>
                <c:pt idx="3375">
                  <c:v>-0.26</c:v>
                </c:pt>
                <c:pt idx="3376">
                  <c:v>-0.28000000000000003</c:v>
                </c:pt>
                <c:pt idx="3377">
                  <c:v>-0.31000000000000005</c:v>
                </c:pt>
                <c:pt idx="3378">
                  <c:v>-0.32000000000000006</c:v>
                </c:pt>
                <c:pt idx="3379">
                  <c:v>-0.34000000000000008</c:v>
                </c:pt>
                <c:pt idx="3380">
                  <c:v>-0.3600000000000001</c:v>
                </c:pt>
                <c:pt idx="3381">
                  <c:v>-0.39000000000000012</c:v>
                </c:pt>
                <c:pt idx="3382">
                  <c:v>-0.41000000000000014</c:v>
                </c:pt>
                <c:pt idx="3383">
                  <c:v>-0.43999999999999995</c:v>
                </c:pt>
                <c:pt idx="3384">
                  <c:v>-0.43999999999999995</c:v>
                </c:pt>
                <c:pt idx="3385">
                  <c:v>-0.45999999999999996</c:v>
                </c:pt>
                <c:pt idx="3386">
                  <c:v>-0.49</c:v>
                </c:pt>
                <c:pt idx="3387">
                  <c:v>-0.51</c:v>
                </c:pt>
                <c:pt idx="3388">
                  <c:v>-0.54</c:v>
                </c:pt>
                <c:pt idx="3389">
                  <c:v>-0.55000000000000004</c:v>
                </c:pt>
                <c:pt idx="3390">
                  <c:v>-0.56000000000000005</c:v>
                </c:pt>
                <c:pt idx="3391">
                  <c:v>-0.59000000000000008</c:v>
                </c:pt>
                <c:pt idx="3392">
                  <c:v>-0.61</c:v>
                </c:pt>
                <c:pt idx="3393">
                  <c:v>-0.64</c:v>
                </c:pt>
                <c:pt idx="3394">
                  <c:v>-0.66</c:v>
                </c:pt>
                <c:pt idx="3395">
                  <c:v>-0.69000000000000006</c:v>
                </c:pt>
                <c:pt idx="3396">
                  <c:v>-0.71000000000000008</c:v>
                </c:pt>
                <c:pt idx="3397">
                  <c:v>-0.74</c:v>
                </c:pt>
                <c:pt idx="3398">
                  <c:v>-0.76</c:v>
                </c:pt>
                <c:pt idx="3399">
                  <c:v>-0.77</c:v>
                </c:pt>
                <c:pt idx="3400">
                  <c:v>-0.79</c:v>
                </c:pt>
                <c:pt idx="3401">
                  <c:v>-0.81</c:v>
                </c:pt>
                <c:pt idx="3402">
                  <c:v>-0.84000000000000008</c:v>
                </c:pt>
                <c:pt idx="3403">
                  <c:v>-0.86</c:v>
                </c:pt>
                <c:pt idx="3404">
                  <c:v>-0.88</c:v>
                </c:pt>
                <c:pt idx="3405">
                  <c:v>-0.89</c:v>
                </c:pt>
                <c:pt idx="3406">
                  <c:v>-0.91</c:v>
                </c:pt>
                <c:pt idx="3407">
                  <c:v>-0.94000000000000006</c:v>
                </c:pt>
                <c:pt idx="3408">
                  <c:v>-0.97000000000000008</c:v>
                </c:pt>
                <c:pt idx="3409">
                  <c:v>-0.98</c:v>
                </c:pt>
                <c:pt idx="3410">
                  <c:v>-0.99</c:v>
                </c:pt>
                <c:pt idx="3411">
                  <c:v>-1.02</c:v>
                </c:pt>
                <c:pt idx="3412">
                  <c:v>-1.04</c:v>
                </c:pt>
                <c:pt idx="3413">
                  <c:v>-1.07</c:v>
                </c:pt>
                <c:pt idx="3414">
                  <c:v>-1.07</c:v>
                </c:pt>
                <c:pt idx="3415">
                  <c:v>-1.0900000000000001</c:v>
                </c:pt>
                <c:pt idx="3416">
                  <c:v>-1.1200000000000001</c:v>
                </c:pt>
                <c:pt idx="3417">
                  <c:v>-1.1400000000000001</c:v>
                </c:pt>
                <c:pt idx="3418">
                  <c:v>-1.1600000000000001</c:v>
                </c:pt>
                <c:pt idx="3419">
                  <c:v>-1.17</c:v>
                </c:pt>
                <c:pt idx="3420">
                  <c:v>-1.19</c:v>
                </c:pt>
                <c:pt idx="3421">
                  <c:v>-1.22</c:v>
                </c:pt>
                <c:pt idx="3422">
                  <c:v>-1.24</c:v>
                </c:pt>
                <c:pt idx="3423">
                  <c:v>-1.27</c:v>
                </c:pt>
                <c:pt idx="3424">
                  <c:v>-1.29</c:v>
                </c:pt>
                <c:pt idx="3425">
                  <c:v>-1.29</c:v>
                </c:pt>
                <c:pt idx="3426">
                  <c:v>-1.32</c:v>
                </c:pt>
                <c:pt idx="3427">
                  <c:v>-1.34</c:v>
                </c:pt>
                <c:pt idx="3428">
                  <c:v>-1.34</c:v>
                </c:pt>
                <c:pt idx="3429">
                  <c:v>-1.37</c:v>
                </c:pt>
                <c:pt idx="3430">
                  <c:v>-1.37</c:v>
                </c:pt>
                <c:pt idx="3431">
                  <c:v>-1.37</c:v>
                </c:pt>
                <c:pt idx="3432">
                  <c:v>-1.34</c:v>
                </c:pt>
                <c:pt idx="3433">
                  <c:v>-1.33</c:v>
                </c:pt>
                <c:pt idx="3434">
                  <c:v>-1.32</c:v>
                </c:pt>
                <c:pt idx="3435">
                  <c:v>-1.31</c:v>
                </c:pt>
                <c:pt idx="3436">
                  <c:v>-1.29</c:v>
                </c:pt>
                <c:pt idx="3437">
                  <c:v>-1.27</c:v>
                </c:pt>
                <c:pt idx="3438">
                  <c:v>-1.26</c:v>
                </c:pt>
                <c:pt idx="3439">
                  <c:v>-1.24</c:v>
                </c:pt>
                <c:pt idx="3440">
                  <c:v>-1.22</c:v>
                </c:pt>
                <c:pt idx="3441">
                  <c:v>-1.19</c:v>
                </c:pt>
                <c:pt idx="3442">
                  <c:v>-1.1800000000000002</c:v>
                </c:pt>
                <c:pt idx="3443">
                  <c:v>-1.17</c:v>
                </c:pt>
                <c:pt idx="3444">
                  <c:v>-1.1400000000000001</c:v>
                </c:pt>
                <c:pt idx="3445">
                  <c:v>-1.1200000000000001</c:v>
                </c:pt>
                <c:pt idx="3446">
                  <c:v>-1.0900000000000001</c:v>
                </c:pt>
                <c:pt idx="3447">
                  <c:v>-1.07</c:v>
                </c:pt>
                <c:pt idx="3448">
                  <c:v>-1.06</c:v>
                </c:pt>
                <c:pt idx="3449">
                  <c:v>-1.04</c:v>
                </c:pt>
                <c:pt idx="3450">
                  <c:v>-1.02</c:v>
                </c:pt>
                <c:pt idx="3451">
                  <c:v>-0.99</c:v>
                </c:pt>
                <c:pt idx="3452">
                  <c:v>-0.97000000000000008</c:v>
                </c:pt>
                <c:pt idx="3453">
                  <c:v>-0.94000000000000006</c:v>
                </c:pt>
                <c:pt idx="3454">
                  <c:v>-0.93</c:v>
                </c:pt>
                <c:pt idx="3455">
                  <c:v>-0.91</c:v>
                </c:pt>
                <c:pt idx="3456">
                  <c:v>-0.89</c:v>
                </c:pt>
                <c:pt idx="3457">
                  <c:v>-0.86</c:v>
                </c:pt>
                <c:pt idx="3458">
                  <c:v>-0.83000000000000007</c:v>
                </c:pt>
                <c:pt idx="3459">
                  <c:v>-0.81</c:v>
                </c:pt>
                <c:pt idx="3460">
                  <c:v>-0.78</c:v>
                </c:pt>
                <c:pt idx="3461">
                  <c:v>-0.76</c:v>
                </c:pt>
                <c:pt idx="3462">
                  <c:v>-0.73</c:v>
                </c:pt>
                <c:pt idx="3463">
                  <c:v>-0.70000000000000007</c:v>
                </c:pt>
                <c:pt idx="3464">
                  <c:v>-0.68</c:v>
                </c:pt>
                <c:pt idx="3465">
                  <c:v>-0.65</c:v>
                </c:pt>
                <c:pt idx="3466">
                  <c:v>-0.62</c:v>
                </c:pt>
                <c:pt idx="3467">
                  <c:v>-0.60000000000000009</c:v>
                </c:pt>
                <c:pt idx="3468">
                  <c:v>-0.57000000000000006</c:v>
                </c:pt>
                <c:pt idx="3469">
                  <c:v>-0.55000000000000004</c:v>
                </c:pt>
                <c:pt idx="3470">
                  <c:v>-0.55000000000000004</c:v>
                </c:pt>
                <c:pt idx="3471">
                  <c:v>-0.52</c:v>
                </c:pt>
                <c:pt idx="3472">
                  <c:v>-0.49</c:v>
                </c:pt>
                <c:pt idx="3473">
                  <c:v>-0.47</c:v>
                </c:pt>
                <c:pt idx="3474">
                  <c:v>-0.43999999999999995</c:v>
                </c:pt>
                <c:pt idx="3475">
                  <c:v>-0.41999999999999993</c:v>
                </c:pt>
                <c:pt idx="3476">
                  <c:v>-0.41000000000000014</c:v>
                </c:pt>
                <c:pt idx="3477">
                  <c:v>-0.39000000000000012</c:v>
                </c:pt>
                <c:pt idx="3478">
                  <c:v>-0.35000000000000009</c:v>
                </c:pt>
                <c:pt idx="3479">
                  <c:v>-0.33000000000000007</c:v>
                </c:pt>
                <c:pt idx="3480">
                  <c:v>-0.30000000000000004</c:v>
                </c:pt>
                <c:pt idx="3481">
                  <c:v>-0.28000000000000003</c:v>
                </c:pt>
                <c:pt idx="3482">
                  <c:v>-0.25</c:v>
                </c:pt>
                <c:pt idx="3483">
                  <c:v>-0.22999999999999998</c:v>
                </c:pt>
                <c:pt idx="3484">
                  <c:v>-0.19999999999999996</c:v>
                </c:pt>
                <c:pt idx="3485">
                  <c:v>-0.16999999999999993</c:v>
                </c:pt>
                <c:pt idx="3486">
                  <c:v>-0.14000000000000012</c:v>
                </c:pt>
                <c:pt idx="3487">
                  <c:v>-0.13000000000000012</c:v>
                </c:pt>
                <c:pt idx="3488">
                  <c:v>-0.1100000000000001</c:v>
                </c:pt>
                <c:pt idx="3489">
                  <c:v>-8.0000000000000071E-2</c:v>
                </c:pt>
                <c:pt idx="3490">
                  <c:v>-6.0000000000000053E-2</c:v>
                </c:pt>
                <c:pt idx="3491">
                  <c:v>-3.0000000000000027E-2</c:v>
                </c:pt>
                <c:pt idx="3492">
                  <c:v>-1.0000000000000009E-2</c:v>
                </c:pt>
                <c:pt idx="3493">
                  <c:v>1.0000000000000009E-2</c:v>
                </c:pt>
                <c:pt idx="3494">
                  <c:v>2.0000000000000018E-2</c:v>
                </c:pt>
                <c:pt idx="3495">
                  <c:v>4.0000000000000036E-2</c:v>
                </c:pt>
                <c:pt idx="3496">
                  <c:v>7.0000000000000062E-2</c:v>
                </c:pt>
                <c:pt idx="3497">
                  <c:v>9.9999999999999867E-2</c:v>
                </c:pt>
                <c:pt idx="3498">
                  <c:v>0.12999999999999989</c:v>
                </c:pt>
                <c:pt idx="3499">
                  <c:v>0.1399999999999999</c:v>
                </c:pt>
                <c:pt idx="3500">
                  <c:v>0.14999999999999991</c:v>
                </c:pt>
                <c:pt idx="3501">
                  <c:v>0.17999999999999994</c:v>
                </c:pt>
                <c:pt idx="3502">
                  <c:v>0.19999999999999996</c:v>
                </c:pt>
                <c:pt idx="3503">
                  <c:v>0.22999999999999998</c:v>
                </c:pt>
                <c:pt idx="3504">
                  <c:v>0.25</c:v>
                </c:pt>
                <c:pt idx="3505">
                  <c:v>0.28000000000000003</c:v>
                </c:pt>
                <c:pt idx="3506">
                  <c:v>0.30000000000000004</c:v>
                </c:pt>
                <c:pt idx="3507">
                  <c:v>0.33000000000000007</c:v>
                </c:pt>
                <c:pt idx="3508">
                  <c:v>0.34999999999999987</c:v>
                </c:pt>
                <c:pt idx="3509">
                  <c:v>0.37999999999999989</c:v>
                </c:pt>
                <c:pt idx="3510">
                  <c:v>0.39999999999999991</c:v>
                </c:pt>
                <c:pt idx="3511">
                  <c:v>0.42999999999999994</c:v>
                </c:pt>
                <c:pt idx="3512">
                  <c:v>0.44999999999999996</c:v>
                </c:pt>
                <c:pt idx="3513">
                  <c:v>0.48</c:v>
                </c:pt>
                <c:pt idx="3514">
                  <c:v>0.60999999999999988</c:v>
                </c:pt>
                <c:pt idx="3515">
                  <c:v>0.62999999999999989</c:v>
                </c:pt>
                <c:pt idx="3516">
                  <c:v>0.64999999999999991</c:v>
                </c:pt>
                <c:pt idx="3517">
                  <c:v>0.66000000000000014</c:v>
                </c:pt>
                <c:pt idx="3518">
                  <c:v>0.68000000000000016</c:v>
                </c:pt>
                <c:pt idx="3519">
                  <c:v>0.71</c:v>
                </c:pt>
                <c:pt idx="3520">
                  <c:v>0.73</c:v>
                </c:pt>
                <c:pt idx="3521">
                  <c:v>0.75999999999999979</c:v>
                </c:pt>
                <c:pt idx="3522">
                  <c:v>0.7799999999999998</c:v>
                </c:pt>
                <c:pt idx="3523">
                  <c:v>0.81</c:v>
                </c:pt>
                <c:pt idx="3524">
                  <c:v>0.83000000000000007</c:v>
                </c:pt>
                <c:pt idx="3525">
                  <c:v>0.85999999999999988</c:v>
                </c:pt>
                <c:pt idx="3526">
                  <c:v>0.87999999999999989</c:v>
                </c:pt>
                <c:pt idx="3527">
                  <c:v>0.91000000000000014</c:v>
                </c:pt>
                <c:pt idx="3528">
                  <c:v>0.93000000000000016</c:v>
                </c:pt>
                <c:pt idx="3529">
                  <c:v>0.93000000000000016</c:v>
                </c:pt>
                <c:pt idx="3530">
                  <c:v>0.96</c:v>
                </c:pt>
                <c:pt idx="3531">
                  <c:v>0.98</c:v>
                </c:pt>
                <c:pt idx="3532">
                  <c:v>1</c:v>
                </c:pt>
                <c:pt idx="3533">
                  <c:v>1.0099999999999998</c:v>
                </c:pt>
                <c:pt idx="3534">
                  <c:v>1.0299999999999998</c:v>
                </c:pt>
                <c:pt idx="3535">
                  <c:v>1.04</c:v>
                </c:pt>
                <c:pt idx="3536">
                  <c:v>1.06</c:v>
                </c:pt>
                <c:pt idx="3537">
                  <c:v>1.0699999999999998</c:v>
                </c:pt>
                <c:pt idx="3538">
                  <c:v>1.0499999999999998</c:v>
                </c:pt>
                <c:pt idx="3539">
                  <c:v>1.0299999999999998</c:v>
                </c:pt>
                <c:pt idx="3540">
                  <c:v>1.0299999999999998</c:v>
                </c:pt>
                <c:pt idx="3541">
                  <c:v>1.0099999999999998</c:v>
                </c:pt>
                <c:pt idx="3542">
                  <c:v>1</c:v>
                </c:pt>
                <c:pt idx="3543">
                  <c:v>0.98</c:v>
                </c:pt>
                <c:pt idx="3544">
                  <c:v>0.96</c:v>
                </c:pt>
                <c:pt idx="3545">
                  <c:v>0.93000000000000016</c:v>
                </c:pt>
                <c:pt idx="3546">
                  <c:v>0.93000000000000016</c:v>
                </c:pt>
                <c:pt idx="3547">
                  <c:v>0.91000000000000014</c:v>
                </c:pt>
                <c:pt idx="3548">
                  <c:v>0.87999999999999989</c:v>
                </c:pt>
                <c:pt idx="3549">
                  <c:v>0.85999999999999988</c:v>
                </c:pt>
                <c:pt idx="3550">
                  <c:v>0.83999999999999986</c:v>
                </c:pt>
                <c:pt idx="3551">
                  <c:v>0.83000000000000007</c:v>
                </c:pt>
                <c:pt idx="3552">
                  <c:v>0.81</c:v>
                </c:pt>
                <c:pt idx="3553">
                  <c:v>0.7799999999999998</c:v>
                </c:pt>
                <c:pt idx="3554">
                  <c:v>0.75999999999999979</c:v>
                </c:pt>
                <c:pt idx="3555">
                  <c:v>0.73</c:v>
                </c:pt>
                <c:pt idx="3556">
                  <c:v>0.71999999999999975</c:v>
                </c:pt>
                <c:pt idx="3557">
                  <c:v>0.71</c:v>
                </c:pt>
                <c:pt idx="3558">
                  <c:v>0.68000000000000016</c:v>
                </c:pt>
                <c:pt idx="3559">
                  <c:v>0.66000000000000014</c:v>
                </c:pt>
                <c:pt idx="3560">
                  <c:v>0.62999999999999989</c:v>
                </c:pt>
                <c:pt idx="3561">
                  <c:v>0.60999999999999988</c:v>
                </c:pt>
                <c:pt idx="3562">
                  <c:v>0.58000000000000007</c:v>
                </c:pt>
                <c:pt idx="3563">
                  <c:v>0.56000000000000005</c:v>
                </c:pt>
                <c:pt idx="3564">
                  <c:v>0.5299999999999998</c:v>
                </c:pt>
                <c:pt idx="3565">
                  <c:v>0.5</c:v>
                </c:pt>
                <c:pt idx="3566">
                  <c:v>0.48</c:v>
                </c:pt>
                <c:pt idx="3567">
                  <c:v>0.45999999999999996</c:v>
                </c:pt>
                <c:pt idx="3568">
                  <c:v>0.44999999999999996</c:v>
                </c:pt>
                <c:pt idx="3569">
                  <c:v>0.42999999999999994</c:v>
                </c:pt>
                <c:pt idx="3570">
                  <c:v>0.39999999999999991</c:v>
                </c:pt>
                <c:pt idx="3571">
                  <c:v>0.37999999999999989</c:v>
                </c:pt>
                <c:pt idx="3572">
                  <c:v>0.34999999999999987</c:v>
                </c:pt>
                <c:pt idx="3573">
                  <c:v>0.33999999999999986</c:v>
                </c:pt>
                <c:pt idx="3574">
                  <c:v>0.33000000000000007</c:v>
                </c:pt>
                <c:pt idx="3575">
                  <c:v>0.30000000000000004</c:v>
                </c:pt>
                <c:pt idx="3576">
                  <c:v>0.28000000000000003</c:v>
                </c:pt>
                <c:pt idx="3577">
                  <c:v>0.25</c:v>
                </c:pt>
                <c:pt idx="3578">
                  <c:v>0.22999999999999998</c:v>
                </c:pt>
                <c:pt idx="3579">
                  <c:v>0.21999999999999997</c:v>
                </c:pt>
                <c:pt idx="3580">
                  <c:v>0.19999999999999996</c:v>
                </c:pt>
                <c:pt idx="3581">
                  <c:v>0.17999999999999994</c:v>
                </c:pt>
                <c:pt idx="3582">
                  <c:v>0.14999999999999991</c:v>
                </c:pt>
                <c:pt idx="3583">
                  <c:v>0.12999999999999989</c:v>
                </c:pt>
                <c:pt idx="3584">
                  <c:v>9.9999999999999867E-2</c:v>
                </c:pt>
                <c:pt idx="3585">
                  <c:v>8.9999999999999858E-2</c:v>
                </c:pt>
                <c:pt idx="3586">
                  <c:v>8.0000000000000071E-2</c:v>
                </c:pt>
                <c:pt idx="3587">
                  <c:v>5.0000000000000044E-2</c:v>
                </c:pt>
                <c:pt idx="3588">
                  <c:v>3.0000000000000027E-2</c:v>
                </c:pt>
                <c:pt idx="3589">
                  <c:v>0</c:v>
                </c:pt>
                <c:pt idx="3590">
                  <c:v>-2.0000000000000018E-2</c:v>
                </c:pt>
                <c:pt idx="3591">
                  <c:v>-3.0000000000000027E-2</c:v>
                </c:pt>
                <c:pt idx="3592">
                  <c:v>-5.0000000000000044E-2</c:v>
                </c:pt>
                <c:pt idx="3593">
                  <c:v>-7.0000000000000062E-2</c:v>
                </c:pt>
                <c:pt idx="3594">
                  <c:v>-0.10000000000000009</c:v>
                </c:pt>
                <c:pt idx="3595">
                  <c:v>-0.13000000000000012</c:v>
                </c:pt>
                <c:pt idx="3596">
                  <c:v>-0.15000000000000013</c:v>
                </c:pt>
                <c:pt idx="3597">
                  <c:v>-0.17999999999999994</c:v>
                </c:pt>
                <c:pt idx="3598">
                  <c:v>-0.19999999999999996</c:v>
                </c:pt>
                <c:pt idx="3599">
                  <c:v>-0.22999999999999998</c:v>
                </c:pt>
                <c:pt idx="3600">
                  <c:v>-0.25</c:v>
                </c:pt>
                <c:pt idx="3601">
                  <c:v>-0.26</c:v>
                </c:pt>
                <c:pt idx="3602">
                  <c:v>-0.28000000000000003</c:v>
                </c:pt>
                <c:pt idx="3603">
                  <c:v>-0.30000000000000004</c:v>
                </c:pt>
                <c:pt idx="3604">
                  <c:v>-0.33000000000000007</c:v>
                </c:pt>
                <c:pt idx="3605">
                  <c:v>-0.35000000000000009</c:v>
                </c:pt>
                <c:pt idx="3606">
                  <c:v>-0.37000000000000011</c:v>
                </c:pt>
                <c:pt idx="3607">
                  <c:v>-0.38000000000000012</c:v>
                </c:pt>
                <c:pt idx="3608">
                  <c:v>-0.40000000000000013</c:v>
                </c:pt>
                <c:pt idx="3609">
                  <c:v>-0.42999999999999994</c:v>
                </c:pt>
                <c:pt idx="3610">
                  <c:v>-0.44999999999999996</c:v>
                </c:pt>
                <c:pt idx="3611">
                  <c:v>-0.48</c:v>
                </c:pt>
                <c:pt idx="3612">
                  <c:v>-0.5</c:v>
                </c:pt>
                <c:pt idx="3613">
                  <c:v>-0.53</c:v>
                </c:pt>
                <c:pt idx="3614">
                  <c:v>-0.55000000000000004</c:v>
                </c:pt>
                <c:pt idx="3615">
                  <c:v>-0.58000000000000007</c:v>
                </c:pt>
                <c:pt idx="3616">
                  <c:v>-0.59000000000000008</c:v>
                </c:pt>
                <c:pt idx="3617">
                  <c:v>-0.60000000000000009</c:v>
                </c:pt>
                <c:pt idx="3618">
                  <c:v>-0.63</c:v>
                </c:pt>
                <c:pt idx="3619">
                  <c:v>-0.65</c:v>
                </c:pt>
                <c:pt idx="3620">
                  <c:v>-0.68</c:v>
                </c:pt>
                <c:pt idx="3621">
                  <c:v>-0.69000000000000006</c:v>
                </c:pt>
                <c:pt idx="3622">
                  <c:v>-0.70000000000000007</c:v>
                </c:pt>
                <c:pt idx="3623">
                  <c:v>-0.73</c:v>
                </c:pt>
                <c:pt idx="3624">
                  <c:v>-0.76</c:v>
                </c:pt>
                <c:pt idx="3625">
                  <c:v>-0.78</c:v>
                </c:pt>
                <c:pt idx="3626">
                  <c:v>-0.81</c:v>
                </c:pt>
                <c:pt idx="3627">
                  <c:v>-0.83000000000000007</c:v>
                </c:pt>
                <c:pt idx="3628">
                  <c:v>-0.86</c:v>
                </c:pt>
                <c:pt idx="3629">
                  <c:v>-0.87</c:v>
                </c:pt>
                <c:pt idx="3630">
                  <c:v>-0.88</c:v>
                </c:pt>
                <c:pt idx="3631">
                  <c:v>-0.91</c:v>
                </c:pt>
                <c:pt idx="3632">
                  <c:v>-0.93</c:v>
                </c:pt>
                <c:pt idx="3633">
                  <c:v>-0.95000000000000007</c:v>
                </c:pt>
                <c:pt idx="3634">
                  <c:v>-0.96000000000000008</c:v>
                </c:pt>
                <c:pt idx="3635">
                  <c:v>-0.98</c:v>
                </c:pt>
                <c:pt idx="3636">
                  <c:v>-1.01</c:v>
                </c:pt>
                <c:pt idx="3637">
                  <c:v>-1.01</c:v>
                </c:pt>
                <c:pt idx="3638">
                  <c:v>-1.03</c:v>
                </c:pt>
                <c:pt idx="3639">
                  <c:v>-1.06</c:v>
                </c:pt>
                <c:pt idx="3640">
                  <c:v>-1.07</c:v>
                </c:pt>
                <c:pt idx="3641">
                  <c:v>-1.08</c:v>
                </c:pt>
                <c:pt idx="3642">
                  <c:v>-1.0900000000000001</c:v>
                </c:pt>
                <c:pt idx="3643">
                  <c:v>-1.1100000000000001</c:v>
                </c:pt>
                <c:pt idx="3644">
                  <c:v>-1.1000000000000001</c:v>
                </c:pt>
                <c:pt idx="3645">
                  <c:v>-1.08</c:v>
                </c:pt>
                <c:pt idx="3646">
                  <c:v>-1.06</c:v>
                </c:pt>
                <c:pt idx="3647">
                  <c:v>-1.04</c:v>
                </c:pt>
                <c:pt idx="3648">
                  <c:v>-1.03</c:v>
                </c:pt>
                <c:pt idx="3649">
                  <c:v>-1.02</c:v>
                </c:pt>
                <c:pt idx="3650">
                  <c:v>-1.01</c:v>
                </c:pt>
                <c:pt idx="3651">
                  <c:v>-0.98</c:v>
                </c:pt>
                <c:pt idx="3652">
                  <c:v>-0.96000000000000008</c:v>
                </c:pt>
                <c:pt idx="3653">
                  <c:v>-0.93</c:v>
                </c:pt>
                <c:pt idx="3654">
                  <c:v>-0.91</c:v>
                </c:pt>
                <c:pt idx="3655">
                  <c:v>-0.88</c:v>
                </c:pt>
                <c:pt idx="3656">
                  <c:v>-0.86</c:v>
                </c:pt>
                <c:pt idx="3657">
                  <c:v>-0.86</c:v>
                </c:pt>
                <c:pt idx="3658">
                  <c:v>-0.83000000000000007</c:v>
                </c:pt>
                <c:pt idx="3659">
                  <c:v>-0.81</c:v>
                </c:pt>
                <c:pt idx="3660">
                  <c:v>-0.78</c:v>
                </c:pt>
                <c:pt idx="3661">
                  <c:v>-0.76</c:v>
                </c:pt>
                <c:pt idx="3662">
                  <c:v>-0.74</c:v>
                </c:pt>
                <c:pt idx="3663">
                  <c:v>-0.73</c:v>
                </c:pt>
                <c:pt idx="3664">
                  <c:v>-0.70000000000000007</c:v>
                </c:pt>
                <c:pt idx="3665">
                  <c:v>-0.68</c:v>
                </c:pt>
                <c:pt idx="3666">
                  <c:v>-0.65</c:v>
                </c:pt>
                <c:pt idx="3667">
                  <c:v>-0.63</c:v>
                </c:pt>
                <c:pt idx="3668">
                  <c:v>-0.62</c:v>
                </c:pt>
                <c:pt idx="3669">
                  <c:v>-0.60000000000000009</c:v>
                </c:pt>
                <c:pt idx="3670">
                  <c:v>-0.58000000000000007</c:v>
                </c:pt>
                <c:pt idx="3671">
                  <c:v>-0.55000000000000004</c:v>
                </c:pt>
                <c:pt idx="3672">
                  <c:v>-0.53</c:v>
                </c:pt>
                <c:pt idx="3673">
                  <c:v>-0.5</c:v>
                </c:pt>
                <c:pt idx="3674">
                  <c:v>-0.48</c:v>
                </c:pt>
                <c:pt idx="3675">
                  <c:v>-0.44999999999999996</c:v>
                </c:pt>
                <c:pt idx="3676">
                  <c:v>-0.42999999999999994</c:v>
                </c:pt>
                <c:pt idx="3677">
                  <c:v>-0.40000000000000013</c:v>
                </c:pt>
                <c:pt idx="3678">
                  <c:v>-0.39000000000000012</c:v>
                </c:pt>
                <c:pt idx="3679">
                  <c:v>-0.38000000000000012</c:v>
                </c:pt>
                <c:pt idx="3680">
                  <c:v>-0.35000000000000009</c:v>
                </c:pt>
                <c:pt idx="3681">
                  <c:v>-0.33000000000000007</c:v>
                </c:pt>
                <c:pt idx="3682">
                  <c:v>-0.29000000000000004</c:v>
                </c:pt>
                <c:pt idx="3683">
                  <c:v>-0.27</c:v>
                </c:pt>
                <c:pt idx="3684">
                  <c:v>-0.22999999999999998</c:v>
                </c:pt>
                <c:pt idx="3685">
                  <c:v>-0.20999999999999996</c:v>
                </c:pt>
                <c:pt idx="3686">
                  <c:v>-0.17999999999999994</c:v>
                </c:pt>
                <c:pt idx="3687">
                  <c:v>-0.16000000000000014</c:v>
                </c:pt>
                <c:pt idx="3688">
                  <c:v>-0.13000000000000012</c:v>
                </c:pt>
                <c:pt idx="3689">
                  <c:v>-0.10000000000000009</c:v>
                </c:pt>
                <c:pt idx="3690">
                  <c:v>-7.0000000000000062E-2</c:v>
                </c:pt>
                <c:pt idx="3691">
                  <c:v>-5.0000000000000044E-2</c:v>
                </c:pt>
                <c:pt idx="3692">
                  <c:v>-2.0000000000000018E-2</c:v>
                </c:pt>
                <c:pt idx="3693">
                  <c:v>0</c:v>
                </c:pt>
                <c:pt idx="3694">
                  <c:v>3.0000000000000027E-2</c:v>
                </c:pt>
                <c:pt idx="3695">
                  <c:v>5.0000000000000044E-2</c:v>
                </c:pt>
                <c:pt idx="3696">
                  <c:v>8.0000000000000071E-2</c:v>
                </c:pt>
                <c:pt idx="3697">
                  <c:v>9.9999999999999867E-2</c:v>
                </c:pt>
                <c:pt idx="3698">
                  <c:v>0.12999999999999989</c:v>
                </c:pt>
                <c:pt idx="3699">
                  <c:v>0.14999999999999991</c:v>
                </c:pt>
                <c:pt idx="3700">
                  <c:v>0.18999999999999995</c:v>
                </c:pt>
                <c:pt idx="3701">
                  <c:v>0.20999999999999996</c:v>
                </c:pt>
                <c:pt idx="3702">
                  <c:v>0.24</c:v>
                </c:pt>
                <c:pt idx="3703">
                  <c:v>0.24</c:v>
                </c:pt>
                <c:pt idx="3704">
                  <c:v>0.26</c:v>
                </c:pt>
                <c:pt idx="3705">
                  <c:v>0.29000000000000004</c:v>
                </c:pt>
                <c:pt idx="3706">
                  <c:v>0.31000000000000005</c:v>
                </c:pt>
                <c:pt idx="3707">
                  <c:v>0.33999999999999986</c:v>
                </c:pt>
                <c:pt idx="3708">
                  <c:v>0.35999999999999988</c:v>
                </c:pt>
                <c:pt idx="3709">
                  <c:v>0.3899999999999999</c:v>
                </c:pt>
                <c:pt idx="3710">
                  <c:v>0.40999999999999992</c:v>
                </c:pt>
                <c:pt idx="3711">
                  <c:v>0.43999999999999995</c:v>
                </c:pt>
                <c:pt idx="3712">
                  <c:v>0.45999999999999996</c:v>
                </c:pt>
                <c:pt idx="3713">
                  <c:v>0.46999999999999975</c:v>
                </c:pt>
                <c:pt idx="3714">
                  <c:v>0.48999999999999977</c:v>
                </c:pt>
                <c:pt idx="3715">
                  <c:v>0.50999999999999979</c:v>
                </c:pt>
                <c:pt idx="3716">
                  <c:v>0.54</c:v>
                </c:pt>
                <c:pt idx="3717">
                  <c:v>0.56000000000000005</c:v>
                </c:pt>
                <c:pt idx="3718">
                  <c:v>0.58000000000000007</c:v>
                </c:pt>
                <c:pt idx="3719">
                  <c:v>0.58999999999999986</c:v>
                </c:pt>
                <c:pt idx="3720">
                  <c:v>0.60999999999999988</c:v>
                </c:pt>
                <c:pt idx="3721">
                  <c:v>0.64000000000000012</c:v>
                </c:pt>
                <c:pt idx="3722">
                  <c:v>0.66000000000000014</c:v>
                </c:pt>
                <c:pt idx="3723">
                  <c:v>0.66999999999999993</c:v>
                </c:pt>
                <c:pt idx="3724">
                  <c:v>0.69</c:v>
                </c:pt>
                <c:pt idx="3725">
                  <c:v>0.71</c:v>
                </c:pt>
                <c:pt idx="3726">
                  <c:v>0.73999999999999977</c:v>
                </c:pt>
                <c:pt idx="3727">
                  <c:v>0.75999999999999979</c:v>
                </c:pt>
                <c:pt idx="3728">
                  <c:v>0.77</c:v>
                </c:pt>
                <c:pt idx="3729">
                  <c:v>0.79</c:v>
                </c:pt>
                <c:pt idx="3730">
                  <c:v>0.81999999999999984</c:v>
                </c:pt>
                <c:pt idx="3731">
                  <c:v>0.83999999999999986</c:v>
                </c:pt>
                <c:pt idx="3732">
                  <c:v>0.85000000000000009</c:v>
                </c:pt>
                <c:pt idx="3733">
                  <c:v>0.87000000000000011</c:v>
                </c:pt>
                <c:pt idx="3734">
                  <c:v>0.87999999999999989</c:v>
                </c:pt>
                <c:pt idx="3735">
                  <c:v>0.87999999999999989</c:v>
                </c:pt>
                <c:pt idx="3736">
                  <c:v>0.85999999999999988</c:v>
                </c:pt>
                <c:pt idx="3737">
                  <c:v>0.83999999999999986</c:v>
                </c:pt>
                <c:pt idx="3738">
                  <c:v>0.81999999999999984</c:v>
                </c:pt>
                <c:pt idx="3739">
                  <c:v>0.81999999999999984</c:v>
                </c:pt>
                <c:pt idx="3740">
                  <c:v>0.81</c:v>
                </c:pt>
                <c:pt idx="3741">
                  <c:v>0.79</c:v>
                </c:pt>
                <c:pt idx="3742">
                  <c:v>0.77</c:v>
                </c:pt>
                <c:pt idx="3743">
                  <c:v>0.73999999999999977</c:v>
                </c:pt>
                <c:pt idx="3744">
                  <c:v>0.73999999999999977</c:v>
                </c:pt>
                <c:pt idx="3745">
                  <c:v>0.71</c:v>
                </c:pt>
                <c:pt idx="3746">
                  <c:v>0.69</c:v>
                </c:pt>
                <c:pt idx="3747">
                  <c:v>0.66000000000000014</c:v>
                </c:pt>
                <c:pt idx="3748">
                  <c:v>0.64000000000000012</c:v>
                </c:pt>
                <c:pt idx="3749">
                  <c:v>0.62999999999999989</c:v>
                </c:pt>
                <c:pt idx="3750">
                  <c:v>0.60999999999999988</c:v>
                </c:pt>
                <c:pt idx="3751">
                  <c:v>0.58000000000000007</c:v>
                </c:pt>
                <c:pt idx="3752">
                  <c:v>0.56000000000000005</c:v>
                </c:pt>
                <c:pt idx="3753">
                  <c:v>0.5299999999999998</c:v>
                </c:pt>
                <c:pt idx="3754">
                  <c:v>0.5</c:v>
                </c:pt>
                <c:pt idx="3755">
                  <c:v>0.48</c:v>
                </c:pt>
                <c:pt idx="3756">
                  <c:v>0.44999999999999996</c:v>
                </c:pt>
                <c:pt idx="3757">
                  <c:v>0.42999999999999994</c:v>
                </c:pt>
                <c:pt idx="3758">
                  <c:v>0.40999999999999992</c:v>
                </c:pt>
                <c:pt idx="3759">
                  <c:v>0.39999999999999991</c:v>
                </c:pt>
                <c:pt idx="3760">
                  <c:v>0.37999999999999989</c:v>
                </c:pt>
                <c:pt idx="3761">
                  <c:v>0.34999999999999987</c:v>
                </c:pt>
                <c:pt idx="3762">
                  <c:v>0.33000000000000007</c:v>
                </c:pt>
                <c:pt idx="3763">
                  <c:v>0.30000000000000004</c:v>
                </c:pt>
                <c:pt idx="3764">
                  <c:v>0.28000000000000003</c:v>
                </c:pt>
                <c:pt idx="3765">
                  <c:v>0.25</c:v>
                </c:pt>
                <c:pt idx="3766">
                  <c:v>0.22999999999999998</c:v>
                </c:pt>
                <c:pt idx="3767">
                  <c:v>0.19999999999999996</c:v>
                </c:pt>
                <c:pt idx="3768">
                  <c:v>0.18999999999999995</c:v>
                </c:pt>
                <c:pt idx="3769">
                  <c:v>0.17999999999999994</c:v>
                </c:pt>
                <c:pt idx="3770">
                  <c:v>0.14999999999999991</c:v>
                </c:pt>
                <c:pt idx="3771">
                  <c:v>0.12999999999999989</c:v>
                </c:pt>
                <c:pt idx="3772">
                  <c:v>9.9999999999999867E-2</c:v>
                </c:pt>
                <c:pt idx="3773">
                  <c:v>8.0000000000000071E-2</c:v>
                </c:pt>
                <c:pt idx="3774">
                  <c:v>7.0000000000000062E-2</c:v>
                </c:pt>
                <c:pt idx="3775">
                  <c:v>5.0000000000000044E-2</c:v>
                </c:pt>
                <c:pt idx="3776">
                  <c:v>3.0000000000000027E-2</c:v>
                </c:pt>
                <c:pt idx="3777">
                  <c:v>0</c:v>
                </c:pt>
                <c:pt idx="3778">
                  <c:v>-2.0000000000000018E-2</c:v>
                </c:pt>
                <c:pt idx="3779">
                  <c:v>-5.0000000000000044E-2</c:v>
                </c:pt>
                <c:pt idx="3780">
                  <c:v>-8.0000000000000071E-2</c:v>
                </c:pt>
                <c:pt idx="3781">
                  <c:v>-0.1100000000000001</c:v>
                </c:pt>
                <c:pt idx="3782">
                  <c:v>-0.13000000000000012</c:v>
                </c:pt>
                <c:pt idx="3783">
                  <c:v>-0.16000000000000014</c:v>
                </c:pt>
                <c:pt idx="3784">
                  <c:v>-0.17999999999999994</c:v>
                </c:pt>
                <c:pt idx="3785">
                  <c:v>-0.17999999999999994</c:v>
                </c:pt>
                <c:pt idx="3786">
                  <c:v>-0.20999999999999996</c:v>
                </c:pt>
                <c:pt idx="3787">
                  <c:v>-0.22999999999999998</c:v>
                </c:pt>
                <c:pt idx="3788">
                  <c:v>-0.26</c:v>
                </c:pt>
                <c:pt idx="3789">
                  <c:v>-0.28000000000000003</c:v>
                </c:pt>
                <c:pt idx="3790">
                  <c:v>-0.30000000000000004</c:v>
                </c:pt>
                <c:pt idx="3791">
                  <c:v>-0.31000000000000005</c:v>
                </c:pt>
                <c:pt idx="3792">
                  <c:v>-0.34000000000000008</c:v>
                </c:pt>
                <c:pt idx="3793">
                  <c:v>-0.3600000000000001</c:v>
                </c:pt>
                <c:pt idx="3794">
                  <c:v>-0.39000000000000012</c:v>
                </c:pt>
                <c:pt idx="3795">
                  <c:v>-0.41999999999999993</c:v>
                </c:pt>
                <c:pt idx="3796">
                  <c:v>-0.41999999999999993</c:v>
                </c:pt>
                <c:pt idx="3797">
                  <c:v>-0.44999999999999996</c:v>
                </c:pt>
                <c:pt idx="3798">
                  <c:v>-0.48</c:v>
                </c:pt>
                <c:pt idx="3799">
                  <c:v>-0.5</c:v>
                </c:pt>
                <c:pt idx="3800">
                  <c:v>-0.53</c:v>
                </c:pt>
                <c:pt idx="3801">
                  <c:v>-0.55000000000000004</c:v>
                </c:pt>
                <c:pt idx="3802">
                  <c:v>-0.55000000000000004</c:v>
                </c:pt>
                <c:pt idx="3803">
                  <c:v>-0.58000000000000007</c:v>
                </c:pt>
                <c:pt idx="3804">
                  <c:v>-0.60000000000000009</c:v>
                </c:pt>
                <c:pt idx="3805">
                  <c:v>-0.63</c:v>
                </c:pt>
                <c:pt idx="3806">
                  <c:v>-0.65</c:v>
                </c:pt>
                <c:pt idx="3807">
                  <c:v>-0.67</c:v>
                </c:pt>
                <c:pt idx="3808">
                  <c:v>-0.68</c:v>
                </c:pt>
                <c:pt idx="3809">
                  <c:v>-0.70000000000000007</c:v>
                </c:pt>
                <c:pt idx="3810">
                  <c:v>-0.73</c:v>
                </c:pt>
                <c:pt idx="3811">
                  <c:v>-0.76</c:v>
                </c:pt>
                <c:pt idx="3812">
                  <c:v>-0.78</c:v>
                </c:pt>
                <c:pt idx="3813">
                  <c:v>-0.81</c:v>
                </c:pt>
                <c:pt idx="3814">
                  <c:v>-0.83000000000000007</c:v>
                </c:pt>
                <c:pt idx="3815">
                  <c:v>-0.86</c:v>
                </c:pt>
                <c:pt idx="3816">
                  <c:v>-0.88</c:v>
                </c:pt>
                <c:pt idx="3817">
                  <c:v>-0.89</c:v>
                </c:pt>
                <c:pt idx="3818">
                  <c:v>-0.91</c:v>
                </c:pt>
                <c:pt idx="3819">
                  <c:v>-0.93</c:v>
                </c:pt>
                <c:pt idx="3820">
                  <c:v>-0.96000000000000008</c:v>
                </c:pt>
                <c:pt idx="3821">
                  <c:v>-0.98</c:v>
                </c:pt>
                <c:pt idx="3822">
                  <c:v>-0.99</c:v>
                </c:pt>
                <c:pt idx="3823">
                  <c:v>-1.01</c:v>
                </c:pt>
                <c:pt idx="3824">
                  <c:v>-1.03</c:v>
                </c:pt>
                <c:pt idx="3825">
                  <c:v>-1.06</c:v>
                </c:pt>
                <c:pt idx="3826">
                  <c:v>-1.08</c:v>
                </c:pt>
                <c:pt idx="3827">
                  <c:v>-1.0900000000000001</c:v>
                </c:pt>
                <c:pt idx="3828">
                  <c:v>-1.1100000000000001</c:v>
                </c:pt>
                <c:pt idx="3829">
                  <c:v>-1.1300000000000001</c:v>
                </c:pt>
                <c:pt idx="3830">
                  <c:v>-1.1600000000000001</c:v>
                </c:pt>
                <c:pt idx="3831">
                  <c:v>-1.1800000000000002</c:v>
                </c:pt>
                <c:pt idx="3832">
                  <c:v>-1.1800000000000002</c:v>
                </c:pt>
                <c:pt idx="3833">
                  <c:v>-1.21</c:v>
                </c:pt>
                <c:pt idx="3834">
                  <c:v>-1.23</c:v>
                </c:pt>
                <c:pt idx="3835">
                  <c:v>-1.26</c:v>
                </c:pt>
                <c:pt idx="3836">
                  <c:v>-1.27</c:v>
                </c:pt>
                <c:pt idx="3837">
                  <c:v>-1.28</c:v>
                </c:pt>
                <c:pt idx="3838">
                  <c:v>-1.31</c:v>
                </c:pt>
                <c:pt idx="3839">
                  <c:v>-1.33</c:v>
                </c:pt>
                <c:pt idx="3840">
                  <c:v>-1.36</c:v>
                </c:pt>
                <c:pt idx="3841">
                  <c:v>-1.37</c:v>
                </c:pt>
                <c:pt idx="3842">
                  <c:v>-1.3900000000000001</c:v>
                </c:pt>
                <c:pt idx="3843">
                  <c:v>-1.4100000000000001</c:v>
                </c:pt>
                <c:pt idx="3844">
                  <c:v>-1.4100000000000001</c:v>
                </c:pt>
                <c:pt idx="3845">
                  <c:v>-1.42</c:v>
                </c:pt>
                <c:pt idx="3846">
                  <c:v>-1.3900000000000001</c:v>
                </c:pt>
                <c:pt idx="3847">
                  <c:v>-1.3900000000000001</c:v>
                </c:pt>
                <c:pt idx="3848">
                  <c:v>-1.3800000000000001</c:v>
                </c:pt>
                <c:pt idx="3849">
                  <c:v>-1.36</c:v>
                </c:pt>
                <c:pt idx="3850">
                  <c:v>-1.34</c:v>
                </c:pt>
                <c:pt idx="3851">
                  <c:v>-1.33</c:v>
                </c:pt>
                <c:pt idx="3852">
                  <c:v>-1.31</c:v>
                </c:pt>
                <c:pt idx="3853">
                  <c:v>-1.28</c:v>
                </c:pt>
                <c:pt idx="3854">
                  <c:v>-1.28</c:v>
                </c:pt>
                <c:pt idx="3855">
                  <c:v>-1.26</c:v>
                </c:pt>
                <c:pt idx="3856">
                  <c:v>-1.23</c:v>
                </c:pt>
                <c:pt idx="3857">
                  <c:v>-1.21</c:v>
                </c:pt>
                <c:pt idx="3858">
                  <c:v>-1.1800000000000002</c:v>
                </c:pt>
                <c:pt idx="3859">
                  <c:v>-1.1600000000000001</c:v>
                </c:pt>
                <c:pt idx="3860">
                  <c:v>-1.1300000000000001</c:v>
                </c:pt>
                <c:pt idx="3861">
                  <c:v>-1.1100000000000001</c:v>
                </c:pt>
                <c:pt idx="3862">
                  <c:v>-1.08</c:v>
                </c:pt>
                <c:pt idx="3863">
                  <c:v>-1.06</c:v>
                </c:pt>
                <c:pt idx="3864">
                  <c:v>-1.04</c:v>
                </c:pt>
                <c:pt idx="3865">
                  <c:v>-1.03</c:v>
                </c:pt>
                <c:pt idx="3866">
                  <c:v>-1.01</c:v>
                </c:pt>
                <c:pt idx="3867">
                  <c:v>-0.98</c:v>
                </c:pt>
                <c:pt idx="3868">
                  <c:v>-0.95000000000000007</c:v>
                </c:pt>
                <c:pt idx="3869">
                  <c:v>-0.92</c:v>
                </c:pt>
                <c:pt idx="3870">
                  <c:v>-0.9</c:v>
                </c:pt>
                <c:pt idx="3871">
                  <c:v>-0.87</c:v>
                </c:pt>
                <c:pt idx="3872">
                  <c:v>-0.85000000000000009</c:v>
                </c:pt>
                <c:pt idx="3873">
                  <c:v>-0.82000000000000006</c:v>
                </c:pt>
                <c:pt idx="3874">
                  <c:v>-0.8</c:v>
                </c:pt>
                <c:pt idx="3875">
                  <c:v>-0.79</c:v>
                </c:pt>
                <c:pt idx="3876">
                  <c:v>-0.77</c:v>
                </c:pt>
                <c:pt idx="3877">
                  <c:v>-0.75</c:v>
                </c:pt>
                <c:pt idx="3878">
                  <c:v>-0.72000000000000008</c:v>
                </c:pt>
                <c:pt idx="3879">
                  <c:v>-0.70000000000000007</c:v>
                </c:pt>
                <c:pt idx="3880">
                  <c:v>-0.67</c:v>
                </c:pt>
                <c:pt idx="3881">
                  <c:v>-0.66</c:v>
                </c:pt>
                <c:pt idx="3882">
                  <c:v>-0.65</c:v>
                </c:pt>
                <c:pt idx="3883">
                  <c:v>-0.62</c:v>
                </c:pt>
                <c:pt idx="3884">
                  <c:v>-0.60000000000000009</c:v>
                </c:pt>
                <c:pt idx="3885">
                  <c:v>-0.57000000000000006</c:v>
                </c:pt>
                <c:pt idx="3886">
                  <c:v>-0.54</c:v>
                </c:pt>
                <c:pt idx="3887">
                  <c:v>-0.53</c:v>
                </c:pt>
                <c:pt idx="3888">
                  <c:v>-0.51</c:v>
                </c:pt>
                <c:pt idx="3889">
                  <c:v>-0.49</c:v>
                </c:pt>
                <c:pt idx="3890">
                  <c:v>-0.45999999999999996</c:v>
                </c:pt>
                <c:pt idx="3891">
                  <c:v>-0.43999999999999995</c:v>
                </c:pt>
                <c:pt idx="3892">
                  <c:v>-0.41000000000000014</c:v>
                </c:pt>
                <c:pt idx="3893">
                  <c:v>-0.39000000000000012</c:v>
                </c:pt>
                <c:pt idx="3894">
                  <c:v>-0.3600000000000001</c:v>
                </c:pt>
                <c:pt idx="3895">
                  <c:v>-0.34000000000000008</c:v>
                </c:pt>
                <c:pt idx="3896">
                  <c:v>-0.31000000000000005</c:v>
                </c:pt>
                <c:pt idx="3897">
                  <c:v>-0.28000000000000003</c:v>
                </c:pt>
                <c:pt idx="3898">
                  <c:v>-0.26</c:v>
                </c:pt>
                <c:pt idx="3899">
                  <c:v>-0.24</c:v>
                </c:pt>
                <c:pt idx="3900">
                  <c:v>-0.22999999999999998</c:v>
                </c:pt>
                <c:pt idx="3901">
                  <c:v>-0.20999999999999996</c:v>
                </c:pt>
                <c:pt idx="3902">
                  <c:v>-0.17999999999999994</c:v>
                </c:pt>
                <c:pt idx="3903">
                  <c:v>-0.16000000000000014</c:v>
                </c:pt>
                <c:pt idx="3904">
                  <c:v>-0.13000000000000012</c:v>
                </c:pt>
                <c:pt idx="3905">
                  <c:v>-0.1100000000000001</c:v>
                </c:pt>
                <c:pt idx="3906">
                  <c:v>-0.10000000000000009</c:v>
                </c:pt>
                <c:pt idx="3907">
                  <c:v>-8.0000000000000071E-2</c:v>
                </c:pt>
                <c:pt idx="3908">
                  <c:v>-5.0000000000000044E-2</c:v>
                </c:pt>
                <c:pt idx="3909">
                  <c:v>-2.0000000000000018E-2</c:v>
                </c:pt>
                <c:pt idx="3910">
                  <c:v>0</c:v>
                </c:pt>
                <c:pt idx="3911">
                  <c:v>3.0000000000000027E-2</c:v>
                </c:pt>
                <c:pt idx="3912">
                  <c:v>3.0000000000000027E-2</c:v>
                </c:pt>
                <c:pt idx="3913">
                  <c:v>5.0000000000000044E-2</c:v>
                </c:pt>
                <c:pt idx="3914">
                  <c:v>8.0000000000000071E-2</c:v>
                </c:pt>
                <c:pt idx="3915">
                  <c:v>9.9999999999999867E-2</c:v>
                </c:pt>
                <c:pt idx="3916">
                  <c:v>0.12999999999999989</c:v>
                </c:pt>
                <c:pt idx="3917">
                  <c:v>0.14999999999999991</c:v>
                </c:pt>
                <c:pt idx="3918">
                  <c:v>0.17999999999999994</c:v>
                </c:pt>
                <c:pt idx="3919">
                  <c:v>0.19999999999999996</c:v>
                </c:pt>
                <c:pt idx="3920">
                  <c:v>0.24</c:v>
                </c:pt>
                <c:pt idx="3921">
                  <c:v>0.26</c:v>
                </c:pt>
                <c:pt idx="3922">
                  <c:v>0.29000000000000004</c:v>
                </c:pt>
                <c:pt idx="3923">
                  <c:v>0.31000000000000005</c:v>
                </c:pt>
                <c:pt idx="3924">
                  <c:v>0.33999999999999986</c:v>
                </c:pt>
                <c:pt idx="3925">
                  <c:v>0.35999999999999988</c:v>
                </c:pt>
                <c:pt idx="3926">
                  <c:v>0.3899999999999999</c:v>
                </c:pt>
                <c:pt idx="3927">
                  <c:v>0.40999999999999992</c:v>
                </c:pt>
                <c:pt idx="3928">
                  <c:v>0.43999999999999995</c:v>
                </c:pt>
                <c:pt idx="3929">
                  <c:v>0.44999999999999996</c:v>
                </c:pt>
                <c:pt idx="3930">
                  <c:v>0.45999999999999996</c:v>
                </c:pt>
                <c:pt idx="3931">
                  <c:v>0.48999999999999977</c:v>
                </c:pt>
                <c:pt idx="3932">
                  <c:v>0.50999999999999979</c:v>
                </c:pt>
                <c:pt idx="3933">
                  <c:v>0.54</c:v>
                </c:pt>
                <c:pt idx="3934">
                  <c:v>0.56000000000000005</c:v>
                </c:pt>
                <c:pt idx="3935">
                  <c:v>0.56999999999999984</c:v>
                </c:pt>
                <c:pt idx="3936">
                  <c:v>0.58999999999999986</c:v>
                </c:pt>
                <c:pt idx="3937">
                  <c:v>0.60999999999999988</c:v>
                </c:pt>
                <c:pt idx="3938">
                  <c:v>0.64000000000000012</c:v>
                </c:pt>
                <c:pt idx="3939">
                  <c:v>0.66000000000000014</c:v>
                </c:pt>
                <c:pt idx="3940">
                  <c:v>0.69</c:v>
                </c:pt>
                <c:pt idx="3941">
                  <c:v>0.71</c:v>
                </c:pt>
                <c:pt idx="3942">
                  <c:v>0.73999999999999977</c:v>
                </c:pt>
                <c:pt idx="3943">
                  <c:v>0.77</c:v>
                </c:pt>
                <c:pt idx="3944">
                  <c:v>0.79</c:v>
                </c:pt>
                <c:pt idx="3945">
                  <c:v>0.79999999999999982</c:v>
                </c:pt>
                <c:pt idx="3946">
                  <c:v>0.81999999999999984</c:v>
                </c:pt>
                <c:pt idx="3947">
                  <c:v>0.83999999999999986</c:v>
                </c:pt>
                <c:pt idx="3948">
                  <c:v>0.87000000000000011</c:v>
                </c:pt>
                <c:pt idx="3949">
                  <c:v>0.87999999999999989</c:v>
                </c:pt>
                <c:pt idx="3950">
                  <c:v>0.89000000000000012</c:v>
                </c:pt>
                <c:pt idx="3951">
                  <c:v>0.91999999999999993</c:v>
                </c:pt>
                <c:pt idx="3952">
                  <c:v>0.94</c:v>
                </c:pt>
                <c:pt idx="3953">
                  <c:v>0.96</c:v>
                </c:pt>
                <c:pt idx="3954">
                  <c:v>0.96999999999999975</c:v>
                </c:pt>
                <c:pt idx="3955">
                  <c:v>0.98999999999999977</c:v>
                </c:pt>
                <c:pt idx="3956">
                  <c:v>1.02</c:v>
                </c:pt>
                <c:pt idx="3957">
                  <c:v>1.04</c:v>
                </c:pt>
                <c:pt idx="3958">
                  <c:v>1.0499999999999998</c:v>
                </c:pt>
                <c:pt idx="3959">
                  <c:v>1.0699999999999998</c:v>
                </c:pt>
                <c:pt idx="3960">
                  <c:v>1.0699999999999998</c:v>
                </c:pt>
                <c:pt idx="3961">
                  <c:v>1.0499999999999998</c:v>
                </c:pt>
                <c:pt idx="3962">
                  <c:v>1.04</c:v>
                </c:pt>
                <c:pt idx="3963">
                  <c:v>1.02</c:v>
                </c:pt>
                <c:pt idx="3964">
                  <c:v>1.0099999999999998</c:v>
                </c:pt>
                <c:pt idx="3965">
                  <c:v>0.98999999999999977</c:v>
                </c:pt>
                <c:pt idx="3966">
                  <c:v>0.98</c:v>
                </c:pt>
                <c:pt idx="3967">
                  <c:v>0.96999999999999975</c:v>
                </c:pt>
                <c:pt idx="3968">
                  <c:v>0.94</c:v>
                </c:pt>
                <c:pt idx="3969">
                  <c:v>0.91999999999999993</c:v>
                </c:pt>
                <c:pt idx="3970">
                  <c:v>0.89999999999999991</c:v>
                </c:pt>
                <c:pt idx="3971">
                  <c:v>0.89000000000000012</c:v>
                </c:pt>
                <c:pt idx="3972">
                  <c:v>0.87000000000000011</c:v>
                </c:pt>
                <c:pt idx="3973">
                  <c:v>0.83999999999999986</c:v>
                </c:pt>
                <c:pt idx="3974">
                  <c:v>0.81999999999999984</c:v>
                </c:pt>
                <c:pt idx="3975">
                  <c:v>0.81</c:v>
                </c:pt>
                <c:pt idx="3976">
                  <c:v>0.79</c:v>
                </c:pt>
                <c:pt idx="3977">
                  <c:v>0.77</c:v>
                </c:pt>
                <c:pt idx="3978">
                  <c:v>0.73999999999999977</c:v>
                </c:pt>
                <c:pt idx="3979">
                  <c:v>0.71</c:v>
                </c:pt>
                <c:pt idx="3980">
                  <c:v>0.69</c:v>
                </c:pt>
                <c:pt idx="3981">
                  <c:v>0.66000000000000014</c:v>
                </c:pt>
                <c:pt idx="3982">
                  <c:v>0.62999999999999989</c:v>
                </c:pt>
                <c:pt idx="3983">
                  <c:v>0.60999999999999988</c:v>
                </c:pt>
                <c:pt idx="3984">
                  <c:v>0.58000000000000007</c:v>
                </c:pt>
                <c:pt idx="3985">
                  <c:v>0.56000000000000005</c:v>
                </c:pt>
                <c:pt idx="3986">
                  <c:v>0.54999999999999982</c:v>
                </c:pt>
                <c:pt idx="3987">
                  <c:v>0.5299999999999998</c:v>
                </c:pt>
                <c:pt idx="3988">
                  <c:v>0.5</c:v>
                </c:pt>
                <c:pt idx="3989">
                  <c:v>0.48</c:v>
                </c:pt>
                <c:pt idx="3990">
                  <c:v>0.44999999999999996</c:v>
                </c:pt>
                <c:pt idx="3991">
                  <c:v>0.42999999999999994</c:v>
                </c:pt>
                <c:pt idx="3992">
                  <c:v>0.41999999999999993</c:v>
                </c:pt>
                <c:pt idx="3993">
                  <c:v>0.39999999999999991</c:v>
                </c:pt>
                <c:pt idx="3994">
                  <c:v>0.37999999999999989</c:v>
                </c:pt>
                <c:pt idx="3995">
                  <c:v>0.34999999999999987</c:v>
                </c:pt>
                <c:pt idx="3996">
                  <c:v>0.33000000000000007</c:v>
                </c:pt>
                <c:pt idx="3997">
                  <c:v>0.30000000000000004</c:v>
                </c:pt>
                <c:pt idx="3998">
                  <c:v>0.29000000000000004</c:v>
                </c:pt>
                <c:pt idx="3999">
                  <c:v>0.28000000000000003</c:v>
                </c:pt>
                <c:pt idx="4000">
                  <c:v>0.25</c:v>
                </c:pt>
                <c:pt idx="4001">
                  <c:v>0.22999999999999998</c:v>
                </c:pt>
                <c:pt idx="4002">
                  <c:v>0.19999999999999996</c:v>
                </c:pt>
                <c:pt idx="4003">
                  <c:v>0.17999999999999994</c:v>
                </c:pt>
                <c:pt idx="4004">
                  <c:v>0.16999999999999993</c:v>
                </c:pt>
                <c:pt idx="4005">
                  <c:v>0.14999999999999991</c:v>
                </c:pt>
                <c:pt idx="4006">
                  <c:v>0.12999999999999989</c:v>
                </c:pt>
                <c:pt idx="4007">
                  <c:v>9.9999999999999867E-2</c:v>
                </c:pt>
                <c:pt idx="4008">
                  <c:v>8.0000000000000071E-2</c:v>
                </c:pt>
                <c:pt idx="4009">
                  <c:v>5.0000000000000044E-2</c:v>
                </c:pt>
                <c:pt idx="4010">
                  <c:v>4.0000000000000036E-2</c:v>
                </c:pt>
                <c:pt idx="4011">
                  <c:v>3.0000000000000027E-2</c:v>
                </c:pt>
                <c:pt idx="4012">
                  <c:v>0</c:v>
                </c:pt>
                <c:pt idx="4013">
                  <c:v>-2.0000000000000018E-2</c:v>
                </c:pt>
                <c:pt idx="4014">
                  <c:v>-5.0000000000000044E-2</c:v>
                </c:pt>
                <c:pt idx="4015">
                  <c:v>-7.0000000000000062E-2</c:v>
                </c:pt>
                <c:pt idx="4016">
                  <c:v>-8.0000000000000071E-2</c:v>
                </c:pt>
                <c:pt idx="4017">
                  <c:v>-0.10000000000000009</c:v>
                </c:pt>
                <c:pt idx="4018">
                  <c:v>-0.13000000000000012</c:v>
                </c:pt>
                <c:pt idx="4019">
                  <c:v>-0.15000000000000013</c:v>
                </c:pt>
                <c:pt idx="4020">
                  <c:v>-0.17999999999999994</c:v>
                </c:pt>
                <c:pt idx="4021">
                  <c:v>-0.19999999999999996</c:v>
                </c:pt>
                <c:pt idx="4022">
                  <c:v>-0.22999999999999998</c:v>
                </c:pt>
                <c:pt idx="4023">
                  <c:v>-0.25</c:v>
                </c:pt>
                <c:pt idx="4024">
                  <c:v>-0.28000000000000003</c:v>
                </c:pt>
                <c:pt idx="4025">
                  <c:v>-0.30000000000000004</c:v>
                </c:pt>
                <c:pt idx="4026">
                  <c:v>-0.32000000000000006</c:v>
                </c:pt>
                <c:pt idx="4027">
                  <c:v>-0.33000000000000007</c:v>
                </c:pt>
                <c:pt idx="4028">
                  <c:v>-0.35000000000000009</c:v>
                </c:pt>
                <c:pt idx="4029">
                  <c:v>-0.38000000000000012</c:v>
                </c:pt>
                <c:pt idx="4030">
                  <c:v>-0.40000000000000013</c:v>
                </c:pt>
                <c:pt idx="4031">
                  <c:v>-0.42999999999999994</c:v>
                </c:pt>
                <c:pt idx="4032">
                  <c:v>-0.43999999999999995</c:v>
                </c:pt>
                <c:pt idx="4033">
                  <c:v>-0.44999999999999996</c:v>
                </c:pt>
                <c:pt idx="4034">
                  <c:v>-0.48</c:v>
                </c:pt>
                <c:pt idx="4035">
                  <c:v>-0.5</c:v>
                </c:pt>
                <c:pt idx="4036">
                  <c:v>-0.53</c:v>
                </c:pt>
                <c:pt idx="4037">
                  <c:v>-0.55000000000000004</c:v>
                </c:pt>
                <c:pt idx="4038">
                  <c:v>-0.55000000000000004</c:v>
                </c:pt>
                <c:pt idx="4039">
                  <c:v>-0.58000000000000007</c:v>
                </c:pt>
                <c:pt idx="4040">
                  <c:v>-0.60000000000000009</c:v>
                </c:pt>
                <c:pt idx="4041">
                  <c:v>-0.63</c:v>
                </c:pt>
                <c:pt idx="4042">
                  <c:v>-0.65</c:v>
                </c:pt>
                <c:pt idx="4043">
                  <c:v>-0.68</c:v>
                </c:pt>
                <c:pt idx="4044">
                  <c:v>-0.70000000000000007</c:v>
                </c:pt>
                <c:pt idx="4045">
                  <c:v>-0.73</c:v>
                </c:pt>
                <c:pt idx="4046">
                  <c:v>-0.75</c:v>
                </c:pt>
                <c:pt idx="4047">
                  <c:v>-0.76</c:v>
                </c:pt>
                <c:pt idx="4048">
                  <c:v>-0.78</c:v>
                </c:pt>
                <c:pt idx="4049">
                  <c:v>-0.81</c:v>
                </c:pt>
                <c:pt idx="4050">
                  <c:v>-0.83000000000000007</c:v>
                </c:pt>
                <c:pt idx="4051">
                  <c:v>-0.85000000000000009</c:v>
                </c:pt>
                <c:pt idx="4052">
                  <c:v>-0.86</c:v>
                </c:pt>
                <c:pt idx="4053">
                  <c:v>-0.88</c:v>
                </c:pt>
                <c:pt idx="4054">
                  <c:v>-0.91</c:v>
                </c:pt>
                <c:pt idx="4055">
                  <c:v>-0.93</c:v>
                </c:pt>
                <c:pt idx="4056">
                  <c:v>-0.94000000000000006</c:v>
                </c:pt>
                <c:pt idx="4057">
                  <c:v>-0.96000000000000008</c:v>
                </c:pt>
                <c:pt idx="4058">
                  <c:v>-0.98</c:v>
                </c:pt>
                <c:pt idx="4059">
                  <c:v>-1.01</c:v>
                </c:pt>
                <c:pt idx="4060">
                  <c:v>-1.02</c:v>
                </c:pt>
                <c:pt idx="4061">
                  <c:v>-1.03</c:v>
                </c:pt>
                <c:pt idx="4062">
                  <c:v>-1.06</c:v>
                </c:pt>
                <c:pt idx="4063">
                  <c:v>-1.07</c:v>
                </c:pt>
                <c:pt idx="4064">
                  <c:v>-1.08</c:v>
                </c:pt>
                <c:pt idx="4065">
                  <c:v>-1.1100000000000001</c:v>
                </c:pt>
                <c:pt idx="4066">
                  <c:v>-1.1100000000000001</c:v>
                </c:pt>
                <c:pt idx="4067">
                  <c:v>-1.1200000000000001</c:v>
                </c:pt>
                <c:pt idx="4068">
                  <c:v>-1.1200000000000001</c:v>
                </c:pt>
                <c:pt idx="4069">
                  <c:v>-1.1000000000000001</c:v>
                </c:pt>
                <c:pt idx="4070">
                  <c:v>-1.0900000000000001</c:v>
                </c:pt>
                <c:pt idx="4071">
                  <c:v>-1.08</c:v>
                </c:pt>
                <c:pt idx="4072">
                  <c:v>-1.06</c:v>
                </c:pt>
                <c:pt idx="4073">
                  <c:v>-1.03</c:v>
                </c:pt>
                <c:pt idx="4074">
                  <c:v>-1.01</c:v>
                </c:pt>
                <c:pt idx="4075">
                  <c:v>-0.98</c:v>
                </c:pt>
                <c:pt idx="4076">
                  <c:v>-0.96000000000000008</c:v>
                </c:pt>
                <c:pt idx="4077">
                  <c:v>-0.95000000000000007</c:v>
                </c:pt>
                <c:pt idx="4078">
                  <c:v>-0.93</c:v>
                </c:pt>
                <c:pt idx="4079">
                  <c:v>-0.91</c:v>
                </c:pt>
                <c:pt idx="4080">
                  <c:v>-0.88</c:v>
                </c:pt>
                <c:pt idx="4081">
                  <c:v>-0.86</c:v>
                </c:pt>
                <c:pt idx="4082">
                  <c:v>-0.83000000000000007</c:v>
                </c:pt>
                <c:pt idx="4083">
                  <c:v>-0.81</c:v>
                </c:pt>
                <c:pt idx="4084">
                  <c:v>-0.78</c:v>
                </c:pt>
                <c:pt idx="4085">
                  <c:v>-0.76</c:v>
                </c:pt>
                <c:pt idx="4086">
                  <c:v>-0.73</c:v>
                </c:pt>
                <c:pt idx="4087">
                  <c:v>-0.71000000000000008</c:v>
                </c:pt>
                <c:pt idx="4088">
                  <c:v>-0.70000000000000007</c:v>
                </c:pt>
                <c:pt idx="4089">
                  <c:v>-0.68</c:v>
                </c:pt>
                <c:pt idx="4090">
                  <c:v>-0.65</c:v>
                </c:pt>
                <c:pt idx="4091">
                  <c:v>-0.63</c:v>
                </c:pt>
                <c:pt idx="4092">
                  <c:v>-0.60000000000000009</c:v>
                </c:pt>
                <c:pt idx="4093">
                  <c:v>-0.60000000000000009</c:v>
                </c:pt>
                <c:pt idx="4094">
                  <c:v>-0.58000000000000007</c:v>
                </c:pt>
                <c:pt idx="4095">
                  <c:v>-0.55000000000000004</c:v>
                </c:pt>
                <c:pt idx="4096">
                  <c:v>-0.53</c:v>
                </c:pt>
                <c:pt idx="4097">
                  <c:v>-0.5</c:v>
                </c:pt>
                <c:pt idx="4098">
                  <c:v>-0.48</c:v>
                </c:pt>
                <c:pt idx="4099">
                  <c:v>-0.45999999999999996</c:v>
                </c:pt>
                <c:pt idx="4100">
                  <c:v>-0.44999999999999996</c:v>
                </c:pt>
                <c:pt idx="4101">
                  <c:v>-0.42999999999999994</c:v>
                </c:pt>
                <c:pt idx="4102">
                  <c:v>-0.40000000000000013</c:v>
                </c:pt>
                <c:pt idx="4103">
                  <c:v>-0.38000000000000012</c:v>
                </c:pt>
                <c:pt idx="4104">
                  <c:v>-0.35000000000000009</c:v>
                </c:pt>
                <c:pt idx="4105">
                  <c:v>-0.33000000000000007</c:v>
                </c:pt>
                <c:pt idx="4106">
                  <c:v>-0.30000000000000004</c:v>
                </c:pt>
                <c:pt idx="4107">
                  <c:v>-0.28000000000000003</c:v>
                </c:pt>
                <c:pt idx="4108">
                  <c:v>-0.24</c:v>
                </c:pt>
                <c:pt idx="4109">
                  <c:v>-0.21999999999999997</c:v>
                </c:pt>
                <c:pt idx="4110">
                  <c:v>-0.18999999999999995</c:v>
                </c:pt>
                <c:pt idx="4111">
                  <c:v>-0.16999999999999993</c:v>
                </c:pt>
                <c:pt idx="4112">
                  <c:v>-0.14000000000000012</c:v>
                </c:pt>
                <c:pt idx="4113">
                  <c:v>-0.12000000000000011</c:v>
                </c:pt>
                <c:pt idx="4114">
                  <c:v>-0.10000000000000009</c:v>
                </c:pt>
                <c:pt idx="4115">
                  <c:v>-9.000000000000008E-2</c:v>
                </c:pt>
                <c:pt idx="4116">
                  <c:v>-7.0000000000000062E-2</c:v>
                </c:pt>
                <c:pt idx="4117">
                  <c:v>-4.0000000000000036E-2</c:v>
                </c:pt>
                <c:pt idx="4118">
                  <c:v>-2.0000000000000018E-2</c:v>
                </c:pt>
                <c:pt idx="4119">
                  <c:v>2.0000000000000018E-2</c:v>
                </c:pt>
                <c:pt idx="4120">
                  <c:v>3.0000000000000027E-2</c:v>
                </c:pt>
                <c:pt idx="4121">
                  <c:v>5.0000000000000044E-2</c:v>
                </c:pt>
                <c:pt idx="4122">
                  <c:v>8.0000000000000071E-2</c:v>
                </c:pt>
                <c:pt idx="4123">
                  <c:v>9.9999999999999867E-2</c:v>
                </c:pt>
                <c:pt idx="4124">
                  <c:v>0.12999999999999989</c:v>
                </c:pt>
                <c:pt idx="4125">
                  <c:v>0.15999999999999992</c:v>
                </c:pt>
                <c:pt idx="4126">
                  <c:v>0.18999999999999995</c:v>
                </c:pt>
                <c:pt idx="4127">
                  <c:v>0.20999999999999996</c:v>
                </c:pt>
                <c:pt idx="4128">
                  <c:v>0.24</c:v>
                </c:pt>
                <c:pt idx="4129">
                  <c:v>0.26</c:v>
                </c:pt>
                <c:pt idx="4130">
                  <c:v>0.28000000000000003</c:v>
                </c:pt>
                <c:pt idx="4131">
                  <c:v>0.29000000000000004</c:v>
                </c:pt>
                <c:pt idx="4132">
                  <c:v>0.31000000000000005</c:v>
                </c:pt>
                <c:pt idx="4133">
                  <c:v>0.33999999999999986</c:v>
                </c:pt>
                <c:pt idx="4134">
                  <c:v>0.35999999999999988</c:v>
                </c:pt>
                <c:pt idx="4135">
                  <c:v>0.3899999999999999</c:v>
                </c:pt>
                <c:pt idx="4136">
                  <c:v>0.40999999999999992</c:v>
                </c:pt>
                <c:pt idx="4137">
                  <c:v>0.43999999999999995</c:v>
                </c:pt>
                <c:pt idx="4138">
                  <c:v>0.45999999999999996</c:v>
                </c:pt>
                <c:pt idx="4139">
                  <c:v>0.48999999999999977</c:v>
                </c:pt>
                <c:pt idx="4140">
                  <c:v>0.5</c:v>
                </c:pt>
                <c:pt idx="4141">
                  <c:v>0.50999999999999979</c:v>
                </c:pt>
                <c:pt idx="4142">
                  <c:v>0.54</c:v>
                </c:pt>
                <c:pt idx="4143">
                  <c:v>0.56000000000000005</c:v>
                </c:pt>
                <c:pt idx="4144">
                  <c:v>0.58999999999999986</c:v>
                </c:pt>
                <c:pt idx="4145">
                  <c:v>0.60000000000000009</c:v>
                </c:pt>
                <c:pt idx="4146">
                  <c:v>0.60999999999999988</c:v>
                </c:pt>
                <c:pt idx="4147">
                  <c:v>0.64000000000000012</c:v>
                </c:pt>
                <c:pt idx="4148">
                  <c:v>0.66000000000000014</c:v>
                </c:pt>
                <c:pt idx="4149">
                  <c:v>0.69</c:v>
                </c:pt>
                <c:pt idx="4150">
                  <c:v>0.70000000000000018</c:v>
                </c:pt>
                <c:pt idx="4151">
                  <c:v>0.71</c:v>
                </c:pt>
                <c:pt idx="4152">
                  <c:v>0.73999999999999977</c:v>
                </c:pt>
                <c:pt idx="4153">
                  <c:v>0.77</c:v>
                </c:pt>
                <c:pt idx="4154">
                  <c:v>0.7799999999999998</c:v>
                </c:pt>
                <c:pt idx="4155">
                  <c:v>0.79</c:v>
                </c:pt>
                <c:pt idx="4156">
                  <c:v>0.81999999999999984</c:v>
                </c:pt>
                <c:pt idx="4157">
                  <c:v>0.83999999999999986</c:v>
                </c:pt>
                <c:pt idx="4158">
                  <c:v>0.83999999999999986</c:v>
                </c:pt>
                <c:pt idx="4159">
                  <c:v>0.87000000000000011</c:v>
                </c:pt>
                <c:pt idx="4160">
                  <c:v>0.87999999999999989</c:v>
                </c:pt>
                <c:pt idx="4161">
                  <c:v>0.89000000000000012</c:v>
                </c:pt>
                <c:pt idx="4162">
                  <c:v>0.91000000000000014</c:v>
                </c:pt>
                <c:pt idx="4163">
                  <c:v>0.91000000000000014</c:v>
                </c:pt>
                <c:pt idx="4164">
                  <c:v>0.89000000000000012</c:v>
                </c:pt>
                <c:pt idx="4165">
                  <c:v>0.87000000000000011</c:v>
                </c:pt>
                <c:pt idx="4166">
                  <c:v>0.87000000000000011</c:v>
                </c:pt>
                <c:pt idx="4167">
                  <c:v>0.83999999999999986</c:v>
                </c:pt>
                <c:pt idx="4168">
                  <c:v>0.81999999999999984</c:v>
                </c:pt>
                <c:pt idx="4169">
                  <c:v>0.81</c:v>
                </c:pt>
                <c:pt idx="4170">
                  <c:v>0.79</c:v>
                </c:pt>
                <c:pt idx="4171">
                  <c:v>0.77</c:v>
                </c:pt>
                <c:pt idx="4172">
                  <c:v>0.73999999999999977</c:v>
                </c:pt>
                <c:pt idx="4173">
                  <c:v>0.73</c:v>
                </c:pt>
                <c:pt idx="4174">
                  <c:v>0.71</c:v>
                </c:pt>
                <c:pt idx="4175">
                  <c:v>0.69</c:v>
                </c:pt>
                <c:pt idx="4176">
                  <c:v>0.66000000000000014</c:v>
                </c:pt>
                <c:pt idx="4177">
                  <c:v>0.64000000000000012</c:v>
                </c:pt>
                <c:pt idx="4178">
                  <c:v>0.60999999999999988</c:v>
                </c:pt>
                <c:pt idx="4179">
                  <c:v>0.58999999999999986</c:v>
                </c:pt>
                <c:pt idx="4180">
                  <c:v>0.56000000000000005</c:v>
                </c:pt>
                <c:pt idx="4181">
                  <c:v>0.54</c:v>
                </c:pt>
                <c:pt idx="4182">
                  <c:v>0.50999999999999979</c:v>
                </c:pt>
                <c:pt idx="4183">
                  <c:v>0.5</c:v>
                </c:pt>
                <c:pt idx="4184">
                  <c:v>0.48999999999999977</c:v>
                </c:pt>
                <c:pt idx="4185">
                  <c:v>0.45999999999999996</c:v>
                </c:pt>
                <c:pt idx="4186">
                  <c:v>0.43999999999999995</c:v>
                </c:pt>
                <c:pt idx="4187">
                  <c:v>0.40999999999999992</c:v>
                </c:pt>
                <c:pt idx="4188">
                  <c:v>0.3899999999999999</c:v>
                </c:pt>
                <c:pt idx="4189">
                  <c:v>0.36999999999999988</c:v>
                </c:pt>
                <c:pt idx="4190">
                  <c:v>0.35999999999999988</c:v>
                </c:pt>
                <c:pt idx="4191">
                  <c:v>0.33999999999999986</c:v>
                </c:pt>
                <c:pt idx="4192">
                  <c:v>0.31000000000000005</c:v>
                </c:pt>
                <c:pt idx="4193">
                  <c:v>0.29000000000000004</c:v>
                </c:pt>
                <c:pt idx="4194">
                  <c:v>0.26</c:v>
                </c:pt>
                <c:pt idx="4195">
                  <c:v>0.24</c:v>
                </c:pt>
                <c:pt idx="4196">
                  <c:v>0.24</c:v>
                </c:pt>
                <c:pt idx="4197">
                  <c:v>0.20999999999999996</c:v>
                </c:pt>
                <c:pt idx="4198">
                  <c:v>0.18999999999999995</c:v>
                </c:pt>
                <c:pt idx="4199">
                  <c:v>0.15999999999999992</c:v>
                </c:pt>
                <c:pt idx="4200">
                  <c:v>0.1399999999999999</c:v>
                </c:pt>
                <c:pt idx="4201">
                  <c:v>0.1399999999999999</c:v>
                </c:pt>
                <c:pt idx="4202">
                  <c:v>9.9999999999999867E-2</c:v>
                </c:pt>
                <c:pt idx="4203">
                  <c:v>8.0000000000000071E-2</c:v>
                </c:pt>
                <c:pt idx="4204">
                  <c:v>5.0000000000000044E-2</c:v>
                </c:pt>
                <c:pt idx="4205">
                  <c:v>3.0000000000000027E-2</c:v>
                </c:pt>
                <c:pt idx="4206">
                  <c:v>0</c:v>
                </c:pt>
                <c:pt idx="4207">
                  <c:v>-2.0000000000000018E-2</c:v>
                </c:pt>
                <c:pt idx="4208">
                  <c:v>-5.0000000000000044E-2</c:v>
                </c:pt>
                <c:pt idx="4209">
                  <c:v>-8.0000000000000071E-2</c:v>
                </c:pt>
                <c:pt idx="4210">
                  <c:v>-0.1100000000000001</c:v>
                </c:pt>
                <c:pt idx="4211">
                  <c:v>-0.12000000000000011</c:v>
                </c:pt>
                <c:pt idx="4212">
                  <c:v>-0.13000000000000012</c:v>
                </c:pt>
                <c:pt idx="4213">
                  <c:v>-0.16000000000000014</c:v>
                </c:pt>
                <c:pt idx="4214">
                  <c:v>-0.17999999999999994</c:v>
                </c:pt>
                <c:pt idx="4215">
                  <c:v>-0.20999999999999996</c:v>
                </c:pt>
                <c:pt idx="4216">
                  <c:v>-0.22999999999999998</c:v>
                </c:pt>
                <c:pt idx="4217">
                  <c:v>-0.22999999999999998</c:v>
                </c:pt>
                <c:pt idx="4218">
                  <c:v>-0.26</c:v>
                </c:pt>
                <c:pt idx="4219">
                  <c:v>-0.28000000000000003</c:v>
                </c:pt>
                <c:pt idx="4220">
                  <c:v>-0.31000000000000005</c:v>
                </c:pt>
                <c:pt idx="4221">
                  <c:v>-0.34000000000000008</c:v>
                </c:pt>
                <c:pt idx="4222">
                  <c:v>-0.3600000000000001</c:v>
                </c:pt>
                <c:pt idx="4223">
                  <c:v>-0.37000000000000011</c:v>
                </c:pt>
                <c:pt idx="4224">
                  <c:v>-0.39000000000000012</c:v>
                </c:pt>
                <c:pt idx="4225">
                  <c:v>-0.41000000000000014</c:v>
                </c:pt>
                <c:pt idx="4226">
                  <c:v>-0.43999999999999995</c:v>
                </c:pt>
                <c:pt idx="4227">
                  <c:v>-0.47</c:v>
                </c:pt>
                <c:pt idx="4228">
                  <c:v>-0.49</c:v>
                </c:pt>
                <c:pt idx="4229">
                  <c:v>-0.49</c:v>
                </c:pt>
                <c:pt idx="4230">
                  <c:v>-0.52</c:v>
                </c:pt>
                <c:pt idx="4231">
                  <c:v>-0.55000000000000004</c:v>
                </c:pt>
                <c:pt idx="4232">
                  <c:v>-0.57000000000000006</c:v>
                </c:pt>
                <c:pt idx="4233">
                  <c:v>-0.60000000000000009</c:v>
                </c:pt>
                <c:pt idx="4234">
                  <c:v>-0.61</c:v>
                </c:pt>
                <c:pt idx="4235">
                  <c:v>-0.62</c:v>
                </c:pt>
                <c:pt idx="4236">
                  <c:v>-0.65</c:v>
                </c:pt>
                <c:pt idx="4237">
                  <c:v>-0.67</c:v>
                </c:pt>
                <c:pt idx="4238">
                  <c:v>-0.70000000000000007</c:v>
                </c:pt>
                <c:pt idx="4239">
                  <c:v>-0.72000000000000008</c:v>
                </c:pt>
                <c:pt idx="4240">
                  <c:v>-0.73</c:v>
                </c:pt>
                <c:pt idx="4241">
                  <c:v>-0.75</c:v>
                </c:pt>
                <c:pt idx="4242">
                  <c:v>-0.77</c:v>
                </c:pt>
                <c:pt idx="4243">
                  <c:v>-0.8</c:v>
                </c:pt>
                <c:pt idx="4244">
                  <c:v>-0.82000000000000006</c:v>
                </c:pt>
                <c:pt idx="4245">
                  <c:v>-0.84000000000000008</c:v>
                </c:pt>
                <c:pt idx="4246">
                  <c:v>-0.85000000000000009</c:v>
                </c:pt>
                <c:pt idx="4247">
                  <c:v>-0.87</c:v>
                </c:pt>
                <c:pt idx="4248">
                  <c:v>-0.9</c:v>
                </c:pt>
                <c:pt idx="4249">
                  <c:v>-0.92</c:v>
                </c:pt>
                <c:pt idx="4250">
                  <c:v>-0.95000000000000007</c:v>
                </c:pt>
                <c:pt idx="4251">
                  <c:v>-0.96000000000000008</c:v>
                </c:pt>
                <c:pt idx="4252">
                  <c:v>-0.97000000000000008</c:v>
                </c:pt>
                <c:pt idx="4253">
                  <c:v>-1</c:v>
                </c:pt>
                <c:pt idx="4254">
                  <c:v>-1.02</c:v>
                </c:pt>
                <c:pt idx="4255">
                  <c:v>-1.05</c:v>
                </c:pt>
                <c:pt idx="4256">
                  <c:v>-1.07</c:v>
                </c:pt>
                <c:pt idx="4257">
                  <c:v>-1.07</c:v>
                </c:pt>
                <c:pt idx="4258">
                  <c:v>-1.1000000000000001</c:v>
                </c:pt>
                <c:pt idx="4259">
                  <c:v>-1.1200000000000001</c:v>
                </c:pt>
                <c:pt idx="4260">
                  <c:v>-1.1499999999999999</c:v>
                </c:pt>
                <c:pt idx="4261">
                  <c:v>-1.1600000000000001</c:v>
                </c:pt>
                <c:pt idx="4262">
                  <c:v>-1.1800000000000002</c:v>
                </c:pt>
                <c:pt idx="4263">
                  <c:v>-1.2</c:v>
                </c:pt>
                <c:pt idx="4264">
                  <c:v>-1.23</c:v>
                </c:pt>
                <c:pt idx="4265">
                  <c:v>-1.25</c:v>
                </c:pt>
                <c:pt idx="4266">
                  <c:v>-1.28</c:v>
                </c:pt>
                <c:pt idx="4267">
                  <c:v>-1.3</c:v>
                </c:pt>
                <c:pt idx="4268">
                  <c:v>-1.32</c:v>
                </c:pt>
                <c:pt idx="4269">
                  <c:v>-1.33</c:v>
                </c:pt>
                <c:pt idx="4270">
                  <c:v>-1.35</c:v>
                </c:pt>
                <c:pt idx="4271">
                  <c:v>-1.3800000000000001</c:v>
                </c:pt>
                <c:pt idx="4272">
                  <c:v>-1.3900000000000001</c:v>
                </c:pt>
                <c:pt idx="4273">
                  <c:v>-1.4</c:v>
                </c:pt>
                <c:pt idx="4274">
                  <c:v>-1.43</c:v>
                </c:pt>
                <c:pt idx="4275">
                  <c:v>-1.44</c:v>
                </c:pt>
                <c:pt idx="4276">
                  <c:v>-1.45</c:v>
                </c:pt>
                <c:pt idx="4277">
                  <c:v>-1.46</c:v>
                </c:pt>
                <c:pt idx="4278">
                  <c:v>-1.46</c:v>
                </c:pt>
                <c:pt idx="4279">
                  <c:v>-1.44</c:v>
                </c:pt>
                <c:pt idx="4280">
                  <c:v>-1.43</c:v>
                </c:pt>
                <c:pt idx="4281">
                  <c:v>-1.4</c:v>
                </c:pt>
                <c:pt idx="4282">
                  <c:v>-1.3900000000000001</c:v>
                </c:pt>
                <c:pt idx="4283">
                  <c:v>-1.3800000000000001</c:v>
                </c:pt>
                <c:pt idx="4284">
                  <c:v>-1.35</c:v>
                </c:pt>
                <c:pt idx="4285">
                  <c:v>-1.33</c:v>
                </c:pt>
                <c:pt idx="4286">
                  <c:v>-1.3</c:v>
                </c:pt>
                <c:pt idx="4287">
                  <c:v>-1.28</c:v>
                </c:pt>
                <c:pt idx="4288">
                  <c:v>-1.25</c:v>
                </c:pt>
                <c:pt idx="4289">
                  <c:v>-1.23</c:v>
                </c:pt>
                <c:pt idx="4290">
                  <c:v>-1.2</c:v>
                </c:pt>
                <c:pt idx="4291">
                  <c:v>-1.1800000000000002</c:v>
                </c:pt>
                <c:pt idx="4292">
                  <c:v>-1.1499999999999999</c:v>
                </c:pt>
                <c:pt idx="4293">
                  <c:v>-1.1200000000000001</c:v>
                </c:pt>
                <c:pt idx="4294">
                  <c:v>-1.1000000000000001</c:v>
                </c:pt>
                <c:pt idx="4295">
                  <c:v>-1.07</c:v>
                </c:pt>
                <c:pt idx="4296">
                  <c:v>-1.05</c:v>
                </c:pt>
                <c:pt idx="4297">
                  <c:v>-1.02</c:v>
                </c:pt>
                <c:pt idx="4298">
                  <c:v>-1</c:v>
                </c:pt>
                <c:pt idx="4299">
                  <c:v>-0.97000000000000008</c:v>
                </c:pt>
                <c:pt idx="4300">
                  <c:v>-0.95000000000000007</c:v>
                </c:pt>
                <c:pt idx="4301">
                  <c:v>-0.92</c:v>
                </c:pt>
                <c:pt idx="4302">
                  <c:v>-0.9</c:v>
                </c:pt>
                <c:pt idx="4303">
                  <c:v>-0.87</c:v>
                </c:pt>
                <c:pt idx="4304">
                  <c:v>-0.85000000000000009</c:v>
                </c:pt>
                <c:pt idx="4305">
                  <c:v>-0.82000000000000006</c:v>
                </c:pt>
                <c:pt idx="4306">
                  <c:v>-0.8</c:v>
                </c:pt>
                <c:pt idx="4307">
                  <c:v>-0.77</c:v>
                </c:pt>
                <c:pt idx="4308">
                  <c:v>-0.74</c:v>
                </c:pt>
                <c:pt idx="4309">
                  <c:v>-0.71000000000000008</c:v>
                </c:pt>
                <c:pt idx="4310">
                  <c:v>-0.69000000000000006</c:v>
                </c:pt>
                <c:pt idx="4311">
                  <c:v>-0.66</c:v>
                </c:pt>
                <c:pt idx="4312">
                  <c:v>-0.64</c:v>
                </c:pt>
                <c:pt idx="4313">
                  <c:v>-0.61</c:v>
                </c:pt>
                <c:pt idx="4314">
                  <c:v>-0.58000000000000007</c:v>
                </c:pt>
                <c:pt idx="4315">
                  <c:v>-0.55000000000000004</c:v>
                </c:pt>
                <c:pt idx="4316">
                  <c:v>-0.53</c:v>
                </c:pt>
                <c:pt idx="4317">
                  <c:v>-0.5</c:v>
                </c:pt>
                <c:pt idx="4318">
                  <c:v>-0.48</c:v>
                </c:pt>
                <c:pt idx="4319">
                  <c:v>-0.47</c:v>
                </c:pt>
                <c:pt idx="4320">
                  <c:v>-0.44999999999999996</c:v>
                </c:pt>
                <c:pt idx="4321">
                  <c:v>-0.42999999999999994</c:v>
                </c:pt>
                <c:pt idx="4322">
                  <c:v>-0.40000000000000013</c:v>
                </c:pt>
                <c:pt idx="4323">
                  <c:v>-0.38000000000000012</c:v>
                </c:pt>
                <c:pt idx="4324">
                  <c:v>-0.35000000000000009</c:v>
                </c:pt>
                <c:pt idx="4325">
                  <c:v>-0.32000000000000006</c:v>
                </c:pt>
                <c:pt idx="4326">
                  <c:v>-0.31000000000000005</c:v>
                </c:pt>
                <c:pt idx="4327">
                  <c:v>-0.28000000000000003</c:v>
                </c:pt>
                <c:pt idx="4328">
                  <c:v>-0.26</c:v>
                </c:pt>
                <c:pt idx="4329">
                  <c:v>-0.22999999999999998</c:v>
                </c:pt>
                <c:pt idx="4330">
                  <c:v>-0.19999999999999996</c:v>
                </c:pt>
                <c:pt idx="4331">
                  <c:v>-0.17999999999999994</c:v>
                </c:pt>
                <c:pt idx="4332">
                  <c:v>-0.16999999999999993</c:v>
                </c:pt>
                <c:pt idx="4333">
                  <c:v>-0.15000000000000013</c:v>
                </c:pt>
                <c:pt idx="4334">
                  <c:v>-0.13000000000000012</c:v>
                </c:pt>
                <c:pt idx="4335">
                  <c:v>-0.10000000000000009</c:v>
                </c:pt>
                <c:pt idx="4336">
                  <c:v>-7.0000000000000062E-2</c:v>
                </c:pt>
                <c:pt idx="4337">
                  <c:v>-5.0000000000000044E-2</c:v>
                </c:pt>
                <c:pt idx="4338">
                  <c:v>-2.0000000000000018E-2</c:v>
                </c:pt>
                <c:pt idx="4339">
                  <c:v>0</c:v>
                </c:pt>
                <c:pt idx="4340">
                  <c:v>3.0000000000000027E-2</c:v>
                </c:pt>
                <c:pt idx="4341">
                  <c:v>6.0000000000000053E-2</c:v>
                </c:pt>
                <c:pt idx="4342">
                  <c:v>8.0000000000000071E-2</c:v>
                </c:pt>
                <c:pt idx="4343">
                  <c:v>0.10999999999999988</c:v>
                </c:pt>
                <c:pt idx="4344">
                  <c:v>0.1399999999999999</c:v>
                </c:pt>
                <c:pt idx="4345">
                  <c:v>0.16999999999999993</c:v>
                </c:pt>
                <c:pt idx="4346">
                  <c:v>0.18999999999999995</c:v>
                </c:pt>
                <c:pt idx="4347">
                  <c:v>0.22999999999999998</c:v>
                </c:pt>
                <c:pt idx="4348">
                  <c:v>0.25</c:v>
                </c:pt>
                <c:pt idx="4349">
                  <c:v>0.28000000000000003</c:v>
                </c:pt>
                <c:pt idx="4350">
                  <c:v>0.30000000000000004</c:v>
                </c:pt>
                <c:pt idx="4351">
                  <c:v>0.33000000000000007</c:v>
                </c:pt>
                <c:pt idx="4352">
                  <c:v>0.34999999999999987</c:v>
                </c:pt>
                <c:pt idx="4353">
                  <c:v>0.37999999999999989</c:v>
                </c:pt>
                <c:pt idx="4354">
                  <c:v>0.3899999999999999</c:v>
                </c:pt>
                <c:pt idx="4355">
                  <c:v>0.39999999999999991</c:v>
                </c:pt>
                <c:pt idx="4356">
                  <c:v>0.42999999999999994</c:v>
                </c:pt>
                <c:pt idx="4357">
                  <c:v>0.44999999999999996</c:v>
                </c:pt>
                <c:pt idx="4358">
                  <c:v>0.48</c:v>
                </c:pt>
                <c:pt idx="4359">
                  <c:v>0.5</c:v>
                </c:pt>
                <c:pt idx="4360">
                  <c:v>0.52</c:v>
                </c:pt>
                <c:pt idx="4361">
                  <c:v>0.5299999999999998</c:v>
                </c:pt>
                <c:pt idx="4362">
                  <c:v>0.56000000000000005</c:v>
                </c:pt>
                <c:pt idx="4363">
                  <c:v>0.58000000000000007</c:v>
                </c:pt>
                <c:pt idx="4364">
                  <c:v>0.60999999999999988</c:v>
                </c:pt>
                <c:pt idx="4365">
                  <c:v>0.64000000000000012</c:v>
                </c:pt>
                <c:pt idx="4366">
                  <c:v>0.64999999999999991</c:v>
                </c:pt>
                <c:pt idx="4367">
                  <c:v>0.66000000000000014</c:v>
                </c:pt>
                <c:pt idx="4368">
                  <c:v>0.69</c:v>
                </c:pt>
                <c:pt idx="4369">
                  <c:v>0.71</c:v>
                </c:pt>
                <c:pt idx="4370">
                  <c:v>0.73999999999999977</c:v>
                </c:pt>
                <c:pt idx="4371">
                  <c:v>0.75999999999999979</c:v>
                </c:pt>
                <c:pt idx="4372">
                  <c:v>0.77</c:v>
                </c:pt>
                <c:pt idx="4373">
                  <c:v>0.79</c:v>
                </c:pt>
                <c:pt idx="4374">
                  <c:v>0.81999999999999984</c:v>
                </c:pt>
                <c:pt idx="4375">
                  <c:v>0.83999999999999986</c:v>
                </c:pt>
                <c:pt idx="4376">
                  <c:v>0.85000000000000009</c:v>
                </c:pt>
                <c:pt idx="4377">
                  <c:v>0.87000000000000011</c:v>
                </c:pt>
                <c:pt idx="4378">
                  <c:v>0.89000000000000012</c:v>
                </c:pt>
                <c:pt idx="4379">
                  <c:v>0.91999999999999993</c:v>
                </c:pt>
                <c:pt idx="4380">
                  <c:v>0.91999999999999993</c:v>
                </c:pt>
                <c:pt idx="4381">
                  <c:v>0.94</c:v>
                </c:pt>
                <c:pt idx="4382">
                  <c:v>0.96999999999999975</c:v>
                </c:pt>
                <c:pt idx="4383">
                  <c:v>0.98999999999999977</c:v>
                </c:pt>
                <c:pt idx="4384">
                  <c:v>1</c:v>
                </c:pt>
                <c:pt idx="4385">
                  <c:v>1.02</c:v>
                </c:pt>
                <c:pt idx="4386">
                  <c:v>1.04</c:v>
                </c:pt>
                <c:pt idx="4387">
                  <c:v>1.0499999999999998</c:v>
                </c:pt>
                <c:pt idx="4388">
                  <c:v>1.0699999999999998</c:v>
                </c:pt>
                <c:pt idx="4389">
                  <c:v>1.0699999999999998</c:v>
                </c:pt>
                <c:pt idx="4390">
                  <c:v>1.0699999999999998</c:v>
                </c:pt>
                <c:pt idx="4391">
                  <c:v>1.04</c:v>
                </c:pt>
                <c:pt idx="4392">
                  <c:v>1.0299999999999998</c:v>
                </c:pt>
                <c:pt idx="4393">
                  <c:v>1.02</c:v>
                </c:pt>
                <c:pt idx="4394">
                  <c:v>0.98999999999999977</c:v>
                </c:pt>
                <c:pt idx="4395">
                  <c:v>0.98999999999999977</c:v>
                </c:pt>
                <c:pt idx="4396">
                  <c:v>0.96999999999999975</c:v>
                </c:pt>
                <c:pt idx="4397">
                  <c:v>0.94</c:v>
                </c:pt>
                <c:pt idx="4398">
                  <c:v>0.93000000000000016</c:v>
                </c:pt>
                <c:pt idx="4399">
                  <c:v>0.91999999999999993</c:v>
                </c:pt>
                <c:pt idx="4400">
                  <c:v>0.89000000000000012</c:v>
                </c:pt>
                <c:pt idx="4401">
                  <c:v>0.87000000000000011</c:v>
                </c:pt>
                <c:pt idx="4402">
                  <c:v>0.83999999999999986</c:v>
                </c:pt>
                <c:pt idx="4403">
                  <c:v>0.83999999999999986</c:v>
                </c:pt>
                <c:pt idx="4404">
                  <c:v>0.81999999999999984</c:v>
                </c:pt>
                <c:pt idx="4405">
                  <c:v>0.79</c:v>
                </c:pt>
                <c:pt idx="4406">
                  <c:v>0.77</c:v>
                </c:pt>
                <c:pt idx="4407">
                  <c:v>0.73999999999999977</c:v>
                </c:pt>
                <c:pt idx="4408">
                  <c:v>0.73</c:v>
                </c:pt>
                <c:pt idx="4409">
                  <c:v>0.71</c:v>
                </c:pt>
                <c:pt idx="4410">
                  <c:v>0.69</c:v>
                </c:pt>
                <c:pt idx="4411">
                  <c:v>0.66000000000000014</c:v>
                </c:pt>
                <c:pt idx="4412">
                  <c:v>0.64000000000000012</c:v>
                </c:pt>
                <c:pt idx="4413">
                  <c:v>0.60999999999999988</c:v>
                </c:pt>
                <c:pt idx="4414">
                  <c:v>0.58999999999999986</c:v>
                </c:pt>
                <c:pt idx="4415">
                  <c:v>0.56000000000000005</c:v>
                </c:pt>
                <c:pt idx="4416">
                  <c:v>0.54</c:v>
                </c:pt>
                <c:pt idx="4417">
                  <c:v>0.50999999999999979</c:v>
                </c:pt>
                <c:pt idx="4418">
                  <c:v>0.48999999999999977</c:v>
                </c:pt>
                <c:pt idx="4419">
                  <c:v>0.44999999999999996</c:v>
                </c:pt>
                <c:pt idx="4420">
                  <c:v>0.42999999999999994</c:v>
                </c:pt>
                <c:pt idx="4421">
                  <c:v>0.39999999999999991</c:v>
                </c:pt>
                <c:pt idx="4422">
                  <c:v>0.37999999999999989</c:v>
                </c:pt>
                <c:pt idx="4423">
                  <c:v>0.34999999999999987</c:v>
                </c:pt>
                <c:pt idx="4424">
                  <c:v>0.33000000000000007</c:v>
                </c:pt>
                <c:pt idx="4425">
                  <c:v>0.30000000000000004</c:v>
                </c:pt>
                <c:pt idx="4426">
                  <c:v>0.28000000000000003</c:v>
                </c:pt>
                <c:pt idx="4427">
                  <c:v>0.25</c:v>
                </c:pt>
                <c:pt idx="4428">
                  <c:v>0.22999999999999998</c:v>
                </c:pt>
                <c:pt idx="4429">
                  <c:v>0.19999999999999996</c:v>
                </c:pt>
                <c:pt idx="4430">
                  <c:v>0.17999999999999994</c:v>
                </c:pt>
                <c:pt idx="4431">
                  <c:v>0.14999999999999991</c:v>
                </c:pt>
                <c:pt idx="4432">
                  <c:v>0.12999999999999989</c:v>
                </c:pt>
                <c:pt idx="4433">
                  <c:v>9.9999999999999867E-2</c:v>
                </c:pt>
                <c:pt idx="4434">
                  <c:v>8.0000000000000071E-2</c:v>
                </c:pt>
                <c:pt idx="4435">
                  <c:v>5.0000000000000044E-2</c:v>
                </c:pt>
                <c:pt idx="4436">
                  <c:v>3.0000000000000027E-2</c:v>
                </c:pt>
                <c:pt idx="4437">
                  <c:v>0</c:v>
                </c:pt>
                <c:pt idx="4438">
                  <c:v>-2.0000000000000018E-2</c:v>
                </c:pt>
                <c:pt idx="4439">
                  <c:v>-5.0000000000000044E-2</c:v>
                </c:pt>
                <c:pt idx="4440">
                  <c:v>-6.0000000000000053E-2</c:v>
                </c:pt>
                <c:pt idx="4441">
                  <c:v>-8.0000000000000071E-2</c:v>
                </c:pt>
                <c:pt idx="4442">
                  <c:v>-0.1100000000000001</c:v>
                </c:pt>
                <c:pt idx="4443">
                  <c:v>-0.13000000000000012</c:v>
                </c:pt>
                <c:pt idx="4444">
                  <c:v>-0.16000000000000014</c:v>
                </c:pt>
                <c:pt idx="4445">
                  <c:v>-0.17999999999999994</c:v>
                </c:pt>
                <c:pt idx="4446">
                  <c:v>-0.17999999999999994</c:v>
                </c:pt>
                <c:pt idx="4447">
                  <c:v>-0.20999999999999996</c:v>
                </c:pt>
                <c:pt idx="4448">
                  <c:v>-0.22999999999999998</c:v>
                </c:pt>
                <c:pt idx="4449">
                  <c:v>-0.26</c:v>
                </c:pt>
                <c:pt idx="4450">
                  <c:v>-0.28000000000000003</c:v>
                </c:pt>
                <c:pt idx="4451">
                  <c:v>-0.30000000000000004</c:v>
                </c:pt>
                <c:pt idx="4452">
                  <c:v>-0.32000000000000006</c:v>
                </c:pt>
                <c:pt idx="4453">
                  <c:v>-0.34000000000000008</c:v>
                </c:pt>
                <c:pt idx="4454">
                  <c:v>-0.37000000000000011</c:v>
                </c:pt>
                <c:pt idx="4455">
                  <c:v>-0.39000000000000012</c:v>
                </c:pt>
                <c:pt idx="4456">
                  <c:v>-0.41000000000000014</c:v>
                </c:pt>
                <c:pt idx="4457">
                  <c:v>-0.41999999999999993</c:v>
                </c:pt>
                <c:pt idx="4458">
                  <c:v>-0.43999999999999995</c:v>
                </c:pt>
                <c:pt idx="4459">
                  <c:v>-0.47</c:v>
                </c:pt>
                <c:pt idx="4460">
                  <c:v>-0.49</c:v>
                </c:pt>
                <c:pt idx="4461">
                  <c:v>-0.52</c:v>
                </c:pt>
                <c:pt idx="4462">
                  <c:v>-0.53</c:v>
                </c:pt>
                <c:pt idx="4463">
                  <c:v>-0.55000000000000004</c:v>
                </c:pt>
                <c:pt idx="4464">
                  <c:v>-0.57000000000000006</c:v>
                </c:pt>
                <c:pt idx="4465">
                  <c:v>-0.60000000000000009</c:v>
                </c:pt>
                <c:pt idx="4466">
                  <c:v>-0.62</c:v>
                </c:pt>
                <c:pt idx="4467">
                  <c:v>-0.64</c:v>
                </c:pt>
                <c:pt idx="4468">
                  <c:v>-0.65</c:v>
                </c:pt>
                <c:pt idx="4469">
                  <c:v>-0.67</c:v>
                </c:pt>
                <c:pt idx="4470">
                  <c:v>-0.70000000000000007</c:v>
                </c:pt>
                <c:pt idx="4471">
                  <c:v>-0.72000000000000008</c:v>
                </c:pt>
                <c:pt idx="4472">
                  <c:v>-0.74</c:v>
                </c:pt>
                <c:pt idx="4473">
                  <c:v>-0.75</c:v>
                </c:pt>
                <c:pt idx="4474">
                  <c:v>-0.77</c:v>
                </c:pt>
                <c:pt idx="4475">
                  <c:v>-0.8</c:v>
                </c:pt>
                <c:pt idx="4476">
                  <c:v>-0.82000000000000006</c:v>
                </c:pt>
                <c:pt idx="4477">
                  <c:v>-0.84000000000000008</c:v>
                </c:pt>
                <c:pt idx="4478">
                  <c:v>-0.85000000000000009</c:v>
                </c:pt>
                <c:pt idx="4479">
                  <c:v>-0.87</c:v>
                </c:pt>
                <c:pt idx="4480">
                  <c:v>-0.9</c:v>
                </c:pt>
                <c:pt idx="4481">
                  <c:v>-0.92</c:v>
                </c:pt>
                <c:pt idx="4482">
                  <c:v>-0.92</c:v>
                </c:pt>
                <c:pt idx="4483">
                  <c:v>-0.95000000000000007</c:v>
                </c:pt>
                <c:pt idx="4484">
                  <c:v>-0.97000000000000008</c:v>
                </c:pt>
                <c:pt idx="4485">
                  <c:v>-1</c:v>
                </c:pt>
                <c:pt idx="4486">
                  <c:v>-1.02</c:v>
                </c:pt>
                <c:pt idx="4487">
                  <c:v>-1.02</c:v>
                </c:pt>
                <c:pt idx="4488">
                  <c:v>-1.05</c:v>
                </c:pt>
                <c:pt idx="4489">
                  <c:v>-1.07</c:v>
                </c:pt>
                <c:pt idx="4490">
                  <c:v>-1.0900000000000001</c:v>
                </c:pt>
                <c:pt idx="4491">
                  <c:v>-1.1000000000000001</c:v>
                </c:pt>
                <c:pt idx="4492">
                  <c:v>-1.1200000000000001</c:v>
                </c:pt>
                <c:pt idx="4493">
                  <c:v>-1.1300000000000001</c:v>
                </c:pt>
                <c:pt idx="4494">
                  <c:v>-1.1499999999999999</c:v>
                </c:pt>
                <c:pt idx="4495">
                  <c:v>-1.1800000000000002</c:v>
                </c:pt>
                <c:pt idx="4496">
                  <c:v>-1.1800000000000002</c:v>
                </c:pt>
                <c:pt idx="4497">
                  <c:v>-1.1800000000000002</c:v>
                </c:pt>
                <c:pt idx="4498">
                  <c:v>-1.1600000000000001</c:v>
                </c:pt>
                <c:pt idx="4499">
                  <c:v>-1.1499999999999999</c:v>
                </c:pt>
                <c:pt idx="4500">
                  <c:v>-1.1300000000000001</c:v>
                </c:pt>
                <c:pt idx="4501">
                  <c:v>-1.1200000000000001</c:v>
                </c:pt>
                <c:pt idx="4502">
                  <c:v>-1.1200000000000001</c:v>
                </c:pt>
                <c:pt idx="4503">
                  <c:v>-1.1000000000000001</c:v>
                </c:pt>
                <c:pt idx="4504">
                  <c:v>-1.07</c:v>
                </c:pt>
                <c:pt idx="4505">
                  <c:v>-1.05</c:v>
                </c:pt>
                <c:pt idx="4506">
                  <c:v>-1.03</c:v>
                </c:pt>
                <c:pt idx="4507">
                  <c:v>-1.02</c:v>
                </c:pt>
                <c:pt idx="4508">
                  <c:v>-1</c:v>
                </c:pt>
                <c:pt idx="4509">
                  <c:v>-0.97000000000000008</c:v>
                </c:pt>
                <c:pt idx="4510">
                  <c:v>-0.95000000000000007</c:v>
                </c:pt>
                <c:pt idx="4511">
                  <c:v>-0.92</c:v>
                </c:pt>
                <c:pt idx="4512">
                  <c:v>-0.91</c:v>
                </c:pt>
                <c:pt idx="4513">
                  <c:v>-0.9</c:v>
                </c:pt>
                <c:pt idx="4514">
                  <c:v>-0.87</c:v>
                </c:pt>
                <c:pt idx="4515">
                  <c:v>-0.85000000000000009</c:v>
                </c:pt>
                <c:pt idx="4516">
                  <c:v>-0.82000000000000006</c:v>
                </c:pt>
                <c:pt idx="4517">
                  <c:v>-0.79</c:v>
                </c:pt>
                <c:pt idx="4518">
                  <c:v>-0.76</c:v>
                </c:pt>
                <c:pt idx="4519">
                  <c:v>-0.74</c:v>
                </c:pt>
                <c:pt idx="4520">
                  <c:v>-0.71000000000000008</c:v>
                </c:pt>
                <c:pt idx="4521">
                  <c:v>-0.69000000000000006</c:v>
                </c:pt>
                <c:pt idx="4522">
                  <c:v>-0.66</c:v>
                </c:pt>
                <c:pt idx="4523">
                  <c:v>-0.64</c:v>
                </c:pt>
                <c:pt idx="4524">
                  <c:v>-0.61</c:v>
                </c:pt>
                <c:pt idx="4525">
                  <c:v>-0.59000000000000008</c:v>
                </c:pt>
                <c:pt idx="4526">
                  <c:v>-0.56000000000000005</c:v>
                </c:pt>
                <c:pt idx="4527">
                  <c:v>-0.54</c:v>
                </c:pt>
                <c:pt idx="4528">
                  <c:v>-0.51</c:v>
                </c:pt>
                <c:pt idx="4529">
                  <c:v>-0.49</c:v>
                </c:pt>
                <c:pt idx="4530">
                  <c:v>-0.45999999999999996</c:v>
                </c:pt>
                <c:pt idx="4531">
                  <c:v>-0.43999999999999995</c:v>
                </c:pt>
                <c:pt idx="4532">
                  <c:v>-0.41000000000000014</c:v>
                </c:pt>
                <c:pt idx="4533">
                  <c:v>-0.39000000000000012</c:v>
                </c:pt>
                <c:pt idx="4534">
                  <c:v>-0.3600000000000001</c:v>
                </c:pt>
                <c:pt idx="4535">
                  <c:v>-0.34000000000000008</c:v>
                </c:pt>
                <c:pt idx="4536">
                  <c:v>-0.30000000000000004</c:v>
                </c:pt>
                <c:pt idx="4537">
                  <c:v>-0.28000000000000003</c:v>
                </c:pt>
                <c:pt idx="4538">
                  <c:v>-0.25</c:v>
                </c:pt>
                <c:pt idx="4539">
                  <c:v>-0.22999999999999998</c:v>
                </c:pt>
                <c:pt idx="4540">
                  <c:v>-0.19999999999999996</c:v>
                </c:pt>
                <c:pt idx="4541">
                  <c:v>-0.17999999999999994</c:v>
                </c:pt>
                <c:pt idx="4542">
                  <c:v>-0.14000000000000012</c:v>
                </c:pt>
                <c:pt idx="4543">
                  <c:v>-0.12000000000000011</c:v>
                </c:pt>
                <c:pt idx="4544">
                  <c:v>-9.000000000000008E-2</c:v>
                </c:pt>
                <c:pt idx="4545">
                  <c:v>-7.0000000000000062E-2</c:v>
                </c:pt>
                <c:pt idx="4546">
                  <c:v>-3.0000000000000027E-2</c:v>
                </c:pt>
                <c:pt idx="4547">
                  <c:v>-1.0000000000000009E-2</c:v>
                </c:pt>
                <c:pt idx="4548">
                  <c:v>2.0000000000000018E-2</c:v>
                </c:pt>
                <c:pt idx="4549">
                  <c:v>4.0000000000000036E-2</c:v>
                </c:pt>
                <c:pt idx="4550">
                  <c:v>7.0000000000000062E-2</c:v>
                </c:pt>
                <c:pt idx="4551">
                  <c:v>8.9999999999999858E-2</c:v>
                </c:pt>
                <c:pt idx="4552">
                  <c:v>0.11999999999999988</c:v>
                </c:pt>
                <c:pt idx="4553">
                  <c:v>0.1399999999999999</c:v>
                </c:pt>
                <c:pt idx="4554">
                  <c:v>0.16999999999999993</c:v>
                </c:pt>
                <c:pt idx="4555">
                  <c:v>0.18999999999999995</c:v>
                </c:pt>
                <c:pt idx="4556">
                  <c:v>0.21999999999999997</c:v>
                </c:pt>
                <c:pt idx="4557">
                  <c:v>0.24</c:v>
                </c:pt>
                <c:pt idx="4558">
                  <c:v>0.27</c:v>
                </c:pt>
                <c:pt idx="4559">
                  <c:v>0.29000000000000004</c:v>
                </c:pt>
                <c:pt idx="4560">
                  <c:v>0.32000000000000006</c:v>
                </c:pt>
                <c:pt idx="4561">
                  <c:v>0.34999999999999987</c:v>
                </c:pt>
                <c:pt idx="4562">
                  <c:v>0.35999999999999988</c:v>
                </c:pt>
                <c:pt idx="4563">
                  <c:v>0.36999999999999988</c:v>
                </c:pt>
                <c:pt idx="4564">
                  <c:v>0.39999999999999991</c:v>
                </c:pt>
                <c:pt idx="4565">
                  <c:v>0.41999999999999993</c:v>
                </c:pt>
                <c:pt idx="4566">
                  <c:v>0.44999999999999996</c:v>
                </c:pt>
                <c:pt idx="4567">
                  <c:v>0.46999999999999975</c:v>
                </c:pt>
                <c:pt idx="4568">
                  <c:v>0.48999999999999977</c:v>
                </c:pt>
                <c:pt idx="4569">
                  <c:v>0.5</c:v>
                </c:pt>
                <c:pt idx="4570">
                  <c:v>0.52</c:v>
                </c:pt>
                <c:pt idx="4571">
                  <c:v>0.54999999999999982</c:v>
                </c:pt>
                <c:pt idx="4572">
                  <c:v>0.56999999999999984</c:v>
                </c:pt>
                <c:pt idx="4573">
                  <c:v>0.58999999999999986</c:v>
                </c:pt>
                <c:pt idx="4574">
                  <c:v>0.60000000000000009</c:v>
                </c:pt>
                <c:pt idx="4575">
                  <c:v>0.62000000000000011</c:v>
                </c:pt>
                <c:pt idx="4576">
                  <c:v>0.64999999999999991</c:v>
                </c:pt>
                <c:pt idx="4577">
                  <c:v>0.66999999999999993</c:v>
                </c:pt>
                <c:pt idx="4578">
                  <c:v>0.70000000000000018</c:v>
                </c:pt>
                <c:pt idx="4579">
                  <c:v>0.71999999999999975</c:v>
                </c:pt>
                <c:pt idx="4580">
                  <c:v>0.75</c:v>
                </c:pt>
                <c:pt idx="4581">
                  <c:v>0.77</c:v>
                </c:pt>
                <c:pt idx="4582">
                  <c:v>0.7799999999999998</c:v>
                </c:pt>
                <c:pt idx="4583">
                  <c:v>0.79999999999999982</c:v>
                </c:pt>
                <c:pt idx="4584">
                  <c:v>0.81999999999999984</c:v>
                </c:pt>
                <c:pt idx="4585">
                  <c:v>0.85000000000000009</c:v>
                </c:pt>
                <c:pt idx="4586">
                  <c:v>0.85000000000000009</c:v>
                </c:pt>
                <c:pt idx="4587">
                  <c:v>0.87000000000000011</c:v>
                </c:pt>
                <c:pt idx="4588">
                  <c:v>0.89999999999999991</c:v>
                </c:pt>
                <c:pt idx="4589">
                  <c:v>0.91000000000000014</c:v>
                </c:pt>
                <c:pt idx="4590">
                  <c:v>0.91999999999999993</c:v>
                </c:pt>
                <c:pt idx="4591">
                  <c:v>0.93000000000000016</c:v>
                </c:pt>
                <c:pt idx="4592">
                  <c:v>0.93000000000000016</c:v>
                </c:pt>
                <c:pt idx="4593">
                  <c:v>0.93000000000000016</c:v>
                </c:pt>
                <c:pt idx="4594">
                  <c:v>0.91999999999999993</c:v>
                </c:pt>
                <c:pt idx="4595">
                  <c:v>0.89999999999999991</c:v>
                </c:pt>
                <c:pt idx="4596">
                  <c:v>0.87000000000000011</c:v>
                </c:pt>
                <c:pt idx="4597">
                  <c:v>0.87000000000000011</c:v>
                </c:pt>
                <c:pt idx="4598">
                  <c:v>0.85000000000000009</c:v>
                </c:pt>
                <c:pt idx="4599">
                  <c:v>0.81999999999999984</c:v>
                </c:pt>
                <c:pt idx="4600">
                  <c:v>0.79999999999999982</c:v>
                </c:pt>
                <c:pt idx="4601">
                  <c:v>0.79</c:v>
                </c:pt>
                <c:pt idx="4602">
                  <c:v>0.77</c:v>
                </c:pt>
                <c:pt idx="4603">
                  <c:v>0.75</c:v>
                </c:pt>
                <c:pt idx="4604">
                  <c:v>0.71999999999999975</c:v>
                </c:pt>
                <c:pt idx="4605">
                  <c:v>0.70000000000000018</c:v>
                </c:pt>
                <c:pt idx="4606">
                  <c:v>0.69</c:v>
                </c:pt>
                <c:pt idx="4607">
                  <c:v>0.66999999999999993</c:v>
                </c:pt>
                <c:pt idx="4608">
                  <c:v>0.64999999999999991</c:v>
                </c:pt>
                <c:pt idx="4609">
                  <c:v>0.62000000000000011</c:v>
                </c:pt>
                <c:pt idx="4610">
                  <c:v>0.60000000000000009</c:v>
                </c:pt>
                <c:pt idx="4611">
                  <c:v>0.56999999999999984</c:v>
                </c:pt>
                <c:pt idx="4612">
                  <c:v>0.56000000000000005</c:v>
                </c:pt>
                <c:pt idx="4613">
                  <c:v>0.54999999999999982</c:v>
                </c:pt>
                <c:pt idx="4614">
                  <c:v>0.52</c:v>
                </c:pt>
                <c:pt idx="4615">
                  <c:v>0.5</c:v>
                </c:pt>
                <c:pt idx="4616">
                  <c:v>0.46999999999999975</c:v>
                </c:pt>
                <c:pt idx="4617">
                  <c:v>0.44999999999999996</c:v>
                </c:pt>
                <c:pt idx="4618">
                  <c:v>0.41999999999999993</c:v>
                </c:pt>
                <c:pt idx="4619">
                  <c:v>0.39999999999999991</c:v>
                </c:pt>
                <c:pt idx="4620">
                  <c:v>0.36999999999999988</c:v>
                </c:pt>
                <c:pt idx="4621">
                  <c:v>0.34999999999999987</c:v>
                </c:pt>
                <c:pt idx="4622">
                  <c:v>0.32000000000000006</c:v>
                </c:pt>
                <c:pt idx="4623">
                  <c:v>0.29000000000000004</c:v>
                </c:pt>
                <c:pt idx="4624">
                  <c:v>0.27</c:v>
                </c:pt>
                <c:pt idx="4625">
                  <c:v>0.24</c:v>
                </c:pt>
                <c:pt idx="4626">
                  <c:v>0.21999999999999997</c:v>
                </c:pt>
                <c:pt idx="4627">
                  <c:v>0.18999999999999995</c:v>
                </c:pt>
                <c:pt idx="4628">
                  <c:v>0.16999999999999993</c:v>
                </c:pt>
                <c:pt idx="4629">
                  <c:v>0.1399999999999999</c:v>
                </c:pt>
                <c:pt idx="4630">
                  <c:v>0.11999999999999988</c:v>
                </c:pt>
                <c:pt idx="4631">
                  <c:v>8.9999999999999858E-2</c:v>
                </c:pt>
                <c:pt idx="4632">
                  <c:v>8.0000000000000071E-2</c:v>
                </c:pt>
                <c:pt idx="4633">
                  <c:v>7.0000000000000062E-2</c:v>
                </c:pt>
                <c:pt idx="4634">
                  <c:v>4.0000000000000036E-2</c:v>
                </c:pt>
                <c:pt idx="4635">
                  <c:v>2.0000000000000018E-2</c:v>
                </c:pt>
                <c:pt idx="4636">
                  <c:v>-1.0000000000000009E-2</c:v>
                </c:pt>
                <c:pt idx="4637">
                  <c:v>-3.0000000000000027E-2</c:v>
                </c:pt>
                <c:pt idx="4638">
                  <c:v>-6.0000000000000053E-2</c:v>
                </c:pt>
                <c:pt idx="4639">
                  <c:v>-8.0000000000000071E-2</c:v>
                </c:pt>
                <c:pt idx="4640">
                  <c:v>-0.1100000000000001</c:v>
                </c:pt>
                <c:pt idx="4641">
                  <c:v>-0.13000000000000012</c:v>
                </c:pt>
                <c:pt idx="4642">
                  <c:v>-0.16000000000000014</c:v>
                </c:pt>
                <c:pt idx="4643">
                  <c:v>-0.17999999999999994</c:v>
                </c:pt>
                <c:pt idx="4644">
                  <c:v>-0.17999999999999994</c:v>
                </c:pt>
                <c:pt idx="4645">
                  <c:v>-0.20999999999999996</c:v>
                </c:pt>
                <c:pt idx="4646">
                  <c:v>-0.22999999999999998</c:v>
                </c:pt>
                <c:pt idx="4647">
                  <c:v>-0.26</c:v>
                </c:pt>
                <c:pt idx="4648">
                  <c:v>-0.28000000000000003</c:v>
                </c:pt>
                <c:pt idx="4649">
                  <c:v>-0.29000000000000004</c:v>
                </c:pt>
                <c:pt idx="4650">
                  <c:v>-0.31000000000000005</c:v>
                </c:pt>
                <c:pt idx="4651">
                  <c:v>-0.34000000000000008</c:v>
                </c:pt>
                <c:pt idx="4652">
                  <c:v>-0.3600000000000001</c:v>
                </c:pt>
                <c:pt idx="4653">
                  <c:v>-0.39000000000000012</c:v>
                </c:pt>
                <c:pt idx="4654">
                  <c:v>-0.41000000000000014</c:v>
                </c:pt>
                <c:pt idx="4655">
                  <c:v>-0.41999999999999993</c:v>
                </c:pt>
                <c:pt idx="4656">
                  <c:v>-0.43999999999999995</c:v>
                </c:pt>
                <c:pt idx="4657">
                  <c:v>-0.45999999999999996</c:v>
                </c:pt>
                <c:pt idx="4658">
                  <c:v>-0.49</c:v>
                </c:pt>
                <c:pt idx="4659">
                  <c:v>-0.51</c:v>
                </c:pt>
                <c:pt idx="4660">
                  <c:v>-0.54</c:v>
                </c:pt>
                <c:pt idx="4661">
                  <c:v>-0.56000000000000005</c:v>
                </c:pt>
                <c:pt idx="4662">
                  <c:v>-0.59000000000000008</c:v>
                </c:pt>
                <c:pt idx="4663">
                  <c:v>-0.61</c:v>
                </c:pt>
                <c:pt idx="4664">
                  <c:v>-0.64</c:v>
                </c:pt>
                <c:pt idx="4665">
                  <c:v>-0.65</c:v>
                </c:pt>
                <c:pt idx="4666">
                  <c:v>-0.66</c:v>
                </c:pt>
                <c:pt idx="4667">
                  <c:v>-0.69000000000000006</c:v>
                </c:pt>
                <c:pt idx="4668">
                  <c:v>-0.71000000000000008</c:v>
                </c:pt>
                <c:pt idx="4669">
                  <c:v>-0.74</c:v>
                </c:pt>
                <c:pt idx="4670">
                  <c:v>-0.76</c:v>
                </c:pt>
                <c:pt idx="4671">
                  <c:v>-0.79</c:v>
                </c:pt>
                <c:pt idx="4672">
                  <c:v>-0.81</c:v>
                </c:pt>
                <c:pt idx="4673">
                  <c:v>-0.84000000000000008</c:v>
                </c:pt>
                <c:pt idx="4674">
                  <c:v>-0.86</c:v>
                </c:pt>
                <c:pt idx="4675">
                  <c:v>-0.87</c:v>
                </c:pt>
                <c:pt idx="4676">
                  <c:v>-0.89</c:v>
                </c:pt>
                <c:pt idx="4677">
                  <c:v>-0.91</c:v>
                </c:pt>
                <c:pt idx="4678">
                  <c:v>-0.94000000000000006</c:v>
                </c:pt>
                <c:pt idx="4679">
                  <c:v>-0.97000000000000008</c:v>
                </c:pt>
                <c:pt idx="4680">
                  <c:v>-0.98</c:v>
                </c:pt>
                <c:pt idx="4681">
                  <c:v>-0.99</c:v>
                </c:pt>
                <c:pt idx="4682">
                  <c:v>-1.02</c:v>
                </c:pt>
                <c:pt idx="4683">
                  <c:v>-1.04</c:v>
                </c:pt>
                <c:pt idx="4684">
                  <c:v>-1.07</c:v>
                </c:pt>
                <c:pt idx="4685">
                  <c:v>-1.08</c:v>
                </c:pt>
                <c:pt idx="4686">
                  <c:v>-1.0900000000000001</c:v>
                </c:pt>
                <c:pt idx="4687">
                  <c:v>-1.1200000000000001</c:v>
                </c:pt>
                <c:pt idx="4688">
                  <c:v>-1.1400000000000001</c:v>
                </c:pt>
                <c:pt idx="4689">
                  <c:v>-1.17</c:v>
                </c:pt>
                <c:pt idx="4690">
                  <c:v>-1.1800000000000002</c:v>
                </c:pt>
                <c:pt idx="4691">
                  <c:v>-1.19</c:v>
                </c:pt>
                <c:pt idx="4692">
                  <c:v>-1.22</c:v>
                </c:pt>
                <c:pt idx="4693">
                  <c:v>-1.24</c:v>
                </c:pt>
                <c:pt idx="4694">
                  <c:v>-1.26</c:v>
                </c:pt>
                <c:pt idx="4695">
                  <c:v>-1.27</c:v>
                </c:pt>
                <c:pt idx="4696">
                  <c:v>-1.29</c:v>
                </c:pt>
                <c:pt idx="4697">
                  <c:v>-1.32</c:v>
                </c:pt>
                <c:pt idx="4698">
                  <c:v>-1.33</c:v>
                </c:pt>
                <c:pt idx="4699">
                  <c:v>-1.34</c:v>
                </c:pt>
                <c:pt idx="4700">
                  <c:v>-1.37</c:v>
                </c:pt>
                <c:pt idx="4701">
                  <c:v>-1.3900000000000001</c:v>
                </c:pt>
                <c:pt idx="4702">
                  <c:v>-1.3900000000000001</c:v>
                </c:pt>
                <c:pt idx="4703">
                  <c:v>-1.4100000000000001</c:v>
                </c:pt>
                <c:pt idx="4704">
                  <c:v>-1.42</c:v>
                </c:pt>
                <c:pt idx="4705">
                  <c:v>-1.43</c:v>
                </c:pt>
                <c:pt idx="4706">
                  <c:v>-1.42</c:v>
                </c:pt>
                <c:pt idx="4707">
                  <c:v>-1.3900000000000001</c:v>
                </c:pt>
                <c:pt idx="4708">
                  <c:v>-1.37</c:v>
                </c:pt>
                <c:pt idx="4709">
                  <c:v>-1.34</c:v>
                </c:pt>
                <c:pt idx="4710">
                  <c:v>-1.33</c:v>
                </c:pt>
                <c:pt idx="4711">
                  <c:v>-1.32</c:v>
                </c:pt>
                <c:pt idx="4712">
                  <c:v>-1.29</c:v>
                </c:pt>
                <c:pt idx="4713">
                  <c:v>-1.27</c:v>
                </c:pt>
                <c:pt idx="4714">
                  <c:v>-1.26</c:v>
                </c:pt>
                <c:pt idx="4715">
                  <c:v>-1.24</c:v>
                </c:pt>
                <c:pt idx="4716">
                  <c:v>-1.22</c:v>
                </c:pt>
                <c:pt idx="4717">
                  <c:v>-1.19</c:v>
                </c:pt>
                <c:pt idx="4718">
                  <c:v>-1.17</c:v>
                </c:pt>
                <c:pt idx="4719">
                  <c:v>-1.1400000000000001</c:v>
                </c:pt>
                <c:pt idx="4720">
                  <c:v>-1.1200000000000001</c:v>
                </c:pt>
                <c:pt idx="4721">
                  <c:v>-1.0900000000000001</c:v>
                </c:pt>
                <c:pt idx="4722">
                  <c:v>-1.07</c:v>
                </c:pt>
                <c:pt idx="4723">
                  <c:v>-1.04</c:v>
                </c:pt>
                <c:pt idx="4724">
                  <c:v>-1.02</c:v>
                </c:pt>
                <c:pt idx="4725">
                  <c:v>-0.99</c:v>
                </c:pt>
                <c:pt idx="4726">
                  <c:v>-0.97000000000000008</c:v>
                </c:pt>
                <c:pt idx="4727">
                  <c:v>-0.94000000000000006</c:v>
                </c:pt>
                <c:pt idx="4728">
                  <c:v>-0.91</c:v>
                </c:pt>
                <c:pt idx="4729">
                  <c:v>-0.91</c:v>
                </c:pt>
                <c:pt idx="4730">
                  <c:v>-0.89</c:v>
                </c:pt>
                <c:pt idx="4731">
                  <c:v>-0.86</c:v>
                </c:pt>
                <c:pt idx="4732">
                  <c:v>-0.83000000000000007</c:v>
                </c:pt>
                <c:pt idx="4733">
                  <c:v>-0.81</c:v>
                </c:pt>
                <c:pt idx="4734">
                  <c:v>-0.78</c:v>
                </c:pt>
                <c:pt idx="4735">
                  <c:v>-0.77</c:v>
                </c:pt>
                <c:pt idx="4736">
                  <c:v>-0.76</c:v>
                </c:pt>
                <c:pt idx="4737">
                  <c:v>-0.73</c:v>
                </c:pt>
                <c:pt idx="4738">
                  <c:v>-0.70000000000000007</c:v>
                </c:pt>
                <c:pt idx="4739">
                  <c:v>-0.68</c:v>
                </c:pt>
                <c:pt idx="4740">
                  <c:v>-0.65</c:v>
                </c:pt>
                <c:pt idx="4741">
                  <c:v>-0.63</c:v>
                </c:pt>
                <c:pt idx="4742">
                  <c:v>-0.60000000000000009</c:v>
                </c:pt>
                <c:pt idx="4743">
                  <c:v>-0.58000000000000007</c:v>
                </c:pt>
                <c:pt idx="4744">
                  <c:v>-0.55000000000000004</c:v>
                </c:pt>
                <c:pt idx="4745">
                  <c:v>-0.53</c:v>
                </c:pt>
                <c:pt idx="4746">
                  <c:v>-0.5</c:v>
                </c:pt>
                <c:pt idx="4747">
                  <c:v>-0.49</c:v>
                </c:pt>
                <c:pt idx="4748">
                  <c:v>-0.48</c:v>
                </c:pt>
                <c:pt idx="4749">
                  <c:v>-0.44999999999999996</c:v>
                </c:pt>
                <c:pt idx="4750">
                  <c:v>-0.41999999999999993</c:v>
                </c:pt>
                <c:pt idx="4751">
                  <c:v>-0.39000000000000012</c:v>
                </c:pt>
                <c:pt idx="4752">
                  <c:v>-0.37000000000000011</c:v>
                </c:pt>
                <c:pt idx="4753">
                  <c:v>-0.34000000000000008</c:v>
                </c:pt>
                <c:pt idx="4754">
                  <c:v>-0.32000000000000006</c:v>
                </c:pt>
                <c:pt idx="4755">
                  <c:v>-0.29000000000000004</c:v>
                </c:pt>
                <c:pt idx="4756">
                  <c:v>-0.26</c:v>
                </c:pt>
                <c:pt idx="4757">
                  <c:v>-0.22999999999999998</c:v>
                </c:pt>
                <c:pt idx="4758">
                  <c:v>-0.19999999999999996</c:v>
                </c:pt>
                <c:pt idx="4759">
                  <c:v>-0.18999999999999995</c:v>
                </c:pt>
                <c:pt idx="4760">
                  <c:v>-0.17999999999999994</c:v>
                </c:pt>
                <c:pt idx="4761">
                  <c:v>-0.15000000000000013</c:v>
                </c:pt>
                <c:pt idx="4762">
                  <c:v>-0.13000000000000012</c:v>
                </c:pt>
                <c:pt idx="4763">
                  <c:v>-0.10000000000000009</c:v>
                </c:pt>
                <c:pt idx="4764">
                  <c:v>-7.0000000000000062E-2</c:v>
                </c:pt>
                <c:pt idx="4765">
                  <c:v>-5.0000000000000044E-2</c:v>
                </c:pt>
                <c:pt idx="4766">
                  <c:v>-4.0000000000000036E-2</c:v>
                </c:pt>
                <c:pt idx="4767">
                  <c:v>-2.0000000000000018E-2</c:v>
                </c:pt>
                <c:pt idx="4768">
                  <c:v>1.0000000000000009E-2</c:v>
                </c:pt>
                <c:pt idx="4769">
                  <c:v>3.0000000000000027E-2</c:v>
                </c:pt>
                <c:pt idx="4770">
                  <c:v>6.0000000000000053E-2</c:v>
                </c:pt>
                <c:pt idx="4771">
                  <c:v>8.0000000000000071E-2</c:v>
                </c:pt>
                <c:pt idx="4772">
                  <c:v>9.9999999999999867E-2</c:v>
                </c:pt>
                <c:pt idx="4773">
                  <c:v>0.10999999999999988</c:v>
                </c:pt>
                <c:pt idx="4774">
                  <c:v>0.1399999999999999</c:v>
                </c:pt>
                <c:pt idx="4775">
                  <c:v>0.15999999999999992</c:v>
                </c:pt>
                <c:pt idx="4776">
                  <c:v>0.18999999999999995</c:v>
                </c:pt>
                <c:pt idx="4777">
                  <c:v>0.20999999999999996</c:v>
                </c:pt>
                <c:pt idx="4778">
                  <c:v>0.24</c:v>
                </c:pt>
                <c:pt idx="4779">
                  <c:v>0.24</c:v>
                </c:pt>
                <c:pt idx="4780">
                  <c:v>0.26</c:v>
                </c:pt>
                <c:pt idx="4781">
                  <c:v>0.29000000000000004</c:v>
                </c:pt>
                <c:pt idx="4782">
                  <c:v>0.32000000000000006</c:v>
                </c:pt>
                <c:pt idx="4783">
                  <c:v>0.34999999999999987</c:v>
                </c:pt>
                <c:pt idx="4784">
                  <c:v>0.36999999999999988</c:v>
                </c:pt>
                <c:pt idx="4785">
                  <c:v>0.37999999999999989</c:v>
                </c:pt>
                <c:pt idx="4786">
                  <c:v>0.39999999999999991</c:v>
                </c:pt>
                <c:pt idx="4787">
                  <c:v>0.42999999999999994</c:v>
                </c:pt>
                <c:pt idx="4788">
                  <c:v>0.44999999999999996</c:v>
                </c:pt>
                <c:pt idx="4789">
                  <c:v>0.48</c:v>
                </c:pt>
                <c:pt idx="4790">
                  <c:v>0.5</c:v>
                </c:pt>
                <c:pt idx="4791">
                  <c:v>0.50999999999999979</c:v>
                </c:pt>
                <c:pt idx="4792">
                  <c:v>0.5299999999999998</c:v>
                </c:pt>
                <c:pt idx="4793">
                  <c:v>0.56000000000000005</c:v>
                </c:pt>
                <c:pt idx="4794">
                  <c:v>0.58000000000000007</c:v>
                </c:pt>
                <c:pt idx="4795">
                  <c:v>0.60999999999999988</c:v>
                </c:pt>
                <c:pt idx="4796">
                  <c:v>0.62999999999999989</c:v>
                </c:pt>
                <c:pt idx="4797">
                  <c:v>0.64999999999999991</c:v>
                </c:pt>
                <c:pt idx="4798">
                  <c:v>0.66000000000000014</c:v>
                </c:pt>
                <c:pt idx="4799">
                  <c:v>0.68000000000000016</c:v>
                </c:pt>
                <c:pt idx="4800">
                  <c:v>0.71</c:v>
                </c:pt>
                <c:pt idx="4801">
                  <c:v>0.73</c:v>
                </c:pt>
                <c:pt idx="4802">
                  <c:v>0.75999999999999979</c:v>
                </c:pt>
                <c:pt idx="4803">
                  <c:v>0.77</c:v>
                </c:pt>
                <c:pt idx="4804">
                  <c:v>0.7799999999999998</c:v>
                </c:pt>
                <c:pt idx="4805">
                  <c:v>0.81</c:v>
                </c:pt>
                <c:pt idx="4806">
                  <c:v>0.83000000000000007</c:v>
                </c:pt>
                <c:pt idx="4807">
                  <c:v>0.85999999999999988</c:v>
                </c:pt>
                <c:pt idx="4808">
                  <c:v>0.87999999999999989</c:v>
                </c:pt>
                <c:pt idx="4809">
                  <c:v>0.91000000000000014</c:v>
                </c:pt>
                <c:pt idx="4810">
                  <c:v>0.93000000000000016</c:v>
                </c:pt>
                <c:pt idx="4811">
                  <c:v>0.96</c:v>
                </c:pt>
                <c:pt idx="4812">
                  <c:v>0.96</c:v>
                </c:pt>
                <c:pt idx="4813">
                  <c:v>0.98</c:v>
                </c:pt>
                <c:pt idx="4814">
                  <c:v>1.0099999999999998</c:v>
                </c:pt>
                <c:pt idx="4815">
                  <c:v>1.0299999999999998</c:v>
                </c:pt>
                <c:pt idx="4816">
                  <c:v>1.06</c:v>
                </c:pt>
                <c:pt idx="4817">
                  <c:v>1.08</c:v>
                </c:pt>
                <c:pt idx="4818">
                  <c:v>1.08</c:v>
                </c:pt>
                <c:pt idx="4819">
                  <c:v>1.1099999999999999</c:v>
                </c:pt>
                <c:pt idx="4820">
                  <c:v>1.1200000000000001</c:v>
                </c:pt>
                <c:pt idx="4821">
                  <c:v>1.1200000000000001</c:v>
                </c:pt>
                <c:pt idx="4822">
                  <c:v>1.0899999999999999</c:v>
                </c:pt>
                <c:pt idx="4823">
                  <c:v>1.08</c:v>
                </c:pt>
                <c:pt idx="4824">
                  <c:v>1.0699999999999998</c:v>
                </c:pt>
                <c:pt idx="4825">
                  <c:v>1.06</c:v>
                </c:pt>
                <c:pt idx="4826">
                  <c:v>1.0299999999999998</c:v>
                </c:pt>
                <c:pt idx="4827">
                  <c:v>1.0099999999999998</c:v>
                </c:pt>
                <c:pt idx="4828">
                  <c:v>1</c:v>
                </c:pt>
                <c:pt idx="4829">
                  <c:v>0.98</c:v>
                </c:pt>
                <c:pt idx="4830">
                  <c:v>0.96</c:v>
                </c:pt>
                <c:pt idx="4831">
                  <c:v>0.93000000000000016</c:v>
                </c:pt>
                <c:pt idx="4832">
                  <c:v>0.91000000000000014</c:v>
                </c:pt>
                <c:pt idx="4833">
                  <c:v>0.91000000000000014</c:v>
                </c:pt>
                <c:pt idx="4834">
                  <c:v>0.87999999999999989</c:v>
                </c:pt>
                <c:pt idx="4835">
                  <c:v>0.85999999999999988</c:v>
                </c:pt>
                <c:pt idx="4836">
                  <c:v>0.83000000000000007</c:v>
                </c:pt>
                <c:pt idx="4837">
                  <c:v>0.81</c:v>
                </c:pt>
                <c:pt idx="4838">
                  <c:v>0.79</c:v>
                </c:pt>
                <c:pt idx="4839">
                  <c:v>0.7799999999999998</c:v>
                </c:pt>
                <c:pt idx="4840">
                  <c:v>0.75999999999999979</c:v>
                </c:pt>
                <c:pt idx="4841">
                  <c:v>0.73</c:v>
                </c:pt>
                <c:pt idx="4842">
                  <c:v>0.71</c:v>
                </c:pt>
                <c:pt idx="4843">
                  <c:v>0.68000000000000016</c:v>
                </c:pt>
                <c:pt idx="4844">
                  <c:v>0.66000000000000014</c:v>
                </c:pt>
                <c:pt idx="4845">
                  <c:v>0.66000000000000014</c:v>
                </c:pt>
                <c:pt idx="4846">
                  <c:v>0.62000000000000011</c:v>
                </c:pt>
                <c:pt idx="4847">
                  <c:v>0.60000000000000009</c:v>
                </c:pt>
                <c:pt idx="4848">
                  <c:v>0.56999999999999984</c:v>
                </c:pt>
                <c:pt idx="4849">
                  <c:v>0.54999999999999982</c:v>
                </c:pt>
                <c:pt idx="4850">
                  <c:v>0.52</c:v>
                </c:pt>
                <c:pt idx="4851">
                  <c:v>0.5</c:v>
                </c:pt>
                <c:pt idx="4852">
                  <c:v>0.46999999999999975</c:v>
                </c:pt>
                <c:pt idx="4853">
                  <c:v>0.44999999999999996</c:v>
                </c:pt>
                <c:pt idx="4854">
                  <c:v>0.41999999999999993</c:v>
                </c:pt>
                <c:pt idx="4855">
                  <c:v>0.39999999999999991</c:v>
                </c:pt>
                <c:pt idx="4856">
                  <c:v>0.36999999999999988</c:v>
                </c:pt>
                <c:pt idx="4857">
                  <c:v>0.34999999999999987</c:v>
                </c:pt>
                <c:pt idx="4858">
                  <c:v>0.32000000000000006</c:v>
                </c:pt>
                <c:pt idx="4859">
                  <c:v>0.29000000000000004</c:v>
                </c:pt>
                <c:pt idx="4860">
                  <c:v>0.28000000000000003</c:v>
                </c:pt>
                <c:pt idx="4861">
                  <c:v>0.26</c:v>
                </c:pt>
                <c:pt idx="4862">
                  <c:v>0.24</c:v>
                </c:pt>
                <c:pt idx="4863">
                  <c:v>0.20999999999999996</c:v>
                </c:pt>
                <c:pt idx="4864">
                  <c:v>0.18999999999999995</c:v>
                </c:pt>
                <c:pt idx="4865">
                  <c:v>0.15999999999999992</c:v>
                </c:pt>
                <c:pt idx="4866">
                  <c:v>0.14999999999999991</c:v>
                </c:pt>
                <c:pt idx="4867">
                  <c:v>0.1399999999999999</c:v>
                </c:pt>
                <c:pt idx="4868">
                  <c:v>0.10999999999999988</c:v>
                </c:pt>
                <c:pt idx="4869">
                  <c:v>8.0000000000000071E-2</c:v>
                </c:pt>
                <c:pt idx="4870">
                  <c:v>6.0000000000000053E-2</c:v>
                </c:pt>
                <c:pt idx="4871">
                  <c:v>3.0000000000000027E-2</c:v>
                </c:pt>
                <c:pt idx="4872">
                  <c:v>2.0000000000000018E-2</c:v>
                </c:pt>
                <c:pt idx="4873">
                  <c:v>1.0000000000000009E-2</c:v>
                </c:pt>
                <c:pt idx="4874">
                  <c:v>-2.0000000000000018E-2</c:v>
                </c:pt>
                <c:pt idx="4875">
                  <c:v>-4.0000000000000036E-2</c:v>
                </c:pt>
                <c:pt idx="4876">
                  <c:v>-7.0000000000000062E-2</c:v>
                </c:pt>
                <c:pt idx="4877">
                  <c:v>-9.000000000000008E-2</c:v>
                </c:pt>
                <c:pt idx="4878">
                  <c:v>-0.1100000000000001</c:v>
                </c:pt>
                <c:pt idx="4879">
                  <c:v>-0.12000000000000011</c:v>
                </c:pt>
                <c:pt idx="4880">
                  <c:v>-0.14000000000000012</c:v>
                </c:pt>
                <c:pt idx="4881">
                  <c:v>-0.16999999999999993</c:v>
                </c:pt>
                <c:pt idx="4882">
                  <c:v>-0.18999999999999995</c:v>
                </c:pt>
                <c:pt idx="4883">
                  <c:v>-0.21999999999999997</c:v>
                </c:pt>
                <c:pt idx="4884">
                  <c:v>-0.22999999999999998</c:v>
                </c:pt>
                <c:pt idx="4885">
                  <c:v>-0.24</c:v>
                </c:pt>
                <c:pt idx="4886">
                  <c:v>-0.27</c:v>
                </c:pt>
                <c:pt idx="4887">
                  <c:v>-0.29000000000000004</c:v>
                </c:pt>
                <c:pt idx="4888">
                  <c:v>-0.32000000000000006</c:v>
                </c:pt>
                <c:pt idx="4889">
                  <c:v>-0.34000000000000008</c:v>
                </c:pt>
                <c:pt idx="4890">
                  <c:v>-0.34000000000000008</c:v>
                </c:pt>
                <c:pt idx="4891">
                  <c:v>-0.37000000000000011</c:v>
                </c:pt>
                <c:pt idx="4892">
                  <c:v>-0.39000000000000012</c:v>
                </c:pt>
                <c:pt idx="4893">
                  <c:v>-0.41999999999999993</c:v>
                </c:pt>
                <c:pt idx="4894">
                  <c:v>-0.43999999999999995</c:v>
                </c:pt>
                <c:pt idx="4895">
                  <c:v>-0.45999999999999996</c:v>
                </c:pt>
                <c:pt idx="4896">
                  <c:v>-0.47</c:v>
                </c:pt>
                <c:pt idx="4897">
                  <c:v>-0.49</c:v>
                </c:pt>
                <c:pt idx="4898">
                  <c:v>-0.52</c:v>
                </c:pt>
                <c:pt idx="4899">
                  <c:v>-0.55000000000000004</c:v>
                </c:pt>
                <c:pt idx="4900">
                  <c:v>-0.57000000000000006</c:v>
                </c:pt>
                <c:pt idx="4901">
                  <c:v>-0.59000000000000008</c:v>
                </c:pt>
                <c:pt idx="4902">
                  <c:v>-0.60000000000000009</c:v>
                </c:pt>
                <c:pt idx="4903">
                  <c:v>-0.63</c:v>
                </c:pt>
                <c:pt idx="4904">
                  <c:v>-0.65</c:v>
                </c:pt>
                <c:pt idx="4905">
                  <c:v>-0.68</c:v>
                </c:pt>
                <c:pt idx="4906">
                  <c:v>-0.70000000000000007</c:v>
                </c:pt>
                <c:pt idx="4907">
                  <c:v>-0.70000000000000007</c:v>
                </c:pt>
                <c:pt idx="4908">
                  <c:v>-0.73</c:v>
                </c:pt>
                <c:pt idx="4909">
                  <c:v>-0.76</c:v>
                </c:pt>
                <c:pt idx="4910">
                  <c:v>-0.78</c:v>
                </c:pt>
                <c:pt idx="4911">
                  <c:v>-0.8</c:v>
                </c:pt>
                <c:pt idx="4912">
                  <c:v>-0.81</c:v>
                </c:pt>
                <c:pt idx="4913">
                  <c:v>-0.83000000000000007</c:v>
                </c:pt>
                <c:pt idx="4914">
                  <c:v>-0.86</c:v>
                </c:pt>
                <c:pt idx="4915">
                  <c:v>-0.88</c:v>
                </c:pt>
                <c:pt idx="4916">
                  <c:v>-0.91</c:v>
                </c:pt>
                <c:pt idx="4917">
                  <c:v>-0.93</c:v>
                </c:pt>
                <c:pt idx="4918">
                  <c:v>-0.96000000000000008</c:v>
                </c:pt>
                <c:pt idx="4919">
                  <c:v>-0.97000000000000008</c:v>
                </c:pt>
                <c:pt idx="4920">
                  <c:v>-0.98</c:v>
                </c:pt>
                <c:pt idx="4921">
                  <c:v>-1.01</c:v>
                </c:pt>
                <c:pt idx="4922">
                  <c:v>-1.03</c:v>
                </c:pt>
                <c:pt idx="4923">
                  <c:v>-1.06</c:v>
                </c:pt>
                <c:pt idx="4924">
                  <c:v>-1.07</c:v>
                </c:pt>
                <c:pt idx="4925">
                  <c:v>-1.08</c:v>
                </c:pt>
                <c:pt idx="4926">
                  <c:v>-1.1100000000000001</c:v>
                </c:pt>
                <c:pt idx="4927">
                  <c:v>-1.1300000000000001</c:v>
                </c:pt>
                <c:pt idx="4928">
                  <c:v>-1.1600000000000001</c:v>
                </c:pt>
                <c:pt idx="4929">
                  <c:v>-1.1600000000000001</c:v>
                </c:pt>
                <c:pt idx="4930">
                  <c:v>-1.1800000000000002</c:v>
                </c:pt>
                <c:pt idx="4931">
                  <c:v>-1.1800000000000002</c:v>
                </c:pt>
                <c:pt idx="4932">
                  <c:v>-1.1800000000000002</c:v>
                </c:pt>
                <c:pt idx="4933">
                  <c:v>-1.1600000000000001</c:v>
                </c:pt>
                <c:pt idx="4934">
                  <c:v>-1.1600000000000001</c:v>
                </c:pt>
                <c:pt idx="4935">
                  <c:v>-1.1300000000000001</c:v>
                </c:pt>
                <c:pt idx="4936">
                  <c:v>-1.1300000000000001</c:v>
                </c:pt>
                <c:pt idx="4937">
                  <c:v>-1.1100000000000001</c:v>
                </c:pt>
                <c:pt idx="4938">
                  <c:v>-1.08</c:v>
                </c:pt>
                <c:pt idx="4939">
                  <c:v>-1.07</c:v>
                </c:pt>
                <c:pt idx="4940">
                  <c:v>-1.06</c:v>
                </c:pt>
                <c:pt idx="4941">
                  <c:v>-1.03</c:v>
                </c:pt>
                <c:pt idx="4942">
                  <c:v>-1.01</c:v>
                </c:pt>
                <c:pt idx="4943">
                  <c:v>-0.98</c:v>
                </c:pt>
                <c:pt idx="4944">
                  <c:v>-0.97000000000000008</c:v>
                </c:pt>
                <c:pt idx="4945">
                  <c:v>-0.96000000000000008</c:v>
                </c:pt>
                <c:pt idx="4946">
                  <c:v>-0.93</c:v>
                </c:pt>
                <c:pt idx="4947">
                  <c:v>-0.91</c:v>
                </c:pt>
                <c:pt idx="4948">
                  <c:v>-0.87</c:v>
                </c:pt>
                <c:pt idx="4949">
                  <c:v>-0.87</c:v>
                </c:pt>
                <c:pt idx="4950">
                  <c:v>-0.85000000000000009</c:v>
                </c:pt>
                <c:pt idx="4951">
                  <c:v>-0.82000000000000006</c:v>
                </c:pt>
                <c:pt idx="4952">
                  <c:v>-0.8</c:v>
                </c:pt>
                <c:pt idx="4953">
                  <c:v>-0.77</c:v>
                </c:pt>
                <c:pt idx="4954">
                  <c:v>-0.75</c:v>
                </c:pt>
                <c:pt idx="4955">
                  <c:v>-0.72000000000000008</c:v>
                </c:pt>
                <c:pt idx="4956">
                  <c:v>-0.70000000000000007</c:v>
                </c:pt>
                <c:pt idx="4957">
                  <c:v>-0.67</c:v>
                </c:pt>
                <c:pt idx="4958">
                  <c:v>-0.65</c:v>
                </c:pt>
                <c:pt idx="4959">
                  <c:v>-0.63</c:v>
                </c:pt>
                <c:pt idx="4960">
                  <c:v>-0.62</c:v>
                </c:pt>
                <c:pt idx="4961">
                  <c:v>-0.60000000000000009</c:v>
                </c:pt>
                <c:pt idx="4962">
                  <c:v>-0.57000000000000006</c:v>
                </c:pt>
                <c:pt idx="4963">
                  <c:v>-0.55000000000000004</c:v>
                </c:pt>
                <c:pt idx="4964">
                  <c:v>-0.52</c:v>
                </c:pt>
                <c:pt idx="4965">
                  <c:v>-0.5</c:v>
                </c:pt>
                <c:pt idx="4966">
                  <c:v>-0.49</c:v>
                </c:pt>
                <c:pt idx="4967">
                  <c:v>-0.47</c:v>
                </c:pt>
                <c:pt idx="4968">
                  <c:v>-0.43999999999999995</c:v>
                </c:pt>
                <c:pt idx="4969">
                  <c:v>-0.41999999999999993</c:v>
                </c:pt>
                <c:pt idx="4970">
                  <c:v>-0.39000000000000012</c:v>
                </c:pt>
                <c:pt idx="4971">
                  <c:v>-0.38000000000000012</c:v>
                </c:pt>
                <c:pt idx="4972">
                  <c:v>-0.37000000000000011</c:v>
                </c:pt>
                <c:pt idx="4973">
                  <c:v>-0.34000000000000008</c:v>
                </c:pt>
                <c:pt idx="4974">
                  <c:v>-0.32000000000000006</c:v>
                </c:pt>
                <c:pt idx="4975">
                  <c:v>-0.29000000000000004</c:v>
                </c:pt>
                <c:pt idx="4976">
                  <c:v>-0.27</c:v>
                </c:pt>
                <c:pt idx="4977">
                  <c:v>-0.25</c:v>
                </c:pt>
                <c:pt idx="4978">
                  <c:v>-0.22999999999999998</c:v>
                </c:pt>
                <c:pt idx="4979">
                  <c:v>-0.20999999999999996</c:v>
                </c:pt>
                <c:pt idx="4980">
                  <c:v>-0.17999999999999994</c:v>
                </c:pt>
                <c:pt idx="4981">
                  <c:v>-0.16000000000000014</c:v>
                </c:pt>
                <c:pt idx="4982">
                  <c:v>-0.13000000000000012</c:v>
                </c:pt>
                <c:pt idx="4983">
                  <c:v>-0.12000000000000011</c:v>
                </c:pt>
                <c:pt idx="4984">
                  <c:v>-0.1100000000000001</c:v>
                </c:pt>
                <c:pt idx="4985">
                  <c:v>-8.0000000000000071E-2</c:v>
                </c:pt>
                <c:pt idx="4986">
                  <c:v>-6.0000000000000053E-2</c:v>
                </c:pt>
                <c:pt idx="4987">
                  <c:v>-3.0000000000000027E-2</c:v>
                </c:pt>
                <c:pt idx="4988">
                  <c:v>-1.0000000000000009E-2</c:v>
                </c:pt>
                <c:pt idx="4989">
                  <c:v>1.0000000000000009E-2</c:v>
                </c:pt>
                <c:pt idx="4990">
                  <c:v>2.0000000000000018E-2</c:v>
                </c:pt>
                <c:pt idx="4991">
                  <c:v>4.0000000000000036E-2</c:v>
                </c:pt>
                <c:pt idx="4992">
                  <c:v>7.0000000000000062E-2</c:v>
                </c:pt>
                <c:pt idx="4993">
                  <c:v>8.9999999999999858E-2</c:v>
                </c:pt>
                <c:pt idx="4994">
                  <c:v>0.11999999999999988</c:v>
                </c:pt>
                <c:pt idx="4995">
                  <c:v>0.1399999999999999</c:v>
                </c:pt>
                <c:pt idx="4996">
                  <c:v>0.1399999999999999</c:v>
                </c:pt>
                <c:pt idx="4997">
                  <c:v>0.16999999999999993</c:v>
                </c:pt>
                <c:pt idx="4998">
                  <c:v>0.18999999999999995</c:v>
                </c:pt>
                <c:pt idx="4999">
                  <c:v>0.21999999999999997</c:v>
                </c:pt>
                <c:pt idx="5000">
                  <c:v>0.24</c:v>
                </c:pt>
                <c:pt idx="5001">
                  <c:v>0.27</c:v>
                </c:pt>
                <c:pt idx="5002">
                  <c:v>0.29000000000000004</c:v>
                </c:pt>
                <c:pt idx="5003">
                  <c:v>0.32000000000000006</c:v>
                </c:pt>
                <c:pt idx="5004">
                  <c:v>0.34999999999999987</c:v>
                </c:pt>
                <c:pt idx="5005">
                  <c:v>0.35999999999999988</c:v>
                </c:pt>
                <c:pt idx="5006">
                  <c:v>0.36999999999999988</c:v>
                </c:pt>
                <c:pt idx="5007">
                  <c:v>0.39999999999999991</c:v>
                </c:pt>
                <c:pt idx="5008">
                  <c:v>0.41999999999999993</c:v>
                </c:pt>
                <c:pt idx="5009">
                  <c:v>0.44999999999999996</c:v>
                </c:pt>
                <c:pt idx="5010">
                  <c:v>0.46999999999999975</c:v>
                </c:pt>
                <c:pt idx="5011">
                  <c:v>0.5</c:v>
                </c:pt>
                <c:pt idx="5012">
                  <c:v>0.52</c:v>
                </c:pt>
                <c:pt idx="5013">
                  <c:v>0.54999999999999982</c:v>
                </c:pt>
                <c:pt idx="5014">
                  <c:v>0.56000000000000005</c:v>
                </c:pt>
                <c:pt idx="5015">
                  <c:v>0.56999999999999984</c:v>
                </c:pt>
                <c:pt idx="5016">
                  <c:v>0.60000000000000009</c:v>
                </c:pt>
                <c:pt idx="5017">
                  <c:v>0.62000000000000011</c:v>
                </c:pt>
                <c:pt idx="5018">
                  <c:v>0.64999999999999991</c:v>
                </c:pt>
                <c:pt idx="5019">
                  <c:v>0.66000000000000014</c:v>
                </c:pt>
                <c:pt idx="5020">
                  <c:v>0.66999999999999993</c:v>
                </c:pt>
                <c:pt idx="5021">
                  <c:v>0.70000000000000018</c:v>
                </c:pt>
                <c:pt idx="5022">
                  <c:v>0.71999999999999975</c:v>
                </c:pt>
                <c:pt idx="5023">
                  <c:v>0.75</c:v>
                </c:pt>
                <c:pt idx="5024">
                  <c:v>0.77</c:v>
                </c:pt>
                <c:pt idx="5025">
                  <c:v>0.77</c:v>
                </c:pt>
                <c:pt idx="5026">
                  <c:v>0.79999999999999982</c:v>
                </c:pt>
                <c:pt idx="5027">
                  <c:v>0.81</c:v>
                </c:pt>
                <c:pt idx="5028">
                  <c:v>0.81</c:v>
                </c:pt>
                <c:pt idx="5029">
                  <c:v>0.81</c:v>
                </c:pt>
                <c:pt idx="5030">
                  <c:v>0.81</c:v>
                </c:pt>
                <c:pt idx="5031">
                  <c:v>0.7799999999999998</c:v>
                </c:pt>
                <c:pt idx="5032">
                  <c:v>0.77</c:v>
                </c:pt>
                <c:pt idx="5033">
                  <c:v>0.75</c:v>
                </c:pt>
                <c:pt idx="5034">
                  <c:v>0.75</c:v>
                </c:pt>
                <c:pt idx="5035">
                  <c:v>0.73</c:v>
                </c:pt>
                <c:pt idx="5036">
                  <c:v>0.71999999999999975</c:v>
                </c:pt>
                <c:pt idx="5037">
                  <c:v>0.70000000000000018</c:v>
                </c:pt>
                <c:pt idx="5038">
                  <c:v>0.68000000000000016</c:v>
                </c:pt>
                <c:pt idx="5039">
                  <c:v>0.66999999999999993</c:v>
                </c:pt>
                <c:pt idx="5040">
                  <c:v>0.64999999999999991</c:v>
                </c:pt>
                <c:pt idx="5041">
                  <c:v>0.62000000000000011</c:v>
                </c:pt>
                <c:pt idx="5042">
                  <c:v>0.60000000000000009</c:v>
                </c:pt>
                <c:pt idx="5043">
                  <c:v>0.56999999999999984</c:v>
                </c:pt>
                <c:pt idx="5044">
                  <c:v>0.54999999999999982</c:v>
                </c:pt>
                <c:pt idx="5045">
                  <c:v>0.52</c:v>
                </c:pt>
                <c:pt idx="5046">
                  <c:v>0.5</c:v>
                </c:pt>
                <c:pt idx="5047">
                  <c:v>0.45999999999999996</c:v>
                </c:pt>
                <c:pt idx="5048">
                  <c:v>0.43999999999999995</c:v>
                </c:pt>
                <c:pt idx="5049">
                  <c:v>0.40999999999999992</c:v>
                </c:pt>
                <c:pt idx="5050">
                  <c:v>0.37999999999999989</c:v>
                </c:pt>
                <c:pt idx="5051">
                  <c:v>0.34999999999999987</c:v>
                </c:pt>
                <c:pt idx="5052">
                  <c:v>0.33999999999999986</c:v>
                </c:pt>
                <c:pt idx="5053">
                  <c:v>0.33000000000000007</c:v>
                </c:pt>
                <c:pt idx="5054">
                  <c:v>0.30000000000000004</c:v>
                </c:pt>
                <c:pt idx="5055">
                  <c:v>0.28000000000000003</c:v>
                </c:pt>
                <c:pt idx="5056">
                  <c:v>0.25</c:v>
                </c:pt>
                <c:pt idx="5057">
                  <c:v>0.22999999999999998</c:v>
                </c:pt>
                <c:pt idx="5058">
                  <c:v>0.19999999999999996</c:v>
                </c:pt>
                <c:pt idx="5059">
                  <c:v>0.18999999999999995</c:v>
                </c:pt>
                <c:pt idx="5060">
                  <c:v>0.17999999999999994</c:v>
                </c:pt>
                <c:pt idx="5061">
                  <c:v>0.14999999999999991</c:v>
                </c:pt>
                <c:pt idx="5062">
                  <c:v>0.12999999999999989</c:v>
                </c:pt>
                <c:pt idx="5063">
                  <c:v>9.9999999999999867E-2</c:v>
                </c:pt>
                <c:pt idx="5064">
                  <c:v>8.0000000000000071E-2</c:v>
                </c:pt>
                <c:pt idx="5065">
                  <c:v>5.0000000000000044E-2</c:v>
                </c:pt>
                <c:pt idx="5066">
                  <c:v>2.0000000000000018E-2</c:v>
                </c:pt>
                <c:pt idx="5067">
                  <c:v>-1.0000000000000009E-2</c:v>
                </c:pt>
                <c:pt idx="5068">
                  <c:v>-3.0000000000000027E-2</c:v>
                </c:pt>
                <c:pt idx="5069">
                  <c:v>-6.0000000000000053E-2</c:v>
                </c:pt>
                <c:pt idx="5070">
                  <c:v>-7.0000000000000062E-2</c:v>
                </c:pt>
                <c:pt idx="5071">
                  <c:v>-8.0000000000000071E-2</c:v>
                </c:pt>
                <c:pt idx="5072">
                  <c:v>-0.1100000000000001</c:v>
                </c:pt>
                <c:pt idx="5073">
                  <c:v>-0.13000000000000012</c:v>
                </c:pt>
                <c:pt idx="5074">
                  <c:v>-0.16000000000000014</c:v>
                </c:pt>
                <c:pt idx="5075">
                  <c:v>-0.17999999999999994</c:v>
                </c:pt>
                <c:pt idx="5076">
                  <c:v>-0.20999999999999996</c:v>
                </c:pt>
                <c:pt idx="5077">
                  <c:v>-0.22999999999999998</c:v>
                </c:pt>
                <c:pt idx="5078">
                  <c:v>-0.26</c:v>
                </c:pt>
                <c:pt idx="5079">
                  <c:v>-0.28000000000000003</c:v>
                </c:pt>
                <c:pt idx="5080">
                  <c:v>-0.31000000000000005</c:v>
                </c:pt>
                <c:pt idx="5081">
                  <c:v>-0.33000000000000007</c:v>
                </c:pt>
                <c:pt idx="5082">
                  <c:v>-0.34000000000000008</c:v>
                </c:pt>
                <c:pt idx="5083">
                  <c:v>-0.3600000000000001</c:v>
                </c:pt>
                <c:pt idx="5084">
                  <c:v>-0.39000000000000012</c:v>
                </c:pt>
                <c:pt idx="5085">
                  <c:v>-0.41000000000000014</c:v>
                </c:pt>
                <c:pt idx="5086">
                  <c:v>-0.43999999999999995</c:v>
                </c:pt>
                <c:pt idx="5087">
                  <c:v>-0.43999999999999995</c:v>
                </c:pt>
                <c:pt idx="5088">
                  <c:v>-0.45999999999999996</c:v>
                </c:pt>
                <c:pt idx="5089">
                  <c:v>-0.49</c:v>
                </c:pt>
                <c:pt idx="5090">
                  <c:v>-0.51</c:v>
                </c:pt>
                <c:pt idx="5091">
                  <c:v>-0.54</c:v>
                </c:pt>
                <c:pt idx="5092">
                  <c:v>-0.56000000000000005</c:v>
                </c:pt>
                <c:pt idx="5093">
                  <c:v>-0.58000000000000007</c:v>
                </c:pt>
                <c:pt idx="5094">
                  <c:v>-0.59000000000000008</c:v>
                </c:pt>
                <c:pt idx="5095">
                  <c:v>-0.61</c:v>
                </c:pt>
                <c:pt idx="5096">
                  <c:v>-0.64</c:v>
                </c:pt>
                <c:pt idx="5097">
                  <c:v>-0.66</c:v>
                </c:pt>
                <c:pt idx="5098">
                  <c:v>-0.69000000000000006</c:v>
                </c:pt>
                <c:pt idx="5099">
                  <c:v>-0.71000000000000008</c:v>
                </c:pt>
                <c:pt idx="5100">
                  <c:v>-0.74</c:v>
                </c:pt>
                <c:pt idx="5101">
                  <c:v>-0.76</c:v>
                </c:pt>
                <c:pt idx="5102">
                  <c:v>-0.79</c:v>
                </c:pt>
                <c:pt idx="5103">
                  <c:v>-0.81</c:v>
                </c:pt>
                <c:pt idx="5104">
                  <c:v>-0.82000000000000006</c:v>
                </c:pt>
                <c:pt idx="5105">
                  <c:v>-0.84000000000000008</c:v>
                </c:pt>
                <c:pt idx="5106">
                  <c:v>-0.86</c:v>
                </c:pt>
                <c:pt idx="5107">
                  <c:v>-0.89</c:v>
                </c:pt>
                <c:pt idx="5108">
                  <c:v>-0.91</c:v>
                </c:pt>
                <c:pt idx="5109">
                  <c:v>-0.93</c:v>
                </c:pt>
                <c:pt idx="5110">
                  <c:v>-0.94000000000000006</c:v>
                </c:pt>
                <c:pt idx="5111">
                  <c:v>-0.97000000000000008</c:v>
                </c:pt>
                <c:pt idx="5112">
                  <c:v>-0.99</c:v>
                </c:pt>
                <c:pt idx="5113">
                  <c:v>-1.02</c:v>
                </c:pt>
                <c:pt idx="5114">
                  <c:v>-1.03</c:v>
                </c:pt>
                <c:pt idx="5115">
                  <c:v>-1.04</c:v>
                </c:pt>
                <c:pt idx="5116">
                  <c:v>-1.07</c:v>
                </c:pt>
                <c:pt idx="5117">
                  <c:v>-1.0900000000000001</c:v>
                </c:pt>
                <c:pt idx="5118">
                  <c:v>-1.1200000000000001</c:v>
                </c:pt>
                <c:pt idx="5119">
                  <c:v>-1.1400000000000001</c:v>
                </c:pt>
                <c:pt idx="5120">
                  <c:v>-1.17</c:v>
                </c:pt>
                <c:pt idx="5121">
                  <c:v>-1.19</c:v>
                </c:pt>
                <c:pt idx="5122">
                  <c:v>-1.22</c:v>
                </c:pt>
                <c:pt idx="5123">
                  <c:v>-1.23</c:v>
                </c:pt>
                <c:pt idx="5124">
                  <c:v>-1.24</c:v>
                </c:pt>
                <c:pt idx="5125">
                  <c:v>-1.27</c:v>
                </c:pt>
                <c:pt idx="5126">
                  <c:v>-1.29</c:v>
                </c:pt>
                <c:pt idx="5127">
                  <c:v>-1.3</c:v>
                </c:pt>
                <c:pt idx="5128">
                  <c:v>-1.32</c:v>
                </c:pt>
                <c:pt idx="5129">
                  <c:v>-1.34</c:v>
                </c:pt>
                <c:pt idx="5130">
                  <c:v>-1.37</c:v>
                </c:pt>
                <c:pt idx="5131">
                  <c:v>-1.3900000000000001</c:v>
                </c:pt>
                <c:pt idx="5132">
                  <c:v>-1.42</c:v>
                </c:pt>
                <c:pt idx="5133">
                  <c:v>-1.44</c:v>
                </c:pt>
                <c:pt idx="5134">
                  <c:v>-1.46</c:v>
                </c:pt>
                <c:pt idx="5135">
                  <c:v>-1.47</c:v>
                </c:pt>
                <c:pt idx="5136">
                  <c:v>-1.49</c:v>
                </c:pt>
                <c:pt idx="5137">
                  <c:v>-1.52</c:v>
                </c:pt>
                <c:pt idx="5138">
                  <c:v>-1.53</c:v>
                </c:pt>
                <c:pt idx="5139">
                  <c:v>-1.54</c:v>
                </c:pt>
                <c:pt idx="5140">
                  <c:v>-1.54</c:v>
                </c:pt>
                <c:pt idx="5141">
                  <c:v>-1.53</c:v>
                </c:pt>
                <c:pt idx="5142">
                  <c:v>-1.52</c:v>
                </c:pt>
                <c:pt idx="5143">
                  <c:v>-1.49</c:v>
                </c:pt>
                <c:pt idx="5144">
                  <c:v>-1.49</c:v>
                </c:pt>
                <c:pt idx="5145">
                  <c:v>-1.47</c:v>
                </c:pt>
                <c:pt idx="5146">
                  <c:v>-1.44</c:v>
                </c:pt>
                <c:pt idx="5147">
                  <c:v>-1.42</c:v>
                </c:pt>
                <c:pt idx="5148">
                  <c:v>-1.3900000000000001</c:v>
                </c:pt>
                <c:pt idx="5149">
                  <c:v>-1.37</c:v>
                </c:pt>
                <c:pt idx="5150">
                  <c:v>-1.34</c:v>
                </c:pt>
                <c:pt idx="5151">
                  <c:v>-1.32</c:v>
                </c:pt>
                <c:pt idx="5152">
                  <c:v>-1.29</c:v>
                </c:pt>
                <c:pt idx="5153">
                  <c:v>-1.28</c:v>
                </c:pt>
                <c:pt idx="5154">
                  <c:v>-1.27</c:v>
                </c:pt>
                <c:pt idx="5155">
                  <c:v>-1.24</c:v>
                </c:pt>
                <c:pt idx="5156">
                  <c:v>-1.22</c:v>
                </c:pt>
                <c:pt idx="5157">
                  <c:v>-1.19</c:v>
                </c:pt>
                <c:pt idx="5158">
                  <c:v>-1.17</c:v>
                </c:pt>
                <c:pt idx="5159">
                  <c:v>-1.1400000000000001</c:v>
                </c:pt>
                <c:pt idx="5160">
                  <c:v>-1.02</c:v>
                </c:pt>
                <c:pt idx="5161">
                  <c:v>-1.01</c:v>
                </c:pt>
                <c:pt idx="5162">
                  <c:v>-0.99</c:v>
                </c:pt>
                <c:pt idx="5163">
                  <c:v>-0.97000000000000008</c:v>
                </c:pt>
                <c:pt idx="5164">
                  <c:v>-0.94000000000000006</c:v>
                </c:pt>
                <c:pt idx="5165">
                  <c:v>-0.91</c:v>
                </c:pt>
                <c:pt idx="5166">
                  <c:v>-0.89</c:v>
                </c:pt>
                <c:pt idx="5167">
                  <c:v>-0.86</c:v>
                </c:pt>
                <c:pt idx="5168">
                  <c:v>-0.83000000000000007</c:v>
                </c:pt>
                <c:pt idx="5169">
                  <c:v>-0.81</c:v>
                </c:pt>
                <c:pt idx="5170">
                  <c:v>-0.78</c:v>
                </c:pt>
                <c:pt idx="5171">
                  <c:v>-0.76</c:v>
                </c:pt>
                <c:pt idx="5172">
                  <c:v>-0.76</c:v>
                </c:pt>
                <c:pt idx="5173">
                  <c:v>-0.73</c:v>
                </c:pt>
                <c:pt idx="5174">
                  <c:v>-0.70000000000000007</c:v>
                </c:pt>
                <c:pt idx="5175">
                  <c:v>-0.68</c:v>
                </c:pt>
                <c:pt idx="5176">
                  <c:v>-0.65</c:v>
                </c:pt>
                <c:pt idx="5177">
                  <c:v>-0.64</c:v>
                </c:pt>
                <c:pt idx="5178">
                  <c:v>-0.63</c:v>
                </c:pt>
                <c:pt idx="5179">
                  <c:v>-0.60000000000000009</c:v>
                </c:pt>
                <c:pt idx="5180">
                  <c:v>-0.57000000000000006</c:v>
                </c:pt>
                <c:pt idx="5181">
                  <c:v>-0.54</c:v>
                </c:pt>
                <c:pt idx="5182">
                  <c:v>-0.51</c:v>
                </c:pt>
                <c:pt idx="5183">
                  <c:v>-0.49</c:v>
                </c:pt>
                <c:pt idx="5184">
                  <c:v>-0.44999999999999996</c:v>
                </c:pt>
                <c:pt idx="5185">
                  <c:v>-0.42999999999999994</c:v>
                </c:pt>
                <c:pt idx="5186">
                  <c:v>-0.40000000000000013</c:v>
                </c:pt>
                <c:pt idx="5187">
                  <c:v>-0.37000000000000011</c:v>
                </c:pt>
                <c:pt idx="5188">
                  <c:v>-0.34000000000000008</c:v>
                </c:pt>
                <c:pt idx="5189">
                  <c:v>-0.34000000000000008</c:v>
                </c:pt>
                <c:pt idx="5190">
                  <c:v>-0.32000000000000006</c:v>
                </c:pt>
                <c:pt idx="5191">
                  <c:v>-0.28000000000000003</c:v>
                </c:pt>
                <c:pt idx="5192">
                  <c:v>-0.26</c:v>
                </c:pt>
                <c:pt idx="5193">
                  <c:v>-0.22999999999999998</c:v>
                </c:pt>
                <c:pt idx="5194">
                  <c:v>-0.20999999999999996</c:v>
                </c:pt>
                <c:pt idx="5195">
                  <c:v>-0.19999999999999996</c:v>
                </c:pt>
                <c:pt idx="5196">
                  <c:v>-0.17999999999999994</c:v>
                </c:pt>
                <c:pt idx="5197">
                  <c:v>-0.16000000000000014</c:v>
                </c:pt>
                <c:pt idx="5198">
                  <c:v>-0.13000000000000012</c:v>
                </c:pt>
                <c:pt idx="5199">
                  <c:v>-0.1100000000000001</c:v>
                </c:pt>
                <c:pt idx="5200">
                  <c:v>-8.0000000000000071E-2</c:v>
                </c:pt>
                <c:pt idx="5201">
                  <c:v>-6.0000000000000053E-2</c:v>
                </c:pt>
                <c:pt idx="5202">
                  <c:v>-3.0000000000000027E-2</c:v>
                </c:pt>
                <c:pt idx="5203">
                  <c:v>-1.0000000000000009E-2</c:v>
                </c:pt>
                <c:pt idx="5204">
                  <c:v>2.0000000000000018E-2</c:v>
                </c:pt>
                <c:pt idx="5205">
                  <c:v>4.0000000000000036E-2</c:v>
                </c:pt>
                <c:pt idx="5206">
                  <c:v>7.0000000000000062E-2</c:v>
                </c:pt>
                <c:pt idx="5207">
                  <c:v>8.0000000000000071E-2</c:v>
                </c:pt>
                <c:pt idx="5208">
                  <c:v>9.9999999999999867E-2</c:v>
                </c:pt>
                <c:pt idx="5209">
                  <c:v>0.12999999999999989</c:v>
                </c:pt>
                <c:pt idx="5210">
                  <c:v>0.14999999999999991</c:v>
                </c:pt>
                <c:pt idx="5211">
                  <c:v>0.17999999999999994</c:v>
                </c:pt>
                <c:pt idx="5212">
                  <c:v>0.20999999999999996</c:v>
                </c:pt>
                <c:pt idx="5213">
                  <c:v>0.24</c:v>
                </c:pt>
                <c:pt idx="5214">
                  <c:v>0.27</c:v>
                </c:pt>
                <c:pt idx="5215">
                  <c:v>0.29000000000000004</c:v>
                </c:pt>
                <c:pt idx="5216">
                  <c:v>0.32000000000000006</c:v>
                </c:pt>
                <c:pt idx="5217">
                  <c:v>0.34999999999999987</c:v>
                </c:pt>
                <c:pt idx="5218">
                  <c:v>0.36999999999999988</c:v>
                </c:pt>
                <c:pt idx="5219">
                  <c:v>0.37999999999999989</c:v>
                </c:pt>
                <c:pt idx="5220">
                  <c:v>0.39999999999999991</c:v>
                </c:pt>
                <c:pt idx="5221">
                  <c:v>0.41999999999999993</c:v>
                </c:pt>
                <c:pt idx="5222">
                  <c:v>0.44999999999999996</c:v>
                </c:pt>
                <c:pt idx="5223">
                  <c:v>0.46999999999999975</c:v>
                </c:pt>
                <c:pt idx="5224">
                  <c:v>0.5</c:v>
                </c:pt>
                <c:pt idx="5225">
                  <c:v>0.52</c:v>
                </c:pt>
                <c:pt idx="5226">
                  <c:v>0.5299999999999998</c:v>
                </c:pt>
                <c:pt idx="5227">
                  <c:v>0.56000000000000005</c:v>
                </c:pt>
                <c:pt idx="5228">
                  <c:v>0.58000000000000007</c:v>
                </c:pt>
                <c:pt idx="5229">
                  <c:v>0.60999999999999988</c:v>
                </c:pt>
                <c:pt idx="5230">
                  <c:v>0.64000000000000012</c:v>
                </c:pt>
                <c:pt idx="5231">
                  <c:v>0.66000000000000014</c:v>
                </c:pt>
                <c:pt idx="5232">
                  <c:v>0.69</c:v>
                </c:pt>
                <c:pt idx="5233">
                  <c:v>0.70000000000000018</c:v>
                </c:pt>
                <c:pt idx="5234">
                  <c:v>0.71</c:v>
                </c:pt>
                <c:pt idx="5235">
                  <c:v>0.73999999999999977</c:v>
                </c:pt>
                <c:pt idx="5236">
                  <c:v>0.77</c:v>
                </c:pt>
                <c:pt idx="5237">
                  <c:v>0.79</c:v>
                </c:pt>
                <c:pt idx="5238">
                  <c:v>0.81999999999999984</c:v>
                </c:pt>
                <c:pt idx="5239">
                  <c:v>0.83999999999999986</c:v>
                </c:pt>
                <c:pt idx="5240">
                  <c:v>0.83999999999999986</c:v>
                </c:pt>
                <c:pt idx="5241">
                  <c:v>0.87000000000000011</c:v>
                </c:pt>
                <c:pt idx="5242">
                  <c:v>0.89000000000000012</c:v>
                </c:pt>
                <c:pt idx="5243">
                  <c:v>0.91000000000000014</c:v>
                </c:pt>
                <c:pt idx="5244">
                  <c:v>0.91999999999999993</c:v>
                </c:pt>
                <c:pt idx="5245">
                  <c:v>0.94</c:v>
                </c:pt>
                <c:pt idx="5246">
                  <c:v>0.96999999999999975</c:v>
                </c:pt>
                <c:pt idx="5247">
                  <c:v>0.96999999999999975</c:v>
                </c:pt>
                <c:pt idx="5248">
                  <c:v>0.94</c:v>
                </c:pt>
                <c:pt idx="5249">
                  <c:v>0.91999999999999993</c:v>
                </c:pt>
                <c:pt idx="5250">
                  <c:v>0.91999999999999993</c:v>
                </c:pt>
                <c:pt idx="5251">
                  <c:v>0.89000000000000012</c:v>
                </c:pt>
                <c:pt idx="5252">
                  <c:v>0.87000000000000011</c:v>
                </c:pt>
                <c:pt idx="5253">
                  <c:v>0.87000000000000011</c:v>
                </c:pt>
                <c:pt idx="5254">
                  <c:v>0.87000000000000011</c:v>
                </c:pt>
                <c:pt idx="5255">
                  <c:v>0.83999999999999986</c:v>
                </c:pt>
                <c:pt idx="5256">
                  <c:v>0.81999999999999984</c:v>
                </c:pt>
                <c:pt idx="5257">
                  <c:v>0.79</c:v>
                </c:pt>
                <c:pt idx="5258">
                  <c:v>0.7799999999999998</c:v>
                </c:pt>
                <c:pt idx="5259">
                  <c:v>0.77</c:v>
                </c:pt>
                <c:pt idx="5260">
                  <c:v>0.73999999999999977</c:v>
                </c:pt>
                <c:pt idx="5261">
                  <c:v>0.71</c:v>
                </c:pt>
                <c:pt idx="5262">
                  <c:v>0.69</c:v>
                </c:pt>
                <c:pt idx="5263">
                  <c:v>0.66000000000000014</c:v>
                </c:pt>
                <c:pt idx="5264">
                  <c:v>0.64000000000000012</c:v>
                </c:pt>
                <c:pt idx="5265">
                  <c:v>0.60999999999999988</c:v>
                </c:pt>
                <c:pt idx="5266">
                  <c:v>0.58000000000000007</c:v>
                </c:pt>
                <c:pt idx="5267">
                  <c:v>0.54999999999999982</c:v>
                </c:pt>
                <c:pt idx="5268">
                  <c:v>0.52</c:v>
                </c:pt>
                <c:pt idx="5269">
                  <c:v>0.48999999999999977</c:v>
                </c:pt>
                <c:pt idx="5270">
                  <c:v>0.45999999999999996</c:v>
                </c:pt>
                <c:pt idx="5271">
                  <c:v>0.43999999999999995</c:v>
                </c:pt>
                <c:pt idx="5272">
                  <c:v>0.40999999999999992</c:v>
                </c:pt>
                <c:pt idx="5273">
                  <c:v>0.3899999999999999</c:v>
                </c:pt>
                <c:pt idx="5274">
                  <c:v>0.37999999999999989</c:v>
                </c:pt>
                <c:pt idx="5275">
                  <c:v>0.35999999999999988</c:v>
                </c:pt>
                <c:pt idx="5276">
                  <c:v>0.33999999999999986</c:v>
                </c:pt>
                <c:pt idx="5277">
                  <c:v>0.31000000000000005</c:v>
                </c:pt>
                <c:pt idx="5278">
                  <c:v>0.29000000000000004</c:v>
                </c:pt>
                <c:pt idx="5279">
                  <c:v>0.26</c:v>
                </c:pt>
                <c:pt idx="5280">
                  <c:v>0.25</c:v>
                </c:pt>
                <c:pt idx="5281">
                  <c:v>0.24</c:v>
                </c:pt>
                <c:pt idx="5282">
                  <c:v>0.20999999999999996</c:v>
                </c:pt>
                <c:pt idx="5283">
                  <c:v>0.18999999999999995</c:v>
                </c:pt>
                <c:pt idx="5284">
                  <c:v>0.15999999999999992</c:v>
                </c:pt>
                <c:pt idx="5285">
                  <c:v>0.1399999999999999</c:v>
                </c:pt>
                <c:pt idx="5286">
                  <c:v>0.1399999999999999</c:v>
                </c:pt>
                <c:pt idx="5287">
                  <c:v>0.10999999999999988</c:v>
                </c:pt>
                <c:pt idx="5288">
                  <c:v>8.0000000000000071E-2</c:v>
                </c:pt>
                <c:pt idx="5289">
                  <c:v>6.0000000000000053E-2</c:v>
                </c:pt>
                <c:pt idx="5290">
                  <c:v>3.0000000000000027E-2</c:v>
                </c:pt>
                <c:pt idx="5291">
                  <c:v>2.0000000000000018E-2</c:v>
                </c:pt>
                <c:pt idx="5292">
                  <c:v>1.0000000000000009E-2</c:v>
                </c:pt>
                <c:pt idx="5293">
                  <c:v>-2.0000000000000018E-2</c:v>
                </c:pt>
                <c:pt idx="5294">
                  <c:v>-4.0000000000000036E-2</c:v>
                </c:pt>
                <c:pt idx="5295">
                  <c:v>-7.0000000000000062E-2</c:v>
                </c:pt>
                <c:pt idx="5296">
                  <c:v>-8.0000000000000071E-2</c:v>
                </c:pt>
                <c:pt idx="5297">
                  <c:v>-9.000000000000008E-2</c:v>
                </c:pt>
                <c:pt idx="5298">
                  <c:v>-0.12000000000000011</c:v>
                </c:pt>
                <c:pt idx="5299">
                  <c:v>-0.14000000000000012</c:v>
                </c:pt>
                <c:pt idx="5300">
                  <c:v>-0.16999999999999993</c:v>
                </c:pt>
                <c:pt idx="5301">
                  <c:v>-0.17999999999999994</c:v>
                </c:pt>
                <c:pt idx="5302">
                  <c:v>-0.18999999999999995</c:v>
                </c:pt>
                <c:pt idx="5303">
                  <c:v>-0.21999999999999997</c:v>
                </c:pt>
                <c:pt idx="5304">
                  <c:v>-0.22999999999999998</c:v>
                </c:pt>
                <c:pt idx="5305">
                  <c:v>-0.22999999999999998</c:v>
                </c:pt>
                <c:pt idx="5306">
                  <c:v>-0.24</c:v>
                </c:pt>
                <c:pt idx="5307">
                  <c:v>-0.27</c:v>
                </c:pt>
                <c:pt idx="5308">
                  <c:v>-0.29000000000000004</c:v>
                </c:pt>
                <c:pt idx="5309">
                  <c:v>-0.32000000000000006</c:v>
                </c:pt>
                <c:pt idx="5310">
                  <c:v>-0.34000000000000008</c:v>
                </c:pt>
                <c:pt idx="5311">
                  <c:v>-0.38000000000000012</c:v>
                </c:pt>
                <c:pt idx="5312">
                  <c:v>-0.40000000000000013</c:v>
                </c:pt>
                <c:pt idx="5313">
                  <c:v>-0.42999999999999994</c:v>
                </c:pt>
                <c:pt idx="5314">
                  <c:v>-0.44999999999999996</c:v>
                </c:pt>
                <c:pt idx="5315">
                  <c:v>-0.47</c:v>
                </c:pt>
                <c:pt idx="5316">
                  <c:v>-0.48</c:v>
                </c:pt>
                <c:pt idx="5317">
                  <c:v>-0.5</c:v>
                </c:pt>
                <c:pt idx="5318">
                  <c:v>-0.53</c:v>
                </c:pt>
                <c:pt idx="5319">
                  <c:v>-0.55000000000000004</c:v>
                </c:pt>
                <c:pt idx="5320">
                  <c:v>-0.58000000000000007</c:v>
                </c:pt>
                <c:pt idx="5321">
                  <c:v>-0.60000000000000009</c:v>
                </c:pt>
                <c:pt idx="5322">
                  <c:v>-0.63</c:v>
                </c:pt>
                <c:pt idx="5323">
                  <c:v>-0.65</c:v>
                </c:pt>
                <c:pt idx="5324">
                  <c:v>-0.65</c:v>
                </c:pt>
                <c:pt idx="5325">
                  <c:v>-0.68</c:v>
                </c:pt>
                <c:pt idx="5326">
                  <c:v>-0.70000000000000007</c:v>
                </c:pt>
                <c:pt idx="5327">
                  <c:v>-0.73</c:v>
                </c:pt>
                <c:pt idx="5328">
                  <c:v>-0.74</c:v>
                </c:pt>
                <c:pt idx="5329">
                  <c:v>-0.75</c:v>
                </c:pt>
                <c:pt idx="5330">
                  <c:v>-0.70000000000000007</c:v>
                </c:pt>
                <c:pt idx="5331">
                  <c:v>-0.70000000000000007</c:v>
                </c:pt>
                <c:pt idx="5332">
                  <c:v>-0.71000000000000008</c:v>
                </c:pt>
                <c:pt idx="5333">
                  <c:v>-0.73</c:v>
                </c:pt>
                <c:pt idx="5334">
                  <c:v>-0.76</c:v>
                </c:pt>
                <c:pt idx="5335">
                  <c:v>-0.78</c:v>
                </c:pt>
                <c:pt idx="5336">
                  <c:v>-0.81</c:v>
                </c:pt>
                <c:pt idx="5337">
                  <c:v>-0.84000000000000008</c:v>
                </c:pt>
                <c:pt idx="5338">
                  <c:v>-0.86</c:v>
                </c:pt>
                <c:pt idx="5339">
                  <c:v>-0.89</c:v>
                </c:pt>
                <c:pt idx="5340">
                  <c:v>-0.9</c:v>
                </c:pt>
                <c:pt idx="5341">
                  <c:v>-0.91</c:v>
                </c:pt>
                <c:pt idx="5342">
                  <c:v>-0.94000000000000006</c:v>
                </c:pt>
                <c:pt idx="5343">
                  <c:v>-0.97000000000000008</c:v>
                </c:pt>
                <c:pt idx="5344">
                  <c:v>-0.99</c:v>
                </c:pt>
                <c:pt idx="5345">
                  <c:v>-1.02</c:v>
                </c:pt>
                <c:pt idx="5346">
                  <c:v>-1.05</c:v>
                </c:pt>
                <c:pt idx="5347">
                  <c:v>-1.07</c:v>
                </c:pt>
                <c:pt idx="5348">
                  <c:v>-1.1000000000000001</c:v>
                </c:pt>
                <c:pt idx="5349">
                  <c:v>-1.1200000000000001</c:v>
                </c:pt>
                <c:pt idx="5350">
                  <c:v>-1.1499999999999999</c:v>
                </c:pt>
                <c:pt idx="5351">
                  <c:v>-1.1800000000000002</c:v>
                </c:pt>
                <c:pt idx="5352">
                  <c:v>-1.2</c:v>
                </c:pt>
                <c:pt idx="5353">
                  <c:v>-1.22</c:v>
                </c:pt>
                <c:pt idx="5354">
                  <c:v>-1.22</c:v>
                </c:pt>
                <c:pt idx="5355">
                  <c:v>-1.22</c:v>
                </c:pt>
                <c:pt idx="5356">
                  <c:v>-1.1800000000000002</c:v>
                </c:pt>
                <c:pt idx="5357">
                  <c:v>-1.1800000000000002</c:v>
                </c:pt>
                <c:pt idx="5358">
                  <c:v>-1.1499999999999999</c:v>
                </c:pt>
                <c:pt idx="5359">
                  <c:v>-1.1200000000000001</c:v>
                </c:pt>
                <c:pt idx="5360">
                  <c:v>-1.1000000000000001</c:v>
                </c:pt>
                <c:pt idx="5361">
                  <c:v>-1.07</c:v>
                </c:pt>
                <c:pt idx="5362">
                  <c:v>-1.03</c:v>
                </c:pt>
                <c:pt idx="5363">
                  <c:v>-1.02</c:v>
                </c:pt>
                <c:pt idx="5364">
                  <c:v>-1.06</c:v>
                </c:pt>
                <c:pt idx="5365">
                  <c:v>-1.06</c:v>
                </c:pt>
                <c:pt idx="5366">
                  <c:v>-1.02</c:v>
                </c:pt>
                <c:pt idx="5367">
                  <c:v>-0.99</c:v>
                </c:pt>
                <c:pt idx="5368">
                  <c:v>-0.97000000000000008</c:v>
                </c:pt>
                <c:pt idx="5369">
                  <c:v>-0.97000000000000008</c:v>
                </c:pt>
                <c:pt idx="5370">
                  <c:v>-0.94000000000000006</c:v>
                </c:pt>
                <c:pt idx="5371">
                  <c:v>-0.91</c:v>
                </c:pt>
                <c:pt idx="5372">
                  <c:v>-0.89</c:v>
                </c:pt>
                <c:pt idx="5373">
                  <c:v>-0.86</c:v>
                </c:pt>
                <c:pt idx="5374">
                  <c:v>-0.86</c:v>
                </c:pt>
                <c:pt idx="5375">
                  <c:v>-0.83000000000000007</c:v>
                </c:pt>
                <c:pt idx="5376">
                  <c:v>-0.81</c:v>
                </c:pt>
                <c:pt idx="5377">
                  <c:v>-0.78</c:v>
                </c:pt>
                <c:pt idx="5378">
                  <c:v>-0.77</c:v>
                </c:pt>
                <c:pt idx="5379">
                  <c:v>-0.76</c:v>
                </c:pt>
                <c:pt idx="5380">
                  <c:v>-0.73</c:v>
                </c:pt>
                <c:pt idx="5381">
                  <c:v>-0.70000000000000007</c:v>
                </c:pt>
                <c:pt idx="5382">
                  <c:v>-0.68</c:v>
                </c:pt>
                <c:pt idx="5383">
                  <c:v>-0.66</c:v>
                </c:pt>
                <c:pt idx="5384">
                  <c:v>-0.65</c:v>
                </c:pt>
                <c:pt idx="5385">
                  <c:v>-0.62</c:v>
                </c:pt>
                <c:pt idx="5386">
                  <c:v>-0.60000000000000009</c:v>
                </c:pt>
                <c:pt idx="5387">
                  <c:v>-0.57000000000000006</c:v>
                </c:pt>
                <c:pt idx="5388">
                  <c:v>-0.57000000000000006</c:v>
                </c:pt>
                <c:pt idx="5389">
                  <c:v>-0.54</c:v>
                </c:pt>
                <c:pt idx="5390">
                  <c:v>-0.51</c:v>
                </c:pt>
                <c:pt idx="5391">
                  <c:v>-0.49</c:v>
                </c:pt>
                <c:pt idx="5392">
                  <c:v>-0.45999999999999996</c:v>
                </c:pt>
                <c:pt idx="5393">
                  <c:v>-0.44999999999999996</c:v>
                </c:pt>
                <c:pt idx="5394">
                  <c:v>-0.43999999999999995</c:v>
                </c:pt>
                <c:pt idx="5395">
                  <c:v>-0.41000000000000014</c:v>
                </c:pt>
                <c:pt idx="5396">
                  <c:v>-0.39000000000000012</c:v>
                </c:pt>
                <c:pt idx="5397">
                  <c:v>-0.3600000000000001</c:v>
                </c:pt>
                <c:pt idx="5398">
                  <c:v>-0.34000000000000008</c:v>
                </c:pt>
                <c:pt idx="5399">
                  <c:v>-0.31000000000000005</c:v>
                </c:pt>
                <c:pt idx="5400">
                  <c:v>-0.28000000000000003</c:v>
                </c:pt>
                <c:pt idx="5401">
                  <c:v>-0.26</c:v>
                </c:pt>
                <c:pt idx="5402">
                  <c:v>-0.25</c:v>
                </c:pt>
                <c:pt idx="5403">
                  <c:v>-0.22999999999999998</c:v>
                </c:pt>
                <c:pt idx="5404">
                  <c:v>-0.20999999999999996</c:v>
                </c:pt>
                <c:pt idx="5405">
                  <c:v>-0.17999999999999994</c:v>
                </c:pt>
                <c:pt idx="5406">
                  <c:v>-0.16000000000000014</c:v>
                </c:pt>
                <c:pt idx="5407">
                  <c:v>-0.14000000000000012</c:v>
                </c:pt>
                <c:pt idx="5408">
                  <c:v>-0.13000000000000012</c:v>
                </c:pt>
                <c:pt idx="5409">
                  <c:v>-0.10000000000000009</c:v>
                </c:pt>
                <c:pt idx="5410">
                  <c:v>-7.0000000000000062E-2</c:v>
                </c:pt>
                <c:pt idx="5411">
                  <c:v>-4.0000000000000036E-2</c:v>
                </c:pt>
                <c:pt idx="5412">
                  <c:v>-2.0000000000000018E-2</c:v>
                </c:pt>
                <c:pt idx="5413">
                  <c:v>-2.0000000000000018E-2</c:v>
                </c:pt>
                <c:pt idx="5414">
                  <c:v>1.0000000000000009E-2</c:v>
                </c:pt>
                <c:pt idx="5415">
                  <c:v>3.0000000000000027E-2</c:v>
                </c:pt>
                <c:pt idx="5416">
                  <c:v>6.0000000000000053E-2</c:v>
                </c:pt>
                <c:pt idx="5417">
                  <c:v>8.0000000000000071E-2</c:v>
                </c:pt>
                <c:pt idx="5418">
                  <c:v>8.9999999999999858E-2</c:v>
                </c:pt>
                <c:pt idx="5419">
                  <c:v>0.10999999999999988</c:v>
                </c:pt>
                <c:pt idx="5420">
                  <c:v>0.1399999999999999</c:v>
                </c:pt>
                <c:pt idx="5421">
                  <c:v>0.15999999999999992</c:v>
                </c:pt>
                <c:pt idx="5422">
                  <c:v>0.18999999999999995</c:v>
                </c:pt>
                <c:pt idx="5423">
                  <c:v>0.20999999999999996</c:v>
                </c:pt>
                <c:pt idx="5424">
                  <c:v>0.24</c:v>
                </c:pt>
                <c:pt idx="5425">
                  <c:v>0.26</c:v>
                </c:pt>
                <c:pt idx="5426">
                  <c:v>0.29000000000000004</c:v>
                </c:pt>
                <c:pt idx="5427">
                  <c:v>0.31000000000000005</c:v>
                </c:pt>
                <c:pt idx="5428">
                  <c:v>0.33999999999999986</c:v>
                </c:pt>
                <c:pt idx="5429">
                  <c:v>0.34999999999999987</c:v>
                </c:pt>
                <c:pt idx="5430">
                  <c:v>0.35999999999999988</c:v>
                </c:pt>
                <c:pt idx="5431">
                  <c:v>0.3899999999999999</c:v>
                </c:pt>
                <c:pt idx="5432">
                  <c:v>0.40999999999999992</c:v>
                </c:pt>
                <c:pt idx="5433">
                  <c:v>0.43999999999999995</c:v>
                </c:pt>
                <c:pt idx="5434">
                  <c:v>0.44999999999999996</c:v>
                </c:pt>
                <c:pt idx="5435">
                  <c:v>0.45999999999999996</c:v>
                </c:pt>
                <c:pt idx="5436">
                  <c:v>0.48999999999999977</c:v>
                </c:pt>
                <c:pt idx="5437">
                  <c:v>0.50999999999999979</c:v>
                </c:pt>
                <c:pt idx="5438">
                  <c:v>0.54</c:v>
                </c:pt>
                <c:pt idx="5439">
                  <c:v>0.54</c:v>
                </c:pt>
                <c:pt idx="5440">
                  <c:v>0.56000000000000005</c:v>
                </c:pt>
                <c:pt idx="5441">
                  <c:v>0.56999999999999984</c:v>
                </c:pt>
                <c:pt idx="5442">
                  <c:v>0.58999999999999986</c:v>
                </c:pt>
                <c:pt idx="5443">
                  <c:v>0.60999999999999988</c:v>
                </c:pt>
                <c:pt idx="5444">
                  <c:v>0.60999999999999988</c:v>
                </c:pt>
                <c:pt idx="5445">
                  <c:v>0.64000000000000012</c:v>
                </c:pt>
                <c:pt idx="5446">
                  <c:v>0.66000000000000014</c:v>
                </c:pt>
                <c:pt idx="5447">
                  <c:v>0.66000000000000014</c:v>
                </c:pt>
                <c:pt idx="5448">
                  <c:v>0.62000000000000011</c:v>
                </c:pt>
                <c:pt idx="5449">
                  <c:v>0.60999999999999988</c:v>
                </c:pt>
                <c:pt idx="5450">
                  <c:v>0.58999999999999986</c:v>
                </c:pt>
                <c:pt idx="5451">
                  <c:v>0.56000000000000005</c:v>
                </c:pt>
                <c:pt idx="5452">
                  <c:v>0.54999999999999982</c:v>
                </c:pt>
                <c:pt idx="5453">
                  <c:v>0.54</c:v>
                </c:pt>
                <c:pt idx="5454">
                  <c:v>0.54</c:v>
                </c:pt>
                <c:pt idx="5455">
                  <c:v>0.50999999999999979</c:v>
                </c:pt>
                <c:pt idx="5456">
                  <c:v>0.48999999999999977</c:v>
                </c:pt>
                <c:pt idx="5457">
                  <c:v>0.48999999999999977</c:v>
                </c:pt>
                <c:pt idx="5458">
                  <c:v>0.45999999999999996</c:v>
                </c:pt>
                <c:pt idx="5459">
                  <c:v>0.43999999999999995</c:v>
                </c:pt>
                <c:pt idx="5460">
                  <c:v>0.40999999999999992</c:v>
                </c:pt>
                <c:pt idx="5461">
                  <c:v>0.39999999999999991</c:v>
                </c:pt>
                <c:pt idx="5462">
                  <c:v>0.3899999999999999</c:v>
                </c:pt>
                <c:pt idx="5463">
                  <c:v>0.35999999999999988</c:v>
                </c:pt>
                <c:pt idx="5464">
                  <c:v>0.33999999999999986</c:v>
                </c:pt>
                <c:pt idx="5465">
                  <c:v>0.31000000000000005</c:v>
                </c:pt>
                <c:pt idx="5466">
                  <c:v>0.29000000000000004</c:v>
                </c:pt>
                <c:pt idx="5467">
                  <c:v>0.28000000000000003</c:v>
                </c:pt>
                <c:pt idx="5468">
                  <c:v>0.26</c:v>
                </c:pt>
                <c:pt idx="5469">
                  <c:v>0.24</c:v>
                </c:pt>
                <c:pt idx="5470">
                  <c:v>0.20999999999999996</c:v>
                </c:pt>
                <c:pt idx="5471">
                  <c:v>0.18999999999999995</c:v>
                </c:pt>
                <c:pt idx="5472">
                  <c:v>0.16999999999999993</c:v>
                </c:pt>
                <c:pt idx="5473">
                  <c:v>0.15999999999999992</c:v>
                </c:pt>
                <c:pt idx="5474">
                  <c:v>0.1399999999999999</c:v>
                </c:pt>
                <c:pt idx="5475">
                  <c:v>0.10999999999999988</c:v>
                </c:pt>
                <c:pt idx="5476">
                  <c:v>8.0000000000000071E-2</c:v>
                </c:pt>
                <c:pt idx="5477">
                  <c:v>6.0000000000000053E-2</c:v>
                </c:pt>
                <c:pt idx="5478">
                  <c:v>6.0000000000000053E-2</c:v>
                </c:pt>
                <c:pt idx="5479">
                  <c:v>3.0000000000000027E-2</c:v>
                </c:pt>
                <c:pt idx="5480">
                  <c:v>1.0000000000000009E-2</c:v>
                </c:pt>
                <c:pt idx="5481">
                  <c:v>-2.0000000000000018E-2</c:v>
                </c:pt>
                <c:pt idx="5482">
                  <c:v>-2.0000000000000018E-2</c:v>
                </c:pt>
                <c:pt idx="5483">
                  <c:v>-5.0000000000000044E-2</c:v>
                </c:pt>
                <c:pt idx="5484">
                  <c:v>-7.0000000000000062E-2</c:v>
                </c:pt>
                <c:pt idx="5485">
                  <c:v>-0.10000000000000009</c:v>
                </c:pt>
                <c:pt idx="5486">
                  <c:v>-0.13000000000000012</c:v>
                </c:pt>
                <c:pt idx="5487">
                  <c:v>-0.15000000000000013</c:v>
                </c:pt>
                <c:pt idx="5488">
                  <c:v>-0.16000000000000014</c:v>
                </c:pt>
                <c:pt idx="5489">
                  <c:v>-0.17999999999999994</c:v>
                </c:pt>
                <c:pt idx="5490">
                  <c:v>-0.19999999999999996</c:v>
                </c:pt>
                <c:pt idx="5491">
                  <c:v>-0.22999999999999998</c:v>
                </c:pt>
                <c:pt idx="5492">
                  <c:v>-0.25</c:v>
                </c:pt>
                <c:pt idx="5493">
                  <c:v>-0.28000000000000003</c:v>
                </c:pt>
                <c:pt idx="5494">
                  <c:v>-0.30000000000000004</c:v>
                </c:pt>
                <c:pt idx="5495">
                  <c:v>-0.34000000000000008</c:v>
                </c:pt>
                <c:pt idx="5496">
                  <c:v>-0.3600000000000001</c:v>
                </c:pt>
                <c:pt idx="5497">
                  <c:v>-0.39000000000000012</c:v>
                </c:pt>
                <c:pt idx="5498">
                  <c:v>-0.39000000000000012</c:v>
                </c:pt>
                <c:pt idx="5499">
                  <c:v>-0.41000000000000014</c:v>
                </c:pt>
                <c:pt idx="5500">
                  <c:v>-0.43999999999999995</c:v>
                </c:pt>
                <c:pt idx="5501">
                  <c:v>-0.47</c:v>
                </c:pt>
                <c:pt idx="5502">
                  <c:v>-0.49</c:v>
                </c:pt>
                <c:pt idx="5503">
                  <c:v>-0.52</c:v>
                </c:pt>
                <c:pt idx="5504">
                  <c:v>-0.53</c:v>
                </c:pt>
                <c:pt idx="5505">
                  <c:v>-0.55000000000000004</c:v>
                </c:pt>
                <c:pt idx="5506">
                  <c:v>-0.57000000000000006</c:v>
                </c:pt>
                <c:pt idx="5507">
                  <c:v>-0.60000000000000009</c:v>
                </c:pt>
                <c:pt idx="5508">
                  <c:v>-0.62</c:v>
                </c:pt>
                <c:pt idx="5509">
                  <c:v>-0.65</c:v>
                </c:pt>
                <c:pt idx="5510">
                  <c:v>-0.67</c:v>
                </c:pt>
                <c:pt idx="5511">
                  <c:v>-0.70000000000000007</c:v>
                </c:pt>
                <c:pt idx="5512">
                  <c:v>-0.72000000000000008</c:v>
                </c:pt>
                <c:pt idx="5513">
                  <c:v>-0.75</c:v>
                </c:pt>
                <c:pt idx="5514">
                  <c:v>-0.76</c:v>
                </c:pt>
                <c:pt idx="5515">
                  <c:v>-0.77</c:v>
                </c:pt>
                <c:pt idx="5516">
                  <c:v>-0.8</c:v>
                </c:pt>
                <c:pt idx="5517">
                  <c:v>-0.82000000000000006</c:v>
                </c:pt>
                <c:pt idx="5518">
                  <c:v>-0.82000000000000006</c:v>
                </c:pt>
                <c:pt idx="5519">
                  <c:v>-0.85000000000000009</c:v>
                </c:pt>
                <c:pt idx="5520">
                  <c:v>-0.87</c:v>
                </c:pt>
                <c:pt idx="5521">
                  <c:v>-0.9</c:v>
                </c:pt>
                <c:pt idx="5522">
                  <c:v>-0.92</c:v>
                </c:pt>
                <c:pt idx="5523">
                  <c:v>-0.95000000000000007</c:v>
                </c:pt>
                <c:pt idx="5524">
                  <c:v>-0.96000000000000008</c:v>
                </c:pt>
                <c:pt idx="5525">
                  <c:v>-0.97000000000000008</c:v>
                </c:pt>
                <c:pt idx="5526">
                  <c:v>-1</c:v>
                </c:pt>
                <c:pt idx="5527">
                  <c:v>-1.02</c:v>
                </c:pt>
                <c:pt idx="5528">
                  <c:v>-1.05</c:v>
                </c:pt>
                <c:pt idx="5529">
                  <c:v>-1.07</c:v>
                </c:pt>
                <c:pt idx="5530">
                  <c:v>-1.08</c:v>
                </c:pt>
                <c:pt idx="5531">
                  <c:v>-1.1100000000000001</c:v>
                </c:pt>
                <c:pt idx="5532">
                  <c:v>-1.1300000000000001</c:v>
                </c:pt>
                <c:pt idx="5533">
                  <c:v>-1.1600000000000001</c:v>
                </c:pt>
                <c:pt idx="5534">
                  <c:v>-1.1800000000000002</c:v>
                </c:pt>
                <c:pt idx="5535">
                  <c:v>-1.19</c:v>
                </c:pt>
                <c:pt idx="5536">
                  <c:v>-1.21</c:v>
                </c:pt>
                <c:pt idx="5537">
                  <c:v>-1.23</c:v>
                </c:pt>
                <c:pt idx="5538">
                  <c:v>-1.26</c:v>
                </c:pt>
                <c:pt idx="5539">
                  <c:v>-1.28</c:v>
                </c:pt>
                <c:pt idx="5540">
                  <c:v>-1.31</c:v>
                </c:pt>
                <c:pt idx="5541">
                  <c:v>-1.33</c:v>
                </c:pt>
                <c:pt idx="5542">
                  <c:v>-1.36</c:v>
                </c:pt>
                <c:pt idx="5543">
                  <c:v>-1.37</c:v>
                </c:pt>
                <c:pt idx="5544">
                  <c:v>-1.3900000000000001</c:v>
                </c:pt>
                <c:pt idx="5545">
                  <c:v>-1.4100000000000001</c:v>
                </c:pt>
                <c:pt idx="5546">
                  <c:v>-1.42</c:v>
                </c:pt>
                <c:pt idx="5547">
                  <c:v>-1.44</c:v>
                </c:pt>
                <c:pt idx="5548">
                  <c:v>-1.46</c:v>
                </c:pt>
                <c:pt idx="5549">
                  <c:v>-1.47</c:v>
                </c:pt>
                <c:pt idx="5550">
                  <c:v>-1.49</c:v>
                </c:pt>
                <c:pt idx="5551">
                  <c:v>-1.5</c:v>
                </c:pt>
                <c:pt idx="5552">
                  <c:v>-1.51</c:v>
                </c:pt>
                <c:pt idx="5553">
                  <c:v>-1.52</c:v>
                </c:pt>
                <c:pt idx="5554">
                  <c:v>-1.51</c:v>
                </c:pt>
                <c:pt idx="5555">
                  <c:v>-1.49</c:v>
                </c:pt>
                <c:pt idx="5556">
                  <c:v>-1.46</c:v>
                </c:pt>
                <c:pt idx="5557">
                  <c:v>-1.44</c:v>
                </c:pt>
                <c:pt idx="5558">
                  <c:v>-1.44</c:v>
                </c:pt>
                <c:pt idx="5559">
                  <c:v>-1.43</c:v>
                </c:pt>
                <c:pt idx="5560">
                  <c:v>-1.43</c:v>
                </c:pt>
                <c:pt idx="5561">
                  <c:v>-1.4100000000000001</c:v>
                </c:pt>
                <c:pt idx="5562">
                  <c:v>-1.3900000000000001</c:v>
                </c:pt>
                <c:pt idx="5563">
                  <c:v>-1.36</c:v>
                </c:pt>
                <c:pt idx="5564">
                  <c:v>-1.33</c:v>
                </c:pt>
                <c:pt idx="5565">
                  <c:v>-1.31</c:v>
                </c:pt>
                <c:pt idx="5566">
                  <c:v>-1.28</c:v>
                </c:pt>
                <c:pt idx="5567">
                  <c:v>-1.26</c:v>
                </c:pt>
                <c:pt idx="5568">
                  <c:v>-1.24</c:v>
                </c:pt>
                <c:pt idx="5569">
                  <c:v>-1.23</c:v>
                </c:pt>
                <c:pt idx="5570">
                  <c:v>-1.21</c:v>
                </c:pt>
                <c:pt idx="5571">
                  <c:v>-1.1800000000000002</c:v>
                </c:pt>
                <c:pt idx="5572">
                  <c:v>-1.1600000000000001</c:v>
                </c:pt>
                <c:pt idx="5573">
                  <c:v>-1.1300000000000001</c:v>
                </c:pt>
                <c:pt idx="5574">
                  <c:v>-1.1100000000000001</c:v>
                </c:pt>
                <c:pt idx="5575">
                  <c:v>-1.08</c:v>
                </c:pt>
                <c:pt idx="5576">
                  <c:v>-1.06</c:v>
                </c:pt>
                <c:pt idx="5577">
                  <c:v>-1.03</c:v>
                </c:pt>
                <c:pt idx="5578">
                  <c:v>-1.02</c:v>
                </c:pt>
                <c:pt idx="5579">
                  <c:v>-1.01</c:v>
                </c:pt>
                <c:pt idx="5580">
                  <c:v>-0.97000000000000008</c:v>
                </c:pt>
                <c:pt idx="5581">
                  <c:v>-0.95000000000000007</c:v>
                </c:pt>
                <c:pt idx="5582">
                  <c:v>-0.92</c:v>
                </c:pt>
                <c:pt idx="5583">
                  <c:v>-0.9</c:v>
                </c:pt>
                <c:pt idx="5584">
                  <c:v>-0.87</c:v>
                </c:pt>
                <c:pt idx="5585">
                  <c:v>-0.84000000000000008</c:v>
                </c:pt>
                <c:pt idx="5586">
                  <c:v>-0.81</c:v>
                </c:pt>
                <c:pt idx="5587">
                  <c:v>-0.79</c:v>
                </c:pt>
                <c:pt idx="5588">
                  <c:v>-0.76</c:v>
                </c:pt>
                <c:pt idx="5589">
                  <c:v>-0.74</c:v>
                </c:pt>
                <c:pt idx="5590">
                  <c:v>-0.71000000000000008</c:v>
                </c:pt>
                <c:pt idx="5591">
                  <c:v>-0.69000000000000006</c:v>
                </c:pt>
                <c:pt idx="5592">
                  <c:v>-0.66</c:v>
                </c:pt>
                <c:pt idx="5593">
                  <c:v>-0.64</c:v>
                </c:pt>
                <c:pt idx="5594">
                  <c:v>-0.61</c:v>
                </c:pt>
                <c:pt idx="5595">
                  <c:v>-0.59000000000000008</c:v>
                </c:pt>
                <c:pt idx="5596">
                  <c:v>-0.56000000000000005</c:v>
                </c:pt>
                <c:pt idx="5597">
                  <c:v>-0.54</c:v>
                </c:pt>
                <c:pt idx="5598">
                  <c:v>-0.51</c:v>
                </c:pt>
                <c:pt idx="5599">
                  <c:v>-0.49</c:v>
                </c:pt>
                <c:pt idx="5600">
                  <c:v>-0.45999999999999996</c:v>
                </c:pt>
                <c:pt idx="5601">
                  <c:v>-0.43999999999999995</c:v>
                </c:pt>
                <c:pt idx="5602">
                  <c:v>-0.41000000000000014</c:v>
                </c:pt>
                <c:pt idx="5603">
                  <c:v>-0.39000000000000012</c:v>
                </c:pt>
                <c:pt idx="5604">
                  <c:v>-0.3600000000000001</c:v>
                </c:pt>
                <c:pt idx="5605">
                  <c:v>-0.35000000000000009</c:v>
                </c:pt>
                <c:pt idx="5606">
                  <c:v>-0.34000000000000008</c:v>
                </c:pt>
                <c:pt idx="5607">
                  <c:v>-0.31000000000000005</c:v>
                </c:pt>
                <c:pt idx="5608">
                  <c:v>-0.28000000000000003</c:v>
                </c:pt>
                <c:pt idx="5609">
                  <c:v>-0.26</c:v>
                </c:pt>
                <c:pt idx="5610">
                  <c:v>-0.22999999999999998</c:v>
                </c:pt>
                <c:pt idx="5611">
                  <c:v>-0.21999999999999997</c:v>
                </c:pt>
                <c:pt idx="5612">
                  <c:v>-0.20999999999999996</c:v>
                </c:pt>
                <c:pt idx="5613">
                  <c:v>-0.17999999999999994</c:v>
                </c:pt>
                <c:pt idx="5614">
                  <c:v>-0.16000000000000014</c:v>
                </c:pt>
                <c:pt idx="5615">
                  <c:v>-0.13000000000000012</c:v>
                </c:pt>
                <c:pt idx="5616">
                  <c:v>-0.1100000000000001</c:v>
                </c:pt>
                <c:pt idx="5617">
                  <c:v>-9.000000000000008E-2</c:v>
                </c:pt>
                <c:pt idx="5618">
                  <c:v>-8.0000000000000071E-2</c:v>
                </c:pt>
                <c:pt idx="5619">
                  <c:v>-6.0000000000000053E-2</c:v>
                </c:pt>
                <c:pt idx="5620">
                  <c:v>-3.0000000000000027E-2</c:v>
                </c:pt>
                <c:pt idx="5621">
                  <c:v>-1.0000000000000009E-2</c:v>
                </c:pt>
                <c:pt idx="5622">
                  <c:v>2.0000000000000018E-2</c:v>
                </c:pt>
                <c:pt idx="5623">
                  <c:v>3.0000000000000027E-2</c:v>
                </c:pt>
                <c:pt idx="5624">
                  <c:v>4.0000000000000036E-2</c:v>
                </c:pt>
                <c:pt idx="5625">
                  <c:v>7.0000000000000062E-2</c:v>
                </c:pt>
                <c:pt idx="5626">
                  <c:v>9.9999999999999867E-2</c:v>
                </c:pt>
                <c:pt idx="5627">
                  <c:v>0.12999999999999989</c:v>
                </c:pt>
                <c:pt idx="5628">
                  <c:v>0.14999999999999991</c:v>
                </c:pt>
                <c:pt idx="5629">
                  <c:v>0.16999999999999993</c:v>
                </c:pt>
                <c:pt idx="5630">
                  <c:v>0.17999999999999994</c:v>
                </c:pt>
                <c:pt idx="5631">
                  <c:v>0.19999999999999996</c:v>
                </c:pt>
                <c:pt idx="5632">
                  <c:v>0.22999999999999998</c:v>
                </c:pt>
                <c:pt idx="5633">
                  <c:v>0.25</c:v>
                </c:pt>
                <c:pt idx="5634">
                  <c:v>0.28000000000000003</c:v>
                </c:pt>
                <c:pt idx="5635">
                  <c:v>0.30000000000000004</c:v>
                </c:pt>
                <c:pt idx="5636">
                  <c:v>0.33000000000000007</c:v>
                </c:pt>
                <c:pt idx="5637">
                  <c:v>0.34999999999999987</c:v>
                </c:pt>
                <c:pt idx="5638">
                  <c:v>0.37999999999999989</c:v>
                </c:pt>
                <c:pt idx="5639">
                  <c:v>0.3899999999999999</c:v>
                </c:pt>
                <c:pt idx="5640">
                  <c:v>0.39999999999999991</c:v>
                </c:pt>
                <c:pt idx="5641">
                  <c:v>0.42999999999999994</c:v>
                </c:pt>
                <c:pt idx="5642">
                  <c:v>0.44999999999999996</c:v>
                </c:pt>
                <c:pt idx="5643">
                  <c:v>0.48</c:v>
                </c:pt>
                <c:pt idx="5644">
                  <c:v>0.5</c:v>
                </c:pt>
                <c:pt idx="5645">
                  <c:v>0.5</c:v>
                </c:pt>
                <c:pt idx="5646">
                  <c:v>0.5299999999999998</c:v>
                </c:pt>
                <c:pt idx="5647">
                  <c:v>0.56000000000000005</c:v>
                </c:pt>
                <c:pt idx="5648">
                  <c:v>0.58000000000000007</c:v>
                </c:pt>
                <c:pt idx="5649">
                  <c:v>0.60000000000000009</c:v>
                </c:pt>
                <c:pt idx="5650">
                  <c:v>0.60999999999999988</c:v>
                </c:pt>
                <c:pt idx="5651">
                  <c:v>0.62999999999999989</c:v>
                </c:pt>
                <c:pt idx="5652">
                  <c:v>0.66000000000000014</c:v>
                </c:pt>
                <c:pt idx="5653">
                  <c:v>0.66999999999999993</c:v>
                </c:pt>
                <c:pt idx="5654">
                  <c:v>0.68000000000000016</c:v>
                </c:pt>
                <c:pt idx="5655">
                  <c:v>0.71</c:v>
                </c:pt>
                <c:pt idx="5656">
                  <c:v>0.73</c:v>
                </c:pt>
                <c:pt idx="5657">
                  <c:v>0.73999999999999977</c:v>
                </c:pt>
                <c:pt idx="5658">
                  <c:v>0.75999999999999979</c:v>
                </c:pt>
                <c:pt idx="5659">
                  <c:v>0.7799999999999998</c:v>
                </c:pt>
                <c:pt idx="5660">
                  <c:v>0.81</c:v>
                </c:pt>
                <c:pt idx="5661">
                  <c:v>0.81999999999999984</c:v>
                </c:pt>
                <c:pt idx="5662">
                  <c:v>0.81999999999999984</c:v>
                </c:pt>
                <c:pt idx="5663">
                  <c:v>0.81999999999999984</c:v>
                </c:pt>
                <c:pt idx="5664">
                  <c:v>0.7799999999999998</c:v>
                </c:pt>
                <c:pt idx="5665">
                  <c:v>0.77</c:v>
                </c:pt>
                <c:pt idx="5666">
                  <c:v>0.75999999999999979</c:v>
                </c:pt>
                <c:pt idx="5667">
                  <c:v>0.73</c:v>
                </c:pt>
                <c:pt idx="5668">
                  <c:v>0.71999999999999975</c:v>
                </c:pt>
                <c:pt idx="5669">
                  <c:v>0.71</c:v>
                </c:pt>
                <c:pt idx="5670">
                  <c:v>0.68000000000000016</c:v>
                </c:pt>
                <c:pt idx="5671">
                  <c:v>0.66999999999999993</c:v>
                </c:pt>
                <c:pt idx="5672">
                  <c:v>0.66000000000000014</c:v>
                </c:pt>
                <c:pt idx="5673">
                  <c:v>0.62999999999999989</c:v>
                </c:pt>
                <c:pt idx="5674">
                  <c:v>0.60999999999999988</c:v>
                </c:pt>
                <c:pt idx="5675">
                  <c:v>0.58000000000000007</c:v>
                </c:pt>
                <c:pt idx="5676">
                  <c:v>0.56000000000000005</c:v>
                </c:pt>
                <c:pt idx="5677">
                  <c:v>0.56000000000000005</c:v>
                </c:pt>
                <c:pt idx="5678">
                  <c:v>0.5299999999999998</c:v>
                </c:pt>
                <c:pt idx="5679">
                  <c:v>0.5</c:v>
                </c:pt>
                <c:pt idx="5680">
                  <c:v>0.48</c:v>
                </c:pt>
                <c:pt idx="5681">
                  <c:v>0.45999999999999996</c:v>
                </c:pt>
                <c:pt idx="5682">
                  <c:v>0.44999999999999996</c:v>
                </c:pt>
                <c:pt idx="5683">
                  <c:v>0.42999999999999994</c:v>
                </c:pt>
                <c:pt idx="5684">
                  <c:v>0.39999999999999991</c:v>
                </c:pt>
                <c:pt idx="5685">
                  <c:v>0.37999999999999989</c:v>
                </c:pt>
                <c:pt idx="5686">
                  <c:v>0.34999999999999987</c:v>
                </c:pt>
                <c:pt idx="5687">
                  <c:v>0.34999999999999987</c:v>
                </c:pt>
                <c:pt idx="5688">
                  <c:v>0.33000000000000007</c:v>
                </c:pt>
                <c:pt idx="5689">
                  <c:v>0.30000000000000004</c:v>
                </c:pt>
                <c:pt idx="5690">
                  <c:v>0.28000000000000003</c:v>
                </c:pt>
                <c:pt idx="5691">
                  <c:v>0.25</c:v>
                </c:pt>
                <c:pt idx="5692">
                  <c:v>0.24</c:v>
                </c:pt>
                <c:pt idx="5693">
                  <c:v>0.22999999999999998</c:v>
                </c:pt>
                <c:pt idx="5694">
                  <c:v>0.19999999999999996</c:v>
                </c:pt>
                <c:pt idx="5695">
                  <c:v>0.17999999999999994</c:v>
                </c:pt>
                <c:pt idx="5696">
                  <c:v>0.14999999999999991</c:v>
                </c:pt>
                <c:pt idx="5697">
                  <c:v>0.12999999999999989</c:v>
                </c:pt>
                <c:pt idx="5698">
                  <c:v>0.11999999999999988</c:v>
                </c:pt>
                <c:pt idx="5699">
                  <c:v>9.9999999999999867E-2</c:v>
                </c:pt>
                <c:pt idx="5700">
                  <c:v>8.0000000000000071E-2</c:v>
                </c:pt>
                <c:pt idx="5701">
                  <c:v>5.0000000000000044E-2</c:v>
                </c:pt>
                <c:pt idx="5702">
                  <c:v>3.0000000000000027E-2</c:v>
                </c:pt>
                <c:pt idx="5703">
                  <c:v>1.0000000000000009E-2</c:v>
                </c:pt>
                <c:pt idx="5704">
                  <c:v>0</c:v>
                </c:pt>
                <c:pt idx="5705">
                  <c:v>-2.0000000000000018E-2</c:v>
                </c:pt>
                <c:pt idx="5706">
                  <c:v>-5.0000000000000044E-2</c:v>
                </c:pt>
                <c:pt idx="5707">
                  <c:v>-7.0000000000000062E-2</c:v>
                </c:pt>
                <c:pt idx="5708">
                  <c:v>-0.10000000000000009</c:v>
                </c:pt>
                <c:pt idx="5709">
                  <c:v>-0.12000000000000011</c:v>
                </c:pt>
                <c:pt idx="5710">
                  <c:v>-0.13000000000000012</c:v>
                </c:pt>
                <c:pt idx="5711">
                  <c:v>-0.15000000000000013</c:v>
                </c:pt>
                <c:pt idx="5712">
                  <c:v>-0.17999999999999994</c:v>
                </c:pt>
                <c:pt idx="5713">
                  <c:v>-0.18999999999999995</c:v>
                </c:pt>
                <c:pt idx="5714">
                  <c:v>-0.19999999999999996</c:v>
                </c:pt>
                <c:pt idx="5715">
                  <c:v>-0.22999999999999998</c:v>
                </c:pt>
                <c:pt idx="5716">
                  <c:v>-0.25</c:v>
                </c:pt>
                <c:pt idx="5717">
                  <c:v>-0.28000000000000003</c:v>
                </c:pt>
                <c:pt idx="5718">
                  <c:v>-0.31000000000000005</c:v>
                </c:pt>
                <c:pt idx="5719">
                  <c:v>-0.32000000000000006</c:v>
                </c:pt>
                <c:pt idx="5720">
                  <c:v>-0.34000000000000008</c:v>
                </c:pt>
                <c:pt idx="5721">
                  <c:v>-0.3600000000000001</c:v>
                </c:pt>
                <c:pt idx="5722">
                  <c:v>-0.39000000000000012</c:v>
                </c:pt>
                <c:pt idx="5723">
                  <c:v>-0.41000000000000014</c:v>
                </c:pt>
                <c:pt idx="5724">
                  <c:v>-0.43999999999999995</c:v>
                </c:pt>
                <c:pt idx="5725">
                  <c:v>-0.43999999999999995</c:v>
                </c:pt>
                <c:pt idx="5726">
                  <c:v>-0.45999999999999996</c:v>
                </c:pt>
                <c:pt idx="5727">
                  <c:v>-0.49</c:v>
                </c:pt>
                <c:pt idx="5728">
                  <c:v>-0.51</c:v>
                </c:pt>
                <c:pt idx="5729">
                  <c:v>-0.54</c:v>
                </c:pt>
                <c:pt idx="5730">
                  <c:v>-0.55000000000000004</c:v>
                </c:pt>
                <c:pt idx="5731">
                  <c:v>-0.56000000000000005</c:v>
                </c:pt>
                <c:pt idx="5732">
                  <c:v>-0.59000000000000008</c:v>
                </c:pt>
                <c:pt idx="5733">
                  <c:v>-0.61</c:v>
                </c:pt>
                <c:pt idx="5734">
                  <c:v>-0.64</c:v>
                </c:pt>
                <c:pt idx="5735">
                  <c:v>-0.66</c:v>
                </c:pt>
                <c:pt idx="5736">
                  <c:v>-0.67</c:v>
                </c:pt>
                <c:pt idx="5737">
                  <c:v>-0.69000000000000006</c:v>
                </c:pt>
                <c:pt idx="5738">
                  <c:v>-0.71000000000000008</c:v>
                </c:pt>
                <c:pt idx="5739">
                  <c:v>-0.74</c:v>
                </c:pt>
                <c:pt idx="5740">
                  <c:v>-0.76</c:v>
                </c:pt>
                <c:pt idx="5741">
                  <c:v>-0.77</c:v>
                </c:pt>
                <c:pt idx="5742">
                  <c:v>-0.79</c:v>
                </c:pt>
                <c:pt idx="5743">
                  <c:v>-0.81</c:v>
                </c:pt>
                <c:pt idx="5744">
                  <c:v>-0.84000000000000008</c:v>
                </c:pt>
                <c:pt idx="5745">
                  <c:v>-0.86</c:v>
                </c:pt>
                <c:pt idx="5746">
                  <c:v>-0.86</c:v>
                </c:pt>
                <c:pt idx="5747">
                  <c:v>-0.89</c:v>
                </c:pt>
                <c:pt idx="5748">
                  <c:v>-0.91</c:v>
                </c:pt>
                <c:pt idx="5749">
                  <c:v>-0.94000000000000006</c:v>
                </c:pt>
                <c:pt idx="5750">
                  <c:v>-0.97000000000000008</c:v>
                </c:pt>
                <c:pt idx="5751">
                  <c:v>-0.99</c:v>
                </c:pt>
                <c:pt idx="5752">
                  <c:v>-1.02</c:v>
                </c:pt>
                <c:pt idx="5753">
                  <c:v>-1.04</c:v>
                </c:pt>
                <c:pt idx="5754">
                  <c:v>-1.04</c:v>
                </c:pt>
                <c:pt idx="5755">
                  <c:v>-1.07</c:v>
                </c:pt>
                <c:pt idx="5756">
                  <c:v>-1.0900000000000001</c:v>
                </c:pt>
                <c:pt idx="5757">
                  <c:v>-1.1200000000000001</c:v>
                </c:pt>
                <c:pt idx="5758">
                  <c:v>-1.1400000000000001</c:v>
                </c:pt>
                <c:pt idx="5759">
                  <c:v>-1.17</c:v>
                </c:pt>
                <c:pt idx="5760">
                  <c:v>-1.19</c:v>
                </c:pt>
                <c:pt idx="5761">
                  <c:v>-1.21</c:v>
                </c:pt>
                <c:pt idx="5762">
                  <c:v>-1.22</c:v>
                </c:pt>
                <c:pt idx="5763">
                  <c:v>-1.23</c:v>
                </c:pt>
                <c:pt idx="5764">
                  <c:v>-1.21</c:v>
                </c:pt>
                <c:pt idx="5765">
                  <c:v>-1.19</c:v>
                </c:pt>
                <c:pt idx="5766">
                  <c:v>-1.19</c:v>
                </c:pt>
                <c:pt idx="5767">
                  <c:v>-1.19</c:v>
                </c:pt>
                <c:pt idx="5768">
                  <c:v>-1.17</c:v>
                </c:pt>
                <c:pt idx="5769">
                  <c:v>-1.1600000000000001</c:v>
                </c:pt>
                <c:pt idx="5770">
                  <c:v>-1.1400000000000001</c:v>
                </c:pt>
                <c:pt idx="5771">
                  <c:v>-1.1200000000000001</c:v>
                </c:pt>
                <c:pt idx="5772">
                  <c:v>-1.0900000000000001</c:v>
                </c:pt>
                <c:pt idx="5773">
                  <c:v>-1.08</c:v>
                </c:pt>
                <c:pt idx="5774">
                  <c:v>-1.07</c:v>
                </c:pt>
                <c:pt idx="5775">
                  <c:v>-1.04</c:v>
                </c:pt>
                <c:pt idx="5776">
                  <c:v>-1.02</c:v>
                </c:pt>
                <c:pt idx="5777">
                  <c:v>-0.99</c:v>
                </c:pt>
                <c:pt idx="5778">
                  <c:v>-0.97000000000000008</c:v>
                </c:pt>
                <c:pt idx="5779">
                  <c:v>-0.97000000000000008</c:v>
                </c:pt>
                <c:pt idx="5780">
                  <c:v>-0.94000000000000006</c:v>
                </c:pt>
                <c:pt idx="5781">
                  <c:v>-0.91</c:v>
                </c:pt>
                <c:pt idx="5782">
                  <c:v>-0.89</c:v>
                </c:pt>
                <c:pt idx="5783">
                  <c:v>-0.86</c:v>
                </c:pt>
                <c:pt idx="5784">
                  <c:v>-0.84000000000000008</c:v>
                </c:pt>
                <c:pt idx="5785">
                  <c:v>-0.81</c:v>
                </c:pt>
                <c:pt idx="5786">
                  <c:v>-0.79</c:v>
                </c:pt>
                <c:pt idx="5787">
                  <c:v>-0.76</c:v>
                </c:pt>
                <c:pt idx="5788">
                  <c:v>-0.76</c:v>
                </c:pt>
                <c:pt idx="5789">
                  <c:v>-0.74</c:v>
                </c:pt>
                <c:pt idx="5790">
                  <c:v>-0.71000000000000008</c:v>
                </c:pt>
                <c:pt idx="5791">
                  <c:v>-0.69000000000000006</c:v>
                </c:pt>
                <c:pt idx="5792">
                  <c:v>-0.66</c:v>
                </c:pt>
                <c:pt idx="5793">
                  <c:v>-0.65</c:v>
                </c:pt>
                <c:pt idx="5794">
                  <c:v>-0.64</c:v>
                </c:pt>
                <c:pt idx="5795">
                  <c:v>-0.61</c:v>
                </c:pt>
                <c:pt idx="5796">
                  <c:v>-0.59000000000000008</c:v>
                </c:pt>
                <c:pt idx="5797">
                  <c:v>-0.56000000000000005</c:v>
                </c:pt>
                <c:pt idx="5798">
                  <c:v>-0.54</c:v>
                </c:pt>
                <c:pt idx="5799">
                  <c:v>-0.51</c:v>
                </c:pt>
                <c:pt idx="5800">
                  <c:v>-0.49</c:v>
                </c:pt>
                <c:pt idx="5801">
                  <c:v>-0.45999999999999996</c:v>
                </c:pt>
                <c:pt idx="5802">
                  <c:v>-0.43999999999999995</c:v>
                </c:pt>
                <c:pt idx="5803">
                  <c:v>-0.42999999999999994</c:v>
                </c:pt>
                <c:pt idx="5804">
                  <c:v>-0.41000000000000014</c:v>
                </c:pt>
                <c:pt idx="5805">
                  <c:v>-0.39000000000000012</c:v>
                </c:pt>
                <c:pt idx="5806">
                  <c:v>-0.3600000000000001</c:v>
                </c:pt>
                <c:pt idx="5807">
                  <c:v>-0.33000000000000007</c:v>
                </c:pt>
                <c:pt idx="5808">
                  <c:v>-0.30000000000000004</c:v>
                </c:pt>
                <c:pt idx="5809">
                  <c:v>-0.29000000000000004</c:v>
                </c:pt>
                <c:pt idx="5810">
                  <c:v>-0.28000000000000003</c:v>
                </c:pt>
                <c:pt idx="5811">
                  <c:v>-0.25</c:v>
                </c:pt>
                <c:pt idx="5812">
                  <c:v>-0.22999999999999998</c:v>
                </c:pt>
                <c:pt idx="5813">
                  <c:v>-0.19999999999999996</c:v>
                </c:pt>
                <c:pt idx="5814">
                  <c:v>-0.17999999999999994</c:v>
                </c:pt>
                <c:pt idx="5815">
                  <c:v>-0.15000000000000013</c:v>
                </c:pt>
                <c:pt idx="5816">
                  <c:v>-0.13000000000000012</c:v>
                </c:pt>
                <c:pt idx="5817">
                  <c:v>-0.10000000000000009</c:v>
                </c:pt>
                <c:pt idx="5818">
                  <c:v>-7.0000000000000062E-2</c:v>
                </c:pt>
                <c:pt idx="5819">
                  <c:v>-7.0000000000000062E-2</c:v>
                </c:pt>
                <c:pt idx="5820">
                  <c:v>-4.0000000000000036E-2</c:v>
                </c:pt>
                <c:pt idx="5821">
                  <c:v>-2.0000000000000018E-2</c:v>
                </c:pt>
                <c:pt idx="5822">
                  <c:v>1.0000000000000009E-2</c:v>
                </c:pt>
                <c:pt idx="5823">
                  <c:v>3.0000000000000027E-2</c:v>
                </c:pt>
                <c:pt idx="5824">
                  <c:v>6.0000000000000053E-2</c:v>
                </c:pt>
                <c:pt idx="5825">
                  <c:v>8.0000000000000071E-2</c:v>
                </c:pt>
                <c:pt idx="5826">
                  <c:v>0.10999999999999988</c:v>
                </c:pt>
                <c:pt idx="5827">
                  <c:v>0.1399999999999999</c:v>
                </c:pt>
                <c:pt idx="5828">
                  <c:v>0.15999999999999992</c:v>
                </c:pt>
                <c:pt idx="5829">
                  <c:v>0.18999999999999995</c:v>
                </c:pt>
                <c:pt idx="5830">
                  <c:v>0.21999999999999997</c:v>
                </c:pt>
                <c:pt idx="5831">
                  <c:v>0.24</c:v>
                </c:pt>
                <c:pt idx="5832">
                  <c:v>0.27</c:v>
                </c:pt>
                <c:pt idx="5833">
                  <c:v>0.29000000000000004</c:v>
                </c:pt>
                <c:pt idx="5834">
                  <c:v>0.32000000000000006</c:v>
                </c:pt>
                <c:pt idx="5835">
                  <c:v>0.34999999999999987</c:v>
                </c:pt>
                <c:pt idx="5836">
                  <c:v>0.36999999999999988</c:v>
                </c:pt>
                <c:pt idx="5837">
                  <c:v>0.39999999999999991</c:v>
                </c:pt>
                <c:pt idx="5838">
                  <c:v>0.39999999999999991</c:v>
                </c:pt>
                <c:pt idx="5839">
                  <c:v>0.41999999999999993</c:v>
                </c:pt>
                <c:pt idx="5840">
                  <c:v>0.44999999999999996</c:v>
                </c:pt>
                <c:pt idx="5841">
                  <c:v>0.46999999999999975</c:v>
                </c:pt>
                <c:pt idx="5842">
                  <c:v>0.5</c:v>
                </c:pt>
                <c:pt idx="5843">
                  <c:v>0.5</c:v>
                </c:pt>
                <c:pt idx="5844">
                  <c:v>0.52</c:v>
                </c:pt>
                <c:pt idx="5845">
                  <c:v>0.54999999999999982</c:v>
                </c:pt>
                <c:pt idx="5846">
                  <c:v>0.56999999999999984</c:v>
                </c:pt>
                <c:pt idx="5847">
                  <c:v>0.60000000000000009</c:v>
                </c:pt>
                <c:pt idx="5848">
                  <c:v>0.62000000000000011</c:v>
                </c:pt>
                <c:pt idx="5849">
                  <c:v>0.64999999999999991</c:v>
                </c:pt>
                <c:pt idx="5850">
                  <c:v>0.66999999999999993</c:v>
                </c:pt>
                <c:pt idx="5851">
                  <c:v>0.70000000000000018</c:v>
                </c:pt>
                <c:pt idx="5852">
                  <c:v>0.71999999999999975</c:v>
                </c:pt>
                <c:pt idx="5853">
                  <c:v>0.71999999999999975</c:v>
                </c:pt>
                <c:pt idx="5854">
                  <c:v>0.75</c:v>
                </c:pt>
                <c:pt idx="5855">
                  <c:v>0.77</c:v>
                </c:pt>
                <c:pt idx="5856">
                  <c:v>0.77</c:v>
                </c:pt>
                <c:pt idx="5857">
                  <c:v>0.79999999999999982</c:v>
                </c:pt>
                <c:pt idx="5858">
                  <c:v>0.81999999999999984</c:v>
                </c:pt>
                <c:pt idx="5859">
                  <c:v>0.85000000000000009</c:v>
                </c:pt>
                <c:pt idx="5860">
                  <c:v>0.85000000000000009</c:v>
                </c:pt>
                <c:pt idx="5861">
                  <c:v>0.85999999999999988</c:v>
                </c:pt>
                <c:pt idx="5862">
                  <c:v>0.81999999999999984</c:v>
                </c:pt>
                <c:pt idx="5863">
                  <c:v>0.81</c:v>
                </c:pt>
                <c:pt idx="5864">
                  <c:v>0.79999999999999982</c:v>
                </c:pt>
                <c:pt idx="5865">
                  <c:v>0.77</c:v>
                </c:pt>
                <c:pt idx="5866">
                  <c:v>0.75</c:v>
                </c:pt>
                <c:pt idx="5867">
                  <c:v>0.73999999999999977</c:v>
                </c:pt>
                <c:pt idx="5868">
                  <c:v>0.71999999999999975</c:v>
                </c:pt>
                <c:pt idx="5869">
                  <c:v>0.71999999999999975</c:v>
                </c:pt>
                <c:pt idx="5870">
                  <c:v>0.70000000000000018</c:v>
                </c:pt>
                <c:pt idx="5871">
                  <c:v>0.66999999999999993</c:v>
                </c:pt>
                <c:pt idx="5872">
                  <c:v>0.64999999999999991</c:v>
                </c:pt>
                <c:pt idx="5873">
                  <c:v>0.64999999999999991</c:v>
                </c:pt>
                <c:pt idx="5874">
                  <c:v>0.62000000000000011</c:v>
                </c:pt>
                <c:pt idx="5875">
                  <c:v>0.60000000000000009</c:v>
                </c:pt>
                <c:pt idx="5876">
                  <c:v>0.56999999999999984</c:v>
                </c:pt>
                <c:pt idx="5877">
                  <c:v>0.54999999999999982</c:v>
                </c:pt>
                <c:pt idx="5878">
                  <c:v>0.52</c:v>
                </c:pt>
                <c:pt idx="5879">
                  <c:v>0.5</c:v>
                </c:pt>
                <c:pt idx="5880">
                  <c:v>0.46999999999999975</c:v>
                </c:pt>
                <c:pt idx="5881">
                  <c:v>0.44999999999999996</c:v>
                </c:pt>
                <c:pt idx="5882">
                  <c:v>0.42999999999999994</c:v>
                </c:pt>
                <c:pt idx="5883">
                  <c:v>0.41999999999999993</c:v>
                </c:pt>
                <c:pt idx="5884">
                  <c:v>0.39999999999999991</c:v>
                </c:pt>
                <c:pt idx="5885">
                  <c:v>0.36999999999999988</c:v>
                </c:pt>
                <c:pt idx="5886">
                  <c:v>0.34999999999999987</c:v>
                </c:pt>
                <c:pt idx="5887">
                  <c:v>0.32000000000000006</c:v>
                </c:pt>
                <c:pt idx="5888">
                  <c:v>0.32000000000000006</c:v>
                </c:pt>
                <c:pt idx="5889">
                  <c:v>0.29000000000000004</c:v>
                </c:pt>
                <c:pt idx="5890">
                  <c:v>0.27</c:v>
                </c:pt>
                <c:pt idx="5891">
                  <c:v>0.24</c:v>
                </c:pt>
                <c:pt idx="5892">
                  <c:v>0.21999999999999997</c:v>
                </c:pt>
                <c:pt idx="5893">
                  <c:v>0.19999999999999996</c:v>
                </c:pt>
                <c:pt idx="5894">
                  <c:v>0.18999999999999995</c:v>
                </c:pt>
                <c:pt idx="5895">
                  <c:v>0.16999999999999993</c:v>
                </c:pt>
                <c:pt idx="5896">
                  <c:v>0.1399999999999999</c:v>
                </c:pt>
                <c:pt idx="5897">
                  <c:v>0.11999999999999988</c:v>
                </c:pt>
                <c:pt idx="5898">
                  <c:v>8.9999999999999858E-2</c:v>
                </c:pt>
                <c:pt idx="5899">
                  <c:v>7.0000000000000062E-2</c:v>
                </c:pt>
                <c:pt idx="5900">
                  <c:v>4.0000000000000036E-2</c:v>
                </c:pt>
                <c:pt idx="5901">
                  <c:v>2.0000000000000018E-2</c:v>
                </c:pt>
                <c:pt idx="5902">
                  <c:v>0</c:v>
                </c:pt>
                <c:pt idx="5903">
                  <c:v>-1.0000000000000009E-2</c:v>
                </c:pt>
                <c:pt idx="5904">
                  <c:v>-3.0000000000000027E-2</c:v>
                </c:pt>
                <c:pt idx="5905">
                  <c:v>-6.0000000000000053E-2</c:v>
                </c:pt>
                <c:pt idx="5906">
                  <c:v>-7.0000000000000062E-2</c:v>
                </c:pt>
                <c:pt idx="5907">
                  <c:v>-8.0000000000000071E-2</c:v>
                </c:pt>
                <c:pt idx="5908">
                  <c:v>-0.1100000000000001</c:v>
                </c:pt>
                <c:pt idx="5909">
                  <c:v>-0.13000000000000012</c:v>
                </c:pt>
                <c:pt idx="5910">
                  <c:v>-0.16000000000000014</c:v>
                </c:pt>
                <c:pt idx="5911">
                  <c:v>-0.17999999999999994</c:v>
                </c:pt>
                <c:pt idx="5912">
                  <c:v>-0.20999999999999996</c:v>
                </c:pt>
                <c:pt idx="5913">
                  <c:v>-0.22999999999999998</c:v>
                </c:pt>
                <c:pt idx="5914">
                  <c:v>-0.22999999999999998</c:v>
                </c:pt>
                <c:pt idx="5915">
                  <c:v>-0.26</c:v>
                </c:pt>
                <c:pt idx="5916">
                  <c:v>-0.28000000000000003</c:v>
                </c:pt>
                <c:pt idx="5917">
                  <c:v>-0.31000000000000005</c:v>
                </c:pt>
                <c:pt idx="5918">
                  <c:v>-0.34000000000000008</c:v>
                </c:pt>
                <c:pt idx="5919">
                  <c:v>-0.35000000000000009</c:v>
                </c:pt>
                <c:pt idx="5920">
                  <c:v>-0.3600000000000001</c:v>
                </c:pt>
                <c:pt idx="5921">
                  <c:v>-0.39000000000000012</c:v>
                </c:pt>
                <c:pt idx="5922">
                  <c:v>-0.41000000000000014</c:v>
                </c:pt>
                <c:pt idx="5923">
                  <c:v>-0.43999999999999995</c:v>
                </c:pt>
                <c:pt idx="5924">
                  <c:v>-0.44999999999999996</c:v>
                </c:pt>
                <c:pt idx="5925">
                  <c:v>-0.45999999999999996</c:v>
                </c:pt>
                <c:pt idx="5926">
                  <c:v>-0.49</c:v>
                </c:pt>
                <c:pt idx="5927">
                  <c:v>-0.51</c:v>
                </c:pt>
                <c:pt idx="5928">
                  <c:v>-0.54</c:v>
                </c:pt>
                <c:pt idx="5929">
                  <c:v>-0.56000000000000005</c:v>
                </c:pt>
                <c:pt idx="5930">
                  <c:v>-0.59000000000000008</c:v>
                </c:pt>
                <c:pt idx="5931">
                  <c:v>-0.61</c:v>
                </c:pt>
                <c:pt idx="5932">
                  <c:v>-0.64</c:v>
                </c:pt>
                <c:pt idx="5933">
                  <c:v>-0.66</c:v>
                </c:pt>
                <c:pt idx="5934">
                  <c:v>-0.67</c:v>
                </c:pt>
                <c:pt idx="5935">
                  <c:v>-0.69000000000000006</c:v>
                </c:pt>
                <c:pt idx="5936">
                  <c:v>-0.71000000000000008</c:v>
                </c:pt>
                <c:pt idx="5937">
                  <c:v>-0.74</c:v>
                </c:pt>
                <c:pt idx="5938">
                  <c:v>-0.76</c:v>
                </c:pt>
                <c:pt idx="5939">
                  <c:v>-0.77</c:v>
                </c:pt>
                <c:pt idx="5940">
                  <c:v>-0.79</c:v>
                </c:pt>
                <c:pt idx="5941">
                  <c:v>-0.81</c:v>
                </c:pt>
                <c:pt idx="5942">
                  <c:v>-0.84000000000000008</c:v>
                </c:pt>
                <c:pt idx="5943">
                  <c:v>-0.86</c:v>
                </c:pt>
                <c:pt idx="5944">
                  <c:v>-0.87</c:v>
                </c:pt>
                <c:pt idx="5945">
                  <c:v>-0.89</c:v>
                </c:pt>
                <c:pt idx="5946">
                  <c:v>-0.91</c:v>
                </c:pt>
                <c:pt idx="5947">
                  <c:v>-0.94000000000000006</c:v>
                </c:pt>
                <c:pt idx="5948">
                  <c:v>-0.97000000000000008</c:v>
                </c:pt>
                <c:pt idx="5949">
                  <c:v>-0.97000000000000008</c:v>
                </c:pt>
                <c:pt idx="5950">
                  <c:v>-0.99</c:v>
                </c:pt>
                <c:pt idx="5951">
                  <c:v>-1.02</c:v>
                </c:pt>
                <c:pt idx="5952">
                  <c:v>-1.04</c:v>
                </c:pt>
                <c:pt idx="5953">
                  <c:v>-1.06</c:v>
                </c:pt>
                <c:pt idx="5954">
                  <c:v>-1.07</c:v>
                </c:pt>
                <c:pt idx="5955">
                  <c:v>-1.0900000000000001</c:v>
                </c:pt>
                <c:pt idx="5956">
                  <c:v>-1.1200000000000001</c:v>
                </c:pt>
                <c:pt idx="5957">
                  <c:v>-1.1400000000000001</c:v>
                </c:pt>
                <c:pt idx="5958">
                  <c:v>-1.1400000000000001</c:v>
                </c:pt>
                <c:pt idx="5959">
                  <c:v>-1.17</c:v>
                </c:pt>
                <c:pt idx="5960">
                  <c:v>-1.19</c:v>
                </c:pt>
                <c:pt idx="5961">
                  <c:v>-1.21</c:v>
                </c:pt>
                <c:pt idx="5962">
                  <c:v>-1.22</c:v>
                </c:pt>
                <c:pt idx="5963">
                  <c:v>-1.24</c:v>
                </c:pt>
                <c:pt idx="5964">
                  <c:v>-1.26</c:v>
                </c:pt>
                <c:pt idx="5965">
                  <c:v>-1.27</c:v>
                </c:pt>
                <c:pt idx="5966">
                  <c:v>-1.28</c:v>
                </c:pt>
                <c:pt idx="5967">
                  <c:v>-1.29</c:v>
                </c:pt>
                <c:pt idx="5968">
                  <c:v>-1.31</c:v>
                </c:pt>
                <c:pt idx="5969">
                  <c:v>-1.31</c:v>
                </c:pt>
                <c:pt idx="5970">
                  <c:v>-1.3</c:v>
                </c:pt>
                <c:pt idx="5971">
                  <c:v>-1.28</c:v>
                </c:pt>
                <c:pt idx="5972">
                  <c:v>-1.27</c:v>
                </c:pt>
                <c:pt idx="5973">
                  <c:v>-1.24</c:v>
                </c:pt>
                <c:pt idx="5974">
                  <c:v>-1.23</c:v>
                </c:pt>
                <c:pt idx="5975">
                  <c:v>-1.22</c:v>
                </c:pt>
                <c:pt idx="5976">
                  <c:v>-1.19</c:v>
                </c:pt>
                <c:pt idx="5977">
                  <c:v>-1.17</c:v>
                </c:pt>
                <c:pt idx="5978">
                  <c:v>-1.1400000000000001</c:v>
                </c:pt>
                <c:pt idx="5979">
                  <c:v>-1.1200000000000001</c:v>
                </c:pt>
                <c:pt idx="5980">
                  <c:v>-1.0900000000000001</c:v>
                </c:pt>
                <c:pt idx="5981">
                  <c:v>-1.07</c:v>
                </c:pt>
                <c:pt idx="5982">
                  <c:v>-1.04</c:v>
                </c:pt>
                <c:pt idx="5983">
                  <c:v>-1.02</c:v>
                </c:pt>
                <c:pt idx="5984">
                  <c:v>-0.99</c:v>
                </c:pt>
                <c:pt idx="5985">
                  <c:v>-0.97000000000000008</c:v>
                </c:pt>
                <c:pt idx="5986">
                  <c:v>-0.94000000000000006</c:v>
                </c:pt>
                <c:pt idx="5987">
                  <c:v>-0.91</c:v>
                </c:pt>
                <c:pt idx="5988">
                  <c:v>-0.89</c:v>
                </c:pt>
                <c:pt idx="5989">
                  <c:v>-0.86</c:v>
                </c:pt>
                <c:pt idx="5990">
                  <c:v>-0.83000000000000007</c:v>
                </c:pt>
                <c:pt idx="5991">
                  <c:v>-0.81</c:v>
                </c:pt>
                <c:pt idx="5992">
                  <c:v>-0.79</c:v>
                </c:pt>
                <c:pt idx="5993">
                  <c:v>-0.77</c:v>
                </c:pt>
                <c:pt idx="5994">
                  <c:v>-0.75</c:v>
                </c:pt>
                <c:pt idx="5995">
                  <c:v>-0.72000000000000008</c:v>
                </c:pt>
                <c:pt idx="5996">
                  <c:v>-0.70000000000000007</c:v>
                </c:pt>
                <c:pt idx="5997">
                  <c:v>-0.67</c:v>
                </c:pt>
                <c:pt idx="5998">
                  <c:v>-0.66</c:v>
                </c:pt>
                <c:pt idx="5999">
                  <c:v>-0.65</c:v>
                </c:pt>
                <c:pt idx="6000">
                  <c:v>-0.62</c:v>
                </c:pt>
                <c:pt idx="6001">
                  <c:v>-0.60000000000000009</c:v>
                </c:pt>
                <c:pt idx="6002">
                  <c:v>-0.57000000000000006</c:v>
                </c:pt>
                <c:pt idx="6003">
                  <c:v>-0.54</c:v>
                </c:pt>
                <c:pt idx="6004">
                  <c:v>-0.53</c:v>
                </c:pt>
                <c:pt idx="6005">
                  <c:v>-0.51</c:v>
                </c:pt>
                <c:pt idx="6006">
                  <c:v>-0.49</c:v>
                </c:pt>
                <c:pt idx="6007">
                  <c:v>-0.45999999999999996</c:v>
                </c:pt>
                <c:pt idx="6008">
                  <c:v>-0.43999999999999995</c:v>
                </c:pt>
                <c:pt idx="6009">
                  <c:v>-0.41000000000000014</c:v>
                </c:pt>
                <c:pt idx="6010">
                  <c:v>-0.39000000000000012</c:v>
                </c:pt>
                <c:pt idx="6011">
                  <c:v>-0.38000000000000012</c:v>
                </c:pt>
                <c:pt idx="6012">
                  <c:v>-0.35000000000000009</c:v>
                </c:pt>
                <c:pt idx="6013">
                  <c:v>-0.33000000000000007</c:v>
                </c:pt>
                <c:pt idx="6014">
                  <c:v>-0.29000000000000004</c:v>
                </c:pt>
                <c:pt idx="6015">
                  <c:v>-0.27</c:v>
                </c:pt>
                <c:pt idx="6016">
                  <c:v>-0.24</c:v>
                </c:pt>
                <c:pt idx="6017">
                  <c:v>-0.21999999999999997</c:v>
                </c:pt>
                <c:pt idx="6018">
                  <c:v>-0.18999999999999995</c:v>
                </c:pt>
                <c:pt idx="6019">
                  <c:v>-0.16999999999999993</c:v>
                </c:pt>
                <c:pt idx="6020">
                  <c:v>-0.14000000000000012</c:v>
                </c:pt>
                <c:pt idx="6021">
                  <c:v>-0.13000000000000012</c:v>
                </c:pt>
                <c:pt idx="6022">
                  <c:v>-0.12000000000000011</c:v>
                </c:pt>
                <c:pt idx="6023">
                  <c:v>-9.000000000000008E-2</c:v>
                </c:pt>
                <c:pt idx="6024">
                  <c:v>-7.0000000000000062E-2</c:v>
                </c:pt>
                <c:pt idx="6025">
                  <c:v>-4.0000000000000036E-2</c:v>
                </c:pt>
                <c:pt idx="6026">
                  <c:v>-2.0000000000000018E-2</c:v>
                </c:pt>
                <c:pt idx="6027">
                  <c:v>-1.0000000000000009E-2</c:v>
                </c:pt>
                <c:pt idx="6028">
                  <c:v>1.0000000000000009E-2</c:v>
                </c:pt>
                <c:pt idx="6029">
                  <c:v>3.0000000000000027E-2</c:v>
                </c:pt>
                <c:pt idx="6030">
                  <c:v>6.0000000000000053E-2</c:v>
                </c:pt>
                <c:pt idx="6031">
                  <c:v>8.0000000000000071E-2</c:v>
                </c:pt>
                <c:pt idx="6032">
                  <c:v>0.10999999999999988</c:v>
                </c:pt>
                <c:pt idx="6033">
                  <c:v>0.12999999999999989</c:v>
                </c:pt>
                <c:pt idx="6034">
                  <c:v>0.1399999999999999</c:v>
                </c:pt>
                <c:pt idx="6035">
                  <c:v>0.15999999999999992</c:v>
                </c:pt>
                <c:pt idx="6036">
                  <c:v>0.18999999999999995</c:v>
                </c:pt>
                <c:pt idx="6037">
                  <c:v>0.20999999999999996</c:v>
                </c:pt>
                <c:pt idx="6038">
                  <c:v>0.24</c:v>
                </c:pt>
                <c:pt idx="6039">
                  <c:v>0.25</c:v>
                </c:pt>
                <c:pt idx="6040">
                  <c:v>0.27</c:v>
                </c:pt>
                <c:pt idx="6041">
                  <c:v>0.29000000000000004</c:v>
                </c:pt>
                <c:pt idx="6042">
                  <c:v>0.32000000000000006</c:v>
                </c:pt>
                <c:pt idx="6043">
                  <c:v>0.34999999999999987</c:v>
                </c:pt>
                <c:pt idx="6044">
                  <c:v>0.36999999999999988</c:v>
                </c:pt>
                <c:pt idx="6045">
                  <c:v>0.3899999999999999</c:v>
                </c:pt>
                <c:pt idx="6046">
                  <c:v>0.39999999999999991</c:v>
                </c:pt>
                <c:pt idx="6047">
                  <c:v>0.41999999999999993</c:v>
                </c:pt>
                <c:pt idx="6048">
                  <c:v>0.44999999999999996</c:v>
                </c:pt>
                <c:pt idx="6049">
                  <c:v>0.46999999999999975</c:v>
                </c:pt>
                <c:pt idx="6050">
                  <c:v>0.5</c:v>
                </c:pt>
                <c:pt idx="6051">
                  <c:v>0.50999999999999979</c:v>
                </c:pt>
                <c:pt idx="6052">
                  <c:v>0.52</c:v>
                </c:pt>
                <c:pt idx="6053">
                  <c:v>0.54999999999999982</c:v>
                </c:pt>
                <c:pt idx="6054">
                  <c:v>0.56999999999999984</c:v>
                </c:pt>
                <c:pt idx="6055">
                  <c:v>0.60000000000000009</c:v>
                </c:pt>
                <c:pt idx="6056">
                  <c:v>0.62000000000000011</c:v>
                </c:pt>
                <c:pt idx="6057">
                  <c:v>0.64999999999999991</c:v>
                </c:pt>
                <c:pt idx="6058">
                  <c:v>0.66999999999999993</c:v>
                </c:pt>
                <c:pt idx="6059">
                  <c:v>0.70000000000000018</c:v>
                </c:pt>
                <c:pt idx="6060">
                  <c:v>0.71999999999999975</c:v>
                </c:pt>
                <c:pt idx="6061">
                  <c:v>0.73</c:v>
                </c:pt>
                <c:pt idx="6062">
                  <c:v>0.75</c:v>
                </c:pt>
                <c:pt idx="6063">
                  <c:v>0.77</c:v>
                </c:pt>
                <c:pt idx="6064">
                  <c:v>0.79999999999999982</c:v>
                </c:pt>
                <c:pt idx="6065">
                  <c:v>0.81999999999999984</c:v>
                </c:pt>
                <c:pt idx="6066">
                  <c:v>0.83000000000000007</c:v>
                </c:pt>
                <c:pt idx="6067">
                  <c:v>0.85000000000000009</c:v>
                </c:pt>
                <c:pt idx="6068">
                  <c:v>0.87000000000000011</c:v>
                </c:pt>
                <c:pt idx="6069">
                  <c:v>0.89999999999999991</c:v>
                </c:pt>
                <c:pt idx="6070">
                  <c:v>0.91999999999999993</c:v>
                </c:pt>
                <c:pt idx="6071">
                  <c:v>0.91999999999999993</c:v>
                </c:pt>
                <c:pt idx="6072">
                  <c:v>0.95000000000000018</c:v>
                </c:pt>
                <c:pt idx="6073">
                  <c:v>0.98</c:v>
                </c:pt>
                <c:pt idx="6074">
                  <c:v>1</c:v>
                </c:pt>
                <c:pt idx="6075">
                  <c:v>1</c:v>
                </c:pt>
                <c:pt idx="6076">
                  <c:v>1.0299999999999998</c:v>
                </c:pt>
                <c:pt idx="6077">
                  <c:v>1.04</c:v>
                </c:pt>
                <c:pt idx="6078">
                  <c:v>1.0499999999999998</c:v>
                </c:pt>
                <c:pt idx="6079">
                  <c:v>1.0699999999999998</c:v>
                </c:pt>
                <c:pt idx="6080">
                  <c:v>1.06</c:v>
                </c:pt>
                <c:pt idx="6081">
                  <c:v>1.0299999999999998</c:v>
                </c:pt>
                <c:pt idx="6082">
                  <c:v>1.0099999999999998</c:v>
                </c:pt>
                <c:pt idx="6083">
                  <c:v>1</c:v>
                </c:pt>
                <c:pt idx="6084">
                  <c:v>0.98</c:v>
                </c:pt>
                <c:pt idx="6085">
                  <c:v>0.96</c:v>
                </c:pt>
                <c:pt idx="6086">
                  <c:v>0.95000000000000018</c:v>
                </c:pt>
                <c:pt idx="6087">
                  <c:v>0.91999999999999993</c:v>
                </c:pt>
                <c:pt idx="6088">
                  <c:v>0.91000000000000014</c:v>
                </c:pt>
                <c:pt idx="6089">
                  <c:v>0.89999999999999991</c:v>
                </c:pt>
                <c:pt idx="6090">
                  <c:v>0.87000000000000011</c:v>
                </c:pt>
                <c:pt idx="6091">
                  <c:v>0.85000000000000009</c:v>
                </c:pt>
                <c:pt idx="6092">
                  <c:v>0.81999999999999984</c:v>
                </c:pt>
                <c:pt idx="6093">
                  <c:v>0.79999999999999982</c:v>
                </c:pt>
                <c:pt idx="6094">
                  <c:v>0.77</c:v>
                </c:pt>
                <c:pt idx="6095">
                  <c:v>0.75</c:v>
                </c:pt>
                <c:pt idx="6096">
                  <c:v>0.71999999999999975</c:v>
                </c:pt>
                <c:pt idx="6097">
                  <c:v>0.70000000000000018</c:v>
                </c:pt>
                <c:pt idx="6098">
                  <c:v>0.66999999999999993</c:v>
                </c:pt>
                <c:pt idx="6099">
                  <c:v>0.64999999999999991</c:v>
                </c:pt>
                <c:pt idx="6100">
                  <c:v>0.64999999999999991</c:v>
                </c:pt>
                <c:pt idx="6101">
                  <c:v>0.62000000000000011</c:v>
                </c:pt>
                <c:pt idx="6102">
                  <c:v>0.60000000000000009</c:v>
                </c:pt>
                <c:pt idx="6103">
                  <c:v>0.60000000000000009</c:v>
                </c:pt>
                <c:pt idx="6104">
                  <c:v>0.56999999999999984</c:v>
                </c:pt>
                <c:pt idx="6105">
                  <c:v>0.54999999999999982</c:v>
                </c:pt>
                <c:pt idx="6106">
                  <c:v>0.52</c:v>
                </c:pt>
                <c:pt idx="6107">
                  <c:v>0.5</c:v>
                </c:pt>
                <c:pt idx="6108">
                  <c:v>0.46999999999999975</c:v>
                </c:pt>
                <c:pt idx="6109">
                  <c:v>0.44999999999999996</c:v>
                </c:pt>
                <c:pt idx="6110">
                  <c:v>0.40999999999999992</c:v>
                </c:pt>
                <c:pt idx="6111">
                  <c:v>0.3899999999999999</c:v>
                </c:pt>
                <c:pt idx="6112">
                  <c:v>0.35999999999999988</c:v>
                </c:pt>
                <c:pt idx="6113">
                  <c:v>0.33999999999999986</c:v>
                </c:pt>
                <c:pt idx="6114">
                  <c:v>0.31000000000000005</c:v>
                </c:pt>
                <c:pt idx="6115">
                  <c:v>0.29000000000000004</c:v>
                </c:pt>
                <c:pt idx="6116">
                  <c:v>0.26</c:v>
                </c:pt>
                <c:pt idx="6117">
                  <c:v>0.24</c:v>
                </c:pt>
                <c:pt idx="6118">
                  <c:v>0.20999999999999996</c:v>
                </c:pt>
                <c:pt idx="6119">
                  <c:v>0.18999999999999995</c:v>
                </c:pt>
                <c:pt idx="6120">
                  <c:v>0.15999999999999992</c:v>
                </c:pt>
                <c:pt idx="6121">
                  <c:v>0.14999999999999991</c:v>
                </c:pt>
                <c:pt idx="6122">
                  <c:v>0.1399999999999999</c:v>
                </c:pt>
                <c:pt idx="6123">
                  <c:v>0.10999999999999988</c:v>
                </c:pt>
                <c:pt idx="6124">
                  <c:v>8.0000000000000071E-2</c:v>
                </c:pt>
                <c:pt idx="6125">
                  <c:v>6.0000000000000053E-2</c:v>
                </c:pt>
                <c:pt idx="6126">
                  <c:v>3.0000000000000027E-2</c:v>
                </c:pt>
                <c:pt idx="6127">
                  <c:v>3.0000000000000027E-2</c:v>
                </c:pt>
                <c:pt idx="6128">
                  <c:v>1.0000000000000009E-2</c:v>
                </c:pt>
                <c:pt idx="6129">
                  <c:v>-2.0000000000000018E-2</c:v>
                </c:pt>
                <c:pt idx="6130">
                  <c:v>-5.0000000000000044E-2</c:v>
                </c:pt>
                <c:pt idx="6131">
                  <c:v>-7.0000000000000062E-2</c:v>
                </c:pt>
                <c:pt idx="6132">
                  <c:v>-0.10000000000000009</c:v>
                </c:pt>
                <c:pt idx="6133">
                  <c:v>-0.13000000000000012</c:v>
                </c:pt>
                <c:pt idx="6134">
                  <c:v>-0.15000000000000013</c:v>
                </c:pt>
                <c:pt idx="6135">
                  <c:v>-0.17999999999999994</c:v>
                </c:pt>
                <c:pt idx="6136">
                  <c:v>-0.19999999999999996</c:v>
                </c:pt>
                <c:pt idx="6137">
                  <c:v>-0.22999999999999998</c:v>
                </c:pt>
                <c:pt idx="6138">
                  <c:v>-0.25</c:v>
                </c:pt>
                <c:pt idx="6139">
                  <c:v>-0.28000000000000003</c:v>
                </c:pt>
                <c:pt idx="6140">
                  <c:v>-0.30000000000000004</c:v>
                </c:pt>
                <c:pt idx="6141">
                  <c:v>-0.32000000000000006</c:v>
                </c:pt>
                <c:pt idx="6142">
                  <c:v>-0.33000000000000007</c:v>
                </c:pt>
                <c:pt idx="6143">
                  <c:v>-0.35000000000000009</c:v>
                </c:pt>
                <c:pt idx="6144">
                  <c:v>-0.38000000000000012</c:v>
                </c:pt>
                <c:pt idx="6145">
                  <c:v>-0.40000000000000013</c:v>
                </c:pt>
                <c:pt idx="6146">
                  <c:v>-0.42999999999999994</c:v>
                </c:pt>
                <c:pt idx="6147">
                  <c:v>-0.44999999999999996</c:v>
                </c:pt>
                <c:pt idx="6148">
                  <c:v>-0.48</c:v>
                </c:pt>
                <c:pt idx="6149">
                  <c:v>-0.5</c:v>
                </c:pt>
                <c:pt idx="6150">
                  <c:v>-0.53</c:v>
                </c:pt>
                <c:pt idx="6151">
                  <c:v>-0.55000000000000004</c:v>
                </c:pt>
                <c:pt idx="6152">
                  <c:v>-0.58000000000000007</c:v>
                </c:pt>
                <c:pt idx="6153">
                  <c:v>-0.60000000000000009</c:v>
                </c:pt>
                <c:pt idx="6154">
                  <c:v>-0.63</c:v>
                </c:pt>
                <c:pt idx="6155">
                  <c:v>-0.64</c:v>
                </c:pt>
                <c:pt idx="6156">
                  <c:v>-0.65</c:v>
                </c:pt>
                <c:pt idx="6157">
                  <c:v>-0.68</c:v>
                </c:pt>
                <c:pt idx="6158">
                  <c:v>-0.70000000000000007</c:v>
                </c:pt>
                <c:pt idx="6159">
                  <c:v>-0.70000000000000007</c:v>
                </c:pt>
                <c:pt idx="6160">
                  <c:v>-0.73</c:v>
                </c:pt>
                <c:pt idx="6161">
                  <c:v>-0.76</c:v>
                </c:pt>
                <c:pt idx="6162">
                  <c:v>-0.78</c:v>
                </c:pt>
                <c:pt idx="6163">
                  <c:v>-0.79</c:v>
                </c:pt>
                <c:pt idx="6164">
                  <c:v>-0.81</c:v>
                </c:pt>
                <c:pt idx="6165">
                  <c:v>-0.83000000000000007</c:v>
                </c:pt>
                <c:pt idx="6166">
                  <c:v>-0.86</c:v>
                </c:pt>
                <c:pt idx="6167">
                  <c:v>-0.86</c:v>
                </c:pt>
                <c:pt idx="6168">
                  <c:v>-0.88</c:v>
                </c:pt>
                <c:pt idx="6169">
                  <c:v>-0.91</c:v>
                </c:pt>
                <c:pt idx="6170">
                  <c:v>-0.93</c:v>
                </c:pt>
                <c:pt idx="6171">
                  <c:v>-0.93</c:v>
                </c:pt>
                <c:pt idx="6172">
                  <c:v>-0.96000000000000008</c:v>
                </c:pt>
                <c:pt idx="6173">
                  <c:v>-0.97000000000000008</c:v>
                </c:pt>
                <c:pt idx="6174">
                  <c:v>-0.98</c:v>
                </c:pt>
                <c:pt idx="6175">
                  <c:v>-1</c:v>
                </c:pt>
                <c:pt idx="6176">
                  <c:v>-1</c:v>
                </c:pt>
                <c:pt idx="6177">
                  <c:v>-1</c:v>
                </c:pt>
                <c:pt idx="6178">
                  <c:v>-0.98</c:v>
                </c:pt>
                <c:pt idx="6179">
                  <c:v>-0.96000000000000008</c:v>
                </c:pt>
                <c:pt idx="6180">
                  <c:v>-0.94000000000000006</c:v>
                </c:pt>
                <c:pt idx="6181">
                  <c:v>-0.93</c:v>
                </c:pt>
                <c:pt idx="6182">
                  <c:v>-0.91</c:v>
                </c:pt>
                <c:pt idx="6183">
                  <c:v>-0.88</c:v>
                </c:pt>
                <c:pt idx="6184">
                  <c:v>-0.86</c:v>
                </c:pt>
                <c:pt idx="6185">
                  <c:v>-0.86</c:v>
                </c:pt>
                <c:pt idx="6186">
                  <c:v>-0.83000000000000007</c:v>
                </c:pt>
                <c:pt idx="6187">
                  <c:v>-0.81</c:v>
                </c:pt>
                <c:pt idx="6188">
                  <c:v>-0.78</c:v>
                </c:pt>
                <c:pt idx="6189">
                  <c:v>-0.76</c:v>
                </c:pt>
                <c:pt idx="6190">
                  <c:v>-0.76</c:v>
                </c:pt>
                <c:pt idx="6191">
                  <c:v>-0.73</c:v>
                </c:pt>
                <c:pt idx="6192">
                  <c:v>-0.70000000000000007</c:v>
                </c:pt>
                <c:pt idx="6193">
                  <c:v>-0.69000000000000006</c:v>
                </c:pt>
                <c:pt idx="6194">
                  <c:v>-0.68</c:v>
                </c:pt>
                <c:pt idx="6195">
                  <c:v>-0.65</c:v>
                </c:pt>
                <c:pt idx="6196">
                  <c:v>-0.63</c:v>
                </c:pt>
                <c:pt idx="6197">
                  <c:v>-0.60000000000000009</c:v>
                </c:pt>
                <c:pt idx="6198">
                  <c:v>-0.59000000000000008</c:v>
                </c:pt>
                <c:pt idx="6199">
                  <c:v>-0.58000000000000007</c:v>
                </c:pt>
                <c:pt idx="6200">
                  <c:v>-0.55000000000000004</c:v>
                </c:pt>
                <c:pt idx="6201">
                  <c:v>-0.52</c:v>
                </c:pt>
                <c:pt idx="6202">
                  <c:v>-0.49</c:v>
                </c:pt>
                <c:pt idx="6203">
                  <c:v>-0.48</c:v>
                </c:pt>
                <c:pt idx="6204">
                  <c:v>-0.47</c:v>
                </c:pt>
                <c:pt idx="6205">
                  <c:v>-0.43999999999999995</c:v>
                </c:pt>
                <c:pt idx="6206">
                  <c:v>-0.41999999999999993</c:v>
                </c:pt>
                <c:pt idx="6207">
                  <c:v>-0.39000000000000012</c:v>
                </c:pt>
                <c:pt idx="6208">
                  <c:v>-0.37000000000000011</c:v>
                </c:pt>
                <c:pt idx="6209">
                  <c:v>-0.34000000000000008</c:v>
                </c:pt>
                <c:pt idx="6210">
                  <c:v>-0.32000000000000006</c:v>
                </c:pt>
                <c:pt idx="6211">
                  <c:v>-0.29000000000000004</c:v>
                </c:pt>
                <c:pt idx="6212">
                  <c:v>-0.27</c:v>
                </c:pt>
                <c:pt idx="6213">
                  <c:v>-0.24</c:v>
                </c:pt>
                <c:pt idx="6214">
                  <c:v>-0.21999999999999997</c:v>
                </c:pt>
                <c:pt idx="6215">
                  <c:v>-0.19999999999999996</c:v>
                </c:pt>
                <c:pt idx="6216">
                  <c:v>-0.18999999999999995</c:v>
                </c:pt>
                <c:pt idx="6217">
                  <c:v>-0.16999999999999993</c:v>
                </c:pt>
                <c:pt idx="6218">
                  <c:v>-0.14000000000000012</c:v>
                </c:pt>
                <c:pt idx="6219">
                  <c:v>-0.13000000000000012</c:v>
                </c:pt>
                <c:pt idx="6220">
                  <c:v>-0.12000000000000011</c:v>
                </c:pt>
                <c:pt idx="6221">
                  <c:v>-9.000000000000008E-2</c:v>
                </c:pt>
                <c:pt idx="6222">
                  <c:v>-7.0000000000000062E-2</c:v>
                </c:pt>
                <c:pt idx="6223">
                  <c:v>-3.0000000000000027E-2</c:v>
                </c:pt>
                <c:pt idx="6224">
                  <c:v>-2.0000000000000018E-2</c:v>
                </c:pt>
                <c:pt idx="6225">
                  <c:v>0</c:v>
                </c:pt>
                <c:pt idx="6226">
                  <c:v>3.0000000000000027E-2</c:v>
                </c:pt>
                <c:pt idx="6227">
                  <c:v>6.0000000000000053E-2</c:v>
                </c:pt>
                <c:pt idx="6228">
                  <c:v>8.9999999999999858E-2</c:v>
                </c:pt>
                <c:pt idx="6229">
                  <c:v>0.11999999999999988</c:v>
                </c:pt>
                <c:pt idx="6230">
                  <c:v>0.12999999999999989</c:v>
                </c:pt>
                <c:pt idx="6231">
                  <c:v>0.1399999999999999</c:v>
                </c:pt>
                <c:pt idx="6232">
                  <c:v>0.16999999999999993</c:v>
                </c:pt>
                <c:pt idx="6233">
                  <c:v>0.18999999999999995</c:v>
                </c:pt>
                <c:pt idx="6234">
                  <c:v>0.21999999999999997</c:v>
                </c:pt>
                <c:pt idx="6235">
                  <c:v>0.24</c:v>
                </c:pt>
                <c:pt idx="6236">
                  <c:v>0.26</c:v>
                </c:pt>
                <c:pt idx="6237">
                  <c:v>0.27</c:v>
                </c:pt>
                <c:pt idx="6238">
                  <c:v>0.29000000000000004</c:v>
                </c:pt>
                <c:pt idx="6239">
                  <c:v>0.32000000000000006</c:v>
                </c:pt>
                <c:pt idx="6240">
                  <c:v>0.34999999999999987</c:v>
                </c:pt>
                <c:pt idx="6241">
                  <c:v>0.36999999999999988</c:v>
                </c:pt>
                <c:pt idx="6242">
                  <c:v>0.37999999999999989</c:v>
                </c:pt>
                <c:pt idx="6243">
                  <c:v>0.39999999999999991</c:v>
                </c:pt>
                <c:pt idx="6244">
                  <c:v>0.41999999999999993</c:v>
                </c:pt>
                <c:pt idx="6245">
                  <c:v>0.44999999999999996</c:v>
                </c:pt>
                <c:pt idx="6246">
                  <c:v>0.46999999999999975</c:v>
                </c:pt>
                <c:pt idx="6247">
                  <c:v>0.48</c:v>
                </c:pt>
                <c:pt idx="6248">
                  <c:v>0.5</c:v>
                </c:pt>
                <c:pt idx="6249">
                  <c:v>0.52</c:v>
                </c:pt>
                <c:pt idx="6250">
                  <c:v>0.54999999999999982</c:v>
                </c:pt>
                <c:pt idx="6251">
                  <c:v>0.56999999999999984</c:v>
                </c:pt>
                <c:pt idx="6252">
                  <c:v>0.58000000000000007</c:v>
                </c:pt>
                <c:pt idx="6253">
                  <c:v>0.60000000000000009</c:v>
                </c:pt>
                <c:pt idx="6254">
                  <c:v>0.62000000000000011</c:v>
                </c:pt>
                <c:pt idx="6255">
                  <c:v>0.64999999999999991</c:v>
                </c:pt>
                <c:pt idx="6256">
                  <c:v>0.66999999999999993</c:v>
                </c:pt>
                <c:pt idx="6257">
                  <c:v>0.69</c:v>
                </c:pt>
                <c:pt idx="6258">
                  <c:v>0.70000000000000018</c:v>
                </c:pt>
                <c:pt idx="6259">
                  <c:v>0.71999999999999975</c:v>
                </c:pt>
                <c:pt idx="6260">
                  <c:v>0.75</c:v>
                </c:pt>
                <c:pt idx="6261">
                  <c:v>0.77</c:v>
                </c:pt>
                <c:pt idx="6262">
                  <c:v>0.81</c:v>
                </c:pt>
                <c:pt idx="6263">
                  <c:v>0.81</c:v>
                </c:pt>
                <c:pt idx="6264">
                  <c:v>0.83000000000000007</c:v>
                </c:pt>
                <c:pt idx="6265">
                  <c:v>0.83999999999999986</c:v>
                </c:pt>
                <c:pt idx="6266">
                  <c:v>0.85999999999999988</c:v>
                </c:pt>
                <c:pt idx="6267">
                  <c:v>0.87999999999999989</c:v>
                </c:pt>
                <c:pt idx="6268">
                  <c:v>0.91000000000000014</c:v>
                </c:pt>
                <c:pt idx="6269">
                  <c:v>0.91999999999999993</c:v>
                </c:pt>
                <c:pt idx="6270">
                  <c:v>0.91999999999999993</c:v>
                </c:pt>
                <c:pt idx="6271">
                  <c:v>0.91999999999999993</c:v>
                </c:pt>
                <c:pt idx="6272">
                  <c:v>0.87999999999999989</c:v>
                </c:pt>
                <c:pt idx="6273">
                  <c:v>0.87999999999999989</c:v>
                </c:pt>
                <c:pt idx="6274">
                  <c:v>0.87000000000000011</c:v>
                </c:pt>
                <c:pt idx="6275">
                  <c:v>0.85999999999999988</c:v>
                </c:pt>
                <c:pt idx="6276">
                  <c:v>0.83000000000000007</c:v>
                </c:pt>
                <c:pt idx="6277">
                  <c:v>0.81</c:v>
                </c:pt>
                <c:pt idx="6278">
                  <c:v>0.7799999999999998</c:v>
                </c:pt>
                <c:pt idx="6279">
                  <c:v>0.75999999999999979</c:v>
                </c:pt>
                <c:pt idx="6280">
                  <c:v>0.75999999999999979</c:v>
                </c:pt>
                <c:pt idx="6281">
                  <c:v>0.73</c:v>
                </c:pt>
                <c:pt idx="6282">
                  <c:v>0.71</c:v>
                </c:pt>
                <c:pt idx="6283">
                  <c:v>0.68000000000000016</c:v>
                </c:pt>
                <c:pt idx="6284">
                  <c:v>0.66000000000000014</c:v>
                </c:pt>
                <c:pt idx="6285">
                  <c:v>0.62000000000000011</c:v>
                </c:pt>
                <c:pt idx="6286">
                  <c:v>0.60000000000000009</c:v>
                </c:pt>
                <c:pt idx="6287">
                  <c:v>0.56999999999999984</c:v>
                </c:pt>
                <c:pt idx="6288">
                  <c:v>0.54999999999999982</c:v>
                </c:pt>
                <c:pt idx="6289">
                  <c:v>0.54</c:v>
                </c:pt>
                <c:pt idx="6290">
                  <c:v>0.52</c:v>
                </c:pt>
                <c:pt idx="6291">
                  <c:v>0.5</c:v>
                </c:pt>
                <c:pt idx="6292">
                  <c:v>0.46999999999999975</c:v>
                </c:pt>
                <c:pt idx="6293">
                  <c:v>0.44999999999999996</c:v>
                </c:pt>
                <c:pt idx="6294">
                  <c:v>0.41999999999999993</c:v>
                </c:pt>
                <c:pt idx="6295">
                  <c:v>0.39999999999999991</c:v>
                </c:pt>
                <c:pt idx="6296">
                  <c:v>0.36999999999999988</c:v>
                </c:pt>
                <c:pt idx="6297">
                  <c:v>0.34999999999999987</c:v>
                </c:pt>
                <c:pt idx="6298">
                  <c:v>0.32000000000000006</c:v>
                </c:pt>
                <c:pt idx="6299">
                  <c:v>0.31000000000000005</c:v>
                </c:pt>
                <c:pt idx="6300">
                  <c:v>0.29000000000000004</c:v>
                </c:pt>
                <c:pt idx="6301">
                  <c:v>0.27</c:v>
                </c:pt>
                <c:pt idx="6302">
                  <c:v>0.24</c:v>
                </c:pt>
                <c:pt idx="6303">
                  <c:v>0.21999999999999997</c:v>
                </c:pt>
                <c:pt idx="6304">
                  <c:v>0.18999999999999995</c:v>
                </c:pt>
                <c:pt idx="6305">
                  <c:v>0.18999999999999995</c:v>
                </c:pt>
                <c:pt idx="6306">
                  <c:v>0.16999999999999993</c:v>
                </c:pt>
                <c:pt idx="6307">
                  <c:v>0.1399999999999999</c:v>
                </c:pt>
                <c:pt idx="6308">
                  <c:v>0.11999999999999988</c:v>
                </c:pt>
                <c:pt idx="6309">
                  <c:v>8.9999999999999858E-2</c:v>
                </c:pt>
                <c:pt idx="6310">
                  <c:v>7.0000000000000062E-2</c:v>
                </c:pt>
                <c:pt idx="6311">
                  <c:v>4.0000000000000036E-2</c:v>
                </c:pt>
                <c:pt idx="6312">
                  <c:v>2.0000000000000018E-2</c:v>
                </c:pt>
                <c:pt idx="6313">
                  <c:v>-1.0000000000000009E-2</c:v>
                </c:pt>
                <c:pt idx="6314">
                  <c:v>-3.0000000000000027E-2</c:v>
                </c:pt>
                <c:pt idx="6315">
                  <c:v>-4.0000000000000036E-2</c:v>
                </c:pt>
                <c:pt idx="6316">
                  <c:v>-6.0000000000000053E-2</c:v>
                </c:pt>
                <c:pt idx="6317">
                  <c:v>-8.0000000000000071E-2</c:v>
                </c:pt>
                <c:pt idx="6318">
                  <c:v>-0.1100000000000001</c:v>
                </c:pt>
                <c:pt idx="6319">
                  <c:v>-0.13000000000000012</c:v>
                </c:pt>
                <c:pt idx="6320">
                  <c:v>-0.16000000000000014</c:v>
                </c:pt>
                <c:pt idx="6321">
                  <c:v>-0.17999999999999994</c:v>
                </c:pt>
                <c:pt idx="6322">
                  <c:v>-0.20999999999999996</c:v>
                </c:pt>
                <c:pt idx="6323">
                  <c:v>-0.22999999999999998</c:v>
                </c:pt>
                <c:pt idx="6324">
                  <c:v>-0.26</c:v>
                </c:pt>
                <c:pt idx="6325">
                  <c:v>-0.27</c:v>
                </c:pt>
                <c:pt idx="6326">
                  <c:v>-0.28000000000000003</c:v>
                </c:pt>
                <c:pt idx="6327">
                  <c:v>-0.31000000000000005</c:v>
                </c:pt>
                <c:pt idx="6328">
                  <c:v>-0.34000000000000008</c:v>
                </c:pt>
                <c:pt idx="6329">
                  <c:v>-0.3600000000000001</c:v>
                </c:pt>
                <c:pt idx="6330">
                  <c:v>-0.37000000000000011</c:v>
                </c:pt>
                <c:pt idx="6331">
                  <c:v>-0.39000000000000012</c:v>
                </c:pt>
                <c:pt idx="6332">
                  <c:v>-0.41000000000000014</c:v>
                </c:pt>
                <c:pt idx="6333">
                  <c:v>-0.43999999999999995</c:v>
                </c:pt>
                <c:pt idx="6334">
                  <c:v>-0.43999999999999995</c:v>
                </c:pt>
                <c:pt idx="6335">
                  <c:v>-0.45999999999999996</c:v>
                </c:pt>
                <c:pt idx="6336">
                  <c:v>-0.49</c:v>
                </c:pt>
                <c:pt idx="6337">
                  <c:v>-0.51</c:v>
                </c:pt>
                <c:pt idx="6338">
                  <c:v>-0.54</c:v>
                </c:pt>
                <c:pt idx="6339">
                  <c:v>-0.55000000000000004</c:v>
                </c:pt>
                <c:pt idx="6340">
                  <c:v>-0.56000000000000005</c:v>
                </c:pt>
                <c:pt idx="6341">
                  <c:v>-0.59000000000000008</c:v>
                </c:pt>
                <c:pt idx="6342">
                  <c:v>-0.62</c:v>
                </c:pt>
                <c:pt idx="6343">
                  <c:v>-0.65</c:v>
                </c:pt>
                <c:pt idx="6344">
                  <c:v>-0.67</c:v>
                </c:pt>
                <c:pt idx="6345">
                  <c:v>-0.68</c:v>
                </c:pt>
                <c:pt idx="6346">
                  <c:v>-0.70000000000000007</c:v>
                </c:pt>
                <c:pt idx="6347">
                  <c:v>-0.72000000000000008</c:v>
                </c:pt>
                <c:pt idx="6348">
                  <c:v>-0.75</c:v>
                </c:pt>
                <c:pt idx="6349">
                  <c:v>-0.77</c:v>
                </c:pt>
                <c:pt idx="6350">
                  <c:v>-0.78</c:v>
                </c:pt>
                <c:pt idx="6351">
                  <c:v>-0.8</c:v>
                </c:pt>
                <c:pt idx="6352">
                  <c:v>-0.82000000000000006</c:v>
                </c:pt>
                <c:pt idx="6353">
                  <c:v>-0.85000000000000009</c:v>
                </c:pt>
                <c:pt idx="6354">
                  <c:v>-0.86</c:v>
                </c:pt>
                <c:pt idx="6355">
                  <c:v>-0.87</c:v>
                </c:pt>
                <c:pt idx="6356">
                  <c:v>-0.9</c:v>
                </c:pt>
                <c:pt idx="6357">
                  <c:v>-0.92</c:v>
                </c:pt>
                <c:pt idx="6358">
                  <c:v>-0.95000000000000007</c:v>
                </c:pt>
                <c:pt idx="6359">
                  <c:v>-0.95000000000000007</c:v>
                </c:pt>
                <c:pt idx="6360">
                  <c:v>-0.97000000000000008</c:v>
                </c:pt>
                <c:pt idx="6361">
                  <c:v>-1</c:v>
                </c:pt>
                <c:pt idx="6362">
                  <c:v>-1.02</c:v>
                </c:pt>
                <c:pt idx="6363">
                  <c:v>-1.05</c:v>
                </c:pt>
                <c:pt idx="6364">
                  <c:v>-1.07</c:v>
                </c:pt>
                <c:pt idx="6365">
                  <c:v>-1.08</c:v>
                </c:pt>
                <c:pt idx="6366">
                  <c:v>-1.1000000000000001</c:v>
                </c:pt>
                <c:pt idx="6367">
                  <c:v>-1.1200000000000001</c:v>
                </c:pt>
                <c:pt idx="6368">
                  <c:v>-1.1200000000000001</c:v>
                </c:pt>
                <c:pt idx="6369">
                  <c:v>-1.1499999999999999</c:v>
                </c:pt>
                <c:pt idx="6370">
                  <c:v>-1.1600000000000001</c:v>
                </c:pt>
                <c:pt idx="6371">
                  <c:v>-1.1800000000000002</c:v>
                </c:pt>
                <c:pt idx="6372">
                  <c:v>-1.1800000000000002</c:v>
                </c:pt>
                <c:pt idx="6373">
                  <c:v>-1.1800000000000002</c:v>
                </c:pt>
                <c:pt idx="6374">
                  <c:v>-1.1499999999999999</c:v>
                </c:pt>
                <c:pt idx="6375">
                  <c:v>-1.1499999999999999</c:v>
                </c:pt>
                <c:pt idx="6376">
                  <c:v>-1.1200000000000001</c:v>
                </c:pt>
                <c:pt idx="6377">
                  <c:v>-1.1200000000000001</c:v>
                </c:pt>
                <c:pt idx="6378">
                  <c:v>-1.1000000000000001</c:v>
                </c:pt>
                <c:pt idx="6379">
                  <c:v>-1.07</c:v>
                </c:pt>
                <c:pt idx="6380">
                  <c:v>-1.07</c:v>
                </c:pt>
                <c:pt idx="6381">
                  <c:v>-1.05</c:v>
                </c:pt>
                <c:pt idx="6382">
                  <c:v>-1.02</c:v>
                </c:pt>
                <c:pt idx="6383">
                  <c:v>-1</c:v>
                </c:pt>
                <c:pt idx="6384">
                  <c:v>-0.98</c:v>
                </c:pt>
                <c:pt idx="6385">
                  <c:v>-0.97000000000000008</c:v>
                </c:pt>
                <c:pt idx="6386">
                  <c:v>-0.95000000000000007</c:v>
                </c:pt>
                <c:pt idx="6387">
                  <c:v>-0.92</c:v>
                </c:pt>
                <c:pt idx="6388">
                  <c:v>-0.9</c:v>
                </c:pt>
                <c:pt idx="6389">
                  <c:v>-0.88</c:v>
                </c:pt>
                <c:pt idx="6390">
                  <c:v>-0.87</c:v>
                </c:pt>
                <c:pt idx="6391">
                  <c:v>-0.85000000000000009</c:v>
                </c:pt>
                <c:pt idx="6392">
                  <c:v>-0.82000000000000006</c:v>
                </c:pt>
                <c:pt idx="6393">
                  <c:v>-0.8</c:v>
                </c:pt>
                <c:pt idx="6394">
                  <c:v>-0.77</c:v>
                </c:pt>
                <c:pt idx="6395">
                  <c:v>-0.76</c:v>
                </c:pt>
                <c:pt idx="6396">
                  <c:v>-0.75</c:v>
                </c:pt>
                <c:pt idx="6397">
                  <c:v>-0.72000000000000008</c:v>
                </c:pt>
                <c:pt idx="6398">
                  <c:v>-0.70000000000000007</c:v>
                </c:pt>
                <c:pt idx="6399">
                  <c:v>-0.67</c:v>
                </c:pt>
                <c:pt idx="6400">
                  <c:v>-0.65</c:v>
                </c:pt>
                <c:pt idx="6401">
                  <c:v>-0.64</c:v>
                </c:pt>
                <c:pt idx="6402">
                  <c:v>-0.62</c:v>
                </c:pt>
                <c:pt idx="6403">
                  <c:v>-0.60000000000000009</c:v>
                </c:pt>
                <c:pt idx="6404">
                  <c:v>-0.57000000000000006</c:v>
                </c:pt>
                <c:pt idx="6405">
                  <c:v>-0.54</c:v>
                </c:pt>
                <c:pt idx="6406">
                  <c:v>-0.52</c:v>
                </c:pt>
                <c:pt idx="6407">
                  <c:v>-0.51</c:v>
                </c:pt>
                <c:pt idx="6408">
                  <c:v>-0.49</c:v>
                </c:pt>
                <c:pt idx="6409">
                  <c:v>-0.44999999999999996</c:v>
                </c:pt>
                <c:pt idx="6410">
                  <c:v>-0.42999999999999994</c:v>
                </c:pt>
                <c:pt idx="6411">
                  <c:v>-0.40000000000000013</c:v>
                </c:pt>
                <c:pt idx="6412">
                  <c:v>-0.38000000000000012</c:v>
                </c:pt>
                <c:pt idx="6413">
                  <c:v>-0.37000000000000011</c:v>
                </c:pt>
                <c:pt idx="6414">
                  <c:v>-0.35000000000000009</c:v>
                </c:pt>
                <c:pt idx="6415">
                  <c:v>-0.33000000000000007</c:v>
                </c:pt>
                <c:pt idx="6416">
                  <c:v>-0.30000000000000004</c:v>
                </c:pt>
                <c:pt idx="6417">
                  <c:v>-0.28000000000000003</c:v>
                </c:pt>
                <c:pt idx="6418">
                  <c:v>-0.25</c:v>
                </c:pt>
                <c:pt idx="6419">
                  <c:v>-0.22999999999999998</c:v>
                </c:pt>
                <c:pt idx="6420">
                  <c:v>-0.19999999999999996</c:v>
                </c:pt>
                <c:pt idx="6421">
                  <c:v>-0.17999999999999994</c:v>
                </c:pt>
                <c:pt idx="6422">
                  <c:v>-0.15000000000000013</c:v>
                </c:pt>
                <c:pt idx="6423">
                  <c:v>-0.14000000000000012</c:v>
                </c:pt>
                <c:pt idx="6424">
                  <c:v>-0.13000000000000012</c:v>
                </c:pt>
                <c:pt idx="6425">
                  <c:v>-0.10000000000000009</c:v>
                </c:pt>
                <c:pt idx="6426">
                  <c:v>-7.0000000000000062E-2</c:v>
                </c:pt>
                <c:pt idx="6427">
                  <c:v>-5.0000000000000044E-2</c:v>
                </c:pt>
                <c:pt idx="6428">
                  <c:v>-2.0000000000000018E-2</c:v>
                </c:pt>
                <c:pt idx="6429">
                  <c:v>-2.0000000000000018E-2</c:v>
                </c:pt>
                <c:pt idx="6430">
                  <c:v>0</c:v>
                </c:pt>
                <c:pt idx="6431">
                  <c:v>3.0000000000000027E-2</c:v>
                </c:pt>
                <c:pt idx="6432">
                  <c:v>5.0000000000000044E-2</c:v>
                </c:pt>
                <c:pt idx="6433">
                  <c:v>8.0000000000000071E-2</c:v>
                </c:pt>
                <c:pt idx="6434">
                  <c:v>9.9999999999999867E-2</c:v>
                </c:pt>
                <c:pt idx="6435">
                  <c:v>0.10999999999999988</c:v>
                </c:pt>
                <c:pt idx="6436">
                  <c:v>0.12999999999999989</c:v>
                </c:pt>
                <c:pt idx="6437">
                  <c:v>0.15999999999999992</c:v>
                </c:pt>
                <c:pt idx="6438">
                  <c:v>0.18999999999999995</c:v>
                </c:pt>
                <c:pt idx="6439">
                  <c:v>0.20999999999999996</c:v>
                </c:pt>
                <c:pt idx="6440">
                  <c:v>0.24</c:v>
                </c:pt>
                <c:pt idx="6441">
                  <c:v>0.26</c:v>
                </c:pt>
                <c:pt idx="6442">
                  <c:v>0.29000000000000004</c:v>
                </c:pt>
                <c:pt idx="6443">
                  <c:v>0.31000000000000005</c:v>
                </c:pt>
                <c:pt idx="6444">
                  <c:v>0.33999999999999986</c:v>
                </c:pt>
                <c:pt idx="6445">
                  <c:v>0.34999999999999987</c:v>
                </c:pt>
                <c:pt idx="6446">
                  <c:v>0.35999999999999988</c:v>
                </c:pt>
                <c:pt idx="6447">
                  <c:v>0.3899999999999999</c:v>
                </c:pt>
                <c:pt idx="6448">
                  <c:v>0.40999999999999992</c:v>
                </c:pt>
                <c:pt idx="6449">
                  <c:v>0.43999999999999995</c:v>
                </c:pt>
                <c:pt idx="6450">
                  <c:v>0.45999999999999996</c:v>
                </c:pt>
                <c:pt idx="6451">
                  <c:v>0.48999999999999977</c:v>
                </c:pt>
                <c:pt idx="6452">
                  <c:v>0.50999999999999979</c:v>
                </c:pt>
                <c:pt idx="6453">
                  <c:v>0.54</c:v>
                </c:pt>
                <c:pt idx="6454">
                  <c:v>0.56000000000000005</c:v>
                </c:pt>
                <c:pt idx="6455">
                  <c:v>0.56999999999999984</c:v>
                </c:pt>
                <c:pt idx="6456">
                  <c:v>0.58999999999999986</c:v>
                </c:pt>
                <c:pt idx="6457">
                  <c:v>0.60999999999999988</c:v>
                </c:pt>
                <c:pt idx="6458">
                  <c:v>0.64000000000000012</c:v>
                </c:pt>
                <c:pt idx="6459">
                  <c:v>0.66999999999999993</c:v>
                </c:pt>
                <c:pt idx="6460">
                  <c:v>0.71</c:v>
                </c:pt>
                <c:pt idx="6461">
                  <c:v>0.71999999999999975</c:v>
                </c:pt>
                <c:pt idx="6462">
                  <c:v>0.73999999999999977</c:v>
                </c:pt>
                <c:pt idx="6463">
                  <c:v>0.77</c:v>
                </c:pt>
                <c:pt idx="6464">
                  <c:v>0.79</c:v>
                </c:pt>
                <c:pt idx="6465">
                  <c:v>0.81999999999999984</c:v>
                </c:pt>
                <c:pt idx="6466">
                  <c:v>0.83000000000000007</c:v>
                </c:pt>
                <c:pt idx="6467">
                  <c:v>0.83999999999999986</c:v>
                </c:pt>
                <c:pt idx="6468">
                  <c:v>0.87000000000000011</c:v>
                </c:pt>
                <c:pt idx="6469">
                  <c:v>0.89000000000000012</c:v>
                </c:pt>
                <c:pt idx="6470">
                  <c:v>0.89999999999999991</c:v>
                </c:pt>
                <c:pt idx="6471">
                  <c:v>0.91999999999999993</c:v>
                </c:pt>
                <c:pt idx="6472">
                  <c:v>0.94</c:v>
                </c:pt>
                <c:pt idx="6473">
                  <c:v>0.96999999999999975</c:v>
                </c:pt>
                <c:pt idx="6474">
                  <c:v>0.98</c:v>
                </c:pt>
                <c:pt idx="6475">
                  <c:v>0.98999999999999977</c:v>
                </c:pt>
                <c:pt idx="6476">
                  <c:v>1.02</c:v>
                </c:pt>
                <c:pt idx="6477">
                  <c:v>1.0299999999999998</c:v>
                </c:pt>
                <c:pt idx="6478">
                  <c:v>1.04</c:v>
                </c:pt>
                <c:pt idx="6479">
                  <c:v>1.0699999999999998</c:v>
                </c:pt>
                <c:pt idx="6480">
                  <c:v>1.0899999999999999</c:v>
                </c:pt>
                <c:pt idx="6481">
                  <c:v>1.0899999999999999</c:v>
                </c:pt>
                <c:pt idx="6482">
                  <c:v>1.1000000000000001</c:v>
                </c:pt>
                <c:pt idx="6483">
                  <c:v>1.1000000000000001</c:v>
                </c:pt>
                <c:pt idx="6484">
                  <c:v>1.1000000000000001</c:v>
                </c:pt>
                <c:pt idx="6485">
                  <c:v>1.0699999999999998</c:v>
                </c:pt>
                <c:pt idx="6486">
                  <c:v>1.0699999999999998</c:v>
                </c:pt>
                <c:pt idx="6487">
                  <c:v>1.04</c:v>
                </c:pt>
                <c:pt idx="6488">
                  <c:v>1.02</c:v>
                </c:pt>
                <c:pt idx="6489">
                  <c:v>0.98999999999999977</c:v>
                </c:pt>
                <c:pt idx="6490">
                  <c:v>0.96999999999999975</c:v>
                </c:pt>
                <c:pt idx="6491">
                  <c:v>0.94</c:v>
                </c:pt>
                <c:pt idx="6492">
                  <c:v>0.91999999999999993</c:v>
                </c:pt>
                <c:pt idx="6493">
                  <c:v>0.91000000000000014</c:v>
                </c:pt>
                <c:pt idx="6494">
                  <c:v>0.89000000000000012</c:v>
                </c:pt>
                <c:pt idx="6495">
                  <c:v>0.87000000000000011</c:v>
                </c:pt>
                <c:pt idx="6496">
                  <c:v>0.83999999999999986</c:v>
                </c:pt>
                <c:pt idx="6497">
                  <c:v>0.81999999999999984</c:v>
                </c:pt>
                <c:pt idx="6498">
                  <c:v>0.79</c:v>
                </c:pt>
                <c:pt idx="6499">
                  <c:v>0.77</c:v>
                </c:pt>
                <c:pt idx="6500">
                  <c:v>0.73999999999999977</c:v>
                </c:pt>
                <c:pt idx="6501">
                  <c:v>0.71</c:v>
                </c:pt>
                <c:pt idx="6502">
                  <c:v>0.69</c:v>
                </c:pt>
                <c:pt idx="6503">
                  <c:v>0.66000000000000014</c:v>
                </c:pt>
                <c:pt idx="6504">
                  <c:v>0.64000000000000012</c:v>
                </c:pt>
                <c:pt idx="6505">
                  <c:v>0.60999999999999988</c:v>
                </c:pt>
                <c:pt idx="6506">
                  <c:v>0.58999999999999986</c:v>
                </c:pt>
                <c:pt idx="6507">
                  <c:v>0.58000000000000007</c:v>
                </c:pt>
                <c:pt idx="6508">
                  <c:v>0.56000000000000005</c:v>
                </c:pt>
                <c:pt idx="6509">
                  <c:v>0.54</c:v>
                </c:pt>
                <c:pt idx="6510">
                  <c:v>0.50999999999999979</c:v>
                </c:pt>
                <c:pt idx="6511">
                  <c:v>0.48999999999999977</c:v>
                </c:pt>
                <c:pt idx="6512">
                  <c:v>0.45999999999999996</c:v>
                </c:pt>
                <c:pt idx="6513">
                  <c:v>0.43999999999999995</c:v>
                </c:pt>
                <c:pt idx="6514">
                  <c:v>0.40999999999999992</c:v>
                </c:pt>
                <c:pt idx="6515">
                  <c:v>0.3899999999999999</c:v>
                </c:pt>
                <c:pt idx="6516">
                  <c:v>0.35999999999999988</c:v>
                </c:pt>
                <c:pt idx="6517">
                  <c:v>0.34999999999999987</c:v>
                </c:pt>
                <c:pt idx="6518">
                  <c:v>0.33999999999999986</c:v>
                </c:pt>
                <c:pt idx="6519">
                  <c:v>0.31000000000000005</c:v>
                </c:pt>
                <c:pt idx="6520">
                  <c:v>0.29000000000000004</c:v>
                </c:pt>
                <c:pt idx="6521">
                  <c:v>0.26</c:v>
                </c:pt>
                <c:pt idx="6522">
                  <c:v>0.24</c:v>
                </c:pt>
                <c:pt idx="6523">
                  <c:v>0.22999999999999998</c:v>
                </c:pt>
                <c:pt idx="6524">
                  <c:v>0.20999999999999996</c:v>
                </c:pt>
                <c:pt idx="6525">
                  <c:v>0.18999999999999995</c:v>
                </c:pt>
                <c:pt idx="6526">
                  <c:v>0.15999999999999992</c:v>
                </c:pt>
                <c:pt idx="6527">
                  <c:v>0.1399999999999999</c:v>
                </c:pt>
                <c:pt idx="6528">
                  <c:v>0.11999999999999988</c:v>
                </c:pt>
                <c:pt idx="6529">
                  <c:v>0.10999999999999988</c:v>
                </c:pt>
                <c:pt idx="6530">
                  <c:v>8.0000000000000071E-2</c:v>
                </c:pt>
                <c:pt idx="6531">
                  <c:v>5.0000000000000044E-2</c:v>
                </c:pt>
                <c:pt idx="6532">
                  <c:v>3.0000000000000027E-2</c:v>
                </c:pt>
                <c:pt idx="6533">
                  <c:v>1.0000000000000009E-2</c:v>
                </c:pt>
                <c:pt idx="6534">
                  <c:v>0</c:v>
                </c:pt>
                <c:pt idx="6535">
                  <c:v>-2.0000000000000018E-2</c:v>
                </c:pt>
                <c:pt idx="6536">
                  <c:v>-5.0000000000000044E-2</c:v>
                </c:pt>
                <c:pt idx="6537">
                  <c:v>-7.0000000000000062E-2</c:v>
                </c:pt>
                <c:pt idx="6538">
                  <c:v>-7.0000000000000062E-2</c:v>
                </c:pt>
                <c:pt idx="6539">
                  <c:v>-0.10000000000000009</c:v>
                </c:pt>
                <c:pt idx="6540">
                  <c:v>-0.13000000000000012</c:v>
                </c:pt>
                <c:pt idx="6541">
                  <c:v>-0.15000000000000013</c:v>
                </c:pt>
                <c:pt idx="6542">
                  <c:v>-0.17999999999999994</c:v>
                </c:pt>
                <c:pt idx="6543">
                  <c:v>-0.18999999999999995</c:v>
                </c:pt>
                <c:pt idx="6544">
                  <c:v>-0.19999999999999996</c:v>
                </c:pt>
                <c:pt idx="6545">
                  <c:v>-0.22999999999999998</c:v>
                </c:pt>
                <c:pt idx="6546">
                  <c:v>-0.25</c:v>
                </c:pt>
                <c:pt idx="6547">
                  <c:v>-0.28000000000000003</c:v>
                </c:pt>
                <c:pt idx="6548">
                  <c:v>-0.30000000000000004</c:v>
                </c:pt>
                <c:pt idx="6549">
                  <c:v>-0.33000000000000007</c:v>
                </c:pt>
                <c:pt idx="6550">
                  <c:v>-0.35000000000000009</c:v>
                </c:pt>
                <c:pt idx="6551">
                  <c:v>-0.38000000000000012</c:v>
                </c:pt>
                <c:pt idx="6552">
                  <c:v>-0.40000000000000013</c:v>
                </c:pt>
                <c:pt idx="6553">
                  <c:v>-0.42999999999999994</c:v>
                </c:pt>
                <c:pt idx="6554">
                  <c:v>-0.44999999999999996</c:v>
                </c:pt>
                <c:pt idx="6555">
                  <c:v>-0.48</c:v>
                </c:pt>
                <c:pt idx="6556">
                  <c:v>-0.49</c:v>
                </c:pt>
                <c:pt idx="6557">
                  <c:v>-0.5</c:v>
                </c:pt>
                <c:pt idx="6558">
                  <c:v>-0.53</c:v>
                </c:pt>
                <c:pt idx="6559">
                  <c:v>-0.55000000000000004</c:v>
                </c:pt>
                <c:pt idx="6560">
                  <c:v>-0.58000000000000007</c:v>
                </c:pt>
                <c:pt idx="6561">
                  <c:v>-0.60000000000000009</c:v>
                </c:pt>
                <c:pt idx="6562">
                  <c:v>-0.63</c:v>
                </c:pt>
                <c:pt idx="6563">
                  <c:v>-0.65</c:v>
                </c:pt>
                <c:pt idx="6564">
                  <c:v>-0.66</c:v>
                </c:pt>
                <c:pt idx="6565">
                  <c:v>-0.68</c:v>
                </c:pt>
                <c:pt idx="6566">
                  <c:v>-0.70000000000000007</c:v>
                </c:pt>
                <c:pt idx="6567">
                  <c:v>-0.73</c:v>
                </c:pt>
                <c:pt idx="6568">
                  <c:v>-0.75</c:v>
                </c:pt>
                <c:pt idx="6569">
                  <c:v>-0.76</c:v>
                </c:pt>
                <c:pt idx="6570">
                  <c:v>-0.78</c:v>
                </c:pt>
                <c:pt idx="6571">
                  <c:v>-0.81</c:v>
                </c:pt>
                <c:pt idx="6572">
                  <c:v>-0.81</c:v>
                </c:pt>
                <c:pt idx="6573">
                  <c:v>-0.83000000000000007</c:v>
                </c:pt>
                <c:pt idx="6574">
                  <c:v>-0.86</c:v>
                </c:pt>
                <c:pt idx="6575">
                  <c:v>-0.86</c:v>
                </c:pt>
                <c:pt idx="6576">
                  <c:v>-0.88</c:v>
                </c:pt>
                <c:pt idx="6577">
                  <c:v>-0.89</c:v>
                </c:pt>
                <c:pt idx="6578">
                  <c:v>-0.89</c:v>
                </c:pt>
                <c:pt idx="6579">
                  <c:v>-0.89</c:v>
                </c:pt>
                <c:pt idx="6580">
                  <c:v>-0.87</c:v>
                </c:pt>
                <c:pt idx="6581">
                  <c:v>-0.86</c:v>
                </c:pt>
                <c:pt idx="6582">
                  <c:v>-0.83000000000000007</c:v>
                </c:pt>
                <c:pt idx="6583">
                  <c:v>-0.81</c:v>
                </c:pt>
                <c:pt idx="6584">
                  <c:v>-0.81</c:v>
                </c:pt>
                <c:pt idx="6585">
                  <c:v>-0.78</c:v>
                </c:pt>
                <c:pt idx="6586">
                  <c:v>-0.76</c:v>
                </c:pt>
                <c:pt idx="6587">
                  <c:v>-0.76</c:v>
                </c:pt>
                <c:pt idx="6588">
                  <c:v>-0.73</c:v>
                </c:pt>
                <c:pt idx="6589">
                  <c:v>-0.70000000000000007</c:v>
                </c:pt>
                <c:pt idx="6590">
                  <c:v>-0.68</c:v>
                </c:pt>
                <c:pt idx="6591">
                  <c:v>-0.65</c:v>
                </c:pt>
                <c:pt idx="6592">
                  <c:v>-0.63</c:v>
                </c:pt>
                <c:pt idx="6593">
                  <c:v>-0.60000000000000009</c:v>
                </c:pt>
                <c:pt idx="6594">
                  <c:v>-0.60000000000000009</c:v>
                </c:pt>
                <c:pt idx="6595">
                  <c:v>-0.58000000000000007</c:v>
                </c:pt>
                <c:pt idx="6596">
                  <c:v>-0.55000000000000004</c:v>
                </c:pt>
                <c:pt idx="6597">
                  <c:v>-0.53</c:v>
                </c:pt>
                <c:pt idx="6598">
                  <c:v>-0.5</c:v>
                </c:pt>
                <c:pt idx="6599">
                  <c:v>-0.49</c:v>
                </c:pt>
                <c:pt idx="6600">
                  <c:v>-0.48</c:v>
                </c:pt>
                <c:pt idx="6601">
                  <c:v>-0.44999999999999996</c:v>
                </c:pt>
                <c:pt idx="6602">
                  <c:v>-0.42999999999999994</c:v>
                </c:pt>
                <c:pt idx="6603">
                  <c:v>-0.40000000000000013</c:v>
                </c:pt>
                <c:pt idx="6604">
                  <c:v>-0.38000000000000012</c:v>
                </c:pt>
                <c:pt idx="6605">
                  <c:v>-0.35000000000000009</c:v>
                </c:pt>
                <c:pt idx="6606">
                  <c:v>-0.32000000000000006</c:v>
                </c:pt>
                <c:pt idx="6607">
                  <c:v>-0.28000000000000003</c:v>
                </c:pt>
                <c:pt idx="6608">
                  <c:v>-0.26</c:v>
                </c:pt>
                <c:pt idx="6609">
                  <c:v>-0.26</c:v>
                </c:pt>
                <c:pt idx="6610">
                  <c:v>-0.22999999999999998</c:v>
                </c:pt>
                <c:pt idx="6611">
                  <c:v>-0.20999999999999996</c:v>
                </c:pt>
                <c:pt idx="6612">
                  <c:v>-0.17999999999999994</c:v>
                </c:pt>
                <c:pt idx="6613">
                  <c:v>-0.16000000000000014</c:v>
                </c:pt>
                <c:pt idx="6614">
                  <c:v>-0.13000000000000012</c:v>
                </c:pt>
                <c:pt idx="6615">
                  <c:v>-0.1100000000000001</c:v>
                </c:pt>
                <c:pt idx="6616">
                  <c:v>-8.0000000000000071E-2</c:v>
                </c:pt>
                <c:pt idx="6617">
                  <c:v>-6.0000000000000053E-2</c:v>
                </c:pt>
                <c:pt idx="6618">
                  <c:v>-3.0000000000000027E-2</c:v>
                </c:pt>
                <c:pt idx="6619">
                  <c:v>-1.0000000000000009E-2</c:v>
                </c:pt>
                <c:pt idx="6620">
                  <c:v>2.0000000000000018E-2</c:v>
                </c:pt>
                <c:pt idx="6621">
                  <c:v>4.0000000000000036E-2</c:v>
                </c:pt>
                <c:pt idx="6622">
                  <c:v>7.0000000000000062E-2</c:v>
                </c:pt>
                <c:pt idx="6623">
                  <c:v>8.0000000000000071E-2</c:v>
                </c:pt>
                <c:pt idx="6624">
                  <c:v>8.9999999999999858E-2</c:v>
                </c:pt>
                <c:pt idx="6625">
                  <c:v>0.11999999999999988</c:v>
                </c:pt>
                <c:pt idx="6626">
                  <c:v>0.1399999999999999</c:v>
                </c:pt>
                <c:pt idx="6627">
                  <c:v>0.16999999999999993</c:v>
                </c:pt>
                <c:pt idx="6628">
                  <c:v>0.18999999999999995</c:v>
                </c:pt>
                <c:pt idx="6629">
                  <c:v>0.22999999999999998</c:v>
                </c:pt>
                <c:pt idx="6630">
                  <c:v>0.25</c:v>
                </c:pt>
                <c:pt idx="6631">
                  <c:v>0.28000000000000003</c:v>
                </c:pt>
                <c:pt idx="6632">
                  <c:v>0.30000000000000004</c:v>
                </c:pt>
                <c:pt idx="6633">
                  <c:v>0.33000000000000007</c:v>
                </c:pt>
                <c:pt idx="6634">
                  <c:v>0.33999999999999986</c:v>
                </c:pt>
                <c:pt idx="6635">
                  <c:v>0.34999999999999987</c:v>
                </c:pt>
                <c:pt idx="6636">
                  <c:v>0.37999999999999989</c:v>
                </c:pt>
                <c:pt idx="6637">
                  <c:v>0.39999999999999991</c:v>
                </c:pt>
                <c:pt idx="6638">
                  <c:v>0.42999999999999994</c:v>
                </c:pt>
                <c:pt idx="6639">
                  <c:v>0.44999999999999996</c:v>
                </c:pt>
                <c:pt idx="6640">
                  <c:v>0.48</c:v>
                </c:pt>
                <c:pt idx="6641">
                  <c:v>0.5</c:v>
                </c:pt>
                <c:pt idx="6642">
                  <c:v>0.5299999999999998</c:v>
                </c:pt>
                <c:pt idx="6643">
                  <c:v>0.56000000000000005</c:v>
                </c:pt>
                <c:pt idx="6644">
                  <c:v>0.58000000000000007</c:v>
                </c:pt>
                <c:pt idx="6645">
                  <c:v>0.60999999999999988</c:v>
                </c:pt>
                <c:pt idx="6646">
                  <c:v>0.62000000000000011</c:v>
                </c:pt>
                <c:pt idx="6647">
                  <c:v>0.62999999999999989</c:v>
                </c:pt>
                <c:pt idx="6648">
                  <c:v>0.66000000000000014</c:v>
                </c:pt>
                <c:pt idx="6649">
                  <c:v>0.68000000000000016</c:v>
                </c:pt>
                <c:pt idx="6650">
                  <c:v>0.71</c:v>
                </c:pt>
                <c:pt idx="6651">
                  <c:v>0.71999999999999975</c:v>
                </c:pt>
                <c:pt idx="6652">
                  <c:v>0.73</c:v>
                </c:pt>
                <c:pt idx="6653">
                  <c:v>0.75999999999999979</c:v>
                </c:pt>
                <c:pt idx="6654">
                  <c:v>0.7799999999999998</c:v>
                </c:pt>
                <c:pt idx="6655">
                  <c:v>0.79999999999999982</c:v>
                </c:pt>
                <c:pt idx="6656">
                  <c:v>0.81</c:v>
                </c:pt>
                <c:pt idx="6657">
                  <c:v>0.83000000000000007</c:v>
                </c:pt>
                <c:pt idx="6658">
                  <c:v>0.85999999999999988</c:v>
                </c:pt>
                <c:pt idx="6659">
                  <c:v>0.87000000000000011</c:v>
                </c:pt>
                <c:pt idx="6660">
                  <c:v>0.87999999999999989</c:v>
                </c:pt>
                <c:pt idx="6661">
                  <c:v>0.91000000000000014</c:v>
                </c:pt>
                <c:pt idx="6662">
                  <c:v>0.93000000000000016</c:v>
                </c:pt>
                <c:pt idx="6663">
                  <c:v>0.96</c:v>
                </c:pt>
                <c:pt idx="6664">
                  <c:v>0.98</c:v>
                </c:pt>
                <c:pt idx="6665">
                  <c:v>0.98</c:v>
                </c:pt>
                <c:pt idx="6666">
                  <c:v>1.0099999999999998</c:v>
                </c:pt>
                <c:pt idx="6667">
                  <c:v>1.0099999999999998</c:v>
                </c:pt>
                <c:pt idx="6668">
                  <c:v>1.0099999999999998</c:v>
                </c:pt>
                <c:pt idx="6669">
                  <c:v>1</c:v>
                </c:pt>
                <c:pt idx="6670">
                  <c:v>0.98</c:v>
                </c:pt>
                <c:pt idx="6671">
                  <c:v>0.96</c:v>
                </c:pt>
                <c:pt idx="6672">
                  <c:v>0.95000000000000018</c:v>
                </c:pt>
                <c:pt idx="6673">
                  <c:v>0.93000000000000016</c:v>
                </c:pt>
                <c:pt idx="6674">
                  <c:v>0.91000000000000014</c:v>
                </c:pt>
                <c:pt idx="6675">
                  <c:v>0.87999999999999989</c:v>
                </c:pt>
                <c:pt idx="6676">
                  <c:v>0.87000000000000011</c:v>
                </c:pt>
                <c:pt idx="6677">
                  <c:v>0.85999999999999988</c:v>
                </c:pt>
                <c:pt idx="6678">
                  <c:v>0.83000000000000007</c:v>
                </c:pt>
                <c:pt idx="6679">
                  <c:v>0.81</c:v>
                </c:pt>
                <c:pt idx="6680">
                  <c:v>0.7799999999999998</c:v>
                </c:pt>
                <c:pt idx="6681">
                  <c:v>0.75999999999999979</c:v>
                </c:pt>
                <c:pt idx="6682">
                  <c:v>0.73</c:v>
                </c:pt>
                <c:pt idx="6683">
                  <c:v>0.71</c:v>
                </c:pt>
                <c:pt idx="6684">
                  <c:v>0.71</c:v>
                </c:pt>
                <c:pt idx="6685">
                  <c:v>0.68000000000000016</c:v>
                </c:pt>
                <c:pt idx="6686">
                  <c:v>0.66000000000000014</c:v>
                </c:pt>
                <c:pt idx="6687">
                  <c:v>0.62999999999999989</c:v>
                </c:pt>
                <c:pt idx="6688">
                  <c:v>0.60999999999999988</c:v>
                </c:pt>
                <c:pt idx="6689">
                  <c:v>0.58999999999999986</c:v>
                </c:pt>
                <c:pt idx="6690">
                  <c:v>0.58000000000000007</c:v>
                </c:pt>
                <c:pt idx="6691">
                  <c:v>0.56000000000000005</c:v>
                </c:pt>
                <c:pt idx="6692">
                  <c:v>0.5299999999999998</c:v>
                </c:pt>
                <c:pt idx="6693">
                  <c:v>0.5</c:v>
                </c:pt>
                <c:pt idx="6694">
                  <c:v>0.48999999999999977</c:v>
                </c:pt>
                <c:pt idx="6695">
                  <c:v>0.48</c:v>
                </c:pt>
                <c:pt idx="6696">
                  <c:v>0.44999999999999996</c:v>
                </c:pt>
                <c:pt idx="6697">
                  <c:v>0.42999999999999994</c:v>
                </c:pt>
                <c:pt idx="6698">
                  <c:v>0.39999999999999991</c:v>
                </c:pt>
                <c:pt idx="6699">
                  <c:v>0.3899999999999999</c:v>
                </c:pt>
                <c:pt idx="6700">
                  <c:v>0.37999999999999989</c:v>
                </c:pt>
                <c:pt idx="6701">
                  <c:v>0.34999999999999987</c:v>
                </c:pt>
                <c:pt idx="6702">
                  <c:v>0.33000000000000007</c:v>
                </c:pt>
                <c:pt idx="6703">
                  <c:v>0.30000000000000004</c:v>
                </c:pt>
                <c:pt idx="6704">
                  <c:v>0.29000000000000004</c:v>
                </c:pt>
                <c:pt idx="6705">
                  <c:v>0.28000000000000003</c:v>
                </c:pt>
                <c:pt idx="6706">
                  <c:v>0.25</c:v>
                </c:pt>
                <c:pt idx="6707">
                  <c:v>0.22999999999999998</c:v>
                </c:pt>
                <c:pt idx="6708">
                  <c:v>0.19999999999999996</c:v>
                </c:pt>
                <c:pt idx="6709">
                  <c:v>0.17999999999999994</c:v>
                </c:pt>
                <c:pt idx="6710">
                  <c:v>0.14999999999999991</c:v>
                </c:pt>
                <c:pt idx="6711">
                  <c:v>0.12999999999999989</c:v>
                </c:pt>
                <c:pt idx="6712">
                  <c:v>9.9999999999999867E-2</c:v>
                </c:pt>
                <c:pt idx="6713">
                  <c:v>8.0000000000000071E-2</c:v>
                </c:pt>
                <c:pt idx="6714">
                  <c:v>5.0000000000000044E-2</c:v>
                </c:pt>
                <c:pt idx="6715">
                  <c:v>3.0000000000000027E-2</c:v>
                </c:pt>
                <c:pt idx="6716">
                  <c:v>0</c:v>
                </c:pt>
                <c:pt idx="6717">
                  <c:v>-2.0000000000000018E-2</c:v>
                </c:pt>
                <c:pt idx="6718">
                  <c:v>-2.0000000000000018E-2</c:v>
                </c:pt>
                <c:pt idx="6719">
                  <c:v>-5.0000000000000044E-2</c:v>
                </c:pt>
                <c:pt idx="6720">
                  <c:v>-7.0000000000000062E-2</c:v>
                </c:pt>
                <c:pt idx="6721">
                  <c:v>-0.10000000000000009</c:v>
                </c:pt>
                <c:pt idx="6722">
                  <c:v>-0.13000000000000012</c:v>
                </c:pt>
                <c:pt idx="6723">
                  <c:v>-0.15000000000000013</c:v>
                </c:pt>
                <c:pt idx="6724">
                  <c:v>-0.17999999999999994</c:v>
                </c:pt>
                <c:pt idx="6725">
                  <c:v>-0.19999999999999996</c:v>
                </c:pt>
                <c:pt idx="6726">
                  <c:v>-0.22999999999999998</c:v>
                </c:pt>
                <c:pt idx="6727">
                  <c:v>-0.24</c:v>
                </c:pt>
                <c:pt idx="6728">
                  <c:v>-0.25</c:v>
                </c:pt>
                <c:pt idx="6729">
                  <c:v>-0.28000000000000003</c:v>
                </c:pt>
                <c:pt idx="6730">
                  <c:v>-0.30000000000000004</c:v>
                </c:pt>
                <c:pt idx="6731">
                  <c:v>-0.33000000000000007</c:v>
                </c:pt>
                <c:pt idx="6732">
                  <c:v>-0.35000000000000009</c:v>
                </c:pt>
                <c:pt idx="6733">
                  <c:v>-0.35000000000000009</c:v>
                </c:pt>
                <c:pt idx="6734">
                  <c:v>-0.38000000000000012</c:v>
                </c:pt>
                <c:pt idx="6735">
                  <c:v>-0.40000000000000013</c:v>
                </c:pt>
                <c:pt idx="6736">
                  <c:v>-0.42999999999999994</c:v>
                </c:pt>
                <c:pt idx="6737">
                  <c:v>-0.44999999999999996</c:v>
                </c:pt>
                <c:pt idx="6738">
                  <c:v>-0.45999999999999996</c:v>
                </c:pt>
                <c:pt idx="6739">
                  <c:v>-0.48</c:v>
                </c:pt>
                <c:pt idx="6740">
                  <c:v>-0.5</c:v>
                </c:pt>
                <c:pt idx="6741">
                  <c:v>-0.53</c:v>
                </c:pt>
                <c:pt idx="6742">
                  <c:v>-0.55000000000000004</c:v>
                </c:pt>
                <c:pt idx="6743">
                  <c:v>-0.56000000000000005</c:v>
                </c:pt>
                <c:pt idx="6744">
                  <c:v>-0.58000000000000007</c:v>
                </c:pt>
                <c:pt idx="6745">
                  <c:v>-0.60000000000000009</c:v>
                </c:pt>
                <c:pt idx="6746">
                  <c:v>-0.63</c:v>
                </c:pt>
                <c:pt idx="6747">
                  <c:v>-0.65</c:v>
                </c:pt>
                <c:pt idx="6748">
                  <c:v>-0.68</c:v>
                </c:pt>
                <c:pt idx="6749">
                  <c:v>-0.70000000000000007</c:v>
                </c:pt>
                <c:pt idx="6750">
                  <c:v>-0.73</c:v>
                </c:pt>
                <c:pt idx="6751">
                  <c:v>-0.76</c:v>
                </c:pt>
                <c:pt idx="6752">
                  <c:v>-0.77</c:v>
                </c:pt>
                <c:pt idx="6753">
                  <c:v>-0.78</c:v>
                </c:pt>
                <c:pt idx="6754">
                  <c:v>-0.81</c:v>
                </c:pt>
                <c:pt idx="6755">
                  <c:v>-0.83000000000000007</c:v>
                </c:pt>
                <c:pt idx="6756">
                  <c:v>-0.85000000000000009</c:v>
                </c:pt>
                <c:pt idx="6757">
                  <c:v>-0.86</c:v>
                </c:pt>
                <c:pt idx="6758">
                  <c:v>-0.88</c:v>
                </c:pt>
                <c:pt idx="6759">
                  <c:v>-0.91</c:v>
                </c:pt>
                <c:pt idx="6760">
                  <c:v>-0.93</c:v>
                </c:pt>
                <c:pt idx="6761">
                  <c:v>-0.93</c:v>
                </c:pt>
                <c:pt idx="6762">
                  <c:v>-0.96000000000000008</c:v>
                </c:pt>
                <c:pt idx="6763">
                  <c:v>-0.98</c:v>
                </c:pt>
                <c:pt idx="6764">
                  <c:v>-1</c:v>
                </c:pt>
                <c:pt idx="6765">
                  <c:v>-1.01</c:v>
                </c:pt>
                <c:pt idx="6766">
                  <c:v>-1.03</c:v>
                </c:pt>
                <c:pt idx="6767">
                  <c:v>-1.06</c:v>
                </c:pt>
                <c:pt idx="6768">
                  <c:v>-1.07</c:v>
                </c:pt>
                <c:pt idx="6769">
                  <c:v>-1.08</c:v>
                </c:pt>
                <c:pt idx="6770">
                  <c:v>-1.1100000000000001</c:v>
                </c:pt>
                <c:pt idx="6771">
                  <c:v>-1.1200000000000001</c:v>
                </c:pt>
                <c:pt idx="6772">
                  <c:v>-1.1300000000000001</c:v>
                </c:pt>
                <c:pt idx="6773">
                  <c:v>-1.1400000000000001</c:v>
                </c:pt>
                <c:pt idx="6774">
                  <c:v>-1.1400000000000001</c:v>
                </c:pt>
                <c:pt idx="6775">
                  <c:v>-1.1400000000000001</c:v>
                </c:pt>
                <c:pt idx="6776">
                  <c:v>-1.1200000000000001</c:v>
                </c:pt>
                <c:pt idx="6777">
                  <c:v>-1.1100000000000001</c:v>
                </c:pt>
                <c:pt idx="6778">
                  <c:v>-1.08</c:v>
                </c:pt>
                <c:pt idx="6779">
                  <c:v>-1.06</c:v>
                </c:pt>
                <c:pt idx="6780">
                  <c:v>-1.04</c:v>
                </c:pt>
                <c:pt idx="6781">
                  <c:v>-1.03</c:v>
                </c:pt>
                <c:pt idx="6782">
                  <c:v>-1.01</c:v>
                </c:pt>
                <c:pt idx="6783">
                  <c:v>-0.99</c:v>
                </c:pt>
                <c:pt idx="6784">
                  <c:v>-0.98</c:v>
                </c:pt>
                <c:pt idx="6785">
                  <c:v>-0.96000000000000008</c:v>
                </c:pt>
                <c:pt idx="6786">
                  <c:v>-0.93</c:v>
                </c:pt>
                <c:pt idx="6787">
                  <c:v>-0.91</c:v>
                </c:pt>
                <c:pt idx="6788">
                  <c:v>-0.91</c:v>
                </c:pt>
                <c:pt idx="6789">
                  <c:v>-0.88</c:v>
                </c:pt>
                <c:pt idx="6790">
                  <c:v>-0.86</c:v>
                </c:pt>
                <c:pt idx="6791">
                  <c:v>-0.83000000000000007</c:v>
                </c:pt>
                <c:pt idx="6792">
                  <c:v>-0.81</c:v>
                </c:pt>
                <c:pt idx="6793">
                  <c:v>-0.81</c:v>
                </c:pt>
                <c:pt idx="6794">
                  <c:v>-0.78</c:v>
                </c:pt>
                <c:pt idx="6795">
                  <c:v>-0.76</c:v>
                </c:pt>
                <c:pt idx="6796">
                  <c:v>-0.73</c:v>
                </c:pt>
                <c:pt idx="6797">
                  <c:v>-0.70000000000000007</c:v>
                </c:pt>
                <c:pt idx="6798">
                  <c:v>-0.70000000000000007</c:v>
                </c:pt>
                <c:pt idx="6799">
                  <c:v>-0.68</c:v>
                </c:pt>
                <c:pt idx="6800">
                  <c:v>-0.65</c:v>
                </c:pt>
                <c:pt idx="6801">
                  <c:v>-0.63</c:v>
                </c:pt>
                <c:pt idx="6802">
                  <c:v>-0.60000000000000009</c:v>
                </c:pt>
                <c:pt idx="6803">
                  <c:v>-0.58000000000000007</c:v>
                </c:pt>
                <c:pt idx="6804">
                  <c:v>-0.55000000000000004</c:v>
                </c:pt>
                <c:pt idx="6805">
                  <c:v>-0.53</c:v>
                </c:pt>
                <c:pt idx="6806">
                  <c:v>-0.5</c:v>
                </c:pt>
                <c:pt idx="6807">
                  <c:v>-0.48</c:v>
                </c:pt>
                <c:pt idx="6808">
                  <c:v>-0.44999999999999996</c:v>
                </c:pt>
                <c:pt idx="6809">
                  <c:v>-0.43999999999999995</c:v>
                </c:pt>
                <c:pt idx="6810">
                  <c:v>-0.42999999999999994</c:v>
                </c:pt>
                <c:pt idx="6811">
                  <c:v>-0.40000000000000013</c:v>
                </c:pt>
                <c:pt idx="6812">
                  <c:v>-0.38000000000000012</c:v>
                </c:pt>
                <c:pt idx="6813">
                  <c:v>-0.35000000000000009</c:v>
                </c:pt>
                <c:pt idx="6814">
                  <c:v>-0.33000000000000007</c:v>
                </c:pt>
                <c:pt idx="6815">
                  <c:v>-0.31000000000000005</c:v>
                </c:pt>
                <c:pt idx="6816">
                  <c:v>-0.30000000000000004</c:v>
                </c:pt>
                <c:pt idx="6817">
                  <c:v>-0.28000000000000003</c:v>
                </c:pt>
                <c:pt idx="6818">
                  <c:v>-0.25</c:v>
                </c:pt>
                <c:pt idx="6819">
                  <c:v>-0.22999999999999998</c:v>
                </c:pt>
                <c:pt idx="6820">
                  <c:v>-0.19999999999999996</c:v>
                </c:pt>
                <c:pt idx="6821">
                  <c:v>-0.17999999999999994</c:v>
                </c:pt>
                <c:pt idx="6822">
                  <c:v>-0.17999999999999994</c:v>
                </c:pt>
                <c:pt idx="6823">
                  <c:v>-0.15000000000000013</c:v>
                </c:pt>
                <c:pt idx="6824">
                  <c:v>-0.13000000000000012</c:v>
                </c:pt>
                <c:pt idx="6825">
                  <c:v>-0.10000000000000009</c:v>
                </c:pt>
                <c:pt idx="6826">
                  <c:v>-7.0000000000000062E-2</c:v>
                </c:pt>
                <c:pt idx="6827">
                  <c:v>-6.0000000000000053E-2</c:v>
                </c:pt>
                <c:pt idx="6828">
                  <c:v>-5.0000000000000044E-2</c:v>
                </c:pt>
                <c:pt idx="6829">
                  <c:v>-2.0000000000000018E-2</c:v>
                </c:pt>
                <c:pt idx="6830">
                  <c:v>0</c:v>
                </c:pt>
                <c:pt idx="6831">
                  <c:v>3.0000000000000027E-2</c:v>
                </c:pt>
                <c:pt idx="6832">
                  <c:v>5.0000000000000044E-2</c:v>
                </c:pt>
                <c:pt idx="6833">
                  <c:v>7.0000000000000062E-2</c:v>
                </c:pt>
                <c:pt idx="6834">
                  <c:v>8.0000000000000071E-2</c:v>
                </c:pt>
                <c:pt idx="6835">
                  <c:v>9.9999999999999867E-2</c:v>
                </c:pt>
                <c:pt idx="6836">
                  <c:v>0.12999999999999989</c:v>
                </c:pt>
                <c:pt idx="6837">
                  <c:v>0.14999999999999991</c:v>
                </c:pt>
                <c:pt idx="6838">
                  <c:v>0.17999999999999994</c:v>
                </c:pt>
                <c:pt idx="6839">
                  <c:v>0.19999999999999996</c:v>
                </c:pt>
                <c:pt idx="6840">
                  <c:v>0.22999999999999998</c:v>
                </c:pt>
                <c:pt idx="6841">
                  <c:v>0.25</c:v>
                </c:pt>
                <c:pt idx="6842">
                  <c:v>0.28000000000000003</c:v>
                </c:pt>
                <c:pt idx="6843">
                  <c:v>0.30000000000000004</c:v>
                </c:pt>
                <c:pt idx="6844">
                  <c:v>0.33000000000000007</c:v>
                </c:pt>
                <c:pt idx="6845">
                  <c:v>0.33999999999999986</c:v>
                </c:pt>
                <c:pt idx="6846">
                  <c:v>0.34999999999999987</c:v>
                </c:pt>
                <c:pt idx="6847">
                  <c:v>0.3899999999999999</c:v>
                </c:pt>
                <c:pt idx="6848">
                  <c:v>0.40999999999999992</c:v>
                </c:pt>
                <c:pt idx="6849">
                  <c:v>0.43999999999999995</c:v>
                </c:pt>
                <c:pt idx="6850">
                  <c:v>0.45999999999999996</c:v>
                </c:pt>
                <c:pt idx="6851">
                  <c:v>0.48999999999999977</c:v>
                </c:pt>
                <c:pt idx="6852">
                  <c:v>0.50999999999999979</c:v>
                </c:pt>
                <c:pt idx="6853">
                  <c:v>0.54</c:v>
                </c:pt>
                <c:pt idx="6854">
                  <c:v>0.56000000000000005</c:v>
                </c:pt>
                <c:pt idx="6855">
                  <c:v>0.56000000000000005</c:v>
                </c:pt>
                <c:pt idx="6856">
                  <c:v>0.58999999999999986</c:v>
                </c:pt>
                <c:pt idx="6857">
                  <c:v>0.60999999999999988</c:v>
                </c:pt>
                <c:pt idx="6858">
                  <c:v>0.64000000000000012</c:v>
                </c:pt>
                <c:pt idx="6859">
                  <c:v>0.66000000000000014</c:v>
                </c:pt>
                <c:pt idx="6860">
                  <c:v>0.66000000000000014</c:v>
                </c:pt>
                <c:pt idx="6861">
                  <c:v>0.69</c:v>
                </c:pt>
                <c:pt idx="6862">
                  <c:v>0.71</c:v>
                </c:pt>
                <c:pt idx="6863">
                  <c:v>0.73999999999999977</c:v>
                </c:pt>
                <c:pt idx="6864">
                  <c:v>0.73999999999999977</c:v>
                </c:pt>
                <c:pt idx="6865">
                  <c:v>0.77</c:v>
                </c:pt>
                <c:pt idx="6866">
                  <c:v>0.79</c:v>
                </c:pt>
                <c:pt idx="6867">
                  <c:v>0.81</c:v>
                </c:pt>
                <c:pt idx="6868">
                  <c:v>0.81999999999999984</c:v>
                </c:pt>
                <c:pt idx="6869">
                  <c:v>0.83999999999999986</c:v>
                </c:pt>
                <c:pt idx="6870">
                  <c:v>0.87000000000000011</c:v>
                </c:pt>
                <c:pt idx="6871">
                  <c:v>0.87999999999999989</c:v>
                </c:pt>
                <c:pt idx="6872">
                  <c:v>0.89000000000000012</c:v>
                </c:pt>
                <c:pt idx="6873">
                  <c:v>0.91999999999999993</c:v>
                </c:pt>
                <c:pt idx="6874">
                  <c:v>0.91999999999999993</c:v>
                </c:pt>
                <c:pt idx="6875">
                  <c:v>0.91000000000000014</c:v>
                </c:pt>
                <c:pt idx="6876">
                  <c:v>0.89000000000000012</c:v>
                </c:pt>
                <c:pt idx="6877">
                  <c:v>0.89000000000000012</c:v>
                </c:pt>
                <c:pt idx="6878">
                  <c:v>0.87999999999999989</c:v>
                </c:pt>
                <c:pt idx="6879">
                  <c:v>0.87000000000000011</c:v>
                </c:pt>
                <c:pt idx="6880">
                  <c:v>0.83999999999999986</c:v>
                </c:pt>
                <c:pt idx="6881">
                  <c:v>0.81999999999999984</c:v>
                </c:pt>
                <c:pt idx="6882">
                  <c:v>0.81999999999999984</c:v>
                </c:pt>
                <c:pt idx="6883">
                  <c:v>0.79</c:v>
                </c:pt>
                <c:pt idx="6884">
                  <c:v>0.77</c:v>
                </c:pt>
                <c:pt idx="6885">
                  <c:v>0.73999999999999977</c:v>
                </c:pt>
                <c:pt idx="6886">
                  <c:v>0.73999999999999977</c:v>
                </c:pt>
                <c:pt idx="6887">
                  <c:v>0.71</c:v>
                </c:pt>
                <c:pt idx="6888">
                  <c:v>0.69</c:v>
                </c:pt>
                <c:pt idx="6889">
                  <c:v>0.66000000000000014</c:v>
                </c:pt>
                <c:pt idx="6890">
                  <c:v>0.64000000000000012</c:v>
                </c:pt>
                <c:pt idx="6891">
                  <c:v>0.62000000000000011</c:v>
                </c:pt>
                <c:pt idx="6892">
                  <c:v>0.60999999999999988</c:v>
                </c:pt>
                <c:pt idx="6893">
                  <c:v>0.58999999999999986</c:v>
                </c:pt>
                <c:pt idx="6894">
                  <c:v>0.56000000000000005</c:v>
                </c:pt>
                <c:pt idx="6895">
                  <c:v>0.54</c:v>
                </c:pt>
                <c:pt idx="6896">
                  <c:v>0.5299999999999998</c:v>
                </c:pt>
                <c:pt idx="6897">
                  <c:v>0.50999999999999979</c:v>
                </c:pt>
                <c:pt idx="6898">
                  <c:v>0.48999999999999977</c:v>
                </c:pt>
                <c:pt idx="6899">
                  <c:v>0.45999999999999996</c:v>
                </c:pt>
                <c:pt idx="6900">
                  <c:v>0.43999999999999995</c:v>
                </c:pt>
                <c:pt idx="6901">
                  <c:v>0.41999999999999993</c:v>
                </c:pt>
                <c:pt idx="6902">
                  <c:v>0.39999999999999991</c:v>
                </c:pt>
                <c:pt idx="6903">
                  <c:v>0.37999999999999989</c:v>
                </c:pt>
                <c:pt idx="6904">
                  <c:v>0.34999999999999987</c:v>
                </c:pt>
                <c:pt idx="6905">
                  <c:v>0.33000000000000007</c:v>
                </c:pt>
                <c:pt idx="6906">
                  <c:v>0.30000000000000004</c:v>
                </c:pt>
                <c:pt idx="6907">
                  <c:v>0.29000000000000004</c:v>
                </c:pt>
                <c:pt idx="6908">
                  <c:v>0.28000000000000003</c:v>
                </c:pt>
                <c:pt idx="6909">
                  <c:v>0.25</c:v>
                </c:pt>
                <c:pt idx="6910">
                  <c:v>0.22999999999999998</c:v>
                </c:pt>
                <c:pt idx="6911">
                  <c:v>0.19999999999999996</c:v>
                </c:pt>
                <c:pt idx="6912">
                  <c:v>0.17999999999999994</c:v>
                </c:pt>
                <c:pt idx="6913">
                  <c:v>0.16999999999999993</c:v>
                </c:pt>
                <c:pt idx="6914">
                  <c:v>0.14999999999999991</c:v>
                </c:pt>
                <c:pt idx="6915">
                  <c:v>0.12999999999999989</c:v>
                </c:pt>
                <c:pt idx="6916">
                  <c:v>9.9999999999999867E-2</c:v>
                </c:pt>
                <c:pt idx="6917">
                  <c:v>8.0000000000000071E-2</c:v>
                </c:pt>
                <c:pt idx="6918">
                  <c:v>5.0000000000000044E-2</c:v>
                </c:pt>
                <c:pt idx="6919">
                  <c:v>3.0000000000000027E-2</c:v>
                </c:pt>
                <c:pt idx="6920">
                  <c:v>0</c:v>
                </c:pt>
                <c:pt idx="6921">
                  <c:v>-2.0000000000000018E-2</c:v>
                </c:pt>
                <c:pt idx="6922">
                  <c:v>-5.0000000000000044E-2</c:v>
                </c:pt>
                <c:pt idx="6923">
                  <c:v>-6.0000000000000053E-2</c:v>
                </c:pt>
                <c:pt idx="6924">
                  <c:v>-7.0000000000000062E-2</c:v>
                </c:pt>
                <c:pt idx="6925">
                  <c:v>-0.10000000000000009</c:v>
                </c:pt>
                <c:pt idx="6926">
                  <c:v>-0.13000000000000012</c:v>
                </c:pt>
                <c:pt idx="6927">
                  <c:v>-0.15000000000000013</c:v>
                </c:pt>
                <c:pt idx="6928">
                  <c:v>-0.16999999999999993</c:v>
                </c:pt>
                <c:pt idx="6929">
                  <c:v>-0.17999999999999994</c:v>
                </c:pt>
                <c:pt idx="6930">
                  <c:v>-0.19999999999999996</c:v>
                </c:pt>
                <c:pt idx="6931">
                  <c:v>-0.22999999999999998</c:v>
                </c:pt>
                <c:pt idx="6932">
                  <c:v>-0.25</c:v>
                </c:pt>
                <c:pt idx="6933">
                  <c:v>-0.28000000000000003</c:v>
                </c:pt>
                <c:pt idx="6934">
                  <c:v>-0.30000000000000004</c:v>
                </c:pt>
                <c:pt idx="6935">
                  <c:v>-0.33000000000000007</c:v>
                </c:pt>
                <c:pt idx="6936">
                  <c:v>-0.35000000000000009</c:v>
                </c:pt>
                <c:pt idx="6937">
                  <c:v>-0.38000000000000012</c:v>
                </c:pt>
                <c:pt idx="6938">
                  <c:v>-0.39000000000000012</c:v>
                </c:pt>
                <c:pt idx="6939">
                  <c:v>-0.40000000000000013</c:v>
                </c:pt>
                <c:pt idx="6940">
                  <c:v>-0.42999999999999994</c:v>
                </c:pt>
                <c:pt idx="6941">
                  <c:v>-0.44999999999999996</c:v>
                </c:pt>
                <c:pt idx="6942">
                  <c:v>-0.48</c:v>
                </c:pt>
                <c:pt idx="6943">
                  <c:v>-0.49</c:v>
                </c:pt>
                <c:pt idx="6944">
                  <c:v>-0.5</c:v>
                </c:pt>
                <c:pt idx="6945">
                  <c:v>-0.53</c:v>
                </c:pt>
                <c:pt idx="6946">
                  <c:v>-0.55000000000000004</c:v>
                </c:pt>
                <c:pt idx="6947">
                  <c:v>-0.58000000000000007</c:v>
                </c:pt>
                <c:pt idx="6948">
                  <c:v>-0.60000000000000009</c:v>
                </c:pt>
                <c:pt idx="6949">
                  <c:v>-0.60000000000000009</c:v>
                </c:pt>
                <c:pt idx="6950">
                  <c:v>-0.63</c:v>
                </c:pt>
                <c:pt idx="6951">
                  <c:v>-0.65</c:v>
                </c:pt>
                <c:pt idx="6952">
                  <c:v>-0.68</c:v>
                </c:pt>
                <c:pt idx="6953">
                  <c:v>-0.70000000000000007</c:v>
                </c:pt>
                <c:pt idx="6954">
                  <c:v>-0.70000000000000007</c:v>
                </c:pt>
                <c:pt idx="6955">
                  <c:v>-0.73</c:v>
                </c:pt>
                <c:pt idx="6956">
                  <c:v>-0.76</c:v>
                </c:pt>
                <c:pt idx="6957">
                  <c:v>-0.78</c:v>
                </c:pt>
                <c:pt idx="6958">
                  <c:v>-0.79</c:v>
                </c:pt>
                <c:pt idx="6959">
                  <c:v>-0.81</c:v>
                </c:pt>
                <c:pt idx="6960">
                  <c:v>-0.83000000000000007</c:v>
                </c:pt>
                <c:pt idx="6961">
                  <c:v>-0.86</c:v>
                </c:pt>
                <c:pt idx="6962">
                  <c:v>-0.88</c:v>
                </c:pt>
                <c:pt idx="6963">
                  <c:v>-0.91</c:v>
                </c:pt>
                <c:pt idx="6964">
                  <c:v>-0.93</c:v>
                </c:pt>
                <c:pt idx="6965">
                  <c:v>-0.96000000000000008</c:v>
                </c:pt>
                <c:pt idx="6966">
                  <c:v>-0.97000000000000008</c:v>
                </c:pt>
                <c:pt idx="6967">
                  <c:v>-0.98</c:v>
                </c:pt>
                <c:pt idx="6968">
                  <c:v>-1.01</c:v>
                </c:pt>
                <c:pt idx="6969">
                  <c:v>-1.03</c:v>
                </c:pt>
                <c:pt idx="6970">
                  <c:v>-1.06</c:v>
                </c:pt>
                <c:pt idx="6971">
                  <c:v>-1.08</c:v>
                </c:pt>
                <c:pt idx="6972">
                  <c:v>-1.0900000000000001</c:v>
                </c:pt>
                <c:pt idx="6973">
                  <c:v>-1.1100000000000001</c:v>
                </c:pt>
                <c:pt idx="6974">
                  <c:v>-1.1300000000000001</c:v>
                </c:pt>
                <c:pt idx="6975">
                  <c:v>-1.1600000000000001</c:v>
                </c:pt>
                <c:pt idx="6976">
                  <c:v>-1.1800000000000002</c:v>
                </c:pt>
                <c:pt idx="6977">
                  <c:v>-1.21</c:v>
                </c:pt>
                <c:pt idx="6978">
                  <c:v>-1.22</c:v>
                </c:pt>
                <c:pt idx="6979">
                  <c:v>-1.23</c:v>
                </c:pt>
                <c:pt idx="6980">
                  <c:v>-1.23</c:v>
                </c:pt>
                <c:pt idx="6981">
                  <c:v>-1.23</c:v>
                </c:pt>
                <c:pt idx="6982">
                  <c:v>-1.22</c:v>
                </c:pt>
                <c:pt idx="6983">
                  <c:v>-1.21</c:v>
                </c:pt>
                <c:pt idx="6984">
                  <c:v>-1.1800000000000002</c:v>
                </c:pt>
                <c:pt idx="6985">
                  <c:v>-1.1600000000000001</c:v>
                </c:pt>
                <c:pt idx="6986">
                  <c:v>-1.1300000000000001</c:v>
                </c:pt>
                <c:pt idx="6987">
                  <c:v>-1.1100000000000001</c:v>
                </c:pt>
                <c:pt idx="6988">
                  <c:v>-1.0900000000000001</c:v>
                </c:pt>
                <c:pt idx="6989">
                  <c:v>-1.08</c:v>
                </c:pt>
                <c:pt idx="6990">
                  <c:v>-1.06</c:v>
                </c:pt>
                <c:pt idx="6991">
                  <c:v>-1.03</c:v>
                </c:pt>
                <c:pt idx="6992">
                  <c:v>-1.01</c:v>
                </c:pt>
                <c:pt idx="6993">
                  <c:v>-0.98</c:v>
                </c:pt>
                <c:pt idx="6994">
                  <c:v>-0.97000000000000008</c:v>
                </c:pt>
                <c:pt idx="6995">
                  <c:v>-0.96000000000000008</c:v>
                </c:pt>
                <c:pt idx="6996">
                  <c:v>-0.93</c:v>
                </c:pt>
                <c:pt idx="6997">
                  <c:v>-0.91</c:v>
                </c:pt>
                <c:pt idx="6998">
                  <c:v>-0.88</c:v>
                </c:pt>
                <c:pt idx="6999">
                  <c:v>-0.87</c:v>
                </c:pt>
                <c:pt idx="7000">
                  <c:v>-0.86</c:v>
                </c:pt>
                <c:pt idx="7001">
                  <c:v>-0.83000000000000007</c:v>
                </c:pt>
                <c:pt idx="7002">
                  <c:v>-0.81</c:v>
                </c:pt>
                <c:pt idx="7003">
                  <c:v>-0.78</c:v>
                </c:pt>
                <c:pt idx="7004">
                  <c:v>-0.76</c:v>
                </c:pt>
                <c:pt idx="7005">
                  <c:v>-0.75</c:v>
                </c:pt>
                <c:pt idx="7006">
                  <c:v>-0.73</c:v>
                </c:pt>
                <c:pt idx="7007">
                  <c:v>-0.70000000000000007</c:v>
                </c:pt>
                <c:pt idx="7008">
                  <c:v>-0.68</c:v>
                </c:pt>
                <c:pt idx="7009">
                  <c:v>-0.65</c:v>
                </c:pt>
                <c:pt idx="7010">
                  <c:v>-0.63</c:v>
                </c:pt>
                <c:pt idx="7011">
                  <c:v>-0.62</c:v>
                </c:pt>
                <c:pt idx="7012">
                  <c:v>-0.60000000000000009</c:v>
                </c:pt>
                <c:pt idx="7013">
                  <c:v>-0.58000000000000007</c:v>
                </c:pt>
                <c:pt idx="7014">
                  <c:v>-0.55000000000000004</c:v>
                </c:pt>
                <c:pt idx="7015">
                  <c:v>-0.53</c:v>
                </c:pt>
                <c:pt idx="7016">
                  <c:v>-0.5</c:v>
                </c:pt>
                <c:pt idx="7017">
                  <c:v>-0.49</c:v>
                </c:pt>
                <c:pt idx="7018">
                  <c:v>-0.48</c:v>
                </c:pt>
                <c:pt idx="7019">
                  <c:v>-0.44999999999999996</c:v>
                </c:pt>
                <c:pt idx="7020">
                  <c:v>-0.42999999999999994</c:v>
                </c:pt>
                <c:pt idx="7021">
                  <c:v>-0.40000000000000013</c:v>
                </c:pt>
                <c:pt idx="7022">
                  <c:v>-0.39000000000000012</c:v>
                </c:pt>
                <c:pt idx="7023">
                  <c:v>-0.38000000000000012</c:v>
                </c:pt>
                <c:pt idx="7024">
                  <c:v>-0.35000000000000009</c:v>
                </c:pt>
                <c:pt idx="7025">
                  <c:v>-0.33000000000000007</c:v>
                </c:pt>
                <c:pt idx="7026">
                  <c:v>-0.30000000000000004</c:v>
                </c:pt>
                <c:pt idx="7027">
                  <c:v>-0.28000000000000003</c:v>
                </c:pt>
                <c:pt idx="7028">
                  <c:v>-0.27</c:v>
                </c:pt>
                <c:pt idx="7029">
                  <c:v>-0.24</c:v>
                </c:pt>
                <c:pt idx="7030">
                  <c:v>-0.21999999999999997</c:v>
                </c:pt>
                <c:pt idx="7031">
                  <c:v>-0.18999999999999995</c:v>
                </c:pt>
                <c:pt idx="7032">
                  <c:v>-0.16999999999999993</c:v>
                </c:pt>
                <c:pt idx="7033">
                  <c:v>-0.13000000000000012</c:v>
                </c:pt>
                <c:pt idx="7034">
                  <c:v>-0.1100000000000001</c:v>
                </c:pt>
                <c:pt idx="7035">
                  <c:v>-8.0000000000000071E-2</c:v>
                </c:pt>
                <c:pt idx="7036">
                  <c:v>-6.0000000000000053E-2</c:v>
                </c:pt>
                <c:pt idx="7037">
                  <c:v>-3.0000000000000027E-2</c:v>
                </c:pt>
                <c:pt idx="7038">
                  <c:v>-1.0000000000000009E-2</c:v>
                </c:pt>
                <c:pt idx="7039">
                  <c:v>0</c:v>
                </c:pt>
                <c:pt idx="7040">
                  <c:v>2.0000000000000018E-2</c:v>
                </c:pt>
                <c:pt idx="7041">
                  <c:v>4.0000000000000036E-2</c:v>
                </c:pt>
                <c:pt idx="7042">
                  <c:v>7.0000000000000062E-2</c:v>
                </c:pt>
                <c:pt idx="7043">
                  <c:v>8.9999999999999858E-2</c:v>
                </c:pt>
                <c:pt idx="7044">
                  <c:v>9.9999999999999867E-2</c:v>
                </c:pt>
                <c:pt idx="7045">
                  <c:v>0.11999999999999988</c:v>
                </c:pt>
                <c:pt idx="7046">
                  <c:v>0.1399999999999999</c:v>
                </c:pt>
                <c:pt idx="7047">
                  <c:v>0.16999999999999993</c:v>
                </c:pt>
                <c:pt idx="7048">
                  <c:v>0.18999999999999995</c:v>
                </c:pt>
                <c:pt idx="7049">
                  <c:v>0.19999999999999996</c:v>
                </c:pt>
                <c:pt idx="7050">
                  <c:v>0.21999999999999997</c:v>
                </c:pt>
                <c:pt idx="7051">
                  <c:v>0.24</c:v>
                </c:pt>
                <c:pt idx="7052">
                  <c:v>0.27</c:v>
                </c:pt>
                <c:pt idx="7053">
                  <c:v>0.29000000000000004</c:v>
                </c:pt>
                <c:pt idx="7054">
                  <c:v>0.30000000000000004</c:v>
                </c:pt>
                <c:pt idx="7055">
                  <c:v>0.32000000000000006</c:v>
                </c:pt>
                <c:pt idx="7056">
                  <c:v>0.34999999999999987</c:v>
                </c:pt>
                <c:pt idx="7057">
                  <c:v>0.36999999999999988</c:v>
                </c:pt>
                <c:pt idx="7058">
                  <c:v>0.39999999999999991</c:v>
                </c:pt>
                <c:pt idx="7059">
                  <c:v>0.41999999999999993</c:v>
                </c:pt>
                <c:pt idx="7060">
                  <c:v>0.44999999999999996</c:v>
                </c:pt>
                <c:pt idx="7061">
                  <c:v>0.46999999999999975</c:v>
                </c:pt>
                <c:pt idx="7062">
                  <c:v>0.48999999999999977</c:v>
                </c:pt>
                <c:pt idx="7063">
                  <c:v>0.5</c:v>
                </c:pt>
                <c:pt idx="7064">
                  <c:v>0.52</c:v>
                </c:pt>
                <c:pt idx="7065">
                  <c:v>0.54999999999999982</c:v>
                </c:pt>
                <c:pt idx="7066">
                  <c:v>0.56999999999999984</c:v>
                </c:pt>
                <c:pt idx="7067">
                  <c:v>0.60000000000000009</c:v>
                </c:pt>
                <c:pt idx="7068">
                  <c:v>0.60999999999999988</c:v>
                </c:pt>
                <c:pt idx="7069">
                  <c:v>0.62000000000000011</c:v>
                </c:pt>
                <c:pt idx="7070">
                  <c:v>0.64999999999999991</c:v>
                </c:pt>
                <c:pt idx="7071">
                  <c:v>0.66999999999999993</c:v>
                </c:pt>
                <c:pt idx="7072">
                  <c:v>0.69</c:v>
                </c:pt>
                <c:pt idx="7073">
                  <c:v>0.70000000000000018</c:v>
                </c:pt>
                <c:pt idx="7074">
                  <c:v>0.70000000000000018</c:v>
                </c:pt>
                <c:pt idx="7075">
                  <c:v>0.71</c:v>
                </c:pt>
                <c:pt idx="7076">
                  <c:v>0.70000000000000018</c:v>
                </c:pt>
                <c:pt idx="7077">
                  <c:v>0.70000000000000018</c:v>
                </c:pt>
                <c:pt idx="7078">
                  <c:v>0.66999999999999993</c:v>
                </c:pt>
                <c:pt idx="7079">
                  <c:v>0.64999999999999991</c:v>
                </c:pt>
                <c:pt idx="7080">
                  <c:v>0.64999999999999991</c:v>
                </c:pt>
                <c:pt idx="7081">
                  <c:v>0.62000000000000011</c:v>
                </c:pt>
                <c:pt idx="7082">
                  <c:v>0.60000000000000009</c:v>
                </c:pt>
                <c:pt idx="7083">
                  <c:v>0.58999999999999986</c:v>
                </c:pt>
                <c:pt idx="7084">
                  <c:v>0.56999999999999984</c:v>
                </c:pt>
                <c:pt idx="7085">
                  <c:v>0.54999999999999982</c:v>
                </c:pt>
                <c:pt idx="7086">
                  <c:v>0.52</c:v>
                </c:pt>
                <c:pt idx="7087">
                  <c:v>0.5</c:v>
                </c:pt>
                <c:pt idx="7088">
                  <c:v>0.46999999999999975</c:v>
                </c:pt>
                <c:pt idx="7089">
                  <c:v>0.43999999999999995</c:v>
                </c:pt>
                <c:pt idx="7090">
                  <c:v>0.40999999999999992</c:v>
                </c:pt>
                <c:pt idx="7091">
                  <c:v>0.3899999999999999</c:v>
                </c:pt>
                <c:pt idx="7092">
                  <c:v>0.35999999999999988</c:v>
                </c:pt>
                <c:pt idx="7093">
                  <c:v>0.34999999999999987</c:v>
                </c:pt>
                <c:pt idx="7094">
                  <c:v>0.33999999999999986</c:v>
                </c:pt>
                <c:pt idx="7095">
                  <c:v>0.31000000000000005</c:v>
                </c:pt>
                <c:pt idx="7096">
                  <c:v>0.29000000000000004</c:v>
                </c:pt>
                <c:pt idx="7097">
                  <c:v>0.26</c:v>
                </c:pt>
                <c:pt idx="7098">
                  <c:v>0.24</c:v>
                </c:pt>
                <c:pt idx="7099">
                  <c:v>0.20999999999999996</c:v>
                </c:pt>
                <c:pt idx="7100">
                  <c:v>0.18999999999999995</c:v>
                </c:pt>
                <c:pt idx="7101">
                  <c:v>0.15999999999999992</c:v>
                </c:pt>
                <c:pt idx="7102">
                  <c:v>0.1399999999999999</c:v>
                </c:pt>
                <c:pt idx="7103">
                  <c:v>0.10999999999999988</c:v>
                </c:pt>
                <c:pt idx="7104">
                  <c:v>8.0000000000000071E-2</c:v>
                </c:pt>
                <c:pt idx="7105">
                  <c:v>6.0000000000000053E-2</c:v>
                </c:pt>
                <c:pt idx="7106">
                  <c:v>3.0000000000000027E-2</c:v>
                </c:pt>
                <c:pt idx="7107">
                  <c:v>1.0000000000000009E-2</c:v>
                </c:pt>
                <c:pt idx="7108">
                  <c:v>-2.0000000000000018E-2</c:v>
                </c:pt>
                <c:pt idx="7109">
                  <c:v>-4.0000000000000036E-2</c:v>
                </c:pt>
                <c:pt idx="7110">
                  <c:v>-7.0000000000000062E-2</c:v>
                </c:pt>
                <c:pt idx="7111">
                  <c:v>-9.000000000000008E-2</c:v>
                </c:pt>
                <c:pt idx="7112">
                  <c:v>-0.12000000000000011</c:v>
                </c:pt>
                <c:pt idx="7113">
                  <c:v>-0.14000000000000012</c:v>
                </c:pt>
                <c:pt idx="7114">
                  <c:v>-0.16999999999999993</c:v>
                </c:pt>
                <c:pt idx="7115">
                  <c:v>-0.16999999999999993</c:v>
                </c:pt>
                <c:pt idx="7116">
                  <c:v>-0.18999999999999995</c:v>
                </c:pt>
                <c:pt idx="7117">
                  <c:v>-0.21999999999999997</c:v>
                </c:pt>
                <c:pt idx="7118">
                  <c:v>-0.24</c:v>
                </c:pt>
                <c:pt idx="7119">
                  <c:v>-0.27</c:v>
                </c:pt>
                <c:pt idx="7120">
                  <c:v>-0.28000000000000003</c:v>
                </c:pt>
                <c:pt idx="7121">
                  <c:v>-0.30000000000000004</c:v>
                </c:pt>
                <c:pt idx="7122">
                  <c:v>-0.33000000000000007</c:v>
                </c:pt>
                <c:pt idx="7123">
                  <c:v>-0.35000000000000009</c:v>
                </c:pt>
                <c:pt idx="7124">
                  <c:v>-0.38000000000000012</c:v>
                </c:pt>
                <c:pt idx="7125">
                  <c:v>-0.39000000000000012</c:v>
                </c:pt>
                <c:pt idx="7126">
                  <c:v>-0.40000000000000013</c:v>
                </c:pt>
                <c:pt idx="7127">
                  <c:v>-0.42999999999999994</c:v>
                </c:pt>
                <c:pt idx="7128">
                  <c:v>-0.44999999999999996</c:v>
                </c:pt>
                <c:pt idx="7129">
                  <c:v>-0.48</c:v>
                </c:pt>
                <c:pt idx="7130">
                  <c:v>-0.49</c:v>
                </c:pt>
                <c:pt idx="7131">
                  <c:v>-0.5</c:v>
                </c:pt>
                <c:pt idx="7132">
                  <c:v>-0.53</c:v>
                </c:pt>
                <c:pt idx="7133">
                  <c:v>-0.55000000000000004</c:v>
                </c:pt>
                <c:pt idx="7134">
                  <c:v>-0.58000000000000007</c:v>
                </c:pt>
                <c:pt idx="7135">
                  <c:v>-0.60000000000000009</c:v>
                </c:pt>
                <c:pt idx="7136">
                  <c:v>-0.60000000000000009</c:v>
                </c:pt>
                <c:pt idx="7137">
                  <c:v>-0.63</c:v>
                </c:pt>
                <c:pt idx="7138">
                  <c:v>-0.65</c:v>
                </c:pt>
                <c:pt idx="7139">
                  <c:v>-0.68</c:v>
                </c:pt>
                <c:pt idx="7140">
                  <c:v>-0.70000000000000007</c:v>
                </c:pt>
                <c:pt idx="7141">
                  <c:v>-0.70000000000000007</c:v>
                </c:pt>
                <c:pt idx="7142">
                  <c:v>-0.73</c:v>
                </c:pt>
                <c:pt idx="7143">
                  <c:v>-0.76</c:v>
                </c:pt>
                <c:pt idx="7144">
                  <c:v>-0.78</c:v>
                </c:pt>
                <c:pt idx="7145">
                  <c:v>-0.79</c:v>
                </c:pt>
                <c:pt idx="7146">
                  <c:v>-0.81</c:v>
                </c:pt>
                <c:pt idx="7147">
                  <c:v>-0.83000000000000007</c:v>
                </c:pt>
                <c:pt idx="7148">
                  <c:v>-0.86</c:v>
                </c:pt>
                <c:pt idx="7149">
                  <c:v>-0.88</c:v>
                </c:pt>
                <c:pt idx="7150">
                  <c:v>-0.89</c:v>
                </c:pt>
                <c:pt idx="7151">
                  <c:v>-0.91</c:v>
                </c:pt>
                <c:pt idx="7152">
                  <c:v>-0.93</c:v>
                </c:pt>
                <c:pt idx="7153">
                  <c:v>-0.96000000000000008</c:v>
                </c:pt>
                <c:pt idx="7154">
                  <c:v>-0.97000000000000008</c:v>
                </c:pt>
                <c:pt idx="7155">
                  <c:v>-0.98</c:v>
                </c:pt>
                <c:pt idx="7156">
                  <c:v>-1.01</c:v>
                </c:pt>
                <c:pt idx="7157">
                  <c:v>-1.02</c:v>
                </c:pt>
                <c:pt idx="7158">
                  <c:v>-1.03</c:v>
                </c:pt>
                <c:pt idx="7159">
                  <c:v>-1.06</c:v>
                </c:pt>
                <c:pt idx="7160">
                  <c:v>-1.08</c:v>
                </c:pt>
                <c:pt idx="7161">
                  <c:v>-1.1100000000000001</c:v>
                </c:pt>
                <c:pt idx="7162">
                  <c:v>-1.1300000000000001</c:v>
                </c:pt>
                <c:pt idx="7163">
                  <c:v>-1.1600000000000001</c:v>
                </c:pt>
                <c:pt idx="7164">
                  <c:v>-1.1800000000000002</c:v>
                </c:pt>
                <c:pt idx="7165">
                  <c:v>-1.21</c:v>
                </c:pt>
                <c:pt idx="7166">
                  <c:v>-1.23</c:v>
                </c:pt>
                <c:pt idx="7167">
                  <c:v>-1.24</c:v>
                </c:pt>
                <c:pt idx="7168">
                  <c:v>-1.26</c:v>
                </c:pt>
                <c:pt idx="7169">
                  <c:v>-1.28</c:v>
                </c:pt>
                <c:pt idx="7170">
                  <c:v>-1.28</c:v>
                </c:pt>
                <c:pt idx="7171">
                  <c:v>-1.28</c:v>
                </c:pt>
                <c:pt idx="7172">
                  <c:v>-1.28</c:v>
                </c:pt>
                <c:pt idx="7173">
                  <c:v>-1.26</c:v>
                </c:pt>
                <c:pt idx="7174">
                  <c:v>-1.24</c:v>
                </c:pt>
                <c:pt idx="7175">
                  <c:v>-1.23</c:v>
                </c:pt>
                <c:pt idx="7176">
                  <c:v>-1.21</c:v>
                </c:pt>
                <c:pt idx="7177">
                  <c:v>-1.2</c:v>
                </c:pt>
                <c:pt idx="7178">
                  <c:v>-1.1800000000000002</c:v>
                </c:pt>
                <c:pt idx="7179">
                  <c:v>-1.1600000000000001</c:v>
                </c:pt>
                <c:pt idx="7180">
                  <c:v>-1.1300000000000001</c:v>
                </c:pt>
                <c:pt idx="7181">
                  <c:v>-1.1200000000000001</c:v>
                </c:pt>
                <c:pt idx="7182">
                  <c:v>-1.1100000000000001</c:v>
                </c:pt>
                <c:pt idx="7183">
                  <c:v>-1.08</c:v>
                </c:pt>
                <c:pt idx="7184">
                  <c:v>-1.07</c:v>
                </c:pt>
                <c:pt idx="7185">
                  <c:v>-1.06</c:v>
                </c:pt>
                <c:pt idx="7186">
                  <c:v>-1.03</c:v>
                </c:pt>
                <c:pt idx="7187">
                  <c:v>-1.01</c:v>
                </c:pt>
                <c:pt idx="7188">
                  <c:v>-0.98</c:v>
                </c:pt>
                <c:pt idx="7189">
                  <c:v>-0.96000000000000008</c:v>
                </c:pt>
                <c:pt idx="7190">
                  <c:v>-0.93</c:v>
                </c:pt>
                <c:pt idx="7191">
                  <c:v>-0.91</c:v>
                </c:pt>
                <c:pt idx="7192">
                  <c:v>-0.88</c:v>
                </c:pt>
                <c:pt idx="7193">
                  <c:v>-0.86</c:v>
                </c:pt>
                <c:pt idx="7194">
                  <c:v>-0.86</c:v>
                </c:pt>
                <c:pt idx="7195">
                  <c:v>-0.83000000000000007</c:v>
                </c:pt>
                <c:pt idx="7196">
                  <c:v>-0.81</c:v>
                </c:pt>
                <c:pt idx="7197">
                  <c:v>-0.78</c:v>
                </c:pt>
                <c:pt idx="7198">
                  <c:v>-0.76</c:v>
                </c:pt>
                <c:pt idx="7199">
                  <c:v>-0.73</c:v>
                </c:pt>
                <c:pt idx="7200">
                  <c:v>-0.70000000000000007</c:v>
                </c:pt>
                <c:pt idx="7201">
                  <c:v>-0.68</c:v>
                </c:pt>
                <c:pt idx="7202">
                  <c:v>-0.65</c:v>
                </c:pt>
                <c:pt idx="7203">
                  <c:v>-0.63</c:v>
                </c:pt>
                <c:pt idx="7204">
                  <c:v>-0.62</c:v>
                </c:pt>
                <c:pt idx="7205">
                  <c:v>-0.60000000000000009</c:v>
                </c:pt>
                <c:pt idx="7206">
                  <c:v>-0.58000000000000007</c:v>
                </c:pt>
                <c:pt idx="7207">
                  <c:v>-0.55000000000000004</c:v>
                </c:pt>
                <c:pt idx="7208">
                  <c:v>-0.53</c:v>
                </c:pt>
                <c:pt idx="7209">
                  <c:v>-0.5</c:v>
                </c:pt>
                <c:pt idx="7210">
                  <c:v>-0.48</c:v>
                </c:pt>
                <c:pt idx="7211">
                  <c:v>-0.44999999999999996</c:v>
                </c:pt>
                <c:pt idx="7212">
                  <c:v>-0.42999999999999994</c:v>
                </c:pt>
                <c:pt idx="7213">
                  <c:v>-0.40000000000000013</c:v>
                </c:pt>
                <c:pt idx="7214">
                  <c:v>-0.39000000000000012</c:v>
                </c:pt>
                <c:pt idx="7215">
                  <c:v>-0.38000000000000012</c:v>
                </c:pt>
                <c:pt idx="7216">
                  <c:v>-0.35000000000000009</c:v>
                </c:pt>
                <c:pt idx="7217">
                  <c:v>-0.33000000000000007</c:v>
                </c:pt>
                <c:pt idx="7218">
                  <c:v>-0.30000000000000004</c:v>
                </c:pt>
                <c:pt idx="7219">
                  <c:v>-0.28000000000000003</c:v>
                </c:pt>
                <c:pt idx="7220">
                  <c:v>-0.25</c:v>
                </c:pt>
                <c:pt idx="7221">
                  <c:v>-0.22999999999999998</c:v>
                </c:pt>
                <c:pt idx="7222">
                  <c:v>-0.19999999999999996</c:v>
                </c:pt>
                <c:pt idx="7223">
                  <c:v>-0.17999999999999994</c:v>
                </c:pt>
                <c:pt idx="7224">
                  <c:v>-0.15000000000000013</c:v>
                </c:pt>
                <c:pt idx="7225">
                  <c:v>-0.13000000000000012</c:v>
                </c:pt>
                <c:pt idx="7226">
                  <c:v>-0.10000000000000009</c:v>
                </c:pt>
                <c:pt idx="7227">
                  <c:v>-7.0000000000000062E-2</c:v>
                </c:pt>
                <c:pt idx="7228">
                  <c:v>-5.0000000000000044E-2</c:v>
                </c:pt>
                <c:pt idx="7229">
                  <c:v>-2.0000000000000018E-2</c:v>
                </c:pt>
                <c:pt idx="7230">
                  <c:v>-2.0000000000000018E-2</c:v>
                </c:pt>
                <c:pt idx="7231">
                  <c:v>0</c:v>
                </c:pt>
                <c:pt idx="7232">
                  <c:v>3.0000000000000027E-2</c:v>
                </c:pt>
                <c:pt idx="7233">
                  <c:v>5.0000000000000044E-2</c:v>
                </c:pt>
                <c:pt idx="7234">
                  <c:v>8.0000000000000071E-2</c:v>
                </c:pt>
                <c:pt idx="7235">
                  <c:v>8.9999999999999858E-2</c:v>
                </c:pt>
                <c:pt idx="7236">
                  <c:v>9.9999999999999867E-2</c:v>
                </c:pt>
                <c:pt idx="7237">
                  <c:v>0.12999999999999989</c:v>
                </c:pt>
                <c:pt idx="7238">
                  <c:v>0.14999999999999991</c:v>
                </c:pt>
                <c:pt idx="7239">
                  <c:v>0.17999999999999994</c:v>
                </c:pt>
                <c:pt idx="7240">
                  <c:v>0.18999999999999995</c:v>
                </c:pt>
                <c:pt idx="7241">
                  <c:v>0.19999999999999996</c:v>
                </c:pt>
                <c:pt idx="7242">
                  <c:v>0.22999999999999998</c:v>
                </c:pt>
                <c:pt idx="7243">
                  <c:v>0.25</c:v>
                </c:pt>
                <c:pt idx="7244">
                  <c:v>0.28000000000000003</c:v>
                </c:pt>
                <c:pt idx="7245">
                  <c:v>0.30000000000000004</c:v>
                </c:pt>
                <c:pt idx="7246">
                  <c:v>0.33000000000000007</c:v>
                </c:pt>
                <c:pt idx="7247">
                  <c:v>0.34999999999999987</c:v>
                </c:pt>
                <c:pt idx="7248">
                  <c:v>0.37999999999999989</c:v>
                </c:pt>
                <c:pt idx="7249">
                  <c:v>0.3899999999999999</c:v>
                </c:pt>
                <c:pt idx="7250">
                  <c:v>0.39999999999999991</c:v>
                </c:pt>
                <c:pt idx="7251">
                  <c:v>0.42999999999999994</c:v>
                </c:pt>
                <c:pt idx="7252">
                  <c:v>0.44999999999999996</c:v>
                </c:pt>
                <c:pt idx="7253">
                  <c:v>0.48</c:v>
                </c:pt>
                <c:pt idx="7254">
                  <c:v>0.5</c:v>
                </c:pt>
                <c:pt idx="7255">
                  <c:v>0.5299999999999998</c:v>
                </c:pt>
                <c:pt idx="7256">
                  <c:v>0.56000000000000005</c:v>
                </c:pt>
                <c:pt idx="7257">
                  <c:v>0.56000000000000005</c:v>
                </c:pt>
                <c:pt idx="7258">
                  <c:v>0.58000000000000007</c:v>
                </c:pt>
                <c:pt idx="7259">
                  <c:v>0.60999999999999988</c:v>
                </c:pt>
                <c:pt idx="7260">
                  <c:v>0.62999999999999989</c:v>
                </c:pt>
                <c:pt idx="7261">
                  <c:v>0.66000000000000014</c:v>
                </c:pt>
                <c:pt idx="7262">
                  <c:v>0.68000000000000016</c:v>
                </c:pt>
                <c:pt idx="7263">
                  <c:v>0.69</c:v>
                </c:pt>
                <c:pt idx="7264">
                  <c:v>0.71</c:v>
                </c:pt>
                <c:pt idx="7265">
                  <c:v>0.71</c:v>
                </c:pt>
                <c:pt idx="7266">
                  <c:v>0.73</c:v>
                </c:pt>
                <c:pt idx="7267">
                  <c:v>0.73</c:v>
                </c:pt>
                <c:pt idx="7268">
                  <c:v>0.73</c:v>
                </c:pt>
                <c:pt idx="7269">
                  <c:v>0.71</c:v>
                </c:pt>
                <c:pt idx="7270">
                  <c:v>0.71</c:v>
                </c:pt>
                <c:pt idx="7271">
                  <c:v>0.68000000000000016</c:v>
                </c:pt>
                <c:pt idx="7272">
                  <c:v>0.66999999999999993</c:v>
                </c:pt>
                <c:pt idx="7273">
                  <c:v>0.66000000000000014</c:v>
                </c:pt>
                <c:pt idx="7274">
                  <c:v>0.62999999999999989</c:v>
                </c:pt>
                <c:pt idx="7275">
                  <c:v>0.60999999999999988</c:v>
                </c:pt>
                <c:pt idx="7276">
                  <c:v>0.60999999999999988</c:v>
                </c:pt>
                <c:pt idx="7277">
                  <c:v>0.58000000000000007</c:v>
                </c:pt>
                <c:pt idx="7278">
                  <c:v>0.56000000000000005</c:v>
                </c:pt>
                <c:pt idx="7279">
                  <c:v>0.54</c:v>
                </c:pt>
                <c:pt idx="7280">
                  <c:v>0.5299999999999998</c:v>
                </c:pt>
                <c:pt idx="7281">
                  <c:v>0.5</c:v>
                </c:pt>
                <c:pt idx="7282">
                  <c:v>0.48</c:v>
                </c:pt>
                <c:pt idx="7283">
                  <c:v>0.44999999999999996</c:v>
                </c:pt>
                <c:pt idx="7284">
                  <c:v>0.42999999999999994</c:v>
                </c:pt>
                <c:pt idx="7285">
                  <c:v>0.39999999999999991</c:v>
                </c:pt>
                <c:pt idx="7286">
                  <c:v>0.37999999999999989</c:v>
                </c:pt>
                <c:pt idx="7287">
                  <c:v>0.34999999999999987</c:v>
                </c:pt>
                <c:pt idx="7288">
                  <c:v>0.33999999999999986</c:v>
                </c:pt>
                <c:pt idx="7289">
                  <c:v>0.33000000000000007</c:v>
                </c:pt>
                <c:pt idx="7290">
                  <c:v>0.30000000000000004</c:v>
                </c:pt>
                <c:pt idx="7291">
                  <c:v>0.28000000000000003</c:v>
                </c:pt>
                <c:pt idx="7292">
                  <c:v>0.25</c:v>
                </c:pt>
                <c:pt idx="7293">
                  <c:v>0.22999999999999998</c:v>
                </c:pt>
                <c:pt idx="7294">
                  <c:v>0.21999999999999997</c:v>
                </c:pt>
                <c:pt idx="7295">
                  <c:v>0.19999999999999996</c:v>
                </c:pt>
                <c:pt idx="7296">
                  <c:v>0.17999999999999994</c:v>
                </c:pt>
                <c:pt idx="7297">
                  <c:v>0.14999999999999991</c:v>
                </c:pt>
                <c:pt idx="7298">
                  <c:v>0.12999999999999989</c:v>
                </c:pt>
                <c:pt idx="7299">
                  <c:v>0.11999999999999988</c:v>
                </c:pt>
                <c:pt idx="7300">
                  <c:v>9.9999999999999867E-2</c:v>
                </c:pt>
                <c:pt idx="7301">
                  <c:v>8.0000000000000071E-2</c:v>
                </c:pt>
                <c:pt idx="7302">
                  <c:v>5.0000000000000044E-2</c:v>
                </c:pt>
                <c:pt idx="7303">
                  <c:v>3.0000000000000027E-2</c:v>
                </c:pt>
                <c:pt idx="7304">
                  <c:v>0</c:v>
                </c:pt>
                <c:pt idx="7305">
                  <c:v>-2.0000000000000018E-2</c:v>
                </c:pt>
                <c:pt idx="7306">
                  <c:v>-5.0000000000000044E-2</c:v>
                </c:pt>
                <c:pt idx="7307">
                  <c:v>-7.0000000000000062E-2</c:v>
                </c:pt>
                <c:pt idx="7308">
                  <c:v>-0.10000000000000009</c:v>
                </c:pt>
                <c:pt idx="7309">
                  <c:v>-0.1100000000000001</c:v>
                </c:pt>
                <c:pt idx="7310">
                  <c:v>-0.13000000000000012</c:v>
                </c:pt>
                <c:pt idx="7311">
                  <c:v>-0.15000000000000013</c:v>
                </c:pt>
                <c:pt idx="7312">
                  <c:v>-0.17999999999999994</c:v>
                </c:pt>
                <c:pt idx="7313">
                  <c:v>-0.19999999999999996</c:v>
                </c:pt>
                <c:pt idx="7314">
                  <c:v>-0.21999999999999997</c:v>
                </c:pt>
                <c:pt idx="7315">
                  <c:v>-0.22999999999999998</c:v>
                </c:pt>
                <c:pt idx="7316">
                  <c:v>-0.25</c:v>
                </c:pt>
                <c:pt idx="7317">
                  <c:v>-0.28000000000000003</c:v>
                </c:pt>
                <c:pt idx="7318">
                  <c:v>-0.30000000000000004</c:v>
                </c:pt>
                <c:pt idx="7319">
                  <c:v>-0.33000000000000007</c:v>
                </c:pt>
                <c:pt idx="7320">
                  <c:v>-0.35000000000000009</c:v>
                </c:pt>
                <c:pt idx="7321">
                  <c:v>-0.38000000000000012</c:v>
                </c:pt>
                <c:pt idx="7322">
                  <c:v>-0.40000000000000013</c:v>
                </c:pt>
                <c:pt idx="7323">
                  <c:v>-0.42999999999999994</c:v>
                </c:pt>
                <c:pt idx="7324">
                  <c:v>-0.43999999999999995</c:v>
                </c:pt>
                <c:pt idx="7325">
                  <c:v>-0.44999999999999996</c:v>
                </c:pt>
                <c:pt idx="7326">
                  <c:v>-0.48</c:v>
                </c:pt>
                <c:pt idx="7327">
                  <c:v>-0.5</c:v>
                </c:pt>
                <c:pt idx="7328">
                  <c:v>-0.53</c:v>
                </c:pt>
                <c:pt idx="7329">
                  <c:v>-0.55000000000000004</c:v>
                </c:pt>
                <c:pt idx="7330">
                  <c:v>-0.55000000000000004</c:v>
                </c:pt>
                <c:pt idx="7331">
                  <c:v>-0.58000000000000007</c:v>
                </c:pt>
                <c:pt idx="7332">
                  <c:v>-0.60000000000000009</c:v>
                </c:pt>
                <c:pt idx="7333">
                  <c:v>-0.63</c:v>
                </c:pt>
                <c:pt idx="7334">
                  <c:v>-0.65</c:v>
                </c:pt>
                <c:pt idx="7335">
                  <c:v>-0.68</c:v>
                </c:pt>
                <c:pt idx="7336">
                  <c:v>-0.70000000000000007</c:v>
                </c:pt>
                <c:pt idx="7337">
                  <c:v>-0.73</c:v>
                </c:pt>
                <c:pt idx="7338">
                  <c:v>-0.76</c:v>
                </c:pt>
                <c:pt idx="7339">
                  <c:v>-0.78</c:v>
                </c:pt>
                <c:pt idx="7340">
                  <c:v>-0.81</c:v>
                </c:pt>
                <c:pt idx="7341">
                  <c:v>-0.83000000000000007</c:v>
                </c:pt>
                <c:pt idx="7342">
                  <c:v>-0.86</c:v>
                </c:pt>
                <c:pt idx="7343">
                  <c:v>-0.88</c:v>
                </c:pt>
                <c:pt idx="7344">
                  <c:v>-0.91</c:v>
                </c:pt>
                <c:pt idx="7345">
                  <c:v>-0.93</c:v>
                </c:pt>
                <c:pt idx="7346">
                  <c:v>-0.96000000000000008</c:v>
                </c:pt>
                <c:pt idx="7347">
                  <c:v>-0.98</c:v>
                </c:pt>
                <c:pt idx="7348">
                  <c:v>-1.01</c:v>
                </c:pt>
                <c:pt idx="7349">
                  <c:v>-1.03</c:v>
                </c:pt>
                <c:pt idx="7350">
                  <c:v>-1.06</c:v>
                </c:pt>
                <c:pt idx="7351">
                  <c:v>-1.08</c:v>
                </c:pt>
                <c:pt idx="7352">
                  <c:v>-1.1100000000000001</c:v>
                </c:pt>
                <c:pt idx="7353">
                  <c:v>-1.1300000000000001</c:v>
                </c:pt>
                <c:pt idx="7354">
                  <c:v>-1.1400000000000001</c:v>
                </c:pt>
                <c:pt idx="7355">
                  <c:v>-1.1600000000000001</c:v>
                </c:pt>
                <c:pt idx="7356">
                  <c:v>-1.1800000000000002</c:v>
                </c:pt>
                <c:pt idx="7357">
                  <c:v>-1.21</c:v>
                </c:pt>
                <c:pt idx="7358">
                  <c:v>-1.23</c:v>
                </c:pt>
                <c:pt idx="7359">
                  <c:v>-1.26</c:v>
                </c:pt>
                <c:pt idx="7360">
                  <c:v>-1.28</c:v>
                </c:pt>
                <c:pt idx="7361">
                  <c:v>-1.3</c:v>
                </c:pt>
                <c:pt idx="7362">
                  <c:v>-1.31</c:v>
                </c:pt>
                <c:pt idx="7363">
                  <c:v>-1.33</c:v>
                </c:pt>
                <c:pt idx="7364">
                  <c:v>-1.34</c:v>
                </c:pt>
                <c:pt idx="7365">
                  <c:v>-1.36</c:v>
                </c:pt>
                <c:pt idx="7366">
                  <c:v>-1.3900000000000001</c:v>
                </c:pt>
                <c:pt idx="7367">
                  <c:v>-1.4100000000000001</c:v>
                </c:pt>
                <c:pt idx="7368">
                  <c:v>-1.42</c:v>
                </c:pt>
                <c:pt idx="7369">
                  <c:v>-1.44</c:v>
                </c:pt>
                <c:pt idx="7370">
                  <c:v>-1.46</c:v>
                </c:pt>
                <c:pt idx="7371">
                  <c:v>-1.47</c:v>
                </c:pt>
                <c:pt idx="7372">
                  <c:v>-1.47</c:v>
                </c:pt>
                <c:pt idx="7373">
                  <c:v>-1.44</c:v>
                </c:pt>
                <c:pt idx="7374">
                  <c:v>-1.42</c:v>
                </c:pt>
                <c:pt idx="7375">
                  <c:v>-1.4100000000000001</c:v>
                </c:pt>
                <c:pt idx="7376">
                  <c:v>-1.3900000000000001</c:v>
                </c:pt>
                <c:pt idx="7377">
                  <c:v>-1.36</c:v>
                </c:pt>
                <c:pt idx="7378">
                  <c:v>-1.35</c:v>
                </c:pt>
                <c:pt idx="7379">
                  <c:v>-1.33</c:v>
                </c:pt>
                <c:pt idx="7380">
                  <c:v>-1.32</c:v>
                </c:pt>
                <c:pt idx="7381">
                  <c:v>-1.31</c:v>
                </c:pt>
                <c:pt idx="7382">
                  <c:v>-1.28</c:v>
                </c:pt>
                <c:pt idx="7383">
                  <c:v>-1.26</c:v>
                </c:pt>
                <c:pt idx="7384">
                  <c:v>-1.23</c:v>
                </c:pt>
                <c:pt idx="7385">
                  <c:v>-1.21</c:v>
                </c:pt>
                <c:pt idx="7386">
                  <c:v>-1.1800000000000002</c:v>
                </c:pt>
                <c:pt idx="7387">
                  <c:v>-1.1600000000000001</c:v>
                </c:pt>
                <c:pt idx="7388">
                  <c:v>-1.1300000000000001</c:v>
                </c:pt>
                <c:pt idx="7389">
                  <c:v>-1.1100000000000001</c:v>
                </c:pt>
                <c:pt idx="7390">
                  <c:v>-1.1000000000000001</c:v>
                </c:pt>
                <c:pt idx="7391">
                  <c:v>-1.08</c:v>
                </c:pt>
                <c:pt idx="7392">
                  <c:v>-1.06</c:v>
                </c:pt>
                <c:pt idx="7393">
                  <c:v>-1.03</c:v>
                </c:pt>
                <c:pt idx="7394">
                  <c:v>-1.01</c:v>
                </c:pt>
                <c:pt idx="7395">
                  <c:v>-0.98</c:v>
                </c:pt>
                <c:pt idx="7396">
                  <c:v>-0.96000000000000008</c:v>
                </c:pt>
                <c:pt idx="7397">
                  <c:v>-0.93</c:v>
                </c:pt>
                <c:pt idx="7398">
                  <c:v>-0.91</c:v>
                </c:pt>
                <c:pt idx="7399">
                  <c:v>-0.88</c:v>
                </c:pt>
                <c:pt idx="7400">
                  <c:v>-0.86</c:v>
                </c:pt>
                <c:pt idx="7401">
                  <c:v>-0.83000000000000007</c:v>
                </c:pt>
                <c:pt idx="7402">
                  <c:v>-0.81</c:v>
                </c:pt>
                <c:pt idx="7403">
                  <c:v>-0.78</c:v>
                </c:pt>
                <c:pt idx="7404">
                  <c:v>-0.76</c:v>
                </c:pt>
                <c:pt idx="7405">
                  <c:v>-0.75</c:v>
                </c:pt>
                <c:pt idx="7406">
                  <c:v>-0.73</c:v>
                </c:pt>
                <c:pt idx="7407">
                  <c:v>-0.70000000000000007</c:v>
                </c:pt>
                <c:pt idx="7408">
                  <c:v>-0.68</c:v>
                </c:pt>
                <c:pt idx="7409">
                  <c:v>-0.65</c:v>
                </c:pt>
                <c:pt idx="7410">
                  <c:v>-0.63</c:v>
                </c:pt>
                <c:pt idx="7411">
                  <c:v>-0.60000000000000009</c:v>
                </c:pt>
                <c:pt idx="7412">
                  <c:v>-0.58000000000000007</c:v>
                </c:pt>
                <c:pt idx="7413">
                  <c:v>-0.55000000000000004</c:v>
                </c:pt>
                <c:pt idx="7414">
                  <c:v>-0.53</c:v>
                </c:pt>
                <c:pt idx="7415">
                  <c:v>-0.52</c:v>
                </c:pt>
                <c:pt idx="7416">
                  <c:v>-0.5</c:v>
                </c:pt>
                <c:pt idx="7417">
                  <c:v>-0.48</c:v>
                </c:pt>
                <c:pt idx="7418">
                  <c:v>-0.44999999999999996</c:v>
                </c:pt>
                <c:pt idx="7419">
                  <c:v>-0.42999999999999994</c:v>
                </c:pt>
                <c:pt idx="7420">
                  <c:v>-0.40000000000000013</c:v>
                </c:pt>
                <c:pt idx="7421">
                  <c:v>-0.39000000000000012</c:v>
                </c:pt>
                <c:pt idx="7422">
                  <c:v>-0.38000000000000012</c:v>
                </c:pt>
                <c:pt idx="7423">
                  <c:v>-0.35000000000000009</c:v>
                </c:pt>
                <c:pt idx="7424">
                  <c:v>-0.33000000000000007</c:v>
                </c:pt>
                <c:pt idx="7425">
                  <c:v>-0.30000000000000004</c:v>
                </c:pt>
                <c:pt idx="7426">
                  <c:v>-0.28000000000000003</c:v>
                </c:pt>
                <c:pt idx="7427">
                  <c:v>-0.26</c:v>
                </c:pt>
                <c:pt idx="7428">
                  <c:v>-0.25</c:v>
                </c:pt>
                <c:pt idx="7429">
                  <c:v>-0.22999999999999998</c:v>
                </c:pt>
                <c:pt idx="7430">
                  <c:v>-0.19999999999999996</c:v>
                </c:pt>
                <c:pt idx="7431">
                  <c:v>-0.17999999999999994</c:v>
                </c:pt>
                <c:pt idx="7432">
                  <c:v>-0.15000000000000013</c:v>
                </c:pt>
                <c:pt idx="7433">
                  <c:v>-0.13000000000000012</c:v>
                </c:pt>
                <c:pt idx="7434">
                  <c:v>-0.13000000000000012</c:v>
                </c:pt>
                <c:pt idx="7435">
                  <c:v>-0.10000000000000009</c:v>
                </c:pt>
                <c:pt idx="7436">
                  <c:v>-7.0000000000000062E-2</c:v>
                </c:pt>
                <c:pt idx="7437">
                  <c:v>-5.0000000000000044E-2</c:v>
                </c:pt>
                <c:pt idx="7438">
                  <c:v>-2.0000000000000018E-2</c:v>
                </c:pt>
                <c:pt idx="7439">
                  <c:v>0</c:v>
                </c:pt>
                <c:pt idx="7440">
                  <c:v>3.0000000000000027E-2</c:v>
                </c:pt>
                <c:pt idx="7441">
                  <c:v>6.0000000000000053E-2</c:v>
                </c:pt>
                <c:pt idx="7442">
                  <c:v>8.0000000000000071E-2</c:v>
                </c:pt>
                <c:pt idx="7443">
                  <c:v>9.9999999999999867E-2</c:v>
                </c:pt>
                <c:pt idx="7444">
                  <c:v>0.10999999999999988</c:v>
                </c:pt>
                <c:pt idx="7445">
                  <c:v>0.1399999999999999</c:v>
                </c:pt>
                <c:pt idx="7446">
                  <c:v>0.15999999999999992</c:v>
                </c:pt>
                <c:pt idx="7447">
                  <c:v>0.18999999999999995</c:v>
                </c:pt>
                <c:pt idx="7448">
                  <c:v>0.18999999999999995</c:v>
                </c:pt>
                <c:pt idx="7449">
                  <c:v>0.20999999999999996</c:v>
                </c:pt>
                <c:pt idx="7450">
                  <c:v>0.24</c:v>
                </c:pt>
                <c:pt idx="7451">
                  <c:v>0.26</c:v>
                </c:pt>
                <c:pt idx="7452">
                  <c:v>0.29000000000000004</c:v>
                </c:pt>
                <c:pt idx="7453">
                  <c:v>0.29000000000000004</c:v>
                </c:pt>
                <c:pt idx="7454">
                  <c:v>0.31000000000000005</c:v>
                </c:pt>
                <c:pt idx="7455">
                  <c:v>0.33999999999999986</c:v>
                </c:pt>
                <c:pt idx="7456">
                  <c:v>0.35999999999999988</c:v>
                </c:pt>
                <c:pt idx="7457">
                  <c:v>0.3899999999999999</c:v>
                </c:pt>
                <c:pt idx="7458">
                  <c:v>0.40999999999999992</c:v>
                </c:pt>
                <c:pt idx="7459">
                  <c:v>0.43999999999999995</c:v>
                </c:pt>
                <c:pt idx="7460">
                  <c:v>0.44999999999999996</c:v>
                </c:pt>
                <c:pt idx="7461">
                  <c:v>0.45999999999999996</c:v>
                </c:pt>
                <c:pt idx="7462">
                  <c:v>0.48999999999999977</c:v>
                </c:pt>
                <c:pt idx="7463">
                  <c:v>0.5</c:v>
                </c:pt>
                <c:pt idx="7464">
                  <c:v>0.50999999999999979</c:v>
                </c:pt>
                <c:pt idx="7465">
                  <c:v>0.54</c:v>
                </c:pt>
                <c:pt idx="7466">
                  <c:v>0.56000000000000005</c:v>
                </c:pt>
                <c:pt idx="7467">
                  <c:v>0.56000000000000005</c:v>
                </c:pt>
                <c:pt idx="7468">
                  <c:v>0.56999999999999984</c:v>
                </c:pt>
                <c:pt idx="7469">
                  <c:v>0.56000000000000005</c:v>
                </c:pt>
                <c:pt idx="7470">
                  <c:v>0.56000000000000005</c:v>
                </c:pt>
                <c:pt idx="7471">
                  <c:v>0.56000000000000005</c:v>
                </c:pt>
                <c:pt idx="7472">
                  <c:v>0.54</c:v>
                </c:pt>
                <c:pt idx="7473">
                  <c:v>0.50999999999999979</c:v>
                </c:pt>
                <c:pt idx="7474">
                  <c:v>0.50999999999999979</c:v>
                </c:pt>
                <c:pt idx="7475">
                  <c:v>0.48999999999999977</c:v>
                </c:pt>
                <c:pt idx="7476">
                  <c:v>0.45999999999999996</c:v>
                </c:pt>
                <c:pt idx="7477">
                  <c:v>0.43999999999999995</c:v>
                </c:pt>
                <c:pt idx="7478">
                  <c:v>0.42999999999999994</c:v>
                </c:pt>
                <c:pt idx="7479">
                  <c:v>0.40999999999999992</c:v>
                </c:pt>
                <c:pt idx="7480">
                  <c:v>0.3899999999999999</c:v>
                </c:pt>
                <c:pt idx="7481">
                  <c:v>0.35999999999999988</c:v>
                </c:pt>
                <c:pt idx="7482">
                  <c:v>0.33999999999999986</c:v>
                </c:pt>
                <c:pt idx="7483">
                  <c:v>0.31000000000000005</c:v>
                </c:pt>
                <c:pt idx="7484">
                  <c:v>0.29000000000000004</c:v>
                </c:pt>
                <c:pt idx="7485">
                  <c:v>0.26</c:v>
                </c:pt>
                <c:pt idx="7486">
                  <c:v>0.24</c:v>
                </c:pt>
                <c:pt idx="7487">
                  <c:v>0.20999999999999996</c:v>
                </c:pt>
                <c:pt idx="7488">
                  <c:v>0.18999999999999995</c:v>
                </c:pt>
                <c:pt idx="7489">
                  <c:v>0.15999999999999992</c:v>
                </c:pt>
                <c:pt idx="7490">
                  <c:v>0.1399999999999999</c:v>
                </c:pt>
                <c:pt idx="7491">
                  <c:v>0.1399999999999999</c:v>
                </c:pt>
                <c:pt idx="7492">
                  <c:v>0.10999999999999988</c:v>
                </c:pt>
                <c:pt idx="7493">
                  <c:v>8.0000000000000071E-2</c:v>
                </c:pt>
                <c:pt idx="7494">
                  <c:v>6.0000000000000053E-2</c:v>
                </c:pt>
                <c:pt idx="7495">
                  <c:v>4.0000000000000036E-2</c:v>
                </c:pt>
                <c:pt idx="7496">
                  <c:v>3.0000000000000027E-2</c:v>
                </c:pt>
                <c:pt idx="7497">
                  <c:v>1.0000000000000009E-2</c:v>
                </c:pt>
                <c:pt idx="7498">
                  <c:v>-2.0000000000000018E-2</c:v>
                </c:pt>
                <c:pt idx="7499">
                  <c:v>-4.0000000000000036E-2</c:v>
                </c:pt>
                <c:pt idx="7500">
                  <c:v>-7.0000000000000062E-2</c:v>
                </c:pt>
                <c:pt idx="7501">
                  <c:v>-9.000000000000008E-2</c:v>
                </c:pt>
                <c:pt idx="7502">
                  <c:v>-0.12000000000000011</c:v>
                </c:pt>
                <c:pt idx="7503">
                  <c:v>-0.14000000000000012</c:v>
                </c:pt>
                <c:pt idx="7504">
                  <c:v>-0.16000000000000014</c:v>
                </c:pt>
                <c:pt idx="7505">
                  <c:v>-0.16999999999999993</c:v>
                </c:pt>
                <c:pt idx="7506">
                  <c:v>-0.18999999999999995</c:v>
                </c:pt>
                <c:pt idx="7507">
                  <c:v>-0.21999999999999997</c:v>
                </c:pt>
                <c:pt idx="7508">
                  <c:v>-0.24</c:v>
                </c:pt>
                <c:pt idx="7509">
                  <c:v>-0.27</c:v>
                </c:pt>
                <c:pt idx="7510">
                  <c:v>-0.28000000000000003</c:v>
                </c:pt>
                <c:pt idx="7511">
                  <c:v>-0.29000000000000004</c:v>
                </c:pt>
                <c:pt idx="7512">
                  <c:v>-0.32000000000000006</c:v>
                </c:pt>
                <c:pt idx="7513">
                  <c:v>-0.34000000000000008</c:v>
                </c:pt>
                <c:pt idx="7514">
                  <c:v>-0.37000000000000011</c:v>
                </c:pt>
                <c:pt idx="7515">
                  <c:v>-0.39000000000000012</c:v>
                </c:pt>
                <c:pt idx="7516">
                  <c:v>-0.41999999999999993</c:v>
                </c:pt>
                <c:pt idx="7517">
                  <c:v>-0.43999999999999995</c:v>
                </c:pt>
                <c:pt idx="7518">
                  <c:v>-0.47</c:v>
                </c:pt>
                <c:pt idx="7519">
                  <c:v>-0.49</c:v>
                </c:pt>
                <c:pt idx="7520">
                  <c:v>-0.52</c:v>
                </c:pt>
                <c:pt idx="7521">
                  <c:v>-0.55000000000000004</c:v>
                </c:pt>
                <c:pt idx="7522">
                  <c:v>-0.57000000000000006</c:v>
                </c:pt>
                <c:pt idx="7523">
                  <c:v>-0.60000000000000009</c:v>
                </c:pt>
                <c:pt idx="7524">
                  <c:v>-0.62</c:v>
                </c:pt>
                <c:pt idx="7525">
                  <c:v>-0.63</c:v>
                </c:pt>
                <c:pt idx="7526">
                  <c:v>-0.65</c:v>
                </c:pt>
                <c:pt idx="7527">
                  <c:v>-0.67</c:v>
                </c:pt>
                <c:pt idx="7528">
                  <c:v>-0.70000000000000007</c:v>
                </c:pt>
                <c:pt idx="7529">
                  <c:v>-0.72000000000000008</c:v>
                </c:pt>
                <c:pt idx="7530">
                  <c:v>-0.74</c:v>
                </c:pt>
                <c:pt idx="7531">
                  <c:v>-0.75</c:v>
                </c:pt>
                <c:pt idx="7532">
                  <c:v>-0.77</c:v>
                </c:pt>
                <c:pt idx="7533">
                  <c:v>-0.8</c:v>
                </c:pt>
                <c:pt idx="7534">
                  <c:v>-0.82000000000000006</c:v>
                </c:pt>
                <c:pt idx="7535">
                  <c:v>-0.84000000000000008</c:v>
                </c:pt>
                <c:pt idx="7536">
                  <c:v>-0.85000000000000009</c:v>
                </c:pt>
                <c:pt idx="7537">
                  <c:v>-0.87</c:v>
                </c:pt>
                <c:pt idx="7538">
                  <c:v>-0.9</c:v>
                </c:pt>
                <c:pt idx="7539">
                  <c:v>-0.92</c:v>
                </c:pt>
                <c:pt idx="7540">
                  <c:v>-0.95000000000000007</c:v>
                </c:pt>
                <c:pt idx="7541">
                  <c:v>-0.97000000000000008</c:v>
                </c:pt>
                <c:pt idx="7542">
                  <c:v>-1</c:v>
                </c:pt>
                <c:pt idx="7543">
                  <c:v>-1.02</c:v>
                </c:pt>
                <c:pt idx="7544">
                  <c:v>-1.05</c:v>
                </c:pt>
                <c:pt idx="7545">
                  <c:v>-1.07</c:v>
                </c:pt>
                <c:pt idx="7546">
                  <c:v>-1.1000000000000001</c:v>
                </c:pt>
                <c:pt idx="7547">
                  <c:v>-1.1200000000000001</c:v>
                </c:pt>
                <c:pt idx="7548">
                  <c:v>-1.1400000000000001</c:v>
                </c:pt>
                <c:pt idx="7549">
                  <c:v>-1.1499999999999999</c:v>
                </c:pt>
                <c:pt idx="7550">
                  <c:v>-1.1800000000000002</c:v>
                </c:pt>
                <c:pt idx="7551">
                  <c:v>-1.2</c:v>
                </c:pt>
                <c:pt idx="7552">
                  <c:v>-1.23</c:v>
                </c:pt>
                <c:pt idx="7553">
                  <c:v>-1.24</c:v>
                </c:pt>
                <c:pt idx="7554">
                  <c:v>-1.25</c:v>
                </c:pt>
                <c:pt idx="7555">
                  <c:v>-1.28</c:v>
                </c:pt>
                <c:pt idx="7556">
                  <c:v>-1.3</c:v>
                </c:pt>
                <c:pt idx="7557">
                  <c:v>-1.32</c:v>
                </c:pt>
                <c:pt idx="7558">
                  <c:v>-1.33</c:v>
                </c:pt>
                <c:pt idx="7559">
                  <c:v>-1.35</c:v>
                </c:pt>
                <c:pt idx="7560">
                  <c:v>-1.3800000000000001</c:v>
                </c:pt>
                <c:pt idx="7561">
                  <c:v>-1.3800000000000001</c:v>
                </c:pt>
                <c:pt idx="7562">
                  <c:v>-1.4</c:v>
                </c:pt>
                <c:pt idx="7563">
                  <c:v>-1.43</c:v>
                </c:pt>
                <c:pt idx="7564">
                  <c:v>-1.45</c:v>
                </c:pt>
                <c:pt idx="7565">
                  <c:v>-1.46</c:v>
                </c:pt>
                <c:pt idx="7566">
                  <c:v>-1.48</c:v>
                </c:pt>
                <c:pt idx="7567">
                  <c:v>-1.49</c:v>
                </c:pt>
                <c:pt idx="7568">
                  <c:v>-1.49</c:v>
                </c:pt>
                <c:pt idx="7569">
                  <c:v>-1.47</c:v>
                </c:pt>
                <c:pt idx="7570">
                  <c:v>-1.45</c:v>
                </c:pt>
                <c:pt idx="7571">
                  <c:v>-1.44</c:v>
                </c:pt>
                <c:pt idx="7572">
                  <c:v>-1.43</c:v>
                </c:pt>
                <c:pt idx="7573">
                  <c:v>-1.43</c:v>
                </c:pt>
                <c:pt idx="7574">
                  <c:v>-1.4</c:v>
                </c:pt>
                <c:pt idx="7575">
                  <c:v>-1.3800000000000001</c:v>
                </c:pt>
                <c:pt idx="7576">
                  <c:v>-1.35</c:v>
                </c:pt>
                <c:pt idx="7577">
                  <c:v>-1.33</c:v>
                </c:pt>
                <c:pt idx="7578">
                  <c:v>-1.3</c:v>
                </c:pt>
                <c:pt idx="7579">
                  <c:v>-1.28</c:v>
                </c:pt>
                <c:pt idx="7580">
                  <c:v>-1.25</c:v>
                </c:pt>
                <c:pt idx="7581">
                  <c:v>-1.24</c:v>
                </c:pt>
                <c:pt idx="7582">
                  <c:v>-1.23</c:v>
                </c:pt>
                <c:pt idx="7583">
                  <c:v>-1.2</c:v>
                </c:pt>
                <c:pt idx="7584">
                  <c:v>-1.1800000000000002</c:v>
                </c:pt>
                <c:pt idx="7585">
                  <c:v>-1.1499999999999999</c:v>
                </c:pt>
                <c:pt idx="7586">
                  <c:v>-1.1300000000000001</c:v>
                </c:pt>
                <c:pt idx="7587">
                  <c:v>-1.1200000000000001</c:v>
                </c:pt>
                <c:pt idx="7588">
                  <c:v>-1.1000000000000001</c:v>
                </c:pt>
                <c:pt idx="7589">
                  <c:v>-1.07</c:v>
                </c:pt>
                <c:pt idx="7590">
                  <c:v>-1.05</c:v>
                </c:pt>
                <c:pt idx="7591">
                  <c:v>-1.02</c:v>
                </c:pt>
                <c:pt idx="7592">
                  <c:v>-1</c:v>
                </c:pt>
                <c:pt idx="7593">
                  <c:v>-0.97000000000000008</c:v>
                </c:pt>
                <c:pt idx="7594">
                  <c:v>-0.95000000000000007</c:v>
                </c:pt>
                <c:pt idx="7595">
                  <c:v>-0.93</c:v>
                </c:pt>
                <c:pt idx="7596">
                  <c:v>-0.92</c:v>
                </c:pt>
                <c:pt idx="7597">
                  <c:v>-0.9</c:v>
                </c:pt>
                <c:pt idx="7598">
                  <c:v>-0.87</c:v>
                </c:pt>
                <c:pt idx="7599">
                  <c:v>-0.84000000000000008</c:v>
                </c:pt>
                <c:pt idx="7600">
                  <c:v>-0.81</c:v>
                </c:pt>
                <c:pt idx="7601">
                  <c:v>-0.81</c:v>
                </c:pt>
                <c:pt idx="7602">
                  <c:v>-0.79</c:v>
                </c:pt>
                <c:pt idx="7603">
                  <c:v>-0.76</c:v>
                </c:pt>
                <c:pt idx="7604">
                  <c:v>-0.74</c:v>
                </c:pt>
                <c:pt idx="7605">
                  <c:v>-0.71000000000000008</c:v>
                </c:pt>
                <c:pt idx="7606">
                  <c:v>-0.69000000000000006</c:v>
                </c:pt>
                <c:pt idx="7607">
                  <c:v>-0.68</c:v>
                </c:pt>
                <c:pt idx="7608">
                  <c:v>-0.66</c:v>
                </c:pt>
                <c:pt idx="7609">
                  <c:v>-0.64</c:v>
                </c:pt>
                <c:pt idx="7610">
                  <c:v>-0.60000000000000009</c:v>
                </c:pt>
                <c:pt idx="7611">
                  <c:v>-0.58000000000000007</c:v>
                </c:pt>
                <c:pt idx="7612">
                  <c:v>-0.55000000000000004</c:v>
                </c:pt>
                <c:pt idx="7613">
                  <c:v>-0.55000000000000004</c:v>
                </c:pt>
                <c:pt idx="7614">
                  <c:v>-0.53</c:v>
                </c:pt>
                <c:pt idx="7615">
                  <c:v>-0.5</c:v>
                </c:pt>
                <c:pt idx="7616">
                  <c:v>-0.48</c:v>
                </c:pt>
                <c:pt idx="7617">
                  <c:v>-0.44999999999999996</c:v>
                </c:pt>
                <c:pt idx="7618">
                  <c:v>-0.42999999999999994</c:v>
                </c:pt>
                <c:pt idx="7619">
                  <c:v>-0.41000000000000014</c:v>
                </c:pt>
                <c:pt idx="7620">
                  <c:v>-0.39000000000000012</c:v>
                </c:pt>
                <c:pt idx="7621">
                  <c:v>-0.37000000000000011</c:v>
                </c:pt>
                <c:pt idx="7622">
                  <c:v>-0.34000000000000008</c:v>
                </c:pt>
                <c:pt idx="7623">
                  <c:v>-0.32000000000000006</c:v>
                </c:pt>
                <c:pt idx="7624">
                  <c:v>-0.28000000000000003</c:v>
                </c:pt>
                <c:pt idx="7625">
                  <c:v>-0.26</c:v>
                </c:pt>
                <c:pt idx="7626">
                  <c:v>-0.22999999999999998</c:v>
                </c:pt>
                <c:pt idx="7627">
                  <c:v>-0.20999999999999996</c:v>
                </c:pt>
                <c:pt idx="7628">
                  <c:v>-0.17999999999999994</c:v>
                </c:pt>
                <c:pt idx="7629">
                  <c:v>-0.16000000000000014</c:v>
                </c:pt>
                <c:pt idx="7630">
                  <c:v>-0.13000000000000012</c:v>
                </c:pt>
                <c:pt idx="7631">
                  <c:v>-0.1100000000000001</c:v>
                </c:pt>
                <c:pt idx="7632">
                  <c:v>-8.0000000000000071E-2</c:v>
                </c:pt>
                <c:pt idx="7633">
                  <c:v>-5.0000000000000044E-2</c:v>
                </c:pt>
                <c:pt idx="7634">
                  <c:v>-2.0000000000000018E-2</c:v>
                </c:pt>
                <c:pt idx="7635">
                  <c:v>0</c:v>
                </c:pt>
                <c:pt idx="7636">
                  <c:v>3.0000000000000027E-2</c:v>
                </c:pt>
                <c:pt idx="7637">
                  <c:v>5.0000000000000044E-2</c:v>
                </c:pt>
                <c:pt idx="7638">
                  <c:v>8.0000000000000071E-2</c:v>
                </c:pt>
                <c:pt idx="7639">
                  <c:v>9.9999999999999867E-2</c:v>
                </c:pt>
                <c:pt idx="7640">
                  <c:v>0.11999999999999988</c:v>
                </c:pt>
                <c:pt idx="7641">
                  <c:v>0.12999999999999989</c:v>
                </c:pt>
                <c:pt idx="7642">
                  <c:v>0.14999999999999991</c:v>
                </c:pt>
                <c:pt idx="7643">
                  <c:v>0.17999999999999994</c:v>
                </c:pt>
                <c:pt idx="7644">
                  <c:v>0.19999999999999996</c:v>
                </c:pt>
                <c:pt idx="7645">
                  <c:v>0.22999999999999998</c:v>
                </c:pt>
                <c:pt idx="7646">
                  <c:v>0.24</c:v>
                </c:pt>
                <c:pt idx="7647">
                  <c:v>0.25</c:v>
                </c:pt>
                <c:pt idx="7648">
                  <c:v>0.28000000000000003</c:v>
                </c:pt>
                <c:pt idx="7649">
                  <c:v>0.30000000000000004</c:v>
                </c:pt>
                <c:pt idx="7650">
                  <c:v>0.33000000000000007</c:v>
                </c:pt>
                <c:pt idx="7651">
                  <c:v>0.33999999999999986</c:v>
                </c:pt>
                <c:pt idx="7652">
                  <c:v>0.34999999999999987</c:v>
                </c:pt>
                <c:pt idx="7653">
                  <c:v>0.37999999999999989</c:v>
                </c:pt>
                <c:pt idx="7654">
                  <c:v>0.39999999999999991</c:v>
                </c:pt>
                <c:pt idx="7655">
                  <c:v>0.42999999999999994</c:v>
                </c:pt>
                <c:pt idx="7656">
                  <c:v>0.44999999999999996</c:v>
                </c:pt>
                <c:pt idx="7657">
                  <c:v>0.48</c:v>
                </c:pt>
                <c:pt idx="7658">
                  <c:v>0.5</c:v>
                </c:pt>
                <c:pt idx="7659">
                  <c:v>0.5299999999999998</c:v>
                </c:pt>
                <c:pt idx="7660">
                  <c:v>0.54</c:v>
                </c:pt>
                <c:pt idx="7661">
                  <c:v>0.56000000000000005</c:v>
                </c:pt>
                <c:pt idx="7662">
                  <c:v>0.58000000000000007</c:v>
                </c:pt>
                <c:pt idx="7663">
                  <c:v>0.60999999999999988</c:v>
                </c:pt>
                <c:pt idx="7664">
                  <c:v>0.60999999999999988</c:v>
                </c:pt>
                <c:pt idx="7665">
                  <c:v>0.62999999999999989</c:v>
                </c:pt>
                <c:pt idx="7666">
                  <c:v>0.66000000000000014</c:v>
                </c:pt>
                <c:pt idx="7667">
                  <c:v>0.68000000000000016</c:v>
                </c:pt>
                <c:pt idx="7668">
                  <c:v>0.69</c:v>
                </c:pt>
                <c:pt idx="7669">
                  <c:v>0.71</c:v>
                </c:pt>
                <c:pt idx="7670">
                  <c:v>0.71</c:v>
                </c:pt>
                <c:pt idx="7671">
                  <c:v>0.71</c:v>
                </c:pt>
                <c:pt idx="7672">
                  <c:v>0.71</c:v>
                </c:pt>
                <c:pt idx="7673">
                  <c:v>0.68000000000000016</c:v>
                </c:pt>
                <c:pt idx="7674">
                  <c:v>0.66000000000000014</c:v>
                </c:pt>
                <c:pt idx="7675">
                  <c:v>0.62999999999999989</c:v>
                </c:pt>
                <c:pt idx="7676">
                  <c:v>0.62000000000000011</c:v>
                </c:pt>
                <c:pt idx="7677">
                  <c:v>0.60999999999999988</c:v>
                </c:pt>
                <c:pt idx="7678">
                  <c:v>0.58000000000000007</c:v>
                </c:pt>
                <c:pt idx="7679">
                  <c:v>0.56000000000000005</c:v>
                </c:pt>
                <c:pt idx="7680">
                  <c:v>0.56000000000000005</c:v>
                </c:pt>
                <c:pt idx="7681">
                  <c:v>0.5299999999999998</c:v>
                </c:pt>
                <c:pt idx="7682">
                  <c:v>0.5</c:v>
                </c:pt>
                <c:pt idx="7683">
                  <c:v>0.48</c:v>
                </c:pt>
                <c:pt idx="7684">
                  <c:v>0.45999999999999996</c:v>
                </c:pt>
                <c:pt idx="7685">
                  <c:v>0.44999999999999996</c:v>
                </c:pt>
                <c:pt idx="7686">
                  <c:v>0.42999999999999994</c:v>
                </c:pt>
                <c:pt idx="7687">
                  <c:v>0.39999999999999991</c:v>
                </c:pt>
                <c:pt idx="7688">
                  <c:v>0.37999999999999989</c:v>
                </c:pt>
                <c:pt idx="7689">
                  <c:v>0.34999999999999987</c:v>
                </c:pt>
                <c:pt idx="7690">
                  <c:v>0.34999999999999987</c:v>
                </c:pt>
                <c:pt idx="7691">
                  <c:v>0.33000000000000007</c:v>
                </c:pt>
                <c:pt idx="7692">
                  <c:v>0.30000000000000004</c:v>
                </c:pt>
                <c:pt idx="7693">
                  <c:v>0.27</c:v>
                </c:pt>
                <c:pt idx="7694">
                  <c:v>0.24</c:v>
                </c:pt>
                <c:pt idx="7695">
                  <c:v>0.21999999999999997</c:v>
                </c:pt>
                <c:pt idx="7696">
                  <c:v>0.18999999999999995</c:v>
                </c:pt>
                <c:pt idx="7697">
                  <c:v>0.16999999999999993</c:v>
                </c:pt>
                <c:pt idx="7698">
                  <c:v>0.1399999999999999</c:v>
                </c:pt>
                <c:pt idx="7699">
                  <c:v>0.11999999999999988</c:v>
                </c:pt>
                <c:pt idx="7700">
                  <c:v>8.9999999999999858E-2</c:v>
                </c:pt>
                <c:pt idx="7701">
                  <c:v>8.0000000000000071E-2</c:v>
                </c:pt>
                <c:pt idx="7702">
                  <c:v>7.0000000000000062E-2</c:v>
                </c:pt>
                <c:pt idx="7703">
                  <c:v>4.0000000000000036E-2</c:v>
                </c:pt>
                <c:pt idx="7704">
                  <c:v>2.0000000000000018E-2</c:v>
                </c:pt>
                <c:pt idx="7705">
                  <c:v>-1.0000000000000009E-2</c:v>
                </c:pt>
                <c:pt idx="7706">
                  <c:v>-3.0000000000000027E-2</c:v>
                </c:pt>
                <c:pt idx="7707">
                  <c:v>-6.0000000000000053E-2</c:v>
                </c:pt>
                <c:pt idx="7708">
                  <c:v>-8.0000000000000071E-2</c:v>
                </c:pt>
                <c:pt idx="7709">
                  <c:v>-0.1100000000000001</c:v>
                </c:pt>
                <c:pt idx="7710">
                  <c:v>-0.13000000000000012</c:v>
                </c:pt>
                <c:pt idx="7711">
                  <c:v>-0.16000000000000014</c:v>
                </c:pt>
                <c:pt idx="7712">
                  <c:v>-0.17999999999999994</c:v>
                </c:pt>
                <c:pt idx="7713">
                  <c:v>-0.20999999999999996</c:v>
                </c:pt>
                <c:pt idx="7714">
                  <c:v>-0.22999999999999998</c:v>
                </c:pt>
                <c:pt idx="7715">
                  <c:v>-0.26</c:v>
                </c:pt>
                <c:pt idx="7716">
                  <c:v>-0.27</c:v>
                </c:pt>
                <c:pt idx="7717">
                  <c:v>-0.28000000000000003</c:v>
                </c:pt>
                <c:pt idx="7718">
                  <c:v>-0.31000000000000005</c:v>
                </c:pt>
                <c:pt idx="7719">
                  <c:v>-0.34000000000000008</c:v>
                </c:pt>
                <c:pt idx="7720">
                  <c:v>-0.3600000000000001</c:v>
                </c:pt>
                <c:pt idx="7721">
                  <c:v>-0.39000000000000012</c:v>
                </c:pt>
                <c:pt idx="7722">
                  <c:v>-0.41000000000000014</c:v>
                </c:pt>
                <c:pt idx="7723">
                  <c:v>-0.43999999999999995</c:v>
                </c:pt>
                <c:pt idx="7724">
                  <c:v>-0.45999999999999996</c:v>
                </c:pt>
                <c:pt idx="7725">
                  <c:v>-0.49</c:v>
                </c:pt>
                <c:pt idx="7726">
                  <c:v>-0.51</c:v>
                </c:pt>
                <c:pt idx="7727">
                  <c:v>-0.54</c:v>
                </c:pt>
                <c:pt idx="7728">
                  <c:v>-0.56000000000000005</c:v>
                </c:pt>
                <c:pt idx="7729">
                  <c:v>-0.60000000000000009</c:v>
                </c:pt>
                <c:pt idx="7730">
                  <c:v>-0.62</c:v>
                </c:pt>
                <c:pt idx="7731">
                  <c:v>-0.63</c:v>
                </c:pt>
                <c:pt idx="7732">
                  <c:v>-0.65</c:v>
                </c:pt>
                <c:pt idx="7733">
                  <c:v>-0.67</c:v>
                </c:pt>
                <c:pt idx="7734">
                  <c:v>-0.70000000000000007</c:v>
                </c:pt>
                <c:pt idx="7735">
                  <c:v>-0.73</c:v>
                </c:pt>
                <c:pt idx="7736">
                  <c:v>-0.74</c:v>
                </c:pt>
                <c:pt idx="7737">
                  <c:v>-0.76</c:v>
                </c:pt>
                <c:pt idx="7738">
                  <c:v>-0.78</c:v>
                </c:pt>
                <c:pt idx="7739">
                  <c:v>-0.81</c:v>
                </c:pt>
                <c:pt idx="7740">
                  <c:v>-0.83000000000000007</c:v>
                </c:pt>
                <c:pt idx="7741">
                  <c:v>-0.85000000000000009</c:v>
                </c:pt>
                <c:pt idx="7742">
                  <c:v>-0.86</c:v>
                </c:pt>
                <c:pt idx="7743">
                  <c:v>-0.88</c:v>
                </c:pt>
                <c:pt idx="7744">
                  <c:v>-0.91</c:v>
                </c:pt>
                <c:pt idx="7745">
                  <c:v>-0.93</c:v>
                </c:pt>
                <c:pt idx="7746">
                  <c:v>-0.96000000000000008</c:v>
                </c:pt>
                <c:pt idx="7747">
                  <c:v>-0.98</c:v>
                </c:pt>
                <c:pt idx="7748">
                  <c:v>-1.01</c:v>
                </c:pt>
                <c:pt idx="7749">
                  <c:v>-1.03</c:v>
                </c:pt>
                <c:pt idx="7750">
                  <c:v>-1.06</c:v>
                </c:pt>
                <c:pt idx="7751">
                  <c:v>-1.07</c:v>
                </c:pt>
                <c:pt idx="7752">
                  <c:v>-1.08</c:v>
                </c:pt>
                <c:pt idx="7753">
                  <c:v>-1.1100000000000001</c:v>
                </c:pt>
                <c:pt idx="7754">
                  <c:v>-1.1300000000000001</c:v>
                </c:pt>
                <c:pt idx="7755">
                  <c:v>-1.1600000000000001</c:v>
                </c:pt>
                <c:pt idx="7756">
                  <c:v>-1.1800000000000002</c:v>
                </c:pt>
                <c:pt idx="7757">
                  <c:v>-1.21</c:v>
                </c:pt>
                <c:pt idx="7758">
                  <c:v>-1.23</c:v>
                </c:pt>
                <c:pt idx="7759">
                  <c:v>-1.25</c:v>
                </c:pt>
                <c:pt idx="7760">
                  <c:v>-1.26</c:v>
                </c:pt>
                <c:pt idx="7761">
                  <c:v>-1.28</c:v>
                </c:pt>
                <c:pt idx="7762">
                  <c:v>-1.31</c:v>
                </c:pt>
                <c:pt idx="7763">
                  <c:v>-1.33</c:v>
                </c:pt>
                <c:pt idx="7764">
                  <c:v>-1.34</c:v>
                </c:pt>
                <c:pt idx="7765">
                  <c:v>-1.36</c:v>
                </c:pt>
                <c:pt idx="7766">
                  <c:v>-1.3900000000000001</c:v>
                </c:pt>
                <c:pt idx="7767">
                  <c:v>-1.4</c:v>
                </c:pt>
                <c:pt idx="7768">
                  <c:v>-1.4100000000000001</c:v>
                </c:pt>
                <c:pt idx="7769">
                  <c:v>-1.44</c:v>
                </c:pt>
                <c:pt idx="7770">
                  <c:v>-1.46</c:v>
                </c:pt>
                <c:pt idx="7771">
                  <c:v>-1.46</c:v>
                </c:pt>
                <c:pt idx="7772">
                  <c:v>-1.49</c:v>
                </c:pt>
                <c:pt idx="7773">
                  <c:v>-1.49</c:v>
                </c:pt>
                <c:pt idx="7774">
                  <c:v>-1.51</c:v>
                </c:pt>
                <c:pt idx="7775">
                  <c:v>-1.53</c:v>
                </c:pt>
                <c:pt idx="7776">
                  <c:v>-1.53</c:v>
                </c:pt>
                <c:pt idx="7777">
                  <c:v>-1.5</c:v>
                </c:pt>
                <c:pt idx="7778">
                  <c:v>-1.49</c:v>
                </c:pt>
                <c:pt idx="7779">
                  <c:v>-1.49</c:v>
                </c:pt>
                <c:pt idx="7780">
                  <c:v>-1.46</c:v>
                </c:pt>
                <c:pt idx="7781">
                  <c:v>-1.44</c:v>
                </c:pt>
                <c:pt idx="7782">
                  <c:v>-1.44</c:v>
                </c:pt>
                <c:pt idx="7783">
                  <c:v>-1.4100000000000001</c:v>
                </c:pt>
                <c:pt idx="7784">
                  <c:v>-1.3900000000000001</c:v>
                </c:pt>
                <c:pt idx="7785">
                  <c:v>-1.3800000000000001</c:v>
                </c:pt>
                <c:pt idx="7786">
                  <c:v>-1.36</c:v>
                </c:pt>
                <c:pt idx="7787">
                  <c:v>-1.33</c:v>
                </c:pt>
                <c:pt idx="7788">
                  <c:v>-1.31</c:v>
                </c:pt>
                <c:pt idx="7789">
                  <c:v>-1.28</c:v>
                </c:pt>
                <c:pt idx="7790">
                  <c:v>-1.27</c:v>
                </c:pt>
                <c:pt idx="7791">
                  <c:v>-1.26</c:v>
                </c:pt>
                <c:pt idx="7792">
                  <c:v>-1.23</c:v>
                </c:pt>
                <c:pt idx="7793">
                  <c:v>-1.2</c:v>
                </c:pt>
                <c:pt idx="7794">
                  <c:v>-1.17</c:v>
                </c:pt>
                <c:pt idx="7795">
                  <c:v>-1.1400000000000001</c:v>
                </c:pt>
                <c:pt idx="7796">
                  <c:v>-1.1200000000000001</c:v>
                </c:pt>
                <c:pt idx="7797">
                  <c:v>-1.1200000000000001</c:v>
                </c:pt>
                <c:pt idx="7798">
                  <c:v>-1.0900000000000001</c:v>
                </c:pt>
                <c:pt idx="7799">
                  <c:v>-1.07</c:v>
                </c:pt>
                <c:pt idx="7800">
                  <c:v>-1.04</c:v>
                </c:pt>
                <c:pt idx="7801">
                  <c:v>-1.02</c:v>
                </c:pt>
                <c:pt idx="7802">
                  <c:v>-1</c:v>
                </c:pt>
                <c:pt idx="7803">
                  <c:v>-0.99</c:v>
                </c:pt>
                <c:pt idx="7804">
                  <c:v>-0.97000000000000008</c:v>
                </c:pt>
                <c:pt idx="7805">
                  <c:v>-0.94000000000000006</c:v>
                </c:pt>
                <c:pt idx="7806">
                  <c:v>-0.91</c:v>
                </c:pt>
                <c:pt idx="7807">
                  <c:v>-0.89</c:v>
                </c:pt>
                <c:pt idx="7808">
                  <c:v>-0.87</c:v>
                </c:pt>
                <c:pt idx="7809">
                  <c:v>-0.86</c:v>
                </c:pt>
                <c:pt idx="7810">
                  <c:v>-0.83000000000000007</c:v>
                </c:pt>
                <c:pt idx="7811">
                  <c:v>-0.81</c:v>
                </c:pt>
                <c:pt idx="7812">
                  <c:v>-0.78</c:v>
                </c:pt>
                <c:pt idx="7813">
                  <c:v>-0.76</c:v>
                </c:pt>
                <c:pt idx="7814">
                  <c:v>-0.75</c:v>
                </c:pt>
                <c:pt idx="7815">
                  <c:v>-0.73</c:v>
                </c:pt>
                <c:pt idx="7816">
                  <c:v>-0.70000000000000007</c:v>
                </c:pt>
                <c:pt idx="7817">
                  <c:v>-0.68</c:v>
                </c:pt>
                <c:pt idx="7818">
                  <c:v>-0.65</c:v>
                </c:pt>
                <c:pt idx="7819">
                  <c:v>-0.63</c:v>
                </c:pt>
                <c:pt idx="7820">
                  <c:v>-0.61</c:v>
                </c:pt>
                <c:pt idx="7821">
                  <c:v>-0.60000000000000009</c:v>
                </c:pt>
                <c:pt idx="7822">
                  <c:v>-0.58000000000000007</c:v>
                </c:pt>
                <c:pt idx="7823">
                  <c:v>-0.55000000000000004</c:v>
                </c:pt>
                <c:pt idx="7824">
                  <c:v>-0.52</c:v>
                </c:pt>
                <c:pt idx="7825">
                  <c:v>-0.49</c:v>
                </c:pt>
                <c:pt idx="7826">
                  <c:v>-0.47</c:v>
                </c:pt>
                <c:pt idx="7827">
                  <c:v>-0.43999999999999995</c:v>
                </c:pt>
                <c:pt idx="7828">
                  <c:v>-0.41999999999999993</c:v>
                </c:pt>
                <c:pt idx="7829">
                  <c:v>-0.39000000000000012</c:v>
                </c:pt>
                <c:pt idx="7830">
                  <c:v>-0.3600000000000001</c:v>
                </c:pt>
                <c:pt idx="7831">
                  <c:v>-0.34000000000000008</c:v>
                </c:pt>
                <c:pt idx="7832">
                  <c:v>-0.31000000000000005</c:v>
                </c:pt>
                <c:pt idx="7833">
                  <c:v>-0.28000000000000003</c:v>
                </c:pt>
                <c:pt idx="7834">
                  <c:v>-0.26</c:v>
                </c:pt>
                <c:pt idx="7835">
                  <c:v>-0.22999999999999998</c:v>
                </c:pt>
                <c:pt idx="7836">
                  <c:v>-0.20999999999999996</c:v>
                </c:pt>
                <c:pt idx="7837">
                  <c:v>-0.17999999999999994</c:v>
                </c:pt>
                <c:pt idx="7838">
                  <c:v>-0.17999999999999994</c:v>
                </c:pt>
                <c:pt idx="7839">
                  <c:v>-0.16000000000000014</c:v>
                </c:pt>
                <c:pt idx="7840">
                  <c:v>-0.13000000000000012</c:v>
                </c:pt>
                <c:pt idx="7841">
                  <c:v>-0.1100000000000001</c:v>
                </c:pt>
                <c:pt idx="7842">
                  <c:v>-8.0000000000000071E-2</c:v>
                </c:pt>
                <c:pt idx="7843">
                  <c:v>-6.0000000000000053E-2</c:v>
                </c:pt>
                <c:pt idx="7844">
                  <c:v>-4.0000000000000036E-2</c:v>
                </c:pt>
                <c:pt idx="7845">
                  <c:v>-3.0000000000000027E-2</c:v>
                </c:pt>
                <c:pt idx="7846">
                  <c:v>0</c:v>
                </c:pt>
                <c:pt idx="7847">
                  <c:v>3.0000000000000027E-2</c:v>
                </c:pt>
                <c:pt idx="7848">
                  <c:v>5.0000000000000044E-2</c:v>
                </c:pt>
                <c:pt idx="7849">
                  <c:v>8.0000000000000071E-2</c:v>
                </c:pt>
                <c:pt idx="7850">
                  <c:v>9.9999999999999867E-2</c:v>
                </c:pt>
                <c:pt idx="7851">
                  <c:v>0.12999999999999989</c:v>
                </c:pt>
                <c:pt idx="7852">
                  <c:v>0.14999999999999991</c:v>
                </c:pt>
                <c:pt idx="7853">
                  <c:v>0.17999999999999994</c:v>
                </c:pt>
                <c:pt idx="7854">
                  <c:v>0.19999999999999996</c:v>
                </c:pt>
                <c:pt idx="7855">
                  <c:v>0.22999999999999998</c:v>
                </c:pt>
                <c:pt idx="7856">
                  <c:v>0.25</c:v>
                </c:pt>
                <c:pt idx="7857">
                  <c:v>0.28000000000000003</c:v>
                </c:pt>
                <c:pt idx="7858">
                  <c:v>0.30000000000000004</c:v>
                </c:pt>
                <c:pt idx="7859">
                  <c:v>0.33000000000000007</c:v>
                </c:pt>
                <c:pt idx="7860">
                  <c:v>0.34999999999999987</c:v>
                </c:pt>
                <c:pt idx="7861">
                  <c:v>0.35999999999999988</c:v>
                </c:pt>
                <c:pt idx="7862">
                  <c:v>0.37999999999999989</c:v>
                </c:pt>
                <c:pt idx="7863">
                  <c:v>0.39999999999999991</c:v>
                </c:pt>
                <c:pt idx="7864">
                  <c:v>0.42999999999999994</c:v>
                </c:pt>
                <c:pt idx="7865">
                  <c:v>0.44999999999999996</c:v>
                </c:pt>
                <c:pt idx="7866">
                  <c:v>0.45999999999999996</c:v>
                </c:pt>
                <c:pt idx="7867">
                  <c:v>0.48</c:v>
                </c:pt>
                <c:pt idx="7868">
                  <c:v>0.5</c:v>
                </c:pt>
                <c:pt idx="7869">
                  <c:v>0.5299999999999998</c:v>
                </c:pt>
                <c:pt idx="7870">
                  <c:v>0.56000000000000005</c:v>
                </c:pt>
                <c:pt idx="7871">
                  <c:v>0.56999999999999984</c:v>
                </c:pt>
                <c:pt idx="7872">
                  <c:v>0.58000000000000007</c:v>
                </c:pt>
                <c:pt idx="7873">
                  <c:v>0.60999999999999988</c:v>
                </c:pt>
                <c:pt idx="7874">
                  <c:v>0.62999999999999989</c:v>
                </c:pt>
                <c:pt idx="7875">
                  <c:v>0.66000000000000014</c:v>
                </c:pt>
                <c:pt idx="7876">
                  <c:v>0.66000000000000014</c:v>
                </c:pt>
                <c:pt idx="7877">
                  <c:v>0.68000000000000016</c:v>
                </c:pt>
                <c:pt idx="7878">
                  <c:v>0.71</c:v>
                </c:pt>
                <c:pt idx="7879">
                  <c:v>0.73</c:v>
                </c:pt>
                <c:pt idx="7880">
                  <c:v>0.73999999999999977</c:v>
                </c:pt>
                <c:pt idx="7881">
                  <c:v>0.75999999999999979</c:v>
                </c:pt>
                <c:pt idx="7882">
                  <c:v>0.7799999999999998</c:v>
                </c:pt>
                <c:pt idx="7883">
                  <c:v>0.79</c:v>
                </c:pt>
                <c:pt idx="7884">
                  <c:v>0.81</c:v>
                </c:pt>
                <c:pt idx="7885">
                  <c:v>0.83000000000000007</c:v>
                </c:pt>
                <c:pt idx="7886">
                  <c:v>0.83999999999999986</c:v>
                </c:pt>
                <c:pt idx="7887">
                  <c:v>0.83999999999999986</c:v>
                </c:pt>
                <c:pt idx="7888">
                  <c:v>0.83999999999999986</c:v>
                </c:pt>
                <c:pt idx="7889">
                  <c:v>0.81</c:v>
                </c:pt>
                <c:pt idx="7890">
                  <c:v>0.81</c:v>
                </c:pt>
                <c:pt idx="7891">
                  <c:v>0.79999999999999982</c:v>
                </c:pt>
                <c:pt idx="7892">
                  <c:v>0.7799999999999998</c:v>
                </c:pt>
                <c:pt idx="7893">
                  <c:v>0.75999999999999979</c:v>
                </c:pt>
                <c:pt idx="7894">
                  <c:v>0.73999999999999977</c:v>
                </c:pt>
                <c:pt idx="7895">
                  <c:v>0.73</c:v>
                </c:pt>
                <c:pt idx="7896">
                  <c:v>0.71</c:v>
                </c:pt>
                <c:pt idx="7897">
                  <c:v>0.68000000000000016</c:v>
                </c:pt>
                <c:pt idx="7898">
                  <c:v>0.66000000000000014</c:v>
                </c:pt>
                <c:pt idx="7899">
                  <c:v>0.62999999999999989</c:v>
                </c:pt>
                <c:pt idx="7900">
                  <c:v>0.60999999999999988</c:v>
                </c:pt>
                <c:pt idx="7901">
                  <c:v>0.58000000000000007</c:v>
                </c:pt>
                <c:pt idx="7902">
                  <c:v>0.56000000000000005</c:v>
                </c:pt>
                <c:pt idx="7903">
                  <c:v>0.54999999999999982</c:v>
                </c:pt>
                <c:pt idx="7904">
                  <c:v>0.52</c:v>
                </c:pt>
                <c:pt idx="7905">
                  <c:v>0.5</c:v>
                </c:pt>
                <c:pt idx="7906">
                  <c:v>0.46999999999999975</c:v>
                </c:pt>
                <c:pt idx="7907">
                  <c:v>0.44999999999999996</c:v>
                </c:pt>
                <c:pt idx="7908">
                  <c:v>0.41999999999999993</c:v>
                </c:pt>
                <c:pt idx="7909">
                  <c:v>0.40999999999999992</c:v>
                </c:pt>
                <c:pt idx="7910">
                  <c:v>0.39999999999999991</c:v>
                </c:pt>
                <c:pt idx="7911">
                  <c:v>0.36999999999999988</c:v>
                </c:pt>
                <c:pt idx="7912">
                  <c:v>0.34999999999999987</c:v>
                </c:pt>
                <c:pt idx="7913">
                  <c:v>0.32000000000000006</c:v>
                </c:pt>
                <c:pt idx="7914">
                  <c:v>0.29000000000000004</c:v>
                </c:pt>
                <c:pt idx="7915">
                  <c:v>0.27</c:v>
                </c:pt>
                <c:pt idx="7916">
                  <c:v>0.24</c:v>
                </c:pt>
                <c:pt idx="7917">
                  <c:v>0.21999999999999997</c:v>
                </c:pt>
                <c:pt idx="7918">
                  <c:v>0.18999999999999995</c:v>
                </c:pt>
                <c:pt idx="7919">
                  <c:v>0.17999999999999994</c:v>
                </c:pt>
                <c:pt idx="7920">
                  <c:v>0.16999999999999993</c:v>
                </c:pt>
                <c:pt idx="7921">
                  <c:v>0.1399999999999999</c:v>
                </c:pt>
                <c:pt idx="7922">
                  <c:v>0.11999999999999988</c:v>
                </c:pt>
                <c:pt idx="7923">
                  <c:v>8.9999999999999858E-2</c:v>
                </c:pt>
                <c:pt idx="7924">
                  <c:v>7.0000000000000062E-2</c:v>
                </c:pt>
                <c:pt idx="7925">
                  <c:v>5.0000000000000044E-2</c:v>
                </c:pt>
                <c:pt idx="7926">
                  <c:v>4.0000000000000036E-2</c:v>
                </c:pt>
                <c:pt idx="7927">
                  <c:v>2.0000000000000018E-2</c:v>
                </c:pt>
                <c:pt idx="7928">
                  <c:v>-1.0000000000000009E-2</c:v>
                </c:pt>
                <c:pt idx="7929">
                  <c:v>-3.0000000000000027E-2</c:v>
                </c:pt>
                <c:pt idx="7930">
                  <c:v>-6.0000000000000053E-2</c:v>
                </c:pt>
                <c:pt idx="7931">
                  <c:v>-7.0000000000000062E-2</c:v>
                </c:pt>
                <c:pt idx="7932">
                  <c:v>-8.0000000000000071E-2</c:v>
                </c:pt>
                <c:pt idx="7933">
                  <c:v>-0.1100000000000001</c:v>
                </c:pt>
                <c:pt idx="7934">
                  <c:v>-0.13000000000000012</c:v>
                </c:pt>
                <c:pt idx="7935">
                  <c:v>-0.16000000000000014</c:v>
                </c:pt>
                <c:pt idx="7936">
                  <c:v>-0.17999999999999994</c:v>
                </c:pt>
                <c:pt idx="7937">
                  <c:v>-0.17999999999999994</c:v>
                </c:pt>
                <c:pt idx="7938">
                  <c:v>-0.20999999999999996</c:v>
                </c:pt>
                <c:pt idx="7939">
                  <c:v>-0.22999999999999998</c:v>
                </c:pt>
                <c:pt idx="7940">
                  <c:v>-0.26</c:v>
                </c:pt>
                <c:pt idx="7941">
                  <c:v>-0.27</c:v>
                </c:pt>
                <c:pt idx="7942">
                  <c:v>-0.28000000000000003</c:v>
                </c:pt>
                <c:pt idx="7943">
                  <c:v>-0.32000000000000006</c:v>
                </c:pt>
                <c:pt idx="7944">
                  <c:v>-0.34000000000000008</c:v>
                </c:pt>
                <c:pt idx="7945">
                  <c:v>-0.37000000000000011</c:v>
                </c:pt>
                <c:pt idx="7946">
                  <c:v>-0.39000000000000012</c:v>
                </c:pt>
                <c:pt idx="7947">
                  <c:v>-0.40000000000000013</c:v>
                </c:pt>
                <c:pt idx="7948">
                  <c:v>-0.41999999999999993</c:v>
                </c:pt>
                <c:pt idx="7949">
                  <c:v>-0.44999999999999996</c:v>
                </c:pt>
                <c:pt idx="7950">
                  <c:v>-0.48</c:v>
                </c:pt>
                <c:pt idx="7951">
                  <c:v>-0.5</c:v>
                </c:pt>
                <c:pt idx="7952">
                  <c:v>-0.52</c:v>
                </c:pt>
                <c:pt idx="7953">
                  <c:v>-0.53</c:v>
                </c:pt>
                <c:pt idx="7954">
                  <c:v>-0.55000000000000004</c:v>
                </c:pt>
                <c:pt idx="7955">
                  <c:v>-0.58000000000000007</c:v>
                </c:pt>
                <c:pt idx="7956">
                  <c:v>-0.60000000000000009</c:v>
                </c:pt>
                <c:pt idx="7957">
                  <c:v>-0.62</c:v>
                </c:pt>
                <c:pt idx="7958">
                  <c:v>-0.64</c:v>
                </c:pt>
                <c:pt idx="7959">
                  <c:v>-0.66</c:v>
                </c:pt>
                <c:pt idx="7960">
                  <c:v>-0.69000000000000006</c:v>
                </c:pt>
                <c:pt idx="7961">
                  <c:v>-0.71000000000000008</c:v>
                </c:pt>
                <c:pt idx="7962">
                  <c:v>-0.73</c:v>
                </c:pt>
                <c:pt idx="7963">
                  <c:v>-0.74</c:v>
                </c:pt>
                <c:pt idx="7964">
                  <c:v>-0.76</c:v>
                </c:pt>
                <c:pt idx="7965">
                  <c:v>-0.79</c:v>
                </c:pt>
                <c:pt idx="7966">
                  <c:v>-0.81</c:v>
                </c:pt>
                <c:pt idx="7967">
                  <c:v>-0.84000000000000008</c:v>
                </c:pt>
                <c:pt idx="7968">
                  <c:v>-0.86</c:v>
                </c:pt>
                <c:pt idx="7969">
                  <c:v>-0.89</c:v>
                </c:pt>
                <c:pt idx="7970">
                  <c:v>-0.91</c:v>
                </c:pt>
                <c:pt idx="7971">
                  <c:v>-0.93</c:v>
                </c:pt>
                <c:pt idx="7972">
                  <c:v>-0.94000000000000006</c:v>
                </c:pt>
                <c:pt idx="7973">
                  <c:v>-0.97000000000000008</c:v>
                </c:pt>
                <c:pt idx="7974">
                  <c:v>-0.99</c:v>
                </c:pt>
                <c:pt idx="7975">
                  <c:v>-1.02</c:v>
                </c:pt>
                <c:pt idx="7976">
                  <c:v>-1.02</c:v>
                </c:pt>
                <c:pt idx="7977">
                  <c:v>-1.04</c:v>
                </c:pt>
                <c:pt idx="7978">
                  <c:v>-1.07</c:v>
                </c:pt>
                <c:pt idx="7979">
                  <c:v>-1.0900000000000001</c:v>
                </c:pt>
                <c:pt idx="7980">
                  <c:v>-1.1100000000000001</c:v>
                </c:pt>
                <c:pt idx="7981">
                  <c:v>-1.1200000000000001</c:v>
                </c:pt>
                <c:pt idx="7982">
                  <c:v>-1.1400000000000001</c:v>
                </c:pt>
                <c:pt idx="7983">
                  <c:v>-1.17</c:v>
                </c:pt>
                <c:pt idx="7984">
                  <c:v>-1.1800000000000002</c:v>
                </c:pt>
                <c:pt idx="7985">
                  <c:v>-1.19</c:v>
                </c:pt>
                <c:pt idx="7986">
                  <c:v>-1.22</c:v>
                </c:pt>
                <c:pt idx="7987">
                  <c:v>-1.24</c:v>
                </c:pt>
                <c:pt idx="7988">
                  <c:v>-1.25</c:v>
                </c:pt>
                <c:pt idx="7989">
                  <c:v>-1.27</c:v>
                </c:pt>
                <c:pt idx="7990">
                  <c:v>-1.29</c:v>
                </c:pt>
                <c:pt idx="7991">
                  <c:v>-1.3</c:v>
                </c:pt>
                <c:pt idx="7992">
                  <c:v>-1.32</c:v>
                </c:pt>
                <c:pt idx="7993">
                  <c:v>-1.34</c:v>
                </c:pt>
                <c:pt idx="7994">
                  <c:v>-1.35</c:v>
                </c:pt>
                <c:pt idx="7995">
                  <c:v>-1.35</c:v>
                </c:pt>
                <c:pt idx="7996">
                  <c:v>-1.32</c:v>
                </c:pt>
                <c:pt idx="7997">
                  <c:v>-1.29</c:v>
                </c:pt>
                <c:pt idx="7998">
                  <c:v>-1.27</c:v>
                </c:pt>
                <c:pt idx="7999">
                  <c:v>-1.25</c:v>
                </c:pt>
                <c:pt idx="8000">
                  <c:v>-1.24</c:v>
                </c:pt>
                <c:pt idx="8001">
                  <c:v>-1.22</c:v>
                </c:pt>
                <c:pt idx="8002">
                  <c:v>-1.19</c:v>
                </c:pt>
                <c:pt idx="8003">
                  <c:v>-1.1800000000000002</c:v>
                </c:pt>
                <c:pt idx="8004">
                  <c:v>-1.17</c:v>
                </c:pt>
                <c:pt idx="8005">
                  <c:v>-1.1400000000000001</c:v>
                </c:pt>
                <c:pt idx="8006">
                  <c:v>-1.1200000000000001</c:v>
                </c:pt>
                <c:pt idx="8007">
                  <c:v>-1.0900000000000001</c:v>
                </c:pt>
                <c:pt idx="8008">
                  <c:v>-1.07</c:v>
                </c:pt>
                <c:pt idx="8009">
                  <c:v>-1.04</c:v>
                </c:pt>
                <c:pt idx="8010">
                  <c:v>-1.02</c:v>
                </c:pt>
                <c:pt idx="8011">
                  <c:v>-0.99</c:v>
                </c:pt>
                <c:pt idx="8012">
                  <c:v>-0.97000000000000008</c:v>
                </c:pt>
                <c:pt idx="8013">
                  <c:v>-0.94000000000000006</c:v>
                </c:pt>
                <c:pt idx="8014">
                  <c:v>-0.91</c:v>
                </c:pt>
                <c:pt idx="8015">
                  <c:v>-0.89</c:v>
                </c:pt>
                <c:pt idx="8016">
                  <c:v>-0.87</c:v>
                </c:pt>
                <c:pt idx="8017">
                  <c:v>-0.86</c:v>
                </c:pt>
                <c:pt idx="8018">
                  <c:v>-0.83000000000000007</c:v>
                </c:pt>
                <c:pt idx="8019">
                  <c:v>-0.81</c:v>
                </c:pt>
                <c:pt idx="8020">
                  <c:v>-0.78</c:v>
                </c:pt>
                <c:pt idx="8021">
                  <c:v>-0.76</c:v>
                </c:pt>
                <c:pt idx="8022">
                  <c:v>-0.75</c:v>
                </c:pt>
                <c:pt idx="8023">
                  <c:v>-0.73</c:v>
                </c:pt>
                <c:pt idx="8024">
                  <c:v>-0.70000000000000007</c:v>
                </c:pt>
                <c:pt idx="8025">
                  <c:v>-0.68</c:v>
                </c:pt>
                <c:pt idx="8026">
                  <c:v>-0.65</c:v>
                </c:pt>
                <c:pt idx="8027">
                  <c:v>-0.63</c:v>
                </c:pt>
                <c:pt idx="8028">
                  <c:v>-0.62</c:v>
                </c:pt>
                <c:pt idx="8029">
                  <c:v>-0.60000000000000009</c:v>
                </c:pt>
                <c:pt idx="8030">
                  <c:v>-0.58000000000000007</c:v>
                </c:pt>
                <c:pt idx="8031">
                  <c:v>-0.55000000000000004</c:v>
                </c:pt>
                <c:pt idx="8032">
                  <c:v>-0.53</c:v>
                </c:pt>
                <c:pt idx="8033">
                  <c:v>-0.5</c:v>
                </c:pt>
                <c:pt idx="8034">
                  <c:v>-0.49</c:v>
                </c:pt>
                <c:pt idx="8035">
                  <c:v>-0.48</c:v>
                </c:pt>
                <c:pt idx="8036">
                  <c:v>-0.44999999999999996</c:v>
                </c:pt>
                <c:pt idx="8037">
                  <c:v>-0.42999999999999994</c:v>
                </c:pt>
                <c:pt idx="8038">
                  <c:v>-0.40000000000000013</c:v>
                </c:pt>
                <c:pt idx="8039">
                  <c:v>-0.38000000000000012</c:v>
                </c:pt>
                <c:pt idx="8040">
                  <c:v>-0.35000000000000009</c:v>
                </c:pt>
                <c:pt idx="8041">
                  <c:v>-0.34000000000000008</c:v>
                </c:pt>
                <c:pt idx="8042">
                  <c:v>-0.33000000000000007</c:v>
                </c:pt>
                <c:pt idx="8043">
                  <c:v>-0.29000000000000004</c:v>
                </c:pt>
                <c:pt idx="8044">
                  <c:v>-0.26</c:v>
                </c:pt>
                <c:pt idx="8045">
                  <c:v>-0.22999999999999998</c:v>
                </c:pt>
                <c:pt idx="8046">
                  <c:v>-0.20999999999999996</c:v>
                </c:pt>
                <c:pt idx="8047">
                  <c:v>-0.17999999999999994</c:v>
                </c:pt>
                <c:pt idx="8048">
                  <c:v>-0.17999999999999994</c:v>
                </c:pt>
                <c:pt idx="8049">
                  <c:v>-0.16000000000000014</c:v>
                </c:pt>
                <c:pt idx="8050">
                  <c:v>-0.13000000000000012</c:v>
                </c:pt>
                <c:pt idx="8051">
                  <c:v>-0.1100000000000001</c:v>
                </c:pt>
                <c:pt idx="8052">
                  <c:v>-8.0000000000000071E-2</c:v>
                </c:pt>
                <c:pt idx="8053">
                  <c:v>-5.0000000000000044E-2</c:v>
                </c:pt>
                <c:pt idx="8054">
                  <c:v>-4.0000000000000036E-2</c:v>
                </c:pt>
                <c:pt idx="8055">
                  <c:v>-2.0000000000000018E-2</c:v>
                </c:pt>
                <c:pt idx="8056">
                  <c:v>0</c:v>
                </c:pt>
                <c:pt idx="8057">
                  <c:v>3.0000000000000027E-2</c:v>
                </c:pt>
                <c:pt idx="8058">
                  <c:v>5.0000000000000044E-2</c:v>
                </c:pt>
                <c:pt idx="8059">
                  <c:v>8.0000000000000071E-2</c:v>
                </c:pt>
                <c:pt idx="8060">
                  <c:v>8.9999999999999858E-2</c:v>
                </c:pt>
                <c:pt idx="8061">
                  <c:v>9.9999999999999867E-2</c:v>
                </c:pt>
                <c:pt idx="8062">
                  <c:v>0.12999999999999989</c:v>
                </c:pt>
                <c:pt idx="8063">
                  <c:v>0.14999999999999991</c:v>
                </c:pt>
                <c:pt idx="8064">
                  <c:v>0.17999999999999994</c:v>
                </c:pt>
                <c:pt idx="8065">
                  <c:v>0.19999999999999996</c:v>
                </c:pt>
                <c:pt idx="8066">
                  <c:v>0.19999999999999996</c:v>
                </c:pt>
                <c:pt idx="8067">
                  <c:v>0.22999999999999998</c:v>
                </c:pt>
                <c:pt idx="8068">
                  <c:v>0.25</c:v>
                </c:pt>
                <c:pt idx="8069">
                  <c:v>0.28000000000000003</c:v>
                </c:pt>
                <c:pt idx="8070">
                  <c:v>0.30000000000000004</c:v>
                </c:pt>
                <c:pt idx="8071">
                  <c:v>0.31000000000000005</c:v>
                </c:pt>
                <c:pt idx="8072">
                  <c:v>0.33000000000000007</c:v>
                </c:pt>
                <c:pt idx="8073">
                  <c:v>0.34999999999999987</c:v>
                </c:pt>
                <c:pt idx="8074">
                  <c:v>0.37999999999999989</c:v>
                </c:pt>
                <c:pt idx="8075">
                  <c:v>0.39999999999999991</c:v>
                </c:pt>
                <c:pt idx="8076">
                  <c:v>0.42999999999999994</c:v>
                </c:pt>
                <c:pt idx="8077">
                  <c:v>0.44999999999999996</c:v>
                </c:pt>
                <c:pt idx="8078">
                  <c:v>0.48</c:v>
                </c:pt>
                <c:pt idx="8079">
                  <c:v>0.5</c:v>
                </c:pt>
                <c:pt idx="8080">
                  <c:v>0.50999999999999979</c:v>
                </c:pt>
                <c:pt idx="8081">
                  <c:v>0.5299999999999998</c:v>
                </c:pt>
                <c:pt idx="8082">
                  <c:v>0.56000000000000005</c:v>
                </c:pt>
                <c:pt idx="8083">
                  <c:v>0.58000000000000007</c:v>
                </c:pt>
                <c:pt idx="8084">
                  <c:v>0.60000000000000009</c:v>
                </c:pt>
                <c:pt idx="8085">
                  <c:v>0.60999999999999988</c:v>
                </c:pt>
                <c:pt idx="8086">
                  <c:v>0.62999999999999989</c:v>
                </c:pt>
                <c:pt idx="8087">
                  <c:v>0.66000000000000014</c:v>
                </c:pt>
                <c:pt idx="8088">
                  <c:v>0.68000000000000016</c:v>
                </c:pt>
                <c:pt idx="8089">
                  <c:v>0.69</c:v>
                </c:pt>
                <c:pt idx="8090">
                  <c:v>0.71</c:v>
                </c:pt>
                <c:pt idx="8091">
                  <c:v>0.73</c:v>
                </c:pt>
                <c:pt idx="8092">
                  <c:v>0.75999999999999979</c:v>
                </c:pt>
                <c:pt idx="8093">
                  <c:v>0.7799999999999998</c:v>
                </c:pt>
                <c:pt idx="8094">
                  <c:v>0.81</c:v>
                </c:pt>
                <c:pt idx="8095">
                  <c:v>0.81999999999999984</c:v>
                </c:pt>
                <c:pt idx="8096">
                  <c:v>0.83000000000000007</c:v>
                </c:pt>
                <c:pt idx="8097">
                  <c:v>0.85999999999999988</c:v>
                </c:pt>
                <c:pt idx="8098">
                  <c:v>0.87000000000000011</c:v>
                </c:pt>
                <c:pt idx="8099">
                  <c:v>0.83000000000000007</c:v>
                </c:pt>
                <c:pt idx="8100">
                  <c:v>0.81999999999999984</c:v>
                </c:pt>
                <c:pt idx="8101">
                  <c:v>0.81</c:v>
                </c:pt>
                <c:pt idx="8102">
                  <c:v>0.81</c:v>
                </c:pt>
                <c:pt idx="8103">
                  <c:v>0.81</c:v>
                </c:pt>
                <c:pt idx="8104">
                  <c:v>0.7799999999999998</c:v>
                </c:pt>
                <c:pt idx="8105">
                  <c:v>0.75999999999999979</c:v>
                </c:pt>
                <c:pt idx="8106">
                  <c:v>0.73</c:v>
                </c:pt>
                <c:pt idx="8107">
                  <c:v>0.71999999999999975</c:v>
                </c:pt>
                <c:pt idx="8108">
                  <c:v>0.71</c:v>
                </c:pt>
                <c:pt idx="8109">
                  <c:v>0.68000000000000016</c:v>
                </c:pt>
                <c:pt idx="8110">
                  <c:v>0.66000000000000014</c:v>
                </c:pt>
                <c:pt idx="8111">
                  <c:v>0.62999999999999989</c:v>
                </c:pt>
                <c:pt idx="8112">
                  <c:v>0.60999999999999988</c:v>
                </c:pt>
                <c:pt idx="8113">
                  <c:v>0.58000000000000007</c:v>
                </c:pt>
                <c:pt idx="8114">
                  <c:v>0.56999999999999984</c:v>
                </c:pt>
                <c:pt idx="8115">
                  <c:v>0.56000000000000005</c:v>
                </c:pt>
                <c:pt idx="8116">
                  <c:v>0.5299999999999998</c:v>
                </c:pt>
                <c:pt idx="8117">
                  <c:v>0.5</c:v>
                </c:pt>
                <c:pt idx="8118">
                  <c:v>0.46999999999999975</c:v>
                </c:pt>
                <c:pt idx="8119">
                  <c:v>0.43999999999999995</c:v>
                </c:pt>
                <c:pt idx="8120">
                  <c:v>0.42999999999999994</c:v>
                </c:pt>
                <c:pt idx="8121">
                  <c:v>0.40999999999999992</c:v>
                </c:pt>
                <c:pt idx="8122">
                  <c:v>0.3899999999999999</c:v>
                </c:pt>
                <c:pt idx="8123">
                  <c:v>0.35999999999999988</c:v>
                </c:pt>
                <c:pt idx="8124">
                  <c:v>0.33999999999999986</c:v>
                </c:pt>
                <c:pt idx="8125">
                  <c:v>0.30000000000000004</c:v>
                </c:pt>
                <c:pt idx="8126">
                  <c:v>0.28000000000000003</c:v>
                </c:pt>
                <c:pt idx="8127">
                  <c:v>0.27</c:v>
                </c:pt>
                <c:pt idx="8128">
                  <c:v>0.25</c:v>
                </c:pt>
                <c:pt idx="8129">
                  <c:v>0.22999999999999998</c:v>
                </c:pt>
                <c:pt idx="8130">
                  <c:v>0.19999999999999996</c:v>
                </c:pt>
                <c:pt idx="8131">
                  <c:v>0.17999999999999994</c:v>
                </c:pt>
                <c:pt idx="8132">
                  <c:v>0.14999999999999991</c:v>
                </c:pt>
                <c:pt idx="8133">
                  <c:v>0.1399999999999999</c:v>
                </c:pt>
                <c:pt idx="8134">
                  <c:v>0.12999999999999989</c:v>
                </c:pt>
                <c:pt idx="8135">
                  <c:v>9.9999999999999867E-2</c:v>
                </c:pt>
                <c:pt idx="8136">
                  <c:v>8.0000000000000071E-2</c:v>
                </c:pt>
                <c:pt idx="8137">
                  <c:v>5.0000000000000044E-2</c:v>
                </c:pt>
                <c:pt idx="8138">
                  <c:v>3.0000000000000027E-2</c:v>
                </c:pt>
                <c:pt idx="8139">
                  <c:v>0</c:v>
                </c:pt>
                <c:pt idx="8140">
                  <c:v>-2.0000000000000018E-2</c:v>
                </c:pt>
                <c:pt idx="8141">
                  <c:v>-5.0000000000000044E-2</c:v>
                </c:pt>
                <c:pt idx="8142">
                  <c:v>-7.0000000000000062E-2</c:v>
                </c:pt>
                <c:pt idx="8143">
                  <c:v>-8.0000000000000071E-2</c:v>
                </c:pt>
                <c:pt idx="8144">
                  <c:v>-0.10000000000000009</c:v>
                </c:pt>
                <c:pt idx="8145">
                  <c:v>-0.13000000000000012</c:v>
                </c:pt>
                <c:pt idx="8146">
                  <c:v>-0.15000000000000013</c:v>
                </c:pt>
                <c:pt idx="8147">
                  <c:v>-0.17999999999999994</c:v>
                </c:pt>
                <c:pt idx="8148">
                  <c:v>-0.18999999999999995</c:v>
                </c:pt>
                <c:pt idx="8149">
                  <c:v>-0.19999999999999996</c:v>
                </c:pt>
                <c:pt idx="8150">
                  <c:v>-0.22999999999999998</c:v>
                </c:pt>
                <c:pt idx="8151">
                  <c:v>-0.25</c:v>
                </c:pt>
                <c:pt idx="8152">
                  <c:v>-0.28000000000000003</c:v>
                </c:pt>
                <c:pt idx="8153">
                  <c:v>-0.30000000000000004</c:v>
                </c:pt>
                <c:pt idx="8154">
                  <c:v>-0.33000000000000007</c:v>
                </c:pt>
                <c:pt idx="8155">
                  <c:v>-0.34000000000000008</c:v>
                </c:pt>
                <c:pt idx="8156">
                  <c:v>-0.35000000000000009</c:v>
                </c:pt>
                <c:pt idx="8157">
                  <c:v>-0.38000000000000012</c:v>
                </c:pt>
                <c:pt idx="8158">
                  <c:v>-0.40000000000000013</c:v>
                </c:pt>
                <c:pt idx="8159">
                  <c:v>-0.42999999999999994</c:v>
                </c:pt>
                <c:pt idx="8160">
                  <c:v>-0.44999999999999996</c:v>
                </c:pt>
                <c:pt idx="8161">
                  <c:v>-0.48</c:v>
                </c:pt>
                <c:pt idx="8162">
                  <c:v>-0.5</c:v>
                </c:pt>
                <c:pt idx="8163">
                  <c:v>-0.53</c:v>
                </c:pt>
                <c:pt idx="8164">
                  <c:v>-0.55000000000000004</c:v>
                </c:pt>
                <c:pt idx="8165">
                  <c:v>-0.58000000000000007</c:v>
                </c:pt>
                <c:pt idx="8166">
                  <c:v>-0.60000000000000009</c:v>
                </c:pt>
                <c:pt idx="8167">
                  <c:v>-0.63</c:v>
                </c:pt>
                <c:pt idx="8168">
                  <c:v>-0.65</c:v>
                </c:pt>
                <c:pt idx="8169">
                  <c:v>-0.68</c:v>
                </c:pt>
                <c:pt idx="8170">
                  <c:v>-0.70000000000000007</c:v>
                </c:pt>
                <c:pt idx="8171">
                  <c:v>-0.72000000000000008</c:v>
                </c:pt>
                <c:pt idx="8172">
                  <c:v>-0.73</c:v>
                </c:pt>
                <c:pt idx="8173">
                  <c:v>-0.76</c:v>
                </c:pt>
                <c:pt idx="8174">
                  <c:v>-0.78</c:v>
                </c:pt>
                <c:pt idx="8175">
                  <c:v>-0.81</c:v>
                </c:pt>
                <c:pt idx="8176">
                  <c:v>-0.83000000000000007</c:v>
                </c:pt>
                <c:pt idx="8177">
                  <c:v>-0.84000000000000008</c:v>
                </c:pt>
                <c:pt idx="8178">
                  <c:v>-0.86</c:v>
                </c:pt>
                <c:pt idx="8179">
                  <c:v>-0.88</c:v>
                </c:pt>
                <c:pt idx="8180">
                  <c:v>-0.91</c:v>
                </c:pt>
                <c:pt idx="8181">
                  <c:v>-0.93</c:v>
                </c:pt>
                <c:pt idx="8182">
                  <c:v>-0.96000000000000008</c:v>
                </c:pt>
                <c:pt idx="8183">
                  <c:v>-0.97000000000000008</c:v>
                </c:pt>
                <c:pt idx="8184">
                  <c:v>-0.98</c:v>
                </c:pt>
                <c:pt idx="8185">
                  <c:v>-1.01</c:v>
                </c:pt>
                <c:pt idx="8186">
                  <c:v>-1.03</c:v>
                </c:pt>
                <c:pt idx="8187">
                  <c:v>-1.06</c:v>
                </c:pt>
                <c:pt idx="8188">
                  <c:v>-1.08</c:v>
                </c:pt>
                <c:pt idx="8189">
                  <c:v>-1.1100000000000001</c:v>
                </c:pt>
                <c:pt idx="8190">
                  <c:v>-1.1300000000000001</c:v>
                </c:pt>
                <c:pt idx="8191">
                  <c:v>-1.1600000000000001</c:v>
                </c:pt>
                <c:pt idx="8192">
                  <c:v>-1.1800000000000002</c:v>
                </c:pt>
                <c:pt idx="8193">
                  <c:v>-1.1800000000000002</c:v>
                </c:pt>
                <c:pt idx="8194">
                  <c:v>-1.21</c:v>
                </c:pt>
                <c:pt idx="8195">
                  <c:v>-1.23</c:v>
                </c:pt>
                <c:pt idx="8196">
                  <c:v>-1.26</c:v>
                </c:pt>
                <c:pt idx="8197">
                  <c:v>-1.28</c:v>
                </c:pt>
                <c:pt idx="8198">
                  <c:v>-1.31</c:v>
                </c:pt>
                <c:pt idx="8199">
                  <c:v>-1.33</c:v>
                </c:pt>
                <c:pt idx="8200">
                  <c:v>-1.36</c:v>
                </c:pt>
                <c:pt idx="8201">
                  <c:v>-1.37</c:v>
                </c:pt>
                <c:pt idx="8202">
                  <c:v>-1.3900000000000001</c:v>
                </c:pt>
                <c:pt idx="8203">
                  <c:v>-1.4100000000000001</c:v>
                </c:pt>
                <c:pt idx="8204">
                  <c:v>-1.44</c:v>
                </c:pt>
                <c:pt idx="8205">
                  <c:v>-1.45</c:v>
                </c:pt>
                <c:pt idx="8206">
                  <c:v>-1.46</c:v>
                </c:pt>
                <c:pt idx="8207">
                  <c:v>-1.49</c:v>
                </c:pt>
                <c:pt idx="8208">
                  <c:v>-1.51</c:v>
                </c:pt>
                <c:pt idx="8209">
                  <c:v>-1.52</c:v>
                </c:pt>
                <c:pt idx="8210">
                  <c:v>-1.54</c:v>
                </c:pt>
                <c:pt idx="8211">
                  <c:v>-1.56</c:v>
                </c:pt>
                <c:pt idx="8212">
                  <c:v>-1.58</c:v>
                </c:pt>
                <c:pt idx="8213">
                  <c:v>-1.59</c:v>
                </c:pt>
                <c:pt idx="8214">
                  <c:v>-1.61</c:v>
                </c:pt>
                <c:pt idx="8215">
                  <c:v>-1.6400000000000001</c:v>
                </c:pt>
                <c:pt idx="8216">
                  <c:v>-1.6400000000000001</c:v>
                </c:pt>
                <c:pt idx="8217">
                  <c:v>-1.6500000000000001</c:v>
                </c:pt>
                <c:pt idx="8218">
                  <c:v>-1.6400000000000001</c:v>
                </c:pt>
                <c:pt idx="8219">
                  <c:v>-1.61</c:v>
                </c:pt>
                <c:pt idx="8220">
                  <c:v>-1.59</c:v>
                </c:pt>
                <c:pt idx="8221">
                  <c:v>-1.57</c:v>
                </c:pt>
                <c:pt idx="8222">
                  <c:v>-1.56</c:v>
                </c:pt>
                <c:pt idx="8223">
                  <c:v>-1.54</c:v>
                </c:pt>
                <c:pt idx="8224">
                  <c:v>-1.51</c:v>
                </c:pt>
                <c:pt idx="8225">
                  <c:v>-1.49</c:v>
                </c:pt>
                <c:pt idx="8226">
                  <c:v>-1.49</c:v>
                </c:pt>
                <c:pt idx="8227">
                  <c:v>-1.46</c:v>
                </c:pt>
                <c:pt idx="8228">
                  <c:v>-1.44</c:v>
                </c:pt>
                <c:pt idx="8229">
                  <c:v>-1.4100000000000001</c:v>
                </c:pt>
                <c:pt idx="8230">
                  <c:v>-1.3900000000000001</c:v>
                </c:pt>
                <c:pt idx="8231">
                  <c:v>-1.3900000000000001</c:v>
                </c:pt>
                <c:pt idx="8232">
                  <c:v>-1.36</c:v>
                </c:pt>
                <c:pt idx="8233">
                  <c:v>-1.33</c:v>
                </c:pt>
                <c:pt idx="8234">
                  <c:v>-1.31</c:v>
                </c:pt>
                <c:pt idx="8235">
                  <c:v>-1.28</c:v>
                </c:pt>
                <c:pt idx="8236">
                  <c:v>-1.26</c:v>
                </c:pt>
                <c:pt idx="8237">
                  <c:v>-1.23</c:v>
                </c:pt>
                <c:pt idx="8238">
                  <c:v>-1.21</c:v>
                </c:pt>
                <c:pt idx="8239">
                  <c:v>-1.1800000000000002</c:v>
                </c:pt>
                <c:pt idx="8240">
                  <c:v>-1.1600000000000001</c:v>
                </c:pt>
                <c:pt idx="8241">
                  <c:v>-1.1300000000000001</c:v>
                </c:pt>
                <c:pt idx="8242">
                  <c:v>-1.1100000000000001</c:v>
                </c:pt>
                <c:pt idx="8243">
                  <c:v>-1.1000000000000001</c:v>
                </c:pt>
                <c:pt idx="8244">
                  <c:v>-1.07</c:v>
                </c:pt>
                <c:pt idx="8245">
                  <c:v>-1.04</c:v>
                </c:pt>
                <c:pt idx="8246">
                  <c:v>-1.02</c:v>
                </c:pt>
                <c:pt idx="8247">
                  <c:v>-0.99</c:v>
                </c:pt>
                <c:pt idx="8248">
                  <c:v>-0.97000000000000008</c:v>
                </c:pt>
                <c:pt idx="8249">
                  <c:v>-0.95000000000000007</c:v>
                </c:pt>
                <c:pt idx="8250">
                  <c:v>-0.94000000000000006</c:v>
                </c:pt>
                <c:pt idx="8251">
                  <c:v>-0.91</c:v>
                </c:pt>
                <c:pt idx="8252">
                  <c:v>-0.89</c:v>
                </c:pt>
                <c:pt idx="8253">
                  <c:v>-0.86</c:v>
                </c:pt>
                <c:pt idx="8254">
                  <c:v>-0.83000000000000007</c:v>
                </c:pt>
                <c:pt idx="8255">
                  <c:v>-0.81</c:v>
                </c:pt>
                <c:pt idx="8256">
                  <c:v>-0.81</c:v>
                </c:pt>
                <c:pt idx="8257">
                  <c:v>-0.78</c:v>
                </c:pt>
                <c:pt idx="8258">
                  <c:v>-0.76</c:v>
                </c:pt>
                <c:pt idx="8259">
                  <c:v>-0.72000000000000008</c:v>
                </c:pt>
                <c:pt idx="8260">
                  <c:v>-0.70000000000000007</c:v>
                </c:pt>
                <c:pt idx="8261">
                  <c:v>-0.66</c:v>
                </c:pt>
                <c:pt idx="8262">
                  <c:v>-0.65</c:v>
                </c:pt>
                <c:pt idx="8263">
                  <c:v>-0.64</c:v>
                </c:pt>
                <c:pt idx="8264">
                  <c:v>-0.61</c:v>
                </c:pt>
                <c:pt idx="8265">
                  <c:v>-0.59000000000000008</c:v>
                </c:pt>
                <c:pt idx="8266">
                  <c:v>-0.55000000000000004</c:v>
                </c:pt>
                <c:pt idx="8267">
                  <c:v>-0.53</c:v>
                </c:pt>
                <c:pt idx="8268">
                  <c:v>-0.5</c:v>
                </c:pt>
                <c:pt idx="8269">
                  <c:v>-0.49</c:v>
                </c:pt>
                <c:pt idx="8270">
                  <c:v>-0.48</c:v>
                </c:pt>
                <c:pt idx="8271">
                  <c:v>-0.44999999999999996</c:v>
                </c:pt>
                <c:pt idx="8272">
                  <c:v>-0.42999999999999994</c:v>
                </c:pt>
                <c:pt idx="8273">
                  <c:v>-0.40000000000000013</c:v>
                </c:pt>
                <c:pt idx="8274">
                  <c:v>-0.38000000000000012</c:v>
                </c:pt>
                <c:pt idx="8275">
                  <c:v>-0.35000000000000009</c:v>
                </c:pt>
                <c:pt idx="8276">
                  <c:v>-0.32000000000000006</c:v>
                </c:pt>
                <c:pt idx="8277">
                  <c:v>-0.31000000000000005</c:v>
                </c:pt>
                <c:pt idx="8278">
                  <c:v>-0.29000000000000004</c:v>
                </c:pt>
                <c:pt idx="8279">
                  <c:v>-0.27</c:v>
                </c:pt>
                <c:pt idx="8280">
                  <c:v>-0.24</c:v>
                </c:pt>
                <c:pt idx="8281">
                  <c:v>-0.20999999999999996</c:v>
                </c:pt>
                <c:pt idx="8282">
                  <c:v>-0.17999999999999994</c:v>
                </c:pt>
                <c:pt idx="8283">
                  <c:v>-0.14000000000000012</c:v>
                </c:pt>
                <c:pt idx="8284">
                  <c:v>-0.1100000000000001</c:v>
                </c:pt>
                <c:pt idx="8285">
                  <c:v>-8.0000000000000071E-2</c:v>
                </c:pt>
                <c:pt idx="8286">
                  <c:v>-6.0000000000000053E-2</c:v>
                </c:pt>
                <c:pt idx="8287">
                  <c:v>-3.0000000000000027E-2</c:v>
                </c:pt>
                <c:pt idx="8288">
                  <c:v>-1.0000000000000009E-2</c:v>
                </c:pt>
                <c:pt idx="8289">
                  <c:v>1.0000000000000009E-2</c:v>
                </c:pt>
                <c:pt idx="8290">
                  <c:v>2.0000000000000018E-2</c:v>
                </c:pt>
                <c:pt idx="8291">
                  <c:v>4.0000000000000036E-2</c:v>
                </c:pt>
                <c:pt idx="8292">
                  <c:v>7.0000000000000062E-2</c:v>
                </c:pt>
                <c:pt idx="8293">
                  <c:v>8.9999999999999858E-2</c:v>
                </c:pt>
                <c:pt idx="8294">
                  <c:v>0.11999999999999988</c:v>
                </c:pt>
                <c:pt idx="8295">
                  <c:v>0.1399999999999999</c:v>
                </c:pt>
                <c:pt idx="8296">
                  <c:v>0.16999999999999993</c:v>
                </c:pt>
                <c:pt idx="8297">
                  <c:v>0.19999999999999996</c:v>
                </c:pt>
                <c:pt idx="8298">
                  <c:v>0.22999999999999998</c:v>
                </c:pt>
                <c:pt idx="8299">
                  <c:v>0.25</c:v>
                </c:pt>
                <c:pt idx="8300">
                  <c:v>0.29000000000000004</c:v>
                </c:pt>
                <c:pt idx="8301">
                  <c:v>0.31000000000000005</c:v>
                </c:pt>
                <c:pt idx="8302">
                  <c:v>0.33999999999999986</c:v>
                </c:pt>
                <c:pt idx="8303">
                  <c:v>0.35999999999999988</c:v>
                </c:pt>
                <c:pt idx="8304">
                  <c:v>0.3899999999999999</c:v>
                </c:pt>
                <c:pt idx="8305">
                  <c:v>0.40999999999999992</c:v>
                </c:pt>
                <c:pt idx="8306">
                  <c:v>0.43999999999999995</c:v>
                </c:pt>
                <c:pt idx="8307">
                  <c:v>0.45999999999999996</c:v>
                </c:pt>
                <c:pt idx="8308">
                  <c:v>0.48999999999999977</c:v>
                </c:pt>
                <c:pt idx="8309">
                  <c:v>0.50999999999999979</c:v>
                </c:pt>
                <c:pt idx="8310">
                  <c:v>0.54</c:v>
                </c:pt>
                <c:pt idx="8311">
                  <c:v>0.56000000000000005</c:v>
                </c:pt>
                <c:pt idx="8312">
                  <c:v>0.56000000000000005</c:v>
                </c:pt>
                <c:pt idx="8313">
                  <c:v>0.58999999999999986</c:v>
                </c:pt>
                <c:pt idx="8314">
                  <c:v>0.60999999999999988</c:v>
                </c:pt>
                <c:pt idx="8315">
                  <c:v>0.64000000000000012</c:v>
                </c:pt>
                <c:pt idx="8316">
                  <c:v>0.66000000000000014</c:v>
                </c:pt>
                <c:pt idx="8317">
                  <c:v>0.66999999999999993</c:v>
                </c:pt>
                <c:pt idx="8318">
                  <c:v>0.69</c:v>
                </c:pt>
                <c:pt idx="8319">
                  <c:v>0.71</c:v>
                </c:pt>
                <c:pt idx="8320">
                  <c:v>0.73999999999999977</c:v>
                </c:pt>
                <c:pt idx="8321">
                  <c:v>0.77</c:v>
                </c:pt>
                <c:pt idx="8322">
                  <c:v>0.79</c:v>
                </c:pt>
                <c:pt idx="8323">
                  <c:v>0.79999999999999982</c:v>
                </c:pt>
                <c:pt idx="8324">
                  <c:v>0.81999999999999984</c:v>
                </c:pt>
                <c:pt idx="8325">
                  <c:v>0.83999999999999986</c:v>
                </c:pt>
                <c:pt idx="8326">
                  <c:v>0.87000000000000011</c:v>
                </c:pt>
                <c:pt idx="8327">
                  <c:v>0.89000000000000012</c:v>
                </c:pt>
                <c:pt idx="8328">
                  <c:v>0.91000000000000014</c:v>
                </c:pt>
                <c:pt idx="8329">
                  <c:v>0.91999999999999993</c:v>
                </c:pt>
                <c:pt idx="8330">
                  <c:v>0.94</c:v>
                </c:pt>
                <c:pt idx="8331">
                  <c:v>0.96</c:v>
                </c:pt>
                <c:pt idx="8332">
                  <c:v>0.96999999999999975</c:v>
                </c:pt>
                <c:pt idx="8333">
                  <c:v>0.98999999999999977</c:v>
                </c:pt>
                <c:pt idx="8334">
                  <c:v>1.0099999999999998</c:v>
                </c:pt>
                <c:pt idx="8335">
                  <c:v>1.02</c:v>
                </c:pt>
                <c:pt idx="8336">
                  <c:v>1.02</c:v>
                </c:pt>
                <c:pt idx="8337">
                  <c:v>1.02</c:v>
                </c:pt>
                <c:pt idx="8338">
                  <c:v>1.0299999999999998</c:v>
                </c:pt>
                <c:pt idx="8339">
                  <c:v>1.0299999999999998</c:v>
                </c:pt>
                <c:pt idx="8340">
                  <c:v>1.0299999999999998</c:v>
                </c:pt>
                <c:pt idx="8341">
                  <c:v>0.98999999999999977</c:v>
                </c:pt>
                <c:pt idx="8342">
                  <c:v>0.96999999999999975</c:v>
                </c:pt>
                <c:pt idx="8343">
                  <c:v>0.94</c:v>
                </c:pt>
                <c:pt idx="8344">
                  <c:v>0.91999999999999993</c:v>
                </c:pt>
                <c:pt idx="8345">
                  <c:v>0.89000000000000012</c:v>
                </c:pt>
                <c:pt idx="8346">
                  <c:v>0.87000000000000011</c:v>
                </c:pt>
                <c:pt idx="8347">
                  <c:v>0.83999999999999986</c:v>
                </c:pt>
                <c:pt idx="8348">
                  <c:v>0.81999999999999984</c:v>
                </c:pt>
                <c:pt idx="8349">
                  <c:v>0.79</c:v>
                </c:pt>
                <c:pt idx="8350">
                  <c:v>0.77</c:v>
                </c:pt>
                <c:pt idx="8351">
                  <c:v>0.73</c:v>
                </c:pt>
                <c:pt idx="8352">
                  <c:v>0.70000000000000018</c:v>
                </c:pt>
                <c:pt idx="8353">
                  <c:v>0.66999999999999993</c:v>
                </c:pt>
                <c:pt idx="8354">
                  <c:v>0.64999999999999991</c:v>
                </c:pt>
                <c:pt idx="8355">
                  <c:v>0.62000000000000011</c:v>
                </c:pt>
                <c:pt idx="8356">
                  <c:v>0.60999999999999988</c:v>
                </c:pt>
                <c:pt idx="8357">
                  <c:v>0.60000000000000009</c:v>
                </c:pt>
                <c:pt idx="8358">
                  <c:v>0.56999999999999984</c:v>
                </c:pt>
                <c:pt idx="8359">
                  <c:v>0.54999999999999982</c:v>
                </c:pt>
                <c:pt idx="8360">
                  <c:v>0.52</c:v>
                </c:pt>
                <c:pt idx="8361">
                  <c:v>0.5</c:v>
                </c:pt>
                <c:pt idx="8362">
                  <c:v>0.46999999999999975</c:v>
                </c:pt>
                <c:pt idx="8363">
                  <c:v>0.43999999999999995</c:v>
                </c:pt>
                <c:pt idx="8364">
                  <c:v>0.42999999999999994</c:v>
                </c:pt>
                <c:pt idx="8365">
                  <c:v>0.40999999999999992</c:v>
                </c:pt>
                <c:pt idx="8366">
                  <c:v>0.3899999999999999</c:v>
                </c:pt>
                <c:pt idx="8367">
                  <c:v>0.35999999999999988</c:v>
                </c:pt>
                <c:pt idx="8368">
                  <c:v>0.33999999999999986</c:v>
                </c:pt>
                <c:pt idx="8369">
                  <c:v>0.30000000000000004</c:v>
                </c:pt>
                <c:pt idx="8370">
                  <c:v>0.28000000000000003</c:v>
                </c:pt>
                <c:pt idx="8371">
                  <c:v>0.27</c:v>
                </c:pt>
                <c:pt idx="8372">
                  <c:v>0.25</c:v>
                </c:pt>
                <c:pt idx="8373">
                  <c:v>0.22999999999999998</c:v>
                </c:pt>
                <c:pt idx="8374">
                  <c:v>0.19999999999999996</c:v>
                </c:pt>
                <c:pt idx="8375">
                  <c:v>0.17999999999999994</c:v>
                </c:pt>
                <c:pt idx="8376">
                  <c:v>0.14999999999999991</c:v>
                </c:pt>
                <c:pt idx="8377">
                  <c:v>0.1399999999999999</c:v>
                </c:pt>
                <c:pt idx="8378">
                  <c:v>0.12999999999999989</c:v>
                </c:pt>
                <c:pt idx="8379">
                  <c:v>9.9999999999999867E-2</c:v>
                </c:pt>
                <c:pt idx="8380">
                  <c:v>8.0000000000000071E-2</c:v>
                </c:pt>
                <c:pt idx="8381">
                  <c:v>5.0000000000000044E-2</c:v>
                </c:pt>
                <c:pt idx="8382">
                  <c:v>3.0000000000000027E-2</c:v>
                </c:pt>
                <c:pt idx="8383">
                  <c:v>0</c:v>
                </c:pt>
                <c:pt idx="8384">
                  <c:v>-2.0000000000000018E-2</c:v>
                </c:pt>
                <c:pt idx="8385">
                  <c:v>-5.0000000000000044E-2</c:v>
                </c:pt>
                <c:pt idx="8386">
                  <c:v>-7.0000000000000062E-2</c:v>
                </c:pt>
                <c:pt idx="8387">
                  <c:v>-0.10000000000000009</c:v>
                </c:pt>
                <c:pt idx="8388">
                  <c:v>-0.13000000000000012</c:v>
                </c:pt>
                <c:pt idx="8389">
                  <c:v>-0.13000000000000012</c:v>
                </c:pt>
                <c:pt idx="8390">
                  <c:v>-0.15000000000000013</c:v>
                </c:pt>
                <c:pt idx="8391">
                  <c:v>-0.17999999999999994</c:v>
                </c:pt>
                <c:pt idx="8392">
                  <c:v>-0.19999999999999996</c:v>
                </c:pt>
                <c:pt idx="8393">
                  <c:v>-0.22999999999999998</c:v>
                </c:pt>
                <c:pt idx="8394">
                  <c:v>-0.25</c:v>
                </c:pt>
                <c:pt idx="8395">
                  <c:v>-0.28000000000000003</c:v>
                </c:pt>
                <c:pt idx="8396">
                  <c:v>-0.30000000000000004</c:v>
                </c:pt>
                <c:pt idx="8397">
                  <c:v>-0.33000000000000007</c:v>
                </c:pt>
                <c:pt idx="8398">
                  <c:v>-0.35000000000000009</c:v>
                </c:pt>
                <c:pt idx="8399">
                  <c:v>-0.3600000000000001</c:v>
                </c:pt>
                <c:pt idx="8400">
                  <c:v>-0.38000000000000012</c:v>
                </c:pt>
                <c:pt idx="8401">
                  <c:v>-0.40000000000000013</c:v>
                </c:pt>
                <c:pt idx="8402">
                  <c:v>-0.42999999999999994</c:v>
                </c:pt>
                <c:pt idx="8403">
                  <c:v>-0.44999999999999996</c:v>
                </c:pt>
                <c:pt idx="8404">
                  <c:v>-0.48</c:v>
                </c:pt>
                <c:pt idx="8405">
                  <c:v>-0.5</c:v>
                </c:pt>
                <c:pt idx="8406">
                  <c:v>-0.53</c:v>
                </c:pt>
                <c:pt idx="8407">
                  <c:v>-0.55000000000000004</c:v>
                </c:pt>
                <c:pt idx="8408">
                  <c:v>-0.58000000000000007</c:v>
                </c:pt>
                <c:pt idx="8409">
                  <c:v>-0.60000000000000009</c:v>
                </c:pt>
                <c:pt idx="8410">
                  <c:v>-0.60000000000000009</c:v>
                </c:pt>
                <c:pt idx="8411">
                  <c:v>-0.63</c:v>
                </c:pt>
                <c:pt idx="8412">
                  <c:v>-0.65</c:v>
                </c:pt>
                <c:pt idx="8413">
                  <c:v>-0.68</c:v>
                </c:pt>
                <c:pt idx="8414">
                  <c:v>-0.70000000000000007</c:v>
                </c:pt>
                <c:pt idx="8415">
                  <c:v>-0.73</c:v>
                </c:pt>
                <c:pt idx="8416">
                  <c:v>-0.76</c:v>
                </c:pt>
                <c:pt idx="8417">
                  <c:v>-0.78</c:v>
                </c:pt>
                <c:pt idx="8418">
                  <c:v>-0.81</c:v>
                </c:pt>
                <c:pt idx="8419">
                  <c:v>-0.81</c:v>
                </c:pt>
                <c:pt idx="8420">
                  <c:v>-0.83000000000000007</c:v>
                </c:pt>
                <c:pt idx="8421">
                  <c:v>-0.86</c:v>
                </c:pt>
                <c:pt idx="8422">
                  <c:v>-0.88</c:v>
                </c:pt>
                <c:pt idx="8423">
                  <c:v>-0.91</c:v>
                </c:pt>
                <c:pt idx="8424">
                  <c:v>-0.93</c:v>
                </c:pt>
                <c:pt idx="8425">
                  <c:v>-0.96000000000000008</c:v>
                </c:pt>
                <c:pt idx="8426">
                  <c:v>-0.98</c:v>
                </c:pt>
                <c:pt idx="8427">
                  <c:v>-1.01</c:v>
                </c:pt>
                <c:pt idx="8428">
                  <c:v>-1.03</c:v>
                </c:pt>
                <c:pt idx="8429">
                  <c:v>-1.06</c:v>
                </c:pt>
                <c:pt idx="8430">
                  <c:v>-1.07</c:v>
                </c:pt>
                <c:pt idx="8431">
                  <c:v>-1.08</c:v>
                </c:pt>
                <c:pt idx="8432">
                  <c:v>-1.1100000000000001</c:v>
                </c:pt>
                <c:pt idx="8433">
                  <c:v>-1.1300000000000001</c:v>
                </c:pt>
                <c:pt idx="8434">
                  <c:v>-1.1600000000000001</c:v>
                </c:pt>
                <c:pt idx="8435">
                  <c:v>-1.1600000000000001</c:v>
                </c:pt>
                <c:pt idx="8436">
                  <c:v>-1.1800000000000002</c:v>
                </c:pt>
                <c:pt idx="8437">
                  <c:v>-1.21</c:v>
                </c:pt>
                <c:pt idx="8438">
                  <c:v>-1.23</c:v>
                </c:pt>
                <c:pt idx="8439">
                  <c:v>-1.23</c:v>
                </c:pt>
                <c:pt idx="8440">
                  <c:v>-1.26</c:v>
                </c:pt>
                <c:pt idx="8441">
                  <c:v>-1.28</c:v>
                </c:pt>
                <c:pt idx="8442">
                  <c:v>-1.28</c:v>
                </c:pt>
                <c:pt idx="8443">
                  <c:v>-1.3</c:v>
                </c:pt>
                <c:pt idx="8444">
                  <c:v>-1.28</c:v>
                </c:pt>
                <c:pt idx="8445">
                  <c:v>-1.28</c:v>
                </c:pt>
                <c:pt idx="8446">
                  <c:v>-1.28</c:v>
                </c:pt>
                <c:pt idx="8447">
                  <c:v>-1.26</c:v>
                </c:pt>
                <c:pt idx="8448">
                  <c:v>-1.23</c:v>
                </c:pt>
                <c:pt idx="8449">
                  <c:v>-1.21</c:v>
                </c:pt>
                <c:pt idx="8450">
                  <c:v>-1.19</c:v>
                </c:pt>
                <c:pt idx="8451">
                  <c:v>-1.1800000000000002</c:v>
                </c:pt>
                <c:pt idx="8452">
                  <c:v>-1.1600000000000001</c:v>
                </c:pt>
                <c:pt idx="8453">
                  <c:v>-1.1300000000000001</c:v>
                </c:pt>
                <c:pt idx="8454">
                  <c:v>-1.1100000000000001</c:v>
                </c:pt>
                <c:pt idx="8455">
                  <c:v>-1.1000000000000001</c:v>
                </c:pt>
                <c:pt idx="8456">
                  <c:v>-1.08</c:v>
                </c:pt>
                <c:pt idx="8457">
                  <c:v>-1.06</c:v>
                </c:pt>
                <c:pt idx="8458">
                  <c:v>-1.03</c:v>
                </c:pt>
                <c:pt idx="8459">
                  <c:v>-1.01</c:v>
                </c:pt>
                <c:pt idx="8460">
                  <c:v>-0.98</c:v>
                </c:pt>
                <c:pt idx="8461">
                  <c:v>-0.96000000000000008</c:v>
                </c:pt>
                <c:pt idx="8462">
                  <c:v>-0.92</c:v>
                </c:pt>
                <c:pt idx="8463">
                  <c:v>-0.89</c:v>
                </c:pt>
                <c:pt idx="8464">
                  <c:v>-0.86</c:v>
                </c:pt>
                <c:pt idx="8465">
                  <c:v>-0.83000000000000007</c:v>
                </c:pt>
                <c:pt idx="8466">
                  <c:v>-0.82000000000000006</c:v>
                </c:pt>
                <c:pt idx="8467">
                  <c:v>-0.81</c:v>
                </c:pt>
                <c:pt idx="8468">
                  <c:v>-0.78</c:v>
                </c:pt>
                <c:pt idx="8469">
                  <c:v>-0.76</c:v>
                </c:pt>
                <c:pt idx="8470">
                  <c:v>-0.73</c:v>
                </c:pt>
                <c:pt idx="8471">
                  <c:v>-0.70000000000000007</c:v>
                </c:pt>
                <c:pt idx="8472">
                  <c:v>-0.69000000000000006</c:v>
                </c:pt>
                <c:pt idx="8473">
                  <c:v>-0.67</c:v>
                </c:pt>
                <c:pt idx="8474">
                  <c:v>-0.64</c:v>
                </c:pt>
                <c:pt idx="8475">
                  <c:v>-0.61</c:v>
                </c:pt>
                <c:pt idx="8476">
                  <c:v>-0.59000000000000008</c:v>
                </c:pt>
                <c:pt idx="8477">
                  <c:v>-0.56000000000000005</c:v>
                </c:pt>
                <c:pt idx="8478">
                  <c:v>-0.54</c:v>
                </c:pt>
                <c:pt idx="8479">
                  <c:v>-0.53</c:v>
                </c:pt>
                <c:pt idx="8480">
                  <c:v>-0.51</c:v>
                </c:pt>
                <c:pt idx="8481">
                  <c:v>-0.49</c:v>
                </c:pt>
                <c:pt idx="8482">
                  <c:v>-0.45999999999999996</c:v>
                </c:pt>
                <c:pt idx="8483">
                  <c:v>-0.43999999999999995</c:v>
                </c:pt>
                <c:pt idx="8484">
                  <c:v>-0.41000000000000014</c:v>
                </c:pt>
                <c:pt idx="8485">
                  <c:v>-0.39000000000000012</c:v>
                </c:pt>
                <c:pt idx="8486">
                  <c:v>-0.38000000000000012</c:v>
                </c:pt>
                <c:pt idx="8487">
                  <c:v>-0.35000000000000009</c:v>
                </c:pt>
                <c:pt idx="8488">
                  <c:v>-0.33000000000000007</c:v>
                </c:pt>
                <c:pt idx="8489">
                  <c:v>-0.30000000000000004</c:v>
                </c:pt>
                <c:pt idx="8490">
                  <c:v>-0.28000000000000003</c:v>
                </c:pt>
                <c:pt idx="8491">
                  <c:v>-0.26</c:v>
                </c:pt>
                <c:pt idx="8492">
                  <c:v>-0.25</c:v>
                </c:pt>
                <c:pt idx="8493">
                  <c:v>-0.22999999999999998</c:v>
                </c:pt>
                <c:pt idx="8494">
                  <c:v>-0.19999999999999996</c:v>
                </c:pt>
                <c:pt idx="8495">
                  <c:v>-0.17999999999999994</c:v>
                </c:pt>
                <c:pt idx="8496">
                  <c:v>-0.15000000000000013</c:v>
                </c:pt>
                <c:pt idx="8497">
                  <c:v>-0.13000000000000012</c:v>
                </c:pt>
                <c:pt idx="8498">
                  <c:v>-0.12000000000000011</c:v>
                </c:pt>
                <c:pt idx="8499">
                  <c:v>-9.000000000000008E-2</c:v>
                </c:pt>
                <c:pt idx="8500">
                  <c:v>-7.0000000000000062E-2</c:v>
                </c:pt>
                <c:pt idx="8501">
                  <c:v>-4.0000000000000036E-2</c:v>
                </c:pt>
                <c:pt idx="8502">
                  <c:v>-2.0000000000000018E-2</c:v>
                </c:pt>
                <c:pt idx="8503">
                  <c:v>1.0000000000000009E-2</c:v>
                </c:pt>
                <c:pt idx="8504">
                  <c:v>3.0000000000000027E-2</c:v>
                </c:pt>
                <c:pt idx="8505">
                  <c:v>6.0000000000000053E-2</c:v>
                </c:pt>
                <c:pt idx="8506">
                  <c:v>8.9999999999999858E-2</c:v>
                </c:pt>
                <c:pt idx="8507">
                  <c:v>0.11999999999999988</c:v>
                </c:pt>
                <c:pt idx="8508">
                  <c:v>0.1399999999999999</c:v>
                </c:pt>
                <c:pt idx="8509">
                  <c:v>0.15999999999999992</c:v>
                </c:pt>
                <c:pt idx="8510">
                  <c:v>0.16999999999999993</c:v>
                </c:pt>
                <c:pt idx="8511">
                  <c:v>0.18999999999999995</c:v>
                </c:pt>
                <c:pt idx="8512">
                  <c:v>0.21999999999999997</c:v>
                </c:pt>
                <c:pt idx="8513">
                  <c:v>0.24</c:v>
                </c:pt>
                <c:pt idx="8514">
                  <c:v>0.27</c:v>
                </c:pt>
                <c:pt idx="8515">
                  <c:v>0.29000000000000004</c:v>
                </c:pt>
                <c:pt idx="8516">
                  <c:v>0.30000000000000004</c:v>
                </c:pt>
                <c:pt idx="8517">
                  <c:v>0.32000000000000006</c:v>
                </c:pt>
                <c:pt idx="8518">
                  <c:v>0.34999999999999987</c:v>
                </c:pt>
                <c:pt idx="8519">
                  <c:v>0.37999999999999989</c:v>
                </c:pt>
                <c:pt idx="8520">
                  <c:v>0.39999999999999991</c:v>
                </c:pt>
                <c:pt idx="8521">
                  <c:v>0.42999999999999994</c:v>
                </c:pt>
                <c:pt idx="8522">
                  <c:v>0.43999999999999995</c:v>
                </c:pt>
                <c:pt idx="8523">
                  <c:v>0.44999999999999996</c:v>
                </c:pt>
                <c:pt idx="8524">
                  <c:v>0.48</c:v>
                </c:pt>
                <c:pt idx="8525">
                  <c:v>0.5</c:v>
                </c:pt>
                <c:pt idx="8526">
                  <c:v>0.5299999999999998</c:v>
                </c:pt>
                <c:pt idx="8527">
                  <c:v>0.56000000000000005</c:v>
                </c:pt>
                <c:pt idx="8528">
                  <c:v>0.56000000000000005</c:v>
                </c:pt>
                <c:pt idx="8529">
                  <c:v>0.58000000000000007</c:v>
                </c:pt>
                <c:pt idx="8530">
                  <c:v>0.60999999999999988</c:v>
                </c:pt>
                <c:pt idx="8531">
                  <c:v>0.62999999999999989</c:v>
                </c:pt>
                <c:pt idx="8532">
                  <c:v>0.66000000000000014</c:v>
                </c:pt>
                <c:pt idx="8533">
                  <c:v>0.68000000000000016</c:v>
                </c:pt>
                <c:pt idx="8534">
                  <c:v>0.69</c:v>
                </c:pt>
                <c:pt idx="8535">
                  <c:v>0.71</c:v>
                </c:pt>
                <c:pt idx="8536">
                  <c:v>0.73</c:v>
                </c:pt>
                <c:pt idx="8537">
                  <c:v>0.75999999999999979</c:v>
                </c:pt>
                <c:pt idx="8538">
                  <c:v>0.7799999999999998</c:v>
                </c:pt>
                <c:pt idx="8539">
                  <c:v>0.81</c:v>
                </c:pt>
                <c:pt idx="8540">
                  <c:v>0.83000000000000007</c:v>
                </c:pt>
                <c:pt idx="8541">
                  <c:v>0.85999999999999988</c:v>
                </c:pt>
                <c:pt idx="8542">
                  <c:v>0.87999999999999989</c:v>
                </c:pt>
                <c:pt idx="8543">
                  <c:v>0.91000000000000014</c:v>
                </c:pt>
                <c:pt idx="8544">
                  <c:v>0.93000000000000016</c:v>
                </c:pt>
                <c:pt idx="8545">
                  <c:v>0.96</c:v>
                </c:pt>
                <c:pt idx="8546">
                  <c:v>0.98</c:v>
                </c:pt>
                <c:pt idx="8547">
                  <c:v>0.98999999999999977</c:v>
                </c:pt>
                <c:pt idx="8548">
                  <c:v>1.0099999999999998</c:v>
                </c:pt>
                <c:pt idx="8549">
                  <c:v>1.0299999999999998</c:v>
                </c:pt>
                <c:pt idx="8550">
                  <c:v>1.06</c:v>
                </c:pt>
                <c:pt idx="8551">
                  <c:v>1.08</c:v>
                </c:pt>
                <c:pt idx="8552">
                  <c:v>1.0499999999999998</c:v>
                </c:pt>
                <c:pt idx="8553">
                  <c:v>1.0299999999999998</c:v>
                </c:pt>
                <c:pt idx="8554">
                  <c:v>1.02</c:v>
                </c:pt>
                <c:pt idx="8555">
                  <c:v>1.0099999999999998</c:v>
                </c:pt>
                <c:pt idx="8556">
                  <c:v>1.0099999999999998</c:v>
                </c:pt>
                <c:pt idx="8557">
                  <c:v>0.98</c:v>
                </c:pt>
                <c:pt idx="8558">
                  <c:v>0.96</c:v>
                </c:pt>
                <c:pt idx="8559">
                  <c:v>0.93000000000000016</c:v>
                </c:pt>
                <c:pt idx="8560">
                  <c:v>0.91000000000000014</c:v>
                </c:pt>
                <c:pt idx="8561">
                  <c:v>0.87999999999999989</c:v>
                </c:pt>
                <c:pt idx="8562">
                  <c:v>0.85999999999999988</c:v>
                </c:pt>
                <c:pt idx="8563">
                  <c:v>0.85000000000000009</c:v>
                </c:pt>
                <c:pt idx="8564">
                  <c:v>0.81999999999999984</c:v>
                </c:pt>
                <c:pt idx="8565">
                  <c:v>0.79999999999999982</c:v>
                </c:pt>
                <c:pt idx="8566">
                  <c:v>0.77</c:v>
                </c:pt>
                <c:pt idx="8567">
                  <c:v>0.75</c:v>
                </c:pt>
                <c:pt idx="8568">
                  <c:v>0.73999999999999977</c:v>
                </c:pt>
                <c:pt idx="8569">
                  <c:v>0.71999999999999975</c:v>
                </c:pt>
                <c:pt idx="8570">
                  <c:v>0.70000000000000018</c:v>
                </c:pt>
                <c:pt idx="8571">
                  <c:v>0.66999999999999993</c:v>
                </c:pt>
                <c:pt idx="8572">
                  <c:v>0.64000000000000012</c:v>
                </c:pt>
                <c:pt idx="8573">
                  <c:v>0.60999999999999988</c:v>
                </c:pt>
                <c:pt idx="8574">
                  <c:v>0.60999999999999988</c:v>
                </c:pt>
                <c:pt idx="8575">
                  <c:v>0.58999999999999986</c:v>
                </c:pt>
                <c:pt idx="8576">
                  <c:v>0.56000000000000005</c:v>
                </c:pt>
                <c:pt idx="8577">
                  <c:v>0.5299999999999998</c:v>
                </c:pt>
                <c:pt idx="8578">
                  <c:v>0.5</c:v>
                </c:pt>
                <c:pt idx="8579">
                  <c:v>0.46999999999999975</c:v>
                </c:pt>
                <c:pt idx="8580">
                  <c:v>0.45999999999999996</c:v>
                </c:pt>
                <c:pt idx="8581">
                  <c:v>0.44999999999999996</c:v>
                </c:pt>
                <c:pt idx="8582">
                  <c:v>0.40999999999999992</c:v>
                </c:pt>
                <c:pt idx="8583">
                  <c:v>0.3899999999999999</c:v>
                </c:pt>
                <c:pt idx="8584">
                  <c:v>0.35999999999999988</c:v>
                </c:pt>
                <c:pt idx="8585">
                  <c:v>0.33999999999999986</c:v>
                </c:pt>
                <c:pt idx="8586">
                  <c:v>0.32000000000000006</c:v>
                </c:pt>
                <c:pt idx="8587">
                  <c:v>0.31000000000000005</c:v>
                </c:pt>
                <c:pt idx="8588">
                  <c:v>0.29000000000000004</c:v>
                </c:pt>
                <c:pt idx="8589">
                  <c:v>0.26</c:v>
                </c:pt>
                <c:pt idx="8590">
                  <c:v>0.24</c:v>
                </c:pt>
                <c:pt idx="8591">
                  <c:v>0.20999999999999996</c:v>
                </c:pt>
                <c:pt idx="8592">
                  <c:v>0.18999999999999995</c:v>
                </c:pt>
                <c:pt idx="8593">
                  <c:v>0.17999999999999994</c:v>
                </c:pt>
                <c:pt idx="8594">
                  <c:v>0.15999999999999992</c:v>
                </c:pt>
                <c:pt idx="8595">
                  <c:v>0.1399999999999999</c:v>
                </c:pt>
                <c:pt idx="8596">
                  <c:v>0.10999999999999988</c:v>
                </c:pt>
                <c:pt idx="8597">
                  <c:v>8.0000000000000071E-2</c:v>
                </c:pt>
                <c:pt idx="8598">
                  <c:v>6.0000000000000053E-2</c:v>
                </c:pt>
                <c:pt idx="8599">
                  <c:v>3.0000000000000027E-2</c:v>
                </c:pt>
                <c:pt idx="8600">
                  <c:v>1.0000000000000009E-2</c:v>
                </c:pt>
                <c:pt idx="8601">
                  <c:v>-2.0000000000000018E-2</c:v>
                </c:pt>
                <c:pt idx="8602">
                  <c:v>-5.0000000000000044E-2</c:v>
                </c:pt>
                <c:pt idx="8603">
                  <c:v>-7.0000000000000062E-2</c:v>
                </c:pt>
                <c:pt idx="8604">
                  <c:v>-0.10000000000000009</c:v>
                </c:pt>
                <c:pt idx="8605">
                  <c:v>-0.13000000000000012</c:v>
                </c:pt>
                <c:pt idx="8606">
                  <c:v>-0.16000000000000014</c:v>
                </c:pt>
                <c:pt idx="8607">
                  <c:v>-0.17999999999999994</c:v>
                </c:pt>
                <c:pt idx="8608">
                  <c:v>-0.20999999999999996</c:v>
                </c:pt>
                <c:pt idx="8609">
                  <c:v>-0.22999999999999998</c:v>
                </c:pt>
                <c:pt idx="8610">
                  <c:v>-0.24</c:v>
                </c:pt>
                <c:pt idx="8611">
                  <c:v>-0.26</c:v>
                </c:pt>
                <c:pt idx="8612">
                  <c:v>-0.28000000000000003</c:v>
                </c:pt>
                <c:pt idx="8613">
                  <c:v>-0.31000000000000005</c:v>
                </c:pt>
                <c:pt idx="8614">
                  <c:v>-0.34000000000000008</c:v>
                </c:pt>
                <c:pt idx="8615">
                  <c:v>-0.3600000000000001</c:v>
                </c:pt>
                <c:pt idx="8616">
                  <c:v>-0.39000000000000012</c:v>
                </c:pt>
                <c:pt idx="8617">
                  <c:v>-0.41000000000000014</c:v>
                </c:pt>
                <c:pt idx="8618">
                  <c:v>-0.43999999999999995</c:v>
                </c:pt>
                <c:pt idx="8619">
                  <c:v>-0.45999999999999996</c:v>
                </c:pt>
                <c:pt idx="8620">
                  <c:v>-0.49</c:v>
                </c:pt>
                <c:pt idx="8621">
                  <c:v>-0.52</c:v>
                </c:pt>
                <c:pt idx="8622">
                  <c:v>-0.55000000000000004</c:v>
                </c:pt>
                <c:pt idx="8623">
                  <c:v>-0.57000000000000006</c:v>
                </c:pt>
                <c:pt idx="8624">
                  <c:v>-0.60000000000000009</c:v>
                </c:pt>
                <c:pt idx="8625">
                  <c:v>-0.63</c:v>
                </c:pt>
                <c:pt idx="8626">
                  <c:v>-0.64</c:v>
                </c:pt>
                <c:pt idx="8627">
                  <c:v>-0.65</c:v>
                </c:pt>
                <c:pt idx="8628">
                  <c:v>-0.69000000000000006</c:v>
                </c:pt>
                <c:pt idx="8629">
                  <c:v>-0.71000000000000008</c:v>
                </c:pt>
                <c:pt idx="8630">
                  <c:v>-0.74</c:v>
                </c:pt>
                <c:pt idx="8631">
                  <c:v>-0.76</c:v>
                </c:pt>
                <c:pt idx="8632">
                  <c:v>-0.78</c:v>
                </c:pt>
                <c:pt idx="8633">
                  <c:v>-0.79</c:v>
                </c:pt>
                <c:pt idx="8634">
                  <c:v>-0.81</c:v>
                </c:pt>
                <c:pt idx="8635">
                  <c:v>-0.84000000000000008</c:v>
                </c:pt>
                <c:pt idx="8636">
                  <c:v>-0.86</c:v>
                </c:pt>
                <c:pt idx="8637">
                  <c:v>-0.89</c:v>
                </c:pt>
                <c:pt idx="8638">
                  <c:v>-0.92</c:v>
                </c:pt>
                <c:pt idx="8639">
                  <c:v>-0.95000000000000007</c:v>
                </c:pt>
                <c:pt idx="8640">
                  <c:v>-0.97000000000000008</c:v>
                </c:pt>
                <c:pt idx="8641">
                  <c:v>-1</c:v>
                </c:pt>
                <c:pt idx="8642">
                  <c:v>-1.02</c:v>
                </c:pt>
                <c:pt idx="8643">
                  <c:v>-1.05</c:v>
                </c:pt>
                <c:pt idx="8644">
                  <c:v>-1.06</c:v>
                </c:pt>
                <c:pt idx="8645">
                  <c:v>-1.07</c:v>
                </c:pt>
                <c:pt idx="8646">
                  <c:v>-1.1000000000000001</c:v>
                </c:pt>
                <c:pt idx="8647">
                  <c:v>-1.1200000000000001</c:v>
                </c:pt>
                <c:pt idx="8648">
                  <c:v>-1.1499999999999999</c:v>
                </c:pt>
                <c:pt idx="8649">
                  <c:v>-1.1800000000000002</c:v>
                </c:pt>
                <c:pt idx="8650">
                  <c:v>-1.2</c:v>
                </c:pt>
                <c:pt idx="8651">
                  <c:v>-1.23</c:v>
                </c:pt>
                <c:pt idx="8652">
                  <c:v>-1.25</c:v>
                </c:pt>
                <c:pt idx="8653">
                  <c:v>-1.28</c:v>
                </c:pt>
                <c:pt idx="8654">
                  <c:v>-1.28</c:v>
                </c:pt>
                <c:pt idx="8655">
                  <c:v>-1.3</c:v>
                </c:pt>
                <c:pt idx="8656">
                  <c:v>-1.33</c:v>
                </c:pt>
                <c:pt idx="8657">
                  <c:v>-1.35</c:v>
                </c:pt>
                <c:pt idx="8658">
                  <c:v>-1.3800000000000001</c:v>
                </c:pt>
                <c:pt idx="8659">
                  <c:v>-1.3900000000000001</c:v>
                </c:pt>
                <c:pt idx="8660">
                  <c:v>-1.4</c:v>
                </c:pt>
                <c:pt idx="8661">
                  <c:v>-1.43</c:v>
                </c:pt>
                <c:pt idx="8662">
                  <c:v>-1.45</c:v>
                </c:pt>
                <c:pt idx="8663">
                  <c:v>-1.48</c:v>
                </c:pt>
                <c:pt idx="8664">
                  <c:v>-1.5</c:v>
                </c:pt>
                <c:pt idx="8665">
                  <c:v>-1.53</c:v>
                </c:pt>
                <c:pt idx="8666">
                  <c:v>-1.55</c:v>
                </c:pt>
                <c:pt idx="8667">
                  <c:v>-1.56</c:v>
                </c:pt>
                <c:pt idx="8668">
                  <c:v>-1.58</c:v>
                </c:pt>
                <c:pt idx="8669">
                  <c:v>-1.6</c:v>
                </c:pt>
                <c:pt idx="8670">
                  <c:v>-1.6300000000000001</c:v>
                </c:pt>
                <c:pt idx="8671">
                  <c:v>-1.6300000000000001</c:v>
                </c:pt>
                <c:pt idx="8672">
                  <c:v>-1.6500000000000001</c:v>
                </c:pt>
                <c:pt idx="8673">
                  <c:v>-1.6800000000000002</c:v>
                </c:pt>
                <c:pt idx="8674">
                  <c:v>-1.6800000000000002</c:v>
                </c:pt>
                <c:pt idx="8675">
                  <c:v>-1.69</c:v>
                </c:pt>
                <c:pt idx="8676">
                  <c:v>-1.6800000000000002</c:v>
                </c:pt>
                <c:pt idx="8677">
                  <c:v>-1.6500000000000001</c:v>
                </c:pt>
                <c:pt idx="8678">
                  <c:v>-1.6400000000000001</c:v>
                </c:pt>
                <c:pt idx="8679">
                  <c:v>-1.6400000000000001</c:v>
                </c:pt>
                <c:pt idx="8680">
                  <c:v>-1.6300000000000001</c:v>
                </c:pt>
                <c:pt idx="8681">
                  <c:v>-1.6</c:v>
                </c:pt>
                <c:pt idx="8682">
                  <c:v>-1.58</c:v>
                </c:pt>
                <c:pt idx="8683">
                  <c:v>-1.55</c:v>
                </c:pt>
                <c:pt idx="8684">
                  <c:v>-1.53</c:v>
                </c:pt>
                <c:pt idx="8685">
                  <c:v>-1.5</c:v>
                </c:pt>
                <c:pt idx="8686">
                  <c:v>-1.48</c:v>
                </c:pt>
                <c:pt idx="8687">
                  <c:v>-1.45</c:v>
                </c:pt>
                <c:pt idx="8688">
                  <c:v>-1.44</c:v>
                </c:pt>
                <c:pt idx="8689">
                  <c:v>-1.43</c:v>
                </c:pt>
                <c:pt idx="8690">
                  <c:v>-1.4</c:v>
                </c:pt>
                <c:pt idx="8691">
                  <c:v>-1.3800000000000001</c:v>
                </c:pt>
                <c:pt idx="8692">
                  <c:v>-1.35</c:v>
                </c:pt>
                <c:pt idx="8693">
                  <c:v>-1.33</c:v>
                </c:pt>
                <c:pt idx="8694">
                  <c:v>-1.3</c:v>
                </c:pt>
                <c:pt idx="8695">
                  <c:v>-1.28</c:v>
                </c:pt>
                <c:pt idx="8696">
                  <c:v>-1.24</c:v>
                </c:pt>
                <c:pt idx="8697">
                  <c:v>-1.22</c:v>
                </c:pt>
                <c:pt idx="8698">
                  <c:v>-1.19</c:v>
                </c:pt>
                <c:pt idx="8699">
                  <c:v>-1.17</c:v>
                </c:pt>
                <c:pt idx="8700">
                  <c:v>-1.1600000000000001</c:v>
                </c:pt>
                <c:pt idx="8701">
                  <c:v>-1.1400000000000001</c:v>
                </c:pt>
                <c:pt idx="8702">
                  <c:v>-1.1200000000000001</c:v>
                </c:pt>
                <c:pt idx="8703">
                  <c:v>-1.0900000000000001</c:v>
                </c:pt>
                <c:pt idx="8704">
                  <c:v>-1.07</c:v>
                </c:pt>
                <c:pt idx="8705">
                  <c:v>-1.04</c:v>
                </c:pt>
                <c:pt idx="8706">
                  <c:v>-1.02</c:v>
                </c:pt>
                <c:pt idx="8707">
                  <c:v>-0.99</c:v>
                </c:pt>
                <c:pt idx="8708">
                  <c:v>-0.97000000000000008</c:v>
                </c:pt>
                <c:pt idx="8709">
                  <c:v>-0.94000000000000006</c:v>
                </c:pt>
                <c:pt idx="8710">
                  <c:v>-0.91</c:v>
                </c:pt>
                <c:pt idx="8711">
                  <c:v>-0.88</c:v>
                </c:pt>
                <c:pt idx="8712">
                  <c:v>-0.87</c:v>
                </c:pt>
                <c:pt idx="8713">
                  <c:v>-0.86</c:v>
                </c:pt>
                <c:pt idx="8714">
                  <c:v>-0.83000000000000007</c:v>
                </c:pt>
                <c:pt idx="8715">
                  <c:v>-0.81</c:v>
                </c:pt>
                <c:pt idx="8716">
                  <c:v>-0.78</c:v>
                </c:pt>
                <c:pt idx="8717">
                  <c:v>-0.76</c:v>
                </c:pt>
                <c:pt idx="8718">
                  <c:v>-0.73</c:v>
                </c:pt>
                <c:pt idx="8719">
                  <c:v>-0.70000000000000007</c:v>
                </c:pt>
                <c:pt idx="8720">
                  <c:v>-0.67</c:v>
                </c:pt>
                <c:pt idx="8721">
                  <c:v>-0.64</c:v>
                </c:pt>
                <c:pt idx="8722">
                  <c:v>-0.61</c:v>
                </c:pt>
                <c:pt idx="8723">
                  <c:v>-0.58000000000000007</c:v>
                </c:pt>
                <c:pt idx="8724">
                  <c:v>-0.55000000000000004</c:v>
                </c:pt>
                <c:pt idx="8725">
                  <c:v>-0.53</c:v>
                </c:pt>
                <c:pt idx="8726">
                  <c:v>-0.5</c:v>
                </c:pt>
                <c:pt idx="8727">
                  <c:v>-0.48</c:v>
                </c:pt>
                <c:pt idx="8728">
                  <c:v>-0.44999999999999996</c:v>
                </c:pt>
                <c:pt idx="8729">
                  <c:v>-0.41999999999999993</c:v>
                </c:pt>
                <c:pt idx="8730">
                  <c:v>-0.39000000000000012</c:v>
                </c:pt>
                <c:pt idx="8731">
                  <c:v>-0.37000000000000011</c:v>
                </c:pt>
                <c:pt idx="8732">
                  <c:v>-0.34000000000000008</c:v>
                </c:pt>
                <c:pt idx="8733">
                  <c:v>-0.31000000000000005</c:v>
                </c:pt>
                <c:pt idx="8734">
                  <c:v>-0.28000000000000003</c:v>
                </c:pt>
                <c:pt idx="8735">
                  <c:v>-0.26</c:v>
                </c:pt>
                <c:pt idx="8736">
                  <c:v>-0.22999999999999998</c:v>
                </c:pt>
                <c:pt idx="8737">
                  <c:v>-0.20999999999999996</c:v>
                </c:pt>
                <c:pt idx="8738">
                  <c:v>-0.17999999999999994</c:v>
                </c:pt>
                <c:pt idx="8739">
                  <c:v>-0.15000000000000013</c:v>
                </c:pt>
                <c:pt idx="8740">
                  <c:v>-0.13000000000000012</c:v>
                </c:pt>
                <c:pt idx="8741">
                  <c:v>-0.10000000000000009</c:v>
                </c:pt>
                <c:pt idx="8742">
                  <c:v>-7.0000000000000062E-2</c:v>
                </c:pt>
                <c:pt idx="8743">
                  <c:v>-4.0000000000000036E-2</c:v>
                </c:pt>
                <c:pt idx="8744">
                  <c:v>-2.0000000000000018E-2</c:v>
                </c:pt>
                <c:pt idx="8745">
                  <c:v>1.0000000000000009E-2</c:v>
                </c:pt>
                <c:pt idx="8746">
                  <c:v>3.0000000000000027E-2</c:v>
                </c:pt>
                <c:pt idx="8747">
                  <c:v>5.0000000000000044E-2</c:v>
                </c:pt>
                <c:pt idx="8748">
                  <c:v>6.0000000000000053E-2</c:v>
                </c:pt>
                <c:pt idx="8749">
                  <c:v>8.0000000000000071E-2</c:v>
                </c:pt>
                <c:pt idx="8750">
                  <c:v>0.10999999999999988</c:v>
                </c:pt>
                <c:pt idx="8751">
                  <c:v>0.1399999999999999</c:v>
                </c:pt>
                <c:pt idx="8752">
                  <c:v>0.15999999999999992</c:v>
                </c:pt>
                <c:pt idx="8753">
                  <c:v>0.18999999999999995</c:v>
                </c:pt>
                <c:pt idx="8754">
                  <c:v>0.18999999999999995</c:v>
                </c:pt>
                <c:pt idx="8755">
                  <c:v>0.21999999999999997</c:v>
                </c:pt>
                <c:pt idx="8756">
                  <c:v>0.24</c:v>
                </c:pt>
                <c:pt idx="8757">
                  <c:v>0.27</c:v>
                </c:pt>
                <c:pt idx="8758">
                  <c:v>0.29000000000000004</c:v>
                </c:pt>
                <c:pt idx="8759">
                  <c:v>0.32000000000000006</c:v>
                </c:pt>
                <c:pt idx="8760">
                  <c:v>0.34999999999999987</c:v>
                </c:pt>
                <c:pt idx="8761">
                  <c:v>0.36999999999999988</c:v>
                </c:pt>
                <c:pt idx="8762">
                  <c:v>0.39999999999999991</c:v>
                </c:pt>
                <c:pt idx="8763">
                  <c:v>0.41999999999999993</c:v>
                </c:pt>
                <c:pt idx="8764">
                  <c:v>0.44999999999999996</c:v>
                </c:pt>
                <c:pt idx="8765">
                  <c:v>0.46999999999999975</c:v>
                </c:pt>
                <c:pt idx="8766">
                  <c:v>0.48</c:v>
                </c:pt>
                <c:pt idx="8767">
                  <c:v>0.5</c:v>
                </c:pt>
                <c:pt idx="8768">
                  <c:v>0.52</c:v>
                </c:pt>
                <c:pt idx="8769">
                  <c:v>0.54999999999999982</c:v>
                </c:pt>
                <c:pt idx="8770">
                  <c:v>0.56999999999999984</c:v>
                </c:pt>
                <c:pt idx="8771">
                  <c:v>0.60000000000000009</c:v>
                </c:pt>
                <c:pt idx="8772">
                  <c:v>0.60999999999999988</c:v>
                </c:pt>
                <c:pt idx="8773">
                  <c:v>0.62000000000000011</c:v>
                </c:pt>
                <c:pt idx="8774">
                  <c:v>0.64999999999999991</c:v>
                </c:pt>
                <c:pt idx="8775">
                  <c:v>0.66999999999999993</c:v>
                </c:pt>
                <c:pt idx="8776">
                  <c:v>0.71</c:v>
                </c:pt>
                <c:pt idx="8777">
                  <c:v>0.73</c:v>
                </c:pt>
                <c:pt idx="8778">
                  <c:v>0.75</c:v>
                </c:pt>
                <c:pt idx="8779">
                  <c:v>0.75999999999999979</c:v>
                </c:pt>
                <c:pt idx="8780">
                  <c:v>0.7799999999999998</c:v>
                </c:pt>
                <c:pt idx="8781">
                  <c:v>0.81</c:v>
                </c:pt>
                <c:pt idx="8782">
                  <c:v>0.83000000000000007</c:v>
                </c:pt>
                <c:pt idx="8783">
                  <c:v>0.83999999999999986</c:v>
                </c:pt>
                <c:pt idx="8784">
                  <c:v>0.85999999999999988</c:v>
                </c:pt>
                <c:pt idx="8785">
                  <c:v>0.87999999999999989</c:v>
                </c:pt>
                <c:pt idx="8786">
                  <c:v>0.89999999999999991</c:v>
                </c:pt>
                <c:pt idx="8787">
                  <c:v>0.91000000000000014</c:v>
                </c:pt>
                <c:pt idx="8788">
                  <c:v>0.93000000000000016</c:v>
                </c:pt>
                <c:pt idx="8789">
                  <c:v>0.95000000000000018</c:v>
                </c:pt>
                <c:pt idx="8790">
                  <c:v>0.96</c:v>
                </c:pt>
                <c:pt idx="8791">
                  <c:v>0.98</c:v>
                </c:pt>
                <c:pt idx="8792">
                  <c:v>0.98</c:v>
                </c:pt>
                <c:pt idx="8793">
                  <c:v>0.93000000000000016</c:v>
                </c:pt>
                <c:pt idx="8794">
                  <c:v>0.93000000000000016</c:v>
                </c:pt>
                <c:pt idx="8795">
                  <c:v>0.91000000000000014</c:v>
                </c:pt>
                <c:pt idx="8796">
                  <c:v>0.87999999999999989</c:v>
                </c:pt>
                <c:pt idx="8797">
                  <c:v>0.87999999999999989</c:v>
                </c:pt>
                <c:pt idx="8798">
                  <c:v>0.85999999999999988</c:v>
                </c:pt>
                <c:pt idx="8799">
                  <c:v>0.83000000000000007</c:v>
                </c:pt>
                <c:pt idx="8800">
                  <c:v>0.81999999999999984</c:v>
                </c:pt>
                <c:pt idx="8801">
                  <c:v>0.81</c:v>
                </c:pt>
                <c:pt idx="8802">
                  <c:v>0.7799999999999998</c:v>
                </c:pt>
                <c:pt idx="8803">
                  <c:v>0.75999999999999979</c:v>
                </c:pt>
                <c:pt idx="8804">
                  <c:v>0.73999999999999977</c:v>
                </c:pt>
                <c:pt idx="8805">
                  <c:v>0.73</c:v>
                </c:pt>
                <c:pt idx="8806">
                  <c:v>0.71</c:v>
                </c:pt>
                <c:pt idx="8807">
                  <c:v>0.68000000000000016</c:v>
                </c:pt>
                <c:pt idx="8808">
                  <c:v>0.66000000000000014</c:v>
                </c:pt>
                <c:pt idx="8809">
                  <c:v>0.62000000000000011</c:v>
                </c:pt>
                <c:pt idx="8810">
                  <c:v>0.60999999999999988</c:v>
                </c:pt>
                <c:pt idx="8811">
                  <c:v>0.60000000000000009</c:v>
                </c:pt>
                <c:pt idx="8812">
                  <c:v>0.56999999999999984</c:v>
                </c:pt>
                <c:pt idx="8813">
                  <c:v>0.54999999999999982</c:v>
                </c:pt>
                <c:pt idx="8814">
                  <c:v>0.52</c:v>
                </c:pt>
                <c:pt idx="8815">
                  <c:v>0.5</c:v>
                </c:pt>
                <c:pt idx="8816">
                  <c:v>0.48</c:v>
                </c:pt>
                <c:pt idx="8817">
                  <c:v>0.46999999999999975</c:v>
                </c:pt>
                <c:pt idx="8818">
                  <c:v>0.44999999999999996</c:v>
                </c:pt>
                <c:pt idx="8819">
                  <c:v>0.41999999999999993</c:v>
                </c:pt>
                <c:pt idx="8820">
                  <c:v>0.39999999999999991</c:v>
                </c:pt>
                <c:pt idx="8821">
                  <c:v>0.36999999999999988</c:v>
                </c:pt>
                <c:pt idx="8822">
                  <c:v>0.34999999999999987</c:v>
                </c:pt>
                <c:pt idx="8823">
                  <c:v>0.33999999999999986</c:v>
                </c:pt>
                <c:pt idx="8824">
                  <c:v>0.32000000000000006</c:v>
                </c:pt>
                <c:pt idx="8825">
                  <c:v>0.29000000000000004</c:v>
                </c:pt>
                <c:pt idx="8826">
                  <c:v>0.26</c:v>
                </c:pt>
                <c:pt idx="8827">
                  <c:v>0.22999999999999998</c:v>
                </c:pt>
                <c:pt idx="8828">
                  <c:v>0.19999999999999996</c:v>
                </c:pt>
                <c:pt idx="8829">
                  <c:v>0.18999999999999995</c:v>
                </c:pt>
                <c:pt idx="8830">
                  <c:v>0.17999999999999994</c:v>
                </c:pt>
                <c:pt idx="8831">
                  <c:v>0.14999999999999991</c:v>
                </c:pt>
                <c:pt idx="8832">
                  <c:v>0.12999999999999989</c:v>
                </c:pt>
                <c:pt idx="8833">
                  <c:v>9.9999999999999867E-2</c:v>
                </c:pt>
                <c:pt idx="8834">
                  <c:v>8.0000000000000071E-2</c:v>
                </c:pt>
                <c:pt idx="8835">
                  <c:v>5.0000000000000044E-2</c:v>
                </c:pt>
                <c:pt idx="8836">
                  <c:v>3.0000000000000027E-2</c:v>
                </c:pt>
                <c:pt idx="8837">
                  <c:v>0</c:v>
                </c:pt>
                <c:pt idx="8838">
                  <c:v>-2.0000000000000018E-2</c:v>
                </c:pt>
                <c:pt idx="8839">
                  <c:v>-5.0000000000000044E-2</c:v>
                </c:pt>
                <c:pt idx="8840">
                  <c:v>-8.0000000000000071E-2</c:v>
                </c:pt>
                <c:pt idx="8841">
                  <c:v>-9.000000000000008E-2</c:v>
                </c:pt>
                <c:pt idx="8842">
                  <c:v>-0.1100000000000001</c:v>
                </c:pt>
                <c:pt idx="8843">
                  <c:v>-0.13000000000000012</c:v>
                </c:pt>
                <c:pt idx="8844">
                  <c:v>-0.16000000000000014</c:v>
                </c:pt>
                <c:pt idx="8845">
                  <c:v>-0.17999999999999994</c:v>
                </c:pt>
                <c:pt idx="8846">
                  <c:v>-0.20999999999999996</c:v>
                </c:pt>
                <c:pt idx="8847">
                  <c:v>-0.22999999999999998</c:v>
                </c:pt>
                <c:pt idx="8848">
                  <c:v>-0.26</c:v>
                </c:pt>
                <c:pt idx="8849">
                  <c:v>-0.28000000000000003</c:v>
                </c:pt>
                <c:pt idx="8850">
                  <c:v>-0.31000000000000005</c:v>
                </c:pt>
                <c:pt idx="8851">
                  <c:v>-0.33000000000000007</c:v>
                </c:pt>
                <c:pt idx="8852">
                  <c:v>-0.34000000000000008</c:v>
                </c:pt>
                <c:pt idx="8853">
                  <c:v>-0.37000000000000011</c:v>
                </c:pt>
                <c:pt idx="8854">
                  <c:v>-0.39000000000000012</c:v>
                </c:pt>
                <c:pt idx="8855">
                  <c:v>-0.42999999999999994</c:v>
                </c:pt>
                <c:pt idx="8856">
                  <c:v>-0.44999999999999996</c:v>
                </c:pt>
                <c:pt idx="8857">
                  <c:v>-0.48</c:v>
                </c:pt>
                <c:pt idx="8858">
                  <c:v>-0.5</c:v>
                </c:pt>
                <c:pt idx="8859">
                  <c:v>-0.54</c:v>
                </c:pt>
                <c:pt idx="8860">
                  <c:v>-0.56000000000000005</c:v>
                </c:pt>
                <c:pt idx="8861">
                  <c:v>-0.59000000000000008</c:v>
                </c:pt>
                <c:pt idx="8862">
                  <c:v>-0.61</c:v>
                </c:pt>
                <c:pt idx="8863">
                  <c:v>-0.62</c:v>
                </c:pt>
                <c:pt idx="8864">
                  <c:v>-0.64</c:v>
                </c:pt>
                <c:pt idx="8865">
                  <c:v>-0.66</c:v>
                </c:pt>
                <c:pt idx="8866">
                  <c:v>-0.69000000000000006</c:v>
                </c:pt>
                <c:pt idx="8867">
                  <c:v>-0.71000000000000008</c:v>
                </c:pt>
                <c:pt idx="8868">
                  <c:v>-0.74</c:v>
                </c:pt>
                <c:pt idx="8869">
                  <c:v>-0.75</c:v>
                </c:pt>
                <c:pt idx="8870">
                  <c:v>-0.76</c:v>
                </c:pt>
                <c:pt idx="8871">
                  <c:v>-0.79</c:v>
                </c:pt>
                <c:pt idx="8872">
                  <c:v>-0.81</c:v>
                </c:pt>
                <c:pt idx="8873">
                  <c:v>-0.84000000000000008</c:v>
                </c:pt>
                <c:pt idx="8874">
                  <c:v>-0.86</c:v>
                </c:pt>
                <c:pt idx="8875">
                  <c:v>-0.87</c:v>
                </c:pt>
                <c:pt idx="8876">
                  <c:v>-0.89</c:v>
                </c:pt>
                <c:pt idx="8877">
                  <c:v>-0.91</c:v>
                </c:pt>
                <c:pt idx="8878">
                  <c:v>-0.95000000000000007</c:v>
                </c:pt>
                <c:pt idx="8879">
                  <c:v>-0.97000000000000008</c:v>
                </c:pt>
                <c:pt idx="8880">
                  <c:v>-1</c:v>
                </c:pt>
                <c:pt idx="8881">
                  <c:v>-1.02</c:v>
                </c:pt>
                <c:pt idx="8882">
                  <c:v>-1.05</c:v>
                </c:pt>
                <c:pt idx="8883">
                  <c:v>-1.07</c:v>
                </c:pt>
                <c:pt idx="8884">
                  <c:v>-1.1000000000000001</c:v>
                </c:pt>
                <c:pt idx="8885">
                  <c:v>-1.1200000000000001</c:v>
                </c:pt>
                <c:pt idx="8886">
                  <c:v>-1.1200000000000001</c:v>
                </c:pt>
                <c:pt idx="8887">
                  <c:v>-1.1499999999999999</c:v>
                </c:pt>
                <c:pt idx="8888">
                  <c:v>-1.1800000000000002</c:v>
                </c:pt>
                <c:pt idx="8889">
                  <c:v>-1.2</c:v>
                </c:pt>
                <c:pt idx="8890">
                  <c:v>-1.23</c:v>
                </c:pt>
                <c:pt idx="8891">
                  <c:v>-1.25</c:v>
                </c:pt>
                <c:pt idx="8892">
                  <c:v>-1.28</c:v>
                </c:pt>
                <c:pt idx="8893">
                  <c:v>-1.3</c:v>
                </c:pt>
                <c:pt idx="8894">
                  <c:v>-1.33</c:v>
                </c:pt>
                <c:pt idx="8895">
                  <c:v>-1.33</c:v>
                </c:pt>
                <c:pt idx="8896">
                  <c:v>-1.35</c:v>
                </c:pt>
                <c:pt idx="8897">
                  <c:v>-1.3800000000000001</c:v>
                </c:pt>
                <c:pt idx="8898">
                  <c:v>-1.4100000000000001</c:v>
                </c:pt>
                <c:pt idx="8899">
                  <c:v>-1.44</c:v>
                </c:pt>
                <c:pt idx="8900">
                  <c:v>-1.44</c:v>
                </c:pt>
                <c:pt idx="8901">
                  <c:v>-1.46</c:v>
                </c:pt>
                <c:pt idx="8902">
                  <c:v>-1.49</c:v>
                </c:pt>
                <c:pt idx="8903">
                  <c:v>-1.51</c:v>
                </c:pt>
                <c:pt idx="8904">
                  <c:v>-1.54</c:v>
                </c:pt>
                <c:pt idx="8905">
                  <c:v>-1.56</c:v>
                </c:pt>
                <c:pt idx="8906">
                  <c:v>-1.59</c:v>
                </c:pt>
                <c:pt idx="8907">
                  <c:v>-1.6</c:v>
                </c:pt>
                <c:pt idx="8908">
                  <c:v>-1.61</c:v>
                </c:pt>
                <c:pt idx="8909">
                  <c:v>-1.6400000000000001</c:v>
                </c:pt>
                <c:pt idx="8910">
                  <c:v>-1.6400000000000001</c:v>
                </c:pt>
                <c:pt idx="8911">
                  <c:v>-1.6400000000000001</c:v>
                </c:pt>
                <c:pt idx="8912">
                  <c:v>-1.6400000000000001</c:v>
                </c:pt>
                <c:pt idx="8913">
                  <c:v>-1.6400000000000001</c:v>
                </c:pt>
                <c:pt idx="8914">
                  <c:v>-1.6400000000000001</c:v>
                </c:pt>
                <c:pt idx="8915">
                  <c:v>-1.61</c:v>
                </c:pt>
                <c:pt idx="8916">
                  <c:v>-1.59</c:v>
                </c:pt>
                <c:pt idx="8917">
                  <c:v>-1.59</c:v>
                </c:pt>
                <c:pt idx="8918">
                  <c:v>-1.56</c:v>
                </c:pt>
                <c:pt idx="8919">
                  <c:v>-1.54</c:v>
                </c:pt>
                <c:pt idx="8920">
                  <c:v>-1.53</c:v>
                </c:pt>
                <c:pt idx="8921">
                  <c:v>-1.51</c:v>
                </c:pt>
                <c:pt idx="8922">
                  <c:v>-1.49</c:v>
                </c:pt>
                <c:pt idx="8923">
                  <c:v>-1.46</c:v>
                </c:pt>
                <c:pt idx="8924">
                  <c:v>-1.44</c:v>
                </c:pt>
                <c:pt idx="8925">
                  <c:v>-1.43</c:v>
                </c:pt>
                <c:pt idx="8926">
                  <c:v>-1.4100000000000001</c:v>
                </c:pt>
                <c:pt idx="8927">
                  <c:v>-1.3900000000000001</c:v>
                </c:pt>
                <c:pt idx="8928">
                  <c:v>-1.36</c:v>
                </c:pt>
                <c:pt idx="8929">
                  <c:v>-1.33</c:v>
                </c:pt>
                <c:pt idx="8930">
                  <c:v>-1.31</c:v>
                </c:pt>
                <c:pt idx="8931">
                  <c:v>-1.31</c:v>
                </c:pt>
                <c:pt idx="8932">
                  <c:v>-1.28</c:v>
                </c:pt>
                <c:pt idx="8933">
                  <c:v>-1.26</c:v>
                </c:pt>
                <c:pt idx="8934">
                  <c:v>-1.23</c:v>
                </c:pt>
                <c:pt idx="8935">
                  <c:v>-1.21</c:v>
                </c:pt>
                <c:pt idx="8936">
                  <c:v>-1.1800000000000002</c:v>
                </c:pt>
                <c:pt idx="8937">
                  <c:v>-1.1800000000000002</c:v>
                </c:pt>
                <c:pt idx="8938">
                  <c:v>-1.1600000000000001</c:v>
                </c:pt>
                <c:pt idx="8939">
                  <c:v>-1.1300000000000001</c:v>
                </c:pt>
                <c:pt idx="8940">
                  <c:v>-1.1100000000000001</c:v>
                </c:pt>
                <c:pt idx="8941">
                  <c:v>-1.07</c:v>
                </c:pt>
                <c:pt idx="8942">
                  <c:v>-1.05</c:v>
                </c:pt>
                <c:pt idx="8943">
                  <c:v>-1.04</c:v>
                </c:pt>
                <c:pt idx="8944">
                  <c:v>-1.02</c:v>
                </c:pt>
                <c:pt idx="8945">
                  <c:v>-1</c:v>
                </c:pt>
                <c:pt idx="8946">
                  <c:v>-0.97000000000000008</c:v>
                </c:pt>
                <c:pt idx="8947">
                  <c:v>-0.95000000000000007</c:v>
                </c:pt>
                <c:pt idx="8948">
                  <c:v>-0.92</c:v>
                </c:pt>
                <c:pt idx="8949">
                  <c:v>-0.91</c:v>
                </c:pt>
                <c:pt idx="8950">
                  <c:v>-0.9</c:v>
                </c:pt>
                <c:pt idx="8951">
                  <c:v>-0.86</c:v>
                </c:pt>
                <c:pt idx="8952">
                  <c:v>-0.83000000000000007</c:v>
                </c:pt>
                <c:pt idx="8953">
                  <c:v>-0.81</c:v>
                </c:pt>
                <c:pt idx="8954">
                  <c:v>-0.78</c:v>
                </c:pt>
                <c:pt idx="8955">
                  <c:v>-0.76</c:v>
                </c:pt>
                <c:pt idx="8956">
                  <c:v>-0.75</c:v>
                </c:pt>
                <c:pt idx="8957">
                  <c:v>-0.72000000000000008</c:v>
                </c:pt>
                <c:pt idx="8958">
                  <c:v>-0.69000000000000006</c:v>
                </c:pt>
                <c:pt idx="8959">
                  <c:v>-0.66</c:v>
                </c:pt>
                <c:pt idx="8960">
                  <c:v>-0.64</c:v>
                </c:pt>
                <c:pt idx="8961">
                  <c:v>-0.61</c:v>
                </c:pt>
                <c:pt idx="8962">
                  <c:v>-0.59000000000000008</c:v>
                </c:pt>
                <c:pt idx="8963">
                  <c:v>-0.55000000000000004</c:v>
                </c:pt>
                <c:pt idx="8964">
                  <c:v>-0.53</c:v>
                </c:pt>
                <c:pt idx="8965">
                  <c:v>-0.5</c:v>
                </c:pt>
                <c:pt idx="8966">
                  <c:v>-0.48</c:v>
                </c:pt>
                <c:pt idx="8967">
                  <c:v>-0.45999999999999996</c:v>
                </c:pt>
                <c:pt idx="8968">
                  <c:v>-0.44999999999999996</c:v>
                </c:pt>
                <c:pt idx="8969">
                  <c:v>-0.41999999999999993</c:v>
                </c:pt>
                <c:pt idx="8970">
                  <c:v>-0.39000000000000012</c:v>
                </c:pt>
                <c:pt idx="8971">
                  <c:v>-0.37000000000000011</c:v>
                </c:pt>
                <c:pt idx="8972">
                  <c:v>-0.34000000000000008</c:v>
                </c:pt>
                <c:pt idx="8973">
                  <c:v>-0.30000000000000004</c:v>
                </c:pt>
                <c:pt idx="8974">
                  <c:v>-0.28000000000000003</c:v>
                </c:pt>
                <c:pt idx="8975">
                  <c:v>-0.24</c:v>
                </c:pt>
                <c:pt idx="8976">
                  <c:v>-0.21999999999999997</c:v>
                </c:pt>
                <c:pt idx="8977">
                  <c:v>-0.17999999999999994</c:v>
                </c:pt>
                <c:pt idx="8978">
                  <c:v>-0.16000000000000014</c:v>
                </c:pt>
                <c:pt idx="8979">
                  <c:v>-0.13000000000000012</c:v>
                </c:pt>
                <c:pt idx="8980">
                  <c:v>-0.10000000000000009</c:v>
                </c:pt>
                <c:pt idx="8981">
                  <c:v>-7.0000000000000062E-2</c:v>
                </c:pt>
                <c:pt idx="8982">
                  <c:v>-4.0000000000000036E-2</c:v>
                </c:pt>
                <c:pt idx="8983">
                  <c:v>-2.0000000000000018E-2</c:v>
                </c:pt>
                <c:pt idx="8984">
                  <c:v>-1.0000000000000009E-2</c:v>
                </c:pt>
                <c:pt idx="8985">
                  <c:v>1.0000000000000009E-2</c:v>
                </c:pt>
                <c:pt idx="8986">
                  <c:v>3.0000000000000027E-2</c:v>
                </c:pt>
                <c:pt idx="8987">
                  <c:v>7.0000000000000062E-2</c:v>
                </c:pt>
                <c:pt idx="8988">
                  <c:v>8.9999999999999858E-2</c:v>
                </c:pt>
                <c:pt idx="8989">
                  <c:v>0.11999999999999988</c:v>
                </c:pt>
                <c:pt idx="8990">
                  <c:v>0.1399999999999999</c:v>
                </c:pt>
                <c:pt idx="8991">
                  <c:v>0.1399999999999999</c:v>
                </c:pt>
                <c:pt idx="8992">
                  <c:v>0.16999999999999993</c:v>
                </c:pt>
                <c:pt idx="8993">
                  <c:v>0.18999999999999995</c:v>
                </c:pt>
                <c:pt idx="8994">
                  <c:v>0.21999999999999997</c:v>
                </c:pt>
                <c:pt idx="8995">
                  <c:v>0.24</c:v>
                </c:pt>
                <c:pt idx="8996">
                  <c:v>0.27</c:v>
                </c:pt>
                <c:pt idx="8997">
                  <c:v>0.29000000000000004</c:v>
                </c:pt>
                <c:pt idx="8998">
                  <c:v>0.32000000000000006</c:v>
                </c:pt>
                <c:pt idx="8999">
                  <c:v>0.34999999999999987</c:v>
                </c:pt>
                <c:pt idx="9000">
                  <c:v>0.36999999999999988</c:v>
                </c:pt>
                <c:pt idx="9001">
                  <c:v>0.39999999999999991</c:v>
                </c:pt>
                <c:pt idx="9002">
                  <c:v>0.41999999999999993</c:v>
                </c:pt>
                <c:pt idx="9003">
                  <c:v>0.44999999999999996</c:v>
                </c:pt>
                <c:pt idx="9004">
                  <c:v>0.46999999999999975</c:v>
                </c:pt>
                <c:pt idx="9005">
                  <c:v>0.5</c:v>
                </c:pt>
                <c:pt idx="9006">
                  <c:v>0.50999999999999979</c:v>
                </c:pt>
                <c:pt idx="9007">
                  <c:v>0.52</c:v>
                </c:pt>
                <c:pt idx="9008">
                  <c:v>0.54999999999999982</c:v>
                </c:pt>
                <c:pt idx="9009">
                  <c:v>0.56999999999999984</c:v>
                </c:pt>
                <c:pt idx="9010">
                  <c:v>0.60000000000000009</c:v>
                </c:pt>
                <c:pt idx="9011">
                  <c:v>0.60999999999999988</c:v>
                </c:pt>
                <c:pt idx="9012">
                  <c:v>0.62000000000000011</c:v>
                </c:pt>
                <c:pt idx="9013">
                  <c:v>0.64999999999999991</c:v>
                </c:pt>
                <c:pt idx="9014">
                  <c:v>0.66999999999999993</c:v>
                </c:pt>
                <c:pt idx="9015">
                  <c:v>0.70000000000000018</c:v>
                </c:pt>
                <c:pt idx="9016">
                  <c:v>0.71</c:v>
                </c:pt>
                <c:pt idx="9017">
                  <c:v>0.71999999999999975</c:v>
                </c:pt>
                <c:pt idx="9018">
                  <c:v>0.75</c:v>
                </c:pt>
                <c:pt idx="9019">
                  <c:v>0.77</c:v>
                </c:pt>
                <c:pt idx="9020">
                  <c:v>0.77</c:v>
                </c:pt>
                <c:pt idx="9021">
                  <c:v>0.77</c:v>
                </c:pt>
                <c:pt idx="9022">
                  <c:v>0.77</c:v>
                </c:pt>
                <c:pt idx="9023">
                  <c:v>0.77</c:v>
                </c:pt>
                <c:pt idx="9024">
                  <c:v>0.75</c:v>
                </c:pt>
                <c:pt idx="9025">
                  <c:v>0.71999999999999975</c:v>
                </c:pt>
                <c:pt idx="9026">
                  <c:v>0.71</c:v>
                </c:pt>
                <c:pt idx="9027">
                  <c:v>0.70000000000000018</c:v>
                </c:pt>
                <c:pt idx="9028">
                  <c:v>0.66999999999999993</c:v>
                </c:pt>
                <c:pt idx="9029">
                  <c:v>0.64999999999999991</c:v>
                </c:pt>
                <c:pt idx="9030">
                  <c:v>0.64000000000000012</c:v>
                </c:pt>
                <c:pt idx="9031">
                  <c:v>0.62000000000000011</c:v>
                </c:pt>
                <c:pt idx="9032">
                  <c:v>0.60000000000000009</c:v>
                </c:pt>
                <c:pt idx="9033">
                  <c:v>0.56999999999999984</c:v>
                </c:pt>
                <c:pt idx="9034">
                  <c:v>0.56000000000000005</c:v>
                </c:pt>
                <c:pt idx="9035">
                  <c:v>0.54999999999999982</c:v>
                </c:pt>
                <c:pt idx="9036">
                  <c:v>0.52</c:v>
                </c:pt>
                <c:pt idx="9037">
                  <c:v>0.5</c:v>
                </c:pt>
                <c:pt idx="9038">
                  <c:v>0.46999999999999975</c:v>
                </c:pt>
                <c:pt idx="9039">
                  <c:v>0.44999999999999996</c:v>
                </c:pt>
                <c:pt idx="9040">
                  <c:v>0.42999999999999994</c:v>
                </c:pt>
                <c:pt idx="9041">
                  <c:v>0.41999999999999993</c:v>
                </c:pt>
                <c:pt idx="9042">
                  <c:v>0.39999999999999991</c:v>
                </c:pt>
                <c:pt idx="9043">
                  <c:v>0.36999999999999988</c:v>
                </c:pt>
                <c:pt idx="9044">
                  <c:v>0.34999999999999987</c:v>
                </c:pt>
                <c:pt idx="9045">
                  <c:v>0.32000000000000006</c:v>
                </c:pt>
                <c:pt idx="9046">
                  <c:v>0.29000000000000004</c:v>
                </c:pt>
                <c:pt idx="9047">
                  <c:v>0.26</c:v>
                </c:pt>
                <c:pt idx="9048">
                  <c:v>0.24</c:v>
                </c:pt>
                <c:pt idx="9049">
                  <c:v>0.20999999999999996</c:v>
                </c:pt>
                <c:pt idx="9050">
                  <c:v>0.18999999999999995</c:v>
                </c:pt>
                <c:pt idx="9051">
                  <c:v>0.15999999999999992</c:v>
                </c:pt>
                <c:pt idx="9052">
                  <c:v>0.14999999999999991</c:v>
                </c:pt>
                <c:pt idx="9053">
                  <c:v>0.1399999999999999</c:v>
                </c:pt>
                <c:pt idx="9054">
                  <c:v>0.10999999999999988</c:v>
                </c:pt>
                <c:pt idx="9055">
                  <c:v>8.0000000000000071E-2</c:v>
                </c:pt>
                <c:pt idx="9056">
                  <c:v>6.0000000000000053E-2</c:v>
                </c:pt>
                <c:pt idx="9057">
                  <c:v>3.0000000000000027E-2</c:v>
                </c:pt>
                <c:pt idx="9058">
                  <c:v>1.0000000000000009E-2</c:v>
                </c:pt>
                <c:pt idx="9059">
                  <c:v>-2.0000000000000018E-2</c:v>
                </c:pt>
                <c:pt idx="9060">
                  <c:v>-4.0000000000000036E-2</c:v>
                </c:pt>
                <c:pt idx="9061">
                  <c:v>-7.0000000000000062E-2</c:v>
                </c:pt>
                <c:pt idx="9062">
                  <c:v>-9.000000000000008E-2</c:v>
                </c:pt>
                <c:pt idx="9063">
                  <c:v>-0.12000000000000011</c:v>
                </c:pt>
                <c:pt idx="9064">
                  <c:v>-0.13000000000000012</c:v>
                </c:pt>
                <c:pt idx="9065">
                  <c:v>-0.14000000000000012</c:v>
                </c:pt>
                <c:pt idx="9066">
                  <c:v>-0.16999999999999993</c:v>
                </c:pt>
                <c:pt idx="9067">
                  <c:v>-0.18999999999999995</c:v>
                </c:pt>
                <c:pt idx="9068">
                  <c:v>-0.21999999999999997</c:v>
                </c:pt>
                <c:pt idx="9069">
                  <c:v>-0.24</c:v>
                </c:pt>
                <c:pt idx="9070">
                  <c:v>-0.27</c:v>
                </c:pt>
                <c:pt idx="9071">
                  <c:v>-0.28000000000000003</c:v>
                </c:pt>
                <c:pt idx="9072">
                  <c:v>-0.30000000000000004</c:v>
                </c:pt>
                <c:pt idx="9073">
                  <c:v>-0.33000000000000007</c:v>
                </c:pt>
                <c:pt idx="9074">
                  <c:v>-0.35000000000000009</c:v>
                </c:pt>
                <c:pt idx="9075">
                  <c:v>-0.38000000000000012</c:v>
                </c:pt>
                <c:pt idx="9076">
                  <c:v>-0.40000000000000013</c:v>
                </c:pt>
                <c:pt idx="9077">
                  <c:v>-0.41999999999999993</c:v>
                </c:pt>
                <c:pt idx="9078">
                  <c:v>-0.42999999999999994</c:v>
                </c:pt>
                <c:pt idx="9079">
                  <c:v>-0.44999999999999996</c:v>
                </c:pt>
                <c:pt idx="9080">
                  <c:v>-0.48</c:v>
                </c:pt>
                <c:pt idx="9081">
                  <c:v>-0.5</c:v>
                </c:pt>
                <c:pt idx="9082">
                  <c:v>-0.53</c:v>
                </c:pt>
                <c:pt idx="9083">
                  <c:v>-0.55000000000000004</c:v>
                </c:pt>
                <c:pt idx="9084">
                  <c:v>-0.57000000000000006</c:v>
                </c:pt>
                <c:pt idx="9085">
                  <c:v>-0.58000000000000007</c:v>
                </c:pt>
                <c:pt idx="9086">
                  <c:v>-0.61</c:v>
                </c:pt>
                <c:pt idx="9087">
                  <c:v>-0.64</c:v>
                </c:pt>
                <c:pt idx="9088">
                  <c:v>-0.67</c:v>
                </c:pt>
                <c:pt idx="9089">
                  <c:v>-0.70000000000000007</c:v>
                </c:pt>
                <c:pt idx="9090">
                  <c:v>-0.71000000000000008</c:v>
                </c:pt>
                <c:pt idx="9091">
                  <c:v>-0.72000000000000008</c:v>
                </c:pt>
                <c:pt idx="9092">
                  <c:v>-0.76</c:v>
                </c:pt>
                <c:pt idx="9093">
                  <c:v>-0.78</c:v>
                </c:pt>
                <c:pt idx="9094">
                  <c:v>-0.81</c:v>
                </c:pt>
                <c:pt idx="9095">
                  <c:v>-0.83000000000000007</c:v>
                </c:pt>
                <c:pt idx="9096">
                  <c:v>-0.85000000000000009</c:v>
                </c:pt>
                <c:pt idx="9097">
                  <c:v>-0.86</c:v>
                </c:pt>
                <c:pt idx="9098">
                  <c:v>-0.88</c:v>
                </c:pt>
                <c:pt idx="9099">
                  <c:v>-0.91</c:v>
                </c:pt>
                <c:pt idx="9100">
                  <c:v>-0.93</c:v>
                </c:pt>
                <c:pt idx="9101">
                  <c:v>-0.96000000000000008</c:v>
                </c:pt>
                <c:pt idx="9102">
                  <c:v>-0.97000000000000008</c:v>
                </c:pt>
                <c:pt idx="9103">
                  <c:v>-0.98</c:v>
                </c:pt>
                <c:pt idx="9104">
                  <c:v>-1.01</c:v>
                </c:pt>
                <c:pt idx="9105">
                  <c:v>-1.04</c:v>
                </c:pt>
                <c:pt idx="9106">
                  <c:v>-1.07</c:v>
                </c:pt>
                <c:pt idx="9107">
                  <c:v>-1.08</c:v>
                </c:pt>
                <c:pt idx="9108">
                  <c:v>-1.0900000000000001</c:v>
                </c:pt>
                <c:pt idx="9109">
                  <c:v>-1.1200000000000001</c:v>
                </c:pt>
                <c:pt idx="9110">
                  <c:v>-1.1400000000000001</c:v>
                </c:pt>
                <c:pt idx="9111">
                  <c:v>-1.1800000000000002</c:v>
                </c:pt>
                <c:pt idx="9112">
                  <c:v>-1.2</c:v>
                </c:pt>
                <c:pt idx="9113">
                  <c:v>-1.22</c:v>
                </c:pt>
                <c:pt idx="9114">
                  <c:v>-1.23</c:v>
                </c:pt>
                <c:pt idx="9115">
                  <c:v>-1.25</c:v>
                </c:pt>
                <c:pt idx="9116">
                  <c:v>-1.28</c:v>
                </c:pt>
                <c:pt idx="9117">
                  <c:v>-1.3</c:v>
                </c:pt>
                <c:pt idx="9118">
                  <c:v>-1.33</c:v>
                </c:pt>
                <c:pt idx="9119">
                  <c:v>-1.34</c:v>
                </c:pt>
                <c:pt idx="9120">
                  <c:v>-1.35</c:v>
                </c:pt>
                <c:pt idx="9121">
                  <c:v>-1.3800000000000001</c:v>
                </c:pt>
                <c:pt idx="9122">
                  <c:v>-1.4</c:v>
                </c:pt>
                <c:pt idx="9123">
                  <c:v>-1.43</c:v>
                </c:pt>
                <c:pt idx="9124">
                  <c:v>-1.45</c:v>
                </c:pt>
                <c:pt idx="9125">
                  <c:v>-1.48</c:v>
                </c:pt>
                <c:pt idx="9126">
                  <c:v>-1.51</c:v>
                </c:pt>
                <c:pt idx="9127">
                  <c:v>-1.54</c:v>
                </c:pt>
                <c:pt idx="9128">
                  <c:v>-1.56</c:v>
                </c:pt>
                <c:pt idx="9129">
                  <c:v>-1.59</c:v>
                </c:pt>
                <c:pt idx="9130">
                  <c:v>-1.61</c:v>
                </c:pt>
                <c:pt idx="9131">
                  <c:v>-1.6400000000000001</c:v>
                </c:pt>
                <c:pt idx="9132">
                  <c:v>-1.6500000000000001</c:v>
                </c:pt>
                <c:pt idx="9133">
                  <c:v>-1.6600000000000001</c:v>
                </c:pt>
                <c:pt idx="9134">
                  <c:v>-1.69</c:v>
                </c:pt>
                <c:pt idx="9135">
                  <c:v>-1.71</c:v>
                </c:pt>
                <c:pt idx="9136">
                  <c:v>-1.73</c:v>
                </c:pt>
                <c:pt idx="9137">
                  <c:v>-1.74</c:v>
                </c:pt>
                <c:pt idx="9138">
                  <c:v>-1.76</c:v>
                </c:pt>
                <c:pt idx="9139">
                  <c:v>-1.77</c:v>
                </c:pt>
                <c:pt idx="9140">
                  <c:v>-1.79</c:v>
                </c:pt>
                <c:pt idx="9141">
                  <c:v>-1.8</c:v>
                </c:pt>
                <c:pt idx="9142">
                  <c:v>-1.81</c:v>
                </c:pt>
                <c:pt idx="9143">
                  <c:v>-1.76</c:v>
                </c:pt>
                <c:pt idx="9144">
                  <c:v>-1.76</c:v>
                </c:pt>
                <c:pt idx="9145">
                  <c:v>-1.74</c:v>
                </c:pt>
                <c:pt idx="9146">
                  <c:v>-1.73</c:v>
                </c:pt>
                <c:pt idx="9147">
                  <c:v>-1.71</c:v>
                </c:pt>
                <c:pt idx="9148">
                  <c:v>-1.69</c:v>
                </c:pt>
                <c:pt idx="9149">
                  <c:v>-1.6600000000000001</c:v>
                </c:pt>
                <c:pt idx="9150">
                  <c:v>-1.6500000000000001</c:v>
                </c:pt>
                <c:pt idx="9151">
                  <c:v>-1.6400000000000001</c:v>
                </c:pt>
                <c:pt idx="9152">
                  <c:v>-1.61</c:v>
                </c:pt>
                <c:pt idx="9153">
                  <c:v>-1.59</c:v>
                </c:pt>
                <c:pt idx="9154">
                  <c:v>-1.56</c:v>
                </c:pt>
                <c:pt idx="9155">
                  <c:v>-1.54</c:v>
                </c:pt>
                <c:pt idx="9156">
                  <c:v>-1.52</c:v>
                </c:pt>
                <c:pt idx="9157">
                  <c:v>-1.51</c:v>
                </c:pt>
                <c:pt idx="9158">
                  <c:v>-1.49</c:v>
                </c:pt>
                <c:pt idx="9159">
                  <c:v>-1.46</c:v>
                </c:pt>
                <c:pt idx="9160">
                  <c:v>-1.43</c:v>
                </c:pt>
                <c:pt idx="9161">
                  <c:v>-1.4</c:v>
                </c:pt>
                <c:pt idx="9162">
                  <c:v>-1.3800000000000001</c:v>
                </c:pt>
                <c:pt idx="9163">
                  <c:v>-1.37</c:v>
                </c:pt>
                <c:pt idx="9164">
                  <c:v>-1.35</c:v>
                </c:pt>
                <c:pt idx="9165">
                  <c:v>-1.33</c:v>
                </c:pt>
                <c:pt idx="9166">
                  <c:v>-1.3</c:v>
                </c:pt>
                <c:pt idx="9167">
                  <c:v>-1.28</c:v>
                </c:pt>
                <c:pt idx="9168">
                  <c:v>-1.25</c:v>
                </c:pt>
                <c:pt idx="9169">
                  <c:v>-1.23</c:v>
                </c:pt>
                <c:pt idx="9170">
                  <c:v>-1.2</c:v>
                </c:pt>
                <c:pt idx="9171">
                  <c:v>-1.1800000000000002</c:v>
                </c:pt>
                <c:pt idx="9172">
                  <c:v>-1.1499999999999999</c:v>
                </c:pt>
                <c:pt idx="9173">
                  <c:v>-1.1200000000000001</c:v>
                </c:pt>
                <c:pt idx="9174">
                  <c:v>-1.1000000000000001</c:v>
                </c:pt>
                <c:pt idx="9175">
                  <c:v>-1.0900000000000001</c:v>
                </c:pt>
                <c:pt idx="9176">
                  <c:v>-1.07</c:v>
                </c:pt>
                <c:pt idx="9177">
                  <c:v>-1.05</c:v>
                </c:pt>
                <c:pt idx="9178">
                  <c:v>-1.02</c:v>
                </c:pt>
                <c:pt idx="9179">
                  <c:v>-1</c:v>
                </c:pt>
                <c:pt idx="9180">
                  <c:v>-0.97000000000000008</c:v>
                </c:pt>
                <c:pt idx="9181">
                  <c:v>-0.95000000000000007</c:v>
                </c:pt>
                <c:pt idx="9182">
                  <c:v>-0.94000000000000006</c:v>
                </c:pt>
                <c:pt idx="9183">
                  <c:v>-0.91</c:v>
                </c:pt>
                <c:pt idx="9184">
                  <c:v>-0.88</c:v>
                </c:pt>
                <c:pt idx="9185">
                  <c:v>-0.86</c:v>
                </c:pt>
                <c:pt idx="9186">
                  <c:v>-0.82000000000000006</c:v>
                </c:pt>
                <c:pt idx="9187">
                  <c:v>-0.8</c:v>
                </c:pt>
                <c:pt idx="9188">
                  <c:v>-0.77</c:v>
                </c:pt>
                <c:pt idx="9189">
                  <c:v>-0.76</c:v>
                </c:pt>
                <c:pt idx="9190">
                  <c:v>-0.75</c:v>
                </c:pt>
                <c:pt idx="9191">
                  <c:v>-0.71000000000000008</c:v>
                </c:pt>
                <c:pt idx="9192">
                  <c:v>-0.69000000000000006</c:v>
                </c:pt>
                <c:pt idx="9193">
                  <c:v>-0.66</c:v>
                </c:pt>
                <c:pt idx="9194">
                  <c:v>-0.64</c:v>
                </c:pt>
                <c:pt idx="9195">
                  <c:v>-0.61</c:v>
                </c:pt>
                <c:pt idx="9196">
                  <c:v>-0.59000000000000008</c:v>
                </c:pt>
                <c:pt idx="9197">
                  <c:v>-0.58000000000000007</c:v>
                </c:pt>
                <c:pt idx="9198">
                  <c:v>-0.56000000000000005</c:v>
                </c:pt>
                <c:pt idx="9199">
                  <c:v>-0.54</c:v>
                </c:pt>
                <c:pt idx="9200">
                  <c:v>-0.51</c:v>
                </c:pt>
                <c:pt idx="9201">
                  <c:v>-0.48</c:v>
                </c:pt>
                <c:pt idx="9202">
                  <c:v>-0.44999999999999996</c:v>
                </c:pt>
                <c:pt idx="9203">
                  <c:v>-0.42999999999999994</c:v>
                </c:pt>
                <c:pt idx="9204">
                  <c:v>-0.41999999999999993</c:v>
                </c:pt>
                <c:pt idx="9205">
                  <c:v>-0.40000000000000013</c:v>
                </c:pt>
                <c:pt idx="9206">
                  <c:v>-0.37000000000000011</c:v>
                </c:pt>
                <c:pt idx="9207">
                  <c:v>-0.34000000000000008</c:v>
                </c:pt>
                <c:pt idx="9208">
                  <c:v>-0.31000000000000005</c:v>
                </c:pt>
                <c:pt idx="9209">
                  <c:v>-0.28000000000000003</c:v>
                </c:pt>
                <c:pt idx="9210">
                  <c:v>-0.24</c:v>
                </c:pt>
                <c:pt idx="9211">
                  <c:v>-0.21999999999999997</c:v>
                </c:pt>
                <c:pt idx="9212">
                  <c:v>-0.17999999999999994</c:v>
                </c:pt>
                <c:pt idx="9213">
                  <c:v>-0.15000000000000013</c:v>
                </c:pt>
                <c:pt idx="9214">
                  <c:v>-0.13000000000000012</c:v>
                </c:pt>
                <c:pt idx="9215">
                  <c:v>-0.10000000000000009</c:v>
                </c:pt>
                <c:pt idx="9216">
                  <c:v>-7.0000000000000062E-2</c:v>
                </c:pt>
                <c:pt idx="9217">
                  <c:v>-3.0000000000000027E-2</c:v>
                </c:pt>
                <c:pt idx="9218">
                  <c:v>-1.0000000000000009E-2</c:v>
                </c:pt>
                <c:pt idx="9219">
                  <c:v>3.0000000000000027E-2</c:v>
                </c:pt>
                <c:pt idx="9220">
                  <c:v>5.0000000000000044E-2</c:v>
                </c:pt>
                <c:pt idx="9221">
                  <c:v>8.0000000000000071E-2</c:v>
                </c:pt>
                <c:pt idx="9222">
                  <c:v>0.10999999999999988</c:v>
                </c:pt>
                <c:pt idx="9223">
                  <c:v>0.1399999999999999</c:v>
                </c:pt>
                <c:pt idx="9224">
                  <c:v>0.16999999999999993</c:v>
                </c:pt>
                <c:pt idx="9225">
                  <c:v>0.18999999999999995</c:v>
                </c:pt>
                <c:pt idx="9226">
                  <c:v>0.22999999999999998</c:v>
                </c:pt>
                <c:pt idx="9227">
                  <c:v>0.26</c:v>
                </c:pt>
                <c:pt idx="9228">
                  <c:v>0.28000000000000003</c:v>
                </c:pt>
                <c:pt idx="9229">
                  <c:v>0.29000000000000004</c:v>
                </c:pt>
                <c:pt idx="9230">
                  <c:v>0.33000000000000007</c:v>
                </c:pt>
                <c:pt idx="9231">
                  <c:v>0.35999999999999988</c:v>
                </c:pt>
                <c:pt idx="9232">
                  <c:v>0.39999999999999991</c:v>
                </c:pt>
                <c:pt idx="9233">
                  <c:v>0.42999999999999994</c:v>
                </c:pt>
                <c:pt idx="9234">
                  <c:v>0.44999999999999996</c:v>
                </c:pt>
                <c:pt idx="9235">
                  <c:v>0.45999999999999996</c:v>
                </c:pt>
                <c:pt idx="9236">
                  <c:v>0.48999999999999977</c:v>
                </c:pt>
                <c:pt idx="9237">
                  <c:v>0.50999999999999979</c:v>
                </c:pt>
                <c:pt idx="9238">
                  <c:v>0.54</c:v>
                </c:pt>
                <c:pt idx="9239">
                  <c:v>0.56000000000000005</c:v>
                </c:pt>
                <c:pt idx="9240">
                  <c:v>0.60000000000000009</c:v>
                </c:pt>
                <c:pt idx="9241">
                  <c:v>0.60999999999999988</c:v>
                </c:pt>
                <c:pt idx="9242">
                  <c:v>0.62000000000000011</c:v>
                </c:pt>
                <c:pt idx="9243">
                  <c:v>0.66000000000000014</c:v>
                </c:pt>
                <c:pt idx="9244">
                  <c:v>0.68000000000000016</c:v>
                </c:pt>
                <c:pt idx="9245">
                  <c:v>0.71</c:v>
                </c:pt>
                <c:pt idx="9246">
                  <c:v>0.73</c:v>
                </c:pt>
                <c:pt idx="9247">
                  <c:v>0.73999999999999977</c:v>
                </c:pt>
                <c:pt idx="9248">
                  <c:v>0.75999999999999979</c:v>
                </c:pt>
                <c:pt idx="9249">
                  <c:v>0.7799999999999998</c:v>
                </c:pt>
                <c:pt idx="9250">
                  <c:v>0.81</c:v>
                </c:pt>
                <c:pt idx="9251">
                  <c:v>0.83000000000000007</c:v>
                </c:pt>
                <c:pt idx="9252">
                  <c:v>0.85999999999999988</c:v>
                </c:pt>
                <c:pt idx="9253">
                  <c:v>0.87000000000000011</c:v>
                </c:pt>
                <c:pt idx="9254">
                  <c:v>0.87999999999999989</c:v>
                </c:pt>
                <c:pt idx="9255">
                  <c:v>0.91000000000000014</c:v>
                </c:pt>
                <c:pt idx="9256">
                  <c:v>0.93000000000000016</c:v>
                </c:pt>
                <c:pt idx="9257">
                  <c:v>0.96</c:v>
                </c:pt>
                <c:pt idx="9258">
                  <c:v>0.98999999999999977</c:v>
                </c:pt>
                <c:pt idx="9259">
                  <c:v>1</c:v>
                </c:pt>
                <c:pt idx="9260">
                  <c:v>1.02</c:v>
                </c:pt>
                <c:pt idx="9261">
                  <c:v>1.04</c:v>
                </c:pt>
                <c:pt idx="9262">
                  <c:v>1.0699999999999998</c:v>
                </c:pt>
                <c:pt idx="9263">
                  <c:v>1.0899999999999999</c:v>
                </c:pt>
                <c:pt idx="9264">
                  <c:v>1.1200000000000001</c:v>
                </c:pt>
                <c:pt idx="9265">
                  <c:v>1.1400000000000001</c:v>
                </c:pt>
                <c:pt idx="9266">
                  <c:v>1.17</c:v>
                </c:pt>
                <c:pt idx="9267">
                  <c:v>1.19</c:v>
                </c:pt>
                <c:pt idx="9268">
                  <c:v>1.2199999999999998</c:v>
                </c:pt>
                <c:pt idx="9269">
                  <c:v>1.2399999999999998</c:v>
                </c:pt>
                <c:pt idx="9270">
                  <c:v>1.27</c:v>
                </c:pt>
                <c:pt idx="9271">
                  <c:v>1.29</c:v>
                </c:pt>
                <c:pt idx="9272">
                  <c:v>1.29</c:v>
                </c:pt>
                <c:pt idx="9273">
                  <c:v>1.3199999999999998</c:v>
                </c:pt>
                <c:pt idx="9274">
                  <c:v>1.3199999999999998</c:v>
                </c:pt>
                <c:pt idx="9275">
                  <c:v>1.3199999999999998</c:v>
                </c:pt>
                <c:pt idx="9276">
                  <c:v>1.29</c:v>
                </c:pt>
                <c:pt idx="9277">
                  <c:v>1.27</c:v>
                </c:pt>
                <c:pt idx="9278">
                  <c:v>1.2399999999999998</c:v>
                </c:pt>
                <c:pt idx="9279">
                  <c:v>1.2199999999999998</c:v>
                </c:pt>
                <c:pt idx="9280">
                  <c:v>1.2000000000000002</c:v>
                </c:pt>
                <c:pt idx="9281">
                  <c:v>1.19</c:v>
                </c:pt>
                <c:pt idx="9282">
                  <c:v>1.17</c:v>
                </c:pt>
                <c:pt idx="9283">
                  <c:v>1.17</c:v>
                </c:pt>
                <c:pt idx="9284">
                  <c:v>1.1400000000000001</c:v>
                </c:pt>
                <c:pt idx="9285">
                  <c:v>1.1200000000000001</c:v>
                </c:pt>
                <c:pt idx="9286">
                  <c:v>1.0899999999999999</c:v>
                </c:pt>
                <c:pt idx="9287">
                  <c:v>1.06</c:v>
                </c:pt>
                <c:pt idx="9288">
                  <c:v>1.0299999999999998</c:v>
                </c:pt>
                <c:pt idx="9289">
                  <c:v>1</c:v>
                </c:pt>
                <c:pt idx="9290">
                  <c:v>0.98</c:v>
                </c:pt>
                <c:pt idx="9291">
                  <c:v>0.95000000000000018</c:v>
                </c:pt>
                <c:pt idx="9292">
                  <c:v>0.91999999999999993</c:v>
                </c:pt>
                <c:pt idx="9293">
                  <c:v>0.89999999999999991</c:v>
                </c:pt>
                <c:pt idx="9294">
                  <c:v>0.87000000000000011</c:v>
                </c:pt>
                <c:pt idx="9295">
                  <c:v>0.85000000000000009</c:v>
                </c:pt>
                <c:pt idx="9296">
                  <c:v>0.81999999999999984</c:v>
                </c:pt>
                <c:pt idx="9297">
                  <c:v>0.79999999999999982</c:v>
                </c:pt>
                <c:pt idx="9298">
                  <c:v>0.77</c:v>
                </c:pt>
                <c:pt idx="9299">
                  <c:v>0.75</c:v>
                </c:pt>
                <c:pt idx="9300">
                  <c:v>0.73</c:v>
                </c:pt>
                <c:pt idx="9301">
                  <c:v>0.71</c:v>
                </c:pt>
                <c:pt idx="9302">
                  <c:v>0.68000000000000016</c:v>
                </c:pt>
                <c:pt idx="9303">
                  <c:v>0.66000000000000014</c:v>
                </c:pt>
                <c:pt idx="9304">
                  <c:v>0.62999999999999989</c:v>
                </c:pt>
                <c:pt idx="9305">
                  <c:v>0.60000000000000009</c:v>
                </c:pt>
                <c:pt idx="9306">
                  <c:v>0.56000000000000005</c:v>
                </c:pt>
                <c:pt idx="9307">
                  <c:v>0.54</c:v>
                </c:pt>
                <c:pt idx="9308">
                  <c:v>0.50999999999999979</c:v>
                </c:pt>
                <c:pt idx="9309">
                  <c:v>0.48999999999999977</c:v>
                </c:pt>
                <c:pt idx="9310">
                  <c:v>0.45999999999999996</c:v>
                </c:pt>
                <c:pt idx="9311">
                  <c:v>0.42999999999999994</c:v>
                </c:pt>
                <c:pt idx="9312">
                  <c:v>0.40999999999999992</c:v>
                </c:pt>
                <c:pt idx="9313">
                  <c:v>0.39999999999999991</c:v>
                </c:pt>
                <c:pt idx="9314">
                  <c:v>0.37999999999999989</c:v>
                </c:pt>
                <c:pt idx="9315">
                  <c:v>0.34999999999999987</c:v>
                </c:pt>
                <c:pt idx="9316">
                  <c:v>0.33000000000000007</c:v>
                </c:pt>
                <c:pt idx="9317">
                  <c:v>0.29000000000000004</c:v>
                </c:pt>
                <c:pt idx="9318">
                  <c:v>0.27</c:v>
                </c:pt>
                <c:pt idx="9319">
                  <c:v>0.26</c:v>
                </c:pt>
                <c:pt idx="9320">
                  <c:v>0.24</c:v>
                </c:pt>
                <c:pt idx="9321">
                  <c:v>0.21999999999999997</c:v>
                </c:pt>
                <c:pt idx="9322">
                  <c:v>0.18999999999999995</c:v>
                </c:pt>
                <c:pt idx="9323">
                  <c:v>0.16999999999999993</c:v>
                </c:pt>
                <c:pt idx="9324">
                  <c:v>0.1399999999999999</c:v>
                </c:pt>
                <c:pt idx="9325">
                  <c:v>0.11999999999999988</c:v>
                </c:pt>
                <c:pt idx="9326">
                  <c:v>9.9999999999999867E-2</c:v>
                </c:pt>
                <c:pt idx="9327">
                  <c:v>8.0000000000000071E-2</c:v>
                </c:pt>
                <c:pt idx="9328">
                  <c:v>5.0000000000000044E-2</c:v>
                </c:pt>
                <c:pt idx="9329">
                  <c:v>3.0000000000000027E-2</c:v>
                </c:pt>
                <c:pt idx="9330">
                  <c:v>-1.0000000000000009E-2</c:v>
                </c:pt>
                <c:pt idx="9331">
                  <c:v>-3.0000000000000027E-2</c:v>
                </c:pt>
                <c:pt idx="9332">
                  <c:v>-5.0000000000000044E-2</c:v>
                </c:pt>
                <c:pt idx="9333">
                  <c:v>-6.0000000000000053E-2</c:v>
                </c:pt>
                <c:pt idx="9334">
                  <c:v>-8.0000000000000071E-2</c:v>
                </c:pt>
                <c:pt idx="9335">
                  <c:v>-0.1100000000000001</c:v>
                </c:pt>
                <c:pt idx="9336">
                  <c:v>-0.14000000000000012</c:v>
                </c:pt>
                <c:pt idx="9337">
                  <c:v>-0.17999999999999994</c:v>
                </c:pt>
                <c:pt idx="9338">
                  <c:v>-0.18999999999999995</c:v>
                </c:pt>
                <c:pt idx="9339">
                  <c:v>-0.19999999999999996</c:v>
                </c:pt>
                <c:pt idx="9340">
                  <c:v>-0.22999999999999998</c:v>
                </c:pt>
                <c:pt idx="9341">
                  <c:v>-0.25</c:v>
                </c:pt>
                <c:pt idx="9342">
                  <c:v>-0.28000000000000003</c:v>
                </c:pt>
                <c:pt idx="9343">
                  <c:v>-0.31000000000000005</c:v>
                </c:pt>
                <c:pt idx="9344">
                  <c:v>-0.34000000000000008</c:v>
                </c:pt>
                <c:pt idx="9345">
                  <c:v>-0.37000000000000011</c:v>
                </c:pt>
                <c:pt idx="9346">
                  <c:v>-0.40000000000000013</c:v>
                </c:pt>
                <c:pt idx="9347">
                  <c:v>-0.43999999999999995</c:v>
                </c:pt>
                <c:pt idx="9348">
                  <c:v>-0.45999999999999996</c:v>
                </c:pt>
                <c:pt idx="9349">
                  <c:v>-0.49</c:v>
                </c:pt>
                <c:pt idx="9350">
                  <c:v>-0.49</c:v>
                </c:pt>
                <c:pt idx="9351">
                  <c:v>-0.51</c:v>
                </c:pt>
                <c:pt idx="9352">
                  <c:v>-0.54</c:v>
                </c:pt>
                <c:pt idx="9353">
                  <c:v>-0.56000000000000005</c:v>
                </c:pt>
                <c:pt idx="9354">
                  <c:v>-0.59000000000000008</c:v>
                </c:pt>
                <c:pt idx="9355">
                  <c:v>-0.61</c:v>
                </c:pt>
                <c:pt idx="9356">
                  <c:v>-0.64</c:v>
                </c:pt>
                <c:pt idx="9357">
                  <c:v>-0.66</c:v>
                </c:pt>
                <c:pt idx="9358">
                  <c:v>-0.69000000000000006</c:v>
                </c:pt>
                <c:pt idx="9359">
                  <c:v>-0.71000000000000008</c:v>
                </c:pt>
                <c:pt idx="9360">
                  <c:v>-0.74</c:v>
                </c:pt>
                <c:pt idx="9361">
                  <c:v>-0.76</c:v>
                </c:pt>
                <c:pt idx="9362">
                  <c:v>-0.79</c:v>
                </c:pt>
                <c:pt idx="9363">
                  <c:v>-0.81</c:v>
                </c:pt>
                <c:pt idx="9364">
                  <c:v>-0.84000000000000008</c:v>
                </c:pt>
                <c:pt idx="9365">
                  <c:v>-0.86</c:v>
                </c:pt>
                <c:pt idx="9366">
                  <c:v>-0.87</c:v>
                </c:pt>
                <c:pt idx="9367">
                  <c:v>-0.89</c:v>
                </c:pt>
                <c:pt idx="9368">
                  <c:v>-0.91</c:v>
                </c:pt>
                <c:pt idx="9369">
                  <c:v>-0.94000000000000006</c:v>
                </c:pt>
                <c:pt idx="9370">
                  <c:v>-0.97000000000000008</c:v>
                </c:pt>
                <c:pt idx="9371">
                  <c:v>-0.99</c:v>
                </c:pt>
                <c:pt idx="9372">
                  <c:v>-1</c:v>
                </c:pt>
                <c:pt idx="9373">
                  <c:v>-1.02</c:v>
                </c:pt>
                <c:pt idx="9374">
                  <c:v>-1.05</c:v>
                </c:pt>
                <c:pt idx="9375">
                  <c:v>-1.07</c:v>
                </c:pt>
                <c:pt idx="9376">
                  <c:v>-1.1000000000000001</c:v>
                </c:pt>
                <c:pt idx="9377">
                  <c:v>-1.1200000000000001</c:v>
                </c:pt>
                <c:pt idx="9378">
                  <c:v>-1.1499999999999999</c:v>
                </c:pt>
                <c:pt idx="9379">
                  <c:v>-1.1800000000000002</c:v>
                </c:pt>
                <c:pt idx="9380">
                  <c:v>-1.1800000000000002</c:v>
                </c:pt>
                <c:pt idx="9381">
                  <c:v>-1.2</c:v>
                </c:pt>
                <c:pt idx="9382">
                  <c:v>-1.23</c:v>
                </c:pt>
                <c:pt idx="9383">
                  <c:v>-1.25</c:v>
                </c:pt>
                <c:pt idx="9384">
                  <c:v>-1.28</c:v>
                </c:pt>
                <c:pt idx="9385">
                  <c:v>-1.3</c:v>
                </c:pt>
                <c:pt idx="9386">
                  <c:v>-1.31</c:v>
                </c:pt>
                <c:pt idx="9387">
                  <c:v>-1.32</c:v>
                </c:pt>
                <c:pt idx="9388">
                  <c:v>-1.32</c:v>
                </c:pt>
                <c:pt idx="9389">
                  <c:v>-1.31</c:v>
                </c:pt>
                <c:pt idx="9390">
                  <c:v>-1.3</c:v>
                </c:pt>
                <c:pt idx="9391">
                  <c:v>-1.28</c:v>
                </c:pt>
                <c:pt idx="9392">
                  <c:v>-1.26</c:v>
                </c:pt>
                <c:pt idx="9393">
                  <c:v>-1.25</c:v>
                </c:pt>
                <c:pt idx="9394">
                  <c:v>-1.23</c:v>
                </c:pt>
                <c:pt idx="9395">
                  <c:v>-1.2</c:v>
                </c:pt>
                <c:pt idx="9396">
                  <c:v>-1.1800000000000002</c:v>
                </c:pt>
                <c:pt idx="9397">
                  <c:v>-1.1800000000000002</c:v>
                </c:pt>
                <c:pt idx="9398">
                  <c:v>-1.1499999999999999</c:v>
                </c:pt>
                <c:pt idx="9399">
                  <c:v>-1.1200000000000001</c:v>
                </c:pt>
                <c:pt idx="9400">
                  <c:v>-1.1000000000000001</c:v>
                </c:pt>
                <c:pt idx="9401">
                  <c:v>-1.07</c:v>
                </c:pt>
                <c:pt idx="9402">
                  <c:v>-1.07</c:v>
                </c:pt>
                <c:pt idx="9403">
                  <c:v>-1.04</c:v>
                </c:pt>
                <c:pt idx="9404">
                  <c:v>-1.02</c:v>
                </c:pt>
                <c:pt idx="9405">
                  <c:v>-0.99</c:v>
                </c:pt>
                <c:pt idx="9406">
                  <c:v>-0.97000000000000008</c:v>
                </c:pt>
                <c:pt idx="9407">
                  <c:v>-0.94000000000000006</c:v>
                </c:pt>
                <c:pt idx="9408">
                  <c:v>-0.92</c:v>
                </c:pt>
                <c:pt idx="9409">
                  <c:v>-0.91</c:v>
                </c:pt>
                <c:pt idx="9410">
                  <c:v>-0.88</c:v>
                </c:pt>
                <c:pt idx="9411">
                  <c:v>-0.86</c:v>
                </c:pt>
                <c:pt idx="9412">
                  <c:v>-0.82000000000000006</c:v>
                </c:pt>
                <c:pt idx="9413">
                  <c:v>-0.8</c:v>
                </c:pt>
                <c:pt idx="9414">
                  <c:v>-0.77</c:v>
                </c:pt>
                <c:pt idx="9415">
                  <c:v>-0.75</c:v>
                </c:pt>
                <c:pt idx="9416">
                  <c:v>-0.72000000000000008</c:v>
                </c:pt>
                <c:pt idx="9417">
                  <c:v>-0.70000000000000007</c:v>
                </c:pt>
                <c:pt idx="9418">
                  <c:v>-0.67</c:v>
                </c:pt>
                <c:pt idx="9419">
                  <c:v>-0.65</c:v>
                </c:pt>
                <c:pt idx="9420">
                  <c:v>-0.61</c:v>
                </c:pt>
                <c:pt idx="9421">
                  <c:v>-0.59000000000000008</c:v>
                </c:pt>
                <c:pt idx="9422">
                  <c:v>-0.56000000000000005</c:v>
                </c:pt>
                <c:pt idx="9423">
                  <c:v>-0.54</c:v>
                </c:pt>
                <c:pt idx="9424">
                  <c:v>-0.51</c:v>
                </c:pt>
                <c:pt idx="9425">
                  <c:v>-0.5</c:v>
                </c:pt>
                <c:pt idx="9426">
                  <c:v>-0.49</c:v>
                </c:pt>
                <c:pt idx="9427">
                  <c:v>-0.44999999999999996</c:v>
                </c:pt>
                <c:pt idx="9428">
                  <c:v>-0.42999999999999994</c:v>
                </c:pt>
                <c:pt idx="9429">
                  <c:v>-0.40000000000000013</c:v>
                </c:pt>
                <c:pt idx="9430">
                  <c:v>-0.38000000000000012</c:v>
                </c:pt>
                <c:pt idx="9431">
                  <c:v>-0.35000000000000009</c:v>
                </c:pt>
                <c:pt idx="9432">
                  <c:v>-0.33000000000000007</c:v>
                </c:pt>
                <c:pt idx="9433">
                  <c:v>-0.30000000000000004</c:v>
                </c:pt>
                <c:pt idx="9434">
                  <c:v>-0.27</c:v>
                </c:pt>
                <c:pt idx="9435">
                  <c:v>-0.24</c:v>
                </c:pt>
                <c:pt idx="9436">
                  <c:v>-0.21999999999999997</c:v>
                </c:pt>
                <c:pt idx="9437">
                  <c:v>-0.18999999999999995</c:v>
                </c:pt>
                <c:pt idx="9438">
                  <c:v>-0.17999999999999994</c:v>
                </c:pt>
                <c:pt idx="9439">
                  <c:v>-0.16999999999999993</c:v>
                </c:pt>
                <c:pt idx="9440">
                  <c:v>-0.14000000000000012</c:v>
                </c:pt>
                <c:pt idx="9441">
                  <c:v>-0.12000000000000011</c:v>
                </c:pt>
                <c:pt idx="9442">
                  <c:v>-9.000000000000008E-2</c:v>
                </c:pt>
                <c:pt idx="9443">
                  <c:v>-6.0000000000000053E-2</c:v>
                </c:pt>
                <c:pt idx="9444">
                  <c:v>-2.0000000000000018E-2</c:v>
                </c:pt>
                <c:pt idx="9445">
                  <c:v>-1.0000000000000009E-2</c:v>
                </c:pt>
                <c:pt idx="9446">
                  <c:v>1.0000000000000009E-2</c:v>
                </c:pt>
                <c:pt idx="9447">
                  <c:v>4.0000000000000036E-2</c:v>
                </c:pt>
                <c:pt idx="9448">
                  <c:v>8.0000000000000071E-2</c:v>
                </c:pt>
                <c:pt idx="9449">
                  <c:v>9.9999999999999867E-2</c:v>
                </c:pt>
                <c:pt idx="9450">
                  <c:v>0.12999999999999989</c:v>
                </c:pt>
                <c:pt idx="9451">
                  <c:v>0.14999999999999991</c:v>
                </c:pt>
                <c:pt idx="9452">
                  <c:v>0.15999999999999992</c:v>
                </c:pt>
                <c:pt idx="9453">
                  <c:v>0.18999999999999995</c:v>
                </c:pt>
                <c:pt idx="9454">
                  <c:v>0.20999999999999996</c:v>
                </c:pt>
                <c:pt idx="9455">
                  <c:v>0.24</c:v>
                </c:pt>
                <c:pt idx="9456">
                  <c:v>0.27</c:v>
                </c:pt>
                <c:pt idx="9457">
                  <c:v>0.29000000000000004</c:v>
                </c:pt>
                <c:pt idx="9458">
                  <c:v>0.32000000000000006</c:v>
                </c:pt>
                <c:pt idx="9459">
                  <c:v>0.34999999999999987</c:v>
                </c:pt>
                <c:pt idx="9460">
                  <c:v>0.37999999999999989</c:v>
                </c:pt>
                <c:pt idx="9461">
                  <c:v>0.39999999999999991</c:v>
                </c:pt>
                <c:pt idx="9462">
                  <c:v>0.43999999999999995</c:v>
                </c:pt>
                <c:pt idx="9463">
                  <c:v>0.45999999999999996</c:v>
                </c:pt>
                <c:pt idx="9464">
                  <c:v>0.48999999999999977</c:v>
                </c:pt>
                <c:pt idx="9465">
                  <c:v>0.50999999999999979</c:v>
                </c:pt>
                <c:pt idx="9466">
                  <c:v>0.54</c:v>
                </c:pt>
                <c:pt idx="9467">
                  <c:v>0.56999999999999984</c:v>
                </c:pt>
                <c:pt idx="9468">
                  <c:v>0.60000000000000009</c:v>
                </c:pt>
                <c:pt idx="9469">
                  <c:v>0.62000000000000011</c:v>
                </c:pt>
                <c:pt idx="9470">
                  <c:v>0.64999999999999991</c:v>
                </c:pt>
                <c:pt idx="9471">
                  <c:v>0.66999999999999993</c:v>
                </c:pt>
                <c:pt idx="9472">
                  <c:v>0.71</c:v>
                </c:pt>
                <c:pt idx="9473">
                  <c:v>0.73</c:v>
                </c:pt>
                <c:pt idx="9474">
                  <c:v>0.75999999999999979</c:v>
                </c:pt>
                <c:pt idx="9475">
                  <c:v>0.77</c:v>
                </c:pt>
                <c:pt idx="9476">
                  <c:v>0.7799999999999998</c:v>
                </c:pt>
                <c:pt idx="9477">
                  <c:v>0.81</c:v>
                </c:pt>
                <c:pt idx="9478">
                  <c:v>0.83000000000000007</c:v>
                </c:pt>
                <c:pt idx="9479">
                  <c:v>0.85999999999999988</c:v>
                </c:pt>
                <c:pt idx="9480">
                  <c:v>0.87999999999999989</c:v>
                </c:pt>
                <c:pt idx="9481">
                  <c:v>0.91000000000000014</c:v>
                </c:pt>
                <c:pt idx="9482">
                  <c:v>0.93000000000000016</c:v>
                </c:pt>
                <c:pt idx="9483">
                  <c:v>0.96</c:v>
                </c:pt>
                <c:pt idx="9484">
                  <c:v>0.98</c:v>
                </c:pt>
                <c:pt idx="9485">
                  <c:v>1.0099999999999998</c:v>
                </c:pt>
                <c:pt idx="9486">
                  <c:v>1.0299999999999998</c:v>
                </c:pt>
                <c:pt idx="9487">
                  <c:v>1.06</c:v>
                </c:pt>
                <c:pt idx="9488">
                  <c:v>1.08</c:v>
                </c:pt>
                <c:pt idx="9489">
                  <c:v>1.1099999999999999</c:v>
                </c:pt>
                <c:pt idx="9490">
                  <c:v>1.1400000000000001</c:v>
                </c:pt>
                <c:pt idx="9491">
                  <c:v>1.17</c:v>
                </c:pt>
                <c:pt idx="9492">
                  <c:v>1.2000000000000002</c:v>
                </c:pt>
                <c:pt idx="9493">
                  <c:v>1.23</c:v>
                </c:pt>
                <c:pt idx="9494">
                  <c:v>1.25</c:v>
                </c:pt>
                <c:pt idx="9495">
                  <c:v>1.2799999999999998</c:v>
                </c:pt>
                <c:pt idx="9496">
                  <c:v>1.2999999999999998</c:v>
                </c:pt>
                <c:pt idx="9497">
                  <c:v>1.33</c:v>
                </c:pt>
                <c:pt idx="9498">
                  <c:v>1.33</c:v>
                </c:pt>
                <c:pt idx="9499">
                  <c:v>1.3399999999999999</c:v>
                </c:pt>
                <c:pt idx="9500">
                  <c:v>1.3399999999999999</c:v>
                </c:pt>
                <c:pt idx="9501">
                  <c:v>1.3399999999999999</c:v>
                </c:pt>
                <c:pt idx="9502">
                  <c:v>1.2999999999999998</c:v>
                </c:pt>
                <c:pt idx="9503">
                  <c:v>1.2799999999999998</c:v>
                </c:pt>
                <c:pt idx="9504">
                  <c:v>1.2799999999999998</c:v>
                </c:pt>
                <c:pt idx="9505">
                  <c:v>1.25</c:v>
                </c:pt>
                <c:pt idx="9506">
                  <c:v>1.23</c:v>
                </c:pt>
                <c:pt idx="9507">
                  <c:v>1.2000000000000002</c:v>
                </c:pt>
                <c:pt idx="9508">
                  <c:v>1.19</c:v>
                </c:pt>
                <c:pt idx="9509">
                  <c:v>1.1800000000000002</c:v>
                </c:pt>
                <c:pt idx="9510">
                  <c:v>1.1499999999999999</c:v>
                </c:pt>
                <c:pt idx="9511">
                  <c:v>1.1299999999999999</c:v>
                </c:pt>
                <c:pt idx="9512">
                  <c:v>1.1000000000000001</c:v>
                </c:pt>
                <c:pt idx="9513">
                  <c:v>1.08</c:v>
                </c:pt>
                <c:pt idx="9514">
                  <c:v>1.08</c:v>
                </c:pt>
                <c:pt idx="9515">
                  <c:v>1.0499999999999998</c:v>
                </c:pt>
                <c:pt idx="9516">
                  <c:v>1.0299999999999998</c:v>
                </c:pt>
                <c:pt idx="9517">
                  <c:v>0.98999999999999977</c:v>
                </c:pt>
                <c:pt idx="9518">
                  <c:v>0.96999999999999975</c:v>
                </c:pt>
                <c:pt idx="9519">
                  <c:v>0.96</c:v>
                </c:pt>
                <c:pt idx="9520">
                  <c:v>0.94</c:v>
                </c:pt>
                <c:pt idx="9521">
                  <c:v>0.91999999999999993</c:v>
                </c:pt>
                <c:pt idx="9522">
                  <c:v>0.89000000000000012</c:v>
                </c:pt>
                <c:pt idx="9523">
                  <c:v>0.87000000000000011</c:v>
                </c:pt>
                <c:pt idx="9524">
                  <c:v>0.83999999999999986</c:v>
                </c:pt>
                <c:pt idx="9525">
                  <c:v>0.81999999999999984</c:v>
                </c:pt>
                <c:pt idx="9526">
                  <c:v>0.81999999999999984</c:v>
                </c:pt>
                <c:pt idx="9527">
                  <c:v>0.7799999999999998</c:v>
                </c:pt>
                <c:pt idx="9528">
                  <c:v>0.75999999999999979</c:v>
                </c:pt>
                <c:pt idx="9529">
                  <c:v>0.73</c:v>
                </c:pt>
                <c:pt idx="9530">
                  <c:v>0.71</c:v>
                </c:pt>
                <c:pt idx="9531">
                  <c:v>0.68000000000000016</c:v>
                </c:pt>
                <c:pt idx="9532">
                  <c:v>0.66000000000000014</c:v>
                </c:pt>
                <c:pt idx="9533">
                  <c:v>0.62999999999999989</c:v>
                </c:pt>
                <c:pt idx="9534">
                  <c:v>0.60999999999999988</c:v>
                </c:pt>
                <c:pt idx="9535">
                  <c:v>0.58000000000000007</c:v>
                </c:pt>
                <c:pt idx="9536">
                  <c:v>0.56000000000000005</c:v>
                </c:pt>
                <c:pt idx="9537">
                  <c:v>0.5299999999999998</c:v>
                </c:pt>
                <c:pt idx="9538">
                  <c:v>0.5</c:v>
                </c:pt>
                <c:pt idx="9539">
                  <c:v>0.46999999999999975</c:v>
                </c:pt>
                <c:pt idx="9540">
                  <c:v>0.44999999999999996</c:v>
                </c:pt>
                <c:pt idx="9541">
                  <c:v>0.41999999999999993</c:v>
                </c:pt>
                <c:pt idx="9542">
                  <c:v>0.39999999999999991</c:v>
                </c:pt>
                <c:pt idx="9543">
                  <c:v>0.36999999999999988</c:v>
                </c:pt>
                <c:pt idx="9544">
                  <c:v>0.33999999999999986</c:v>
                </c:pt>
                <c:pt idx="9545">
                  <c:v>0.30000000000000004</c:v>
                </c:pt>
                <c:pt idx="9546">
                  <c:v>0.27</c:v>
                </c:pt>
                <c:pt idx="9547">
                  <c:v>0.24</c:v>
                </c:pt>
                <c:pt idx="9548">
                  <c:v>0.20999999999999996</c:v>
                </c:pt>
                <c:pt idx="9549">
                  <c:v>0.18999999999999995</c:v>
                </c:pt>
                <c:pt idx="9550">
                  <c:v>0.15999999999999992</c:v>
                </c:pt>
                <c:pt idx="9551">
                  <c:v>0.1399999999999999</c:v>
                </c:pt>
                <c:pt idx="9552">
                  <c:v>0.10999999999999988</c:v>
                </c:pt>
                <c:pt idx="9553">
                  <c:v>8.0000000000000071E-2</c:v>
                </c:pt>
                <c:pt idx="9554">
                  <c:v>6.0000000000000053E-2</c:v>
                </c:pt>
                <c:pt idx="9555">
                  <c:v>3.0000000000000027E-2</c:v>
                </c:pt>
                <c:pt idx="9556">
                  <c:v>1.0000000000000009E-2</c:v>
                </c:pt>
                <c:pt idx="9557">
                  <c:v>-2.0000000000000018E-2</c:v>
                </c:pt>
                <c:pt idx="9558">
                  <c:v>-5.0000000000000044E-2</c:v>
                </c:pt>
                <c:pt idx="9559">
                  <c:v>-7.0000000000000062E-2</c:v>
                </c:pt>
                <c:pt idx="9560">
                  <c:v>-0.10000000000000009</c:v>
                </c:pt>
                <c:pt idx="9561">
                  <c:v>-0.12000000000000011</c:v>
                </c:pt>
                <c:pt idx="9562">
                  <c:v>-0.13000000000000012</c:v>
                </c:pt>
                <c:pt idx="9563">
                  <c:v>-0.15000000000000013</c:v>
                </c:pt>
                <c:pt idx="9564">
                  <c:v>-0.17999999999999994</c:v>
                </c:pt>
                <c:pt idx="9565">
                  <c:v>-0.19999999999999996</c:v>
                </c:pt>
                <c:pt idx="9566">
                  <c:v>-0.22999999999999998</c:v>
                </c:pt>
                <c:pt idx="9567">
                  <c:v>-0.25</c:v>
                </c:pt>
                <c:pt idx="9568">
                  <c:v>-0.26</c:v>
                </c:pt>
                <c:pt idx="9569">
                  <c:v>-0.28000000000000003</c:v>
                </c:pt>
                <c:pt idx="9570">
                  <c:v>-0.31000000000000005</c:v>
                </c:pt>
                <c:pt idx="9571">
                  <c:v>-0.34000000000000008</c:v>
                </c:pt>
                <c:pt idx="9572">
                  <c:v>-0.3600000000000001</c:v>
                </c:pt>
                <c:pt idx="9573">
                  <c:v>-0.39000000000000012</c:v>
                </c:pt>
                <c:pt idx="9574">
                  <c:v>-0.40000000000000013</c:v>
                </c:pt>
                <c:pt idx="9575">
                  <c:v>-0.41000000000000014</c:v>
                </c:pt>
                <c:pt idx="9576">
                  <c:v>-0.43999999999999995</c:v>
                </c:pt>
                <c:pt idx="9577">
                  <c:v>-0.45999999999999996</c:v>
                </c:pt>
                <c:pt idx="9578">
                  <c:v>-0.49</c:v>
                </c:pt>
                <c:pt idx="9579">
                  <c:v>-0.52</c:v>
                </c:pt>
                <c:pt idx="9580">
                  <c:v>-0.55000000000000004</c:v>
                </c:pt>
                <c:pt idx="9581">
                  <c:v>-0.57000000000000006</c:v>
                </c:pt>
                <c:pt idx="9582">
                  <c:v>-0.60000000000000009</c:v>
                </c:pt>
                <c:pt idx="9583">
                  <c:v>-0.62</c:v>
                </c:pt>
                <c:pt idx="9584">
                  <c:v>-0.65</c:v>
                </c:pt>
                <c:pt idx="9585">
                  <c:v>-0.67</c:v>
                </c:pt>
                <c:pt idx="9586">
                  <c:v>-0.69000000000000006</c:v>
                </c:pt>
                <c:pt idx="9587">
                  <c:v>-0.70000000000000007</c:v>
                </c:pt>
                <c:pt idx="9588">
                  <c:v>-0.73</c:v>
                </c:pt>
                <c:pt idx="9589">
                  <c:v>-0.76</c:v>
                </c:pt>
                <c:pt idx="9590">
                  <c:v>-0.78</c:v>
                </c:pt>
                <c:pt idx="9591">
                  <c:v>-0.81</c:v>
                </c:pt>
                <c:pt idx="9592">
                  <c:v>-0.82000000000000006</c:v>
                </c:pt>
                <c:pt idx="9593">
                  <c:v>-0.83000000000000007</c:v>
                </c:pt>
                <c:pt idx="9594">
                  <c:v>-0.86</c:v>
                </c:pt>
                <c:pt idx="9595">
                  <c:v>-0.88</c:v>
                </c:pt>
                <c:pt idx="9596">
                  <c:v>-0.91</c:v>
                </c:pt>
                <c:pt idx="9597">
                  <c:v>-0.92</c:v>
                </c:pt>
                <c:pt idx="9598">
                  <c:v>-0.93</c:v>
                </c:pt>
                <c:pt idx="9599">
                  <c:v>-0.96000000000000008</c:v>
                </c:pt>
                <c:pt idx="9600">
                  <c:v>-0.99</c:v>
                </c:pt>
                <c:pt idx="9601">
                  <c:v>-1.02</c:v>
                </c:pt>
                <c:pt idx="9602">
                  <c:v>-1.04</c:v>
                </c:pt>
                <c:pt idx="9603">
                  <c:v>-1.07</c:v>
                </c:pt>
                <c:pt idx="9604">
                  <c:v>-1.0900000000000001</c:v>
                </c:pt>
                <c:pt idx="9605">
                  <c:v>-1.1000000000000001</c:v>
                </c:pt>
                <c:pt idx="9606">
                  <c:v>-1.1200000000000001</c:v>
                </c:pt>
                <c:pt idx="9607">
                  <c:v>-1.1499999999999999</c:v>
                </c:pt>
                <c:pt idx="9608">
                  <c:v>-1.1800000000000002</c:v>
                </c:pt>
                <c:pt idx="9609">
                  <c:v>-1.2</c:v>
                </c:pt>
                <c:pt idx="9610">
                  <c:v>-1.22</c:v>
                </c:pt>
                <c:pt idx="9611">
                  <c:v>-1.23</c:v>
                </c:pt>
                <c:pt idx="9612">
                  <c:v>-1.25</c:v>
                </c:pt>
                <c:pt idx="9613">
                  <c:v>-1.28</c:v>
                </c:pt>
                <c:pt idx="9614">
                  <c:v>-1.3</c:v>
                </c:pt>
                <c:pt idx="9615">
                  <c:v>-1.33</c:v>
                </c:pt>
                <c:pt idx="9616">
                  <c:v>-1.35</c:v>
                </c:pt>
                <c:pt idx="9617">
                  <c:v>-1.3800000000000001</c:v>
                </c:pt>
                <c:pt idx="9618">
                  <c:v>-1.4</c:v>
                </c:pt>
                <c:pt idx="9619">
                  <c:v>-1.42</c:v>
                </c:pt>
                <c:pt idx="9620">
                  <c:v>-1.43</c:v>
                </c:pt>
                <c:pt idx="9621">
                  <c:v>-1.45</c:v>
                </c:pt>
                <c:pt idx="9622">
                  <c:v>-1.48</c:v>
                </c:pt>
                <c:pt idx="9623">
                  <c:v>-1.48</c:v>
                </c:pt>
                <c:pt idx="9624">
                  <c:v>-1.5</c:v>
                </c:pt>
                <c:pt idx="9625">
                  <c:v>-1.53</c:v>
                </c:pt>
                <c:pt idx="9626">
                  <c:v>-1.53</c:v>
                </c:pt>
                <c:pt idx="9627">
                  <c:v>-1.54</c:v>
                </c:pt>
                <c:pt idx="9628">
                  <c:v>-1.53</c:v>
                </c:pt>
                <c:pt idx="9629">
                  <c:v>-1.51</c:v>
                </c:pt>
                <c:pt idx="9630">
                  <c:v>-1.51</c:v>
                </c:pt>
                <c:pt idx="9631">
                  <c:v>-1.5</c:v>
                </c:pt>
                <c:pt idx="9632">
                  <c:v>-1.48</c:v>
                </c:pt>
                <c:pt idx="9633">
                  <c:v>-1.45</c:v>
                </c:pt>
                <c:pt idx="9634">
                  <c:v>-1.44</c:v>
                </c:pt>
                <c:pt idx="9635">
                  <c:v>-1.43</c:v>
                </c:pt>
                <c:pt idx="9636">
                  <c:v>-1.4</c:v>
                </c:pt>
                <c:pt idx="9637">
                  <c:v>-1.3800000000000001</c:v>
                </c:pt>
                <c:pt idx="9638">
                  <c:v>-1.35</c:v>
                </c:pt>
                <c:pt idx="9639">
                  <c:v>-1.33</c:v>
                </c:pt>
                <c:pt idx="9640">
                  <c:v>-1.3</c:v>
                </c:pt>
                <c:pt idx="9641">
                  <c:v>-1.28</c:v>
                </c:pt>
                <c:pt idx="9642">
                  <c:v>-1.25</c:v>
                </c:pt>
                <c:pt idx="9643">
                  <c:v>-1.23</c:v>
                </c:pt>
                <c:pt idx="9644">
                  <c:v>-1.21</c:v>
                </c:pt>
                <c:pt idx="9645">
                  <c:v>-1.19</c:v>
                </c:pt>
                <c:pt idx="9646">
                  <c:v>-1.17</c:v>
                </c:pt>
                <c:pt idx="9647">
                  <c:v>-1.1400000000000001</c:v>
                </c:pt>
                <c:pt idx="9648">
                  <c:v>-1.1200000000000001</c:v>
                </c:pt>
                <c:pt idx="9649">
                  <c:v>-1.08</c:v>
                </c:pt>
                <c:pt idx="9650">
                  <c:v>-1.06</c:v>
                </c:pt>
                <c:pt idx="9651">
                  <c:v>-1.04</c:v>
                </c:pt>
                <c:pt idx="9652">
                  <c:v>-1.03</c:v>
                </c:pt>
                <c:pt idx="9653">
                  <c:v>-1.01</c:v>
                </c:pt>
                <c:pt idx="9654">
                  <c:v>-0.98</c:v>
                </c:pt>
                <c:pt idx="9655">
                  <c:v>-0.96000000000000008</c:v>
                </c:pt>
                <c:pt idx="9656">
                  <c:v>-0.93</c:v>
                </c:pt>
                <c:pt idx="9657">
                  <c:v>-0.91</c:v>
                </c:pt>
                <c:pt idx="9658">
                  <c:v>-0.88</c:v>
                </c:pt>
                <c:pt idx="9659">
                  <c:v>-0.86</c:v>
                </c:pt>
                <c:pt idx="9660">
                  <c:v>-0.83000000000000007</c:v>
                </c:pt>
                <c:pt idx="9661">
                  <c:v>-0.81</c:v>
                </c:pt>
                <c:pt idx="9662">
                  <c:v>-0.78</c:v>
                </c:pt>
                <c:pt idx="9663">
                  <c:v>-0.76</c:v>
                </c:pt>
                <c:pt idx="9664">
                  <c:v>-0.72000000000000008</c:v>
                </c:pt>
                <c:pt idx="9665">
                  <c:v>-0.71000000000000008</c:v>
                </c:pt>
                <c:pt idx="9666">
                  <c:v>-0.70000000000000007</c:v>
                </c:pt>
                <c:pt idx="9667">
                  <c:v>-0.66</c:v>
                </c:pt>
                <c:pt idx="9668">
                  <c:v>-0.64</c:v>
                </c:pt>
                <c:pt idx="9669">
                  <c:v>-0.61</c:v>
                </c:pt>
                <c:pt idx="9670">
                  <c:v>-0.59000000000000008</c:v>
                </c:pt>
                <c:pt idx="9671">
                  <c:v>-0.56000000000000005</c:v>
                </c:pt>
                <c:pt idx="9672">
                  <c:v>-0.53</c:v>
                </c:pt>
                <c:pt idx="9673">
                  <c:v>-0.5</c:v>
                </c:pt>
                <c:pt idx="9674">
                  <c:v>-0.48</c:v>
                </c:pt>
                <c:pt idx="9675">
                  <c:v>-0.44999999999999996</c:v>
                </c:pt>
                <c:pt idx="9676">
                  <c:v>-0.42999999999999994</c:v>
                </c:pt>
                <c:pt idx="9677">
                  <c:v>-0.40000000000000013</c:v>
                </c:pt>
                <c:pt idx="9678">
                  <c:v>-0.39000000000000012</c:v>
                </c:pt>
                <c:pt idx="9679">
                  <c:v>-0.38000000000000012</c:v>
                </c:pt>
                <c:pt idx="9680">
                  <c:v>-0.35000000000000009</c:v>
                </c:pt>
                <c:pt idx="9681">
                  <c:v>-0.33000000000000007</c:v>
                </c:pt>
                <c:pt idx="9682">
                  <c:v>-0.30000000000000004</c:v>
                </c:pt>
                <c:pt idx="9683">
                  <c:v>-0.28000000000000003</c:v>
                </c:pt>
                <c:pt idx="9684">
                  <c:v>-0.25</c:v>
                </c:pt>
                <c:pt idx="9685">
                  <c:v>-0.21999999999999997</c:v>
                </c:pt>
                <c:pt idx="9686">
                  <c:v>-0.20999999999999996</c:v>
                </c:pt>
                <c:pt idx="9687">
                  <c:v>-0.18999999999999995</c:v>
                </c:pt>
                <c:pt idx="9688">
                  <c:v>-0.16000000000000014</c:v>
                </c:pt>
                <c:pt idx="9689">
                  <c:v>-0.13000000000000012</c:v>
                </c:pt>
                <c:pt idx="9690">
                  <c:v>-0.1100000000000001</c:v>
                </c:pt>
                <c:pt idx="9691">
                  <c:v>-7.0000000000000062E-2</c:v>
                </c:pt>
                <c:pt idx="9692">
                  <c:v>-5.0000000000000044E-2</c:v>
                </c:pt>
                <c:pt idx="9693">
                  <c:v>-2.0000000000000018E-2</c:v>
                </c:pt>
                <c:pt idx="9694">
                  <c:v>1.0000000000000009E-2</c:v>
                </c:pt>
                <c:pt idx="9695">
                  <c:v>3.0000000000000027E-2</c:v>
                </c:pt>
                <c:pt idx="9696">
                  <c:v>7.0000000000000062E-2</c:v>
                </c:pt>
                <c:pt idx="9697">
                  <c:v>9.9999999999999867E-2</c:v>
                </c:pt>
                <c:pt idx="9698">
                  <c:v>0.12999999999999989</c:v>
                </c:pt>
                <c:pt idx="9699">
                  <c:v>0.14999999999999991</c:v>
                </c:pt>
                <c:pt idx="9700">
                  <c:v>0.17999999999999994</c:v>
                </c:pt>
                <c:pt idx="9701">
                  <c:v>0.19999999999999996</c:v>
                </c:pt>
                <c:pt idx="9702">
                  <c:v>0.22999999999999998</c:v>
                </c:pt>
                <c:pt idx="9703">
                  <c:v>0.25</c:v>
                </c:pt>
                <c:pt idx="9704">
                  <c:v>0.28000000000000003</c:v>
                </c:pt>
                <c:pt idx="9705">
                  <c:v>0.31000000000000005</c:v>
                </c:pt>
                <c:pt idx="9706">
                  <c:v>0.33999999999999986</c:v>
                </c:pt>
                <c:pt idx="9707">
                  <c:v>0.36999999999999988</c:v>
                </c:pt>
                <c:pt idx="9708">
                  <c:v>0.39999999999999991</c:v>
                </c:pt>
                <c:pt idx="9709">
                  <c:v>0.42999999999999994</c:v>
                </c:pt>
                <c:pt idx="9710">
                  <c:v>0.44999999999999996</c:v>
                </c:pt>
                <c:pt idx="9711">
                  <c:v>0.48999999999999977</c:v>
                </c:pt>
                <c:pt idx="9712">
                  <c:v>0.50999999999999979</c:v>
                </c:pt>
                <c:pt idx="9713">
                  <c:v>0.54999999999999982</c:v>
                </c:pt>
                <c:pt idx="9714">
                  <c:v>0.56999999999999984</c:v>
                </c:pt>
                <c:pt idx="9715">
                  <c:v>0.60999999999999988</c:v>
                </c:pt>
                <c:pt idx="9716">
                  <c:v>0.62999999999999989</c:v>
                </c:pt>
                <c:pt idx="9717">
                  <c:v>0.66000000000000014</c:v>
                </c:pt>
                <c:pt idx="9718">
                  <c:v>0.68000000000000016</c:v>
                </c:pt>
                <c:pt idx="9719">
                  <c:v>0.71</c:v>
                </c:pt>
                <c:pt idx="9720">
                  <c:v>0.73</c:v>
                </c:pt>
                <c:pt idx="9721">
                  <c:v>0.75999999999999979</c:v>
                </c:pt>
                <c:pt idx="9722">
                  <c:v>0.79</c:v>
                </c:pt>
                <c:pt idx="9723">
                  <c:v>0.81999999999999984</c:v>
                </c:pt>
                <c:pt idx="9724">
                  <c:v>0.83999999999999986</c:v>
                </c:pt>
                <c:pt idx="9725">
                  <c:v>0.87000000000000011</c:v>
                </c:pt>
                <c:pt idx="9726">
                  <c:v>0.87999999999999989</c:v>
                </c:pt>
                <c:pt idx="9727">
                  <c:v>0.89000000000000012</c:v>
                </c:pt>
                <c:pt idx="9728">
                  <c:v>0.91999999999999993</c:v>
                </c:pt>
                <c:pt idx="9729">
                  <c:v>0.94</c:v>
                </c:pt>
                <c:pt idx="9730">
                  <c:v>0.96999999999999975</c:v>
                </c:pt>
                <c:pt idx="9731">
                  <c:v>0.98999999999999977</c:v>
                </c:pt>
                <c:pt idx="9732">
                  <c:v>1.02</c:v>
                </c:pt>
                <c:pt idx="9733">
                  <c:v>1.0299999999999998</c:v>
                </c:pt>
                <c:pt idx="9734">
                  <c:v>1.04</c:v>
                </c:pt>
                <c:pt idx="9735">
                  <c:v>1.0699999999999998</c:v>
                </c:pt>
                <c:pt idx="9736">
                  <c:v>1.0899999999999999</c:v>
                </c:pt>
                <c:pt idx="9737">
                  <c:v>1.1200000000000001</c:v>
                </c:pt>
                <c:pt idx="9738">
                  <c:v>1.1400000000000001</c:v>
                </c:pt>
                <c:pt idx="9739">
                  <c:v>1.1499999999999999</c:v>
                </c:pt>
                <c:pt idx="9740">
                  <c:v>1.17</c:v>
                </c:pt>
                <c:pt idx="9741">
                  <c:v>1.19</c:v>
                </c:pt>
                <c:pt idx="9742">
                  <c:v>1.2199999999999998</c:v>
                </c:pt>
                <c:pt idx="9743">
                  <c:v>1.2399999999999998</c:v>
                </c:pt>
                <c:pt idx="9744">
                  <c:v>1.27</c:v>
                </c:pt>
                <c:pt idx="9745">
                  <c:v>1.29</c:v>
                </c:pt>
                <c:pt idx="9746">
                  <c:v>1.3199999999999998</c:v>
                </c:pt>
                <c:pt idx="9747">
                  <c:v>1.3399999999999999</c:v>
                </c:pt>
                <c:pt idx="9748">
                  <c:v>1.37</c:v>
                </c:pt>
                <c:pt idx="9749">
                  <c:v>1.3900000000000001</c:v>
                </c:pt>
                <c:pt idx="9750">
                  <c:v>1.4</c:v>
                </c:pt>
                <c:pt idx="9751">
                  <c:v>1.42</c:v>
                </c:pt>
                <c:pt idx="9752">
                  <c:v>1.4500000000000002</c:v>
                </c:pt>
                <c:pt idx="9753">
                  <c:v>1.4699999999999998</c:v>
                </c:pt>
                <c:pt idx="9754">
                  <c:v>1.4899999999999998</c:v>
                </c:pt>
                <c:pt idx="9755">
                  <c:v>1.5</c:v>
                </c:pt>
                <c:pt idx="9756">
                  <c:v>1.5299999999999998</c:v>
                </c:pt>
                <c:pt idx="9757">
                  <c:v>1.5499999999999998</c:v>
                </c:pt>
                <c:pt idx="9758">
                  <c:v>1.5699999999999998</c:v>
                </c:pt>
                <c:pt idx="9759">
                  <c:v>1.58</c:v>
                </c:pt>
                <c:pt idx="9760">
                  <c:v>1.6099999999999999</c:v>
                </c:pt>
                <c:pt idx="9761">
                  <c:v>1.6099999999999999</c:v>
                </c:pt>
                <c:pt idx="9762">
                  <c:v>1.6099999999999999</c:v>
                </c:pt>
                <c:pt idx="9763">
                  <c:v>1.6099999999999999</c:v>
                </c:pt>
                <c:pt idx="9764">
                  <c:v>1.58</c:v>
                </c:pt>
                <c:pt idx="9765">
                  <c:v>1.5499999999999998</c:v>
                </c:pt>
                <c:pt idx="9766">
                  <c:v>1.5299999999999998</c:v>
                </c:pt>
                <c:pt idx="9767">
                  <c:v>1.52</c:v>
                </c:pt>
                <c:pt idx="9768">
                  <c:v>1.5</c:v>
                </c:pt>
                <c:pt idx="9769">
                  <c:v>1.48</c:v>
                </c:pt>
                <c:pt idx="9770">
                  <c:v>1.4500000000000002</c:v>
                </c:pt>
                <c:pt idx="9771">
                  <c:v>1.4300000000000002</c:v>
                </c:pt>
                <c:pt idx="9772">
                  <c:v>1.4</c:v>
                </c:pt>
                <c:pt idx="9773">
                  <c:v>1.38</c:v>
                </c:pt>
                <c:pt idx="9774">
                  <c:v>1.35</c:v>
                </c:pt>
                <c:pt idx="9775">
                  <c:v>1.3399999999999999</c:v>
                </c:pt>
                <c:pt idx="9776">
                  <c:v>1.33</c:v>
                </c:pt>
                <c:pt idx="9777">
                  <c:v>1.2999999999999998</c:v>
                </c:pt>
                <c:pt idx="9778">
                  <c:v>1.2799999999999998</c:v>
                </c:pt>
                <c:pt idx="9779">
                  <c:v>1.25</c:v>
                </c:pt>
                <c:pt idx="9780">
                  <c:v>1.23</c:v>
                </c:pt>
                <c:pt idx="9781">
                  <c:v>1.19</c:v>
                </c:pt>
                <c:pt idx="9782">
                  <c:v>1.1600000000000001</c:v>
                </c:pt>
                <c:pt idx="9783">
                  <c:v>1.1299999999999999</c:v>
                </c:pt>
                <c:pt idx="9784">
                  <c:v>1.1000000000000001</c:v>
                </c:pt>
                <c:pt idx="9785">
                  <c:v>1.08</c:v>
                </c:pt>
                <c:pt idx="9786">
                  <c:v>1.04</c:v>
                </c:pt>
                <c:pt idx="9787">
                  <c:v>1.0299999999999998</c:v>
                </c:pt>
                <c:pt idx="9788">
                  <c:v>1.02</c:v>
                </c:pt>
                <c:pt idx="9789">
                  <c:v>0.98999999999999977</c:v>
                </c:pt>
                <c:pt idx="9790">
                  <c:v>0.96999999999999975</c:v>
                </c:pt>
                <c:pt idx="9791">
                  <c:v>0.95000000000000018</c:v>
                </c:pt>
                <c:pt idx="9792">
                  <c:v>0.93000000000000016</c:v>
                </c:pt>
                <c:pt idx="9793">
                  <c:v>0.91000000000000014</c:v>
                </c:pt>
                <c:pt idx="9794">
                  <c:v>0.87999999999999989</c:v>
                </c:pt>
                <c:pt idx="9795">
                  <c:v>0.85000000000000009</c:v>
                </c:pt>
                <c:pt idx="9796">
                  <c:v>0.83000000000000007</c:v>
                </c:pt>
                <c:pt idx="9797">
                  <c:v>0.81999999999999984</c:v>
                </c:pt>
                <c:pt idx="9798">
                  <c:v>0.79999999999999982</c:v>
                </c:pt>
                <c:pt idx="9799">
                  <c:v>0.77</c:v>
                </c:pt>
                <c:pt idx="9800">
                  <c:v>0.75</c:v>
                </c:pt>
                <c:pt idx="9801">
                  <c:v>0.71999999999999975</c:v>
                </c:pt>
                <c:pt idx="9802">
                  <c:v>0.70000000000000018</c:v>
                </c:pt>
                <c:pt idx="9803">
                  <c:v>0.69</c:v>
                </c:pt>
                <c:pt idx="9804">
                  <c:v>0.66000000000000014</c:v>
                </c:pt>
                <c:pt idx="9805">
                  <c:v>0.64000000000000012</c:v>
                </c:pt>
                <c:pt idx="9806">
                  <c:v>0.60999999999999988</c:v>
                </c:pt>
                <c:pt idx="9807">
                  <c:v>0.58000000000000007</c:v>
                </c:pt>
                <c:pt idx="9808">
                  <c:v>0.56000000000000005</c:v>
                </c:pt>
                <c:pt idx="9809">
                  <c:v>0.52</c:v>
                </c:pt>
                <c:pt idx="9810">
                  <c:v>0.5</c:v>
                </c:pt>
                <c:pt idx="9811">
                  <c:v>0.48999999999999977</c:v>
                </c:pt>
                <c:pt idx="9812">
                  <c:v>0.46999999999999975</c:v>
                </c:pt>
                <c:pt idx="9813">
                  <c:v>0.44999999999999996</c:v>
                </c:pt>
                <c:pt idx="9814">
                  <c:v>0.41999999999999993</c:v>
                </c:pt>
                <c:pt idx="9815">
                  <c:v>0.39999999999999991</c:v>
                </c:pt>
                <c:pt idx="9816">
                  <c:v>0.35999999999999988</c:v>
                </c:pt>
                <c:pt idx="9817">
                  <c:v>0.33999999999999986</c:v>
                </c:pt>
                <c:pt idx="9818">
                  <c:v>0.31000000000000005</c:v>
                </c:pt>
                <c:pt idx="9819">
                  <c:v>0.29000000000000004</c:v>
                </c:pt>
                <c:pt idx="9820">
                  <c:v>0.29000000000000004</c:v>
                </c:pt>
                <c:pt idx="9821">
                  <c:v>0.26</c:v>
                </c:pt>
                <c:pt idx="9822">
                  <c:v>0.22999999999999998</c:v>
                </c:pt>
                <c:pt idx="9823">
                  <c:v>0.19999999999999996</c:v>
                </c:pt>
                <c:pt idx="9824">
                  <c:v>0.17999999999999994</c:v>
                </c:pt>
                <c:pt idx="9825">
                  <c:v>0.14999999999999991</c:v>
                </c:pt>
                <c:pt idx="9826">
                  <c:v>0.12999999999999989</c:v>
                </c:pt>
                <c:pt idx="9827">
                  <c:v>0.11999999999999988</c:v>
                </c:pt>
                <c:pt idx="9828">
                  <c:v>9.9999999999999867E-2</c:v>
                </c:pt>
                <c:pt idx="9829">
                  <c:v>7.0000000000000062E-2</c:v>
                </c:pt>
                <c:pt idx="9830">
                  <c:v>4.0000000000000036E-2</c:v>
                </c:pt>
                <c:pt idx="9831">
                  <c:v>2.0000000000000018E-2</c:v>
                </c:pt>
                <c:pt idx="9832">
                  <c:v>-1.0000000000000009E-2</c:v>
                </c:pt>
                <c:pt idx="9833">
                  <c:v>-2.0000000000000018E-2</c:v>
                </c:pt>
                <c:pt idx="9834">
                  <c:v>-4.0000000000000036E-2</c:v>
                </c:pt>
                <c:pt idx="9835">
                  <c:v>-7.0000000000000062E-2</c:v>
                </c:pt>
                <c:pt idx="9836">
                  <c:v>-9.000000000000008E-2</c:v>
                </c:pt>
                <c:pt idx="9837">
                  <c:v>-0.12000000000000011</c:v>
                </c:pt>
                <c:pt idx="9838">
                  <c:v>-0.14000000000000012</c:v>
                </c:pt>
                <c:pt idx="9839">
                  <c:v>-0.15000000000000013</c:v>
                </c:pt>
                <c:pt idx="9840">
                  <c:v>-0.17999999999999994</c:v>
                </c:pt>
                <c:pt idx="9841">
                  <c:v>-0.19999999999999996</c:v>
                </c:pt>
                <c:pt idx="9842">
                  <c:v>-0.22999999999999998</c:v>
                </c:pt>
                <c:pt idx="9843">
                  <c:v>-0.25</c:v>
                </c:pt>
                <c:pt idx="9844">
                  <c:v>-0.28000000000000003</c:v>
                </c:pt>
                <c:pt idx="9845">
                  <c:v>-0.28000000000000003</c:v>
                </c:pt>
                <c:pt idx="9846">
                  <c:v>-0.30000000000000004</c:v>
                </c:pt>
                <c:pt idx="9847">
                  <c:v>-0.33000000000000007</c:v>
                </c:pt>
                <c:pt idx="9848">
                  <c:v>-0.35000000000000009</c:v>
                </c:pt>
                <c:pt idx="9849">
                  <c:v>-0.39000000000000012</c:v>
                </c:pt>
                <c:pt idx="9850">
                  <c:v>-0.40000000000000013</c:v>
                </c:pt>
                <c:pt idx="9851">
                  <c:v>-0.41000000000000014</c:v>
                </c:pt>
                <c:pt idx="9852">
                  <c:v>-0.43999999999999995</c:v>
                </c:pt>
                <c:pt idx="9853">
                  <c:v>-0.47</c:v>
                </c:pt>
                <c:pt idx="9854">
                  <c:v>-0.49</c:v>
                </c:pt>
                <c:pt idx="9855">
                  <c:v>-0.52</c:v>
                </c:pt>
                <c:pt idx="9856">
                  <c:v>-0.55000000000000004</c:v>
                </c:pt>
                <c:pt idx="9857">
                  <c:v>-0.56000000000000005</c:v>
                </c:pt>
                <c:pt idx="9858">
                  <c:v>-0.57000000000000006</c:v>
                </c:pt>
                <c:pt idx="9859">
                  <c:v>-0.60000000000000009</c:v>
                </c:pt>
                <c:pt idx="9860">
                  <c:v>-0.62</c:v>
                </c:pt>
                <c:pt idx="9861">
                  <c:v>-0.65</c:v>
                </c:pt>
                <c:pt idx="9862">
                  <c:v>-0.67</c:v>
                </c:pt>
                <c:pt idx="9863">
                  <c:v>-0.70000000000000007</c:v>
                </c:pt>
                <c:pt idx="9864">
                  <c:v>-0.72000000000000008</c:v>
                </c:pt>
                <c:pt idx="9865">
                  <c:v>-0.75</c:v>
                </c:pt>
                <c:pt idx="9866">
                  <c:v>-0.77</c:v>
                </c:pt>
                <c:pt idx="9867">
                  <c:v>-0.8</c:v>
                </c:pt>
                <c:pt idx="9868">
                  <c:v>-0.82000000000000006</c:v>
                </c:pt>
                <c:pt idx="9869">
                  <c:v>-0.85000000000000009</c:v>
                </c:pt>
                <c:pt idx="9870">
                  <c:v>-0.87</c:v>
                </c:pt>
                <c:pt idx="9871">
                  <c:v>-0.9</c:v>
                </c:pt>
                <c:pt idx="9872">
                  <c:v>-0.92</c:v>
                </c:pt>
                <c:pt idx="9873">
                  <c:v>-0.95000000000000007</c:v>
                </c:pt>
                <c:pt idx="9874">
                  <c:v>-0.96000000000000008</c:v>
                </c:pt>
                <c:pt idx="9875">
                  <c:v>-0.97000000000000008</c:v>
                </c:pt>
                <c:pt idx="9876">
                  <c:v>-0.97000000000000008</c:v>
                </c:pt>
                <c:pt idx="9877">
                  <c:v>-1.01</c:v>
                </c:pt>
                <c:pt idx="9878">
                  <c:v>-1.03</c:v>
                </c:pt>
                <c:pt idx="9879">
                  <c:v>-1.05</c:v>
                </c:pt>
                <c:pt idx="9880">
                  <c:v>-1.06</c:v>
                </c:pt>
                <c:pt idx="9881">
                  <c:v>-1.08</c:v>
                </c:pt>
                <c:pt idx="9882">
                  <c:v>-1.1100000000000001</c:v>
                </c:pt>
                <c:pt idx="9883">
                  <c:v>-1.1200000000000001</c:v>
                </c:pt>
                <c:pt idx="9884">
                  <c:v>-1.1200000000000001</c:v>
                </c:pt>
                <c:pt idx="9885">
                  <c:v>-1.1200000000000001</c:v>
                </c:pt>
                <c:pt idx="9886">
                  <c:v>-1.08</c:v>
                </c:pt>
                <c:pt idx="9887">
                  <c:v>-1.08</c:v>
                </c:pt>
                <c:pt idx="9888">
                  <c:v>-1.07</c:v>
                </c:pt>
                <c:pt idx="9889">
                  <c:v>-1.06</c:v>
                </c:pt>
                <c:pt idx="9890">
                  <c:v>-1.03</c:v>
                </c:pt>
                <c:pt idx="9891">
                  <c:v>-1.01</c:v>
                </c:pt>
                <c:pt idx="9892">
                  <c:v>-0.98</c:v>
                </c:pt>
                <c:pt idx="9893">
                  <c:v>-0.96000000000000008</c:v>
                </c:pt>
                <c:pt idx="9894">
                  <c:v>-0.93</c:v>
                </c:pt>
                <c:pt idx="9895">
                  <c:v>-0.91</c:v>
                </c:pt>
                <c:pt idx="9896">
                  <c:v>-0.88</c:v>
                </c:pt>
                <c:pt idx="9897">
                  <c:v>-0.86</c:v>
                </c:pt>
                <c:pt idx="9898">
                  <c:v>-0.83000000000000007</c:v>
                </c:pt>
                <c:pt idx="9899">
                  <c:v>-0.81</c:v>
                </c:pt>
                <c:pt idx="9900">
                  <c:v>-0.79</c:v>
                </c:pt>
                <c:pt idx="9901">
                  <c:v>-0.78</c:v>
                </c:pt>
                <c:pt idx="9902">
                  <c:v>-0.76</c:v>
                </c:pt>
                <c:pt idx="9903">
                  <c:v>-0.73</c:v>
                </c:pt>
                <c:pt idx="9904">
                  <c:v>-0.70000000000000007</c:v>
                </c:pt>
                <c:pt idx="9905">
                  <c:v>-0.67</c:v>
                </c:pt>
                <c:pt idx="9906">
                  <c:v>-0.64</c:v>
                </c:pt>
                <c:pt idx="9907">
                  <c:v>-0.61</c:v>
                </c:pt>
                <c:pt idx="9908">
                  <c:v>-0.59000000000000008</c:v>
                </c:pt>
                <c:pt idx="9909">
                  <c:v>-0.55000000000000004</c:v>
                </c:pt>
                <c:pt idx="9910">
                  <c:v>-0.53</c:v>
                </c:pt>
                <c:pt idx="9911">
                  <c:v>-0.49</c:v>
                </c:pt>
                <c:pt idx="9912">
                  <c:v>-0.49</c:v>
                </c:pt>
                <c:pt idx="9913">
                  <c:v>-0.47</c:v>
                </c:pt>
                <c:pt idx="9914">
                  <c:v>-0.43999999999999995</c:v>
                </c:pt>
                <c:pt idx="9915">
                  <c:v>-0.41999999999999993</c:v>
                </c:pt>
                <c:pt idx="9916">
                  <c:v>-0.39000000000000012</c:v>
                </c:pt>
                <c:pt idx="9917">
                  <c:v>-0.3600000000000001</c:v>
                </c:pt>
                <c:pt idx="9918">
                  <c:v>-0.33000000000000007</c:v>
                </c:pt>
                <c:pt idx="9919">
                  <c:v>-0.29000000000000004</c:v>
                </c:pt>
                <c:pt idx="9920">
                  <c:v>-0.26</c:v>
                </c:pt>
                <c:pt idx="9921">
                  <c:v>-0.22999999999999998</c:v>
                </c:pt>
                <c:pt idx="9922">
                  <c:v>-0.20999999999999996</c:v>
                </c:pt>
                <c:pt idx="9923">
                  <c:v>-0.17999999999999994</c:v>
                </c:pt>
                <c:pt idx="9924">
                  <c:v>-0.16999999999999993</c:v>
                </c:pt>
                <c:pt idx="9925">
                  <c:v>-0.16000000000000014</c:v>
                </c:pt>
                <c:pt idx="9926">
                  <c:v>-0.13000000000000012</c:v>
                </c:pt>
                <c:pt idx="9927">
                  <c:v>-0.10000000000000009</c:v>
                </c:pt>
                <c:pt idx="9928">
                  <c:v>-7.0000000000000062E-2</c:v>
                </c:pt>
                <c:pt idx="9929">
                  <c:v>-3.0000000000000027E-2</c:v>
                </c:pt>
                <c:pt idx="9930">
                  <c:v>-1.0000000000000009E-2</c:v>
                </c:pt>
                <c:pt idx="9931">
                  <c:v>2.0000000000000018E-2</c:v>
                </c:pt>
                <c:pt idx="9932">
                  <c:v>4.0000000000000036E-2</c:v>
                </c:pt>
                <c:pt idx="9933">
                  <c:v>8.0000000000000071E-2</c:v>
                </c:pt>
                <c:pt idx="9934">
                  <c:v>9.9999999999999867E-2</c:v>
                </c:pt>
                <c:pt idx="9935">
                  <c:v>0.12999999999999989</c:v>
                </c:pt>
                <c:pt idx="9936">
                  <c:v>0.1399999999999999</c:v>
                </c:pt>
                <c:pt idx="9937">
                  <c:v>0.15999999999999992</c:v>
                </c:pt>
                <c:pt idx="9938">
                  <c:v>0.18999999999999995</c:v>
                </c:pt>
                <c:pt idx="9939">
                  <c:v>0.20999999999999996</c:v>
                </c:pt>
                <c:pt idx="9940">
                  <c:v>0.24</c:v>
                </c:pt>
                <c:pt idx="9941">
                  <c:v>0.27</c:v>
                </c:pt>
                <c:pt idx="9942">
                  <c:v>0.29000000000000004</c:v>
                </c:pt>
                <c:pt idx="9943">
                  <c:v>0.32000000000000006</c:v>
                </c:pt>
                <c:pt idx="9944">
                  <c:v>0.34999999999999987</c:v>
                </c:pt>
                <c:pt idx="9945">
                  <c:v>0.36999999999999988</c:v>
                </c:pt>
                <c:pt idx="9946">
                  <c:v>0.39999999999999991</c:v>
                </c:pt>
                <c:pt idx="9947">
                  <c:v>0.42999999999999994</c:v>
                </c:pt>
                <c:pt idx="9948">
                  <c:v>0.44999999999999996</c:v>
                </c:pt>
                <c:pt idx="9949">
                  <c:v>0.46999999999999975</c:v>
                </c:pt>
                <c:pt idx="9950">
                  <c:v>0.48999999999999977</c:v>
                </c:pt>
                <c:pt idx="9951">
                  <c:v>0.50999999999999979</c:v>
                </c:pt>
                <c:pt idx="9952">
                  <c:v>0.54</c:v>
                </c:pt>
                <c:pt idx="9953">
                  <c:v>0.56999999999999984</c:v>
                </c:pt>
                <c:pt idx="9954">
                  <c:v>0.60999999999999988</c:v>
                </c:pt>
                <c:pt idx="9955">
                  <c:v>0.64000000000000012</c:v>
                </c:pt>
                <c:pt idx="9956">
                  <c:v>0.66000000000000014</c:v>
                </c:pt>
                <c:pt idx="9957">
                  <c:v>0.66999999999999993</c:v>
                </c:pt>
                <c:pt idx="9958">
                  <c:v>0.70000000000000018</c:v>
                </c:pt>
                <c:pt idx="9959">
                  <c:v>0.71999999999999975</c:v>
                </c:pt>
                <c:pt idx="9960">
                  <c:v>0.75</c:v>
                </c:pt>
                <c:pt idx="9961">
                  <c:v>0.77</c:v>
                </c:pt>
                <c:pt idx="9962">
                  <c:v>0.79999999999999982</c:v>
                </c:pt>
                <c:pt idx="9963">
                  <c:v>0.81999999999999984</c:v>
                </c:pt>
                <c:pt idx="9964">
                  <c:v>0.85999999999999988</c:v>
                </c:pt>
                <c:pt idx="9965">
                  <c:v>0.89000000000000012</c:v>
                </c:pt>
                <c:pt idx="9966">
                  <c:v>0.91999999999999993</c:v>
                </c:pt>
                <c:pt idx="9967">
                  <c:v>0.94</c:v>
                </c:pt>
                <c:pt idx="9968">
                  <c:v>0.96999999999999975</c:v>
                </c:pt>
                <c:pt idx="9969">
                  <c:v>0.98999999999999977</c:v>
                </c:pt>
                <c:pt idx="9970">
                  <c:v>1.02</c:v>
                </c:pt>
                <c:pt idx="9971">
                  <c:v>1.04</c:v>
                </c:pt>
                <c:pt idx="9972">
                  <c:v>1.06</c:v>
                </c:pt>
                <c:pt idx="9973">
                  <c:v>1.0699999999999998</c:v>
                </c:pt>
                <c:pt idx="9974">
                  <c:v>1.0899999999999999</c:v>
                </c:pt>
                <c:pt idx="9975">
                  <c:v>1.1299999999999999</c:v>
                </c:pt>
                <c:pt idx="9976">
                  <c:v>1.1499999999999999</c:v>
                </c:pt>
                <c:pt idx="9977">
                  <c:v>1.1800000000000002</c:v>
                </c:pt>
                <c:pt idx="9978">
                  <c:v>1.19</c:v>
                </c:pt>
                <c:pt idx="9979">
                  <c:v>1.2000000000000002</c:v>
                </c:pt>
                <c:pt idx="9980">
                  <c:v>1.23</c:v>
                </c:pt>
                <c:pt idx="9981">
                  <c:v>1.25</c:v>
                </c:pt>
                <c:pt idx="9982">
                  <c:v>1.2799999999999998</c:v>
                </c:pt>
                <c:pt idx="9983">
                  <c:v>1.2999999999999998</c:v>
                </c:pt>
                <c:pt idx="9984">
                  <c:v>1.3199999999999998</c:v>
                </c:pt>
                <c:pt idx="9985">
                  <c:v>1.33</c:v>
                </c:pt>
                <c:pt idx="9986">
                  <c:v>1.35</c:v>
                </c:pt>
                <c:pt idx="9987">
                  <c:v>1.38</c:v>
                </c:pt>
                <c:pt idx="9988">
                  <c:v>1.4</c:v>
                </c:pt>
                <c:pt idx="9989">
                  <c:v>1.4300000000000002</c:v>
                </c:pt>
                <c:pt idx="9990">
                  <c:v>1.4300000000000002</c:v>
                </c:pt>
                <c:pt idx="9991">
                  <c:v>1.4500000000000002</c:v>
                </c:pt>
                <c:pt idx="9992">
                  <c:v>1.4500000000000002</c:v>
                </c:pt>
                <c:pt idx="9993">
                  <c:v>1.46</c:v>
                </c:pt>
                <c:pt idx="9994">
                  <c:v>1.46</c:v>
                </c:pt>
                <c:pt idx="9995">
                  <c:v>1.48</c:v>
                </c:pt>
                <c:pt idx="9996">
                  <c:v>1.5</c:v>
                </c:pt>
                <c:pt idx="9997">
                  <c:v>1.4699999999999998</c:v>
                </c:pt>
                <c:pt idx="9998">
                  <c:v>1.4500000000000002</c:v>
                </c:pt>
                <c:pt idx="9999">
                  <c:v>1.4300000000000002</c:v>
                </c:pt>
                <c:pt idx="10000">
                  <c:v>1.4</c:v>
                </c:pt>
                <c:pt idx="10001">
                  <c:v>1.38</c:v>
                </c:pt>
                <c:pt idx="10002">
                  <c:v>1.37</c:v>
                </c:pt>
                <c:pt idx="10003">
                  <c:v>1.35</c:v>
                </c:pt>
                <c:pt idx="10004">
                  <c:v>1.3199999999999998</c:v>
                </c:pt>
                <c:pt idx="10005">
                  <c:v>1.29</c:v>
                </c:pt>
                <c:pt idx="10006">
                  <c:v>1.27</c:v>
                </c:pt>
                <c:pt idx="10007">
                  <c:v>1.2399999999999998</c:v>
                </c:pt>
                <c:pt idx="10008">
                  <c:v>1.2199999999999998</c:v>
                </c:pt>
                <c:pt idx="10009">
                  <c:v>1.19</c:v>
                </c:pt>
                <c:pt idx="10010">
                  <c:v>1.17</c:v>
                </c:pt>
                <c:pt idx="10011">
                  <c:v>1.1400000000000001</c:v>
                </c:pt>
                <c:pt idx="10012">
                  <c:v>1.1200000000000001</c:v>
                </c:pt>
                <c:pt idx="10013">
                  <c:v>1.1099999999999999</c:v>
                </c:pt>
                <c:pt idx="10014">
                  <c:v>1.08</c:v>
                </c:pt>
                <c:pt idx="10015">
                  <c:v>1.06</c:v>
                </c:pt>
                <c:pt idx="10016">
                  <c:v>1.0299999999999998</c:v>
                </c:pt>
                <c:pt idx="10017">
                  <c:v>1.0099999999999998</c:v>
                </c:pt>
                <c:pt idx="10018">
                  <c:v>0.98999999999999977</c:v>
                </c:pt>
                <c:pt idx="10019">
                  <c:v>0.98</c:v>
                </c:pt>
                <c:pt idx="10020">
                  <c:v>0.96</c:v>
                </c:pt>
                <c:pt idx="10021">
                  <c:v>0.93000000000000016</c:v>
                </c:pt>
                <c:pt idx="10022">
                  <c:v>0.91000000000000014</c:v>
                </c:pt>
                <c:pt idx="10023">
                  <c:v>0.87000000000000011</c:v>
                </c:pt>
                <c:pt idx="10024">
                  <c:v>0.85999999999999988</c:v>
                </c:pt>
                <c:pt idx="10025">
                  <c:v>0.85000000000000009</c:v>
                </c:pt>
                <c:pt idx="10026">
                  <c:v>0.81999999999999984</c:v>
                </c:pt>
                <c:pt idx="10027">
                  <c:v>0.79999999999999982</c:v>
                </c:pt>
                <c:pt idx="10028">
                  <c:v>0.77</c:v>
                </c:pt>
                <c:pt idx="10029">
                  <c:v>0.73999999999999977</c:v>
                </c:pt>
                <c:pt idx="10030">
                  <c:v>0.71</c:v>
                </c:pt>
                <c:pt idx="10031">
                  <c:v>0.68000000000000016</c:v>
                </c:pt>
                <c:pt idx="10032">
                  <c:v>0.66000000000000014</c:v>
                </c:pt>
                <c:pt idx="10033">
                  <c:v>0.62999999999999989</c:v>
                </c:pt>
                <c:pt idx="10034">
                  <c:v>0.60999999999999988</c:v>
                </c:pt>
                <c:pt idx="10035">
                  <c:v>0.58000000000000007</c:v>
                </c:pt>
                <c:pt idx="10036">
                  <c:v>0.56000000000000005</c:v>
                </c:pt>
                <c:pt idx="10037">
                  <c:v>0.54999999999999982</c:v>
                </c:pt>
                <c:pt idx="10038">
                  <c:v>0.5299999999999998</c:v>
                </c:pt>
                <c:pt idx="10039">
                  <c:v>0.5</c:v>
                </c:pt>
                <c:pt idx="10040">
                  <c:v>0.48</c:v>
                </c:pt>
                <c:pt idx="10041">
                  <c:v>0.44999999999999996</c:v>
                </c:pt>
                <c:pt idx="10042">
                  <c:v>0.42999999999999994</c:v>
                </c:pt>
                <c:pt idx="10043">
                  <c:v>0.41999999999999993</c:v>
                </c:pt>
                <c:pt idx="10044">
                  <c:v>0.39999999999999991</c:v>
                </c:pt>
                <c:pt idx="10045">
                  <c:v>0.37999999999999989</c:v>
                </c:pt>
                <c:pt idx="10046">
                  <c:v>0.34999999999999987</c:v>
                </c:pt>
                <c:pt idx="10047">
                  <c:v>0.33000000000000007</c:v>
                </c:pt>
                <c:pt idx="10048">
                  <c:v>0.30000000000000004</c:v>
                </c:pt>
                <c:pt idx="10049">
                  <c:v>0.27</c:v>
                </c:pt>
                <c:pt idx="10050">
                  <c:v>0.24</c:v>
                </c:pt>
                <c:pt idx="10051">
                  <c:v>0.20999999999999996</c:v>
                </c:pt>
                <c:pt idx="10052">
                  <c:v>0.18999999999999995</c:v>
                </c:pt>
                <c:pt idx="10053">
                  <c:v>0.15999999999999992</c:v>
                </c:pt>
                <c:pt idx="10054">
                  <c:v>0.1399999999999999</c:v>
                </c:pt>
                <c:pt idx="10055">
                  <c:v>0.10999999999999988</c:v>
                </c:pt>
                <c:pt idx="10056">
                  <c:v>8.0000000000000071E-2</c:v>
                </c:pt>
                <c:pt idx="10057">
                  <c:v>6.0000000000000053E-2</c:v>
                </c:pt>
                <c:pt idx="10058">
                  <c:v>3.0000000000000027E-2</c:v>
                </c:pt>
                <c:pt idx="10059">
                  <c:v>1.0000000000000009E-2</c:v>
                </c:pt>
                <c:pt idx="10060">
                  <c:v>-2.0000000000000018E-2</c:v>
                </c:pt>
                <c:pt idx="10061">
                  <c:v>-5.0000000000000044E-2</c:v>
                </c:pt>
                <c:pt idx="10062">
                  <c:v>-7.0000000000000062E-2</c:v>
                </c:pt>
                <c:pt idx="10063">
                  <c:v>-7.0000000000000062E-2</c:v>
                </c:pt>
                <c:pt idx="10064">
                  <c:v>-0.10000000000000009</c:v>
                </c:pt>
                <c:pt idx="10065">
                  <c:v>-0.13000000000000012</c:v>
                </c:pt>
                <c:pt idx="10066">
                  <c:v>-0.16000000000000014</c:v>
                </c:pt>
                <c:pt idx="10067">
                  <c:v>-0.17999999999999994</c:v>
                </c:pt>
                <c:pt idx="10068">
                  <c:v>-0.20999999999999996</c:v>
                </c:pt>
                <c:pt idx="10069">
                  <c:v>-0.22999999999999998</c:v>
                </c:pt>
                <c:pt idx="10070">
                  <c:v>-0.26</c:v>
                </c:pt>
                <c:pt idx="10071">
                  <c:v>-0.28000000000000003</c:v>
                </c:pt>
                <c:pt idx="10072">
                  <c:v>-0.31000000000000005</c:v>
                </c:pt>
                <c:pt idx="10073">
                  <c:v>-0.34000000000000008</c:v>
                </c:pt>
                <c:pt idx="10074">
                  <c:v>-0.34000000000000008</c:v>
                </c:pt>
                <c:pt idx="10075">
                  <c:v>-0.3600000000000001</c:v>
                </c:pt>
                <c:pt idx="10076">
                  <c:v>-0.39000000000000012</c:v>
                </c:pt>
                <c:pt idx="10077">
                  <c:v>-0.41000000000000014</c:v>
                </c:pt>
                <c:pt idx="10078">
                  <c:v>-0.43999999999999995</c:v>
                </c:pt>
                <c:pt idx="10079">
                  <c:v>-0.47</c:v>
                </c:pt>
                <c:pt idx="10080">
                  <c:v>-0.49</c:v>
                </c:pt>
                <c:pt idx="10081">
                  <c:v>-0.52</c:v>
                </c:pt>
                <c:pt idx="10082">
                  <c:v>-0.55000000000000004</c:v>
                </c:pt>
                <c:pt idx="10083">
                  <c:v>-0.57000000000000006</c:v>
                </c:pt>
                <c:pt idx="10084">
                  <c:v>-0.60000000000000009</c:v>
                </c:pt>
                <c:pt idx="10085">
                  <c:v>-0.62</c:v>
                </c:pt>
                <c:pt idx="10086">
                  <c:v>-0.64</c:v>
                </c:pt>
                <c:pt idx="10087">
                  <c:v>-0.65</c:v>
                </c:pt>
                <c:pt idx="10088">
                  <c:v>-0.68</c:v>
                </c:pt>
                <c:pt idx="10089">
                  <c:v>-0.70000000000000007</c:v>
                </c:pt>
                <c:pt idx="10090">
                  <c:v>-0.74</c:v>
                </c:pt>
                <c:pt idx="10091">
                  <c:v>-0.77</c:v>
                </c:pt>
                <c:pt idx="10092">
                  <c:v>-0.8</c:v>
                </c:pt>
                <c:pt idx="10093">
                  <c:v>-0.82000000000000006</c:v>
                </c:pt>
                <c:pt idx="10094">
                  <c:v>-0.85000000000000009</c:v>
                </c:pt>
                <c:pt idx="10095">
                  <c:v>-0.87</c:v>
                </c:pt>
                <c:pt idx="10096">
                  <c:v>-0.9</c:v>
                </c:pt>
                <c:pt idx="10097">
                  <c:v>-0.92</c:v>
                </c:pt>
                <c:pt idx="10098">
                  <c:v>-0.95000000000000007</c:v>
                </c:pt>
                <c:pt idx="10099">
                  <c:v>-0.97000000000000008</c:v>
                </c:pt>
                <c:pt idx="10100">
                  <c:v>-1</c:v>
                </c:pt>
                <c:pt idx="10101">
                  <c:v>-1.02</c:v>
                </c:pt>
                <c:pt idx="10102">
                  <c:v>-1.05</c:v>
                </c:pt>
                <c:pt idx="10103">
                  <c:v>-1.07</c:v>
                </c:pt>
                <c:pt idx="10104">
                  <c:v>-1.1100000000000001</c:v>
                </c:pt>
                <c:pt idx="10105">
                  <c:v>-1.1300000000000001</c:v>
                </c:pt>
                <c:pt idx="10106">
                  <c:v>-1.1600000000000001</c:v>
                </c:pt>
                <c:pt idx="10107">
                  <c:v>-1.1800000000000002</c:v>
                </c:pt>
                <c:pt idx="10108">
                  <c:v>-1.19</c:v>
                </c:pt>
                <c:pt idx="10109">
                  <c:v>-1.21</c:v>
                </c:pt>
                <c:pt idx="10110">
                  <c:v>-1.23</c:v>
                </c:pt>
                <c:pt idx="10111">
                  <c:v>-1.26</c:v>
                </c:pt>
                <c:pt idx="10112">
                  <c:v>-1.28</c:v>
                </c:pt>
                <c:pt idx="10113">
                  <c:v>-1.29</c:v>
                </c:pt>
                <c:pt idx="10114">
                  <c:v>-1.31</c:v>
                </c:pt>
                <c:pt idx="10115">
                  <c:v>-1.33</c:v>
                </c:pt>
                <c:pt idx="10116">
                  <c:v>-1.36</c:v>
                </c:pt>
                <c:pt idx="10117">
                  <c:v>-1.37</c:v>
                </c:pt>
                <c:pt idx="10118">
                  <c:v>-1.3900000000000001</c:v>
                </c:pt>
                <c:pt idx="10119">
                  <c:v>-1.4100000000000001</c:v>
                </c:pt>
                <c:pt idx="10120">
                  <c:v>-1.44</c:v>
                </c:pt>
                <c:pt idx="10121">
                  <c:v>-1.46</c:v>
                </c:pt>
                <c:pt idx="10122">
                  <c:v>-1.48</c:v>
                </c:pt>
                <c:pt idx="10123">
                  <c:v>-1.48</c:v>
                </c:pt>
                <c:pt idx="10124">
                  <c:v>-1.46</c:v>
                </c:pt>
                <c:pt idx="10125">
                  <c:v>-1.44</c:v>
                </c:pt>
                <c:pt idx="10126">
                  <c:v>-1.44</c:v>
                </c:pt>
                <c:pt idx="10127">
                  <c:v>-1.4100000000000001</c:v>
                </c:pt>
                <c:pt idx="10128">
                  <c:v>-1.4</c:v>
                </c:pt>
                <c:pt idx="10129">
                  <c:v>-1.3900000000000001</c:v>
                </c:pt>
                <c:pt idx="10130">
                  <c:v>-1.36</c:v>
                </c:pt>
                <c:pt idx="10131">
                  <c:v>-1.34</c:v>
                </c:pt>
                <c:pt idx="10132">
                  <c:v>-1.33</c:v>
                </c:pt>
                <c:pt idx="10133">
                  <c:v>-1.31</c:v>
                </c:pt>
                <c:pt idx="10134">
                  <c:v>-1.28</c:v>
                </c:pt>
                <c:pt idx="10135">
                  <c:v>-1.26</c:v>
                </c:pt>
                <c:pt idx="10136">
                  <c:v>-1.23</c:v>
                </c:pt>
                <c:pt idx="10137">
                  <c:v>-1.21</c:v>
                </c:pt>
                <c:pt idx="10138">
                  <c:v>-1.1800000000000002</c:v>
                </c:pt>
                <c:pt idx="10139">
                  <c:v>-1.1600000000000001</c:v>
                </c:pt>
                <c:pt idx="10140">
                  <c:v>-1.1200000000000001</c:v>
                </c:pt>
                <c:pt idx="10141">
                  <c:v>-1.1000000000000001</c:v>
                </c:pt>
                <c:pt idx="10142">
                  <c:v>-1.0900000000000001</c:v>
                </c:pt>
                <c:pt idx="10143">
                  <c:v>-1.07</c:v>
                </c:pt>
                <c:pt idx="10144">
                  <c:v>-1.05</c:v>
                </c:pt>
                <c:pt idx="10145">
                  <c:v>-1.02</c:v>
                </c:pt>
                <c:pt idx="10146">
                  <c:v>-1</c:v>
                </c:pt>
                <c:pt idx="10147">
                  <c:v>-0.97000000000000008</c:v>
                </c:pt>
                <c:pt idx="10148">
                  <c:v>-0.95000000000000007</c:v>
                </c:pt>
                <c:pt idx="10149">
                  <c:v>-0.92</c:v>
                </c:pt>
                <c:pt idx="10150">
                  <c:v>-0.89</c:v>
                </c:pt>
                <c:pt idx="10151">
                  <c:v>-0.86</c:v>
                </c:pt>
                <c:pt idx="10152">
                  <c:v>-0.83000000000000007</c:v>
                </c:pt>
                <c:pt idx="10153">
                  <c:v>-0.8</c:v>
                </c:pt>
                <c:pt idx="10154">
                  <c:v>-0.77</c:v>
                </c:pt>
                <c:pt idx="10155">
                  <c:v>-0.76</c:v>
                </c:pt>
                <c:pt idx="10156">
                  <c:v>-0.75</c:v>
                </c:pt>
                <c:pt idx="10157">
                  <c:v>-0.71000000000000008</c:v>
                </c:pt>
                <c:pt idx="10158">
                  <c:v>-0.69000000000000006</c:v>
                </c:pt>
                <c:pt idx="10159">
                  <c:v>-0.66</c:v>
                </c:pt>
                <c:pt idx="10160">
                  <c:v>-0.64</c:v>
                </c:pt>
                <c:pt idx="10161">
                  <c:v>-0.61</c:v>
                </c:pt>
                <c:pt idx="10162">
                  <c:v>-0.60000000000000009</c:v>
                </c:pt>
                <c:pt idx="10163">
                  <c:v>-0.59000000000000008</c:v>
                </c:pt>
                <c:pt idx="10164">
                  <c:v>-0.55000000000000004</c:v>
                </c:pt>
                <c:pt idx="10165">
                  <c:v>-0.53</c:v>
                </c:pt>
                <c:pt idx="10166">
                  <c:v>-0.5</c:v>
                </c:pt>
                <c:pt idx="10167">
                  <c:v>-0.48</c:v>
                </c:pt>
                <c:pt idx="10168">
                  <c:v>-0.44999999999999996</c:v>
                </c:pt>
                <c:pt idx="10169">
                  <c:v>-0.43999999999999995</c:v>
                </c:pt>
                <c:pt idx="10170">
                  <c:v>-0.42999999999999994</c:v>
                </c:pt>
                <c:pt idx="10171">
                  <c:v>-0.39000000000000012</c:v>
                </c:pt>
                <c:pt idx="10172">
                  <c:v>-0.37000000000000011</c:v>
                </c:pt>
                <c:pt idx="10173">
                  <c:v>-0.34000000000000008</c:v>
                </c:pt>
                <c:pt idx="10174">
                  <c:v>-0.32000000000000006</c:v>
                </c:pt>
                <c:pt idx="10175">
                  <c:v>-0.29000000000000004</c:v>
                </c:pt>
                <c:pt idx="10176">
                  <c:v>-0.27</c:v>
                </c:pt>
                <c:pt idx="10177">
                  <c:v>-0.25</c:v>
                </c:pt>
                <c:pt idx="10178">
                  <c:v>-0.22999999999999998</c:v>
                </c:pt>
                <c:pt idx="10179">
                  <c:v>-0.19999999999999996</c:v>
                </c:pt>
                <c:pt idx="10180">
                  <c:v>-0.17999999999999994</c:v>
                </c:pt>
                <c:pt idx="10181">
                  <c:v>-0.14000000000000012</c:v>
                </c:pt>
                <c:pt idx="10182">
                  <c:v>-0.12000000000000011</c:v>
                </c:pt>
                <c:pt idx="10183">
                  <c:v>-9.000000000000008E-2</c:v>
                </c:pt>
                <c:pt idx="10184">
                  <c:v>-6.0000000000000053E-2</c:v>
                </c:pt>
                <c:pt idx="10185">
                  <c:v>-4.0000000000000036E-2</c:v>
                </c:pt>
                <c:pt idx="10186">
                  <c:v>-3.0000000000000027E-2</c:v>
                </c:pt>
                <c:pt idx="10187">
                  <c:v>-1.0000000000000009E-2</c:v>
                </c:pt>
                <c:pt idx="10188">
                  <c:v>2.0000000000000018E-2</c:v>
                </c:pt>
                <c:pt idx="10189">
                  <c:v>5.0000000000000044E-2</c:v>
                </c:pt>
                <c:pt idx="10190">
                  <c:v>8.0000000000000071E-2</c:v>
                </c:pt>
                <c:pt idx="10191">
                  <c:v>9.9999999999999867E-2</c:v>
                </c:pt>
                <c:pt idx="10192">
                  <c:v>0.11999999999999988</c:v>
                </c:pt>
                <c:pt idx="10193">
                  <c:v>0.1399999999999999</c:v>
                </c:pt>
                <c:pt idx="10194">
                  <c:v>0.15999999999999992</c:v>
                </c:pt>
                <c:pt idx="10195">
                  <c:v>0.18999999999999995</c:v>
                </c:pt>
                <c:pt idx="10196">
                  <c:v>0.21999999999999997</c:v>
                </c:pt>
                <c:pt idx="10197">
                  <c:v>0.25</c:v>
                </c:pt>
                <c:pt idx="10198">
                  <c:v>0.28000000000000003</c:v>
                </c:pt>
                <c:pt idx="10199">
                  <c:v>0.30000000000000004</c:v>
                </c:pt>
                <c:pt idx="10200">
                  <c:v>0.33000000000000007</c:v>
                </c:pt>
                <c:pt idx="10201">
                  <c:v>0.34999999999999987</c:v>
                </c:pt>
                <c:pt idx="10202">
                  <c:v>0.37999999999999989</c:v>
                </c:pt>
                <c:pt idx="10203">
                  <c:v>0.39999999999999991</c:v>
                </c:pt>
                <c:pt idx="10204">
                  <c:v>0.42999999999999994</c:v>
                </c:pt>
                <c:pt idx="10205">
                  <c:v>0.44999999999999996</c:v>
                </c:pt>
                <c:pt idx="10206">
                  <c:v>0.45999999999999996</c:v>
                </c:pt>
                <c:pt idx="10207">
                  <c:v>0.48999999999999977</c:v>
                </c:pt>
                <c:pt idx="10208">
                  <c:v>0.50999999999999979</c:v>
                </c:pt>
                <c:pt idx="10209">
                  <c:v>0.54</c:v>
                </c:pt>
                <c:pt idx="10210">
                  <c:v>0.56000000000000005</c:v>
                </c:pt>
                <c:pt idx="10211">
                  <c:v>0.58999999999999986</c:v>
                </c:pt>
                <c:pt idx="10212">
                  <c:v>0.62000000000000011</c:v>
                </c:pt>
                <c:pt idx="10213">
                  <c:v>0.62999999999999989</c:v>
                </c:pt>
                <c:pt idx="10214">
                  <c:v>0.66000000000000014</c:v>
                </c:pt>
                <c:pt idx="10215">
                  <c:v>0.68000000000000016</c:v>
                </c:pt>
                <c:pt idx="10216">
                  <c:v>0.71</c:v>
                </c:pt>
                <c:pt idx="10217">
                  <c:v>0.73</c:v>
                </c:pt>
                <c:pt idx="10218">
                  <c:v>0.77</c:v>
                </c:pt>
                <c:pt idx="10219">
                  <c:v>0.79</c:v>
                </c:pt>
                <c:pt idx="10220">
                  <c:v>0.81999999999999984</c:v>
                </c:pt>
                <c:pt idx="10221">
                  <c:v>0.83999999999999986</c:v>
                </c:pt>
                <c:pt idx="10222">
                  <c:v>0.87000000000000011</c:v>
                </c:pt>
                <c:pt idx="10223">
                  <c:v>0.89999999999999991</c:v>
                </c:pt>
                <c:pt idx="10224">
                  <c:v>0.91999999999999993</c:v>
                </c:pt>
                <c:pt idx="10225">
                  <c:v>0.94</c:v>
                </c:pt>
                <c:pt idx="10226">
                  <c:v>0.95000000000000018</c:v>
                </c:pt>
                <c:pt idx="10227">
                  <c:v>0.98</c:v>
                </c:pt>
                <c:pt idx="10228">
                  <c:v>1</c:v>
                </c:pt>
                <c:pt idx="10229">
                  <c:v>1.0299999999999998</c:v>
                </c:pt>
                <c:pt idx="10230">
                  <c:v>1.0499999999999998</c:v>
                </c:pt>
                <c:pt idx="10231">
                  <c:v>1.08</c:v>
                </c:pt>
                <c:pt idx="10232">
                  <c:v>1.08</c:v>
                </c:pt>
                <c:pt idx="10233">
                  <c:v>1.1000000000000001</c:v>
                </c:pt>
                <c:pt idx="10234">
                  <c:v>1.1299999999999999</c:v>
                </c:pt>
                <c:pt idx="10235">
                  <c:v>1.1499999999999999</c:v>
                </c:pt>
                <c:pt idx="10236">
                  <c:v>1.1800000000000002</c:v>
                </c:pt>
                <c:pt idx="10237">
                  <c:v>1.2000000000000002</c:v>
                </c:pt>
                <c:pt idx="10238">
                  <c:v>1.2199999999999998</c:v>
                </c:pt>
                <c:pt idx="10239">
                  <c:v>1.23</c:v>
                </c:pt>
                <c:pt idx="10240">
                  <c:v>1.25</c:v>
                </c:pt>
                <c:pt idx="10241">
                  <c:v>1.2799999999999998</c:v>
                </c:pt>
                <c:pt idx="10242">
                  <c:v>1.2999999999999998</c:v>
                </c:pt>
                <c:pt idx="10243">
                  <c:v>1.3199999999999998</c:v>
                </c:pt>
                <c:pt idx="10244">
                  <c:v>1.33</c:v>
                </c:pt>
                <c:pt idx="10245">
                  <c:v>1.35</c:v>
                </c:pt>
                <c:pt idx="10246">
                  <c:v>1.3900000000000001</c:v>
                </c:pt>
                <c:pt idx="10247">
                  <c:v>1.4100000000000001</c:v>
                </c:pt>
                <c:pt idx="10248">
                  <c:v>1.44</c:v>
                </c:pt>
                <c:pt idx="10249">
                  <c:v>1.46</c:v>
                </c:pt>
                <c:pt idx="10250">
                  <c:v>1.4899999999999998</c:v>
                </c:pt>
                <c:pt idx="10251">
                  <c:v>1.5099999999999998</c:v>
                </c:pt>
                <c:pt idx="10252">
                  <c:v>1.5299999999999998</c:v>
                </c:pt>
                <c:pt idx="10253">
                  <c:v>1.5299999999999998</c:v>
                </c:pt>
                <c:pt idx="10254">
                  <c:v>1.4899999999999998</c:v>
                </c:pt>
                <c:pt idx="10255">
                  <c:v>1.4899999999999998</c:v>
                </c:pt>
                <c:pt idx="10256">
                  <c:v>1.46</c:v>
                </c:pt>
                <c:pt idx="10257">
                  <c:v>1.44</c:v>
                </c:pt>
                <c:pt idx="10258">
                  <c:v>1.4100000000000001</c:v>
                </c:pt>
                <c:pt idx="10259">
                  <c:v>1.4</c:v>
                </c:pt>
                <c:pt idx="10260">
                  <c:v>1.3900000000000001</c:v>
                </c:pt>
                <c:pt idx="10261">
                  <c:v>1.3599999999999999</c:v>
                </c:pt>
                <c:pt idx="10262">
                  <c:v>1.3399999999999999</c:v>
                </c:pt>
                <c:pt idx="10263">
                  <c:v>1.33</c:v>
                </c:pt>
                <c:pt idx="10264">
                  <c:v>1.31</c:v>
                </c:pt>
                <c:pt idx="10265">
                  <c:v>1.29</c:v>
                </c:pt>
                <c:pt idx="10266">
                  <c:v>1.2799999999999998</c:v>
                </c:pt>
                <c:pt idx="10267">
                  <c:v>1.2599999999999998</c:v>
                </c:pt>
                <c:pt idx="10268">
                  <c:v>1.2399999999999998</c:v>
                </c:pt>
                <c:pt idx="10269">
                  <c:v>1.21</c:v>
                </c:pt>
                <c:pt idx="10270">
                  <c:v>1.19</c:v>
                </c:pt>
                <c:pt idx="10271">
                  <c:v>1.1600000000000001</c:v>
                </c:pt>
                <c:pt idx="10272">
                  <c:v>1.1299999999999999</c:v>
                </c:pt>
                <c:pt idx="10273">
                  <c:v>1.1200000000000001</c:v>
                </c:pt>
                <c:pt idx="10274">
                  <c:v>1.1099999999999999</c:v>
                </c:pt>
                <c:pt idx="10275">
                  <c:v>1.08</c:v>
                </c:pt>
                <c:pt idx="10276">
                  <c:v>1.06</c:v>
                </c:pt>
                <c:pt idx="10277">
                  <c:v>1.0299999999999998</c:v>
                </c:pt>
                <c:pt idx="10278">
                  <c:v>1.0099999999999998</c:v>
                </c:pt>
                <c:pt idx="10279">
                  <c:v>0.98</c:v>
                </c:pt>
                <c:pt idx="10280">
                  <c:v>0.98</c:v>
                </c:pt>
                <c:pt idx="10281">
                  <c:v>0.96</c:v>
                </c:pt>
                <c:pt idx="10282">
                  <c:v>0.93000000000000016</c:v>
                </c:pt>
                <c:pt idx="10283">
                  <c:v>0.89999999999999991</c:v>
                </c:pt>
                <c:pt idx="10284">
                  <c:v>0.87000000000000011</c:v>
                </c:pt>
                <c:pt idx="10285">
                  <c:v>0.85000000000000009</c:v>
                </c:pt>
                <c:pt idx="10286">
                  <c:v>0.81999999999999984</c:v>
                </c:pt>
                <c:pt idx="10287">
                  <c:v>0.79999999999999982</c:v>
                </c:pt>
                <c:pt idx="10288">
                  <c:v>0.77</c:v>
                </c:pt>
                <c:pt idx="10289">
                  <c:v>0.75</c:v>
                </c:pt>
                <c:pt idx="10290">
                  <c:v>0.71999999999999975</c:v>
                </c:pt>
                <c:pt idx="10291">
                  <c:v>0.70000000000000018</c:v>
                </c:pt>
                <c:pt idx="10292">
                  <c:v>0.66999999999999993</c:v>
                </c:pt>
                <c:pt idx="10293">
                  <c:v>0.64999999999999991</c:v>
                </c:pt>
                <c:pt idx="10294">
                  <c:v>0.62000000000000011</c:v>
                </c:pt>
                <c:pt idx="10295">
                  <c:v>0.60000000000000009</c:v>
                </c:pt>
                <c:pt idx="10296">
                  <c:v>0.56999999999999984</c:v>
                </c:pt>
                <c:pt idx="10297">
                  <c:v>0.54999999999999982</c:v>
                </c:pt>
                <c:pt idx="10298">
                  <c:v>0.50999999999999979</c:v>
                </c:pt>
                <c:pt idx="10299">
                  <c:v>0.48</c:v>
                </c:pt>
                <c:pt idx="10300">
                  <c:v>0.44999999999999996</c:v>
                </c:pt>
                <c:pt idx="10301">
                  <c:v>0.42999999999999994</c:v>
                </c:pt>
                <c:pt idx="10302">
                  <c:v>0.39999999999999991</c:v>
                </c:pt>
                <c:pt idx="10303">
                  <c:v>0.37999999999999989</c:v>
                </c:pt>
                <c:pt idx="10304">
                  <c:v>0.35999999999999988</c:v>
                </c:pt>
                <c:pt idx="10305">
                  <c:v>0.34999999999999987</c:v>
                </c:pt>
                <c:pt idx="10306">
                  <c:v>0.32000000000000006</c:v>
                </c:pt>
                <c:pt idx="10307">
                  <c:v>0.29000000000000004</c:v>
                </c:pt>
                <c:pt idx="10308">
                  <c:v>0.27</c:v>
                </c:pt>
                <c:pt idx="10309">
                  <c:v>0.24</c:v>
                </c:pt>
                <c:pt idx="10310">
                  <c:v>0.20999999999999996</c:v>
                </c:pt>
                <c:pt idx="10311">
                  <c:v>0.17999999999999994</c:v>
                </c:pt>
                <c:pt idx="10312">
                  <c:v>0.14999999999999991</c:v>
                </c:pt>
                <c:pt idx="10313">
                  <c:v>0.11999999999999988</c:v>
                </c:pt>
                <c:pt idx="10314">
                  <c:v>8.0000000000000071E-2</c:v>
                </c:pt>
                <c:pt idx="10315">
                  <c:v>5.0000000000000044E-2</c:v>
                </c:pt>
                <c:pt idx="10316">
                  <c:v>3.0000000000000027E-2</c:v>
                </c:pt>
                <c:pt idx="10317">
                  <c:v>0</c:v>
                </c:pt>
                <c:pt idx="10318">
                  <c:v>-3.0000000000000027E-2</c:v>
                </c:pt>
                <c:pt idx="10319">
                  <c:v>-6.0000000000000053E-2</c:v>
                </c:pt>
                <c:pt idx="10320">
                  <c:v>-8.0000000000000071E-2</c:v>
                </c:pt>
                <c:pt idx="10321">
                  <c:v>-0.1100000000000001</c:v>
                </c:pt>
                <c:pt idx="10322">
                  <c:v>-0.13000000000000012</c:v>
                </c:pt>
                <c:pt idx="10323">
                  <c:v>-0.16999999999999993</c:v>
                </c:pt>
                <c:pt idx="10324">
                  <c:v>-0.18999999999999995</c:v>
                </c:pt>
                <c:pt idx="10325">
                  <c:v>-0.21999999999999997</c:v>
                </c:pt>
                <c:pt idx="10326">
                  <c:v>-0.24</c:v>
                </c:pt>
                <c:pt idx="10327">
                  <c:v>-0.25</c:v>
                </c:pt>
                <c:pt idx="10328">
                  <c:v>-0.27</c:v>
                </c:pt>
                <c:pt idx="10329">
                  <c:v>-0.30000000000000004</c:v>
                </c:pt>
                <c:pt idx="10330">
                  <c:v>-0.33000000000000007</c:v>
                </c:pt>
                <c:pt idx="10331">
                  <c:v>-0.35000000000000009</c:v>
                </c:pt>
                <c:pt idx="10332">
                  <c:v>-0.38000000000000012</c:v>
                </c:pt>
                <c:pt idx="10333">
                  <c:v>-0.40000000000000013</c:v>
                </c:pt>
                <c:pt idx="10334">
                  <c:v>-0.42999999999999994</c:v>
                </c:pt>
                <c:pt idx="10335">
                  <c:v>-0.44999999999999996</c:v>
                </c:pt>
                <c:pt idx="10336">
                  <c:v>-0.48</c:v>
                </c:pt>
                <c:pt idx="10337">
                  <c:v>-0.5</c:v>
                </c:pt>
                <c:pt idx="10338">
                  <c:v>-0.54</c:v>
                </c:pt>
                <c:pt idx="10339">
                  <c:v>-0.55000000000000004</c:v>
                </c:pt>
                <c:pt idx="10340">
                  <c:v>-0.56000000000000005</c:v>
                </c:pt>
                <c:pt idx="10341">
                  <c:v>-0.59000000000000008</c:v>
                </c:pt>
                <c:pt idx="10342">
                  <c:v>-0.61</c:v>
                </c:pt>
                <c:pt idx="10343">
                  <c:v>-0.64</c:v>
                </c:pt>
                <c:pt idx="10344">
                  <c:v>-0.66</c:v>
                </c:pt>
                <c:pt idx="10345">
                  <c:v>-0.69000000000000006</c:v>
                </c:pt>
                <c:pt idx="10346">
                  <c:v>-0.71000000000000008</c:v>
                </c:pt>
                <c:pt idx="10347">
                  <c:v>-0.74</c:v>
                </c:pt>
                <c:pt idx="10348">
                  <c:v>-0.76</c:v>
                </c:pt>
                <c:pt idx="10349">
                  <c:v>-0.79</c:v>
                </c:pt>
                <c:pt idx="10350">
                  <c:v>-0.81</c:v>
                </c:pt>
                <c:pt idx="10351">
                  <c:v>-0.85000000000000009</c:v>
                </c:pt>
                <c:pt idx="10352">
                  <c:v>-0.87</c:v>
                </c:pt>
                <c:pt idx="10353">
                  <c:v>-0.9</c:v>
                </c:pt>
                <c:pt idx="10354">
                  <c:v>-0.92</c:v>
                </c:pt>
                <c:pt idx="10355">
                  <c:v>-0.96000000000000008</c:v>
                </c:pt>
                <c:pt idx="10356">
                  <c:v>-0.98</c:v>
                </c:pt>
                <c:pt idx="10357">
                  <c:v>-1.01</c:v>
                </c:pt>
                <c:pt idx="10358">
                  <c:v>-1.03</c:v>
                </c:pt>
                <c:pt idx="10359">
                  <c:v>-1.06</c:v>
                </c:pt>
                <c:pt idx="10360">
                  <c:v>-1.08</c:v>
                </c:pt>
                <c:pt idx="10361">
                  <c:v>-1.1100000000000001</c:v>
                </c:pt>
                <c:pt idx="10362">
                  <c:v>-1.1300000000000001</c:v>
                </c:pt>
                <c:pt idx="10363">
                  <c:v>-1.1600000000000001</c:v>
                </c:pt>
                <c:pt idx="10364">
                  <c:v>-1.1600000000000001</c:v>
                </c:pt>
                <c:pt idx="10365">
                  <c:v>-1.1800000000000002</c:v>
                </c:pt>
                <c:pt idx="10366">
                  <c:v>-1.21</c:v>
                </c:pt>
                <c:pt idx="10367">
                  <c:v>-1.23</c:v>
                </c:pt>
                <c:pt idx="10368">
                  <c:v>-1.26</c:v>
                </c:pt>
                <c:pt idx="10369">
                  <c:v>-1.28</c:v>
                </c:pt>
                <c:pt idx="10370">
                  <c:v>-1.31</c:v>
                </c:pt>
                <c:pt idx="10371">
                  <c:v>-1.31</c:v>
                </c:pt>
                <c:pt idx="10372">
                  <c:v>-1.33</c:v>
                </c:pt>
                <c:pt idx="10373">
                  <c:v>-1.33</c:v>
                </c:pt>
                <c:pt idx="10374">
                  <c:v>-1.33</c:v>
                </c:pt>
                <c:pt idx="10375">
                  <c:v>-1.33</c:v>
                </c:pt>
                <c:pt idx="10376">
                  <c:v>-1.31</c:v>
                </c:pt>
                <c:pt idx="10377">
                  <c:v>-1.31</c:v>
                </c:pt>
                <c:pt idx="10378">
                  <c:v>-1.28</c:v>
                </c:pt>
                <c:pt idx="10379">
                  <c:v>-1.28</c:v>
                </c:pt>
                <c:pt idx="10380">
                  <c:v>-1.26</c:v>
                </c:pt>
                <c:pt idx="10381">
                  <c:v>-1.23</c:v>
                </c:pt>
                <c:pt idx="10382">
                  <c:v>-1.21</c:v>
                </c:pt>
                <c:pt idx="10383">
                  <c:v>-1.2</c:v>
                </c:pt>
                <c:pt idx="10384">
                  <c:v>-1.1800000000000002</c:v>
                </c:pt>
                <c:pt idx="10385">
                  <c:v>-1.1600000000000001</c:v>
                </c:pt>
                <c:pt idx="10386">
                  <c:v>-1.1300000000000001</c:v>
                </c:pt>
                <c:pt idx="10387">
                  <c:v>-1.1100000000000001</c:v>
                </c:pt>
                <c:pt idx="10388">
                  <c:v>-1.08</c:v>
                </c:pt>
                <c:pt idx="10389">
                  <c:v>-1.07</c:v>
                </c:pt>
                <c:pt idx="10390">
                  <c:v>-1.06</c:v>
                </c:pt>
                <c:pt idx="10391">
                  <c:v>-1.03</c:v>
                </c:pt>
                <c:pt idx="10392">
                  <c:v>-1.01</c:v>
                </c:pt>
                <c:pt idx="10393">
                  <c:v>-0.98</c:v>
                </c:pt>
                <c:pt idx="10394">
                  <c:v>-0.96000000000000008</c:v>
                </c:pt>
                <c:pt idx="10395">
                  <c:v>-0.93</c:v>
                </c:pt>
                <c:pt idx="10396">
                  <c:v>-0.92</c:v>
                </c:pt>
                <c:pt idx="10397">
                  <c:v>-0.91</c:v>
                </c:pt>
                <c:pt idx="10398">
                  <c:v>-0.88</c:v>
                </c:pt>
                <c:pt idx="10399">
                  <c:v>-0.85000000000000009</c:v>
                </c:pt>
                <c:pt idx="10400">
                  <c:v>-0.82000000000000006</c:v>
                </c:pt>
                <c:pt idx="10401">
                  <c:v>-0.8</c:v>
                </c:pt>
                <c:pt idx="10402">
                  <c:v>-0.77</c:v>
                </c:pt>
                <c:pt idx="10403">
                  <c:v>-0.76</c:v>
                </c:pt>
                <c:pt idx="10404">
                  <c:v>-0.74</c:v>
                </c:pt>
                <c:pt idx="10405">
                  <c:v>-0.71000000000000008</c:v>
                </c:pt>
                <c:pt idx="10406">
                  <c:v>-0.69000000000000006</c:v>
                </c:pt>
                <c:pt idx="10407">
                  <c:v>-0.66</c:v>
                </c:pt>
                <c:pt idx="10408">
                  <c:v>-0.64</c:v>
                </c:pt>
                <c:pt idx="10409">
                  <c:v>-0.62</c:v>
                </c:pt>
                <c:pt idx="10410">
                  <c:v>-0.61</c:v>
                </c:pt>
                <c:pt idx="10411">
                  <c:v>-0.59000000000000008</c:v>
                </c:pt>
                <c:pt idx="10412">
                  <c:v>-0.55000000000000004</c:v>
                </c:pt>
                <c:pt idx="10413">
                  <c:v>-0.52</c:v>
                </c:pt>
                <c:pt idx="10414">
                  <c:v>-0.49</c:v>
                </c:pt>
                <c:pt idx="10415">
                  <c:v>-0.47</c:v>
                </c:pt>
                <c:pt idx="10416">
                  <c:v>-0.43999999999999995</c:v>
                </c:pt>
                <c:pt idx="10417">
                  <c:v>-0.41999999999999993</c:v>
                </c:pt>
                <c:pt idx="10418">
                  <c:v>-0.39000000000000012</c:v>
                </c:pt>
                <c:pt idx="10419">
                  <c:v>-0.37000000000000011</c:v>
                </c:pt>
                <c:pt idx="10420">
                  <c:v>-0.34000000000000008</c:v>
                </c:pt>
                <c:pt idx="10421">
                  <c:v>-0.31000000000000005</c:v>
                </c:pt>
                <c:pt idx="10422">
                  <c:v>-0.28000000000000003</c:v>
                </c:pt>
                <c:pt idx="10423">
                  <c:v>-0.25</c:v>
                </c:pt>
                <c:pt idx="10424">
                  <c:v>-0.22999999999999998</c:v>
                </c:pt>
                <c:pt idx="10425">
                  <c:v>-0.19999999999999996</c:v>
                </c:pt>
                <c:pt idx="10426">
                  <c:v>-0.17999999999999994</c:v>
                </c:pt>
                <c:pt idx="10427">
                  <c:v>-0.14000000000000012</c:v>
                </c:pt>
                <c:pt idx="10428">
                  <c:v>-0.1100000000000001</c:v>
                </c:pt>
                <c:pt idx="10429">
                  <c:v>-8.0000000000000071E-2</c:v>
                </c:pt>
                <c:pt idx="10430">
                  <c:v>-5.0000000000000044E-2</c:v>
                </c:pt>
                <c:pt idx="10431">
                  <c:v>-2.0000000000000018E-2</c:v>
                </c:pt>
                <c:pt idx="10432">
                  <c:v>0</c:v>
                </c:pt>
                <c:pt idx="10433">
                  <c:v>3.0000000000000027E-2</c:v>
                </c:pt>
                <c:pt idx="10434">
                  <c:v>5.0000000000000044E-2</c:v>
                </c:pt>
                <c:pt idx="10435">
                  <c:v>8.0000000000000071E-2</c:v>
                </c:pt>
                <c:pt idx="10436">
                  <c:v>9.9999999999999867E-2</c:v>
                </c:pt>
                <c:pt idx="10437">
                  <c:v>0.12999999999999989</c:v>
                </c:pt>
                <c:pt idx="10438">
                  <c:v>0.14999999999999991</c:v>
                </c:pt>
                <c:pt idx="10439">
                  <c:v>0.17999999999999994</c:v>
                </c:pt>
                <c:pt idx="10440">
                  <c:v>0.18999999999999995</c:v>
                </c:pt>
                <c:pt idx="10441">
                  <c:v>0.20999999999999996</c:v>
                </c:pt>
                <c:pt idx="10442">
                  <c:v>0.24</c:v>
                </c:pt>
                <c:pt idx="10443">
                  <c:v>0.26</c:v>
                </c:pt>
                <c:pt idx="10444">
                  <c:v>0.29000000000000004</c:v>
                </c:pt>
                <c:pt idx="10445">
                  <c:v>0.32000000000000006</c:v>
                </c:pt>
                <c:pt idx="10446">
                  <c:v>0.34999999999999987</c:v>
                </c:pt>
                <c:pt idx="10447">
                  <c:v>0.36999999999999988</c:v>
                </c:pt>
                <c:pt idx="10448">
                  <c:v>0.39999999999999991</c:v>
                </c:pt>
                <c:pt idx="10449">
                  <c:v>0.43999999999999995</c:v>
                </c:pt>
                <c:pt idx="10450">
                  <c:v>0.45999999999999996</c:v>
                </c:pt>
                <c:pt idx="10451">
                  <c:v>0.48999999999999977</c:v>
                </c:pt>
                <c:pt idx="10452">
                  <c:v>0.50999999999999979</c:v>
                </c:pt>
                <c:pt idx="10453">
                  <c:v>0.54999999999999982</c:v>
                </c:pt>
                <c:pt idx="10454">
                  <c:v>0.56999999999999984</c:v>
                </c:pt>
                <c:pt idx="10455">
                  <c:v>0.60000000000000009</c:v>
                </c:pt>
                <c:pt idx="10456">
                  <c:v>0.62000000000000011</c:v>
                </c:pt>
                <c:pt idx="10457">
                  <c:v>0.64999999999999991</c:v>
                </c:pt>
                <c:pt idx="10458">
                  <c:v>0.66000000000000014</c:v>
                </c:pt>
                <c:pt idx="10459">
                  <c:v>0.66999999999999993</c:v>
                </c:pt>
                <c:pt idx="10460">
                  <c:v>0.70000000000000018</c:v>
                </c:pt>
                <c:pt idx="10461">
                  <c:v>0.71999999999999975</c:v>
                </c:pt>
                <c:pt idx="10462">
                  <c:v>0.75</c:v>
                </c:pt>
                <c:pt idx="10463">
                  <c:v>0.77</c:v>
                </c:pt>
                <c:pt idx="10464">
                  <c:v>0.79999999999999982</c:v>
                </c:pt>
                <c:pt idx="10465">
                  <c:v>0.81</c:v>
                </c:pt>
                <c:pt idx="10466">
                  <c:v>0.81999999999999984</c:v>
                </c:pt>
                <c:pt idx="10467">
                  <c:v>0.85000000000000009</c:v>
                </c:pt>
                <c:pt idx="10468">
                  <c:v>0.87000000000000011</c:v>
                </c:pt>
                <c:pt idx="10469">
                  <c:v>0.89999999999999991</c:v>
                </c:pt>
                <c:pt idx="10470">
                  <c:v>0.91999999999999993</c:v>
                </c:pt>
                <c:pt idx="10471">
                  <c:v>0.95000000000000018</c:v>
                </c:pt>
                <c:pt idx="10472">
                  <c:v>0.98</c:v>
                </c:pt>
                <c:pt idx="10473">
                  <c:v>1</c:v>
                </c:pt>
                <c:pt idx="10474">
                  <c:v>1.0299999999999998</c:v>
                </c:pt>
                <c:pt idx="10475">
                  <c:v>1.0299999999999998</c:v>
                </c:pt>
                <c:pt idx="10476">
                  <c:v>1.0499999999999998</c:v>
                </c:pt>
                <c:pt idx="10477">
                  <c:v>1.08</c:v>
                </c:pt>
                <c:pt idx="10478">
                  <c:v>1.1000000000000001</c:v>
                </c:pt>
                <c:pt idx="10479">
                  <c:v>1.1299999999999999</c:v>
                </c:pt>
                <c:pt idx="10480">
                  <c:v>1.1400000000000001</c:v>
                </c:pt>
                <c:pt idx="10481">
                  <c:v>1.1499999999999999</c:v>
                </c:pt>
                <c:pt idx="10482">
                  <c:v>1.1800000000000002</c:v>
                </c:pt>
                <c:pt idx="10483">
                  <c:v>1.2000000000000002</c:v>
                </c:pt>
                <c:pt idx="10484">
                  <c:v>1.2199999999999998</c:v>
                </c:pt>
                <c:pt idx="10485">
                  <c:v>1.23</c:v>
                </c:pt>
                <c:pt idx="10486">
                  <c:v>1.25</c:v>
                </c:pt>
                <c:pt idx="10487">
                  <c:v>1.2799999999999998</c:v>
                </c:pt>
                <c:pt idx="10488">
                  <c:v>1.2999999999999998</c:v>
                </c:pt>
                <c:pt idx="10489">
                  <c:v>1.2999999999999998</c:v>
                </c:pt>
                <c:pt idx="10490">
                  <c:v>1.29</c:v>
                </c:pt>
                <c:pt idx="10491">
                  <c:v>1.2799999999999998</c:v>
                </c:pt>
                <c:pt idx="10492">
                  <c:v>1.25</c:v>
                </c:pt>
                <c:pt idx="10493">
                  <c:v>1.23</c:v>
                </c:pt>
                <c:pt idx="10494">
                  <c:v>1.2000000000000002</c:v>
                </c:pt>
                <c:pt idx="10495">
                  <c:v>1.2000000000000002</c:v>
                </c:pt>
                <c:pt idx="10496">
                  <c:v>1.1800000000000002</c:v>
                </c:pt>
                <c:pt idx="10497">
                  <c:v>1.1499999999999999</c:v>
                </c:pt>
                <c:pt idx="10498">
                  <c:v>1.1299999999999999</c:v>
                </c:pt>
                <c:pt idx="10499">
                  <c:v>1.1299999999999999</c:v>
                </c:pt>
                <c:pt idx="10500">
                  <c:v>1.1000000000000001</c:v>
                </c:pt>
                <c:pt idx="10501">
                  <c:v>1.08</c:v>
                </c:pt>
                <c:pt idx="10502">
                  <c:v>1.0499999999999998</c:v>
                </c:pt>
                <c:pt idx="10503">
                  <c:v>1.04</c:v>
                </c:pt>
                <c:pt idx="10504">
                  <c:v>1.0299999999999998</c:v>
                </c:pt>
                <c:pt idx="10505">
                  <c:v>1</c:v>
                </c:pt>
                <c:pt idx="10506">
                  <c:v>0.98</c:v>
                </c:pt>
                <c:pt idx="10507">
                  <c:v>0.95000000000000018</c:v>
                </c:pt>
                <c:pt idx="10508">
                  <c:v>0.94</c:v>
                </c:pt>
                <c:pt idx="10509">
                  <c:v>0.91999999999999993</c:v>
                </c:pt>
                <c:pt idx="10510">
                  <c:v>0.89999999999999991</c:v>
                </c:pt>
                <c:pt idx="10511">
                  <c:v>0.87000000000000011</c:v>
                </c:pt>
                <c:pt idx="10512">
                  <c:v>0.85000000000000009</c:v>
                </c:pt>
                <c:pt idx="10513">
                  <c:v>0.81999999999999984</c:v>
                </c:pt>
                <c:pt idx="10514">
                  <c:v>0.81</c:v>
                </c:pt>
                <c:pt idx="10515">
                  <c:v>0.79</c:v>
                </c:pt>
                <c:pt idx="10516">
                  <c:v>0.77</c:v>
                </c:pt>
                <c:pt idx="10517">
                  <c:v>0.73999999999999977</c:v>
                </c:pt>
                <c:pt idx="10518">
                  <c:v>0.71</c:v>
                </c:pt>
                <c:pt idx="10519">
                  <c:v>0.68000000000000016</c:v>
                </c:pt>
                <c:pt idx="10520">
                  <c:v>0.66000000000000014</c:v>
                </c:pt>
                <c:pt idx="10521">
                  <c:v>0.66000000000000014</c:v>
                </c:pt>
                <c:pt idx="10522">
                  <c:v>0.62000000000000011</c:v>
                </c:pt>
                <c:pt idx="10523">
                  <c:v>0.60000000000000009</c:v>
                </c:pt>
                <c:pt idx="10524">
                  <c:v>0.56999999999999984</c:v>
                </c:pt>
                <c:pt idx="10525">
                  <c:v>0.54</c:v>
                </c:pt>
                <c:pt idx="10526">
                  <c:v>0.50999999999999979</c:v>
                </c:pt>
                <c:pt idx="10527">
                  <c:v>0.48999999999999977</c:v>
                </c:pt>
                <c:pt idx="10528">
                  <c:v>0.45999999999999996</c:v>
                </c:pt>
                <c:pt idx="10529">
                  <c:v>0.43999999999999995</c:v>
                </c:pt>
                <c:pt idx="10530">
                  <c:v>0.40999999999999992</c:v>
                </c:pt>
                <c:pt idx="10531">
                  <c:v>0.3899999999999999</c:v>
                </c:pt>
                <c:pt idx="10532">
                  <c:v>0.35999999999999988</c:v>
                </c:pt>
                <c:pt idx="10533">
                  <c:v>0.33999999999999986</c:v>
                </c:pt>
                <c:pt idx="10534">
                  <c:v>0.31000000000000005</c:v>
                </c:pt>
                <c:pt idx="10535">
                  <c:v>0.29000000000000004</c:v>
                </c:pt>
                <c:pt idx="10536">
                  <c:v>0.26</c:v>
                </c:pt>
                <c:pt idx="10537">
                  <c:v>0.24</c:v>
                </c:pt>
                <c:pt idx="10538">
                  <c:v>0.22999999999999998</c:v>
                </c:pt>
                <c:pt idx="10539">
                  <c:v>0.19999999999999996</c:v>
                </c:pt>
                <c:pt idx="10540">
                  <c:v>0.17999999999999994</c:v>
                </c:pt>
                <c:pt idx="10541">
                  <c:v>0.14999999999999991</c:v>
                </c:pt>
                <c:pt idx="10542">
                  <c:v>0.11999999999999988</c:v>
                </c:pt>
                <c:pt idx="10543">
                  <c:v>8.9999999999999858E-2</c:v>
                </c:pt>
                <c:pt idx="10544">
                  <c:v>8.0000000000000071E-2</c:v>
                </c:pt>
                <c:pt idx="10545">
                  <c:v>7.0000000000000062E-2</c:v>
                </c:pt>
                <c:pt idx="10546">
                  <c:v>3.0000000000000027E-2</c:v>
                </c:pt>
                <c:pt idx="10547">
                  <c:v>1.0000000000000009E-2</c:v>
                </c:pt>
                <c:pt idx="10548">
                  <c:v>-2.0000000000000018E-2</c:v>
                </c:pt>
                <c:pt idx="10549">
                  <c:v>-5.0000000000000044E-2</c:v>
                </c:pt>
                <c:pt idx="10550">
                  <c:v>-8.0000000000000071E-2</c:v>
                </c:pt>
                <c:pt idx="10551">
                  <c:v>-0.1100000000000001</c:v>
                </c:pt>
                <c:pt idx="10552">
                  <c:v>-0.14000000000000012</c:v>
                </c:pt>
                <c:pt idx="10553">
                  <c:v>-0.16999999999999993</c:v>
                </c:pt>
                <c:pt idx="10554">
                  <c:v>-0.19999999999999996</c:v>
                </c:pt>
                <c:pt idx="10555">
                  <c:v>-0.22999999999999998</c:v>
                </c:pt>
                <c:pt idx="10556">
                  <c:v>-0.25</c:v>
                </c:pt>
                <c:pt idx="10557">
                  <c:v>-0.28000000000000003</c:v>
                </c:pt>
                <c:pt idx="10558">
                  <c:v>-0.30000000000000004</c:v>
                </c:pt>
                <c:pt idx="10559">
                  <c:v>-0.33000000000000007</c:v>
                </c:pt>
                <c:pt idx="10560">
                  <c:v>-0.34000000000000008</c:v>
                </c:pt>
                <c:pt idx="10561">
                  <c:v>-0.35000000000000009</c:v>
                </c:pt>
                <c:pt idx="10562">
                  <c:v>-0.39000000000000012</c:v>
                </c:pt>
                <c:pt idx="10563">
                  <c:v>-0.41999999999999993</c:v>
                </c:pt>
                <c:pt idx="10564">
                  <c:v>-0.43999999999999995</c:v>
                </c:pt>
                <c:pt idx="10565">
                  <c:v>-0.47</c:v>
                </c:pt>
                <c:pt idx="10566">
                  <c:v>-0.49</c:v>
                </c:pt>
                <c:pt idx="10567">
                  <c:v>-0.5</c:v>
                </c:pt>
                <c:pt idx="10568">
                  <c:v>-0.53</c:v>
                </c:pt>
                <c:pt idx="10569">
                  <c:v>-0.55000000000000004</c:v>
                </c:pt>
                <c:pt idx="10570">
                  <c:v>-0.58000000000000007</c:v>
                </c:pt>
                <c:pt idx="10571">
                  <c:v>-0.60000000000000009</c:v>
                </c:pt>
                <c:pt idx="10572">
                  <c:v>-0.63</c:v>
                </c:pt>
                <c:pt idx="10573">
                  <c:v>-0.65</c:v>
                </c:pt>
                <c:pt idx="10574">
                  <c:v>-0.69000000000000006</c:v>
                </c:pt>
                <c:pt idx="10575">
                  <c:v>-0.71000000000000008</c:v>
                </c:pt>
                <c:pt idx="10576">
                  <c:v>-0.74</c:v>
                </c:pt>
                <c:pt idx="10577">
                  <c:v>-0.76</c:v>
                </c:pt>
                <c:pt idx="10578">
                  <c:v>-0.77</c:v>
                </c:pt>
                <c:pt idx="10579">
                  <c:v>-0.79</c:v>
                </c:pt>
                <c:pt idx="10580">
                  <c:v>-0.81</c:v>
                </c:pt>
                <c:pt idx="10581">
                  <c:v>-0.84000000000000008</c:v>
                </c:pt>
                <c:pt idx="10582">
                  <c:v>-0.86</c:v>
                </c:pt>
                <c:pt idx="10583">
                  <c:v>-0.89</c:v>
                </c:pt>
                <c:pt idx="10584">
                  <c:v>-0.89</c:v>
                </c:pt>
                <c:pt idx="10585">
                  <c:v>-0.91</c:v>
                </c:pt>
                <c:pt idx="10586">
                  <c:v>-0.94000000000000006</c:v>
                </c:pt>
                <c:pt idx="10587">
                  <c:v>-0.97000000000000008</c:v>
                </c:pt>
                <c:pt idx="10588">
                  <c:v>-0.99</c:v>
                </c:pt>
                <c:pt idx="10589">
                  <c:v>-1.02</c:v>
                </c:pt>
                <c:pt idx="10590">
                  <c:v>-1.04</c:v>
                </c:pt>
                <c:pt idx="10591">
                  <c:v>-1.07</c:v>
                </c:pt>
                <c:pt idx="10592">
                  <c:v>-1.0900000000000001</c:v>
                </c:pt>
                <c:pt idx="10593">
                  <c:v>-1.1200000000000001</c:v>
                </c:pt>
                <c:pt idx="10594">
                  <c:v>-1.1200000000000001</c:v>
                </c:pt>
                <c:pt idx="10595">
                  <c:v>-1.1400000000000001</c:v>
                </c:pt>
                <c:pt idx="10596">
                  <c:v>-1.17</c:v>
                </c:pt>
                <c:pt idx="10597">
                  <c:v>-1.19</c:v>
                </c:pt>
                <c:pt idx="10598">
                  <c:v>-1.22</c:v>
                </c:pt>
                <c:pt idx="10599">
                  <c:v>-1.24</c:v>
                </c:pt>
                <c:pt idx="10600">
                  <c:v>-1.27</c:v>
                </c:pt>
                <c:pt idx="10601">
                  <c:v>-1.29</c:v>
                </c:pt>
                <c:pt idx="10602">
                  <c:v>-1.32</c:v>
                </c:pt>
                <c:pt idx="10603">
                  <c:v>-1.34</c:v>
                </c:pt>
                <c:pt idx="10604">
                  <c:v>-1.36</c:v>
                </c:pt>
                <c:pt idx="10605">
                  <c:v>-1.37</c:v>
                </c:pt>
                <c:pt idx="10606">
                  <c:v>-1.3900000000000001</c:v>
                </c:pt>
                <c:pt idx="10607">
                  <c:v>-1.42</c:v>
                </c:pt>
                <c:pt idx="10608">
                  <c:v>-1.43</c:v>
                </c:pt>
                <c:pt idx="10609">
                  <c:v>-1.44</c:v>
                </c:pt>
                <c:pt idx="10610">
                  <c:v>-1.47</c:v>
                </c:pt>
                <c:pt idx="10611">
                  <c:v>-1.49</c:v>
                </c:pt>
                <c:pt idx="10612">
                  <c:v>-1.51</c:v>
                </c:pt>
                <c:pt idx="10613">
                  <c:v>-1.52</c:v>
                </c:pt>
                <c:pt idx="10614">
                  <c:v>-1.55</c:v>
                </c:pt>
                <c:pt idx="10615">
                  <c:v>-1.57</c:v>
                </c:pt>
                <c:pt idx="10616">
                  <c:v>-1.57</c:v>
                </c:pt>
                <c:pt idx="10617">
                  <c:v>-1.58</c:v>
                </c:pt>
                <c:pt idx="10618">
                  <c:v>-1.57</c:v>
                </c:pt>
                <c:pt idx="10619">
                  <c:v>-1.55</c:v>
                </c:pt>
                <c:pt idx="10620">
                  <c:v>-1.55</c:v>
                </c:pt>
                <c:pt idx="10621">
                  <c:v>-1.54</c:v>
                </c:pt>
                <c:pt idx="10622">
                  <c:v>-1.52</c:v>
                </c:pt>
                <c:pt idx="10623">
                  <c:v>-1.49</c:v>
                </c:pt>
                <c:pt idx="10624">
                  <c:v>-1.48</c:v>
                </c:pt>
                <c:pt idx="10625">
                  <c:v>-1.47</c:v>
                </c:pt>
                <c:pt idx="10626">
                  <c:v>-1.44</c:v>
                </c:pt>
                <c:pt idx="10627">
                  <c:v>-1.42</c:v>
                </c:pt>
                <c:pt idx="10628">
                  <c:v>-1.3900000000000001</c:v>
                </c:pt>
                <c:pt idx="10629">
                  <c:v>-1.37</c:v>
                </c:pt>
                <c:pt idx="10630">
                  <c:v>-1.34</c:v>
                </c:pt>
                <c:pt idx="10631">
                  <c:v>-1.32</c:v>
                </c:pt>
                <c:pt idx="10632">
                  <c:v>-1.29</c:v>
                </c:pt>
                <c:pt idx="10633">
                  <c:v>-1.27</c:v>
                </c:pt>
                <c:pt idx="10634">
                  <c:v>-1.24</c:v>
                </c:pt>
                <c:pt idx="10635">
                  <c:v>-1.21</c:v>
                </c:pt>
                <c:pt idx="10636">
                  <c:v>-1.1800000000000002</c:v>
                </c:pt>
                <c:pt idx="10637">
                  <c:v>-1.1600000000000001</c:v>
                </c:pt>
                <c:pt idx="10638">
                  <c:v>-1.1200000000000001</c:v>
                </c:pt>
                <c:pt idx="10639">
                  <c:v>-1.1100000000000001</c:v>
                </c:pt>
                <c:pt idx="10640">
                  <c:v>-1.0900000000000001</c:v>
                </c:pt>
                <c:pt idx="10641">
                  <c:v>-1.07</c:v>
                </c:pt>
                <c:pt idx="10642">
                  <c:v>-1.04</c:v>
                </c:pt>
                <c:pt idx="10643">
                  <c:v>-1.01</c:v>
                </c:pt>
                <c:pt idx="10644">
                  <c:v>-0.98</c:v>
                </c:pt>
                <c:pt idx="10645">
                  <c:v>-0.95000000000000007</c:v>
                </c:pt>
                <c:pt idx="10646">
                  <c:v>-0.92</c:v>
                </c:pt>
                <c:pt idx="10647">
                  <c:v>-0.9</c:v>
                </c:pt>
                <c:pt idx="10648">
                  <c:v>-0.87</c:v>
                </c:pt>
                <c:pt idx="10649">
                  <c:v>-0.84000000000000008</c:v>
                </c:pt>
                <c:pt idx="10650">
                  <c:v>-0.81</c:v>
                </c:pt>
                <c:pt idx="10651">
                  <c:v>-0.8</c:v>
                </c:pt>
                <c:pt idx="10652">
                  <c:v>-0.79</c:v>
                </c:pt>
                <c:pt idx="10653">
                  <c:v>-0.76</c:v>
                </c:pt>
                <c:pt idx="10654">
                  <c:v>-0.74</c:v>
                </c:pt>
                <c:pt idx="10655">
                  <c:v>-0.71000000000000008</c:v>
                </c:pt>
                <c:pt idx="10656">
                  <c:v>-0.69000000000000006</c:v>
                </c:pt>
                <c:pt idx="10657">
                  <c:v>-0.65</c:v>
                </c:pt>
                <c:pt idx="10658">
                  <c:v>-0.64</c:v>
                </c:pt>
                <c:pt idx="10659">
                  <c:v>-0.63</c:v>
                </c:pt>
                <c:pt idx="10660">
                  <c:v>-0.60000000000000009</c:v>
                </c:pt>
                <c:pt idx="10661">
                  <c:v>-0.57000000000000006</c:v>
                </c:pt>
                <c:pt idx="10662">
                  <c:v>-0.55000000000000004</c:v>
                </c:pt>
                <c:pt idx="10663">
                  <c:v>-0.52</c:v>
                </c:pt>
                <c:pt idx="10664">
                  <c:v>-0.49</c:v>
                </c:pt>
                <c:pt idx="10665">
                  <c:v>-0.47</c:v>
                </c:pt>
                <c:pt idx="10666">
                  <c:v>-0.45999999999999996</c:v>
                </c:pt>
                <c:pt idx="10667">
                  <c:v>-0.43999999999999995</c:v>
                </c:pt>
                <c:pt idx="10668">
                  <c:v>-0.41000000000000014</c:v>
                </c:pt>
                <c:pt idx="10669">
                  <c:v>-0.39000000000000012</c:v>
                </c:pt>
                <c:pt idx="10670">
                  <c:v>-0.3600000000000001</c:v>
                </c:pt>
                <c:pt idx="10671">
                  <c:v>-0.34000000000000008</c:v>
                </c:pt>
                <c:pt idx="10672">
                  <c:v>-0.31000000000000005</c:v>
                </c:pt>
                <c:pt idx="10673">
                  <c:v>-0.28000000000000003</c:v>
                </c:pt>
                <c:pt idx="10674">
                  <c:v>-0.26</c:v>
                </c:pt>
                <c:pt idx="10675">
                  <c:v>-0.22999999999999998</c:v>
                </c:pt>
                <c:pt idx="10676">
                  <c:v>-0.19999999999999996</c:v>
                </c:pt>
                <c:pt idx="10677">
                  <c:v>-0.16999999999999993</c:v>
                </c:pt>
                <c:pt idx="10678">
                  <c:v>-0.14000000000000012</c:v>
                </c:pt>
                <c:pt idx="10679">
                  <c:v>-0.12000000000000011</c:v>
                </c:pt>
                <c:pt idx="10680">
                  <c:v>-0.1100000000000001</c:v>
                </c:pt>
                <c:pt idx="10681">
                  <c:v>-9.000000000000008E-2</c:v>
                </c:pt>
                <c:pt idx="10682">
                  <c:v>-7.0000000000000062E-2</c:v>
                </c:pt>
                <c:pt idx="10683">
                  <c:v>-3.0000000000000027E-2</c:v>
                </c:pt>
                <c:pt idx="10684">
                  <c:v>-1.0000000000000009E-2</c:v>
                </c:pt>
                <c:pt idx="10685">
                  <c:v>2.0000000000000018E-2</c:v>
                </c:pt>
                <c:pt idx="10686">
                  <c:v>5.0000000000000044E-2</c:v>
                </c:pt>
                <c:pt idx="10687">
                  <c:v>7.0000000000000062E-2</c:v>
                </c:pt>
                <c:pt idx="10688">
                  <c:v>8.0000000000000071E-2</c:v>
                </c:pt>
                <c:pt idx="10689">
                  <c:v>0.11999999999999988</c:v>
                </c:pt>
                <c:pt idx="10690">
                  <c:v>0.1399999999999999</c:v>
                </c:pt>
                <c:pt idx="10691">
                  <c:v>0.16999999999999993</c:v>
                </c:pt>
                <c:pt idx="10692">
                  <c:v>0.18999999999999995</c:v>
                </c:pt>
                <c:pt idx="10693">
                  <c:v>0.22999999999999998</c:v>
                </c:pt>
                <c:pt idx="10694">
                  <c:v>0.24</c:v>
                </c:pt>
                <c:pt idx="10695">
                  <c:v>0.26</c:v>
                </c:pt>
                <c:pt idx="10696">
                  <c:v>0.29000000000000004</c:v>
                </c:pt>
                <c:pt idx="10697">
                  <c:v>0.31000000000000005</c:v>
                </c:pt>
                <c:pt idx="10698">
                  <c:v>0.33999999999999986</c:v>
                </c:pt>
                <c:pt idx="10699">
                  <c:v>0.35999999999999988</c:v>
                </c:pt>
                <c:pt idx="10700">
                  <c:v>0.3899999999999999</c:v>
                </c:pt>
                <c:pt idx="10701">
                  <c:v>0.41999999999999993</c:v>
                </c:pt>
                <c:pt idx="10702">
                  <c:v>0.44999999999999996</c:v>
                </c:pt>
                <c:pt idx="10703">
                  <c:v>0.48</c:v>
                </c:pt>
                <c:pt idx="10704">
                  <c:v>0.5</c:v>
                </c:pt>
                <c:pt idx="10705">
                  <c:v>0.54</c:v>
                </c:pt>
                <c:pt idx="10706">
                  <c:v>0.56999999999999984</c:v>
                </c:pt>
                <c:pt idx="10707">
                  <c:v>0.60000000000000009</c:v>
                </c:pt>
                <c:pt idx="10708">
                  <c:v>0.62999999999999989</c:v>
                </c:pt>
                <c:pt idx="10709">
                  <c:v>0.66000000000000014</c:v>
                </c:pt>
                <c:pt idx="10710">
                  <c:v>0.69</c:v>
                </c:pt>
                <c:pt idx="10711">
                  <c:v>0.71999999999999975</c:v>
                </c:pt>
                <c:pt idx="10712">
                  <c:v>0.75999999999999979</c:v>
                </c:pt>
                <c:pt idx="10713">
                  <c:v>0.77</c:v>
                </c:pt>
                <c:pt idx="10714">
                  <c:v>0.7799999999999998</c:v>
                </c:pt>
                <c:pt idx="10715">
                  <c:v>0.81</c:v>
                </c:pt>
                <c:pt idx="10716">
                  <c:v>0.83000000000000007</c:v>
                </c:pt>
                <c:pt idx="10717">
                  <c:v>0.85999999999999988</c:v>
                </c:pt>
                <c:pt idx="10718">
                  <c:v>0.87999999999999989</c:v>
                </c:pt>
                <c:pt idx="10719">
                  <c:v>0.89999999999999991</c:v>
                </c:pt>
                <c:pt idx="10720">
                  <c:v>0.91000000000000014</c:v>
                </c:pt>
                <c:pt idx="10721">
                  <c:v>0.93000000000000016</c:v>
                </c:pt>
                <c:pt idx="10722">
                  <c:v>0.96</c:v>
                </c:pt>
                <c:pt idx="10723">
                  <c:v>0.98</c:v>
                </c:pt>
                <c:pt idx="10724">
                  <c:v>1.0099999999999998</c:v>
                </c:pt>
                <c:pt idx="10725">
                  <c:v>1.0299999999999998</c:v>
                </c:pt>
                <c:pt idx="10726">
                  <c:v>1.06</c:v>
                </c:pt>
                <c:pt idx="10727">
                  <c:v>1.08</c:v>
                </c:pt>
                <c:pt idx="10728">
                  <c:v>1.1099999999999999</c:v>
                </c:pt>
                <c:pt idx="10729">
                  <c:v>1.1299999999999999</c:v>
                </c:pt>
                <c:pt idx="10730">
                  <c:v>1.1600000000000001</c:v>
                </c:pt>
                <c:pt idx="10731">
                  <c:v>1.19</c:v>
                </c:pt>
                <c:pt idx="10732">
                  <c:v>1.2000000000000002</c:v>
                </c:pt>
                <c:pt idx="10733">
                  <c:v>1.21</c:v>
                </c:pt>
                <c:pt idx="10734">
                  <c:v>1.2399999999999998</c:v>
                </c:pt>
                <c:pt idx="10735">
                  <c:v>1.2599999999999998</c:v>
                </c:pt>
                <c:pt idx="10736">
                  <c:v>1.29</c:v>
                </c:pt>
                <c:pt idx="10737">
                  <c:v>1.29</c:v>
                </c:pt>
                <c:pt idx="10738">
                  <c:v>1.31</c:v>
                </c:pt>
                <c:pt idx="10739">
                  <c:v>1.3399999999999999</c:v>
                </c:pt>
                <c:pt idx="10740">
                  <c:v>1.3599999999999999</c:v>
                </c:pt>
                <c:pt idx="10741">
                  <c:v>1.37</c:v>
                </c:pt>
                <c:pt idx="10742">
                  <c:v>1.3900000000000001</c:v>
                </c:pt>
                <c:pt idx="10743">
                  <c:v>1.4100000000000001</c:v>
                </c:pt>
                <c:pt idx="10744">
                  <c:v>1.4300000000000002</c:v>
                </c:pt>
                <c:pt idx="10745">
                  <c:v>1.44</c:v>
                </c:pt>
                <c:pt idx="10746">
                  <c:v>1.4500000000000002</c:v>
                </c:pt>
                <c:pt idx="10747">
                  <c:v>1.4500000000000002</c:v>
                </c:pt>
                <c:pt idx="10748">
                  <c:v>1.4100000000000001</c:v>
                </c:pt>
                <c:pt idx="10749">
                  <c:v>1.4</c:v>
                </c:pt>
                <c:pt idx="10750">
                  <c:v>1.3900000000000001</c:v>
                </c:pt>
                <c:pt idx="10751">
                  <c:v>1.3599999999999999</c:v>
                </c:pt>
                <c:pt idx="10752">
                  <c:v>1.3399999999999999</c:v>
                </c:pt>
                <c:pt idx="10753">
                  <c:v>1.3199999999999998</c:v>
                </c:pt>
                <c:pt idx="10754">
                  <c:v>1.31</c:v>
                </c:pt>
                <c:pt idx="10755">
                  <c:v>1.29</c:v>
                </c:pt>
                <c:pt idx="10756">
                  <c:v>1.2599999999999998</c:v>
                </c:pt>
                <c:pt idx="10757">
                  <c:v>1.25</c:v>
                </c:pt>
                <c:pt idx="10758">
                  <c:v>1.2399999999999998</c:v>
                </c:pt>
                <c:pt idx="10759">
                  <c:v>1.21</c:v>
                </c:pt>
                <c:pt idx="10760">
                  <c:v>1.19</c:v>
                </c:pt>
                <c:pt idx="10761">
                  <c:v>1.1600000000000001</c:v>
                </c:pt>
                <c:pt idx="10762">
                  <c:v>1.1299999999999999</c:v>
                </c:pt>
                <c:pt idx="10763">
                  <c:v>1.1099999999999999</c:v>
                </c:pt>
                <c:pt idx="10764">
                  <c:v>1.08</c:v>
                </c:pt>
                <c:pt idx="10765">
                  <c:v>1.06</c:v>
                </c:pt>
                <c:pt idx="10766">
                  <c:v>1.0299999999999998</c:v>
                </c:pt>
                <c:pt idx="10767">
                  <c:v>1.0099999999999998</c:v>
                </c:pt>
                <c:pt idx="10768">
                  <c:v>1</c:v>
                </c:pt>
                <c:pt idx="10769">
                  <c:v>0.98</c:v>
                </c:pt>
                <c:pt idx="10770">
                  <c:v>0.96</c:v>
                </c:pt>
                <c:pt idx="10771">
                  <c:v>0.93000000000000016</c:v>
                </c:pt>
                <c:pt idx="10772">
                  <c:v>0.91000000000000014</c:v>
                </c:pt>
                <c:pt idx="10773">
                  <c:v>0.87000000000000011</c:v>
                </c:pt>
                <c:pt idx="10774">
                  <c:v>0.85999999999999988</c:v>
                </c:pt>
                <c:pt idx="10775">
                  <c:v>0.85000000000000009</c:v>
                </c:pt>
                <c:pt idx="10776">
                  <c:v>0.81999999999999984</c:v>
                </c:pt>
                <c:pt idx="10777">
                  <c:v>0.79</c:v>
                </c:pt>
                <c:pt idx="10778">
                  <c:v>0.77</c:v>
                </c:pt>
                <c:pt idx="10779">
                  <c:v>0.73</c:v>
                </c:pt>
                <c:pt idx="10780">
                  <c:v>0.71</c:v>
                </c:pt>
                <c:pt idx="10781">
                  <c:v>0.68000000000000016</c:v>
                </c:pt>
                <c:pt idx="10782">
                  <c:v>0.66000000000000014</c:v>
                </c:pt>
                <c:pt idx="10783">
                  <c:v>0.62999999999999989</c:v>
                </c:pt>
                <c:pt idx="10784">
                  <c:v>0.60000000000000009</c:v>
                </c:pt>
                <c:pt idx="10785">
                  <c:v>0.56000000000000005</c:v>
                </c:pt>
                <c:pt idx="10786">
                  <c:v>0.54999999999999982</c:v>
                </c:pt>
                <c:pt idx="10787">
                  <c:v>0.54</c:v>
                </c:pt>
                <c:pt idx="10788">
                  <c:v>0.50999999999999979</c:v>
                </c:pt>
                <c:pt idx="10789">
                  <c:v>0.48999999999999977</c:v>
                </c:pt>
                <c:pt idx="10790">
                  <c:v>0.45999999999999996</c:v>
                </c:pt>
                <c:pt idx="10791">
                  <c:v>0.43999999999999995</c:v>
                </c:pt>
                <c:pt idx="10792">
                  <c:v>0.40999999999999992</c:v>
                </c:pt>
                <c:pt idx="10793">
                  <c:v>0.39999999999999991</c:v>
                </c:pt>
                <c:pt idx="10794">
                  <c:v>0.3899999999999999</c:v>
                </c:pt>
                <c:pt idx="10795">
                  <c:v>0.35999999999999988</c:v>
                </c:pt>
                <c:pt idx="10796">
                  <c:v>0.33999999999999986</c:v>
                </c:pt>
                <c:pt idx="10797">
                  <c:v>0.30000000000000004</c:v>
                </c:pt>
                <c:pt idx="10798">
                  <c:v>0.28000000000000003</c:v>
                </c:pt>
                <c:pt idx="10799">
                  <c:v>0.25</c:v>
                </c:pt>
                <c:pt idx="10800">
                  <c:v>0.21999999999999997</c:v>
                </c:pt>
                <c:pt idx="10801">
                  <c:v>0.18999999999999995</c:v>
                </c:pt>
                <c:pt idx="10802">
                  <c:v>0.16999999999999993</c:v>
                </c:pt>
                <c:pt idx="10803">
                  <c:v>0.1399999999999999</c:v>
                </c:pt>
                <c:pt idx="10804">
                  <c:v>0.11999999999999988</c:v>
                </c:pt>
                <c:pt idx="10805">
                  <c:v>9.9999999999999867E-2</c:v>
                </c:pt>
                <c:pt idx="10806">
                  <c:v>8.9999999999999858E-2</c:v>
                </c:pt>
                <c:pt idx="10807">
                  <c:v>7.0000000000000062E-2</c:v>
                </c:pt>
                <c:pt idx="10808">
                  <c:v>4.0000000000000036E-2</c:v>
                </c:pt>
                <c:pt idx="10809">
                  <c:v>1.0000000000000009E-2</c:v>
                </c:pt>
                <c:pt idx="10810">
                  <c:v>-2.0000000000000018E-2</c:v>
                </c:pt>
                <c:pt idx="10811">
                  <c:v>-4.0000000000000036E-2</c:v>
                </c:pt>
                <c:pt idx="10812">
                  <c:v>-6.0000000000000053E-2</c:v>
                </c:pt>
                <c:pt idx="10813">
                  <c:v>-7.0000000000000062E-2</c:v>
                </c:pt>
                <c:pt idx="10814">
                  <c:v>-9.000000000000008E-2</c:v>
                </c:pt>
                <c:pt idx="10815">
                  <c:v>-0.12000000000000011</c:v>
                </c:pt>
                <c:pt idx="10816">
                  <c:v>-0.14000000000000012</c:v>
                </c:pt>
                <c:pt idx="10817">
                  <c:v>-0.16999999999999993</c:v>
                </c:pt>
                <c:pt idx="10818">
                  <c:v>-0.18999999999999995</c:v>
                </c:pt>
                <c:pt idx="10819">
                  <c:v>-0.19999999999999996</c:v>
                </c:pt>
                <c:pt idx="10820">
                  <c:v>-0.22999999999999998</c:v>
                </c:pt>
                <c:pt idx="10821">
                  <c:v>-0.25</c:v>
                </c:pt>
                <c:pt idx="10822">
                  <c:v>-0.28000000000000003</c:v>
                </c:pt>
                <c:pt idx="10823">
                  <c:v>-0.30000000000000004</c:v>
                </c:pt>
                <c:pt idx="10824">
                  <c:v>-0.33000000000000007</c:v>
                </c:pt>
                <c:pt idx="10825">
                  <c:v>-0.34000000000000008</c:v>
                </c:pt>
                <c:pt idx="10826">
                  <c:v>-0.35000000000000009</c:v>
                </c:pt>
                <c:pt idx="10827">
                  <c:v>-0.38000000000000012</c:v>
                </c:pt>
                <c:pt idx="10828">
                  <c:v>-0.40000000000000013</c:v>
                </c:pt>
                <c:pt idx="10829">
                  <c:v>-0.42999999999999994</c:v>
                </c:pt>
                <c:pt idx="10830">
                  <c:v>-0.44999999999999996</c:v>
                </c:pt>
                <c:pt idx="10831">
                  <c:v>-0.48</c:v>
                </c:pt>
                <c:pt idx="10832">
                  <c:v>-0.5</c:v>
                </c:pt>
                <c:pt idx="10833">
                  <c:v>-0.53</c:v>
                </c:pt>
                <c:pt idx="10834">
                  <c:v>-0.55000000000000004</c:v>
                </c:pt>
                <c:pt idx="10835">
                  <c:v>-0.58000000000000007</c:v>
                </c:pt>
                <c:pt idx="10836">
                  <c:v>-0.60000000000000009</c:v>
                </c:pt>
                <c:pt idx="10837">
                  <c:v>-0.61</c:v>
                </c:pt>
                <c:pt idx="10838">
                  <c:v>-0.64</c:v>
                </c:pt>
                <c:pt idx="10839">
                  <c:v>-0.66</c:v>
                </c:pt>
                <c:pt idx="10840">
                  <c:v>-0.69000000000000006</c:v>
                </c:pt>
                <c:pt idx="10841">
                  <c:v>-0.70000000000000007</c:v>
                </c:pt>
                <c:pt idx="10842">
                  <c:v>-0.71000000000000008</c:v>
                </c:pt>
                <c:pt idx="10843">
                  <c:v>-0.74</c:v>
                </c:pt>
                <c:pt idx="10844">
                  <c:v>-0.76</c:v>
                </c:pt>
                <c:pt idx="10845">
                  <c:v>-0.79</c:v>
                </c:pt>
                <c:pt idx="10846">
                  <c:v>-0.82000000000000006</c:v>
                </c:pt>
                <c:pt idx="10847">
                  <c:v>-0.84000000000000008</c:v>
                </c:pt>
                <c:pt idx="10848">
                  <c:v>-0.85000000000000009</c:v>
                </c:pt>
                <c:pt idx="10849">
                  <c:v>-0.87</c:v>
                </c:pt>
                <c:pt idx="10850">
                  <c:v>-0.9</c:v>
                </c:pt>
                <c:pt idx="10851">
                  <c:v>-0.92</c:v>
                </c:pt>
                <c:pt idx="10852">
                  <c:v>-0.95000000000000007</c:v>
                </c:pt>
                <c:pt idx="10853">
                  <c:v>-0.97000000000000008</c:v>
                </c:pt>
                <c:pt idx="10854">
                  <c:v>-0.97000000000000008</c:v>
                </c:pt>
                <c:pt idx="10855">
                  <c:v>-1</c:v>
                </c:pt>
                <c:pt idx="10856">
                  <c:v>-1.02</c:v>
                </c:pt>
                <c:pt idx="10857">
                  <c:v>-1.05</c:v>
                </c:pt>
                <c:pt idx="10858">
                  <c:v>-1.07</c:v>
                </c:pt>
                <c:pt idx="10859">
                  <c:v>-1.07</c:v>
                </c:pt>
                <c:pt idx="10860">
                  <c:v>-1.1000000000000001</c:v>
                </c:pt>
                <c:pt idx="10861">
                  <c:v>-1.1200000000000001</c:v>
                </c:pt>
                <c:pt idx="10862">
                  <c:v>-1.1499999999999999</c:v>
                </c:pt>
                <c:pt idx="10863">
                  <c:v>-1.1600000000000001</c:v>
                </c:pt>
                <c:pt idx="10864">
                  <c:v>-1.1800000000000002</c:v>
                </c:pt>
                <c:pt idx="10865">
                  <c:v>-1.2</c:v>
                </c:pt>
                <c:pt idx="10866">
                  <c:v>-1.21</c:v>
                </c:pt>
                <c:pt idx="10867">
                  <c:v>-1.23</c:v>
                </c:pt>
                <c:pt idx="10868">
                  <c:v>-1.25</c:v>
                </c:pt>
                <c:pt idx="10869">
                  <c:v>-1.27</c:v>
                </c:pt>
                <c:pt idx="10870">
                  <c:v>-1.28</c:v>
                </c:pt>
                <c:pt idx="10871">
                  <c:v>-1.28</c:v>
                </c:pt>
                <c:pt idx="10872">
                  <c:v>-1.26</c:v>
                </c:pt>
                <c:pt idx="10873">
                  <c:v>-1.25</c:v>
                </c:pt>
                <c:pt idx="10874">
                  <c:v>-1.23</c:v>
                </c:pt>
                <c:pt idx="10875">
                  <c:v>-1.23</c:v>
                </c:pt>
                <c:pt idx="10876">
                  <c:v>-1.2</c:v>
                </c:pt>
                <c:pt idx="10877">
                  <c:v>-1.2</c:v>
                </c:pt>
                <c:pt idx="10878">
                  <c:v>-1.1800000000000002</c:v>
                </c:pt>
                <c:pt idx="10879">
                  <c:v>-1.1499999999999999</c:v>
                </c:pt>
                <c:pt idx="10880">
                  <c:v>-1.1200000000000001</c:v>
                </c:pt>
                <c:pt idx="10881">
                  <c:v>-1.1200000000000001</c:v>
                </c:pt>
                <c:pt idx="10882">
                  <c:v>-1.1000000000000001</c:v>
                </c:pt>
                <c:pt idx="10883">
                  <c:v>-1.07</c:v>
                </c:pt>
                <c:pt idx="10884">
                  <c:v>-1.05</c:v>
                </c:pt>
                <c:pt idx="10885">
                  <c:v>-1.03</c:v>
                </c:pt>
                <c:pt idx="10886">
                  <c:v>-1.02</c:v>
                </c:pt>
                <c:pt idx="10887">
                  <c:v>-1</c:v>
                </c:pt>
                <c:pt idx="10888">
                  <c:v>-0.97000000000000008</c:v>
                </c:pt>
                <c:pt idx="10889">
                  <c:v>-0.95000000000000007</c:v>
                </c:pt>
                <c:pt idx="10890">
                  <c:v>-0.92</c:v>
                </c:pt>
                <c:pt idx="10891">
                  <c:v>-0.91</c:v>
                </c:pt>
                <c:pt idx="10892">
                  <c:v>-0.9</c:v>
                </c:pt>
                <c:pt idx="10893">
                  <c:v>-0.87</c:v>
                </c:pt>
                <c:pt idx="10894">
                  <c:v>-0.85000000000000009</c:v>
                </c:pt>
                <c:pt idx="10895">
                  <c:v>-0.82000000000000006</c:v>
                </c:pt>
                <c:pt idx="10896">
                  <c:v>-0.8</c:v>
                </c:pt>
                <c:pt idx="10897">
                  <c:v>-0.77</c:v>
                </c:pt>
                <c:pt idx="10898">
                  <c:v>-0.75</c:v>
                </c:pt>
                <c:pt idx="10899">
                  <c:v>-0.72000000000000008</c:v>
                </c:pt>
                <c:pt idx="10900">
                  <c:v>-0.69000000000000006</c:v>
                </c:pt>
                <c:pt idx="10901">
                  <c:v>-0.66</c:v>
                </c:pt>
                <c:pt idx="10902">
                  <c:v>-0.63</c:v>
                </c:pt>
                <c:pt idx="10903">
                  <c:v>-0.60000000000000009</c:v>
                </c:pt>
                <c:pt idx="10904">
                  <c:v>-0.58000000000000007</c:v>
                </c:pt>
                <c:pt idx="10905">
                  <c:v>-0.55000000000000004</c:v>
                </c:pt>
                <c:pt idx="10906">
                  <c:v>-0.53</c:v>
                </c:pt>
                <c:pt idx="10907">
                  <c:v>-0.5</c:v>
                </c:pt>
                <c:pt idx="10908">
                  <c:v>-0.48</c:v>
                </c:pt>
                <c:pt idx="10909">
                  <c:v>-0.44999999999999996</c:v>
                </c:pt>
                <c:pt idx="10910">
                  <c:v>-0.42999999999999994</c:v>
                </c:pt>
                <c:pt idx="10911">
                  <c:v>-0.40000000000000013</c:v>
                </c:pt>
                <c:pt idx="10912">
                  <c:v>-0.38000000000000012</c:v>
                </c:pt>
                <c:pt idx="10913">
                  <c:v>-0.35000000000000009</c:v>
                </c:pt>
                <c:pt idx="10914">
                  <c:v>-0.32000000000000006</c:v>
                </c:pt>
                <c:pt idx="10915">
                  <c:v>-0.30000000000000004</c:v>
                </c:pt>
                <c:pt idx="10916">
                  <c:v>-0.28000000000000003</c:v>
                </c:pt>
                <c:pt idx="10917">
                  <c:v>-0.26</c:v>
                </c:pt>
                <c:pt idx="10918">
                  <c:v>-0.22999999999999998</c:v>
                </c:pt>
                <c:pt idx="10919">
                  <c:v>-0.20999999999999996</c:v>
                </c:pt>
                <c:pt idx="10920">
                  <c:v>-0.17999999999999994</c:v>
                </c:pt>
                <c:pt idx="10921">
                  <c:v>-0.15000000000000013</c:v>
                </c:pt>
                <c:pt idx="10922">
                  <c:v>-0.14000000000000012</c:v>
                </c:pt>
                <c:pt idx="10923">
                  <c:v>-0.13000000000000012</c:v>
                </c:pt>
                <c:pt idx="10924">
                  <c:v>-0.10000000000000009</c:v>
                </c:pt>
                <c:pt idx="10925">
                  <c:v>-7.0000000000000062E-2</c:v>
                </c:pt>
                <c:pt idx="10926">
                  <c:v>-4.0000000000000036E-2</c:v>
                </c:pt>
                <c:pt idx="10927">
                  <c:v>-2.0000000000000018E-2</c:v>
                </c:pt>
                <c:pt idx="10928">
                  <c:v>1.0000000000000009E-2</c:v>
                </c:pt>
                <c:pt idx="10929">
                  <c:v>2.0000000000000018E-2</c:v>
                </c:pt>
                <c:pt idx="10930">
                  <c:v>4.0000000000000036E-2</c:v>
                </c:pt>
                <c:pt idx="10931">
                  <c:v>8.0000000000000071E-2</c:v>
                </c:pt>
                <c:pt idx="10932">
                  <c:v>0.10999999999999988</c:v>
                </c:pt>
                <c:pt idx="10933">
                  <c:v>0.1399999999999999</c:v>
                </c:pt>
                <c:pt idx="10934">
                  <c:v>0.16999999999999993</c:v>
                </c:pt>
                <c:pt idx="10935">
                  <c:v>0.18999999999999995</c:v>
                </c:pt>
                <c:pt idx="10936">
                  <c:v>0.18999999999999995</c:v>
                </c:pt>
                <c:pt idx="10937">
                  <c:v>0.21999999999999997</c:v>
                </c:pt>
                <c:pt idx="10938">
                  <c:v>0.24</c:v>
                </c:pt>
                <c:pt idx="10939">
                  <c:v>0.27</c:v>
                </c:pt>
                <c:pt idx="10940">
                  <c:v>0.29000000000000004</c:v>
                </c:pt>
                <c:pt idx="10941">
                  <c:v>0.32000000000000006</c:v>
                </c:pt>
                <c:pt idx="10942">
                  <c:v>0.33999999999999986</c:v>
                </c:pt>
                <c:pt idx="10943">
                  <c:v>0.34999999999999987</c:v>
                </c:pt>
                <c:pt idx="10944">
                  <c:v>0.36999999999999988</c:v>
                </c:pt>
                <c:pt idx="10945">
                  <c:v>0.39999999999999991</c:v>
                </c:pt>
                <c:pt idx="10946">
                  <c:v>0.41999999999999993</c:v>
                </c:pt>
                <c:pt idx="10947">
                  <c:v>0.44999999999999996</c:v>
                </c:pt>
                <c:pt idx="10948">
                  <c:v>0.48</c:v>
                </c:pt>
                <c:pt idx="10949">
                  <c:v>0.48999999999999977</c:v>
                </c:pt>
                <c:pt idx="10950">
                  <c:v>0.5</c:v>
                </c:pt>
                <c:pt idx="10951">
                  <c:v>0.5299999999999998</c:v>
                </c:pt>
                <c:pt idx="10952">
                  <c:v>0.56000000000000005</c:v>
                </c:pt>
                <c:pt idx="10953">
                  <c:v>0.58000000000000007</c:v>
                </c:pt>
                <c:pt idx="10954">
                  <c:v>0.60999999999999988</c:v>
                </c:pt>
                <c:pt idx="10955">
                  <c:v>0.64000000000000012</c:v>
                </c:pt>
                <c:pt idx="10956">
                  <c:v>0.64999999999999991</c:v>
                </c:pt>
                <c:pt idx="10957">
                  <c:v>0.66000000000000014</c:v>
                </c:pt>
                <c:pt idx="10958">
                  <c:v>0.70000000000000018</c:v>
                </c:pt>
                <c:pt idx="10959">
                  <c:v>0.71999999999999975</c:v>
                </c:pt>
                <c:pt idx="10960">
                  <c:v>0.75</c:v>
                </c:pt>
                <c:pt idx="10961">
                  <c:v>0.77</c:v>
                </c:pt>
                <c:pt idx="10962">
                  <c:v>0.7799999999999998</c:v>
                </c:pt>
                <c:pt idx="10963">
                  <c:v>0.79999999999999982</c:v>
                </c:pt>
                <c:pt idx="10964">
                  <c:v>0.81999999999999984</c:v>
                </c:pt>
                <c:pt idx="10965">
                  <c:v>0.85000000000000009</c:v>
                </c:pt>
                <c:pt idx="10966">
                  <c:v>0.87000000000000011</c:v>
                </c:pt>
                <c:pt idx="10967">
                  <c:v>0.89999999999999991</c:v>
                </c:pt>
                <c:pt idx="10968">
                  <c:v>0.91000000000000014</c:v>
                </c:pt>
                <c:pt idx="10969">
                  <c:v>0.91999999999999993</c:v>
                </c:pt>
                <c:pt idx="10970">
                  <c:v>0.95000000000000018</c:v>
                </c:pt>
                <c:pt idx="10971">
                  <c:v>0.98</c:v>
                </c:pt>
                <c:pt idx="10972">
                  <c:v>1</c:v>
                </c:pt>
                <c:pt idx="10973">
                  <c:v>1.02</c:v>
                </c:pt>
                <c:pt idx="10974">
                  <c:v>1.0299999999999998</c:v>
                </c:pt>
                <c:pt idx="10975">
                  <c:v>1.06</c:v>
                </c:pt>
                <c:pt idx="10976">
                  <c:v>1.08</c:v>
                </c:pt>
                <c:pt idx="10977">
                  <c:v>1.1099999999999999</c:v>
                </c:pt>
                <c:pt idx="10978">
                  <c:v>1.1299999999999999</c:v>
                </c:pt>
                <c:pt idx="10979">
                  <c:v>1.1600000000000001</c:v>
                </c:pt>
                <c:pt idx="10980">
                  <c:v>1.17</c:v>
                </c:pt>
                <c:pt idx="10981">
                  <c:v>1.19</c:v>
                </c:pt>
                <c:pt idx="10982">
                  <c:v>1.21</c:v>
                </c:pt>
                <c:pt idx="10983">
                  <c:v>1.23</c:v>
                </c:pt>
                <c:pt idx="10984">
                  <c:v>1.2399999999999998</c:v>
                </c:pt>
                <c:pt idx="10985">
                  <c:v>1.2599999999999998</c:v>
                </c:pt>
                <c:pt idx="10986">
                  <c:v>1.2599999999999998</c:v>
                </c:pt>
                <c:pt idx="10987">
                  <c:v>1.2799999999999998</c:v>
                </c:pt>
                <c:pt idx="10988">
                  <c:v>1.2799999999999998</c:v>
                </c:pt>
                <c:pt idx="10989">
                  <c:v>1.2399999999999998</c:v>
                </c:pt>
                <c:pt idx="10990">
                  <c:v>1.2199999999999998</c:v>
                </c:pt>
                <c:pt idx="10991">
                  <c:v>1.21</c:v>
                </c:pt>
                <c:pt idx="10992">
                  <c:v>1.19</c:v>
                </c:pt>
                <c:pt idx="10993">
                  <c:v>1.19</c:v>
                </c:pt>
                <c:pt idx="10994">
                  <c:v>1.1600000000000001</c:v>
                </c:pt>
                <c:pt idx="10995">
                  <c:v>1.1299999999999999</c:v>
                </c:pt>
                <c:pt idx="10996">
                  <c:v>1.1099999999999999</c:v>
                </c:pt>
                <c:pt idx="10997">
                  <c:v>1.08</c:v>
                </c:pt>
                <c:pt idx="10998">
                  <c:v>1.06</c:v>
                </c:pt>
                <c:pt idx="10999">
                  <c:v>1.0299999999999998</c:v>
                </c:pt>
                <c:pt idx="11000">
                  <c:v>1.0099999999999998</c:v>
                </c:pt>
                <c:pt idx="11001">
                  <c:v>1</c:v>
                </c:pt>
                <c:pt idx="11002">
                  <c:v>0.98</c:v>
                </c:pt>
                <c:pt idx="11003">
                  <c:v>0.96</c:v>
                </c:pt>
                <c:pt idx="11004">
                  <c:v>0.93000000000000016</c:v>
                </c:pt>
                <c:pt idx="11005">
                  <c:v>0.91000000000000014</c:v>
                </c:pt>
                <c:pt idx="11006">
                  <c:v>0.87999999999999989</c:v>
                </c:pt>
                <c:pt idx="11007">
                  <c:v>0.87000000000000011</c:v>
                </c:pt>
                <c:pt idx="11008">
                  <c:v>0.85999999999999988</c:v>
                </c:pt>
                <c:pt idx="11009">
                  <c:v>0.83000000000000007</c:v>
                </c:pt>
                <c:pt idx="11010">
                  <c:v>0.81</c:v>
                </c:pt>
                <c:pt idx="11011">
                  <c:v>0.7799999999999998</c:v>
                </c:pt>
                <c:pt idx="11012">
                  <c:v>0.75999999999999979</c:v>
                </c:pt>
                <c:pt idx="11013">
                  <c:v>0.73</c:v>
                </c:pt>
                <c:pt idx="11014">
                  <c:v>0.71</c:v>
                </c:pt>
                <c:pt idx="11015">
                  <c:v>0.68000000000000016</c:v>
                </c:pt>
                <c:pt idx="11016">
                  <c:v>0.66000000000000014</c:v>
                </c:pt>
                <c:pt idx="11017">
                  <c:v>0.62999999999999989</c:v>
                </c:pt>
                <c:pt idx="11018">
                  <c:v>0.60999999999999988</c:v>
                </c:pt>
                <c:pt idx="11019">
                  <c:v>0.58999999999999986</c:v>
                </c:pt>
                <c:pt idx="11020">
                  <c:v>0.58000000000000007</c:v>
                </c:pt>
                <c:pt idx="11021">
                  <c:v>0.54999999999999982</c:v>
                </c:pt>
                <c:pt idx="11022">
                  <c:v>0.52</c:v>
                </c:pt>
                <c:pt idx="11023">
                  <c:v>0.5</c:v>
                </c:pt>
                <c:pt idx="11024">
                  <c:v>0.46999999999999975</c:v>
                </c:pt>
                <c:pt idx="11025">
                  <c:v>0.44999999999999996</c:v>
                </c:pt>
                <c:pt idx="11026">
                  <c:v>0.41999999999999993</c:v>
                </c:pt>
                <c:pt idx="11027">
                  <c:v>0.39999999999999991</c:v>
                </c:pt>
                <c:pt idx="11028">
                  <c:v>0.36999999999999988</c:v>
                </c:pt>
                <c:pt idx="11029">
                  <c:v>0.34999999999999987</c:v>
                </c:pt>
                <c:pt idx="11030">
                  <c:v>0.31000000000000005</c:v>
                </c:pt>
                <c:pt idx="11031">
                  <c:v>0.29000000000000004</c:v>
                </c:pt>
                <c:pt idx="11032">
                  <c:v>0.29000000000000004</c:v>
                </c:pt>
                <c:pt idx="11033">
                  <c:v>0.26</c:v>
                </c:pt>
                <c:pt idx="11034">
                  <c:v>0.24</c:v>
                </c:pt>
                <c:pt idx="11035">
                  <c:v>0.20999999999999996</c:v>
                </c:pt>
                <c:pt idx="11036">
                  <c:v>0.18999999999999995</c:v>
                </c:pt>
                <c:pt idx="11037">
                  <c:v>0.15999999999999992</c:v>
                </c:pt>
                <c:pt idx="11038">
                  <c:v>0.1399999999999999</c:v>
                </c:pt>
                <c:pt idx="11039">
                  <c:v>0.1399999999999999</c:v>
                </c:pt>
                <c:pt idx="11040">
                  <c:v>9.9999999999999867E-2</c:v>
                </c:pt>
                <c:pt idx="11041">
                  <c:v>8.0000000000000071E-2</c:v>
                </c:pt>
                <c:pt idx="11042">
                  <c:v>5.0000000000000044E-2</c:v>
                </c:pt>
                <c:pt idx="11043">
                  <c:v>3.0000000000000027E-2</c:v>
                </c:pt>
                <c:pt idx="11044">
                  <c:v>0</c:v>
                </c:pt>
                <c:pt idx="11045">
                  <c:v>-1.0000000000000009E-2</c:v>
                </c:pt>
                <c:pt idx="11046">
                  <c:v>-2.0000000000000018E-2</c:v>
                </c:pt>
                <c:pt idx="11047">
                  <c:v>-6.0000000000000053E-2</c:v>
                </c:pt>
                <c:pt idx="11048">
                  <c:v>-8.0000000000000071E-2</c:v>
                </c:pt>
                <c:pt idx="11049">
                  <c:v>-0.1100000000000001</c:v>
                </c:pt>
                <c:pt idx="11050">
                  <c:v>-0.14000000000000012</c:v>
                </c:pt>
                <c:pt idx="11051">
                  <c:v>-0.15000000000000013</c:v>
                </c:pt>
                <c:pt idx="11052">
                  <c:v>-0.16999999999999993</c:v>
                </c:pt>
                <c:pt idx="11053">
                  <c:v>-0.18999999999999995</c:v>
                </c:pt>
                <c:pt idx="11054">
                  <c:v>-0.21999999999999997</c:v>
                </c:pt>
                <c:pt idx="11055">
                  <c:v>-0.24</c:v>
                </c:pt>
                <c:pt idx="11056">
                  <c:v>-0.27</c:v>
                </c:pt>
                <c:pt idx="11057">
                  <c:v>-0.28000000000000003</c:v>
                </c:pt>
                <c:pt idx="11058">
                  <c:v>-0.29000000000000004</c:v>
                </c:pt>
                <c:pt idx="11059">
                  <c:v>-0.32000000000000006</c:v>
                </c:pt>
                <c:pt idx="11060">
                  <c:v>-0.34000000000000008</c:v>
                </c:pt>
                <c:pt idx="11061">
                  <c:v>-0.37000000000000011</c:v>
                </c:pt>
                <c:pt idx="11062">
                  <c:v>-0.39000000000000012</c:v>
                </c:pt>
                <c:pt idx="11063">
                  <c:v>-0.41999999999999993</c:v>
                </c:pt>
                <c:pt idx="11064">
                  <c:v>-0.44999999999999996</c:v>
                </c:pt>
                <c:pt idx="11065">
                  <c:v>-0.48</c:v>
                </c:pt>
                <c:pt idx="11066">
                  <c:v>-0.5</c:v>
                </c:pt>
                <c:pt idx="11067">
                  <c:v>-0.53</c:v>
                </c:pt>
                <c:pt idx="11068">
                  <c:v>-0.55000000000000004</c:v>
                </c:pt>
                <c:pt idx="11069">
                  <c:v>-0.56000000000000005</c:v>
                </c:pt>
                <c:pt idx="11070">
                  <c:v>-0.58000000000000007</c:v>
                </c:pt>
                <c:pt idx="11071">
                  <c:v>-0.60000000000000009</c:v>
                </c:pt>
                <c:pt idx="11072">
                  <c:v>-0.63</c:v>
                </c:pt>
                <c:pt idx="11073">
                  <c:v>-0.65</c:v>
                </c:pt>
                <c:pt idx="11074">
                  <c:v>-0.68</c:v>
                </c:pt>
                <c:pt idx="11075">
                  <c:v>-0.70000000000000007</c:v>
                </c:pt>
                <c:pt idx="11076">
                  <c:v>-0.70000000000000007</c:v>
                </c:pt>
                <c:pt idx="11077">
                  <c:v>-0.73</c:v>
                </c:pt>
                <c:pt idx="11078">
                  <c:v>-0.76</c:v>
                </c:pt>
                <c:pt idx="11079">
                  <c:v>-0.78</c:v>
                </c:pt>
                <c:pt idx="11080">
                  <c:v>-0.81</c:v>
                </c:pt>
                <c:pt idx="11081">
                  <c:v>-0.81</c:v>
                </c:pt>
                <c:pt idx="11082">
                  <c:v>-0.83000000000000007</c:v>
                </c:pt>
                <c:pt idx="11083">
                  <c:v>-0.86</c:v>
                </c:pt>
                <c:pt idx="11084">
                  <c:v>-0.89</c:v>
                </c:pt>
                <c:pt idx="11085">
                  <c:v>-0.92</c:v>
                </c:pt>
                <c:pt idx="11086">
                  <c:v>-0.94000000000000006</c:v>
                </c:pt>
                <c:pt idx="11087">
                  <c:v>-0.96000000000000008</c:v>
                </c:pt>
                <c:pt idx="11088">
                  <c:v>-0.98</c:v>
                </c:pt>
                <c:pt idx="11089">
                  <c:v>-1.01</c:v>
                </c:pt>
                <c:pt idx="11090">
                  <c:v>-1.04</c:v>
                </c:pt>
                <c:pt idx="11091">
                  <c:v>-1.07</c:v>
                </c:pt>
                <c:pt idx="11092">
                  <c:v>-1.0900000000000001</c:v>
                </c:pt>
                <c:pt idx="11093">
                  <c:v>-1.1200000000000001</c:v>
                </c:pt>
                <c:pt idx="11094">
                  <c:v>-1.1400000000000001</c:v>
                </c:pt>
                <c:pt idx="11095">
                  <c:v>-1.17</c:v>
                </c:pt>
                <c:pt idx="11096">
                  <c:v>-1.19</c:v>
                </c:pt>
                <c:pt idx="11097">
                  <c:v>-1.22</c:v>
                </c:pt>
                <c:pt idx="11098">
                  <c:v>-1.24</c:v>
                </c:pt>
                <c:pt idx="11099">
                  <c:v>-1.27</c:v>
                </c:pt>
                <c:pt idx="11100">
                  <c:v>-1.29</c:v>
                </c:pt>
                <c:pt idx="11101">
                  <c:v>-1.29</c:v>
                </c:pt>
                <c:pt idx="11102">
                  <c:v>-1.32</c:v>
                </c:pt>
                <c:pt idx="11103">
                  <c:v>-1.34</c:v>
                </c:pt>
                <c:pt idx="11104">
                  <c:v>-1.37</c:v>
                </c:pt>
                <c:pt idx="11105">
                  <c:v>-1.37</c:v>
                </c:pt>
                <c:pt idx="11106">
                  <c:v>-1.3900000000000001</c:v>
                </c:pt>
                <c:pt idx="11107">
                  <c:v>-1.42</c:v>
                </c:pt>
                <c:pt idx="11108">
                  <c:v>-1.44</c:v>
                </c:pt>
                <c:pt idx="11109">
                  <c:v>-1.44</c:v>
                </c:pt>
                <c:pt idx="11110">
                  <c:v>-1.47</c:v>
                </c:pt>
                <c:pt idx="11111">
                  <c:v>-1.48</c:v>
                </c:pt>
                <c:pt idx="11112">
                  <c:v>-1.49</c:v>
                </c:pt>
                <c:pt idx="11113">
                  <c:v>-1.51</c:v>
                </c:pt>
                <c:pt idx="11114">
                  <c:v>-1.52</c:v>
                </c:pt>
                <c:pt idx="11115">
                  <c:v>-1.52</c:v>
                </c:pt>
                <c:pt idx="11116">
                  <c:v>-1.5</c:v>
                </c:pt>
                <c:pt idx="11117">
                  <c:v>-1.49</c:v>
                </c:pt>
                <c:pt idx="11118">
                  <c:v>-1.48</c:v>
                </c:pt>
                <c:pt idx="11119">
                  <c:v>-1.47</c:v>
                </c:pt>
                <c:pt idx="11120">
                  <c:v>-1.44</c:v>
                </c:pt>
                <c:pt idx="11121">
                  <c:v>-1.42</c:v>
                </c:pt>
                <c:pt idx="11122">
                  <c:v>-1.3900000000000001</c:v>
                </c:pt>
                <c:pt idx="11123">
                  <c:v>-1.37</c:v>
                </c:pt>
                <c:pt idx="11124">
                  <c:v>-1.34</c:v>
                </c:pt>
                <c:pt idx="11125">
                  <c:v>-1.33</c:v>
                </c:pt>
                <c:pt idx="11126">
                  <c:v>-1.32</c:v>
                </c:pt>
                <c:pt idx="11127">
                  <c:v>-1.29</c:v>
                </c:pt>
                <c:pt idx="11128">
                  <c:v>-1.27</c:v>
                </c:pt>
                <c:pt idx="11129">
                  <c:v>-1.24</c:v>
                </c:pt>
                <c:pt idx="11130">
                  <c:v>-1.21</c:v>
                </c:pt>
                <c:pt idx="11131">
                  <c:v>-1.2</c:v>
                </c:pt>
                <c:pt idx="11132">
                  <c:v>-1.1800000000000002</c:v>
                </c:pt>
                <c:pt idx="11133">
                  <c:v>-1.1600000000000001</c:v>
                </c:pt>
                <c:pt idx="11134">
                  <c:v>-1.1300000000000001</c:v>
                </c:pt>
                <c:pt idx="11135">
                  <c:v>-1.1100000000000001</c:v>
                </c:pt>
                <c:pt idx="11136">
                  <c:v>-1.08</c:v>
                </c:pt>
                <c:pt idx="11137">
                  <c:v>-1.06</c:v>
                </c:pt>
                <c:pt idx="11138">
                  <c:v>-1.03</c:v>
                </c:pt>
                <c:pt idx="11139">
                  <c:v>-1.01</c:v>
                </c:pt>
                <c:pt idx="11140">
                  <c:v>-0.98</c:v>
                </c:pt>
                <c:pt idx="11141">
                  <c:v>-0.95000000000000007</c:v>
                </c:pt>
                <c:pt idx="11142">
                  <c:v>-0.92</c:v>
                </c:pt>
                <c:pt idx="11143">
                  <c:v>-0.91</c:v>
                </c:pt>
                <c:pt idx="11144">
                  <c:v>-0.9</c:v>
                </c:pt>
                <c:pt idx="11145">
                  <c:v>-0.87</c:v>
                </c:pt>
                <c:pt idx="11146">
                  <c:v>-0.85000000000000009</c:v>
                </c:pt>
                <c:pt idx="11147">
                  <c:v>-0.82000000000000006</c:v>
                </c:pt>
                <c:pt idx="11148">
                  <c:v>-0.8</c:v>
                </c:pt>
                <c:pt idx="11149">
                  <c:v>-0.77</c:v>
                </c:pt>
                <c:pt idx="11150">
                  <c:v>-0.76</c:v>
                </c:pt>
                <c:pt idx="11151">
                  <c:v>-0.75</c:v>
                </c:pt>
                <c:pt idx="11152">
                  <c:v>-0.72000000000000008</c:v>
                </c:pt>
                <c:pt idx="11153">
                  <c:v>-0.69000000000000006</c:v>
                </c:pt>
                <c:pt idx="11154">
                  <c:v>-0.65</c:v>
                </c:pt>
                <c:pt idx="11155">
                  <c:v>-0.63</c:v>
                </c:pt>
                <c:pt idx="11156">
                  <c:v>-0.62</c:v>
                </c:pt>
                <c:pt idx="11157">
                  <c:v>-0.60000000000000009</c:v>
                </c:pt>
                <c:pt idx="11158">
                  <c:v>-0.58000000000000007</c:v>
                </c:pt>
                <c:pt idx="11159">
                  <c:v>-0.55000000000000004</c:v>
                </c:pt>
                <c:pt idx="11160">
                  <c:v>-0.52</c:v>
                </c:pt>
                <c:pt idx="11161">
                  <c:v>-0.49</c:v>
                </c:pt>
                <c:pt idx="11162">
                  <c:v>-0.47</c:v>
                </c:pt>
                <c:pt idx="11163">
                  <c:v>-0.45999999999999996</c:v>
                </c:pt>
                <c:pt idx="11164">
                  <c:v>-0.43999999999999995</c:v>
                </c:pt>
                <c:pt idx="11165">
                  <c:v>-0.41000000000000014</c:v>
                </c:pt>
                <c:pt idx="11166">
                  <c:v>-0.39000000000000012</c:v>
                </c:pt>
                <c:pt idx="11167">
                  <c:v>-0.35000000000000009</c:v>
                </c:pt>
                <c:pt idx="11168">
                  <c:v>-0.32000000000000006</c:v>
                </c:pt>
                <c:pt idx="11169">
                  <c:v>-0.29000000000000004</c:v>
                </c:pt>
                <c:pt idx="11170">
                  <c:v>-0.28000000000000003</c:v>
                </c:pt>
                <c:pt idx="11171">
                  <c:v>-0.26</c:v>
                </c:pt>
                <c:pt idx="11172">
                  <c:v>-0.22999999999999998</c:v>
                </c:pt>
                <c:pt idx="11173">
                  <c:v>-0.19999999999999996</c:v>
                </c:pt>
                <c:pt idx="11174">
                  <c:v>-0.16999999999999993</c:v>
                </c:pt>
                <c:pt idx="11175">
                  <c:v>-0.13000000000000012</c:v>
                </c:pt>
                <c:pt idx="11176">
                  <c:v>-0.12000000000000011</c:v>
                </c:pt>
                <c:pt idx="11177">
                  <c:v>-0.10000000000000009</c:v>
                </c:pt>
                <c:pt idx="11178">
                  <c:v>-7.0000000000000062E-2</c:v>
                </c:pt>
                <c:pt idx="11179">
                  <c:v>-5.0000000000000044E-2</c:v>
                </c:pt>
                <c:pt idx="11180">
                  <c:v>-2.0000000000000018E-2</c:v>
                </c:pt>
                <c:pt idx="11181">
                  <c:v>1.0000000000000009E-2</c:v>
                </c:pt>
                <c:pt idx="11182">
                  <c:v>3.0000000000000027E-2</c:v>
                </c:pt>
                <c:pt idx="11183">
                  <c:v>4.0000000000000036E-2</c:v>
                </c:pt>
                <c:pt idx="11184">
                  <c:v>6.0000000000000053E-2</c:v>
                </c:pt>
                <c:pt idx="11185">
                  <c:v>8.0000000000000071E-2</c:v>
                </c:pt>
                <c:pt idx="11186">
                  <c:v>0.10999999999999988</c:v>
                </c:pt>
                <c:pt idx="11187">
                  <c:v>0.1399999999999999</c:v>
                </c:pt>
                <c:pt idx="11188">
                  <c:v>0.15999999999999992</c:v>
                </c:pt>
                <c:pt idx="11189">
                  <c:v>0.18999999999999995</c:v>
                </c:pt>
                <c:pt idx="11190">
                  <c:v>0.19999999999999996</c:v>
                </c:pt>
                <c:pt idx="11191">
                  <c:v>0.21999999999999997</c:v>
                </c:pt>
                <c:pt idx="11192">
                  <c:v>0.25</c:v>
                </c:pt>
                <c:pt idx="11193">
                  <c:v>0.28000000000000003</c:v>
                </c:pt>
                <c:pt idx="11194">
                  <c:v>0.30000000000000004</c:v>
                </c:pt>
                <c:pt idx="11195">
                  <c:v>0.33999999999999986</c:v>
                </c:pt>
                <c:pt idx="11196">
                  <c:v>0.36999999999999988</c:v>
                </c:pt>
                <c:pt idx="11197">
                  <c:v>0.39999999999999991</c:v>
                </c:pt>
                <c:pt idx="11198">
                  <c:v>0.43999999999999995</c:v>
                </c:pt>
                <c:pt idx="11199">
                  <c:v>0.45999999999999996</c:v>
                </c:pt>
                <c:pt idx="11200">
                  <c:v>0.48999999999999977</c:v>
                </c:pt>
                <c:pt idx="11201">
                  <c:v>0.50999999999999979</c:v>
                </c:pt>
                <c:pt idx="11202">
                  <c:v>0.5299999999999998</c:v>
                </c:pt>
                <c:pt idx="11203">
                  <c:v>0.54</c:v>
                </c:pt>
                <c:pt idx="11204">
                  <c:v>0.56000000000000005</c:v>
                </c:pt>
                <c:pt idx="11205">
                  <c:v>0.58999999999999986</c:v>
                </c:pt>
                <c:pt idx="11206">
                  <c:v>0.60999999999999988</c:v>
                </c:pt>
                <c:pt idx="11207">
                  <c:v>0.64999999999999991</c:v>
                </c:pt>
                <c:pt idx="11208">
                  <c:v>0.66999999999999993</c:v>
                </c:pt>
                <c:pt idx="11209">
                  <c:v>0.68000000000000016</c:v>
                </c:pt>
                <c:pt idx="11210">
                  <c:v>0.70000000000000018</c:v>
                </c:pt>
                <c:pt idx="11211">
                  <c:v>0.71999999999999975</c:v>
                </c:pt>
                <c:pt idx="11212">
                  <c:v>0.75</c:v>
                </c:pt>
                <c:pt idx="11213">
                  <c:v>0.77</c:v>
                </c:pt>
                <c:pt idx="11214">
                  <c:v>0.79999999999999982</c:v>
                </c:pt>
                <c:pt idx="11215">
                  <c:v>0.81999999999999984</c:v>
                </c:pt>
                <c:pt idx="11216">
                  <c:v>0.81999999999999984</c:v>
                </c:pt>
                <c:pt idx="11217">
                  <c:v>0.85000000000000009</c:v>
                </c:pt>
                <c:pt idx="11218">
                  <c:v>0.87000000000000011</c:v>
                </c:pt>
                <c:pt idx="11219">
                  <c:v>0.91000000000000014</c:v>
                </c:pt>
                <c:pt idx="11220">
                  <c:v>0.93000000000000016</c:v>
                </c:pt>
                <c:pt idx="11221">
                  <c:v>0.96</c:v>
                </c:pt>
                <c:pt idx="11222">
                  <c:v>0.98</c:v>
                </c:pt>
                <c:pt idx="11223">
                  <c:v>1.0099999999999998</c:v>
                </c:pt>
                <c:pt idx="11224">
                  <c:v>1.0299999999999998</c:v>
                </c:pt>
                <c:pt idx="11225">
                  <c:v>1.04</c:v>
                </c:pt>
                <c:pt idx="11226">
                  <c:v>1.06</c:v>
                </c:pt>
                <c:pt idx="11227">
                  <c:v>1.08</c:v>
                </c:pt>
                <c:pt idx="11228">
                  <c:v>1.1099999999999999</c:v>
                </c:pt>
                <c:pt idx="11229">
                  <c:v>1.1299999999999999</c:v>
                </c:pt>
                <c:pt idx="11230">
                  <c:v>1.1499999999999999</c:v>
                </c:pt>
                <c:pt idx="11231">
                  <c:v>1.1600000000000001</c:v>
                </c:pt>
                <c:pt idx="11232">
                  <c:v>1.19</c:v>
                </c:pt>
                <c:pt idx="11233">
                  <c:v>1.21</c:v>
                </c:pt>
                <c:pt idx="11234">
                  <c:v>1.2399999999999998</c:v>
                </c:pt>
                <c:pt idx="11235">
                  <c:v>1.2599999999999998</c:v>
                </c:pt>
                <c:pt idx="11236">
                  <c:v>1.29</c:v>
                </c:pt>
                <c:pt idx="11237">
                  <c:v>1.29</c:v>
                </c:pt>
                <c:pt idx="11238">
                  <c:v>1.31</c:v>
                </c:pt>
                <c:pt idx="11239">
                  <c:v>1.3399999999999999</c:v>
                </c:pt>
                <c:pt idx="11240">
                  <c:v>1.3399999999999999</c:v>
                </c:pt>
                <c:pt idx="11241">
                  <c:v>1.31</c:v>
                </c:pt>
                <c:pt idx="11242">
                  <c:v>1.2999999999999998</c:v>
                </c:pt>
                <c:pt idx="11243">
                  <c:v>1.29</c:v>
                </c:pt>
                <c:pt idx="11244">
                  <c:v>1.2599999999999998</c:v>
                </c:pt>
                <c:pt idx="11245">
                  <c:v>1.2399999999999998</c:v>
                </c:pt>
                <c:pt idx="11246">
                  <c:v>1.21</c:v>
                </c:pt>
                <c:pt idx="11247">
                  <c:v>1.19</c:v>
                </c:pt>
                <c:pt idx="11248">
                  <c:v>1.1600000000000001</c:v>
                </c:pt>
                <c:pt idx="11249">
                  <c:v>1.1600000000000001</c:v>
                </c:pt>
                <c:pt idx="11250">
                  <c:v>1.1299999999999999</c:v>
                </c:pt>
                <c:pt idx="11251">
                  <c:v>1.1099999999999999</c:v>
                </c:pt>
                <c:pt idx="11252">
                  <c:v>1.08</c:v>
                </c:pt>
                <c:pt idx="11253">
                  <c:v>1.06</c:v>
                </c:pt>
                <c:pt idx="11254">
                  <c:v>1.0299999999999998</c:v>
                </c:pt>
                <c:pt idx="11255">
                  <c:v>1.0099999999999998</c:v>
                </c:pt>
                <c:pt idx="11256">
                  <c:v>0.98</c:v>
                </c:pt>
                <c:pt idx="11257">
                  <c:v>0.98</c:v>
                </c:pt>
                <c:pt idx="11258">
                  <c:v>0.96</c:v>
                </c:pt>
                <c:pt idx="11259">
                  <c:v>0.93000000000000016</c:v>
                </c:pt>
                <c:pt idx="11260">
                  <c:v>0.91000000000000014</c:v>
                </c:pt>
                <c:pt idx="11261">
                  <c:v>0.87999999999999989</c:v>
                </c:pt>
                <c:pt idx="11262">
                  <c:v>0.85999999999999988</c:v>
                </c:pt>
                <c:pt idx="11263">
                  <c:v>0.85000000000000009</c:v>
                </c:pt>
                <c:pt idx="11264">
                  <c:v>0.83000000000000007</c:v>
                </c:pt>
                <c:pt idx="11265">
                  <c:v>0.81</c:v>
                </c:pt>
                <c:pt idx="11266">
                  <c:v>0.77</c:v>
                </c:pt>
                <c:pt idx="11267">
                  <c:v>0.75</c:v>
                </c:pt>
                <c:pt idx="11268">
                  <c:v>0.71999999999999975</c:v>
                </c:pt>
                <c:pt idx="11269">
                  <c:v>0.71</c:v>
                </c:pt>
                <c:pt idx="11270">
                  <c:v>0.70000000000000018</c:v>
                </c:pt>
                <c:pt idx="11271">
                  <c:v>0.66000000000000014</c:v>
                </c:pt>
                <c:pt idx="11272">
                  <c:v>0.64000000000000012</c:v>
                </c:pt>
                <c:pt idx="11273">
                  <c:v>0.60999999999999988</c:v>
                </c:pt>
                <c:pt idx="11274">
                  <c:v>0.56999999999999984</c:v>
                </c:pt>
                <c:pt idx="11275">
                  <c:v>0.54</c:v>
                </c:pt>
                <c:pt idx="11276">
                  <c:v>0.50999999999999979</c:v>
                </c:pt>
                <c:pt idx="11277">
                  <c:v>0.48999999999999977</c:v>
                </c:pt>
                <c:pt idx="11278">
                  <c:v>0.45999999999999996</c:v>
                </c:pt>
                <c:pt idx="11279">
                  <c:v>0.42999999999999994</c:v>
                </c:pt>
                <c:pt idx="11280">
                  <c:v>0.39999999999999991</c:v>
                </c:pt>
                <c:pt idx="11281">
                  <c:v>0.39999999999999991</c:v>
                </c:pt>
                <c:pt idx="11282">
                  <c:v>0.37999999999999989</c:v>
                </c:pt>
                <c:pt idx="11283">
                  <c:v>0.34999999999999987</c:v>
                </c:pt>
                <c:pt idx="11284">
                  <c:v>0.33000000000000007</c:v>
                </c:pt>
                <c:pt idx="11285">
                  <c:v>0.30000000000000004</c:v>
                </c:pt>
                <c:pt idx="11286">
                  <c:v>0.28000000000000003</c:v>
                </c:pt>
                <c:pt idx="11287">
                  <c:v>0.25</c:v>
                </c:pt>
                <c:pt idx="11288">
                  <c:v>0.22999999999999998</c:v>
                </c:pt>
                <c:pt idx="11289">
                  <c:v>0.19999999999999996</c:v>
                </c:pt>
                <c:pt idx="11290">
                  <c:v>0.17999999999999994</c:v>
                </c:pt>
                <c:pt idx="11291">
                  <c:v>0.1399999999999999</c:v>
                </c:pt>
                <c:pt idx="11292">
                  <c:v>0.11999999999999988</c:v>
                </c:pt>
                <c:pt idx="11293">
                  <c:v>0.10999999999999988</c:v>
                </c:pt>
                <c:pt idx="11294">
                  <c:v>8.9999999999999858E-2</c:v>
                </c:pt>
                <c:pt idx="11295">
                  <c:v>7.0000000000000062E-2</c:v>
                </c:pt>
                <c:pt idx="11296">
                  <c:v>4.0000000000000036E-2</c:v>
                </c:pt>
                <c:pt idx="11297">
                  <c:v>2.0000000000000018E-2</c:v>
                </c:pt>
                <c:pt idx="11298">
                  <c:v>-1.0000000000000009E-2</c:v>
                </c:pt>
                <c:pt idx="11299">
                  <c:v>-3.0000000000000027E-2</c:v>
                </c:pt>
                <c:pt idx="11300">
                  <c:v>-6.0000000000000053E-2</c:v>
                </c:pt>
                <c:pt idx="11301">
                  <c:v>-8.0000000000000071E-2</c:v>
                </c:pt>
                <c:pt idx="11302">
                  <c:v>-0.1100000000000001</c:v>
                </c:pt>
                <c:pt idx="11303">
                  <c:v>-0.13000000000000012</c:v>
                </c:pt>
                <c:pt idx="11304">
                  <c:v>-0.16000000000000014</c:v>
                </c:pt>
                <c:pt idx="11305">
                  <c:v>-0.17999999999999994</c:v>
                </c:pt>
                <c:pt idx="11306">
                  <c:v>-0.20999999999999996</c:v>
                </c:pt>
                <c:pt idx="11307">
                  <c:v>-0.22999999999999998</c:v>
                </c:pt>
                <c:pt idx="11308">
                  <c:v>-0.26</c:v>
                </c:pt>
                <c:pt idx="11309">
                  <c:v>-0.28000000000000003</c:v>
                </c:pt>
                <c:pt idx="11310">
                  <c:v>-0.31000000000000005</c:v>
                </c:pt>
                <c:pt idx="11311">
                  <c:v>-0.32000000000000006</c:v>
                </c:pt>
                <c:pt idx="11312">
                  <c:v>-0.34000000000000008</c:v>
                </c:pt>
                <c:pt idx="11313">
                  <c:v>-0.3600000000000001</c:v>
                </c:pt>
                <c:pt idx="11314">
                  <c:v>-0.39000000000000012</c:v>
                </c:pt>
                <c:pt idx="11315">
                  <c:v>-0.41000000000000014</c:v>
                </c:pt>
                <c:pt idx="11316">
                  <c:v>-0.43999999999999995</c:v>
                </c:pt>
                <c:pt idx="11317">
                  <c:v>-0.43999999999999995</c:v>
                </c:pt>
                <c:pt idx="11318">
                  <c:v>-0.45999999999999996</c:v>
                </c:pt>
                <c:pt idx="11319">
                  <c:v>-0.49</c:v>
                </c:pt>
                <c:pt idx="11320">
                  <c:v>-0.51</c:v>
                </c:pt>
                <c:pt idx="11321">
                  <c:v>-0.54</c:v>
                </c:pt>
                <c:pt idx="11322">
                  <c:v>-0.56000000000000005</c:v>
                </c:pt>
                <c:pt idx="11323">
                  <c:v>-0.59000000000000008</c:v>
                </c:pt>
                <c:pt idx="11324">
                  <c:v>-0.61</c:v>
                </c:pt>
                <c:pt idx="11325">
                  <c:v>-0.64</c:v>
                </c:pt>
                <c:pt idx="11326">
                  <c:v>-0.66</c:v>
                </c:pt>
                <c:pt idx="11327">
                  <c:v>-0.69000000000000006</c:v>
                </c:pt>
                <c:pt idx="11328">
                  <c:v>-0.70000000000000007</c:v>
                </c:pt>
                <c:pt idx="11329">
                  <c:v>-0.71000000000000008</c:v>
                </c:pt>
                <c:pt idx="11330">
                  <c:v>-0.74</c:v>
                </c:pt>
                <c:pt idx="11331">
                  <c:v>-0.76</c:v>
                </c:pt>
                <c:pt idx="11332">
                  <c:v>-0.79</c:v>
                </c:pt>
                <c:pt idx="11333">
                  <c:v>-0.81</c:v>
                </c:pt>
                <c:pt idx="11334">
                  <c:v>-0.84000000000000008</c:v>
                </c:pt>
                <c:pt idx="11335">
                  <c:v>-0.86</c:v>
                </c:pt>
                <c:pt idx="11336">
                  <c:v>-0.89</c:v>
                </c:pt>
                <c:pt idx="11337">
                  <c:v>-0.91</c:v>
                </c:pt>
                <c:pt idx="11338">
                  <c:v>-0.92</c:v>
                </c:pt>
                <c:pt idx="11339">
                  <c:v>-0.94000000000000006</c:v>
                </c:pt>
                <c:pt idx="11340">
                  <c:v>-0.97000000000000008</c:v>
                </c:pt>
                <c:pt idx="11341">
                  <c:v>-0.99</c:v>
                </c:pt>
                <c:pt idx="11342">
                  <c:v>-1.02</c:v>
                </c:pt>
                <c:pt idx="11343">
                  <c:v>-1.04</c:v>
                </c:pt>
                <c:pt idx="11344">
                  <c:v>-1.07</c:v>
                </c:pt>
                <c:pt idx="11345">
                  <c:v>-1.0900000000000001</c:v>
                </c:pt>
                <c:pt idx="11346">
                  <c:v>-1.1200000000000001</c:v>
                </c:pt>
                <c:pt idx="11347">
                  <c:v>-1.1200000000000001</c:v>
                </c:pt>
                <c:pt idx="11348">
                  <c:v>-1.1400000000000001</c:v>
                </c:pt>
                <c:pt idx="11349">
                  <c:v>-1.17</c:v>
                </c:pt>
                <c:pt idx="11350">
                  <c:v>-1.19</c:v>
                </c:pt>
                <c:pt idx="11351">
                  <c:v>-1.19</c:v>
                </c:pt>
                <c:pt idx="11352">
                  <c:v>-1.22</c:v>
                </c:pt>
                <c:pt idx="11353">
                  <c:v>-1.24</c:v>
                </c:pt>
                <c:pt idx="11354">
                  <c:v>-1.27</c:v>
                </c:pt>
                <c:pt idx="11355">
                  <c:v>-1.28</c:v>
                </c:pt>
                <c:pt idx="11356">
                  <c:v>-1.28</c:v>
                </c:pt>
                <c:pt idx="11357">
                  <c:v>-1.25</c:v>
                </c:pt>
                <c:pt idx="11358">
                  <c:v>-1.24</c:v>
                </c:pt>
                <c:pt idx="11359">
                  <c:v>-1.24</c:v>
                </c:pt>
                <c:pt idx="11360">
                  <c:v>-1.23</c:v>
                </c:pt>
                <c:pt idx="11361">
                  <c:v>-1.22</c:v>
                </c:pt>
                <c:pt idx="11362">
                  <c:v>-1.19</c:v>
                </c:pt>
                <c:pt idx="11363">
                  <c:v>-1.17</c:v>
                </c:pt>
                <c:pt idx="11364">
                  <c:v>-1.1400000000000001</c:v>
                </c:pt>
                <c:pt idx="11365">
                  <c:v>-1.1300000000000001</c:v>
                </c:pt>
                <c:pt idx="11366">
                  <c:v>-1.1200000000000001</c:v>
                </c:pt>
                <c:pt idx="11367">
                  <c:v>-1.0900000000000001</c:v>
                </c:pt>
                <c:pt idx="11368">
                  <c:v>-1.07</c:v>
                </c:pt>
                <c:pt idx="11369">
                  <c:v>-1.04</c:v>
                </c:pt>
                <c:pt idx="11370">
                  <c:v>-1.02</c:v>
                </c:pt>
                <c:pt idx="11371">
                  <c:v>-1.01</c:v>
                </c:pt>
                <c:pt idx="11372">
                  <c:v>-0.98</c:v>
                </c:pt>
                <c:pt idx="11373">
                  <c:v>-0.96000000000000008</c:v>
                </c:pt>
                <c:pt idx="11374">
                  <c:v>-0.93</c:v>
                </c:pt>
                <c:pt idx="11375">
                  <c:v>-0.9</c:v>
                </c:pt>
                <c:pt idx="11376">
                  <c:v>-0.87</c:v>
                </c:pt>
                <c:pt idx="11377">
                  <c:v>-0.85000000000000009</c:v>
                </c:pt>
                <c:pt idx="11378">
                  <c:v>-0.82000000000000006</c:v>
                </c:pt>
                <c:pt idx="11379">
                  <c:v>-0.8</c:v>
                </c:pt>
                <c:pt idx="11380">
                  <c:v>-0.77</c:v>
                </c:pt>
                <c:pt idx="11381">
                  <c:v>-0.76</c:v>
                </c:pt>
                <c:pt idx="11382">
                  <c:v>-0.75</c:v>
                </c:pt>
                <c:pt idx="11383">
                  <c:v>-0.72000000000000008</c:v>
                </c:pt>
                <c:pt idx="11384">
                  <c:v>-0.70000000000000007</c:v>
                </c:pt>
                <c:pt idx="11385">
                  <c:v>-0.66</c:v>
                </c:pt>
                <c:pt idx="11386">
                  <c:v>-0.64</c:v>
                </c:pt>
                <c:pt idx="11387">
                  <c:v>-0.63</c:v>
                </c:pt>
                <c:pt idx="11388">
                  <c:v>-0.61</c:v>
                </c:pt>
                <c:pt idx="11389">
                  <c:v>-0.59000000000000008</c:v>
                </c:pt>
                <c:pt idx="11390">
                  <c:v>-0.56000000000000005</c:v>
                </c:pt>
                <c:pt idx="11391">
                  <c:v>-0.54</c:v>
                </c:pt>
                <c:pt idx="11392">
                  <c:v>-0.51</c:v>
                </c:pt>
                <c:pt idx="11393">
                  <c:v>-0.49</c:v>
                </c:pt>
                <c:pt idx="11394">
                  <c:v>-0.45999999999999996</c:v>
                </c:pt>
                <c:pt idx="11395">
                  <c:v>-0.43999999999999995</c:v>
                </c:pt>
                <c:pt idx="11396">
                  <c:v>-0.41000000000000014</c:v>
                </c:pt>
                <c:pt idx="11397">
                  <c:v>-0.39000000000000012</c:v>
                </c:pt>
                <c:pt idx="11398">
                  <c:v>-0.3600000000000001</c:v>
                </c:pt>
                <c:pt idx="11399">
                  <c:v>-0.34000000000000008</c:v>
                </c:pt>
                <c:pt idx="11400">
                  <c:v>-0.34000000000000008</c:v>
                </c:pt>
                <c:pt idx="11401">
                  <c:v>-0.31000000000000005</c:v>
                </c:pt>
                <c:pt idx="11402">
                  <c:v>-0.28000000000000003</c:v>
                </c:pt>
                <c:pt idx="11403">
                  <c:v>-0.25</c:v>
                </c:pt>
                <c:pt idx="11404">
                  <c:v>-0.22999999999999998</c:v>
                </c:pt>
                <c:pt idx="11405">
                  <c:v>-0.19999999999999996</c:v>
                </c:pt>
                <c:pt idx="11406">
                  <c:v>-0.17999999999999994</c:v>
                </c:pt>
                <c:pt idx="11407">
                  <c:v>-0.17999999999999994</c:v>
                </c:pt>
                <c:pt idx="11408">
                  <c:v>-0.15000000000000013</c:v>
                </c:pt>
                <c:pt idx="11409">
                  <c:v>-0.13000000000000012</c:v>
                </c:pt>
                <c:pt idx="11410">
                  <c:v>-0.10000000000000009</c:v>
                </c:pt>
                <c:pt idx="11411">
                  <c:v>-7.0000000000000062E-2</c:v>
                </c:pt>
                <c:pt idx="11412">
                  <c:v>-4.0000000000000036E-2</c:v>
                </c:pt>
                <c:pt idx="11413">
                  <c:v>-2.0000000000000018E-2</c:v>
                </c:pt>
                <c:pt idx="11414">
                  <c:v>1.0000000000000009E-2</c:v>
                </c:pt>
                <c:pt idx="11415">
                  <c:v>3.0000000000000027E-2</c:v>
                </c:pt>
                <c:pt idx="11416">
                  <c:v>6.0000000000000053E-2</c:v>
                </c:pt>
                <c:pt idx="11417">
                  <c:v>8.0000000000000071E-2</c:v>
                </c:pt>
                <c:pt idx="11418">
                  <c:v>9.9999999999999867E-2</c:v>
                </c:pt>
                <c:pt idx="11419">
                  <c:v>0.10999999999999988</c:v>
                </c:pt>
                <c:pt idx="11420">
                  <c:v>0.1399999999999999</c:v>
                </c:pt>
                <c:pt idx="11421">
                  <c:v>0.15999999999999992</c:v>
                </c:pt>
                <c:pt idx="11422">
                  <c:v>0.18999999999999995</c:v>
                </c:pt>
                <c:pt idx="11423">
                  <c:v>0.20999999999999996</c:v>
                </c:pt>
                <c:pt idx="11424">
                  <c:v>0.24</c:v>
                </c:pt>
                <c:pt idx="11425">
                  <c:v>0.25</c:v>
                </c:pt>
                <c:pt idx="11426">
                  <c:v>0.26</c:v>
                </c:pt>
                <c:pt idx="11427">
                  <c:v>0.29000000000000004</c:v>
                </c:pt>
                <c:pt idx="11428">
                  <c:v>0.31000000000000005</c:v>
                </c:pt>
                <c:pt idx="11429">
                  <c:v>0.33999999999999986</c:v>
                </c:pt>
                <c:pt idx="11430">
                  <c:v>0.35999999999999988</c:v>
                </c:pt>
                <c:pt idx="11431">
                  <c:v>0.3899999999999999</c:v>
                </c:pt>
                <c:pt idx="11432">
                  <c:v>0.40999999999999992</c:v>
                </c:pt>
                <c:pt idx="11433">
                  <c:v>0.43999999999999995</c:v>
                </c:pt>
                <c:pt idx="11434">
                  <c:v>0.46999999999999975</c:v>
                </c:pt>
                <c:pt idx="11435">
                  <c:v>0.5</c:v>
                </c:pt>
                <c:pt idx="11436">
                  <c:v>0.52</c:v>
                </c:pt>
                <c:pt idx="11437">
                  <c:v>0.54999999999999982</c:v>
                </c:pt>
                <c:pt idx="11438">
                  <c:v>0.56999999999999984</c:v>
                </c:pt>
                <c:pt idx="11439">
                  <c:v>0.60000000000000009</c:v>
                </c:pt>
                <c:pt idx="11440">
                  <c:v>0.62000000000000011</c:v>
                </c:pt>
                <c:pt idx="11441">
                  <c:v>0.64999999999999991</c:v>
                </c:pt>
                <c:pt idx="11442">
                  <c:v>0.66999999999999993</c:v>
                </c:pt>
                <c:pt idx="11443">
                  <c:v>0.70000000000000018</c:v>
                </c:pt>
                <c:pt idx="11444">
                  <c:v>0.71999999999999975</c:v>
                </c:pt>
                <c:pt idx="11445">
                  <c:v>0.75</c:v>
                </c:pt>
                <c:pt idx="11446">
                  <c:v>0.77</c:v>
                </c:pt>
                <c:pt idx="11447">
                  <c:v>0.79999999999999982</c:v>
                </c:pt>
                <c:pt idx="11448">
                  <c:v>0.81999999999999984</c:v>
                </c:pt>
                <c:pt idx="11449">
                  <c:v>0.85000000000000009</c:v>
                </c:pt>
                <c:pt idx="11450">
                  <c:v>0.87000000000000011</c:v>
                </c:pt>
                <c:pt idx="11451">
                  <c:v>0.89999999999999991</c:v>
                </c:pt>
                <c:pt idx="11452">
                  <c:v>0.91999999999999993</c:v>
                </c:pt>
                <c:pt idx="11453">
                  <c:v>0.95000000000000018</c:v>
                </c:pt>
                <c:pt idx="11454">
                  <c:v>0.98</c:v>
                </c:pt>
                <c:pt idx="11455">
                  <c:v>1</c:v>
                </c:pt>
                <c:pt idx="11456">
                  <c:v>1.0299999999999998</c:v>
                </c:pt>
                <c:pt idx="11457">
                  <c:v>1.0499999999999998</c:v>
                </c:pt>
                <c:pt idx="11458">
                  <c:v>1.08</c:v>
                </c:pt>
                <c:pt idx="11459">
                  <c:v>1.08</c:v>
                </c:pt>
                <c:pt idx="11460">
                  <c:v>1.1000000000000001</c:v>
                </c:pt>
                <c:pt idx="11461">
                  <c:v>1.1200000000000001</c:v>
                </c:pt>
                <c:pt idx="11462">
                  <c:v>1.1299999999999999</c:v>
                </c:pt>
                <c:pt idx="11463">
                  <c:v>1.1400000000000001</c:v>
                </c:pt>
                <c:pt idx="11464">
                  <c:v>1.1299999999999999</c:v>
                </c:pt>
                <c:pt idx="11465">
                  <c:v>1.1000000000000001</c:v>
                </c:pt>
                <c:pt idx="11466">
                  <c:v>1.0899999999999999</c:v>
                </c:pt>
                <c:pt idx="11467">
                  <c:v>1.08</c:v>
                </c:pt>
                <c:pt idx="11468">
                  <c:v>1.0499999999999998</c:v>
                </c:pt>
                <c:pt idx="11469">
                  <c:v>1.0299999999999998</c:v>
                </c:pt>
                <c:pt idx="11470">
                  <c:v>1</c:v>
                </c:pt>
                <c:pt idx="11471">
                  <c:v>0.98999999999999977</c:v>
                </c:pt>
                <c:pt idx="11472">
                  <c:v>0.98</c:v>
                </c:pt>
                <c:pt idx="11473">
                  <c:v>0.95000000000000018</c:v>
                </c:pt>
                <c:pt idx="11474">
                  <c:v>0.91999999999999993</c:v>
                </c:pt>
                <c:pt idx="11475">
                  <c:v>0.89999999999999991</c:v>
                </c:pt>
                <c:pt idx="11476">
                  <c:v>0.89000000000000012</c:v>
                </c:pt>
                <c:pt idx="11477">
                  <c:v>0.87000000000000011</c:v>
                </c:pt>
                <c:pt idx="11478">
                  <c:v>0.85000000000000009</c:v>
                </c:pt>
                <c:pt idx="11479">
                  <c:v>0.81999999999999984</c:v>
                </c:pt>
                <c:pt idx="11480">
                  <c:v>0.79999999999999982</c:v>
                </c:pt>
                <c:pt idx="11481">
                  <c:v>0.77</c:v>
                </c:pt>
                <c:pt idx="11482">
                  <c:v>0.75</c:v>
                </c:pt>
                <c:pt idx="11483">
                  <c:v>0.71999999999999975</c:v>
                </c:pt>
                <c:pt idx="11484">
                  <c:v>0.70000000000000018</c:v>
                </c:pt>
                <c:pt idx="11485">
                  <c:v>0.66000000000000014</c:v>
                </c:pt>
                <c:pt idx="11486">
                  <c:v>0.64999999999999991</c:v>
                </c:pt>
                <c:pt idx="11487">
                  <c:v>0.64000000000000012</c:v>
                </c:pt>
                <c:pt idx="11488">
                  <c:v>0.60999999999999988</c:v>
                </c:pt>
                <c:pt idx="11489">
                  <c:v>0.58999999999999986</c:v>
                </c:pt>
                <c:pt idx="11490">
                  <c:v>0.56000000000000005</c:v>
                </c:pt>
                <c:pt idx="11491">
                  <c:v>0.54</c:v>
                </c:pt>
                <c:pt idx="11492">
                  <c:v>0.52</c:v>
                </c:pt>
                <c:pt idx="11493">
                  <c:v>0.5</c:v>
                </c:pt>
                <c:pt idx="11494">
                  <c:v>0.48</c:v>
                </c:pt>
                <c:pt idx="11495">
                  <c:v>0.44999999999999996</c:v>
                </c:pt>
                <c:pt idx="11496">
                  <c:v>0.42999999999999994</c:v>
                </c:pt>
                <c:pt idx="11497">
                  <c:v>0.39999999999999991</c:v>
                </c:pt>
                <c:pt idx="11498">
                  <c:v>0.37999999999999989</c:v>
                </c:pt>
                <c:pt idx="11499">
                  <c:v>0.34999999999999987</c:v>
                </c:pt>
                <c:pt idx="11500">
                  <c:v>0.33000000000000007</c:v>
                </c:pt>
                <c:pt idx="11501">
                  <c:v>0.29000000000000004</c:v>
                </c:pt>
                <c:pt idx="11502">
                  <c:v>0.27</c:v>
                </c:pt>
                <c:pt idx="11503">
                  <c:v>0.24</c:v>
                </c:pt>
                <c:pt idx="11504">
                  <c:v>0.21999999999999997</c:v>
                </c:pt>
                <c:pt idx="11505">
                  <c:v>0.18999999999999995</c:v>
                </c:pt>
                <c:pt idx="11506">
                  <c:v>0.16999999999999993</c:v>
                </c:pt>
                <c:pt idx="11507">
                  <c:v>0.1399999999999999</c:v>
                </c:pt>
                <c:pt idx="11508">
                  <c:v>0.11999999999999988</c:v>
                </c:pt>
                <c:pt idx="11509">
                  <c:v>9.9999999999999867E-2</c:v>
                </c:pt>
                <c:pt idx="11510">
                  <c:v>8.9999999999999858E-2</c:v>
                </c:pt>
                <c:pt idx="11511">
                  <c:v>7.0000000000000062E-2</c:v>
                </c:pt>
                <c:pt idx="11512">
                  <c:v>4.0000000000000036E-2</c:v>
                </c:pt>
                <c:pt idx="11513">
                  <c:v>2.0000000000000018E-2</c:v>
                </c:pt>
                <c:pt idx="11514">
                  <c:v>-1.0000000000000009E-2</c:v>
                </c:pt>
                <c:pt idx="11515">
                  <c:v>-3.0000000000000027E-2</c:v>
                </c:pt>
                <c:pt idx="11516">
                  <c:v>-6.0000000000000053E-2</c:v>
                </c:pt>
                <c:pt idx="11517">
                  <c:v>-8.0000000000000071E-2</c:v>
                </c:pt>
                <c:pt idx="11518">
                  <c:v>-0.12000000000000011</c:v>
                </c:pt>
                <c:pt idx="11519">
                  <c:v>-0.15000000000000013</c:v>
                </c:pt>
                <c:pt idx="11520">
                  <c:v>-0.16999999999999993</c:v>
                </c:pt>
                <c:pt idx="11521">
                  <c:v>-0.17999999999999994</c:v>
                </c:pt>
                <c:pt idx="11522">
                  <c:v>-0.19999999999999996</c:v>
                </c:pt>
                <c:pt idx="11523">
                  <c:v>-0.22999999999999998</c:v>
                </c:pt>
                <c:pt idx="11524">
                  <c:v>-0.25</c:v>
                </c:pt>
                <c:pt idx="11525">
                  <c:v>-0.28000000000000003</c:v>
                </c:pt>
                <c:pt idx="11526">
                  <c:v>-0.30000000000000004</c:v>
                </c:pt>
                <c:pt idx="11527">
                  <c:v>-0.33000000000000007</c:v>
                </c:pt>
                <c:pt idx="11528">
                  <c:v>-0.35000000000000009</c:v>
                </c:pt>
                <c:pt idx="11529">
                  <c:v>-0.38000000000000012</c:v>
                </c:pt>
                <c:pt idx="11530">
                  <c:v>-0.40000000000000013</c:v>
                </c:pt>
                <c:pt idx="11531">
                  <c:v>-0.42999999999999994</c:v>
                </c:pt>
                <c:pt idx="11532">
                  <c:v>-0.44999999999999996</c:v>
                </c:pt>
                <c:pt idx="11533">
                  <c:v>-0.48</c:v>
                </c:pt>
                <c:pt idx="11534">
                  <c:v>-0.5</c:v>
                </c:pt>
                <c:pt idx="11535">
                  <c:v>-0.54</c:v>
                </c:pt>
                <c:pt idx="11536">
                  <c:v>-0.56000000000000005</c:v>
                </c:pt>
                <c:pt idx="11537">
                  <c:v>-0.59000000000000008</c:v>
                </c:pt>
                <c:pt idx="11538">
                  <c:v>-0.61</c:v>
                </c:pt>
                <c:pt idx="11539">
                  <c:v>-0.64</c:v>
                </c:pt>
                <c:pt idx="11540">
                  <c:v>-0.66</c:v>
                </c:pt>
                <c:pt idx="11541">
                  <c:v>-0.69000000000000006</c:v>
                </c:pt>
                <c:pt idx="11542">
                  <c:v>-0.70000000000000007</c:v>
                </c:pt>
                <c:pt idx="11543">
                  <c:v>-0.71000000000000008</c:v>
                </c:pt>
                <c:pt idx="11544">
                  <c:v>-0.74</c:v>
                </c:pt>
                <c:pt idx="11545">
                  <c:v>-0.76</c:v>
                </c:pt>
                <c:pt idx="11546">
                  <c:v>-0.79</c:v>
                </c:pt>
                <c:pt idx="11547">
                  <c:v>-0.81</c:v>
                </c:pt>
                <c:pt idx="11548">
                  <c:v>-0.84000000000000008</c:v>
                </c:pt>
                <c:pt idx="11549">
                  <c:v>-0.87</c:v>
                </c:pt>
                <c:pt idx="11550">
                  <c:v>-0.9</c:v>
                </c:pt>
                <c:pt idx="11551">
                  <c:v>-0.92</c:v>
                </c:pt>
                <c:pt idx="11552">
                  <c:v>-0.94000000000000006</c:v>
                </c:pt>
                <c:pt idx="11553">
                  <c:v>-0.95000000000000007</c:v>
                </c:pt>
                <c:pt idx="11554">
                  <c:v>-0.98</c:v>
                </c:pt>
                <c:pt idx="11555">
                  <c:v>-1.01</c:v>
                </c:pt>
                <c:pt idx="11556">
                  <c:v>-1.03</c:v>
                </c:pt>
                <c:pt idx="11557">
                  <c:v>-1.05</c:v>
                </c:pt>
                <c:pt idx="11558">
                  <c:v>-1.06</c:v>
                </c:pt>
                <c:pt idx="11559">
                  <c:v>-1.08</c:v>
                </c:pt>
                <c:pt idx="11560">
                  <c:v>-1.1100000000000001</c:v>
                </c:pt>
                <c:pt idx="11561">
                  <c:v>-1.1300000000000001</c:v>
                </c:pt>
                <c:pt idx="11562">
                  <c:v>-1.1400000000000001</c:v>
                </c:pt>
                <c:pt idx="11563">
                  <c:v>-1.1600000000000001</c:v>
                </c:pt>
                <c:pt idx="11564">
                  <c:v>-1.1800000000000002</c:v>
                </c:pt>
                <c:pt idx="11565">
                  <c:v>-1.21</c:v>
                </c:pt>
                <c:pt idx="11566">
                  <c:v>-1.23</c:v>
                </c:pt>
                <c:pt idx="11567">
                  <c:v>-1.26</c:v>
                </c:pt>
                <c:pt idx="11568">
                  <c:v>-1.28</c:v>
                </c:pt>
                <c:pt idx="11569">
                  <c:v>-1.31</c:v>
                </c:pt>
                <c:pt idx="11570">
                  <c:v>-1.32</c:v>
                </c:pt>
                <c:pt idx="11571">
                  <c:v>-1.33</c:v>
                </c:pt>
                <c:pt idx="11572">
                  <c:v>-1.36</c:v>
                </c:pt>
                <c:pt idx="11573">
                  <c:v>-1.3900000000000001</c:v>
                </c:pt>
                <c:pt idx="11574">
                  <c:v>-1.3900000000000001</c:v>
                </c:pt>
                <c:pt idx="11575">
                  <c:v>-1.4100000000000001</c:v>
                </c:pt>
                <c:pt idx="11576">
                  <c:v>-1.44</c:v>
                </c:pt>
                <c:pt idx="11577">
                  <c:v>-1.44</c:v>
                </c:pt>
                <c:pt idx="11578">
                  <c:v>-1.45</c:v>
                </c:pt>
                <c:pt idx="11579">
                  <c:v>-1.45</c:v>
                </c:pt>
                <c:pt idx="11580">
                  <c:v>-1.44</c:v>
                </c:pt>
                <c:pt idx="11581">
                  <c:v>-1.42</c:v>
                </c:pt>
                <c:pt idx="11582">
                  <c:v>-1.4100000000000001</c:v>
                </c:pt>
                <c:pt idx="11583">
                  <c:v>-1.3900000000000001</c:v>
                </c:pt>
                <c:pt idx="11584">
                  <c:v>-1.37</c:v>
                </c:pt>
                <c:pt idx="11585">
                  <c:v>-1.36</c:v>
                </c:pt>
                <c:pt idx="11586">
                  <c:v>-1.33</c:v>
                </c:pt>
                <c:pt idx="11587">
                  <c:v>-1.31</c:v>
                </c:pt>
                <c:pt idx="11588">
                  <c:v>-1.28</c:v>
                </c:pt>
                <c:pt idx="11589">
                  <c:v>-1.27</c:v>
                </c:pt>
                <c:pt idx="11590">
                  <c:v>-1.26</c:v>
                </c:pt>
                <c:pt idx="11591">
                  <c:v>-1.23</c:v>
                </c:pt>
                <c:pt idx="11592">
                  <c:v>-1.21</c:v>
                </c:pt>
                <c:pt idx="11593">
                  <c:v>-1.1800000000000002</c:v>
                </c:pt>
                <c:pt idx="11594">
                  <c:v>-1.1600000000000001</c:v>
                </c:pt>
                <c:pt idx="11595">
                  <c:v>-1.1400000000000001</c:v>
                </c:pt>
                <c:pt idx="11596">
                  <c:v>-1.1300000000000001</c:v>
                </c:pt>
                <c:pt idx="11597">
                  <c:v>-1.1000000000000001</c:v>
                </c:pt>
                <c:pt idx="11598">
                  <c:v>-1.07</c:v>
                </c:pt>
                <c:pt idx="11599">
                  <c:v>-1.05</c:v>
                </c:pt>
                <c:pt idx="11600">
                  <c:v>-1.02</c:v>
                </c:pt>
                <c:pt idx="11601">
                  <c:v>-1.01</c:v>
                </c:pt>
                <c:pt idx="11602">
                  <c:v>-0.99</c:v>
                </c:pt>
                <c:pt idx="11603">
                  <c:v>-0.97000000000000008</c:v>
                </c:pt>
                <c:pt idx="11604">
                  <c:v>-0.94000000000000006</c:v>
                </c:pt>
                <c:pt idx="11605">
                  <c:v>-0.91</c:v>
                </c:pt>
                <c:pt idx="11606">
                  <c:v>-0.89</c:v>
                </c:pt>
                <c:pt idx="11607">
                  <c:v>-0.86</c:v>
                </c:pt>
                <c:pt idx="11608">
                  <c:v>-0.84000000000000008</c:v>
                </c:pt>
                <c:pt idx="11609">
                  <c:v>-0.81</c:v>
                </c:pt>
                <c:pt idx="11610">
                  <c:v>-0.79</c:v>
                </c:pt>
                <c:pt idx="11611">
                  <c:v>-0.76</c:v>
                </c:pt>
                <c:pt idx="11612">
                  <c:v>-0.74</c:v>
                </c:pt>
                <c:pt idx="11613">
                  <c:v>-0.72000000000000008</c:v>
                </c:pt>
                <c:pt idx="11614">
                  <c:v>-0.71000000000000008</c:v>
                </c:pt>
                <c:pt idx="11615">
                  <c:v>-0.69000000000000006</c:v>
                </c:pt>
                <c:pt idx="11616">
                  <c:v>-0.66</c:v>
                </c:pt>
                <c:pt idx="11617">
                  <c:v>-0.64</c:v>
                </c:pt>
                <c:pt idx="11618">
                  <c:v>-0.61</c:v>
                </c:pt>
                <c:pt idx="11619">
                  <c:v>-0.59000000000000008</c:v>
                </c:pt>
                <c:pt idx="11620">
                  <c:v>-0.58000000000000007</c:v>
                </c:pt>
                <c:pt idx="11621">
                  <c:v>-0.55000000000000004</c:v>
                </c:pt>
                <c:pt idx="11622">
                  <c:v>-0.53</c:v>
                </c:pt>
                <c:pt idx="11623">
                  <c:v>-0.5</c:v>
                </c:pt>
                <c:pt idx="11624">
                  <c:v>-0.48</c:v>
                </c:pt>
                <c:pt idx="11625">
                  <c:v>-0.44999999999999996</c:v>
                </c:pt>
                <c:pt idx="11626">
                  <c:v>-0.42999999999999994</c:v>
                </c:pt>
                <c:pt idx="11627">
                  <c:v>-0.41999999999999993</c:v>
                </c:pt>
                <c:pt idx="11628">
                  <c:v>-0.39000000000000012</c:v>
                </c:pt>
                <c:pt idx="11629">
                  <c:v>-0.37000000000000011</c:v>
                </c:pt>
                <c:pt idx="11630">
                  <c:v>-0.34000000000000008</c:v>
                </c:pt>
                <c:pt idx="11631">
                  <c:v>-0.32000000000000006</c:v>
                </c:pt>
                <c:pt idx="11632">
                  <c:v>-0.29000000000000004</c:v>
                </c:pt>
                <c:pt idx="11633">
                  <c:v>-0.26</c:v>
                </c:pt>
                <c:pt idx="11634">
                  <c:v>-0.25</c:v>
                </c:pt>
                <c:pt idx="11635">
                  <c:v>-0.22999999999999998</c:v>
                </c:pt>
                <c:pt idx="11636">
                  <c:v>-0.19999999999999996</c:v>
                </c:pt>
                <c:pt idx="11637">
                  <c:v>-0.17999999999999994</c:v>
                </c:pt>
                <c:pt idx="11638">
                  <c:v>-0.15000000000000013</c:v>
                </c:pt>
                <c:pt idx="11639">
                  <c:v>-0.13000000000000012</c:v>
                </c:pt>
                <c:pt idx="11640">
                  <c:v>-0.10000000000000009</c:v>
                </c:pt>
                <c:pt idx="11641">
                  <c:v>-9.000000000000008E-2</c:v>
                </c:pt>
                <c:pt idx="11642">
                  <c:v>-7.0000000000000062E-2</c:v>
                </c:pt>
                <c:pt idx="11643">
                  <c:v>-5.0000000000000044E-2</c:v>
                </c:pt>
                <c:pt idx="11644">
                  <c:v>-2.0000000000000018E-2</c:v>
                </c:pt>
                <c:pt idx="11645">
                  <c:v>1.0000000000000009E-2</c:v>
                </c:pt>
                <c:pt idx="11646">
                  <c:v>3.0000000000000027E-2</c:v>
                </c:pt>
                <c:pt idx="11647">
                  <c:v>6.0000000000000053E-2</c:v>
                </c:pt>
                <c:pt idx="11648">
                  <c:v>7.0000000000000062E-2</c:v>
                </c:pt>
                <c:pt idx="11649">
                  <c:v>8.0000000000000071E-2</c:v>
                </c:pt>
                <c:pt idx="11650">
                  <c:v>0.10999999999999988</c:v>
                </c:pt>
                <c:pt idx="11651">
                  <c:v>0.1399999999999999</c:v>
                </c:pt>
                <c:pt idx="11652">
                  <c:v>0.15999999999999992</c:v>
                </c:pt>
                <c:pt idx="11653">
                  <c:v>0.18999999999999995</c:v>
                </c:pt>
                <c:pt idx="11654">
                  <c:v>0.21999999999999997</c:v>
                </c:pt>
                <c:pt idx="11655">
                  <c:v>0.24</c:v>
                </c:pt>
                <c:pt idx="11656">
                  <c:v>0.27</c:v>
                </c:pt>
                <c:pt idx="11657">
                  <c:v>0.29000000000000004</c:v>
                </c:pt>
                <c:pt idx="11658">
                  <c:v>0.32000000000000006</c:v>
                </c:pt>
                <c:pt idx="11659">
                  <c:v>0.34999999999999987</c:v>
                </c:pt>
                <c:pt idx="11660">
                  <c:v>0.35999999999999988</c:v>
                </c:pt>
                <c:pt idx="11661">
                  <c:v>0.36999999999999988</c:v>
                </c:pt>
                <c:pt idx="11662">
                  <c:v>0.39999999999999991</c:v>
                </c:pt>
                <c:pt idx="11663">
                  <c:v>0.41999999999999993</c:v>
                </c:pt>
                <c:pt idx="11664">
                  <c:v>0.44999999999999996</c:v>
                </c:pt>
                <c:pt idx="11665">
                  <c:v>0.48</c:v>
                </c:pt>
                <c:pt idx="11666">
                  <c:v>0.50999999999999979</c:v>
                </c:pt>
                <c:pt idx="11667">
                  <c:v>0.54</c:v>
                </c:pt>
                <c:pt idx="11668">
                  <c:v>0.56000000000000005</c:v>
                </c:pt>
                <c:pt idx="11669">
                  <c:v>0.58999999999999986</c:v>
                </c:pt>
                <c:pt idx="11670">
                  <c:v>0.60999999999999988</c:v>
                </c:pt>
                <c:pt idx="11671">
                  <c:v>0.64000000000000012</c:v>
                </c:pt>
                <c:pt idx="11672">
                  <c:v>0.64999999999999991</c:v>
                </c:pt>
                <c:pt idx="11673">
                  <c:v>0.66999999999999993</c:v>
                </c:pt>
                <c:pt idx="11674">
                  <c:v>0.70000000000000018</c:v>
                </c:pt>
                <c:pt idx="11675">
                  <c:v>0.71999999999999975</c:v>
                </c:pt>
                <c:pt idx="11676">
                  <c:v>0.75</c:v>
                </c:pt>
                <c:pt idx="11677">
                  <c:v>0.77</c:v>
                </c:pt>
                <c:pt idx="11678">
                  <c:v>0.7799999999999998</c:v>
                </c:pt>
                <c:pt idx="11679">
                  <c:v>0.79999999999999982</c:v>
                </c:pt>
                <c:pt idx="11680">
                  <c:v>0.81999999999999984</c:v>
                </c:pt>
                <c:pt idx="11681">
                  <c:v>0.85000000000000009</c:v>
                </c:pt>
                <c:pt idx="11682">
                  <c:v>0.87000000000000011</c:v>
                </c:pt>
                <c:pt idx="11683">
                  <c:v>0.89999999999999991</c:v>
                </c:pt>
                <c:pt idx="11684">
                  <c:v>0.91999999999999993</c:v>
                </c:pt>
                <c:pt idx="11685">
                  <c:v>0.95000000000000018</c:v>
                </c:pt>
                <c:pt idx="11686">
                  <c:v>0.98</c:v>
                </c:pt>
                <c:pt idx="11687">
                  <c:v>1</c:v>
                </c:pt>
                <c:pt idx="11688">
                  <c:v>1.0299999999999998</c:v>
                </c:pt>
                <c:pt idx="11689">
                  <c:v>1.0499999999999998</c:v>
                </c:pt>
                <c:pt idx="11690">
                  <c:v>1.08</c:v>
                </c:pt>
                <c:pt idx="11691">
                  <c:v>1.08</c:v>
                </c:pt>
                <c:pt idx="11692">
                  <c:v>1.1000000000000001</c:v>
                </c:pt>
                <c:pt idx="11693">
                  <c:v>1.1299999999999999</c:v>
                </c:pt>
                <c:pt idx="11694">
                  <c:v>1.1499999999999999</c:v>
                </c:pt>
                <c:pt idx="11695">
                  <c:v>1.1800000000000002</c:v>
                </c:pt>
                <c:pt idx="11696">
                  <c:v>1.2000000000000002</c:v>
                </c:pt>
                <c:pt idx="11697">
                  <c:v>1.23</c:v>
                </c:pt>
                <c:pt idx="11698">
                  <c:v>1.25</c:v>
                </c:pt>
                <c:pt idx="11699">
                  <c:v>1.25</c:v>
                </c:pt>
                <c:pt idx="11700">
                  <c:v>1.2399999999999998</c:v>
                </c:pt>
                <c:pt idx="11701">
                  <c:v>1.23</c:v>
                </c:pt>
                <c:pt idx="11702">
                  <c:v>1.2000000000000002</c:v>
                </c:pt>
                <c:pt idx="11703">
                  <c:v>1.1800000000000002</c:v>
                </c:pt>
                <c:pt idx="11704">
                  <c:v>1.1499999999999999</c:v>
                </c:pt>
                <c:pt idx="11705">
                  <c:v>1.1299999999999999</c:v>
                </c:pt>
                <c:pt idx="11706">
                  <c:v>1.1200000000000001</c:v>
                </c:pt>
                <c:pt idx="11707">
                  <c:v>1.1000000000000001</c:v>
                </c:pt>
                <c:pt idx="11708">
                  <c:v>1.08</c:v>
                </c:pt>
                <c:pt idx="11709">
                  <c:v>1.0499999999999998</c:v>
                </c:pt>
                <c:pt idx="11710">
                  <c:v>1.0299999999999998</c:v>
                </c:pt>
                <c:pt idx="11711">
                  <c:v>1</c:v>
                </c:pt>
                <c:pt idx="11712">
                  <c:v>0.98</c:v>
                </c:pt>
                <c:pt idx="11713">
                  <c:v>0.95000000000000018</c:v>
                </c:pt>
                <c:pt idx="11714">
                  <c:v>0.93000000000000016</c:v>
                </c:pt>
                <c:pt idx="11715">
                  <c:v>0.91999999999999993</c:v>
                </c:pt>
                <c:pt idx="11716">
                  <c:v>0.89999999999999991</c:v>
                </c:pt>
                <c:pt idx="11717">
                  <c:v>0.87000000000000011</c:v>
                </c:pt>
                <c:pt idx="11718">
                  <c:v>0.85000000000000009</c:v>
                </c:pt>
                <c:pt idx="11719">
                  <c:v>0.81999999999999984</c:v>
                </c:pt>
                <c:pt idx="11720">
                  <c:v>0.81</c:v>
                </c:pt>
                <c:pt idx="11721">
                  <c:v>0.79</c:v>
                </c:pt>
                <c:pt idx="11722">
                  <c:v>0.77</c:v>
                </c:pt>
                <c:pt idx="11723">
                  <c:v>0.73999999999999977</c:v>
                </c:pt>
                <c:pt idx="11724">
                  <c:v>0.71</c:v>
                </c:pt>
                <c:pt idx="11725">
                  <c:v>0.69</c:v>
                </c:pt>
                <c:pt idx="11726">
                  <c:v>0.68000000000000016</c:v>
                </c:pt>
                <c:pt idx="11727">
                  <c:v>0.66000000000000014</c:v>
                </c:pt>
                <c:pt idx="11728">
                  <c:v>0.64000000000000012</c:v>
                </c:pt>
                <c:pt idx="11729">
                  <c:v>0.60999999999999988</c:v>
                </c:pt>
                <c:pt idx="11730">
                  <c:v>0.58000000000000007</c:v>
                </c:pt>
                <c:pt idx="11731">
                  <c:v>0.56000000000000005</c:v>
                </c:pt>
                <c:pt idx="11732">
                  <c:v>0.5299999999999998</c:v>
                </c:pt>
                <c:pt idx="11733">
                  <c:v>0.5</c:v>
                </c:pt>
                <c:pt idx="11734">
                  <c:v>0.48</c:v>
                </c:pt>
                <c:pt idx="11735">
                  <c:v>0.44999999999999996</c:v>
                </c:pt>
                <c:pt idx="11736">
                  <c:v>0.42999999999999994</c:v>
                </c:pt>
                <c:pt idx="11737">
                  <c:v>0.39999999999999991</c:v>
                </c:pt>
                <c:pt idx="11738">
                  <c:v>0.39999999999999991</c:v>
                </c:pt>
                <c:pt idx="11739">
                  <c:v>0.37999999999999989</c:v>
                </c:pt>
                <c:pt idx="11740">
                  <c:v>0.34999999999999987</c:v>
                </c:pt>
                <c:pt idx="11741">
                  <c:v>0.33000000000000007</c:v>
                </c:pt>
                <c:pt idx="11742">
                  <c:v>0.30000000000000004</c:v>
                </c:pt>
                <c:pt idx="11743">
                  <c:v>0.27</c:v>
                </c:pt>
                <c:pt idx="11744">
                  <c:v>0.27</c:v>
                </c:pt>
                <c:pt idx="11745">
                  <c:v>0.24</c:v>
                </c:pt>
                <c:pt idx="11746">
                  <c:v>0.20999999999999996</c:v>
                </c:pt>
                <c:pt idx="11747">
                  <c:v>0.18999999999999995</c:v>
                </c:pt>
                <c:pt idx="11748">
                  <c:v>0.15999999999999992</c:v>
                </c:pt>
                <c:pt idx="11749">
                  <c:v>0.1399999999999999</c:v>
                </c:pt>
                <c:pt idx="11750">
                  <c:v>0.10999999999999988</c:v>
                </c:pt>
                <c:pt idx="11751">
                  <c:v>8.0000000000000071E-2</c:v>
                </c:pt>
                <c:pt idx="11752">
                  <c:v>6.0000000000000053E-2</c:v>
                </c:pt>
                <c:pt idx="11753">
                  <c:v>3.0000000000000027E-2</c:v>
                </c:pt>
                <c:pt idx="11754">
                  <c:v>0</c:v>
                </c:pt>
                <c:pt idx="11755">
                  <c:v>0</c:v>
                </c:pt>
                <c:pt idx="11756">
                  <c:v>-2.0000000000000018E-2</c:v>
                </c:pt>
                <c:pt idx="11757">
                  <c:v>-5.0000000000000044E-2</c:v>
                </c:pt>
                <c:pt idx="11758">
                  <c:v>-7.0000000000000062E-2</c:v>
                </c:pt>
                <c:pt idx="11759">
                  <c:v>-0.10000000000000009</c:v>
                </c:pt>
                <c:pt idx="11760">
                  <c:v>-0.13000000000000012</c:v>
                </c:pt>
                <c:pt idx="11761">
                  <c:v>-0.13000000000000012</c:v>
                </c:pt>
                <c:pt idx="11762">
                  <c:v>-0.15000000000000013</c:v>
                </c:pt>
                <c:pt idx="11763">
                  <c:v>-0.17999999999999994</c:v>
                </c:pt>
                <c:pt idx="11764">
                  <c:v>-0.19999999999999996</c:v>
                </c:pt>
                <c:pt idx="11765">
                  <c:v>-0.22999999999999998</c:v>
                </c:pt>
                <c:pt idx="11766">
                  <c:v>-0.25</c:v>
                </c:pt>
                <c:pt idx="11767">
                  <c:v>-0.26</c:v>
                </c:pt>
                <c:pt idx="11768">
                  <c:v>-0.28000000000000003</c:v>
                </c:pt>
                <c:pt idx="11769">
                  <c:v>-0.30000000000000004</c:v>
                </c:pt>
                <c:pt idx="11770">
                  <c:v>-0.33000000000000007</c:v>
                </c:pt>
                <c:pt idx="11771">
                  <c:v>-0.35000000000000009</c:v>
                </c:pt>
                <c:pt idx="11772">
                  <c:v>-0.38000000000000012</c:v>
                </c:pt>
                <c:pt idx="11773">
                  <c:v>-0.39000000000000012</c:v>
                </c:pt>
                <c:pt idx="11774">
                  <c:v>-0.40000000000000013</c:v>
                </c:pt>
                <c:pt idx="11775">
                  <c:v>-0.42999999999999994</c:v>
                </c:pt>
                <c:pt idx="11776">
                  <c:v>-0.44999999999999996</c:v>
                </c:pt>
                <c:pt idx="11777">
                  <c:v>-0.48</c:v>
                </c:pt>
                <c:pt idx="11778">
                  <c:v>-0.5</c:v>
                </c:pt>
                <c:pt idx="11779">
                  <c:v>-0.53</c:v>
                </c:pt>
                <c:pt idx="11780">
                  <c:v>-0.55000000000000004</c:v>
                </c:pt>
                <c:pt idx="11781">
                  <c:v>-0.58000000000000007</c:v>
                </c:pt>
                <c:pt idx="11782">
                  <c:v>-0.60000000000000009</c:v>
                </c:pt>
                <c:pt idx="11783">
                  <c:v>-0.63</c:v>
                </c:pt>
                <c:pt idx="11784">
                  <c:v>-0.65</c:v>
                </c:pt>
                <c:pt idx="11785">
                  <c:v>-0.68</c:v>
                </c:pt>
                <c:pt idx="11786">
                  <c:v>-0.70000000000000007</c:v>
                </c:pt>
                <c:pt idx="11787">
                  <c:v>-0.73</c:v>
                </c:pt>
                <c:pt idx="11788">
                  <c:v>-0.73</c:v>
                </c:pt>
                <c:pt idx="11789">
                  <c:v>-0.76</c:v>
                </c:pt>
                <c:pt idx="11790">
                  <c:v>-0.78</c:v>
                </c:pt>
                <c:pt idx="11791">
                  <c:v>-0.81</c:v>
                </c:pt>
                <c:pt idx="11792">
                  <c:v>-0.83000000000000007</c:v>
                </c:pt>
                <c:pt idx="11793">
                  <c:v>-0.86</c:v>
                </c:pt>
                <c:pt idx="11794">
                  <c:v>-0.88</c:v>
                </c:pt>
                <c:pt idx="11795">
                  <c:v>-0.91</c:v>
                </c:pt>
                <c:pt idx="11796">
                  <c:v>-0.92</c:v>
                </c:pt>
                <c:pt idx="11797">
                  <c:v>-0.93</c:v>
                </c:pt>
                <c:pt idx="11798">
                  <c:v>-0.96000000000000008</c:v>
                </c:pt>
                <c:pt idx="11799">
                  <c:v>-0.98</c:v>
                </c:pt>
                <c:pt idx="11800">
                  <c:v>-1</c:v>
                </c:pt>
                <c:pt idx="11801">
                  <c:v>-1.01</c:v>
                </c:pt>
                <c:pt idx="11802">
                  <c:v>-1.03</c:v>
                </c:pt>
                <c:pt idx="11803">
                  <c:v>-1.06</c:v>
                </c:pt>
                <c:pt idx="11804">
                  <c:v>-1.08</c:v>
                </c:pt>
                <c:pt idx="11805">
                  <c:v>-1.1100000000000001</c:v>
                </c:pt>
                <c:pt idx="11806">
                  <c:v>-1.1100000000000001</c:v>
                </c:pt>
                <c:pt idx="11807">
                  <c:v>-1.1200000000000001</c:v>
                </c:pt>
                <c:pt idx="11808">
                  <c:v>-1.1200000000000001</c:v>
                </c:pt>
                <c:pt idx="11809">
                  <c:v>-1.1100000000000001</c:v>
                </c:pt>
                <c:pt idx="11810">
                  <c:v>-1.0900000000000001</c:v>
                </c:pt>
                <c:pt idx="11811">
                  <c:v>-1.08</c:v>
                </c:pt>
                <c:pt idx="11812">
                  <c:v>-1.06</c:v>
                </c:pt>
                <c:pt idx="11813">
                  <c:v>-1.06</c:v>
                </c:pt>
                <c:pt idx="11814">
                  <c:v>-1.03</c:v>
                </c:pt>
                <c:pt idx="11815">
                  <c:v>-1.01</c:v>
                </c:pt>
                <c:pt idx="11816">
                  <c:v>-0.98</c:v>
                </c:pt>
                <c:pt idx="11817">
                  <c:v>-0.97000000000000008</c:v>
                </c:pt>
                <c:pt idx="11818">
                  <c:v>-0.96000000000000008</c:v>
                </c:pt>
                <c:pt idx="11819">
                  <c:v>-0.93</c:v>
                </c:pt>
                <c:pt idx="11820">
                  <c:v>-0.91</c:v>
                </c:pt>
                <c:pt idx="11821">
                  <c:v>-0.88</c:v>
                </c:pt>
                <c:pt idx="11822">
                  <c:v>-0.86</c:v>
                </c:pt>
                <c:pt idx="11823">
                  <c:v>-0.86</c:v>
                </c:pt>
                <c:pt idx="11824">
                  <c:v>-0.83000000000000007</c:v>
                </c:pt>
                <c:pt idx="11825">
                  <c:v>-0.81</c:v>
                </c:pt>
                <c:pt idx="11826">
                  <c:v>-0.78</c:v>
                </c:pt>
                <c:pt idx="11827">
                  <c:v>-0.76</c:v>
                </c:pt>
                <c:pt idx="11828">
                  <c:v>-0.75</c:v>
                </c:pt>
                <c:pt idx="11829">
                  <c:v>-0.73</c:v>
                </c:pt>
                <c:pt idx="11830">
                  <c:v>-0.70000000000000007</c:v>
                </c:pt>
                <c:pt idx="11831">
                  <c:v>-0.68</c:v>
                </c:pt>
                <c:pt idx="11832">
                  <c:v>-0.65</c:v>
                </c:pt>
                <c:pt idx="11833">
                  <c:v>-0.63</c:v>
                </c:pt>
                <c:pt idx="11834">
                  <c:v>-0.62</c:v>
                </c:pt>
                <c:pt idx="11835">
                  <c:v>-0.60000000000000009</c:v>
                </c:pt>
                <c:pt idx="11836">
                  <c:v>-0.58000000000000007</c:v>
                </c:pt>
                <c:pt idx="11837">
                  <c:v>-0.55000000000000004</c:v>
                </c:pt>
                <c:pt idx="11838">
                  <c:v>-0.53</c:v>
                </c:pt>
                <c:pt idx="11839">
                  <c:v>-0.5</c:v>
                </c:pt>
                <c:pt idx="11840">
                  <c:v>-0.48</c:v>
                </c:pt>
                <c:pt idx="11841">
                  <c:v>-0.44999999999999996</c:v>
                </c:pt>
                <c:pt idx="11842">
                  <c:v>-0.42999999999999994</c:v>
                </c:pt>
                <c:pt idx="11843">
                  <c:v>-0.40000000000000013</c:v>
                </c:pt>
                <c:pt idx="11844">
                  <c:v>-0.38000000000000012</c:v>
                </c:pt>
                <c:pt idx="11845">
                  <c:v>-0.35000000000000009</c:v>
                </c:pt>
                <c:pt idx="11846">
                  <c:v>-0.33000000000000007</c:v>
                </c:pt>
                <c:pt idx="11847">
                  <c:v>-0.29000000000000004</c:v>
                </c:pt>
                <c:pt idx="11848">
                  <c:v>-0.27</c:v>
                </c:pt>
                <c:pt idx="11849">
                  <c:v>-0.24</c:v>
                </c:pt>
                <c:pt idx="11850">
                  <c:v>-0.21999999999999997</c:v>
                </c:pt>
                <c:pt idx="11851">
                  <c:v>-0.18999999999999995</c:v>
                </c:pt>
                <c:pt idx="11852">
                  <c:v>-0.16000000000000014</c:v>
                </c:pt>
                <c:pt idx="11853">
                  <c:v>-0.13000000000000012</c:v>
                </c:pt>
                <c:pt idx="11854">
                  <c:v>-0.1100000000000001</c:v>
                </c:pt>
                <c:pt idx="11855">
                  <c:v>-8.0000000000000071E-2</c:v>
                </c:pt>
                <c:pt idx="11856">
                  <c:v>-6.0000000000000053E-2</c:v>
                </c:pt>
                <c:pt idx="11857">
                  <c:v>-3.0000000000000027E-2</c:v>
                </c:pt>
                <c:pt idx="11858">
                  <c:v>-1.0000000000000009E-2</c:v>
                </c:pt>
                <c:pt idx="11859">
                  <c:v>2.0000000000000018E-2</c:v>
                </c:pt>
                <c:pt idx="11860">
                  <c:v>3.0000000000000027E-2</c:v>
                </c:pt>
                <c:pt idx="11861">
                  <c:v>4.0000000000000036E-2</c:v>
                </c:pt>
                <c:pt idx="11862">
                  <c:v>7.0000000000000062E-2</c:v>
                </c:pt>
                <c:pt idx="11863">
                  <c:v>9.9999999999999867E-2</c:v>
                </c:pt>
                <c:pt idx="11864">
                  <c:v>0.12999999999999989</c:v>
                </c:pt>
                <c:pt idx="11865">
                  <c:v>0.14999999999999991</c:v>
                </c:pt>
                <c:pt idx="11866">
                  <c:v>0.15999999999999992</c:v>
                </c:pt>
                <c:pt idx="11867">
                  <c:v>0.17999999999999994</c:v>
                </c:pt>
                <c:pt idx="11868">
                  <c:v>0.19999999999999996</c:v>
                </c:pt>
                <c:pt idx="11869">
                  <c:v>0.22999999999999998</c:v>
                </c:pt>
                <c:pt idx="11870">
                  <c:v>0.25</c:v>
                </c:pt>
                <c:pt idx="11871">
                  <c:v>0.28000000000000003</c:v>
                </c:pt>
                <c:pt idx="11872">
                  <c:v>0.29000000000000004</c:v>
                </c:pt>
                <c:pt idx="11873">
                  <c:v>0.30000000000000004</c:v>
                </c:pt>
                <c:pt idx="11874">
                  <c:v>0.33999999999999986</c:v>
                </c:pt>
                <c:pt idx="11875">
                  <c:v>0.35999999999999988</c:v>
                </c:pt>
                <c:pt idx="11876">
                  <c:v>0.3899999999999999</c:v>
                </c:pt>
                <c:pt idx="11877">
                  <c:v>0.40999999999999992</c:v>
                </c:pt>
                <c:pt idx="11878">
                  <c:v>0.42999999999999994</c:v>
                </c:pt>
                <c:pt idx="11879">
                  <c:v>0.44999999999999996</c:v>
                </c:pt>
                <c:pt idx="11880">
                  <c:v>0.46999999999999975</c:v>
                </c:pt>
                <c:pt idx="11881">
                  <c:v>0.5</c:v>
                </c:pt>
                <c:pt idx="11882">
                  <c:v>0.5299999999999998</c:v>
                </c:pt>
                <c:pt idx="11883">
                  <c:v>0.56000000000000005</c:v>
                </c:pt>
                <c:pt idx="11884">
                  <c:v>0.56000000000000005</c:v>
                </c:pt>
                <c:pt idx="11885">
                  <c:v>0.58000000000000007</c:v>
                </c:pt>
                <c:pt idx="11886">
                  <c:v>0.60999999999999988</c:v>
                </c:pt>
                <c:pt idx="11887">
                  <c:v>0.62999999999999989</c:v>
                </c:pt>
                <c:pt idx="11888">
                  <c:v>0.66000000000000014</c:v>
                </c:pt>
                <c:pt idx="11889">
                  <c:v>0.66999999999999993</c:v>
                </c:pt>
                <c:pt idx="11890">
                  <c:v>0.68000000000000016</c:v>
                </c:pt>
                <c:pt idx="11891">
                  <c:v>0.71</c:v>
                </c:pt>
                <c:pt idx="11892">
                  <c:v>0.73</c:v>
                </c:pt>
                <c:pt idx="11893">
                  <c:v>0.75999999999999979</c:v>
                </c:pt>
                <c:pt idx="11894">
                  <c:v>0.7799999999999998</c:v>
                </c:pt>
                <c:pt idx="11895">
                  <c:v>0.79</c:v>
                </c:pt>
                <c:pt idx="11896">
                  <c:v>0.81</c:v>
                </c:pt>
                <c:pt idx="11897">
                  <c:v>0.83000000000000007</c:v>
                </c:pt>
                <c:pt idx="11898">
                  <c:v>0.85999999999999988</c:v>
                </c:pt>
                <c:pt idx="11899">
                  <c:v>0.87999999999999989</c:v>
                </c:pt>
                <c:pt idx="11900">
                  <c:v>0.89000000000000012</c:v>
                </c:pt>
                <c:pt idx="11901">
                  <c:v>0.91000000000000014</c:v>
                </c:pt>
                <c:pt idx="11902">
                  <c:v>0.93000000000000016</c:v>
                </c:pt>
                <c:pt idx="11903">
                  <c:v>0.96</c:v>
                </c:pt>
                <c:pt idx="11904">
                  <c:v>0.98</c:v>
                </c:pt>
                <c:pt idx="11905">
                  <c:v>1.0099999999999998</c:v>
                </c:pt>
                <c:pt idx="11906">
                  <c:v>1.0299999999999998</c:v>
                </c:pt>
                <c:pt idx="11907">
                  <c:v>1.06</c:v>
                </c:pt>
                <c:pt idx="11908">
                  <c:v>1.0699999999999998</c:v>
                </c:pt>
                <c:pt idx="11909">
                  <c:v>1.08</c:v>
                </c:pt>
                <c:pt idx="11910">
                  <c:v>1.1099999999999999</c:v>
                </c:pt>
                <c:pt idx="11911">
                  <c:v>1.1299999999999999</c:v>
                </c:pt>
                <c:pt idx="11912">
                  <c:v>1.1299999999999999</c:v>
                </c:pt>
                <c:pt idx="11913">
                  <c:v>1.1600000000000001</c:v>
                </c:pt>
                <c:pt idx="11914">
                  <c:v>1.19</c:v>
                </c:pt>
                <c:pt idx="11915">
                  <c:v>1.19</c:v>
                </c:pt>
                <c:pt idx="11916">
                  <c:v>1.2000000000000002</c:v>
                </c:pt>
                <c:pt idx="11917">
                  <c:v>1.1600000000000001</c:v>
                </c:pt>
                <c:pt idx="11918">
                  <c:v>1.1600000000000001</c:v>
                </c:pt>
                <c:pt idx="11919">
                  <c:v>1.1299999999999999</c:v>
                </c:pt>
                <c:pt idx="11920">
                  <c:v>1.1099999999999999</c:v>
                </c:pt>
                <c:pt idx="11921">
                  <c:v>1.1099999999999999</c:v>
                </c:pt>
                <c:pt idx="11922">
                  <c:v>1.08</c:v>
                </c:pt>
                <c:pt idx="11923">
                  <c:v>1.0699999999999998</c:v>
                </c:pt>
                <c:pt idx="11924">
                  <c:v>1.06</c:v>
                </c:pt>
                <c:pt idx="11925">
                  <c:v>1.0299999999999998</c:v>
                </c:pt>
                <c:pt idx="11926">
                  <c:v>1.0099999999999998</c:v>
                </c:pt>
                <c:pt idx="11927">
                  <c:v>0.98999999999999977</c:v>
                </c:pt>
                <c:pt idx="11928">
                  <c:v>0.98</c:v>
                </c:pt>
                <c:pt idx="11929">
                  <c:v>0.96</c:v>
                </c:pt>
                <c:pt idx="11930">
                  <c:v>0.93000000000000016</c:v>
                </c:pt>
                <c:pt idx="11931">
                  <c:v>0.91000000000000014</c:v>
                </c:pt>
                <c:pt idx="11932">
                  <c:v>0.89999999999999991</c:v>
                </c:pt>
                <c:pt idx="11933">
                  <c:v>0.87999999999999989</c:v>
                </c:pt>
                <c:pt idx="11934">
                  <c:v>0.85999999999999988</c:v>
                </c:pt>
                <c:pt idx="11935">
                  <c:v>0.83000000000000007</c:v>
                </c:pt>
                <c:pt idx="11936">
                  <c:v>0.81</c:v>
                </c:pt>
                <c:pt idx="11937">
                  <c:v>0.7799999999999998</c:v>
                </c:pt>
                <c:pt idx="11938">
                  <c:v>0.77</c:v>
                </c:pt>
                <c:pt idx="11939">
                  <c:v>0.75999999999999979</c:v>
                </c:pt>
                <c:pt idx="11940">
                  <c:v>0.73</c:v>
                </c:pt>
                <c:pt idx="11941">
                  <c:v>0.71</c:v>
                </c:pt>
                <c:pt idx="11942">
                  <c:v>0.68000000000000016</c:v>
                </c:pt>
                <c:pt idx="11943">
                  <c:v>0.66000000000000014</c:v>
                </c:pt>
                <c:pt idx="11944">
                  <c:v>0.64999999999999991</c:v>
                </c:pt>
                <c:pt idx="11945">
                  <c:v>0.62999999999999989</c:v>
                </c:pt>
                <c:pt idx="11946">
                  <c:v>0.60999999999999988</c:v>
                </c:pt>
                <c:pt idx="11947">
                  <c:v>0.58000000000000007</c:v>
                </c:pt>
                <c:pt idx="11948">
                  <c:v>0.56000000000000005</c:v>
                </c:pt>
                <c:pt idx="11949">
                  <c:v>0.5299999999999998</c:v>
                </c:pt>
                <c:pt idx="11950">
                  <c:v>0.52</c:v>
                </c:pt>
                <c:pt idx="11951">
                  <c:v>0.5</c:v>
                </c:pt>
                <c:pt idx="11952">
                  <c:v>0.48</c:v>
                </c:pt>
                <c:pt idx="11953">
                  <c:v>0.44999999999999996</c:v>
                </c:pt>
                <c:pt idx="11954">
                  <c:v>0.42999999999999994</c:v>
                </c:pt>
                <c:pt idx="11955">
                  <c:v>0.39999999999999991</c:v>
                </c:pt>
                <c:pt idx="11956">
                  <c:v>0.39999999999999991</c:v>
                </c:pt>
                <c:pt idx="11957">
                  <c:v>0.37999999999999989</c:v>
                </c:pt>
                <c:pt idx="11958">
                  <c:v>0.34999999999999987</c:v>
                </c:pt>
                <c:pt idx="11959">
                  <c:v>0.33000000000000007</c:v>
                </c:pt>
                <c:pt idx="11960">
                  <c:v>0.30000000000000004</c:v>
                </c:pt>
                <c:pt idx="11961">
                  <c:v>0.28000000000000003</c:v>
                </c:pt>
                <c:pt idx="11962">
                  <c:v>0.27</c:v>
                </c:pt>
                <c:pt idx="11963">
                  <c:v>0.25</c:v>
                </c:pt>
                <c:pt idx="11964">
                  <c:v>0.22999999999999998</c:v>
                </c:pt>
                <c:pt idx="11965">
                  <c:v>0.19999999999999996</c:v>
                </c:pt>
                <c:pt idx="11966">
                  <c:v>0.17999999999999994</c:v>
                </c:pt>
                <c:pt idx="11967">
                  <c:v>0.14999999999999991</c:v>
                </c:pt>
                <c:pt idx="11968">
                  <c:v>0.1399999999999999</c:v>
                </c:pt>
                <c:pt idx="11969">
                  <c:v>0.12999999999999989</c:v>
                </c:pt>
                <c:pt idx="11970">
                  <c:v>9.9999999999999867E-2</c:v>
                </c:pt>
                <c:pt idx="11971">
                  <c:v>8.0000000000000071E-2</c:v>
                </c:pt>
                <c:pt idx="11972">
                  <c:v>5.0000000000000044E-2</c:v>
                </c:pt>
                <c:pt idx="11973">
                  <c:v>3.0000000000000027E-2</c:v>
                </c:pt>
                <c:pt idx="11974">
                  <c:v>2.0000000000000018E-2</c:v>
                </c:pt>
                <c:pt idx="11975">
                  <c:v>0</c:v>
                </c:pt>
                <c:pt idx="11976">
                  <c:v>-2.0000000000000018E-2</c:v>
                </c:pt>
                <c:pt idx="11977">
                  <c:v>-5.0000000000000044E-2</c:v>
                </c:pt>
                <c:pt idx="11978">
                  <c:v>-7.0000000000000062E-2</c:v>
                </c:pt>
                <c:pt idx="11979">
                  <c:v>-0.10000000000000009</c:v>
                </c:pt>
                <c:pt idx="11980">
                  <c:v>-0.1100000000000001</c:v>
                </c:pt>
                <c:pt idx="11981">
                  <c:v>-0.13000000000000012</c:v>
                </c:pt>
                <c:pt idx="11982">
                  <c:v>-0.15000000000000013</c:v>
                </c:pt>
                <c:pt idx="11983">
                  <c:v>-0.17999999999999994</c:v>
                </c:pt>
                <c:pt idx="11984">
                  <c:v>-0.19999999999999996</c:v>
                </c:pt>
                <c:pt idx="11985">
                  <c:v>-0.21999999999999997</c:v>
                </c:pt>
                <c:pt idx="11986">
                  <c:v>-0.22999999999999998</c:v>
                </c:pt>
                <c:pt idx="11987">
                  <c:v>-0.25</c:v>
                </c:pt>
                <c:pt idx="11988">
                  <c:v>-0.28000000000000003</c:v>
                </c:pt>
                <c:pt idx="11989">
                  <c:v>-0.30000000000000004</c:v>
                </c:pt>
                <c:pt idx="11990">
                  <c:v>-0.33000000000000007</c:v>
                </c:pt>
                <c:pt idx="11991">
                  <c:v>-0.34000000000000008</c:v>
                </c:pt>
                <c:pt idx="11992">
                  <c:v>-0.3600000000000001</c:v>
                </c:pt>
                <c:pt idx="11993">
                  <c:v>-0.39000000000000012</c:v>
                </c:pt>
                <c:pt idx="11994">
                  <c:v>-0.41000000000000014</c:v>
                </c:pt>
                <c:pt idx="11995">
                  <c:v>-0.43999999999999995</c:v>
                </c:pt>
                <c:pt idx="11996">
                  <c:v>-0.45999999999999996</c:v>
                </c:pt>
                <c:pt idx="11997">
                  <c:v>-0.47</c:v>
                </c:pt>
                <c:pt idx="11998">
                  <c:v>-0.49</c:v>
                </c:pt>
                <c:pt idx="11999">
                  <c:v>-0.51</c:v>
                </c:pt>
                <c:pt idx="12000">
                  <c:v>-0.54</c:v>
                </c:pt>
                <c:pt idx="12001">
                  <c:v>-0.56000000000000005</c:v>
                </c:pt>
                <c:pt idx="12002">
                  <c:v>-0.60000000000000009</c:v>
                </c:pt>
                <c:pt idx="12003">
                  <c:v>-0.62</c:v>
                </c:pt>
                <c:pt idx="12004">
                  <c:v>-0.65</c:v>
                </c:pt>
                <c:pt idx="12005">
                  <c:v>-0.67</c:v>
                </c:pt>
                <c:pt idx="12006">
                  <c:v>-0.70000000000000007</c:v>
                </c:pt>
                <c:pt idx="12007">
                  <c:v>-0.72000000000000008</c:v>
                </c:pt>
                <c:pt idx="12008">
                  <c:v>-0.75</c:v>
                </c:pt>
                <c:pt idx="12009">
                  <c:v>-0.77</c:v>
                </c:pt>
                <c:pt idx="12010">
                  <c:v>-0.79</c:v>
                </c:pt>
                <c:pt idx="12011">
                  <c:v>-0.8</c:v>
                </c:pt>
                <c:pt idx="12012">
                  <c:v>-0.82000000000000006</c:v>
                </c:pt>
                <c:pt idx="12013">
                  <c:v>-0.85000000000000009</c:v>
                </c:pt>
                <c:pt idx="12014">
                  <c:v>-0.87</c:v>
                </c:pt>
                <c:pt idx="12015">
                  <c:v>-0.89</c:v>
                </c:pt>
                <c:pt idx="12016">
                  <c:v>-0.9</c:v>
                </c:pt>
                <c:pt idx="12017">
                  <c:v>-0.92</c:v>
                </c:pt>
                <c:pt idx="12018">
                  <c:v>-0.95000000000000007</c:v>
                </c:pt>
                <c:pt idx="12019">
                  <c:v>-0.95000000000000007</c:v>
                </c:pt>
                <c:pt idx="12020">
                  <c:v>-0.97000000000000008</c:v>
                </c:pt>
                <c:pt idx="12021">
                  <c:v>-1</c:v>
                </c:pt>
                <c:pt idx="12022">
                  <c:v>-1.02</c:v>
                </c:pt>
                <c:pt idx="12023">
                  <c:v>-1.05</c:v>
                </c:pt>
                <c:pt idx="12024">
                  <c:v>-1.06</c:v>
                </c:pt>
                <c:pt idx="12025">
                  <c:v>-1.07</c:v>
                </c:pt>
                <c:pt idx="12026">
                  <c:v>-1.1000000000000001</c:v>
                </c:pt>
                <c:pt idx="12027">
                  <c:v>-1.1200000000000001</c:v>
                </c:pt>
                <c:pt idx="12028">
                  <c:v>-1.1200000000000001</c:v>
                </c:pt>
                <c:pt idx="12029">
                  <c:v>-1.1400000000000001</c:v>
                </c:pt>
                <c:pt idx="12030">
                  <c:v>-1.1499999999999999</c:v>
                </c:pt>
                <c:pt idx="12031">
                  <c:v>-1.17</c:v>
                </c:pt>
                <c:pt idx="12032">
                  <c:v>-1.1600000000000001</c:v>
                </c:pt>
                <c:pt idx="12033">
                  <c:v>-1.1400000000000001</c:v>
                </c:pt>
                <c:pt idx="12034">
                  <c:v>-1.1200000000000001</c:v>
                </c:pt>
                <c:pt idx="12035">
                  <c:v>-1.1100000000000001</c:v>
                </c:pt>
                <c:pt idx="12036">
                  <c:v>-1.1000000000000001</c:v>
                </c:pt>
                <c:pt idx="12037">
                  <c:v>-1.07</c:v>
                </c:pt>
                <c:pt idx="12038">
                  <c:v>-1.05</c:v>
                </c:pt>
                <c:pt idx="12039">
                  <c:v>-1.04</c:v>
                </c:pt>
                <c:pt idx="12040">
                  <c:v>-1.02</c:v>
                </c:pt>
                <c:pt idx="12041">
                  <c:v>-1</c:v>
                </c:pt>
                <c:pt idx="12042">
                  <c:v>-0.97000000000000008</c:v>
                </c:pt>
                <c:pt idx="12043">
                  <c:v>-0.95000000000000007</c:v>
                </c:pt>
                <c:pt idx="12044">
                  <c:v>-0.92</c:v>
                </c:pt>
                <c:pt idx="12045">
                  <c:v>-0.9</c:v>
                </c:pt>
                <c:pt idx="12046">
                  <c:v>-0.87</c:v>
                </c:pt>
                <c:pt idx="12047">
                  <c:v>-0.86</c:v>
                </c:pt>
                <c:pt idx="12048">
                  <c:v>-0.85000000000000009</c:v>
                </c:pt>
                <c:pt idx="12049">
                  <c:v>-0.82000000000000006</c:v>
                </c:pt>
                <c:pt idx="12050">
                  <c:v>-0.8</c:v>
                </c:pt>
                <c:pt idx="12051">
                  <c:v>-0.77</c:v>
                </c:pt>
                <c:pt idx="12052">
                  <c:v>-0.75</c:v>
                </c:pt>
                <c:pt idx="12053">
                  <c:v>-0.72000000000000008</c:v>
                </c:pt>
                <c:pt idx="12054">
                  <c:v>-0.70000000000000007</c:v>
                </c:pt>
                <c:pt idx="12055">
                  <c:v>-0.67</c:v>
                </c:pt>
                <c:pt idx="12056">
                  <c:v>-0.65</c:v>
                </c:pt>
                <c:pt idx="12057">
                  <c:v>-0.62</c:v>
                </c:pt>
                <c:pt idx="12058">
                  <c:v>-0.60000000000000009</c:v>
                </c:pt>
                <c:pt idx="12059">
                  <c:v>-0.58000000000000007</c:v>
                </c:pt>
                <c:pt idx="12060">
                  <c:v>-0.57000000000000006</c:v>
                </c:pt>
                <c:pt idx="12061">
                  <c:v>-0.55000000000000004</c:v>
                </c:pt>
                <c:pt idx="12062">
                  <c:v>-0.52</c:v>
                </c:pt>
                <c:pt idx="12063">
                  <c:v>-0.49</c:v>
                </c:pt>
                <c:pt idx="12064">
                  <c:v>-0.47</c:v>
                </c:pt>
                <c:pt idx="12065">
                  <c:v>-0.44999999999999996</c:v>
                </c:pt>
                <c:pt idx="12066">
                  <c:v>-0.43999999999999995</c:v>
                </c:pt>
                <c:pt idx="12067">
                  <c:v>-0.41999999999999993</c:v>
                </c:pt>
                <c:pt idx="12068">
                  <c:v>-0.39000000000000012</c:v>
                </c:pt>
                <c:pt idx="12069">
                  <c:v>-0.37000000000000011</c:v>
                </c:pt>
                <c:pt idx="12070">
                  <c:v>-0.34000000000000008</c:v>
                </c:pt>
                <c:pt idx="12071">
                  <c:v>-0.32000000000000006</c:v>
                </c:pt>
                <c:pt idx="12072">
                  <c:v>-0.31000000000000005</c:v>
                </c:pt>
                <c:pt idx="12073">
                  <c:v>-0.29000000000000004</c:v>
                </c:pt>
                <c:pt idx="12074">
                  <c:v>-0.27</c:v>
                </c:pt>
                <c:pt idx="12075">
                  <c:v>-0.24</c:v>
                </c:pt>
                <c:pt idx="12076">
                  <c:v>-0.21999999999999997</c:v>
                </c:pt>
                <c:pt idx="12077">
                  <c:v>-0.18999999999999995</c:v>
                </c:pt>
                <c:pt idx="12078">
                  <c:v>-0.16999999999999993</c:v>
                </c:pt>
                <c:pt idx="12079">
                  <c:v>-0.13000000000000012</c:v>
                </c:pt>
                <c:pt idx="12080">
                  <c:v>-0.1100000000000001</c:v>
                </c:pt>
                <c:pt idx="12081">
                  <c:v>-8.0000000000000071E-2</c:v>
                </c:pt>
                <c:pt idx="12082">
                  <c:v>-6.0000000000000053E-2</c:v>
                </c:pt>
                <c:pt idx="12083">
                  <c:v>-3.0000000000000027E-2</c:v>
                </c:pt>
                <c:pt idx="12084">
                  <c:v>-1.0000000000000009E-2</c:v>
                </c:pt>
                <c:pt idx="12085">
                  <c:v>2.0000000000000018E-2</c:v>
                </c:pt>
                <c:pt idx="12086">
                  <c:v>4.0000000000000036E-2</c:v>
                </c:pt>
                <c:pt idx="12087">
                  <c:v>7.0000000000000062E-2</c:v>
                </c:pt>
                <c:pt idx="12088">
                  <c:v>8.9999999999999858E-2</c:v>
                </c:pt>
                <c:pt idx="12089">
                  <c:v>0.11999999999999988</c:v>
                </c:pt>
                <c:pt idx="12090">
                  <c:v>0.1399999999999999</c:v>
                </c:pt>
                <c:pt idx="12091">
                  <c:v>0.16999999999999993</c:v>
                </c:pt>
                <c:pt idx="12092">
                  <c:v>0.18999999999999995</c:v>
                </c:pt>
                <c:pt idx="12093">
                  <c:v>0.21999999999999997</c:v>
                </c:pt>
                <c:pt idx="12094">
                  <c:v>0.25</c:v>
                </c:pt>
                <c:pt idx="12095">
                  <c:v>0.26</c:v>
                </c:pt>
                <c:pt idx="12096">
                  <c:v>0.28000000000000003</c:v>
                </c:pt>
                <c:pt idx="12097">
                  <c:v>0.30000000000000004</c:v>
                </c:pt>
                <c:pt idx="12098">
                  <c:v>0.33000000000000007</c:v>
                </c:pt>
                <c:pt idx="12099">
                  <c:v>0.34999999999999987</c:v>
                </c:pt>
                <c:pt idx="12100">
                  <c:v>0.37999999999999989</c:v>
                </c:pt>
                <c:pt idx="12101">
                  <c:v>0.39999999999999991</c:v>
                </c:pt>
                <c:pt idx="12102">
                  <c:v>0.42999999999999994</c:v>
                </c:pt>
                <c:pt idx="12103">
                  <c:v>0.44999999999999996</c:v>
                </c:pt>
                <c:pt idx="12104">
                  <c:v>0.48</c:v>
                </c:pt>
                <c:pt idx="12105">
                  <c:v>0.5</c:v>
                </c:pt>
                <c:pt idx="12106">
                  <c:v>0.5299999999999998</c:v>
                </c:pt>
                <c:pt idx="12107">
                  <c:v>0.54</c:v>
                </c:pt>
                <c:pt idx="12108">
                  <c:v>0.56000000000000005</c:v>
                </c:pt>
                <c:pt idx="12109">
                  <c:v>0.58000000000000007</c:v>
                </c:pt>
                <c:pt idx="12110">
                  <c:v>0.60999999999999988</c:v>
                </c:pt>
                <c:pt idx="12111">
                  <c:v>0.62999999999999989</c:v>
                </c:pt>
                <c:pt idx="12112">
                  <c:v>0.66000000000000014</c:v>
                </c:pt>
                <c:pt idx="12113">
                  <c:v>0.66999999999999993</c:v>
                </c:pt>
                <c:pt idx="12114">
                  <c:v>0.68000000000000016</c:v>
                </c:pt>
                <c:pt idx="12115">
                  <c:v>0.71</c:v>
                </c:pt>
                <c:pt idx="12116">
                  <c:v>0.73</c:v>
                </c:pt>
                <c:pt idx="12117">
                  <c:v>0.75999999999999979</c:v>
                </c:pt>
                <c:pt idx="12118">
                  <c:v>0.7799999999999998</c:v>
                </c:pt>
                <c:pt idx="12119">
                  <c:v>0.79</c:v>
                </c:pt>
                <c:pt idx="12120">
                  <c:v>0.81</c:v>
                </c:pt>
                <c:pt idx="12121">
                  <c:v>0.83000000000000007</c:v>
                </c:pt>
                <c:pt idx="12122">
                  <c:v>0.85999999999999988</c:v>
                </c:pt>
                <c:pt idx="12123">
                  <c:v>0.87999999999999989</c:v>
                </c:pt>
                <c:pt idx="12124">
                  <c:v>0.91000000000000014</c:v>
                </c:pt>
                <c:pt idx="12125">
                  <c:v>0.93000000000000016</c:v>
                </c:pt>
                <c:pt idx="12126">
                  <c:v>0.96</c:v>
                </c:pt>
                <c:pt idx="12127">
                  <c:v>0.98</c:v>
                </c:pt>
                <c:pt idx="12128">
                  <c:v>1</c:v>
                </c:pt>
                <c:pt idx="12129">
                  <c:v>1.0099999999999998</c:v>
                </c:pt>
                <c:pt idx="12130">
                  <c:v>1.0299999999999998</c:v>
                </c:pt>
                <c:pt idx="12131">
                  <c:v>1.06</c:v>
                </c:pt>
                <c:pt idx="12132">
                  <c:v>1.08</c:v>
                </c:pt>
                <c:pt idx="12133">
                  <c:v>1.1099999999999999</c:v>
                </c:pt>
                <c:pt idx="12134">
                  <c:v>1.1299999999999999</c:v>
                </c:pt>
                <c:pt idx="12135">
                  <c:v>1.1600000000000001</c:v>
                </c:pt>
                <c:pt idx="12136">
                  <c:v>1.19</c:v>
                </c:pt>
                <c:pt idx="12137">
                  <c:v>1.19</c:v>
                </c:pt>
                <c:pt idx="12138">
                  <c:v>1.21</c:v>
                </c:pt>
                <c:pt idx="12139">
                  <c:v>1.2399999999999998</c:v>
                </c:pt>
                <c:pt idx="12140">
                  <c:v>1.2399999999999998</c:v>
                </c:pt>
                <c:pt idx="12141">
                  <c:v>1.2399999999999998</c:v>
                </c:pt>
                <c:pt idx="12142">
                  <c:v>1.2399999999999998</c:v>
                </c:pt>
                <c:pt idx="12143">
                  <c:v>1.21</c:v>
                </c:pt>
                <c:pt idx="12144">
                  <c:v>1.19</c:v>
                </c:pt>
                <c:pt idx="12145">
                  <c:v>1.19</c:v>
                </c:pt>
                <c:pt idx="12146">
                  <c:v>1.1600000000000001</c:v>
                </c:pt>
                <c:pt idx="12147">
                  <c:v>1.1299999999999999</c:v>
                </c:pt>
                <c:pt idx="12148">
                  <c:v>1.1099999999999999</c:v>
                </c:pt>
                <c:pt idx="12149">
                  <c:v>1.08</c:v>
                </c:pt>
                <c:pt idx="12150">
                  <c:v>1.06</c:v>
                </c:pt>
                <c:pt idx="12151">
                  <c:v>1.0499999999999998</c:v>
                </c:pt>
                <c:pt idx="12152">
                  <c:v>1.0299999999999998</c:v>
                </c:pt>
                <c:pt idx="12153">
                  <c:v>1.0099999999999998</c:v>
                </c:pt>
                <c:pt idx="12154">
                  <c:v>0.98</c:v>
                </c:pt>
                <c:pt idx="12155">
                  <c:v>0.98</c:v>
                </c:pt>
                <c:pt idx="12156">
                  <c:v>0.96</c:v>
                </c:pt>
                <c:pt idx="12157">
                  <c:v>0.93000000000000016</c:v>
                </c:pt>
                <c:pt idx="12158">
                  <c:v>0.91000000000000014</c:v>
                </c:pt>
                <c:pt idx="12159">
                  <c:v>0.87999999999999989</c:v>
                </c:pt>
                <c:pt idx="12160">
                  <c:v>0.87000000000000011</c:v>
                </c:pt>
                <c:pt idx="12161">
                  <c:v>0.85999999999999988</c:v>
                </c:pt>
                <c:pt idx="12162">
                  <c:v>0.83000000000000007</c:v>
                </c:pt>
                <c:pt idx="12163">
                  <c:v>0.81</c:v>
                </c:pt>
                <c:pt idx="12164">
                  <c:v>0.7799999999999998</c:v>
                </c:pt>
                <c:pt idx="12165">
                  <c:v>0.77</c:v>
                </c:pt>
                <c:pt idx="12166">
                  <c:v>0.75999999999999979</c:v>
                </c:pt>
                <c:pt idx="12167">
                  <c:v>0.73</c:v>
                </c:pt>
                <c:pt idx="12168">
                  <c:v>0.71</c:v>
                </c:pt>
                <c:pt idx="12169">
                  <c:v>0.68000000000000016</c:v>
                </c:pt>
                <c:pt idx="12170">
                  <c:v>0.66000000000000014</c:v>
                </c:pt>
                <c:pt idx="12171">
                  <c:v>0.62999999999999989</c:v>
                </c:pt>
                <c:pt idx="12172">
                  <c:v>0.60999999999999988</c:v>
                </c:pt>
                <c:pt idx="12173">
                  <c:v>0.56999999999999984</c:v>
                </c:pt>
                <c:pt idx="12174">
                  <c:v>0.54999999999999982</c:v>
                </c:pt>
                <c:pt idx="12175">
                  <c:v>0.50999999999999979</c:v>
                </c:pt>
                <c:pt idx="12176">
                  <c:v>0.5</c:v>
                </c:pt>
                <c:pt idx="12177">
                  <c:v>0.48999999999999977</c:v>
                </c:pt>
                <c:pt idx="12178">
                  <c:v>0.45999999999999996</c:v>
                </c:pt>
                <c:pt idx="12179">
                  <c:v>0.43999999999999995</c:v>
                </c:pt>
                <c:pt idx="12180">
                  <c:v>0.40999999999999992</c:v>
                </c:pt>
                <c:pt idx="12181">
                  <c:v>0.3899999999999999</c:v>
                </c:pt>
                <c:pt idx="12182">
                  <c:v>0.37999999999999989</c:v>
                </c:pt>
                <c:pt idx="12183">
                  <c:v>0.35999999999999988</c:v>
                </c:pt>
                <c:pt idx="12184">
                  <c:v>0.33999999999999986</c:v>
                </c:pt>
                <c:pt idx="12185">
                  <c:v>0.30000000000000004</c:v>
                </c:pt>
                <c:pt idx="12186">
                  <c:v>0.28000000000000003</c:v>
                </c:pt>
                <c:pt idx="12187">
                  <c:v>0.25</c:v>
                </c:pt>
                <c:pt idx="12188">
                  <c:v>0.24</c:v>
                </c:pt>
                <c:pt idx="12189">
                  <c:v>0.21999999999999997</c:v>
                </c:pt>
                <c:pt idx="12190">
                  <c:v>0.18999999999999995</c:v>
                </c:pt>
                <c:pt idx="12191">
                  <c:v>0.16999999999999993</c:v>
                </c:pt>
                <c:pt idx="12192">
                  <c:v>0.1399999999999999</c:v>
                </c:pt>
                <c:pt idx="12193">
                  <c:v>0.12999999999999989</c:v>
                </c:pt>
                <c:pt idx="12194">
                  <c:v>0.11999999999999988</c:v>
                </c:pt>
                <c:pt idx="12195">
                  <c:v>8.0000000000000071E-2</c:v>
                </c:pt>
                <c:pt idx="12196">
                  <c:v>6.0000000000000053E-2</c:v>
                </c:pt>
                <c:pt idx="12197">
                  <c:v>3.0000000000000027E-2</c:v>
                </c:pt>
                <c:pt idx="12198">
                  <c:v>1.0000000000000009E-2</c:v>
                </c:pt>
                <c:pt idx="12199">
                  <c:v>-2.0000000000000018E-2</c:v>
                </c:pt>
                <c:pt idx="12200">
                  <c:v>-4.0000000000000036E-2</c:v>
                </c:pt>
                <c:pt idx="12201">
                  <c:v>-7.0000000000000062E-2</c:v>
                </c:pt>
                <c:pt idx="12202">
                  <c:v>-9.000000000000008E-2</c:v>
                </c:pt>
                <c:pt idx="12203">
                  <c:v>-0.12000000000000011</c:v>
                </c:pt>
                <c:pt idx="12204">
                  <c:v>-0.14000000000000012</c:v>
                </c:pt>
                <c:pt idx="12205">
                  <c:v>-0.16999999999999993</c:v>
                </c:pt>
                <c:pt idx="12206">
                  <c:v>-0.18999999999999995</c:v>
                </c:pt>
                <c:pt idx="12207">
                  <c:v>-0.21999999999999997</c:v>
                </c:pt>
                <c:pt idx="12208">
                  <c:v>-0.24</c:v>
                </c:pt>
                <c:pt idx="12209">
                  <c:v>-0.27</c:v>
                </c:pt>
                <c:pt idx="12210">
                  <c:v>-0.29000000000000004</c:v>
                </c:pt>
                <c:pt idx="12211">
                  <c:v>-0.32000000000000006</c:v>
                </c:pt>
                <c:pt idx="12212">
                  <c:v>-0.34000000000000008</c:v>
                </c:pt>
                <c:pt idx="12213">
                  <c:v>-0.3600000000000001</c:v>
                </c:pt>
                <c:pt idx="12214">
                  <c:v>-0.37000000000000011</c:v>
                </c:pt>
                <c:pt idx="12215">
                  <c:v>-0.39000000000000012</c:v>
                </c:pt>
                <c:pt idx="12216">
                  <c:v>-0.41999999999999993</c:v>
                </c:pt>
                <c:pt idx="12217">
                  <c:v>-0.43999999999999995</c:v>
                </c:pt>
                <c:pt idx="12218">
                  <c:v>-0.47</c:v>
                </c:pt>
                <c:pt idx="12219">
                  <c:v>-0.49</c:v>
                </c:pt>
                <c:pt idx="12220">
                  <c:v>-0.52</c:v>
                </c:pt>
                <c:pt idx="12221">
                  <c:v>-0.55000000000000004</c:v>
                </c:pt>
                <c:pt idx="12222">
                  <c:v>-0.55000000000000004</c:v>
                </c:pt>
                <c:pt idx="12223">
                  <c:v>-0.57000000000000006</c:v>
                </c:pt>
                <c:pt idx="12224">
                  <c:v>-0.60000000000000009</c:v>
                </c:pt>
                <c:pt idx="12225">
                  <c:v>-0.62</c:v>
                </c:pt>
                <c:pt idx="12226">
                  <c:v>-0.65</c:v>
                </c:pt>
                <c:pt idx="12227">
                  <c:v>-0.66</c:v>
                </c:pt>
                <c:pt idx="12228">
                  <c:v>-0.67</c:v>
                </c:pt>
                <c:pt idx="12229">
                  <c:v>-0.70000000000000007</c:v>
                </c:pt>
                <c:pt idx="12230">
                  <c:v>-0.72000000000000008</c:v>
                </c:pt>
                <c:pt idx="12231">
                  <c:v>-0.75</c:v>
                </c:pt>
                <c:pt idx="12232">
                  <c:v>-0.76</c:v>
                </c:pt>
                <c:pt idx="12233">
                  <c:v>-0.77</c:v>
                </c:pt>
                <c:pt idx="12234">
                  <c:v>-0.8</c:v>
                </c:pt>
                <c:pt idx="12235">
                  <c:v>-0.82000000000000006</c:v>
                </c:pt>
                <c:pt idx="12236">
                  <c:v>-0.84000000000000008</c:v>
                </c:pt>
                <c:pt idx="12237">
                  <c:v>-0.85000000000000009</c:v>
                </c:pt>
                <c:pt idx="12238">
                  <c:v>-0.87</c:v>
                </c:pt>
                <c:pt idx="12239">
                  <c:v>-0.9</c:v>
                </c:pt>
                <c:pt idx="12240">
                  <c:v>-0.91</c:v>
                </c:pt>
                <c:pt idx="12241">
                  <c:v>-0.92</c:v>
                </c:pt>
                <c:pt idx="12242">
                  <c:v>-0.95000000000000007</c:v>
                </c:pt>
                <c:pt idx="12243">
                  <c:v>-0.97000000000000008</c:v>
                </c:pt>
                <c:pt idx="12244">
                  <c:v>-0.98</c:v>
                </c:pt>
                <c:pt idx="12245">
                  <c:v>-1</c:v>
                </c:pt>
                <c:pt idx="12246">
                  <c:v>-1.02</c:v>
                </c:pt>
                <c:pt idx="12247">
                  <c:v>-1.05</c:v>
                </c:pt>
                <c:pt idx="12248">
                  <c:v>-1.07</c:v>
                </c:pt>
                <c:pt idx="12249">
                  <c:v>-1.08</c:v>
                </c:pt>
                <c:pt idx="12250">
                  <c:v>-1.1000000000000001</c:v>
                </c:pt>
                <c:pt idx="12251">
                  <c:v>-1.1000000000000001</c:v>
                </c:pt>
                <c:pt idx="12252">
                  <c:v>-1.1000000000000001</c:v>
                </c:pt>
                <c:pt idx="12253">
                  <c:v>-1.0900000000000001</c:v>
                </c:pt>
                <c:pt idx="12254">
                  <c:v>-1.07</c:v>
                </c:pt>
                <c:pt idx="12255">
                  <c:v>-1.07</c:v>
                </c:pt>
                <c:pt idx="12256">
                  <c:v>-1.05</c:v>
                </c:pt>
                <c:pt idx="12257">
                  <c:v>-1.02</c:v>
                </c:pt>
                <c:pt idx="12258">
                  <c:v>-1.02</c:v>
                </c:pt>
                <c:pt idx="12259">
                  <c:v>-1</c:v>
                </c:pt>
                <c:pt idx="12260">
                  <c:v>-0.97000000000000008</c:v>
                </c:pt>
                <c:pt idx="12261">
                  <c:v>-0.95000000000000007</c:v>
                </c:pt>
                <c:pt idx="12262">
                  <c:v>-0.93</c:v>
                </c:pt>
                <c:pt idx="12263">
                  <c:v>-0.92</c:v>
                </c:pt>
                <c:pt idx="12264">
                  <c:v>-0.9</c:v>
                </c:pt>
                <c:pt idx="12265">
                  <c:v>-0.87</c:v>
                </c:pt>
                <c:pt idx="12266">
                  <c:v>-0.85000000000000009</c:v>
                </c:pt>
                <c:pt idx="12267">
                  <c:v>-0.82000000000000006</c:v>
                </c:pt>
                <c:pt idx="12268">
                  <c:v>-0.8</c:v>
                </c:pt>
                <c:pt idx="12269">
                  <c:v>-0.77</c:v>
                </c:pt>
                <c:pt idx="12270">
                  <c:v>-0.75</c:v>
                </c:pt>
                <c:pt idx="12271">
                  <c:v>-0.72000000000000008</c:v>
                </c:pt>
                <c:pt idx="12272">
                  <c:v>-0.70000000000000007</c:v>
                </c:pt>
                <c:pt idx="12273">
                  <c:v>-0.70000000000000007</c:v>
                </c:pt>
                <c:pt idx="12274">
                  <c:v>-0.67</c:v>
                </c:pt>
                <c:pt idx="12275">
                  <c:v>-0.65</c:v>
                </c:pt>
                <c:pt idx="12276">
                  <c:v>-0.62</c:v>
                </c:pt>
                <c:pt idx="12277">
                  <c:v>-0.60000000000000009</c:v>
                </c:pt>
                <c:pt idx="12278">
                  <c:v>-0.57000000000000006</c:v>
                </c:pt>
                <c:pt idx="12279">
                  <c:v>-0.54</c:v>
                </c:pt>
                <c:pt idx="12280">
                  <c:v>-0.51</c:v>
                </c:pt>
                <c:pt idx="12281">
                  <c:v>-0.49</c:v>
                </c:pt>
                <c:pt idx="12282">
                  <c:v>-0.47</c:v>
                </c:pt>
                <c:pt idx="12283">
                  <c:v>-0.44999999999999996</c:v>
                </c:pt>
                <c:pt idx="12284">
                  <c:v>-0.42999999999999994</c:v>
                </c:pt>
                <c:pt idx="12285">
                  <c:v>-0.40000000000000013</c:v>
                </c:pt>
                <c:pt idx="12286">
                  <c:v>-0.38000000000000012</c:v>
                </c:pt>
                <c:pt idx="12287">
                  <c:v>-0.35000000000000009</c:v>
                </c:pt>
                <c:pt idx="12288">
                  <c:v>-0.34000000000000008</c:v>
                </c:pt>
                <c:pt idx="12289">
                  <c:v>-0.33000000000000007</c:v>
                </c:pt>
                <c:pt idx="12290">
                  <c:v>-0.30000000000000004</c:v>
                </c:pt>
                <c:pt idx="12291">
                  <c:v>-0.28000000000000003</c:v>
                </c:pt>
                <c:pt idx="12292">
                  <c:v>-0.25</c:v>
                </c:pt>
                <c:pt idx="12293">
                  <c:v>-0.22999999999999998</c:v>
                </c:pt>
                <c:pt idx="12294">
                  <c:v>-0.19999999999999996</c:v>
                </c:pt>
                <c:pt idx="12295">
                  <c:v>-0.17999999999999994</c:v>
                </c:pt>
                <c:pt idx="12296">
                  <c:v>-0.15000000000000013</c:v>
                </c:pt>
                <c:pt idx="12297">
                  <c:v>-0.13000000000000012</c:v>
                </c:pt>
                <c:pt idx="12298">
                  <c:v>-0.10000000000000009</c:v>
                </c:pt>
                <c:pt idx="12299">
                  <c:v>-7.0000000000000062E-2</c:v>
                </c:pt>
                <c:pt idx="12300">
                  <c:v>-5.0000000000000044E-2</c:v>
                </c:pt>
                <c:pt idx="12301">
                  <c:v>-2.0000000000000018E-2</c:v>
                </c:pt>
                <c:pt idx="12302">
                  <c:v>0</c:v>
                </c:pt>
                <c:pt idx="12303">
                  <c:v>3.0000000000000027E-2</c:v>
                </c:pt>
                <c:pt idx="12304">
                  <c:v>4.0000000000000036E-2</c:v>
                </c:pt>
                <c:pt idx="12305">
                  <c:v>5.0000000000000044E-2</c:v>
                </c:pt>
                <c:pt idx="12306">
                  <c:v>8.0000000000000071E-2</c:v>
                </c:pt>
                <c:pt idx="12307">
                  <c:v>9.9999999999999867E-2</c:v>
                </c:pt>
                <c:pt idx="12308">
                  <c:v>0.12999999999999989</c:v>
                </c:pt>
                <c:pt idx="12309">
                  <c:v>0.14999999999999991</c:v>
                </c:pt>
                <c:pt idx="12310">
                  <c:v>0.16999999999999993</c:v>
                </c:pt>
                <c:pt idx="12311">
                  <c:v>0.17999999999999994</c:v>
                </c:pt>
                <c:pt idx="12312">
                  <c:v>0.19999999999999996</c:v>
                </c:pt>
                <c:pt idx="12313">
                  <c:v>0.22999999999999998</c:v>
                </c:pt>
                <c:pt idx="12314">
                  <c:v>0.25</c:v>
                </c:pt>
                <c:pt idx="12315">
                  <c:v>0.28000000000000003</c:v>
                </c:pt>
                <c:pt idx="12316">
                  <c:v>0.29000000000000004</c:v>
                </c:pt>
                <c:pt idx="12317">
                  <c:v>0.30000000000000004</c:v>
                </c:pt>
                <c:pt idx="12318">
                  <c:v>0.33000000000000007</c:v>
                </c:pt>
                <c:pt idx="12319">
                  <c:v>0.34999999999999987</c:v>
                </c:pt>
                <c:pt idx="12320">
                  <c:v>0.37999999999999989</c:v>
                </c:pt>
                <c:pt idx="12321">
                  <c:v>0.39999999999999991</c:v>
                </c:pt>
                <c:pt idx="12322">
                  <c:v>0.39999999999999991</c:v>
                </c:pt>
                <c:pt idx="12323">
                  <c:v>0.42999999999999994</c:v>
                </c:pt>
                <c:pt idx="12324">
                  <c:v>0.44999999999999996</c:v>
                </c:pt>
                <c:pt idx="12325">
                  <c:v>0.48</c:v>
                </c:pt>
                <c:pt idx="12326">
                  <c:v>0.5</c:v>
                </c:pt>
                <c:pt idx="12327">
                  <c:v>0.5</c:v>
                </c:pt>
                <c:pt idx="12328">
                  <c:v>0.5299999999999998</c:v>
                </c:pt>
                <c:pt idx="12329">
                  <c:v>0.56000000000000005</c:v>
                </c:pt>
                <c:pt idx="12330">
                  <c:v>0.58000000000000007</c:v>
                </c:pt>
                <c:pt idx="12331">
                  <c:v>0.60000000000000009</c:v>
                </c:pt>
                <c:pt idx="12332">
                  <c:v>0.60999999999999988</c:v>
                </c:pt>
                <c:pt idx="12333">
                  <c:v>0.62999999999999989</c:v>
                </c:pt>
                <c:pt idx="12334">
                  <c:v>0.66000000000000014</c:v>
                </c:pt>
                <c:pt idx="12335">
                  <c:v>0.68000000000000016</c:v>
                </c:pt>
                <c:pt idx="12336">
                  <c:v>0.69</c:v>
                </c:pt>
                <c:pt idx="12337">
                  <c:v>0.71</c:v>
                </c:pt>
                <c:pt idx="12338">
                  <c:v>0.73</c:v>
                </c:pt>
                <c:pt idx="12339">
                  <c:v>0.75999999999999979</c:v>
                </c:pt>
                <c:pt idx="12340">
                  <c:v>0.75999999999999979</c:v>
                </c:pt>
                <c:pt idx="12341">
                  <c:v>0.7799999999999998</c:v>
                </c:pt>
                <c:pt idx="12342">
                  <c:v>0.81</c:v>
                </c:pt>
                <c:pt idx="12343">
                  <c:v>0.81999999999999984</c:v>
                </c:pt>
                <c:pt idx="12344">
                  <c:v>0.83000000000000007</c:v>
                </c:pt>
                <c:pt idx="12345">
                  <c:v>0.85999999999999988</c:v>
                </c:pt>
                <c:pt idx="12346">
                  <c:v>0.87000000000000011</c:v>
                </c:pt>
                <c:pt idx="12347">
                  <c:v>0.87999999999999989</c:v>
                </c:pt>
                <c:pt idx="12348">
                  <c:v>0.89999999999999991</c:v>
                </c:pt>
                <c:pt idx="12349">
                  <c:v>0.89999999999999991</c:v>
                </c:pt>
                <c:pt idx="12350">
                  <c:v>0.89999999999999991</c:v>
                </c:pt>
                <c:pt idx="12351">
                  <c:v>0.89999999999999991</c:v>
                </c:pt>
                <c:pt idx="12352">
                  <c:v>0.87999999999999989</c:v>
                </c:pt>
                <c:pt idx="12353">
                  <c:v>0.85999999999999988</c:v>
                </c:pt>
                <c:pt idx="12354">
                  <c:v>0.83000000000000007</c:v>
                </c:pt>
                <c:pt idx="12355">
                  <c:v>0.81999999999999984</c:v>
                </c:pt>
                <c:pt idx="12356">
                  <c:v>0.81</c:v>
                </c:pt>
                <c:pt idx="12357">
                  <c:v>0.7799999999999998</c:v>
                </c:pt>
                <c:pt idx="12358">
                  <c:v>0.75999999999999979</c:v>
                </c:pt>
                <c:pt idx="12359">
                  <c:v>0.73</c:v>
                </c:pt>
                <c:pt idx="12360">
                  <c:v>0.71</c:v>
                </c:pt>
                <c:pt idx="12361">
                  <c:v>0.68000000000000016</c:v>
                </c:pt>
                <c:pt idx="12362">
                  <c:v>0.66000000000000014</c:v>
                </c:pt>
                <c:pt idx="12363">
                  <c:v>0.62999999999999989</c:v>
                </c:pt>
                <c:pt idx="12364">
                  <c:v>0.62000000000000011</c:v>
                </c:pt>
                <c:pt idx="12365">
                  <c:v>0.60999999999999988</c:v>
                </c:pt>
                <c:pt idx="12366">
                  <c:v>0.58000000000000007</c:v>
                </c:pt>
                <c:pt idx="12367">
                  <c:v>0.56000000000000005</c:v>
                </c:pt>
                <c:pt idx="12368">
                  <c:v>0.5299999999999998</c:v>
                </c:pt>
                <c:pt idx="12369">
                  <c:v>0.52</c:v>
                </c:pt>
                <c:pt idx="12370">
                  <c:v>0.5</c:v>
                </c:pt>
                <c:pt idx="12371">
                  <c:v>0.48</c:v>
                </c:pt>
                <c:pt idx="12372">
                  <c:v>0.44999999999999996</c:v>
                </c:pt>
                <c:pt idx="12373">
                  <c:v>0.42999999999999994</c:v>
                </c:pt>
                <c:pt idx="12374">
                  <c:v>0.39999999999999991</c:v>
                </c:pt>
                <c:pt idx="12375">
                  <c:v>0.37999999999999989</c:v>
                </c:pt>
                <c:pt idx="12376">
                  <c:v>0.34999999999999987</c:v>
                </c:pt>
                <c:pt idx="12377">
                  <c:v>0.33000000000000007</c:v>
                </c:pt>
                <c:pt idx="12378">
                  <c:v>0.30000000000000004</c:v>
                </c:pt>
                <c:pt idx="12379">
                  <c:v>0.29000000000000004</c:v>
                </c:pt>
                <c:pt idx="12380">
                  <c:v>0.28000000000000003</c:v>
                </c:pt>
                <c:pt idx="12381">
                  <c:v>0.25</c:v>
                </c:pt>
                <c:pt idx="12382">
                  <c:v>0.22999999999999998</c:v>
                </c:pt>
                <c:pt idx="12383">
                  <c:v>0.19999999999999996</c:v>
                </c:pt>
                <c:pt idx="12384">
                  <c:v>0.17999999999999994</c:v>
                </c:pt>
                <c:pt idx="12385">
                  <c:v>0.14999999999999991</c:v>
                </c:pt>
                <c:pt idx="12386">
                  <c:v>0.12999999999999989</c:v>
                </c:pt>
                <c:pt idx="12387">
                  <c:v>9.9999999999999867E-2</c:v>
                </c:pt>
                <c:pt idx="12388">
                  <c:v>8.0000000000000071E-2</c:v>
                </c:pt>
                <c:pt idx="12389">
                  <c:v>6.0000000000000053E-2</c:v>
                </c:pt>
                <c:pt idx="12390">
                  <c:v>5.0000000000000044E-2</c:v>
                </c:pt>
                <c:pt idx="12391">
                  <c:v>3.0000000000000027E-2</c:v>
                </c:pt>
                <c:pt idx="12392">
                  <c:v>0</c:v>
                </c:pt>
                <c:pt idx="12393">
                  <c:v>-2.0000000000000018E-2</c:v>
                </c:pt>
                <c:pt idx="12394">
                  <c:v>-5.0000000000000044E-2</c:v>
                </c:pt>
                <c:pt idx="12395">
                  <c:v>-7.0000000000000062E-2</c:v>
                </c:pt>
                <c:pt idx="12396">
                  <c:v>-7.0000000000000062E-2</c:v>
                </c:pt>
                <c:pt idx="12397">
                  <c:v>-0.10000000000000009</c:v>
                </c:pt>
                <c:pt idx="12398">
                  <c:v>-0.13000000000000012</c:v>
                </c:pt>
                <c:pt idx="12399">
                  <c:v>-0.15000000000000013</c:v>
                </c:pt>
                <c:pt idx="12400">
                  <c:v>-0.17999999999999994</c:v>
                </c:pt>
                <c:pt idx="12401">
                  <c:v>-0.17999999999999994</c:v>
                </c:pt>
                <c:pt idx="12402">
                  <c:v>-0.19999999999999996</c:v>
                </c:pt>
                <c:pt idx="12403">
                  <c:v>-0.22999999999999998</c:v>
                </c:pt>
                <c:pt idx="12404">
                  <c:v>-0.25</c:v>
                </c:pt>
                <c:pt idx="12405">
                  <c:v>-0.28000000000000003</c:v>
                </c:pt>
                <c:pt idx="12406">
                  <c:v>-0.30000000000000004</c:v>
                </c:pt>
                <c:pt idx="12407">
                  <c:v>-0.33000000000000007</c:v>
                </c:pt>
                <c:pt idx="12408">
                  <c:v>-0.35000000000000009</c:v>
                </c:pt>
                <c:pt idx="12409">
                  <c:v>-0.38000000000000012</c:v>
                </c:pt>
                <c:pt idx="12410">
                  <c:v>-0.40000000000000013</c:v>
                </c:pt>
                <c:pt idx="12411">
                  <c:v>-0.40000000000000013</c:v>
                </c:pt>
                <c:pt idx="12412">
                  <c:v>-0.42999999999999994</c:v>
                </c:pt>
                <c:pt idx="12413">
                  <c:v>-0.44999999999999996</c:v>
                </c:pt>
                <c:pt idx="12414">
                  <c:v>-0.48</c:v>
                </c:pt>
                <c:pt idx="12415">
                  <c:v>-0.5</c:v>
                </c:pt>
                <c:pt idx="12416">
                  <c:v>-0.52</c:v>
                </c:pt>
                <c:pt idx="12417">
                  <c:v>-0.53</c:v>
                </c:pt>
                <c:pt idx="12418">
                  <c:v>-0.55000000000000004</c:v>
                </c:pt>
                <c:pt idx="12419">
                  <c:v>-0.58000000000000007</c:v>
                </c:pt>
                <c:pt idx="12420">
                  <c:v>-0.60000000000000009</c:v>
                </c:pt>
                <c:pt idx="12421">
                  <c:v>-0.63</c:v>
                </c:pt>
                <c:pt idx="12422">
                  <c:v>-0.65</c:v>
                </c:pt>
                <c:pt idx="12423">
                  <c:v>-0.68</c:v>
                </c:pt>
                <c:pt idx="12424">
                  <c:v>-0.70000000000000007</c:v>
                </c:pt>
                <c:pt idx="12425">
                  <c:v>-0.73</c:v>
                </c:pt>
                <c:pt idx="12426">
                  <c:v>-0.74</c:v>
                </c:pt>
                <c:pt idx="12427">
                  <c:v>-0.76</c:v>
                </c:pt>
                <c:pt idx="12428">
                  <c:v>-0.78</c:v>
                </c:pt>
                <c:pt idx="12429">
                  <c:v>-0.81</c:v>
                </c:pt>
                <c:pt idx="12430">
                  <c:v>-0.83000000000000007</c:v>
                </c:pt>
                <c:pt idx="12431">
                  <c:v>-0.85000000000000009</c:v>
                </c:pt>
                <c:pt idx="12432">
                  <c:v>-0.86</c:v>
                </c:pt>
                <c:pt idx="12433">
                  <c:v>-0.88</c:v>
                </c:pt>
                <c:pt idx="12434">
                  <c:v>-0.91</c:v>
                </c:pt>
                <c:pt idx="12435">
                  <c:v>-0.93</c:v>
                </c:pt>
                <c:pt idx="12436">
                  <c:v>-0.93</c:v>
                </c:pt>
                <c:pt idx="12437">
                  <c:v>-0.96000000000000008</c:v>
                </c:pt>
                <c:pt idx="12438">
                  <c:v>-0.98</c:v>
                </c:pt>
                <c:pt idx="12439">
                  <c:v>-1.01</c:v>
                </c:pt>
                <c:pt idx="12440">
                  <c:v>-1.02</c:v>
                </c:pt>
                <c:pt idx="12441">
                  <c:v>-1.03</c:v>
                </c:pt>
                <c:pt idx="12442">
                  <c:v>-1.06</c:v>
                </c:pt>
                <c:pt idx="12443">
                  <c:v>-1.08</c:v>
                </c:pt>
                <c:pt idx="12444">
                  <c:v>-1.1000000000000001</c:v>
                </c:pt>
                <c:pt idx="12445">
                  <c:v>-1.1100000000000001</c:v>
                </c:pt>
                <c:pt idx="12446">
                  <c:v>-1.1300000000000001</c:v>
                </c:pt>
                <c:pt idx="12447">
                  <c:v>-1.1600000000000001</c:v>
                </c:pt>
                <c:pt idx="12448">
                  <c:v>-1.1600000000000001</c:v>
                </c:pt>
                <c:pt idx="12449">
                  <c:v>-1.1800000000000002</c:v>
                </c:pt>
                <c:pt idx="12450">
                  <c:v>-1.21</c:v>
                </c:pt>
                <c:pt idx="12451">
                  <c:v>-1.22</c:v>
                </c:pt>
                <c:pt idx="12452">
                  <c:v>-1.23</c:v>
                </c:pt>
                <c:pt idx="12453">
                  <c:v>-1.23</c:v>
                </c:pt>
                <c:pt idx="12454">
                  <c:v>-1.22</c:v>
                </c:pt>
                <c:pt idx="12455">
                  <c:v>-1.2</c:v>
                </c:pt>
                <c:pt idx="12456">
                  <c:v>-1.1800000000000002</c:v>
                </c:pt>
                <c:pt idx="12457">
                  <c:v>-1.1600000000000001</c:v>
                </c:pt>
                <c:pt idx="12458">
                  <c:v>-1.1600000000000001</c:v>
                </c:pt>
                <c:pt idx="12459">
                  <c:v>-1.1300000000000001</c:v>
                </c:pt>
                <c:pt idx="12460">
                  <c:v>-1.1100000000000001</c:v>
                </c:pt>
                <c:pt idx="12461">
                  <c:v>-1.08</c:v>
                </c:pt>
                <c:pt idx="12462">
                  <c:v>-1.07</c:v>
                </c:pt>
                <c:pt idx="12463">
                  <c:v>-1.06</c:v>
                </c:pt>
                <c:pt idx="12464">
                  <c:v>-1.03</c:v>
                </c:pt>
                <c:pt idx="12465">
                  <c:v>-1.01</c:v>
                </c:pt>
                <c:pt idx="12466">
                  <c:v>-0.98</c:v>
                </c:pt>
                <c:pt idx="12467">
                  <c:v>-0.97000000000000008</c:v>
                </c:pt>
                <c:pt idx="12468">
                  <c:v>-0.96000000000000008</c:v>
                </c:pt>
                <c:pt idx="12469">
                  <c:v>-0.93</c:v>
                </c:pt>
                <c:pt idx="12470">
                  <c:v>-0.91</c:v>
                </c:pt>
                <c:pt idx="12471">
                  <c:v>-0.88</c:v>
                </c:pt>
                <c:pt idx="12472">
                  <c:v>-0.86</c:v>
                </c:pt>
                <c:pt idx="12473">
                  <c:v>-0.83000000000000007</c:v>
                </c:pt>
                <c:pt idx="12474">
                  <c:v>-0.81</c:v>
                </c:pt>
                <c:pt idx="12475">
                  <c:v>-0.78</c:v>
                </c:pt>
                <c:pt idx="12476">
                  <c:v>-0.76</c:v>
                </c:pt>
                <c:pt idx="12477">
                  <c:v>-0.73</c:v>
                </c:pt>
                <c:pt idx="12478">
                  <c:v>-0.70000000000000007</c:v>
                </c:pt>
                <c:pt idx="12479">
                  <c:v>-0.68</c:v>
                </c:pt>
                <c:pt idx="12480">
                  <c:v>-0.65</c:v>
                </c:pt>
                <c:pt idx="12481">
                  <c:v>-0.63</c:v>
                </c:pt>
                <c:pt idx="12482">
                  <c:v>-0.61</c:v>
                </c:pt>
                <c:pt idx="12483">
                  <c:v>-0.60000000000000009</c:v>
                </c:pt>
                <c:pt idx="12484">
                  <c:v>-0.58000000000000007</c:v>
                </c:pt>
                <c:pt idx="12485">
                  <c:v>-0.55000000000000004</c:v>
                </c:pt>
                <c:pt idx="12486">
                  <c:v>-0.53</c:v>
                </c:pt>
                <c:pt idx="12487">
                  <c:v>-0.5</c:v>
                </c:pt>
                <c:pt idx="12488">
                  <c:v>-0.49</c:v>
                </c:pt>
                <c:pt idx="12489">
                  <c:v>-0.48</c:v>
                </c:pt>
                <c:pt idx="12490">
                  <c:v>-0.44999999999999996</c:v>
                </c:pt>
                <c:pt idx="12491">
                  <c:v>-0.42999999999999994</c:v>
                </c:pt>
                <c:pt idx="12492">
                  <c:v>-0.40000000000000013</c:v>
                </c:pt>
                <c:pt idx="12493">
                  <c:v>-0.38000000000000012</c:v>
                </c:pt>
                <c:pt idx="12494">
                  <c:v>-0.35000000000000009</c:v>
                </c:pt>
                <c:pt idx="12495">
                  <c:v>-0.33000000000000007</c:v>
                </c:pt>
                <c:pt idx="12496">
                  <c:v>-0.29000000000000004</c:v>
                </c:pt>
                <c:pt idx="12497">
                  <c:v>-0.27</c:v>
                </c:pt>
                <c:pt idx="12498">
                  <c:v>-0.24</c:v>
                </c:pt>
                <c:pt idx="12499">
                  <c:v>-0.22999999999999998</c:v>
                </c:pt>
                <c:pt idx="12500">
                  <c:v>-0.21999999999999997</c:v>
                </c:pt>
                <c:pt idx="12501">
                  <c:v>-0.18999999999999995</c:v>
                </c:pt>
                <c:pt idx="12502">
                  <c:v>-0.16999999999999993</c:v>
                </c:pt>
                <c:pt idx="12503">
                  <c:v>-0.14000000000000012</c:v>
                </c:pt>
                <c:pt idx="12504">
                  <c:v>-0.12000000000000011</c:v>
                </c:pt>
                <c:pt idx="12505">
                  <c:v>-0.1100000000000001</c:v>
                </c:pt>
                <c:pt idx="12506">
                  <c:v>-9.000000000000008E-2</c:v>
                </c:pt>
                <c:pt idx="12507">
                  <c:v>-7.0000000000000062E-2</c:v>
                </c:pt>
                <c:pt idx="12508">
                  <c:v>-4.0000000000000036E-2</c:v>
                </c:pt>
                <c:pt idx="12509">
                  <c:v>-2.0000000000000018E-2</c:v>
                </c:pt>
                <c:pt idx="12510">
                  <c:v>1.0000000000000009E-2</c:v>
                </c:pt>
                <c:pt idx="12511">
                  <c:v>3.0000000000000027E-2</c:v>
                </c:pt>
                <c:pt idx="12512">
                  <c:v>3.0000000000000027E-2</c:v>
                </c:pt>
                <c:pt idx="12513">
                  <c:v>6.0000000000000053E-2</c:v>
                </c:pt>
                <c:pt idx="12514">
                  <c:v>8.0000000000000071E-2</c:v>
                </c:pt>
                <c:pt idx="12515">
                  <c:v>0.10999999999999988</c:v>
                </c:pt>
                <c:pt idx="12516">
                  <c:v>0.1399999999999999</c:v>
                </c:pt>
                <c:pt idx="12517">
                  <c:v>0.14999999999999991</c:v>
                </c:pt>
                <c:pt idx="12518">
                  <c:v>0.15999999999999992</c:v>
                </c:pt>
                <c:pt idx="12519">
                  <c:v>0.18999999999999995</c:v>
                </c:pt>
                <c:pt idx="12520">
                  <c:v>0.20999999999999996</c:v>
                </c:pt>
                <c:pt idx="12521">
                  <c:v>0.24</c:v>
                </c:pt>
                <c:pt idx="12522">
                  <c:v>0.26</c:v>
                </c:pt>
                <c:pt idx="12523">
                  <c:v>0.27</c:v>
                </c:pt>
                <c:pt idx="12524">
                  <c:v>0.29000000000000004</c:v>
                </c:pt>
                <c:pt idx="12525">
                  <c:v>0.31000000000000005</c:v>
                </c:pt>
                <c:pt idx="12526">
                  <c:v>0.33999999999999986</c:v>
                </c:pt>
                <c:pt idx="12527">
                  <c:v>0.35999999999999988</c:v>
                </c:pt>
                <c:pt idx="12528">
                  <c:v>0.37999999999999989</c:v>
                </c:pt>
                <c:pt idx="12529">
                  <c:v>0.3899999999999999</c:v>
                </c:pt>
                <c:pt idx="12530">
                  <c:v>0.40999999999999992</c:v>
                </c:pt>
                <c:pt idx="12531">
                  <c:v>0.43999999999999995</c:v>
                </c:pt>
                <c:pt idx="12532">
                  <c:v>0.45999999999999996</c:v>
                </c:pt>
                <c:pt idx="12533">
                  <c:v>0.48999999999999977</c:v>
                </c:pt>
                <c:pt idx="12534">
                  <c:v>0.50999999999999979</c:v>
                </c:pt>
                <c:pt idx="12535">
                  <c:v>0.54</c:v>
                </c:pt>
                <c:pt idx="12536">
                  <c:v>0.56000000000000005</c:v>
                </c:pt>
                <c:pt idx="12537">
                  <c:v>0.58999999999999986</c:v>
                </c:pt>
                <c:pt idx="12538">
                  <c:v>0.60000000000000009</c:v>
                </c:pt>
                <c:pt idx="12539">
                  <c:v>0.60999999999999988</c:v>
                </c:pt>
                <c:pt idx="12540">
                  <c:v>0.64000000000000012</c:v>
                </c:pt>
                <c:pt idx="12541">
                  <c:v>0.66000000000000014</c:v>
                </c:pt>
                <c:pt idx="12542">
                  <c:v>0.69</c:v>
                </c:pt>
                <c:pt idx="12543">
                  <c:v>0.71</c:v>
                </c:pt>
                <c:pt idx="12544">
                  <c:v>0.73999999999999977</c:v>
                </c:pt>
                <c:pt idx="12545">
                  <c:v>0.77</c:v>
                </c:pt>
                <c:pt idx="12546">
                  <c:v>0.79</c:v>
                </c:pt>
                <c:pt idx="12547">
                  <c:v>0.81999999999999984</c:v>
                </c:pt>
                <c:pt idx="12548">
                  <c:v>0.83000000000000007</c:v>
                </c:pt>
                <c:pt idx="12549">
                  <c:v>0.83999999999999986</c:v>
                </c:pt>
                <c:pt idx="12550">
                  <c:v>0.87000000000000011</c:v>
                </c:pt>
                <c:pt idx="12551">
                  <c:v>0.87000000000000011</c:v>
                </c:pt>
                <c:pt idx="12552">
                  <c:v>0.89000000000000012</c:v>
                </c:pt>
                <c:pt idx="12553">
                  <c:v>0.91000000000000014</c:v>
                </c:pt>
                <c:pt idx="12554">
                  <c:v>0.91000000000000014</c:v>
                </c:pt>
                <c:pt idx="12555">
                  <c:v>0.91000000000000014</c:v>
                </c:pt>
                <c:pt idx="12556">
                  <c:v>0.87999999999999989</c:v>
                </c:pt>
                <c:pt idx="12557">
                  <c:v>0.87000000000000011</c:v>
                </c:pt>
                <c:pt idx="12558">
                  <c:v>0.83999999999999986</c:v>
                </c:pt>
                <c:pt idx="12559">
                  <c:v>0.81999999999999984</c:v>
                </c:pt>
                <c:pt idx="12560">
                  <c:v>0.79</c:v>
                </c:pt>
                <c:pt idx="12561">
                  <c:v>0.77</c:v>
                </c:pt>
                <c:pt idx="12562">
                  <c:v>0.73999999999999977</c:v>
                </c:pt>
                <c:pt idx="12563">
                  <c:v>0.71</c:v>
                </c:pt>
                <c:pt idx="12564">
                  <c:v>0.69</c:v>
                </c:pt>
                <c:pt idx="12565">
                  <c:v>0.68000000000000016</c:v>
                </c:pt>
                <c:pt idx="12566">
                  <c:v>0.66000000000000014</c:v>
                </c:pt>
                <c:pt idx="12567">
                  <c:v>0.64000000000000012</c:v>
                </c:pt>
                <c:pt idx="12568">
                  <c:v>0.60999999999999988</c:v>
                </c:pt>
                <c:pt idx="12569">
                  <c:v>0.58999999999999986</c:v>
                </c:pt>
                <c:pt idx="12570">
                  <c:v>0.56000000000000005</c:v>
                </c:pt>
                <c:pt idx="12571">
                  <c:v>0.54</c:v>
                </c:pt>
                <c:pt idx="12572">
                  <c:v>0.50999999999999979</c:v>
                </c:pt>
                <c:pt idx="12573">
                  <c:v>0.48999999999999977</c:v>
                </c:pt>
                <c:pt idx="12574">
                  <c:v>0.45999999999999996</c:v>
                </c:pt>
                <c:pt idx="12575">
                  <c:v>0.44999999999999996</c:v>
                </c:pt>
                <c:pt idx="12576">
                  <c:v>0.43999999999999995</c:v>
                </c:pt>
                <c:pt idx="12577">
                  <c:v>0.40999999999999992</c:v>
                </c:pt>
                <c:pt idx="12578">
                  <c:v>0.3899999999999999</c:v>
                </c:pt>
                <c:pt idx="12579">
                  <c:v>0.35999999999999988</c:v>
                </c:pt>
                <c:pt idx="12580">
                  <c:v>0.33999999999999986</c:v>
                </c:pt>
                <c:pt idx="12581">
                  <c:v>0.31000000000000005</c:v>
                </c:pt>
                <c:pt idx="12582">
                  <c:v>0.29000000000000004</c:v>
                </c:pt>
                <c:pt idx="12583">
                  <c:v>0.26</c:v>
                </c:pt>
                <c:pt idx="12584">
                  <c:v>0.24</c:v>
                </c:pt>
                <c:pt idx="12585">
                  <c:v>0.22999999999999998</c:v>
                </c:pt>
                <c:pt idx="12586">
                  <c:v>0.20999999999999996</c:v>
                </c:pt>
                <c:pt idx="12587">
                  <c:v>0.18999999999999995</c:v>
                </c:pt>
                <c:pt idx="12588">
                  <c:v>0.15999999999999992</c:v>
                </c:pt>
                <c:pt idx="12589">
                  <c:v>0.1399999999999999</c:v>
                </c:pt>
                <c:pt idx="12590">
                  <c:v>0.11999999999999988</c:v>
                </c:pt>
                <c:pt idx="12591">
                  <c:v>0.10999999999999988</c:v>
                </c:pt>
                <c:pt idx="12592">
                  <c:v>8.0000000000000071E-2</c:v>
                </c:pt>
                <c:pt idx="12593">
                  <c:v>6.0000000000000053E-2</c:v>
                </c:pt>
                <c:pt idx="12594">
                  <c:v>3.0000000000000027E-2</c:v>
                </c:pt>
                <c:pt idx="12595">
                  <c:v>1.0000000000000009E-2</c:v>
                </c:pt>
                <c:pt idx="12596">
                  <c:v>0</c:v>
                </c:pt>
                <c:pt idx="12597">
                  <c:v>-2.0000000000000018E-2</c:v>
                </c:pt>
                <c:pt idx="12598">
                  <c:v>-4.0000000000000036E-2</c:v>
                </c:pt>
                <c:pt idx="12599">
                  <c:v>-7.0000000000000062E-2</c:v>
                </c:pt>
                <c:pt idx="12600">
                  <c:v>-9.000000000000008E-2</c:v>
                </c:pt>
                <c:pt idx="12601">
                  <c:v>-0.1100000000000001</c:v>
                </c:pt>
                <c:pt idx="12602">
                  <c:v>-0.12000000000000011</c:v>
                </c:pt>
                <c:pt idx="12603">
                  <c:v>-0.14000000000000012</c:v>
                </c:pt>
                <c:pt idx="12604">
                  <c:v>-0.16999999999999993</c:v>
                </c:pt>
                <c:pt idx="12605">
                  <c:v>-0.18999999999999995</c:v>
                </c:pt>
                <c:pt idx="12606">
                  <c:v>-0.21999999999999997</c:v>
                </c:pt>
                <c:pt idx="12607">
                  <c:v>-0.24</c:v>
                </c:pt>
                <c:pt idx="12608">
                  <c:v>-0.28000000000000003</c:v>
                </c:pt>
                <c:pt idx="12609">
                  <c:v>-0.30000000000000004</c:v>
                </c:pt>
                <c:pt idx="12610">
                  <c:v>-0.33000000000000007</c:v>
                </c:pt>
                <c:pt idx="12611">
                  <c:v>-0.35000000000000009</c:v>
                </c:pt>
                <c:pt idx="12612">
                  <c:v>-0.38000000000000012</c:v>
                </c:pt>
                <c:pt idx="12613">
                  <c:v>-0.40000000000000013</c:v>
                </c:pt>
                <c:pt idx="12614">
                  <c:v>-0.41000000000000014</c:v>
                </c:pt>
                <c:pt idx="12615">
                  <c:v>-0.42999999999999994</c:v>
                </c:pt>
                <c:pt idx="12616">
                  <c:v>-0.44999999999999996</c:v>
                </c:pt>
                <c:pt idx="12617">
                  <c:v>-0.48</c:v>
                </c:pt>
                <c:pt idx="12618">
                  <c:v>-0.5</c:v>
                </c:pt>
                <c:pt idx="12619">
                  <c:v>-0.51</c:v>
                </c:pt>
                <c:pt idx="12620">
                  <c:v>-0.53</c:v>
                </c:pt>
                <c:pt idx="12621">
                  <c:v>-0.55000000000000004</c:v>
                </c:pt>
                <c:pt idx="12622">
                  <c:v>-0.58000000000000007</c:v>
                </c:pt>
                <c:pt idx="12623">
                  <c:v>-0.60000000000000009</c:v>
                </c:pt>
                <c:pt idx="12624">
                  <c:v>-0.61</c:v>
                </c:pt>
                <c:pt idx="12625">
                  <c:v>-0.63</c:v>
                </c:pt>
                <c:pt idx="12626">
                  <c:v>-0.65</c:v>
                </c:pt>
                <c:pt idx="12627">
                  <c:v>-0.68</c:v>
                </c:pt>
                <c:pt idx="12628">
                  <c:v>-0.69000000000000006</c:v>
                </c:pt>
                <c:pt idx="12629">
                  <c:v>-0.70000000000000007</c:v>
                </c:pt>
                <c:pt idx="12630">
                  <c:v>-0.73</c:v>
                </c:pt>
                <c:pt idx="12631">
                  <c:v>-0.76</c:v>
                </c:pt>
                <c:pt idx="12632">
                  <c:v>-0.78</c:v>
                </c:pt>
                <c:pt idx="12633">
                  <c:v>-0.81</c:v>
                </c:pt>
                <c:pt idx="12634">
                  <c:v>-0.83000000000000007</c:v>
                </c:pt>
                <c:pt idx="12635">
                  <c:v>-0.85000000000000009</c:v>
                </c:pt>
                <c:pt idx="12636">
                  <c:v>-0.86</c:v>
                </c:pt>
                <c:pt idx="12637">
                  <c:v>-0.88</c:v>
                </c:pt>
                <c:pt idx="12638">
                  <c:v>-0.91</c:v>
                </c:pt>
                <c:pt idx="12639">
                  <c:v>-0.93</c:v>
                </c:pt>
                <c:pt idx="12640">
                  <c:v>-0.96000000000000008</c:v>
                </c:pt>
                <c:pt idx="12641">
                  <c:v>-0.98</c:v>
                </c:pt>
                <c:pt idx="12642">
                  <c:v>-0.99</c:v>
                </c:pt>
                <c:pt idx="12643">
                  <c:v>-1.01</c:v>
                </c:pt>
                <c:pt idx="12644">
                  <c:v>-1.03</c:v>
                </c:pt>
                <c:pt idx="12645">
                  <c:v>-1.06</c:v>
                </c:pt>
                <c:pt idx="12646">
                  <c:v>-1.08</c:v>
                </c:pt>
                <c:pt idx="12647">
                  <c:v>-1.0900000000000001</c:v>
                </c:pt>
                <c:pt idx="12648">
                  <c:v>-1.1100000000000001</c:v>
                </c:pt>
                <c:pt idx="12649">
                  <c:v>-1.1100000000000001</c:v>
                </c:pt>
                <c:pt idx="12650">
                  <c:v>-1.1100000000000001</c:v>
                </c:pt>
                <c:pt idx="12651">
                  <c:v>-1.1000000000000001</c:v>
                </c:pt>
                <c:pt idx="12652">
                  <c:v>-1.08</c:v>
                </c:pt>
                <c:pt idx="12653">
                  <c:v>-1.07</c:v>
                </c:pt>
                <c:pt idx="12654">
                  <c:v>-1.06</c:v>
                </c:pt>
                <c:pt idx="12655">
                  <c:v>-1.04</c:v>
                </c:pt>
                <c:pt idx="12656">
                  <c:v>-1.03</c:v>
                </c:pt>
                <c:pt idx="12657">
                  <c:v>-1.01</c:v>
                </c:pt>
                <c:pt idx="12658">
                  <c:v>-0.98</c:v>
                </c:pt>
                <c:pt idx="12659">
                  <c:v>-0.97000000000000008</c:v>
                </c:pt>
                <c:pt idx="12660">
                  <c:v>-0.96000000000000008</c:v>
                </c:pt>
                <c:pt idx="12661">
                  <c:v>-0.93</c:v>
                </c:pt>
                <c:pt idx="12662">
                  <c:v>-0.91</c:v>
                </c:pt>
                <c:pt idx="12663">
                  <c:v>-0.88</c:v>
                </c:pt>
                <c:pt idx="12664">
                  <c:v>-0.88</c:v>
                </c:pt>
                <c:pt idx="12665">
                  <c:v>-0.86</c:v>
                </c:pt>
                <c:pt idx="12666">
                  <c:v>-0.83000000000000007</c:v>
                </c:pt>
                <c:pt idx="12667">
                  <c:v>-0.81</c:v>
                </c:pt>
                <c:pt idx="12668">
                  <c:v>-0.78</c:v>
                </c:pt>
                <c:pt idx="12669">
                  <c:v>-0.76</c:v>
                </c:pt>
                <c:pt idx="12670">
                  <c:v>-0.76</c:v>
                </c:pt>
                <c:pt idx="12671">
                  <c:v>-0.73</c:v>
                </c:pt>
                <c:pt idx="12672">
                  <c:v>-0.70000000000000007</c:v>
                </c:pt>
                <c:pt idx="12673">
                  <c:v>-0.68</c:v>
                </c:pt>
                <c:pt idx="12674">
                  <c:v>-0.65</c:v>
                </c:pt>
                <c:pt idx="12675">
                  <c:v>-0.63</c:v>
                </c:pt>
                <c:pt idx="12676">
                  <c:v>-0.60000000000000009</c:v>
                </c:pt>
                <c:pt idx="12677">
                  <c:v>-0.58000000000000007</c:v>
                </c:pt>
                <c:pt idx="12678">
                  <c:v>-0.55000000000000004</c:v>
                </c:pt>
                <c:pt idx="12679">
                  <c:v>-0.55000000000000004</c:v>
                </c:pt>
                <c:pt idx="12680">
                  <c:v>-0.53</c:v>
                </c:pt>
                <c:pt idx="12681">
                  <c:v>-0.5</c:v>
                </c:pt>
                <c:pt idx="12682">
                  <c:v>-0.48</c:v>
                </c:pt>
                <c:pt idx="12683">
                  <c:v>-0.44999999999999996</c:v>
                </c:pt>
                <c:pt idx="12684">
                  <c:v>-0.43999999999999995</c:v>
                </c:pt>
                <c:pt idx="12685">
                  <c:v>-0.41999999999999993</c:v>
                </c:pt>
                <c:pt idx="12686">
                  <c:v>-0.39000000000000012</c:v>
                </c:pt>
                <c:pt idx="12687">
                  <c:v>-0.3600000000000001</c:v>
                </c:pt>
                <c:pt idx="12688">
                  <c:v>-0.34000000000000008</c:v>
                </c:pt>
                <c:pt idx="12689">
                  <c:v>-0.31000000000000005</c:v>
                </c:pt>
                <c:pt idx="12690">
                  <c:v>-0.30000000000000004</c:v>
                </c:pt>
                <c:pt idx="12691">
                  <c:v>-0.28000000000000003</c:v>
                </c:pt>
                <c:pt idx="12692">
                  <c:v>-0.26</c:v>
                </c:pt>
                <c:pt idx="12693">
                  <c:v>-0.22999999999999998</c:v>
                </c:pt>
                <c:pt idx="12694">
                  <c:v>-0.20999999999999996</c:v>
                </c:pt>
                <c:pt idx="12695">
                  <c:v>-0.17999999999999994</c:v>
                </c:pt>
                <c:pt idx="12696">
                  <c:v>-0.16000000000000014</c:v>
                </c:pt>
                <c:pt idx="12697">
                  <c:v>-0.13000000000000012</c:v>
                </c:pt>
                <c:pt idx="12698">
                  <c:v>-0.1100000000000001</c:v>
                </c:pt>
                <c:pt idx="12699">
                  <c:v>-8.0000000000000071E-2</c:v>
                </c:pt>
                <c:pt idx="12700">
                  <c:v>-7.0000000000000062E-2</c:v>
                </c:pt>
                <c:pt idx="12701">
                  <c:v>-6.0000000000000053E-2</c:v>
                </c:pt>
                <c:pt idx="12702">
                  <c:v>-3.0000000000000027E-2</c:v>
                </c:pt>
                <c:pt idx="12703">
                  <c:v>-1.0000000000000009E-2</c:v>
                </c:pt>
                <c:pt idx="12704">
                  <c:v>2.0000000000000018E-2</c:v>
                </c:pt>
                <c:pt idx="12705">
                  <c:v>4.0000000000000036E-2</c:v>
                </c:pt>
                <c:pt idx="12706">
                  <c:v>5.0000000000000044E-2</c:v>
                </c:pt>
                <c:pt idx="12707">
                  <c:v>7.0000000000000062E-2</c:v>
                </c:pt>
                <c:pt idx="12708">
                  <c:v>8.9999999999999858E-2</c:v>
                </c:pt>
                <c:pt idx="12709">
                  <c:v>0.11999999999999988</c:v>
                </c:pt>
                <c:pt idx="12710">
                  <c:v>0.1399999999999999</c:v>
                </c:pt>
                <c:pt idx="12711">
                  <c:v>0.15999999999999992</c:v>
                </c:pt>
                <c:pt idx="12712">
                  <c:v>0.16999999999999993</c:v>
                </c:pt>
                <c:pt idx="12713">
                  <c:v>0.18999999999999995</c:v>
                </c:pt>
                <c:pt idx="12714">
                  <c:v>0.21999999999999997</c:v>
                </c:pt>
                <c:pt idx="12715">
                  <c:v>0.24</c:v>
                </c:pt>
                <c:pt idx="12716">
                  <c:v>0.27</c:v>
                </c:pt>
                <c:pt idx="12717">
                  <c:v>0.28000000000000003</c:v>
                </c:pt>
                <c:pt idx="12718">
                  <c:v>0.29000000000000004</c:v>
                </c:pt>
                <c:pt idx="12719">
                  <c:v>0.32000000000000006</c:v>
                </c:pt>
                <c:pt idx="12720">
                  <c:v>0.34999999999999987</c:v>
                </c:pt>
                <c:pt idx="12721">
                  <c:v>0.36999999999999988</c:v>
                </c:pt>
                <c:pt idx="12722">
                  <c:v>0.37999999999999989</c:v>
                </c:pt>
                <c:pt idx="12723">
                  <c:v>0.39999999999999991</c:v>
                </c:pt>
                <c:pt idx="12724">
                  <c:v>0.41999999999999993</c:v>
                </c:pt>
                <c:pt idx="12725">
                  <c:v>0.44999999999999996</c:v>
                </c:pt>
                <c:pt idx="12726">
                  <c:v>0.46999999999999975</c:v>
                </c:pt>
                <c:pt idx="12727">
                  <c:v>0.48999999999999977</c:v>
                </c:pt>
                <c:pt idx="12728">
                  <c:v>0.5</c:v>
                </c:pt>
                <c:pt idx="12729">
                  <c:v>0.52</c:v>
                </c:pt>
                <c:pt idx="12730">
                  <c:v>0.54999999999999982</c:v>
                </c:pt>
                <c:pt idx="12731">
                  <c:v>0.56999999999999984</c:v>
                </c:pt>
                <c:pt idx="12732">
                  <c:v>0.60000000000000009</c:v>
                </c:pt>
                <c:pt idx="12733">
                  <c:v>0.62000000000000011</c:v>
                </c:pt>
                <c:pt idx="12734">
                  <c:v>0.64999999999999991</c:v>
                </c:pt>
                <c:pt idx="12735">
                  <c:v>0.66000000000000014</c:v>
                </c:pt>
                <c:pt idx="12736">
                  <c:v>0.66999999999999993</c:v>
                </c:pt>
                <c:pt idx="12737">
                  <c:v>0.70000000000000018</c:v>
                </c:pt>
                <c:pt idx="12738">
                  <c:v>0.71999999999999975</c:v>
                </c:pt>
                <c:pt idx="12739">
                  <c:v>0.71999999999999975</c:v>
                </c:pt>
                <c:pt idx="12740">
                  <c:v>0.75</c:v>
                </c:pt>
                <c:pt idx="12741">
                  <c:v>0.77</c:v>
                </c:pt>
                <c:pt idx="12742">
                  <c:v>0.79</c:v>
                </c:pt>
                <c:pt idx="12743">
                  <c:v>0.79999999999999982</c:v>
                </c:pt>
                <c:pt idx="12744">
                  <c:v>0.81999999999999984</c:v>
                </c:pt>
                <c:pt idx="12745">
                  <c:v>0.81999999999999984</c:v>
                </c:pt>
                <c:pt idx="12746">
                  <c:v>0.83999999999999986</c:v>
                </c:pt>
                <c:pt idx="12747">
                  <c:v>0.83999999999999986</c:v>
                </c:pt>
                <c:pt idx="12748">
                  <c:v>0.83000000000000007</c:v>
                </c:pt>
                <c:pt idx="12749">
                  <c:v>0.81999999999999984</c:v>
                </c:pt>
                <c:pt idx="12750">
                  <c:v>0.79999999999999982</c:v>
                </c:pt>
                <c:pt idx="12751">
                  <c:v>0.77</c:v>
                </c:pt>
                <c:pt idx="12752">
                  <c:v>0.77</c:v>
                </c:pt>
                <c:pt idx="12753">
                  <c:v>0.75</c:v>
                </c:pt>
                <c:pt idx="12754">
                  <c:v>0.71999999999999975</c:v>
                </c:pt>
                <c:pt idx="12755">
                  <c:v>0.70000000000000018</c:v>
                </c:pt>
                <c:pt idx="12756">
                  <c:v>0.66999999999999993</c:v>
                </c:pt>
                <c:pt idx="12757">
                  <c:v>0.64999999999999991</c:v>
                </c:pt>
                <c:pt idx="12758">
                  <c:v>0.62000000000000011</c:v>
                </c:pt>
                <c:pt idx="12759">
                  <c:v>0.60999999999999988</c:v>
                </c:pt>
                <c:pt idx="12760">
                  <c:v>0.60000000000000009</c:v>
                </c:pt>
                <c:pt idx="12761">
                  <c:v>0.56999999999999984</c:v>
                </c:pt>
                <c:pt idx="12762">
                  <c:v>0.54999999999999982</c:v>
                </c:pt>
                <c:pt idx="12763">
                  <c:v>0.52</c:v>
                </c:pt>
                <c:pt idx="12764">
                  <c:v>0.5</c:v>
                </c:pt>
                <c:pt idx="12765">
                  <c:v>0.5</c:v>
                </c:pt>
                <c:pt idx="12766">
                  <c:v>0.46999999999999975</c:v>
                </c:pt>
                <c:pt idx="12767">
                  <c:v>0.44999999999999996</c:v>
                </c:pt>
                <c:pt idx="12768">
                  <c:v>0.41999999999999993</c:v>
                </c:pt>
                <c:pt idx="12769">
                  <c:v>0.39999999999999991</c:v>
                </c:pt>
                <c:pt idx="12770">
                  <c:v>0.36999999999999988</c:v>
                </c:pt>
                <c:pt idx="12771">
                  <c:v>0.34999999999999987</c:v>
                </c:pt>
                <c:pt idx="12772">
                  <c:v>0.32000000000000006</c:v>
                </c:pt>
                <c:pt idx="12773">
                  <c:v>0.29000000000000004</c:v>
                </c:pt>
                <c:pt idx="12774">
                  <c:v>0.29000000000000004</c:v>
                </c:pt>
                <c:pt idx="12775">
                  <c:v>0.27</c:v>
                </c:pt>
                <c:pt idx="12776">
                  <c:v>0.24</c:v>
                </c:pt>
                <c:pt idx="12777">
                  <c:v>0.21999999999999997</c:v>
                </c:pt>
                <c:pt idx="12778">
                  <c:v>0.18999999999999995</c:v>
                </c:pt>
                <c:pt idx="12779">
                  <c:v>0.16999999999999993</c:v>
                </c:pt>
                <c:pt idx="12780">
                  <c:v>0.1399999999999999</c:v>
                </c:pt>
                <c:pt idx="12781">
                  <c:v>0.11999999999999988</c:v>
                </c:pt>
                <c:pt idx="12782">
                  <c:v>8.9999999999999858E-2</c:v>
                </c:pt>
                <c:pt idx="12783">
                  <c:v>7.0000000000000062E-2</c:v>
                </c:pt>
                <c:pt idx="12784">
                  <c:v>6.0000000000000053E-2</c:v>
                </c:pt>
                <c:pt idx="12785">
                  <c:v>4.0000000000000036E-2</c:v>
                </c:pt>
                <c:pt idx="12786">
                  <c:v>2.0000000000000018E-2</c:v>
                </c:pt>
                <c:pt idx="12787">
                  <c:v>-1.0000000000000009E-2</c:v>
                </c:pt>
                <c:pt idx="12788">
                  <c:v>-3.0000000000000027E-2</c:v>
                </c:pt>
                <c:pt idx="12789">
                  <c:v>-6.0000000000000053E-2</c:v>
                </c:pt>
                <c:pt idx="12790">
                  <c:v>-8.0000000000000071E-2</c:v>
                </c:pt>
                <c:pt idx="12791">
                  <c:v>-0.1100000000000001</c:v>
                </c:pt>
                <c:pt idx="12792">
                  <c:v>-0.13000000000000012</c:v>
                </c:pt>
                <c:pt idx="12793">
                  <c:v>-0.16000000000000014</c:v>
                </c:pt>
                <c:pt idx="12794">
                  <c:v>-0.17999999999999994</c:v>
                </c:pt>
                <c:pt idx="12795">
                  <c:v>-0.20999999999999996</c:v>
                </c:pt>
                <c:pt idx="12796">
                  <c:v>-0.22999999999999998</c:v>
                </c:pt>
                <c:pt idx="12797">
                  <c:v>-0.26</c:v>
                </c:pt>
                <c:pt idx="12798">
                  <c:v>-0.28000000000000003</c:v>
                </c:pt>
                <c:pt idx="12799">
                  <c:v>-0.31000000000000005</c:v>
                </c:pt>
                <c:pt idx="12800">
                  <c:v>-0.34000000000000008</c:v>
                </c:pt>
                <c:pt idx="12801">
                  <c:v>-0.3600000000000001</c:v>
                </c:pt>
                <c:pt idx="12802">
                  <c:v>-0.37000000000000011</c:v>
                </c:pt>
                <c:pt idx="12803">
                  <c:v>-0.39000000000000012</c:v>
                </c:pt>
                <c:pt idx="12804">
                  <c:v>-0.41000000000000014</c:v>
                </c:pt>
                <c:pt idx="12805">
                  <c:v>-0.43999999999999995</c:v>
                </c:pt>
                <c:pt idx="12806">
                  <c:v>-0.45999999999999996</c:v>
                </c:pt>
                <c:pt idx="12807">
                  <c:v>-0.47</c:v>
                </c:pt>
                <c:pt idx="12808">
                  <c:v>-0.49</c:v>
                </c:pt>
                <c:pt idx="12809">
                  <c:v>-0.51</c:v>
                </c:pt>
                <c:pt idx="12810">
                  <c:v>-0.54</c:v>
                </c:pt>
                <c:pt idx="12811">
                  <c:v>-0.56000000000000005</c:v>
                </c:pt>
                <c:pt idx="12812">
                  <c:v>-0.59000000000000008</c:v>
                </c:pt>
                <c:pt idx="12813">
                  <c:v>-0.61</c:v>
                </c:pt>
                <c:pt idx="12814">
                  <c:v>-0.64</c:v>
                </c:pt>
                <c:pt idx="12815">
                  <c:v>-0.65</c:v>
                </c:pt>
                <c:pt idx="12816">
                  <c:v>-0.66</c:v>
                </c:pt>
                <c:pt idx="12817">
                  <c:v>-0.69000000000000006</c:v>
                </c:pt>
                <c:pt idx="12818">
                  <c:v>-0.71000000000000008</c:v>
                </c:pt>
                <c:pt idx="12819">
                  <c:v>-0.74</c:v>
                </c:pt>
                <c:pt idx="12820">
                  <c:v>-0.75</c:v>
                </c:pt>
                <c:pt idx="12821">
                  <c:v>-0.76</c:v>
                </c:pt>
                <c:pt idx="12822">
                  <c:v>-0.79</c:v>
                </c:pt>
                <c:pt idx="12823">
                  <c:v>-0.81</c:v>
                </c:pt>
                <c:pt idx="12824">
                  <c:v>-0.83000000000000007</c:v>
                </c:pt>
                <c:pt idx="12825">
                  <c:v>-0.84000000000000008</c:v>
                </c:pt>
                <c:pt idx="12826">
                  <c:v>-0.86</c:v>
                </c:pt>
                <c:pt idx="12827">
                  <c:v>-0.89</c:v>
                </c:pt>
                <c:pt idx="12828">
                  <c:v>-0.91</c:v>
                </c:pt>
                <c:pt idx="12829">
                  <c:v>-0.94000000000000006</c:v>
                </c:pt>
                <c:pt idx="12830">
                  <c:v>-0.97000000000000008</c:v>
                </c:pt>
                <c:pt idx="12831">
                  <c:v>-0.99</c:v>
                </c:pt>
                <c:pt idx="12832">
                  <c:v>-1.02</c:v>
                </c:pt>
                <c:pt idx="12833">
                  <c:v>-1.04</c:v>
                </c:pt>
                <c:pt idx="12834">
                  <c:v>-1.06</c:v>
                </c:pt>
                <c:pt idx="12835">
                  <c:v>-1.07</c:v>
                </c:pt>
                <c:pt idx="12836">
                  <c:v>-1.0900000000000001</c:v>
                </c:pt>
                <c:pt idx="12837">
                  <c:v>-1.1200000000000001</c:v>
                </c:pt>
                <c:pt idx="12838">
                  <c:v>-1.1300000000000001</c:v>
                </c:pt>
                <c:pt idx="12839">
                  <c:v>-1.1300000000000001</c:v>
                </c:pt>
                <c:pt idx="12840">
                  <c:v>-1.1200000000000001</c:v>
                </c:pt>
                <c:pt idx="12841">
                  <c:v>-1.1100000000000001</c:v>
                </c:pt>
                <c:pt idx="12842">
                  <c:v>-1.0900000000000001</c:v>
                </c:pt>
                <c:pt idx="12843">
                  <c:v>-1.07</c:v>
                </c:pt>
                <c:pt idx="12844">
                  <c:v>-1.06</c:v>
                </c:pt>
                <c:pt idx="12845">
                  <c:v>-1.04</c:v>
                </c:pt>
                <c:pt idx="12846">
                  <c:v>-1.03</c:v>
                </c:pt>
                <c:pt idx="12847">
                  <c:v>-1.02</c:v>
                </c:pt>
                <c:pt idx="12848">
                  <c:v>-0.99</c:v>
                </c:pt>
                <c:pt idx="12849">
                  <c:v>-0.97000000000000008</c:v>
                </c:pt>
                <c:pt idx="12850">
                  <c:v>-0.95000000000000007</c:v>
                </c:pt>
                <c:pt idx="12851">
                  <c:v>-0.94000000000000006</c:v>
                </c:pt>
                <c:pt idx="12852">
                  <c:v>-0.91</c:v>
                </c:pt>
                <c:pt idx="12853">
                  <c:v>-0.89</c:v>
                </c:pt>
                <c:pt idx="12854">
                  <c:v>-0.86</c:v>
                </c:pt>
                <c:pt idx="12855">
                  <c:v>-0.84000000000000008</c:v>
                </c:pt>
                <c:pt idx="12856">
                  <c:v>-0.83000000000000007</c:v>
                </c:pt>
                <c:pt idx="12857">
                  <c:v>-0.81</c:v>
                </c:pt>
                <c:pt idx="12858">
                  <c:v>-0.79</c:v>
                </c:pt>
                <c:pt idx="12859">
                  <c:v>-0.76</c:v>
                </c:pt>
                <c:pt idx="12860">
                  <c:v>-0.74</c:v>
                </c:pt>
                <c:pt idx="12861">
                  <c:v>-0.71000000000000008</c:v>
                </c:pt>
                <c:pt idx="12862">
                  <c:v>-0.70000000000000007</c:v>
                </c:pt>
                <c:pt idx="12863">
                  <c:v>-0.69000000000000006</c:v>
                </c:pt>
                <c:pt idx="12864">
                  <c:v>-0.66</c:v>
                </c:pt>
                <c:pt idx="12865">
                  <c:v>-0.64</c:v>
                </c:pt>
                <c:pt idx="12866">
                  <c:v>-0.60000000000000009</c:v>
                </c:pt>
                <c:pt idx="12867">
                  <c:v>-0.60000000000000009</c:v>
                </c:pt>
                <c:pt idx="12868">
                  <c:v>-0.58000000000000007</c:v>
                </c:pt>
                <c:pt idx="12869">
                  <c:v>-0.55000000000000004</c:v>
                </c:pt>
                <c:pt idx="12870">
                  <c:v>-0.53</c:v>
                </c:pt>
                <c:pt idx="12871">
                  <c:v>-0.5</c:v>
                </c:pt>
                <c:pt idx="12872">
                  <c:v>-0.48</c:v>
                </c:pt>
                <c:pt idx="12873">
                  <c:v>-0.44999999999999996</c:v>
                </c:pt>
                <c:pt idx="12874">
                  <c:v>-0.42999999999999994</c:v>
                </c:pt>
                <c:pt idx="12875">
                  <c:v>-0.40000000000000013</c:v>
                </c:pt>
                <c:pt idx="12876">
                  <c:v>-0.38000000000000012</c:v>
                </c:pt>
                <c:pt idx="12877">
                  <c:v>-0.3600000000000001</c:v>
                </c:pt>
                <c:pt idx="12878">
                  <c:v>-0.34000000000000008</c:v>
                </c:pt>
                <c:pt idx="12879">
                  <c:v>-0.31000000000000005</c:v>
                </c:pt>
                <c:pt idx="12880">
                  <c:v>-0.28000000000000003</c:v>
                </c:pt>
                <c:pt idx="12881">
                  <c:v>-0.26</c:v>
                </c:pt>
                <c:pt idx="12882">
                  <c:v>-0.22999999999999998</c:v>
                </c:pt>
                <c:pt idx="12883">
                  <c:v>-0.22999999999999998</c:v>
                </c:pt>
                <c:pt idx="12884">
                  <c:v>-0.20999999999999996</c:v>
                </c:pt>
                <c:pt idx="12885">
                  <c:v>-0.17999999999999994</c:v>
                </c:pt>
                <c:pt idx="12886">
                  <c:v>-0.16000000000000014</c:v>
                </c:pt>
                <c:pt idx="12887">
                  <c:v>-0.13000000000000012</c:v>
                </c:pt>
                <c:pt idx="12888">
                  <c:v>-0.1100000000000001</c:v>
                </c:pt>
                <c:pt idx="12889">
                  <c:v>-9.000000000000008E-2</c:v>
                </c:pt>
                <c:pt idx="12890">
                  <c:v>-7.0000000000000062E-2</c:v>
                </c:pt>
                <c:pt idx="12891">
                  <c:v>-5.0000000000000044E-2</c:v>
                </c:pt>
                <c:pt idx="12892">
                  <c:v>-2.0000000000000018E-2</c:v>
                </c:pt>
                <c:pt idx="12893">
                  <c:v>0</c:v>
                </c:pt>
                <c:pt idx="12894">
                  <c:v>3.0000000000000027E-2</c:v>
                </c:pt>
                <c:pt idx="12895">
                  <c:v>5.0000000000000044E-2</c:v>
                </c:pt>
                <c:pt idx="12896">
                  <c:v>8.0000000000000071E-2</c:v>
                </c:pt>
                <c:pt idx="12897">
                  <c:v>9.9999999999999867E-2</c:v>
                </c:pt>
                <c:pt idx="12898">
                  <c:v>0.12999999999999989</c:v>
                </c:pt>
                <c:pt idx="12899">
                  <c:v>0.1399999999999999</c:v>
                </c:pt>
                <c:pt idx="12900">
                  <c:v>0.14999999999999991</c:v>
                </c:pt>
                <c:pt idx="12901">
                  <c:v>0.17999999999999994</c:v>
                </c:pt>
                <c:pt idx="12902">
                  <c:v>0.19999999999999996</c:v>
                </c:pt>
                <c:pt idx="12903">
                  <c:v>0.22999999999999998</c:v>
                </c:pt>
                <c:pt idx="12904">
                  <c:v>0.25</c:v>
                </c:pt>
                <c:pt idx="12905">
                  <c:v>0.26</c:v>
                </c:pt>
                <c:pt idx="12906">
                  <c:v>0.28000000000000003</c:v>
                </c:pt>
                <c:pt idx="12907">
                  <c:v>0.30000000000000004</c:v>
                </c:pt>
                <c:pt idx="12908">
                  <c:v>0.33000000000000007</c:v>
                </c:pt>
                <c:pt idx="12909">
                  <c:v>0.34999999999999987</c:v>
                </c:pt>
                <c:pt idx="12910">
                  <c:v>0.35999999999999988</c:v>
                </c:pt>
                <c:pt idx="12911">
                  <c:v>0.37999999999999989</c:v>
                </c:pt>
                <c:pt idx="12912">
                  <c:v>0.39999999999999991</c:v>
                </c:pt>
                <c:pt idx="12913">
                  <c:v>0.42999999999999994</c:v>
                </c:pt>
                <c:pt idx="12914">
                  <c:v>0.44999999999999996</c:v>
                </c:pt>
                <c:pt idx="12915">
                  <c:v>0.46999999999999975</c:v>
                </c:pt>
                <c:pt idx="12916">
                  <c:v>0.48</c:v>
                </c:pt>
                <c:pt idx="12917">
                  <c:v>0.5</c:v>
                </c:pt>
                <c:pt idx="12918">
                  <c:v>0.5299999999999998</c:v>
                </c:pt>
                <c:pt idx="12919">
                  <c:v>0.56000000000000005</c:v>
                </c:pt>
                <c:pt idx="12920">
                  <c:v>0.56000000000000005</c:v>
                </c:pt>
                <c:pt idx="12921">
                  <c:v>0.58000000000000007</c:v>
                </c:pt>
                <c:pt idx="12922">
                  <c:v>0.60999999999999988</c:v>
                </c:pt>
                <c:pt idx="12923">
                  <c:v>0.62999999999999989</c:v>
                </c:pt>
                <c:pt idx="12924">
                  <c:v>0.64999999999999991</c:v>
                </c:pt>
                <c:pt idx="12925">
                  <c:v>0.66000000000000014</c:v>
                </c:pt>
                <c:pt idx="12926">
                  <c:v>0.68000000000000016</c:v>
                </c:pt>
                <c:pt idx="12927">
                  <c:v>0.71</c:v>
                </c:pt>
                <c:pt idx="12928">
                  <c:v>0.71</c:v>
                </c:pt>
                <c:pt idx="12929">
                  <c:v>0.73</c:v>
                </c:pt>
                <c:pt idx="12930">
                  <c:v>0.75999999999999979</c:v>
                </c:pt>
                <c:pt idx="12931">
                  <c:v>0.77</c:v>
                </c:pt>
                <c:pt idx="12932">
                  <c:v>0.7799999999999998</c:v>
                </c:pt>
                <c:pt idx="12933">
                  <c:v>0.81</c:v>
                </c:pt>
                <c:pt idx="12934">
                  <c:v>0.81</c:v>
                </c:pt>
                <c:pt idx="12935">
                  <c:v>0.81</c:v>
                </c:pt>
                <c:pt idx="12936">
                  <c:v>0.83000000000000007</c:v>
                </c:pt>
                <c:pt idx="12937">
                  <c:v>0.83999999999999986</c:v>
                </c:pt>
                <c:pt idx="12938">
                  <c:v>0.83999999999999986</c:v>
                </c:pt>
                <c:pt idx="12939">
                  <c:v>0.81999999999999984</c:v>
                </c:pt>
                <c:pt idx="12940">
                  <c:v>0.81</c:v>
                </c:pt>
                <c:pt idx="12941">
                  <c:v>0.79999999999999982</c:v>
                </c:pt>
                <c:pt idx="12942">
                  <c:v>0.7799999999999998</c:v>
                </c:pt>
                <c:pt idx="12943">
                  <c:v>0.77</c:v>
                </c:pt>
                <c:pt idx="12944">
                  <c:v>0.75999999999999979</c:v>
                </c:pt>
                <c:pt idx="12945">
                  <c:v>0.73</c:v>
                </c:pt>
                <c:pt idx="12946">
                  <c:v>0.71</c:v>
                </c:pt>
                <c:pt idx="12947">
                  <c:v>0.68000000000000016</c:v>
                </c:pt>
                <c:pt idx="12948">
                  <c:v>0.66999999999999993</c:v>
                </c:pt>
                <c:pt idx="12949">
                  <c:v>0.66000000000000014</c:v>
                </c:pt>
                <c:pt idx="12950">
                  <c:v>0.62999999999999989</c:v>
                </c:pt>
                <c:pt idx="12951">
                  <c:v>0.60999999999999988</c:v>
                </c:pt>
                <c:pt idx="12952">
                  <c:v>0.58000000000000007</c:v>
                </c:pt>
                <c:pt idx="12953">
                  <c:v>0.56000000000000005</c:v>
                </c:pt>
                <c:pt idx="12954">
                  <c:v>0.5299999999999998</c:v>
                </c:pt>
                <c:pt idx="12955">
                  <c:v>0.5</c:v>
                </c:pt>
                <c:pt idx="12956">
                  <c:v>0.5</c:v>
                </c:pt>
                <c:pt idx="12957">
                  <c:v>0.48</c:v>
                </c:pt>
                <c:pt idx="12958">
                  <c:v>0.44999999999999996</c:v>
                </c:pt>
                <c:pt idx="12959">
                  <c:v>0.42999999999999994</c:v>
                </c:pt>
                <c:pt idx="12960">
                  <c:v>0.39999999999999991</c:v>
                </c:pt>
                <c:pt idx="12961">
                  <c:v>0.37999999999999989</c:v>
                </c:pt>
                <c:pt idx="12962">
                  <c:v>0.34999999999999987</c:v>
                </c:pt>
                <c:pt idx="12963">
                  <c:v>0.33000000000000007</c:v>
                </c:pt>
                <c:pt idx="12964">
                  <c:v>0.30000000000000004</c:v>
                </c:pt>
                <c:pt idx="12965">
                  <c:v>0.28000000000000003</c:v>
                </c:pt>
                <c:pt idx="12966">
                  <c:v>0.25</c:v>
                </c:pt>
                <c:pt idx="12967">
                  <c:v>0.22999999999999998</c:v>
                </c:pt>
                <c:pt idx="12968">
                  <c:v>0.19999999999999996</c:v>
                </c:pt>
                <c:pt idx="12969">
                  <c:v>0.17999999999999994</c:v>
                </c:pt>
                <c:pt idx="12970">
                  <c:v>0.16999999999999993</c:v>
                </c:pt>
                <c:pt idx="12971">
                  <c:v>0.14999999999999991</c:v>
                </c:pt>
                <c:pt idx="12972">
                  <c:v>0.12999999999999989</c:v>
                </c:pt>
                <c:pt idx="12973">
                  <c:v>9.9999999999999867E-2</c:v>
                </c:pt>
                <c:pt idx="12974">
                  <c:v>8.0000000000000071E-2</c:v>
                </c:pt>
                <c:pt idx="12975">
                  <c:v>7.0000000000000062E-2</c:v>
                </c:pt>
                <c:pt idx="12976">
                  <c:v>5.0000000000000044E-2</c:v>
                </c:pt>
                <c:pt idx="12977">
                  <c:v>3.0000000000000027E-2</c:v>
                </c:pt>
                <c:pt idx="12978">
                  <c:v>0</c:v>
                </c:pt>
                <c:pt idx="12979">
                  <c:v>-2.0000000000000018E-2</c:v>
                </c:pt>
                <c:pt idx="12980">
                  <c:v>-4.0000000000000036E-2</c:v>
                </c:pt>
                <c:pt idx="12981">
                  <c:v>-5.0000000000000044E-2</c:v>
                </c:pt>
                <c:pt idx="12982">
                  <c:v>-7.0000000000000062E-2</c:v>
                </c:pt>
                <c:pt idx="12983">
                  <c:v>-0.10000000000000009</c:v>
                </c:pt>
                <c:pt idx="12984">
                  <c:v>-0.13000000000000012</c:v>
                </c:pt>
                <c:pt idx="12985">
                  <c:v>-0.13000000000000012</c:v>
                </c:pt>
                <c:pt idx="12986">
                  <c:v>-0.15000000000000013</c:v>
                </c:pt>
                <c:pt idx="12987">
                  <c:v>-0.17999999999999994</c:v>
                </c:pt>
                <c:pt idx="12988">
                  <c:v>-0.19999999999999996</c:v>
                </c:pt>
                <c:pt idx="12989">
                  <c:v>-0.22999999999999998</c:v>
                </c:pt>
                <c:pt idx="12990">
                  <c:v>-0.22999999999999998</c:v>
                </c:pt>
                <c:pt idx="12991">
                  <c:v>-0.25</c:v>
                </c:pt>
                <c:pt idx="12992">
                  <c:v>-0.28000000000000003</c:v>
                </c:pt>
                <c:pt idx="12993">
                  <c:v>-0.30000000000000004</c:v>
                </c:pt>
                <c:pt idx="12994">
                  <c:v>-0.33000000000000007</c:v>
                </c:pt>
                <c:pt idx="12995">
                  <c:v>-0.35000000000000009</c:v>
                </c:pt>
                <c:pt idx="12996">
                  <c:v>-0.38000000000000012</c:v>
                </c:pt>
                <c:pt idx="12997">
                  <c:v>-0.40000000000000013</c:v>
                </c:pt>
                <c:pt idx="12998">
                  <c:v>-0.41999999999999993</c:v>
                </c:pt>
                <c:pt idx="12999">
                  <c:v>-0.42999999999999994</c:v>
                </c:pt>
                <c:pt idx="13000">
                  <c:v>-0.44999999999999996</c:v>
                </c:pt>
                <c:pt idx="13001">
                  <c:v>-0.48</c:v>
                </c:pt>
                <c:pt idx="13002">
                  <c:v>-0.5</c:v>
                </c:pt>
                <c:pt idx="13003">
                  <c:v>-0.52</c:v>
                </c:pt>
                <c:pt idx="13004">
                  <c:v>-0.53</c:v>
                </c:pt>
                <c:pt idx="13005">
                  <c:v>-0.55000000000000004</c:v>
                </c:pt>
                <c:pt idx="13006">
                  <c:v>-0.58000000000000007</c:v>
                </c:pt>
                <c:pt idx="13007">
                  <c:v>-0.60000000000000009</c:v>
                </c:pt>
                <c:pt idx="13008">
                  <c:v>-0.61</c:v>
                </c:pt>
                <c:pt idx="13009">
                  <c:v>-0.63</c:v>
                </c:pt>
                <c:pt idx="13010">
                  <c:v>-0.65</c:v>
                </c:pt>
                <c:pt idx="13011">
                  <c:v>-0.68</c:v>
                </c:pt>
                <c:pt idx="13012">
                  <c:v>-0.70000000000000007</c:v>
                </c:pt>
                <c:pt idx="13013">
                  <c:v>-0.70000000000000007</c:v>
                </c:pt>
                <c:pt idx="13014">
                  <c:v>-0.73</c:v>
                </c:pt>
                <c:pt idx="13015">
                  <c:v>-0.76</c:v>
                </c:pt>
                <c:pt idx="13016">
                  <c:v>-0.77</c:v>
                </c:pt>
                <c:pt idx="13017">
                  <c:v>-0.78</c:v>
                </c:pt>
                <c:pt idx="13018">
                  <c:v>-0.81</c:v>
                </c:pt>
                <c:pt idx="13019">
                  <c:v>-0.83000000000000007</c:v>
                </c:pt>
                <c:pt idx="13020">
                  <c:v>-0.86</c:v>
                </c:pt>
                <c:pt idx="13021">
                  <c:v>-0.87</c:v>
                </c:pt>
                <c:pt idx="13022">
                  <c:v>-0.88</c:v>
                </c:pt>
                <c:pt idx="13023">
                  <c:v>-0.91</c:v>
                </c:pt>
                <c:pt idx="13024">
                  <c:v>-0.93</c:v>
                </c:pt>
                <c:pt idx="13025">
                  <c:v>-0.94000000000000006</c:v>
                </c:pt>
                <c:pt idx="13026">
                  <c:v>-0.96000000000000008</c:v>
                </c:pt>
                <c:pt idx="13027">
                  <c:v>-0.98</c:v>
                </c:pt>
                <c:pt idx="13028">
                  <c:v>-1</c:v>
                </c:pt>
                <c:pt idx="13029">
                  <c:v>-1.01</c:v>
                </c:pt>
                <c:pt idx="13030">
                  <c:v>-1.03</c:v>
                </c:pt>
                <c:pt idx="13031">
                  <c:v>-1.06</c:v>
                </c:pt>
                <c:pt idx="13032">
                  <c:v>-1.06</c:v>
                </c:pt>
                <c:pt idx="13033">
                  <c:v>-1.08</c:v>
                </c:pt>
                <c:pt idx="13034">
                  <c:v>-1.0900000000000001</c:v>
                </c:pt>
                <c:pt idx="13035">
                  <c:v>-1.1000000000000001</c:v>
                </c:pt>
                <c:pt idx="13036">
                  <c:v>-1.1000000000000001</c:v>
                </c:pt>
                <c:pt idx="13037">
                  <c:v>-1.08</c:v>
                </c:pt>
                <c:pt idx="13038">
                  <c:v>-1.06</c:v>
                </c:pt>
                <c:pt idx="13039">
                  <c:v>-1.03</c:v>
                </c:pt>
                <c:pt idx="13040">
                  <c:v>-1.03</c:v>
                </c:pt>
                <c:pt idx="13041">
                  <c:v>-1.01</c:v>
                </c:pt>
                <c:pt idx="13042">
                  <c:v>-1.01</c:v>
                </c:pt>
                <c:pt idx="13043">
                  <c:v>-0.98</c:v>
                </c:pt>
                <c:pt idx="13044">
                  <c:v>-0.96000000000000008</c:v>
                </c:pt>
                <c:pt idx="13045">
                  <c:v>-0.93</c:v>
                </c:pt>
                <c:pt idx="13046">
                  <c:v>-0.92</c:v>
                </c:pt>
                <c:pt idx="13047">
                  <c:v>-0.91</c:v>
                </c:pt>
                <c:pt idx="13048">
                  <c:v>-0.88</c:v>
                </c:pt>
                <c:pt idx="13049">
                  <c:v>-0.86</c:v>
                </c:pt>
                <c:pt idx="13050">
                  <c:v>-0.84000000000000008</c:v>
                </c:pt>
                <c:pt idx="13051">
                  <c:v>-0.83000000000000007</c:v>
                </c:pt>
                <c:pt idx="13052">
                  <c:v>-0.81</c:v>
                </c:pt>
                <c:pt idx="13053">
                  <c:v>-0.78</c:v>
                </c:pt>
                <c:pt idx="13054">
                  <c:v>-0.76</c:v>
                </c:pt>
                <c:pt idx="13055">
                  <c:v>-0.75</c:v>
                </c:pt>
                <c:pt idx="13056">
                  <c:v>-0.73</c:v>
                </c:pt>
                <c:pt idx="13057">
                  <c:v>-0.70000000000000007</c:v>
                </c:pt>
                <c:pt idx="13058">
                  <c:v>-0.68</c:v>
                </c:pt>
                <c:pt idx="13059">
                  <c:v>-0.65</c:v>
                </c:pt>
                <c:pt idx="13060">
                  <c:v>-0.64</c:v>
                </c:pt>
                <c:pt idx="13061">
                  <c:v>-0.63</c:v>
                </c:pt>
                <c:pt idx="13062">
                  <c:v>-0.60000000000000009</c:v>
                </c:pt>
                <c:pt idx="13063">
                  <c:v>-0.58000000000000007</c:v>
                </c:pt>
                <c:pt idx="13064">
                  <c:v>-0.55000000000000004</c:v>
                </c:pt>
                <c:pt idx="13065">
                  <c:v>-0.54</c:v>
                </c:pt>
                <c:pt idx="13066">
                  <c:v>-0.53</c:v>
                </c:pt>
                <c:pt idx="13067">
                  <c:v>-0.5</c:v>
                </c:pt>
                <c:pt idx="13068">
                  <c:v>-0.48</c:v>
                </c:pt>
                <c:pt idx="13069">
                  <c:v>-0.44999999999999996</c:v>
                </c:pt>
                <c:pt idx="13070">
                  <c:v>-0.43999999999999995</c:v>
                </c:pt>
                <c:pt idx="13071">
                  <c:v>-0.42999999999999994</c:v>
                </c:pt>
                <c:pt idx="13072">
                  <c:v>-0.40000000000000013</c:v>
                </c:pt>
                <c:pt idx="13073">
                  <c:v>-0.38000000000000012</c:v>
                </c:pt>
                <c:pt idx="13074">
                  <c:v>-0.35000000000000009</c:v>
                </c:pt>
                <c:pt idx="13075">
                  <c:v>-0.34000000000000008</c:v>
                </c:pt>
                <c:pt idx="13076">
                  <c:v>-0.33000000000000007</c:v>
                </c:pt>
                <c:pt idx="13077">
                  <c:v>-0.30000000000000004</c:v>
                </c:pt>
                <c:pt idx="13078">
                  <c:v>-0.28000000000000003</c:v>
                </c:pt>
                <c:pt idx="13079">
                  <c:v>-0.25</c:v>
                </c:pt>
                <c:pt idx="13080">
                  <c:v>-0.22999999999999998</c:v>
                </c:pt>
                <c:pt idx="13081">
                  <c:v>-0.22999999999999998</c:v>
                </c:pt>
                <c:pt idx="13082">
                  <c:v>-0.19999999999999996</c:v>
                </c:pt>
                <c:pt idx="13083">
                  <c:v>-0.17999999999999994</c:v>
                </c:pt>
                <c:pt idx="13084">
                  <c:v>-0.15000000000000013</c:v>
                </c:pt>
                <c:pt idx="13085">
                  <c:v>-0.13000000000000012</c:v>
                </c:pt>
                <c:pt idx="13086">
                  <c:v>-0.13000000000000012</c:v>
                </c:pt>
                <c:pt idx="13087">
                  <c:v>-0.10000000000000009</c:v>
                </c:pt>
                <c:pt idx="13088">
                  <c:v>-7.0000000000000062E-2</c:v>
                </c:pt>
                <c:pt idx="13089">
                  <c:v>-5.0000000000000044E-2</c:v>
                </c:pt>
                <c:pt idx="13090">
                  <c:v>-2.0000000000000018E-2</c:v>
                </c:pt>
                <c:pt idx="13091">
                  <c:v>0</c:v>
                </c:pt>
                <c:pt idx="13092">
                  <c:v>3.0000000000000027E-2</c:v>
                </c:pt>
                <c:pt idx="13093">
                  <c:v>5.0000000000000044E-2</c:v>
                </c:pt>
                <c:pt idx="13094">
                  <c:v>6.0000000000000053E-2</c:v>
                </c:pt>
                <c:pt idx="13095">
                  <c:v>8.0000000000000071E-2</c:v>
                </c:pt>
                <c:pt idx="13096">
                  <c:v>9.9999999999999867E-2</c:v>
                </c:pt>
                <c:pt idx="13097">
                  <c:v>0.12999999999999989</c:v>
                </c:pt>
                <c:pt idx="13098">
                  <c:v>0.14999999999999991</c:v>
                </c:pt>
                <c:pt idx="13099">
                  <c:v>0.16999999999999993</c:v>
                </c:pt>
                <c:pt idx="13100">
                  <c:v>0.18999999999999995</c:v>
                </c:pt>
                <c:pt idx="13101">
                  <c:v>0.20999999999999996</c:v>
                </c:pt>
                <c:pt idx="13102">
                  <c:v>0.24</c:v>
                </c:pt>
                <c:pt idx="13103">
                  <c:v>0.26</c:v>
                </c:pt>
                <c:pt idx="13104">
                  <c:v>0.27</c:v>
                </c:pt>
                <c:pt idx="13105">
                  <c:v>0.29000000000000004</c:v>
                </c:pt>
                <c:pt idx="13106">
                  <c:v>0.31000000000000005</c:v>
                </c:pt>
                <c:pt idx="13107">
                  <c:v>0.33999999999999986</c:v>
                </c:pt>
                <c:pt idx="13108">
                  <c:v>0.34999999999999987</c:v>
                </c:pt>
                <c:pt idx="13109">
                  <c:v>0.35999999999999988</c:v>
                </c:pt>
                <c:pt idx="13110">
                  <c:v>0.3899999999999999</c:v>
                </c:pt>
                <c:pt idx="13111">
                  <c:v>0.40999999999999992</c:v>
                </c:pt>
                <c:pt idx="13112">
                  <c:v>0.43999999999999995</c:v>
                </c:pt>
                <c:pt idx="13113">
                  <c:v>0.44999999999999996</c:v>
                </c:pt>
                <c:pt idx="13114">
                  <c:v>0.45999999999999996</c:v>
                </c:pt>
                <c:pt idx="13115">
                  <c:v>0.48999999999999977</c:v>
                </c:pt>
                <c:pt idx="13116">
                  <c:v>0.50999999999999979</c:v>
                </c:pt>
                <c:pt idx="13117">
                  <c:v>0.52</c:v>
                </c:pt>
                <c:pt idx="13118">
                  <c:v>0.54</c:v>
                </c:pt>
                <c:pt idx="13119">
                  <c:v>0.56000000000000005</c:v>
                </c:pt>
                <c:pt idx="13120">
                  <c:v>0.58999999999999986</c:v>
                </c:pt>
                <c:pt idx="13121">
                  <c:v>0.60000000000000009</c:v>
                </c:pt>
                <c:pt idx="13122">
                  <c:v>0.60999999999999988</c:v>
                </c:pt>
                <c:pt idx="13123">
                  <c:v>0.62999999999999989</c:v>
                </c:pt>
                <c:pt idx="13124">
                  <c:v>0.64000000000000012</c:v>
                </c:pt>
                <c:pt idx="13125">
                  <c:v>0.66000000000000014</c:v>
                </c:pt>
                <c:pt idx="13126">
                  <c:v>0.66999999999999993</c:v>
                </c:pt>
                <c:pt idx="13127">
                  <c:v>0.66999999999999993</c:v>
                </c:pt>
                <c:pt idx="13128">
                  <c:v>0.66999999999999993</c:v>
                </c:pt>
                <c:pt idx="13129">
                  <c:v>0.66000000000000014</c:v>
                </c:pt>
                <c:pt idx="13130">
                  <c:v>0.64000000000000012</c:v>
                </c:pt>
                <c:pt idx="13131">
                  <c:v>0.64000000000000012</c:v>
                </c:pt>
                <c:pt idx="13132">
                  <c:v>0.60999999999999988</c:v>
                </c:pt>
                <c:pt idx="13133">
                  <c:v>0.58999999999999986</c:v>
                </c:pt>
                <c:pt idx="13134">
                  <c:v>0.56000000000000005</c:v>
                </c:pt>
                <c:pt idx="13135">
                  <c:v>0.54</c:v>
                </c:pt>
                <c:pt idx="13136">
                  <c:v>0.50999999999999979</c:v>
                </c:pt>
                <c:pt idx="13137">
                  <c:v>0.5</c:v>
                </c:pt>
                <c:pt idx="13138">
                  <c:v>0.48999999999999977</c:v>
                </c:pt>
                <c:pt idx="13139">
                  <c:v>0.45999999999999996</c:v>
                </c:pt>
                <c:pt idx="13140">
                  <c:v>0.43999999999999995</c:v>
                </c:pt>
                <c:pt idx="13141">
                  <c:v>0.40999999999999992</c:v>
                </c:pt>
                <c:pt idx="13142">
                  <c:v>0.40999999999999992</c:v>
                </c:pt>
                <c:pt idx="13143">
                  <c:v>0.3899999999999999</c:v>
                </c:pt>
                <c:pt idx="13144">
                  <c:v>0.35999999999999988</c:v>
                </c:pt>
                <c:pt idx="13145">
                  <c:v>0.33999999999999986</c:v>
                </c:pt>
                <c:pt idx="13146">
                  <c:v>0.32000000000000006</c:v>
                </c:pt>
                <c:pt idx="13147">
                  <c:v>0.31000000000000005</c:v>
                </c:pt>
                <c:pt idx="13148">
                  <c:v>0.29000000000000004</c:v>
                </c:pt>
                <c:pt idx="13149">
                  <c:v>0.26</c:v>
                </c:pt>
                <c:pt idx="13150">
                  <c:v>0.24</c:v>
                </c:pt>
                <c:pt idx="13151">
                  <c:v>0.21999999999999997</c:v>
                </c:pt>
                <c:pt idx="13152">
                  <c:v>0.20999999999999996</c:v>
                </c:pt>
                <c:pt idx="13153">
                  <c:v>0.18999999999999995</c:v>
                </c:pt>
                <c:pt idx="13154">
                  <c:v>0.15999999999999992</c:v>
                </c:pt>
                <c:pt idx="13155">
                  <c:v>0.1399999999999999</c:v>
                </c:pt>
                <c:pt idx="13156">
                  <c:v>0.11999999999999988</c:v>
                </c:pt>
                <c:pt idx="13157">
                  <c:v>0.10999999999999988</c:v>
                </c:pt>
                <c:pt idx="13158">
                  <c:v>8.0000000000000071E-2</c:v>
                </c:pt>
                <c:pt idx="13159">
                  <c:v>6.0000000000000053E-2</c:v>
                </c:pt>
                <c:pt idx="13160">
                  <c:v>3.0000000000000027E-2</c:v>
                </c:pt>
                <c:pt idx="13161">
                  <c:v>2.0000000000000018E-2</c:v>
                </c:pt>
                <c:pt idx="13162">
                  <c:v>1.0000000000000009E-2</c:v>
                </c:pt>
                <c:pt idx="13163">
                  <c:v>-2.0000000000000018E-2</c:v>
                </c:pt>
                <c:pt idx="13164">
                  <c:v>-4.0000000000000036E-2</c:v>
                </c:pt>
                <c:pt idx="13165">
                  <c:v>-7.0000000000000062E-2</c:v>
                </c:pt>
                <c:pt idx="13166">
                  <c:v>-7.0000000000000062E-2</c:v>
                </c:pt>
                <c:pt idx="13167">
                  <c:v>-9.000000000000008E-2</c:v>
                </c:pt>
                <c:pt idx="13168">
                  <c:v>-0.12000000000000011</c:v>
                </c:pt>
                <c:pt idx="13169">
                  <c:v>-0.14000000000000012</c:v>
                </c:pt>
                <c:pt idx="13170">
                  <c:v>-0.16999999999999993</c:v>
                </c:pt>
                <c:pt idx="13171">
                  <c:v>-0.17999999999999994</c:v>
                </c:pt>
                <c:pt idx="13172">
                  <c:v>-0.18999999999999995</c:v>
                </c:pt>
                <c:pt idx="13173">
                  <c:v>-0.21999999999999997</c:v>
                </c:pt>
                <c:pt idx="13174">
                  <c:v>-0.24</c:v>
                </c:pt>
                <c:pt idx="13175">
                  <c:v>-0.27</c:v>
                </c:pt>
                <c:pt idx="13176">
                  <c:v>-0.29000000000000004</c:v>
                </c:pt>
                <c:pt idx="13177">
                  <c:v>-0.32000000000000006</c:v>
                </c:pt>
                <c:pt idx="13178">
                  <c:v>-0.34000000000000008</c:v>
                </c:pt>
                <c:pt idx="13179">
                  <c:v>-0.37000000000000011</c:v>
                </c:pt>
                <c:pt idx="13180">
                  <c:v>-0.38000000000000012</c:v>
                </c:pt>
                <c:pt idx="13181">
                  <c:v>-0.39000000000000012</c:v>
                </c:pt>
                <c:pt idx="13182">
                  <c:v>-0.41999999999999993</c:v>
                </c:pt>
                <c:pt idx="13183">
                  <c:v>-0.43999999999999995</c:v>
                </c:pt>
                <c:pt idx="13184">
                  <c:v>-0.45999999999999996</c:v>
                </c:pt>
                <c:pt idx="13185">
                  <c:v>-0.47</c:v>
                </c:pt>
                <c:pt idx="13186">
                  <c:v>-0.49</c:v>
                </c:pt>
                <c:pt idx="13187">
                  <c:v>-0.52</c:v>
                </c:pt>
                <c:pt idx="13188">
                  <c:v>-0.55000000000000004</c:v>
                </c:pt>
                <c:pt idx="13189">
                  <c:v>-0.55000000000000004</c:v>
                </c:pt>
                <c:pt idx="13190">
                  <c:v>-0.57000000000000006</c:v>
                </c:pt>
                <c:pt idx="13191">
                  <c:v>-0.60000000000000009</c:v>
                </c:pt>
                <c:pt idx="13192">
                  <c:v>-0.62</c:v>
                </c:pt>
                <c:pt idx="13193">
                  <c:v>-0.64</c:v>
                </c:pt>
                <c:pt idx="13194">
                  <c:v>-0.65</c:v>
                </c:pt>
                <c:pt idx="13195">
                  <c:v>-0.67</c:v>
                </c:pt>
                <c:pt idx="13196">
                  <c:v>-0.70000000000000007</c:v>
                </c:pt>
                <c:pt idx="13197">
                  <c:v>-0.72000000000000008</c:v>
                </c:pt>
                <c:pt idx="13198">
                  <c:v>-0.75</c:v>
                </c:pt>
                <c:pt idx="13199">
                  <c:v>-0.77</c:v>
                </c:pt>
                <c:pt idx="13200">
                  <c:v>-0.8</c:v>
                </c:pt>
                <c:pt idx="13201">
                  <c:v>-0.82000000000000006</c:v>
                </c:pt>
                <c:pt idx="13202">
                  <c:v>-0.85000000000000009</c:v>
                </c:pt>
                <c:pt idx="13203">
                  <c:v>-0.87</c:v>
                </c:pt>
                <c:pt idx="13204">
                  <c:v>-0.9</c:v>
                </c:pt>
                <c:pt idx="13205">
                  <c:v>-0.92</c:v>
                </c:pt>
                <c:pt idx="13206">
                  <c:v>-0.93</c:v>
                </c:pt>
                <c:pt idx="13207">
                  <c:v>-0.95000000000000007</c:v>
                </c:pt>
                <c:pt idx="13208">
                  <c:v>-0.97000000000000008</c:v>
                </c:pt>
                <c:pt idx="13209">
                  <c:v>-0.97000000000000008</c:v>
                </c:pt>
                <c:pt idx="13210">
                  <c:v>-1</c:v>
                </c:pt>
                <c:pt idx="13211">
                  <c:v>-1.02</c:v>
                </c:pt>
                <c:pt idx="13212">
                  <c:v>-1.03</c:v>
                </c:pt>
                <c:pt idx="13213">
                  <c:v>-1.05</c:v>
                </c:pt>
                <c:pt idx="13214">
                  <c:v>-1.05</c:v>
                </c:pt>
                <c:pt idx="13215">
                  <c:v>-1.06</c:v>
                </c:pt>
                <c:pt idx="13216">
                  <c:v>-1.06</c:v>
                </c:pt>
                <c:pt idx="13217">
                  <c:v>-1.06</c:v>
                </c:pt>
                <c:pt idx="13218">
                  <c:v>-1.02</c:v>
                </c:pt>
                <c:pt idx="13219">
                  <c:v>-1</c:v>
                </c:pt>
                <c:pt idx="13220">
                  <c:v>-0.98</c:v>
                </c:pt>
                <c:pt idx="13221">
                  <c:v>-0.97000000000000008</c:v>
                </c:pt>
                <c:pt idx="13222">
                  <c:v>-0.95000000000000007</c:v>
                </c:pt>
                <c:pt idx="13223">
                  <c:v>-0.92</c:v>
                </c:pt>
                <c:pt idx="13224">
                  <c:v>-0.9</c:v>
                </c:pt>
                <c:pt idx="13225">
                  <c:v>-0.87</c:v>
                </c:pt>
                <c:pt idx="13226">
                  <c:v>-0.85000000000000009</c:v>
                </c:pt>
                <c:pt idx="13227">
                  <c:v>-0.82000000000000006</c:v>
                </c:pt>
                <c:pt idx="13228">
                  <c:v>-0.8</c:v>
                </c:pt>
                <c:pt idx="13229">
                  <c:v>-0.8</c:v>
                </c:pt>
                <c:pt idx="13230">
                  <c:v>-0.77</c:v>
                </c:pt>
                <c:pt idx="13231">
                  <c:v>-0.75</c:v>
                </c:pt>
                <c:pt idx="13232">
                  <c:v>-0.72000000000000008</c:v>
                </c:pt>
                <c:pt idx="13233">
                  <c:v>-0.72000000000000008</c:v>
                </c:pt>
                <c:pt idx="13234">
                  <c:v>-0.70000000000000007</c:v>
                </c:pt>
                <c:pt idx="13235">
                  <c:v>-0.67</c:v>
                </c:pt>
                <c:pt idx="13236">
                  <c:v>-0.65</c:v>
                </c:pt>
                <c:pt idx="13237">
                  <c:v>-0.62</c:v>
                </c:pt>
                <c:pt idx="13238">
                  <c:v>-0.60000000000000009</c:v>
                </c:pt>
                <c:pt idx="13239">
                  <c:v>-0.57000000000000006</c:v>
                </c:pt>
                <c:pt idx="13240">
                  <c:v>-0.54</c:v>
                </c:pt>
                <c:pt idx="13241">
                  <c:v>-0.51</c:v>
                </c:pt>
                <c:pt idx="13242">
                  <c:v>-0.49</c:v>
                </c:pt>
                <c:pt idx="13243">
                  <c:v>-0.45999999999999996</c:v>
                </c:pt>
                <c:pt idx="13244">
                  <c:v>-0.43999999999999995</c:v>
                </c:pt>
                <c:pt idx="13245">
                  <c:v>-0.41999999999999993</c:v>
                </c:pt>
                <c:pt idx="13246">
                  <c:v>-0.41000000000000014</c:v>
                </c:pt>
                <c:pt idx="13247">
                  <c:v>-0.39000000000000012</c:v>
                </c:pt>
                <c:pt idx="13248">
                  <c:v>-0.3600000000000001</c:v>
                </c:pt>
                <c:pt idx="13249">
                  <c:v>-0.34000000000000008</c:v>
                </c:pt>
                <c:pt idx="13250">
                  <c:v>-0.31000000000000005</c:v>
                </c:pt>
                <c:pt idx="13251">
                  <c:v>-0.28000000000000003</c:v>
                </c:pt>
                <c:pt idx="13252">
                  <c:v>-0.26</c:v>
                </c:pt>
                <c:pt idx="13253">
                  <c:v>-0.22999999999999998</c:v>
                </c:pt>
                <c:pt idx="13254">
                  <c:v>-0.21999999999999997</c:v>
                </c:pt>
                <c:pt idx="13255">
                  <c:v>-0.20999999999999996</c:v>
                </c:pt>
                <c:pt idx="13256">
                  <c:v>-0.17999999999999994</c:v>
                </c:pt>
                <c:pt idx="13257">
                  <c:v>-0.16000000000000014</c:v>
                </c:pt>
                <c:pt idx="13258">
                  <c:v>-0.13000000000000012</c:v>
                </c:pt>
                <c:pt idx="13259">
                  <c:v>-0.1100000000000001</c:v>
                </c:pt>
                <c:pt idx="13260">
                  <c:v>-8.0000000000000071E-2</c:v>
                </c:pt>
                <c:pt idx="13261">
                  <c:v>-6.0000000000000053E-2</c:v>
                </c:pt>
                <c:pt idx="13262">
                  <c:v>-3.0000000000000027E-2</c:v>
                </c:pt>
                <c:pt idx="13263">
                  <c:v>-1.0000000000000009E-2</c:v>
                </c:pt>
                <c:pt idx="13264">
                  <c:v>-1.0000000000000009E-2</c:v>
                </c:pt>
                <c:pt idx="13265">
                  <c:v>2.0000000000000018E-2</c:v>
                </c:pt>
                <c:pt idx="13266">
                  <c:v>4.0000000000000036E-2</c:v>
                </c:pt>
                <c:pt idx="13267">
                  <c:v>7.0000000000000062E-2</c:v>
                </c:pt>
                <c:pt idx="13268">
                  <c:v>8.9999999999999858E-2</c:v>
                </c:pt>
                <c:pt idx="13269">
                  <c:v>0.11999999999999988</c:v>
                </c:pt>
                <c:pt idx="13270">
                  <c:v>0.1399999999999999</c:v>
                </c:pt>
                <c:pt idx="13271">
                  <c:v>0.16999999999999993</c:v>
                </c:pt>
                <c:pt idx="13272">
                  <c:v>0.18999999999999995</c:v>
                </c:pt>
                <c:pt idx="13273">
                  <c:v>0.18999999999999995</c:v>
                </c:pt>
                <c:pt idx="13274">
                  <c:v>0.21999999999999997</c:v>
                </c:pt>
                <c:pt idx="13275">
                  <c:v>0.24</c:v>
                </c:pt>
                <c:pt idx="13276">
                  <c:v>0.27</c:v>
                </c:pt>
                <c:pt idx="13277">
                  <c:v>0.28000000000000003</c:v>
                </c:pt>
                <c:pt idx="13278">
                  <c:v>0.29000000000000004</c:v>
                </c:pt>
                <c:pt idx="13279">
                  <c:v>0.32000000000000006</c:v>
                </c:pt>
                <c:pt idx="13280">
                  <c:v>0.34999999999999987</c:v>
                </c:pt>
                <c:pt idx="13281">
                  <c:v>0.35999999999999988</c:v>
                </c:pt>
                <c:pt idx="13282">
                  <c:v>0.36999999999999988</c:v>
                </c:pt>
                <c:pt idx="13283">
                  <c:v>0.39999999999999991</c:v>
                </c:pt>
                <c:pt idx="13284">
                  <c:v>0.41999999999999993</c:v>
                </c:pt>
                <c:pt idx="13285">
                  <c:v>0.43999999999999995</c:v>
                </c:pt>
                <c:pt idx="13286">
                  <c:v>0.44999999999999996</c:v>
                </c:pt>
                <c:pt idx="13287">
                  <c:v>0.46999999999999975</c:v>
                </c:pt>
                <c:pt idx="13288">
                  <c:v>0.5</c:v>
                </c:pt>
                <c:pt idx="13289">
                  <c:v>0.50999999999999979</c:v>
                </c:pt>
                <c:pt idx="13290">
                  <c:v>0.52</c:v>
                </c:pt>
                <c:pt idx="13291">
                  <c:v>0.54999999999999982</c:v>
                </c:pt>
                <c:pt idx="13292">
                  <c:v>0.56000000000000005</c:v>
                </c:pt>
                <c:pt idx="13293">
                  <c:v>0.56999999999999984</c:v>
                </c:pt>
                <c:pt idx="13294">
                  <c:v>0.60000000000000009</c:v>
                </c:pt>
                <c:pt idx="13295">
                  <c:v>0.60000000000000009</c:v>
                </c:pt>
                <c:pt idx="13296">
                  <c:v>0.60999999999999988</c:v>
                </c:pt>
                <c:pt idx="13297">
                  <c:v>0.62000000000000011</c:v>
                </c:pt>
                <c:pt idx="13298">
                  <c:v>0.62000000000000011</c:v>
                </c:pt>
                <c:pt idx="13299">
                  <c:v>0.62000000000000011</c:v>
                </c:pt>
                <c:pt idx="13300">
                  <c:v>0.60000000000000009</c:v>
                </c:pt>
                <c:pt idx="13301">
                  <c:v>0.58999999999999986</c:v>
                </c:pt>
                <c:pt idx="13302">
                  <c:v>0.56999999999999984</c:v>
                </c:pt>
                <c:pt idx="13303">
                  <c:v>0.56000000000000005</c:v>
                </c:pt>
                <c:pt idx="13304">
                  <c:v>0.54999999999999982</c:v>
                </c:pt>
                <c:pt idx="13305">
                  <c:v>0.52</c:v>
                </c:pt>
                <c:pt idx="13306">
                  <c:v>0.5</c:v>
                </c:pt>
                <c:pt idx="13307">
                  <c:v>0.46999999999999975</c:v>
                </c:pt>
                <c:pt idx="13308">
                  <c:v>0.45999999999999996</c:v>
                </c:pt>
                <c:pt idx="13309">
                  <c:v>0.44999999999999996</c:v>
                </c:pt>
                <c:pt idx="13310">
                  <c:v>0.41999999999999993</c:v>
                </c:pt>
                <c:pt idx="13311">
                  <c:v>0.39999999999999991</c:v>
                </c:pt>
                <c:pt idx="13312">
                  <c:v>0.36999999999999988</c:v>
                </c:pt>
                <c:pt idx="13313">
                  <c:v>0.34999999999999987</c:v>
                </c:pt>
                <c:pt idx="13314">
                  <c:v>0.32000000000000006</c:v>
                </c:pt>
                <c:pt idx="13315">
                  <c:v>0.31000000000000005</c:v>
                </c:pt>
                <c:pt idx="13316">
                  <c:v>0.29000000000000004</c:v>
                </c:pt>
                <c:pt idx="13317">
                  <c:v>0.27</c:v>
                </c:pt>
                <c:pt idx="13318">
                  <c:v>0.24</c:v>
                </c:pt>
                <c:pt idx="13319">
                  <c:v>0.21999999999999997</c:v>
                </c:pt>
                <c:pt idx="13320">
                  <c:v>0.18999999999999995</c:v>
                </c:pt>
                <c:pt idx="13321">
                  <c:v>0.16999999999999993</c:v>
                </c:pt>
                <c:pt idx="13322">
                  <c:v>0.1399999999999999</c:v>
                </c:pt>
                <c:pt idx="13323">
                  <c:v>0.1399999999999999</c:v>
                </c:pt>
                <c:pt idx="13324">
                  <c:v>0.11999999999999988</c:v>
                </c:pt>
                <c:pt idx="13325">
                  <c:v>8.9999999999999858E-2</c:v>
                </c:pt>
                <c:pt idx="13326">
                  <c:v>7.0000000000000062E-2</c:v>
                </c:pt>
                <c:pt idx="13327">
                  <c:v>4.0000000000000036E-2</c:v>
                </c:pt>
                <c:pt idx="13328">
                  <c:v>3.0000000000000027E-2</c:v>
                </c:pt>
                <c:pt idx="13329">
                  <c:v>2.0000000000000018E-2</c:v>
                </c:pt>
                <c:pt idx="13330">
                  <c:v>-1.0000000000000009E-2</c:v>
                </c:pt>
                <c:pt idx="13331">
                  <c:v>-1.0000000000000009E-2</c:v>
                </c:pt>
                <c:pt idx="13332">
                  <c:v>-3.0000000000000027E-2</c:v>
                </c:pt>
                <c:pt idx="13333">
                  <c:v>-5.0000000000000044E-2</c:v>
                </c:pt>
                <c:pt idx="13334">
                  <c:v>-6.0000000000000053E-2</c:v>
                </c:pt>
                <c:pt idx="13335">
                  <c:v>-8.0000000000000071E-2</c:v>
                </c:pt>
                <c:pt idx="13336">
                  <c:v>-0.1100000000000001</c:v>
                </c:pt>
                <c:pt idx="13337">
                  <c:v>-0.13000000000000012</c:v>
                </c:pt>
                <c:pt idx="13338">
                  <c:v>-0.16000000000000014</c:v>
                </c:pt>
                <c:pt idx="13339">
                  <c:v>-0.17999999999999994</c:v>
                </c:pt>
                <c:pt idx="13340">
                  <c:v>-0.17999999999999994</c:v>
                </c:pt>
                <c:pt idx="13341">
                  <c:v>-0.20999999999999996</c:v>
                </c:pt>
                <c:pt idx="13342">
                  <c:v>-0.22999999999999998</c:v>
                </c:pt>
                <c:pt idx="13343">
                  <c:v>-0.26</c:v>
                </c:pt>
                <c:pt idx="13344">
                  <c:v>-0.28000000000000003</c:v>
                </c:pt>
                <c:pt idx="13345">
                  <c:v>-0.31000000000000005</c:v>
                </c:pt>
                <c:pt idx="13346">
                  <c:v>-0.31000000000000005</c:v>
                </c:pt>
                <c:pt idx="13347">
                  <c:v>-0.34000000000000008</c:v>
                </c:pt>
                <c:pt idx="13348">
                  <c:v>-0.3600000000000001</c:v>
                </c:pt>
                <c:pt idx="13349">
                  <c:v>-0.39000000000000012</c:v>
                </c:pt>
                <c:pt idx="13350">
                  <c:v>-0.41000000000000014</c:v>
                </c:pt>
                <c:pt idx="13351">
                  <c:v>-0.43999999999999995</c:v>
                </c:pt>
                <c:pt idx="13352">
                  <c:v>-0.45999999999999996</c:v>
                </c:pt>
                <c:pt idx="13353">
                  <c:v>-0.49</c:v>
                </c:pt>
                <c:pt idx="13354">
                  <c:v>-0.49</c:v>
                </c:pt>
                <c:pt idx="13355">
                  <c:v>-0.51</c:v>
                </c:pt>
                <c:pt idx="13356">
                  <c:v>-0.54</c:v>
                </c:pt>
                <c:pt idx="13357">
                  <c:v>-0.56000000000000005</c:v>
                </c:pt>
                <c:pt idx="13358">
                  <c:v>-0.59000000000000008</c:v>
                </c:pt>
                <c:pt idx="13359">
                  <c:v>-0.60000000000000009</c:v>
                </c:pt>
                <c:pt idx="13360">
                  <c:v>-0.61</c:v>
                </c:pt>
                <c:pt idx="13361">
                  <c:v>-0.64</c:v>
                </c:pt>
                <c:pt idx="13362">
                  <c:v>-0.66</c:v>
                </c:pt>
                <c:pt idx="13363">
                  <c:v>-0.67</c:v>
                </c:pt>
                <c:pt idx="13364">
                  <c:v>-0.69000000000000006</c:v>
                </c:pt>
                <c:pt idx="13365">
                  <c:v>-0.71000000000000008</c:v>
                </c:pt>
                <c:pt idx="13366">
                  <c:v>-0.73</c:v>
                </c:pt>
                <c:pt idx="13367">
                  <c:v>-0.69000000000000006</c:v>
                </c:pt>
                <c:pt idx="13368">
                  <c:v>-0.69000000000000006</c:v>
                </c:pt>
                <c:pt idx="13369">
                  <c:v>-0.67</c:v>
                </c:pt>
                <c:pt idx="13370">
                  <c:v>-0.71000000000000008</c:v>
                </c:pt>
                <c:pt idx="13371">
                  <c:v>-0.74</c:v>
                </c:pt>
                <c:pt idx="13372">
                  <c:v>-0.75</c:v>
                </c:pt>
                <c:pt idx="13373">
                  <c:v>-0.76</c:v>
                </c:pt>
                <c:pt idx="13374">
                  <c:v>-0.79</c:v>
                </c:pt>
                <c:pt idx="13375">
                  <c:v>-0.81</c:v>
                </c:pt>
                <c:pt idx="13376">
                  <c:v>-0.84000000000000008</c:v>
                </c:pt>
                <c:pt idx="13377">
                  <c:v>-0.86</c:v>
                </c:pt>
                <c:pt idx="13378">
                  <c:v>-0.9</c:v>
                </c:pt>
                <c:pt idx="13379">
                  <c:v>-0.92</c:v>
                </c:pt>
                <c:pt idx="13380">
                  <c:v>-0.95000000000000007</c:v>
                </c:pt>
                <c:pt idx="13381">
                  <c:v>-0.97000000000000008</c:v>
                </c:pt>
                <c:pt idx="13382">
                  <c:v>-1</c:v>
                </c:pt>
                <c:pt idx="13383">
                  <c:v>-1.02</c:v>
                </c:pt>
                <c:pt idx="13384">
                  <c:v>-1.05</c:v>
                </c:pt>
                <c:pt idx="13385">
                  <c:v>-1.07</c:v>
                </c:pt>
                <c:pt idx="13386">
                  <c:v>-1.1000000000000001</c:v>
                </c:pt>
                <c:pt idx="13387">
                  <c:v>-1.1100000000000001</c:v>
                </c:pt>
                <c:pt idx="13388">
                  <c:v>-1.1200000000000001</c:v>
                </c:pt>
                <c:pt idx="13389">
                  <c:v>-1.1499999999999999</c:v>
                </c:pt>
                <c:pt idx="13390">
                  <c:v>-1.1600000000000001</c:v>
                </c:pt>
                <c:pt idx="13391">
                  <c:v>-1.17</c:v>
                </c:pt>
                <c:pt idx="13392">
                  <c:v>-1.1600000000000001</c:v>
                </c:pt>
                <c:pt idx="13393">
                  <c:v>-1.1499999999999999</c:v>
                </c:pt>
                <c:pt idx="13394">
                  <c:v>-1.1499999999999999</c:v>
                </c:pt>
                <c:pt idx="13395">
                  <c:v>-1.1200000000000001</c:v>
                </c:pt>
                <c:pt idx="13396">
                  <c:v>-1.1000000000000001</c:v>
                </c:pt>
                <c:pt idx="13397">
                  <c:v>-1.07</c:v>
                </c:pt>
                <c:pt idx="13398">
                  <c:v>-1.05</c:v>
                </c:pt>
                <c:pt idx="13399">
                  <c:v>-1.04</c:v>
                </c:pt>
                <c:pt idx="13400">
                  <c:v>-1.02</c:v>
                </c:pt>
                <c:pt idx="13401">
                  <c:v>-1</c:v>
                </c:pt>
                <c:pt idx="13402">
                  <c:v>-0.97000000000000008</c:v>
                </c:pt>
                <c:pt idx="13403">
                  <c:v>-0.95000000000000007</c:v>
                </c:pt>
                <c:pt idx="13404">
                  <c:v>-0.94000000000000006</c:v>
                </c:pt>
                <c:pt idx="13405">
                  <c:v>-0.92</c:v>
                </c:pt>
                <c:pt idx="13406">
                  <c:v>-0.9</c:v>
                </c:pt>
                <c:pt idx="13407">
                  <c:v>-0.87</c:v>
                </c:pt>
                <c:pt idx="13408">
                  <c:v>-0.86</c:v>
                </c:pt>
                <c:pt idx="13409">
                  <c:v>-0.85000000000000009</c:v>
                </c:pt>
                <c:pt idx="13410">
                  <c:v>-0.82000000000000006</c:v>
                </c:pt>
                <c:pt idx="13411">
                  <c:v>-0.8</c:v>
                </c:pt>
                <c:pt idx="13412">
                  <c:v>-0.77</c:v>
                </c:pt>
                <c:pt idx="13413">
                  <c:v>-0.77</c:v>
                </c:pt>
                <c:pt idx="13414">
                  <c:v>-0.75</c:v>
                </c:pt>
                <c:pt idx="13415">
                  <c:v>-0.72000000000000008</c:v>
                </c:pt>
                <c:pt idx="13416">
                  <c:v>-0.70000000000000007</c:v>
                </c:pt>
                <c:pt idx="13417">
                  <c:v>-0.67</c:v>
                </c:pt>
                <c:pt idx="13418">
                  <c:v>-0.66</c:v>
                </c:pt>
                <c:pt idx="13419">
                  <c:v>-0.65</c:v>
                </c:pt>
                <c:pt idx="13420">
                  <c:v>-0.62</c:v>
                </c:pt>
                <c:pt idx="13421">
                  <c:v>-0.60000000000000009</c:v>
                </c:pt>
                <c:pt idx="13422">
                  <c:v>-0.57000000000000006</c:v>
                </c:pt>
                <c:pt idx="13423">
                  <c:v>-0.56000000000000005</c:v>
                </c:pt>
                <c:pt idx="13424">
                  <c:v>-0.55000000000000004</c:v>
                </c:pt>
                <c:pt idx="13425">
                  <c:v>-0.52</c:v>
                </c:pt>
                <c:pt idx="13426">
                  <c:v>-0.49</c:v>
                </c:pt>
                <c:pt idx="13427">
                  <c:v>-0.47</c:v>
                </c:pt>
                <c:pt idx="13428">
                  <c:v>-0.43999999999999995</c:v>
                </c:pt>
                <c:pt idx="13429">
                  <c:v>-0.42999999999999994</c:v>
                </c:pt>
                <c:pt idx="13430">
                  <c:v>-0.41000000000000014</c:v>
                </c:pt>
                <c:pt idx="13431">
                  <c:v>-0.38000000000000012</c:v>
                </c:pt>
                <c:pt idx="13432">
                  <c:v>-0.35000000000000009</c:v>
                </c:pt>
                <c:pt idx="13433">
                  <c:v>-0.33000000000000007</c:v>
                </c:pt>
                <c:pt idx="13434">
                  <c:v>-0.30000000000000004</c:v>
                </c:pt>
                <c:pt idx="13435">
                  <c:v>-0.29000000000000004</c:v>
                </c:pt>
                <c:pt idx="13436">
                  <c:v>-0.28000000000000003</c:v>
                </c:pt>
                <c:pt idx="13437">
                  <c:v>-0.25</c:v>
                </c:pt>
                <c:pt idx="13438">
                  <c:v>-0.21999999999999997</c:v>
                </c:pt>
                <c:pt idx="13439">
                  <c:v>-0.18999999999999995</c:v>
                </c:pt>
                <c:pt idx="13440">
                  <c:v>-0.16000000000000014</c:v>
                </c:pt>
                <c:pt idx="13441">
                  <c:v>-0.15000000000000013</c:v>
                </c:pt>
                <c:pt idx="13442">
                  <c:v>-0.13000000000000012</c:v>
                </c:pt>
                <c:pt idx="13443">
                  <c:v>-0.1100000000000001</c:v>
                </c:pt>
                <c:pt idx="13444">
                  <c:v>-8.0000000000000071E-2</c:v>
                </c:pt>
                <c:pt idx="13445">
                  <c:v>-6.0000000000000053E-2</c:v>
                </c:pt>
                <c:pt idx="13446">
                  <c:v>-4.0000000000000036E-2</c:v>
                </c:pt>
                <c:pt idx="13447">
                  <c:v>-3.0000000000000027E-2</c:v>
                </c:pt>
                <c:pt idx="13448">
                  <c:v>-1.0000000000000009E-2</c:v>
                </c:pt>
                <c:pt idx="13449">
                  <c:v>2.0000000000000018E-2</c:v>
                </c:pt>
                <c:pt idx="13450">
                  <c:v>4.0000000000000036E-2</c:v>
                </c:pt>
                <c:pt idx="13451">
                  <c:v>7.0000000000000062E-2</c:v>
                </c:pt>
                <c:pt idx="13452">
                  <c:v>8.0000000000000071E-2</c:v>
                </c:pt>
                <c:pt idx="13453">
                  <c:v>8.9999999999999858E-2</c:v>
                </c:pt>
                <c:pt idx="13454">
                  <c:v>0.11999999999999988</c:v>
                </c:pt>
                <c:pt idx="13455">
                  <c:v>0.1399999999999999</c:v>
                </c:pt>
                <c:pt idx="13456">
                  <c:v>0.14999999999999991</c:v>
                </c:pt>
                <c:pt idx="13457">
                  <c:v>0.16999999999999993</c:v>
                </c:pt>
                <c:pt idx="13458">
                  <c:v>0.18999999999999995</c:v>
                </c:pt>
                <c:pt idx="13459">
                  <c:v>0.21999999999999997</c:v>
                </c:pt>
                <c:pt idx="13460">
                  <c:v>0.24</c:v>
                </c:pt>
                <c:pt idx="13461">
                  <c:v>0.27</c:v>
                </c:pt>
                <c:pt idx="13462">
                  <c:v>0.29000000000000004</c:v>
                </c:pt>
                <c:pt idx="13463">
                  <c:v>0.33000000000000007</c:v>
                </c:pt>
                <c:pt idx="13464">
                  <c:v>0.35999999999999988</c:v>
                </c:pt>
                <c:pt idx="13465">
                  <c:v>0.39999999999999991</c:v>
                </c:pt>
                <c:pt idx="13466">
                  <c:v>0.42999999999999994</c:v>
                </c:pt>
                <c:pt idx="13467">
                  <c:v>0.45999999999999996</c:v>
                </c:pt>
                <c:pt idx="13468">
                  <c:v>0.5</c:v>
                </c:pt>
                <c:pt idx="13469">
                  <c:v>0.5299999999999998</c:v>
                </c:pt>
                <c:pt idx="13470">
                  <c:v>0.56000000000000005</c:v>
                </c:pt>
                <c:pt idx="13471">
                  <c:v>0.58000000000000007</c:v>
                </c:pt>
                <c:pt idx="13472">
                  <c:v>0.60999999999999988</c:v>
                </c:pt>
                <c:pt idx="13473">
                  <c:v>0.64999999999999991</c:v>
                </c:pt>
                <c:pt idx="13474">
                  <c:v>0.66999999999999993</c:v>
                </c:pt>
                <c:pt idx="13475">
                  <c:v>0.69</c:v>
                </c:pt>
                <c:pt idx="13476">
                  <c:v>0.71</c:v>
                </c:pt>
                <c:pt idx="13477">
                  <c:v>0.73</c:v>
                </c:pt>
                <c:pt idx="13478">
                  <c:v>0.75999999999999979</c:v>
                </c:pt>
                <c:pt idx="13479">
                  <c:v>0.7799999999999998</c:v>
                </c:pt>
                <c:pt idx="13480">
                  <c:v>0.81</c:v>
                </c:pt>
                <c:pt idx="13481">
                  <c:v>0.81999999999999984</c:v>
                </c:pt>
                <c:pt idx="13482">
                  <c:v>0.81999999999999984</c:v>
                </c:pt>
                <c:pt idx="13483">
                  <c:v>0.81999999999999984</c:v>
                </c:pt>
                <c:pt idx="13484">
                  <c:v>0.77</c:v>
                </c:pt>
                <c:pt idx="13485">
                  <c:v>0.75</c:v>
                </c:pt>
                <c:pt idx="13486">
                  <c:v>0.71999999999999975</c:v>
                </c:pt>
                <c:pt idx="13487">
                  <c:v>0.70000000000000018</c:v>
                </c:pt>
                <c:pt idx="13488">
                  <c:v>0.70000000000000018</c:v>
                </c:pt>
                <c:pt idx="13489">
                  <c:v>0.69</c:v>
                </c:pt>
                <c:pt idx="13490">
                  <c:v>0.69</c:v>
                </c:pt>
                <c:pt idx="13491">
                  <c:v>0.66999999999999993</c:v>
                </c:pt>
                <c:pt idx="13492">
                  <c:v>0.64999999999999991</c:v>
                </c:pt>
                <c:pt idx="13493">
                  <c:v>0.64000000000000012</c:v>
                </c:pt>
                <c:pt idx="13494">
                  <c:v>0.62000000000000011</c:v>
                </c:pt>
                <c:pt idx="13495">
                  <c:v>0.60000000000000009</c:v>
                </c:pt>
                <c:pt idx="13496">
                  <c:v>0.58999999999999986</c:v>
                </c:pt>
                <c:pt idx="13497">
                  <c:v>0.56999999999999984</c:v>
                </c:pt>
                <c:pt idx="13498">
                  <c:v>0.54</c:v>
                </c:pt>
                <c:pt idx="13499">
                  <c:v>0.50999999999999979</c:v>
                </c:pt>
                <c:pt idx="13500">
                  <c:v>0.48999999999999977</c:v>
                </c:pt>
                <c:pt idx="13501">
                  <c:v>0.45999999999999996</c:v>
                </c:pt>
                <c:pt idx="13502">
                  <c:v>0.44999999999999996</c:v>
                </c:pt>
                <c:pt idx="13503">
                  <c:v>0.43999999999999995</c:v>
                </c:pt>
                <c:pt idx="13504">
                  <c:v>0.39999999999999991</c:v>
                </c:pt>
                <c:pt idx="13505">
                  <c:v>0.37999999999999989</c:v>
                </c:pt>
                <c:pt idx="13506">
                  <c:v>0.34999999999999987</c:v>
                </c:pt>
                <c:pt idx="13507">
                  <c:v>0.33000000000000007</c:v>
                </c:pt>
                <c:pt idx="13508">
                  <c:v>0.32000000000000006</c:v>
                </c:pt>
                <c:pt idx="13509">
                  <c:v>0.30000000000000004</c:v>
                </c:pt>
                <c:pt idx="13510">
                  <c:v>0.28000000000000003</c:v>
                </c:pt>
                <c:pt idx="13511">
                  <c:v>0.25</c:v>
                </c:pt>
                <c:pt idx="13512">
                  <c:v>0.22999999999999998</c:v>
                </c:pt>
                <c:pt idx="13513">
                  <c:v>0.19999999999999996</c:v>
                </c:pt>
                <c:pt idx="13514">
                  <c:v>0.17999999999999994</c:v>
                </c:pt>
                <c:pt idx="13515">
                  <c:v>0.14999999999999991</c:v>
                </c:pt>
                <c:pt idx="13516">
                  <c:v>0.12999999999999989</c:v>
                </c:pt>
                <c:pt idx="13517">
                  <c:v>9.9999999999999867E-2</c:v>
                </c:pt>
                <c:pt idx="13518">
                  <c:v>8.0000000000000071E-2</c:v>
                </c:pt>
                <c:pt idx="13519">
                  <c:v>5.0000000000000044E-2</c:v>
                </c:pt>
                <c:pt idx="13520">
                  <c:v>3.0000000000000027E-2</c:v>
                </c:pt>
                <c:pt idx="13521">
                  <c:v>0</c:v>
                </c:pt>
                <c:pt idx="13522">
                  <c:v>-2.0000000000000018E-2</c:v>
                </c:pt>
                <c:pt idx="13523">
                  <c:v>-2.0000000000000018E-2</c:v>
                </c:pt>
                <c:pt idx="13524">
                  <c:v>-5.0000000000000044E-2</c:v>
                </c:pt>
                <c:pt idx="13525">
                  <c:v>-7.0000000000000062E-2</c:v>
                </c:pt>
                <c:pt idx="13526">
                  <c:v>-0.10000000000000009</c:v>
                </c:pt>
                <c:pt idx="13527">
                  <c:v>-0.1100000000000001</c:v>
                </c:pt>
                <c:pt idx="13528">
                  <c:v>-0.13000000000000012</c:v>
                </c:pt>
                <c:pt idx="13529">
                  <c:v>-0.15000000000000013</c:v>
                </c:pt>
                <c:pt idx="13530">
                  <c:v>-0.17999999999999994</c:v>
                </c:pt>
                <c:pt idx="13531">
                  <c:v>-0.19999999999999996</c:v>
                </c:pt>
                <c:pt idx="13532">
                  <c:v>-0.22999999999999998</c:v>
                </c:pt>
                <c:pt idx="13533">
                  <c:v>-0.26</c:v>
                </c:pt>
                <c:pt idx="13534">
                  <c:v>-0.28000000000000003</c:v>
                </c:pt>
                <c:pt idx="13535">
                  <c:v>-0.31000000000000005</c:v>
                </c:pt>
                <c:pt idx="13536">
                  <c:v>-0.34000000000000008</c:v>
                </c:pt>
                <c:pt idx="13537">
                  <c:v>-0.34000000000000008</c:v>
                </c:pt>
                <c:pt idx="13538">
                  <c:v>-0.30000000000000004</c:v>
                </c:pt>
                <c:pt idx="13539">
                  <c:v>-0.28000000000000003</c:v>
                </c:pt>
                <c:pt idx="13540">
                  <c:v>-0.24</c:v>
                </c:pt>
                <c:pt idx="13541">
                  <c:v>-0.20999999999999996</c:v>
                </c:pt>
                <c:pt idx="13542">
                  <c:v>-0.17999999999999994</c:v>
                </c:pt>
                <c:pt idx="13543">
                  <c:v>-0.16999999999999993</c:v>
                </c:pt>
                <c:pt idx="13544">
                  <c:v>-0.15000000000000013</c:v>
                </c:pt>
                <c:pt idx="13545">
                  <c:v>-0.12000000000000011</c:v>
                </c:pt>
                <c:pt idx="13546">
                  <c:v>-9.000000000000008E-2</c:v>
                </c:pt>
                <c:pt idx="13547">
                  <c:v>-7.0000000000000062E-2</c:v>
                </c:pt>
                <c:pt idx="13548">
                  <c:v>-7.0000000000000062E-2</c:v>
                </c:pt>
                <c:pt idx="13549">
                  <c:v>-9.000000000000008E-2</c:v>
                </c:pt>
                <c:pt idx="13550">
                  <c:v>-0.12000000000000011</c:v>
                </c:pt>
                <c:pt idx="13551">
                  <c:v>-0.13000000000000012</c:v>
                </c:pt>
                <c:pt idx="13552">
                  <c:v>-0.14000000000000012</c:v>
                </c:pt>
                <c:pt idx="13553">
                  <c:v>-0.16999999999999993</c:v>
                </c:pt>
                <c:pt idx="13554">
                  <c:v>-0.18999999999999995</c:v>
                </c:pt>
                <c:pt idx="13555">
                  <c:v>-0.21999999999999997</c:v>
                </c:pt>
                <c:pt idx="13556">
                  <c:v>-0.24</c:v>
                </c:pt>
                <c:pt idx="13557">
                  <c:v>-0.26</c:v>
                </c:pt>
                <c:pt idx="13558">
                  <c:v>-0.28000000000000003</c:v>
                </c:pt>
                <c:pt idx="13559">
                  <c:v>-0.30000000000000004</c:v>
                </c:pt>
                <c:pt idx="13560">
                  <c:v>-0.34000000000000008</c:v>
                </c:pt>
                <c:pt idx="13561">
                  <c:v>-0.3600000000000001</c:v>
                </c:pt>
                <c:pt idx="13562">
                  <c:v>-0.39000000000000012</c:v>
                </c:pt>
                <c:pt idx="13563">
                  <c:v>-0.41000000000000014</c:v>
                </c:pt>
                <c:pt idx="13564">
                  <c:v>-0.41999999999999993</c:v>
                </c:pt>
                <c:pt idx="13565">
                  <c:v>-0.43999999999999995</c:v>
                </c:pt>
                <c:pt idx="13566">
                  <c:v>-0.47</c:v>
                </c:pt>
                <c:pt idx="13567">
                  <c:v>-0.49</c:v>
                </c:pt>
                <c:pt idx="13568">
                  <c:v>-0.53</c:v>
                </c:pt>
                <c:pt idx="13569">
                  <c:v>-0.55000000000000004</c:v>
                </c:pt>
                <c:pt idx="13570">
                  <c:v>-0.56000000000000005</c:v>
                </c:pt>
                <c:pt idx="13571">
                  <c:v>-0.58000000000000007</c:v>
                </c:pt>
                <c:pt idx="13572">
                  <c:v>-0.60000000000000009</c:v>
                </c:pt>
                <c:pt idx="13573">
                  <c:v>-0.63</c:v>
                </c:pt>
                <c:pt idx="13574">
                  <c:v>-0.65</c:v>
                </c:pt>
                <c:pt idx="13575">
                  <c:v>-0.68</c:v>
                </c:pt>
                <c:pt idx="13576">
                  <c:v>-0.68</c:v>
                </c:pt>
                <c:pt idx="13577">
                  <c:v>-0.70000000000000007</c:v>
                </c:pt>
                <c:pt idx="13578">
                  <c:v>-0.73</c:v>
                </c:pt>
                <c:pt idx="13579">
                  <c:v>-0.76</c:v>
                </c:pt>
                <c:pt idx="13580">
                  <c:v>-0.78</c:v>
                </c:pt>
                <c:pt idx="13581">
                  <c:v>-0.81</c:v>
                </c:pt>
                <c:pt idx="13582">
                  <c:v>-0.83000000000000007</c:v>
                </c:pt>
                <c:pt idx="13583">
                  <c:v>-0.86</c:v>
                </c:pt>
                <c:pt idx="13584">
                  <c:v>-0.86</c:v>
                </c:pt>
                <c:pt idx="13585">
                  <c:v>-0.88</c:v>
                </c:pt>
                <c:pt idx="13586">
                  <c:v>-0.91</c:v>
                </c:pt>
                <c:pt idx="13587">
                  <c:v>-0.93</c:v>
                </c:pt>
                <c:pt idx="13588">
                  <c:v>-0.96000000000000008</c:v>
                </c:pt>
                <c:pt idx="13589">
                  <c:v>-0.96000000000000008</c:v>
                </c:pt>
                <c:pt idx="13590">
                  <c:v>-0.98</c:v>
                </c:pt>
                <c:pt idx="13591">
                  <c:v>-1.01</c:v>
                </c:pt>
                <c:pt idx="13592">
                  <c:v>-1.01</c:v>
                </c:pt>
                <c:pt idx="13593">
                  <c:v>-1.01</c:v>
                </c:pt>
                <c:pt idx="13594">
                  <c:v>-1.01</c:v>
                </c:pt>
                <c:pt idx="13595">
                  <c:v>-1.02</c:v>
                </c:pt>
                <c:pt idx="13596">
                  <c:v>-1</c:v>
                </c:pt>
                <c:pt idx="13597">
                  <c:v>-0.98</c:v>
                </c:pt>
                <c:pt idx="13598">
                  <c:v>-0.97000000000000008</c:v>
                </c:pt>
                <c:pt idx="13599">
                  <c:v>-0.96000000000000008</c:v>
                </c:pt>
                <c:pt idx="13600">
                  <c:v>-0.94000000000000006</c:v>
                </c:pt>
                <c:pt idx="13601">
                  <c:v>-0.93</c:v>
                </c:pt>
                <c:pt idx="13602">
                  <c:v>-0.91</c:v>
                </c:pt>
                <c:pt idx="13603">
                  <c:v>-0.87</c:v>
                </c:pt>
                <c:pt idx="13604">
                  <c:v>-0.85000000000000009</c:v>
                </c:pt>
                <c:pt idx="13605">
                  <c:v>-0.82000000000000006</c:v>
                </c:pt>
                <c:pt idx="13606">
                  <c:v>-0.81</c:v>
                </c:pt>
                <c:pt idx="13607">
                  <c:v>-0.8</c:v>
                </c:pt>
                <c:pt idx="13608">
                  <c:v>-0.77</c:v>
                </c:pt>
                <c:pt idx="13609">
                  <c:v>-0.75</c:v>
                </c:pt>
                <c:pt idx="13610">
                  <c:v>-0.72000000000000008</c:v>
                </c:pt>
                <c:pt idx="13611">
                  <c:v>-0.70000000000000007</c:v>
                </c:pt>
                <c:pt idx="13612">
                  <c:v>-0.70000000000000007</c:v>
                </c:pt>
                <c:pt idx="13613">
                  <c:v>-0.67</c:v>
                </c:pt>
                <c:pt idx="13614">
                  <c:v>-0.65</c:v>
                </c:pt>
                <c:pt idx="13615">
                  <c:v>-0.63</c:v>
                </c:pt>
                <c:pt idx="13616">
                  <c:v>-0.62</c:v>
                </c:pt>
                <c:pt idx="13617">
                  <c:v>-0.60000000000000009</c:v>
                </c:pt>
                <c:pt idx="13618">
                  <c:v>-0.57000000000000006</c:v>
                </c:pt>
                <c:pt idx="13619">
                  <c:v>-0.54</c:v>
                </c:pt>
                <c:pt idx="13620">
                  <c:v>-0.51</c:v>
                </c:pt>
                <c:pt idx="13621">
                  <c:v>-0.5</c:v>
                </c:pt>
                <c:pt idx="13622">
                  <c:v>-0.49</c:v>
                </c:pt>
                <c:pt idx="13623">
                  <c:v>-0.44999999999999996</c:v>
                </c:pt>
                <c:pt idx="13624">
                  <c:v>-0.42999999999999994</c:v>
                </c:pt>
                <c:pt idx="13625">
                  <c:v>-0.40000000000000013</c:v>
                </c:pt>
                <c:pt idx="13626">
                  <c:v>-0.38000000000000012</c:v>
                </c:pt>
                <c:pt idx="13627">
                  <c:v>-0.3600000000000001</c:v>
                </c:pt>
                <c:pt idx="13628">
                  <c:v>-0.35000000000000009</c:v>
                </c:pt>
                <c:pt idx="13629">
                  <c:v>-0.33000000000000007</c:v>
                </c:pt>
                <c:pt idx="13630">
                  <c:v>-0.30000000000000004</c:v>
                </c:pt>
                <c:pt idx="13631">
                  <c:v>-0.28000000000000003</c:v>
                </c:pt>
                <c:pt idx="13632">
                  <c:v>-0.25</c:v>
                </c:pt>
                <c:pt idx="13633">
                  <c:v>-0.22999999999999998</c:v>
                </c:pt>
                <c:pt idx="13634">
                  <c:v>-0.19999999999999996</c:v>
                </c:pt>
                <c:pt idx="13635">
                  <c:v>-0.17999999999999994</c:v>
                </c:pt>
                <c:pt idx="13636">
                  <c:v>-0.15000000000000013</c:v>
                </c:pt>
                <c:pt idx="13637">
                  <c:v>-0.13000000000000012</c:v>
                </c:pt>
                <c:pt idx="13638">
                  <c:v>-0.13000000000000012</c:v>
                </c:pt>
                <c:pt idx="13639">
                  <c:v>-0.10000000000000009</c:v>
                </c:pt>
                <c:pt idx="13640">
                  <c:v>-7.0000000000000062E-2</c:v>
                </c:pt>
                <c:pt idx="13641">
                  <c:v>-5.0000000000000044E-2</c:v>
                </c:pt>
                <c:pt idx="13642">
                  <c:v>-2.0000000000000018E-2</c:v>
                </c:pt>
                <c:pt idx="13643">
                  <c:v>0</c:v>
                </c:pt>
                <c:pt idx="13644">
                  <c:v>3.0000000000000027E-2</c:v>
                </c:pt>
                <c:pt idx="13645">
                  <c:v>5.0000000000000044E-2</c:v>
                </c:pt>
                <c:pt idx="13646">
                  <c:v>8.0000000000000071E-2</c:v>
                </c:pt>
                <c:pt idx="13647">
                  <c:v>8.0000000000000071E-2</c:v>
                </c:pt>
                <c:pt idx="13648">
                  <c:v>9.9999999999999867E-2</c:v>
                </c:pt>
                <c:pt idx="13649">
                  <c:v>0.12999999999999989</c:v>
                </c:pt>
                <c:pt idx="13650">
                  <c:v>0.1399999999999999</c:v>
                </c:pt>
                <c:pt idx="13651">
                  <c:v>0.14999999999999991</c:v>
                </c:pt>
                <c:pt idx="13652">
                  <c:v>0.17999999999999994</c:v>
                </c:pt>
                <c:pt idx="13653">
                  <c:v>0.19999999999999996</c:v>
                </c:pt>
                <c:pt idx="13654">
                  <c:v>0.22999999999999998</c:v>
                </c:pt>
                <c:pt idx="13655">
                  <c:v>0.24</c:v>
                </c:pt>
                <c:pt idx="13656">
                  <c:v>0.25</c:v>
                </c:pt>
                <c:pt idx="13657">
                  <c:v>0.28000000000000003</c:v>
                </c:pt>
                <c:pt idx="13658">
                  <c:v>0.30000000000000004</c:v>
                </c:pt>
                <c:pt idx="13659">
                  <c:v>0.32000000000000006</c:v>
                </c:pt>
                <c:pt idx="13660">
                  <c:v>0.33000000000000007</c:v>
                </c:pt>
                <c:pt idx="13661">
                  <c:v>0.34999999999999987</c:v>
                </c:pt>
                <c:pt idx="13662">
                  <c:v>0.37999999999999989</c:v>
                </c:pt>
                <c:pt idx="13663">
                  <c:v>0.39999999999999991</c:v>
                </c:pt>
                <c:pt idx="13664">
                  <c:v>0.39999999999999991</c:v>
                </c:pt>
                <c:pt idx="13665">
                  <c:v>0.42999999999999994</c:v>
                </c:pt>
                <c:pt idx="13666">
                  <c:v>0.43999999999999995</c:v>
                </c:pt>
                <c:pt idx="13667">
                  <c:v>0.44999999999999996</c:v>
                </c:pt>
                <c:pt idx="13668">
                  <c:v>0.48</c:v>
                </c:pt>
                <c:pt idx="13669">
                  <c:v>0.5</c:v>
                </c:pt>
                <c:pt idx="13670">
                  <c:v>0.5</c:v>
                </c:pt>
                <c:pt idx="13671">
                  <c:v>0.5299999999999998</c:v>
                </c:pt>
                <c:pt idx="13672">
                  <c:v>0.56000000000000005</c:v>
                </c:pt>
                <c:pt idx="13673">
                  <c:v>0.56000000000000005</c:v>
                </c:pt>
                <c:pt idx="13674">
                  <c:v>0.56000000000000005</c:v>
                </c:pt>
                <c:pt idx="13675">
                  <c:v>0.56000000000000005</c:v>
                </c:pt>
                <c:pt idx="13676">
                  <c:v>0.56999999999999984</c:v>
                </c:pt>
                <c:pt idx="13677">
                  <c:v>0.58000000000000007</c:v>
                </c:pt>
                <c:pt idx="13678">
                  <c:v>0.58000000000000007</c:v>
                </c:pt>
                <c:pt idx="13679">
                  <c:v>0.56000000000000005</c:v>
                </c:pt>
                <c:pt idx="13680">
                  <c:v>0.56000000000000005</c:v>
                </c:pt>
                <c:pt idx="13681">
                  <c:v>0.54</c:v>
                </c:pt>
                <c:pt idx="13682">
                  <c:v>0.5299999999999998</c:v>
                </c:pt>
                <c:pt idx="13683">
                  <c:v>0.52</c:v>
                </c:pt>
                <c:pt idx="13684">
                  <c:v>0.5</c:v>
                </c:pt>
                <c:pt idx="13685">
                  <c:v>0.48</c:v>
                </c:pt>
                <c:pt idx="13686">
                  <c:v>0.44999999999999996</c:v>
                </c:pt>
                <c:pt idx="13687">
                  <c:v>0.42999999999999994</c:v>
                </c:pt>
                <c:pt idx="13688">
                  <c:v>0.40999999999999992</c:v>
                </c:pt>
                <c:pt idx="13689">
                  <c:v>0.39999999999999991</c:v>
                </c:pt>
                <c:pt idx="13690">
                  <c:v>0.37999999999999989</c:v>
                </c:pt>
                <c:pt idx="13691">
                  <c:v>0.34999999999999987</c:v>
                </c:pt>
                <c:pt idx="13692">
                  <c:v>0.33000000000000007</c:v>
                </c:pt>
                <c:pt idx="13693">
                  <c:v>0.32000000000000006</c:v>
                </c:pt>
                <c:pt idx="13694">
                  <c:v>0.30000000000000004</c:v>
                </c:pt>
                <c:pt idx="13695">
                  <c:v>0.29000000000000004</c:v>
                </c:pt>
                <c:pt idx="13696">
                  <c:v>0.28000000000000003</c:v>
                </c:pt>
                <c:pt idx="13697">
                  <c:v>0.25</c:v>
                </c:pt>
                <c:pt idx="13698">
                  <c:v>0.22999999999999998</c:v>
                </c:pt>
                <c:pt idx="13699">
                  <c:v>0.19999999999999996</c:v>
                </c:pt>
                <c:pt idx="13700">
                  <c:v>0.17999999999999994</c:v>
                </c:pt>
                <c:pt idx="13701">
                  <c:v>0.14999999999999991</c:v>
                </c:pt>
                <c:pt idx="13702">
                  <c:v>0.12999999999999989</c:v>
                </c:pt>
                <c:pt idx="13703">
                  <c:v>9.9999999999999867E-2</c:v>
                </c:pt>
                <c:pt idx="13704">
                  <c:v>8.0000000000000071E-2</c:v>
                </c:pt>
                <c:pt idx="13705">
                  <c:v>8.0000000000000071E-2</c:v>
                </c:pt>
                <c:pt idx="13706">
                  <c:v>5.0000000000000044E-2</c:v>
                </c:pt>
                <c:pt idx="13707">
                  <c:v>3.0000000000000027E-2</c:v>
                </c:pt>
                <c:pt idx="13708">
                  <c:v>0</c:v>
                </c:pt>
                <c:pt idx="13709">
                  <c:v>0</c:v>
                </c:pt>
                <c:pt idx="13710">
                  <c:v>-2.0000000000000018E-2</c:v>
                </c:pt>
                <c:pt idx="13711">
                  <c:v>-5.0000000000000044E-2</c:v>
                </c:pt>
                <c:pt idx="13712">
                  <c:v>-6.0000000000000053E-2</c:v>
                </c:pt>
                <c:pt idx="13713">
                  <c:v>-7.0000000000000062E-2</c:v>
                </c:pt>
                <c:pt idx="13714">
                  <c:v>-0.10000000000000009</c:v>
                </c:pt>
                <c:pt idx="13715">
                  <c:v>-0.13000000000000012</c:v>
                </c:pt>
                <c:pt idx="13716">
                  <c:v>-0.15000000000000013</c:v>
                </c:pt>
                <c:pt idx="13717">
                  <c:v>-0.17999999999999994</c:v>
                </c:pt>
                <c:pt idx="13718">
                  <c:v>-0.19999999999999996</c:v>
                </c:pt>
                <c:pt idx="13719">
                  <c:v>-0.22999999999999998</c:v>
                </c:pt>
                <c:pt idx="13720">
                  <c:v>-0.25</c:v>
                </c:pt>
                <c:pt idx="13721">
                  <c:v>-0.28000000000000003</c:v>
                </c:pt>
                <c:pt idx="13722">
                  <c:v>-0.28000000000000003</c:v>
                </c:pt>
                <c:pt idx="13723">
                  <c:v>-0.30000000000000004</c:v>
                </c:pt>
                <c:pt idx="13724">
                  <c:v>-0.33000000000000007</c:v>
                </c:pt>
                <c:pt idx="13725">
                  <c:v>-0.34000000000000008</c:v>
                </c:pt>
                <c:pt idx="13726">
                  <c:v>-0.35000000000000009</c:v>
                </c:pt>
                <c:pt idx="13727">
                  <c:v>-0.38000000000000012</c:v>
                </c:pt>
                <c:pt idx="13728">
                  <c:v>-0.40000000000000013</c:v>
                </c:pt>
                <c:pt idx="13729">
                  <c:v>-0.42999999999999994</c:v>
                </c:pt>
                <c:pt idx="13730">
                  <c:v>-0.43999999999999995</c:v>
                </c:pt>
                <c:pt idx="13731">
                  <c:v>-0.44999999999999996</c:v>
                </c:pt>
                <c:pt idx="13732">
                  <c:v>-0.48</c:v>
                </c:pt>
                <c:pt idx="13733">
                  <c:v>-0.5</c:v>
                </c:pt>
                <c:pt idx="13734">
                  <c:v>-0.53</c:v>
                </c:pt>
                <c:pt idx="13735">
                  <c:v>-0.55000000000000004</c:v>
                </c:pt>
                <c:pt idx="13736">
                  <c:v>-0.56000000000000005</c:v>
                </c:pt>
                <c:pt idx="13737">
                  <c:v>-0.58000000000000007</c:v>
                </c:pt>
                <c:pt idx="13738">
                  <c:v>-0.60000000000000009</c:v>
                </c:pt>
                <c:pt idx="13739">
                  <c:v>-0.63</c:v>
                </c:pt>
                <c:pt idx="13740">
                  <c:v>-0.65</c:v>
                </c:pt>
                <c:pt idx="13741">
                  <c:v>-0.66</c:v>
                </c:pt>
                <c:pt idx="13742">
                  <c:v>-0.68</c:v>
                </c:pt>
                <c:pt idx="13743">
                  <c:v>-0.70000000000000007</c:v>
                </c:pt>
                <c:pt idx="13744">
                  <c:v>-0.73</c:v>
                </c:pt>
                <c:pt idx="13745">
                  <c:v>-0.76</c:v>
                </c:pt>
                <c:pt idx="13746">
                  <c:v>-0.78</c:v>
                </c:pt>
                <c:pt idx="13747">
                  <c:v>-0.81</c:v>
                </c:pt>
                <c:pt idx="13748">
                  <c:v>-0.81</c:v>
                </c:pt>
                <c:pt idx="13749">
                  <c:v>-0.83000000000000007</c:v>
                </c:pt>
                <c:pt idx="13750">
                  <c:v>-0.86</c:v>
                </c:pt>
                <c:pt idx="13751">
                  <c:v>-0.88</c:v>
                </c:pt>
                <c:pt idx="13752">
                  <c:v>-0.91</c:v>
                </c:pt>
                <c:pt idx="13753">
                  <c:v>-0.92</c:v>
                </c:pt>
                <c:pt idx="13754">
                  <c:v>-0.93</c:v>
                </c:pt>
                <c:pt idx="13755">
                  <c:v>-0.95000000000000007</c:v>
                </c:pt>
                <c:pt idx="13756">
                  <c:v>-0.96000000000000008</c:v>
                </c:pt>
                <c:pt idx="13757">
                  <c:v>-0.98</c:v>
                </c:pt>
                <c:pt idx="13758">
                  <c:v>-1.01</c:v>
                </c:pt>
                <c:pt idx="13759">
                  <c:v>-1.03</c:v>
                </c:pt>
                <c:pt idx="13760">
                  <c:v>-1.06</c:v>
                </c:pt>
                <c:pt idx="13761">
                  <c:v>-1.08</c:v>
                </c:pt>
                <c:pt idx="13762">
                  <c:v>-1.1100000000000001</c:v>
                </c:pt>
                <c:pt idx="13763">
                  <c:v>-1.1300000000000001</c:v>
                </c:pt>
                <c:pt idx="13764">
                  <c:v>-1.1600000000000001</c:v>
                </c:pt>
                <c:pt idx="13765">
                  <c:v>-1.1600000000000001</c:v>
                </c:pt>
                <c:pt idx="13766">
                  <c:v>-1.1600000000000001</c:v>
                </c:pt>
                <c:pt idx="13767">
                  <c:v>-1.1600000000000001</c:v>
                </c:pt>
                <c:pt idx="13768">
                  <c:v>-1.17</c:v>
                </c:pt>
                <c:pt idx="13769">
                  <c:v>-1.17</c:v>
                </c:pt>
                <c:pt idx="13770">
                  <c:v>-1.1300000000000001</c:v>
                </c:pt>
                <c:pt idx="13771">
                  <c:v>-1.1200000000000001</c:v>
                </c:pt>
                <c:pt idx="13772">
                  <c:v>-1.1100000000000001</c:v>
                </c:pt>
                <c:pt idx="13773">
                  <c:v>-1.1000000000000001</c:v>
                </c:pt>
                <c:pt idx="13774">
                  <c:v>-1.08</c:v>
                </c:pt>
                <c:pt idx="13775">
                  <c:v>-1.06</c:v>
                </c:pt>
                <c:pt idx="13776">
                  <c:v>-1.03</c:v>
                </c:pt>
                <c:pt idx="13777">
                  <c:v>-1.01</c:v>
                </c:pt>
                <c:pt idx="13778">
                  <c:v>-0.98</c:v>
                </c:pt>
                <c:pt idx="13779">
                  <c:v>-0.96000000000000008</c:v>
                </c:pt>
                <c:pt idx="13780">
                  <c:v>-0.93</c:v>
                </c:pt>
                <c:pt idx="13781">
                  <c:v>-0.91</c:v>
                </c:pt>
                <c:pt idx="13782">
                  <c:v>-0.88</c:v>
                </c:pt>
                <c:pt idx="13783">
                  <c:v>-0.86</c:v>
                </c:pt>
                <c:pt idx="13784">
                  <c:v>-0.86</c:v>
                </c:pt>
                <c:pt idx="13785">
                  <c:v>-0.83000000000000007</c:v>
                </c:pt>
                <c:pt idx="13786">
                  <c:v>-0.81</c:v>
                </c:pt>
                <c:pt idx="13787">
                  <c:v>-0.78</c:v>
                </c:pt>
                <c:pt idx="13788">
                  <c:v>-0.76</c:v>
                </c:pt>
                <c:pt idx="13789">
                  <c:v>-0.74</c:v>
                </c:pt>
                <c:pt idx="13790">
                  <c:v>-0.73</c:v>
                </c:pt>
                <c:pt idx="13791">
                  <c:v>-0.70000000000000007</c:v>
                </c:pt>
                <c:pt idx="13792">
                  <c:v>-0.68</c:v>
                </c:pt>
                <c:pt idx="13793">
                  <c:v>-0.65</c:v>
                </c:pt>
                <c:pt idx="13794">
                  <c:v>-0.65</c:v>
                </c:pt>
                <c:pt idx="13795">
                  <c:v>-0.63</c:v>
                </c:pt>
                <c:pt idx="13796">
                  <c:v>-0.60000000000000009</c:v>
                </c:pt>
                <c:pt idx="13797">
                  <c:v>-0.58000000000000007</c:v>
                </c:pt>
                <c:pt idx="13798">
                  <c:v>-0.57000000000000006</c:v>
                </c:pt>
                <c:pt idx="13799">
                  <c:v>-0.55000000000000004</c:v>
                </c:pt>
                <c:pt idx="13800">
                  <c:v>-0.53</c:v>
                </c:pt>
                <c:pt idx="13801">
                  <c:v>-0.5</c:v>
                </c:pt>
                <c:pt idx="13802">
                  <c:v>-0.49</c:v>
                </c:pt>
                <c:pt idx="13803">
                  <c:v>-0.48</c:v>
                </c:pt>
                <c:pt idx="13804">
                  <c:v>-0.44999999999999996</c:v>
                </c:pt>
                <c:pt idx="13805">
                  <c:v>-0.42999999999999994</c:v>
                </c:pt>
                <c:pt idx="13806">
                  <c:v>-0.40000000000000013</c:v>
                </c:pt>
                <c:pt idx="13807">
                  <c:v>-0.38000000000000012</c:v>
                </c:pt>
                <c:pt idx="13808">
                  <c:v>-0.34000000000000008</c:v>
                </c:pt>
                <c:pt idx="13809">
                  <c:v>-0.32000000000000006</c:v>
                </c:pt>
                <c:pt idx="13810">
                  <c:v>-0.29000000000000004</c:v>
                </c:pt>
                <c:pt idx="13811">
                  <c:v>-0.27</c:v>
                </c:pt>
                <c:pt idx="13812">
                  <c:v>-0.24</c:v>
                </c:pt>
                <c:pt idx="13813">
                  <c:v>-0.21999999999999997</c:v>
                </c:pt>
                <c:pt idx="13814">
                  <c:v>-0.20999999999999996</c:v>
                </c:pt>
                <c:pt idx="13815">
                  <c:v>-0.18999999999999995</c:v>
                </c:pt>
                <c:pt idx="13816">
                  <c:v>-0.16999999999999993</c:v>
                </c:pt>
                <c:pt idx="13817">
                  <c:v>-0.14000000000000012</c:v>
                </c:pt>
                <c:pt idx="13818">
                  <c:v>-0.13000000000000012</c:v>
                </c:pt>
                <c:pt idx="13819">
                  <c:v>-0.12000000000000011</c:v>
                </c:pt>
                <c:pt idx="13820">
                  <c:v>-9.000000000000008E-2</c:v>
                </c:pt>
                <c:pt idx="13821">
                  <c:v>-7.0000000000000062E-2</c:v>
                </c:pt>
                <c:pt idx="13822">
                  <c:v>-4.0000000000000036E-2</c:v>
                </c:pt>
                <c:pt idx="13823">
                  <c:v>-2.0000000000000018E-2</c:v>
                </c:pt>
                <c:pt idx="13824">
                  <c:v>-2.0000000000000018E-2</c:v>
                </c:pt>
                <c:pt idx="13825">
                  <c:v>1.0000000000000009E-2</c:v>
                </c:pt>
                <c:pt idx="13826">
                  <c:v>3.0000000000000027E-2</c:v>
                </c:pt>
                <c:pt idx="13827">
                  <c:v>5.0000000000000044E-2</c:v>
                </c:pt>
                <c:pt idx="13828">
                  <c:v>6.0000000000000053E-2</c:v>
                </c:pt>
                <c:pt idx="13829">
                  <c:v>8.0000000000000071E-2</c:v>
                </c:pt>
                <c:pt idx="13830">
                  <c:v>0.10999999999999988</c:v>
                </c:pt>
                <c:pt idx="13831">
                  <c:v>0.11999999999999988</c:v>
                </c:pt>
                <c:pt idx="13832">
                  <c:v>0.1399999999999999</c:v>
                </c:pt>
                <c:pt idx="13833">
                  <c:v>0.15999999999999992</c:v>
                </c:pt>
                <c:pt idx="13834">
                  <c:v>0.17999999999999994</c:v>
                </c:pt>
                <c:pt idx="13835">
                  <c:v>0.18999999999999995</c:v>
                </c:pt>
                <c:pt idx="13836">
                  <c:v>0.20999999999999996</c:v>
                </c:pt>
                <c:pt idx="13837">
                  <c:v>0.24</c:v>
                </c:pt>
                <c:pt idx="13838">
                  <c:v>0.26</c:v>
                </c:pt>
                <c:pt idx="13839">
                  <c:v>0.28000000000000003</c:v>
                </c:pt>
                <c:pt idx="13840">
                  <c:v>0.29000000000000004</c:v>
                </c:pt>
                <c:pt idx="13841">
                  <c:v>0.31000000000000005</c:v>
                </c:pt>
                <c:pt idx="13842">
                  <c:v>0.33999999999999986</c:v>
                </c:pt>
                <c:pt idx="13843">
                  <c:v>0.35999999999999988</c:v>
                </c:pt>
                <c:pt idx="13844">
                  <c:v>0.35999999999999988</c:v>
                </c:pt>
                <c:pt idx="13845">
                  <c:v>0.3899999999999999</c:v>
                </c:pt>
                <c:pt idx="13846">
                  <c:v>0.39999999999999991</c:v>
                </c:pt>
                <c:pt idx="13847">
                  <c:v>0.40999999999999992</c:v>
                </c:pt>
                <c:pt idx="13848">
                  <c:v>0.43999999999999995</c:v>
                </c:pt>
                <c:pt idx="13849">
                  <c:v>0.45999999999999996</c:v>
                </c:pt>
                <c:pt idx="13850">
                  <c:v>0.46999999999999975</c:v>
                </c:pt>
                <c:pt idx="13851">
                  <c:v>0.48999999999999977</c:v>
                </c:pt>
                <c:pt idx="13852">
                  <c:v>0.5</c:v>
                </c:pt>
                <c:pt idx="13853">
                  <c:v>0.50999999999999979</c:v>
                </c:pt>
                <c:pt idx="13854">
                  <c:v>0.52</c:v>
                </c:pt>
                <c:pt idx="13855">
                  <c:v>0.54</c:v>
                </c:pt>
                <c:pt idx="13856">
                  <c:v>0.54999999999999982</c:v>
                </c:pt>
                <c:pt idx="13857">
                  <c:v>0.54999999999999982</c:v>
                </c:pt>
                <c:pt idx="13858">
                  <c:v>0.54999999999999982</c:v>
                </c:pt>
                <c:pt idx="13859">
                  <c:v>0.50999999999999979</c:v>
                </c:pt>
                <c:pt idx="13860">
                  <c:v>0.50999999999999979</c:v>
                </c:pt>
                <c:pt idx="13861">
                  <c:v>0.48999999999999977</c:v>
                </c:pt>
                <c:pt idx="13862">
                  <c:v>0.45999999999999996</c:v>
                </c:pt>
                <c:pt idx="13863">
                  <c:v>0.44999999999999996</c:v>
                </c:pt>
                <c:pt idx="13864">
                  <c:v>0.43999999999999995</c:v>
                </c:pt>
                <c:pt idx="13865">
                  <c:v>0.40999999999999992</c:v>
                </c:pt>
                <c:pt idx="13866">
                  <c:v>0.40999999999999992</c:v>
                </c:pt>
                <c:pt idx="13867">
                  <c:v>0.3899999999999999</c:v>
                </c:pt>
                <c:pt idx="13868">
                  <c:v>0.35999999999999988</c:v>
                </c:pt>
                <c:pt idx="13869">
                  <c:v>0.33999999999999986</c:v>
                </c:pt>
                <c:pt idx="13870">
                  <c:v>0.31000000000000005</c:v>
                </c:pt>
                <c:pt idx="13871">
                  <c:v>0.29000000000000004</c:v>
                </c:pt>
                <c:pt idx="13872">
                  <c:v>0.27</c:v>
                </c:pt>
                <c:pt idx="13873">
                  <c:v>0.26</c:v>
                </c:pt>
                <c:pt idx="13874">
                  <c:v>0.24</c:v>
                </c:pt>
                <c:pt idx="13875">
                  <c:v>0.20999999999999996</c:v>
                </c:pt>
                <c:pt idx="13876">
                  <c:v>0.18999999999999995</c:v>
                </c:pt>
                <c:pt idx="13877">
                  <c:v>0.17999999999999994</c:v>
                </c:pt>
                <c:pt idx="13878">
                  <c:v>0.15999999999999992</c:v>
                </c:pt>
                <c:pt idx="13879">
                  <c:v>0.1399999999999999</c:v>
                </c:pt>
                <c:pt idx="13880">
                  <c:v>0.10999999999999988</c:v>
                </c:pt>
                <c:pt idx="13881">
                  <c:v>8.0000000000000071E-2</c:v>
                </c:pt>
                <c:pt idx="13882">
                  <c:v>5.0000000000000044E-2</c:v>
                </c:pt>
                <c:pt idx="13883">
                  <c:v>3.0000000000000027E-2</c:v>
                </c:pt>
                <c:pt idx="13884">
                  <c:v>0</c:v>
                </c:pt>
                <c:pt idx="13885">
                  <c:v>-2.0000000000000018E-2</c:v>
                </c:pt>
                <c:pt idx="13886">
                  <c:v>-5.0000000000000044E-2</c:v>
                </c:pt>
                <c:pt idx="13887">
                  <c:v>-6.0000000000000053E-2</c:v>
                </c:pt>
                <c:pt idx="13888">
                  <c:v>-7.0000000000000062E-2</c:v>
                </c:pt>
                <c:pt idx="13889">
                  <c:v>-0.10000000000000009</c:v>
                </c:pt>
                <c:pt idx="13890">
                  <c:v>-0.13000000000000012</c:v>
                </c:pt>
                <c:pt idx="13891">
                  <c:v>-0.15000000000000013</c:v>
                </c:pt>
                <c:pt idx="13892">
                  <c:v>-0.17999999999999994</c:v>
                </c:pt>
                <c:pt idx="13893">
                  <c:v>-0.19999999999999996</c:v>
                </c:pt>
                <c:pt idx="13894">
                  <c:v>-0.22999999999999998</c:v>
                </c:pt>
                <c:pt idx="13895">
                  <c:v>-0.22999999999999998</c:v>
                </c:pt>
                <c:pt idx="13896">
                  <c:v>-0.25</c:v>
                </c:pt>
                <c:pt idx="13897">
                  <c:v>-0.28000000000000003</c:v>
                </c:pt>
                <c:pt idx="13898">
                  <c:v>-0.30000000000000004</c:v>
                </c:pt>
                <c:pt idx="13899">
                  <c:v>-0.33000000000000007</c:v>
                </c:pt>
                <c:pt idx="13900">
                  <c:v>-0.34000000000000008</c:v>
                </c:pt>
                <c:pt idx="13901">
                  <c:v>-0.35000000000000009</c:v>
                </c:pt>
                <c:pt idx="13902">
                  <c:v>-0.38000000000000012</c:v>
                </c:pt>
                <c:pt idx="13903">
                  <c:v>-0.40000000000000013</c:v>
                </c:pt>
                <c:pt idx="13904">
                  <c:v>-0.42999999999999994</c:v>
                </c:pt>
                <c:pt idx="13905">
                  <c:v>-0.43999999999999995</c:v>
                </c:pt>
                <c:pt idx="13906">
                  <c:v>-0.44999999999999996</c:v>
                </c:pt>
                <c:pt idx="13907">
                  <c:v>-0.48</c:v>
                </c:pt>
                <c:pt idx="13908">
                  <c:v>-0.49</c:v>
                </c:pt>
                <c:pt idx="13909">
                  <c:v>-0.5</c:v>
                </c:pt>
                <c:pt idx="13910">
                  <c:v>-0.53</c:v>
                </c:pt>
                <c:pt idx="13911">
                  <c:v>-0.55000000000000004</c:v>
                </c:pt>
                <c:pt idx="13912">
                  <c:v>-0.57000000000000006</c:v>
                </c:pt>
                <c:pt idx="13913">
                  <c:v>-0.58000000000000007</c:v>
                </c:pt>
                <c:pt idx="13914">
                  <c:v>-0.60000000000000009</c:v>
                </c:pt>
                <c:pt idx="13915">
                  <c:v>-0.63</c:v>
                </c:pt>
                <c:pt idx="13916">
                  <c:v>-0.65</c:v>
                </c:pt>
                <c:pt idx="13917">
                  <c:v>-0.67</c:v>
                </c:pt>
                <c:pt idx="13918">
                  <c:v>-0.68</c:v>
                </c:pt>
                <c:pt idx="13919">
                  <c:v>-0.70000000000000007</c:v>
                </c:pt>
                <c:pt idx="13920">
                  <c:v>-0.71000000000000008</c:v>
                </c:pt>
                <c:pt idx="13921">
                  <c:v>-0.73</c:v>
                </c:pt>
                <c:pt idx="13922">
                  <c:v>-0.76</c:v>
                </c:pt>
                <c:pt idx="13923">
                  <c:v>-0.78</c:v>
                </c:pt>
                <c:pt idx="13924">
                  <c:v>-0.81</c:v>
                </c:pt>
                <c:pt idx="13925">
                  <c:v>-0.83000000000000007</c:v>
                </c:pt>
                <c:pt idx="13926">
                  <c:v>-0.85000000000000009</c:v>
                </c:pt>
                <c:pt idx="13927">
                  <c:v>-0.86</c:v>
                </c:pt>
                <c:pt idx="13928">
                  <c:v>-0.88</c:v>
                </c:pt>
                <c:pt idx="13929">
                  <c:v>-0.88</c:v>
                </c:pt>
                <c:pt idx="13930">
                  <c:v>-0.9</c:v>
                </c:pt>
                <c:pt idx="13931">
                  <c:v>-0.91</c:v>
                </c:pt>
                <c:pt idx="13932">
                  <c:v>-0.93</c:v>
                </c:pt>
                <c:pt idx="13933">
                  <c:v>-0.93</c:v>
                </c:pt>
                <c:pt idx="13934">
                  <c:v>-0.93</c:v>
                </c:pt>
                <c:pt idx="13935">
                  <c:v>-0.91</c:v>
                </c:pt>
                <c:pt idx="13936">
                  <c:v>-0.91</c:v>
                </c:pt>
                <c:pt idx="13937">
                  <c:v>-0.91</c:v>
                </c:pt>
                <c:pt idx="13938">
                  <c:v>-0.88</c:v>
                </c:pt>
                <c:pt idx="13939">
                  <c:v>-0.86</c:v>
                </c:pt>
                <c:pt idx="13940">
                  <c:v>-0.86</c:v>
                </c:pt>
                <c:pt idx="13941">
                  <c:v>-0.83000000000000007</c:v>
                </c:pt>
                <c:pt idx="13942">
                  <c:v>-0.81</c:v>
                </c:pt>
                <c:pt idx="13943">
                  <c:v>-0.79</c:v>
                </c:pt>
                <c:pt idx="13944">
                  <c:v>-0.78</c:v>
                </c:pt>
                <c:pt idx="13945">
                  <c:v>-0.76</c:v>
                </c:pt>
                <c:pt idx="13946">
                  <c:v>-0.74</c:v>
                </c:pt>
                <c:pt idx="13947">
                  <c:v>-0.73</c:v>
                </c:pt>
                <c:pt idx="13948">
                  <c:v>-0.70000000000000007</c:v>
                </c:pt>
                <c:pt idx="13949">
                  <c:v>-0.68</c:v>
                </c:pt>
                <c:pt idx="13950">
                  <c:v>-0.65</c:v>
                </c:pt>
                <c:pt idx="13951">
                  <c:v>-0.63</c:v>
                </c:pt>
                <c:pt idx="13952">
                  <c:v>-0.60000000000000009</c:v>
                </c:pt>
                <c:pt idx="13953">
                  <c:v>-0.60000000000000009</c:v>
                </c:pt>
                <c:pt idx="13954">
                  <c:v>-0.58000000000000007</c:v>
                </c:pt>
                <c:pt idx="13955">
                  <c:v>-0.55000000000000004</c:v>
                </c:pt>
                <c:pt idx="13956">
                  <c:v>-0.53</c:v>
                </c:pt>
                <c:pt idx="13957">
                  <c:v>-0.5</c:v>
                </c:pt>
                <c:pt idx="13958">
                  <c:v>-0.48</c:v>
                </c:pt>
                <c:pt idx="13959">
                  <c:v>-0.44999999999999996</c:v>
                </c:pt>
                <c:pt idx="13960">
                  <c:v>-0.42999999999999994</c:v>
                </c:pt>
                <c:pt idx="13961">
                  <c:v>-0.40000000000000013</c:v>
                </c:pt>
                <c:pt idx="13962">
                  <c:v>-0.38000000000000012</c:v>
                </c:pt>
                <c:pt idx="13963">
                  <c:v>-0.35000000000000009</c:v>
                </c:pt>
                <c:pt idx="13964">
                  <c:v>-0.33000000000000007</c:v>
                </c:pt>
                <c:pt idx="13965">
                  <c:v>-0.30000000000000004</c:v>
                </c:pt>
                <c:pt idx="13966">
                  <c:v>-0.28000000000000003</c:v>
                </c:pt>
                <c:pt idx="13967">
                  <c:v>-0.25</c:v>
                </c:pt>
                <c:pt idx="13968">
                  <c:v>-0.22999999999999998</c:v>
                </c:pt>
                <c:pt idx="13969">
                  <c:v>-0.20999999999999996</c:v>
                </c:pt>
                <c:pt idx="13970">
                  <c:v>-0.19999999999999996</c:v>
                </c:pt>
                <c:pt idx="13971">
                  <c:v>-0.17999999999999994</c:v>
                </c:pt>
                <c:pt idx="13972">
                  <c:v>-0.15000000000000013</c:v>
                </c:pt>
                <c:pt idx="13973">
                  <c:v>-0.13000000000000012</c:v>
                </c:pt>
                <c:pt idx="13974">
                  <c:v>-0.10000000000000009</c:v>
                </c:pt>
                <c:pt idx="13975">
                  <c:v>-9.000000000000008E-2</c:v>
                </c:pt>
                <c:pt idx="13976">
                  <c:v>-7.0000000000000062E-2</c:v>
                </c:pt>
                <c:pt idx="13977">
                  <c:v>-5.0000000000000044E-2</c:v>
                </c:pt>
                <c:pt idx="13978">
                  <c:v>-2.0000000000000018E-2</c:v>
                </c:pt>
                <c:pt idx="13979">
                  <c:v>0</c:v>
                </c:pt>
                <c:pt idx="13980">
                  <c:v>3.0000000000000027E-2</c:v>
                </c:pt>
                <c:pt idx="13981">
                  <c:v>6.0000000000000053E-2</c:v>
                </c:pt>
                <c:pt idx="13982">
                  <c:v>8.0000000000000071E-2</c:v>
                </c:pt>
                <c:pt idx="13983">
                  <c:v>0.10999999999999988</c:v>
                </c:pt>
                <c:pt idx="13984">
                  <c:v>0.1399999999999999</c:v>
                </c:pt>
                <c:pt idx="13985">
                  <c:v>0.15999999999999992</c:v>
                </c:pt>
                <c:pt idx="13986">
                  <c:v>0.18999999999999995</c:v>
                </c:pt>
                <c:pt idx="13987">
                  <c:v>0.20999999999999996</c:v>
                </c:pt>
                <c:pt idx="13988">
                  <c:v>0.24</c:v>
                </c:pt>
                <c:pt idx="13989">
                  <c:v>0.26</c:v>
                </c:pt>
                <c:pt idx="13990">
                  <c:v>0.29000000000000004</c:v>
                </c:pt>
                <c:pt idx="13991">
                  <c:v>0.30000000000000004</c:v>
                </c:pt>
                <c:pt idx="13992">
                  <c:v>0.32000000000000006</c:v>
                </c:pt>
                <c:pt idx="13993">
                  <c:v>0.34999999999999987</c:v>
                </c:pt>
                <c:pt idx="13994">
                  <c:v>0.36999999999999988</c:v>
                </c:pt>
                <c:pt idx="13995">
                  <c:v>0.39999999999999991</c:v>
                </c:pt>
                <c:pt idx="13996">
                  <c:v>0.41999999999999993</c:v>
                </c:pt>
                <c:pt idx="13997">
                  <c:v>0.44999999999999996</c:v>
                </c:pt>
                <c:pt idx="13998">
                  <c:v>0.44999999999999996</c:v>
                </c:pt>
                <c:pt idx="13999">
                  <c:v>0.46999999999999975</c:v>
                </c:pt>
                <c:pt idx="14000">
                  <c:v>0.5</c:v>
                </c:pt>
                <c:pt idx="14001">
                  <c:v>0.5299999999999998</c:v>
                </c:pt>
                <c:pt idx="14002">
                  <c:v>0.56000000000000005</c:v>
                </c:pt>
                <c:pt idx="14003">
                  <c:v>0.58000000000000007</c:v>
                </c:pt>
                <c:pt idx="14004">
                  <c:v>0.60000000000000009</c:v>
                </c:pt>
                <c:pt idx="14005">
                  <c:v>0.60999999999999988</c:v>
                </c:pt>
                <c:pt idx="14006">
                  <c:v>0.62999999999999989</c:v>
                </c:pt>
                <c:pt idx="14007">
                  <c:v>0.66000000000000014</c:v>
                </c:pt>
                <c:pt idx="14008">
                  <c:v>0.66000000000000014</c:v>
                </c:pt>
                <c:pt idx="14009">
                  <c:v>0.66000000000000014</c:v>
                </c:pt>
                <c:pt idx="14010">
                  <c:v>0.68000000000000016</c:v>
                </c:pt>
                <c:pt idx="14011">
                  <c:v>0.70000000000000018</c:v>
                </c:pt>
                <c:pt idx="14012">
                  <c:v>0.71</c:v>
                </c:pt>
                <c:pt idx="14013">
                  <c:v>0.73</c:v>
                </c:pt>
                <c:pt idx="14014">
                  <c:v>0.75999999999999979</c:v>
                </c:pt>
                <c:pt idx="14015">
                  <c:v>0.77</c:v>
                </c:pt>
                <c:pt idx="14016">
                  <c:v>0.75999999999999979</c:v>
                </c:pt>
                <c:pt idx="14017">
                  <c:v>0.73</c:v>
                </c:pt>
                <c:pt idx="14018">
                  <c:v>0.73</c:v>
                </c:pt>
                <c:pt idx="14019">
                  <c:v>0.71</c:v>
                </c:pt>
                <c:pt idx="14020">
                  <c:v>0.71</c:v>
                </c:pt>
                <c:pt idx="14021">
                  <c:v>0.68000000000000016</c:v>
                </c:pt>
                <c:pt idx="14022">
                  <c:v>0.66000000000000014</c:v>
                </c:pt>
                <c:pt idx="14023">
                  <c:v>0.64999999999999991</c:v>
                </c:pt>
                <c:pt idx="14024">
                  <c:v>0.62999999999999989</c:v>
                </c:pt>
                <c:pt idx="14025">
                  <c:v>0.60999999999999988</c:v>
                </c:pt>
                <c:pt idx="14026">
                  <c:v>0.58000000000000007</c:v>
                </c:pt>
                <c:pt idx="14027">
                  <c:v>0.56999999999999984</c:v>
                </c:pt>
                <c:pt idx="14028">
                  <c:v>0.56000000000000005</c:v>
                </c:pt>
                <c:pt idx="14029">
                  <c:v>0.54999999999999982</c:v>
                </c:pt>
                <c:pt idx="14030">
                  <c:v>0.5299999999999998</c:v>
                </c:pt>
                <c:pt idx="14031">
                  <c:v>0.5</c:v>
                </c:pt>
                <c:pt idx="14032">
                  <c:v>0.48</c:v>
                </c:pt>
                <c:pt idx="14033">
                  <c:v>0.46999999999999975</c:v>
                </c:pt>
                <c:pt idx="14034">
                  <c:v>0.44999999999999996</c:v>
                </c:pt>
                <c:pt idx="14035">
                  <c:v>0.42999999999999994</c:v>
                </c:pt>
                <c:pt idx="14036">
                  <c:v>0.39999999999999991</c:v>
                </c:pt>
                <c:pt idx="14037">
                  <c:v>0.37999999999999989</c:v>
                </c:pt>
                <c:pt idx="14038">
                  <c:v>0.34999999999999987</c:v>
                </c:pt>
                <c:pt idx="14039">
                  <c:v>0.33000000000000007</c:v>
                </c:pt>
                <c:pt idx="14040">
                  <c:v>0.30000000000000004</c:v>
                </c:pt>
                <c:pt idx="14041">
                  <c:v>0.28000000000000003</c:v>
                </c:pt>
                <c:pt idx="14042">
                  <c:v>0.27</c:v>
                </c:pt>
                <c:pt idx="14043">
                  <c:v>0.25</c:v>
                </c:pt>
                <c:pt idx="14044">
                  <c:v>0.22999999999999998</c:v>
                </c:pt>
                <c:pt idx="14045">
                  <c:v>0.20999999999999996</c:v>
                </c:pt>
                <c:pt idx="14046">
                  <c:v>0.19999999999999996</c:v>
                </c:pt>
                <c:pt idx="14047">
                  <c:v>0.17999999999999994</c:v>
                </c:pt>
                <c:pt idx="14048">
                  <c:v>0.14999999999999991</c:v>
                </c:pt>
                <c:pt idx="14049">
                  <c:v>0.12999999999999989</c:v>
                </c:pt>
                <c:pt idx="14050">
                  <c:v>9.9999999999999867E-2</c:v>
                </c:pt>
                <c:pt idx="14051">
                  <c:v>8.0000000000000071E-2</c:v>
                </c:pt>
                <c:pt idx="14052">
                  <c:v>8.0000000000000071E-2</c:v>
                </c:pt>
                <c:pt idx="14053">
                  <c:v>5.0000000000000044E-2</c:v>
                </c:pt>
                <c:pt idx="14054">
                  <c:v>3.0000000000000027E-2</c:v>
                </c:pt>
                <c:pt idx="14055">
                  <c:v>0</c:v>
                </c:pt>
                <c:pt idx="14056">
                  <c:v>-2.0000000000000018E-2</c:v>
                </c:pt>
                <c:pt idx="14057">
                  <c:v>-4.0000000000000036E-2</c:v>
                </c:pt>
                <c:pt idx="14058">
                  <c:v>-5.0000000000000044E-2</c:v>
                </c:pt>
                <c:pt idx="14059">
                  <c:v>-7.0000000000000062E-2</c:v>
                </c:pt>
                <c:pt idx="14060">
                  <c:v>-8.0000000000000071E-2</c:v>
                </c:pt>
                <c:pt idx="14061">
                  <c:v>-0.10000000000000009</c:v>
                </c:pt>
                <c:pt idx="14062">
                  <c:v>-0.13000000000000012</c:v>
                </c:pt>
                <c:pt idx="14063">
                  <c:v>-0.15000000000000013</c:v>
                </c:pt>
                <c:pt idx="14064">
                  <c:v>-0.16999999999999993</c:v>
                </c:pt>
                <c:pt idx="14065">
                  <c:v>-0.17999999999999994</c:v>
                </c:pt>
                <c:pt idx="14066">
                  <c:v>-0.19999999999999996</c:v>
                </c:pt>
                <c:pt idx="14067">
                  <c:v>-0.22999999999999998</c:v>
                </c:pt>
                <c:pt idx="14068">
                  <c:v>-0.25</c:v>
                </c:pt>
                <c:pt idx="14069">
                  <c:v>-0.28000000000000003</c:v>
                </c:pt>
                <c:pt idx="14070">
                  <c:v>-0.29000000000000004</c:v>
                </c:pt>
                <c:pt idx="14071">
                  <c:v>-0.30000000000000004</c:v>
                </c:pt>
                <c:pt idx="14072">
                  <c:v>-0.33000000000000007</c:v>
                </c:pt>
                <c:pt idx="14073">
                  <c:v>-0.35000000000000009</c:v>
                </c:pt>
                <c:pt idx="14074">
                  <c:v>-0.3600000000000001</c:v>
                </c:pt>
                <c:pt idx="14075">
                  <c:v>-0.38000000000000012</c:v>
                </c:pt>
                <c:pt idx="14076">
                  <c:v>-0.40000000000000013</c:v>
                </c:pt>
                <c:pt idx="14077">
                  <c:v>-0.42999999999999994</c:v>
                </c:pt>
                <c:pt idx="14078">
                  <c:v>-0.44999999999999996</c:v>
                </c:pt>
                <c:pt idx="14079">
                  <c:v>-0.48</c:v>
                </c:pt>
                <c:pt idx="14080">
                  <c:v>-0.5</c:v>
                </c:pt>
                <c:pt idx="14081">
                  <c:v>-0.53</c:v>
                </c:pt>
                <c:pt idx="14082">
                  <c:v>-0.55000000000000004</c:v>
                </c:pt>
                <c:pt idx="14083">
                  <c:v>-0.58000000000000007</c:v>
                </c:pt>
                <c:pt idx="14084">
                  <c:v>-0.60000000000000009</c:v>
                </c:pt>
                <c:pt idx="14085">
                  <c:v>-0.63</c:v>
                </c:pt>
                <c:pt idx="14086">
                  <c:v>-0.65</c:v>
                </c:pt>
                <c:pt idx="14087">
                  <c:v>-0.65</c:v>
                </c:pt>
                <c:pt idx="14088">
                  <c:v>-0.68</c:v>
                </c:pt>
                <c:pt idx="14089">
                  <c:v>-0.69000000000000006</c:v>
                </c:pt>
                <c:pt idx="14090">
                  <c:v>-0.70000000000000007</c:v>
                </c:pt>
                <c:pt idx="14091">
                  <c:v>-0.73</c:v>
                </c:pt>
                <c:pt idx="14092">
                  <c:v>-0.76</c:v>
                </c:pt>
                <c:pt idx="14093">
                  <c:v>-0.78</c:v>
                </c:pt>
                <c:pt idx="14094">
                  <c:v>-0.79</c:v>
                </c:pt>
                <c:pt idx="14095">
                  <c:v>-0.81</c:v>
                </c:pt>
                <c:pt idx="14096">
                  <c:v>-0.83000000000000007</c:v>
                </c:pt>
                <c:pt idx="14097">
                  <c:v>-0.86</c:v>
                </c:pt>
                <c:pt idx="14098">
                  <c:v>-0.88</c:v>
                </c:pt>
                <c:pt idx="14099">
                  <c:v>-0.88</c:v>
                </c:pt>
                <c:pt idx="14100">
                  <c:v>-0.9</c:v>
                </c:pt>
                <c:pt idx="14101">
                  <c:v>-0.91</c:v>
                </c:pt>
                <c:pt idx="14102">
                  <c:v>-0.91</c:v>
                </c:pt>
                <c:pt idx="14103">
                  <c:v>-0.93</c:v>
                </c:pt>
                <c:pt idx="14104">
                  <c:v>-0.96000000000000008</c:v>
                </c:pt>
                <c:pt idx="14105">
                  <c:v>-0.97000000000000008</c:v>
                </c:pt>
                <c:pt idx="14106">
                  <c:v>-0.98</c:v>
                </c:pt>
                <c:pt idx="14107">
                  <c:v>-0.99</c:v>
                </c:pt>
                <c:pt idx="14108">
                  <c:v>-0.97000000000000008</c:v>
                </c:pt>
                <c:pt idx="14109">
                  <c:v>-0.97000000000000008</c:v>
                </c:pt>
                <c:pt idx="14110">
                  <c:v>-0.97000000000000008</c:v>
                </c:pt>
                <c:pt idx="14111">
                  <c:v>-0.96000000000000008</c:v>
                </c:pt>
                <c:pt idx="14112">
                  <c:v>-0.93</c:v>
                </c:pt>
                <c:pt idx="14113">
                  <c:v>-0.91</c:v>
                </c:pt>
                <c:pt idx="14114">
                  <c:v>-0.89</c:v>
                </c:pt>
                <c:pt idx="14115">
                  <c:v>-0.88</c:v>
                </c:pt>
                <c:pt idx="14116">
                  <c:v>-0.86</c:v>
                </c:pt>
                <c:pt idx="14117">
                  <c:v>-0.83000000000000007</c:v>
                </c:pt>
                <c:pt idx="14118">
                  <c:v>-0.83000000000000007</c:v>
                </c:pt>
                <c:pt idx="14119">
                  <c:v>-0.81</c:v>
                </c:pt>
                <c:pt idx="14120">
                  <c:v>-0.78</c:v>
                </c:pt>
                <c:pt idx="14121">
                  <c:v>-0.76</c:v>
                </c:pt>
                <c:pt idx="14122">
                  <c:v>-0.73</c:v>
                </c:pt>
                <c:pt idx="14123">
                  <c:v>-0.70000000000000007</c:v>
                </c:pt>
                <c:pt idx="14124">
                  <c:v>-0.68</c:v>
                </c:pt>
                <c:pt idx="14125">
                  <c:v>-0.65</c:v>
                </c:pt>
                <c:pt idx="14126">
                  <c:v>-0.62</c:v>
                </c:pt>
                <c:pt idx="14127">
                  <c:v>-0.60000000000000009</c:v>
                </c:pt>
                <c:pt idx="14128">
                  <c:v>-0.57000000000000006</c:v>
                </c:pt>
                <c:pt idx="14129">
                  <c:v>-0.55000000000000004</c:v>
                </c:pt>
                <c:pt idx="14130">
                  <c:v>-0.52</c:v>
                </c:pt>
                <c:pt idx="14131">
                  <c:v>-0.5</c:v>
                </c:pt>
                <c:pt idx="14132">
                  <c:v>-0.49</c:v>
                </c:pt>
                <c:pt idx="14133">
                  <c:v>-0.47</c:v>
                </c:pt>
                <c:pt idx="14134">
                  <c:v>-0.43999999999999995</c:v>
                </c:pt>
                <c:pt idx="14135">
                  <c:v>-0.41999999999999993</c:v>
                </c:pt>
                <c:pt idx="14136">
                  <c:v>-0.39000000000000012</c:v>
                </c:pt>
                <c:pt idx="14137">
                  <c:v>-0.37000000000000011</c:v>
                </c:pt>
                <c:pt idx="14138">
                  <c:v>-0.34000000000000008</c:v>
                </c:pt>
                <c:pt idx="14139">
                  <c:v>-0.32000000000000006</c:v>
                </c:pt>
                <c:pt idx="14140">
                  <c:v>-0.30000000000000004</c:v>
                </c:pt>
                <c:pt idx="14141">
                  <c:v>-0.29000000000000004</c:v>
                </c:pt>
                <c:pt idx="14142">
                  <c:v>-0.26</c:v>
                </c:pt>
                <c:pt idx="14143">
                  <c:v>-0.22999999999999998</c:v>
                </c:pt>
                <c:pt idx="14144">
                  <c:v>-0.19999999999999996</c:v>
                </c:pt>
                <c:pt idx="14145">
                  <c:v>-0.17999999999999994</c:v>
                </c:pt>
                <c:pt idx="14146">
                  <c:v>-0.15000000000000013</c:v>
                </c:pt>
                <c:pt idx="14147">
                  <c:v>-0.13000000000000012</c:v>
                </c:pt>
                <c:pt idx="14148">
                  <c:v>-0.10000000000000009</c:v>
                </c:pt>
                <c:pt idx="14149">
                  <c:v>-7.0000000000000062E-2</c:v>
                </c:pt>
                <c:pt idx="14150">
                  <c:v>-5.0000000000000044E-2</c:v>
                </c:pt>
                <c:pt idx="14151">
                  <c:v>-2.0000000000000018E-2</c:v>
                </c:pt>
                <c:pt idx="14152">
                  <c:v>0</c:v>
                </c:pt>
                <c:pt idx="14153">
                  <c:v>3.0000000000000027E-2</c:v>
                </c:pt>
                <c:pt idx="14154">
                  <c:v>3.0000000000000027E-2</c:v>
                </c:pt>
                <c:pt idx="14155">
                  <c:v>5.0000000000000044E-2</c:v>
                </c:pt>
                <c:pt idx="14156">
                  <c:v>8.0000000000000071E-2</c:v>
                </c:pt>
                <c:pt idx="14157">
                  <c:v>9.9999999999999867E-2</c:v>
                </c:pt>
                <c:pt idx="14158">
                  <c:v>0.12999999999999989</c:v>
                </c:pt>
                <c:pt idx="14159">
                  <c:v>0.14999999999999991</c:v>
                </c:pt>
                <c:pt idx="14160">
                  <c:v>0.17999999999999994</c:v>
                </c:pt>
                <c:pt idx="14161">
                  <c:v>0.19999999999999996</c:v>
                </c:pt>
                <c:pt idx="14162">
                  <c:v>0.22999999999999998</c:v>
                </c:pt>
                <c:pt idx="14163">
                  <c:v>0.25</c:v>
                </c:pt>
                <c:pt idx="14164">
                  <c:v>0.28000000000000003</c:v>
                </c:pt>
                <c:pt idx="14165">
                  <c:v>0.30000000000000004</c:v>
                </c:pt>
                <c:pt idx="14166">
                  <c:v>0.33000000000000007</c:v>
                </c:pt>
                <c:pt idx="14167">
                  <c:v>0.34999999999999987</c:v>
                </c:pt>
                <c:pt idx="14168">
                  <c:v>0.37999999999999989</c:v>
                </c:pt>
                <c:pt idx="14169">
                  <c:v>0.39999999999999991</c:v>
                </c:pt>
                <c:pt idx="14170">
                  <c:v>0.42999999999999994</c:v>
                </c:pt>
                <c:pt idx="14171">
                  <c:v>0.44999999999999996</c:v>
                </c:pt>
                <c:pt idx="14172">
                  <c:v>0.45999999999999996</c:v>
                </c:pt>
                <c:pt idx="14173">
                  <c:v>0.48</c:v>
                </c:pt>
                <c:pt idx="14174">
                  <c:v>0.5</c:v>
                </c:pt>
                <c:pt idx="14175">
                  <c:v>0.5299999999999998</c:v>
                </c:pt>
                <c:pt idx="14176">
                  <c:v>0.56000000000000005</c:v>
                </c:pt>
                <c:pt idx="14177">
                  <c:v>0.58000000000000007</c:v>
                </c:pt>
                <c:pt idx="14178">
                  <c:v>0.58999999999999986</c:v>
                </c:pt>
                <c:pt idx="14179">
                  <c:v>0.60999999999999988</c:v>
                </c:pt>
                <c:pt idx="14180">
                  <c:v>0.62999999999999989</c:v>
                </c:pt>
                <c:pt idx="14181">
                  <c:v>0.66000000000000014</c:v>
                </c:pt>
                <c:pt idx="14182">
                  <c:v>0.66000000000000014</c:v>
                </c:pt>
                <c:pt idx="14183">
                  <c:v>0.68000000000000016</c:v>
                </c:pt>
                <c:pt idx="14184">
                  <c:v>0.71</c:v>
                </c:pt>
                <c:pt idx="14185">
                  <c:v>0.73</c:v>
                </c:pt>
                <c:pt idx="14186">
                  <c:v>0.75999999999999979</c:v>
                </c:pt>
                <c:pt idx="14187">
                  <c:v>0.7799999999999998</c:v>
                </c:pt>
                <c:pt idx="14188">
                  <c:v>0.79</c:v>
                </c:pt>
                <c:pt idx="14189">
                  <c:v>0.81</c:v>
                </c:pt>
                <c:pt idx="14190">
                  <c:v>0.83000000000000007</c:v>
                </c:pt>
                <c:pt idx="14191">
                  <c:v>0.85999999999999988</c:v>
                </c:pt>
                <c:pt idx="14192">
                  <c:v>0.87000000000000011</c:v>
                </c:pt>
                <c:pt idx="14193">
                  <c:v>0.87999999999999989</c:v>
                </c:pt>
                <c:pt idx="14194">
                  <c:v>0.91000000000000014</c:v>
                </c:pt>
                <c:pt idx="14195">
                  <c:v>0.91999999999999993</c:v>
                </c:pt>
                <c:pt idx="14196">
                  <c:v>0.91999999999999993</c:v>
                </c:pt>
                <c:pt idx="14197">
                  <c:v>0.91999999999999993</c:v>
                </c:pt>
                <c:pt idx="14198">
                  <c:v>0.89999999999999991</c:v>
                </c:pt>
                <c:pt idx="14199">
                  <c:v>0.87999999999999989</c:v>
                </c:pt>
                <c:pt idx="14200">
                  <c:v>0.85999999999999988</c:v>
                </c:pt>
                <c:pt idx="14201">
                  <c:v>0.83000000000000007</c:v>
                </c:pt>
                <c:pt idx="14202">
                  <c:v>0.81999999999999984</c:v>
                </c:pt>
                <c:pt idx="14203">
                  <c:v>0.81</c:v>
                </c:pt>
                <c:pt idx="14204">
                  <c:v>0.7799999999999998</c:v>
                </c:pt>
                <c:pt idx="14205">
                  <c:v>0.75999999999999979</c:v>
                </c:pt>
                <c:pt idx="14206">
                  <c:v>0.73</c:v>
                </c:pt>
                <c:pt idx="14207">
                  <c:v>0.71</c:v>
                </c:pt>
                <c:pt idx="14208">
                  <c:v>0.69</c:v>
                </c:pt>
                <c:pt idx="14209">
                  <c:v>0.68000000000000016</c:v>
                </c:pt>
                <c:pt idx="14210">
                  <c:v>0.66000000000000014</c:v>
                </c:pt>
                <c:pt idx="14211">
                  <c:v>0.62999999999999989</c:v>
                </c:pt>
                <c:pt idx="14212">
                  <c:v>0.60999999999999988</c:v>
                </c:pt>
                <c:pt idx="14213">
                  <c:v>0.60000000000000009</c:v>
                </c:pt>
                <c:pt idx="14214">
                  <c:v>0.58000000000000007</c:v>
                </c:pt>
                <c:pt idx="14215">
                  <c:v>0.56000000000000005</c:v>
                </c:pt>
                <c:pt idx="14216">
                  <c:v>0.5299999999999998</c:v>
                </c:pt>
                <c:pt idx="14217">
                  <c:v>0.5</c:v>
                </c:pt>
                <c:pt idx="14218">
                  <c:v>0.48</c:v>
                </c:pt>
                <c:pt idx="14219">
                  <c:v>0.46999999999999975</c:v>
                </c:pt>
                <c:pt idx="14220">
                  <c:v>0.44999999999999996</c:v>
                </c:pt>
                <c:pt idx="14221">
                  <c:v>0.42999999999999994</c:v>
                </c:pt>
                <c:pt idx="14222">
                  <c:v>0.39999999999999991</c:v>
                </c:pt>
                <c:pt idx="14223">
                  <c:v>0.37999999999999989</c:v>
                </c:pt>
                <c:pt idx="14224">
                  <c:v>0.36999999999999988</c:v>
                </c:pt>
                <c:pt idx="14225">
                  <c:v>0.34999999999999987</c:v>
                </c:pt>
                <c:pt idx="14226">
                  <c:v>0.33000000000000007</c:v>
                </c:pt>
                <c:pt idx="14227">
                  <c:v>0.33000000000000007</c:v>
                </c:pt>
                <c:pt idx="14228">
                  <c:v>0.30000000000000004</c:v>
                </c:pt>
                <c:pt idx="14229">
                  <c:v>0.28000000000000003</c:v>
                </c:pt>
                <c:pt idx="14230">
                  <c:v>0.25</c:v>
                </c:pt>
                <c:pt idx="14231">
                  <c:v>0.22999999999999998</c:v>
                </c:pt>
                <c:pt idx="14232">
                  <c:v>0.19999999999999996</c:v>
                </c:pt>
                <c:pt idx="14233">
                  <c:v>0.17999999999999994</c:v>
                </c:pt>
                <c:pt idx="14234">
                  <c:v>0.14999999999999991</c:v>
                </c:pt>
                <c:pt idx="14235">
                  <c:v>0.12999999999999989</c:v>
                </c:pt>
                <c:pt idx="14236">
                  <c:v>9.9999999999999867E-2</c:v>
                </c:pt>
                <c:pt idx="14237">
                  <c:v>8.9999999999999858E-2</c:v>
                </c:pt>
                <c:pt idx="14238">
                  <c:v>8.0000000000000071E-2</c:v>
                </c:pt>
                <c:pt idx="14239">
                  <c:v>5.0000000000000044E-2</c:v>
                </c:pt>
                <c:pt idx="14240">
                  <c:v>3.0000000000000027E-2</c:v>
                </c:pt>
                <c:pt idx="14241">
                  <c:v>0</c:v>
                </c:pt>
                <c:pt idx="14242">
                  <c:v>-2.0000000000000018E-2</c:v>
                </c:pt>
                <c:pt idx="14243">
                  <c:v>-2.0000000000000018E-2</c:v>
                </c:pt>
                <c:pt idx="14244">
                  <c:v>-5.0000000000000044E-2</c:v>
                </c:pt>
                <c:pt idx="14245">
                  <c:v>-6.0000000000000053E-2</c:v>
                </c:pt>
                <c:pt idx="14246">
                  <c:v>-7.0000000000000062E-2</c:v>
                </c:pt>
                <c:pt idx="14247">
                  <c:v>-0.10000000000000009</c:v>
                </c:pt>
                <c:pt idx="14248">
                  <c:v>-0.13000000000000012</c:v>
                </c:pt>
                <c:pt idx="14249">
                  <c:v>-0.15000000000000013</c:v>
                </c:pt>
                <c:pt idx="14250">
                  <c:v>-0.16999999999999993</c:v>
                </c:pt>
                <c:pt idx="14251">
                  <c:v>-0.17999999999999994</c:v>
                </c:pt>
                <c:pt idx="14252">
                  <c:v>-0.19999999999999996</c:v>
                </c:pt>
                <c:pt idx="14253">
                  <c:v>-0.22999999999999998</c:v>
                </c:pt>
                <c:pt idx="14254">
                  <c:v>-0.25</c:v>
                </c:pt>
                <c:pt idx="14255">
                  <c:v>-0.28000000000000003</c:v>
                </c:pt>
                <c:pt idx="14256">
                  <c:v>-0.28000000000000003</c:v>
                </c:pt>
                <c:pt idx="14257">
                  <c:v>-0.30000000000000004</c:v>
                </c:pt>
                <c:pt idx="14258">
                  <c:v>-0.33000000000000007</c:v>
                </c:pt>
                <c:pt idx="14259">
                  <c:v>-0.35000000000000009</c:v>
                </c:pt>
                <c:pt idx="14260">
                  <c:v>-0.37000000000000011</c:v>
                </c:pt>
                <c:pt idx="14261">
                  <c:v>-0.38000000000000012</c:v>
                </c:pt>
                <c:pt idx="14262">
                  <c:v>-0.39000000000000012</c:v>
                </c:pt>
                <c:pt idx="14263">
                  <c:v>-0.40000000000000013</c:v>
                </c:pt>
                <c:pt idx="14264">
                  <c:v>-0.42999999999999994</c:v>
                </c:pt>
                <c:pt idx="14265">
                  <c:v>-0.44999999999999996</c:v>
                </c:pt>
                <c:pt idx="14266">
                  <c:v>-0.48</c:v>
                </c:pt>
                <c:pt idx="14267">
                  <c:v>-0.49</c:v>
                </c:pt>
                <c:pt idx="14268">
                  <c:v>-0.5</c:v>
                </c:pt>
                <c:pt idx="14269">
                  <c:v>-0.54</c:v>
                </c:pt>
                <c:pt idx="14270">
                  <c:v>-0.56000000000000005</c:v>
                </c:pt>
                <c:pt idx="14271">
                  <c:v>-0.59000000000000008</c:v>
                </c:pt>
                <c:pt idx="14272">
                  <c:v>-0.59000000000000008</c:v>
                </c:pt>
                <c:pt idx="14273">
                  <c:v>-0.61</c:v>
                </c:pt>
                <c:pt idx="14274">
                  <c:v>-0.64</c:v>
                </c:pt>
                <c:pt idx="14275">
                  <c:v>-0.65</c:v>
                </c:pt>
                <c:pt idx="14276">
                  <c:v>-0.65</c:v>
                </c:pt>
                <c:pt idx="14277">
                  <c:v>-0.66</c:v>
                </c:pt>
                <c:pt idx="14278">
                  <c:v>-0.69000000000000006</c:v>
                </c:pt>
                <c:pt idx="14279">
                  <c:v>-0.71000000000000008</c:v>
                </c:pt>
                <c:pt idx="14280">
                  <c:v>-0.73</c:v>
                </c:pt>
                <c:pt idx="14281">
                  <c:v>-0.74</c:v>
                </c:pt>
                <c:pt idx="14282">
                  <c:v>-0.76</c:v>
                </c:pt>
                <c:pt idx="14283">
                  <c:v>-0.76</c:v>
                </c:pt>
                <c:pt idx="14284">
                  <c:v>-0.77</c:v>
                </c:pt>
                <c:pt idx="14285">
                  <c:v>-0.76</c:v>
                </c:pt>
                <c:pt idx="14286">
                  <c:v>-0.76</c:v>
                </c:pt>
                <c:pt idx="14287">
                  <c:v>-0.76</c:v>
                </c:pt>
                <c:pt idx="14288">
                  <c:v>-0.74</c:v>
                </c:pt>
                <c:pt idx="14289">
                  <c:v>-0.71000000000000008</c:v>
                </c:pt>
                <c:pt idx="14290">
                  <c:v>-0.70000000000000007</c:v>
                </c:pt>
                <c:pt idx="14291">
                  <c:v>-0.69000000000000006</c:v>
                </c:pt>
                <c:pt idx="14292">
                  <c:v>-0.66</c:v>
                </c:pt>
                <c:pt idx="14293">
                  <c:v>-0.64</c:v>
                </c:pt>
                <c:pt idx="14294">
                  <c:v>-0.64</c:v>
                </c:pt>
                <c:pt idx="14295">
                  <c:v>-0.61</c:v>
                </c:pt>
                <c:pt idx="14296">
                  <c:v>-0.59000000000000008</c:v>
                </c:pt>
                <c:pt idx="14297">
                  <c:v>-0.56000000000000005</c:v>
                </c:pt>
                <c:pt idx="14298">
                  <c:v>-0.54</c:v>
                </c:pt>
                <c:pt idx="14299">
                  <c:v>-0.51</c:v>
                </c:pt>
                <c:pt idx="14300">
                  <c:v>-0.49</c:v>
                </c:pt>
                <c:pt idx="14301">
                  <c:v>-0.45999999999999996</c:v>
                </c:pt>
                <c:pt idx="14302">
                  <c:v>-0.43999999999999995</c:v>
                </c:pt>
                <c:pt idx="14303">
                  <c:v>-0.41000000000000014</c:v>
                </c:pt>
                <c:pt idx="14304">
                  <c:v>-0.39000000000000012</c:v>
                </c:pt>
                <c:pt idx="14305">
                  <c:v>-0.39000000000000012</c:v>
                </c:pt>
                <c:pt idx="14306">
                  <c:v>-0.3600000000000001</c:v>
                </c:pt>
                <c:pt idx="14307">
                  <c:v>-0.34000000000000008</c:v>
                </c:pt>
                <c:pt idx="14308">
                  <c:v>-0.31000000000000005</c:v>
                </c:pt>
                <c:pt idx="14309">
                  <c:v>-0.28000000000000003</c:v>
                </c:pt>
                <c:pt idx="14310">
                  <c:v>-0.26</c:v>
                </c:pt>
                <c:pt idx="14311">
                  <c:v>-0.22999999999999998</c:v>
                </c:pt>
                <c:pt idx="14312">
                  <c:v>-0.22999999999999998</c:v>
                </c:pt>
                <c:pt idx="14313">
                  <c:v>-0.20999999999999996</c:v>
                </c:pt>
                <c:pt idx="14314">
                  <c:v>-0.17999999999999994</c:v>
                </c:pt>
                <c:pt idx="14315">
                  <c:v>-0.16000000000000014</c:v>
                </c:pt>
                <c:pt idx="14316">
                  <c:v>-0.13000000000000012</c:v>
                </c:pt>
                <c:pt idx="14317">
                  <c:v>-0.13000000000000012</c:v>
                </c:pt>
                <c:pt idx="14318">
                  <c:v>-0.1100000000000001</c:v>
                </c:pt>
                <c:pt idx="14319">
                  <c:v>-8.0000000000000071E-2</c:v>
                </c:pt>
                <c:pt idx="14320">
                  <c:v>-6.0000000000000053E-2</c:v>
                </c:pt>
                <c:pt idx="14321">
                  <c:v>-3.0000000000000027E-2</c:v>
                </c:pt>
                <c:pt idx="14322">
                  <c:v>-1.0000000000000009E-2</c:v>
                </c:pt>
                <c:pt idx="14323">
                  <c:v>2.0000000000000018E-2</c:v>
                </c:pt>
                <c:pt idx="14324">
                  <c:v>4.0000000000000036E-2</c:v>
                </c:pt>
                <c:pt idx="14325">
                  <c:v>6.0000000000000053E-2</c:v>
                </c:pt>
                <c:pt idx="14326">
                  <c:v>7.0000000000000062E-2</c:v>
                </c:pt>
                <c:pt idx="14327">
                  <c:v>8.9999999999999858E-2</c:v>
                </c:pt>
                <c:pt idx="14328">
                  <c:v>0.11999999999999988</c:v>
                </c:pt>
                <c:pt idx="14329">
                  <c:v>0.1399999999999999</c:v>
                </c:pt>
                <c:pt idx="14330">
                  <c:v>0.14999999999999991</c:v>
                </c:pt>
                <c:pt idx="14331">
                  <c:v>0.16999999999999993</c:v>
                </c:pt>
                <c:pt idx="14332">
                  <c:v>0.18999999999999995</c:v>
                </c:pt>
                <c:pt idx="14333">
                  <c:v>0.21999999999999997</c:v>
                </c:pt>
                <c:pt idx="14334">
                  <c:v>0.24</c:v>
                </c:pt>
                <c:pt idx="14335">
                  <c:v>0.27</c:v>
                </c:pt>
                <c:pt idx="14336">
                  <c:v>0.29000000000000004</c:v>
                </c:pt>
                <c:pt idx="14337">
                  <c:v>0.32000000000000006</c:v>
                </c:pt>
                <c:pt idx="14338">
                  <c:v>0.33999999999999986</c:v>
                </c:pt>
                <c:pt idx="14339">
                  <c:v>0.34999999999999987</c:v>
                </c:pt>
                <c:pt idx="14340">
                  <c:v>0.37999999999999989</c:v>
                </c:pt>
                <c:pt idx="14341">
                  <c:v>0.39999999999999991</c:v>
                </c:pt>
                <c:pt idx="14342">
                  <c:v>0.42999999999999994</c:v>
                </c:pt>
                <c:pt idx="14343">
                  <c:v>0.42999999999999994</c:v>
                </c:pt>
                <c:pt idx="14344">
                  <c:v>0.44999999999999996</c:v>
                </c:pt>
                <c:pt idx="14345">
                  <c:v>0.48</c:v>
                </c:pt>
                <c:pt idx="14346">
                  <c:v>0.5</c:v>
                </c:pt>
                <c:pt idx="14347">
                  <c:v>0.5</c:v>
                </c:pt>
                <c:pt idx="14348">
                  <c:v>0.5299999999999998</c:v>
                </c:pt>
                <c:pt idx="14349">
                  <c:v>0.56000000000000005</c:v>
                </c:pt>
                <c:pt idx="14350">
                  <c:v>0.58000000000000007</c:v>
                </c:pt>
                <c:pt idx="14351">
                  <c:v>0.60999999999999988</c:v>
                </c:pt>
                <c:pt idx="14352">
                  <c:v>0.62999999999999989</c:v>
                </c:pt>
                <c:pt idx="14353">
                  <c:v>0.66000000000000014</c:v>
                </c:pt>
                <c:pt idx="14354">
                  <c:v>0.68000000000000016</c:v>
                </c:pt>
                <c:pt idx="14355">
                  <c:v>0.68000000000000016</c:v>
                </c:pt>
                <c:pt idx="14356">
                  <c:v>0.71</c:v>
                </c:pt>
                <c:pt idx="14357">
                  <c:v>0.73</c:v>
                </c:pt>
                <c:pt idx="14358">
                  <c:v>0.73999999999999977</c:v>
                </c:pt>
                <c:pt idx="14359">
                  <c:v>0.75999999999999979</c:v>
                </c:pt>
                <c:pt idx="14360">
                  <c:v>0.75999999999999979</c:v>
                </c:pt>
                <c:pt idx="14361">
                  <c:v>0.7799999999999998</c:v>
                </c:pt>
                <c:pt idx="14362">
                  <c:v>0.7799999999999998</c:v>
                </c:pt>
                <c:pt idx="14363">
                  <c:v>0.79999999999999982</c:v>
                </c:pt>
                <c:pt idx="14364">
                  <c:v>0.79</c:v>
                </c:pt>
                <c:pt idx="14365">
                  <c:v>0.77</c:v>
                </c:pt>
                <c:pt idx="14366">
                  <c:v>0.75999999999999979</c:v>
                </c:pt>
                <c:pt idx="14367">
                  <c:v>0.73999999999999977</c:v>
                </c:pt>
                <c:pt idx="14368">
                  <c:v>0.73</c:v>
                </c:pt>
                <c:pt idx="14369">
                  <c:v>0.71</c:v>
                </c:pt>
                <c:pt idx="14370">
                  <c:v>0.69</c:v>
                </c:pt>
                <c:pt idx="14371">
                  <c:v>0.68000000000000016</c:v>
                </c:pt>
                <c:pt idx="14372">
                  <c:v>0.66000000000000014</c:v>
                </c:pt>
                <c:pt idx="14373">
                  <c:v>0.62999999999999989</c:v>
                </c:pt>
                <c:pt idx="14374">
                  <c:v>0.60999999999999988</c:v>
                </c:pt>
                <c:pt idx="14375">
                  <c:v>0.58999999999999986</c:v>
                </c:pt>
                <c:pt idx="14376">
                  <c:v>0.58000000000000007</c:v>
                </c:pt>
                <c:pt idx="14377">
                  <c:v>0.56000000000000005</c:v>
                </c:pt>
                <c:pt idx="14378">
                  <c:v>0.5299999999999998</c:v>
                </c:pt>
                <c:pt idx="14379">
                  <c:v>0.50999999999999979</c:v>
                </c:pt>
                <c:pt idx="14380">
                  <c:v>0.5</c:v>
                </c:pt>
                <c:pt idx="14381">
                  <c:v>0.48</c:v>
                </c:pt>
                <c:pt idx="14382">
                  <c:v>0.45999999999999996</c:v>
                </c:pt>
                <c:pt idx="14383">
                  <c:v>0.44999999999999996</c:v>
                </c:pt>
                <c:pt idx="14384">
                  <c:v>0.42999999999999994</c:v>
                </c:pt>
                <c:pt idx="14385">
                  <c:v>0.39999999999999991</c:v>
                </c:pt>
                <c:pt idx="14386">
                  <c:v>0.37999999999999989</c:v>
                </c:pt>
                <c:pt idx="14387">
                  <c:v>0.35999999999999988</c:v>
                </c:pt>
                <c:pt idx="14388">
                  <c:v>0.34999999999999987</c:v>
                </c:pt>
                <c:pt idx="14389">
                  <c:v>0.33000000000000007</c:v>
                </c:pt>
                <c:pt idx="14390">
                  <c:v>0.30000000000000004</c:v>
                </c:pt>
                <c:pt idx="14391">
                  <c:v>0.28000000000000003</c:v>
                </c:pt>
                <c:pt idx="14392">
                  <c:v>0.25</c:v>
                </c:pt>
                <c:pt idx="14393">
                  <c:v>0.24</c:v>
                </c:pt>
                <c:pt idx="14394">
                  <c:v>0.22999999999999998</c:v>
                </c:pt>
                <c:pt idx="14395">
                  <c:v>0.19999999999999996</c:v>
                </c:pt>
                <c:pt idx="14396">
                  <c:v>0.18999999999999995</c:v>
                </c:pt>
                <c:pt idx="14397">
                  <c:v>0.17999999999999994</c:v>
                </c:pt>
                <c:pt idx="14398">
                  <c:v>0.14999999999999991</c:v>
                </c:pt>
                <c:pt idx="14399">
                  <c:v>0.12999999999999989</c:v>
                </c:pt>
                <c:pt idx="14400">
                  <c:v>9.9999999999999867E-2</c:v>
                </c:pt>
                <c:pt idx="14401">
                  <c:v>8.0000000000000071E-2</c:v>
                </c:pt>
                <c:pt idx="14402">
                  <c:v>5.0000000000000044E-2</c:v>
                </c:pt>
                <c:pt idx="14403">
                  <c:v>3.0000000000000027E-2</c:v>
                </c:pt>
                <c:pt idx="14404">
                  <c:v>0</c:v>
                </c:pt>
                <c:pt idx="14405">
                  <c:v>-2.0000000000000018E-2</c:v>
                </c:pt>
                <c:pt idx="14406">
                  <c:v>-5.0000000000000044E-2</c:v>
                </c:pt>
                <c:pt idx="14407">
                  <c:v>-7.0000000000000062E-2</c:v>
                </c:pt>
                <c:pt idx="14408">
                  <c:v>-0.10000000000000009</c:v>
                </c:pt>
                <c:pt idx="14409">
                  <c:v>-0.1100000000000001</c:v>
                </c:pt>
                <c:pt idx="14410">
                  <c:v>-0.13000000000000012</c:v>
                </c:pt>
                <c:pt idx="14411">
                  <c:v>-0.15000000000000013</c:v>
                </c:pt>
                <c:pt idx="14412">
                  <c:v>-0.17999999999999994</c:v>
                </c:pt>
                <c:pt idx="14413">
                  <c:v>-0.19999999999999996</c:v>
                </c:pt>
                <c:pt idx="14414">
                  <c:v>-0.22999999999999998</c:v>
                </c:pt>
                <c:pt idx="14415">
                  <c:v>-0.25</c:v>
                </c:pt>
                <c:pt idx="14416">
                  <c:v>-0.28000000000000003</c:v>
                </c:pt>
                <c:pt idx="14417">
                  <c:v>-0.30000000000000004</c:v>
                </c:pt>
                <c:pt idx="14418">
                  <c:v>-0.33000000000000007</c:v>
                </c:pt>
                <c:pt idx="14419">
                  <c:v>-0.35000000000000009</c:v>
                </c:pt>
                <c:pt idx="14420">
                  <c:v>-0.38000000000000012</c:v>
                </c:pt>
                <c:pt idx="14421">
                  <c:v>-0.40000000000000013</c:v>
                </c:pt>
                <c:pt idx="14422">
                  <c:v>-0.42999999999999994</c:v>
                </c:pt>
                <c:pt idx="14423">
                  <c:v>-0.44999999999999996</c:v>
                </c:pt>
                <c:pt idx="14424">
                  <c:v>-0.48</c:v>
                </c:pt>
                <c:pt idx="14425">
                  <c:v>-0.49</c:v>
                </c:pt>
                <c:pt idx="14426">
                  <c:v>-0.5</c:v>
                </c:pt>
                <c:pt idx="14427">
                  <c:v>-0.53</c:v>
                </c:pt>
                <c:pt idx="14428">
                  <c:v>-0.55000000000000004</c:v>
                </c:pt>
                <c:pt idx="14429">
                  <c:v>-0.58000000000000007</c:v>
                </c:pt>
                <c:pt idx="14430">
                  <c:v>-0.60000000000000009</c:v>
                </c:pt>
                <c:pt idx="14431">
                  <c:v>-0.60000000000000009</c:v>
                </c:pt>
                <c:pt idx="14432">
                  <c:v>-0.63</c:v>
                </c:pt>
                <c:pt idx="14433">
                  <c:v>-0.65</c:v>
                </c:pt>
                <c:pt idx="14434">
                  <c:v>-0.68</c:v>
                </c:pt>
                <c:pt idx="14435">
                  <c:v>-0.70000000000000007</c:v>
                </c:pt>
                <c:pt idx="14436">
                  <c:v>-0.70000000000000007</c:v>
                </c:pt>
                <c:pt idx="14437">
                  <c:v>-0.73</c:v>
                </c:pt>
                <c:pt idx="14438">
                  <c:v>-0.76</c:v>
                </c:pt>
                <c:pt idx="14439">
                  <c:v>-0.78</c:v>
                </c:pt>
                <c:pt idx="14440">
                  <c:v>-0.79</c:v>
                </c:pt>
                <c:pt idx="14441">
                  <c:v>-0.81</c:v>
                </c:pt>
                <c:pt idx="14442">
                  <c:v>-0.81</c:v>
                </c:pt>
                <c:pt idx="14443">
                  <c:v>-0.83000000000000007</c:v>
                </c:pt>
                <c:pt idx="14444">
                  <c:v>-0.86</c:v>
                </c:pt>
                <c:pt idx="14445">
                  <c:v>-0.88</c:v>
                </c:pt>
                <c:pt idx="14446">
                  <c:v>-0.91</c:v>
                </c:pt>
                <c:pt idx="14447">
                  <c:v>-0.93</c:v>
                </c:pt>
                <c:pt idx="14448">
                  <c:v>-0.96000000000000008</c:v>
                </c:pt>
                <c:pt idx="14449">
                  <c:v>-0.96000000000000008</c:v>
                </c:pt>
                <c:pt idx="14450">
                  <c:v>-0.98</c:v>
                </c:pt>
                <c:pt idx="14451">
                  <c:v>-0.98</c:v>
                </c:pt>
                <c:pt idx="14452">
                  <c:v>-0.99</c:v>
                </c:pt>
                <c:pt idx="14453">
                  <c:v>-0.99</c:v>
                </c:pt>
                <c:pt idx="14454">
                  <c:v>-0.99</c:v>
                </c:pt>
                <c:pt idx="14455">
                  <c:v>-0.97000000000000008</c:v>
                </c:pt>
                <c:pt idx="14456">
                  <c:v>-0.96000000000000008</c:v>
                </c:pt>
                <c:pt idx="14457">
                  <c:v>-0.93</c:v>
                </c:pt>
                <c:pt idx="14458">
                  <c:v>-0.91</c:v>
                </c:pt>
                <c:pt idx="14459">
                  <c:v>-0.88</c:v>
                </c:pt>
                <c:pt idx="14460">
                  <c:v>-0.87</c:v>
                </c:pt>
                <c:pt idx="14461">
                  <c:v>-0.86</c:v>
                </c:pt>
                <c:pt idx="14462">
                  <c:v>-0.83000000000000007</c:v>
                </c:pt>
                <c:pt idx="14463">
                  <c:v>-0.81</c:v>
                </c:pt>
                <c:pt idx="14464">
                  <c:v>-0.78</c:v>
                </c:pt>
                <c:pt idx="14465">
                  <c:v>-0.76</c:v>
                </c:pt>
                <c:pt idx="14466">
                  <c:v>-0.73</c:v>
                </c:pt>
                <c:pt idx="14467">
                  <c:v>-0.70000000000000007</c:v>
                </c:pt>
                <c:pt idx="14468">
                  <c:v>-0.68</c:v>
                </c:pt>
                <c:pt idx="14469">
                  <c:v>-0.66</c:v>
                </c:pt>
                <c:pt idx="14470">
                  <c:v>-0.65</c:v>
                </c:pt>
                <c:pt idx="14471">
                  <c:v>-0.62</c:v>
                </c:pt>
                <c:pt idx="14472">
                  <c:v>-0.60000000000000009</c:v>
                </c:pt>
                <c:pt idx="14473">
                  <c:v>-0.57000000000000006</c:v>
                </c:pt>
                <c:pt idx="14474">
                  <c:v>-0.55000000000000004</c:v>
                </c:pt>
                <c:pt idx="14475">
                  <c:v>-0.55000000000000004</c:v>
                </c:pt>
                <c:pt idx="14476">
                  <c:v>-0.52</c:v>
                </c:pt>
                <c:pt idx="14477">
                  <c:v>-0.49</c:v>
                </c:pt>
                <c:pt idx="14478">
                  <c:v>-0.47</c:v>
                </c:pt>
                <c:pt idx="14479">
                  <c:v>-0.43999999999999995</c:v>
                </c:pt>
                <c:pt idx="14480">
                  <c:v>-0.40000000000000013</c:v>
                </c:pt>
                <c:pt idx="14481">
                  <c:v>-0.38000000000000012</c:v>
                </c:pt>
                <c:pt idx="14482">
                  <c:v>-0.35000000000000009</c:v>
                </c:pt>
                <c:pt idx="14483">
                  <c:v>-0.33000000000000007</c:v>
                </c:pt>
                <c:pt idx="14484">
                  <c:v>-0.31000000000000005</c:v>
                </c:pt>
                <c:pt idx="14485">
                  <c:v>-0.30000000000000004</c:v>
                </c:pt>
                <c:pt idx="14486">
                  <c:v>-0.28000000000000003</c:v>
                </c:pt>
                <c:pt idx="14487">
                  <c:v>-0.24</c:v>
                </c:pt>
                <c:pt idx="14488">
                  <c:v>-0.21999999999999997</c:v>
                </c:pt>
                <c:pt idx="14489">
                  <c:v>-0.18999999999999995</c:v>
                </c:pt>
                <c:pt idx="14490">
                  <c:v>-0.17999999999999994</c:v>
                </c:pt>
                <c:pt idx="14491">
                  <c:v>-0.16999999999999993</c:v>
                </c:pt>
                <c:pt idx="14492">
                  <c:v>-0.14000000000000012</c:v>
                </c:pt>
                <c:pt idx="14493">
                  <c:v>-0.12000000000000011</c:v>
                </c:pt>
                <c:pt idx="14494">
                  <c:v>-9.000000000000008E-2</c:v>
                </c:pt>
                <c:pt idx="14495">
                  <c:v>-7.0000000000000062E-2</c:v>
                </c:pt>
                <c:pt idx="14496">
                  <c:v>-6.0000000000000053E-2</c:v>
                </c:pt>
                <c:pt idx="14497">
                  <c:v>-4.0000000000000036E-2</c:v>
                </c:pt>
                <c:pt idx="14498">
                  <c:v>-2.0000000000000018E-2</c:v>
                </c:pt>
                <c:pt idx="14499">
                  <c:v>1.0000000000000009E-2</c:v>
                </c:pt>
                <c:pt idx="14500">
                  <c:v>3.0000000000000027E-2</c:v>
                </c:pt>
                <c:pt idx="14501">
                  <c:v>5.0000000000000044E-2</c:v>
                </c:pt>
                <c:pt idx="14502">
                  <c:v>7.0000000000000062E-2</c:v>
                </c:pt>
                <c:pt idx="14503">
                  <c:v>8.9999999999999858E-2</c:v>
                </c:pt>
                <c:pt idx="14504">
                  <c:v>0.11999999999999988</c:v>
                </c:pt>
                <c:pt idx="14505">
                  <c:v>0.1399999999999999</c:v>
                </c:pt>
                <c:pt idx="14506">
                  <c:v>0.16999999999999993</c:v>
                </c:pt>
                <c:pt idx="14507">
                  <c:v>0.18999999999999995</c:v>
                </c:pt>
                <c:pt idx="14508">
                  <c:v>0.21999999999999997</c:v>
                </c:pt>
                <c:pt idx="14509">
                  <c:v>0.24</c:v>
                </c:pt>
                <c:pt idx="14510">
                  <c:v>0.27</c:v>
                </c:pt>
                <c:pt idx="14511">
                  <c:v>0.29000000000000004</c:v>
                </c:pt>
                <c:pt idx="14512">
                  <c:v>0.29000000000000004</c:v>
                </c:pt>
                <c:pt idx="14513">
                  <c:v>0.32000000000000006</c:v>
                </c:pt>
                <c:pt idx="14514">
                  <c:v>0.34999999999999987</c:v>
                </c:pt>
                <c:pt idx="14515">
                  <c:v>0.36999999999999988</c:v>
                </c:pt>
                <c:pt idx="14516">
                  <c:v>0.39999999999999991</c:v>
                </c:pt>
                <c:pt idx="14517">
                  <c:v>0.39999999999999991</c:v>
                </c:pt>
                <c:pt idx="14518">
                  <c:v>0.41999999999999993</c:v>
                </c:pt>
                <c:pt idx="14519">
                  <c:v>0.44999999999999996</c:v>
                </c:pt>
                <c:pt idx="14520">
                  <c:v>0.46999999999999975</c:v>
                </c:pt>
                <c:pt idx="14521">
                  <c:v>0.5</c:v>
                </c:pt>
                <c:pt idx="14522">
                  <c:v>0.5</c:v>
                </c:pt>
                <c:pt idx="14523">
                  <c:v>0.52</c:v>
                </c:pt>
                <c:pt idx="14524">
                  <c:v>0.54999999999999982</c:v>
                </c:pt>
                <c:pt idx="14525">
                  <c:v>0.56999999999999984</c:v>
                </c:pt>
                <c:pt idx="14526">
                  <c:v>0.60000000000000009</c:v>
                </c:pt>
                <c:pt idx="14527">
                  <c:v>0.62000000000000011</c:v>
                </c:pt>
                <c:pt idx="14528">
                  <c:v>0.64000000000000012</c:v>
                </c:pt>
                <c:pt idx="14529">
                  <c:v>0.64999999999999991</c:v>
                </c:pt>
                <c:pt idx="14530">
                  <c:v>0.66999999999999993</c:v>
                </c:pt>
                <c:pt idx="14531">
                  <c:v>0.70000000000000018</c:v>
                </c:pt>
                <c:pt idx="14532">
                  <c:v>0.71999999999999975</c:v>
                </c:pt>
                <c:pt idx="14533">
                  <c:v>0.75</c:v>
                </c:pt>
                <c:pt idx="14534">
                  <c:v>0.77</c:v>
                </c:pt>
                <c:pt idx="14535">
                  <c:v>0.79999999999999982</c:v>
                </c:pt>
                <c:pt idx="14536">
                  <c:v>0.81999999999999984</c:v>
                </c:pt>
                <c:pt idx="14537">
                  <c:v>0.81999999999999984</c:v>
                </c:pt>
                <c:pt idx="14538">
                  <c:v>0.85000000000000009</c:v>
                </c:pt>
                <c:pt idx="14539">
                  <c:v>0.87000000000000011</c:v>
                </c:pt>
                <c:pt idx="14540">
                  <c:v>0.89000000000000012</c:v>
                </c:pt>
                <c:pt idx="14541">
                  <c:v>0.89999999999999991</c:v>
                </c:pt>
                <c:pt idx="14542">
                  <c:v>0.93000000000000016</c:v>
                </c:pt>
                <c:pt idx="14543">
                  <c:v>0.96</c:v>
                </c:pt>
                <c:pt idx="14544">
                  <c:v>0.98</c:v>
                </c:pt>
                <c:pt idx="14545">
                  <c:v>1.0099999999999998</c:v>
                </c:pt>
                <c:pt idx="14546">
                  <c:v>1.0299999999999998</c:v>
                </c:pt>
                <c:pt idx="14547">
                  <c:v>1.04</c:v>
                </c:pt>
                <c:pt idx="14548">
                  <c:v>1.06</c:v>
                </c:pt>
                <c:pt idx="14549">
                  <c:v>1.06</c:v>
                </c:pt>
                <c:pt idx="14550">
                  <c:v>1.08</c:v>
                </c:pt>
                <c:pt idx="14551">
                  <c:v>1.0899999999999999</c:v>
                </c:pt>
                <c:pt idx="14552">
                  <c:v>1.1099999999999999</c:v>
                </c:pt>
                <c:pt idx="14553">
                  <c:v>1.1200000000000001</c:v>
                </c:pt>
                <c:pt idx="14554">
                  <c:v>1.1200000000000001</c:v>
                </c:pt>
                <c:pt idx="14555">
                  <c:v>1.08</c:v>
                </c:pt>
                <c:pt idx="14556">
                  <c:v>1.08</c:v>
                </c:pt>
                <c:pt idx="14557">
                  <c:v>1.06</c:v>
                </c:pt>
                <c:pt idx="14558">
                  <c:v>1.0299999999999998</c:v>
                </c:pt>
                <c:pt idx="14559">
                  <c:v>1.0299999999999998</c:v>
                </c:pt>
                <c:pt idx="14560">
                  <c:v>1.0099999999999998</c:v>
                </c:pt>
                <c:pt idx="14561">
                  <c:v>0.98</c:v>
                </c:pt>
                <c:pt idx="14562">
                  <c:v>0.96999999999999975</c:v>
                </c:pt>
                <c:pt idx="14563">
                  <c:v>0.96</c:v>
                </c:pt>
                <c:pt idx="14564">
                  <c:v>0.95000000000000018</c:v>
                </c:pt>
                <c:pt idx="14565">
                  <c:v>0.93000000000000016</c:v>
                </c:pt>
                <c:pt idx="14566">
                  <c:v>0.91000000000000014</c:v>
                </c:pt>
                <c:pt idx="14567">
                  <c:v>0.87999999999999989</c:v>
                </c:pt>
                <c:pt idx="14568">
                  <c:v>0.85999999999999988</c:v>
                </c:pt>
                <c:pt idx="14569">
                  <c:v>0.83000000000000007</c:v>
                </c:pt>
                <c:pt idx="14570">
                  <c:v>0.79999999999999982</c:v>
                </c:pt>
                <c:pt idx="14571">
                  <c:v>0.77</c:v>
                </c:pt>
                <c:pt idx="14572">
                  <c:v>0.75</c:v>
                </c:pt>
                <c:pt idx="14573">
                  <c:v>0.73</c:v>
                </c:pt>
                <c:pt idx="14574">
                  <c:v>0.71999999999999975</c:v>
                </c:pt>
                <c:pt idx="14575">
                  <c:v>0.70000000000000018</c:v>
                </c:pt>
                <c:pt idx="14576">
                  <c:v>0.66999999999999993</c:v>
                </c:pt>
                <c:pt idx="14577">
                  <c:v>0.64999999999999991</c:v>
                </c:pt>
                <c:pt idx="14578">
                  <c:v>0.62999999999999989</c:v>
                </c:pt>
                <c:pt idx="14579">
                  <c:v>0.62000000000000011</c:v>
                </c:pt>
                <c:pt idx="14580">
                  <c:v>0.60000000000000009</c:v>
                </c:pt>
                <c:pt idx="14581">
                  <c:v>0.56999999999999984</c:v>
                </c:pt>
                <c:pt idx="14582">
                  <c:v>0.54999999999999982</c:v>
                </c:pt>
                <c:pt idx="14583">
                  <c:v>0.52</c:v>
                </c:pt>
                <c:pt idx="14584">
                  <c:v>0.5</c:v>
                </c:pt>
                <c:pt idx="14585">
                  <c:v>0.46999999999999975</c:v>
                </c:pt>
                <c:pt idx="14586">
                  <c:v>0.44999999999999996</c:v>
                </c:pt>
                <c:pt idx="14587">
                  <c:v>0.40999999999999992</c:v>
                </c:pt>
                <c:pt idx="14588">
                  <c:v>0.3899999999999999</c:v>
                </c:pt>
                <c:pt idx="14589">
                  <c:v>0.35999999999999988</c:v>
                </c:pt>
                <c:pt idx="14590">
                  <c:v>0.33999999999999986</c:v>
                </c:pt>
                <c:pt idx="14591">
                  <c:v>0.31000000000000005</c:v>
                </c:pt>
                <c:pt idx="14592">
                  <c:v>0.29000000000000004</c:v>
                </c:pt>
                <c:pt idx="14593">
                  <c:v>0.26</c:v>
                </c:pt>
                <c:pt idx="14594">
                  <c:v>0.24</c:v>
                </c:pt>
                <c:pt idx="14595">
                  <c:v>0.21999999999999997</c:v>
                </c:pt>
                <c:pt idx="14596">
                  <c:v>0.19999999999999996</c:v>
                </c:pt>
                <c:pt idx="14597">
                  <c:v>0.17999999999999994</c:v>
                </c:pt>
                <c:pt idx="14598">
                  <c:v>0.14999999999999991</c:v>
                </c:pt>
                <c:pt idx="14599">
                  <c:v>0.12999999999999989</c:v>
                </c:pt>
                <c:pt idx="14600">
                  <c:v>9.9999999999999867E-2</c:v>
                </c:pt>
                <c:pt idx="14601">
                  <c:v>8.0000000000000071E-2</c:v>
                </c:pt>
                <c:pt idx="14602">
                  <c:v>5.0000000000000044E-2</c:v>
                </c:pt>
                <c:pt idx="14603">
                  <c:v>3.0000000000000027E-2</c:v>
                </c:pt>
                <c:pt idx="14604">
                  <c:v>0</c:v>
                </c:pt>
                <c:pt idx="14605">
                  <c:v>-2.0000000000000018E-2</c:v>
                </c:pt>
                <c:pt idx="14606">
                  <c:v>-2.0000000000000018E-2</c:v>
                </c:pt>
                <c:pt idx="14607">
                  <c:v>-5.0000000000000044E-2</c:v>
                </c:pt>
                <c:pt idx="14608">
                  <c:v>-7.0000000000000062E-2</c:v>
                </c:pt>
                <c:pt idx="14609">
                  <c:v>-8.0000000000000071E-2</c:v>
                </c:pt>
                <c:pt idx="14610">
                  <c:v>-0.10000000000000009</c:v>
                </c:pt>
                <c:pt idx="14611">
                  <c:v>-0.13000000000000012</c:v>
                </c:pt>
                <c:pt idx="14612">
                  <c:v>-0.15000000000000013</c:v>
                </c:pt>
                <c:pt idx="14613">
                  <c:v>-0.17999999999999994</c:v>
                </c:pt>
                <c:pt idx="14614">
                  <c:v>-0.17999999999999994</c:v>
                </c:pt>
                <c:pt idx="14615">
                  <c:v>-0.19999999999999996</c:v>
                </c:pt>
                <c:pt idx="14616">
                  <c:v>-0.22999999999999998</c:v>
                </c:pt>
                <c:pt idx="14617">
                  <c:v>-0.25</c:v>
                </c:pt>
                <c:pt idx="14618">
                  <c:v>-0.28000000000000003</c:v>
                </c:pt>
                <c:pt idx="14619">
                  <c:v>-0.28000000000000003</c:v>
                </c:pt>
                <c:pt idx="14620">
                  <c:v>-0.30000000000000004</c:v>
                </c:pt>
                <c:pt idx="14621">
                  <c:v>-0.33000000000000007</c:v>
                </c:pt>
                <c:pt idx="14622">
                  <c:v>-0.35000000000000009</c:v>
                </c:pt>
                <c:pt idx="14623">
                  <c:v>-0.38000000000000012</c:v>
                </c:pt>
                <c:pt idx="14624">
                  <c:v>-0.38000000000000012</c:v>
                </c:pt>
                <c:pt idx="14625">
                  <c:v>-0.40000000000000013</c:v>
                </c:pt>
                <c:pt idx="14626">
                  <c:v>-0.42999999999999994</c:v>
                </c:pt>
                <c:pt idx="14627">
                  <c:v>-0.43999999999999995</c:v>
                </c:pt>
                <c:pt idx="14628">
                  <c:v>-0.44999999999999996</c:v>
                </c:pt>
                <c:pt idx="14629">
                  <c:v>-0.48</c:v>
                </c:pt>
                <c:pt idx="14630">
                  <c:v>-0.5</c:v>
                </c:pt>
                <c:pt idx="14631">
                  <c:v>-0.53</c:v>
                </c:pt>
                <c:pt idx="14632">
                  <c:v>-0.55000000000000004</c:v>
                </c:pt>
                <c:pt idx="14633">
                  <c:v>-0.58000000000000007</c:v>
                </c:pt>
                <c:pt idx="14634">
                  <c:v>-0.58000000000000007</c:v>
                </c:pt>
                <c:pt idx="14635">
                  <c:v>-0.60000000000000009</c:v>
                </c:pt>
                <c:pt idx="14636">
                  <c:v>-0.62</c:v>
                </c:pt>
                <c:pt idx="14637">
                  <c:v>-0.63</c:v>
                </c:pt>
                <c:pt idx="14638">
                  <c:v>-0.65</c:v>
                </c:pt>
                <c:pt idx="14639">
                  <c:v>-0.66</c:v>
                </c:pt>
                <c:pt idx="14640">
                  <c:v>-0.66</c:v>
                </c:pt>
                <c:pt idx="14641">
                  <c:v>-0.66</c:v>
                </c:pt>
                <c:pt idx="14642">
                  <c:v>-0.67</c:v>
                </c:pt>
                <c:pt idx="14643">
                  <c:v>-0.66</c:v>
                </c:pt>
                <c:pt idx="14644">
                  <c:v>-0.63</c:v>
                </c:pt>
                <c:pt idx="14645">
                  <c:v>-0.60000000000000009</c:v>
                </c:pt>
                <c:pt idx="14646">
                  <c:v>-0.59000000000000008</c:v>
                </c:pt>
                <c:pt idx="14647">
                  <c:v>-0.58000000000000007</c:v>
                </c:pt>
                <c:pt idx="14648">
                  <c:v>-0.55000000000000004</c:v>
                </c:pt>
                <c:pt idx="14649">
                  <c:v>-0.53</c:v>
                </c:pt>
                <c:pt idx="14650">
                  <c:v>-0.5</c:v>
                </c:pt>
                <c:pt idx="14651">
                  <c:v>-0.49</c:v>
                </c:pt>
                <c:pt idx="14652">
                  <c:v>-0.48</c:v>
                </c:pt>
                <c:pt idx="14653">
                  <c:v>-0.44999999999999996</c:v>
                </c:pt>
                <c:pt idx="14654">
                  <c:v>-0.42999999999999994</c:v>
                </c:pt>
                <c:pt idx="14655">
                  <c:v>-0.40000000000000013</c:v>
                </c:pt>
                <c:pt idx="14656">
                  <c:v>-0.38000000000000012</c:v>
                </c:pt>
                <c:pt idx="14657">
                  <c:v>-0.37000000000000011</c:v>
                </c:pt>
                <c:pt idx="14658">
                  <c:v>-0.35000000000000009</c:v>
                </c:pt>
                <c:pt idx="14659">
                  <c:v>-0.33000000000000007</c:v>
                </c:pt>
                <c:pt idx="14660">
                  <c:v>-0.30000000000000004</c:v>
                </c:pt>
                <c:pt idx="14661">
                  <c:v>-0.28000000000000003</c:v>
                </c:pt>
                <c:pt idx="14662">
                  <c:v>-0.25</c:v>
                </c:pt>
                <c:pt idx="14663">
                  <c:v>-0.24</c:v>
                </c:pt>
                <c:pt idx="14664">
                  <c:v>-0.22999999999999998</c:v>
                </c:pt>
                <c:pt idx="14665">
                  <c:v>-0.19999999999999996</c:v>
                </c:pt>
                <c:pt idx="14666">
                  <c:v>-0.17999999999999994</c:v>
                </c:pt>
                <c:pt idx="14667">
                  <c:v>-0.16000000000000014</c:v>
                </c:pt>
                <c:pt idx="14668">
                  <c:v>-0.15000000000000013</c:v>
                </c:pt>
                <c:pt idx="14669">
                  <c:v>-0.13000000000000012</c:v>
                </c:pt>
                <c:pt idx="14670">
                  <c:v>-0.10000000000000009</c:v>
                </c:pt>
                <c:pt idx="14671">
                  <c:v>-7.0000000000000062E-2</c:v>
                </c:pt>
                <c:pt idx="14672">
                  <c:v>-5.0000000000000044E-2</c:v>
                </c:pt>
                <c:pt idx="14673">
                  <c:v>-3.0000000000000027E-2</c:v>
                </c:pt>
                <c:pt idx="14674">
                  <c:v>-2.0000000000000018E-2</c:v>
                </c:pt>
                <c:pt idx="14675">
                  <c:v>0</c:v>
                </c:pt>
                <c:pt idx="14676">
                  <c:v>3.0000000000000027E-2</c:v>
                </c:pt>
                <c:pt idx="14677">
                  <c:v>5.0000000000000044E-2</c:v>
                </c:pt>
                <c:pt idx="14678">
                  <c:v>6.0000000000000053E-2</c:v>
                </c:pt>
                <c:pt idx="14679">
                  <c:v>8.0000000000000071E-2</c:v>
                </c:pt>
                <c:pt idx="14680">
                  <c:v>9.9999999999999867E-2</c:v>
                </c:pt>
                <c:pt idx="14681">
                  <c:v>0.10999999999999988</c:v>
                </c:pt>
                <c:pt idx="14682">
                  <c:v>0.12999999999999989</c:v>
                </c:pt>
                <c:pt idx="14683">
                  <c:v>0.14999999999999991</c:v>
                </c:pt>
                <c:pt idx="14684">
                  <c:v>0.18999999999999995</c:v>
                </c:pt>
                <c:pt idx="14685">
                  <c:v>0.20999999999999996</c:v>
                </c:pt>
                <c:pt idx="14686">
                  <c:v>0.24</c:v>
                </c:pt>
                <c:pt idx="14687">
                  <c:v>0.26</c:v>
                </c:pt>
                <c:pt idx="14688">
                  <c:v>0.29000000000000004</c:v>
                </c:pt>
                <c:pt idx="14689">
                  <c:v>0.31000000000000005</c:v>
                </c:pt>
                <c:pt idx="14690">
                  <c:v>0.33999999999999986</c:v>
                </c:pt>
                <c:pt idx="14691">
                  <c:v>0.36999999999999988</c:v>
                </c:pt>
                <c:pt idx="14692">
                  <c:v>0.3899999999999999</c:v>
                </c:pt>
                <c:pt idx="14693">
                  <c:v>0.39999999999999991</c:v>
                </c:pt>
                <c:pt idx="14694">
                  <c:v>0.41999999999999993</c:v>
                </c:pt>
                <c:pt idx="14695">
                  <c:v>0.44999999999999996</c:v>
                </c:pt>
                <c:pt idx="14696">
                  <c:v>0.46999999999999975</c:v>
                </c:pt>
                <c:pt idx="14697">
                  <c:v>0.48</c:v>
                </c:pt>
                <c:pt idx="14698">
                  <c:v>0.5</c:v>
                </c:pt>
                <c:pt idx="14699">
                  <c:v>0.52</c:v>
                </c:pt>
                <c:pt idx="14700">
                  <c:v>0.54999999999999982</c:v>
                </c:pt>
                <c:pt idx="14701">
                  <c:v>0.56000000000000005</c:v>
                </c:pt>
                <c:pt idx="14702">
                  <c:v>0.56999999999999984</c:v>
                </c:pt>
                <c:pt idx="14703">
                  <c:v>0.60000000000000009</c:v>
                </c:pt>
                <c:pt idx="14704">
                  <c:v>0.60999999999999988</c:v>
                </c:pt>
                <c:pt idx="14705">
                  <c:v>0.62000000000000011</c:v>
                </c:pt>
                <c:pt idx="14706">
                  <c:v>0.64999999999999991</c:v>
                </c:pt>
                <c:pt idx="14707">
                  <c:v>0.66999999999999993</c:v>
                </c:pt>
                <c:pt idx="14708">
                  <c:v>0.69</c:v>
                </c:pt>
                <c:pt idx="14709">
                  <c:v>0.70000000000000018</c:v>
                </c:pt>
                <c:pt idx="14710">
                  <c:v>0.71</c:v>
                </c:pt>
                <c:pt idx="14711">
                  <c:v>0.71999999999999975</c:v>
                </c:pt>
                <c:pt idx="14712">
                  <c:v>0.75</c:v>
                </c:pt>
                <c:pt idx="14713">
                  <c:v>0.77</c:v>
                </c:pt>
                <c:pt idx="14714">
                  <c:v>0.79999999999999982</c:v>
                </c:pt>
                <c:pt idx="14715">
                  <c:v>0.81999999999999984</c:v>
                </c:pt>
                <c:pt idx="14716">
                  <c:v>0.81999999999999984</c:v>
                </c:pt>
                <c:pt idx="14717">
                  <c:v>0.85000000000000009</c:v>
                </c:pt>
                <c:pt idx="14718">
                  <c:v>0.87000000000000011</c:v>
                </c:pt>
                <c:pt idx="14719">
                  <c:v>0.87999999999999989</c:v>
                </c:pt>
                <c:pt idx="14720">
                  <c:v>0.89999999999999991</c:v>
                </c:pt>
                <c:pt idx="14721">
                  <c:v>0.91000000000000014</c:v>
                </c:pt>
                <c:pt idx="14722">
                  <c:v>0.91999999999999993</c:v>
                </c:pt>
                <c:pt idx="14723">
                  <c:v>0.95000000000000018</c:v>
                </c:pt>
                <c:pt idx="14724">
                  <c:v>0.96999999999999975</c:v>
                </c:pt>
                <c:pt idx="14725">
                  <c:v>0.98</c:v>
                </c:pt>
                <c:pt idx="14726">
                  <c:v>0.98999999999999977</c:v>
                </c:pt>
                <c:pt idx="14727">
                  <c:v>1</c:v>
                </c:pt>
                <c:pt idx="14728">
                  <c:v>1.0299999999999998</c:v>
                </c:pt>
                <c:pt idx="14729">
                  <c:v>1.0299999999999998</c:v>
                </c:pt>
                <c:pt idx="14730">
                  <c:v>1.02</c:v>
                </c:pt>
                <c:pt idx="14731">
                  <c:v>1</c:v>
                </c:pt>
                <c:pt idx="14732">
                  <c:v>0.98</c:v>
                </c:pt>
                <c:pt idx="14733">
                  <c:v>0.98</c:v>
                </c:pt>
                <c:pt idx="14734">
                  <c:v>0.95000000000000018</c:v>
                </c:pt>
                <c:pt idx="14735">
                  <c:v>0.94</c:v>
                </c:pt>
                <c:pt idx="14736">
                  <c:v>0.91999999999999993</c:v>
                </c:pt>
                <c:pt idx="14737">
                  <c:v>0.91999999999999993</c:v>
                </c:pt>
                <c:pt idx="14738">
                  <c:v>0.89999999999999991</c:v>
                </c:pt>
                <c:pt idx="14739">
                  <c:v>0.87000000000000011</c:v>
                </c:pt>
                <c:pt idx="14740">
                  <c:v>0.85000000000000009</c:v>
                </c:pt>
                <c:pt idx="14741">
                  <c:v>0.81999999999999984</c:v>
                </c:pt>
                <c:pt idx="14742">
                  <c:v>0.79999999999999982</c:v>
                </c:pt>
                <c:pt idx="14743">
                  <c:v>0.77</c:v>
                </c:pt>
                <c:pt idx="14744">
                  <c:v>0.75</c:v>
                </c:pt>
                <c:pt idx="14745">
                  <c:v>0.75</c:v>
                </c:pt>
                <c:pt idx="14746">
                  <c:v>0.71999999999999975</c:v>
                </c:pt>
                <c:pt idx="14747">
                  <c:v>0.70000000000000018</c:v>
                </c:pt>
                <c:pt idx="14748">
                  <c:v>0.66999999999999993</c:v>
                </c:pt>
                <c:pt idx="14749">
                  <c:v>0.64999999999999991</c:v>
                </c:pt>
                <c:pt idx="14750">
                  <c:v>0.62000000000000011</c:v>
                </c:pt>
                <c:pt idx="14751">
                  <c:v>0.60000000000000009</c:v>
                </c:pt>
                <c:pt idx="14752">
                  <c:v>0.56999999999999984</c:v>
                </c:pt>
                <c:pt idx="14753">
                  <c:v>0.54999999999999982</c:v>
                </c:pt>
                <c:pt idx="14754">
                  <c:v>0.54</c:v>
                </c:pt>
                <c:pt idx="14755">
                  <c:v>0.52</c:v>
                </c:pt>
                <c:pt idx="14756">
                  <c:v>0.5</c:v>
                </c:pt>
                <c:pt idx="14757">
                  <c:v>0.46999999999999975</c:v>
                </c:pt>
                <c:pt idx="14758">
                  <c:v>0.44999999999999996</c:v>
                </c:pt>
                <c:pt idx="14759">
                  <c:v>0.41999999999999993</c:v>
                </c:pt>
                <c:pt idx="14760">
                  <c:v>0.40999999999999992</c:v>
                </c:pt>
                <c:pt idx="14761">
                  <c:v>0.39999999999999991</c:v>
                </c:pt>
                <c:pt idx="14762">
                  <c:v>0.36999999999999988</c:v>
                </c:pt>
                <c:pt idx="14763">
                  <c:v>0.34999999999999987</c:v>
                </c:pt>
                <c:pt idx="14764">
                  <c:v>0.32000000000000006</c:v>
                </c:pt>
                <c:pt idx="14765">
                  <c:v>0.29000000000000004</c:v>
                </c:pt>
                <c:pt idx="14766">
                  <c:v>0.27</c:v>
                </c:pt>
                <c:pt idx="14767">
                  <c:v>0.24</c:v>
                </c:pt>
                <c:pt idx="14768">
                  <c:v>0.21999999999999997</c:v>
                </c:pt>
                <c:pt idx="14769">
                  <c:v>0.18999999999999995</c:v>
                </c:pt>
                <c:pt idx="14770">
                  <c:v>0.18999999999999995</c:v>
                </c:pt>
                <c:pt idx="14771">
                  <c:v>0.16999999999999993</c:v>
                </c:pt>
                <c:pt idx="14772">
                  <c:v>0.1399999999999999</c:v>
                </c:pt>
                <c:pt idx="14773">
                  <c:v>0.11999999999999988</c:v>
                </c:pt>
                <c:pt idx="14774">
                  <c:v>8.0000000000000071E-2</c:v>
                </c:pt>
                <c:pt idx="14775">
                  <c:v>6.0000000000000053E-2</c:v>
                </c:pt>
                <c:pt idx="14776">
                  <c:v>5.0000000000000044E-2</c:v>
                </c:pt>
                <c:pt idx="14777">
                  <c:v>3.0000000000000027E-2</c:v>
                </c:pt>
                <c:pt idx="14778">
                  <c:v>1.0000000000000009E-2</c:v>
                </c:pt>
                <c:pt idx="14779">
                  <c:v>-2.0000000000000018E-2</c:v>
                </c:pt>
                <c:pt idx="14780">
                  <c:v>-4.0000000000000036E-2</c:v>
                </c:pt>
                <c:pt idx="14781">
                  <c:v>-7.0000000000000062E-2</c:v>
                </c:pt>
                <c:pt idx="14782">
                  <c:v>-9.000000000000008E-2</c:v>
                </c:pt>
                <c:pt idx="14783">
                  <c:v>-0.12000000000000011</c:v>
                </c:pt>
                <c:pt idx="14784">
                  <c:v>-0.14000000000000012</c:v>
                </c:pt>
                <c:pt idx="14785">
                  <c:v>-0.16999999999999993</c:v>
                </c:pt>
                <c:pt idx="14786">
                  <c:v>-0.18999999999999995</c:v>
                </c:pt>
                <c:pt idx="14787">
                  <c:v>-0.21999999999999997</c:v>
                </c:pt>
                <c:pt idx="14788">
                  <c:v>-0.24</c:v>
                </c:pt>
                <c:pt idx="14789">
                  <c:v>-0.27</c:v>
                </c:pt>
                <c:pt idx="14790">
                  <c:v>-0.29000000000000004</c:v>
                </c:pt>
                <c:pt idx="14791">
                  <c:v>-0.32000000000000006</c:v>
                </c:pt>
                <c:pt idx="14792">
                  <c:v>-0.34000000000000008</c:v>
                </c:pt>
                <c:pt idx="14793">
                  <c:v>-0.34000000000000008</c:v>
                </c:pt>
                <c:pt idx="14794">
                  <c:v>-0.37000000000000011</c:v>
                </c:pt>
                <c:pt idx="14795">
                  <c:v>-0.39000000000000012</c:v>
                </c:pt>
                <c:pt idx="14796">
                  <c:v>-0.41999999999999993</c:v>
                </c:pt>
                <c:pt idx="14797">
                  <c:v>-0.43999999999999995</c:v>
                </c:pt>
                <c:pt idx="14798">
                  <c:v>-0.47</c:v>
                </c:pt>
                <c:pt idx="14799">
                  <c:v>-0.5</c:v>
                </c:pt>
                <c:pt idx="14800">
                  <c:v>-0.53</c:v>
                </c:pt>
                <c:pt idx="14801">
                  <c:v>-0.55000000000000004</c:v>
                </c:pt>
                <c:pt idx="14802">
                  <c:v>-0.56000000000000005</c:v>
                </c:pt>
                <c:pt idx="14803">
                  <c:v>-0.58000000000000007</c:v>
                </c:pt>
                <c:pt idx="14804">
                  <c:v>-0.60000000000000009</c:v>
                </c:pt>
                <c:pt idx="14805">
                  <c:v>-0.63</c:v>
                </c:pt>
                <c:pt idx="14806">
                  <c:v>-0.63</c:v>
                </c:pt>
                <c:pt idx="14807">
                  <c:v>-0.65</c:v>
                </c:pt>
                <c:pt idx="14808">
                  <c:v>-0.68</c:v>
                </c:pt>
                <c:pt idx="14809">
                  <c:v>-0.70000000000000007</c:v>
                </c:pt>
                <c:pt idx="14810">
                  <c:v>-0.73</c:v>
                </c:pt>
                <c:pt idx="14811">
                  <c:v>-0.76</c:v>
                </c:pt>
                <c:pt idx="14812">
                  <c:v>-0.78</c:v>
                </c:pt>
                <c:pt idx="14813">
                  <c:v>-0.81</c:v>
                </c:pt>
                <c:pt idx="14814">
                  <c:v>-0.83000000000000007</c:v>
                </c:pt>
                <c:pt idx="14815">
                  <c:v>-0.84000000000000008</c:v>
                </c:pt>
                <c:pt idx="14816">
                  <c:v>-0.86</c:v>
                </c:pt>
                <c:pt idx="14817">
                  <c:v>-0.88</c:v>
                </c:pt>
                <c:pt idx="14818">
                  <c:v>-0.91</c:v>
                </c:pt>
                <c:pt idx="14819">
                  <c:v>-0.91</c:v>
                </c:pt>
                <c:pt idx="14820">
                  <c:v>-0.93</c:v>
                </c:pt>
                <c:pt idx="14821">
                  <c:v>-0.96000000000000008</c:v>
                </c:pt>
                <c:pt idx="14822">
                  <c:v>-0.98</c:v>
                </c:pt>
                <c:pt idx="14823">
                  <c:v>-1.01</c:v>
                </c:pt>
                <c:pt idx="14824">
                  <c:v>-1.03</c:v>
                </c:pt>
                <c:pt idx="14825">
                  <c:v>-1.05</c:v>
                </c:pt>
                <c:pt idx="14826">
                  <c:v>-1.06</c:v>
                </c:pt>
                <c:pt idx="14827">
                  <c:v>-1.08</c:v>
                </c:pt>
                <c:pt idx="14828">
                  <c:v>-1.0900000000000001</c:v>
                </c:pt>
                <c:pt idx="14829">
                  <c:v>-1.0900000000000001</c:v>
                </c:pt>
                <c:pt idx="14830">
                  <c:v>-1.0900000000000001</c:v>
                </c:pt>
                <c:pt idx="14831">
                  <c:v>-1.0900000000000001</c:v>
                </c:pt>
                <c:pt idx="14832">
                  <c:v>-1.06</c:v>
                </c:pt>
                <c:pt idx="14833">
                  <c:v>-1.04</c:v>
                </c:pt>
                <c:pt idx="14834">
                  <c:v>-1.03</c:v>
                </c:pt>
                <c:pt idx="14835">
                  <c:v>-1.01</c:v>
                </c:pt>
                <c:pt idx="14836">
                  <c:v>-0.99</c:v>
                </c:pt>
                <c:pt idx="14837">
                  <c:v>-0.98</c:v>
                </c:pt>
                <c:pt idx="14838">
                  <c:v>-0.96000000000000008</c:v>
                </c:pt>
                <c:pt idx="14839">
                  <c:v>-0.93</c:v>
                </c:pt>
                <c:pt idx="14840">
                  <c:v>-0.91</c:v>
                </c:pt>
                <c:pt idx="14841">
                  <c:v>-0.9</c:v>
                </c:pt>
                <c:pt idx="14842">
                  <c:v>-0.88</c:v>
                </c:pt>
                <c:pt idx="14843">
                  <c:v>-0.86</c:v>
                </c:pt>
                <c:pt idx="14844">
                  <c:v>-0.83000000000000007</c:v>
                </c:pt>
                <c:pt idx="14845">
                  <c:v>-0.8</c:v>
                </c:pt>
                <c:pt idx="14846">
                  <c:v>-0.77</c:v>
                </c:pt>
                <c:pt idx="14847">
                  <c:v>-0.75</c:v>
                </c:pt>
                <c:pt idx="14848">
                  <c:v>-0.72000000000000008</c:v>
                </c:pt>
                <c:pt idx="14849">
                  <c:v>-0.70000000000000007</c:v>
                </c:pt>
                <c:pt idx="14850">
                  <c:v>-0.67</c:v>
                </c:pt>
                <c:pt idx="14851">
                  <c:v>-0.66</c:v>
                </c:pt>
                <c:pt idx="14852">
                  <c:v>-0.65</c:v>
                </c:pt>
                <c:pt idx="14853">
                  <c:v>-0.62</c:v>
                </c:pt>
                <c:pt idx="14854">
                  <c:v>-0.60000000000000009</c:v>
                </c:pt>
                <c:pt idx="14855">
                  <c:v>-0.57000000000000006</c:v>
                </c:pt>
                <c:pt idx="14856">
                  <c:v>-0.55000000000000004</c:v>
                </c:pt>
                <c:pt idx="14857">
                  <c:v>-0.54</c:v>
                </c:pt>
                <c:pt idx="14858">
                  <c:v>-0.51</c:v>
                </c:pt>
                <c:pt idx="14859">
                  <c:v>-0.49</c:v>
                </c:pt>
                <c:pt idx="14860">
                  <c:v>-0.45999999999999996</c:v>
                </c:pt>
                <c:pt idx="14861">
                  <c:v>-0.43999999999999995</c:v>
                </c:pt>
                <c:pt idx="14862">
                  <c:v>-0.41999999999999993</c:v>
                </c:pt>
                <c:pt idx="14863">
                  <c:v>-0.41000000000000014</c:v>
                </c:pt>
                <c:pt idx="14864">
                  <c:v>-0.38000000000000012</c:v>
                </c:pt>
                <c:pt idx="14865">
                  <c:v>-0.35000000000000009</c:v>
                </c:pt>
                <c:pt idx="14866">
                  <c:v>-0.33000000000000007</c:v>
                </c:pt>
                <c:pt idx="14867">
                  <c:v>-0.30000000000000004</c:v>
                </c:pt>
                <c:pt idx="14868">
                  <c:v>-0.28000000000000003</c:v>
                </c:pt>
                <c:pt idx="14869">
                  <c:v>-0.25</c:v>
                </c:pt>
                <c:pt idx="14870">
                  <c:v>-0.22999999999999998</c:v>
                </c:pt>
                <c:pt idx="14871">
                  <c:v>-0.19999999999999996</c:v>
                </c:pt>
                <c:pt idx="14872">
                  <c:v>-0.17999999999999994</c:v>
                </c:pt>
                <c:pt idx="14873">
                  <c:v>-0.16000000000000014</c:v>
                </c:pt>
                <c:pt idx="14874">
                  <c:v>-0.15000000000000013</c:v>
                </c:pt>
                <c:pt idx="14875">
                  <c:v>-0.13000000000000012</c:v>
                </c:pt>
                <c:pt idx="14876">
                  <c:v>-0.10000000000000009</c:v>
                </c:pt>
                <c:pt idx="14877">
                  <c:v>-7.0000000000000062E-2</c:v>
                </c:pt>
                <c:pt idx="14878">
                  <c:v>-4.0000000000000036E-2</c:v>
                </c:pt>
                <c:pt idx="14879">
                  <c:v>-3.0000000000000027E-2</c:v>
                </c:pt>
                <c:pt idx="14880">
                  <c:v>-2.0000000000000018E-2</c:v>
                </c:pt>
                <c:pt idx="14881">
                  <c:v>1.0000000000000009E-2</c:v>
                </c:pt>
                <c:pt idx="14882">
                  <c:v>3.0000000000000027E-2</c:v>
                </c:pt>
                <c:pt idx="14883">
                  <c:v>6.0000000000000053E-2</c:v>
                </c:pt>
                <c:pt idx="14884">
                  <c:v>8.0000000000000071E-2</c:v>
                </c:pt>
                <c:pt idx="14885">
                  <c:v>8.9999999999999858E-2</c:v>
                </c:pt>
                <c:pt idx="14886">
                  <c:v>0.10999999999999988</c:v>
                </c:pt>
                <c:pt idx="14887">
                  <c:v>0.1399999999999999</c:v>
                </c:pt>
                <c:pt idx="14888">
                  <c:v>0.15999999999999992</c:v>
                </c:pt>
                <c:pt idx="14889">
                  <c:v>0.18999999999999995</c:v>
                </c:pt>
                <c:pt idx="14890">
                  <c:v>0.20999999999999996</c:v>
                </c:pt>
                <c:pt idx="14891">
                  <c:v>0.21999999999999997</c:v>
                </c:pt>
                <c:pt idx="14892">
                  <c:v>0.24</c:v>
                </c:pt>
                <c:pt idx="14893">
                  <c:v>0.26</c:v>
                </c:pt>
                <c:pt idx="14894">
                  <c:v>0.29000000000000004</c:v>
                </c:pt>
                <c:pt idx="14895">
                  <c:v>0.32000000000000006</c:v>
                </c:pt>
                <c:pt idx="14896">
                  <c:v>0.34999999999999987</c:v>
                </c:pt>
                <c:pt idx="14897">
                  <c:v>0.37999999999999989</c:v>
                </c:pt>
                <c:pt idx="14898">
                  <c:v>0.39999999999999991</c:v>
                </c:pt>
                <c:pt idx="14899">
                  <c:v>0.42999999999999994</c:v>
                </c:pt>
                <c:pt idx="14900">
                  <c:v>0.44999999999999996</c:v>
                </c:pt>
                <c:pt idx="14901">
                  <c:v>0.48</c:v>
                </c:pt>
                <c:pt idx="14902">
                  <c:v>0.5</c:v>
                </c:pt>
                <c:pt idx="14903">
                  <c:v>0.5299999999999998</c:v>
                </c:pt>
                <c:pt idx="14904">
                  <c:v>0.56000000000000005</c:v>
                </c:pt>
                <c:pt idx="14905">
                  <c:v>0.58000000000000007</c:v>
                </c:pt>
                <c:pt idx="14906">
                  <c:v>0.60999999999999988</c:v>
                </c:pt>
                <c:pt idx="14907">
                  <c:v>0.62999999999999989</c:v>
                </c:pt>
                <c:pt idx="14908">
                  <c:v>0.66000000000000014</c:v>
                </c:pt>
                <c:pt idx="14909">
                  <c:v>0.68000000000000016</c:v>
                </c:pt>
                <c:pt idx="14910">
                  <c:v>0.71</c:v>
                </c:pt>
                <c:pt idx="14911">
                  <c:v>0.71999999999999975</c:v>
                </c:pt>
                <c:pt idx="14912">
                  <c:v>0.73</c:v>
                </c:pt>
                <c:pt idx="14913">
                  <c:v>0.75999999999999979</c:v>
                </c:pt>
                <c:pt idx="14914">
                  <c:v>0.7799999999999998</c:v>
                </c:pt>
                <c:pt idx="14915">
                  <c:v>0.81</c:v>
                </c:pt>
                <c:pt idx="14916">
                  <c:v>0.81999999999999984</c:v>
                </c:pt>
                <c:pt idx="14917">
                  <c:v>0.83000000000000007</c:v>
                </c:pt>
                <c:pt idx="14918">
                  <c:v>0.85999999999999988</c:v>
                </c:pt>
                <c:pt idx="14919">
                  <c:v>0.87999999999999989</c:v>
                </c:pt>
                <c:pt idx="14920">
                  <c:v>0.91000000000000014</c:v>
                </c:pt>
                <c:pt idx="14921">
                  <c:v>0.91999999999999993</c:v>
                </c:pt>
                <c:pt idx="14922">
                  <c:v>0.93000000000000016</c:v>
                </c:pt>
                <c:pt idx="14923">
                  <c:v>0.96</c:v>
                </c:pt>
                <c:pt idx="14924">
                  <c:v>0.98</c:v>
                </c:pt>
                <c:pt idx="14925">
                  <c:v>1.0099999999999998</c:v>
                </c:pt>
                <c:pt idx="14926">
                  <c:v>1.0299999999999998</c:v>
                </c:pt>
                <c:pt idx="14927">
                  <c:v>1.06</c:v>
                </c:pt>
                <c:pt idx="14928">
                  <c:v>1.08</c:v>
                </c:pt>
                <c:pt idx="14929">
                  <c:v>1.0899999999999999</c:v>
                </c:pt>
                <c:pt idx="14930">
                  <c:v>1.1099999999999999</c:v>
                </c:pt>
                <c:pt idx="14931">
                  <c:v>1.1299999999999999</c:v>
                </c:pt>
                <c:pt idx="14932">
                  <c:v>1.1600000000000001</c:v>
                </c:pt>
                <c:pt idx="14933">
                  <c:v>1.1800000000000002</c:v>
                </c:pt>
                <c:pt idx="14934">
                  <c:v>1.19</c:v>
                </c:pt>
                <c:pt idx="14935">
                  <c:v>1.21</c:v>
                </c:pt>
                <c:pt idx="14936">
                  <c:v>1.21</c:v>
                </c:pt>
                <c:pt idx="14937">
                  <c:v>1.21</c:v>
                </c:pt>
                <c:pt idx="14938">
                  <c:v>1.19</c:v>
                </c:pt>
                <c:pt idx="14939">
                  <c:v>1.19</c:v>
                </c:pt>
                <c:pt idx="14940">
                  <c:v>1.1600000000000001</c:v>
                </c:pt>
                <c:pt idx="14941">
                  <c:v>1.1600000000000001</c:v>
                </c:pt>
                <c:pt idx="14942">
                  <c:v>1.1299999999999999</c:v>
                </c:pt>
                <c:pt idx="14943">
                  <c:v>1.1299999999999999</c:v>
                </c:pt>
                <c:pt idx="14944">
                  <c:v>1.1099999999999999</c:v>
                </c:pt>
                <c:pt idx="14945">
                  <c:v>1.08</c:v>
                </c:pt>
                <c:pt idx="14946">
                  <c:v>1.04</c:v>
                </c:pt>
                <c:pt idx="14947">
                  <c:v>1.02</c:v>
                </c:pt>
                <c:pt idx="14948">
                  <c:v>0.98999999999999977</c:v>
                </c:pt>
                <c:pt idx="14949">
                  <c:v>0.96999999999999975</c:v>
                </c:pt>
                <c:pt idx="14950">
                  <c:v>0.94</c:v>
                </c:pt>
                <c:pt idx="14951">
                  <c:v>0.91999999999999993</c:v>
                </c:pt>
                <c:pt idx="14952">
                  <c:v>0.89000000000000012</c:v>
                </c:pt>
                <c:pt idx="14953">
                  <c:v>0.87000000000000011</c:v>
                </c:pt>
                <c:pt idx="14954">
                  <c:v>0.83999999999999986</c:v>
                </c:pt>
                <c:pt idx="14955">
                  <c:v>0.81999999999999984</c:v>
                </c:pt>
                <c:pt idx="14956">
                  <c:v>0.81</c:v>
                </c:pt>
                <c:pt idx="14957">
                  <c:v>0.79</c:v>
                </c:pt>
                <c:pt idx="14958">
                  <c:v>0.77</c:v>
                </c:pt>
                <c:pt idx="14959">
                  <c:v>0.75999999999999979</c:v>
                </c:pt>
                <c:pt idx="14960">
                  <c:v>0.73999999999999977</c:v>
                </c:pt>
                <c:pt idx="14961">
                  <c:v>0.71</c:v>
                </c:pt>
                <c:pt idx="14962">
                  <c:v>0.69</c:v>
                </c:pt>
                <c:pt idx="14963">
                  <c:v>0.66000000000000014</c:v>
                </c:pt>
                <c:pt idx="14964">
                  <c:v>0.64000000000000012</c:v>
                </c:pt>
                <c:pt idx="14965">
                  <c:v>0.60999999999999988</c:v>
                </c:pt>
                <c:pt idx="14966">
                  <c:v>0.58999999999999986</c:v>
                </c:pt>
                <c:pt idx="14967">
                  <c:v>0.56000000000000005</c:v>
                </c:pt>
                <c:pt idx="14968">
                  <c:v>0.5299999999999998</c:v>
                </c:pt>
                <c:pt idx="14969">
                  <c:v>0.5</c:v>
                </c:pt>
                <c:pt idx="14970">
                  <c:v>0.48999999999999977</c:v>
                </c:pt>
                <c:pt idx="14971">
                  <c:v>0.48</c:v>
                </c:pt>
                <c:pt idx="14972">
                  <c:v>0.44999999999999996</c:v>
                </c:pt>
                <c:pt idx="14973">
                  <c:v>0.42999999999999994</c:v>
                </c:pt>
                <c:pt idx="14974">
                  <c:v>0.39999999999999991</c:v>
                </c:pt>
                <c:pt idx="14975">
                  <c:v>0.3899999999999999</c:v>
                </c:pt>
                <c:pt idx="14976">
                  <c:v>0.37999999999999989</c:v>
                </c:pt>
                <c:pt idx="14977">
                  <c:v>0.34999999999999987</c:v>
                </c:pt>
                <c:pt idx="14978">
                  <c:v>0.33000000000000007</c:v>
                </c:pt>
                <c:pt idx="14979">
                  <c:v>0.30000000000000004</c:v>
                </c:pt>
                <c:pt idx="14980">
                  <c:v>0.30000000000000004</c:v>
                </c:pt>
                <c:pt idx="14981">
                  <c:v>0.27</c:v>
                </c:pt>
                <c:pt idx="14982">
                  <c:v>0.24</c:v>
                </c:pt>
                <c:pt idx="14983">
                  <c:v>0.21999999999999997</c:v>
                </c:pt>
                <c:pt idx="14984">
                  <c:v>0.18999999999999995</c:v>
                </c:pt>
                <c:pt idx="14985">
                  <c:v>0.17999999999999994</c:v>
                </c:pt>
                <c:pt idx="14986">
                  <c:v>0.16999999999999993</c:v>
                </c:pt>
                <c:pt idx="14987">
                  <c:v>0.1399999999999999</c:v>
                </c:pt>
                <c:pt idx="14988">
                  <c:v>0.11999999999999988</c:v>
                </c:pt>
                <c:pt idx="14989">
                  <c:v>8.9999999999999858E-2</c:v>
                </c:pt>
                <c:pt idx="14990">
                  <c:v>7.0000000000000062E-2</c:v>
                </c:pt>
                <c:pt idx="14991">
                  <c:v>6.0000000000000053E-2</c:v>
                </c:pt>
                <c:pt idx="14992">
                  <c:v>4.0000000000000036E-2</c:v>
                </c:pt>
                <c:pt idx="14993">
                  <c:v>2.0000000000000018E-2</c:v>
                </c:pt>
                <c:pt idx="14994">
                  <c:v>0</c:v>
                </c:pt>
                <c:pt idx="14995">
                  <c:v>-1.0000000000000009E-2</c:v>
                </c:pt>
                <c:pt idx="14996">
                  <c:v>-3.0000000000000027E-2</c:v>
                </c:pt>
                <c:pt idx="14997">
                  <c:v>-6.0000000000000053E-2</c:v>
                </c:pt>
                <c:pt idx="14998">
                  <c:v>-8.0000000000000071E-2</c:v>
                </c:pt>
                <c:pt idx="14999">
                  <c:v>-0.1100000000000001</c:v>
                </c:pt>
                <c:pt idx="15000">
                  <c:v>-0.13000000000000012</c:v>
                </c:pt>
                <c:pt idx="15001">
                  <c:v>-0.16000000000000014</c:v>
                </c:pt>
                <c:pt idx="15002">
                  <c:v>-0.17999999999999994</c:v>
                </c:pt>
                <c:pt idx="15003">
                  <c:v>-0.20999999999999996</c:v>
                </c:pt>
                <c:pt idx="15004">
                  <c:v>-0.21999999999999997</c:v>
                </c:pt>
                <c:pt idx="15005">
                  <c:v>-0.22999999999999998</c:v>
                </c:pt>
                <c:pt idx="15006">
                  <c:v>-0.26</c:v>
                </c:pt>
                <c:pt idx="15007">
                  <c:v>-0.28000000000000003</c:v>
                </c:pt>
                <c:pt idx="15008">
                  <c:v>-0.31000000000000005</c:v>
                </c:pt>
                <c:pt idx="15009">
                  <c:v>-0.32000000000000006</c:v>
                </c:pt>
                <c:pt idx="15010">
                  <c:v>-0.34000000000000008</c:v>
                </c:pt>
                <c:pt idx="15011">
                  <c:v>-0.3600000000000001</c:v>
                </c:pt>
                <c:pt idx="15012">
                  <c:v>-0.37000000000000011</c:v>
                </c:pt>
                <c:pt idx="15013">
                  <c:v>-0.39000000000000012</c:v>
                </c:pt>
                <c:pt idx="15014">
                  <c:v>-0.41000000000000014</c:v>
                </c:pt>
                <c:pt idx="15015">
                  <c:v>-0.43999999999999995</c:v>
                </c:pt>
                <c:pt idx="15016">
                  <c:v>-0.45999999999999996</c:v>
                </c:pt>
                <c:pt idx="15017">
                  <c:v>-0.47</c:v>
                </c:pt>
                <c:pt idx="15018">
                  <c:v>-0.49</c:v>
                </c:pt>
                <c:pt idx="15019">
                  <c:v>-0.51</c:v>
                </c:pt>
                <c:pt idx="15020">
                  <c:v>-0.54</c:v>
                </c:pt>
                <c:pt idx="15021">
                  <c:v>-0.56000000000000005</c:v>
                </c:pt>
                <c:pt idx="15022">
                  <c:v>-0.59000000000000008</c:v>
                </c:pt>
                <c:pt idx="15023">
                  <c:v>-0.61</c:v>
                </c:pt>
                <c:pt idx="15024">
                  <c:v>-0.62</c:v>
                </c:pt>
                <c:pt idx="15025">
                  <c:v>-0.63</c:v>
                </c:pt>
                <c:pt idx="15026">
                  <c:v>-0.64</c:v>
                </c:pt>
                <c:pt idx="15027">
                  <c:v>-0.66</c:v>
                </c:pt>
                <c:pt idx="15028">
                  <c:v>-0.66</c:v>
                </c:pt>
                <c:pt idx="15029">
                  <c:v>-0.67</c:v>
                </c:pt>
                <c:pt idx="15030">
                  <c:v>-0.65</c:v>
                </c:pt>
                <c:pt idx="15031">
                  <c:v>-0.64</c:v>
                </c:pt>
                <c:pt idx="15032">
                  <c:v>-0.61</c:v>
                </c:pt>
                <c:pt idx="15033">
                  <c:v>-0.60000000000000009</c:v>
                </c:pt>
                <c:pt idx="15034">
                  <c:v>-0.59000000000000008</c:v>
                </c:pt>
                <c:pt idx="15035">
                  <c:v>-0.56000000000000005</c:v>
                </c:pt>
                <c:pt idx="15036">
                  <c:v>-0.55000000000000004</c:v>
                </c:pt>
                <c:pt idx="15037">
                  <c:v>-0.54</c:v>
                </c:pt>
                <c:pt idx="15038">
                  <c:v>-0.51</c:v>
                </c:pt>
                <c:pt idx="15039">
                  <c:v>-0.49</c:v>
                </c:pt>
                <c:pt idx="15040">
                  <c:v>-0.45999999999999996</c:v>
                </c:pt>
                <c:pt idx="15041">
                  <c:v>-0.43999999999999995</c:v>
                </c:pt>
                <c:pt idx="15042">
                  <c:v>-0.41000000000000014</c:v>
                </c:pt>
                <c:pt idx="15043">
                  <c:v>-0.40000000000000013</c:v>
                </c:pt>
                <c:pt idx="15044">
                  <c:v>-0.38000000000000012</c:v>
                </c:pt>
                <c:pt idx="15045">
                  <c:v>-0.35000000000000009</c:v>
                </c:pt>
                <c:pt idx="15046">
                  <c:v>-0.33000000000000007</c:v>
                </c:pt>
                <c:pt idx="15047">
                  <c:v>-0.30000000000000004</c:v>
                </c:pt>
                <c:pt idx="15048">
                  <c:v>-0.28000000000000003</c:v>
                </c:pt>
                <c:pt idx="15049">
                  <c:v>-0.27</c:v>
                </c:pt>
                <c:pt idx="15050">
                  <c:v>-0.25</c:v>
                </c:pt>
                <c:pt idx="15051">
                  <c:v>-0.22999999999999998</c:v>
                </c:pt>
                <c:pt idx="15052">
                  <c:v>-0.19999999999999996</c:v>
                </c:pt>
                <c:pt idx="15053">
                  <c:v>-0.18999999999999995</c:v>
                </c:pt>
                <c:pt idx="15054">
                  <c:v>-0.17999999999999994</c:v>
                </c:pt>
                <c:pt idx="15055">
                  <c:v>-0.15000000000000013</c:v>
                </c:pt>
                <c:pt idx="15056">
                  <c:v>-0.13000000000000012</c:v>
                </c:pt>
                <c:pt idx="15057">
                  <c:v>-0.13000000000000012</c:v>
                </c:pt>
                <c:pt idx="15058">
                  <c:v>-0.10000000000000009</c:v>
                </c:pt>
                <c:pt idx="15059">
                  <c:v>-7.0000000000000062E-2</c:v>
                </c:pt>
                <c:pt idx="15060">
                  <c:v>-6.0000000000000053E-2</c:v>
                </c:pt>
                <c:pt idx="15061">
                  <c:v>-5.0000000000000044E-2</c:v>
                </c:pt>
                <c:pt idx="15062">
                  <c:v>-2.0000000000000018E-2</c:v>
                </c:pt>
                <c:pt idx="15063">
                  <c:v>0</c:v>
                </c:pt>
                <c:pt idx="15064">
                  <c:v>3.0000000000000027E-2</c:v>
                </c:pt>
                <c:pt idx="15065">
                  <c:v>5.0000000000000044E-2</c:v>
                </c:pt>
                <c:pt idx="15066">
                  <c:v>8.0000000000000071E-2</c:v>
                </c:pt>
                <c:pt idx="15067">
                  <c:v>9.9999999999999867E-2</c:v>
                </c:pt>
                <c:pt idx="15068">
                  <c:v>0.12999999999999989</c:v>
                </c:pt>
                <c:pt idx="15069">
                  <c:v>0.15999999999999992</c:v>
                </c:pt>
                <c:pt idx="15070">
                  <c:v>0.18999999999999995</c:v>
                </c:pt>
                <c:pt idx="15071">
                  <c:v>0.19999999999999996</c:v>
                </c:pt>
                <c:pt idx="15072">
                  <c:v>0.20999999999999996</c:v>
                </c:pt>
                <c:pt idx="15073">
                  <c:v>0.24</c:v>
                </c:pt>
                <c:pt idx="15074">
                  <c:v>0.26</c:v>
                </c:pt>
                <c:pt idx="15075">
                  <c:v>0.29000000000000004</c:v>
                </c:pt>
                <c:pt idx="15076">
                  <c:v>0.31000000000000005</c:v>
                </c:pt>
                <c:pt idx="15077">
                  <c:v>0.33999999999999986</c:v>
                </c:pt>
                <c:pt idx="15078">
                  <c:v>0.35999999999999988</c:v>
                </c:pt>
                <c:pt idx="15079">
                  <c:v>0.3899999999999999</c:v>
                </c:pt>
                <c:pt idx="15080">
                  <c:v>0.40999999999999992</c:v>
                </c:pt>
                <c:pt idx="15081">
                  <c:v>0.43999999999999995</c:v>
                </c:pt>
                <c:pt idx="15082">
                  <c:v>0.45999999999999996</c:v>
                </c:pt>
                <c:pt idx="15083">
                  <c:v>0.48999999999999977</c:v>
                </c:pt>
                <c:pt idx="15084">
                  <c:v>0.50999999999999979</c:v>
                </c:pt>
                <c:pt idx="15085">
                  <c:v>0.5299999999999998</c:v>
                </c:pt>
                <c:pt idx="15086">
                  <c:v>0.54</c:v>
                </c:pt>
                <c:pt idx="15087">
                  <c:v>0.56000000000000005</c:v>
                </c:pt>
                <c:pt idx="15088">
                  <c:v>0.58999999999999986</c:v>
                </c:pt>
                <c:pt idx="15089">
                  <c:v>0.60999999999999988</c:v>
                </c:pt>
                <c:pt idx="15090">
                  <c:v>0.64000000000000012</c:v>
                </c:pt>
                <c:pt idx="15091">
                  <c:v>0.66000000000000014</c:v>
                </c:pt>
                <c:pt idx="15092">
                  <c:v>0.69</c:v>
                </c:pt>
                <c:pt idx="15093">
                  <c:v>0.71</c:v>
                </c:pt>
                <c:pt idx="15094">
                  <c:v>0.73999999999999977</c:v>
                </c:pt>
                <c:pt idx="15095">
                  <c:v>0.75</c:v>
                </c:pt>
                <c:pt idx="15096">
                  <c:v>0.77</c:v>
                </c:pt>
                <c:pt idx="15097">
                  <c:v>0.79</c:v>
                </c:pt>
                <c:pt idx="15098">
                  <c:v>0.81999999999999984</c:v>
                </c:pt>
                <c:pt idx="15099">
                  <c:v>0.83000000000000007</c:v>
                </c:pt>
                <c:pt idx="15100">
                  <c:v>0.83999999999999986</c:v>
                </c:pt>
                <c:pt idx="15101">
                  <c:v>0.87000000000000011</c:v>
                </c:pt>
                <c:pt idx="15102">
                  <c:v>0.89000000000000012</c:v>
                </c:pt>
                <c:pt idx="15103">
                  <c:v>0.91999999999999993</c:v>
                </c:pt>
                <c:pt idx="15104">
                  <c:v>0.94</c:v>
                </c:pt>
                <c:pt idx="15105">
                  <c:v>0.96999999999999975</c:v>
                </c:pt>
                <c:pt idx="15106">
                  <c:v>0.98</c:v>
                </c:pt>
                <c:pt idx="15107">
                  <c:v>0.98999999999999977</c:v>
                </c:pt>
                <c:pt idx="15108">
                  <c:v>1.02</c:v>
                </c:pt>
                <c:pt idx="15109">
                  <c:v>1.04</c:v>
                </c:pt>
                <c:pt idx="15110">
                  <c:v>1.04</c:v>
                </c:pt>
                <c:pt idx="15111">
                  <c:v>1.0699999999999998</c:v>
                </c:pt>
                <c:pt idx="15112">
                  <c:v>1.0899999999999999</c:v>
                </c:pt>
                <c:pt idx="15113">
                  <c:v>1.1000000000000001</c:v>
                </c:pt>
                <c:pt idx="15114">
                  <c:v>1.1200000000000001</c:v>
                </c:pt>
                <c:pt idx="15115">
                  <c:v>1.1400000000000001</c:v>
                </c:pt>
                <c:pt idx="15116">
                  <c:v>1.1600000000000001</c:v>
                </c:pt>
                <c:pt idx="15117">
                  <c:v>1.17</c:v>
                </c:pt>
                <c:pt idx="15118">
                  <c:v>1.19</c:v>
                </c:pt>
                <c:pt idx="15119">
                  <c:v>1.21</c:v>
                </c:pt>
                <c:pt idx="15120">
                  <c:v>1.2199999999999998</c:v>
                </c:pt>
                <c:pt idx="15121">
                  <c:v>1.2399999999999998</c:v>
                </c:pt>
                <c:pt idx="15122">
                  <c:v>1.27</c:v>
                </c:pt>
                <c:pt idx="15123">
                  <c:v>1.29</c:v>
                </c:pt>
                <c:pt idx="15124">
                  <c:v>1.29</c:v>
                </c:pt>
                <c:pt idx="15125">
                  <c:v>1.2999999999999998</c:v>
                </c:pt>
                <c:pt idx="15126">
                  <c:v>1.2799999999999998</c:v>
                </c:pt>
                <c:pt idx="15127">
                  <c:v>1.27</c:v>
                </c:pt>
                <c:pt idx="15128">
                  <c:v>1.2399999999999998</c:v>
                </c:pt>
                <c:pt idx="15129">
                  <c:v>1.23</c:v>
                </c:pt>
                <c:pt idx="15130">
                  <c:v>1.2199999999999998</c:v>
                </c:pt>
                <c:pt idx="15131">
                  <c:v>1.2000000000000002</c:v>
                </c:pt>
                <c:pt idx="15132">
                  <c:v>1.19</c:v>
                </c:pt>
                <c:pt idx="15133">
                  <c:v>1.17</c:v>
                </c:pt>
                <c:pt idx="15134">
                  <c:v>1.1400000000000001</c:v>
                </c:pt>
                <c:pt idx="15135">
                  <c:v>1.1099999999999999</c:v>
                </c:pt>
                <c:pt idx="15136">
                  <c:v>1.0899999999999999</c:v>
                </c:pt>
                <c:pt idx="15137">
                  <c:v>1.08</c:v>
                </c:pt>
                <c:pt idx="15138">
                  <c:v>1.06</c:v>
                </c:pt>
                <c:pt idx="15139">
                  <c:v>1.0299999999999998</c:v>
                </c:pt>
                <c:pt idx="15140">
                  <c:v>1.0099999999999998</c:v>
                </c:pt>
                <c:pt idx="15141">
                  <c:v>0.98</c:v>
                </c:pt>
                <c:pt idx="15142">
                  <c:v>0.96999999999999975</c:v>
                </c:pt>
                <c:pt idx="15143">
                  <c:v>0.96</c:v>
                </c:pt>
                <c:pt idx="15144">
                  <c:v>0.93000000000000016</c:v>
                </c:pt>
                <c:pt idx="15145">
                  <c:v>0.91000000000000014</c:v>
                </c:pt>
                <c:pt idx="15146">
                  <c:v>0.87999999999999989</c:v>
                </c:pt>
                <c:pt idx="15147">
                  <c:v>0.85999999999999988</c:v>
                </c:pt>
                <c:pt idx="15148">
                  <c:v>0.83999999999999986</c:v>
                </c:pt>
                <c:pt idx="15149">
                  <c:v>0.83000000000000007</c:v>
                </c:pt>
                <c:pt idx="15150">
                  <c:v>0.81</c:v>
                </c:pt>
                <c:pt idx="15151">
                  <c:v>0.7799999999999998</c:v>
                </c:pt>
                <c:pt idx="15152">
                  <c:v>0.77</c:v>
                </c:pt>
                <c:pt idx="15153">
                  <c:v>0.75999999999999979</c:v>
                </c:pt>
                <c:pt idx="15154">
                  <c:v>0.73</c:v>
                </c:pt>
                <c:pt idx="15155">
                  <c:v>0.71</c:v>
                </c:pt>
                <c:pt idx="15156">
                  <c:v>0.68000000000000016</c:v>
                </c:pt>
                <c:pt idx="15157">
                  <c:v>0.66000000000000014</c:v>
                </c:pt>
                <c:pt idx="15158">
                  <c:v>0.62999999999999989</c:v>
                </c:pt>
                <c:pt idx="15159">
                  <c:v>0.60999999999999988</c:v>
                </c:pt>
                <c:pt idx="15160">
                  <c:v>0.56999999999999984</c:v>
                </c:pt>
                <c:pt idx="15161">
                  <c:v>0.54</c:v>
                </c:pt>
                <c:pt idx="15162">
                  <c:v>0.50999999999999979</c:v>
                </c:pt>
                <c:pt idx="15163">
                  <c:v>0.5</c:v>
                </c:pt>
                <c:pt idx="15164">
                  <c:v>0.48999999999999977</c:v>
                </c:pt>
                <c:pt idx="15165">
                  <c:v>0.45999999999999996</c:v>
                </c:pt>
                <c:pt idx="15166">
                  <c:v>0.43999999999999995</c:v>
                </c:pt>
                <c:pt idx="15167">
                  <c:v>0.40999999999999992</c:v>
                </c:pt>
                <c:pt idx="15168">
                  <c:v>0.3899999999999999</c:v>
                </c:pt>
                <c:pt idx="15169">
                  <c:v>0.37999999999999989</c:v>
                </c:pt>
                <c:pt idx="15170">
                  <c:v>0.35999999999999988</c:v>
                </c:pt>
                <c:pt idx="15171">
                  <c:v>0.33999999999999986</c:v>
                </c:pt>
                <c:pt idx="15172">
                  <c:v>0.31000000000000005</c:v>
                </c:pt>
                <c:pt idx="15173">
                  <c:v>0.29000000000000004</c:v>
                </c:pt>
                <c:pt idx="15174">
                  <c:v>0.29000000000000004</c:v>
                </c:pt>
                <c:pt idx="15175">
                  <c:v>0.26</c:v>
                </c:pt>
                <c:pt idx="15176">
                  <c:v>0.24</c:v>
                </c:pt>
                <c:pt idx="15177">
                  <c:v>0.20999999999999996</c:v>
                </c:pt>
                <c:pt idx="15178">
                  <c:v>0.18999999999999995</c:v>
                </c:pt>
                <c:pt idx="15179">
                  <c:v>0.15999999999999992</c:v>
                </c:pt>
                <c:pt idx="15180">
                  <c:v>0.1399999999999999</c:v>
                </c:pt>
                <c:pt idx="15181">
                  <c:v>0.10999999999999988</c:v>
                </c:pt>
                <c:pt idx="15182">
                  <c:v>8.0000000000000071E-2</c:v>
                </c:pt>
                <c:pt idx="15183">
                  <c:v>5.0000000000000044E-2</c:v>
                </c:pt>
                <c:pt idx="15184">
                  <c:v>4.0000000000000036E-2</c:v>
                </c:pt>
                <c:pt idx="15185">
                  <c:v>3.0000000000000027E-2</c:v>
                </c:pt>
                <c:pt idx="15186">
                  <c:v>0</c:v>
                </c:pt>
                <c:pt idx="15187">
                  <c:v>-2.0000000000000018E-2</c:v>
                </c:pt>
                <c:pt idx="15188">
                  <c:v>-5.0000000000000044E-2</c:v>
                </c:pt>
                <c:pt idx="15189">
                  <c:v>-7.0000000000000062E-2</c:v>
                </c:pt>
                <c:pt idx="15190">
                  <c:v>-8.0000000000000071E-2</c:v>
                </c:pt>
                <c:pt idx="15191">
                  <c:v>-0.10000000000000009</c:v>
                </c:pt>
                <c:pt idx="15192">
                  <c:v>-0.13000000000000012</c:v>
                </c:pt>
                <c:pt idx="15193">
                  <c:v>-0.15000000000000013</c:v>
                </c:pt>
                <c:pt idx="15194">
                  <c:v>-0.17999999999999994</c:v>
                </c:pt>
                <c:pt idx="15195">
                  <c:v>-0.19999999999999996</c:v>
                </c:pt>
                <c:pt idx="15196">
                  <c:v>-0.22999999999999998</c:v>
                </c:pt>
                <c:pt idx="15197">
                  <c:v>-0.25</c:v>
                </c:pt>
                <c:pt idx="15198">
                  <c:v>-0.28000000000000003</c:v>
                </c:pt>
                <c:pt idx="15199">
                  <c:v>-0.30000000000000004</c:v>
                </c:pt>
                <c:pt idx="15200">
                  <c:v>-0.33000000000000007</c:v>
                </c:pt>
                <c:pt idx="15201">
                  <c:v>-0.35000000000000009</c:v>
                </c:pt>
                <c:pt idx="15202">
                  <c:v>-0.38000000000000012</c:v>
                </c:pt>
                <c:pt idx="15203">
                  <c:v>-0.40000000000000013</c:v>
                </c:pt>
                <c:pt idx="15204">
                  <c:v>-0.41000000000000014</c:v>
                </c:pt>
                <c:pt idx="15205">
                  <c:v>-0.42999999999999994</c:v>
                </c:pt>
                <c:pt idx="15206">
                  <c:v>-0.44999999999999996</c:v>
                </c:pt>
                <c:pt idx="15207">
                  <c:v>-0.48</c:v>
                </c:pt>
                <c:pt idx="15208">
                  <c:v>-0.49</c:v>
                </c:pt>
                <c:pt idx="15209">
                  <c:v>-0.5</c:v>
                </c:pt>
                <c:pt idx="15210">
                  <c:v>-0.53</c:v>
                </c:pt>
                <c:pt idx="15211">
                  <c:v>-0.55000000000000004</c:v>
                </c:pt>
                <c:pt idx="15212">
                  <c:v>-0.58000000000000007</c:v>
                </c:pt>
                <c:pt idx="15213">
                  <c:v>-0.60000000000000009</c:v>
                </c:pt>
                <c:pt idx="15214">
                  <c:v>-0.63</c:v>
                </c:pt>
                <c:pt idx="15215">
                  <c:v>-0.65</c:v>
                </c:pt>
                <c:pt idx="15216">
                  <c:v>-0.68</c:v>
                </c:pt>
                <c:pt idx="15217">
                  <c:v>-0.70000000000000007</c:v>
                </c:pt>
                <c:pt idx="15218">
                  <c:v>-0.70000000000000007</c:v>
                </c:pt>
                <c:pt idx="15219">
                  <c:v>-0.73</c:v>
                </c:pt>
                <c:pt idx="15220">
                  <c:v>-0.76</c:v>
                </c:pt>
                <c:pt idx="15221">
                  <c:v>-0.78</c:v>
                </c:pt>
                <c:pt idx="15222">
                  <c:v>-0.79</c:v>
                </c:pt>
                <c:pt idx="15223">
                  <c:v>-0.81</c:v>
                </c:pt>
                <c:pt idx="15224">
                  <c:v>-0.81</c:v>
                </c:pt>
                <c:pt idx="15225">
                  <c:v>-0.83000000000000007</c:v>
                </c:pt>
                <c:pt idx="15226">
                  <c:v>-0.86</c:v>
                </c:pt>
                <c:pt idx="15227">
                  <c:v>-0.88</c:v>
                </c:pt>
                <c:pt idx="15228">
                  <c:v>-0.89</c:v>
                </c:pt>
                <c:pt idx="15229">
                  <c:v>-0.91</c:v>
                </c:pt>
                <c:pt idx="15230">
                  <c:v>-0.92</c:v>
                </c:pt>
                <c:pt idx="15231">
                  <c:v>-0.92</c:v>
                </c:pt>
                <c:pt idx="15232">
                  <c:v>-0.92</c:v>
                </c:pt>
                <c:pt idx="15233">
                  <c:v>-0.92</c:v>
                </c:pt>
                <c:pt idx="15234">
                  <c:v>-0.88</c:v>
                </c:pt>
                <c:pt idx="15235">
                  <c:v>-0.87</c:v>
                </c:pt>
                <c:pt idx="15236">
                  <c:v>-0.86</c:v>
                </c:pt>
                <c:pt idx="15237">
                  <c:v>-0.83000000000000007</c:v>
                </c:pt>
                <c:pt idx="15238">
                  <c:v>-0.81</c:v>
                </c:pt>
                <c:pt idx="15239">
                  <c:v>-0.78</c:v>
                </c:pt>
                <c:pt idx="15240">
                  <c:v>-0.77</c:v>
                </c:pt>
                <c:pt idx="15241">
                  <c:v>-0.76</c:v>
                </c:pt>
                <c:pt idx="15242">
                  <c:v>-0.73</c:v>
                </c:pt>
                <c:pt idx="15243">
                  <c:v>-0.70000000000000007</c:v>
                </c:pt>
                <c:pt idx="15244">
                  <c:v>-0.70000000000000007</c:v>
                </c:pt>
                <c:pt idx="15245">
                  <c:v>-0.68</c:v>
                </c:pt>
                <c:pt idx="15246">
                  <c:v>-0.65</c:v>
                </c:pt>
                <c:pt idx="15247">
                  <c:v>-0.63</c:v>
                </c:pt>
                <c:pt idx="15248">
                  <c:v>-0.60000000000000009</c:v>
                </c:pt>
                <c:pt idx="15249">
                  <c:v>-0.58000000000000007</c:v>
                </c:pt>
                <c:pt idx="15250">
                  <c:v>-0.56000000000000005</c:v>
                </c:pt>
                <c:pt idx="15251">
                  <c:v>-0.55000000000000004</c:v>
                </c:pt>
                <c:pt idx="15252">
                  <c:v>-0.53</c:v>
                </c:pt>
                <c:pt idx="15253">
                  <c:v>-0.5</c:v>
                </c:pt>
                <c:pt idx="15254">
                  <c:v>-0.48</c:v>
                </c:pt>
                <c:pt idx="15255">
                  <c:v>-0.44999999999999996</c:v>
                </c:pt>
                <c:pt idx="15256">
                  <c:v>-0.41999999999999993</c:v>
                </c:pt>
                <c:pt idx="15257">
                  <c:v>-0.41000000000000014</c:v>
                </c:pt>
                <c:pt idx="15258">
                  <c:v>-0.39000000000000012</c:v>
                </c:pt>
                <c:pt idx="15259">
                  <c:v>-0.3600000000000001</c:v>
                </c:pt>
                <c:pt idx="15260">
                  <c:v>-0.34000000000000008</c:v>
                </c:pt>
                <c:pt idx="15261">
                  <c:v>-0.31000000000000005</c:v>
                </c:pt>
                <c:pt idx="15262">
                  <c:v>-0.28000000000000003</c:v>
                </c:pt>
                <c:pt idx="15263">
                  <c:v>-0.27</c:v>
                </c:pt>
                <c:pt idx="15264">
                  <c:v>-0.26</c:v>
                </c:pt>
                <c:pt idx="15265">
                  <c:v>-0.22999999999999998</c:v>
                </c:pt>
                <c:pt idx="15266">
                  <c:v>-0.20999999999999996</c:v>
                </c:pt>
                <c:pt idx="15267">
                  <c:v>-0.17999999999999994</c:v>
                </c:pt>
                <c:pt idx="15268">
                  <c:v>-0.15000000000000013</c:v>
                </c:pt>
                <c:pt idx="15269">
                  <c:v>-0.13000000000000012</c:v>
                </c:pt>
                <c:pt idx="15270">
                  <c:v>-0.13000000000000012</c:v>
                </c:pt>
                <c:pt idx="15271">
                  <c:v>-0.10000000000000009</c:v>
                </c:pt>
                <c:pt idx="15272">
                  <c:v>-7.0000000000000062E-2</c:v>
                </c:pt>
                <c:pt idx="15273">
                  <c:v>-5.0000000000000044E-2</c:v>
                </c:pt>
                <c:pt idx="15274">
                  <c:v>-2.0000000000000018E-2</c:v>
                </c:pt>
                <c:pt idx="15275">
                  <c:v>-1.0000000000000009E-2</c:v>
                </c:pt>
                <c:pt idx="15276">
                  <c:v>0</c:v>
                </c:pt>
                <c:pt idx="15277">
                  <c:v>3.0000000000000027E-2</c:v>
                </c:pt>
                <c:pt idx="15278">
                  <c:v>5.0000000000000044E-2</c:v>
                </c:pt>
                <c:pt idx="15279">
                  <c:v>8.0000000000000071E-2</c:v>
                </c:pt>
                <c:pt idx="15280">
                  <c:v>0.10999999999999988</c:v>
                </c:pt>
                <c:pt idx="15281">
                  <c:v>0.1399999999999999</c:v>
                </c:pt>
                <c:pt idx="15282">
                  <c:v>0.1399999999999999</c:v>
                </c:pt>
                <c:pt idx="15283">
                  <c:v>0.15999999999999992</c:v>
                </c:pt>
                <c:pt idx="15284">
                  <c:v>0.18999999999999995</c:v>
                </c:pt>
                <c:pt idx="15285">
                  <c:v>0.20999999999999996</c:v>
                </c:pt>
                <c:pt idx="15286">
                  <c:v>0.24</c:v>
                </c:pt>
                <c:pt idx="15287">
                  <c:v>0.26</c:v>
                </c:pt>
                <c:pt idx="15288">
                  <c:v>0.28000000000000003</c:v>
                </c:pt>
                <c:pt idx="15289">
                  <c:v>0.29000000000000004</c:v>
                </c:pt>
                <c:pt idx="15290">
                  <c:v>0.31000000000000005</c:v>
                </c:pt>
                <c:pt idx="15291">
                  <c:v>0.33999999999999986</c:v>
                </c:pt>
                <c:pt idx="15292">
                  <c:v>0.35999999999999988</c:v>
                </c:pt>
                <c:pt idx="15293">
                  <c:v>0.3899999999999999</c:v>
                </c:pt>
                <c:pt idx="15294">
                  <c:v>0.40999999999999992</c:v>
                </c:pt>
                <c:pt idx="15295">
                  <c:v>0.43999999999999995</c:v>
                </c:pt>
                <c:pt idx="15296">
                  <c:v>0.45999999999999996</c:v>
                </c:pt>
                <c:pt idx="15297">
                  <c:v>0.5</c:v>
                </c:pt>
                <c:pt idx="15298">
                  <c:v>0.52</c:v>
                </c:pt>
                <c:pt idx="15299">
                  <c:v>0.56000000000000005</c:v>
                </c:pt>
                <c:pt idx="15300">
                  <c:v>0.58000000000000007</c:v>
                </c:pt>
                <c:pt idx="15301">
                  <c:v>0.60999999999999988</c:v>
                </c:pt>
                <c:pt idx="15302">
                  <c:v>0.62999999999999989</c:v>
                </c:pt>
                <c:pt idx="15303">
                  <c:v>0.66000000000000014</c:v>
                </c:pt>
                <c:pt idx="15304">
                  <c:v>0.68000000000000016</c:v>
                </c:pt>
                <c:pt idx="15305">
                  <c:v>0.70000000000000018</c:v>
                </c:pt>
                <c:pt idx="15306">
                  <c:v>0.71</c:v>
                </c:pt>
                <c:pt idx="15307">
                  <c:v>0.73</c:v>
                </c:pt>
                <c:pt idx="15308">
                  <c:v>0.75999999999999979</c:v>
                </c:pt>
                <c:pt idx="15309">
                  <c:v>0.7799999999999998</c:v>
                </c:pt>
                <c:pt idx="15310">
                  <c:v>0.79999999999999982</c:v>
                </c:pt>
                <c:pt idx="15311">
                  <c:v>0.81</c:v>
                </c:pt>
                <c:pt idx="15312">
                  <c:v>0.83000000000000007</c:v>
                </c:pt>
                <c:pt idx="15313">
                  <c:v>0.85999999999999988</c:v>
                </c:pt>
                <c:pt idx="15314">
                  <c:v>0.87999999999999989</c:v>
                </c:pt>
                <c:pt idx="15315">
                  <c:v>0.91000000000000014</c:v>
                </c:pt>
                <c:pt idx="15316">
                  <c:v>0.91999999999999993</c:v>
                </c:pt>
                <c:pt idx="15317">
                  <c:v>0.93000000000000016</c:v>
                </c:pt>
                <c:pt idx="15318">
                  <c:v>0.96</c:v>
                </c:pt>
                <c:pt idx="15319">
                  <c:v>0.98</c:v>
                </c:pt>
                <c:pt idx="15320">
                  <c:v>1.0099999999999998</c:v>
                </c:pt>
                <c:pt idx="15321">
                  <c:v>1.0299999999999998</c:v>
                </c:pt>
                <c:pt idx="15322">
                  <c:v>1.06</c:v>
                </c:pt>
                <c:pt idx="15323">
                  <c:v>1.08</c:v>
                </c:pt>
                <c:pt idx="15324">
                  <c:v>1.1099999999999999</c:v>
                </c:pt>
                <c:pt idx="15325">
                  <c:v>1.1299999999999999</c:v>
                </c:pt>
                <c:pt idx="15326">
                  <c:v>1.1600000000000001</c:v>
                </c:pt>
                <c:pt idx="15327">
                  <c:v>1.19</c:v>
                </c:pt>
                <c:pt idx="15328">
                  <c:v>1.21</c:v>
                </c:pt>
                <c:pt idx="15329">
                  <c:v>1.2399999999999998</c:v>
                </c:pt>
                <c:pt idx="15330">
                  <c:v>1.2599999999999998</c:v>
                </c:pt>
                <c:pt idx="15331">
                  <c:v>1.29</c:v>
                </c:pt>
                <c:pt idx="15332">
                  <c:v>1.31</c:v>
                </c:pt>
                <c:pt idx="15333">
                  <c:v>1.33</c:v>
                </c:pt>
                <c:pt idx="15334">
                  <c:v>1.3399999999999999</c:v>
                </c:pt>
                <c:pt idx="15335">
                  <c:v>1.3599999999999999</c:v>
                </c:pt>
                <c:pt idx="15336">
                  <c:v>1.3900000000000001</c:v>
                </c:pt>
                <c:pt idx="15337">
                  <c:v>1.4100000000000001</c:v>
                </c:pt>
                <c:pt idx="15338">
                  <c:v>1.44</c:v>
                </c:pt>
                <c:pt idx="15339">
                  <c:v>1.44</c:v>
                </c:pt>
                <c:pt idx="15340">
                  <c:v>1.46</c:v>
                </c:pt>
                <c:pt idx="15341">
                  <c:v>1.4699999999999998</c:v>
                </c:pt>
                <c:pt idx="15342">
                  <c:v>1.4699999999999998</c:v>
                </c:pt>
                <c:pt idx="15343">
                  <c:v>1.4699999999999998</c:v>
                </c:pt>
                <c:pt idx="15344">
                  <c:v>1.44</c:v>
                </c:pt>
                <c:pt idx="15345">
                  <c:v>1.42</c:v>
                </c:pt>
                <c:pt idx="15346">
                  <c:v>1.4100000000000001</c:v>
                </c:pt>
                <c:pt idx="15347">
                  <c:v>1.3900000000000001</c:v>
                </c:pt>
                <c:pt idx="15348">
                  <c:v>1.3599999999999999</c:v>
                </c:pt>
                <c:pt idx="15349">
                  <c:v>1.3399999999999999</c:v>
                </c:pt>
                <c:pt idx="15350">
                  <c:v>1.31</c:v>
                </c:pt>
                <c:pt idx="15351">
                  <c:v>1.29</c:v>
                </c:pt>
                <c:pt idx="15352">
                  <c:v>1.29</c:v>
                </c:pt>
                <c:pt idx="15353">
                  <c:v>1.2599999999999998</c:v>
                </c:pt>
                <c:pt idx="15354">
                  <c:v>1.25</c:v>
                </c:pt>
                <c:pt idx="15355">
                  <c:v>1.2399999999999998</c:v>
                </c:pt>
                <c:pt idx="15356">
                  <c:v>1.21</c:v>
                </c:pt>
                <c:pt idx="15357">
                  <c:v>1.19</c:v>
                </c:pt>
                <c:pt idx="15358">
                  <c:v>1.1600000000000001</c:v>
                </c:pt>
                <c:pt idx="15359">
                  <c:v>1.1400000000000001</c:v>
                </c:pt>
                <c:pt idx="15360">
                  <c:v>1.1299999999999999</c:v>
                </c:pt>
                <c:pt idx="15361">
                  <c:v>1.1099999999999999</c:v>
                </c:pt>
                <c:pt idx="15362">
                  <c:v>1.08</c:v>
                </c:pt>
                <c:pt idx="15363">
                  <c:v>1.06</c:v>
                </c:pt>
                <c:pt idx="15364">
                  <c:v>1.0299999999999998</c:v>
                </c:pt>
                <c:pt idx="15365">
                  <c:v>1</c:v>
                </c:pt>
                <c:pt idx="15366">
                  <c:v>0.98</c:v>
                </c:pt>
                <c:pt idx="15367">
                  <c:v>0.98</c:v>
                </c:pt>
                <c:pt idx="15368">
                  <c:v>0.95000000000000018</c:v>
                </c:pt>
                <c:pt idx="15369">
                  <c:v>0.91999999999999993</c:v>
                </c:pt>
                <c:pt idx="15370">
                  <c:v>0.89999999999999991</c:v>
                </c:pt>
                <c:pt idx="15371">
                  <c:v>0.87000000000000011</c:v>
                </c:pt>
                <c:pt idx="15372">
                  <c:v>0.85000000000000009</c:v>
                </c:pt>
                <c:pt idx="15373">
                  <c:v>0.81999999999999984</c:v>
                </c:pt>
                <c:pt idx="15374">
                  <c:v>0.79999999999999982</c:v>
                </c:pt>
                <c:pt idx="15375">
                  <c:v>0.7799999999999998</c:v>
                </c:pt>
                <c:pt idx="15376">
                  <c:v>0.77</c:v>
                </c:pt>
                <c:pt idx="15377">
                  <c:v>0.75</c:v>
                </c:pt>
                <c:pt idx="15378">
                  <c:v>0.71999999999999975</c:v>
                </c:pt>
                <c:pt idx="15379">
                  <c:v>0.70000000000000018</c:v>
                </c:pt>
                <c:pt idx="15380">
                  <c:v>0.66999999999999993</c:v>
                </c:pt>
                <c:pt idx="15381">
                  <c:v>0.64999999999999991</c:v>
                </c:pt>
                <c:pt idx="15382">
                  <c:v>0.62000000000000011</c:v>
                </c:pt>
                <c:pt idx="15383">
                  <c:v>0.60000000000000009</c:v>
                </c:pt>
                <c:pt idx="15384">
                  <c:v>0.56999999999999984</c:v>
                </c:pt>
                <c:pt idx="15385">
                  <c:v>0.54999999999999982</c:v>
                </c:pt>
                <c:pt idx="15386">
                  <c:v>0.52</c:v>
                </c:pt>
                <c:pt idx="15387">
                  <c:v>0.5</c:v>
                </c:pt>
                <c:pt idx="15388">
                  <c:v>0.46999999999999975</c:v>
                </c:pt>
                <c:pt idx="15389">
                  <c:v>0.44999999999999996</c:v>
                </c:pt>
                <c:pt idx="15390">
                  <c:v>0.41999999999999993</c:v>
                </c:pt>
                <c:pt idx="15391">
                  <c:v>0.39999999999999991</c:v>
                </c:pt>
                <c:pt idx="15392">
                  <c:v>0.36999999999999988</c:v>
                </c:pt>
                <c:pt idx="15393">
                  <c:v>0.34999999999999987</c:v>
                </c:pt>
                <c:pt idx="15394">
                  <c:v>0.32000000000000006</c:v>
                </c:pt>
                <c:pt idx="15395">
                  <c:v>0.29000000000000004</c:v>
                </c:pt>
                <c:pt idx="15396">
                  <c:v>0.27</c:v>
                </c:pt>
                <c:pt idx="15397">
                  <c:v>0.24</c:v>
                </c:pt>
                <c:pt idx="15398">
                  <c:v>0.21999999999999997</c:v>
                </c:pt>
                <c:pt idx="15399">
                  <c:v>0.18999999999999995</c:v>
                </c:pt>
                <c:pt idx="15400">
                  <c:v>0.16999999999999993</c:v>
                </c:pt>
                <c:pt idx="15401">
                  <c:v>0.1399999999999999</c:v>
                </c:pt>
                <c:pt idx="15402">
                  <c:v>0.11999999999999988</c:v>
                </c:pt>
                <c:pt idx="15403">
                  <c:v>8.9999999999999858E-2</c:v>
                </c:pt>
                <c:pt idx="15404">
                  <c:v>7.0000000000000062E-2</c:v>
                </c:pt>
                <c:pt idx="15405">
                  <c:v>4.0000000000000036E-2</c:v>
                </c:pt>
                <c:pt idx="15406">
                  <c:v>2.0000000000000018E-2</c:v>
                </c:pt>
                <c:pt idx="15407">
                  <c:v>-1.0000000000000009E-2</c:v>
                </c:pt>
                <c:pt idx="15408">
                  <c:v>-3.0000000000000027E-2</c:v>
                </c:pt>
                <c:pt idx="15409">
                  <c:v>-6.0000000000000053E-2</c:v>
                </c:pt>
                <c:pt idx="15410">
                  <c:v>-7.0000000000000062E-2</c:v>
                </c:pt>
                <c:pt idx="15411">
                  <c:v>-8.0000000000000071E-2</c:v>
                </c:pt>
                <c:pt idx="15412">
                  <c:v>-0.1100000000000001</c:v>
                </c:pt>
                <c:pt idx="15413">
                  <c:v>-0.13000000000000012</c:v>
                </c:pt>
                <c:pt idx="15414">
                  <c:v>-0.16000000000000014</c:v>
                </c:pt>
                <c:pt idx="15415">
                  <c:v>-0.16999999999999993</c:v>
                </c:pt>
                <c:pt idx="15416">
                  <c:v>-0.17999999999999994</c:v>
                </c:pt>
                <c:pt idx="15417">
                  <c:v>-0.20999999999999996</c:v>
                </c:pt>
                <c:pt idx="15418">
                  <c:v>-0.22999999999999998</c:v>
                </c:pt>
                <c:pt idx="15419">
                  <c:v>-0.26</c:v>
                </c:pt>
                <c:pt idx="15420">
                  <c:v>-0.28000000000000003</c:v>
                </c:pt>
                <c:pt idx="15421">
                  <c:v>-0.31000000000000005</c:v>
                </c:pt>
                <c:pt idx="15422">
                  <c:v>-0.34000000000000008</c:v>
                </c:pt>
                <c:pt idx="15423">
                  <c:v>-0.3600000000000001</c:v>
                </c:pt>
                <c:pt idx="15424">
                  <c:v>-0.39000000000000012</c:v>
                </c:pt>
                <c:pt idx="15425">
                  <c:v>-0.39000000000000012</c:v>
                </c:pt>
                <c:pt idx="15426">
                  <c:v>-0.41000000000000014</c:v>
                </c:pt>
                <c:pt idx="15427">
                  <c:v>-0.43999999999999995</c:v>
                </c:pt>
                <c:pt idx="15428">
                  <c:v>-0.43999999999999995</c:v>
                </c:pt>
                <c:pt idx="15429">
                  <c:v>-0.45999999999999996</c:v>
                </c:pt>
                <c:pt idx="15430">
                  <c:v>-0.49</c:v>
                </c:pt>
                <c:pt idx="15431">
                  <c:v>-0.51</c:v>
                </c:pt>
                <c:pt idx="15432">
                  <c:v>-0.53</c:v>
                </c:pt>
                <c:pt idx="15433">
                  <c:v>-0.54</c:v>
                </c:pt>
                <c:pt idx="15434">
                  <c:v>-0.56000000000000005</c:v>
                </c:pt>
                <c:pt idx="15435">
                  <c:v>-0.59000000000000008</c:v>
                </c:pt>
                <c:pt idx="15436">
                  <c:v>-0.60000000000000009</c:v>
                </c:pt>
                <c:pt idx="15437">
                  <c:v>-0.61</c:v>
                </c:pt>
                <c:pt idx="15438">
                  <c:v>-0.64</c:v>
                </c:pt>
                <c:pt idx="15439">
                  <c:v>-0.66</c:v>
                </c:pt>
                <c:pt idx="15440">
                  <c:v>-0.66</c:v>
                </c:pt>
                <c:pt idx="15441">
                  <c:v>-0.67</c:v>
                </c:pt>
                <c:pt idx="15442">
                  <c:v>-0.67</c:v>
                </c:pt>
                <c:pt idx="15443">
                  <c:v>-0.67</c:v>
                </c:pt>
                <c:pt idx="15444">
                  <c:v>-0.64</c:v>
                </c:pt>
                <c:pt idx="15445">
                  <c:v>-0.64</c:v>
                </c:pt>
                <c:pt idx="15446">
                  <c:v>-0.61</c:v>
                </c:pt>
                <c:pt idx="15447">
                  <c:v>-0.59000000000000008</c:v>
                </c:pt>
                <c:pt idx="15448">
                  <c:v>-0.56000000000000005</c:v>
                </c:pt>
                <c:pt idx="15449">
                  <c:v>-0.56000000000000005</c:v>
                </c:pt>
                <c:pt idx="15450">
                  <c:v>-0.54</c:v>
                </c:pt>
                <c:pt idx="15451">
                  <c:v>-0.51</c:v>
                </c:pt>
                <c:pt idx="15452">
                  <c:v>-0.49</c:v>
                </c:pt>
                <c:pt idx="15453">
                  <c:v>-0.49</c:v>
                </c:pt>
                <c:pt idx="15454">
                  <c:v>-0.45999999999999996</c:v>
                </c:pt>
                <c:pt idx="15455">
                  <c:v>-0.43999999999999995</c:v>
                </c:pt>
                <c:pt idx="15456">
                  <c:v>-0.41000000000000014</c:v>
                </c:pt>
                <c:pt idx="15457">
                  <c:v>-0.39000000000000012</c:v>
                </c:pt>
                <c:pt idx="15458">
                  <c:v>-0.35000000000000009</c:v>
                </c:pt>
                <c:pt idx="15459">
                  <c:v>-0.33000000000000007</c:v>
                </c:pt>
                <c:pt idx="15460">
                  <c:v>-0.30000000000000004</c:v>
                </c:pt>
                <c:pt idx="15461">
                  <c:v>-0.27</c:v>
                </c:pt>
                <c:pt idx="15462">
                  <c:v>-0.26</c:v>
                </c:pt>
                <c:pt idx="15463">
                  <c:v>-0.24</c:v>
                </c:pt>
                <c:pt idx="15464">
                  <c:v>-0.21999999999999997</c:v>
                </c:pt>
                <c:pt idx="15465">
                  <c:v>-0.18999999999999995</c:v>
                </c:pt>
                <c:pt idx="15466">
                  <c:v>-0.16999999999999993</c:v>
                </c:pt>
                <c:pt idx="15467">
                  <c:v>-0.15000000000000013</c:v>
                </c:pt>
                <c:pt idx="15468">
                  <c:v>-0.13000000000000012</c:v>
                </c:pt>
                <c:pt idx="15469">
                  <c:v>-0.10000000000000009</c:v>
                </c:pt>
                <c:pt idx="15470">
                  <c:v>-7.0000000000000062E-2</c:v>
                </c:pt>
                <c:pt idx="15471">
                  <c:v>-4.0000000000000036E-2</c:v>
                </c:pt>
                <c:pt idx="15472">
                  <c:v>-2.0000000000000018E-2</c:v>
                </c:pt>
                <c:pt idx="15473">
                  <c:v>1.0000000000000009E-2</c:v>
                </c:pt>
                <c:pt idx="15474">
                  <c:v>3.0000000000000027E-2</c:v>
                </c:pt>
                <c:pt idx="15475">
                  <c:v>6.0000000000000053E-2</c:v>
                </c:pt>
                <c:pt idx="15476">
                  <c:v>8.0000000000000071E-2</c:v>
                </c:pt>
                <c:pt idx="15477">
                  <c:v>9.9999999999999867E-2</c:v>
                </c:pt>
                <c:pt idx="15478">
                  <c:v>0.10999999999999988</c:v>
                </c:pt>
                <c:pt idx="15479">
                  <c:v>0.1399999999999999</c:v>
                </c:pt>
                <c:pt idx="15480">
                  <c:v>0.15999999999999992</c:v>
                </c:pt>
                <c:pt idx="15481">
                  <c:v>0.18999999999999995</c:v>
                </c:pt>
                <c:pt idx="15482">
                  <c:v>0.21999999999999997</c:v>
                </c:pt>
                <c:pt idx="15483">
                  <c:v>0.24</c:v>
                </c:pt>
                <c:pt idx="15484">
                  <c:v>0.27</c:v>
                </c:pt>
                <c:pt idx="15485">
                  <c:v>0.29000000000000004</c:v>
                </c:pt>
                <c:pt idx="15486">
                  <c:v>0.32000000000000006</c:v>
                </c:pt>
                <c:pt idx="15487">
                  <c:v>0.34999999999999987</c:v>
                </c:pt>
                <c:pt idx="15488">
                  <c:v>0.36999999999999988</c:v>
                </c:pt>
                <c:pt idx="15489">
                  <c:v>0.39999999999999991</c:v>
                </c:pt>
                <c:pt idx="15490">
                  <c:v>0.41999999999999993</c:v>
                </c:pt>
                <c:pt idx="15491">
                  <c:v>0.44999999999999996</c:v>
                </c:pt>
                <c:pt idx="15492">
                  <c:v>0.46999999999999975</c:v>
                </c:pt>
                <c:pt idx="15493">
                  <c:v>0.48</c:v>
                </c:pt>
                <c:pt idx="15494">
                  <c:v>0.5</c:v>
                </c:pt>
                <c:pt idx="15495">
                  <c:v>0.52</c:v>
                </c:pt>
                <c:pt idx="15496">
                  <c:v>0.54999999999999982</c:v>
                </c:pt>
                <c:pt idx="15497">
                  <c:v>0.56999999999999984</c:v>
                </c:pt>
                <c:pt idx="15498">
                  <c:v>0.58999999999999986</c:v>
                </c:pt>
                <c:pt idx="15499">
                  <c:v>0.60000000000000009</c:v>
                </c:pt>
                <c:pt idx="15500">
                  <c:v>0.62000000000000011</c:v>
                </c:pt>
                <c:pt idx="15501">
                  <c:v>0.66000000000000014</c:v>
                </c:pt>
                <c:pt idx="15502">
                  <c:v>0.68000000000000016</c:v>
                </c:pt>
                <c:pt idx="15503">
                  <c:v>0.71</c:v>
                </c:pt>
                <c:pt idx="15504">
                  <c:v>0.71999999999999975</c:v>
                </c:pt>
                <c:pt idx="15505">
                  <c:v>0.73</c:v>
                </c:pt>
                <c:pt idx="15506">
                  <c:v>0.75999999999999979</c:v>
                </c:pt>
                <c:pt idx="15507">
                  <c:v>0.7799999999999998</c:v>
                </c:pt>
                <c:pt idx="15508">
                  <c:v>0.81</c:v>
                </c:pt>
                <c:pt idx="15509">
                  <c:v>0.81999999999999984</c:v>
                </c:pt>
                <c:pt idx="15510">
                  <c:v>0.83000000000000007</c:v>
                </c:pt>
                <c:pt idx="15511">
                  <c:v>0.85999999999999988</c:v>
                </c:pt>
                <c:pt idx="15512">
                  <c:v>0.87999999999999989</c:v>
                </c:pt>
                <c:pt idx="15513">
                  <c:v>0.91000000000000014</c:v>
                </c:pt>
                <c:pt idx="15514">
                  <c:v>0.91000000000000014</c:v>
                </c:pt>
                <c:pt idx="15515">
                  <c:v>0.93000000000000016</c:v>
                </c:pt>
                <c:pt idx="15516">
                  <c:v>0.96</c:v>
                </c:pt>
                <c:pt idx="15517">
                  <c:v>0.98</c:v>
                </c:pt>
                <c:pt idx="15518">
                  <c:v>0.98999999999999977</c:v>
                </c:pt>
                <c:pt idx="15519">
                  <c:v>1.0099999999999998</c:v>
                </c:pt>
                <c:pt idx="15520">
                  <c:v>1.0299999999999998</c:v>
                </c:pt>
                <c:pt idx="15521">
                  <c:v>1.06</c:v>
                </c:pt>
                <c:pt idx="15522">
                  <c:v>1.08</c:v>
                </c:pt>
                <c:pt idx="15523">
                  <c:v>1.1000000000000001</c:v>
                </c:pt>
                <c:pt idx="15524">
                  <c:v>1.1099999999999999</c:v>
                </c:pt>
                <c:pt idx="15525">
                  <c:v>1.1299999999999999</c:v>
                </c:pt>
                <c:pt idx="15526">
                  <c:v>1.1600000000000001</c:v>
                </c:pt>
                <c:pt idx="15527">
                  <c:v>1.1600000000000001</c:v>
                </c:pt>
                <c:pt idx="15528">
                  <c:v>1.19</c:v>
                </c:pt>
                <c:pt idx="15529">
                  <c:v>1.21</c:v>
                </c:pt>
                <c:pt idx="15530">
                  <c:v>1.23</c:v>
                </c:pt>
                <c:pt idx="15531">
                  <c:v>1.2399999999999998</c:v>
                </c:pt>
                <c:pt idx="15532">
                  <c:v>1.25</c:v>
                </c:pt>
                <c:pt idx="15533">
                  <c:v>1.2599999999999998</c:v>
                </c:pt>
                <c:pt idx="15534">
                  <c:v>1.27</c:v>
                </c:pt>
                <c:pt idx="15535">
                  <c:v>1.27</c:v>
                </c:pt>
                <c:pt idx="15536">
                  <c:v>1.27</c:v>
                </c:pt>
                <c:pt idx="15537">
                  <c:v>1.2599999999999998</c:v>
                </c:pt>
                <c:pt idx="15538">
                  <c:v>1.2399999999999998</c:v>
                </c:pt>
                <c:pt idx="15539">
                  <c:v>1.21</c:v>
                </c:pt>
                <c:pt idx="15540">
                  <c:v>1.19</c:v>
                </c:pt>
                <c:pt idx="15541">
                  <c:v>1.1600000000000001</c:v>
                </c:pt>
                <c:pt idx="15542">
                  <c:v>1.1400000000000001</c:v>
                </c:pt>
                <c:pt idx="15543">
                  <c:v>1.1299999999999999</c:v>
                </c:pt>
                <c:pt idx="15544">
                  <c:v>1.1099999999999999</c:v>
                </c:pt>
                <c:pt idx="15545">
                  <c:v>1.08</c:v>
                </c:pt>
                <c:pt idx="15546">
                  <c:v>1.06</c:v>
                </c:pt>
                <c:pt idx="15547">
                  <c:v>1.0299999999999998</c:v>
                </c:pt>
                <c:pt idx="15548">
                  <c:v>1.0099999999999998</c:v>
                </c:pt>
                <c:pt idx="15549">
                  <c:v>0.98</c:v>
                </c:pt>
                <c:pt idx="15550">
                  <c:v>0.96</c:v>
                </c:pt>
                <c:pt idx="15551">
                  <c:v>0.93000000000000016</c:v>
                </c:pt>
                <c:pt idx="15552">
                  <c:v>0.91999999999999993</c:v>
                </c:pt>
                <c:pt idx="15553">
                  <c:v>0.91000000000000014</c:v>
                </c:pt>
                <c:pt idx="15554">
                  <c:v>0.87999999999999989</c:v>
                </c:pt>
                <c:pt idx="15555">
                  <c:v>0.85000000000000009</c:v>
                </c:pt>
                <c:pt idx="15556">
                  <c:v>0.81999999999999984</c:v>
                </c:pt>
                <c:pt idx="15557">
                  <c:v>0.79</c:v>
                </c:pt>
                <c:pt idx="15558">
                  <c:v>0.77</c:v>
                </c:pt>
                <c:pt idx="15559">
                  <c:v>0.73</c:v>
                </c:pt>
                <c:pt idx="15560">
                  <c:v>0.71</c:v>
                </c:pt>
                <c:pt idx="15561">
                  <c:v>0.71</c:v>
                </c:pt>
                <c:pt idx="15562">
                  <c:v>0.68000000000000016</c:v>
                </c:pt>
                <c:pt idx="15563">
                  <c:v>0.66000000000000014</c:v>
                </c:pt>
                <c:pt idx="15564">
                  <c:v>0.62999999999999989</c:v>
                </c:pt>
                <c:pt idx="15565">
                  <c:v>0.60999999999999988</c:v>
                </c:pt>
                <c:pt idx="15566">
                  <c:v>0.58000000000000007</c:v>
                </c:pt>
                <c:pt idx="15567">
                  <c:v>0.54999999999999982</c:v>
                </c:pt>
                <c:pt idx="15568">
                  <c:v>0.52</c:v>
                </c:pt>
                <c:pt idx="15569">
                  <c:v>0.5</c:v>
                </c:pt>
                <c:pt idx="15570">
                  <c:v>0.46999999999999975</c:v>
                </c:pt>
                <c:pt idx="15571">
                  <c:v>0.44999999999999996</c:v>
                </c:pt>
                <c:pt idx="15572">
                  <c:v>0.41999999999999993</c:v>
                </c:pt>
                <c:pt idx="15573">
                  <c:v>0.40999999999999992</c:v>
                </c:pt>
                <c:pt idx="15574">
                  <c:v>0.39999999999999991</c:v>
                </c:pt>
                <c:pt idx="15575">
                  <c:v>0.36999999999999988</c:v>
                </c:pt>
                <c:pt idx="15576">
                  <c:v>0.34999999999999987</c:v>
                </c:pt>
                <c:pt idx="15577">
                  <c:v>0.33000000000000007</c:v>
                </c:pt>
                <c:pt idx="15578">
                  <c:v>0.32000000000000006</c:v>
                </c:pt>
                <c:pt idx="15579">
                  <c:v>0.29000000000000004</c:v>
                </c:pt>
                <c:pt idx="15580">
                  <c:v>0.27</c:v>
                </c:pt>
                <c:pt idx="15581">
                  <c:v>0.24</c:v>
                </c:pt>
                <c:pt idx="15582">
                  <c:v>0.20999999999999996</c:v>
                </c:pt>
                <c:pt idx="15583">
                  <c:v>0.18999999999999995</c:v>
                </c:pt>
                <c:pt idx="15584">
                  <c:v>0.17999999999999994</c:v>
                </c:pt>
                <c:pt idx="15585">
                  <c:v>0.15999999999999992</c:v>
                </c:pt>
                <c:pt idx="15586">
                  <c:v>0.1399999999999999</c:v>
                </c:pt>
                <c:pt idx="15587">
                  <c:v>0.10999999999999988</c:v>
                </c:pt>
                <c:pt idx="15588">
                  <c:v>8.0000000000000071E-2</c:v>
                </c:pt>
                <c:pt idx="15589">
                  <c:v>5.0000000000000044E-2</c:v>
                </c:pt>
                <c:pt idx="15590">
                  <c:v>3.0000000000000027E-2</c:v>
                </c:pt>
                <c:pt idx="15591">
                  <c:v>0</c:v>
                </c:pt>
                <c:pt idx="15592">
                  <c:v>-2.0000000000000018E-2</c:v>
                </c:pt>
                <c:pt idx="15593">
                  <c:v>-5.0000000000000044E-2</c:v>
                </c:pt>
                <c:pt idx="15594">
                  <c:v>-7.0000000000000062E-2</c:v>
                </c:pt>
                <c:pt idx="15595">
                  <c:v>-0.10000000000000009</c:v>
                </c:pt>
                <c:pt idx="15596">
                  <c:v>-0.1100000000000001</c:v>
                </c:pt>
                <c:pt idx="15597">
                  <c:v>-0.13000000000000012</c:v>
                </c:pt>
                <c:pt idx="15598">
                  <c:v>-0.15000000000000013</c:v>
                </c:pt>
                <c:pt idx="15599">
                  <c:v>-0.17999999999999994</c:v>
                </c:pt>
                <c:pt idx="15600">
                  <c:v>-0.18999999999999995</c:v>
                </c:pt>
                <c:pt idx="15601">
                  <c:v>-0.19999999999999996</c:v>
                </c:pt>
                <c:pt idx="15602">
                  <c:v>-0.22999999999999998</c:v>
                </c:pt>
                <c:pt idx="15603">
                  <c:v>-0.25</c:v>
                </c:pt>
                <c:pt idx="15604">
                  <c:v>-0.28000000000000003</c:v>
                </c:pt>
                <c:pt idx="15605">
                  <c:v>-0.30000000000000004</c:v>
                </c:pt>
                <c:pt idx="15606">
                  <c:v>-0.33000000000000007</c:v>
                </c:pt>
                <c:pt idx="15607">
                  <c:v>-0.35000000000000009</c:v>
                </c:pt>
                <c:pt idx="15608">
                  <c:v>-0.38000000000000012</c:v>
                </c:pt>
                <c:pt idx="15609">
                  <c:v>-0.40000000000000013</c:v>
                </c:pt>
                <c:pt idx="15610">
                  <c:v>-0.42999999999999994</c:v>
                </c:pt>
                <c:pt idx="15611">
                  <c:v>-0.44999999999999996</c:v>
                </c:pt>
                <c:pt idx="15612">
                  <c:v>-0.47</c:v>
                </c:pt>
                <c:pt idx="15613">
                  <c:v>-0.48</c:v>
                </c:pt>
                <c:pt idx="15614">
                  <c:v>-0.5</c:v>
                </c:pt>
                <c:pt idx="15615">
                  <c:v>-0.53</c:v>
                </c:pt>
                <c:pt idx="15616">
                  <c:v>-0.55000000000000004</c:v>
                </c:pt>
                <c:pt idx="15617">
                  <c:v>-0.58000000000000007</c:v>
                </c:pt>
                <c:pt idx="15618">
                  <c:v>-0.60000000000000009</c:v>
                </c:pt>
                <c:pt idx="15619">
                  <c:v>-0.60000000000000009</c:v>
                </c:pt>
                <c:pt idx="15620">
                  <c:v>-0.63</c:v>
                </c:pt>
                <c:pt idx="15621">
                  <c:v>-0.65</c:v>
                </c:pt>
                <c:pt idx="15622">
                  <c:v>-0.67</c:v>
                </c:pt>
                <c:pt idx="15623">
                  <c:v>-0.68</c:v>
                </c:pt>
                <c:pt idx="15624">
                  <c:v>-0.70000000000000007</c:v>
                </c:pt>
                <c:pt idx="15625">
                  <c:v>-0.73</c:v>
                </c:pt>
                <c:pt idx="15626">
                  <c:v>-0.76</c:v>
                </c:pt>
                <c:pt idx="15627">
                  <c:v>-0.78</c:v>
                </c:pt>
                <c:pt idx="15628">
                  <c:v>-0.81</c:v>
                </c:pt>
                <c:pt idx="15629">
                  <c:v>-0.84000000000000008</c:v>
                </c:pt>
                <c:pt idx="15630">
                  <c:v>-0.86</c:v>
                </c:pt>
                <c:pt idx="15631">
                  <c:v>-0.89</c:v>
                </c:pt>
                <c:pt idx="15632">
                  <c:v>-0.9</c:v>
                </c:pt>
                <c:pt idx="15633">
                  <c:v>-0.91</c:v>
                </c:pt>
                <c:pt idx="15634">
                  <c:v>-0.94000000000000006</c:v>
                </c:pt>
                <c:pt idx="15635">
                  <c:v>-0.97000000000000008</c:v>
                </c:pt>
                <c:pt idx="15636">
                  <c:v>-0.98</c:v>
                </c:pt>
                <c:pt idx="15637">
                  <c:v>-0.99</c:v>
                </c:pt>
                <c:pt idx="15638">
                  <c:v>-1.02</c:v>
                </c:pt>
                <c:pt idx="15639">
                  <c:v>-1.04</c:v>
                </c:pt>
                <c:pt idx="15640">
                  <c:v>-1.04</c:v>
                </c:pt>
                <c:pt idx="15641">
                  <c:v>-1.07</c:v>
                </c:pt>
                <c:pt idx="15642">
                  <c:v>-1.0900000000000001</c:v>
                </c:pt>
                <c:pt idx="15643">
                  <c:v>-1.1200000000000001</c:v>
                </c:pt>
                <c:pt idx="15644">
                  <c:v>-1.1400000000000001</c:v>
                </c:pt>
                <c:pt idx="15645">
                  <c:v>-1.17</c:v>
                </c:pt>
                <c:pt idx="15646">
                  <c:v>-1.1800000000000002</c:v>
                </c:pt>
                <c:pt idx="15647">
                  <c:v>-1.1800000000000002</c:v>
                </c:pt>
                <c:pt idx="15648">
                  <c:v>-1.1499999999999999</c:v>
                </c:pt>
                <c:pt idx="15649">
                  <c:v>-1.1400000000000001</c:v>
                </c:pt>
                <c:pt idx="15650">
                  <c:v>-1.1300000000000001</c:v>
                </c:pt>
                <c:pt idx="15651">
                  <c:v>-1.1200000000000001</c:v>
                </c:pt>
                <c:pt idx="15652">
                  <c:v>-1.1000000000000001</c:v>
                </c:pt>
                <c:pt idx="15653">
                  <c:v>-1.0900000000000001</c:v>
                </c:pt>
                <c:pt idx="15654">
                  <c:v>-1.07</c:v>
                </c:pt>
                <c:pt idx="15655">
                  <c:v>-1.04</c:v>
                </c:pt>
                <c:pt idx="15656">
                  <c:v>-1.03</c:v>
                </c:pt>
                <c:pt idx="15657">
                  <c:v>-1.02</c:v>
                </c:pt>
                <c:pt idx="15658">
                  <c:v>-0.99</c:v>
                </c:pt>
                <c:pt idx="15659">
                  <c:v>-0.97000000000000008</c:v>
                </c:pt>
                <c:pt idx="15660">
                  <c:v>-0.94000000000000006</c:v>
                </c:pt>
                <c:pt idx="15661">
                  <c:v>-0.91</c:v>
                </c:pt>
                <c:pt idx="15662">
                  <c:v>-0.89</c:v>
                </c:pt>
                <c:pt idx="15663">
                  <c:v>-0.86</c:v>
                </c:pt>
                <c:pt idx="15664">
                  <c:v>-0.84000000000000008</c:v>
                </c:pt>
                <c:pt idx="15665">
                  <c:v>-0.81</c:v>
                </c:pt>
                <c:pt idx="15666">
                  <c:v>-0.78</c:v>
                </c:pt>
                <c:pt idx="15667">
                  <c:v>-0.77</c:v>
                </c:pt>
                <c:pt idx="15668">
                  <c:v>-0.76</c:v>
                </c:pt>
                <c:pt idx="15669">
                  <c:v>-0.73</c:v>
                </c:pt>
                <c:pt idx="15670">
                  <c:v>-0.70000000000000007</c:v>
                </c:pt>
                <c:pt idx="15671">
                  <c:v>-0.68</c:v>
                </c:pt>
                <c:pt idx="15672">
                  <c:v>-0.65</c:v>
                </c:pt>
                <c:pt idx="15673">
                  <c:v>-0.65</c:v>
                </c:pt>
                <c:pt idx="15674">
                  <c:v>-0.63</c:v>
                </c:pt>
                <c:pt idx="15675">
                  <c:v>-0.60000000000000009</c:v>
                </c:pt>
                <c:pt idx="15676">
                  <c:v>-0.58000000000000007</c:v>
                </c:pt>
                <c:pt idx="15677">
                  <c:v>-0.55000000000000004</c:v>
                </c:pt>
                <c:pt idx="15678">
                  <c:v>-0.52</c:v>
                </c:pt>
                <c:pt idx="15679">
                  <c:v>-0.5</c:v>
                </c:pt>
                <c:pt idx="15680">
                  <c:v>-0.49</c:v>
                </c:pt>
                <c:pt idx="15681">
                  <c:v>-0.47</c:v>
                </c:pt>
                <c:pt idx="15682">
                  <c:v>-0.43999999999999995</c:v>
                </c:pt>
                <c:pt idx="15683">
                  <c:v>-0.41999999999999993</c:v>
                </c:pt>
                <c:pt idx="15684">
                  <c:v>-0.39000000000000012</c:v>
                </c:pt>
                <c:pt idx="15685">
                  <c:v>-0.3600000000000001</c:v>
                </c:pt>
                <c:pt idx="15686">
                  <c:v>-0.34000000000000008</c:v>
                </c:pt>
                <c:pt idx="15687">
                  <c:v>-0.31000000000000005</c:v>
                </c:pt>
                <c:pt idx="15688">
                  <c:v>-0.28000000000000003</c:v>
                </c:pt>
                <c:pt idx="15689">
                  <c:v>-0.26</c:v>
                </c:pt>
                <c:pt idx="15690">
                  <c:v>-0.22999999999999998</c:v>
                </c:pt>
                <c:pt idx="15691">
                  <c:v>-0.22999999999999998</c:v>
                </c:pt>
                <c:pt idx="15692">
                  <c:v>-0.20999999999999996</c:v>
                </c:pt>
                <c:pt idx="15693">
                  <c:v>-0.17999999999999994</c:v>
                </c:pt>
                <c:pt idx="15694">
                  <c:v>-0.16000000000000014</c:v>
                </c:pt>
                <c:pt idx="15695">
                  <c:v>-0.13000000000000012</c:v>
                </c:pt>
                <c:pt idx="15696">
                  <c:v>-0.1100000000000001</c:v>
                </c:pt>
                <c:pt idx="15697">
                  <c:v>-9.000000000000008E-2</c:v>
                </c:pt>
                <c:pt idx="15698">
                  <c:v>-8.0000000000000071E-2</c:v>
                </c:pt>
                <c:pt idx="15699">
                  <c:v>-6.0000000000000053E-2</c:v>
                </c:pt>
                <c:pt idx="15700">
                  <c:v>-3.0000000000000027E-2</c:v>
                </c:pt>
                <c:pt idx="15701">
                  <c:v>-1.0000000000000009E-2</c:v>
                </c:pt>
                <c:pt idx="15702">
                  <c:v>2.0000000000000018E-2</c:v>
                </c:pt>
                <c:pt idx="15703">
                  <c:v>3.0000000000000027E-2</c:v>
                </c:pt>
                <c:pt idx="15704">
                  <c:v>4.0000000000000036E-2</c:v>
                </c:pt>
                <c:pt idx="15705">
                  <c:v>7.0000000000000062E-2</c:v>
                </c:pt>
                <c:pt idx="15706">
                  <c:v>8.9999999999999858E-2</c:v>
                </c:pt>
                <c:pt idx="15707">
                  <c:v>0.12999999999999989</c:v>
                </c:pt>
                <c:pt idx="15708">
                  <c:v>0.15999999999999992</c:v>
                </c:pt>
                <c:pt idx="15709">
                  <c:v>0.18999999999999995</c:v>
                </c:pt>
                <c:pt idx="15710">
                  <c:v>0.18999999999999995</c:v>
                </c:pt>
                <c:pt idx="15711">
                  <c:v>0.20999999999999996</c:v>
                </c:pt>
                <c:pt idx="15712">
                  <c:v>0.24</c:v>
                </c:pt>
                <c:pt idx="15713">
                  <c:v>0.27</c:v>
                </c:pt>
                <c:pt idx="15714">
                  <c:v>0.29000000000000004</c:v>
                </c:pt>
                <c:pt idx="15715">
                  <c:v>0.32000000000000006</c:v>
                </c:pt>
                <c:pt idx="15716">
                  <c:v>0.34999999999999987</c:v>
                </c:pt>
                <c:pt idx="15717">
                  <c:v>0.36999999999999988</c:v>
                </c:pt>
                <c:pt idx="15718">
                  <c:v>0.39999999999999991</c:v>
                </c:pt>
                <c:pt idx="15719">
                  <c:v>0.41999999999999993</c:v>
                </c:pt>
                <c:pt idx="15720">
                  <c:v>0.44999999999999996</c:v>
                </c:pt>
                <c:pt idx="15721">
                  <c:v>0.46999999999999975</c:v>
                </c:pt>
                <c:pt idx="15722">
                  <c:v>0.5</c:v>
                </c:pt>
                <c:pt idx="15723">
                  <c:v>0.52</c:v>
                </c:pt>
                <c:pt idx="15724">
                  <c:v>0.54999999999999982</c:v>
                </c:pt>
                <c:pt idx="15725">
                  <c:v>0.56999999999999984</c:v>
                </c:pt>
                <c:pt idx="15726">
                  <c:v>0.60000000000000009</c:v>
                </c:pt>
                <c:pt idx="15727">
                  <c:v>0.62000000000000011</c:v>
                </c:pt>
                <c:pt idx="15728">
                  <c:v>0.64999999999999991</c:v>
                </c:pt>
                <c:pt idx="15729">
                  <c:v>0.66999999999999993</c:v>
                </c:pt>
                <c:pt idx="15730">
                  <c:v>0.71</c:v>
                </c:pt>
                <c:pt idx="15731">
                  <c:v>0.71999999999999975</c:v>
                </c:pt>
                <c:pt idx="15732">
                  <c:v>0.73999999999999977</c:v>
                </c:pt>
                <c:pt idx="15733">
                  <c:v>0.77</c:v>
                </c:pt>
                <c:pt idx="15734">
                  <c:v>0.79</c:v>
                </c:pt>
                <c:pt idx="15735">
                  <c:v>0.81999999999999984</c:v>
                </c:pt>
                <c:pt idx="15736">
                  <c:v>0.83999999999999986</c:v>
                </c:pt>
                <c:pt idx="15737">
                  <c:v>0.87000000000000011</c:v>
                </c:pt>
                <c:pt idx="15738">
                  <c:v>0.89000000000000012</c:v>
                </c:pt>
                <c:pt idx="15739">
                  <c:v>0.91999999999999993</c:v>
                </c:pt>
                <c:pt idx="15740">
                  <c:v>0.94</c:v>
                </c:pt>
                <c:pt idx="15741">
                  <c:v>0.96999999999999975</c:v>
                </c:pt>
                <c:pt idx="15742">
                  <c:v>0.98</c:v>
                </c:pt>
                <c:pt idx="15743">
                  <c:v>0.98999999999999977</c:v>
                </c:pt>
                <c:pt idx="15744">
                  <c:v>1.02</c:v>
                </c:pt>
                <c:pt idx="15745">
                  <c:v>1.04</c:v>
                </c:pt>
                <c:pt idx="15746">
                  <c:v>1.06</c:v>
                </c:pt>
                <c:pt idx="15747">
                  <c:v>1.0699999999999998</c:v>
                </c:pt>
                <c:pt idx="15748">
                  <c:v>1.0899999999999999</c:v>
                </c:pt>
                <c:pt idx="15749">
                  <c:v>1.1200000000000001</c:v>
                </c:pt>
                <c:pt idx="15750">
                  <c:v>1.1400000000000001</c:v>
                </c:pt>
                <c:pt idx="15751">
                  <c:v>1.17</c:v>
                </c:pt>
                <c:pt idx="15752">
                  <c:v>1.19</c:v>
                </c:pt>
                <c:pt idx="15753">
                  <c:v>1.2199999999999998</c:v>
                </c:pt>
                <c:pt idx="15754">
                  <c:v>1.2399999999999998</c:v>
                </c:pt>
                <c:pt idx="15755">
                  <c:v>1.25</c:v>
                </c:pt>
                <c:pt idx="15756">
                  <c:v>1.27</c:v>
                </c:pt>
                <c:pt idx="15757">
                  <c:v>1.29</c:v>
                </c:pt>
                <c:pt idx="15758">
                  <c:v>1.29</c:v>
                </c:pt>
                <c:pt idx="15759">
                  <c:v>1.2999999999999998</c:v>
                </c:pt>
                <c:pt idx="15760">
                  <c:v>1.2999999999999998</c:v>
                </c:pt>
                <c:pt idx="15761">
                  <c:v>1.27</c:v>
                </c:pt>
                <c:pt idx="15762">
                  <c:v>1.2599999999999998</c:v>
                </c:pt>
                <c:pt idx="15763">
                  <c:v>1.2399999999999998</c:v>
                </c:pt>
                <c:pt idx="15764">
                  <c:v>1.2199999999999998</c:v>
                </c:pt>
                <c:pt idx="15765">
                  <c:v>1.19</c:v>
                </c:pt>
                <c:pt idx="15766">
                  <c:v>1.19</c:v>
                </c:pt>
                <c:pt idx="15767">
                  <c:v>1.17</c:v>
                </c:pt>
                <c:pt idx="15768">
                  <c:v>1.1400000000000001</c:v>
                </c:pt>
                <c:pt idx="15769">
                  <c:v>1.1299999999999999</c:v>
                </c:pt>
                <c:pt idx="15770">
                  <c:v>1.1200000000000001</c:v>
                </c:pt>
                <c:pt idx="15771">
                  <c:v>1.0899999999999999</c:v>
                </c:pt>
                <c:pt idx="15772">
                  <c:v>1.0699999999999998</c:v>
                </c:pt>
                <c:pt idx="15773">
                  <c:v>1.0699999999999998</c:v>
                </c:pt>
                <c:pt idx="15774">
                  <c:v>1.04</c:v>
                </c:pt>
                <c:pt idx="15775">
                  <c:v>1.02</c:v>
                </c:pt>
                <c:pt idx="15776">
                  <c:v>0.98999999999999977</c:v>
                </c:pt>
                <c:pt idx="15777">
                  <c:v>0.96999999999999975</c:v>
                </c:pt>
                <c:pt idx="15778">
                  <c:v>0.95000000000000018</c:v>
                </c:pt>
                <c:pt idx="15779">
                  <c:v>0.94</c:v>
                </c:pt>
                <c:pt idx="15780">
                  <c:v>0.91999999999999993</c:v>
                </c:pt>
                <c:pt idx="15781">
                  <c:v>0.89000000000000012</c:v>
                </c:pt>
                <c:pt idx="15782">
                  <c:v>0.87000000000000011</c:v>
                </c:pt>
                <c:pt idx="15783">
                  <c:v>0.83999999999999986</c:v>
                </c:pt>
                <c:pt idx="15784">
                  <c:v>0.81999999999999984</c:v>
                </c:pt>
                <c:pt idx="15785">
                  <c:v>0.79</c:v>
                </c:pt>
                <c:pt idx="15786">
                  <c:v>0.75999999999999979</c:v>
                </c:pt>
                <c:pt idx="15787">
                  <c:v>0.73</c:v>
                </c:pt>
                <c:pt idx="15788">
                  <c:v>0.71</c:v>
                </c:pt>
                <c:pt idx="15789">
                  <c:v>0.68000000000000016</c:v>
                </c:pt>
                <c:pt idx="15790">
                  <c:v>0.66000000000000014</c:v>
                </c:pt>
                <c:pt idx="15791">
                  <c:v>0.64999999999999991</c:v>
                </c:pt>
                <c:pt idx="15792">
                  <c:v>0.62999999999999989</c:v>
                </c:pt>
                <c:pt idx="15793">
                  <c:v>0.60999999999999988</c:v>
                </c:pt>
                <c:pt idx="15794">
                  <c:v>0.58000000000000007</c:v>
                </c:pt>
                <c:pt idx="15795">
                  <c:v>0.56000000000000005</c:v>
                </c:pt>
                <c:pt idx="15796">
                  <c:v>0.54</c:v>
                </c:pt>
                <c:pt idx="15797">
                  <c:v>0.5299999999999998</c:v>
                </c:pt>
                <c:pt idx="15798">
                  <c:v>0.5</c:v>
                </c:pt>
                <c:pt idx="15799">
                  <c:v>0.48</c:v>
                </c:pt>
                <c:pt idx="15800">
                  <c:v>0.44999999999999996</c:v>
                </c:pt>
                <c:pt idx="15801">
                  <c:v>0.42999999999999994</c:v>
                </c:pt>
                <c:pt idx="15802">
                  <c:v>0.39999999999999991</c:v>
                </c:pt>
                <c:pt idx="15803">
                  <c:v>0.36999999999999988</c:v>
                </c:pt>
                <c:pt idx="15804">
                  <c:v>0.33999999999999986</c:v>
                </c:pt>
                <c:pt idx="15805">
                  <c:v>0.31000000000000005</c:v>
                </c:pt>
                <c:pt idx="15806">
                  <c:v>0.29000000000000004</c:v>
                </c:pt>
                <c:pt idx="15807">
                  <c:v>0.28000000000000003</c:v>
                </c:pt>
                <c:pt idx="15808">
                  <c:v>0.26</c:v>
                </c:pt>
                <c:pt idx="15809">
                  <c:v>0.24</c:v>
                </c:pt>
                <c:pt idx="15810">
                  <c:v>0.19999999999999996</c:v>
                </c:pt>
                <c:pt idx="15811">
                  <c:v>0.17999999999999994</c:v>
                </c:pt>
                <c:pt idx="15812">
                  <c:v>0.14999999999999991</c:v>
                </c:pt>
                <c:pt idx="15813">
                  <c:v>0.12999999999999989</c:v>
                </c:pt>
                <c:pt idx="15814">
                  <c:v>9.9999999999999867E-2</c:v>
                </c:pt>
                <c:pt idx="15815">
                  <c:v>7.0000000000000062E-2</c:v>
                </c:pt>
                <c:pt idx="15816">
                  <c:v>4.0000000000000036E-2</c:v>
                </c:pt>
                <c:pt idx="15817">
                  <c:v>3.0000000000000027E-2</c:v>
                </c:pt>
                <c:pt idx="15818">
                  <c:v>2.0000000000000018E-2</c:v>
                </c:pt>
                <c:pt idx="15819">
                  <c:v>-1.0000000000000009E-2</c:v>
                </c:pt>
                <c:pt idx="15820">
                  <c:v>-3.0000000000000027E-2</c:v>
                </c:pt>
                <c:pt idx="15821">
                  <c:v>-6.0000000000000053E-2</c:v>
                </c:pt>
                <c:pt idx="15822">
                  <c:v>-7.0000000000000062E-2</c:v>
                </c:pt>
                <c:pt idx="15823">
                  <c:v>-8.0000000000000071E-2</c:v>
                </c:pt>
                <c:pt idx="15824">
                  <c:v>-0.1100000000000001</c:v>
                </c:pt>
                <c:pt idx="15825">
                  <c:v>-0.14000000000000012</c:v>
                </c:pt>
                <c:pt idx="15826">
                  <c:v>-0.16999999999999993</c:v>
                </c:pt>
                <c:pt idx="15827">
                  <c:v>-0.18999999999999995</c:v>
                </c:pt>
                <c:pt idx="15828">
                  <c:v>-0.19999999999999996</c:v>
                </c:pt>
                <c:pt idx="15829">
                  <c:v>-0.21999999999999997</c:v>
                </c:pt>
                <c:pt idx="15830">
                  <c:v>-0.24</c:v>
                </c:pt>
                <c:pt idx="15831">
                  <c:v>-0.27</c:v>
                </c:pt>
                <c:pt idx="15832">
                  <c:v>-0.29000000000000004</c:v>
                </c:pt>
                <c:pt idx="15833">
                  <c:v>-0.31000000000000005</c:v>
                </c:pt>
                <c:pt idx="15834">
                  <c:v>-0.32000000000000006</c:v>
                </c:pt>
                <c:pt idx="15835">
                  <c:v>-0.34000000000000008</c:v>
                </c:pt>
                <c:pt idx="15836">
                  <c:v>-0.37000000000000011</c:v>
                </c:pt>
                <c:pt idx="15837">
                  <c:v>-0.39000000000000012</c:v>
                </c:pt>
                <c:pt idx="15838">
                  <c:v>-0.41000000000000014</c:v>
                </c:pt>
                <c:pt idx="15839">
                  <c:v>-0.41999999999999993</c:v>
                </c:pt>
                <c:pt idx="15840">
                  <c:v>-0.43999999999999995</c:v>
                </c:pt>
                <c:pt idx="15841">
                  <c:v>-0.47</c:v>
                </c:pt>
                <c:pt idx="15842">
                  <c:v>-0.48</c:v>
                </c:pt>
                <c:pt idx="15843">
                  <c:v>-0.49</c:v>
                </c:pt>
                <c:pt idx="15844">
                  <c:v>-0.52</c:v>
                </c:pt>
                <c:pt idx="15845">
                  <c:v>-0.55000000000000004</c:v>
                </c:pt>
                <c:pt idx="15846">
                  <c:v>-0.57000000000000006</c:v>
                </c:pt>
                <c:pt idx="15847">
                  <c:v>-0.60000000000000009</c:v>
                </c:pt>
                <c:pt idx="15848">
                  <c:v>-0.60000000000000009</c:v>
                </c:pt>
                <c:pt idx="15849">
                  <c:v>-0.62</c:v>
                </c:pt>
                <c:pt idx="15850">
                  <c:v>-0.65</c:v>
                </c:pt>
                <c:pt idx="15851">
                  <c:v>-0.67</c:v>
                </c:pt>
                <c:pt idx="15852">
                  <c:v>-0.70000000000000007</c:v>
                </c:pt>
                <c:pt idx="15853">
                  <c:v>-0.72000000000000008</c:v>
                </c:pt>
                <c:pt idx="15854">
                  <c:v>-0.75</c:v>
                </c:pt>
                <c:pt idx="15855">
                  <c:v>-0.77</c:v>
                </c:pt>
                <c:pt idx="15856">
                  <c:v>-0.78</c:v>
                </c:pt>
                <c:pt idx="15857">
                  <c:v>-0.8</c:v>
                </c:pt>
                <c:pt idx="15858">
                  <c:v>-0.81</c:v>
                </c:pt>
                <c:pt idx="15859">
                  <c:v>-0.82000000000000006</c:v>
                </c:pt>
                <c:pt idx="15860">
                  <c:v>-0.85000000000000009</c:v>
                </c:pt>
                <c:pt idx="15861">
                  <c:v>-0.87</c:v>
                </c:pt>
                <c:pt idx="15862">
                  <c:v>-0.87</c:v>
                </c:pt>
                <c:pt idx="15863">
                  <c:v>-0.9</c:v>
                </c:pt>
                <c:pt idx="15864">
                  <c:v>-0.91</c:v>
                </c:pt>
                <c:pt idx="15865">
                  <c:v>-0.91</c:v>
                </c:pt>
                <c:pt idx="15866">
                  <c:v>-0.87</c:v>
                </c:pt>
                <c:pt idx="15867">
                  <c:v>-0.86</c:v>
                </c:pt>
                <c:pt idx="15868">
                  <c:v>-0.85000000000000009</c:v>
                </c:pt>
                <c:pt idx="15869">
                  <c:v>-0.85000000000000009</c:v>
                </c:pt>
                <c:pt idx="15870">
                  <c:v>-0.82000000000000006</c:v>
                </c:pt>
                <c:pt idx="15871">
                  <c:v>-0.81</c:v>
                </c:pt>
                <c:pt idx="15872">
                  <c:v>-0.8</c:v>
                </c:pt>
                <c:pt idx="15873">
                  <c:v>-0.77</c:v>
                </c:pt>
                <c:pt idx="15874">
                  <c:v>-0.75</c:v>
                </c:pt>
                <c:pt idx="15875">
                  <c:v>-0.72000000000000008</c:v>
                </c:pt>
                <c:pt idx="15876">
                  <c:v>-0.71000000000000008</c:v>
                </c:pt>
                <c:pt idx="15877">
                  <c:v>-0.70000000000000007</c:v>
                </c:pt>
                <c:pt idx="15878">
                  <c:v>-0.67</c:v>
                </c:pt>
                <c:pt idx="15879">
                  <c:v>-0.65</c:v>
                </c:pt>
                <c:pt idx="15880">
                  <c:v>-0.61</c:v>
                </c:pt>
                <c:pt idx="15881">
                  <c:v>-0.58000000000000007</c:v>
                </c:pt>
                <c:pt idx="15882">
                  <c:v>-0.56000000000000005</c:v>
                </c:pt>
                <c:pt idx="15883">
                  <c:v>-0.55000000000000004</c:v>
                </c:pt>
                <c:pt idx="15884">
                  <c:v>-0.53</c:v>
                </c:pt>
                <c:pt idx="15885">
                  <c:v>-0.5</c:v>
                </c:pt>
                <c:pt idx="15886">
                  <c:v>-0.48</c:v>
                </c:pt>
                <c:pt idx="15887">
                  <c:v>-0.44999999999999996</c:v>
                </c:pt>
                <c:pt idx="15888">
                  <c:v>-0.43999999999999995</c:v>
                </c:pt>
                <c:pt idx="15889">
                  <c:v>-0.42999999999999994</c:v>
                </c:pt>
                <c:pt idx="15890">
                  <c:v>-0.40000000000000013</c:v>
                </c:pt>
                <c:pt idx="15891">
                  <c:v>-0.38000000000000012</c:v>
                </c:pt>
                <c:pt idx="15892">
                  <c:v>-0.34000000000000008</c:v>
                </c:pt>
                <c:pt idx="15893">
                  <c:v>-0.32000000000000006</c:v>
                </c:pt>
                <c:pt idx="15894">
                  <c:v>-0.29000000000000004</c:v>
                </c:pt>
                <c:pt idx="15895">
                  <c:v>-0.27</c:v>
                </c:pt>
                <c:pt idx="15896">
                  <c:v>-0.24</c:v>
                </c:pt>
                <c:pt idx="15897">
                  <c:v>-0.21999999999999997</c:v>
                </c:pt>
                <c:pt idx="15898">
                  <c:v>-0.19999999999999996</c:v>
                </c:pt>
                <c:pt idx="15899">
                  <c:v>-0.18999999999999995</c:v>
                </c:pt>
                <c:pt idx="15900">
                  <c:v>-0.16999999999999993</c:v>
                </c:pt>
                <c:pt idx="15901">
                  <c:v>-0.14000000000000012</c:v>
                </c:pt>
                <c:pt idx="15902">
                  <c:v>-0.12000000000000011</c:v>
                </c:pt>
                <c:pt idx="15903">
                  <c:v>-9.000000000000008E-2</c:v>
                </c:pt>
                <c:pt idx="15904">
                  <c:v>-7.0000000000000062E-2</c:v>
                </c:pt>
                <c:pt idx="15905">
                  <c:v>-4.0000000000000036E-2</c:v>
                </c:pt>
                <c:pt idx="15906">
                  <c:v>-2.0000000000000018E-2</c:v>
                </c:pt>
                <c:pt idx="15907">
                  <c:v>1.0000000000000009E-2</c:v>
                </c:pt>
                <c:pt idx="15908">
                  <c:v>3.0000000000000027E-2</c:v>
                </c:pt>
                <c:pt idx="15909">
                  <c:v>6.0000000000000053E-2</c:v>
                </c:pt>
                <c:pt idx="15910">
                  <c:v>8.0000000000000071E-2</c:v>
                </c:pt>
                <c:pt idx="15911">
                  <c:v>0.10999999999999988</c:v>
                </c:pt>
                <c:pt idx="15912">
                  <c:v>0.1399999999999999</c:v>
                </c:pt>
                <c:pt idx="15913">
                  <c:v>0.15999999999999992</c:v>
                </c:pt>
                <c:pt idx="15914">
                  <c:v>0.18999999999999995</c:v>
                </c:pt>
                <c:pt idx="15915">
                  <c:v>0.20999999999999996</c:v>
                </c:pt>
                <c:pt idx="15916">
                  <c:v>0.24</c:v>
                </c:pt>
                <c:pt idx="15917">
                  <c:v>0.26</c:v>
                </c:pt>
                <c:pt idx="15918">
                  <c:v>0.29000000000000004</c:v>
                </c:pt>
                <c:pt idx="15919">
                  <c:v>0.32000000000000006</c:v>
                </c:pt>
                <c:pt idx="15920">
                  <c:v>0.34999999999999987</c:v>
                </c:pt>
                <c:pt idx="15921">
                  <c:v>0.36999999999999988</c:v>
                </c:pt>
                <c:pt idx="15922">
                  <c:v>0.39999999999999991</c:v>
                </c:pt>
                <c:pt idx="15923">
                  <c:v>0.41999999999999993</c:v>
                </c:pt>
                <c:pt idx="15924">
                  <c:v>0.44999999999999996</c:v>
                </c:pt>
                <c:pt idx="15925">
                  <c:v>0.45999999999999996</c:v>
                </c:pt>
                <c:pt idx="15926">
                  <c:v>0.46999999999999975</c:v>
                </c:pt>
                <c:pt idx="15927">
                  <c:v>0.5</c:v>
                </c:pt>
                <c:pt idx="15928">
                  <c:v>0.54</c:v>
                </c:pt>
                <c:pt idx="15929">
                  <c:v>0.56999999999999984</c:v>
                </c:pt>
                <c:pt idx="15930">
                  <c:v>0.60000000000000009</c:v>
                </c:pt>
                <c:pt idx="15931">
                  <c:v>0.60999999999999988</c:v>
                </c:pt>
                <c:pt idx="15932">
                  <c:v>0.62000000000000011</c:v>
                </c:pt>
                <c:pt idx="15933">
                  <c:v>0.64999999999999991</c:v>
                </c:pt>
                <c:pt idx="15934">
                  <c:v>0.66999999999999993</c:v>
                </c:pt>
                <c:pt idx="15935">
                  <c:v>0.70000000000000018</c:v>
                </c:pt>
                <c:pt idx="15936">
                  <c:v>0.71999999999999975</c:v>
                </c:pt>
                <c:pt idx="15937">
                  <c:v>0.75</c:v>
                </c:pt>
                <c:pt idx="15938">
                  <c:v>0.77</c:v>
                </c:pt>
                <c:pt idx="15939">
                  <c:v>0.79999999999999982</c:v>
                </c:pt>
                <c:pt idx="15940">
                  <c:v>0.81999999999999984</c:v>
                </c:pt>
                <c:pt idx="15941">
                  <c:v>0.81999999999999984</c:v>
                </c:pt>
                <c:pt idx="15942">
                  <c:v>0.85000000000000009</c:v>
                </c:pt>
                <c:pt idx="15943">
                  <c:v>0.87000000000000011</c:v>
                </c:pt>
                <c:pt idx="15944">
                  <c:v>0.89999999999999991</c:v>
                </c:pt>
                <c:pt idx="15945">
                  <c:v>0.91000000000000014</c:v>
                </c:pt>
                <c:pt idx="15946">
                  <c:v>0.91999999999999993</c:v>
                </c:pt>
                <c:pt idx="15947">
                  <c:v>0.96</c:v>
                </c:pt>
                <c:pt idx="15948">
                  <c:v>0.98</c:v>
                </c:pt>
                <c:pt idx="15949">
                  <c:v>1.0099999999999998</c:v>
                </c:pt>
                <c:pt idx="15950">
                  <c:v>1.0299999999999998</c:v>
                </c:pt>
                <c:pt idx="15951">
                  <c:v>1.0299999999999998</c:v>
                </c:pt>
                <c:pt idx="15952">
                  <c:v>1.06</c:v>
                </c:pt>
                <c:pt idx="15953">
                  <c:v>1.08</c:v>
                </c:pt>
                <c:pt idx="15954">
                  <c:v>1.1000000000000001</c:v>
                </c:pt>
                <c:pt idx="15955">
                  <c:v>1.1099999999999999</c:v>
                </c:pt>
                <c:pt idx="15956">
                  <c:v>1.1299999999999999</c:v>
                </c:pt>
                <c:pt idx="15957">
                  <c:v>1.1299999999999999</c:v>
                </c:pt>
                <c:pt idx="15958">
                  <c:v>1.1600000000000001</c:v>
                </c:pt>
                <c:pt idx="15959">
                  <c:v>1.1800000000000002</c:v>
                </c:pt>
                <c:pt idx="15960">
                  <c:v>1.1800000000000002</c:v>
                </c:pt>
                <c:pt idx="15961">
                  <c:v>1.19</c:v>
                </c:pt>
                <c:pt idx="15962">
                  <c:v>1.19</c:v>
                </c:pt>
                <c:pt idx="15963">
                  <c:v>1.1600000000000001</c:v>
                </c:pt>
                <c:pt idx="15964">
                  <c:v>1.1600000000000001</c:v>
                </c:pt>
                <c:pt idx="15965">
                  <c:v>1.1299999999999999</c:v>
                </c:pt>
                <c:pt idx="15966">
                  <c:v>1.1299999999999999</c:v>
                </c:pt>
                <c:pt idx="15967">
                  <c:v>1.1099999999999999</c:v>
                </c:pt>
                <c:pt idx="15968">
                  <c:v>1.08</c:v>
                </c:pt>
                <c:pt idx="15969">
                  <c:v>1.06</c:v>
                </c:pt>
                <c:pt idx="15970">
                  <c:v>1.0499999999999998</c:v>
                </c:pt>
                <c:pt idx="15971">
                  <c:v>1.0299999999999998</c:v>
                </c:pt>
                <c:pt idx="15972">
                  <c:v>1.0099999999999998</c:v>
                </c:pt>
                <c:pt idx="15973">
                  <c:v>1.0099999999999998</c:v>
                </c:pt>
                <c:pt idx="15974">
                  <c:v>0.98</c:v>
                </c:pt>
                <c:pt idx="15975">
                  <c:v>0.96</c:v>
                </c:pt>
                <c:pt idx="15976">
                  <c:v>0.93000000000000016</c:v>
                </c:pt>
                <c:pt idx="15977">
                  <c:v>0.91000000000000014</c:v>
                </c:pt>
                <c:pt idx="15978">
                  <c:v>0.89000000000000012</c:v>
                </c:pt>
                <c:pt idx="15979">
                  <c:v>0.87999999999999989</c:v>
                </c:pt>
                <c:pt idx="15980">
                  <c:v>0.85999999999999988</c:v>
                </c:pt>
                <c:pt idx="15981">
                  <c:v>0.81999999999999984</c:v>
                </c:pt>
                <c:pt idx="15982">
                  <c:v>0.79999999999999982</c:v>
                </c:pt>
                <c:pt idx="15983">
                  <c:v>0.77</c:v>
                </c:pt>
                <c:pt idx="15984">
                  <c:v>0.75999999999999979</c:v>
                </c:pt>
                <c:pt idx="15985">
                  <c:v>0.75</c:v>
                </c:pt>
                <c:pt idx="15986">
                  <c:v>0.71999999999999975</c:v>
                </c:pt>
                <c:pt idx="15987">
                  <c:v>0.70000000000000018</c:v>
                </c:pt>
                <c:pt idx="15988">
                  <c:v>0.66999999999999993</c:v>
                </c:pt>
                <c:pt idx="15989">
                  <c:v>0.64999999999999991</c:v>
                </c:pt>
                <c:pt idx="15990">
                  <c:v>0.62999999999999989</c:v>
                </c:pt>
                <c:pt idx="15991">
                  <c:v>0.62000000000000011</c:v>
                </c:pt>
                <c:pt idx="15992">
                  <c:v>0.60000000000000009</c:v>
                </c:pt>
                <c:pt idx="15993">
                  <c:v>0.56999999999999984</c:v>
                </c:pt>
                <c:pt idx="15994">
                  <c:v>0.54999999999999982</c:v>
                </c:pt>
                <c:pt idx="15995">
                  <c:v>0.52</c:v>
                </c:pt>
                <c:pt idx="15996">
                  <c:v>0.50999999999999979</c:v>
                </c:pt>
                <c:pt idx="15997">
                  <c:v>0.5</c:v>
                </c:pt>
                <c:pt idx="15998">
                  <c:v>0.46999999999999975</c:v>
                </c:pt>
                <c:pt idx="15999">
                  <c:v>0.44999999999999996</c:v>
                </c:pt>
                <c:pt idx="16000">
                  <c:v>0.41999999999999993</c:v>
                </c:pt>
                <c:pt idx="16001">
                  <c:v>0.39999999999999991</c:v>
                </c:pt>
                <c:pt idx="16002">
                  <c:v>0.36999999999999988</c:v>
                </c:pt>
                <c:pt idx="16003">
                  <c:v>0.33999999999999986</c:v>
                </c:pt>
                <c:pt idx="16004">
                  <c:v>0.30000000000000004</c:v>
                </c:pt>
                <c:pt idx="16005">
                  <c:v>0.28000000000000003</c:v>
                </c:pt>
                <c:pt idx="16006">
                  <c:v>0.25</c:v>
                </c:pt>
                <c:pt idx="16007">
                  <c:v>0.24</c:v>
                </c:pt>
                <c:pt idx="16008">
                  <c:v>0.21999999999999997</c:v>
                </c:pt>
                <c:pt idx="16009">
                  <c:v>0.18999999999999995</c:v>
                </c:pt>
                <c:pt idx="16010">
                  <c:v>0.16999999999999993</c:v>
                </c:pt>
                <c:pt idx="16011">
                  <c:v>0.1399999999999999</c:v>
                </c:pt>
                <c:pt idx="16012">
                  <c:v>0.11999999999999988</c:v>
                </c:pt>
                <c:pt idx="16013">
                  <c:v>8.9999999999999858E-2</c:v>
                </c:pt>
                <c:pt idx="16014">
                  <c:v>6.0000000000000053E-2</c:v>
                </c:pt>
                <c:pt idx="16015">
                  <c:v>3.0000000000000027E-2</c:v>
                </c:pt>
                <c:pt idx="16016">
                  <c:v>1.0000000000000009E-2</c:v>
                </c:pt>
                <c:pt idx="16017">
                  <c:v>-2.0000000000000018E-2</c:v>
                </c:pt>
                <c:pt idx="16018">
                  <c:v>-4.0000000000000036E-2</c:v>
                </c:pt>
                <c:pt idx="16019">
                  <c:v>-5.0000000000000044E-2</c:v>
                </c:pt>
                <c:pt idx="16020">
                  <c:v>-7.0000000000000062E-2</c:v>
                </c:pt>
                <c:pt idx="16021">
                  <c:v>-9.000000000000008E-2</c:v>
                </c:pt>
                <c:pt idx="16022">
                  <c:v>-0.12000000000000011</c:v>
                </c:pt>
                <c:pt idx="16023">
                  <c:v>-0.13000000000000012</c:v>
                </c:pt>
                <c:pt idx="16024">
                  <c:v>-0.14000000000000012</c:v>
                </c:pt>
                <c:pt idx="16025">
                  <c:v>-0.16999999999999993</c:v>
                </c:pt>
                <c:pt idx="16026">
                  <c:v>-0.18999999999999995</c:v>
                </c:pt>
                <c:pt idx="16027">
                  <c:v>-0.21999999999999997</c:v>
                </c:pt>
                <c:pt idx="16028">
                  <c:v>-0.24</c:v>
                </c:pt>
                <c:pt idx="16029">
                  <c:v>-0.27</c:v>
                </c:pt>
                <c:pt idx="16030">
                  <c:v>-0.30000000000000004</c:v>
                </c:pt>
                <c:pt idx="16031">
                  <c:v>-0.33000000000000007</c:v>
                </c:pt>
                <c:pt idx="16032">
                  <c:v>-0.35000000000000009</c:v>
                </c:pt>
                <c:pt idx="16033">
                  <c:v>-0.38000000000000012</c:v>
                </c:pt>
                <c:pt idx="16034">
                  <c:v>-0.40000000000000013</c:v>
                </c:pt>
                <c:pt idx="16035">
                  <c:v>-0.41000000000000014</c:v>
                </c:pt>
                <c:pt idx="16036">
                  <c:v>-0.42999999999999994</c:v>
                </c:pt>
                <c:pt idx="16037">
                  <c:v>-0.44999999999999996</c:v>
                </c:pt>
                <c:pt idx="16038">
                  <c:v>-0.48</c:v>
                </c:pt>
                <c:pt idx="16039">
                  <c:v>-0.5</c:v>
                </c:pt>
                <c:pt idx="16040">
                  <c:v>-0.53</c:v>
                </c:pt>
                <c:pt idx="16041">
                  <c:v>-0.54</c:v>
                </c:pt>
                <c:pt idx="16042">
                  <c:v>-0.55000000000000004</c:v>
                </c:pt>
                <c:pt idx="16043">
                  <c:v>-0.58000000000000007</c:v>
                </c:pt>
                <c:pt idx="16044">
                  <c:v>-0.60000000000000009</c:v>
                </c:pt>
                <c:pt idx="16045">
                  <c:v>-0.63</c:v>
                </c:pt>
                <c:pt idx="16046">
                  <c:v>-0.64</c:v>
                </c:pt>
                <c:pt idx="16047">
                  <c:v>-0.65</c:v>
                </c:pt>
                <c:pt idx="16048">
                  <c:v>-0.68</c:v>
                </c:pt>
                <c:pt idx="16049">
                  <c:v>-0.70000000000000007</c:v>
                </c:pt>
                <c:pt idx="16050">
                  <c:v>-0.73</c:v>
                </c:pt>
                <c:pt idx="16051">
                  <c:v>-0.76</c:v>
                </c:pt>
                <c:pt idx="16052">
                  <c:v>-0.78</c:v>
                </c:pt>
                <c:pt idx="16053">
                  <c:v>-0.81</c:v>
                </c:pt>
                <c:pt idx="16054">
                  <c:v>-0.83000000000000007</c:v>
                </c:pt>
                <c:pt idx="16055">
                  <c:v>-0.86</c:v>
                </c:pt>
                <c:pt idx="16056">
                  <c:v>-0.87</c:v>
                </c:pt>
                <c:pt idx="16057">
                  <c:v>-0.88</c:v>
                </c:pt>
                <c:pt idx="16058">
                  <c:v>-0.91</c:v>
                </c:pt>
                <c:pt idx="16059">
                  <c:v>-0.93</c:v>
                </c:pt>
                <c:pt idx="16060">
                  <c:v>-0.96000000000000008</c:v>
                </c:pt>
                <c:pt idx="16061">
                  <c:v>-0.98</c:v>
                </c:pt>
                <c:pt idx="16062">
                  <c:v>-1.01</c:v>
                </c:pt>
                <c:pt idx="16063">
                  <c:v>-1.03</c:v>
                </c:pt>
                <c:pt idx="16064">
                  <c:v>-1.06</c:v>
                </c:pt>
                <c:pt idx="16065">
                  <c:v>-1.07</c:v>
                </c:pt>
                <c:pt idx="16066">
                  <c:v>-1.08</c:v>
                </c:pt>
                <c:pt idx="16067">
                  <c:v>-1.1100000000000001</c:v>
                </c:pt>
                <c:pt idx="16068">
                  <c:v>-1.1200000000000001</c:v>
                </c:pt>
                <c:pt idx="16069">
                  <c:v>-1.1300000000000001</c:v>
                </c:pt>
                <c:pt idx="16070">
                  <c:v>-1.1600000000000001</c:v>
                </c:pt>
                <c:pt idx="16071">
                  <c:v>-1.1800000000000002</c:v>
                </c:pt>
                <c:pt idx="16072">
                  <c:v>-1.21</c:v>
                </c:pt>
                <c:pt idx="16073">
                  <c:v>-1.23</c:v>
                </c:pt>
                <c:pt idx="16074">
                  <c:v>-1.26</c:v>
                </c:pt>
                <c:pt idx="16075">
                  <c:v>-1.26</c:v>
                </c:pt>
                <c:pt idx="16076">
                  <c:v>-1.28</c:v>
                </c:pt>
                <c:pt idx="16077">
                  <c:v>-1.28</c:v>
                </c:pt>
                <c:pt idx="16078">
                  <c:v>-1.26</c:v>
                </c:pt>
                <c:pt idx="16079">
                  <c:v>-1.23</c:v>
                </c:pt>
                <c:pt idx="16080">
                  <c:v>-1.23</c:v>
                </c:pt>
                <c:pt idx="16081">
                  <c:v>-1.23</c:v>
                </c:pt>
                <c:pt idx="16082">
                  <c:v>-1.21</c:v>
                </c:pt>
                <c:pt idx="16083">
                  <c:v>-1.1800000000000002</c:v>
                </c:pt>
                <c:pt idx="16084">
                  <c:v>-1.1800000000000002</c:v>
                </c:pt>
                <c:pt idx="16085">
                  <c:v>-1.1600000000000001</c:v>
                </c:pt>
                <c:pt idx="16086">
                  <c:v>-1.1300000000000001</c:v>
                </c:pt>
                <c:pt idx="16087">
                  <c:v>-1.1100000000000001</c:v>
                </c:pt>
                <c:pt idx="16088">
                  <c:v>-1.0900000000000001</c:v>
                </c:pt>
                <c:pt idx="16089">
                  <c:v>-1.08</c:v>
                </c:pt>
                <c:pt idx="16090">
                  <c:v>-1.06</c:v>
                </c:pt>
                <c:pt idx="16091">
                  <c:v>-1.02</c:v>
                </c:pt>
                <c:pt idx="16092">
                  <c:v>-1</c:v>
                </c:pt>
                <c:pt idx="16093">
                  <c:v>-0.97000000000000008</c:v>
                </c:pt>
                <c:pt idx="16094">
                  <c:v>-0.97000000000000008</c:v>
                </c:pt>
                <c:pt idx="16095">
                  <c:v>-0.95000000000000007</c:v>
                </c:pt>
                <c:pt idx="16096">
                  <c:v>-0.92</c:v>
                </c:pt>
                <c:pt idx="16097">
                  <c:v>-0.9</c:v>
                </c:pt>
                <c:pt idx="16098">
                  <c:v>-0.87</c:v>
                </c:pt>
                <c:pt idx="16099">
                  <c:v>-0.85000000000000009</c:v>
                </c:pt>
                <c:pt idx="16100">
                  <c:v>-0.82000000000000006</c:v>
                </c:pt>
                <c:pt idx="16101">
                  <c:v>-0.8</c:v>
                </c:pt>
                <c:pt idx="16102">
                  <c:v>-0.77</c:v>
                </c:pt>
                <c:pt idx="16103">
                  <c:v>-0.75</c:v>
                </c:pt>
                <c:pt idx="16104">
                  <c:v>-0.72000000000000008</c:v>
                </c:pt>
                <c:pt idx="16105">
                  <c:v>-0.70000000000000007</c:v>
                </c:pt>
                <c:pt idx="16106">
                  <c:v>-0.69000000000000006</c:v>
                </c:pt>
                <c:pt idx="16107">
                  <c:v>-0.67</c:v>
                </c:pt>
                <c:pt idx="16108">
                  <c:v>-0.65</c:v>
                </c:pt>
                <c:pt idx="16109">
                  <c:v>-0.62</c:v>
                </c:pt>
                <c:pt idx="16110">
                  <c:v>-0.60000000000000009</c:v>
                </c:pt>
                <c:pt idx="16111">
                  <c:v>-0.57000000000000006</c:v>
                </c:pt>
                <c:pt idx="16112">
                  <c:v>-0.55000000000000004</c:v>
                </c:pt>
                <c:pt idx="16113">
                  <c:v>-0.55000000000000004</c:v>
                </c:pt>
                <c:pt idx="16114">
                  <c:v>-0.52</c:v>
                </c:pt>
                <c:pt idx="16115">
                  <c:v>-0.49</c:v>
                </c:pt>
                <c:pt idx="16116">
                  <c:v>-0.47</c:v>
                </c:pt>
                <c:pt idx="16117">
                  <c:v>-0.43999999999999995</c:v>
                </c:pt>
                <c:pt idx="16118">
                  <c:v>-0.41999999999999993</c:v>
                </c:pt>
                <c:pt idx="16119">
                  <c:v>-0.40000000000000013</c:v>
                </c:pt>
                <c:pt idx="16120">
                  <c:v>-0.39000000000000012</c:v>
                </c:pt>
                <c:pt idx="16121">
                  <c:v>-0.3600000000000001</c:v>
                </c:pt>
                <c:pt idx="16122">
                  <c:v>-0.34000000000000008</c:v>
                </c:pt>
                <c:pt idx="16123">
                  <c:v>-0.31000000000000005</c:v>
                </c:pt>
                <c:pt idx="16124">
                  <c:v>-0.28000000000000003</c:v>
                </c:pt>
                <c:pt idx="16125">
                  <c:v>-0.26</c:v>
                </c:pt>
                <c:pt idx="16126">
                  <c:v>-0.22999999999999998</c:v>
                </c:pt>
                <c:pt idx="16127">
                  <c:v>-0.20999999999999996</c:v>
                </c:pt>
                <c:pt idx="16128">
                  <c:v>-0.17999999999999994</c:v>
                </c:pt>
                <c:pt idx="16129">
                  <c:v>-0.16000000000000014</c:v>
                </c:pt>
                <c:pt idx="16130">
                  <c:v>-0.14000000000000012</c:v>
                </c:pt>
                <c:pt idx="16131">
                  <c:v>-0.13000000000000012</c:v>
                </c:pt>
                <c:pt idx="16132">
                  <c:v>-0.10000000000000009</c:v>
                </c:pt>
                <c:pt idx="16133">
                  <c:v>-7.0000000000000062E-2</c:v>
                </c:pt>
                <c:pt idx="16134">
                  <c:v>-4.0000000000000036E-2</c:v>
                </c:pt>
                <c:pt idx="16135">
                  <c:v>-2.0000000000000018E-2</c:v>
                </c:pt>
                <c:pt idx="16136">
                  <c:v>1.0000000000000009E-2</c:v>
                </c:pt>
                <c:pt idx="16137">
                  <c:v>3.0000000000000027E-2</c:v>
                </c:pt>
                <c:pt idx="16138">
                  <c:v>6.0000000000000053E-2</c:v>
                </c:pt>
                <c:pt idx="16139">
                  <c:v>8.0000000000000071E-2</c:v>
                </c:pt>
                <c:pt idx="16140">
                  <c:v>0.11999999999999988</c:v>
                </c:pt>
                <c:pt idx="16141">
                  <c:v>0.1399999999999999</c:v>
                </c:pt>
                <c:pt idx="16142">
                  <c:v>0.15999999999999992</c:v>
                </c:pt>
                <c:pt idx="16143">
                  <c:v>0.17999999999999994</c:v>
                </c:pt>
                <c:pt idx="16144">
                  <c:v>0.20999999999999996</c:v>
                </c:pt>
                <c:pt idx="16145">
                  <c:v>0.24</c:v>
                </c:pt>
                <c:pt idx="16146">
                  <c:v>0.26</c:v>
                </c:pt>
                <c:pt idx="16147">
                  <c:v>0.29000000000000004</c:v>
                </c:pt>
                <c:pt idx="16148">
                  <c:v>0.31000000000000005</c:v>
                </c:pt>
                <c:pt idx="16149">
                  <c:v>0.33999999999999986</c:v>
                </c:pt>
                <c:pt idx="16150">
                  <c:v>0.34999999999999987</c:v>
                </c:pt>
                <c:pt idx="16151">
                  <c:v>0.35999999999999988</c:v>
                </c:pt>
                <c:pt idx="16152">
                  <c:v>0.3899999999999999</c:v>
                </c:pt>
                <c:pt idx="16153">
                  <c:v>0.40999999999999992</c:v>
                </c:pt>
                <c:pt idx="16154">
                  <c:v>0.43999999999999995</c:v>
                </c:pt>
                <c:pt idx="16155">
                  <c:v>0.44999999999999996</c:v>
                </c:pt>
                <c:pt idx="16156">
                  <c:v>0.45999999999999996</c:v>
                </c:pt>
                <c:pt idx="16157">
                  <c:v>0.48999999999999977</c:v>
                </c:pt>
                <c:pt idx="16158">
                  <c:v>0.50999999999999979</c:v>
                </c:pt>
                <c:pt idx="16159">
                  <c:v>0.54</c:v>
                </c:pt>
                <c:pt idx="16160">
                  <c:v>0.56999999999999984</c:v>
                </c:pt>
                <c:pt idx="16161">
                  <c:v>0.58000000000000007</c:v>
                </c:pt>
                <c:pt idx="16162">
                  <c:v>0.60000000000000009</c:v>
                </c:pt>
                <c:pt idx="16163">
                  <c:v>0.62000000000000011</c:v>
                </c:pt>
                <c:pt idx="16164">
                  <c:v>0.64999999999999991</c:v>
                </c:pt>
                <c:pt idx="16165">
                  <c:v>0.66999999999999993</c:v>
                </c:pt>
                <c:pt idx="16166">
                  <c:v>0.70000000000000018</c:v>
                </c:pt>
                <c:pt idx="16167">
                  <c:v>0.71999999999999975</c:v>
                </c:pt>
                <c:pt idx="16168">
                  <c:v>0.75</c:v>
                </c:pt>
                <c:pt idx="16169">
                  <c:v>0.77</c:v>
                </c:pt>
                <c:pt idx="16170">
                  <c:v>0.79999999999999982</c:v>
                </c:pt>
                <c:pt idx="16171">
                  <c:v>0.81999999999999984</c:v>
                </c:pt>
                <c:pt idx="16172">
                  <c:v>0.85000000000000009</c:v>
                </c:pt>
                <c:pt idx="16173">
                  <c:v>0.94</c:v>
                </c:pt>
                <c:pt idx="16174">
                  <c:v>0.96999999999999975</c:v>
                </c:pt>
                <c:pt idx="16175">
                  <c:v>0.98</c:v>
                </c:pt>
                <c:pt idx="16176">
                  <c:v>0.98999999999999977</c:v>
                </c:pt>
                <c:pt idx="16177">
                  <c:v>1.02</c:v>
                </c:pt>
                <c:pt idx="16178">
                  <c:v>1.02</c:v>
                </c:pt>
                <c:pt idx="16179">
                  <c:v>1.04</c:v>
                </c:pt>
                <c:pt idx="16180">
                  <c:v>1.0699999999999998</c:v>
                </c:pt>
                <c:pt idx="16181">
                  <c:v>1.0899999999999999</c:v>
                </c:pt>
                <c:pt idx="16182">
                  <c:v>1.1200000000000001</c:v>
                </c:pt>
                <c:pt idx="16183">
                  <c:v>1.1200000000000001</c:v>
                </c:pt>
                <c:pt idx="16184">
                  <c:v>1.1400000000000001</c:v>
                </c:pt>
                <c:pt idx="16185">
                  <c:v>1.17</c:v>
                </c:pt>
                <c:pt idx="16186">
                  <c:v>1.19</c:v>
                </c:pt>
                <c:pt idx="16187">
                  <c:v>1.21</c:v>
                </c:pt>
                <c:pt idx="16188">
                  <c:v>1.2199999999999998</c:v>
                </c:pt>
                <c:pt idx="16189">
                  <c:v>1.2399999999999998</c:v>
                </c:pt>
                <c:pt idx="16190">
                  <c:v>1.2599999999999998</c:v>
                </c:pt>
                <c:pt idx="16191">
                  <c:v>1.27</c:v>
                </c:pt>
                <c:pt idx="16192">
                  <c:v>1.27</c:v>
                </c:pt>
                <c:pt idx="16193">
                  <c:v>1.2799999999999998</c:v>
                </c:pt>
                <c:pt idx="16194">
                  <c:v>1.2399999999999998</c:v>
                </c:pt>
                <c:pt idx="16195">
                  <c:v>1.2199999999999998</c:v>
                </c:pt>
                <c:pt idx="16196">
                  <c:v>1.19</c:v>
                </c:pt>
                <c:pt idx="16197">
                  <c:v>1.17</c:v>
                </c:pt>
                <c:pt idx="16198">
                  <c:v>1.1400000000000001</c:v>
                </c:pt>
                <c:pt idx="16199">
                  <c:v>1.1299999999999999</c:v>
                </c:pt>
                <c:pt idx="16200">
                  <c:v>1.1200000000000001</c:v>
                </c:pt>
                <c:pt idx="16201">
                  <c:v>1.0899999999999999</c:v>
                </c:pt>
                <c:pt idx="16202">
                  <c:v>1.08</c:v>
                </c:pt>
                <c:pt idx="16203">
                  <c:v>1.0699999999999998</c:v>
                </c:pt>
                <c:pt idx="16204">
                  <c:v>1.04</c:v>
                </c:pt>
                <c:pt idx="16205">
                  <c:v>1.02</c:v>
                </c:pt>
                <c:pt idx="16206">
                  <c:v>0.98999999999999977</c:v>
                </c:pt>
                <c:pt idx="16207">
                  <c:v>0.96999999999999975</c:v>
                </c:pt>
                <c:pt idx="16208">
                  <c:v>0.94</c:v>
                </c:pt>
                <c:pt idx="16209">
                  <c:v>0.91999999999999993</c:v>
                </c:pt>
                <c:pt idx="16210">
                  <c:v>0.89000000000000012</c:v>
                </c:pt>
                <c:pt idx="16211">
                  <c:v>0.87999999999999989</c:v>
                </c:pt>
                <c:pt idx="16212">
                  <c:v>0.87000000000000011</c:v>
                </c:pt>
                <c:pt idx="16213">
                  <c:v>0.83999999999999986</c:v>
                </c:pt>
                <c:pt idx="16214">
                  <c:v>0.81999999999999984</c:v>
                </c:pt>
                <c:pt idx="16215">
                  <c:v>0.7799999999999998</c:v>
                </c:pt>
                <c:pt idx="16216">
                  <c:v>0.75999999999999979</c:v>
                </c:pt>
                <c:pt idx="16217">
                  <c:v>0.73999999999999977</c:v>
                </c:pt>
                <c:pt idx="16218">
                  <c:v>0.71999999999999975</c:v>
                </c:pt>
                <c:pt idx="16219">
                  <c:v>0.70000000000000018</c:v>
                </c:pt>
                <c:pt idx="16220">
                  <c:v>0.66999999999999993</c:v>
                </c:pt>
                <c:pt idx="16221">
                  <c:v>0.64999999999999991</c:v>
                </c:pt>
                <c:pt idx="16222">
                  <c:v>0.62000000000000011</c:v>
                </c:pt>
                <c:pt idx="16223">
                  <c:v>0.60999999999999988</c:v>
                </c:pt>
                <c:pt idx="16224">
                  <c:v>0.60000000000000009</c:v>
                </c:pt>
                <c:pt idx="16225">
                  <c:v>0.56999999999999984</c:v>
                </c:pt>
                <c:pt idx="16226">
                  <c:v>0.54999999999999982</c:v>
                </c:pt>
                <c:pt idx="16227">
                  <c:v>0.52</c:v>
                </c:pt>
                <c:pt idx="16228">
                  <c:v>0.50999999999999979</c:v>
                </c:pt>
                <c:pt idx="16229">
                  <c:v>0.5</c:v>
                </c:pt>
                <c:pt idx="16230">
                  <c:v>0.46999999999999975</c:v>
                </c:pt>
                <c:pt idx="16231">
                  <c:v>0.44999999999999996</c:v>
                </c:pt>
                <c:pt idx="16232">
                  <c:v>0.41999999999999993</c:v>
                </c:pt>
                <c:pt idx="16233">
                  <c:v>0.39999999999999991</c:v>
                </c:pt>
                <c:pt idx="16234">
                  <c:v>0.36999999999999988</c:v>
                </c:pt>
                <c:pt idx="16235">
                  <c:v>0.35999999999999988</c:v>
                </c:pt>
                <c:pt idx="16236">
                  <c:v>0.34999999999999987</c:v>
                </c:pt>
                <c:pt idx="16237">
                  <c:v>0.31000000000000005</c:v>
                </c:pt>
                <c:pt idx="16238">
                  <c:v>0.29000000000000004</c:v>
                </c:pt>
                <c:pt idx="16239">
                  <c:v>0.26</c:v>
                </c:pt>
                <c:pt idx="16240">
                  <c:v>0.24</c:v>
                </c:pt>
                <c:pt idx="16241">
                  <c:v>0.20999999999999996</c:v>
                </c:pt>
                <c:pt idx="16242">
                  <c:v>0.18999999999999995</c:v>
                </c:pt>
                <c:pt idx="16243">
                  <c:v>0.15999999999999992</c:v>
                </c:pt>
                <c:pt idx="16244">
                  <c:v>0.1399999999999999</c:v>
                </c:pt>
                <c:pt idx="16245">
                  <c:v>0.10999999999999988</c:v>
                </c:pt>
                <c:pt idx="16246">
                  <c:v>8.0000000000000071E-2</c:v>
                </c:pt>
                <c:pt idx="16247">
                  <c:v>8.0000000000000071E-2</c:v>
                </c:pt>
                <c:pt idx="16248">
                  <c:v>6.0000000000000053E-2</c:v>
                </c:pt>
                <c:pt idx="16249">
                  <c:v>3.0000000000000027E-2</c:v>
                </c:pt>
                <c:pt idx="16250">
                  <c:v>1.0000000000000009E-2</c:v>
                </c:pt>
                <c:pt idx="16251">
                  <c:v>-2.0000000000000018E-2</c:v>
                </c:pt>
                <c:pt idx="16252">
                  <c:v>-2.0000000000000018E-2</c:v>
                </c:pt>
                <c:pt idx="16253">
                  <c:v>-4.0000000000000036E-2</c:v>
                </c:pt>
                <c:pt idx="16254">
                  <c:v>-7.0000000000000062E-2</c:v>
                </c:pt>
                <c:pt idx="16255">
                  <c:v>-9.000000000000008E-2</c:v>
                </c:pt>
                <c:pt idx="16256">
                  <c:v>-0.12000000000000011</c:v>
                </c:pt>
                <c:pt idx="16257">
                  <c:v>-0.14000000000000012</c:v>
                </c:pt>
                <c:pt idx="16258">
                  <c:v>-0.16999999999999993</c:v>
                </c:pt>
                <c:pt idx="16259">
                  <c:v>-0.19999999999999996</c:v>
                </c:pt>
                <c:pt idx="16260">
                  <c:v>-0.22999999999999998</c:v>
                </c:pt>
                <c:pt idx="16261">
                  <c:v>-0.25</c:v>
                </c:pt>
                <c:pt idx="16262">
                  <c:v>-0.28000000000000003</c:v>
                </c:pt>
                <c:pt idx="16263">
                  <c:v>-0.28000000000000003</c:v>
                </c:pt>
                <c:pt idx="16264">
                  <c:v>-0.30000000000000004</c:v>
                </c:pt>
                <c:pt idx="16265">
                  <c:v>-0.33000000000000007</c:v>
                </c:pt>
                <c:pt idx="16266">
                  <c:v>-0.35000000000000009</c:v>
                </c:pt>
                <c:pt idx="16267">
                  <c:v>-0.38000000000000012</c:v>
                </c:pt>
                <c:pt idx="16268">
                  <c:v>-0.40000000000000013</c:v>
                </c:pt>
                <c:pt idx="16269">
                  <c:v>-0.41000000000000014</c:v>
                </c:pt>
                <c:pt idx="16270">
                  <c:v>-0.42999999999999994</c:v>
                </c:pt>
                <c:pt idx="16271">
                  <c:v>-0.44999999999999996</c:v>
                </c:pt>
                <c:pt idx="16272">
                  <c:v>-0.48</c:v>
                </c:pt>
                <c:pt idx="16273">
                  <c:v>-0.5</c:v>
                </c:pt>
                <c:pt idx="16274">
                  <c:v>-0.52</c:v>
                </c:pt>
                <c:pt idx="16275">
                  <c:v>-0.53</c:v>
                </c:pt>
                <c:pt idx="16276">
                  <c:v>-0.55000000000000004</c:v>
                </c:pt>
                <c:pt idx="16277">
                  <c:v>-0.58000000000000007</c:v>
                </c:pt>
                <c:pt idx="16278">
                  <c:v>-0.60000000000000009</c:v>
                </c:pt>
                <c:pt idx="16279">
                  <c:v>-0.60000000000000009</c:v>
                </c:pt>
                <c:pt idx="16280">
                  <c:v>-0.63</c:v>
                </c:pt>
                <c:pt idx="16281">
                  <c:v>-0.65</c:v>
                </c:pt>
                <c:pt idx="16282">
                  <c:v>-0.68</c:v>
                </c:pt>
                <c:pt idx="16283">
                  <c:v>-0.70000000000000007</c:v>
                </c:pt>
                <c:pt idx="16284">
                  <c:v>-0.73</c:v>
                </c:pt>
                <c:pt idx="16285">
                  <c:v>-0.76</c:v>
                </c:pt>
                <c:pt idx="16286">
                  <c:v>-0.78</c:v>
                </c:pt>
                <c:pt idx="16287">
                  <c:v>-0.81</c:v>
                </c:pt>
                <c:pt idx="16288">
                  <c:v>-0.81</c:v>
                </c:pt>
                <c:pt idx="16289">
                  <c:v>-0.83000000000000007</c:v>
                </c:pt>
                <c:pt idx="16290">
                  <c:v>-0.86</c:v>
                </c:pt>
                <c:pt idx="16291">
                  <c:v>-0.88</c:v>
                </c:pt>
                <c:pt idx="16292">
                  <c:v>-0.91</c:v>
                </c:pt>
                <c:pt idx="16293">
                  <c:v>-0.93</c:v>
                </c:pt>
                <c:pt idx="16294">
                  <c:v>-0.95000000000000007</c:v>
                </c:pt>
                <c:pt idx="16295">
                  <c:v>-0.96000000000000008</c:v>
                </c:pt>
                <c:pt idx="16296">
                  <c:v>-0.98</c:v>
                </c:pt>
                <c:pt idx="16297">
                  <c:v>-1</c:v>
                </c:pt>
                <c:pt idx="16298">
                  <c:v>-1.01</c:v>
                </c:pt>
                <c:pt idx="16299">
                  <c:v>-1.03</c:v>
                </c:pt>
                <c:pt idx="16300">
                  <c:v>-1.04</c:v>
                </c:pt>
                <c:pt idx="16301">
                  <c:v>-1.06</c:v>
                </c:pt>
                <c:pt idx="16302">
                  <c:v>-1.06</c:v>
                </c:pt>
                <c:pt idx="16303">
                  <c:v>-1.06</c:v>
                </c:pt>
                <c:pt idx="16304">
                  <c:v>-1.03</c:v>
                </c:pt>
                <c:pt idx="16305">
                  <c:v>-1.03</c:v>
                </c:pt>
                <c:pt idx="16306">
                  <c:v>-1.01</c:v>
                </c:pt>
                <c:pt idx="16307">
                  <c:v>-0.98</c:v>
                </c:pt>
                <c:pt idx="16308">
                  <c:v>-0.97000000000000008</c:v>
                </c:pt>
                <c:pt idx="16309">
                  <c:v>-0.96000000000000008</c:v>
                </c:pt>
                <c:pt idx="16310">
                  <c:v>-0.93</c:v>
                </c:pt>
                <c:pt idx="16311">
                  <c:v>-0.91</c:v>
                </c:pt>
                <c:pt idx="16312">
                  <c:v>-0.88</c:v>
                </c:pt>
                <c:pt idx="16313">
                  <c:v>-0.86</c:v>
                </c:pt>
                <c:pt idx="16314">
                  <c:v>-0.83000000000000007</c:v>
                </c:pt>
                <c:pt idx="16315">
                  <c:v>-0.81</c:v>
                </c:pt>
                <c:pt idx="16316">
                  <c:v>-0.78</c:v>
                </c:pt>
                <c:pt idx="16317">
                  <c:v>-0.76</c:v>
                </c:pt>
                <c:pt idx="16318">
                  <c:v>-0.73</c:v>
                </c:pt>
                <c:pt idx="16319">
                  <c:v>-0.70000000000000007</c:v>
                </c:pt>
                <c:pt idx="16320">
                  <c:v>-0.68</c:v>
                </c:pt>
                <c:pt idx="16321">
                  <c:v>-0.67</c:v>
                </c:pt>
                <c:pt idx="16322">
                  <c:v>-0.65</c:v>
                </c:pt>
                <c:pt idx="16323">
                  <c:v>-0.63</c:v>
                </c:pt>
                <c:pt idx="16324">
                  <c:v>-0.60000000000000009</c:v>
                </c:pt>
                <c:pt idx="16325">
                  <c:v>-0.56000000000000005</c:v>
                </c:pt>
                <c:pt idx="16326">
                  <c:v>-0.54</c:v>
                </c:pt>
                <c:pt idx="16327">
                  <c:v>-0.53</c:v>
                </c:pt>
                <c:pt idx="16328">
                  <c:v>-0.5</c:v>
                </c:pt>
                <c:pt idx="16329">
                  <c:v>-0.47</c:v>
                </c:pt>
                <c:pt idx="16330">
                  <c:v>-0.43999999999999995</c:v>
                </c:pt>
                <c:pt idx="16331">
                  <c:v>-0.41999999999999993</c:v>
                </c:pt>
                <c:pt idx="16332">
                  <c:v>-0.41000000000000014</c:v>
                </c:pt>
                <c:pt idx="16333">
                  <c:v>-0.39000000000000012</c:v>
                </c:pt>
                <c:pt idx="16334">
                  <c:v>-0.37000000000000011</c:v>
                </c:pt>
                <c:pt idx="16335">
                  <c:v>-0.34000000000000008</c:v>
                </c:pt>
                <c:pt idx="16336">
                  <c:v>-0.32000000000000006</c:v>
                </c:pt>
                <c:pt idx="16337">
                  <c:v>-0.29000000000000004</c:v>
                </c:pt>
                <c:pt idx="16338">
                  <c:v>-0.28000000000000003</c:v>
                </c:pt>
                <c:pt idx="16339">
                  <c:v>-0.27</c:v>
                </c:pt>
                <c:pt idx="16340">
                  <c:v>-0.24</c:v>
                </c:pt>
                <c:pt idx="16341">
                  <c:v>-0.21999999999999997</c:v>
                </c:pt>
                <c:pt idx="16342">
                  <c:v>-0.18999999999999995</c:v>
                </c:pt>
                <c:pt idx="16343">
                  <c:v>-0.16999999999999993</c:v>
                </c:pt>
                <c:pt idx="16344">
                  <c:v>-0.16000000000000014</c:v>
                </c:pt>
                <c:pt idx="16345">
                  <c:v>-0.14000000000000012</c:v>
                </c:pt>
                <c:pt idx="16346">
                  <c:v>-0.12000000000000011</c:v>
                </c:pt>
                <c:pt idx="16347">
                  <c:v>-9.000000000000008E-2</c:v>
                </c:pt>
                <c:pt idx="16348">
                  <c:v>-7.0000000000000062E-2</c:v>
                </c:pt>
                <c:pt idx="16349">
                  <c:v>-4.0000000000000036E-2</c:v>
                </c:pt>
                <c:pt idx="16350">
                  <c:v>-2.0000000000000018E-2</c:v>
                </c:pt>
                <c:pt idx="16351">
                  <c:v>1.0000000000000009E-2</c:v>
                </c:pt>
                <c:pt idx="16352">
                  <c:v>4.0000000000000036E-2</c:v>
                </c:pt>
                <c:pt idx="16353">
                  <c:v>8.0000000000000071E-2</c:v>
                </c:pt>
                <c:pt idx="16354">
                  <c:v>9.9999999999999867E-2</c:v>
                </c:pt>
                <c:pt idx="16355">
                  <c:v>0.11999999999999988</c:v>
                </c:pt>
                <c:pt idx="16356">
                  <c:v>0.12999999999999989</c:v>
                </c:pt>
                <c:pt idx="16357">
                  <c:v>0.14999999999999991</c:v>
                </c:pt>
                <c:pt idx="16358">
                  <c:v>0.17999999999999994</c:v>
                </c:pt>
                <c:pt idx="16359">
                  <c:v>0.19999999999999996</c:v>
                </c:pt>
                <c:pt idx="16360">
                  <c:v>0.22999999999999998</c:v>
                </c:pt>
                <c:pt idx="16361">
                  <c:v>0.25</c:v>
                </c:pt>
                <c:pt idx="16362">
                  <c:v>0.28000000000000003</c:v>
                </c:pt>
                <c:pt idx="16363">
                  <c:v>0.30000000000000004</c:v>
                </c:pt>
                <c:pt idx="16364">
                  <c:v>0.33000000000000007</c:v>
                </c:pt>
                <c:pt idx="16365">
                  <c:v>0.34999999999999987</c:v>
                </c:pt>
                <c:pt idx="16366">
                  <c:v>0.34999999999999987</c:v>
                </c:pt>
                <c:pt idx="16367">
                  <c:v>0.37999999999999989</c:v>
                </c:pt>
                <c:pt idx="16368">
                  <c:v>0.39999999999999991</c:v>
                </c:pt>
                <c:pt idx="16369">
                  <c:v>0.42999999999999994</c:v>
                </c:pt>
                <c:pt idx="16370">
                  <c:v>0.44999999999999996</c:v>
                </c:pt>
                <c:pt idx="16371">
                  <c:v>0.46999999999999975</c:v>
                </c:pt>
                <c:pt idx="16372">
                  <c:v>0.48</c:v>
                </c:pt>
                <c:pt idx="16373">
                  <c:v>0.5</c:v>
                </c:pt>
                <c:pt idx="16374">
                  <c:v>0.5299999999999998</c:v>
                </c:pt>
                <c:pt idx="16375">
                  <c:v>0.56000000000000005</c:v>
                </c:pt>
                <c:pt idx="16376">
                  <c:v>0.58000000000000007</c:v>
                </c:pt>
                <c:pt idx="16377">
                  <c:v>0.60999999999999988</c:v>
                </c:pt>
                <c:pt idx="16378">
                  <c:v>0.64000000000000012</c:v>
                </c:pt>
                <c:pt idx="16379">
                  <c:v>0.66999999999999993</c:v>
                </c:pt>
                <c:pt idx="16380">
                  <c:v>0.70000000000000018</c:v>
                </c:pt>
                <c:pt idx="16381">
                  <c:v>0.71999999999999975</c:v>
                </c:pt>
                <c:pt idx="16382">
                  <c:v>0.75</c:v>
                </c:pt>
                <c:pt idx="16383">
                  <c:v>0.77</c:v>
                </c:pt>
                <c:pt idx="16384">
                  <c:v>0.79999999999999982</c:v>
                </c:pt>
                <c:pt idx="16385">
                  <c:v>0.79999999999999982</c:v>
                </c:pt>
                <c:pt idx="16386">
                  <c:v>0.81999999999999984</c:v>
                </c:pt>
                <c:pt idx="16387">
                  <c:v>0.85000000000000009</c:v>
                </c:pt>
                <c:pt idx="16388">
                  <c:v>0.87000000000000011</c:v>
                </c:pt>
                <c:pt idx="16389">
                  <c:v>0.87000000000000011</c:v>
                </c:pt>
                <c:pt idx="16390">
                  <c:v>0.89999999999999991</c:v>
                </c:pt>
                <c:pt idx="16391">
                  <c:v>0.91999999999999993</c:v>
                </c:pt>
                <c:pt idx="16392">
                  <c:v>0.94</c:v>
                </c:pt>
                <c:pt idx="16393">
                  <c:v>0.95000000000000018</c:v>
                </c:pt>
                <c:pt idx="16394">
                  <c:v>0.98</c:v>
                </c:pt>
                <c:pt idx="16395">
                  <c:v>1</c:v>
                </c:pt>
                <c:pt idx="16396">
                  <c:v>1.0099999999999998</c:v>
                </c:pt>
                <c:pt idx="16397">
                  <c:v>1.0299999999999998</c:v>
                </c:pt>
                <c:pt idx="16398">
                  <c:v>1.0499999999999998</c:v>
                </c:pt>
                <c:pt idx="16399">
                  <c:v>1.0499999999999998</c:v>
                </c:pt>
                <c:pt idx="16400">
                  <c:v>1.0499999999999998</c:v>
                </c:pt>
                <c:pt idx="16401">
                  <c:v>1.04</c:v>
                </c:pt>
                <c:pt idx="16402">
                  <c:v>1.0299999999999998</c:v>
                </c:pt>
                <c:pt idx="16403">
                  <c:v>1.0099999999999998</c:v>
                </c:pt>
                <c:pt idx="16404">
                  <c:v>1</c:v>
                </c:pt>
                <c:pt idx="16405">
                  <c:v>1</c:v>
                </c:pt>
                <c:pt idx="16406">
                  <c:v>0.98</c:v>
                </c:pt>
                <c:pt idx="16407">
                  <c:v>0.95000000000000018</c:v>
                </c:pt>
                <c:pt idx="16408">
                  <c:v>0.94</c:v>
                </c:pt>
                <c:pt idx="16409">
                  <c:v>0.91999999999999993</c:v>
                </c:pt>
                <c:pt idx="16410">
                  <c:v>0.89999999999999991</c:v>
                </c:pt>
                <c:pt idx="16411">
                  <c:v>0.87000000000000011</c:v>
                </c:pt>
                <c:pt idx="16412">
                  <c:v>0.85000000000000009</c:v>
                </c:pt>
                <c:pt idx="16413">
                  <c:v>0.81999999999999984</c:v>
                </c:pt>
                <c:pt idx="16414">
                  <c:v>0.79999999999999982</c:v>
                </c:pt>
                <c:pt idx="16415">
                  <c:v>0.77</c:v>
                </c:pt>
                <c:pt idx="16416">
                  <c:v>0.75</c:v>
                </c:pt>
                <c:pt idx="16417">
                  <c:v>0.71999999999999975</c:v>
                </c:pt>
                <c:pt idx="16418">
                  <c:v>0.71</c:v>
                </c:pt>
                <c:pt idx="16419">
                  <c:v>0.70000000000000018</c:v>
                </c:pt>
                <c:pt idx="16420">
                  <c:v>0.66999999999999993</c:v>
                </c:pt>
                <c:pt idx="16421">
                  <c:v>0.64999999999999991</c:v>
                </c:pt>
                <c:pt idx="16422">
                  <c:v>0.62000000000000011</c:v>
                </c:pt>
                <c:pt idx="16423">
                  <c:v>0.60000000000000009</c:v>
                </c:pt>
                <c:pt idx="16424">
                  <c:v>0.58999999999999986</c:v>
                </c:pt>
                <c:pt idx="16425">
                  <c:v>0.56999999999999984</c:v>
                </c:pt>
                <c:pt idx="16426">
                  <c:v>0.54999999999999982</c:v>
                </c:pt>
                <c:pt idx="16427">
                  <c:v>0.52</c:v>
                </c:pt>
                <c:pt idx="16428">
                  <c:v>0.5</c:v>
                </c:pt>
                <c:pt idx="16429">
                  <c:v>0.46999999999999975</c:v>
                </c:pt>
                <c:pt idx="16430">
                  <c:v>0.46999999999999975</c:v>
                </c:pt>
                <c:pt idx="16431">
                  <c:v>0.44999999999999996</c:v>
                </c:pt>
                <c:pt idx="16432">
                  <c:v>0.41999999999999993</c:v>
                </c:pt>
                <c:pt idx="16433">
                  <c:v>0.39999999999999991</c:v>
                </c:pt>
                <c:pt idx="16434">
                  <c:v>0.36999999999999988</c:v>
                </c:pt>
                <c:pt idx="16435">
                  <c:v>0.35999999999999988</c:v>
                </c:pt>
                <c:pt idx="16436">
                  <c:v>0.34999999999999987</c:v>
                </c:pt>
                <c:pt idx="16437">
                  <c:v>0.32000000000000006</c:v>
                </c:pt>
                <c:pt idx="16438">
                  <c:v>0.29000000000000004</c:v>
                </c:pt>
                <c:pt idx="16439">
                  <c:v>0.26</c:v>
                </c:pt>
                <c:pt idx="16440">
                  <c:v>0.24</c:v>
                </c:pt>
                <c:pt idx="16441">
                  <c:v>0.22999999999999998</c:v>
                </c:pt>
                <c:pt idx="16442">
                  <c:v>0.20999999999999996</c:v>
                </c:pt>
                <c:pt idx="16443">
                  <c:v>0.18999999999999995</c:v>
                </c:pt>
                <c:pt idx="16444">
                  <c:v>0.15999999999999992</c:v>
                </c:pt>
                <c:pt idx="16445">
                  <c:v>0.1399999999999999</c:v>
                </c:pt>
                <c:pt idx="16446">
                  <c:v>0.10999999999999988</c:v>
                </c:pt>
                <c:pt idx="16447">
                  <c:v>8.0000000000000071E-2</c:v>
                </c:pt>
                <c:pt idx="16448">
                  <c:v>8.0000000000000071E-2</c:v>
                </c:pt>
                <c:pt idx="16449">
                  <c:v>5.0000000000000044E-2</c:v>
                </c:pt>
                <c:pt idx="16450">
                  <c:v>3.0000000000000027E-2</c:v>
                </c:pt>
                <c:pt idx="16451">
                  <c:v>0</c:v>
                </c:pt>
                <c:pt idx="16452">
                  <c:v>-2.0000000000000018E-2</c:v>
                </c:pt>
                <c:pt idx="16453">
                  <c:v>-5.0000000000000044E-2</c:v>
                </c:pt>
                <c:pt idx="16454">
                  <c:v>-7.0000000000000062E-2</c:v>
                </c:pt>
                <c:pt idx="16455">
                  <c:v>-7.0000000000000062E-2</c:v>
                </c:pt>
                <c:pt idx="16456">
                  <c:v>-0.10000000000000009</c:v>
                </c:pt>
                <c:pt idx="16457">
                  <c:v>-0.13000000000000012</c:v>
                </c:pt>
                <c:pt idx="16458">
                  <c:v>-0.15000000000000013</c:v>
                </c:pt>
                <c:pt idx="16459">
                  <c:v>-0.17999999999999994</c:v>
                </c:pt>
                <c:pt idx="16460">
                  <c:v>-0.19999999999999996</c:v>
                </c:pt>
                <c:pt idx="16461">
                  <c:v>-0.22999999999999998</c:v>
                </c:pt>
                <c:pt idx="16462">
                  <c:v>-0.25</c:v>
                </c:pt>
                <c:pt idx="16463">
                  <c:v>-0.28000000000000003</c:v>
                </c:pt>
                <c:pt idx="16464">
                  <c:v>-0.29000000000000004</c:v>
                </c:pt>
                <c:pt idx="16465">
                  <c:v>-0.30000000000000004</c:v>
                </c:pt>
                <c:pt idx="16466">
                  <c:v>-0.33000000000000007</c:v>
                </c:pt>
                <c:pt idx="16467">
                  <c:v>-0.35000000000000009</c:v>
                </c:pt>
                <c:pt idx="16468">
                  <c:v>-0.38000000000000012</c:v>
                </c:pt>
                <c:pt idx="16469">
                  <c:v>-0.40000000000000013</c:v>
                </c:pt>
                <c:pt idx="16470">
                  <c:v>-0.42999999999999994</c:v>
                </c:pt>
                <c:pt idx="16471">
                  <c:v>-0.44999999999999996</c:v>
                </c:pt>
                <c:pt idx="16472">
                  <c:v>-0.48</c:v>
                </c:pt>
                <c:pt idx="16473">
                  <c:v>-0.5</c:v>
                </c:pt>
                <c:pt idx="16474">
                  <c:v>-0.54</c:v>
                </c:pt>
                <c:pt idx="16475">
                  <c:v>-0.56000000000000005</c:v>
                </c:pt>
                <c:pt idx="16476">
                  <c:v>-0.57000000000000006</c:v>
                </c:pt>
                <c:pt idx="16477">
                  <c:v>-0.59000000000000008</c:v>
                </c:pt>
                <c:pt idx="16478">
                  <c:v>-0.61</c:v>
                </c:pt>
                <c:pt idx="16479">
                  <c:v>-0.64</c:v>
                </c:pt>
                <c:pt idx="16480">
                  <c:v>-0.66</c:v>
                </c:pt>
                <c:pt idx="16481">
                  <c:v>-0.69000000000000006</c:v>
                </c:pt>
                <c:pt idx="16482">
                  <c:v>-0.70000000000000007</c:v>
                </c:pt>
                <c:pt idx="16483">
                  <c:v>-0.71000000000000008</c:v>
                </c:pt>
                <c:pt idx="16484">
                  <c:v>-0.74</c:v>
                </c:pt>
                <c:pt idx="16485">
                  <c:v>-0.76</c:v>
                </c:pt>
                <c:pt idx="16486">
                  <c:v>-0.79</c:v>
                </c:pt>
                <c:pt idx="16487">
                  <c:v>-0.81</c:v>
                </c:pt>
                <c:pt idx="16488">
                  <c:v>-0.84000000000000008</c:v>
                </c:pt>
                <c:pt idx="16489">
                  <c:v>-0.86</c:v>
                </c:pt>
                <c:pt idx="16490">
                  <c:v>-0.89</c:v>
                </c:pt>
                <c:pt idx="16491">
                  <c:v>-0.9</c:v>
                </c:pt>
                <c:pt idx="16492">
                  <c:v>-0.91</c:v>
                </c:pt>
                <c:pt idx="16493">
                  <c:v>-0.94000000000000006</c:v>
                </c:pt>
                <c:pt idx="16494">
                  <c:v>-0.97000000000000008</c:v>
                </c:pt>
                <c:pt idx="16495">
                  <c:v>-0.99</c:v>
                </c:pt>
                <c:pt idx="16496">
                  <c:v>-1.02</c:v>
                </c:pt>
                <c:pt idx="16497">
                  <c:v>-1.02</c:v>
                </c:pt>
                <c:pt idx="16498">
                  <c:v>-1.04</c:v>
                </c:pt>
                <c:pt idx="16499">
                  <c:v>-1.07</c:v>
                </c:pt>
                <c:pt idx="16500">
                  <c:v>-1.0900000000000001</c:v>
                </c:pt>
                <c:pt idx="16501">
                  <c:v>-1.1200000000000001</c:v>
                </c:pt>
                <c:pt idx="16502">
                  <c:v>-1.1300000000000001</c:v>
                </c:pt>
                <c:pt idx="16503">
                  <c:v>-1.1400000000000001</c:v>
                </c:pt>
                <c:pt idx="16504">
                  <c:v>-1.17</c:v>
                </c:pt>
                <c:pt idx="16505">
                  <c:v>-1.19</c:v>
                </c:pt>
                <c:pt idx="16506">
                  <c:v>-1.22</c:v>
                </c:pt>
                <c:pt idx="16507">
                  <c:v>-1.23</c:v>
                </c:pt>
                <c:pt idx="16508">
                  <c:v>-1.24</c:v>
                </c:pt>
                <c:pt idx="16509">
                  <c:v>-1.27</c:v>
                </c:pt>
                <c:pt idx="16510">
                  <c:v>-1.29</c:v>
                </c:pt>
                <c:pt idx="16511">
                  <c:v>-1.32</c:v>
                </c:pt>
                <c:pt idx="16512">
                  <c:v>-1.34</c:v>
                </c:pt>
                <c:pt idx="16513">
                  <c:v>-1.35</c:v>
                </c:pt>
                <c:pt idx="16514">
                  <c:v>-1.37</c:v>
                </c:pt>
                <c:pt idx="16515">
                  <c:v>-1.3900000000000001</c:v>
                </c:pt>
                <c:pt idx="16516">
                  <c:v>-1.42</c:v>
                </c:pt>
                <c:pt idx="16517">
                  <c:v>-1.42</c:v>
                </c:pt>
                <c:pt idx="16518">
                  <c:v>-1.44</c:v>
                </c:pt>
                <c:pt idx="16519">
                  <c:v>-1.44</c:v>
                </c:pt>
                <c:pt idx="16520">
                  <c:v>-1.44</c:v>
                </c:pt>
                <c:pt idx="16521">
                  <c:v>-1.44</c:v>
                </c:pt>
                <c:pt idx="16522">
                  <c:v>-1.42</c:v>
                </c:pt>
                <c:pt idx="16523">
                  <c:v>-1.4</c:v>
                </c:pt>
                <c:pt idx="16524">
                  <c:v>-1.3900000000000001</c:v>
                </c:pt>
                <c:pt idx="16525">
                  <c:v>-1.3800000000000001</c:v>
                </c:pt>
                <c:pt idx="16526">
                  <c:v>-1.37</c:v>
                </c:pt>
                <c:pt idx="16527">
                  <c:v>-1.34</c:v>
                </c:pt>
                <c:pt idx="16528">
                  <c:v>-1.32</c:v>
                </c:pt>
                <c:pt idx="16529">
                  <c:v>-1.29</c:v>
                </c:pt>
                <c:pt idx="16530">
                  <c:v>-1.27</c:v>
                </c:pt>
                <c:pt idx="16531">
                  <c:v>-1.24</c:v>
                </c:pt>
                <c:pt idx="16532">
                  <c:v>-1.22</c:v>
                </c:pt>
                <c:pt idx="16533">
                  <c:v>-1.19</c:v>
                </c:pt>
                <c:pt idx="16534">
                  <c:v>-1.17</c:v>
                </c:pt>
                <c:pt idx="16535">
                  <c:v>-1.1600000000000001</c:v>
                </c:pt>
                <c:pt idx="16536">
                  <c:v>-1.1400000000000001</c:v>
                </c:pt>
                <c:pt idx="16537">
                  <c:v>-1.1200000000000001</c:v>
                </c:pt>
                <c:pt idx="16538">
                  <c:v>-1.0900000000000001</c:v>
                </c:pt>
                <c:pt idx="16539">
                  <c:v>-1.07</c:v>
                </c:pt>
                <c:pt idx="16540">
                  <c:v>-1.03</c:v>
                </c:pt>
                <c:pt idx="16541">
                  <c:v>-1.02</c:v>
                </c:pt>
                <c:pt idx="16542">
                  <c:v>-1.01</c:v>
                </c:pt>
                <c:pt idx="16543">
                  <c:v>-0.98</c:v>
                </c:pt>
                <c:pt idx="16544">
                  <c:v>-0.95000000000000007</c:v>
                </c:pt>
                <c:pt idx="16545">
                  <c:v>-0.92</c:v>
                </c:pt>
                <c:pt idx="16546">
                  <c:v>-0.9</c:v>
                </c:pt>
                <c:pt idx="16547">
                  <c:v>-0.87</c:v>
                </c:pt>
                <c:pt idx="16548">
                  <c:v>-0.85000000000000009</c:v>
                </c:pt>
                <c:pt idx="16549">
                  <c:v>-0.82000000000000006</c:v>
                </c:pt>
                <c:pt idx="16550">
                  <c:v>-0.79</c:v>
                </c:pt>
                <c:pt idx="16551">
                  <c:v>-0.76</c:v>
                </c:pt>
                <c:pt idx="16552">
                  <c:v>-0.74</c:v>
                </c:pt>
                <c:pt idx="16553">
                  <c:v>-0.73</c:v>
                </c:pt>
                <c:pt idx="16554">
                  <c:v>-0.71000000000000008</c:v>
                </c:pt>
                <c:pt idx="16555">
                  <c:v>-0.68</c:v>
                </c:pt>
                <c:pt idx="16556">
                  <c:v>-0.65</c:v>
                </c:pt>
                <c:pt idx="16557">
                  <c:v>-0.63</c:v>
                </c:pt>
                <c:pt idx="16558">
                  <c:v>-0.60000000000000009</c:v>
                </c:pt>
                <c:pt idx="16559">
                  <c:v>-0.60000000000000009</c:v>
                </c:pt>
                <c:pt idx="16560">
                  <c:v>-0.58000000000000007</c:v>
                </c:pt>
                <c:pt idx="16561">
                  <c:v>-0.55000000000000004</c:v>
                </c:pt>
                <c:pt idx="16562">
                  <c:v>-0.53</c:v>
                </c:pt>
                <c:pt idx="16563">
                  <c:v>-0.5</c:v>
                </c:pt>
                <c:pt idx="16564">
                  <c:v>-0.48</c:v>
                </c:pt>
                <c:pt idx="16565">
                  <c:v>-0.44999999999999996</c:v>
                </c:pt>
                <c:pt idx="16566">
                  <c:v>-0.42999999999999994</c:v>
                </c:pt>
                <c:pt idx="16567">
                  <c:v>-0.40000000000000013</c:v>
                </c:pt>
                <c:pt idx="16568">
                  <c:v>-0.38000000000000012</c:v>
                </c:pt>
                <c:pt idx="16569">
                  <c:v>-0.35000000000000009</c:v>
                </c:pt>
                <c:pt idx="16570">
                  <c:v>-0.33000000000000007</c:v>
                </c:pt>
                <c:pt idx="16571">
                  <c:v>-0.31000000000000005</c:v>
                </c:pt>
                <c:pt idx="16572">
                  <c:v>-0.30000000000000004</c:v>
                </c:pt>
                <c:pt idx="16573">
                  <c:v>-0.28000000000000003</c:v>
                </c:pt>
                <c:pt idx="16574">
                  <c:v>-0.25</c:v>
                </c:pt>
                <c:pt idx="16575">
                  <c:v>-0.21999999999999997</c:v>
                </c:pt>
                <c:pt idx="16576">
                  <c:v>-0.18999999999999995</c:v>
                </c:pt>
                <c:pt idx="16577">
                  <c:v>-0.16000000000000014</c:v>
                </c:pt>
                <c:pt idx="16578">
                  <c:v>-0.13000000000000012</c:v>
                </c:pt>
                <c:pt idx="16579">
                  <c:v>-0.1100000000000001</c:v>
                </c:pt>
                <c:pt idx="16580">
                  <c:v>-8.0000000000000071E-2</c:v>
                </c:pt>
                <c:pt idx="16581">
                  <c:v>-6.0000000000000053E-2</c:v>
                </c:pt>
                <c:pt idx="16582">
                  <c:v>-2.0000000000000018E-2</c:v>
                </c:pt>
                <c:pt idx="16583">
                  <c:v>1.0000000000000009E-2</c:v>
                </c:pt>
                <c:pt idx="16584">
                  <c:v>3.0000000000000027E-2</c:v>
                </c:pt>
                <c:pt idx="16585">
                  <c:v>3.0000000000000027E-2</c:v>
                </c:pt>
                <c:pt idx="16586">
                  <c:v>6.0000000000000053E-2</c:v>
                </c:pt>
                <c:pt idx="16587">
                  <c:v>8.0000000000000071E-2</c:v>
                </c:pt>
                <c:pt idx="16588">
                  <c:v>0.10999999999999988</c:v>
                </c:pt>
                <c:pt idx="16589">
                  <c:v>0.1399999999999999</c:v>
                </c:pt>
                <c:pt idx="16590">
                  <c:v>0.15999999999999992</c:v>
                </c:pt>
                <c:pt idx="16591">
                  <c:v>0.18999999999999995</c:v>
                </c:pt>
                <c:pt idx="16592">
                  <c:v>0.21999999999999997</c:v>
                </c:pt>
                <c:pt idx="16593">
                  <c:v>0.25</c:v>
                </c:pt>
                <c:pt idx="16594">
                  <c:v>0.28000000000000003</c:v>
                </c:pt>
                <c:pt idx="16595">
                  <c:v>0.29000000000000004</c:v>
                </c:pt>
                <c:pt idx="16596">
                  <c:v>0.30000000000000004</c:v>
                </c:pt>
                <c:pt idx="16597">
                  <c:v>0.33000000000000007</c:v>
                </c:pt>
                <c:pt idx="16598">
                  <c:v>0.34999999999999987</c:v>
                </c:pt>
                <c:pt idx="16599">
                  <c:v>0.37999999999999989</c:v>
                </c:pt>
                <c:pt idx="16600">
                  <c:v>0.39999999999999991</c:v>
                </c:pt>
                <c:pt idx="16601">
                  <c:v>0.42999999999999994</c:v>
                </c:pt>
                <c:pt idx="16602">
                  <c:v>0.44999999999999996</c:v>
                </c:pt>
                <c:pt idx="16603">
                  <c:v>0.48999999999999977</c:v>
                </c:pt>
                <c:pt idx="16604">
                  <c:v>0.50999999999999979</c:v>
                </c:pt>
                <c:pt idx="16605">
                  <c:v>0.54</c:v>
                </c:pt>
                <c:pt idx="16606">
                  <c:v>0.56000000000000005</c:v>
                </c:pt>
                <c:pt idx="16607">
                  <c:v>0.58999999999999986</c:v>
                </c:pt>
                <c:pt idx="16608">
                  <c:v>0.60999999999999988</c:v>
                </c:pt>
                <c:pt idx="16609">
                  <c:v>0.64000000000000012</c:v>
                </c:pt>
                <c:pt idx="16610">
                  <c:v>0.66000000000000014</c:v>
                </c:pt>
                <c:pt idx="16611">
                  <c:v>0.70000000000000018</c:v>
                </c:pt>
                <c:pt idx="16612">
                  <c:v>0.71999999999999975</c:v>
                </c:pt>
                <c:pt idx="16613">
                  <c:v>0.75999999999999979</c:v>
                </c:pt>
                <c:pt idx="16614">
                  <c:v>0.7799999999999998</c:v>
                </c:pt>
                <c:pt idx="16615">
                  <c:v>0.81</c:v>
                </c:pt>
                <c:pt idx="16616">
                  <c:v>0.83000000000000007</c:v>
                </c:pt>
                <c:pt idx="16617">
                  <c:v>0.83999999999999986</c:v>
                </c:pt>
                <c:pt idx="16618">
                  <c:v>0.85999999999999988</c:v>
                </c:pt>
                <c:pt idx="16619">
                  <c:v>0.87999999999999989</c:v>
                </c:pt>
                <c:pt idx="16620">
                  <c:v>0.91000000000000014</c:v>
                </c:pt>
                <c:pt idx="16621">
                  <c:v>0.91999999999999993</c:v>
                </c:pt>
                <c:pt idx="16622">
                  <c:v>0.93000000000000016</c:v>
                </c:pt>
                <c:pt idx="16623">
                  <c:v>0.96</c:v>
                </c:pt>
                <c:pt idx="16624">
                  <c:v>0.98</c:v>
                </c:pt>
                <c:pt idx="16625">
                  <c:v>1.0099999999999998</c:v>
                </c:pt>
                <c:pt idx="16626">
                  <c:v>1.0099999999999998</c:v>
                </c:pt>
                <c:pt idx="16627">
                  <c:v>1.0299999999999998</c:v>
                </c:pt>
                <c:pt idx="16628">
                  <c:v>1.06</c:v>
                </c:pt>
                <c:pt idx="16629">
                  <c:v>1.08</c:v>
                </c:pt>
                <c:pt idx="16630">
                  <c:v>1.08</c:v>
                </c:pt>
                <c:pt idx="16631">
                  <c:v>1.1099999999999999</c:v>
                </c:pt>
                <c:pt idx="16632">
                  <c:v>1.1200000000000001</c:v>
                </c:pt>
                <c:pt idx="16633">
                  <c:v>1.1299999999999999</c:v>
                </c:pt>
                <c:pt idx="16634">
                  <c:v>1.1299999999999999</c:v>
                </c:pt>
                <c:pt idx="16635">
                  <c:v>1.1200000000000001</c:v>
                </c:pt>
                <c:pt idx="16636">
                  <c:v>1.1099999999999999</c:v>
                </c:pt>
                <c:pt idx="16637">
                  <c:v>1.08</c:v>
                </c:pt>
                <c:pt idx="16638">
                  <c:v>1.06</c:v>
                </c:pt>
                <c:pt idx="16639">
                  <c:v>1.04</c:v>
                </c:pt>
                <c:pt idx="16640">
                  <c:v>1.0299999999999998</c:v>
                </c:pt>
                <c:pt idx="16641">
                  <c:v>1.0099999999999998</c:v>
                </c:pt>
                <c:pt idx="16642">
                  <c:v>0.98</c:v>
                </c:pt>
                <c:pt idx="16643">
                  <c:v>0.98</c:v>
                </c:pt>
                <c:pt idx="16644">
                  <c:v>0.96</c:v>
                </c:pt>
                <c:pt idx="16645">
                  <c:v>0.93000000000000016</c:v>
                </c:pt>
                <c:pt idx="16646">
                  <c:v>0.91000000000000014</c:v>
                </c:pt>
                <c:pt idx="16647">
                  <c:v>0.91000000000000014</c:v>
                </c:pt>
                <c:pt idx="16648">
                  <c:v>0.87999999999999989</c:v>
                </c:pt>
                <c:pt idx="16649">
                  <c:v>0.85999999999999988</c:v>
                </c:pt>
                <c:pt idx="16650">
                  <c:v>0.85000000000000009</c:v>
                </c:pt>
                <c:pt idx="16651">
                  <c:v>0.83000000000000007</c:v>
                </c:pt>
                <c:pt idx="16652">
                  <c:v>0.81</c:v>
                </c:pt>
                <c:pt idx="16653">
                  <c:v>0.7799999999999998</c:v>
                </c:pt>
                <c:pt idx="16654">
                  <c:v>0.75999999999999979</c:v>
                </c:pt>
                <c:pt idx="16655">
                  <c:v>0.73</c:v>
                </c:pt>
                <c:pt idx="16656">
                  <c:v>0.71999999999999975</c:v>
                </c:pt>
                <c:pt idx="16657">
                  <c:v>0.71</c:v>
                </c:pt>
                <c:pt idx="16658">
                  <c:v>0.68000000000000016</c:v>
                </c:pt>
                <c:pt idx="16659">
                  <c:v>0.66000000000000014</c:v>
                </c:pt>
                <c:pt idx="16660">
                  <c:v>0.62999999999999989</c:v>
                </c:pt>
                <c:pt idx="16661">
                  <c:v>0.60000000000000009</c:v>
                </c:pt>
                <c:pt idx="16662">
                  <c:v>0.56999999999999984</c:v>
                </c:pt>
                <c:pt idx="16663">
                  <c:v>0.54999999999999982</c:v>
                </c:pt>
                <c:pt idx="16664">
                  <c:v>0.52</c:v>
                </c:pt>
                <c:pt idx="16665">
                  <c:v>0.5</c:v>
                </c:pt>
                <c:pt idx="16666">
                  <c:v>0.46999999999999975</c:v>
                </c:pt>
                <c:pt idx="16667">
                  <c:v>0.43999999999999995</c:v>
                </c:pt>
                <c:pt idx="16668">
                  <c:v>0.42999999999999994</c:v>
                </c:pt>
                <c:pt idx="16669">
                  <c:v>0.40999999999999992</c:v>
                </c:pt>
                <c:pt idx="16670">
                  <c:v>0.3899999999999999</c:v>
                </c:pt>
                <c:pt idx="16671">
                  <c:v>0.35999999999999988</c:v>
                </c:pt>
                <c:pt idx="16672">
                  <c:v>0.33999999999999986</c:v>
                </c:pt>
                <c:pt idx="16673">
                  <c:v>0.31000000000000005</c:v>
                </c:pt>
                <c:pt idx="16674">
                  <c:v>0.30000000000000004</c:v>
                </c:pt>
                <c:pt idx="16675">
                  <c:v>0.29000000000000004</c:v>
                </c:pt>
                <c:pt idx="16676">
                  <c:v>0.26</c:v>
                </c:pt>
                <c:pt idx="16677">
                  <c:v>0.24</c:v>
                </c:pt>
                <c:pt idx="16678">
                  <c:v>0.20999999999999996</c:v>
                </c:pt>
                <c:pt idx="16679">
                  <c:v>0.19999999999999996</c:v>
                </c:pt>
                <c:pt idx="16680">
                  <c:v>0.18999999999999995</c:v>
                </c:pt>
                <c:pt idx="16681">
                  <c:v>0.15999999999999992</c:v>
                </c:pt>
                <c:pt idx="16682">
                  <c:v>0.1399999999999999</c:v>
                </c:pt>
                <c:pt idx="16683">
                  <c:v>0.10999999999999988</c:v>
                </c:pt>
                <c:pt idx="16684">
                  <c:v>8.0000000000000071E-2</c:v>
                </c:pt>
                <c:pt idx="16685">
                  <c:v>8.0000000000000071E-2</c:v>
                </c:pt>
                <c:pt idx="16686">
                  <c:v>6.0000000000000053E-2</c:v>
                </c:pt>
                <c:pt idx="16687">
                  <c:v>3.0000000000000027E-2</c:v>
                </c:pt>
                <c:pt idx="16688">
                  <c:v>1.0000000000000009E-2</c:v>
                </c:pt>
                <c:pt idx="16689">
                  <c:v>-2.0000000000000018E-2</c:v>
                </c:pt>
                <c:pt idx="16690">
                  <c:v>-5.0000000000000044E-2</c:v>
                </c:pt>
                <c:pt idx="16691">
                  <c:v>-8.0000000000000071E-2</c:v>
                </c:pt>
                <c:pt idx="16692">
                  <c:v>-0.1100000000000001</c:v>
                </c:pt>
                <c:pt idx="16693">
                  <c:v>-0.14000000000000012</c:v>
                </c:pt>
                <c:pt idx="16694">
                  <c:v>-0.16999999999999993</c:v>
                </c:pt>
                <c:pt idx="16695">
                  <c:v>-0.18999999999999995</c:v>
                </c:pt>
                <c:pt idx="16696">
                  <c:v>-0.21999999999999997</c:v>
                </c:pt>
                <c:pt idx="16697">
                  <c:v>-0.25</c:v>
                </c:pt>
                <c:pt idx="16698">
                  <c:v>-0.28000000000000003</c:v>
                </c:pt>
                <c:pt idx="16699">
                  <c:v>-0.30000000000000004</c:v>
                </c:pt>
                <c:pt idx="16700">
                  <c:v>-0.33000000000000007</c:v>
                </c:pt>
                <c:pt idx="16701">
                  <c:v>-0.35000000000000009</c:v>
                </c:pt>
                <c:pt idx="16702">
                  <c:v>-0.38000000000000012</c:v>
                </c:pt>
                <c:pt idx="16703">
                  <c:v>-0.40000000000000013</c:v>
                </c:pt>
                <c:pt idx="16704">
                  <c:v>-0.42999999999999994</c:v>
                </c:pt>
                <c:pt idx="16705">
                  <c:v>-0.44999999999999996</c:v>
                </c:pt>
                <c:pt idx="16706">
                  <c:v>-0.48</c:v>
                </c:pt>
                <c:pt idx="16707">
                  <c:v>-0.5</c:v>
                </c:pt>
                <c:pt idx="16708">
                  <c:v>-0.53</c:v>
                </c:pt>
                <c:pt idx="16709">
                  <c:v>-0.55000000000000004</c:v>
                </c:pt>
                <c:pt idx="16710">
                  <c:v>-0.56000000000000005</c:v>
                </c:pt>
                <c:pt idx="16711">
                  <c:v>-0.58000000000000007</c:v>
                </c:pt>
                <c:pt idx="16712">
                  <c:v>-0.60000000000000009</c:v>
                </c:pt>
                <c:pt idx="16713">
                  <c:v>-0.64</c:v>
                </c:pt>
                <c:pt idx="16714">
                  <c:v>-0.66</c:v>
                </c:pt>
                <c:pt idx="16715">
                  <c:v>-0.69000000000000006</c:v>
                </c:pt>
                <c:pt idx="16716">
                  <c:v>-0.70000000000000007</c:v>
                </c:pt>
                <c:pt idx="16717">
                  <c:v>-0.71000000000000008</c:v>
                </c:pt>
                <c:pt idx="16718">
                  <c:v>-0.74</c:v>
                </c:pt>
                <c:pt idx="16719">
                  <c:v>-0.76</c:v>
                </c:pt>
                <c:pt idx="16720">
                  <c:v>-0.79</c:v>
                </c:pt>
                <c:pt idx="16721">
                  <c:v>-0.81</c:v>
                </c:pt>
                <c:pt idx="16722">
                  <c:v>-0.84000000000000008</c:v>
                </c:pt>
                <c:pt idx="16723">
                  <c:v>-0.86</c:v>
                </c:pt>
                <c:pt idx="16724">
                  <c:v>-0.89</c:v>
                </c:pt>
                <c:pt idx="16725">
                  <c:v>-0.92</c:v>
                </c:pt>
                <c:pt idx="16726">
                  <c:v>-0.92</c:v>
                </c:pt>
                <c:pt idx="16727">
                  <c:v>-0.95000000000000007</c:v>
                </c:pt>
                <c:pt idx="16728">
                  <c:v>-0.97000000000000008</c:v>
                </c:pt>
                <c:pt idx="16729">
                  <c:v>-1</c:v>
                </c:pt>
                <c:pt idx="16730">
                  <c:v>-1.02</c:v>
                </c:pt>
                <c:pt idx="16731">
                  <c:v>-1.02</c:v>
                </c:pt>
                <c:pt idx="16732">
                  <c:v>-1.05</c:v>
                </c:pt>
                <c:pt idx="16733">
                  <c:v>-1.07</c:v>
                </c:pt>
                <c:pt idx="16734">
                  <c:v>-1.0900000000000001</c:v>
                </c:pt>
                <c:pt idx="16735">
                  <c:v>-1.1000000000000001</c:v>
                </c:pt>
                <c:pt idx="16736">
                  <c:v>-1.1200000000000001</c:v>
                </c:pt>
                <c:pt idx="16737">
                  <c:v>-1.1499999999999999</c:v>
                </c:pt>
                <c:pt idx="16738">
                  <c:v>-1.1800000000000002</c:v>
                </c:pt>
                <c:pt idx="16739">
                  <c:v>-1.2</c:v>
                </c:pt>
                <c:pt idx="16740">
                  <c:v>-1.23</c:v>
                </c:pt>
                <c:pt idx="16741">
                  <c:v>-1.23</c:v>
                </c:pt>
                <c:pt idx="16742">
                  <c:v>-1.25</c:v>
                </c:pt>
                <c:pt idx="16743">
                  <c:v>-1.26</c:v>
                </c:pt>
                <c:pt idx="16744">
                  <c:v>-1.27</c:v>
                </c:pt>
                <c:pt idx="16745">
                  <c:v>-1.24</c:v>
                </c:pt>
                <c:pt idx="16746">
                  <c:v>-1.23</c:v>
                </c:pt>
                <c:pt idx="16747">
                  <c:v>-1.23</c:v>
                </c:pt>
                <c:pt idx="16748">
                  <c:v>-1.2</c:v>
                </c:pt>
                <c:pt idx="16749">
                  <c:v>-1.1800000000000002</c:v>
                </c:pt>
                <c:pt idx="16750">
                  <c:v>-1.1499999999999999</c:v>
                </c:pt>
                <c:pt idx="16751">
                  <c:v>-1.1200000000000001</c:v>
                </c:pt>
                <c:pt idx="16752">
                  <c:v>-1.1100000000000001</c:v>
                </c:pt>
                <c:pt idx="16753">
                  <c:v>-1.1000000000000001</c:v>
                </c:pt>
                <c:pt idx="16754">
                  <c:v>-1.07</c:v>
                </c:pt>
                <c:pt idx="16755">
                  <c:v>-1.05</c:v>
                </c:pt>
                <c:pt idx="16756">
                  <c:v>-1.02</c:v>
                </c:pt>
                <c:pt idx="16757">
                  <c:v>-1</c:v>
                </c:pt>
                <c:pt idx="16758">
                  <c:v>-0.99</c:v>
                </c:pt>
                <c:pt idx="16759">
                  <c:v>-0.97000000000000008</c:v>
                </c:pt>
                <c:pt idx="16760">
                  <c:v>-0.95000000000000007</c:v>
                </c:pt>
                <c:pt idx="16761">
                  <c:v>-0.92</c:v>
                </c:pt>
                <c:pt idx="16762">
                  <c:v>-0.9</c:v>
                </c:pt>
                <c:pt idx="16763">
                  <c:v>-0.86</c:v>
                </c:pt>
                <c:pt idx="16764">
                  <c:v>-0.83000000000000007</c:v>
                </c:pt>
                <c:pt idx="16765">
                  <c:v>-0.81</c:v>
                </c:pt>
                <c:pt idx="16766">
                  <c:v>-0.78</c:v>
                </c:pt>
                <c:pt idx="16767">
                  <c:v>-0.76</c:v>
                </c:pt>
                <c:pt idx="16768">
                  <c:v>-0.74</c:v>
                </c:pt>
                <c:pt idx="16769">
                  <c:v>-0.73</c:v>
                </c:pt>
                <c:pt idx="16770">
                  <c:v>-0.70000000000000007</c:v>
                </c:pt>
                <c:pt idx="16771">
                  <c:v>-0.68</c:v>
                </c:pt>
                <c:pt idx="16772">
                  <c:v>-0.65</c:v>
                </c:pt>
                <c:pt idx="16773">
                  <c:v>-0.62</c:v>
                </c:pt>
                <c:pt idx="16774">
                  <c:v>-0.59000000000000008</c:v>
                </c:pt>
                <c:pt idx="16775">
                  <c:v>-0.56000000000000005</c:v>
                </c:pt>
                <c:pt idx="16776">
                  <c:v>-0.54</c:v>
                </c:pt>
                <c:pt idx="16777">
                  <c:v>-0.51</c:v>
                </c:pt>
                <c:pt idx="16778">
                  <c:v>-0.49</c:v>
                </c:pt>
                <c:pt idx="16779">
                  <c:v>-0.47</c:v>
                </c:pt>
                <c:pt idx="16780">
                  <c:v>-0.45999999999999996</c:v>
                </c:pt>
                <c:pt idx="16781">
                  <c:v>-0.43999999999999995</c:v>
                </c:pt>
                <c:pt idx="16782">
                  <c:v>-0.41000000000000014</c:v>
                </c:pt>
                <c:pt idx="16783">
                  <c:v>-0.39000000000000012</c:v>
                </c:pt>
                <c:pt idx="16784">
                  <c:v>-0.3600000000000001</c:v>
                </c:pt>
                <c:pt idx="16785">
                  <c:v>-0.34000000000000008</c:v>
                </c:pt>
                <c:pt idx="16786">
                  <c:v>-0.34000000000000008</c:v>
                </c:pt>
                <c:pt idx="16787">
                  <c:v>-0.31000000000000005</c:v>
                </c:pt>
                <c:pt idx="16788">
                  <c:v>-0.28000000000000003</c:v>
                </c:pt>
                <c:pt idx="16789">
                  <c:v>-0.26</c:v>
                </c:pt>
                <c:pt idx="16790">
                  <c:v>-0.22999999999999998</c:v>
                </c:pt>
                <c:pt idx="16791">
                  <c:v>-0.20999999999999996</c:v>
                </c:pt>
                <c:pt idx="16792">
                  <c:v>-0.19999999999999996</c:v>
                </c:pt>
                <c:pt idx="16793">
                  <c:v>-0.16999999999999993</c:v>
                </c:pt>
                <c:pt idx="16794">
                  <c:v>-0.14000000000000012</c:v>
                </c:pt>
                <c:pt idx="16795">
                  <c:v>-0.12000000000000011</c:v>
                </c:pt>
                <c:pt idx="16796">
                  <c:v>-9.000000000000008E-2</c:v>
                </c:pt>
                <c:pt idx="16797">
                  <c:v>-7.0000000000000062E-2</c:v>
                </c:pt>
                <c:pt idx="16798">
                  <c:v>-4.0000000000000036E-2</c:v>
                </c:pt>
                <c:pt idx="16799">
                  <c:v>-2.0000000000000018E-2</c:v>
                </c:pt>
                <c:pt idx="16800">
                  <c:v>1.0000000000000009E-2</c:v>
                </c:pt>
                <c:pt idx="16801">
                  <c:v>3.0000000000000027E-2</c:v>
                </c:pt>
                <c:pt idx="16802">
                  <c:v>6.0000000000000053E-2</c:v>
                </c:pt>
                <c:pt idx="16803">
                  <c:v>7.0000000000000062E-2</c:v>
                </c:pt>
                <c:pt idx="16804">
                  <c:v>8.0000000000000071E-2</c:v>
                </c:pt>
                <c:pt idx="16805">
                  <c:v>0.10999999999999988</c:v>
                </c:pt>
                <c:pt idx="16806">
                  <c:v>0.1399999999999999</c:v>
                </c:pt>
                <c:pt idx="16807">
                  <c:v>0.16999999999999993</c:v>
                </c:pt>
                <c:pt idx="16808">
                  <c:v>0.18999999999999995</c:v>
                </c:pt>
                <c:pt idx="16809">
                  <c:v>0.21999999999999997</c:v>
                </c:pt>
                <c:pt idx="16810">
                  <c:v>0.24</c:v>
                </c:pt>
                <c:pt idx="16811">
                  <c:v>0.27</c:v>
                </c:pt>
                <c:pt idx="16812">
                  <c:v>0.29000000000000004</c:v>
                </c:pt>
                <c:pt idx="16813">
                  <c:v>0.32000000000000006</c:v>
                </c:pt>
                <c:pt idx="16814">
                  <c:v>0.34999999999999987</c:v>
                </c:pt>
                <c:pt idx="16815">
                  <c:v>0.36999999999999988</c:v>
                </c:pt>
                <c:pt idx="16816">
                  <c:v>0.39999999999999991</c:v>
                </c:pt>
                <c:pt idx="16817">
                  <c:v>0.41999999999999993</c:v>
                </c:pt>
                <c:pt idx="16818">
                  <c:v>0.44999999999999996</c:v>
                </c:pt>
                <c:pt idx="16819">
                  <c:v>0.48</c:v>
                </c:pt>
                <c:pt idx="16820">
                  <c:v>0.5</c:v>
                </c:pt>
                <c:pt idx="16821">
                  <c:v>0.5299999999999998</c:v>
                </c:pt>
                <c:pt idx="16822">
                  <c:v>0.56000000000000005</c:v>
                </c:pt>
                <c:pt idx="16823">
                  <c:v>0.58000000000000007</c:v>
                </c:pt>
                <c:pt idx="16824">
                  <c:v>0.60000000000000009</c:v>
                </c:pt>
                <c:pt idx="16825">
                  <c:v>0.60999999999999988</c:v>
                </c:pt>
                <c:pt idx="16826">
                  <c:v>0.62999999999999989</c:v>
                </c:pt>
                <c:pt idx="16827">
                  <c:v>0.66000000000000014</c:v>
                </c:pt>
                <c:pt idx="16828">
                  <c:v>0.68000000000000016</c:v>
                </c:pt>
                <c:pt idx="16829">
                  <c:v>0.69</c:v>
                </c:pt>
                <c:pt idx="16830">
                  <c:v>0.71</c:v>
                </c:pt>
                <c:pt idx="16831">
                  <c:v>0.73999999999999977</c:v>
                </c:pt>
                <c:pt idx="16832">
                  <c:v>0.77</c:v>
                </c:pt>
                <c:pt idx="16833">
                  <c:v>0.79999999999999982</c:v>
                </c:pt>
                <c:pt idx="16834">
                  <c:v>0.81999999999999984</c:v>
                </c:pt>
                <c:pt idx="16835">
                  <c:v>0.85000000000000009</c:v>
                </c:pt>
                <c:pt idx="16836">
                  <c:v>0.87000000000000011</c:v>
                </c:pt>
                <c:pt idx="16837">
                  <c:v>0.89000000000000012</c:v>
                </c:pt>
                <c:pt idx="16838">
                  <c:v>0.89999999999999991</c:v>
                </c:pt>
                <c:pt idx="16839">
                  <c:v>0.91999999999999993</c:v>
                </c:pt>
                <c:pt idx="16840">
                  <c:v>0.95000000000000018</c:v>
                </c:pt>
                <c:pt idx="16841">
                  <c:v>0.95000000000000018</c:v>
                </c:pt>
                <c:pt idx="16842">
                  <c:v>0.98</c:v>
                </c:pt>
                <c:pt idx="16843">
                  <c:v>0.98999999999999977</c:v>
                </c:pt>
                <c:pt idx="16844">
                  <c:v>1</c:v>
                </c:pt>
                <c:pt idx="16845">
                  <c:v>1</c:v>
                </c:pt>
                <c:pt idx="16846">
                  <c:v>1</c:v>
                </c:pt>
                <c:pt idx="16847">
                  <c:v>1</c:v>
                </c:pt>
                <c:pt idx="16848">
                  <c:v>0.98</c:v>
                </c:pt>
                <c:pt idx="16849">
                  <c:v>0.95000000000000018</c:v>
                </c:pt>
                <c:pt idx="16850">
                  <c:v>0.93000000000000016</c:v>
                </c:pt>
                <c:pt idx="16851">
                  <c:v>0.91999999999999993</c:v>
                </c:pt>
                <c:pt idx="16852">
                  <c:v>0.89999999999999991</c:v>
                </c:pt>
                <c:pt idx="16853">
                  <c:v>0.87000000000000011</c:v>
                </c:pt>
                <c:pt idx="16854">
                  <c:v>0.85000000000000009</c:v>
                </c:pt>
                <c:pt idx="16855">
                  <c:v>0.81999999999999984</c:v>
                </c:pt>
                <c:pt idx="16856">
                  <c:v>0.79999999999999982</c:v>
                </c:pt>
                <c:pt idx="16857">
                  <c:v>0.7799999999999998</c:v>
                </c:pt>
                <c:pt idx="16858">
                  <c:v>0.77</c:v>
                </c:pt>
                <c:pt idx="16859">
                  <c:v>0.75</c:v>
                </c:pt>
                <c:pt idx="16860">
                  <c:v>0.71999999999999975</c:v>
                </c:pt>
                <c:pt idx="16861">
                  <c:v>0.70000000000000018</c:v>
                </c:pt>
                <c:pt idx="16862">
                  <c:v>0.66999999999999993</c:v>
                </c:pt>
                <c:pt idx="16863">
                  <c:v>0.66000000000000014</c:v>
                </c:pt>
                <c:pt idx="16864">
                  <c:v>0.64999999999999991</c:v>
                </c:pt>
                <c:pt idx="16865">
                  <c:v>0.62000000000000011</c:v>
                </c:pt>
                <c:pt idx="16866">
                  <c:v>0.60000000000000009</c:v>
                </c:pt>
                <c:pt idx="16867">
                  <c:v>0.56999999999999984</c:v>
                </c:pt>
                <c:pt idx="16868">
                  <c:v>0.54999999999999982</c:v>
                </c:pt>
                <c:pt idx="16869">
                  <c:v>0.54</c:v>
                </c:pt>
                <c:pt idx="16870">
                  <c:v>0.52</c:v>
                </c:pt>
                <c:pt idx="16871">
                  <c:v>0.5</c:v>
                </c:pt>
                <c:pt idx="16872">
                  <c:v>0.46999999999999975</c:v>
                </c:pt>
                <c:pt idx="16873">
                  <c:v>0.44999999999999996</c:v>
                </c:pt>
                <c:pt idx="16874">
                  <c:v>0.43999999999999995</c:v>
                </c:pt>
                <c:pt idx="16875">
                  <c:v>0.41999999999999993</c:v>
                </c:pt>
                <c:pt idx="16876">
                  <c:v>0.39999999999999991</c:v>
                </c:pt>
                <c:pt idx="16877">
                  <c:v>0.36999999999999988</c:v>
                </c:pt>
                <c:pt idx="16878">
                  <c:v>0.34999999999999987</c:v>
                </c:pt>
                <c:pt idx="16879">
                  <c:v>0.31000000000000005</c:v>
                </c:pt>
                <c:pt idx="16880">
                  <c:v>0.30000000000000004</c:v>
                </c:pt>
                <c:pt idx="16881">
                  <c:v>0.29000000000000004</c:v>
                </c:pt>
                <c:pt idx="16882">
                  <c:v>0.26</c:v>
                </c:pt>
                <c:pt idx="16883">
                  <c:v>0.24</c:v>
                </c:pt>
                <c:pt idx="16884">
                  <c:v>0.20999999999999996</c:v>
                </c:pt>
                <c:pt idx="16885">
                  <c:v>0.17999999999999994</c:v>
                </c:pt>
                <c:pt idx="16886">
                  <c:v>0.15999999999999992</c:v>
                </c:pt>
                <c:pt idx="16887">
                  <c:v>0.14999999999999991</c:v>
                </c:pt>
                <c:pt idx="16888">
                  <c:v>0.12999999999999989</c:v>
                </c:pt>
                <c:pt idx="16889">
                  <c:v>8.9999999999999858E-2</c:v>
                </c:pt>
                <c:pt idx="16890">
                  <c:v>7.0000000000000062E-2</c:v>
                </c:pt>
                <c:pt idx="16891">
                  <c:v>4.0000000000000036E-2</c:v>
                </c:pt>
                <c:pt idx="16892">
                  <c:v>3.0000000000000027E-2</c:v>
                </c:pt>
                <c:pt idx="16893">
                  <c:v>2.0000000000000018E-2</c:v>
                </c:pt>
                <c:pt idx="16894">
                  <c:v>-1.0000000000000009E-2</c:v>
                </c:pt>
                <c:pt idx="16895">
                  <c:v>-3.0000000000000027E-2</c:v>
                </c:pt>
                <c:pt idx="16896">
                  <c:v>-6.0000000000000053E-2</c:v>
                </c:pt>
                <c:pt idx="16897">
                  <c:v>-8.0000000000000071E-2</c:v>
                </c:pt>
                <c:pt idx="16898">
                  <c:v>-0.1100000000000001</c:v>
                </c:pt>
                <c:pt idx="16899">
                  <c:v>-0.13000000000000012</c:v>
                </c:pt>
                <c:pt idx="16900">
                  <c:v>-0.16000000000000014</c:v>
                </c:pt>
                <c:pt idx="16901">
                  <c:v>-0.17999999999999994</c:v>
                </c:pt>
                <c:pt idx="16902">
                  <c:v>-0.20999999999999996</c:v>
                </c:pt>
                <c:pt idx="16903">
                  <c:v>-0.22999999999999998</c:v>
                </c:pt>
                <c:pt idx="16904">
                  <c:v>-0.26</c:v>
                </c:pt>
                <c:pt idx="16905">
                  <c:v>-0.28000000000000003</c:v>
                </c:pt>
                <c:pt idx="16906">
                  <c:v>-0.31000000000000005</c:v>
                </c:pt>
                <c:pt idx="16907">
                  <c:v>-0.33000000000000007</c:v>
                </c:pt>
                <c:pt idx="16908">
                  <c:v>-0.34000000000000008</c:v>
                </c:pt>
                <c:pt idx="16909">
                  <c:v>-0.3600000000000001</c:v>
                </c:pt>
                <c:pt idx="16910">
                  <c:v>-0.39000000000000012</c:v>
                </c:pt>
                <c:pt idx="16911">
                  <c:v>-0.41000000000000014</c:v>
                </c:pt>
                <c:pt idx="16912">
                  <c:v>-0.43999999999999995</c:v>
                </c:pt>
                <c:pt idx="16913">
                  <c:v>-0.43999999999999995</c:v>
                </c:pt>
                <c:pt idx="16914">
                  <c:v>-0.47</c:v>
                </c:pt>
                <c:pt idx="16915">
                  <c:v>-0.49</c:v>
                </c:pt>
                <c:pt idx="16916">
                  <c:v>-0.52</c:v>
                </c:pt>
                <c:pt idx="16917">
                  <c:v>-0.55000000000000004</c:v>
                </c:pt>
                <c:pt idx="16918">
                  <c:v>-0.57000000000000006</c:v>
                </c:pt>
                <c:pt idx="16919">
                  <c:v>-0.59000000000000008</c:v>
                </c:pt>
                <c:pt idx="16920">
                  <c:v>-0.60000000000000009</c:v>
                </c:pt>
                <c:pt idx="16921">
                  <c:v>-0.62</c:v>
                </c:pt>
                <c:pt idx="16922">
                  <c:v>-0.65</c:v>
                </c:pt>
                <c:pt idx="16923">
                  <c:v>-0.67</c:v>
                </c:pt>
                <c:pt idx="16924">
                  <c:v>-0.70000000000000007</c:v>
                </c:pt>
                <c:pt idx="16925">
                  <c:v>-0.70000000000000007</c:v>
                </c:pt>
                <c:pt idx="16926">
                  <c:v>-0.72000000000000008</c:v>
                </c:pt>
                <c:pt idx="16927">
                  <c:v>-0.76</c:v>
                </c:pt>
                <c:pt idx="16928">
                  <c:v>-0.78</c:v>
                </c:pt>
                <c:pt idx="16929">
                  <c:v>-0.81</c:v>
                </c:pt>
                <c:pt idx="16930">
                  <c:v>-0.81</c:v>
                </c:pt>
                <c:pt idx="16931">
                  <c:v>-0.83000000000000007</c:v>
                </c:pt>
                <c:pt idx="16932">
                  <c:v>-0.86</c:v>
                </c:pt>
                <c:pt idx="16933">
                  <c:v>-0.88</c:v>
                </c:pt>
                <c:pt idx="16934">
                  <c:v>-0.91</c:v>
                </c:pt>
                <c:pt idx="16935">
                  <c:v>-0.93</c:v>
                </c:pt>
                <c:pt idx="16936">
                  <c:v>-0.96000000000000008</c:v>
                </c:pt>
                <c:pt idx="16937">
                  <c:v>-0.98</c:v>
                </c:pt>
                <c:pt idx="16938">
                  <c:v>-1.01</c:v>
                </c:pt>
                <c:pt idx="16939">
                  <c:v>-1.03</c:v>
                </c:pt>
                <c:pt idx="16940">
                  <c:v>-1.06</c:v>
                </c:pt>
                <c:pt idx="16941">
                  <c:v>-1.08</c:v>
                </c:pt>
                <c:pt idx="16942">
                  <c:v>-1.1000000000000001</c:v>
                </c:pt>
                <c:pt idx="16943">
                  <c:v>-1.1100000000000001</c:v>
                </c:pt>
                <c:pt idx="16944">
                  <c:v>-1.1300000000000001</c:v>
                </c:pt>
                <c:pt idx="16945">
                  <c:v>-1.1600000000000001</c:v>
                </c:pt>
                <c:pt idx="16946">
                  <c:v>-1.1800000000000002</c:v>
                </c:pt>
                <c:pt idx="16947">
                  <c:v>-1.21</c:v>
                </c:pt>
                <c:pt idx="16948">
                  <c:v>-1.23</c:v>
                </c:pt>
                <c:pt idx="16949">
                  <c:v>-1.26</c:v>
                </c:pt>
                <c:pt idx="16950">
                  <c:v>-1.28</c:v>
                </c:pt>
                <c:pt idx="16951">
                  <c:v>-1.31</c:v>
                </c:pt>
                <c:pt idx="16952">
                  <c:v>-1.33</c:v>
                </c:pt>
                <c:pt idx="16953">
                  <c:v>-1.35</c:v>
                </c:pt>
                <c:pt idx="16954">
                  <c:v>-1.36</c:v>
                </c:pt>
                <c:pt idx="16955">
                  <c:v>-1.3900000000000001</c:v>
                </c:pt>
                <c:pt idx="16956">
                  <c:v>-1.3900000000000001</c:v>
                </c:pt>
                <c:pt idx="16957">
                  <c:v>-1.3900000000000001</c:v>
                </c:pt>
                <c:pt idx="16958">
                  <c:v>-1.3900000000000001</c:v>
                </c:pt>
                <c:pt idx="16959">
                  <c:v>-1.3800000000000001</c:v>
                </c:pt>
                <c:pt idx="16960">
                  <c:v>-1.36</c:v>
                </c:pt>
                <c:pt idx="16961">
                  <c:v>-1.34</c:v>
                </c:pt>
                <c:pt idx="16962">
                  <c:v>-1.33</c:v>
                </c:pt>
                <c:pt idx="16963">
                  <c:v>-1.31</c:v>
                </c:pt>
                <c:pt idx="16964">
                  <c:v>-1.28</c:v>
                </c:pt>
                <c:pt idx="16965">
                  <c:v>-1.26</c:v>
                </c:pt>
                <c:pt idx="16966">
                  <c:v>-1.23</c:v>
                </c:pt>
                <c:pt idx="16967">
                  <c:v>-1.21</c:v>
                </c:pt>
                <c:pt idx="16968">
                  <c:v>-1.1800000000000002</c:v>
                </c:pt>
                <c:pt idx="16969">
                  <c:v>-1.1499999999999999</c:v>
                </c:pt>
                <c:pt idx="16970">
                  <c:v>-1.1400000000000001</c:v>
                </c:pt>
                <c:pt idx="16971">
                  <c:v>-1.1200000000000001</c:v>
                </c:pt>
                <c:pt idx="16972">
                  <c:v>-1.1000000000000001</c:v>
                </c:pt>
                <c:pt idx="16973">
                  <c:v>-1.07</c:v>
                </c:pt>
                <c:pt idx="16974">
                  <c:v>-1.05</c:v>
                </c:pt>
                <c:pt idx="16975">
                  <c:v>-1.02</c:v>
                </c:pt>
                <c:pt idx="16976">
                  <c:v>-1</c:v>
                </c:pt>
                <c:pt idx="16977">
                  <c:v>-0.97000000000000008</c:v>
                </c:pt>
                <c:pt idx="16978">
                  <c:v>-0.95000000000000007</c:v>
                </c:pt>
                <c:pt idx="16979">
                  <c:v>-0.91</c:v>
                </c:pt>
                <c:pt idx="16980">
                  <c:v>-0.88</c:v>
                </c:pt>
                <c:pt idx="16981">
                  <c:v>-0.86</c:v>
                </c:pt>
                <c:pt idx="16982">
                  <c:v>-0.86</c:v>
                </c:pt>
                <c:pt idx="16983">
                  <c:v>-0.83000000000000007</c:v>
                </c:pt>
                <c:pt idx="16984">
                  <c:v>-0.81</c:v>
                </c:pt>
                <c:pt idx="16985">
                  <c:v>-0.78</c:v>
                </c:pt>
                <c:pt idx="16986">
                  <c:v>-0.76</c:v>
                </c:pt>
                <c:pt idx="16987">
                  <c:v>-0.74</c:v>
                </c:pt>
                <c:pt idx="16988">
                  <c:v>-0.72000000000000008</c:v>
                </c:pt>
                <c:pt idx="16989">
                  <c:v>-0.70000000000000007</c:v>
                </c:pt>
                <c:pt idx="16990">
                  <c:v>-0.67</c:v>
                </c:pt>
                <c:pt idx="16991">
                  <c:v>-0.64</c:v>
                </c:pt>
                <c:pt idx="16992">
                  <c:v>-0.61</c:v>
                </c:pt>
                <c:pt idx="16993">
                  <c:v>-0.60000000000000009</c:v>
                </c:pt>
                <c:pt idx="16994">
                  <c:v>-0.59000000000000008</c:v>
                </c:pt>
                <c:pt idx="16995">
                  <c:v>-0.56000000000000005</c:v>
                </c:pt>
                <c:pt idx="16996">
                  <c:v>-0.54</c:v>
                </c:pt>
                <c:pt idx="16997">
                  <c:v>-0.51</c:v>
                </c:pt>
                <c:pt idx="16998">
                  <c:v>-0.49</c:v>
                </c:pt>
                <c:pt idx="16999">
                  <c:v>-0.44999999999999996</c:v>
                </c:pt>
                <c:pt idx="17000">
                  <c:v>-0.43999999999999995</c:v>
                </c:pt>
                <c:pt idx="17001">
                  <c:v>-0.42999999999999994</c:v>
                </c:pt>
                <c:pt idx="17002">
                  <c:v>-0.40000000000000013</c:v>
                </c:pt>
                <c:pt idx="17003">
                  <c:v>-0.38000000000000012</c:v>
                </c:pt>
                <c:pt idx="17004">
                  <c:v>-0.35000000000000009</c:v>
                </c:pt>
                <c:pt idx="17005">
                  <c:v>-0.32000000000000006</c:v>
                </c:pt>
                <c:pt idx="17006">
                  <c:v>-0.28000000000000003</c:v>
                </c:pt>
                <c:pt idx="17007">
                  <c:v>-0.26</c:v>
                </c:pt>
                <c:pt idx="17008">
                  <c:v>-0.22999999999999998</c:v>
                </c:pt>
                <c:pt idx="17009">
                  <c:v>-0.20999999999999996</c:v>
                </c:pt>
                <c:pt idx="17010">
                  <c:v>-0.17999999999999994</c:v>
                </c:pt>
                <c:pt idx="17011">
                  <c:v>-0.16000000000000014</c:v>
                </c:pt>
                <c:pt idx="17012">
                  <c:v>-0.14000000000000012</c:v>
                </c:pt>
                <c:pt idx="17013">
                  <c:v>-0.13000000000000012</c:v>
                </c:pt>
                <c:pt idx="17014">
                  <c:v>-0.10000000000000009</c:v>
                </c:pt>
                <c:pt idx="17015">
                  <c:v>-7.0000000000000062E-2</c:v>
                </c:pt>
                <c:pt idx="17016">
                  <c:v>-5.0000000000000044E-2</c:v>
                </c:pt>
                <c:pt idx="17017">
                  <c:v>-2.0000000000000018E-2</c:v>
                </c:pt>
                <c:pt idx="17018">
                  <c:v>0</c:v>
                </c:pt>
                <c:pt idx="17019">
                  <c:v>3.0000000000000027E-2</c:v>
                </c:pt>
                <c:pt idx="17020">
                  <c:v>5.0000000000000044E-2</c:v>
                </c:pt>
                <c:pt idx="17021">
                  <c:v>8.0000000000000071E-2</c:v>
                </c:pt>
                <c:pt idx="17022">
                  <c:v>0.10999999999999988</c:v>
                </c:pt>
                <c:pt idx="17023">
                  <c:v>0.1399999999999999</c:v>
                </c:pt>
                <c:pt idx="17024">
                  <c:v>0.15999999999999992</c:v>
                </c:pt>
                <c:pt idx="17025">
                  <c:v>0.18999999999999995</c:v>
                </c:pt>
                <c:pt idx="17026">
                  <c:v>0.20999999999999996</c:v>
                </c:pt>
                <c:pt idx="17027">
                  <c:v>0.21999999999999997</c:v>
                </c:pt>
                <c:pt idx="17028">
                  <c:v>0.24</c:v>
                </c:pt>
                <c:pt idx="17029">
                  <c:v>0.26</c:v>
                </c:pt>
                <c:pt idx="17030">
                  <c:v>0.29000000000000004</c:v>
                </c:pt>
                <c:pt idx="17031">
                  <c:v>0.32000000000000006</c:v>
                </c:pt>
                <c:pt idx="17032">
                  <c:v>0.34999999999999987</c:v>
                </c:pt>
                <c:pt idx="17033">
                  <c:v>0.34999999999999987</c:v>
                </c:pt>
                <c:pt idx="17034">
                  <c:v>0.36999999999999988</c:v>
                </c:pt>
                <c:pt idx="17035">
                  <c:v>0.39999999999999991</c:v>
                </c:pt>
                <c:pt idx="17036">
                  <c:v>0.41999999999999993</c:v>
                </c:pt>
                <c:pt idx="17037">
                  <c:v>0.44999999999999996</c:v>
                </c:pt>
                <c:pt idx="17038">
                  <c:v>0.46999999999999975</c:v>
                </c:pt>
                <c:pt idx="17039">
                  <c:v>0.48999999999999977</c:v>
                </c:pt>
                <c:pt idx="17040">
                  <c:v>0.5</c:v>
                </c:pt>
                <c:pt idx="17041">
                  <c:v>0.52</c:v>
                </c:pt>
                <c:pt idx="17042">
                  <c:v>0.56000000000000005</c:v>
                </c:pt>
                <c:pt idx="17043">
                  <c:v>0.58000000000000007</c:v>
                </c:pt>
                <c:pt idx="17044">
                  <c:v>0.60999999999999988</c:v>
                </c:pt>
                <c:pt idx="17045">
                  <c:v>0.62000000000000011</c:v>
                </c:pt>
                <c:pt idx="17046">
                  <c:v>0.62999999999999989</c:v>
                </c:pt>
                <c:pt idx="17047">
                  <c:v>0.66000000000000014</c:v>
                </c:pt>
                <c:pt idx="17048">
                  <c:v>0.68000000000000016</c:v>
                </c:pt>
                <c:pt idx="17049">
                  <c:v>0.71</c:v>
                </c:pt>
                <c:pt idx="17050">
                  <c:v>0.73999999999999977</c:v>
                </c:pt>
                <c:pt idx="17051">
                  <c:v>0.77</c:v>
                </c:pt>
                <c:pt idx="17052">
                  <c:v>0.79</c:v>
                </c:pt>
                <c:pt idx="17053">
                  <c:v>0.81999999999999984</c:v>
                </c:pt>
                <c:pt idx="17054">
                  <c:v>0.83999999999999986</c:v>
                </c:pt>
                <c:pt idx="17055">
                  <c:v>0.87000000000000011</c:v>
                </c:pt>
                <c:pt idx="17056">
                  <c:v>0.89000000000000012</c:v>
                </c:pt>
                <c:pt idx="17057">
                  <c:v>0.91999999999999993</c:v>
                </c:pt>
                <c:pt idx="17058">
                  <c:v>0.94</c:v>
                </c:pt>
                <c:pt idx="17059">
                  <c:v>0.96999999999999975</c:v>
                </c:pt>
                <c:pt idx="17060">
                  <c:v>0.98999999999999977</c:v>
                </c:pt>
                <c:pt idx="17061">
                  <c:v>1.0299999999999998</c:v>
                </c:pt>
                <c:pt idx="17062">
                  <c:v>1.0499999999999998</c:v>
                </c:pt>
                <c:pt idx="17063">
                  <c:v>1.08</c:v>
                </c:pt>
                <c:pt idx="17064">
                  <c:v>1.1000000000000001</c:v>
                </c:pt>
                <c:pt idx="17065">
                  <c:v>1.1299999999999999</c:v>
                </c:pt>
                <c:pt idx="17066">
                  <c:v>1.1499999999999999</c:v>
                </c:pt>
                <c:pt idx="17067">
                  <c:v>1.1600000000000001</c:v>
                </c:pt>
                <c:pt idx="17068">
                  <c:v>1.1800000000000002</c:v>
                </c:pt>
                <c:pt idx="17069">
                  <c:v>1.2000000000000002</c:v>
                </c:pt>
                <c:pt idx="17070">
                  <c:v>1.23</c:v>
                </c:pt>
                <c:pt idx="17071">
                  <c:v>1.23</c:v>
                </c:pt>
                <c:pt idx="17072">
                  <c:v>1.25</c:v>
                </c:pt>
                <c:pt idx="17073">
                  <c:v>1.2799999999999998</c:v>
                </c:pt>
                <c:pt idx="17074">
                  <c:v>1.2999999999999998</c:v>
                </c:pt>
                <c:pt idx="17075">
                  <c:v>1.33</c:v>
                </c:pt>
                <c:pt idx="17076">
                  <c:v>1.35</c:v>
                </c:pt>
                <c:pt idx="17077">
                  <c:v>1.35</c:v>
                </c:pt>
                <c:pt idx="17078">
                  <c:v>1.3599999999999999</c:v>
                </c:pt>
                <c:pt idx="17079">
                  <c:v>1.3599999999999999</c:v>
                </c:pt>
                <c:pt idx="17080">
                  <c:v>1.35</c:v>
                </c:pt>
                <c:pt idx="17081">
                  <c:v>1.33</c:v>
                </c:pt>
                <c:pt idx="17082">
                  <c:v>1.2999999999999998</c:v>
                </c:pt>
                <c:pt idx="17083">
                  <c:v>1.29</c:v>
                </c:pt>
                <c:pt idx="17084">
                  <c:v>1.2799999999999998</c:v>
                </c:pt>
                <c:pt idx="17085">
                  <c:v>1.25</c:v>
                </c:pt>
                <c:pt idx="17086">
                  <c:v>1.23</c:v>
                </c:pt>
                <c:pt idx="17087">
                  <c:v>1.2000000000000002</c:v>
                </c:pt>
                <c:pt idx="17088">
                  <c:v>1.19</c:v>
                </c:pt>
                <c:pt idx="17089">
                  <c:v>1.1800000000000002</c:v>
                </c:pt>
                <c:pt idx="17090">
                  <c:v>1.1499999999999999</c:v>
                </c:pt>
                <c:pt idx="17091">
                  <c:v>1.1299999999999999</c:v>
                </c:pt>
                <c:pt idx="17092">
                  <c:v>1.1000000000000001</c:v>
                </c:pt>
                <c:pt idx="17093">
                  <c:v>1.0899999999999999</c:v>
                </c:pt>
                <c:pt idx="17094">
                  <c:v>1.08</c:v>
                </c:pt>
                <c:pt idx="17095">
                  <c:v>1.0499999999999998</c:v>
                </c:pt>
                <c:pt idx="17096">
                  <c:v>1.0299999999999998</c:v>
                </c:pt>
                <c:pt idx="17097">
                  <c:v>1</c:v>
                </c:pt>
                <c:pt idx="17098">
                  <c:v>0.98</c:v>
                </c:pt>
                <c:pt idx="17099">
                  <c:v>0.96999999999999975</c:v>
                </c:pt>
                <c:pt idx="17100">
                  <c:v>0.95000000000000018</c:v>
                </c:pt>
                <c:pt idx="17101">
                  <c:v>0.91999999999999993</c:v>
                </c:pt>
                <c:pt idx="17102">
                  <c:v>0.89999999999999991</c:v>
                </c:pt>
                <c:pt idx="17103">
                  <c:v>0.87000000000000011</c:v>
                </c:pt>
                <c:pt idx="17104">
                  <c:v>0.85000000000000009</c:v>
                </c:pt>
                <c:pt idx="17105">
                  <c:v>0.81999999999999984</c:v>
                </c:pt>
                <c:pt idx="17106">
                  <c:v>0.79999999999999982</c:v>
                </c:pt>
                <c:pt idx="17107">
                  <c:v>0.77</c:v>
                </c:pt>
                <c:pt idx="17108">
                  <c:v>0.75</c:v>
                </c:pt>
                <c:pt idx="17109">
                  <c:v>0.71999999999999975</c:v>
                </c:pt>
                <c:pt idx="17110">
                  <c:v>0.71</c:v>
                </c:pt>
                <c:pt idx="17111">
                  <c:v>0.70000000000000018</c:v>
                </c:pt>
                <c:pt idx="17112">
                  <c:v>0.66999999999999993</c:v>
                </c:pt>
                <c:pt idx="17113">
                  <c:v>0.64999999999999991</c:v>
                </c:pt>
                <c:pt idx="17114">
                  <c:v>0.62000000000000011</c:v>
                </c:pt>
                <c:pt idx="17115">
                  <c:v>0.60999999999999988</c:v>
                </c:pt>
                <c:pt idx="17116">
                  <c:v>0.60000000000000009</c:v>
                </c:pt>
                <c:pt idx="17117">
                  <c:v>0.56999999999999984</c:v>
                </c:pt>
                <c:pt idx="17118">
                  <c:v>0.54999999999999982</c:v>
                </c:pt>
                <c:pt idx="17119">
                  <c:v>0.52</c:v>
                </c:pt>
                <c:pt idx="17120">
                  <c:v>0.5</c:v>
                </c:pt>
                <c:pt idx="17121">
                  <c:v>0.46999999999999975</c:v>
                </c:pt>
                <c:pt idx="17122">
                  <c:v>0.44999999999999996</c:v>
                </c:pt>
                <c:pt idx="17123">
                  <c:v>0.41999999999999993</c:v>
                </c:pt>
                <c:pt idx="17124">
                  <c:v>0.39999999999999991</c:v>
                </c:pt>
                <c:pt idx="17125">
                  <c:v>0.35999999999999988</c:v>
                </c:pt>
                <c:pt idx="17126">
                  <c:v>0.33999999999999986</c:v>
                </c:pt>
                <c:pt idx="17127">
                  <c:v>0.32000000000000006</c:v>
                </c:pt>
                <c:pt idx="17128">
                  <c:v>0.30000000000000004</c:v>
                </c:pt>
                <c:pt idx="17129">
                  <c:v>0.28000000000000003</c:v>
                </c:pt>
                <c:pt idx="17130">
                  <c:v>0.25</c:v>
                </c:pt>
                <c:pt idx="17131">
                  <c:v>0.22999999999999998</c:v>
                </c:pt>
                <c:pt idx="17132">
                  <c:v>0.19999999999999996</c:v>
                </c:pt>
                <c:pt idx="17133">
                  <c:v>0.18999999999999995</c:v>
                </c:pt>
                <c:pt idx="17134">
                  <c:v>0.17999999999999994</c:v>
                </c:pt>
                <c:pt idx="17135">
                  <c:v>0.14999999999999991</c:v>
                </c:pt>
                <c:pt idx="17136">
                  <c:v>0.12999999999999989</c:v>
                </c:pt>
                <c:pt idx="17137">
                  <c:v>9.9999999999999867E-2</c:v>
                </c:pt>
                <c:pt idx="17138">
                  <c:v>7.0000000000000062E-2</c:v>
                </c:pt>
                <c:pt idx="17139">
                  <c:v>4.0000000000000036E-2</c:v>
                </c:pt>
                <c:pt idx="17140">
                  <c:v>2.0000000000000018E-2</c:v>
                </c:pt>
                <c:pt idx="17141">
                  <c:v>-1.0000000000000009E-2</c:v>
                </c:pt>
                <c:pt idx="17142">
                  <c:v>-3.0000000000000027E-2</c:v>
                </c:pt>
                <c:pt idx="17143">
                  <c:v>-6.0000000000000053E-2</c:v>
                </c:pt>
                <c:pt idx="17144">
                  <c:v>-7.0000000000000062E-2</c:v>
                </c:pt>
                <c:pt idx="17145">
                  <c:v>-8.0000000000000071E-2</c:v>
                </c:pt>
                <c:pt idx="17146">
                  <c:v>-0.12000000000000011</c:v>
                </c:pt>
                <c:pt idx="17147">
                  <c:v>-0.14000000000000012</c:v>
                </c:pt>
                <c:pt idx="17148">
                  <c:v>-0.16999999999999993</c:v>
                </c:pt>
                <c:pt idx="17149">
                  <c:v>-0.18999999999999995</c:v>
                </c:pt>
                <c:pt idx="17150">
                  <c:v>-0.21999999999999997</c:v>
                </c:pt>
                <c:pt idx="17151">
                  <c:v>-0.24</c:v>
                </c:pt>
                <c:pt idx="17152">
                  <c:v>-0.27</c:v>
                </c:pt>
                <c:pt idx="17153">
                  <c:v>-0.29000000000000004</c:v>
                </c:pt>
                <c:pt idx="17154">
                  <c:v>-0.32000000000000006</c:v>
                </c:pt>
                <c:pt idx="17155">
                  <c:v>-0.34000000000000008</c:v>
                </c:pt>
                <c:pt idx="17156">
                  <c:v>-0.37000000000000011</c:v>
                </c:pt>
                <c:pt idx="17157">
                  <c:v>-0.39000000000000012</c:v>
                </c:pt>
                <c:pt idx="17158">
                  <c:v>-0.39000000000000012</c:v>
                </c:pt>
                <c:pt idx="17159">
                  <c:v>-0.41999999999999993</c:v>
                </c:pt>
                <c:pt idx="17160">
                  <c:v>-0.43999999999999995</c:v>
                </c:pt>
                <c:pt idx="17161">
                  <c:v>-0.47</c:v>
                </c:pt>
                <c:pt idx="17162">
                  <c:v>-0.49</c:v>
                </c:pt>
                <c:pt idx="17163">
                  <c:v>-0.5</c:v>
                </c:pt>
                <c:pt idx="17164">
                  <c:v>-0.52</c:v>
                </c:pt>
                <c:pt idx="17165">
                  <c:v>-0.55000000000000004</c:v>
                </c:pt>
                <c:pt idx="17166">
                  <c:v>-0.57000000000000006</c:v>
                </c:pt>
                <c:pt idx="17167">
                  <c:v>-0.60000000000000009</c:v>
                </c:pt>
                <c:pt idx="17168">
                  <c:v>-0.62</c:v>
                </c:pt>
                <c:pt idx="17169">
                  <c:v>-0.65</c:v>
                </c:pt>
                <c:pt idx="17170">
                  <c:v>-0.67</c:v>
                </c:pt>
                <c:pt idx="17171">
                  <c:v>-0.70000000000000007</c:v>
                </c:pt>
                <c:pt idx="17172">
                  <c:v>-0.72000000000000008</c:v>
                </c:pt>
                <c:pt idx="17173">
                  <c:v>-0.75</c:v>
                </c:pt>
                <c:pt idx="17174">
                  <c:v>-0.77</c:v>
                </c:pt>
                <c:pt idx="17175">
                  <c:v>-0.79</c:v>
                </c:pt>
                <c:pt idx="17176">
                  <c:v>-0.8</c:v>
                </c:pt>
                <c:pt idx="17177">
                  <c:v>-0.82000000000000006</c:v>
                </c:pt>
                <c:pt idx="17178">
                  <c:v>-0.85000000000000009</c:v>
                </c:pt>
                <c:pt idx="17179">
                  <c:v>-0.87</c:v>
                </c:pt>
                <c:pt idx="17180">
                  <c:v>-0.9</c:v>
                </c:pt>
                <c:pt idx="17181">
                  <c:v>-0.91</c:v>
                </c:pt>
                <c:pt idx="17182">
                  <c:v>-0.92</c:v>
                </c:pt>
                <c:pt idx="17183">
                  <c:v>-0.95000000000000007</c:v>
                </c:pt>
                <c:pt idx="17184">
                  <c:v>-0.95000000000000007</c:v>
                </c:pt>
                <c:pt idx="17185">
                  <c:v>-0.97000000000000008</c:v>
                </c:pt>
                <c:pt idx="17186">
                  <c:v>-0.95000000000000007</c:v>
                </c:pt>
                <c:pt idx="17187">
                  <c:v>-0.92</c:v>
                </c:pt>
                <c:pt idx="17188">
                  <c:v>-0.91</c:v>
                </c:pt>
                <c:pt idx="17189">
                  <c:v>-0.9</c:v>
                </c:pt>
                <c:pt idx="17190">
                  <c:v>-0.87</c:v>
                </c:pt>
                <c:pt idx="17191">
                  <c:v>-0.86</c:v>
                </c:pt>
                <c:pt idx="17192">
                  <c:v>-0.85000000000000009</c:v>
                </c:pt>
                <c:pt idx="17193">
                  <c:v>-0.82000000000000006</c:v>
                </c:pt>
                <c:pt idx="17194">
                  <c:v>-0.8</c:v>
                </c:pt>
                <c:pt idx="17195">
                  <c:v>-0.77</c:v>
                </c:pt>
                <c:pt idx="17196">
                  <c:v>-0.76</c:v>
                </c:pt>
                <c:pt idx="17197">
                  <c:v>-0.75</c:v>
                </c:pt>
                <c:pt idx="17198">
                  <c:v>-0.72000000000000008</c:v>
                </c:pt>
                <c:pt idx="17199">
                  <c:v>-0.69000000000000006</c:v>
                </c:pt>
                <c:pt idx="17200">
                  <c:v>-0.66</c:v>
                </c:pt>
                <c:pt idx="17201">
                  <c:v>-0.64</c:v>
                </c:pt>
                <c:pt idx="17202">
                  <c:v>-0.63</c:v>
                </c:pt>
                <c:pt idx="17203">
                  <c:v>-0.61</c:v>
                </c:pt>
                <c:pt idx="17204">
                  <c:v>-0.59000000000000008</c:v>
                </c:pt>
                <c:pt idx="17205">
                  <c:v>-0.56000000000000005</c:v>
                </c:pt>
                <c:pt idx="17206">
                  <c:v>-0.53</c:v>
                </c:pt>
                <c:pt idx="17207">
                  <c:v>-0.51</c:v>
                </c:pt>
                <c:pt idx="17208">
                  <c:v>-0.5</c:v>
                </c:pt>
                <c:pt idx="17209">
                  <c:v>-0.48</c:v>
                </c:pt>
                <c:pt idx="17210">
                  <c:v>-0.44999999999999996</c:v>
                </c:pt>
                <c:pt idx="17211">
                  <c:v>-0.42999999999999994</c:v>
                </c:pt>
                <c:pt idx="17212">
                  <c:v>-0.40000000000000013</c:v>
                </c:pt>
                <c:pt idx="17213">
                  <c:v>-0.38000000000000012</c:v>
                </c:pt>
                <c:pt idx="17214">
                  <c:v>-0.35000000000000009</c:v>
                </c:pt>
                <c:pt idx="17215">
                  <c:v>-0.33000000000000007</c:v>
                </c:pt>
                <c:pt idx="17216">
                  <c:v>-0.30000000000000004</c:v>
                </c:pt>
                <c:pt idx="17217">
                  <c:v>-0.28000000000000003</c:v>
                </c:pt>
                <c:pt idx="17218">
                  <c:v>-0.27</c:v>
                </c:pt>
                <c:pt idx="17219">
                  <c:v>-0.25</c:v>
                </c:pt>
                <c:pt idx="17220">
                  <c:v>-0.22999999999999998</c:v>
                </c:pt>
                <c:pt idx="17221">
                  <c:v>-0.19999999999999996</c:v>
                </c:pt>
                <c:pt idx="17222">
                  <c:v>-0.17999999999999994</c:v>
                </c:pt>
                <c:pt idx="17223">
                  <c:v>-0.15000000000000013</c:v>
                </c:pt>
                <c:pt idx="17224">
                  <c:v>-0.13000000000000012</c:v>
                </c:pt>
                <c:pt idx="17225">
                  <c:v>-0.13000000000000012</c:v>
                </c:pt>
                <c:pt idx="17226">
                  <c:v>-0.10000000000000009</c:v>
                </c:pt>
                <c:pt idx="17227">
                  <c:v>-7.0000000000000062E-2</c:v>
                </c:pt>
                <c:pt idx="17228">
                  <c:v>-4.0000000000000036E-2</c:v>
                </c:pt>
                <c:pt idx="17229">
                  <c:v>-2.0000000000000018E-2</c:v>
                </c:pt>
                <c:pt idx="17230">
                  <c:v>1.0000000000000009E-2</c:v>
                </c:pt>
                <c:pt idx="17231">
                  <c:v>3.0000000000000027E-2</c:v>
                </c:pt>
                <c:pt idx="17232">
                  <c:v>6.0000000000000053E-2</c:v>
                </c:pt>
                <c:pt idx="17233">
                  <c:v>8.0000000000000071E-2</c:v>
                </c:pt>
                <c:pt idx="17234">
                  <c:v>0.11999999999999988</c:v>
                </c:pt>
                <c:pt idx="17235">
                  <c:v>0.1399999999999999</c:v>
                </c:pt>
                <c:pt idx="17236">
                  <c:v>0.16999999999999993</c:v>
                </c:pt>
                <c:pt idx="17237">
                  <c:v>0.18999999999999995</c:v>
                </c:pt>
                <c:pt idx="17238">
                  <c:v>0.21999999999999997</c:v>
                </c:pt>
                <c:pt idx="17239">
                  <c:v>0.24</c:v>
                </c:pt>
                <c:pt idx="17240">
                  <c:v>0.27</c:v>
                </c:pt>
                <c:pt idx="17241">
                  <c:v>0.27</c:v>
                </c:pt>
                <c:pt idx="17242">
                  <c:v>0.29000000000000004</c:v>
                </c:pt>
                <c:pt idx="17243">
                  <c:v>0.32000000000000006</c:v>
                </c:pt>
                <c:pt idx="17244">
                  <c:v>0.34999999999999987</c:v>
                </c:pt>
                <c:pt idx="17245">
                  <c:v>0.3899999999999999</c:v>
                </c:pt>
                <c:pt idx="17246">
                  <c:v>0.41999999999999993</c:v>
                </c:pt>
                <c:pt idx="17247">
                  <c:v>0.43999999999999995</c:v>
                </c:pt>
                <c:pt idx="17248">
                  <c:v>0.44999999999999996</c:v>
                </c:pt>
                <c:pt idx="17249">
                  <c:v>0.46999999999999975</c:v>
                </c:pt>
                <c:pt idx="17250">
                  <c:v>0.5</c:v>
                </c:pt>
                <c:pt idx="17251">
                  <c:v>0.52</c:v>
                </c:pt>
                <c:pt idx="17252">
                  <c:v>0.54999999999999982</c:v>
                </c:pt>
                <c:pt idx="17253">
                  <c:v>0.56999999999999984</c:v>
                </c:pt>
                <c:pt idx="17254">
                  <c:v>0.60000000000000009</c:v>
                </c:pt>
                <c:pt idx="17255">
                  <c:v>0.62000000000000011</c:v>
                </c:pt>
                <c:pt idx="17256">
                  <c:v>0.64999999999999991</c:v>
                </c:pt>
                <c:pt idx="17257">
                  <c:v>0.66999999999999993</c:v>
                </c:pt>
                <c:pt idx="17258">
                  <c:v>0.70000000000000018</c:v>
                </c:pt>
                <c:pt idx="17259">
                  <c:v>0.71999999999999975</c:v>
                </c:pt>
                <c:pt idx="17260">
                  <c:v>0.75</c:v>
                </c:pt>
                <c:pt idx="17261">
                  <c:v>0.77</c:v>
                </c:pt>
                <c:pt idx="17262">
                  <c:v>0.79999999999999982</c:v>
                </c:pt>
                <c:pt idx="17263">
                  <c:v>0.81999999999999984</c:v>
                </c:pt>
                <c:pt idx="17264">
                  <c:v>0.85000000000000009</c:v>
                </c:pt>
                <c:pt idx="17265">
                  <c:v>0.87000000000000011</c:v>
                </c:pt>
                <c:pt idx="17266">
                  <c:v>0.89999999999999991</c:v>
                </c:pt>
                <c:pt idx="17267">
                  <c:v>0.91999999999999993</c:v>
                </c:pt>
                <c:pt idx="17268">
                  <c:v>0.95000000000000018</c:v>
                </c:pt>
                <c:pt idx="17269">
                  <c:v>0.96999999999999975</c:v>
                </c:pt>
                <c:pt idx="17270">
                  <c:v>0.98</c:v>
                </c:pt>
                <c:pt idx="17271">
                  <c:v>1</c:v>
                </c:pt>
                <c:pt idx="17272">
                  <c:v>1.0299999999999998</c:v>
                </c:pt>
                <c:pt idx="17273">
                  <c:v>1.06</c:v>
                </c:pt>
                <c:pt idx="17274">
                  <c:v>1.08</c:v>
                </c:pt>
                <c:pt idx="17275">
                  <c:v>1.1099999999999999</c:v>
                </c:pt>
                <c:pt idx="17276">
                  <c:v>1.1299999999999999</c:v>
                </c:pt>
                <c:pt idx="17277">
                  <c:v>1.1400000000000001</c:v>
                </c:pt>
                <c:pt idx="17278">
                  <c:v>1.1600000000000001</c:v>
                </c:pt>
                <c:pt idx="17279">
                  <c:v>1.1800000000000002</c:v>
                </c:pt>
                <c:pt idx="17280">
                  <c:v>1.19</c:v>
                </c:pt>
                <c:pt idx="17281">
                  <c:v>1.19</c:v>
                </c:pt>
                <c:pt idx="17282">
                  <c:v>1.19</c:v>
                </c:pt>
                <c:pt idx="17283">
                  <c:v>1.19</c:v>
                </c:pt>
                <c:pt idx="17284">
                  <c:v>1.19</c:v>
                </c:pt>
                <c:pt idx="17285">
                  <c:v>1.1800000000000002</c:v>
                </c:pt>
                <c:pt idx="17286">
                  <c:v>1.1600000000000001</c:v>
                </c:pt>
                <c:pt idx="17287">
                  <c:v>1.1299999999999999</c:v>
                </c:pt>
                <c:pt idx="17288">
                  <c:v>1.1099999999999999</c:v>
                </c:pt>
                <c:pt idx="17289">
                  <c:v>1.08</c:v>
                </c:pt>
                <c:pt idx="17290">
                  <c:v>1.08</c:v>
                </c:pt>
                <c:pt idx="17291">
                  <c:v>1.06</c:v>
                </c:pt>
                <c:pt idx="17292">
                  <c:v>1.0299999999999998</c:v>
                </c:pt>
                <c:pt idx="17293">
                  <c:v>1.0099999999999998</c:v>
                </c:pt>
                <c:pt idx="17294">
                  <c:v>0.98</c:v>
                </c:pt>
                <c:pt idx="17295">
                  <c:v>0.96</c:v>
                </c:pt>
                <c:pt idx="17296">
                  <c:v>0.93000000000000016</c:v>
                </c:pt>
                <c:pt idx="17297">
                  <c:v>0.91000000000000014</c:v>
                </c:pt>
                <c:pt idx="17298">
                  <c:v>0.87999999999999989</c:v>
                </c:pt>
                <c:pt idx="17299">
                  <c:v>0.85999999999999988</c:v>
                </c:pt>
                <c:pt idx="17300">
                  <c:v>0.83999999999999986</c:v>
                </c:pt>
                <c:pt idx="17301">
                  <c:v>0.83000000000000007</c:v>
                </c:pt>
                <c:pt idx="17302">
                  <c:v>0.81</c:v>
                </c:pt>
                <c:pt idx="17303">
                  <c:v>0.7799999999999998</c:v>
                </c:pt>
                <c:pt idx="17304">
                  <c:v>0.75999999999999979</c:v>
                </c:pt>
                <c:pt idx="17305">
                  <c:v>0.73</c:v>
                </c:pt>
                <c:pt idx="17306">
                  <c:v>0.71</c:v>
                </c:pt>
                <c:pt idx="17307">
                  <c:v>0.68000000000000016</c:v>
                </c:pt>
                <c:pt idx="17308">
                  <c:v>0.66000000000000014</c:v>
                </c:pt>
                <c:pt idx="17309">
                  <c:v>0.62999999999999989</c:v>
                </c:pt>
                <c:pt idx="17310">
                  <c:v>0.60999999999999988</c:v>
                </c:pt>
                <c:pt idx="17311">
                  <c:v>0.60000000000000009</c:v>
                </c:pt>
                <c:pt idx="17312">
                  <c:v>0.56999999999999984</c:v>
                </c:pt>
                <c:pt idx="17313">
                  <c:v>0.54999999999999982</c:v>
                </c:pt>
                <c:pt idx="17314">
                  <c:v>0.52</c:v>
                </c:pt>
                <c:pt idx="17315">
                  <c:v>0.5</c:v>
                </c:pt>
                <c:pt idx="17316">
                  <c:v>0.5</c:v>
                </c:pt>
                <c:pt idx="17317">
                  <c:v>0.46999999999999975</c:v>
                </c:pt>
                <c:pt idx="17318">
                  <c:v>0.44999999999999996</c:v>
                </c:pt>
                <c:pt idx="17319">
                  <c:v>0.41999999999999993</c:v>
                </c:pt>
                <c:pt idx="17320">
                  <c:v>0.3899999999999999</c:v>
                </c:pt>
                <c:pt idx="17321">
                  <c:v>0.36999999999999988</c:v>
                </c:pt>
                <c:pt idx="17322">
                  <c:v>0.35999999999999988</c:v>
                </c:pt>
                <c:pt idx="17323">
                  <c:v>0.33999999999999986</c:v>
                </c:pt>
                <c:pt idx="17324">
                  <c:v>0.30000000000000004</c:v>
                </c:pt>
                <c:pt idx="17325">
                  <c:v>0.28000000000000003</c:v>
                </c:pt>
                <c:pt idx="17326">
                  <c:v>0.25</c:v>
                </c:pt>
                <c:pt idx="17327">
                  <c:v>0.22999999999999998</c:v>
                </c:pt>
                <c:pt idx="17328">
                  <c:v>0.21999999999999997</c:v>
                </c:pt>
                <c:pt idx="17329">
                  <c:v>0.19999999999999996</c:v>
                </c:pt>
                <c:pt idx="17330">
                  <c:v>0.17999999999999994</c:v>
                </c:pt>
                <c:pt idx="17331">
                  <c:v>0.14999999999999991</c:v>
                </c:pt>
                <c:pt idx="17332">
                  <c:v>0.12999999999999989</c:v>
                </c:pt>
                <c:pt idx="17333">
                  <c:v>9.9999999999999867E-2</c:v>
                </c:pt>
                <c:pt idx="17334">
                  <c:v>8.0000000000000071E-2</c:v>
                </c:pt>
                <c:pt idx="17335">
                  <c:v>7.0000000000000062E-2</c:v>
                </c:pt>
                <c:pt idx="17336">
                  <c:v>5.0000000000000044E-2</c:v>
                </c:pt>
                <c:pt idx="17337">
                  <c:v>2.0000000000000018E-2</c:v>
                </c:pt>
                <c:pt idx="17338">
                  <c:v>-1.0000000000000009E-2</c:v>
                </c:pt>
                <c:pt idx="17339">
                  <c:v>-3.0000000000000027E-2</c:v>
                </c:pt>
                <c:pt idx="17340">
                  <c:v>-6.0000000000000053E-2</c:v>
                </c:pt>
                <c:pt idx="17341">
                  <c:v>-7.0000000000000062E-2</c:v>
                </c:pt>
                <c:pt idx="17342">
                  <c:v>-8.0000000000000071E-2</c:v>
                </c:pt>
                <c:pt idx="17343">
                  <c:v>-0.1100000000000001</c:v>
                </c:pt>
                <c:pt idx="17344">
                  <c:v>-0.13000000000000012</c:v>
                </c:pt>
                <c:pt idx="17345">
                  <c:v>-0.16000000000000014</c:v>
                </c:pt>
                <c:pt idx="17346">
                  <c:v>-0.17999999999999994</c:v>
                </c:pt>
                <c:pt idx="17347">
                  <c:v>-0.19999999999999996</c:v>
                </c:pt>
                <c:pt idx="17348">
                  <c:v>-0.20999999999999996</c:v>
                </c:pt>
                <c:pt idx="17349">
                  <c:v>-0.22999999999999998</c:v>
                </c:pt>
                <c:pt idx="17350">
                  <c:v>-0.26</c:v>
                </c:pt>
                <c:pt idx="17351">
                  <c:v>-0.28000000000000003</c:v>
                </c:pt>
                <c:pt idx="17352">
                  <c:v>-0.31000000000000005</c:v>
                </c:pt>
                <c:pt idx="17353">
                  <c:v>-0.33000000000000007</c:v>
                </c:pt>
                <c:pt idx="17354">
                  <c:v>-0.34000000000000008</c:v>
                </c:pt>
                <c:pt idx="17355">
                  <c:v>-0.3600000000000001</c:v>
                </c:pt>
                <c:pt idx="17356">
                  <c:v>-0.39000000000000012</c:v>
                </c:pt>
                <c:pt idx="17357">
                  <c:v>-0.41000000000000014</c:v>
                </c:pt>
                <c:pt idx="17358">
                  <c:v>-0.42999999999999994</c:v>
                </c:pt>
                <c:pt idx="17359">
                  <c:v>-0.43999999999999995</c:v>
                </c:pt>
                <c:pt idx="17360">
                  <c:v>-0.45999999999999996</c:v>
                </c:pt>
                <c:pt idx="17361">
                  <c:v>-0.49</c:v>
                </c:pt>
                <c:pt idx="17362">
                  <c:v>-0.51</c:v>
                </c:pt>
                <c:pt idx="17363">
                  <c:v>-0.54</c:v>
                </c:pt>
                <c:pt idx="17364">
                  <c:v>-0.56000000000000005</c:v>
                </c:pt>
                <c:pt idx="17365">
                  <c:v>-0.57000000000000006</c:v>
                </c:pt>
                <c:pt idx="17366">
                  <c:v>-0.59000000000000008</c:v>
                </c:pt>
                <c:pt idx="17367">
                  <c:v>-0.61</c:v>
                </c:pt>
                <c:pt idx="17368">
                  <c:v>-0.64</c:v>
                </c:pt>
                <c:pt idx="17369">
                  <c:v>-0.66</c:v>
                </c:pt>
                <c:pt idx="17370">
                  <c:v>-0.69000000000000006</c:v>
                </c:pt>
                <c:pt idx="17371">
                  <c:v>-0.70000000000000007</c:v>
                </c:pt>
                <c:pt idx="17372">
                  <c:v>-0.71000000000000008</c:v>
                </c:pt>
                <c:pt idx="17373">
                  <c:v>-0.74</c:v>
                </c:pt>
                <c:pt idx="17374">
                  <c:v>-0.76</c:v>
                </c:pt>
                <c:pt idx="17375">
                  <c:v>-0.79</c:v>
                </c:pt>
                <c:pt idx="17376">
                  <c:v>-0.81</c:v>
                </c:pt>
                <c:pt idx="17377">
                  <c:v>-0.83000000000000007</c:v>
                </c:pt>
                <c:pt idx="17378">
                  <c:v>-0.84000000000000008</c:v>
                </c:pt>
                <c:pt idx="17379">
                  <c:v>-0.86</c:v>
                </c:pt>
                <c:pt idx="17380">
                  <c:v>-0.89</c:v>
                </c:pt>
                <c:pt idx="17381">
                  <c:v>-0.92</c:v>
                </c:pt>
                <c:pt idx="17382">
                  <c:v>-0.95000000000000007</c:v>
                </c:pt>
                <c:pt idx="17383">
                  <c:v>-0.97000000000000008</c:v>
                </c:pt>
                <c:pt idx="17384">
                  <c:v>-1</c:v>
                </c:pt>
                <c:pt idx="17385">
                  <c:v>-1.02</c:v>
                </c:pt>
                <c:pt idx="17386">
                  <c:v>-1.05</c:v>
                </c:pt>
                <c:pt idx="17387">
                  <c:v>-1.06</c:v>
                </c:pt>
                <c:pt idx="17388">
                  <c:v>-1.07</c:v>
                </c:pt>
                <c:pt idx="17389">
                  <c:v>-1.1000000000000001</c:v>
                </c:pt>
                <c:pt idx="17390">
                  <c:v>-1.1200000000000001</c:v>
                </c:pt>
                <c:pt idx="17391">
                  <c:v>-1.1300000000000001</c:v>
                </c:pt>
                <c:pt idx="17392">
                  <c:v>-1.1499999999999999</c:v>
                </c:pt>
                <c:pt idx="17393">
                  <c:v>-1.1800000000000002</c:v>
                </c:pt>
                <c:pt idx="17394">
                  <c:v>-1.2</c:v>
                </c:pt>
                <c:pt idx="17395">
                  <c:v>-1.22</c:v>
                </c:pt>
                <c:pt idx="17396">
                  <c:v>-1.23</c:v>
                </c:pt>
                <c:pt idx="17397">
                  <c:v>-1.25</c:v>
                </c:pt>
                <c:pt idx="17398">
                  <c:v>-1.28</c:v>
                </c:pt>
                <c:pt idx="17399">
                  <c:v>-1.3</c:v>
                </c:pt>
                <c:pt idx="17400">
                  <c:v>-1.31</c:v>
                </c:pt>
                <c:pt idx="17401">
                  <c:v>-1.33</c:v>
                </c:pt>
                <c:pt idx="17402">
                  <c:v>-1.34</c:v>
                </c:pt>
                <c:pt idx="17403">
                  <c:v>-1.35</c:v>
                </c:pt>
                <c:pt idx="17404">
                  <c:v>-1.3800000000000001</c:v>
                </c:pt>
                <c:pt idx="17405">
                  <c:v>-1.3800000000000001</c:v>
                </c:pt>
                <c:pt idx="17406">
                  <c:v>-1.35</c:v>
                </c:pt>
                <c:pt idx="17407">
                  <c:v>-1.33</c:v>
                </c:pt>
                <c:pt idx="17408">
                  <c:v>-1.33</c:v>
                </c:pt>
                <c:pt idx="17409">
                  <c:v>-1.3</c:v>
                </c:pt>
                <c:pt idx="17410">
                  <c:v>-1.28</c:v>
                </c:pt>
                <c:pt idx="17411">
                  <c:v>-1.26</c:v>
                </c:pt>
                <c:pt idx="17412">
                  <c:v>-1.25</c:v>
                </c:pt>
                <c:pt idx="17413">
                  <c:v>-1.23</c:v>
                </c:pt>
                <c:pt idx="17414">
                  <c:v>-1.22</c:v>
                </c:pt>
                <c:pt idx="17415">
                  <c:v>-1.2</c:v>
                </c:pt>
                <c:pt idx="17416">
                  <c:v>-1.1800000000000002</c:v>
                </c:pt>
                <c:pt idx="17417">
                  <c:v>-1.1499999999999999</c:v>
                </c:pt>
                <c:pt idx="17418">
                  <c:v>-1.1200000000000001</c:v>
                </c:pt>
                <c:pt idx="17419">
                  <c:v>-1.1100000000000001</c:v>
                </c:pt>
                <c:pt idx="17420">
                  <c:v>-1.1000000000000001</c:v>
                </c:pt>
                <c:pt idx="17421">
                  <c:v>-1.07</c:v>
                </c:pt>
                <c:pt idx="17422">
                  <c:v>-1.05</c:v>
                </c:pt>
                <c:pt idx="17423">
                  <c:v>-1.02</c:v>
                </c:pt>
                <c:pt idx="17424">
                  <c:v>-0.99</c:v>
                </c:pt>
                <c:pt idx="17425">
                  <c:v>-0.97000000000000008</c:v>
                </c:pt>
                <c:pt idx="17426">
                  <c:v>-0.97000000000000008</c:v>
                </c:pt>
                <c:pt idx="17427">
                  <c:v>-0.94000000000000006</c:v>
                </c:pt>
                <c:pt idx="17428">
                  <c:v>-0.91</c:v>
                </c:pt>
                <c:pt idx="17429">
                  <c:v>-0.88</c:v>
                </c:pt>
                <c:pt idx="17430">
                  <c:v>-0.86</c:v>
                </c:pt>
                <c:pt idx="17431">
                  <c:v>-0.84000000000000008</c:v>
                </c:pt>
                <c:pt idx="17432">
                  <c:v>-0.83000000000000007</c:v>
                </c:pt>
                <c:pt idx="17433">
                  <c:v>-0.81</c:v>
                </c:pt>
                <c:pt idx="17434">
                  <c:v>-0.78</c:v>
                </c:pt>
                <c:pt idx="17435">
                  <c:v>-0.75</c:v>
                </c:pt>
                <c:pt idx="17436">
                  <c:v>-0.72000000000000008</c:v>
                </c:pt>
                <c:pt idx="17437">
                  <c:v>-0.69000000000000006</c:v>
                </c:pt>
                <c:pt idx="17438">
                  <c:v>-0.66</c:v>
                </c:pt>
                <c:pt idx="17439">
                  <c:v>-0.64</c:v>
                </c:pt>
                <c:pt idx="17440">
                  <c:v>-0.61</c:v>
                </c:pt>
                <c:pt idx="17441">
                  <c:v>-0.59000000000000008</c:v>
                </c:pt>
                <c:pt idx="17442">
                  <c:v>-0.56000000000000005</c:v>
                </c:pt>
                <c:pt idx="17443">
                  <c:v>-0.55000000000000004</c:v>
                </c:pt>
                <c:pt idx="17444">
                  <c:v>-0.54</c:v>
                </c:pt>
                <c:pt idx="17445">
                  <c:v>-0.5</c:v>
                </c:pt>
                <c:pt idx="17446">
                  <c:v>-0.47</c:v>
                </c:pt>
                <c:pt idx="17447">
                  <c:v>-0.43999999999999995</c:v>
                </c:pt>
                <c:pt idx="17448">
                  <c:v>-0.41000000000000014</c:v>
                </c:pt>
                <c:pt idx="17449">
                  <c:v>-0.39000000000000012</c:v>
                </c:pt>
                <c:pt idx="17450">
                  <c:v>-0.3600000000000001</c:v>
                </c:pt>
                <c:pt idx="17451">
                  <c:v>-0.34000000000000008</c:v>
                </c:pt>
                <c:pt idx="17452">
                  <c:v>-0.31000000000000005</c:v>
                </c:pt>
                <c:pt idx="17453">
                  <c:v>-0.28000000000000003</c:v>
                </c:pt>
                <c:pt idx="17454">
                  <c:v>-0.26</c:v>
                </c:pt>
                <c:pt idx="17455">
                  <c:v>-0.22999999999999998</c:v>
                </c:pt>
                <c:pt idx="17456">
                  <c:v>-0.20999999999999996</c:v>
                </c:pt>
                <c:pt idx="17457">
                  <c:v>-0.17999999999999994</c:v>
                </c:pt>
                <c:pt idx="17458">
                  <c:v>-0.16000000000000014</c:v>
                </c:pt>
                <c:pt idx="17459">
                  <c:v>-0.13000000000000012</c:v>
                </c:pt>
                <c:pt idx="17460">
                  <c:v>-0.10000000000000009</c:v>
                </c:pt>
                <c:pt idx="17461">
                  <c:v>-0.10000000000000009</c:v>
                </c:pt>
                <c:pt idx="17462">
                  <c:v>-7.0000000000000062E-2</c:v>
                </c:pt>
                <c:pt idx="17463">
                  <c:v>-5.0000000000000044E-2</c:v>
                </c:pt>
                <c:pt idx="17464">
                  <c:v>-2.0000000000000018E-2</c:v>
                </c:pt>
                <c:pt idx="17465">
                  <c:v>1.0000000000000009E-2</c:v>
                </c:pt>
                <c:pt idx="17466">
                  <c:v>3.0000000000000027E-2</c:v>
                </c:pt>
                <c:pt idx="17467">
                  <c:v>6.0000000000000053E-2</c:v>
                </c:pt>
                <c:pt idx="17468">
                  <c:v>8.0000000000000071E-2</c:v>
                </c:pt>
                <c:pt idx="17469">
                  <c:v>0.11999999999999988</c:v>
                </c:pt>
                <c:pt idx="17470">
                  <c:v>0.1399999999999999</c:v>
                </c:pt>
                <c:pt idx="17471">
                  <c:v>0.17999999999999994</c:v>
                </c:pt>
                <c:pt idx="17472">
                  <c:v>0.19999999999999996</c:v>
                </c:pt>
                <c:pt idx="17473">
                  <c:v>0.24</c:v>
                </c:pt>
                <c:pt idx="17474">
                  <c:v>0.26</c:v>
                </c:pt>
                <c:pt idx="17475">
                  <c:v>0.29000000000000004</c:v>
                </c:pt>
                <c:pt idx="17476">
                  <c:v>0.31000000000000005</c:v>
                </c:pt>
                <c:pt idx="17477">
                  <c:v>0.33999999999999986</c:v>
                </c:pt>
                <c:pt idx="17478">
                  <c:v>0.34999999999999987</c:v>
                </c:pt>
                <c:pt idx="17479">
                  <c:v>0.35999999999999988</c:v>
                </c:pt>
                <c:pt idx="17480">
                  <c:v>0.3899999999999999</c:v>
                </c:pt>
                <c:pt idx="17481">
                  <c:v>0.40999999999999992</c:v>
                </c:pt>
                <c:pt idx="17482">
                  <c:v>0.43999999999999995</c:v>
                </c:pt>
                <c:pt idx="17483">
                  <c:v>0.45999999999999996</c:v>
                </c:pt>
                <c:pt idx="17484">
                  <c:v>0.48999999999999977</c:v>
                </c:pt>
                <c:pt idx="17485">
                  <c:v>0.52</c:v>
                </c:pt>
                <c:pt idx="17486">
                  <c:v>0.56000000000000005</c:v>
                </c:pt>
                <c:pt idx="17487">
                  <c:v>0.58000000000000007</c:v>
                </c:pt>
                <c:pt idx="17488">
                  <c:v>0.60999999999999988</c:v>
                </c:pt>
                <c:pt idx="17489">
                  <c:v>0.62999999999999989</c:v>
                </c:pt>
                <c:pt idx="17490">
                  <c:v>0.66000000000000014</c:v>
                </c:pt>
                <c:pt idx="17491">
                  <c:v>0.66999999999999993</c:v>
                </c:pt>
                <c:pt idx="17492">
                  <c:v>0.68000000000000016</c:v>
                </c:pt>
                <c:pt idx="17493">
                  <c:v>0.71</c:v>
                </c:pt>
                <c:pt idx="17494">
                  <c:v>0.73</c:v>
                </c:pt>
                <c:pt idx="17495">
                  <c:v>0.75999999999999979</c:v>
                </c:pt>
                <c:pt idx="17496">
                  <c:v>0.7799999999999998</c:v>
                </c:pt>
                <c:pt idx="17497">
                  <c:v>0.79</c:v>
                </c:pt>
                <c:pt idx="17498">
                  <c:v>0.81</c:v>
                </c:pt>
                <c:pt idx="17499">
                  <c:v>0.83000000000000007</c:v>
                </c:pt>
                <c:pt idx="17500">
                  <c:v>0.85999999999999988</c:v>
                </c:pt>
                <c:pt idx="17501">
                  <c:v>0.87999999999999989</c:v>
                </c:pt>
                <c:pt idx="17502">
                  <c:v>0.89000000000000012</c:v>
                </c:pt>
                <c:pt idx="17503">
                  <c:v>0.91000000000000014</c:v>
                </c:pt>
                <c:pt idx="17504">
                  <c:v>0.93000000000000016</c:v>
                </c:pt>
                <c:pt idx="17505">
                  <c:v>0.96</c:v>
                </c:pt>
                <c:pt idx="17506">
                  <c:v>0.98</c:v>
                </c:pt>
                <c:pt idx="17507">
                  <c:v>1.0099999999999998</c:v>
                </c:pt>
                <c:pt idx="17508">
                  <c:v>1.0299999999999998</c:v>
                </c:pt>
                <c:pt idx="17509">
                  <c:v>1.06</c:v>
                </c:pt>
                <c:pt idx="17510">
                  <c:v>1.08</c:v>
                </c:pt>
                <c:pt idx="17511">
                  <c:v>1.08</c:v>
                </c:pt>
                <c:pt idx="17512">
                  <c:v>1.1099999999999999</c:v>
                </c:pt>
                <c:pt idx="17513">
                  <c:v>1.1299999999999999</c:v>
                </c:pt>
                <c:pt idx="17514">
                  <c:v>1.1600000000000001</c:v>
                </c:pt>
                <c:pt idx="17515">
                  <c:v>1.1600000000000001</c:v>
                </c:pt>
                <c:pt idx="17516">
                  <c:v>1.19</c:v>
                </c:pt>
                <c:pt idx="17517">
                  <c:v>1.21</c:v>
                </c:pt>
                <c:pt idx="17518">
                  <c:v>1.21</c:v>
                </c:pt>
                <c:pt idx="17519">
                  <c:v>1.2399999999999998</c:v>
                </c:pt>
                <c:pt idx="17520">
                  <c:v>1.2399999999999998</c:v>
                </c:pt>
                <c:pt idx="17521">
                  <c:v>1.23</c:v>
                </c:pt>
                <c:pt idx="17522">
                  <c:v>1.21</c:v>
                </c:pt>
                <c:pt idx="17523">
                  <c:v>1.19</c:v>
                </c:pt>
                <c:pt idx="17524">
                  <c:v>1.19</c:v>
                </c:pt>
                <c:pt idx="17525">
                  <c:v>1.19</c:v>
                </c:pt>
                <c:pt idx="17526">
                  <c:v>1.1600000000000001</c:v>
                </c:pt>
                <c:pt idx="17527">
                  <c:v>1.1299999999999999</c:v>
                </c:pt>
                <c:pt idx="17528">
                  <c:v>1.1099999999999999</c:v>
                </c:pt>
                <c:pt idx="17529">
                  <c:v>1.08</c:v>
                </c:pt>
                <c:pt idx="17530">
                  <c:v>1.06</c:v>
                </c:pt>
                <c:pt idx="17531">
                  <c:v>1.0299999999999998</c:v>
                </c:pt>
                <c:pt idx="17532">
                  <c:v>1.0099999999999998</c:v>
                </c:pt>
                <c:pt idx="17533">
                  <c:v>0.98</c:v>
                </c:pt>
                <c:pt idx="17534">
                  <c:v>0.96</c:v>
                </c:pt>
                <c:pt idx="17535">
                  <c:v>0.93000000000000016</c:v>
                </c:pt>
                <c:pt idx="17536">
                  <c:v>0.93000000000000016</c:v>
                </c:pt>
                <c:pt idx="17537">
                  <c:v>0.91000000000000014</c:v>
                </c:pt>
                <c:pt idx="17538">
                  <c:v>0.87999999999999989</c:v>
                </c:pt>
                <c:pt idx="17539">
                  <c:v>0.85999999999999988</c:v>
                </c:pt>
                <c:pt idx="17540">
                  <c:v>0.83000000000000007</c:v>
                </c:pt>
                <c:pt idx="17541">
                  <c:v>0.81999999999999984</c:v>
                </c:pt>
                <c:pt idx="17542">
                  <c:v>0.81</c:v>
                </c:pt>
                <c:pt idx="17543">
                  <c:v>0.7799999999999998</c:v>
                </c:pt>
                <c:pt idx="17544">
                  <c:v>0.75999999999999979</c:v>
                </c:pt>
                <c:pt idx="17545">
                  <c:v>0.73</c:v>
                </c:pt>
                <c:pt idx="17546">
                  <c:v>0.71999999999999975</c:v>
                </c:pt>
                <c:pt idx="17547">
                  <c:v>0.71</c:v>
                </c:pt>
                <c:pt idx="17548">
                  <c:v>0.68000000000000016</c:v>
                </c:pt>
                <c:pt idx="17549">
                  <c:v>0.66000000000000014</c:v>
                </c:pt>
                <c:pt idx="17550">
                  <c:v>0.62999999999999989</c:v>
                </c:pt>
                <c:pt idx="17551">
                  <c:v>0.60999999999999988</c:v>
                </c:pt>
                <c:pt idx="17552">
                  <c:v>0.58000000000000007</c:v>
                </c:pt>
                <c:pt idx="17553">
                  <c:v>0.56000000000000005</c:v>
                </c:pt>
                <c:pt idx="17554">
                  <c:v>0.5299999999999998</c:v>
                </c:pt>
                <c:pt idx="17555">
                  <c:v>0.5</c:v>
                </c:pt>
                <c:pt idx="17556">
                  <c:v>0.46999999999999975</c:v>
                </c:pt>
                <c:pt idx="17557">
                  <c:v>0.44999999999999996</c:v>
                </c:pt>
                <c:pt idx="17558">
                  <c:v>0.43999999999999995</c:v>
                </c:pt>
                <c:pt idx="17559">
                  <c:v>0.41999999999999993</c:v>
                </c:pt>
                <c:pt idx="17560">
                  <c:v>0.39999999999999991</c:v>
                </c:pt>
                <c:pt idx="17561">
                  <c:v>0.36999999999999988</c:v>
                </c:pt>
                <c:pt idx="17562">
                  <c:v>0.27</c:v>
                </c:pt>
                <c:pt idx="17563">
                  <c:v>0.24</c:v>
                </c:pt>
                <c:pt idx="17564">
                  <c:v>0.21999999999999997</c:v>
                </c:pt>
                <c:pt idx="17565">
                  <c:v>0.18999999999999995</c:v>
                </c:pt>
                <c:pt idx="17566">
                  <c:v>0.16999999999999993</c:v>
                </c:pt>
                <c:pt idx="17567">
                  <c:v>0.15999999999999992</c:v>
                </c:pt>
                <c:pt idx="17568">
                  <c:v>0.1399999999999999</c:v>
                </c:pt>
                <c:pt idx="17569">
                  <c:v>0.10999999999999988</c:v>
                </c:pt>
                <c:pt idx="17570">
                  <c:v>8.0000000000000071E-2</c:v>
                </c:pt>
                <c:pt idx="17571">
                  <c:v>6.0000000000000053E-2</c:v>
                </c:pt>
                <c:pt idx="17572">
                  <c:v>3.0000000000000027E-2</c:v>
                </c:pt>
                <c:pt idx="17573">
                  <c:v>2.0000000000000018E-2</c:v>
                </c:pt>
                <c:pt idx="17574">
                  <c:v>0</c:v>
                </c:pt>
                <c:pt idx="17575">
                  <c:v>-2.0000000000000018E-2</c:v>
                </c:pt>
                <c:pt idx="17576">
                  <c:v>-5.0000000000000044E-2</c:v>
                </c:pt>
                <c:pt idx="17577">
                  <c:v>-7.0000000000000062E-2</c:v>
                </c:pt>
                <c:pt idx="17578">
                  <c:v>-0.10000000000000009</c:v>
                </c:pt>
                <c:pt idx="17579">
                  <c:v>-0.13000000000000012</c:v>
                </c:pt>
                <c:pt idx="17580">
                  <c:v>-0.15000000000000013</c:v>
                </c:pt>
                <c:pt idx="17581">
                  <c:v>-0.17999999999999994</c:v>
                </c:pt>
                <c:pt idx="17582">
                  <c:v>-0.19999999999999996</c:v>
                </c:pt>
                <c:pt idx="17583">
                  <c:v>-0.22999999999999998</c:v>
                </c:pt>
                <c:pt idx="17584">
                  <c:v>-0.24</c:v>
                </c:pt>
                <c:pt idx="17585">
                  <c:v>-0.25</c:v>
                </c:pt>
                <c:pt idx="17586">
                  <c:v>-0.28000000000000003</c:v>
                </c:pt>
                <c:pt idx="17587">
                  <c:v>-0.30000000000000004</c:v>
                </c:pt>
                <c:pt idx="17588">
                  <c:v>-0.33000000000000007</c:v>
                </c:pt>
                <c:pt idx="17589">
                  <c:v>-0.34000000000000008</c:v>
                </c:pt>
                <c:pt idx="17590">
                  <c:v>-0.35000000000000009</c:v>
                </c:pt>
                <c:pt idx="17591">
                  <c:v>-0.38000000000000012</c:v>
                </c:pt>
                <c:pt idx="17592">
                  <c:v>-0.40000000000000013</c:v>
                </c:pt>
                <c:pt idx="17593">
                  <c:v>-0.42999999999999994</c:v>
                </c:pt>
                <c:pt idx="17594">
                  <c:v>-0.44999999999999996</c:v>
                </c:pt>
                <c:pt idx="17595">
                  <c:v>-0.48</c:v>
                </c:pt>
                <c:pt idx="17596">
                  <c:v>-0.49</c:v>
                </c:pt>
                <c:pt idx="17597">
                  <c:v>-0.5</c:v>
                </c:pt>
                <c:pt idx="17598">
                  <c:v>-0.53</c:v>
                </c:pt>
                <c:pt idx="17599">
                  <c:v>-0.55000000000000004</c:v>
                </c:pt>
                <c:pt idx="17600">
                  <c:v>-0.58000000000000007</c:v>
                </c:pt>
                <c:pt idx="17601">
                  <c:v>-0.60000000000000009</c:v>
                </c:pt>
                <c:pt idx="17602">
                  <c:v>-0.63</c:v>
                </c:pt>
                <c:pt idx="17603">
                  <c:v>-0.65</c:v>
                </c:pt>
                <c:pt idx="17604">
                  <c:v>-0.68</c:v>
                </c:pt>
                <c:pt idx="17605">
                  <c:v>-0.70000000000000007</c:v>
                </c:pt>
                <c:pt idx="17606">
                  <c:v>-0.73</c:v>
                </c:pt>
                <c:pt idx="17607">
                  <c:v>-0.75</c:v>
                </c:pt>
                <c:pt idx="17608">
                  <c:v>-0.76</c:v>
                </c:pt>
                <c:pt idx="17609">
                  <c:v>-0.78</c:v>
                </c:pt>
                <c:pt idx="17610">
                  <c:v>-0.81</c:v>
                </c:pt>
                <c:pt idx="17611">
                  <c:v>-0.83000000000000007</c:v>
                </c:pt>
                <c:pt idx="17612">
                  <c:v>-0.86</c:v>
                </c:pt>
                <c:pt idx="17613">
                  <c:v>-0.86</c:v>
                </c:pt>
                <c:pt idx="17614">
                  <c:v>-0.88</c:v>
                </c:pt>
                <c:pt idx="17615">
                  <c:v>-0.91</c:v>
                </c:pt>
                <c:pt idx="17616">
                  <c:v>-0.93</c:v>
                </c:pt>
                <c:pt idx="17617">
                  <c:v>-0.96000000000000008</c:v>
                </c:pt>
                <c:pt idx="17618">
                  <c:v>-0.97000000000000008</c:v>
                </c:pt>
                <c:pt idx="17619">
                  <c:v>-0.98</c:v>
                </c:pt>
                <c:pt idx="17620">
                  <c:v>-1.01</c:v>
                </c:pt>
                <c:pt idx="17621">
                  <c:v>-1.04</c:v>
                </c:pt>
                <c:pt idx="17622">
                  <c:v>-1.07</c:v>
                </c:pt>
                <c:pt idx="17623">
                  <c:v>-1.07</c:v>
                </c:pt>
                <c:pt idx="17624">
                  <c:v>-1.0900000000000001</c:v>
                </c:pt>
                <c:pt idx="17625">
                  <c:v>-1.1200000000000001</c:v>
                </c:pt>
                <c:pt idx="17626">
                  <c:v>-1.1300000000000001</c:v>
                </c:pt>
                <c:pt idx="17627">
                  <c:v>-1.1400000000000001</c:v>
                </c:pt>
                <c:pt idx="17628">
                  <c:v>-1.17</c:v>
                </c:pt>
                <c:pt idx="17629">
                  <c:v>-1.1800000000000002</c:v>
                </c:pt>
                <c:pt idx="17630">
                  <c:v>-1.19</c:v>
                </c:pt>
                <c:pt idx="17631">
                  <c:v>-1.22</c:v>
                </c:pt>
                <c:pt idx="17632">
                  <c:v>-1.24</c:v>
                </c:pt>
                <c:pt idx="17633">
                  <c:v>-1.25</c:v>
                </c:pt>
                <c:pt idx="17634">
                  <c:v>-1.25</c:v>
                </c:pt>
                <c:pt idx="17635">
                  <c:v>-1.23</c:v>
                </c:pt>
                <c:pt idx="17636">
                  <c:v>-1.22</c:v>
                </c:pt>
                <c:pt idx="17637">
                  <c:v>-1.19</c:v>
                </c:pt>
                <c:pt idx="17638">
                  <c:v>-1.17</c:v>
                </c:pt>
                <c:pt idx="17639">
                  <c:v>-1.1400000000000001</c:v>
                </c:pt>
                <c:pt idx="17640">
                  <c:v>-1.1200000000000001</c:v>
                </c:pt>
                <c:pt idx="17641">
                  <c:v>-1.1100000000000001</c:v>
                </c:pt>
                <c:pt idx="17642">
                  <c:v>-1.0900000000000001</c:v>
                </c:pt>
                <c:pt idx="17643">
                  <c:v>-1.07</c:v>
                </c:pt>
                <c:pt idx="17644">
                  <c:v>-1.04</c:v>
                </c:pt>
                <c:pt idx="17645">
                  <c:v>-1.02</c:v>
                </c:pt>
                <c:pt idx="17646">
                  <c:v>-0.99</c:v>
                </c:pt>
                <c:pt idx="17647">
                  <c:v>-0.97000000000000008</c:v>
                </c:pt>
                <c:pt idx="17648">
                  <c:v>-0.94000000000000006</c:v>
                </c:pt>
                <c:pt idx="17649">
                  <c:v>-0.91</c:v>
                </c:pt>
                <c:pt idx="17650">
                  <c:v>-0.89</c:v>
                </c:pt>
                <c:pt idx="17651">
                  <c:v>-0.89</c:v>
                </c:pt>
                <c:pt idx="17652">
                  <c:v>-0.86</c:v>
                </c:pt>
                <c:pt idx="17653">
                  <c:v>-0.83000000000000007</c:v>
                </c:pt>
                <c:pt idx="17654">
                  <c:v>-0.81</c:v>
                </c:pt>
                <c:pt idx="17655">
                  <c:v>-0.78</c:v>
                </c:pt>
                <c:pt idx="17656">
                  <c:v>-0.77</c:v>
                </c:pt>
                <c:pt idx="17657">
                  <c:v>-0.76</c:v>
                </c:pt>
                <c:pt idx="17658">
                  <c:v>-0.73</c:v>
                </c:pt>
                <c:pt idx="17659">
                  <c:v>-0.70000000000000007</c:v>
                </c:pt>
                <c:pt idx="17660">
                  <c:v>-0.68</c:v>
                </c:pt>
                <c:pt idx="17661">
                  <c:v>-0.65</c:v>
                </c:pt>
                <c:pt idx="17662">
                  <c:v>-0.64</c:v>
                </c:pt>
                <c:pt idx="17663">
                  <c:v>-0.63</c:v>
                </c:pt>
                <c:pt idx="17664">
                  <c:v>-0.60000000000000009</c:v>
                </c:pt>
                <c:pt idx="17665">
                  <c:v>-0.58000000000000007</c:v>
                </c:pt>
                <c:pt idx="17666">
                  <c:v>-0.55000000000000004</c:v>
                </c:pt>
                <c:pt idx="17667">
                  <c:v>-0.53</c:v>
                </c:pt>
                <c:pt idx="17668">
                  <c:v>-0.51</c:v>
                </c:pt>
                <c:pt idx="17669">
                  <c:v>-0.5</c:v>
                </c:pt>
                <c:pt idx="17670">
                  <c:v>-0.48</c:v>
                </c:pt>
                <c:pt idx="17671">
                  <c:v>-0.44999999999999996</c:v>
                </c:pt>
                <c:pt idx="17672">
                  <c:v>-0.42999999999999994</c:v>
                </c:pt>
                <c:pt idx="17673">
                  <c:v>-0.40000000000000013</c:v>
                </c:pt>
                <c:pt idx="17674">
                  <c:v>-0.39000000000000012</c:v>
                </c:pt>
                <c:pt idx="17675">
                  <c:v>-0.38000000000000012</c:v>
                </c:pt>
                <c:pt idx="17676">
                  <c:v>-0.34000000000000008</c:v>
                </c:pt>
                <c:pt idx="17677">
                  <c:v>-0.32000000000000006</c:v>
                </c:pt>
                <c:pt idx="17678">
                  <c:v>-0.29000000000000004</c:v>
                </c:pt>
                <c:pt idx="17679">
                  <c:v>-0.27</c:v>
                </c:pt>
                <c:pt idx="17680">
                  <c:v>-0.25</c:v>
                </c:pt>
                <c:pt idx="17681">
                  <c:v>-0.24</c:v>
                </c:pt>
                <c:pt idx="17682">
                  <c:v>-0.21999999999999997</c:v>
                </c:pt>
                <c:pt idx="17683">
                  <c:v>-0.18999999999999995</c:v>
                </c:pt>
                <c:pt idx="17684">
                  <c:v>-0.16999999999999993</c:v>
                </c:pt>
                <c:pt idx="17685">
                  <c:v>-0.14000000000000012</c:v>
                </c:pt>
                <c:pt idx="17686">
                  <c:v>-0.12000000000000011</c:v>
                </c:pt>
                <c:pt idx="17687">
                  <c:v>-9.000000000000008E-2</c:v>
                </c:pt>
                <c:pt idx="17688">
                  <c:v>-7.0000000000000062E-2</c:v>
                </c:pt>
                <c:pt idx="17689">
                  <c:v>-4.0000000000000036E-2</c:v>
                </c:pt>
                <c:pt idx="17690">
                  <c:v>-2.0000000000000018E-2</c:v>
                </c:pt>
                <c:pt idx="17691">
                  <c:v>1.0000000000000009E-2</c:v>
                </c:pt>
                <c:pt idx="17692">
                  <c:v>2.0000000000000018E-2</c:v>
                </c:pt>
                <c:pt idx="17693">
                  <c:v>3.0000000000000027E-2</c:v>
                </c:pt>
                <c:pt idx="17694">
                  <c:v>6.0000000000000053E-2</c:v>
                </c:pt>
                <c:pt idx="17695">
                  <c:v>8.0000000000000071E-2</c:v>
                </c:pt>
                <c:pt idx="17696">
                  <c:v>0.10999999999999988</c:v>
                </c:pt>
                <c:pt idx="17697">
                  <c:v>0.1399999999999999</c:v>
                </c:pt>
                <c:pt idx="17698">
                  <c:v>0.14999999999999991</c:v>
                </c:pt>
                <c:pt idx="17699">
                  <c:v>0.16999999999999993</c:v>
                </c:pt>
                <c:pt idx="17700">
                  <c:v>0.18999999999999995</c:v>
                </c:pt>
                <c:pt idx="17701">
                  <c:v>0.21999999999999997</c:v>
                </c:pt>
                <c:pt idx="17702">
                  <c:v>0.24</c:v>
                </c:pt>
                <c:pt idx="17703">
                  <c:v>0.27</c:v>
                </c:pt>
                <c:pt idx="17704">
                  <c:v>0.29000000000000004</c:v>
                </c:pt>
                <c:pt idx="17705">
                  <c:v>0.32000000000000006</c:v>
                </c:pt>
                <c:pt idx="17706">
                  <c:v>0.34999999999999987</c:v>
                </c:pt>
                <c:pt idx="17707">
                  <c:v>0.36999999999999988</c:v>
                </c:pt>
                <c:pt idx="17708">
                  <c:v>0.39999999999999991</c:v>
                </c:pt>
                <c:pt idx="17709">
                  <c:v>0.39999999999999991</c:v>
                </c:pt>
                <c:pt idx="17710">
                  <c:v>0.41999999999999993</c:v>
                </c:pt>
                <c:pt idx="17711">
                  <c:v>0.44999999999999996</c:v>
                </c:pt>
                <c:pt idx="17712">
                  <c:v>0.46999999999999975</c:v>
                </c:pt>
                <c:pt idx="17713">
                  <c:v>0.5</c:v>
                </c:pt>
                <c:pt idx="17714">
                  <c:v>0.5</c:v>
                </c:pt>
                <c:pt idx="17715">
                  <c:v>0.52</c:v>
                </c:pt>
                <c:pt idx="17716">
                  <c:v>0.54999999999999982</c:v>
                </c:pt>
                <c:pt idx="17717">
                  <c:v>0.56999999999999984</c:v>
                </c:pt>
                <c:pt idx="17718">
                  <c:v>0.60000000000000009</c:v>
                </c:pt>
                <c:pt idx="17719">
                  <c:v>0.60999999999999988</c:v>
                </c:pt>
                <c:pt idx="17720">
                  <c:v>0.62000000000000011</c:v>
                </c:pt>
                <c:pt idx="17721">
                  <c:v>0.64999999999999991</c:v>
                </c:pt>
                <c:pt idx="17722">
                  <c:v>0.66999999999999993</c:v>
                </c:pt>
                <c:pt idx="17723">
                  <c:v>0.69</c:v>
                </c:pt>
                <c:pt idx="17724">
                  <c:v>0.70000000000000018</c:v>
                </c:pt>
                <c:pt idx="17725">
                  <c:v>0.71999999999999975</c:v>
                </c:pt>
                <c:pt idx="17726">
                  <c:v>0.75</c:v>
                </c:pt>
                <c:pt idx="17727">
                  <c:v>0.77</c:v>
                </c:pt>
                <c:pt idx="17728">
                  <c:v>0.77</c:v>
                </c:pt>
                <c:pt idx="17729">
                  <c:v>0.79999999999999982</c:v>
                </c:pt>
                <c:pt idx="17730">
                  <c:v>0.81999999999999984</c:v>
                </c:pt>
                <c:pt idx="17731">
                  <c:v>0.81999999999999984</c:v>
                </c:pt>
                <c:pt idx="17732">
                  <c:v>0.85000000000000009</c:v>
                </c:pt>
                <c:pt idx="17733">
                  <c:v>0.85999999999999988</c:v>
                </c:pt>
                <c:pt idx="17734">
                  <c:v>0.87000000000000011</c:v>
                </c:pt>
                <c:pt idx="17735">
                  <c:v>0.87999999999999989</c:v>
                </c:pt>
                <c:pt idx="17736">
                  <c:v>0.89000000000000012</c:v>
                </c:pt>
                <c:pt idx="17737">
                  <c:v>0.85000000000000009</c:v>
                </c:pt>
                <c:pt idx="17738">
                  <c:v>0.83999999999999986</c:v>
                </c:pt>
                <c:pt idx="17739">
                  <c:v>0.81999999999999984</c:v>
                </c:pt>
                <c:pt idx="17740">
                  <c:v>0.81999999999999984</c:v>
                </c:pt>
                <c:pt idx="17741">
                  <c:v>0.79999999999999982</c:v>
                </c:pt>
                <c:pt idx="17742">
                  <c:v>0.77</c:v>
                </c:pt>
                <c:pt idx="17743">
                  <c:v>0.75999999999999979</c:v>
                </c:pt>
                <c:pt idx="17744">
                  <c:v>0.75</c:v>
                </c:pt>
                <c:pt idx="17745">
                  <c:v>0.71999999999999975</c:v>
                </c:pt>
                <c:pt idx="17746">
                  <c:v>0.70000000000000018</c:v>
                </c:pt>
                <c:pt idx="17747">
                  <c:v>0.68000000000000016</c:v>
                </c:pt>
                <c:pt idx="17748">
                  <c:v>0.66999999999999993</c:v>
                </c:pt>
                <c:pt idx="17749">
                  <c:v>0.64999999999999991</c:v>
                </c:pt>
                <c:pt idx="17750">
                  <c:v>0.62000000000000011</c:v>
                </c:pt>
                <c:pt idx="17751">
                  <c:v>0.60000000000000009</c:v>
                </c:pt>
                <c:pt idx="17752">
                  <c:v>0.56999999999999984</c:v>
                </c:pt>
                <c:pt idx="17753">
                  <c:v>0.56000000000000005</c:v>
                </c:pt>
                <c:pt idx="17754">
                  <c:v>0.54999999999999982</c:v>
                </c:pt>
                <c:pt idx="17755">
                  <c:v>0.52</c:v>
                </c:pt>
                <c:pt idx="17756">
                  <c:v>0.5</c:v>
                </c:pt>
                <c:pt idx="17757">
                  <c:v>0.46999999999999975</c:v>
                </c:pt>
                <c:pt idx="17758">
                  <c:v>0.43999999999999995</c:v>
                </c:pt>
                <c:pt idx="17759">
                  <c:v>0.40999999999999992</c:v>
                </c:pt>
                <c:pt idx="17760">
                  <c:v>0.3899999999999999</c:v>
                </c:pt>
                <c:pt idx="17761">
                  <c:v>0.34999999999999987</c:v>
                </c:pt>
                <c:pt idx="17762">
                  <c:v>0.33000000000000007</c:v>
                </c:pt>
                <c:pt idx="17763">
                  <c:v>0.31000000000000005</c:v>
                </c:pt>
                <c:pt idx="17764">
                  <c:v>0.30000000000000004</c:v>
                </c:pt>
                <c:pt idx="17765">
                  <c:v>0.28000000000000003</c:v>
                </c:pt>
                <c:pt idx="17766">
                  <c:v>0.25</c:v>
                </c:pt>
                <c:pt idx="17767">
                  <c:v>0.22999999999999998</c:v>
                </c:pt>
                <c:pt idx="17768">
                  <c:v>0.19999999999999996</c:v>
                </c:pt>
                <c:pt idx="17769">
                  <c:v>0.18999999999999995</c:v>
                </c:pt>
                <c:pt idx="17770">
                  <c:v>0.17999999999999994</c:v>
                </c:pt>
                <c:pt idx="17771">
                  <c:v>0.14999999999999991</c:v>
                </c:pt>
                <c:pt idx="17772">
                  <c:v>0.12999999999999989</c:v>
                </c:pt>
                <c:pt idx="17773">
                  <c:v>9.9999999999999867E-2</c:v>
                </c:pt>
                <c:pt idx="17774">
                  <c:v>8.9999999999999858E-2</c:v>
                </c:pt>
                <c:pt idx="17775">
                  <c:v>8.0000000000000071E-2</c:v>
                </c:pt>
                <c:pt idx="17776">
                  <c:v>5.0000000000000044E-2</c:v>
                </c:pt>
                <c:pt idx="17777">
                  <c:v>3.0000000000000027E-2</c:v>
                </c:pt>
                <c:pt idx="17778">
                  <c:v>0</c:v>
                </c:pt>
                <c:pt idx="17779">
                  <c:v>-2.0000000000000018E-2</c:v>
                </c:pt>
                <c:pt idx="17780">
                  <c:v>-5.0000000000000044E-2</c:v>
                </c:pt>
                <c:pt idx="17781">
                  <c:v>-7.0000000000000062E-2</c:v>
                </c:pt>
                <c:pt idx="17782">
                  <c:v>-0.10000000000000009</c:v>
                </c:pt>
                <c:pt idx="17783">
                  <c:v>-0.13000000000000012</c:v>
                </c:pt>
                <c:pt idx="17784">
                  <c:v>-0.15000000000000013</c:v>
                </c:pt>
                <c:pt idx="17785">
                  <c:v>-0.17999999999999994</c:v>
                </c:pt>
                <c:pt idx="17786">
                  <c:v>-0.18999999999999995</c:v>
                </c:pt>
                <c:pt idx="17787">
                  <c:v>-0.19999999999999996</c:v>
                </c:pt>
                <c:pt idx="17788">
                  <c:v>-0.22999999999999998</c:v>
                </c:pt>
                <c:pt idx="17789">
                  <c:v>-0.25</c:v>
                </c:pt>
                <c:pt idx="17790">
                  <c:v>-0.28000000000000003</c:v>
                </c:pt>
                <c:pt idx="17791">
                  <c:v>-0.30000000000000004</c:v>
                </c:pt>
                <c:pt idx="17792">
                  <c:v>-0.32000000000000006</c:v>
                </c:pt>
                <c:pt idx="17793">
                  <c:v>-0.33000000000000007</c:v>
                </c:pt>
                <c:pt idx="17794">
                  <c:v>-0.35000000000000009</c:v>
                </c:pt>
                <c:pt idx="17795">
                  <c:v>-0.38000000000000012</c:v>
                </c:pt>
                <c:pt idx="17796">
                  <c:v>-0.40000000000000013</c:v>
                </c:pt>
                <c:pt idx="17797">
                  <c:v>-0.42999999999999994</c:v>
                </c:pt>
                <c:pt idx="17798">
                  <c:v>-0.44999999999999996</c:v>
                </c:pt>
                <c:pt idx="17799">
                  <c:v>-0.48</c:v>
                </c:pt>
                <c:pt idx="17800">
                  <c:v>-0.5</c:v>
                </c:pt>
                <c:pt idx="17801">
                  <c:v>-0.54</c:v>
                </c:pt>
                <c:pt idx="17802">
                  <c:v>-0.57000000000000006</c:v>
                </c:pt>
                <c:pt idx="17803">
                  <c:v>-0.57000000000000006</c:v>
                </c:pt>
                <c:pt idx="17804">
                  <c:v>-0.60000000000000009</c:v>
                </c:pt>
                <c:pt idx="17805">
                  <c:v>-0.62</c:v>
                </c:pt>
                <c:pt idx="17806">
                  <c:v>-0.65</c:v>
                </c:pt>
                <c:pt idx="17807">
                  <c:v>-0.67</c:v>
                </c:pt>
                <c:pt idx="17808">
                  <c:v>-0.70000000000000007</c:v>
                </c:pt>
                <c:pt idx="17809">
                  <c:v>-0.72000000000000008</c:v>
                </c:pt>
                <c:pt idx="17810">
                  <c:v>-0.75</c:v>
                </c:pt>
                <c:pt idx="17811">
                  <c:v>-0.77</c:v>
                </c:pt>
                <c:pt idx="17812">
                  <c:v>-0.8</c:v>
                </c:pt>
                <c:pt idx="17813">
                  <c:v>-0.81</c:v>
                </c:pt>
                <c:pt idx="17814">
                  <c:v>-0.82000000000000006</c:v>
                </c:pt>
                <c:pt idx="17815">
                  <c:v>-0.85000000000000009</c:v>
                </c:pt>
                <c:pt idx="17816">
                  <c:v>-0.87</c:v>
                </c:pt>
                <c:pt idx="17817">
                  <c:v>-0.9</c:v>
                </c:pt>
                <c:pt idx="17818">
                  <c:v>-0.92</c:v>
                </c:pt>
                <c:pt idx="17819">
                  <c:v>-0.92</c:v>
                </c:pt>
                <c:pt idx="17820">
                  <c:v>-0.95000000000000007</c:v>
                </c:pt>
                <c:pt idx="17821">
                  <c:v>-0.97000000000000008</c:v>
                </c:pt>
                <c:pt idx="17822">
                  <c:v>-1</c:v>
                </c:pt>
                <c:pt idx="17823">
                  <c:v>-1.02</c:v>
                </c:pt>
                <c:pt idx="17824">
                  <c:v>-1.02</c:v>
                </c:pt>
                <c:pt idx="17825">
                  <c:v>-1.05</c:v>
                </c:pt>
                <c:pt idx="17826">
                  <c:v>-1.07</c:v>
                </c:pt>
                <c:pt idx="17827">
                  <c:v>-1.1000000000000001</c:v>
                </c:pt>
                <c:pt idx="17828">
                  <c:v>-1.1200000000000001</c:v>
                </c:pt>
                <c:pt idx="17829">
                  <c:v>-1.1200000000000001</c:v>
                </c:pt>
                <c:pt idx="17830">
                  <c:v>-1.1499999999999999</c:v>
                </c:pt>
                <c:pt idx="17831">
                  <c:v>-1.1800000000000002</c:v>
                </c:pt>
                <c:pt idx="17832">
                  <c:v>-1.2</c:v>
                </c:pt>
                <c:pt idx="17833">
                  <c:v>-1.23</c:v>
                </c:pt>
                <c:pt idx="17834">
                  <c:v>-1.24</c:v>
                </c:pt>
                <c:pt idx="17835">
                  <c:v>-1.25</c:v>
                </c:pt>
                <c:pt idx="17836">
                  <c:v>-1.28</c:v>
                </c:pt>
                <c:pt idx="17837">
                  <c:v>-1.3</c:v>
                </c:pt>
                <c:pt idx="17838">
                  <c:v>-1.33</c:v>
                </c:pt>
                <c:pt idx="17839">
                  <c:v>-1.34</c:v>
                </c:pt>
                <c:pt idx="17840">
                  <c:v>-1.35</c:v>
                </c:pt>
                <c:pt idx="17841">
                  <c:v>-1.3800000000000001</c:v>
                </c:pt>
                <c:pt idx="17842">
                  <c:v>-1.4</c:v>
                </c:pt>
                <c:pt idx="17843">
                  <c:v>-1.42</c:v>
                </c:pt>
                <c:pt idx="17844">
                  <c:v>-1.43</c:v>
                </c:pt>
                <c:pt idx="17845">
                  <c:v>-1.45</c:v>
                </c:pt>
                <c:pt idx="17846">
                  <c:v>-1.48</c:v>
                </c:pt>
                <c:pt idx="17847">
                  <c:v>-1.5</c:v>
                </c:pt>
                <c:pt idx="17848">
                  <c:v>-1.53</c:v>
                </c:pt>
                <c:pt idx="17849">
                  <c:v>-1.53</c:v>
                </c:pt>
                <c:pt idx="17850">
                  <c:v>-1.55</c:v>
                </c:pt>
                <c:pt idx="17851">
                  <c:v>-1.55</c:v>
                </c:pt>
                <c:pt idx="17852">
                  <c:v>-1.55</c:v>
                </c:pt>
                <c:pt idx="17853">
                  <c:v>-1.54</c:v>
                </c:pt>
                <c:pt idx="17854">
                  <c:v>-1.53</c:v>
                </c:pt>
                <c:pt idx="17855">
                  <c:v>-1.5</c:v>
                </c:pt>
                <c:pt idx="17856">
                  <c:v>-1.49</c:v>
                </c:pt>
                <c:pt idx="17857">
                  <c:v>-1.48</c:v>
                </c:pt>
                <c:pt idx="17858">
                  <c:v>-1.45</c:v>
                </c:pt>
                <c:pt idx="17859">
                  <c:v>-1.44</c:v>
                </c:pt>
                <c:pt idx="17860">
                  <c:v>-1.43</c:v>
                </c:pt>
                <c:pt idx="17861">
                  <c:v>-1.4</c:v>
                </c:pt>
                <c:pt idx="17862">
                  <c:v>-1.3800000000000001</c:v>
                </c:pt>
                <c:pt idx="17863">
                  <c:v>-1.36</c:v>
                </c:pt>
                <c:pt idx="17864">
                  <c:v>-1.35</c:v>
                </c:pt>
                <c:pt idx="17865">
                  <c:v>-1.33</c:v>
                </c:pt>
                <c:pt idx="17866">
                  <c:v>-1.3</c:v>
                </c:pt>
                <c:pt idx="17867">
                  <c:v>-1.28</c:v>
                </c:pt>
                <c:pt idx="17868">
                  <c:v>-1.25</c:v>
                </c:pt>
                <c:pt idx="17869">
                  <c:v>-1.22</c:v>
                </c:pt>
                <c:pt idx="17870">
                  <c:v>-1.21</c:v>
                </c:pt>
                <c:pt idx="17871">
                  <c:v>-1.19</c:v>
                </c:pt>
                <c:pt idx="17872">
                  <c:v>-1.17</c:v>
                </c:pt>
                <c:pt idx="17873">
                  <c:v>-1.1400000000000001</c:v>
                </c:pt>
                <c:pt idx="17874">
                  <c:v>-1.1100000000000001</c:v>
                </c:pt>
                <c:pt idx="17875">
                  <c:v>-1.08</c:v>
                </c:pt>
                <c:pt idx="17876">
                  <c:v>-1.07</c:v>
                </c:pt>
                <c:pt idx="17877">
                  <c:v>-1.06</c:v>
                </c:pt>
                <c:pt idx="17878">
                  <c:v>-1.03</c:v>
                </c:pt>
                <c:pt idx="17879">
                  <c:v>-1.01</c:v>
                </c:pt>
                <c:pt idx="17880">
                  <c:v>-0.98</c:v>
                </c:pt>
                <c:pt idx="17881">
                  <c:v>-0.95000000000000007</c:v>
                </c:pt>
                <c:pt idx="17882">
                  <c:v>-0.93</c:v>
                </c:pt>
                <c:pt idx="17883">
                  <c:v>-0.92</c:v>
                </c:pt>
                <c:pt idx="17884">
                  <c:v>-0.9</c:v>
                </c:pt>
                <c:pt idx="17885">
                  <c:v>-0.87</c:v>
                </c:pt>
                <c:pt idx="17886">
                  <c:v>-0.85000000000000009</c:v>
                </c:pt>
                <c:pt idx="17887">
                  <c:v>-0.82000000000000006</c:v>
                </c:pt>
                <c:pt idx="17888">
                  <c:v>-0.81</c:v>
                </c:pt>
                <c:pt idx="17889">
                  <c:v>-0.79</c:v>
                </c:pt>
                <c:pt idx="17890">
                  <c:v>-0.76</c:v>
                </c:pt>
                <c:pt idx="17891">
                  <c:v>-0.74</c:v>
                </c:pt>
                <c:pt idx="17892">
                  <c:v>-0.71000000000000008</c:v>
                </c:pt>
                <c:pt idx="17893">
                  <c:v>-0.68</c:v>
                </c:pt>
                <c:pt idx="17894">
                  <c:v>-0.66</c:v>
                </c:pt>
                <c:pt idx="17895">
                  <c:v>-0.65</c:v>
                </c:pt>
                <c:pt idx="17896">
                  <c:v>-0.63</c:v>
                </c:pt>
                <c:pt idx="17897">
                  <c:v>-0.60000000000000009</c:v>
                </c:pt>
                <c:pt idx="17898">
                  <c:v>-0.58000000000000007</c:v>
                </c:pt>
                <c:pt idx="17899">
                  <c:v>-0.55000000000000004</c:v>
                </c:pt>
                <c:pt idx="17900">
                  <c:v>-0.53</c:v>
                </c:pt>
                <c:pt idx="17901">
                  <c:v>-0.52</c:v>
                </c:pt>
                <c:pt idx="17902">
                  <c:v>-0.5</c:v>
                </c:pt>
                <c:pt idx="17903">
                  <c:v>-0.48</c:v>
                </c:pt>
                <c:pt idx="17904">
                  <c:v>-0.44999999999999996</c:v>
                </c:pt>
                <c:pt idx="17905">
                  <c:v>-0.41999999999999993</c:v>
                </c:pt>
                <c:pt idx="17906">
                  <c:v>-0.39000000000000012</c:v>
                </c:pt>
                <c:pt idx="17907">
                  <c:v>-0.3600000000000001</c:v>
                </c:pt>
                <c:pt idx="17908">
                  <c:v>-0.35000000000000009</c:v>
                </c:pt>
                <c:pt idx="17909">
                  <c:v>-0.34000000000000008</c:v>
                </c:pt>
                <c:pt idx="17910">
                  <c:v>-0.30000000000000004</c:v>
                </c:pt>
                <c:pt idx="17911">
                  <c:v>-0.27</c:v>
                </c:pt>
                <c:pt idx="17912">
                  <c:v>-0.22999999999999998</c:v>
                </c:pt>
                <c:pt idx="17913">
                  <c:v>-0.19999999999999996</c:v>
                </c:pt>
                <c:pt idx="17914">
                  <c:v>-0.17999999999999994</c:v>
                </c:pt>
                <c:pt idx="17915">
                  <c:v>-0.17999999999999994</c:v>
                </c:pt>
                <c:pt idx="17916">
                  <c:v>-0.15000000000000013</c:v>
                </c:pt>
                <c:pt idx="17917">
                  <c:v>-0.13000000000000012</c:v>
                </c:pt>
                <c:pt idx="17918">
                  <c:v>-0.10000000000000009</c:v>
                </c:pt>
                <c:pt idx="17919">
                  <c:v>-7.0000000000000062E-2</c:v>
                </c:pt>
                <c:pt idx="17920">
                  <c:v>-4.0000000000000036E-2</c:v>
                </c:pt>
                <c:pt idx="17921">
                  <c:v>-2.0000000000000018E-2</c:v>
                </c:pt>
                <c:pt idx="17922">
                  <c:v>-2.0000000000000018E-2</c:v>
                </c:pt>
                <c:pt idx="17923">
                  <c:v>1.0000000000000009E-2</c:v>
                </c:pt>
                <c:pt idx="17924">
                  <c:v>3.0000000000000027E-2</c:v>
                </c:pt>
                <c:pt idx="17925">
                  <c:v>6.0000000000000053E-2</c:v>
                </c:pt>
                <c:pt idx="17926">
                  <c:v>8.0000000000000071E-2</c:v>
                </c:pt>
                <c:pt idx="17927">
                  <c:v>0.11999999999999988</c:v>
                </c:pt>
                <c:pt idx="17928">
                  <c:v>0.1399999999999999</c:v>
                </c:pt>
                <c:pt idx="17929">
                  <c:v>0.16999999999999993</c:v>
                </c:pt>
                <c:pt idx="17930">
                  <c:v>0.18999999999999995</c:v>
                </c:pt>
                <c:pt idx="17931">
                  <c:v>0.22999999999999998</c:v>
                </c:pt>
                <c:pt idx="17932">
                  <c:v>0.25</c:v>
                </c:pt>
                <c:pt idx="17933">
                  <c:v>0.28000000000000003</c:v>
                </c:pt>
                <c:pt idx="17934">
                  <c:v>0.30000000000000004</c:v>
                </c:pt>
                <c:pt idx="17935">
                  <c:v>0.33000000000000007</c:v>
                </c:pt>
                <c:pt idx="17936">
                  <c:v>0.34999999999999987</c:v>
                </c:pt>
                <c:pt idx="17937">
                  <c:v>0.37999999999999989</c:v>
                </c:pt>
                <c:pt idx="17938">
                  <c:v>0.39999999999999991</c:v>
                </c:pt>
                <c:pt idx="17939">
                  <c:v>0.42999999999999994</c:v>
                </c:pt>
                <c:pt idx="17940">
                  <c:v>0.44999999999999996</c:v>
                </c:pt>
                <c:pt idx="17941">
                  <c:v>0.48</c:v>
                </c:pt>
                <c:pt idx="17942">
                  <c:v>0.5</c:v>
                </c:pt>
                <c:pt idx="17943">
                  <c:v>0.5299999999999998</c:v>
                </c:pt>
                <c:pt idx="17944">
                  <c:v>0.56000000000000005</c:v>
                </c:pt>
                <c:pt idx="17945">
                  <c:v>0.58000000000000007</c:v>
                </c:pt>
                <c:pt idx="17946">
                  <c:v>0.60999999999999988</c:v>
                </c:pt>
                <c:pt idx="17947">
                  <c:v>0.62999999999999989</c:v>
                </c:pt>
                <c:pt idx="17948">
                  <c:v>0.66000000000000014</c:v>
                </c:pt>
                <c:pt idx="17949">
                  <c:v>0.66999999999999993</c:v>
                </c:pt>
                <c:pt idx="17950">
                  <c:v>0.68000000000000016</c:v>
                </c:pt>
                <c:pt idx="17951">
                  <c:v>0.71</c:v>
                </c:pt>
                <c:pt idx="17952">
                  <c:v>0.73</c:v>
                </c:pt>
                <c:pt idx="17953">
                  <c:v>0.75999999999999979</c:v>
                </c:pt>
                <c:pt idx="17954">
                  <c:v>0.7799999999999998</c:v>
                </c:pt>
                <c:pt idx="17955">
                  <c:v>0.81</c:v>
                </c:pt>
                <c:pt idx="17956">
                  <c:v>0.83000000000000007</c:v>
                </c:pt>
                <c:pt idx="17957">
                  <c:v>0.85999999999999988</c:v>
                </c:pt>
                <c:pt idx="17958">
                  <c:v>0.87999999999999989</c:v>
                </c:pt>
                <c:pt idx="17959">
                  <c:v>0.91000000000000014</c:v>
                </c:pt>
                <c:pt idx="17960">
                  <c:v>0.93000000000000016</c:v>
                </c:pt>
                <c:pt idx="17961">
                  <c:v>0.96</c:v>
                </c:pt>
                <c:pt idx="17962">
                  <c:v>0.96999999999999975</c:v>
                </c:pt>
                <c:pt idx="17963">
                  <c:v>0.98</c:v>
                </c:pt>
                <c:pt idx="17964">
                  <c:v>1.0099999999999998</c:v>
                </c:pt>
                <c:pt idx="17965">
                  <c:v>1.0299999999999998</c:v>
                </c:pt>
                <c:pt idx="17966">
                  <c:v>1.0499999999999998</c:v>
                </c:pt>
                <c:pt idx="17967">
                  <c:v>1.06</c:v>
                </c:pt>
                <c:pt idx="17968">
                  <c:v>1.06</c:v>
                </c:pt>
                <c:pt idx="17969">
                  <c:v>1.06</c:v>
                </c:pt>
                <c:pt idx="17970">
                  <c:v>1.0299999999999998</c:v>
                </c:pt>
                <c:pt idx="17971">
                  <c:v>1.0299999999999998</c:v>
                </c:pt>
                <c:pt idx="17972">
                  <c:v>1.0099999999999998</c:v>
                </c:pt>
                <c:pt idx="17973">
                  <c:v>0.98</c:v>
                </c:pt>
                <c:pt idx="17974">
                  <c:v>0.98</c:v>
                </c:pt>
                <c:pt idx="17975">
                  <c:v>0.96</c:v>
                </c:pt>
                <c:pt idx="17976">
                  <c:v>0.93000000000000016</c:v>
                </c:pt>
                <c:pt idx="17977">
                  <c:v>0.91999999999999993</c:v>
                </c:pt>
                <c:pt idx="17978">
                  <c:v>0.91000000000000014</c:v>
                </c:pt>
                <c:pt idx="17979">
                  <c:v>0.87999999999999989</c:v>
                </c:pt>
                <c:pt idx="17980">
                  <c:v>0.85999999999999988</c:v>
                </c:pt>
                <c:pt idx="17981">
                  <c:v>0.85000000000000009</c:v>
                </c:pt>
                <c:pt idx="17982">
                  <c:v>0.83000000000000007</c:v>
                </c:pt>
                <c:pt idx="17983">
                  <c:v>0.81</c:v>
                </c:pt>
                <c:pt idx="17984">
                  <c:v>0.7799999999999998</c:v>
                </c:pt>
                <c:pt idx="17985">
                  <c:v>0.75999999999999979</c:v>
                </c:pt>
                <c:pt idx="17986">
                  <c:v>0.73999999999999977</c:v>
                </c:pt>
                <c:pt idx="17987">
                  <c:v>0.73</c:v>
                </c:pt>
                <c:pt idx="17988">
                  <c:v>0.71</c:v>
                </c:pt>
                <c:pt idx="17989">
                  <c:v>0.68000000000000016</c:v>
                </c:pt>
                <c:pt idx="17990">
                  <c:v>0.66000000000000014</c:v>
                </c:pt>
                <c:pt idx="17991">
                  <c:v>0.62999999999999989</c:v>
                </c:pt>
                <c:pt idx="17992">
                  <c:v>0.60999999999999988</c:v>
                </c:pt>
                <c:pt idx="17993">
                  <c:v>0.58000000000000007</c:v>
                </c:pt>
                <c:pt idx="17994">
                  <c:v>0.56000000000000005</c:v>
                </c:pt>
                <c:pt idx="17995">
                  <c:v>0.5299999999999998</c:v>
                </c:pt>
                <c:pt idx="17996">
                  <c:v>0.5</c:v>
                </c:pt>
                <c:pt idx="17997">
                  <c:v>0.48</c:v>
                </c:pt>
                <c:pt idx="17998">
                  <c:v>0.46999999999999975</c:v>
                </c:pt>
                <c:pt idx="17999">
                  <c:v>0.44999999999999996</c:v>
                </c:pt>
                <c:pt idx="18000">
                  <c:v>0.42999999999999994</c:v>
                </c:pt>
                <c:pt idx="18001">
                  <c:v>0.39999999999999991</c:v>
                </c:pt>
                <c:pt idx="18002">
                  <c:v>0.37999999999999989</c:v>
                </c:pt>
                <c:pt idx="18003">
                  <c:v>0.34999999999999987</c:v>
                </c:pt>
                <c:pt idx="18004">
                  <c:v>0.33000000000000007</c:v>
                </c:pt>
                <c:pt idx="18005">
                  <c:v>0.30000000000000004</c:v>
                </c:pt>
                <c:pt idx="18006">
                  <c:v>0.27</c:v>
                </c:pt>
                <c:pt idx="18007">
                  <c:v>0.24</c:v>
                </c:pt>
                <c:pt idx="18008">
                  <c:v>0.21999999999999997</c:v>
                </c:pt>
                <c:pt idx="18009">
                  <c:v>0.19999999999999996</c:v>
                </c:pt>
                <c:pt idx="18010">
                  <c:v>0.18999999999999995</c:v>
                </c:pt>
                <c:pt idx="18011">
                  <c:v>0.16999999999999993</c:v>
                </c:pt>
                <c:pt idx="18012">
                  <c:v>0.1399999999999999</c:v>
                </c:pt>
                <c:pt idx="18013">
                  <c:v>0.11999999999999988</c:v>
                </c:pt>
                <c:pt idx="18014">
                  <c:v>8.9999999999999858E-2</c:v>
                </c:pt>
                <c:pt idx="18015">
                  <c:v>7.0000000000000062E-2</c:v>
                </c:pt>
                <c:pt idx="18016">
                  <c:v>4.0000000000000036E-2</c:v>
                </c:pt>
                <c:pt idx="18017">
                  <c:v>1.0000000000000009E-2</c:v>
                </c:pt>
                <c:pt idx="18018">
                  <c:v>-2.0000000000000018E-2</c:v>
                </c:pt>
                <c:pt idx="18019">
                  <c:v>-5.0000000000000044E-2</c:v>
                </c:pt>
                <c:pt idx="18020">
                  <c:v>-7.0000000000000062E-2</c:v>
                </c:pt>
                <c:pt idx="18021">
                  <c:v>-0.10000000000000009</c:v>
                </c:pt>
                <c:pt idx="18022">
                  <c:v>-0.13000000000000012</c:v>
                </c:pt>
                <c:pt idx="18023">
                  <c:v>-0.15000000000000013</c:v>
                </c:pt>
                <c:pt idx="18024">
                  <c:v>-0.17999999999999994</c:v>
                </c:pt>
                <c:pt idx="18025">
                  <c:v>-0.19999999999999996</c:v>
                </c:pt>
                <c:pt idx="18026">
                  <c:v>-0.20999999999999996</c:v>
                </c:pt>
                <c:pt idx="18027">
                  <c:v>-0.22999999999999998</c:v>
                </c:pt>
                <c:pt idx="18028">
                  <c:v>-0.25</c:v>
                </c:pt>
                <c:pt idx="18029">
                  <c:v>-0.28000000000000003</c:v>
                </c:pt>
                <c:pt idx="18030">
                  <c:v>-0.30000000000000004</c:v>
                </c:pt>
                <c:pt idx="18031">
                  <c:v>-0.33000000000000007</c:v>
                </c:pt>
                <c:pt idx="18032">
                  <c:v>-0.34000000000000008</c:v>
                </c:pt>
                <c:pt idx="18033">
                  <c:v>-0.35000000000000009</c:v>
                </c:pt>
                <c:pt idx="18034">
                  <c:v>-0.38000000000000012</c:v>
                </c:pt>
                <c:pt idx="18035">
                  <c:v>-0.40000000000000013</c:v>
                </c:pt>
                <c:pt idx="18036">
                  <c:v>-0.42999999999999994</c:v>
                </c:pt>
                <c:pt idx="18037">
                  <c:v>-0.44999999999999996</c:v>
                </c:pt>
                <c:pt idx="18038">
                  <c:v>-0.47</c:v>
                </c:pt>
                <c:pt idx="18039">
                  <c:v>-0.49</c:v>
                </c:pt>
                <c:pt idx="18040">
                  <c:v>-0.51</c:v>
                </c:pt>
                <c:pt idx="18041">
                  <c:v>-0.54</c:v>
                </c:pt>
                <c:pt idx="18042">
                  <c:v>-0.57000000000000006</c:v>
                </c:pt>
                <c:pt idx="18043">
                  <c:v>-0.60000000000000009</c:v>
                </c:pt>
                <c:pt idx="18044">
                  <c:v>-0.62</c:v>
                </c:pt>
                <c:pt idx="18045">
                  <c:v>-0.65</c:v>
                </c:pt>
                <c:pt idx="18046">
                  <c:v>-0.67</c:v>
                </c:pt>
                <c:pt idx="18047">
                  <c:v>-0.70000000000000007</c:v>
                </c:pt>
                <c:pt idx="18048">
                  <c:v>-0.70000000000000007</c:v>
                </c:pt>
                <c:pt idx="18049">
                  <c:v>-0.73</c:v>
                </c:pt>
                <c:pt idx="18050">
                  <c:v>-0.76</c:v>
                </c:pt>
                <c:pt idx="18051">
                  <c:v>-0.78</c:v>
                </c:pt>
                <c:pt idx="18052">
                  <c:v>-0.79</c:v>
                </c:pt>
                <c:pt idx="18053">
                  <c:v>-0.81</c:v>
                </c:pt>
                <c:pt idx="18054">
                  <c:v>-0.83000000000000007</c:v>
                </c:pt>
                <c:pt idx="18055">
                  <c:v>-0.86</c:v>
                </c:pt>
                <c:pt idx="18056">
                  <c:v>-0.88</c:v>
                </c:pt>
                <c:pt idx="18057">
                  <c:v>-0.91</c:v>
                </c:pt>
                <c:pt idx="18058">
                  <c:v>-0.93</c:v>
                </c:pt>
                <c:pt idx="18059">
                  <c:v>-0.96000000000000008</c:v>
                </c:pt>
                <c:pt idx="18060">
                  <c:v>-0.98</c:v>
                </c:pt>
                <c:pt idx="18061">
                  <c:v>-1.01</c:v>
                </c:pt>
                <c:pt idx="18062">
                  <c:v>-1.02</c:v>
                </c:pt>
                <c:pt idx="18063">
                  <c:v>-1.03</c:v>
                </c:pt>
                <c:pt idx="18064">
                  <c:v>-1.06</c:v>
                </c:pt>
                <c:pt idx="18065">
                  <c:v>-1.08</c:v>
                </c:pt>
                <c:pt idx="18066">
                  <c:v>-1.1100000000000001</c:v>
                </c:pt>
                <c:pt idx="18067">
                  <c:v>-1.1300000000000001</c:v>
                </c:pt>
                <c:pt idx="18068">
                  <c:v>-1.1600000000000001</c:v>
                </c:pt>
                <c:pt idx="18069">
                  <c:v>-1.1800000000000002</c:v>
                </c:pt>
                <c:pt idx="18070">
                  <c:v>-1.21</c:v>
                </c:pt>
                <c:pt idx="18071">
                  <c:v>-1.22</c:v>
                </c:pt>
                <c:pt idx="18072">
                  <c:v>-1.23</c:v>
                </c:pt>
                <c:pt idx="18073">
                  <c:v>-1.26</c:v>
                </c:pt>
                <c:pt idx="18074">
                  <c:v>-1.28</c:v>
                </c:pt>
                <c:pt idx="18075">
                  <c:v>-1.29</c:v>
                </c:pt>
                <c:pt idx="18076">
                  <c:v>-1.31</c:v>
                </c:pt>
                <c:pt idx="18077">
                  <c:v>-1.33</c:v>
                </c:pt>
                <c:pt idx="18078">
                  <c:v>-1.35</c:v>
                </c:pt>
                <c:pt idx="18079">
                  <c:v>-1.36</c:v>
                </c:pt>
                <c:pt idx="18080">
                  <c:v>-1.3900000000000001</c:v>
                </c:pt>
                <c:pt idx="18081">
                  <c:v>-1.3900000000000001</c:v>
                </c:pt>
                <c:pt idx="18082">
                  <c:v>-1.4</c:v>
                </c:pt>
                <c:pt idx="18083">
                  <c:v>-1.4</c:v>
                </c:pt>
                <c:pt idx="18084">
                  <c:v>-1.3900000000000001</c:v>
                </c:pt>
                <c:pt idx="18085">
                  <c:v>-1.36</c:v>
                </c:pt>
                <c:pt idx="18086">
                  <c:v>-1.33</c:v>
                </c:pt>
                <c:pt idx="18087">
                  <c:v>-1.33</c:v>
                </c:pt>
                <c:pt idx="18088">
                  <c:v>-1.31</c:v>
                </c:pt>
                <c:pt idx="18089">
                  <c:v>-1.28</c:v>
                </c:pt>
                <c:pt idx="18090">
                  <c:v>-1.28</c:v>
                </c:pt>
                <c:pt idx="18091">
                  <c:v>-1.26</c:v>
                </c:pt>
                <c:pt idx="18092">
                  <c:v>-1.23</c:v>
                </c:pt>
                <c:pt idx="18093">
                  <c:v>-1.21</c:v>
                </c:pt>
                <c:pt idx="18094">
                  <c:v>-1.1800000000000002</c:v>
                </c:pt>
                <c:pt idx="18095">
                  <c:v>-1.1800000000000002</c:v>
                </c:pt>
                <c:pt idx="18096">
                  <c:v>-1.1600000000000001</c:v>
                </c:pt>
                <c:pt idx="18097">
                  <c:v>-1.1300000000000001</c:v>
                </c:pt>
                <c:pt idx="18098">
                  <c:v>-1.1100000000000001</c:v>
                </c:pt>
                <c:pt idx="18099">
                  <c:v>-1.08</c:v>
                </c:pt>
                <c:pt idx="18100">
                  <c:v>-1.07</c:v>
                </c:pt>
                <c:pt idx="18101">
                  <c:v>-1.06</c:v>
                </c:pt>
                <c:pt idx="18102">
                  <c:v>-1.03</c:v>
                </c:pt>
                <c:pt idx="18103">
                  <c:v>-1.01</c:v>
                </c:pt>
                <c:pt idx="18104">
                  <c:v>-0.98</c:v>
                </c:pt>
                <c:pt idx="18105">
                  <c:v>-0.96000000000000008</c:v>
                </c:pt>
                <c:pt idx="18106">
                  <c:v>-0.95000000000000007</c:v>
                </c:pt>
                <c:pt idx="18107">
                  <c:v>-0.93</c:v>
                </c:pt>
                <c:pt idx="18108">
                  <c:v>-0.91</c:v>
                </c:pt>
                <c:pt idx="18109">
                  <c:v>-0.88</c:v>
                </c:pt>
                <c:pt idx="18110">
                  <c:v>-0.86</c:v>
                </c:pt>
                <c:pt idx="18111">
                  <c:v>-0.83000000000000007</c:v>
                </c:pt>
                <c:pt idx="18112">
                  <c:v>-0.82000000000000006</c:v>
                </c:pt>
                <c:pt idx="18113">
                  <c:v>-0.81</c:v>
                </c:pt>
                <c:pt idx="18114">
                  <c:v>-0.78</c:v>
                </c:pt>
                <c:pt idx="18115">
                  <c:v>-0.76</c:v>
                </c:pt>
                <c:pt idx="18116">
                  <c:v>-0.73</c:v>
                </c:pt>
                <c:pt idx="18117">
                  <c:v>-0.70000000000000007</c:v>
                </c:pt>
                <c:pt idx="18118">
                  <c:v>-0.70000000000000007</c:v>
                </c:pt>
                <c:pt idx="18119">
                  <c:v>-0.68</c:v>
                </c:pt>
                <c:pt idx="18120">
                  <c:v>-0.65</c:v>
                </c:pt>
                <c:pt idx="18121">
                  <c:v>-0.63</c:v>
                </c:pt>
                <c:pt idx="18122">
                  <c:v>-0.60000000000000009</c:v>
                </c:pt>
                <c:pt idx="18123">
                  <c:v>-0.58000000000000007</c:v>
                </c:pt>
                <c:pt idx="18124">
                  <c:v>-0.55000000000000004</c:v>
                </c:pt>
                <c:pt idx="18125">
                  <c:v>-0.52</c:v>
                </c:pt>
                <c:pt idx="18126">
                  <c:v>-0.49</c:v>
                </c:pt>
                <c:pt idx="18127">
                  <c:v>-0.45999999999999996</c:v>
                </c:pt>
                <c:pt idx="18128">
                  <c:v>-0.43999999999999995</c:v>
                </c:pt>
                <c:pt idx="18129">
                  <c:v>-0.43999999999999995</c:v>
                </c:pt>
                <c:pt idx="18130">
                  <c:v>-0.41000000000000014</c:v>
                </c:pt>
                <c:pt idx="18131">
                  <c:v>-0.39000000000000012</c:v>
                </c:pt>
                <c:pt idx="18132">
                  <c:v>-0.35000000000000009</c:v>
                </c:pt>
                <c:pt idx="18133">
                  <c:v>-0.33000000000000007</c:v>
                </c:pt>
                <c:pt idx="18134">
                  <c:v>-0.31000000000000005</c:v>
                </c:pt>
                <c:pt idx="18135">
                  <c:v>-0.30000000000000004</c:v>
                </c:pt>
                <c:pt idx="18136">
                  <c:v>-0.27</c:v>
                </c:pt>
                <c:pt idx="18137">
                  <c:v>-0.24</c:v>
                </c:pt>
                <c:pt idx="18138">
                  <c:v>-0.21999999999999997</c:v>
                </c:pt>
                <c:pt idx="18139">
                  <c:v>-0.18999999999999995</c:v>
                </c:pt>
                <c:pt idx="18140">
                  <c:v>-0.16999999999999993</c:v>
                </c:pt>
                <c:pt idx="18141">
                  <c:v>-0.14000000000000012</c:v>
                </c:pt>
                <c:pt idx="18142">
                  <c:v>-0.1100000000000001</c:v>
                </c:pt>
                <c:pt idx="18143">
                  <c:v>-8.0000000000000071E-2</c:v>
                </c:pt>
                <c:pt idx="18144">
                  <c:v>-6.0000000000000053E-2</c:v>
                </c:pt>
                <c:pt idx="18145">
                  <c:v>-3.0000000000000027E-2</c:v>
                </c:pt>
                <c:pt idx="18146">
                  <c:v>-1.0000000000000009E-2</c:v>
                </c:pt>
                <c:pt idx="18147">
                  <c:v>2.0000000000000018E-2</c:v>
                </c:pt>
                <c:pt idx="18148">
                  <c:v>5.0000000000000044E-2</c:v>
                </c:pt>
                <c:pt idx="18149">
                  <c:v>8.0000000000000071E-2</c:v>
                </c:pt>
                <c:pt idx="18150">
                  <c:v>9.9999999999999867E-2</c:v>
                </c:pt>
                <c:pt idx="18151">
                  <c:v>0.12999999999999989</c:v>
                </c:pt>
                <c:pt idx="18152">
                  <c:v>0.14999999999999991</c:v>
                </c:pt>
                <c:pt idx="18153">
                  <c:v>0.17999999999999994</c:v>
                </c:pt>
                <c:pt idx="18154">
                  <c:v>0.19999999999999996</c:v>
                </c:pt>
                <c:pt idx="18155">
                  <c:v>0.22999999999999998</c:v>
                </c:pt>
                <c:pt idx="18156">
                  <c:v>0.24</c:v>
                </c:pt>
                <c:pt idx="18157">
                  <c:v>0.25</c:v>
                </c:pt>
                <c:pt idx="18158">
                  <c:v>0.28000000000000003</c:v>
                </c:pt>
                <c:pt idx="18159">
                  <c:v>0.30000000000000004</c:v>
                </c:pt>
                <c:pt idx="18160">
                  <c:v>0.33000000000000007</c:v>
                </c:pt>
                <c:pt idx="18161">
                  <c:v>0.33999999999999986</c:v>
                </c:pt>
                <c:pt idx="18162">
                  <c:v>0.34999999999999987</c:v>
                </c:pt>
                <c:pt idx="18163">
                  <c:v>0.37999999999999989</c:v>
                </c:pt>
                <c:pt idx="18164">
                  <c:v>0.39999999999999991</c:v>
                </c:pt>
                <c:pt idx="18165">
                  <c:v>0.42999999999999994</c:v>
                </c:pt>
                <c:pt idx="18166">
                  <c:v>0.44999999999999996</c:v>
                </c:pt>
                <c:pt idx="18167">
                  <c:v>0.44999999999999996</c:v>
                </c:pt>
                <c:pt idx="18168">
                  <c:v>0.48</c:v>
                </c:pt>
                <c:pt idx="18169">
                  <c:v>0.5</c:v>
                </c:pt>
                <c:pt idx="18170">
                  <c:v>0.5299999999999998</c:v>
                </c:pt>
                <c:pt idx="18171">
                  <c:v>0.54</c:v>
                </c:pt>
                <c:pt idx="18172">
                  <c:v>0.56000000000000005</c:v>
                </c:pt>
                <c:pt idx="18173">
                  <c:v>0.58000000000000007</c:v>
                </c:pt>
                <c:pt idx="18174">
                  <c:v>0.60999999999999988</c:v>
                </c:pt>
                <c:pt idx="18175">
                  <c:v>0.62000000000000011</c:v>
                </c:pt>
                <c:pt idx="18176">
                  <c:v>0.62999999999999989</c:v>
                </c:pt>
                <c:pt idx="18177">
                  <c:v>0.66000000000000014</c:v>
                </c:pt>
                <c:pt idx="18178">
                  <c:v>0.68000000000000016</c:v>
                </c:pt>
                <c:pt idx="18179">
                  <c:v>0.70000000000000018</c:v>
                </c:pt>
                <c:pt idx="18180">
                  <c:v>0.71</c:v>
                </c:pt>
                <c:pt idx="18181">
                  <c:v>0.73</c:v>
                </c:pt>
                <c:pt idx="18182">
                  <c:v>0.75999999999999979</c:v>
                </c:pt>
                <c:pt idx="18183">
                  <c:v>0.77</c:v>
                </c:pt>
                <c:pt idx="18184">
                  <c:v>0.7799999999999998</c:v>
                </c:pt>
                <c:pt idx="18185">
                  <c:v>0.7799999999999998</c:v>
                </c:pt>
                <c:pt idx="18186">
                  <c:v>0.7799999999999998</c:v>
                </c:pt>
                <c:pt idx="18187">
                  <c:v>0.77</c:v>
                </c:pt>
                <c:pt idx="18188">
                  <c:v>0.75999999999999979</c:v>
                </c:pt>
                <c:pt idx="18189">
                  <c:v>0.75999999999999979</c:v>
                </c:pt>
                <c:pt idx="18190">
                  <c:v>0.73</c:v>
                </c:pt>
                <c:pt idx="18191">
                  <c:v>0.71999999999999975</c:v>
                </c:pt>
                <c:pt idx="18192">
                  <c:v>0.71</c:v>
                </c:pt>
                <c:pt idx="18193">
                  <c:v>0.68000000000000016</c:v>
                </c:pt>
                <c:pt idx="18194">
                  <c:v>0.66000000000000014</c:v>
                </c:pt>
                <c:pt idx="18195">
                  <c:v>0.62999999999999989</c:v>
                </c:pt>
                <c:pt idx="18196">
                  <c:v>0.60999999999999988</c:v>
                </c:pt>
                <c:pt idx="18197">
                  <c:v>0.58000000000000007</c:v>
                </c:pt>
                <c:pt idx="18198">
                  <c:v>0.56000000000000005</c:v>
                </c:pt>
                <c:pt idx="18199">
                  <c:v>0.5299999999999998</c:v>
                </c:pt>
                <c:pt idx="18200">
                  <c:v>0.5</c:v>
                </c:pt>
                <c:pt idx="18201">
                  <c:v>0.48</c:v>
                </c:pt>
                <c:pt idx="18202">
                  <c:v>0.44999999999999996</c:v>
                </c:pt>
                <c:pt idx="18203">
                  <c:v>0.42999999999999994</c:v>
                </c:pt>
                <c:pt idx="18204">
                  <c:v>0.41999999999999993</c:v>
                </c:pt>
                <c:pt idx="18205">
                  <c:v>0.39999999999999991</c:v>
                </c:pt>
                <c:pt idx="18206">
                  <c:v>0.37999999999999989</c:v>
                </c:pt>
                <c:pt idx="18207">
                  <c:v>0.34999999999999987</c:v>
                </c:pt>
                <c:pt idx="18208">
                  <c:v>0.33000000000000007</c:v>
                </c:pt>
                <c:pt idx="18209">
                  <c:v>0.30000000000000004</c:v>
                </c:pt>
                <c:pt idx="18210">
                  <c:v>0.29000000000000004</c:v>
                </c:pt>
                <c:pt idx="18211">
                  <c:v>0.28000000000000003</c:v>
                </c:pt>
                <c:pt idx="18212">
                  <c:v>0.25</c:v>
                </c:pt>
                <c:pt idx="18213">
                  <c:v>0.22999999999999998</c:v>
                </c:pt>
                <c:pt idx="18214">
                  <c:v>0.19999999999999996</c:v>
                </c:pt>
                <c:pt idx="18215">
                  <c:v>0.17999999999999994</c:v>
                </c:pt>
                <c:pt idx="18216">
                  <c:v>0.15999999999999992</c:v>
                </c:pt>
                <c:pt idx="18217">
                  <c:v>0.14999999999999991</c:v>
                </c:pt>
                <c:pt idx="18218">
                  <c:v>0.12999999999999989</c:v>
                </c:pt>
                <c:pt idx="18219">
                  <c:v>9.9999999999999867E-2</c:v>
                </c:pt>
                <c:pt idx="18220">
                  <c:v>8.0000000000000071E-2</c:v>
                </c:pt>
                <c:pt idx="18221">
                  <c:v>4.0000000000000036E-2</c:v>
                </c:pt>
                <c:pt idx="18222">
                  <c:v>3.0000000000000027E-2</c:v>
                </c:pt>
                <c:pt idx="18223">
                  <c:v>2.0000000000000018E-2</c:v>
                </c:pt>
                <c:pt idx="18224">
                  <c:v>-1.0000000000000009E-2</c:v>
                </c:pt>
                <c:pt idx="18225">
                  <c:v>-3.0000000000000027E-2</c:v>
                </c:pt>
                <c:pt idx="18226">
                  <c:v>-6.0000000000000053E-2</c:v>
                </c:pt>
                <c:pt idx="18227">
                  <c:v>-8.0000000000000071E-2</c:v>
                </c:pt>
                <c:pt idx="18228">
                  <c:v>-9.000000000000008E-2</c:v>
                </c:pt>
                <c:pt idx="18229">
                  <c:v>-0.1100000000000001</c:v>
                </c:pt>
                <c:pt idx="18230">
                  <c:v>-0.13000000000000012</c:v>
                </c:pt>
                <c:pt idx="18231">
                  <c:v>-0.16000000000000014</c:v>
                </c:pt>
                <c:pt idx="18232">
                  <c:v>-0.17999999999999994</c:v>
                </c:pt>
                <c:pt idx="18233">
                  <c:v>-0.20999999999999996</c:v>
                </c:pt>
                <c:pt idx="18234">
                  <c:v>-0.21999999999999997</c:v>
                </c:pt>
                <c:pt idx="18235">
                  <c:v>-0.22999999999999998</c:v>
                </c:pt>
                <c:pt idx="18236">
                  <c:v>-0.26</c:v>
                </c:pt>
                <c:pt idx="18237">
                  <c:v>-0.28000000000000003</c:v>
                </c:pt>
                <c:pt idx="18238">
                  <c:v>-0.31000000000000005</c:v>
                </c:pt>
                <c:pt idx="18239">
                  <c:v>-0.34000000000000008</c:v>
                </c:pt>
                <c:pt idx="18240">
                  <c:v>-0.34000000000000008</c:v>
                </c:pt>
                <c:pt idx="18241">
                  <c:v>-0.37000000000000011</c:v>
                </c:pt>
                <c:pt idx="18242">
                  <c:v>-0.39000000000000012</c:v>
                </c:pt>
                <c:pt idx="18243">
                  <c:v>-0.41999999999999993</c:v>
                </c:pt>
                <c:pt idx="18244">
                  <c:v>-0.43999999999999995</c:v>
                </c:pt>
                <c:pt idx="18245">
                  <c:v>-0.47</c:v>
                </c:pt>
                <c:pt idx="18246">
                  <c:v>-0.48</c:v>
                </c:pt>
                <c:pt idx="18247">
                  <c:v>-0.49</c:v>
                </c:pt>
                <c:pt idx="18248">
                  <c:v>-0.52</c:v>
                </c:pt>
                <c:pt idx="18249">
                  <c:v>-0.55000000000000004</c:v>
                </c:pt>
                <c:pt idx="18250">
                  <c:v>-0.57000000000000006</c:v>
                </c:pt>
                <c:pt idx="18251">
                  <c:v>-0.60000000000000009</c:v>
                </c:pt>
                <c:pt idx="18252">
                  <c:v>-0.60000000000000009</c:v>
                </c:pt>
                <c:pt idx="18253">
                  <c:v>-0.62</c:v>
                </c:pt>
                <c:pt idx="18254">
                  <c:v>-0.65</c:v>
                </c:pt>
                <c:pt idx="18255">
                  <c:v>-0.67</c:v>
                </c:pt>
                <c:pt idx="18256">
                  <c:v>-0.70000000000000007</c:v>
                </c:pt>
                <c:pt idx="18257">
                  <c:v>-0.71000000000000008</c:v>
                </c:pt>
                <c:pt idx="18258">
                  <c:v>-0.72000000000000008</c:v>
                </c:pt>
                <c:pt idx="18259">
                  <c:v>-0.75</c:v>
                </c:pt>
                <c:pt idx="18260">
                  <c:v>-0.77</c:v>
                </c:pt>
                <c:pt idx="18261">
                  <c:v>-0.8</c:v>
                </c:pt>
                <c:pt idx="18262">
                  <c:v>-0.82000000000000006</c:v>
                </c:pt>
                <c:pt idx="18263">
                  <c:v>-0.85000000000000009</c:v>
                </c:pt>
                <c:pt idx="18264">
                  <c:v>-0.87</c:v>
                </c:pt>
                <c:pt idx="18265">
                  <c:v>-0.9</c:v>
                </c:pt>
                <c:pt idx="18266">
                  <c:v>-0.92</c:v>
                </c:pt>
                <c:pt idx="18267">
                  <c:v>-0.93</c:v>
                </c:pt>
                <c:pt idx="18268">
                  <c:v>-0.95000000000000007</c:v>
                </c:pt>
                <c:pt idx="18269">
                  <c:v>-0.97000000000000008</c:v>
                </c:pt>
                <c:pt idx="18270">
                  <c:v>-1</c:v>
                </c:pt>
                <c:pt idx="18271">
                  <c:v>-1.01</c:v>
                </c:pt>
                <c:pt idx="18272">
                  <c:v>-1.02</c:v>
                </c:pt>
                <c:pt idx="18273">
                  <c:v>-1.05</c:v>
                </c:pt>
                <c:pt idx="18274">
                  <c:v>-1.07</c:v>
                </c:pt>
                <c:pt idx="18275">
                  <c:v>-1.1000000000000001</c:v>
                </c:pt>
                <c:pt idx="18276">
                  <c:v>-1.1200000000000001</c:v>
                </c:pt>
                <c:pt idx="18277">
                  <c:v>-1.1300000000000001</c:v>
                </c:pt>
                <c:pt idx="18278">
                  <c:v>-1.1499999999999999</c:v>
                </c:pt>
                <c:pt idx="18279">
                  <c:v>-1.1800000000000002</c:v>
                </c:pt>
                <c:pt idx="18280">
                  <c:v>-1.2</c:v>
                </c:pt>
                <c:pt idx="18281">
                  <c:v>-1.23</c:v>
                </c:pt>
                <c:pt idx="18282">
                  <c:v>-1.25</c:v>
                </c:pt>
                <c:pt idx="18283">
                  <c:v>-1.28</c:v>
                </c:pt>
                <c:pt idx="18284">
                  <c:v>-1.3</c:v>
                </c:pt>
                <c:pt idx="18285">
                  <c:v>-1.33</c:v>
                </c:pt>
                <c:pt idx="18286">
                  <c:v>-1.34</c:v>
                </c:pt>
                <c:pt idx="18287">
                  <c:v>-1.35</c:v>
                </c:pt>
                <c:pt idx="18288">
                  <c:v>-1.3800000000000001</c:v>
                </c:pt>
                <c:pt idx="18289">
                  <c:v>-1.4</c:v>
                </c:pt>
                <c:pt idx="18290">
                  <c:v>-1.4100000000000001</c:v>
                </c:pt>
                <c:pt idx="18291">
                  <c:v>-1.43</c:v>
                </c:pt>
                <c:pt idx="18292">
                  <c:v>-1.45</c:v>
                </c:pt>
                <c:pt idx="18293">
                  <c:v>-1.47</c:v>
                </c:pt>
                <c:pt idx="18294">
                  <c:v>-1.48</c:v>
                </c:pt>
                <c:pt idx="18295">
                  <c:v>-1.5</c:v>
                </c:pt>
                <c:pt idx="18296">
                  <c:v>-1.51</c:v>
                </c:pt>
                <c:pt idx="18297">
                  <c:v>-1.53</c:v>
                </c:pt>
                <c:pt idx="18298">
                  <c:v>-1.53</c:v>
                </c:pt>
                <c:pt idx="18299">
                  <c:v>-1.53</c:v>
                </c:pt>
                <c:pt idx="18300">
                  <c:v>-1.53</c:v>
                </c:pt>
                <c:pt idx="18301">
                  <c:v>-1.5</c:v>
                </c:pt>
                <c:pt idx="18302">
                  <c:v>-1.48</c:v>
                </c:pt>
                <c:pt idx="18303">
                  <c:v>-1.47</c:v>
                </c:pt>
                <c:pt idx="18304">
                  <c:v>-1.45</c:v>
                </c:pt>
                <c:pt idx="18305">
                  <c:v>-1.43</c:v>
                </c:pt>
                <c:pt idx="18306">
                  <c:v>-1.4100000000000001</c:v>
                </c:pt>
                <c:pt idx="18307">
                  <c:v>-1.4</c:v>
                </c:pt>
                <c:pt idx="18308">
                  <c:v>-1.3800000000000001</c:v>
                </c:pt>
                <c:pt idx="18309">
                  <c:v>-1.35</c:v>
                </c:pt>
                <c:pt idx="18310">
                  <c:v>-1.33</c:v>
                </c:pt>
                <c:pt idx="18311">
                  <c:v>-1.33</c:v>
                </c:pt>
                <c:pt idx="18312">
                  <c:v>-1.3</c:v>
                </c:pt>
                <c:pt idx="18313">
                  <c:v>-1.28</c:v>
                </c:pt>
                <c:pt idx="18314">
                  <c:v>-1.25</c:v>
                </c:pt>
                <c:pt idx="18315">
                  <c:v>-1.23</c:v>
                </c:pt>
                <c:pt idx="18316">
                  <c:v>-1.23</c:v>
                </c:pt>
                <c:pt idx="18317">
                  <c:v>-1.2</c:v>
                </c:pt>
                <c:pt idx="18318">
                  <c:v>-1.1800000000000002</c:v>
                </c:pt>
                <c:pt idx="18319">
                  <c:v>-1.1499999999999999</c:v>
                </c:pt>
                <c:pt idx="18320">
                  <c:v>-1.1200000000000001</c:v>
                </c:pt>
                <c:pt idx="18321">
                  <c:v>-1.1200000000000001</c:v>
                </c:pt>
                <c:pt idx="18322">
                  <c:v>-1.0900000000000001</c:v>
                </c:pt>
                <c:pt idx="18323">
                  <c:v>-1.07</c:v>
                </c:pt>
                <c:pt idx="18324">
                  <c:v>-1.04</c:v>
                </c:pt>
                <c:pt idx="18325">
                  <c:v>-1.02</c:v>
                </c:pt>
                <c:pt idx="18326">
                  <c:v>-0.99</c:v>
                </c:pt>
                <c:pt idx="18327">
                  <c:v>-0.98</c:v>
                </c:pt>
                <c:pt idx="18328">
                  <c:v>-0.97000000000000008</c:v>
                </c:pt>
                <c:pt idx="18329">
                  <c:v>-0.94000000000000006</c:v>
                </c:pt>
                <c:pt idx="18330">
                  <c:v>-0.91</c:v>
                </c:pt>
                <c:pt idx="18331">
                  <c:v>-0.89</c:v>
                </c:pt>
                <c:pt idx="18332">
                  <c:v>-0.86</c:v>
                </c:pt>
                <c:pt idx="18333">
                  <c:v>-0.86</c:v>
                </c:pt>
                <c:pt idx="18334">
                  <c:v>-0.83000000000000007</c:v>
                </c:pt>
                <c:pt idx="18335">
                  <c:v>-0.81</c:v>
                </c:pt>
                <c:pt idx="18336">
                  <c:v>-0.78</c:v>
                </c:pt>
                <c:pt idx="18337">
                  <c:v>-0.76</c:v>
                </c:pt>
                <c:pt idx="18338">
                  <c:v>-0.73</c:v>
                </c:pt>
                <c:pt idx="18339">
                  <c:v>-0.72000000000000008</c:v>
                </c:pt>
                <c:pt idx="18340">
                  <c:v>-0.70000000000000007</c:v>
                </c:pt>
                <c:pt idx="18341">
                  <c:v>-0.68</c:v>
                </c:pt>
                <c:pt idx="18342">
                  <c:v>-0.65</c:v>
                </c:pt>
                <c:pt idx="18343">
                  <c:v>-0.63</c:v>
                </c:pt>
                <c:pt idx="18344">
                  <c:v>-0.60000000000000009</c:v>
                </c:pt>
                <c:pt idx="18345">
                  <c:v>-0.59000000000000008</c:v>
                </c:pt>
                <c:pt idx="18346">
                  <c:v>-0.58000000000000007</c:v>
                </c:pt>
                <c:pt idx="18347">
                  <c:v>-0.55000000000000004</c:v>
                </c:pt>
                <c:pt idx="18348">
                  <c:v>-0.52</c:v>
                </c:pt>
                <c:pt idx="18349">
                  <c:v>-0.49</c:v>
                </c:pt>
                <c:pt idx="18350">
                  <c:v>-0.47</c:v>
                </c:pt>
                <c:pt idx="18351">
                  <c:v>-0.43999999999999995</c:v>
                </c:pt>
                <c:pt idx="18352">
                  <c:v>-0.41999999999999993</c:v>
                </c:pt>
                <c:pt idx="18353">
                  <c:v>-0.39000000000000012</c:v>
                </c:pt>
                <c:pt idx="18354">
                  <c:v>-0.35000000000000009</c:v>
                </c:pt>
                <c:pt idx="18355">
                  <c:v>-0.33000000000000007</c:v>
                </c:pt>
                <c:pt idx="18356">
                  <c:v>-0.30000000000000004</c:v>
                </c:pt>
                <c:pt idx="18357">
                  <c:v>-0.28000000000000003</c:v>
                </c:pt>
                <c:pt idx="18358">
                  <c:v>-0.25</c:v>
                </c:pt>
                <c:pt idx="18359">
                  <c:v>-0.22999999999999998</c:v>
                </c:pt>
                <c:pt idx="18360">
                  <c:v>-0.19999999999999996</c:v>
                </c:pt>
                <c:pt idx="18361">
                  <c:v>-0.17999999999999994</c:v>
                </c:pt>
                <c:pt idx="18362">
                  <c:v>-0.15000000000000013</c:v>
                </c:pt>
                <c:pt idx="18363">
                  <c:v>-0.13000000000000012</c:v>
                </c:pt>
                <c:pt idx="18364">
                  <c:v>-0.10000000000000009</c:v>
                </c:pt>
                <c:pt idx="18365">
                  <c:v>-7.0000000000000062E-2</c:v>
                </c:pt>
                <c:pt idx="18366">
                  <c:v>-5.0000000000000044E-2</c:v>
                </c:pt>
                <c:pt idx="18367">
                  <c:v>-2.0000000000000018E-2</c:v>
                </c:pt>
                <c:pt idx="18368">
                  <c:v>0</c:v>
                </c:pt>
                <c:pt idx="18369">
                  <c:v>3.0000000000000027E-2</c:v>
                </c:pt>
                <c:pt idx="18370">
                  <c:v>5.0000000000000044E-2</c:v>
                </c:pt>
                <c:pt idx="18371">
                  <c:v>8.0000000000000071E-2</c:v>
                </c:pt>
                <c:pt idx="18372">
                  <c:v>9.9999999999999867E-2</c:v>
                </c:pt>
                <c:pt idx="18373">
                  <c:v>0.1399999999999999</c:v>
                </c:pt>
                <c:pt idx="18374">
                  <c:v>0.15999999999999992</c:v>
                </c:pt>
                <c:pt idx="18375">
                  <c:v>0.18999999999999995</c:v>
                </c:pt>
                <c:pt idx="18376">
                  <c:v>0.20999999999999996</c:v>
                </c:pt>
                <c:pt idx="18377">
                  <c:v>0.24</c:v>
                </c:pt>
                <c:pt idx="18378">
                  <c:v>0.26</c:v>
                </c:pt>
                <c:pt idx="18379">
                  <c:v>0.28000000000000003</c:v>
                </c:pt>
                <c:pt idx="18380">
                  <c:v>0.29000000000000004</c:v>
                </c:pt>
                <c:pt idx="18381">
                  <c:v>0.31000000000000005</c:v>
                </c:pt>
                <c:pt idx="18382">
                  <c:v>0.33999999999999986</c:v>
                </c:pt>
                <c:pt idx="18383">
                  <c:v>0.36999999999999988</c:v>
                </c:pt>
                <c:pt idx="18384">
                  <c:v>0.39999999999999991</c:v>
                </c:pt>
                <c:pt idx="18385">
                  <c:v>0.40999999999999992</c:v>
                </c:pt>
                <c:pt idx="18386">
                  <c:v>0.41999999999999993</c:v>
                </c:pt>
                <c:pt idx="18387">
                  <c:v>0.44999999999999996</c:v>
                </c:pt>
                <c:pt idx="18388">
                  <c:v>0.46999999999999975</c:v>
                </c:pt>
                <c:pt idx="18389">
                  <c:v>0.5</c:v>
                </c:pt>
                <c:pt idx="18390">
                  <c:v>0.52</c:v>
                </c:pt>
                <c:pt idx="18391">
                  <c:v>0.5299999999999998</c:v>
                </c:pt>
                <c:pt idx="18392">
                  <c:v>0.54999999999999982</c:v>
                </c:pt>
                <c:pt idx="18393">
                  <c:v>0.56999999999999984</c:v>
                </c:pt>
                <c:pt idx="18394">
                  <c:v>0.60000000000000009</c:v>
                </c:pt>
                <c:pt idx="18395">
                  <c:v>0.62000000000000011</c:v>
                </c:pt>
                <c:pt idx="18396">
                  <c:v>0.64000000000000012</c:v>
                </c:pt>
                <c:pt idx="18397">
                  <c:v>0.64999999999999991</c:v>
                </c:pt>
                <c:pt idx="18398">
                  <c:v>0.66999999999999993</c:v>
                </c:pt>
                <c:pt idx="18399">
                  <c:v>0.70000000000000018</c:v>
                </c:pt>
                <c:pt idx="18400">
                  <c:v>0.71999999999999975</c:v>
                </c:pt>
                <c:pt idx="18401">
                  <c:v>0.75</c:v>
                </c:pt>
                <c:pt idx="18402">
                  <c:v>0.77</c:v>
                </c:pt>
                <c:pt idx="18403">
                  <c:v>0.79999999999999982</c:v>
                </c:pt>
                <c:pt idx="18404">
                  <c:v>0.81999999999999984</c:v>
                </c:pt>
                <c:pt idx="18405">
                  <c:v>0.85000000000000009</c:v>
                </c:pt>
                <c:pt idx="18406">
                  <c:v>0.87000000000000011</c:v>
                </c:pt>
                <c:pt idx="18407">
                  <c:v>0.89000000000000012</c:v>
                </c:pt>
                <c:pt idx="18408">
                  <c:v>0.89999999999999991</c:v>
                </c:pt>
                <c:pt idx="18409">
                  <c:v>0.91999999999999993</c:v>
                </c:pt>
                <c:pt idx="18410">
                  <c:v>0.91999999999999993</c:v>
                </c:pt>
                <c:pt idx="18411">
                  <c:v>0.91999999999999993</c:v>
                </c:pt>
                <c:pt idx="18412">
                  <c:v>0.91999999999999993</c:v>
                </c:pt>
                <c:pt idx="18413">
                  <c:v>0.89999999999999991</c:v>
                </c:pt>
                <c:pt idx="18414">
                  <c:v>0.89000000000000012</c:v>
                </c:pt>
                <c:pt idx="18415">
                  <c:v>0.87000000000000011</c:v>
                </c:pt>
                <c:pt idx="18416">
                  <c:v>0.87000000000000011</c:v>
                </c:pt>
                <c:pt idx="18417">
                  <c:v>0.85000000000000009</c:v>
                </c:pt>
                <c:pt idx="18418">
                  <c:v>0.83000000000000007</c:v>
                </c:pt>
                <c:pt idx="18419">
                  <c:v>0.81999999999999984</c:v>
                </c:pt>
                <c:pt idx="18420">
                  <c:v>0.79999999999999982</c:v>
                </c:pt>
                <c:pt idx="18421">
                  <c:v>0.77</c:v>
                </c:pt>
                <c:pt idx="18422">
                  <c:v>0.75</c:v>
                </c:pt>
                <c:pt idx="18423">
                  <c:v>0.71999999999999975</c:v>
                </c:pt>
                <c:pt idx="18424">
                  <c:v>0.71</c:v>
                </c:pt>
                <c:pt idx="18425">
                  <c:v>0.70000000000000018</c:v>
                </c:pt>
                <c:pt idx="18426">
                  <c:v>0.66999999999999993</c:v>
                </c:pt>
                <c:pt idx="18427">
                  <c:v>0.64999999999999991</c:v>
                </c:pt>
                <c:pt idx="18428">
                  <c:v>0.62000000000000011</c:v>
                </c:pt>
                <c:pt idx="18429">
                  <c:v>0.58999999999999986</c:v>
                </c:pt>
                <c:pt idx="18430">
                  <c:v>0.56000000000000005</c:v>
                </c:pt>
                <c:pt idx="18431">
                  <c:v>0.54</c:v>
                </c:pt>
                <c:pt idx="18432">
                  <c:v>0.50999999999999979</c:v>
                </c:pt>
                <c:pt idx="18433">
                  <c:v>0.48999999999999977</c:v>
                </c:pt>
                <c:pt idx="18434">
                  <c:v>0.45999999999999996</c:v>
                </c:pt>
                <c:pt idx="18435">
                  <c:v>0.43999999999999995</c:v>
                </c:pt>
                <c:pt idx="18436">
                  <c:v>0.40999999999999992</c:v>
                </c:pt>
                <c:pt idx="18437">
                  <c:v>0.3899999999999999</c:v>
                </c:pt>
                <c:pt idx="18438">
                  <c:v>0.35999999999999988</c:v>
                </c:pt>
                <c:pt idx="18439">
                  <c:v>0.33999999999999986</c:v>
                </c:pt>
                <c:pt idx="18440">
                  <c:v>0.31000000000000005</c:v>
                </c:pt>
                <c:pt idx="18441">
                  <c:v>0.29000000000000004</c:v>
                </c:pt>
                <c:pt idx="18442">
                  <c:v>0.27</c:v>
                </c:pt>
                <c:pt idx="18443">
                  <c:v>0.26</c:v>
                </c:pt>
                <c:pt idx="18444">
                  <c:v>0.24</c:v>
                </c:pt>
                <c:pt idx="18445">
                  <c:v>0.20999999999999996</c:v>
                </c:pt>
                <c:pt idx="18446">
                  <c:v>0.18999999999999995</c:v>
                </c:pt>
                <c:pt idx="18447">
                  <c:v>0.15999999999999992</c:v>
                </c:pt>
                <c:pt idx="18448">
                  <c:v>0.1399999999999999</c:v>
                </c:pt>
                <c:pt idx="18449">
                  <c:v>0.1399999999999999</c:v>
                </c:pt>
                <c:pt idx="18450">
                  <c:v>0.10999999999999988</c:v>
                </c:pt>
                <c:pt idx="18451">
                  <c:v>8.0000000000000071E-2</c:v>
                </c:pt>
                <c:pt idx="18452">
                  <c:v>6.0000000000000053E-2</c:v>
                </c:pt>
                <c:pt idx="18453">
                  <c:v>3.0000000000000027E-2</c:v>
                </c:pt>
                <c:pt idx="18454">
                  <c:v>0</c:v>
                </c:pt>
                <c:pt idx="18455">
                  <c:v>-2.0000000000000018E-2</c:v>
                </c:pt>
                <c:pt idx="18456">
                  <c:v>-5.0000000000000044E-2</c:v>
                </c:pt>
                <c:pt idx="18457">
                  <c:v>-7.0000000000000062E-2</c:v>
                </c:pt>
                <c:pt idx="18458">
                  <c:v>-0.10000000000000009</c:v>
                </c:pt>
                <c:pt idx="18459">
                  <c:v>-0.13000000000000012</c:v>
                </c:pt>
                <c:pt idx="18460">
                  <c:v>-0.13000000000000012</c:v>
                </c:pt>
                <c:pt idx="18461">
                  <c:v>-0.15000000000000013</c:v>
                </c:pt>
                <c:pt idx="18462">
                  <c:v>-0.17999999999999994</c:v>
                </c:pt>
                <c:pt idx="18463">
                  <c:v>-0.19999999999999996</c:v>
                </c:pt>
                <c:pt idx="18464">
                  <c:v>-0.22999999999999998</c:v>
                </c:pt>
                <c:pt idx="18465">
                  <c:v>-0.25</c:v>
                </c:pt>
                <c:pt idx="18466">
                  <c:v>-0.26</c:v>
                </c:pt>
                <c:pt idx="18467">
                  <c:v>-0.28000000000000003</c:v>
                </c:pt>
                <c:pt idx="18468">
                  <c:v>-0.30000000000000004</c:v>
                </c:pt>
                <c:pt idx="18469">
                  <c:v>-0.33000000000000007</c:v>
                </c:pt>
                <c:pt idx="18470">
                  <c:v>-0.35000000000000009</c:v>
                </c:pt>
                <c:pt idx="18471">
                  <c:v>-0.38000000000000012</c:v>
                </c:pt>
                <c:pt idx="18472">
                  <c:v>-0.39000000000000012</c:v>
                </c:pt>
                <c:pt idx="18473">
                  <c:v>-0.40000000000000013</c:v>
                </c:pt>
                <c:pt idx="18474">
                  <c:v>-0.42999999999999994</c:v>
                </c:pt>
                <c:pt idx="18475">
                  <c:v>-0.44999999999999996</c:v>
                </c:pt>
                <c:pt idx="18476">
                  <c:v>-0.48</c:v>
                </c:pt>
                <c:pt idx="18477">
                  <c:v>-0.5</c:v>
                </c:pt>
                <c:pt idx="18478">
                  <c:v>-0.51</c:v>
                </c:pt>
                <c:pt idx="18479">
                  <c:v>-0.53</c:v>
                </c:pt>
                <c:pt idx="18480">
                  <c:v>-0.55000000000000004</c:v>
                </c:pt>
                <c:pt idx="18481">
                  <c:v>-0.58000000000000007</c:v>
                </c:pt>
                <c:pt idx="18482">
                  <c:v>-0.60000000000000009</c:v>
                </c:pt>
                <c:pt idx="18483">
                  <c:v>-0.63</c:v>
                </c:pt>
                <c:pt idx="18484">
                  <c:v>-0.65</c:v>
                </c:pt>
                <c:pt idx="18485">
                  <c:v>-0.65</c:v>
                </c:pt>
                <c:pt idx="18486">
                  <c:v>-0.68</c:v>
                </c:pt>
                <c:pt idx="18487">
                  <c:v>-0.70000000000000007</c:v>
                </c:pt>
                <c:pt idx="18488">
                  <c:v>-0.73</c:v>
                </c:pt>
                <c:pt idx="18489">
                  <c:v>-0.76</c:v>
                </c:pt>
                <c:pt idx="18490">
                  <c:v>-0.76</c:v>
                </c:pt>
                <c:pt idx="18491">
                  <c:v>-0.78</c:v>
                </c:pt>
                <c:pt idx="18492">
                  <c:v>-0.81</c:v>
                </c:pt>
                <c:pt idx="18493">
                  <c:v>-0.83000000000000007</c:v>
                </c:pt>
                <c:pt idx="18494">
                  <c:v>-0.86</c:v>
                </c:pt>
                <c:pt idx="18495">
                  <c:v>-0.87</c:v>
                </c:pt>
                <c:pt idx="18496">
                  <c:v>-0.88</c:v>
                </c:pt>
                <c:pt idx="18497">
                  <c:v>-0.91</c:v>
                </c:pt>
                <c:pt idx="18498">
                  <c:v>-0.93</c:v>
                </c:pt>
                <c:pt idx="18499">
                  <c:v>-0.96000000000000008</c:v>
                </c:pt>
                <c:pt idx="18500">
                  <c:v>-0.98</c:v>
                </c:pt>
                <c:pt idx="18501">
                  <c:v>-1.01</c:v>
                </c:pt>
                <c:pt idx="18502">
                  <c:v>-1.03</c:v>
                </c:pt>
                <c:pt idx="18503">
                  <c:v>-1.06</c:v>
                </c:pt>
                <c:pt idx="18504">
                  <c:v>-1.08</c:v>
                </c:pt>
                <c:pt idx="18505">
                  <c:v>-1.08</c:v>
                </c:pt>
                <c:pt idx="18506">
                  <c:v>-1.1100000000000001</c:v>
                </c:pt>
                <c:pt idx="18507">
                  <c:v>-1.1300000000000001</c:v>
                </c:pt>
                <c:pt idx="18508">
                  <c:v>-1.1600000000000001</c:v>
                </c:pt>
                <c:pt idx="18509">
                  <c:v>-1.1800000000000002</c:v>
                </c:pt>
                <c:pt idx="18510">
                  <c:v>-1.1800000000000002</c:v>
                </c:pt>
                <c:pt idx="18511">
                  <c:v>-1.21</c:v>
                </c:pt>
                <c:pt idx="18512">
                  <c:v>-1.23</c:v>
                </c:pt>
                <c:pt idx="18513">
                  <c:v>-1.23</c:v>
                </c:pt>
                <c:pt idx="18514">
                  <c:v>-1.26</c:v>
                </c:pt>
                <c:pt idx="18515">
                  <c:v>-1.28</c:v>
                </c:pt>
                <c:pt idx="18516">
                  <c:v>-1.31</c:v>
                </c:pt>
                <c:pt idx="18517">
                  <c:v>-1.33</c:v>
                </c:pt>
                <c:pt idx="18518">
                  <c:v>-1.36</c:v>
                </c:pt>
                <c:pt idx="18519">
                  <c:v>-1.3900000000000001</c:v>
                </c:pt>
                <c:pt idx="18520">
                  <c:v>-1.4100000000000001</c:v>
                </c:pt>
                <c:pt idx="18521">
                  <c:v>-1.44</c:v>
                </c:pt>
                <c:pt idx="18522">
                  <c:v>-1.44</c:v>
                </c:pt>
                <c:pt idx="18523">
                  <c:v>-1.46</c:v>
                </c:pt>
                <c:pt idx="18524">
                  <c:v>-1.47</c:v>
                </c:pt>
                <c:pt idx="18525">
                  <c:v>-1.47</c:v>
                </c:pt>
                <c:pt idx="18526">
                  <c:v>-1.45</c:v>
                </c:pt>
                <c:pt idx="18527">
                  <c:v>-1.44</c:v>
                </c:pt>
                <c:pt idx="18528">
                  <c:v>-1.42</c:v>
                </c:pt>
                <c:pt idx="18529">
                  <c:v>-1.4100000000000001</c:v>
                </c:pt>
                <c:pt idx="18530">
                  <c:v>-1.3900000000000001</c:v>
                </c:pt>
                <c:pt idx="18531">
                  <c:v>-1.3800000000000001</c:v>
                </c:pt>
                <c:pt idx="18532">
                  <c:v>-1.36</c:v>
                </c:pt>
                <c:pt idx="18533">
                  <c:v>-1.33</c:v>
                </c:pt>
                <c:pt idx="18534">
                  <c:v>-1.31</c:v>
                </c:pt>
                <c:pt idx="18535">
                  <c:v>-1.29</c:v>
                </c:pt>
                <c:pt idx="18536">
                  <c:v>-1.28</c:v>
                </c:pt>
                <c:pt idx="18537">
                  <c:v>-1.26</c:v>
                </c:pt>
                <c:pt idx="18538">
                  <c:v>-1.23</c:v>
                </c:pt>
                <c:pt idx="18539">
                  <c:v>-1.21</c:v>
                </c:pt>
                <c:pt idx="18540">
                  <c:v>-1.1800000000000002</c:v>
                </c:pt>
                <c:pt idx="18541">
                  <c:v>-1.1499999999999999</c:v>
                </c:pt>
                <c:pt idx="18542">
                  <c:v>-1.1200000000000001</c:v>
                </c:pt>
                <c:pt idx="18543">
                  <c:v>-1.1000000000000001</c:v>
                </c:pt>
                <c:pt idx="18544">
                  <c:v>-1.07</c:v>
                </c:pt>
                <c:pt idx="18545">
                  <c:v>-1.06</c:v>
                </c:pt>
                <c:pt idx="18546">
                  <c:v>-1.05</c:v>
                </c:pt>
                <c:pt idx="18547">
                  <c:v>-1.02</c:v>
                </c:pt>
                <c:pt idx="18548">
                  <c:v>-0.99</c:v>
                </c:pt>
                <c:pt idx="18549">
                  <c:v>-0.97000000000000008</c:v>
                </c:pt>
                <c:pt idx="18550">
                  <c:v>-0.94000000000000006</c:v>
                </c:pt>
                <c:pt idx="18551">
                  <c:v>-0.93</c:v>
                </c:pt>
                <c:pt idx="18552">
                  <c:v>-0.91</c:v>
                </c:pt>
                <c:pt idx="18553">
                  <c:v>-0.89</c:v>
                </c:pt>
                <c:pt idx="18554">
                  <c:v>-0.86</c:v>
                </c:pt>
                <c:pt idx="18555">
                  <c:v>-0.84000000000000008</c:v>
                </c:pt>
                <c:pt idx="18556">
                  <c:v>-0.81</c:v>
                </c:pt>
                <c:pt idx="18557">
                  <c:v>-0.81</c:v>
                </c:pt>
                <c:pt idx="18558">
                  <c:v>-0.78</c:v>
                </c:pt>
                <c:pt idx="18559">
                  <c:v>-0.76</c:v>
                </c:pt>
                <c:pt idx="18560">
                  <c:v>-0.73</c:v>
                </c:pt>
                <c:pt idx="18561">
                  <c:v>-0.70000000000000007</c:v>
                </c:pt>
                <c:pt idx="18562">
                  <c:v>-0.68</c:v>
                </c:pt>
                <c:pt idx="18563">
                  <c:v>-0.68</c:v>
                </c:pt>
                <c:pt idx="18564">
                  <c:v>-0.65</c:v>
                </c:pt>
                <c:pt idx="18565">
                  <c:v>-0.63</c:v>
                </c:pt>
                <c:pt idx="18566">
                  <c:v>-0.60000000000000009</c:v>
                </c:pt>
                <c:pt idx="18567">
                  <c:v>-0.58000000000000007</c:v>
                </c:pt>
                <c:pt idx="18568">
                  <c:v>-0.55000000000000004</c:v>
                </c:pt>
                <c:pt idx="18569">
                  <c:v>-0.53</c:v>
                </c:pt>
                <c:pt idx="18570">
                  <c:v>-0.5</c:v>
                </c:pt>
                <c:pt idx="18571">
                  <c:v>-0.48</c:v>
                </c:pt>
                <c:pt idx="18572">
                  <c:v>-0.44999999999999996</c:v>
                </c:pt>
                <c:pt idx="18573">
                  <c:v>-0.42999999999999994</c:v>
                </c:pt>
                <c:pt idx="18574">
                  <c:v>-0.41000000000000014</c:v>
                </c:pt>
                <c:pt idx="18575">
                  <c:v>-0.40000000000000013</c:v>
                </c:pt>
                <c:pt idx="18576">
                  <c:v>-0.38000000000000012</c:v>
                </c:pt>
                <c:pt idx="18577">
                  <c:v>-0.34000000000000008</c:v>
                </c:pt>
                <c:pt idx="18578">
                  <c:v>-0.32000000000000006</c:v>
                </c:pt>
                <c:pt idx="18579">
                  <c:v>-0.29000000000000004</c:v>
                </c:pt>
                <c:pt idx="18580">
                  <c:v>-0.27</c:v>
                </c:pt>
                <c:pt idx="18581">
                  <c:v>-0.22999999999999998</c:v>
                </c:pt>
                <c:pt idx="18582">
                  <c:v>-0.20999999999999996</c:v>
                </c:pt>
                <c:pt idx="18583">
                  <c:v>-0.17999999999999994</c:v>
                </c:pt>
                <c:pt idx="18584">
                  <c:v>-0.16000000000000014</c:v>
                </c:pt>
                <c:pt idx="18585">
                  <c:v>-0.13000000000000012</c:v>
                </c:pt>
                <c:pt idx="18586">
                  <c:v>-0.1100000000000001</c:v>
                </c:pt>
                <c:pt idx="18587">
                  <c:v>-8.0000000000000071E-2</c:v>
                </c:pt>
                <c:pt idx="18588">
                  <c:v>-6.0000000000000053E-2</c:v>
                </c:pt>
                <c:pt idx="18589">
                  <c:v>-3.0000000000000027E-2</c:v>
                </c:pt>
                <c:pt idx="18590">
                  <c:v>-1.0000000000000009E-2</c:v>
                </c:pt>
                <c:pt idx="18591">
                  <c:v>1.0000000000000009E-2</c:v>
                </c:pt>
                <c:pt idx="18592">
                  <c:v>2.0000000000000018E-2</c:v>
                </c:pt>
                <c:pt idx="18593">
                  <c:v>4.0000000000000036E-2</c:v>
                </c:pt>
                <c:pt idx="18594">
                  <c:v>7.0000000000000062E-2</c:v>
                </c:pt>
                <c:pt idx="18595">
                  <c:v>8.9999999999999858E-2</c:v>
                </c:pt>
                <c:pt idx="18596">
                  <c:v>0.11999999999999988</c:v>
                </c:pt>
                <c:pt idx="18597">
                  <c:v>0.1399999999999999</c:v>
                </c:pt>
                <c:pt idx="18598">
                  <c:v>0.1399999999999999</c:v>
                </c:pt>
                <c:pt idx="18599">
                  <c:v>0.16999999999999993</c:v>
                </c:pt>
                <c:pt idx="18600">
                  <c:v>0.18999999999999995</c:v>
                </c:pt>
                <c:pt idx="18601">
                  <c:v>0.21999999999999997</c:v>
                </c:pt>
                <c:pt idx="18602">
                  <c:v>0.24</c:v>
                </c:pt>
                <c:pt idx="18603">
                  <c:v>0.25</c:v>
                </c:pt>
                <c:pt idx="18604">
                  <c:v>0.27</c:v>
                </c:pt>
                <c:pt idx="18605">
                  <c:v>0.29000000000000004</c:v>
                </c:pt>
                <c:pt idx="18606">
                  <c:v>0.32000000000000006</c:v>
                </c:pt>
                <c:pt idx="18607">
                  <c:v>0.34999999999999987</c:v>
                </c:pt>
                <c:pt idx="18608">
                  <c:v>0.35999999999999988</c:v>
                </c:pt>
                <c:pt idx="18609">
                  <c:v>0.36999999999999988</c:v>
                </c:pt>
                <c:pt idx="18610">
                  <c:v>0.39999999999999991</c:v>
                </c:pt>
                <c:pt idx="18611">
                  <c:v>0.41999999999999993</c:v>
                </c:pt>
                <c:pt idx="18612">
                  <c:v>0.44999999999999996</c:v>
                </c:pt>
                <c:pt idx="18613">
                  <c:v>0.46999999999999975</c:v>
                </c:pt>
                <c:pt idx="18614">
                  <c:v>0.5</c:v>
                </c:pt>
                <c:pt idx="18615">
                  <c:v>0.52</c:v>
                </c:pt>
                <c:pt idx="18616">
                  <c:v>0.54999999999999982</c:v>
                </c:pt>
                <c:pt idx="18617">
                  <c:v>0.56000000000000005</c:v>
                </c:pt>
                <c:pt idx="18618">
                  <c:v>0.56999999999999984</c:v>
                </c:pt>
                <c:pt idx="18619">
                  <c:v>0.60000000000000009</c:v>
                </c:pt>
                <c:pt idx="18620">
                  <c:v>0.62000000000000011</c:v>
                </c:pt>
                <c:pt idx="18621">
                  <c:v>0.64999999999999991</c:v>
                </c:pt>
                <c:pt idx="18622">
                  <c:v>0.66999999999999993</c:v>
                </c:pt>
                <c:pt idx="18623">
                  <c:v>0.70000000000000018</c:v>
                </c:pt>
                <c:pt idx="18624">
                  <c:v>0.71999999999999975</c:v>
                </c:pt>
                <c:pt idx="18625">
                  <c:v>0.75</c:v>
                </c:pt>
                <c:pt idx="18626">
                  <c:v>0.77</c:v>
                </c:pt>
                <c:pt idx="18627">
                  <c:v>0.77</c:v>
                </c:pt>
                <c:pt idx="18628">
                  <c:v>0.77</c:v>
                </c:pt>
                <c:pt idx="18629">
                  <c:v>0.77</c:v>
                </c:pt>
                <c:pt idx="18630">
                  <c:v>0.77</c:v>
                </c:pt>
                <c:pt idx="18631">
                  <c:v>0.75</c:v>
                </c:pt>
                <c:pt idx="18632">
                  <c:v>0.75</c:v>
                </c:pt>
                <c:pt idx="18633">
                  <c:v>0.71999999999999975</c:v>
                </c:pt>
                <c:pt idx="18634">
                  <c:v>0.70000000000000018</c:v>
                </c:pt>
                <c:pt idx="18635">
                  <c:v>0.68000000000000016</c:v>
                </c:pt>
                <c:pt idx="18636">
                  <c:v>0.66999999999999993</c:v>
                </c:pt>
                <c:pt idx="18637">
                  <c:v>0.64999999999999991</c:v>
                </c:pt>
                <c:pt idx="18638">
                  <c:v>0.62999999999999989</c:v>
                </c:pt>
                <c:pt idx="18639">
                  <c:v>0.62000000000000011</c:v>
                </c:pt>
                <c:pt idx="18640">
                  <c:v>0.60000000000000009</c:v>
                </c:pt>
                <c:pt idx="18641">
                  <c:v>0.56999999999999984</c:v>
                </c:pt>
                <c:pt idx="18642">
                  <c:v>0.54999999999999982</c:v>
                </c:pt>
                <c:pt idx="18643">
                  <c:v>0.52</c:v>
                </c:pt>
                <c:pt idx="18644">
                  <c:v>0.50999999999999979</c:v>
                </c:pt>
                <c:pt idx="18645">
                  <c:v>0.5</c:v>
                </c:pt>
                <c:pt idx="18646">
                  <c:v>0.46999999999999975</c:v>
                </c:pt>
                <c:pt idx="18647">
                  <c:v>0.44999999999999996</c:v>
                </c:pt>
                <c:pt idx="18648">
                  <c:v>0.41999999999999993</c:v>
                </c:pt>
                <c:pt idx="18649">
                  <c:v>0.39999999999999991</c:v>
                </c:pt>
                <c:pt idx="18650">
                  <c:v>0.36999999999999988</c:v>
                </c:pt>
                <c:pt idx="18651">
                  <c:v>0.34999999999999987</c:v>
                </c:pt>
                <c:pt idx="18652">
                  <c:v>0.32000000000000006</c:v>
                </c:pt>
                <c:pt idx="18653">
                  <c:v>0.29000000000000004</c:v>
                </c:pt>
                <c:pt idx="18654">
                  <c:v>0.28000000000000003</c:v>
                </c:pt>
                <c:pt idx="18655">
                  <c:v>0.27</c:v>
                </c:pt>
                <c:pt idx="18656">
                  <c:v>0.24</c:v>
                </c:pt>
                <c:pt idx="18657">
                  <c:v>0.21999999999999997</c:v>
                </c:pt>
                <c:pt idx="18658">
                  <c:v>0.18999999999999995</c:v>
                </c:pt>
                <c:pt idx="18659">
                  <c:v>0.16999999999999993</c:v>
                </c:pt>
                <c:pt idx="18660">
                  <c:v>0.15999999999999992</c:v>
                </c:pt>
                <c:pt idx="18661">
                  <c:v>0.1399999999999999</c:v>
                </c:pt>
                <c:pt idx="18662">
                  <c:v>0.11999999999999988</c:v>
                </c:pt>
                <c:pt idx="18663">
                  <c:v>8.9999999999999858E-2</c:v>
                </c:pt>
                <c:pt idx="18664">
                  <c:v>7.0000000000000062E-2</c:v>
                </c:pt>
                <c:pt idx="18665">
                  <c:v>4.0000000000000036E-2</c:v>
                </c:pt>
                <c:pt idx="18666">
                  <c:v>2.0000000000000018E-2</c:v>
                </c:pt>
                <c:pt idx="18667">
                  <c:v>-1.0000000000000009E-2</c:v>
                </c:pt>
                <c:pt idx="18668">
                  <c:v>-3.0000000000000027E-2</c:v>
                </c:pt>
                <c:pt idx="18669">
                  <c:v>-6.0000000000000053E-2</c:v>
                </c:pt>
                <c:pt idx="18670">
                  <c:v>-7.0000000000000062E-2</c:v>
                </c:pt>
                <c:pt idx="18671">
                  <c:v>-8.0000000000000071E-2</c:v>
                </c:pt>
                <c:pt idx="18672">
                  <c:v>-0.1100000000000001</c:v>
                </c:pt>
                <c:pt idx="18673">
                  <c:v>-0.13000000000000012</c:v>
                </c:pt>
                <c:pt idx="18674">
                  <c:v>-0.16000000000000014</c:v>
                </c:pt>
                <c:pt idx="18675">
                  <c:v>-0.17999999999999994</c:v>
                </c:pt>
                <c:pt idx="18676">
                  <c:v>-0.18999999999999995</c:v>
                </c:pt>
                <c:pt idx="18677">
                  <c:v>-0.20999999999999996</c:v>
                </c:pt>
                <c:pt idx="18678">
                  <c:v>-0.22999999999999998</c:v>
                </c:pt>
                <c:pt idx="18679">
                  <c:v>-0.26</c:v>
                </c:pt>
                <c:pt idx="18680">
                  <c:v>-0.28000000000000003</c:v>
                </c:pt>
                <c:pt idx="18681">
                  <c:v>-0.31000000000000005</c:v>
                </c:pt>
                <c:pt idx="18682">
                  <c:v>-0.32000000000000006</c:v>
                </c:pt>
                <c:pt idx="18683">
                  <c:v>-0.34000000000000008</c:v>
                </c:pt>
                <c:pt idx="18684">
                  <c:v>-0.3600000000000001</c:v>
                </c:pt>
                <c:pt idx="18685">
                  <c:v>-0.39000000000000012</c:v>
                </c:pt>
                <c:pt idx="18686">
                  <c:v>-0.41000000000000014</c:v>
                </c:pt>
                <c:pt idx="18687">
                  <c:v>-0.43999999999999995</c:v>
                </c:pt>
                <c:pt idx="18688">
                  <c:v>-0.45999999999999996</c:v>
                </c:pt>
                <c:pt idx="18689">
                  <c:v>-0.49</c:v>
                </c:pt>
                <c:pt idx="18690">
                  <c:v>-0.51</c:v>
                </c:pt>
                <c:pt idx="18691">
                  <c:v>-0.54</c:v>
                </c:pt>
                <c:pt idx="18692">
                  <c:v>-0.55000000000000004</c:v>
                </c:pt>
                <c:pt idx="18693">
                  <c:v>-0.56000000000000005</c:v>
                </c:pt>
                <c:pt idx="18694">
                  <c:v>-0.59000000000000008</c:v>
                </c:pt>
                <c:pt idx="18695">
                  <c:v>-0.61</c:v>
                </c:pt>
                <c:pt idx="18696">
                  <c:v>-0.64</c:v>
                </c:pt>
                <c:pt idx="18697">
                  <c:v>-0.65</c:v>
                </c:pt>
                <c:pt idx="18698">
                  <c:v>-0.66</c:v>
                </c:pt>
                <c:pt idx="18699">
                  <c:v>-0.69000000000000006</c:v>
                </c:pt>
                <c:pt idx="18700">
                  <c:v>-0.71000000000000008</c:v>
                </c:pt>
                <c:pt idx="18701">
                  <c:v>-0.74</c:v>
                </c:pt>
                <c:pt idx="18702">
                  <c:v>-0.76</c:v>
                </c:pt>
                <c:pt idx="18703">
                  <c:v>-0.79</c:v>
                </c:pt>
                <c:pt idx="18704">
                  <c:v>-0.81</c:v>
                </c:pt>
                <c:pt idx="18705">
                  <c:v>-0.84000000000000008</c:v>
                </c:pt>
                <c:pt idx="18706">
                  <c:v>-0.86</c:v>
                </c:pt>
                <c:pt idx="18707">
                  <c:v>-0.88</c:v>
                </c:pt>
                <c:pt idx="18708">
                  <c:v>-0.89</c:v>
                </c:pt>
                <c:pt idx="18709">
                  <c:v>-0.91</c:v>
                </c:pt>
                <c:pt idx="18710">
                  <c:v>-0.94000000000000006</c:v>
                </c:pt>
                <c:pt idx="18711">
                  <c:v>-0.97000000000000008</c:v>
                </c:pt>
                <c:pt idx="18712">
                  <c:v>-0.99</c:v>
                </c:pt>
                <c:pt idx="18713">
                  <c:v>-1.02</c:v>
                </c:pt>
                <c:pt idx="18714">
                  <c:v>-1.04</c:v>
                </c:pt>
                <c:pt idx="18715">
                  <c:v>-1.07</c:v>
                </c:pt>
                <c:pt idx="18716">
                  <c:v>-1.0900000000000001</c:v>
                </c:pt>
                <c:pt idx="18717">
                  <c:v>-1.1200000000000001</c:v>
                </c:pt>
                <c:pt idx="18718">
                  <c:v>-1.1400000000000001</c:v>
                </c:pt>
                <c:pt idx="18719">
                  <c:v>-1.1600000000000001</c:v>
                </c:pt>
                <c:pt idx="18720">
                  <c:v>-1.17</c:v>
                </c:pt>
                <c:pt idx="18721">
                  <c:v>-1.19</c:v>
                </c:pt>
                <c:pt idx="18722">
                  <c:v>-1.22</c:v>
                </c:pt>
                <c:pt idx="18723">
                  <c:v>-1.24</c:v>
                </c:pt>
                <c:pt idx="18724">
                  <c:v>-1.27</c:v>
                </c:pt>
                <c:pt idx="18725">
                  <c:v>-1.29</c:v>
                </c:pt>
                <c:pt idx="18726">
                  <c:v>-1.32</c:v>
                </c:pt>
                <c:pt idx="18727">
                  <c:v>-1.33</c:v>
                </c:pt>
                <c:pt idx="18728">
                  <c:v>-1.34</c:v>
                </c:pt>
                <c:pt idx="18729">
                  <c:v>-1.37</c:v>
                </c:pt>
                <c:pt idx="18730">
                  <c:v>-1.3900000000000001</c:v>
                </c:pt>
                <c:pt idx="18731">
                  <c:v>-1.3900000000000001</c:v>
                </c:pt>
                <c:pt idx="18732">
                  <c:v>-1.42</c:v>
                </c:pt>
                <c:pt idx="18733">
                  <c:v>-1.42</c:v>
                </c:pt>
                <c:pt idx="18734">
                  <c:v>-1.44</c:v>
                </c:pt>
                <c:pt idx="18735">
                  <c:v>-1.43</c:v>
                </c:pt>
                <c:pt idx="18736">
                  <c:v>-1.3900000000000001</c:v>
                </c:pt>
                <c:pt idx="18737">
                  <c:v>-1.3900000000000001</c:v>
                </c:pt>
                <c:pt idx="18738">
                  <c:v>-1.37</c:v>
                </c:pt>
                <c:pt idx="18739">
                  <c:v>-1.34</c:v>
                </c:pt>
                <c:pt idx="18740">
                  <c:v>-1.33</c:v>
                </c:pt>
                <c:pt idx="18741">
                  <c:v>-1.32</c:v>
                </c:pt>
                <c:pt idx="18742">
                  <c:v>-1.29</c:v>
                </c:pt>
                <c:pt idx="18743">
                  <c:v>-1.27</c:v>
                </c:pt>
                <c:pt idx="18744">
                  <c:v>-1.26</c:v>
                </c:pt>
                <c:pt idx="18745">
                  <c:v>-1.24</c:v>
                </c:pt>
                <c:pt idx="18746">
                  <c:v>-1.22</c:v>
                </c:pt>
                <c:pt idx="18747">
                  <c:v>-1.19</c:v>
                </c:pt>
                <c:pt idx="18748">
                  <c:v>-1.1800000000000002</c:v>
                </c:pt>
                <c:pt idx="18749">
                  <c:v>-1.17</c:v>
                </c:pt>
                <c:pt idx="18750">
                  <c:v>-1.1400000000000001</c:v>
                </c:pt>
                <c:pt idx="18751">
                  <c:v>-1.1200000000000001</c:v>
                </c:pt>
                <c:pt idx="18752">
                  <c:v>-1.0900000000000001</c:v>
                </c:pt>
                <c:pt idx="18753">
                  <c:v>-1.07</c:v>
                </c:pt>
                <c:pt idx="18754">
                  <c:v>-1.04</c:v>
                </c:pt>
                <c:pt idx="18755">
                  <c:v>-1.02</c:v>
                </c:pt>
                <c:pt idx="18756">
                  <c:v>-0.99</c:v>
                </c:pt>
                <c:pt idx="18757">
                  <c:v>-0.97000000000000008</c:v>
                </c:pt>
                <c:pt idx="18758">
                  <c:v>-0.94000000000000006</c:v>
                </c:pt>
                <c:pt idx="18759">
                  <c:v>-0.91</c:v>
                </c:pt>
                <c:pt idx="18760">
                  <c:v>-0.89</c:v>
                </c:pt>
                <c:pt idx="18761">
                  <c:v>-0.86</c:v>
                </c:pt>
                <c:pt idx="18762">
                  <c:v>-0.83000000000000007</c:v>
                </c:pt>
                <c:pt idx="18763">
                  <c:v>-0.81</c:v>
                </c:pt>
                <c:pt idx="18764">
                  <c:v>-0.8</c:v>
                </c:pt>
                <c:pt idx="18765">
                  <c:v>-0.78</c:v>
                </c:pt>
                <c:pt idx="18766">
                  <c:v>-0.75</c:v>
                </c:pt>
                <c:pt idx="18767">
                  <c:v>-0.72000000000000008</c:v>
                </c:pt>
                <c:pt idx="18768">
                  <c:v>-0.70000000000000007</c:v>
                </c:pt>
                <c:pt idx="18769">
                  <c:v>-0.67</c:v>
                </c:pt>
                <c:pt idx="18770">
                  <c:v>-0.66</c:v>
                </c:pt>
                <c:pt idx="18771">
                  <c:v>-0.65</c:v>
                </c:pt>
                <c:pt idx="18772">
                  <c:v>-0.62</c:v>
                </c:pt>
                <c:pt idx="18773">
                  <c:v>-0.60000000000000009</c:v>
                </c:pt>
                <c:pt idx="18774">
                  <c:v>-0.57000000000000006</c:v>
                </c:pt>
                <c:pt idx="18775">
                  <c:v>-0.55000000000000004</c:v>
                </c:pt>
                <c:pt idx="18776">
                  <c:v>-0.52</c:v>
                </c:pt>
                <c:pt idx="18777">
                  <c:v>-0.49</c:v>
                </c:pt>
                <c:pt idx="18778">
                  <c:v>-0.47</c:v>
                </c:pt>
                <c:pt idx="18779">
                  <c:v>-0.43999999999999995</c:v>
                </c:pt>
                <c:pt idx="18780">
                  <c:v>-0.41999999999999993</c:v>
                </c:pt>
                <c:pt idx="18781">
                  <c:v>-0.39000000000000012</c:v>
                </c:pt>
                <c:pt idx="18782">
                  <c:v>-0.38000000000000012</c:v>
                </c:pt>
                <c:pt idx="18783">
                  <c:v>-0.37000000000000011</c:v>
                </c:pt>
                <c:pt idx="18784">
                  <c:v>-0.34000000000000008</c:v>
                </c:pt>
                <c:pt idx="18785">
                  <c:v>-0.31000000000000005</c:v>
                </c:pt>
                <c:pt idx="18786">
                  <c:v>-0.28000000000000003</c:v>
                </c:pt>
                <c:pt idx="18787">
                  <c:v>-0.26</c:v>
                </c:pt>
                <c:pt idx="18788">
                  <c:v>-0.22999999999999998</c:v>
                </c:pt>
                <c:pt idx="18789">
                  <c:v>-0.22999999999999998</c:v>
                </c:pt>
                <c:pt idx="18790">
                  <c:v>-0.20999999999999996</c:v>
                </c:pt>
                <c:pt idx="18791">
                  <c:v>-0.17999999999999994</c:v>
                </c:pt>
                <c:pt idx="18792">
                  <c:v>-0.16000000000000014</c:v>
                </c:pt>
                <c:pt idx="18793">
                  <c:v>-0.13000000000000012</c:v>
                </c:pt>
                <c:pt idx="18794">
                  <c:v>-0.1100000000000001</c:v>
                </c:pt>
                <c:pt idx="18795">
                  <c:v>-8.0000000000000071E-2</c:v>
                </c:pt>
                <c:pt idx="18796">
                  <c:v>-6.0000000000000053E-2</c:v>
                </c:pt>
                <c:pt idx="18797">
                  <c:v>-3.0000000000000027E-2</c:v>
                </c:pt>
                <c:pt idx="18798">
                  <c:v>-1.0000000000000009E-2</c:v>
                </c:pt>
                <c:pt idx="18799">
                  <c:v>2.0000000000000018E-2</c:v>
                </c:pt>
                <c:pt idx="18800">
                  <c:v>4.0000000000000036E-2</c:v>
                </c:pt>
                <c:pt idx="18801">
                  <c:v>7.0000000000000062E-2</c:v>
                </c:pt>
                <c:pt idx="18802">
                  <c:v>8.0000000000000071E-2</c:v>
                </c:pt>
                <c:pt idx="18803">
                  <c:v>8.9999999999999858E-2</c:v>
                </c:pt>
                <c:pt idx="18804">
                  <c:v>0.11999999999999988</c:v>
                </c:pt>
                <c:pt idx="18805">
                  <c:v>0.1399999999999999</c:v>
                </c:pt>
                <c:pt idx="18806">
                  <c:v>0.16999999999999993</c:v>
                </c:pt>
                <c:pt idx="18807">
                  <c:v>0.18999999999999995</c:v>
                </c:pt>
                <c:pt idx="18808">
                  <c:v>0.21999999999999997</c:v>
                </c:pt>
                <c:pt idx="18809">
                  <c:v>0.24</c:v>
                </c:pt>
                <c:pt idx="18810">
                  <c:v>0.27</c:v>
                </c:pt>
                <c:pt idx="18811">
                  <c:v>0.29000000000000004</c:v>
                </c:pt>
                <c:pt idx="18812">
                  <c:v>0.32000000000000006</c:v>
                </c:pt>
                <c:pt idx="18813">
                  <c:v>0.34999999999999987</c:v>
                </c:pt>
                <c:pt idx="18814">
                  <c:v>0.36999999999999988</c:v>
                </c:pt>
                <c:pt idx="18815">
                  <c:v>0.39999999999999991</c:v>
                </c:pt>
                <c:pt idx="18816">
                  <c:v>0.41999999999999993</c:v>
                </c:pt>
                <c:pt idx="18817">
                  <c:v>0.43999999999999995</c:v>
                </c:pt>
                <c:pt idx="18818">
                  <c:v>0.44999999999999996</c:v>
                </c:pt>
                <c:pt idx="18819">
                  <c:v>0.46999999999999975</c:v>
                </c:pt>
                <c:pt idx="18820">
                  <c:v>0.5</c:v>
                </c:pt>
                <c:pt idx="18821">
                  <c:v>0.52</c:v>
                </c:pt>
                <c:pt idx="18822">
                  <c:v>0.54999999999999982</c:v>
                </c:pt>
                <c:pt idx="18823">
                  <c:v>0.56000000000000005</c:v>
                </c:pt>
                <c:pt idx="18824">
                  <c:v>0.56999999999999984</c:v>
                </c:pt>
                <c:pt idx="18825">
                  <c:v>0.60000000000000009</c:v>
                </c:pt>
                <c:pt idx="18826">
                  <c:v>0.62000000000000011</c:v>
                </c:pt>
                <c:pt idx="18827">
                  <c:v>0.64999999999999991</c:v>
                </c:pt>
                <c:pt idx="18828">
                  <c:v>0.66000000000000014</c:v>
                </c:pt>
                <c:pt idx="18829">
                  <c:v>0.66999999999999993</c:v>
                </c:pt>
                <c:pt idx="18830">
                  <c:v>0.70000000000000018</c:v>
                </c:pt>
                <c:pt idx="18831">
                  <c:v>0.71999999999999975</c:v>
                </c:pt>
                <c:pt idx="18832">
                  <c:v>0.75</c:v>
                </c:pt>
                <c:pt idx="18833">
                  <c:v>0.77</c:v>
                </c:pt>
                <c:pt idx="18834">
                  <c:v>0.79999999999999982</c:v>
                </c:pt>
                <c:pt idx="18835">
                  <c:v>0.81999999999999984</c:v>
                </c:pt>
                <c:pt idx="18836">
                  <c:v>0.81999999999999984</c:v>
                </c:pt>
                <c:pt idx="18837">
                  <c:v>0.85000000000000009</c:v>
                </c:pt>
                <c:pt idx="18838">
                  <c:v>0.87000000000000011</c:v>
                </c:pt>
                <c:pt idx="18839">
                  <c:v>0.87000000000000011</c:v>
                </c:pt>
                <c:pt idx="18840">
                  <c:v>0.89999999999999991</c:v>
                </c:pt>
                <c:pt idx="18841">
                  <c:v>0.89999999999999991</c:v>
                </c:pt>
                <c:pt idx="18842">
                  <c:v>0.89999999999999991</c:v>
                </c:pt>
                <c:pt idx="18843">
                  <c:v>0.87999999999999989</c:v>
                </c:pt>
                <c:pt idx="18844">
                  <c:v>0.87000000000000011</c:v>
                </c:pt>
                <c:pt idx="18845">
                  <c:v>0.87000000000000011</c:v>
                </c:pt>
                <c:pt idx="18846">
                  <c:v>0.85000000000000009</c:v>
                </c:pt>
                <c:pt idx="18847">
                  <c:v>0.83999999999999986</c:v>
                </c:pt>
                <c:pt idx="18848">
                  <c:v>0.81999999999999984</c:v>
                </c:pt>
                <c:pt idx="18849">
                  <c:v>0.79999999999999982</c:v>
                </c:pt>
                <c:pt idx="18850">
                  <c:v>0.77</c:v>
                </c:pt>
                <c:pt idx="18851">
                  <c:v>0.75999999999999979</c:v>
                </c:pt>
                <c:pt idx="18852">
                  <c:v>0.75</c:v>
                </c:pt>
                <c:pt idx="18853">
                  <c:v>0.71999999999999975</c:v>
                </c:pt>
                <c:pt idx="18854">
                  <c:v>0.70000000000000018</c:v>
                </c:pt>
                <c:pt idx="18855">
                  <c:v>0.68000000000000016</c:v>
                </c:pt>
                <c:pt idx="18856">
                  <c:v>0.66999999999999993</c:v>
                </c:pt>
                <c:pt idx="18857">
                  <c:v>0.64999999999999991</c:v>
                </c:pt>
                <c:pt idx="18858">
                  <c:v>0.62000000000000011</c:v>
                </c:pt>
                <c:pt idx="18859">
                  <c:v>0.58999999999999986</c:v>
                </c:pt>
                <c:pt idx="18860">
                  <c:v>0.56000000000000005</c:v>
                </c:pt>
                <c:pt idx="18861">
                  <c:v>0.5299999999999998</c:v>
                </c:pt>
                <c:pt idx="18862">
                  <c:v>0.5</c:v>
                </c:pt>
                <c:pt idx="18863">
                  <c:v>0.48</c:v>
                </c:pt>
                <c:pt idx="18864">
                  <c:v>0.44999999999999996</c:v>
                </c:pt>
                <c:pt idx="18865">
                  <c:v>0.42999999999999994</c:v>
                </c:pt>
                <c:pt idx="18866">
                  <c:v>0.40999999999999992</c:v>
                </c:pt>
                <c:pt idx="18867">
                  <c:v>0.39999999999999991</c:v>
                </c:pt>
                <c:pt idx="18868">
                  <c:v>0.37999999999999989</c:v>
                </c:pt>
                <c:pt idx="18869">
                  <c:v>0.34999999999999987</c:v>
                </c:pt>
                <c:pt idx="18870">
                  <c:v>0.33000000000000007</c:v>
                </c:pt>
                <c:pt idx="18871">
                  <c:v>0.30000000000000004</c:v>
                </c:pt>
                <c:pt idx="18872">
                  <c:v>0.29000000000000004</c:v>
                </c:pt>
                <c:pt idx="18873">
                  <c:v>0.27</c:v>
                </c:pt>
                <c:pt idx="18874">
                  <c:v>0.24</c:v>
                </c:pt>
                <c:pt idx="18875">
                  <c:v>0.21999999999999997</c:v>
                </c:pt>
                <c:pt idx="18876">
                  <c:v>0.18999999999999995</c:v>
                </c:pt>
                <c:pt idx="18877">
                  <c:v>0.16999999999999993</c:v>
                </c:pt>
                <c:pt idx="18878">
                  <c:v>0.14999999999999991</c:v>
                </c:pt>
                <c:pt idx="18879">
                  <c:v>0.1399999999999999</c:v>
                </c:pt>
                <c:pt idx="18880">
                  <c:v>0.11999999999999988</c:v>
                </c:pt>
                <c:pt idx="18881">
                  <c:v>8.9999999999999858E-2</c:v>
                </c:pt>
                <c:pt idx="18882">
                  <c:v>7.0000000000000062E-2</c:v>
                </c:pt>
                <c:pt idx="18883">
                  <c:v>4.0000000000000036E-2</c:v>
                </c:pt>
                <c:pt idx="18884">
                  <c:v>4.0000000000000036E-2</c:v>
                </c:pt>
                <c:pt idx="18885">
                  <c:v>2.0000000000000018E-2</c:v>
                </c:pt>
                <c:pt idx="18886">
                  <c:v>-2.0000000000000018E-2</c:v>
                </c:pt>
                <c:pt idx="18887">
                  <c:v>-4.0000000000000036E-2</c:v>
                </c:pt>
                <c:pt idx="18888">
                  <c:v>-7.0000000000000062E-2</c:v>
                </c:pt>
                <c:pt idx="18889">
                  <c:v>-9.000000000000008E-2</c:v>
                </c:pt>
                <c:pt idx="18890">
                  <c:v>-0.12000000000000011</c:v>
                </c:pt>
                <c:pt idx="18891">
                  <c:v>-0.14000000000000012</c:v>
                </c:pt>
                <c:pt idx="18892">
                  <c:v>-0.16999999999999993</c:v>
                </c:pt>
                <c:pt idx="18893">
                  <c:v>-0.18999999999999995</c:v>
                </c:pt>
                <c:pt idx="18894">
                  <c:v>-0.19999999999999996</c:v>
                </c:pt>
                <c:pt idx="18895">
                  <c:v>-0.21999999999999997</c:v>
                </c:pt>
                <c:pt idx="18896">
                  <c:v>-0.24</c:v>
                </c:pt>
                <c:pt idx="18897">
                  <c:v>-0.27</c:v>
                </c:pt>
                <c:pt idx="18898">
                  <c:v>-0.29000000000000004</c:v>
                </c:pt>
                <c:pt idx="18899">
                  <c:v>-0.32000000000000006</c:v>
                </c:pt>
                <c:pt idx="18900">
                  <c:v>-0.33000000000000007</c:v>
                </c:pt>
                <c:pt idx="18901">
                  <c:v>-0.34000000000000008</c:v>
                </c:pt>
                <c:pt idx="18902">
                  <c:v>-0.37000000000000011</c:v>
                </c:pt>
                <c:pt idx="18903">
                  <c:v>-0.39000000000000012</c:v>
                </c:pt>
                <c:pt idx="18904">
                  <c:v>-0.41999999999999993</c:v>
                </c:pt>
                <c:pt idx="18905">
                  <c:v>-0.43999999999999995</c:v>
                </c:pt>
                <c:pt idx="18906">
                  <c:v>-0.47</c:v>
                </c:pt>
                <c:pt idx="18907">
                  <c:v>-0.49</c:v>
                </c:pt>
                <c:pt idx="18908">
                  <c:v>-0.52</c:v>
                </c:pt>
                <c:pt idx="18909">
                  <c:v>-0.55000000000000004</c:v>
                </c:pt>
                <c:pt idx="18910">
                  <c:v>-0.55000000000000004</c:v>
                </c:pt>
                <c:pt idx="18911">
                  <c:v>-0.57000000000000006</c:v>
                </c:pt>
                <c:pt idx="18912">
                  <c:v>-0.60000000000000009</c:v>
                </c:pt>
                <c:pt idx="18913">
                  <c:v>-0.62</c:v>
                </c:pt>
                <c:pt idx="18914">
                  <c:v>-0.65</c:v>
                </c:pt>
                <c:pt idx="18915">
                  <c:v>-0.67</c:v>
                </c:pt>
                <c:pt idx="18916">
                  <c:v>-0.70000000000000007</c:v>
                </c:pt>
                <c:pt idx="18917">
                  <c:v>-0.72000000000000008</c:v>
                </c:pt>
                <c:pt idx="18918">
                  <c:v>-0.75</c:v>
                </c:pt>
                <c:pt idx="18919">
                  <c:v>-0.77</c:v>
                </c:pt>
                <c:pt idx="18920">
                  <c:v>-0.78</c:v>
                </c:pt>
                <c:pt idx="18921">
                  <c:v>-0.8</c:v>
                </c:pt>
                <c:pt idx="18922">
                  <c:v>-0.82000000000000006</c:v>
                </c:pt>
                <c:pt idx="18923">
                  <c:v>-0.85000000000000009</c:v>
                </c:pt>
                <c:pt idx="18924">
                  <c:v>-0.87</c:v>
                </c:pt>
                <c:pt idx="18925">
                  <c:v>-0.9</c:v>
                </c:pt>
                <c:pt idx="18926">
                  <c:v>-0.92</c:v>
                </c:pt>
                <c:pt idx="18927">
                  <c:v>-0.95000000000000007</c:v>
                </c:pt>
                <c:pt idx="18928">
                  <c:v>-0.97000000000000008</c:v>
                </c:pt>
                <c:pt idx="18929">
                  <c:v>-1</c:v>
                </c:pt>
                <c:pt idx="18930">
                  <c:v>-1.01</c:v>
                </c:pt>
                <c:pt idx="18931">
                  <c:v>-1.02</c:v>
                </c:pt>
                <c:pt idx="18932">
                  <c:v>-1.05</c:v>
                </c:pt>
                <c:pt idx="18933">
                  <c:v>-1.07</c:v>
                </c:pt>
                <c:pt idx="18934">
                  <c:v>-1.1000000000000001</c:v>
                </c:pt>
                <c:pt idx="18935">
                  <c:v>-1.1100000000000001</c:v>
                </c:pt>
                <c:pt idx="18936">
                  <c:v>-1.1200000000000001</c:v>
                </c:pt>
                <c:pt idx="18937">
                  <c:v>-1.1499999999999999</c:v>
                </c:pt>
                <c:pt idx="18938">
                  <c:v>-1.1800000000000002</c:v>
                </c:pt>
                <c:pt idx="18939">
                  <c:v>-1.19</c:v>
                </c:pt>
                <c:pt idx="18940">
                  <c:v>-1.2</c:v>
                </c:pt>
                <c:pt idx="18941">
                  <c:v>-1.23</c:v>
                </c:pt>
                <c:pt idx="18942">
                  <c:v>-1.25</c:v>
                </c:pt>
                <c:pt idx="18943">
                  <c:v>-1.28</c:v>
                </c:pt>
                <c:pt idx="18944">
                  <c:v>-1.29</c:v>
                </c:pt>
                <c:pt idx="18945">
                  <c:v>-1.3</c:v>
                </c:pt>
                <c:pt idx="18946">
                  <c:v>-1.33</c:v>
                </c:pt>
                <c:pt idx="18947">
                  <c:v>-1.33</c:v>
                </c:pt>
                <c:pt idx="18948">
                  <c:v>-1.35</c:v>
                </c:pt>
                <c:pt idx="18949">
                  <c:v>-1.3800000000000001</c:v>
                </c:pt>
                <c:pt idx="18950">
                  <c:v>-1.4</c:v>
                </c:pt>
                <c:pt idx="18951">
                  <c:v>-1.4100000000000001</c:v>
                </c:pt>
                <c:pt idx="18952">
                  <c:v>-1.43</c:v>
                </c:pt>
                <c:pt idx="18953">
                  <c:v>-1.45</c:v>
                </c:pt>
                <c:pt idx="18954">
                  <c:v>-1.47</c:v>
                </c:pt>
                <c:pt idx="18955">
                  <c:v>-1.48</c:v>
                </c:pt>
                <c:pt idx="18956">
                  <c:v>-1.49</c:v>
                </c:pt>
                <c:pt idx="18957">
                  <c:v>-1.5</c:v>
                </c:pt>
                <c:pt idx="18958">
                  <c:v>-1.5</c:v>
                </c:pt>
                <c:pt idx="18959">
                  <c:v>-1.49</c:v>
                </c:pt>
                <c:pt idx="18960">
                  <c:v>-1.48</c:v>
                </c:pt>
                <c:pt idx="18961">
                  <c:v>-1.45</c:v>
                </c:pt>
                <c:pt idx="18962">
                  <c:v>-1.44</c:v>
                </c:pt>
                <c:pt idx="18963">
                  <c:v>-1.43</c:v>
                </c:pt>
                <c:pt idx="18964">
                  <c:v>-1.4</c:v>
                </c:pt>
                <c:pt idx="18965">
                  <c:v>-1.3900000000000001</c:v>
                </c:pt>
                <c:pt idx="18966">
                  <c:v>-1.3800000000000001</c:v>
                </c:pt>
                <c:pt idx="18967">
                  <c:v>-1.35</c:v>
                </c:pt>
                <c:pt idx="18968">
                  <c:v>-1.33</c:v>
                </c:pt>
                <c:pt idx="18969">
                  <c:v>-1.32</c:v>
                </c:pt>
                <c:pt idx="18970">
                  <c:v>-1.3</c:v>
                </c:pt>
                <c:pt idx="18971">
                  <c:v>-1.28</c:v>
                </c:pt>
                <c:pt idx="18972">
                  <c:v>-1.25</c:v>
                </c:pt>
                <c:pt idx="18973">
                  <c:v>-1.23</c:v>
                </c:pt>
                <c:pt idx="18974">
                  <c:v>-1.21</c:v>
                </c:pt>
                <c:pt idx="18975">
                  <c:v>-1.2</c:v>
                </c:pt>
                <c:pt idx="18976">
                  <c:v>-1.1800000000000002</c:v>
                </c:pt>
                <c:pt idx="18977">
                  <c:v>-1.1499999999999999</c:v>
                </c:pt>
                <c:pt idx="18978">
                  <c:v>-1.1200000000000001</c:v>
                </c:pt>
                <c:pt idx="18979">
                  <c:v>-1.1000000000000001</c:v>
                </c:pt>
                <c:pt idx="18980">
                  <c:v>-1.0900000000000001</c:v>
                </c:pt>
                <c:pt idx="18981">
                  <c:v>-1.07</c:v>
                </c:pt>
                <c:pt idx="18982">
                  <c:v>-1.05</c:v>
                </c:pt>
                <c:pt idx="18983">
                  <c:v>-1.02</c:v>
                </c:pt>
                <c:pt idx="18984">
                  <c:v>-0.99</c:v>
                </c:pt>
                <c:pt idx="18985">
                  <c:v>-0.97000000000000008</c:v>
                </c:pt>
                <c:pt idx="18986">
                  <c:v>-0.96000000000000008</c:v>
                </c:pt>
                <c:pt idx="18987">
                  <c:v>-0.94000000000000006</c:v>
                </c:pt>
                <c:pt idx="18988">
                  <c:v>-0.91</c:v>
                </c:pt>
                <c:pt idx="18989">
                  <c:v>-0.89</c:v>
                </c:pt>
                <c:pt idx="18990">
                  <c:v>-0.77</c:v>
                </c:pt>
                <c:pt idx="18991">
                  <c:v>-0.74</c:v>
                </c:pt>
                <c:pt idx="18992">
                  <c:v>-0.71000000000000008</c:v>
                </c:pt>
                <c:pt idx="18993">
                  <c:v>-0.69000000000000006</c:v>
                </c:pt>
                <c:pt idx="18994">
                  <c:v>-0.66</c:v>
                </c:pt>
                <c:pt idx="18995">
                  <c:v>-0.64</c:v>
                </c:pt>
                <c:pt idx="18996">
                  <c:v>-0.60000000000000009</c:v>
                </c:pt>
                <c:pt idx="18997">
                  <c:v>-0.58000000000000007</c:v>
                </c:pt>
                <c:pt idx="18998">
                  <c:v>-0.55000000000000004</c:v>
                </c:pt>
                <c:pt idx="18999">
                  <c:v>-0.53</c:v>
                </c:pt>
                <c:pt idx="19000">
                  <c:v>-0.5</c:v>
                </c:pt>
                <c:pt idx="19001">
                  <c:v>-0.48</c:v>
                </c:pt>
                <c:pt idx="19002">
                  <c:v>-0.44999999999999996</c:v>
                </c:pt>
                <c:pt idx="19003">
                  <c:v>-0.43999999999999995</c:v>
                </c:pt>
                <c:pt idx="19004">
                  <c:v>-0.42999999999999994</c:v>
                </c:pt>
                <c:pt idx="19005">
                  <c:v>-0.40000000000000013</c:v>
                </c:pt>
                <c:pt idx="19006">
                  <c:v>-0.38000000000000012</c:v>
                </c:pt>
                <c:pt idx="19007">
                  <c:v>-0.35000000000000009</c:v>
                </c:pt>
                <c:pt idx="19008">
                  <c:v>-0.33000000000000007</c:v>
                </c:pt>
                <c:pt idx="19009">
                  <c:v>-0.29000000000000004</c:v>
                </c:pt>
                <c:pt idx="19010">
                  <c:v>-0.28000000000000003</c:v>
                </c:pt>
                <c:pt idx="19011">
                  <c:v>-0.27</c:v>
                </c:pt>
                <c:pt idx="19012">
                  <c:v>-0.24</c:v>
                </c:pt>
                <c:pt idx="19013">
                  <c:v>-0.21999999999999997</c:v>
                </c:pt>
                <c:pt idx="19014">
                  <c:v>-0.18999999999999995</c:v>
                </c:pt>
                <c:pt idx="19015">
                  <c:v>-0.16999999999999993</c:v>
                </c:pt>
                <c:pt idx="19016">
                  <c:v>-0.15000000000000013</c:v>
                </c:pt>
                <c:pt idx="19017">
                  <c:v>-0.14000000000000012</c:v>
                </c:pt>
                <c:pt idx="19018">
                  <c:v>-0.12000000000000011</c:v>
                </c:pt>
                <c:pt idx="19019">
                  <c:v>-9.000000000000008E-2</c:v>
                </c:pt>
                <c:pt idx="19020">
                  <c:v>-7.0000000000000062E-2</c:v>
                </c:pt>
                <c:pt idx="19021">
                  <c:v>-4.0000000000000036E-2</c:v>
                </c:pt>
                <c:pt idx="19022">
                  <c:v>-2.0000000000000018E-2</c:v>
                </c:pt>
                <c:pt idx="19023">
                  <c:v>1.0000000000000009E-2</c:v>
                </c:pt>
                <c:pt idx="19024">
                  <c:v>4.0000000000000036E-2</c:v>
                </c:pt>
                <c:pt idx="19025">
                  <c:v>8.0000000000000071E-2</c:v>
                </c:pt>
                <c:pt idx="19026">
                  <c:v>0.15999999999999992</c:v>
                </c:pt>
                <c:pt idx="19027">
                  <c:v>0.18999999999999995</c:v>
                </c:pt>
                <c:pt idx="19028">
                  <c:v>0.20999999999999996</c:v>
                </c:pt>
                <c:pt idx="19029">
                  <c:v>0.24</c:v>
                </c:pt>
                <c:pt idx="19030">
                  <c:v>0.26</c:v>
                </c:pt>
                <c:pt idx="19031">
                  <c:v>0.29000000000000004</c:v>
                </c:pt>
                <c:pt idx="19032">
                  <c:v>0.31000000000000005</c:v>
                </c:pt>
                <c:pt idx="19033">
                  <c:v>0.33999999999999986</c:v>
                </c:pt>
                <c:pt idx="19034">
                  <c:v>0.35999999999999988</c:v>
                </c:pt>
                <c:pt idx="19035">
                  <c:v>0.3899999999999999</c:v>
                </c:pt>
                <c:pt idx="19036">
                  <c:v>0.40999999999999992</c:v>
                </c:pt>
                <c:pt idx="19037">
                  <c:v>0.43999999999999995</c:v>
                </c:pt>
                <c:pt idx="19038">
                  <c:v>0.44999999999999996</c:v>
                </c:pt>
                <c:pt idx="19039">
                  <c:v>0.45999999999999996</c:v>
                </c:pt>
                <c:pt idx="19040">
                  <c:v>0.48999999999999977</c:v>
                </c:pt>
                <c:pt idx="19041">
                  <c:v>0.50999999999999979</c:v>
                </c:pt>
                <c:pt idx="19042">
                  <c:v>0.54</c:v>
                </c:pt>
                <c:pt idx="19043">
                  <c:v>0.56000000000000005</c:v>
                </c:pt>
                <c:pt idx="19044">
                  <c:v>0.56000000000000005</c:v>
                </c:pt>
                <c:pt idx="19045">
                  <c:v>0.58999999999999986</c:v>
                </c:pt>
                <c:pt idx="19046">
                  <c:v>0.60999999999999988</c:v>
                </c:pt>
                <c:pt idx="19047">
                  <c:v>0.62000000000000011</c:v>
                </c:pt>
                <c:pt idx="19048">
                  <c:v>0.64000000000000012</c:v>
                </c:pt>
                <c:pt idx="19049">
                  <c:v>0.66000000000000014</c:v>
                </c:pt>
                <c:pt idx="19050">
                  <c:v>0.68000000000000016</c:v>
                </c:pt>
                <c:pt idx="19051">
                  <c:v>0.69</c:v>
                </c:pt>
                <c:pt idx="19052">
                  <c:v>0.71</c:v>
                </c:pt>
                <c:pt idx="19053">
                  <c:v>0.71</c:v>
                </c:pt>
                <c:pt idx="19054">
                  <c:v>0.70000000000000018</c:v>
                </c:pt>
                <c:pt idx="19055">
                  <c:v>0.69</c:v>
                </c:pt>
                <c:pt idx="19056">
                  <c:v>0.66000000000000014</c:v>
                </c:pt>
                <c:pt idx="19057">
                  <c:v>0.64000000000000012</c:v>
                </c:pt>
                <c:pt idx="19058">
                  <c:v>0.60999999999999988</c:v>
                </c:pt>
                <c:pt idx="19059">
                  <c:v>0.58999999999999986</c:v>
                </c:pt>
                <c:pt idx="19060">
                  <c:v>0.58000000000000007</c:v>
                </c:pt>
                <c:pt idx="19061">
                  <c:v>0.56000000000000005</c:v>
                </c:pt>
                <c:pt idx="19062">
                  <c:v>0.54</c:v>
                </c:pt>
                <c:pt idx="19063">
                  <c:v>0.50999999999999979</c:v>
                </c:pt>
                <c:pt idx="19064">
                  <c:v>0.48999999999999977</c:v>
                </c:pt>
                <c:pt idx="19065">
                  <c:v>0.45999999999999996</c:v>
                </c:pt>
                <c:pt idx="19066">
                  <c:v>0.43999999999999995</c:v>
                </c:pt>
                <c:pt idx="19067">
                  <c:v>0.40999999999999992</c:v>
                </c:pt>
                <c:pt idx="19068">
                  <c:v>0.3899999999999999</c:v>
                </c:pt>
                <c:pt idx="19069">
                  <c:v>0.37999999999999989</c:v>
                </c:pt>
                <c:pt idx="19070">
                  <c:v>0.35999999999999988</c:v>
                </c:pt>
                <c:pt idx="19071">
                  <c:v>0.33999999999999986</c:v>
                </c:pt>
                <c:pt idx="19072">
                  <c:v>0.31000000000000005</c:v>
                </c:pt>
                <c:pt idx="19073">
                  <c:v>0.29000000000000004</c:v>
                </c:pt>
                <c:pt idx="19074">
                  <c:v>0.28000000000000003</c:v>
                </c:pt>
                <c:pt idx="19075">
                  <c:v>0.26</c:v>
                </c:pt>
                <c:pt idx="19076">
                  <c:v>0.24</c:v>
                </c:pt>
                <c:pt idx="19077">
                  <c:v>0.20999999999999996</c:v>
                </c:pt>
                <c:pt idx="19078">
                  <c:v>0.18999999999999995</c:v>
                </c:pt>
                <c:pt idx="19079">
                  <c:v>0.15999999999999992</c:v>
                </c:pt>
                <c:pt idx="19080">
                  <c:v>0.1399999999999999</c:v>
                </c:pt>
                <c:pt idx="19081">
                  <c:v>0.10999999999999988</c:v>
                </c:pt>
                <c:pt idx="19082">
                  <c:v>8.0000000000000071E-2</c:v>
                </c:pt>
                <c:pt idx="19083">
                  <c:v>6.0000000000000053E-2</c:v>
                </c:pt>
                <c:pt idx="19084">
                  <c:v>5.0000000000000044E-2</c:v>
                </c:pt>
                <c:pt idx="19085">
                  <c:v>3.0000000000000027E-2</c:v>
                </c:pt>
                <c:pt idx="19086">
                  <c:v>1.0000000000000009E-2</c:v>
                </c:pt>
                <c:pt idx="19087">
                  <c:v>-2.0000000000000018E-2</c:v>
                </c:pt>
                <c:pt idx="19088">
                  <c:v>-5.0000000000000044E-2</c:v>
                </c:pt>
                <c:pt idx="19089">
                  <c:v>-7.0000000000000062E-2</c:v>
                </c:pt>
                <c:pt idx="19090">
                  <c:v>-7.0000000000000062E-2</c:v>
                </c:pt>
                <c:pt idx="19091">
                  <c:v>-0.10000000000000009</c:v>
                </c:pt>
                <c:pt idx="19092">
                  <c:v>-0.13000000000000012</c:v>
                </c:pt>
                <c:pt idx="19093">
                  <c:v>-0.15000000000000013</c:v>
                </c:pt>
                <c:pt idx="19094">
                  <c:v>-0.17999999999999994</c:v>
                </c:pt>
                <c:pt idx="19095">
                  <c:v>-0.18999999999999995</c:v>
                </c:pt>
                <c:pt idx="19096">
                  <c:v>-0.19999999999999996</c:v>
                </c:pt>
                <c:pt idx="19097">
                  <c:v>-0.22999999999999998</c:v>
                </c:pt>
                <c:pt idx="19098">
                  <c:v>-0.25</c:v>
                </c:pt>
                <c:pt idx="19099">
                  <c:v>-0.28000000000000003</c:v>
                </c:pt>
                <c:pt idx="19100">
                  <c:v>-0.30000000000000004</c:v>
                </c:pt>
                <c:pt idx="19101">
                  <c:v>-0.31000000000000005</c:v>
                </c:pt>
                <c:pt idx="19102">
                  <c:v>-0.33000000000000007</c:v>
                </c:pt>
                <c:pt idx="19103">
                  <c:v>-0.35000000000000009</c:v>
                </c:pt>
                <c:pt idx="19104">
                  <c:v>-0.38000000000000012</c:v>
                </c:pt>
                <c:pt idx="19105">
                  <c:v>-0.40000000000000013</c:v>
                </c:pt>
                <c:pt idx="19106">
                  <c:v>-0.42999999999999994</c:v>
                </c:pt>
                <c:pt idx="19107">
                  <c:v>-0.43999999999999995</c:v>
                </c:pt>
                <c:pt idx="19108">
                  <c:v>-0.44999999999999996</c:v>
                </c:pt>
                <c:pt idx="19109">
                  <c:v>-0.48</c:v>
                </c:pt>
                <c:pt idx="19110">
                  <c:v>-0.5</c:v>
                </c:pt>
                <c:pt idx="19111">
                  <c:v>-0.53</c:v>
                </c:pt>
                <c:pt idx="19112">
                  <c:v>-0.55000000000000004</c:v>
                </c:pt>
                <c:pt idx="19113">
                  <c:v>-0.58000000000000007</c:v>
                </c:pt>
                <c:pt idx="19114">
                  <c:v>-0.60000000000000009</c:v>
                </c:pt>
                <c:pt idx="19115">
                  <c:v>-0.63</c:v>
                </c:pt>
                <c:pt idx="19116">
                  <c:v>-0.65</c:v>
                </c:pt>
                <c:pt idx="19117">
                  <c:v>-0.67</c:v>
                </c:pt>
                <c:pt idx="19118">
                  <c:v>-0.68</c:v>
                </c:pt>
                <c:pt idx="19119">
                  <c:v>-0.70000000000000007</c:v>
                </c:pt>
                <c:pt idx="19120">
                  <c:v>-0.73</c:v>
                </c:pt>
                <c:pt idx="19121">
                  <c:v>-0.76</c:v>
                </c:pt>
                <c:pt idx="19122">
                  <c:v>-0.78</c:v>
                </c:pt>
                <c:pt idx="19123">
                  <c:v>-0.81</c:v>
                </c:pt>
                <c:pt idx="19124">
                  <c:v>-0.83000000000000007</c:v>
                </c:pt>
                <c:pt idx="19125">
                  <c:v>-0.86</c:v>
                </c:pt>
                <c:pt idx="19126">
                  <c:v>-0.88</c:v>
                </c:pt>
                <c:pt idx="19127">
                  <c:v>-0.89</c:v>
                </c:pt>
                <c:pt idx="19128">
                  <c:v>-0.91</c:v>
                </c:pt>
                <c:pt idx="19129">
                  <c:v>-0.93</c:v>
                </c:pt>
                <c:pt idx="19130">
                  <c:v>-0.96000000000000008</c:v>
                </c:pt>
                <c:pt idx="19131">
                  <c:v>-0.98</c:v>
                </c:pt>
                <c:pt idx="19132">
                  <c:v>-1</c:v>
                </c:pt>
                <c:pt idx="19133">
                  <c:v>-1.01</c:v>
                </c:pt>
                <c:pt idx="19134">
                  <c:v>-1.03</c:v>
                </c:pt>
                <c:pt idx="19135">
                  <c:v>-1.06</c:v>
                </c:pt>
                <c:pt idx="19136">
                  <c:v>-1.08</c:v>
                </c:pt>
                <c:pt idx="19137">
                  <c:v>-1.1100000000000001</c:v>
                </c:pt>
                <c:pt idx="19138">
                  <c:v>-1.1200000000000001</c:v>
                </c:pt>
                <c:pt idx="19139">
                  <c:v>-1.1300000000000001</c:v>
                </c:pt>
                <c:pt idx="19140">
                  <c:v>-1.1600000000000001</c:v>
                </c:pt>
                <c:pt idx="19141">
                  <c:v>-1.1800000000000002</c:v>
                </c:pt>
                <c:pt idx="19142">
                  <c:v>-1.21</c:v>
                </c:pt>
                <c:pt idx="19143">
                  <c:v>-1.22</c:v>
                </c:pt>
                <c:pt idx="19144">
                  <c:v>-1.23</c:v>
                </c:pt>
                <c:pt idx="19145">
                  <c:v>-1.26</c:v>
                </c:pt>
                <c:pt idx="19146">
                  <c:v>-1.28</c:v>
                </c:pt>
                <c:pt idx="19147">
                  <c:v>-1.31</c:v>
                </c:pt>
                <c:pt idx="19148">
                  <c:v>-1.33</c:v>
                </c:pt>
                <c:pt idx="19149">
                  <c:v>-1.36</c:v>
                </c:pt>
                <c:pt idx="19150">
                  <c:v>-1.3900000000000001</c:v>
                </c:pt>
                <c:pt idx="19151">
                  <c:v>-1.3900000000000001</c:v>
                </c:pt>
                <c:pt idx="19152">
                  <c:v>-1.4100000000000001</c:v>
                </c:pt>
                <c:pt idx="19153">
                  <c:v>-1.44</c:v>
                </c:pt>
                <c:pt idx="19154">
                  <c:v>-1.46</c:v>
                </c:pt>
                <c:pt idx="19155">
                  <c:v>-1.49</c:v>
                </c:pt>
                <c:pt idx="19156">
                  <c:v>-1.51</c:v>
                </c:pt>
                <c:pt idx="19157">
                  <c:v>-1.52</c:v>
                </c:pt>
                <c:pt idx="19158">
                  <c:v>-1.54</c:v>
                </c:pt>
                <c:pt idx="19159">
                  <c:v>-1.56</c:v>
                </c:pt>
                <c:pt idx="19160">
                  <c:v>-1.57</c:v>
                </c:pt>
                <c:pt idx="19161">
                  <c:v>-1.59</c:v>
                </c:pt>
                <c:pt idx="19162">
                  <c:v>-1.59</c:v>
                </c:pt>
                <c:pt idx="19163">
                  <c:v>-1.59</c:v>
                </c:pt>
                <c:pt idx="19164">
                  <c:v>-1.56</c:v>
                </c:pt>
                <c:pt idx="19165">
                  <c:v>-1.55</c:v>
                </c:pt>
                <c:pt idx="19166">
                  <c:v>-1.54</c:v>
                </c:pt>
                <c:pt idx="19167">
                  <c:v>-1.51</c:v>
                </c:pt>
                <c:pt idx="19168">
                  <c:v>-1.49</c:v>
                </c:pt>
                <c:pt idx="19169">
                  <c:v>-1.49</c:v>
                </c:pt>
                <c:pt idx="19170">
                  <c:v>-1.46</c:v>
                </c:pt>
                <c:pt idx="19171">
                  <c:v>-1.44</c:v>
                </c:pt>
                <c:pt idx="19172">
                  <c:v>-1.44</c:v>
                </c:pt>
                <c:pt idx="19173">
                  <c:v>-1.4100000000000001</c:v>
                </c:pt>
                <c:pt idx="19174">
                  <c:v>-1.3900000000000001</c:v>
                </c:pt>
                <c:pt idx="19175">
                  <c:v>-1.36</c:v>
                </c:pt>
                <c:pt idx="19176">
                  <c:v>-1.33</c:v>
                </c:pt>
                <c:pt idx="19177">
                  <c:v>-1.31</c:v>
                </c:pt>
                <c:pt idx="19178">
                  <c:v>-1.28</c:v>
                </c:pt>
                <c:pt idx="19179">
                  <c:v>-1.26</c:v>
                </c:pt>
                <c:pt idx="19180">
                  <c:v>-1.25</c:v>
                </c:pt>
                <c:pt idx="19181">
                  <c:v>-1.23</c:v>
                </c:pt>
                <c:pt idx="19182">
                  <c:v>-1.21</c:v>
                </c:pt>
                <c:pt idx="19183">
                  <c:v>-1.1800000000000002</c:v>
                </c:pt>
                <c:pt idx="19184">
                  <c:v>-1.1600000000000001</c:v>
                </c:pt>
                <c:pt idx="19185">
                  <c:v>-1.1300000000000001</c:v>
                </c:pt>
                <c:pt idx="19186">
                  <c:v>-1.1200000000000001</c:v>
                </c:pt>
                <c:pt idx="19187">
                  <c:v>-1.1100000000000001</c:v>
                </c:pt>
                <c:pt idx="19188">
                  <c:v>-1.08</c:v>
                </c:pt>
                <c:pt idx="19189">
                  <c:v>-1.06</c:v>
                </c:pt>
                <c:pt idx="19190">
                  <c:v>-1.03</c:v>
                </c:pt>
                <c:pt idx="19191">
                  <c:v>-1.01</c:v>
                </c:pt>
                <c:pt idx="19192">
                  <c:v>-1</c:v>
                </c:pt>
                <c:pt idx="19193">
                  <c:v>-0.98</c:v>
                </c:pt>
                <c:pt idx="19194">
                  <c:v>-0.96000000000000008</c:v>
                </c:pt>
                <c:pt idx="19195">
                  <c:v>-0.93</c:v>
                </c:pt>
                <c:pt idx="19196">
                  <c:v>-0.91</c:v>
                </c:pt>
                <c:pt idx="19197">
                  <c:v>-0.88</c:v>
                </c:pt>
                <c:pt idx="19198">
                  <c:v>-0.86</c:v>
                </c:pt>
                <c:pt idx="19199">
                  <c:v>-0.83000000000000007</c:v>
                </c:pt>
                <c:pt idx="19200">
                  <c:v>-0.81</c:v>
                </c:pt>
                <c:pt idx="19201">
                  <c:v>-0.78</c:v>
                </c:pt>
                <c:pt idx="19202">
                  <c:v>-0.76</c:v>
                </c:pt>
                <c:pt idx="19203">
                  <c:v>-0.75</c:v>
                </c:pt>
                <c:pt idx="19204">
                  <c:v>-0.73</c:v>
                </c:pt>
                <c:pt idx="19205">
                  <c:v>-0.70000000000000007</c:v>
                </c:pt>
                <c:pt idx="19206">
                  <c:v>-0.68</c:v>
                </c:pt>
                <c:pt idx="19207">
                  <c:v>-0.65</c:v>
                </c:pt>
                <c:pt idx="19208">
                  <c:v>-0.63</c:v>
                </c:pt>
                <c:pt idx="19209">
                  <c:v>-0.61</c:v>
                </c:pt>
                <c:pt idx="19210">
                  <c:v>-0.60000000000000009</c:v>
                </c:pt>
                <c:pt idx="19211">
                  <c:v>-0.58000000000000007</c:v>
                </c:pt>
                <c:pt idx="19212">
                  <c:v>-0.55000000000000004</c:v>
                </c:pt>
                <c:pt idx="19213">
                  <c:v>-0.52</c:v>
                </c:pt>
                <c:pt idx="19214">
                  <c:v>-0.49</c:v>
                </c:pt>
                <c:pt idx="19215">
                  <c:v>-0.47</c:v>
                </c:pt>
                <c:pt idx="19216">
                  <c:v>-0.43999999999999995</c:v>
                </c:pt>
                <c:pt idx="19217">
                  <c:v>-0.41999999999999993</c:v>
                </c:pt>
                <c:pt idx="19218">
                  <c:v>-0.39000000000000012</c:v>
                </c:pt>
                <c:pt idx="19219">
                  <c:v>-0.3600000000000001</c:v>
                </c:pt>
                <c:pt idx="19220">
                  <c:v>-0.33000000000000007</c:v>
                </c:pt>
                <c:pt idx="19221">
                  <c:v>-0.32000000000000006</c:v>
                </c:pt>
                <c:pt idx="19222">
                  <c:v>-0.30000000000000004</c:v>
                </c:pt>
                <c:pt idx="19223">
                  <c:v>-0.28000000000000003</c:v>
                </c:pt>
                <c:pt idx="19224">
                  <c:v>-0.25</c:v>
                </c:pt>
                <c:pt idx="19225">
                  <c:v>-0.22999999999999998</c:v>
                </c:pt>
                <c:pt idx="19226">
                  <c:v>-0.19999999999999996</c:v>
                </c:pt>
                <c:pt idx="19227">
                  <c:v>-0.18999999999999995</c:v>
                </c:pt>
                <c:pt idx="19228">
                  <c:v>-0.16999999999999993</c:v>
                </c:pt>
                <c:pt idx="19229">
                  <c:v>-0.14000000000000012</c:v>
                </c:pt>
                <c:pt idx="19230">
                  <c:v>-0.12000000000000011</c:v>
                </c:pt>
                <c:pt idx="19231">
                  <c:v>-9.000000000000008E-2</c:v>
                </c:pt>
                <c:pt idx="19232">
                  <c:v>-7.0000000000000062E-2</c:v>
                </c:pt>
                <c:pt idx="19233">
                  <c:v>-6.0000000000000053E-2</c:v>
                </c:pt>
                <c:pt idx="19234">
                  <c:v>-4.0000000000000036E-2</c:v>
                </c:pt>
                <c:pt idx="19235">
                  <c:v>-2.0000000000000018E-2</c:v>
                </c:pt>
                <c:pt idx="19236">
                  <c:v>1.0000000000000009E-2</c:v>
                </c:pt>
                <c:pt idx="19237">
                  <c:v>3.0000000000000027E-2</c:v>
                </c:pt>
                <c:pt idx="19238">
                  <c:v>6.0000000000000053E-2</c:v>
                </c:pt>
                <c:pt idx="19239">
                  <c:v>7.0000000000000062E-2</c:v>
                </c:pt>
                <c:pt idx="19240">
                  <c:v>8.0000000000000071E-2</c:v>
                </c:pt>
                <c:pt idx="19241">
                  <c:v>0.10999999999999988</c:v>
                </c:pt>
                <c:pt idx="19242">
                  <c:v>0.1399999999999999</c:v>
                </c:pt>
                <c:pt idx="19243">
                  <c:v>0.15999999999999992</c:v>
                </c:pt>
                <c:pt idx="19244">
                  <c:v>0.18999999999999995</c:v>
                </c:pt>
                <c:pt idx="19245">
                  <c:v>0.19999999999999996</c:v>
                </c:pt>
                <c:pt idx="19246">
                  <c:v>0.20999999999999996</c:v>
                </c:pt>
                <c:pt idx="19247">
                  <c:v>0.24</c:v>
                </c:pt>
                <c:pt idx="19248">
                  <c:v>0.26</c:v>
                </c:pt>
                <c:pt idx="19249">
                  <c:v>0.29000000000000004</c:v>
                </c:pt>
                <c:pt idx="19250">
                  <c:v>0.30000000000000004</c:v>
                </c:pt>
                <c:pt idx="19251">
                  <c:v>0.31000000000000005</c:v>
                </c:pt>
                <c:pt idx="19252">
                  <c:v>0.33999999999999986</c:v>
                </c:pt>
                <c:pt idx="19253">
                  <c:v>0.35999999999999988</c:v>
                </c:pt>
                <c:pt idx="19254">
                  <c:v>0.3899999999999999</c:v>
                </c:pt>
                <c:pt idx="19255">
                  <c:v>0.40999999999999992</c:v>
                </c:pt>
                <c:pt idx="19256">
                  <c:v>0.43999999999999995</c:v>
                </c:pt>
                <c:pt idx="19257">
                  <c:v>0.45999999999999996</c:v>
                </c:pt>
                <c:pt idx="19258">
                  <c:v>0.48999999999999977</c:v>
                </c:pt>
                <c:pt idx="19259">
                  <c:v>0.5</c:v>
                </c:pt>
                <c:pt idx="19260">
                  <c:v>0.50999999999999979</c:v>
                </c:pt>
                <c:pt idx="19261">
                  <c:v>0.54</c:v>
                </c:pt>
                <c:pt idx="19262">
                  <c:v>0.56000000000000005</c:v>
                </c:pt>
                <c:pt idx="19263">
                  <c:v>0.56000000000000005</c:v>
                </c:pt>
                <c:pt idx="19264">
                  <c:v>0.58999999999999986</c:v>
                </c:pt>
                <c:pt idx="19265">
                  <c:v>0.60999999999999988</c:v>
                </c:pt>
                <c:pt idx="19266">
                  <c:v>0.60999999999999988</c:v>
                </c:pt>
                <c:pt idx="19267">
                  <c:v>0.60999999999999988</c:v>
                </c:pt>
                <c:pt idx="19268">
                  <c:v>0.60000000000000009</c:v>
                </c:pt>
                <c:pt idx="19269">
                  <c:v>0.60000000000000009</c:v>
                </c:pt>
                <c:pt idx="19270">
                  <c:v>0.58999999999999986</c:v>
                </c:pt>
                <c:pt idx="19271">
                  <c:v>0.56000000000000005</c:v>
                </c:pt>
                <c:pt idx="19272">
                  <c:v>0.56000000000000005</c:v>
                </c:pt>
                <c:pt idx="19273">
                  <c:v>0.54</c:v>
                </c:pt>
                <c:pt idx="19274">
                  <c:v>0.50999999999999979</c:v>
                </c:pt>
                <c:pt idx="19275">
                  <c:v>0.48999999999999977</c:v>
                </c:pt>
                <c:pt idx="19276">
                  <c:v>0.45999999999999996</c:v>
                </c:pt>
                <c:pt idx="19277">
                  <c:v>0.43999999999999995</c:v>
                </c:pt>
                <c:pt idx="19278">
                  <c:v>0.41999999999999993</c:v>
                </c:pt>
                <c:pt idx="19279">
                  <c:v>0.40999999999999992</c:v>
                </c:pt>
                <c:pt idx="19280">
                  <c:v>0.3899999999999999</c:v>
                </c:pt>
                <c:pt idx="19281">
                  <c:v>0.35999999999999988</c:v>
                </c:pt>
                <c:pt idx="19282">
                  <c:v>0.33999999999999986</c:v>
                </c:pt>
                <c:pt idx="19283">
                  <c:v>0.32000000000000006</c:v>
                </c:pt>
                <c:pt idx="19284">
                  <c:v>0.31000000000000005</c:v>
                </c:pt>
                <c:pt idx="19285">
                  <c:v>0.29000000000000004</c:v>
                </c:pt>
                <c:pt idx="19286">
                  <c:v>0.26</c:v>
                </c:pt>
                <c:pt idx="19287">
                  <c:v>0.24</c:v>
                </c:pt>
                <c:pt idx="19288">
                  <c:v>0.20999999999999996</c:v>
                </c:pt>
                <c:pt idx="19289">
                  <c:v>0.20999999999999996</c:v>
                </c:pt>
                <c:pt idx="19290">
                  <c:v>0.18999999999999995</c:v>
                </c:pt>
                <c:pt idx="19291">
                  <c:v>0.15999999999999992</c:v>
                </c:pt>
                <c:pt idx="19292">
                  <c:v>0.1399999999999999</c:v>
                </c:pt>
                <c:pt idx="19293">
                  <c:v>0.10999999999999988</c:v>
                </c:pt>
                <c:pt idx="19294">
                  <c:v>8.9999999999999858E-2</c:v>
                </c:pt>
                <c:pt idx="19295">
                  <c:v>8.0000000000000071E-2</c:v>
                </c:pt>
                <c:pt idx="19296">
                  <c:v>6.0000000000000053E-2</c:v>
                </c:pt>
                <c:pt idx="19297">
                  <c:v>3.0000000000000027E-2</c:v>
                </c:pt>
                <c:pt idx="19298">
                  <c:v>1.0000000000000009E-2</c:v>
                </c:pt>
                <c:pt idx="19299">
                  <c:v>-2.0000000000000018E-2</c:v>
                </c:pt>
                <c:pt idx="19300">
                  <c:v>-4.0000000000000036E-2</c:v>
                </c:pt>
                <c:pt idx="19301">
                  <c:v>-5.0000000000000044E-2</c:v>
                </c:pt>
                <c:pt idx="19302">
                  <c:v>-7.0000000000000062E-2</c:v>
                </c:pt>
                <c:pt idx="19303">
                  <c:v>-9.000000000000008E-2</c:v>
                </c:pt>
                <c:pt idx="19304">
                  <c:v>-0.12000000000000011</c:v>
                </c:pt>
                <c:pt idx="19305">
                  <c:v>-0.14000000000000012</c:v>
                </c:pt>
                <c:pt idx="19306">
                  <c:v>-0.17999999999999994</c:v>
                </c:pt>
                <c:pt idx="19307">
                  <c:v>-0.19999999999999996</c:v>
                </c:pt>
                <c:pt idx="19308">
                  <c:v>-0.22999999999999998</c:v>
                </c:pt>
                <c:pt idx="19309">
                  <c:v>-0.25</c:v>
                </c:pt>
                <c:pt idx="19310">
                  <c:v>-0.28000000000000003</c:v>
                </c:pt>
                <c:pt idx="19311">
                  <c:v>-0.30000000000000004</c:v>
                </c:pt>
                <c:pt idx="19312">
                  <c:v>-0.33000000000000007</c:v>
                </c:pt>
                <c:pt idx="19313">
                  <c:v>-0.35000000000000009</c:v>
                </c:pt>
                <c:pt idx="19314">
                  <c:v>-0.38000000000000012</c:v>
                </c:pt>
                <c:pt idx="19315">
                  <c:v>-0.40000000000000013</c:v>
                </c:pt>
                <c:pt idx="19316">
                  <c:v>-0.42999999999999994</c:v>
                </c:pt>
                <c:pt idx="19317">
                  <c:v>-0.44999999999999996</c:v>
                </c:pt>
                <c:pt idx="19318">
                  <c:v>-0.48</c:v>
                </c:pt>
                <c:pt idx="19319">
                  <c:v>-0.5</c:v>
                </c:pt>
                <c:pt idx="19320">
                  <c:v>-0.53</c:v>
                </c:pt>
                <c:pt idx="19321">
                  <c:v>-0.54</c:v>
                </c:pt>
                <c:pt idx="19322">
                  <c:v>-0.55000000000000004</c:v>
                </c:pt>
                <c:pt idx="19323">
                  <c:v>-0.58000000000000007</c:v>
                </c:pt>
                <c:pt idx="19324">
                  <c:v>-0.61</c:v>
                </c:pt>
                <c:pt idx="19325">
                  <c:v>-0.64</c:v>
                </c:pt>
                <c:pt idx="19326">
                  <c:v>-0.66</c:v>
                </c:pt>
                <c:pt idx="19327">
                  <c:v>-0.67</c:v>
                </c:pt>
                <c:pt idx="19328">
                  <c:v>-0.69000000000000006</c:v>
                </c:pt>
                <c:pt idx="19329">
                  <c:v>-0.71000000000000008</c:v>
                </c:pt>
                <c:pt idx="19330">
                  <c:v>-0.74</c:v>
                </c:pt>
                <c:pt idx="19331">
                  <c:v>-0.76</c:v>
                </c:pt>
                <c:pt idx="19332">
                  <c:v>-0.79</c:v>
                </c:pt>
                <c:pt idx="19333">
                  <c:v>-0.81</c:v>
                </c:pt>
                <c:pt idx="19334">
                  <c:v>-0.84000000000000008</c:v>
                </c:pt>
                <c:pt idx="19335">
                  <c:v>-0.86</c:v>
                </c:pt>
                <c:pt idx="19336">
                  <c:v>-0.89</c:v>
                </c:pt>
                <c:pt idx="19337">
                  <c:v>-0.91</c:v>
                </c:pt>
                <c:pt idx="19338">
                  <c:v>-0.94000000000000006</c:v>
                </c:pt>
                <c:pt idx="19339">
                  <c:v>-0.97000000000000008</c:v>
                </c:pt>
                <c:pt idx="19340">
                  <c:v>-0.99</c:v>
                </c:pt>
                <c:pt idx="19341">
                  <c:v>-1.02</c:v>
                </c:pt>
                <c:pt idx="19342">
                  <c:v>-1.03</c:v>
                </c:pt>
                <c:pt idx="19343">
                  <c:v>-1.04</c:v>
                </c:pt>
                <c:pt idx="19344">
                  <c:v>-1.07</c:v>
                </c:pt>
                <c:pt idx="19345">
                  <c:v>-1.0900000000000001</c:v>
                </c:pt>
                <c:pt idx="19346">
                  <c:v>-1.1200000000000001</c:v>
                </c:pt>
                <c:pt idx="19347">
                  <c:v>-1.1400000000000001</c:v>
                </c:pt>
                <c:pt idx="19348">
                  <c:v>-1.17</c:v>
                </c:pt>
                <c:pt idx="19349">
                  <c:v>-1.19</c:v>
                </c:pt>
                <c:pt idx="19350">
                  <c:v>-1.22</c:v>
                </c:pt>
                <c:pt idx="19351">
                  <c:v>-1.22</c:v>
                </c:pt>
                <c:pt idx="19352">
                  <c:v>-1.24</c:v>
                </c:pt>
                <c:pt idx="19353">
                  <c:v>-1.27</c:v>
                </c:pt>
                <c:pt idx="19354">
                  <c:v>-1.29</c:v>
                </c:pt>
                <c:pt idx="19355">
                  <c:v>-1.32</c:v>
                </c:pt>
                <c:pt idx="19356">
                  <c:v>-1.33</c:v>
                </c:pt>
                <c:pt idx="19357">
                  <c:v>-1.34</c:v>
                </c:pt>
                <c:pt idx="19358">
                  <c:v>-1.37</c:v>
                </c:pt>
                <c:pt idx="19359">
                  <c:v>-1.3900000000000001</c:v>
                </c:pt>
                <c:pt idx="19360">
                  <c:v>-1.42</c:v>
                </c:pt>
                <c:pt idx="19361">
                  <c:v>-1.44</c:v>
                </c:pt>
                <c:pt idx="19362">
                  <c:v>-1.44</c:v>
                </c:pt>
                <c:pt idx="19363">
                  <c:v>-1.47</c:v>
                </c:pt>
                <c:pt idx="19364">
                  <c:v>-1.49</c:v>
                </c:pt>
                <c:pt idx="19365">
                  <c:v>-1.52</c:v>
                </c:pt>
                <c:pt idx="19366">
                  <c:v>-1.54</c:v>
                </c:pt>
                <c:pt idx="19367">
                  <c:v>-1.55</c:v>
                </c:pt>
                <c:pt idx="19368">
                  <c:v>-1.57</c:v>
                </c:pt>
                <c:pt idx="19369">
                  <c:v>-1.6</c:v>
                </c:pt>
                <c:pt idx="19370">
                  <c:v>-1.62</c:v>
                </c:pt>
                <c:pt idx="19371">
                  <c:v>-1.6300000000000001</c:v>
                </c:pt>
                <c:pt idx="19372">
                  <c:v>-1.6500000000000001</c:v>
                </c:pt>
                <c:pt idx="19373">
                  <c:v>-1.67</c:v>
                </c:pt>
                <c:pt idx="19374">
                  <c:v>-1.7</c:v>
                </c:pt>
                <c:pt idx="19375">
                  <c:v>-1.71</c:v>
                </c:pt>
                <c:pt idx="19376">
                  <c:v>-1.72</c:v>
                </c:pt>
                <c:pt idx="19377">
                  <c:v>-1.75</c:v>
                </c:pt>
                <c:pt idx="19378">
                  <c:v>-1.77</c:v>
                </c:pt>
                <c:pt idx="19379">
                  <c:v>-1.79</c:v>
                </c:pt>
                <c:pt idx="19380">
                  <c:v>-1.8</c:v>
                </c:pt>
                <c:pt idx="19381">
                  <c:v>-1.82</c:v>
                </c:pt>
                <c:pt idx="19382">
                  <c:v>-1.83</c:v>
                </c:pt>
                <c:pt idx="19383">
                  <c:v>-1.85</c:v>
                </c:pt>
                <c:pt idx="19384">
                  <c:v>-1.86</c:v>
                </c:pt>
                <c:pt idx="19385">
                  <c:v>-1.86</c:v>
                </c:pt>
                <c:pt idx="19386">
                  <c:v>-1.86</c:v>
                </c:pt>
                <c:pt idx="19387">
                  <c:v>-1.83</c:v>
                </c:pt>
                <c:pt idx="19388">
                  <c:v>-1.82</c:v>
                </c:pt>
                <c:pt idx="19389">
                  <c:v>-1.8</c:v>
                </c:pt>
                <c:pt idx="19390">
                  <c:v>-1.77</c:v>
                </c:pt>
                <c:pt idx="19391">
                  <c:v>-1.75</c:v>
                </c:pt>
                <c:pt idx="19392">
                  <c:v>-1.72</c:v>
                </c:pt>
                <c:pt idx="19393">
                  <c:v>-1.71</c:v>
                </c:pt>
                <c:pt idx="19394">
                  <c:v>-1.7</c:v>
                </c:pt>
                <c:pt idx="19395">
                  <c:v>-1.67</c:v>
                </c:pt>
                <c:pt idx="19396">
                  <c:v>-1.6500000000000001</c:v>
                </c:pt>
                <c:pt idx="19397">
                  <c:v>-1.62</c:v>
                </c:pt>
                <c:pt idx="19398">
                  <c:v>-1.61</c:v>
                </c:pt>
                <c:pt idx="19399">
                  <c:v>-1.6</c:v>
                </c:pt>
                <c:pt idx="19400">
                  <c:v>-1.57</c:v>
                </c:pt>
                <c:pt idx="19401">
                  <c:v>-1.55</c:v>
                </c:pt>
                <c:pt idx="19402">
                  <c:v>-1.52</c:v>
                </c:pt>
                <c:pt idx="19403">
                  <c:v>-1.5</c:v>
                </c:pt>
                <c:pt idx="19404">
                  <c:v>-1.49</c:v>
                </c:pt>
                <c:pt idx="19405">
                  <c:v>-1.47</c:v>
                </c:pt>
                <c:pt idx="19406">
                  <c:v>-1.44</c:v>
                </c:pt>
                <c:pt idx="19407">
                  <c:v>-1.42</c:v>
                </c:pt>
                <c:pt idx="19408">
                  <c:v>-1.3900000000000001</c:v>
                </c:pt>
                <c:pt idx="19409">
                  <c:v>-1.37</c:v>
                </c:pt>
                <c:pt idx="19410">
                  <c:v>-1.34</c:v>
                </c:pt>
                <c:pt idx="19411">
                  <c:v>-1.32</c:v>
                </c:pt>
                <c:pt idx="19412">
                  <c:v>-1.29</c:v>
                </c:pt>
                <c:pt idx="19413">
                  <c:v>-1.27</c:v>
                </c:pt>
                <c:pt idx="19414">
                  <c:v>-1.24</c:v>
                </c:pt>
                <c:pt idx="19415">
                  <c:v>-1.22</c:v>
                </c:pt>
                <c:pt idx="19416">
                  <c:v>-1.19</c:v>
                </c:pt>
                <c:pt idx="19417">
                  <c:v>-1.17</c:v>
                </c:pt>
                <c:pt idx="19418">
                  <c:v>-1.1499999999999999</c:v>
                </c:pt>
                <c:pt idx="19419">
                  <c:v>-1.1400000000000001</c:v>
                </c:pt>
                <c:pt idx="19420">
                  <c:v>-1.1200000000000001</c:v>
                </c:pt>
                <c:pt idx="19421">
                  <c:v>-1.0900000000000001</c:v>
                </c:pt>
                <c:pt idx="19422">
                  <c:v>-1.07</c:v>
                </c:pt>
                <c:pt idx="19423">
                  <c:v>-1.04</c:v>
                </c:pt>
                <c:pt idx="19424">
                  <c:v>-1.03</c:v>
                </c:pt>
                <c:pt idx="19425">
                  <c:v>-1.02</c:v>
                </c:pt>
                <c:pt idx="19426">
                  <c:v>-0.99</c:v>
                </c:pt>
                <c:pt idx="19427">
                  <c:v>-0.97000000000000008</c:v>
                </c:pt>
                <c:pt idx="19428">
                  <c:v>-0.94000000000000006</c:v>
                </c:pt>
                <c:pt idx="19429">
                  <c:v>-0.92</c:v>
                </c:pt>
                <c:pt idx="19430">
                  <c:v>-0.91</c:v>
                </c:pt>
                <c:pt idx="19431">
                  <c:v>-0.89</c:v>
                </c:pt>
                <c:pt idx="19432">
                  <c:v>-0.86</c:v>
                </c:pt>
                <c:pt idx="19433">
                  <c:v>-0.83000000000000007</c:v>
                </c:pt>
                <c:pt idx="19434">
                  <c:v>-0.81</c:v>
                </c:pt>
                <c:pt idx="19435">
                  <c:v>-0.8</c:v>
                </c:pt>
                <c:pt idx="19436">
                  <c:v>-0.78</c:v>
                </c:pt>
                <c:pt idx="19437">
                  <c:v>-0.76</c:v>
                </c:pt>
                <c:pt idx="19438">
                  <c:v>-0.73</c:v>
                </c:pt>
                <c:pt idx="19439">
                  <c:v>-0.70000000000000007</c:v>
                </c:pt>
                <c:pt idx="19440">
                  <c:v>-0.68</c:v>
                </c:pt>
                <c:pt idx="19441">
                  <c:v>-0.65</c:v>
                </c:pt>
                <c:pt idx="19442">
                  <c:v>-0.63</c:v>
                </c:pt>
                <c:pt idx="19443">
                  <c:v>-0.60000000000000009</c:v>
                </c:pt>
                <c:pt idx="19444">
                  <c:v>-0.58000000000000007</c:v>
                </c:pt>
                <c:pt idx="19445">
                  <c:v>-0.55000000000000004</c:v>
                </c:pt>
                <c:pt idx="19446">
                  <c:v>-0.53</c:v>
                </c:pt>
                <c:pt idx="19447">
                  <c:v>-0.5</c:v>
                </c:pt>
                <c:pt idx="19448">
                  <c:v>-0.48</c:v>
                </c:pt>
                <c:pt idx="19449">
                  <c:v>-0.44999999999999996</c:v>
                </c:pt>
                <c:pt idx="19450">
                  <c:v>-0.42999999999999994</c:v>
                </c:pt>
                <c:pt idx="19451">
                  <c:v>-0.40000000000000013</c:v>
                </c:pt>
                <c:pt idx="19452">
                  <c:v>-0.39000000000000012</c:v>
                </c:pt>
                <c:pt idx="19453">
                  <c:v>-0.38000000000000012</c:v>
                </c:pt>
                <c:pt idx="19454">
                  <c:v>-0.35000000000000009</c:v>
                </c:pt>
                <c:pt idx="19455">
                  <c:v>-0.33000000000000007</c:v>
                </c:pt>
                <c:pt idx="19456">
                  <c:v>-0.30000000000000004</c:v>
                </c:pt>
                <c:pt idx="19457">
                  <c:v>-0.28000000000000003</c:v>
                </c:pt>
                <c:pt idx="19458">
                  <c:v>-0.28000000000000003</c:v>
                </c:pt>
                <c:pt idx="19459">
                  <c:v>-0.25</c:v>
                </c:pt>
                <c:pt idx="19460">
                  <c:v>-0.22999999999999998</c:v>
                </c:pt>
                <c:pt idx="19461">
                  <c:v>-0.19999999999999996</c:v>
                </c:pt>
                <c:pt idx="19462">
                  <c:v>-0.17999999999999994</c:v>
                </c:pt>
                <c:pt idx="19463">
                  <c:v>-0.16999999999999993</c:v>
                </c:pt>
                <c:pt idx="19464">
                  <c:v>-0.15000000000000013</c:v>
                </c:pt>
                <c:pt idx="19465">
                  <c:v>-0.13000000000000012</c:v>
                </c:pt>
                <c:pt idx="19466">
                  <c:v>-0.10000000000000009</c:v>
                </c:pt>
                <c:pt idx="19467">
                  <c:v>-7.0000000000000062E-2</c:v>
                </c:pt>
                <c:pt idx="19468">
                  <c:v>-6.0000000000000053E-2</c:v>
                </c:pt>
                <c:pt idx="19469">
                  <c:v>-5.0000000000000044E-2</c:v>
                </c:pt>
                <c:pt idx="19470">
                  <c:v>-2.0000000000000018E-2</c:v>
                </c:pt>
                <c:pt idx="19471">
                  <c:v>0</c:v>
                </c:pt>
                <c:pt idx="19472">
                  <c:v>2.0000000000000018E-2</c:v>
                </c:pt>
                <c:pt idx="19473">
                  <c:v>3.0000000000000027E-2</c:v>
                </c:pt>
                <c:pt idx="19474">
                  <c:v>5.0000000000000044E-2</c:v>
                </c:pt>
                <c:pt idx="19475">
                  <c:v>8.0000000000000071E-2</c:v>
                </c:pt>
                <c:pt idx="19476">
                  <c:v>9.9999999999999867E-2</c:v>
                </c:pt>
                <c:pt idx="19477">
                  <c:v>0.11999999999999988</c:v>
                </c:pt>
                <c:pt idx="19478">
                  <c:v>0.12999999999999989</c:v>
                </c:pt>
                <c:pt idx="19479">
                  <c:v>0.14999999999999991</c:v>
                </c:pt>
                <c:pt idx="19480">
                  <c:v>0.17999999999999994</c:v>
                </c:pt>
                <c:pt idx="19481">
                  <c:v>0.18999999999999995</c:v>
                </c:pt>
                <c:pt idx="19482">
                  <c:v>0.19999999999999996</c:v>
                </c:pt>
                <c:pt idx="19483">
                  <c:v>0.22999999999999998</c:v>
                </c:pt>
                <c:pt idx="19484">
                  <c:v>0.24</c:v>
                </c:pt>
                <c:pt idx="19485">
                  <c:v>0.25</c:v>
                </c:pt>
                <c:pt idx="19486">
                  <c:v>0.28000000000000003</c:v>
                </c:pt>
                <c:pt idx="19487">
                  <c:v>0.28000000000000003</c:v>
                </c:pt>
                <c:pt idx="19488">
                  <c:v>0.30000000000000004</c:v>
                </c:pt>
                <c:pt idx="19489">
                  <c:v>0.32000000000000006</c:v>
                </c:pt>
                <c:pt idx="19490">
                  <c:v>0.32000000000000006</c:v>
                </c:pt>
                <c:pt idx="19491">
                  <c:v>0.33000000000000007</c:v>
                </c:pt>
                <c:pt idx="19492">
                  <c:v>0.33000000000000007</c:v>
                </c:pt>
                <c:pt idx="19493">
                  <c:v>0.30000000000000004</c:v>
                </c:pt>
                <c:pt idx="19494">
                  <c:v>0.28000000000000003</c:v>
                </c:pt>
                <c:pt idx="19495">
                  <c:v>0.25</c:v>
                </c:pt>
                <c:pt idx="19496">
                  <c:v>0.22999999999999998</c:v>
                </c:pt>
                <c:pt idx="19497">
                  <c:v>0.19999999999999996</c:v>
                </c:pt>
                <c:pt idx="19498">
                  <c:v>0.17999999999999994</c:v>
                </c:pt>
                <c:pt idx="19499">
                  <c:v>0.14999999999999991</c:v>
                </c:pt>
                <c:pt idx="19500">
                  <c:v>0.12999999999999989</c:v>
                </c:pt>
                <c:pt idx="19501">
                  <c:v>9.9999999999999867E-2</c:v>
                </c:pt>
                <c:pt idx="19502">
                  <c:v>8.9999999999999858E-2</c:v>
                </c:pt>
                <c:pt idx="19503">
                  <c:v>8.0000000000000071E-2</c:v>
                </c:pt>
                <c:pt idx="19504">
                  <c:v>5.0000000000000044E-2</c:v>
                </c:pt>
                <c:pt idx="19505">
                  <c:v>3.0000000000000027E-2</c:v>
                </c:pt>
                <c:pt idx="19506">
                  <c:v>0</c:v>
                </c:pt>
                <c:pt idx="19507">
                  <c:v>-2.0000000000000018E-2</c:v>
                </c:pt>
                <c:pt idx="19508">
                  <c:v>-5.0000000000000044E-2</c:v>
                </c:pt>
                <c:pt idx="19509">
                  <c:v>-7.0000000000000062E-2</c:v>
                </c:pt>
                <c:pt idx="19510">
                  <c:v>-8.0000000000000071E-2</c:v>
                </c:pt>
                <c:pt idx="19511">
                  <c:v>-0.10000000000000009</c:v>
                </c:pt>
                <c:pt idx="19512">
                  <c:v>-0.13000000000000012</c:v>
                </c:pt>
                <c:pt idx="19513">
                  <c:v>-0.15000000000000013</c:v>
                </c:pt>
                <c:pt idx="19514">
                  <c:v>-0.16999999999999993</c:v>
                </c:pt>
                <c:pt idx="19515">
                  <c:v>-0.17999999999999994</c:v>
                </c:pt>
                <c:pt idx="19516">
                  <c:v>-0.19999999999999996</c:v>
                </c:pt>
                <c:pt idx="19517">
                  <c:v>-0.22999999999999998</c:v>
                </c:pt>
                <c:pt idx="19518">
                  <c:v>-0.25</c:v>
                </c:pt>
                <c:pt idx="19519">
                  <c:v>-0.28000000000000003</c:v>
                </c:pt>
                <c:pt idx="19520">
                  <c:v>-0.29000000000000004</c:v>
                </c:pt>
                <c:pt idx="19521">
                  <c:v>-0.30000000000000004</c:v>
                </c:pt>
                <c:pt idx="19522">
                  <c:v>-0.33000000000000007</c:v>
                </c:pt>
                <c:pt idx="19523">
                  <c:v>-0.35000000000000009</c:v>
                </c:pt>
                <c:pt idx="19524">
                  <c:v>-0.38000000000000012</c:v>
                </c:pt>
                <c:pt idx="19525">
                  <c:v>-0.40000000000000013</c:v>
                </c:pt>
                <c:pt idx="19526">
                  <c:v>-0.42999999999999994</c:v>
                </c:pt>
                <c:pt idx="19527">
                  <c:v>-0.44999999999999996</c:v>
                </c:pt>
                <c:pt idx="19528">
                  <c:v>-0.48</c:v>
                </c:pt>
                <c:pt idx="19529">
                  <c:v>-0.5</c:v>
                </c:pt>
                <c:pt idx="19530">
                  <c:v>-0.52</c:v>
                </c:pt>
                <c:pt idx="19531">
                  <c:v>-0.53</c:v>
                </c:pt>
                <c:pt idx="19532">
                  <c:v>-0.55000000000000004</c:v>
                </c:pt>
                <c:pt idx="19533">
                  <c:v>-0.58000000000000007</c:v>
                </c:pt>
                <c:pt idx="19534">
                  <c:v>-0.60000000000000009</c:v>
                </c:pt>
                <c:pt idx="19535">
                  <c:v>-0.62</c:v>
                </c:pt>
                <c:pt idx="19536">
                  <c:v>-0.63</c:v>
                </c:pt>
                <c:pt idx="19537">
                  <c:v>-0.65</c:v>
                </c:pt>
                <c:pt idx="19538">
                  <c:v>-0.68</c:v>
                </c:pt>
                <c:pt idx="19539">
                  <c:v>-0.70000000000000007</c:v>
                </c:pt>
                <c:pt idx="19540">
                  <c:v>-0.73</c:v>
                </c:pt>
                <c:pt idx="19541">
                  <c:v>-0.76</c:v>
                </c:pt>
                <c:pt idx="19542">
                  <c:v>-0.78</c:v>
                </c:pt>
                <c:pt idx="19543">
                  <c:v>-0.81</c:v>
                </c:pt>
                <c:pt idx="19544">
                  <c:v>-0.83000000000000007</c:v>
                </c:pt>
                <c:pt idx="19545">
                  <c:v>-0.84000000000000008</c:v>
                </c:pt>
                <c:pt idx="19546">
                  <c:v>-0.86</c:v>
                </c:pt>
                <c:pt idx="19547">
                  <c:v>-0.88</c:v>
                </c:pt>
                <c:pt idx="19548">
                  <c:v>-0.91</c:v>
                </c:pt>
                <c:pt idx="19549">
                  <c:v>-0.93</c:v>
                </c:pt>
                <c:pt idx="19550">
                  <c:v>-0.95000000000000007</c:v>
                </c:pt>
                <c:pt idx="19551">
                  <c:v>-0.96000000000000008</c:v>
                </c:pt>
                <c:pt idx="19552">
                  <c:v>-0.98</c:v>
                </c:pt>
                <c:pt idx="19553">
                  <c:v>-1.01</c:v>
                </c:pt>
                <c:pt idx="19554">
                  <c:v>-1.03</c:v>
                </c:pt>
                <c:pt idx="19555">
                  <c:v>-1.06</c:v>
                </c:pt>
                <c:pt idx="19556">
                  <c:v>-1.07</c:v>
                </c:pt>
                <c:pt idx="19557">
                  <c:v>-1.08</c:v>
                </c:pt>
                <c:pt idx="19558">
                  <c:v>-1.1100000000000001</c:v>
                </c:pt>
                <c:pt idx="19559">
                  <c:v>-1.1300000000000001</c:v>
                </c:pt>
                <c:pt idx="19560">
                  <c:v>-1.1600000000000001</c:v>
                </c:pt>
                <c:pt idx="19561">
                  <c:v>-1.17</c:v>
                </c:pt>
                <c:pt idx="19562">
                  <c:v>-1.1800000000000002</c:v>
                </c:pt>
                <c:pt idx="19563">
                  <c:v>-1.21</c:v>
                </c:pt>
                <c:pt idx="19564">
                  <c:v>-1.23</c:v>
                </c:pt>
                <c:pt idx="19565">
                  <c:v>-1.26</c:v>
                </c:pt>
                <c:pt idx="19566">
                  <c:v>-1.28</c:v>
                </c:pt>
                <c:pt idx="19567">
                  <c:v>-1.28</c:v>
                </c:pt>
                <c:pt idx="19568">
                  <c:v>-1.31</c:v>
                </c:pt>
                <c:pt idx="19569">
                  <c:v>-1.33</c:v>
                </c:pt>
                <c:pt idx="19570">
                  <c:v>-1.36</c:v>
                </c:pt>
                <c:pt idx="19571">
                  <c:v>-1.36</c:v>
                </c:pt>
                <c:pt idx="19572">
                  <c:v>-1.3900000000000001</c:v>
                </c:pt>
                <c:pt idx="19573">
                  <c:v>-1.4100000000000001</c:v>
                </c:pt>
                <c:pt idx="19574">
                  <c:v>-1.44</c:v>
                </c:pt>
                <c:pt idx="19575">
                  <c:v>-1.45</c:v>
                </c:pt>
                <c:pt idx="19576">
                  <c:v>-1.46</c:v>
                </c:pt>
                <c:pt idx="19577">
                  <c:v>-1.49</c:v>
                </c:pt>
                <c:pt idx="19578">
                  <c:v>-1.51</c:v>
                </c:pt>
                <c:pt idx="19579">
                  <c:v>-1.53</c:v>
                </c:pt>
                <c:pt idx="19580">
                  <c:v>-1.54</c:v>
                </c:pt>
                <c:pt idx="19581">
                  <c:v>-1.56</c:v>
                </c:pt>
                <c:pt idx="19582">
                  <c:v>-1.59</c:v>
                </c:pt>
                <c:pt idx="19583">
                  <c:v>-1.59</c:v>
                </c:pt>
                <c:pt idx="19584">
                  <c:v>-1.61</c:v>
                </c:pt>
                <c:pt idx="19585">
                  <c:v>-1.6400000000000001</c:v>
                </c:pt>
                <c:pt idx="19586">
                  <c:v>-1.6500000000000001</c:v>
                </c:pt>
                <c:pt idx="19587">
                  <c:v>-1.6500000000000001</c:v>
                </c:pt>
                <c:pt idx="19588">
                  <c:v>-1.6500000000000001</c:v>
                </c:pt>
                <c:pt idx="19589">
                  <c:v>-1.6600000000000001</c:v>
                </c:pt>
                <c:pt idx="19590">
                  <c:v>-1.67</c:v>
                </c:pt>
                <c:pt idx="19591">
                  <c:v>-1.69</c:v>
                </c:pt>
                <c:pt idx="19592">
                  <c:v>-1.7</c:v>
                </c:pt>
                <c:pt idx="19593">
                  <c:v>-1.7</c:v>
                </c:pt>
                <c:pt idx="19594">
                  <c:v>-1.6600000000000001</c:v>
                </c:pt>
                <c:pt idx="19595">
                  <c:v>-1.6400000000000001</c:v>
                </c:pt>
                <c:pt idx="19596">
                  <c:v>-1.61</c:v>
                </c:pt>
                <c:pt idx="19597">
                  <c:v>-1.59</c:v>
                </c:pt>
                <c:pt idx="19598">
                  <c:v>-1.56</c:v>
                </c:pt>
                <c:pt idx="19599">
                  <c:v>-1.55</c:v>
                </c:pt>
                <c:pt idx="19600">
                  <c:v>-1.54</c:v>
                </c:pt>
                <c:pt idx="19601">
                  <c:v>-1.51</c:v>
                </c:pt>
                <c:pt idx="19602">
                  <c:v>-1.49</c:v>
                </c:pt>
                <c:pt idx="19603">
                  <c:v>-1.46</c:v>
                </c:pt>
                <c:pt idx="19604">
                  <c:v>-1.44</c:v>
                </c:pt>
                <c:pt idx="19605">
                  <c:v>-1.4100000000000001</c:v>
                </c:pt>
                <c:pt idx="19606">
                  <c:v>-1.3900000000000001</c:v>
                </c:pt>
                <c:pt idx="19607">
                  <c:v>-1.36</c:v>
                </c:pt>
                <c:pt idx="19608">
                  <c:v>-1.33</c:v>
                </c:pt>
                <c:pt idx="19609">
                  <c:v>-1.31</c:v>
                </c:pt>
                <c:pt idx="19610">
                  <c:v>-1.28</c:v>
                </c:pt>
                <c:pt idx="19611">
                  <c:v>-1.26</c:v>
                </c:pt>
                <c:pt idx="19612">
                  <c:v>-1.23</c:v>
                </c:pt>
                <c:pt idx="19613">
                  <c:v>-1.21</c:v>
                </c:pt>
                <c:pt idx="19614">
                  <c:v>-1.1800000000000002</c:v>
                </c:pt>
                <c:pt idx="19615">
                  <c:v>-1.1600000000000001</c:v>
                </c:pt>
                <c:pt idx="19616">
                  <c:v>-1.1400000000000001</c:v>
                </c:pt>
                <c:pt idx="19617">
                  <c:v>-1.1300000000000001</c:v>
                </c:pt>
                <c:pt idx="19618">
                  <c:v>-1.1100000000000001</c:v>
                </c:pt>
                <c:pt idx="19619">
                  <c:v>-1.08</c:v>
                </c:pt>
                <c:pt idx="19620">
                  <c:v>-1.05</c:v>
                </c:pt>
                <c:pt idx="19621">
                  <c:v>-1.02</c:v>
                </c:pt>
                <c:pt idx="19622">
                  <c:v>-1.01</c:v>
                </c:pt>
                <c:pt idx="19623">
                  <c:v>-1</c:v>
                </c:pt>
                <c:pt idx="19624">
                  <c:v>-0.97000000000000008</c:v>
                </c:pt>
                <c:pt idx="19625">
                  <c:v>-0.95000000000000007</c:v>
                </c:pt>
                <c:pt idx="19626">
                  <c:v>-0.92</c:v>
                </c:pt>
                <c:pt idx="19627">
                  <c:v>-0.91</c:v>
                </c:pt>
                <c:pt idx="19628">
                  <c:v>-0.9</c:v>
                </c:pt>
                <c:pt idx="19629">
                  <c:v>-0.87</c:v>
                </c:pt>
                <c:pt idx="19630">
                  <c:v>-0.85000000000000009</c:v>
                </c:pt>
                <c:pt idx="19631">
                  <c:v>-0.82000000000000006</c:v>
                </c:pt>
                <c:pt idx="19632">
                  <c:v>-0.8</c:v>
                </c:pt>
                <c:pt idx="19633">
                  <c:v>-0.79</c:v>
                </c:pt>
                <c:pt idx="19634">
                  <c:v>-0.77</c:v>
                </c:pt>
                <c:pt idx="19635">
                  <c:v>-0.75</c:v>
                </c:pt>
                <c:pt idx="19636">
                  <c:v>-0.72000000000000008</c:v>
                </c:pt>
                <c:pt idx="19637">
                  <c:v>-0.70000000000000007</c:v>
                </c:pt>
                <c:pt idx="19638">
                  <c:v>-0.68</c:v>
                </c:pt>
                <c:pt idx="19639">
                  <c:v>-0.66</c:v>
                </c:pt>
                <c:pt idx="19640">
                  <c:v>-0.64</c:v>
                </c:pt>
                <c:pt idx="19641">
                  <c:v>-0.60000000000000009</c:v>
                </c:pt>
                <c:pt idx="19642">
                  <c:v>-0.57000000000000006</c:v>
                </c:pt>
                <c:pt idx="19643">
                  <c:v>-0.54</c:v>
                </c:pt>
                <c:pt idx="19644">
                  <c:v>-0.53</c:v>
                </c:pt>
                <c:pt idx="19645">
                  <c:v>-0.51</c:v>
                </c:pt>
                <c:pt idx="19646">
                  <c:v>-0.49</c:v>
                </c:pt>
                <c:pt idx="19647">
                  <c:v>-0.45999999999999996</c:v>
                </c:pt>
                <c:pt idx="19648">
                  <c:v>-0.43999999999999995</c:v>
                </c:pt>
                <c:pt idx="19649">
                  <c:v>-0.41000000000000014</c:v>
                </c:pt>
                <c:pt idx="19650">
                  <c:v>-0.39000000000000012</c:v>
                </c:pt>
                <c:pt idx="19651">
                  <c:v>-0.3600000000000001</c:v>
                </c:pt>
                <c:pt idx="19652">
                  <c:v>-0.34000000000000008</c:v>
                </c:pt>
                <c:pt idx="19653">
                  <c:v>-0.31000000000000005</c:v>
                </c:pt>
                <c:pt idx="19654">
                  <c:v>-0.28000000000000003</c:v>
                </c:pt>
                <c:pt idx="19655">
                  <c:v>-0.28000000000000003</c:v>
                </c:pt>
                <c:pt idx="19656">
                  <c:v>-0.25</c:v>
                </c:pt>
                <c:pt idx="19657">
                  <c:v>-0.22999999999999998</c:v>
                </c:pt>
                <c:pt idx="19658">
                  <c:v>-0.19999999999999996</c:v>
                </c:pt>
                <c:pt idx="19659">
                  <c:v>-0.17999999999999994</c:v>
                </c:pt>
                <c:pt idx="19660">
                  <c:v>-0.16000000000000014</c:v>
                </c:pt>
                <c:pt idx="19661">
                  <c:v>-0.15000000000000013</c:v>
                </c:pt>
                <c:pt idx="19662">
                  <c:v>-0.13000000000000012</c:v>
                </c:pt>
                <c:pt idx="19663">
                  <c:v>-0.10000000000000009</c:v>
                </c:pt>
                <c:pt idx="19664">
                  <c:v>-7.0000000000000062E-2</c:v>
                </c:pt>
                <c:pt idx="19665">
                  <c:v>-5.0000000000000044E-2</c:v>
                </c:pt>
                <c:pt idx="19666">
                  <c:v>-3.0000000000000027E-2</c:v>
                </c:pt>
                <c:pt idx="19667">
                  <c:v>-2.0000000000000018E-2</c:v>
                </c:pt>
                <c:pt idx="19668">
                  <c:v>0</c:v>
                </c:pt>
                <c:pt idx="19669">
                  <c:v>3.0000000000000027E-2</c:v>
                </c:pt>
                <c:pt idx="19670">
                  <c:v>5.0000000000000044E-2</c:v>
                </c:pt>
                <c:pt idx="19671">
                  <c:v>8.0000000000000071E-2</c:v>
                </c:pt>
                <c:pt idx="19672">
                  <c:v>8.0000000000000071E-2</c:v>
                </c:pt>
                <c:pt idx="19673">
                  <c:v>9.9999999999999867E-2</c:v>
                </c:pt>
                <c:pt idx="19674">
                  <c:v>0.12999999999999989</c:v>
                </c:pt>
                <c:pt idx="19675">
                  <c:v>0.14999999999999991</c:v>
                </c:pt>
                <c:pt idx="19676">
                  <c:v>0.15999999999999992</c:v>
                </c:pt>
                <c:pt idx="19677">
                  <c:v>0.17999999999999994</c:v>
                </c:pt>
                <c:pt idx="19678">
                  <c:v>0.19999999999999996</c:v>
                </c:pt>
                <c:pt idx="19679">
                  <c:v>0.22999999999999998</c:v>
                </c:pt>
                <c:pt idx="19680">
                  <c:v>0.22999999999999998</c:v>
                </c:pt>
                <c:pt idx="19681">
                  <c:v>0.25</c:v>
                </c:pt>
                <c:pt idx="19682">
                  <c:v>0.28000000000000003</c:v>
                </c:pt>
                <c:pt idx="19683">
                  <c:v>0.30000000000000004</c:v>
                </c:pt>
                <c:pt idx="19684">
                  <c:v>0.33000000000000007</c:v>
                </c:pt>
                <c:pt idx="19685">
                  <c:v>0.34999999999999987</c:v>
                </c:pt>
                <c:pt idx="19686">
                  <c:v>0.34999999999999987</c:v>
                </c:pt>
                <c:pt idx="19687">
                  <c:v>0.37999999999999989</c:v>
                </c:pt>
                <c:pt idx="19688">
                  <c:v>0.37999999999999989</c:v>
                </c:pt>
                <c:pt idx="19689">
                  <c:v>0.37999999999999989</c:v>
                </c:pt>
                <c:pt idx="19690">
                  <c:v>0.34999999999999987</c:v>
                </c:pt>
                <c:pt idx="19691">
                  <c:v>0.34999999999999987</c:v>
                </c:pt>
                <c:pt idx="19692">
                  <c:v>0.33000000000000007</c:v>
                </c:pt>
                <c:pt idx="19693">
                  <c:v>0.30000000000000004</c:v>
                </c:pt>
                <c:pt idx="19694">
                  <c:v>0.29000000000000004</c:v>
                </c:pt>
                <c:pt idx="19695">
                  <c:v>0.28000000000000003</c:v>
                </c:pt>
                <c:pt idx="19696">
                  <c:v>0.25</c:v>
                </c:pt>
                <c:pt idx="19697">
                  <c:v>0.22999999999999998</c:v>
                </c:pt>
                <c:pt idx="19698">
                  <c:v>0.20999999999999996</c:v>
                </c:pt>
                <c:pt idx="19699">
                  <c:v>0.19999999999999996</c:v>
                </c:pt>
                <c:pt idx="19700">
                  <c:v>0.17999999999999994</c:v>
                </c:pt>
                <c:pt idx="19701">
                  <c:v>0.14999999999999991</c:v>
                </c:pt>
                <c:pt idx="19702">
                  <c:v>0.12999999999999989</c:v>
                </c:pt>
                <c:pt idx="19703">
                  <c:v>9.9999999999999867E-2</c:v>
                </c:pt>
                <c:pt idx="19704">
                  <c:v>8.0000000000000071E-2</c:v>
                </c:pt>
                <c:pt idx="19705">
                  <c:v>5.0000000000000044E-2</c:v>
                </c:pt>
                <c:pt idx="19706">
                  <c:v>4.0000000000000036E-2</c:v>
                </c:pt>
                <c:pt idx="19707">
                  <c:v>3.0000000000000027E-2</c:v>
                </c:pt>
                <c:pt idx="19708">
                  <c:v>0</c:v>
                </c:pt>
                <c:pt idx="19709">
                  <c:v>-2.0000000000000018E-2</c:v>
                </c:pt>
                <c:pt idx="19710">
                  <c:v>-5.0000000000000044E-2</c:v>
                </c:pt>
                <c:pt idx="19711">
                  <c:v>-5.0000000000000044E-2</c:v>
                </c:pt>
                <c:pt idx="19712">
                  <c:v>-7.0000000000000062E-2</c:v>
                </c:pt>
                <c:pt idx="19713">
                  <c:v>-0.10000000000000009</c:v>
                </c:pt>
                <c:pt idx="19714">
                  <c:v>-0.13000000000000012</c:v>
                </c:pt>
                <c:pt idx="19715">
                  <c:v>-0.13000000000000012</c:v>
                </c:pt>
                <c:pt idx="19716">
                  <c:v>-0.15000000000000013</c:v>
                </c:pt>
                <c:pt idx="19717">
                  <c:v>-0.17999999999999994</c:v>
                </c:pt>
                <c:pt idx="19718">
                  <c:v>-0.19999999999999996</c:v>
                </c:pt>
                <c:pt idx="19719">
                  <c:v>-0.22999999999999998</c:v>
                </c:pt>
                <c:pt idx="19720">
                  <c:v>-0.25</c:v>
                </c:pt>
                <c:pt idx="19721">
                  <c:v>-0.26</c:v>
                </c:pt>
                <c:pt idx="19722">
                  <c:v>-0.28000000000000003</c:v>
                </c:pt>
                <c:pt idx="19723">
                  <c:v>-0.30000000000000004</c:v>
                </c:pt>
                <c:pt idx="19724">
                  <c:v>-0.33000000000000007</c:v>
                </c:pt>
                <c:pt idx="19725">
                  <c:v>-0.35000000000000009</c:v>
                </c:pt>
                <c:pt idx="19726">
                  <c:v>-0.38000000000000012</c:v>
                </c:pt>
                <c:pt idx="19727">
                  <c:v>-0.39000000000000012</c:v>
                </c:pt>
                <c:pt idx="19728">
                  <c:v>-0.40000000000000013</c:v>
                </c:pt>
                <c:pt idx="19729">
                  <c:v>-0.42999999999999994</c:v>
                </c:pt>
                <c:pt idx="19730">
                  <c:v>-0.44999999999999996</c:v>
                </c:pt>
                <c:pt idx="19731">
                  <c:v>-0.48</c:v>
                </c:pt>
                <c:pt idx="19732">
                  <c:v>-0.5</c:v>
                </c:pt>
                <c:pt idx="19733">
                  <c:v>-0.54</c:v>
                </c:pt>
                <c:pt idx="19734">
                  <c:v>-0.56000000000000005</c:v>
                </c:pt>
                <c:pt idx="19735">
                  <c:v>-0.59000000000000008</c:v>
                </c:pt>
                <c:pt idx="19736">
                  <c:v>-0.61</c:v>
                </c:pt>
                <c:pt idx="19737">
                  <c:v>-0.63</c:v>
                </c:pt>
                <c:pt idx="19738">
                  <c:v>-0.64</c:v>
                </c:pt>
                <c:pt idx="19739">
                  <c:v>-0.66</c:v>
                </c:pt>
                <c:pt idx="19740">
                  <c:v>-0.69000000000000006</c:v>
                </c:pt>
                <c:pt idx="19741">
                  <c:v>-0.71000000000000008</c:v>
                </c:pt>
                <c:pt idx="19742">
                  <c:v>-0.74</c:v>
                </c:pt>
                <c:pt idx="19743">
                  <c:v>-0.76</c:v>
                </c:pt>
                <c:pt idx="19744">
                  <c:v>-0.79</c:v>
                </c:pt>
                <c:pt idx="19745">
                  <c:v>-0.81</c:v>
                </c:pt>
                <c:pt idx="19746">
                  <c:v>-0.83000000000000007</c:v>
                </c:pt>
                <c:pt idx="19747">
                  <c:v>-0.84000000000000008</c:v>
                </c:pt>
                <c:pt idx="19748">
                  <c:v>-0.86</c:v>
                </c:pt>
                <c:pt idx="19749">
                  <c:v>-0.89</c:v>
                </c:pt>
                <c:pt idx="19750">
                  <c:v>-0.91</c:v>
                </c:pt>
                <c:pt idx="19751">
                  <c:v>-0.94000000000000006</c:v>
                </c:pt>
                <c:pt idx="19752">
                  <c:v>-0.95000000000000007</c:v>
                </c:pt>
                <c:pt idx="19753">
                  <c:v>-0.97000000000000008</c:v>
                </c:pt>
                <c:pt idx="19754">
                  <c:v>-0.99</c:v>
                </c:pt>
                <c:pt idx="19755">
                  <c:v>-1.02</c:v>
                </c:pt>
                <c:pt idx="19756">
                  <c:v>-1.04</c:v>
                </c:pt>
                <c:pt idx="19757">
                  <c:v>-1.07</c:v>
                </c:pt>
                <c:pt idx="19758">
                  <c:v>-1.07</c:v>
                </c:pt>
                <c:pt idx="19759">
                  <c:v>-1.0900000000000001</c:v>
                </c:pt>
                <c:pt idx="19760">
                  <c:v>-1.1200000000000001</c:v>
                </c:pt>
                <c:pt idx="19761">
                  <c:v>-1.1400000000000001</c:v>
                </c:pt>
                <c:pt idx="19762">
                  <c:v>-1.17</c:v>
                </c:pt>
                <c:pt idx="19763">
                  <c:v>-1.2</c:v>
                </c:pt>
                <c:pt idx="19764">
                  <c:v>-1.23</c:v>
                </c:pt>
                <c:pt idx="19765">
                  <c:v>-1.25</c:v>
                </c:pt>
                <c:pt idx="19766">
                  <c:v>-1.28</c:v>
                </c:pt>
                <c:pt idx="19767">
                  <c:v>-1.28</c:v>
                </c:pt>
                <c:pt idx="19768">
                  <c:v>-1.3</c:v>
                </c:pt>
                <c:pt idx="19769">
                  <c:v>-1.33</c:v>
                </c:pt>
                <c:pt idx="19770">
                  <c:v>-1.35</c:v>
                </c:pt>
                <c:pt idx="19771">
                  <c:v>-1.3800000000000001</c:v>
                </c:pt>
                <c:pt idx="19772">
                  <c:v>-1.3900000000000001</c:v>
                </c:pt>
                <c:pt idx="19773">
                  <c:v>-1.4</c:v>
                </c:pt>
                <c:pt idx="19774">
                  <c:v>-1.43</c:v>
                </c:pt>
                <c:pt idx="19775">
                  <c:v>-1.45</c:v>
                </c:pt>
                <c:pt idx="19776">
                  <c:v>-1.48</c:v>
                </c:pt>
                <c:pt idx="19777">
                  <c:v>-1.49</c:v>
                </c:pt>
                <c:pt idx="19778">
                  <c:v>-1.5</c:v>
                </c:pt>
                <c:pt idx="19779">
                  <c:v>-1.53</c:v>
                </c:pt>
                <c:pt idx="19780">
                  <c:v>-1.55</c:v>
                </c:pt>
                <c:pt idx="19781">
                  <c:v>-1.58</c:v>
                </c:pt>
                <c:pt idx="19782">
                  <c:v>-1.58</c:v>
                </c:pt>
                <c:pt idx="19783">
                  <c:v>-1.6</c:v>
                </c:pt>
                <c:pt idx="19784">
                  <c:v>-1.6300000000000001</c:v>
                </c:pt>
                <c:pt idx="19785">
                  <c:v>-1.6600000000000001</c:v>
                </c:pt>
                <c:pt idx="19786">
                  <c:v>-1.69</c:v>
                </c:pt>
                <c:pt idx="19787">
                  <c:v>-1.71</c:v>
                </c:pt>
                <c:pt idx="19788">
                  <c:v>-1.72</c:v>
                </c:pt>
                <c:pt idx="19789">
                  <c:v>-1.74</c:v>
                </c:pt>
                <c:pt idx="19790">
                  <c:v>-1.76</c:v>
                </c:pt>
                <c:pt idx="19791">
                  <c:v>-1.78</c:v>
                </c:pt>
                <c:pt idx="19792">
                  <c:v>-1.78</c:v>
                </c:pt>
                <c:pt idx="19793">
                  <c:v>-1.78</c:v>
                </c:pt>
                <c:pt idx="19794">
                  <c:v>-1.78</c:v>
                </c:pt>
                <c:pt idx="19795">
                  <c:v>-1.75</c:v>
                </c:pt>
                <c:pt idx="19796">
                  <c:v>-1.74</c:v>
                </c:pt>
                <c:pt idx="19797">
                  <c:v>-1.71</c:v>
                </c:pt>
                <c:pt idx="19798">
                  <c:v>-1.71</c:v>
                </c:pt>
                <c:pt idx="19799">
                  <c:v>-1.69</c:v>
                </c:pt>
                <c:pt idx="19800">
                  <c:v>-1.6600000000000001</c:v>
                </c:pt>
                <c:pt idx="19801">
                  <c:v>-1.6400000000000001</c:v>
                </c:pt>
                <c:pt idx="19802">
                  <c:v>-1.61</c:v>
                </c:pt>
                <c:pt idx="19803">
                  <c:v>-1.59</c:v>
                </c:pt>
                <c:pt idx="19804">
                  <c:v>-1.56</c:v>
                </c:pt>
                <c:pt idx="19805">
                  <c:v>-1.54</c:v>
                </c:pt>
                <c:pt idx="19806">
                  <c:v>-1.53</c:v>
                </c:pt>
                <c:pt idx="19807">
                  <c:v>-1.51</c:v>
                </c:pt>
                <c:pt idx="19808">
                  <c:v>-1.49</c:v>
                </c:pt>
                <c:pt idx="19809">
                  <c:v>-1.46</c:v>
                </c:pt>
                <c:pt idx="19810">
                  <c:v>-1.44</c:v>
                </c:pt>
                <c:pt idx="19811">
                  <c:v>-1.42</c:v>
                </c:pt>
                <c:pt idx="19812">
                  <c:v>-1.4100000000000001</c:v>
                </c:pt>
                <c:pt idx="19813">
                  <c:v>-1.3900000000000001</c:v>
                </c:pt>
                <c:pt idx="19814">
                  <c:v>-1.36</c:v>
                </c:pt>
                <c:pt idx="19815">
                  <c:v>-1.33</c:v>
                </c:pt>
                <c:pt idx="19816">
                  <c:v>-1.32</c:v>
                </c:pt>
                <c:pt idx="19817">
                  <c:v>-1.31</c:v>
                </c:pt>
                <c:pt idx="19818">
                  <c:v>-1.28</c:v>
                </c:pt>
                <c:pt idx="19819">
                  <c:v>-1.26</c:v>
                </c:pt>
                <c:pt idx="19820">
                  <c:v>-1.23</c:v>
                </c:pt>
                <c:pt idx="19821">
                  <c:v>-1.21</c:v>
                </c:pt>
                <c:pt idx="19822">
                  <c:v>-1.2</c:v>
                </c:pt>
                <c:pt idx="19823">
                  <c:v>-1.1800000000000002</c:v>
                </c:pt>
                <c:pt idx="19824">
                  <c:v>-1.1600000000000001</c:v>
                </c:pt>
                <c:pt idx="19825">
                  <c:v>-1.1300000000000001</c:v>
                </c:pt>
                <c:pt idx="19826">
                  <c:v>-1.1100000000000001</c:v>
                </c:pt>
                <c:pt idx="19827">
                  <c:v>-1.08</c:v>
                </c:pt>
                <c:pt idx="19828">
                  <c:v>-1.08</c:v>
                </c:pt>
                <c:pt idx="19829">
                  <c:v>-1.06</c:v>
                </c:pt>
                <c:pt idx="19830">
                  <c:v>-1.03</c:v>
                </c:pt>
                <c:pt idx="19831">
                  <c:v>-1.01</c:v>
                </c:pt>
                <c:pt idx="19832">
                  <c:v>-0.98</c:v>
                </c:pt>
                <c:pt idx="19833">
                  <c:v>-0.96000000000000008</c:v>
                </c:pt>
                <c:pt idx="19834">
                  <c:v>-0.93</c:v>
                </c:pt>
                <c:pt idx="19835">
                  <c:v>-0.91</c:v>
                </c:pt>
                <c:pt idx="19836">
                  <c:v>-0.88</c:v>
                </c:pt>
                <c:pt idx="19837">
                  <c:v>-0.86</c:v>
                </c:pt>
                <c:pt idx="19838">
                  <c:v>-0.83000000000000007</c:v>
                </c:pt>
                <c:pt idx="19839">
                  <c:v>-0.81</c:v>
                </c:pt>
                <c:pt idx="19840">
                  <c:v>-0.78</c:v>
                </c:pt>
                <c:pt idx="19841">
                  <c:v>-0.76</c:v>
                </c:pt>
                <c:pt idx="19842">
                  <c:v>-0.73</c:v>
                </c:pt>
                <c:pt idx="19843">
                  <c:v>-0.70000000000000007</c:v>
                </c:pt>
                <c:pt idx="19844">
                  <c:v>-0.69000000000000006</c:v>
                </c:pt>
                <c:pt idx="19845">
                  <c:v>-0.67</c:v>
                </c:pt>
                <c:pt idx="19846">
                  <c:v>-0.65</c:v>
                </c:pt>
                <c:pt idx="19847">
                  <c:v>-0.62</c:v>
                </c:pt>
                <c:pt idx="19848">
                  <c:v>-0.60000000000000009</c:v>
                </c:pt>
                <c:pt idx="19849">
                  <c:v>-0.57000000000000006</c:v>
                </c:pt>
                <c:pt idx="19850">
                  <c:v>-0.55000000000000004</c:v>
                </c:pt>
                <c:pt idx="19851">
                  <c:v>-0.52</c:v>
                </c:pt>
                <c:pt idx="19852">
                  <c:v>-0.49</c:v>
                </c:pt>
                <c:pt idx="19853">
                  <c:v>-0.47</c:v>
                </c:pt>
                <c:pt idx="19854">
                  <c:v>-0.43999999999999995</c:v>
                </c:pt>
                <c:pt idx="19855">
                  <c:v>-0.43999999999999995</c:v>
                </c:pt>
                <c:pt idx="19856">
                  <c:v>-0.41999999999999993</c:v>
                </c:pt>
                <c:pt idx="19857">
                  <c:v>-0.39000000000000012</c:v>
                </c:pt>
                <c:pt idx="19858">
                  <c:v>-0.3600000000000001</c:v>
                </c:pt>
                <c:pt idx="19859">
                  <c:v>-0.34000000000000008</c:v>
                </c:pt>
                <c:pt idx="19860">
                  <c:v>-0.31000000000000005</c:v>
                </c:pt>
                <c:pt idx="19861">
                  <c:v>-0.29000000000000004</c:v>
                </c:pt>
                <c:pt idx="19862">
                  <c:v>-0.28000000000000003</c:v>
                </c:pt>
                <c:pt idx="19863">
                  <c:v>-0.26</c:v>
                </c:pt>
                <c:pt idx="19864">
                  <c:v>-0.22999999999999998</c:v>
                </c:pt>
                <c:pt idx="19865">
                  <c:v>-0.20999999999999996</c:v>
                </c:pt>
                <c:pt idx="19866">
                  <c:v>-0.17999999999999994</c:v>
                </c:pt>
                <c:pt idx="19867">
                  <c:v>-0.16000000000000014</c:v>
                </c:pt>
                <c:pt idx="19868">
                  <c:v>-0.13000000000000012</c:v>
                </c:pt>
                <c:pt idx="19869">
                  <c:v>-0.1100000000000001</c:v>
                </c:pt>
                <c:pt idx="19870">
                  <c:v>-8.0000000000000071E-2</c:v>
                </c:pt>
                <c:pt idx="19871">
                  <c:v>-6.0000000000000053E-2</c:v>
                </c:pt>
                <c:pt idx="19872">
                  <c:v>-3.0000000000000027E-2</c:v>
                </c:pt>
                <c:pt idx="19873">
                  <c:v>-1.0000000000000009E-2</c:v>
                </c:pt>
                <c:pt idx="19874">
                  <c:v>2.0000000000000018E-2</c:v>
                </c:pt>
                <c:pt idx="19875">
                  <c:v>4.0000000000000036E-2</c:v>
                </c:pt>
                <c:pt idx="19876">
                  <c:v>7.0000000000000062E-2</c:v>
                </c:pt>
                <c:pt idx="19877">
                  <c:v>8.0000000000000071E-2</c:v>
                </c:pt>
                <c:pt idx="19878">
                  <c:v>8.9999999999999858E-2</c:v>
                </c:pt>
                <c:pt idx="19879">
                  <c:v>0.11999999999999988</c:v>
                </c:pt>
                <c:pt idx="19880">
                  <c:v>0.1399999999999999</c:v>
                </c:pt>
                <c:pt idx="19881">
                  <c:v>0.16999999999999993</c:v>
                </c:pt>
                <c:pt idx="19882">
                  <c:v>0.18999999999999995</c:v>
                </c:pt>
                <c:pt idx="19883">
                  <c:v>0.18999999999999995</c:v>
                </c:pt>
                <c:pt idx="19884">
                  <c:v>0.21999999999999997</c:v>
                </c:pt>
                <c:pt idx="19885">
                  <c:v>0.24</c:v>
                </c:pt>
                <c:pt idx="19886">
                  <c:v>0.27</c:v>
                </c:pt>
                <c:pt idx="19887">
                  <c:v>0.29000000000000004</c:v>
                </c:pt>
                <c:pt idx="19888">
                  <c:v>0.29000000000000004</c:v>
                </c:pt>
                <c:pt idx="19889">
                  <c:v>0.32000000000000006</c:v>
                </c:pt>
                <c:pt idx="19890">
                  <c:v>0.34999999999999987</c:v>
                </c:pt>
                <c:pt idx="19891">
                  <c:v>0.35999999999999988</c:v>
                </c:pt>
                <c:pt idx="19892">
                  <c:v>0.36999999999999988</c:v>
                </c:pt>
                <c:pt idx="19893">
                  <c:v>0.39999999999999991</c:v>
                </c:pt>
                <c:pt idx="19894">
                  <c:v>0.41999999999999993</c:v>
                </c:pt>
                <c:pt idx="19895">
                  <c:v>0.41999999999999993</c:v>
                </c:pt>
                <c:pt idx="19896">
                  <c:v>0.44999999999999996</c:v>
                </c:pt>
                <c:pt idx="19897">
                  <c:v>0.46999999999999975</c:v>
                </c:pt>
                <c:pt idx="19898">
                  <c:v>0.5</c:v>
                </c:pt>
                <c:pt idx="19899">
                  <c:v>0.5</c:v>
                </c:pt>
                <c:pt idx="19900">
                  <c:v>0.52</c:v>
                </c:pt>
                <c:pt idx="19901">
                  <c:v>0.5299999999999998</c:v>
                </c:pt>
                <c:pt idx="19902">
                  <c:v>0.5299999999999998</c:v>
                </c:pt>
                <c:pt idx="19903">
                  <c:v>0.5</c:v>
                </c:pt>
                <c:pt idx="19904">
                  <c:v>0.48</c:v>
                </c:pt>
                <c:pt idx="19905">
                  <c:v>0.46999999999999975</c:v>
                </c:pt>
                <c:pt idx="19906">
                  <c:v>0.44999999999999996</c:v>
                </c:pt>
                <c:pt idx="19907">
                  <c:v>0.41999999999999993</c:v>
                </c:pt>
                <c:pt idx="19908">
                  <c:v>0.40999999999999992</c:v>
                </c:pt>
                <c:pt idx="19909">
                  <c:v>0.39999999999999991</c:v>
                </c:pt>
                <c:pt idx="19910">
                  <c:v>0.36999999999999988</c:v>
                </c:pt>
                <c:pt idx="19911">
                  <c:v>0.34999999999999987</c:v>
                </c:pt>
                <c:pt idx="19912">
                  <c:v>0.32000000000000006</c:v>
                </c:pt>
                <c:pt idx="19913">
                  <c:v>0.29000000000000004</c:v>
                </c:pt>
                <c:pt idx="19914">
                  <c:v>0.29000000000000004</c:v>
                </c:pt>
                <c:pt idx="19915">
                  <c:v>0.27</c:v>
                </c:pt>
                <c:pt idx="19916">
                  <c:v>0.24</c:v>
                </c:pt>
                <c:pt idx="19917">
                  <c:v>0.22999999999999998</c:v>
                </c:pt>
                <c:pt idx="19918">
                  <c:v>0.21999999999999997</c:v>
                </c:pt>
                <c:pt idx="19919">
                  <c:v>0.18999999999999995</c:v>
                </c:pt>
                <c:pt idx="19920">
                  <c:v>0.16999999999999993</c:v>
                </c:pt>
                <c:pt idx="19921">
                  <c:v>0.1399999999999999</c:v>
                </c:pt>
                <c:pt idx="19922">
                  <c:v>0.12999999999999989</c:v>
                </c:pt>
                <c:pt idx="19923">
                  <c:v>0.11999999999999988</c:v>
                </c:pt>
                <c:pt idx="19924">
                  <c:v>8.9999999999999858E-2</c:v>
                </c:pt>
                <c:pt idx="19925">
                  <c:v>7.0000000000000062E-2</c:v>
                </c:pt>
                <c:pt idx="19926">
                  <c:v>4.0000000000000036E-2</c:v>
                </c:pt>
                <c:pt idx="19927">
                  <c:v>2.0000000000000018E-2</c:v>
                </c:pt>
                <c:pt idx="19928">
                  <c:v>-1.0000000000000009E-2</c:v>
                </c:pt>
                <c:pt idx="19929">
                  <c:v>-3.0000000000000027E-2</c:v>
                </c:pt>
                <c:pt idx="19930">
                  <c:v>-6.0000000000000053E-2</c:v>
                </c:pt>
                <c:pt idx="19931">
                  <c:v>-8.0000000000000071E-2</c:v>
                </c:pt>
                <c:pt idx="19932">
                  <c:v>-8.0000000000000071E-2</c:v>
                </c:pt>
                <c:pt idx="19933">
                  <c:v>-0.1100000000000001</c:v>
                </c:pt>
                <c:pt idx="19934">
                  <c:v>-0.13000000000000012</c:v>
                </c:pt>
                <c:pt idx="19935">
                  <c:v>-0.16000000000000014</c:v>
                </c:pt>
                <c:pt idx="19936">
                  <c:v>-0.17999999999999994</c:v>
                </c:pt>
                <c:pt idx="19937">
                  <c:v>-0.20999999999999996</c:v>
                </c:pt>
                <c:pt idx="19938">
                  <c:v>-0.22999999999999998</c:v>
                </c:pt>
                <c:pt idx="19939">
                  <c:v>-0.26</c:v>
                </c:pt>
                <c:pt idx="19940">
                  <c:v>-0.28000000000000003</c:v>
                </c:pt>
                <c:pt idx="19941">
                  <c:v>-0.31000000000000005</c:v>
                </c:pt>
                <c:pt idx="19942">
                  <c:v>-0.33000000000000007</c:v>
                </c:pt>
                <c:pt idx="19943">
                  <c:v>-0.34000000000000008</c:v>
                </c:pt>
                <c:pt idx="19944">
                  <c:v>-0.3600000000000001</c:v>
                </c:pt>
                <c:pt idx="19945">
                  <c:v>-0.39000000000000012</c:v>
                </c:pt>
                <c:pt idx="19946">
                  <c:v>-0.41000000000000014</c:v>
                </c:pt>
                <c:pt idx="19947">
                  <c:v>-0.42999999999999994</c:v>
                </c:pt>
                <c:pt idx="19948">
                  <c:v>-0.43999999999999995</c:v>
                </c:pt>
                <c:pt idx="19949">
                  <c:v>-0.45999999999999996</c:v>
                </c:pt>
                <c:pt idx="19950">
                  <c:v>-0.49</c:v>
                </c:pt>
                <c:pt idx="19951">
                  <c:v>-0.51</c:v>
                </c:pt>
                <c:pt idx="19952">
                  <c:v>-0.55000000000000004</c:v>
                </c:pt>
                <c:pt idx="19953">
                  <c:v>-0.57000000000000006</c:v>
                </c:pt>
                <c:pt idx="19954">
                  <c:v>-0.60000000000000009</c:v>
                </c:pt>
                <c:pt idx="19955">
                  <c:v>-0.62</c:v>
                </c:pt>
                <c:pt idx="19956">
                  <c:v>-0.65</c:v>
                </c:pt>
                <c:pt idx="19957">
                  <c:v>-0.66</c:v>
                </c:pt>
                <c:pt idx="19958">
                  <c:v>-0.67</c:v>
                </c:pt>
                <c:pt idx="19959">
                  <c:v>-0.70000000000000007</c:v>
                </c:pt>
                <c:pt idx="19960">
                  <c:v>-0.73</c:v>
                </c:pt>
                <c:pt idx="19961">
                  <c:v>-0.76</c:v>
                </c:pt>
                <c:pt idx="19962">
                  <c:v>-0.79</c:v>
                </c:pt>
                <c:pt idx="19963">
                  <c:v>-0.81</c:v>
                </c:pt>
                <c:pt idx="19964">
                  <c:v>-0.84000000000000008</c:v>
                </c:pt>
                <c:pt idx="19965">
                  <c:v>-0.86</c:v>
                </c:pt>
                <c:pt idx="19966">
                  <c:v>-0.89</c:v>
                </c:pt>
                <c:pt idx="19967">
                  <c:v>-0.9</c:v>
                </c:pt>
                <c:pt idx="19968">
                  <c:v>-0.91</c:v>
                </c:pt>
                <c:pt idx="19969">
                  <c:v>-0.94000000000000006</c:v>
                </c:pt>
                <c:pt idx="19970">
                  <c:v>-0.97000000000000008</c:v>
                </c:pt>
                <c:pt idx="19971">
                  <c:v>-0.99</c:v>
                </c:pt>
                <c:pt idx="19972">
                  <c:v>-1.02</c:v>
                </c:pt>
                <c:pt idx="19973">
                  <c:v>-1.04</c:v>
                </c:pt>
                <c:pt idx="19974">
                  <c:v>-1.07</c:v>
                </c:pt>
                <c:pt idx="19975">
                  <c:v>-1.0900000000000001</c:v>
                </c:pt>
                <c:pt idx="19976">
                  <c:v>-1.1200000000000001</c:v>
                </c:pt>
                <c:pt idx="19977">
                  <c:v>-1.1200000000000001</c:v>
                </c:pt>
                <c:pt idx="19978">
                  <c:v>-1.1400000000000001</c:v>
                </c:pt>
                <c:pt idx="19979">
                  <c:v>-1.17</c:v>
                </c:pt>
                <c:pt idx="19980">
                  <c:v>-1.19</c:v>
                </c:pt>
                <c:pt idx="19981">
                  <c:v>-1.22</c:v>
                </c:pt>
                <c:pt idx="19982">
                  <c:v>-1.23</c:v>
                </c:pt>
                <c:pt idx="19983">
                  <c:v>-1.24</c:v>
                </c:pt>
                <c:pt idx="19984">
                  <c:v>-1.27</c:v>
                </c:pt>
                <c:pt idx="19985">
                  <c:v>-1.29</c:v>
                </c:pt>
                <c:pt idx="19986">
                  <c:v>-1.31</c:v>
                </c:pt>
                <c:pt idx="19987">
                  <c:v>-1.32</c:v>
                </c:pt>
                <c:pt idx="19988">
                  <c:v>-1.34</c:v>
                </c:pt>
                <c:pt idx="19989">
                  <c:v>-1.37</c:v>
                </c:pt>
                <c:pt idx="19990">
                  <c:v>-1.3900000000000001</c:v>
                </c:pt>
                <c:pt idx="19991">
                  <c:v>-1.3900000000000001</c:v>
                </c:pt>
                <c:pt idx="19992">
                  <c:v>-1.42</c:v>
                </c:pt>
                <c:pt idx="19993">
                  <c:v>-1.44</c:v>
                </c:pt>
                <c:pt idx="19994">
                  <c:v>-1.45</c:v>
                </c:pt>
                <c:pt idx="19995">
                  <c:v>-1.47</c:v>
                </c:pt>
                <c:pt idx="19996">
                  <c:v>-1.49</c:v>
                </c:pt>
                <c:pt idx="19997">
                  <c:v>-1.51</c:v>
                </c:pt>
                <c:pt idx="19998">
                  <c:v>-1.52</c:v>
                </c:pt>
                <c:pt idx="19999">
                  <c:v>-1.55</c:v>
                </c:pt>
                <c:pt idx="20000">
                  <c:v>-1.56</c:v>
                </c:pt>
                <c:pt idx="20001">
                  <c:v>-1.56</c:v>
                </c:pt>
                <c:pt idx="20002">
                  <c:v>-1.56</c:v>
                </c:pt>
                <c:pt idx="20003">
                  <c:v>-1.55</c:v>
                </c:pt>
                <c:pt idx="20004">
                  <c:v>-1.53</c:v>
                </c:pt>
                <c:pt idx="20005">
                  <c:v>-1.52</c:v>
                </c:pt>
                <c:pt idx="20006">
                  <c:v>-1.49</c:v>
                </c:pt>
                <c:pt idx="20007">
                  <c:v>-1.48</c:v>
                </c:pt>
                <c:pt idx="20008">
                  <c:v>-1.47</c:v>
                </c:pt>
                <c:pt idx="20009">
                  <c:v>-1.44</c:v>
                </c:pt>
                <c:pt idx="20010">
                  <c:v>-1.42</c:v>
                </c:pt>
                <c:pt idx="20011">
                  <c:v>-1.3900000000000001</c:v>
                </c:pt>
                <c:pt idx="20012">
                  <c:v>-1.3800000000000001</c:v>
                </c:pt>
                <c:pt idx="20013">
                  <c:v>-1.37</c:v>
                </c:pt>
                <c:pt idx="20014">
                  <c:v>-1.34</c:v>
                </c:pt>
                <c:pt idx="20015">
                  <c:v>-1.32</c:v>
                </c:pt>
                <c:pt idx="20016">
                  <c:v>-1.29</c:v>
                </c:pt>
                <c:pt idx="20017">
                  <c:v>-1.27</c:v>
                </c:pt>
                <c:pt idx="20018">
                  <c:v>-1.24</c:v>
                </c:pt>
                <c:pt idx="20019">
                  <c:v>-1.22</c:v>
                </c:pt>
                <c:pt idx="20020">
                  <c:v>-1.19</c:v>
                </c:pt>
                <c:pt idx="20021">
                  <c:v>-1.17</c:v>
                </c:pt>
                <c:pt idx="20022">
                  <c:v>-1.1400000000000001</c:v>
                </c:pt>
                <c:pt idx="20023">
                  <c:v>-1.1200000000000001</c:v>
                </c:pt>
                <c:pt idx="20024">
                  <c:v>-1.0900000000000001</c:v>
                </c:pt>
                <c:pt idx="20025">
                  <c:v>-1.07</c:v>
                </c:pt>
                <c:pt idx="20026">
                  <c:v>-1.04</c:v>
                </c:pt>
                <c:pt idx="20027">
                  <c:v>-1.02</c:v>
                </c:pt>
                <c:pt idx="20028">
                  <c:v>-0.99</c:v>
                </c:pt>
                <c:pt idx="20029">
                  <c:v>-0.97000000000000008</c:v>
                </c:pt>
                <c:pt idx="20030">
                  <c:v>-0.94000000000000006</c:v>
                </c:pt>
                <c:pt idx="20031">
                  <c:v>-0.91</c:v>
                </c:pt>
                <c:pt idx="20032">
                  <c:v>-0.89</c:v>
                </c:pt>
                <c:pt idx="20033">
                  <c:v>-0.88</c:v>
                </c:pt>
                <c:pt idx="20034">
                  <c:v>-0.86</c:v>
                </c:pt>
                <c:pt idx="20035">
                  <c:v>-0.84000000000000008</c:v>
                </c:pt>
                <c:pt idx="20036">
                  <c:v>-0.81</c:v>
                </c:pt>
                <c:pt idx="20037">
                  <c:v>-0.79</c:v>
                </c:pt>
                <c:pt idx="20038">
                  <c:v>-0.76</c:v>
                </c:pt>
                <c:pt idx="20039">
                  <c:v>-0.76</c:v>
                </c:pt>
                <c:pt idx="20040">
                  <c:v>-0.74</c:v>
                </c:pt>
                <c:pt idx="20041">
                  <c:v>-0.71000000000000008</c:v>
                </c:pt>
                <c:pt idx="20042">
                  <c:v>-0.69000000000000006</c:v>
                </c:pt>
                <c:pt idx="20043">
                  <c:v>-0.65</c:v>
                </c:pt>
                <c:pt idx="20044">
                  <c:v>-0.65</c:v>
                </c:pt>
                <c:pt idx="20045">
                  <c:v>-0.62</c:v>
                </c:pt>
                <c:pt idx="20046">
                  <c:v>-0.60000000000000009</c:v>
                </c:pt>
                <c:pt idx="20047">
                  <c:v>-0.57000000000000006</c:v>
                </c:pt>
                <c:pt idx="20048">
                  <c:v>-0.54</c:v>
                </c:pt>
                <c:pt idx="20049">
                  <c:v>-0.51</c:v>
                </c:pt>
                <c:pt idx="20050">
                  <c:v>-0.49</c:v>
                </c:pt>
                <c:pt idx="20051">
                  <c:v>-0.44999999999999996</c:v>
                </c:pt>
                <c:pt idx="20052">
                  <c:v>-0.42999999999999994</c:v>
                </c:pt>
                <c:pt idx="20053">
                  <c:v>-0.39000000000000012</c:v>
                </c:pt>
                <c:pt idx="20054">
                  <c:v>-0.37000000000000011</c:v>
                </c:pt>
                <c:pt idx="20055">
                  <c:v>-0.34000000000000008</c:v>
                </c:pt>
                <c:pt idx="20056">
                  <c:v>-0.32000000000000006</c:v>
                </c:pt>
                <c:pt idx="20057">
                  <c:v>-0.29000000000000004</c:v>
                </c:pt>
                <c:pt idx="20058">
                  <c:v>-0.27</c:v>
                </c:pt>
                <c:pt idx="20059">
                  <c:v>-0.24</c:v>
                </c:pt>
                <c:pt idx="20060">
                  <c:v>-0.21999999999999997</c:v>
                </c:pt>
                <c:pt idx="20061">
                  <c:v>-0.18999999999999995</c:v>
                </c:pt>
                <c:pt idx="20062">
                  <c:v>-0.16999999999999993</c:v>
                </c:pt>
                <c:pt idx="20063">
                  <c:v>-0.14000000000000012</c:v>
                </c:pt>
                <c:pt idx="20064">
                  <c:v>-0.12000000000000011</c:v>
                </c:pt>
                <c:pt idx="20065">
                  <c:v>-9.000000000000008E-2</c:v>
                </c:pt>
                <c:pt idx="20066">
                  <c:v>-7.0000000000000062E-2</c:v>
                </c:pt>
                <c:pt idx="20067">
                  <c:v>-4.0000000000000036E-2</c:v>
                </c:pt>
                <c:pt idx="20068">
                  <c:v>-2.0000000000000018E-2</c:v>
                </c:pt>
                <c:pt idx="20069">
                  <c:v>1.0000000000000009E-2</c:v>
                </c:pt>
                <c:pt idx="20070">
                  <c:v>3.0000000000000027E-2</c:v>
                </c:pt>
                <c:pt idx="20071">
                  <c:v>3.0000000000000027E-2</c:v>
                </c:pt>
                <c:pt idx="20072">
                  <c:v>6.0000000000000053E-2</c:v>
                </c:pt>
                <c:pt idx="20073">
                  <c:v>8.0000000000000071E-2</c:v>
                </c:pt>
                <c:pt idx="20074">
                  <c:v>0.10999999999999988</c:v>
                </c:pt>
                <c:pt idx="20075">
                  <c:v>0.1399999999999999</c:v>
                </c:pt>
                <c:pt idx="20076">
                  <c:v>0.14999999999999991</c:v>
                </c:pt>
                <c:pt idx="20077">
                  <c:v>0.15999999999999992</c:v>
                </c:pt>
                <c:pt idx="20078">
                  <c:v>0.18999999999999995</c:v>
                </c:pt>
                <c:pt idx="20079">
                  <c:v>0.20999999999999996</c:v>
                </c:pt>
                <c:pt idx="20080">
                  <c:v>0.24</c:v>
                </c:pt>
                <c:pt idx="20081">
                  <c:v>0.26</c:v>
                </c:pt>
                <c:pt idx="20082">
                  <c:v>0.27</c:v>
                </c:pt>
                <c:pt idx="20083">
                  <c:v>0.29000000000000004</c:v>
                </c:pt>
                <c:pt idx="20084">
                  <c:v>0.31000000000000005</c:v>
                </c:pt>
                <c:pt idx="20085">
                  <c:v>0.33999999999999986</c:v>
                </c:pt>
                <c:pt idx="20086">
                  <c:v>0.35999999999999988</c:v>
                </c:pt>
                <c:pt idx="20087">
                  <c:v>0.3899999999999999</c:v>
                </c:pt>
                <c:pt idx="20088">
                  <c:v>0.3899999999999999</c:v>
                </c:pt>
                <c:pt idx="20089">
                  <c:v>0.40999999999999992</c:v>
                </c:pt>
                <c:pt idx="20090">
                  <c:v>0.43999999999999995</c:v>
                </c:pt>
                <c:pt idx="20091">
                  <c:v>0.45999999999999996</c:v>
                </c:pt>
                <c:pt idx="20092">
                  <c:v>0.48</c:v>
                </c:pt>
                <c:pt idx="20093">
                  <c:v>0.48999999999999977</c:v>
                </c:pt>
                <c:pt idx="20094">
                  <c:v>0.50999999999999979</c:v>
                </c:pt>
                <c:pt idx="20095">
                  <c:v>0.54</c:v>
                </c:pt>
                <c:pt idx="20096">
                  <c:v>0.56000000000000005</c:v>
                </c:pt>
                <c:pt idx="20097">
                  <c:v>0.56000000000000005</c:v>
                </c:pt>
                <c:pt idx="20098">
                  <c:v>0.58999999999999986</c:v>
                </c:pt>
                <c:pt idx="20099">
                  <c:v>0.60999999999999988</c:v>
                </c:pt>
                <c:pt idx="20100">
                  <c:v>0.60999999999999988</c:v>
                </c:pt>
                <c:pt idx="20101">
                  <c:v>0.64000000000000012</c:v>
                </c:pt>
                <c:pt idx="20102">
                  <c:v>0.66000000000000014</c:v>
                </c:pt>
                <c:pt idx="20103">
                  <c:v>0.66999999999999993</c:v>
                </c:pt>
                <c:pt idx="20104">
                  <c:v>0.69</c:v>
                </c:pt>
                <c:pt idx="20105">
                  <c:v>0.70000000000000018</c:v>
                </c:pt>
                <c:pt idx="20106">
                  <c:v>0.71</c:v>
                </c:pt>
                <c:pt idx="20107">
                  <c:v>0.71</c:v>
                </c:pt>
                <c:pt idx="20108">
                  <c:v>0.71</c:v>
                </c:pt>
                <c:pt idx="20109">
                  <c:v>0.69</c:v>
                </c:pt>
                <c:pt idx="20110">
                  <c:v>0.66000000000000014</c:v>
                </c:pt>
                <c:pt idx="20111">
                  <c:v>0.64000000000000012</c:v>
                </c:pt>
                <c:pt idx="20112">
                  <c:v>0.62000000000000011</c:v>
                </c:pt>
                <c:pt idx="20113">
                  <c:v>0.60999999999999988</c:v>
                </c:pt>
                <c:pt idx="20114">
                  <c:v>0.60000000000000009</c:v>
                </c:pt>
                <c:pt idx="20115">
                  <c:v>0.58999999999999986</c:v>
                </c:pt>
                <c:pt idx="20116">
                  <c:v>0.56000000000000005</c:v>
                </c:pt>
                <c:pt idx="20117">
                  <c:v>0.54</c:v>
                </c:pt>
                <c:pt idx="20118">
                  <c:v>0.50999999999999979</c:v>
                </c:pt>
                <c:pt idx="20119">
                  <c:v>0.5</c:v>
                </c:pt>
                <c:pt idx="20120">
                  <c:v>0.48999999999999977</c:v>
                </c:pt>
                <c:pt idx="20121">
                  <c:v>0.45999999999999996</c:v>
                </c:pt>
                <c:pt idx="20122">
                  <c:v>0.43999999999999995</c:v>
                </c:pt>
                <c:pt idx="20123">
                  <c:v>0.39999999999999991</c:v>
                </c:pt>
                <c:pt idx="20124">
                  <c:v>0.39999999999999991</c:v>
                </c:pt>
                <c:pt idx="20125">
                  <c:v>0.37999999999999989</c:v>
                </c:pt>
                <c:pt idx="20126">
                  <c:v>0.34999999999999987</c:v>
                </c:pt>
                <c:pt idx="20127">
                  <c:v>0.33000000000000007</c:v>
                </c:pt>
                <c:pt idx="20128">
                  <c:v>0.30000000000000004</c:v>
                </c:pt>
                <c:pt idx="20129">
                  <c:v>0.28000000000000003</c:v>
                </c:pt>
                <c:pt idx="20130">
                  <c:v>0.25</c:v>
                </c:pt>
                <c:pt idx="20131">
                  <c:v>0.22999999999999998</c:v>
                </c:pt>
                <c:pt idx="20132">
                  <c:v>0.19999999999999996</c:v>
                </c:pt>
                <c:pt idx="20133">
                  <c:v>0.17999999999999994</c:v>
                </c:pt>
                <c:pt idx="20134">
                  <c:v>0.15999999999999992</c:v>
                </c:pt>
                <c:pt idx="20135">
                  <c:v>0.14999999999999991</c:v>
                </c:pt>
                <c:pt idx="20136">
                  <c:v>0.12999999999999989</c:v>
                </c:pt>
                <c:pt idx="20137">
                  <c:v>9.9999999999999867E-2</c:v>
                </c:pt>
                <c:pt idx="20138">
                  <c:v>8.0000000000000071E-2</c:v>
                </c:pt>
                <c:pt idx="20139">
                  <c:v>5.0000000000000044E-2</c:v>
                </c:pt>
                <c:pt idx="20140">
                  <c:v>3.0000000000000027E-2</c:v>
                </c:pt>
                <c:pt idx="20141">
                  <c:v>0</c:v>
                </c:pt>
                <c:pt idx="20142">
                  <c:v>-2.0000000000000018E-2</c:v>
                </c:pt>
                <c:pt idx="20143">
                  <c:v>-6.0000000000000053E-2</c:v>
                </c:pt>
                <c:pt idx="20144">
                  <c:v>-8.0000000000000071E-2</c:v>
                </c:pt>
                <c:pt idx="20145">
                  <c:v>-0.1100000000000001</c:v>
                </c:pt>
                <c:pt idx="20146">
                  <c:v>-0.14000000000000012</c:v>
                </c:pt>
                <c:pt idx="20147">
                  <c:v>-0.16999999999999993</c:v>
                </c:pt>
                <c:pt idx="20148">
                  <c:v>-0.18999999999999995</c:v>
                </c:pt>
                <c:pt idx="20149">
                  <c:v>-0.21999999999999997</c:v>
                </c:pt>
                <c:pt idx="20150">
                  <c:v>-0.24</c:v>
                </c:pt>
                <c:pt idx="20151">
                  <c:v>-0.27</c:v>
                </c:pt>
                <c:pt idx="20152">
                  <c:v>-0.29000000000000004</c:v>
                </c:pt>
                <c:pt idx="20153">
                  <c:v>-0.32000000000000006</c:v>
                </c:pt>
                <c:pt idx="20154">
                  <c:v>-0.34000000000000008</c:v>
                </c:pt>
                <c:pt idx="20155">
                  <c:v>-0.38000000000000012</c:v>
                </c:pt>
                <c:pt idx="20156">
                  <c:v>-0.40000000000000013</c:v>
                </c:pt>
                <c:pt idx="20157">
                  <c:v>-0.42999999999999994</c:v>
                </c:pt>
                <c:pt idx="20158">
                  <c:v>-0.44999999999999996</c:v>
                </c:pt>
                <c:pt idx="20159">
                  <c:v>-0.48</c:v>
                </c:pt>
                <c:pt idx="20160">
                  <c:v>-0.5</c:v>
                </c:pt>
                <c:pt idx="20161">
                  <c:v>-0.52</c:v>
                </c:pt>
                <c:pt idx="20162">
                  <c:v>-0.53</c:v>
                </c:pt>
                <c:pt idx="20163">
                  <c:v>-0.56000000000000005</c:v>
                </c:pt>
                <c:pt idx="20164">
                  <c:v>-0.59000000000000008</c:v>
                </c:pt>
                <c:pt idx="20165">
                  <c:v>-0.61</c:v>
                </c:pt>
                <c:pt idx="20166">
                  <c:v>-0.64</c:v>
                </c:pt>
                <c:pt idx="20167">
                  <c:v>-0.65</c:v>
                </c:pt>
                <c:pt idx="20168">
                  <c:v>-0.67</c:v>
                </c:pt>
                <c:pt idx="20169">
                  <c:v>-0.70000000000000007</c:v>
                </c:pt>
                <c:pt idx="20170">
                  <c:v>-0.72000000000000008</c:v>
                </c:pt>
                <c:pt idx="20171">
                  <c:v>-0.75</c:v>
                </c:pt>
                <c:pt idx="20172">
                  <c:v>-0.77</c:v>
                </c:pt>
                <c:pt idx="20173">
                  <c:v>-0.8</c:v>
                </c:pt>
                <c:pt idx="20174">
                  <c:v>-0.82000000000000006</c:v>
                </c:pt>
                <c:pt idx="20175">
                  <c:v>-0.85000000000000009</c:v>
                </c:pt>
                <c:pt idx="20176">
                  <c:v>-0.87</c:v>
                </c:pt>
                <c:pt idx="20177">
                  <c:v>-0.9</c:v>
                </c:pt>
                <c:pt idx="20178">
                  <c:v>-0.92</c:v>
                </c:pt>
                <c:pt idx="20179">
                  <c:v>-0.95000000000000007</c:v>
                </c:pt>
                <c:pt idx="20180">
                  <c:v>-0.97000000000000008</c:v>
                </c:pt>
                <c:pt idx="20181">
                  <c:v>-1</c:v>
                </c:pt>
                <c:pt idx="20182">
                  <c:v>-1.01</c:v>
                </c:pt>
                <c:pt idx="20183">
                  <c:v>-1.02</c:v>
                </c:pt>
                <c:pt idx="20184">
                  <c:v>-1.05</c:v>
                </c:pt>
                <c:pt idx="20185">
                  <c:v>-1.07</c:v>
                </c:pt>
                <c:pt idx="20186">
                  <c:v>-1.1000000000000001</c:v>
                </c:pt>
                <c:pt idx="20187">
                  <c:v>-1.1200000000000001</c:v>
                </c:pt>
                <c:pt idx="20188">
                  <c:v>-1.1499999999999999</c:v>
                </c:pt>
                <c:pt idx="20189">
                  <c:v>-1.1800000000000002</c:v>
                </c:pt>
                <c:pt idx="20190">
                  <c:v>-1.2</c:v>
                </c:pt>
                <c:pt idx="20191">
                  <c:v>-1.23</c:v>
                </c:pt>
                <c:pt idx="20192">
                  <c:v>-1.25</c:v>
                </c:pt>
                <c:pt idx="20193">
                  <c:v>-1.28</c:v>
                </c:pt>
                <c:pt idx="20194">
                  <c:v>-1.3</c:v>
                </c:pt>
                <c:pt idx="20195">
                  <c:v>-1.33</c:v>
                </c:pt>
                <c:pt idx="20196">
                  <c:v>-1.35</c:v>
                </c:pt>
                <c:pt idx="20197">
                  <c:v>-1.36</c:v>
                </c:pt>
                <c:pt idx="20198">
                  <c:v>-1.3900000000000001</c:v>
                </c:pt>
                <c:pt idx="20199">
                  <c:v>-1.4100000000000001</c:v>
                </c:pt>
                <c:pt idx="20200">
                  <c:v>-1.42</c:v>
                </c:pt>
                <c:pt idx="20201">
                  <c:v>-1.44</c:v>
                </c:pt>
                <c:pt idx="20202">
                  <c:v>-1.46</c:v>
                </c:pt>
                <c:pt idx="20203">
                  <c:v>-1.49</c:v>
                </c:pt>
                <c:pt idx="20204">
                  <c:v>-1.49</c:v>
                </c:pt>
                <c:pt idx="20205">
                  <c:v>-1.51</c:v>
                </c:pt>
                <c:pt idx="20206">
                  <c:v>-1.54</c:v>
                </c:pt>
                <c:pt idx="20207">
                  <c:v>-1.56</c:v>
                </c:pt>
                <c:pt idx="20208">
                  <c:v>-1.59</c:v>
                </c:pt>
                <c:pt idx="20209">
                  <c:v>-1.61</c:v>
                </c:pt>
                <c:pt idx="20210">
                  <c:v>-1.62</c:v>
                </c:pt>
                <c:pt idx="20211">
                  <c:v>-1.6400000000000001</c:v>
                </c:pt>
                <c:pt idx="20212">
                  <c:v>-1.6400000000000001</c:v>
                </c:pt>
                <c:pt idx="20213">
                  <c:v>-1.6300000000000001</c:v>
                </c:pt>
                <c:pt idx="20214">
                  <c:v>-1.61</c:v>
                </c:pt>
                <c:pt idx="20215">
                  <c:v>-1.61</c:v>
                </c:pt>
                <c:pt idx="20216">
                  <c:v>-1.61</c:v>
                </c:pt>
                <c:pt idx="20217">
                  <c:v>-1.59</c:v>
                </c:pt>
                <c:pt idx="20218">
                  <c:v>-1.56</c:v>
                </c:pt>
                <c:pt idx="20219">
                  <c:v>-1.54</c:v>
                </c:pt>
                <c:pt idx="20220">
                  <c:v>-1.54</c:v>
                </c:pt>
                <c:pt idx="20221">
                  <c:v>-1.51</c:v>
                </c:pt>
                <c:pt idx="20222">
                  <c:v>-1.49</c:v>
                </c:pt>
                <c:pt idx="20223">
                  <c:v>-1.46</c:v>
                </c:pt>
                <c:pt idx="20224">
                  <c:v>-1.45</c:v>
                </c:pt>
                <c:pt idx="20225">
                  <c:v>-1.44</c:v>
                </c:pt>
                <c:pt idx="20226">
                  <c:v>-1.4100000000000001</c:v>
                </c:pt>
                <c:pt idx="20227">
                  <c:v>-1.3900000000000001</c:v>
                </c:pt>
                <c:pt idx="20228">
                  <c:v>-1.36</c:v>
                </c:pt>
                <c:pt idx="20229">
                  <c:v>-1.33</c:v>
                </c:pt>
                <c:pt idx="20230">
                  <c:v>-1.31</c:v>
                </c:pt>
                <c:pt idx="20231">
                  <c:v>-1.28</c:v>
                </c:pt>
                <c:pt idx="20232">
                  <c:v>-1.26</c:v>
                </c:pt>
                <c:pt idx="20233">
                  <c:v>-1.23</c:v>
                </c:pt>
                <c:pt idx="20234">
                  <c:v>-1.21</c:v>
                </c:pt>
                <c:pt idx="20235">
                  <c:v>-1.19</c:v>
                </c:pt>
                <c:pt idx="20236">
                  <c:v>-1.1800000000000002</c:v>
                </c:pt>
                <c:pt idx="20237">
                  <c:v>-1.1400000000000001</c:v>
                </c:pt>
                <c:pt idx="20238">
                  <c:v>-1.1200000000000001</c:v>
                </c:pt>
                <c:pt idx="20239">
                  <c:v>-1.0900000000000001</c:v>
                </c:pt>
                <c:pt idx="20240">
                  <c:v>-1.06</c:v>
                </c:pt>
                <c:pt idx="20241">
                  <c:v>-1.03</c:v>
                </c:pt>
                <c:pt idx="20242">
                  <c:v>-1.01</c:v>
                </c:pt>
                <c:pt idx="20243">
                  <c:v>-0.98</c:v>
                </c:pt>
                <c:pt idx="20244">
                  <c:v>-0.95000000000000007</c:v>
                </c:pt>
                <c:pt idx="20245">
                  <c:v>-0.92</c:v>
                </c:pt>
                <c:pt idx="20246">
                  <c:v>-0.9</c:v>
                </c:pt>
                <c:pt idx="20247">
                  <c:v>-0.88</c:v>
                </c:pt>
                <c:pt idx="20248">
                  <c:v>-0.87</c:v>
                </c:pt>
                <c:pt idx="20249">
                  <c:v>-0.85000000000000009</c:v>
                </c:pt>
                <c:pt idx="20250">
                  <c:v>-0.82000000000000006</c:v>
                </c:pt>
                <c:pt idx="20251">
                  <c:v>-0.8</c:v>
                </c:pt>
                <c:pt idx="20252">
                  <c:v>-0.77</c:v>
                </c:pt>
                <c:pt idx="20253">
                  <c:v>-0.75</c:v>
                </c:pt>
                <c:pt idx="20254">
                  <c:v>-0.72000000000000008</c:v>
                </c:pt>
                <c:pt idx="20255">
                  <c:v>-0.70000000000000007</c:v>
                </c:pt>
                <c:pt idx="20256">
                  <c:v>-0.67</c:v>
                </c:pt>
                <c:pt idx="20257">
                  <c:v>-0.65</c:v>
                </c:pt>
                <c:pt idx="20258">
                  <c:v>-0.62</c:v>
                </c:pt>
                <c:pt idx="20259">
                  <c:v>-0.60000000000000009</c:v>
                </c:pt>
                <c:pt idx="20260">
                  <c:v>-0.60000000000000009</c:v>
                </c:pt>
                <c:pt idx="20261">
                  <c:v>-0.57000000000000006</c:v>
                </c:pt>
                <c:pt idx="20262">
                  <c:v>-0.55000000000000004</c:v>
                </c:pt>
                <c:pt idx="20263">
                  <c:v>-0.52</c:v>
                </c:pt>
                <c:pt idx="20264">
                  <c:v>-0.49</c:v>
                </c:pt>
                <c:pt idx="20265">
                  <c:v>-0.47</c:v>
                </c:pt>
                <c:pt idx="20266">
                  <c:v>-0.44999999999999996</c:v>
                </c:pt>
                <c:pt idx="20267">
                  <c:v>-0.43999999999999995</c:v>
                </c:pt>
                <c:pt idx="20268">
                  <c:v>-0.41999999999999993</c:v>
                </c:pt>
                <c:pt idx="20269">
                  <c:v>-0.39000000000000012</c:v>
                </c:pt>
                <c:pt idx="20270">
                  <c:v>-0.37000000000000011</c:v>
                </c:pt>
                <c:pt idx="20271">
                  <c:v>-0.34000000000000008</c:v>
                </c:pt>
                <c:pt idx="20272">
                  <c:v>-0.32000000000000006</c:v>
                </c:pt>
                <c:pt idx="20273">
                  <c:v>-0.29000000000000004</c:v>
                </c:pt>
                <c:pt idx="20274">
                  <c:v>-0.26</c:v>
                </c:pt>
                <c:pt idx="20275">
                  <c:v>-0.22999999999999998</c:v>
                </c:pt>
                <c:pt idx="20276">
                  <c:v>-0.20999999999999996</c:v>
                </c:pt>
                <c:pt idx="20277">
                  <c:v>-0.17999999999999994</c:v>
                </c:pt>
                <c:pt idx="20278">
                  <c:v>-0.16000000000000014</c:v>
                </c:pt>
                <c:pt idx="20279">
                  <c:v>-0.14000000000000012</c:v>
                </c:pt>
                <c:pt idx="20280">
                  <c:v>-0.13000000000000012</c:v>
                </c:pt>
                <c:pt idx="20281">
                  <c:v>-0.1100000000000001</c:v>
                </c:pt>
                <c:pt idx="20282">
                  <c:v>-8.0000000000000071E-2</c:v>
                </c:pt>
                <c:pt idx="20283">
                  <c:v>-6.0000000000000053E-2</c:v>
                </c:pt>
                <c:pt idx="20284">
                  <c:v>-3.0000000000000027E-2</c:v>
                </c:pt>
                <c:pt idx="20285">
                  <c:v>-1.0000000000000009E-2</c:v>
                </c:pt>
                <c:pt idx="20286">
                  <c:v>1.0000000000000009E-2</c:v>
                </c:pt>
                <c:pt idx="20287">
                  <c:v>2.0000000000000018E-2</c:v>
                </c:pt>
                <c:pt idx="20288">
                  <c:v>5.0000000000000044E-2</c:v>
                </c:pt>
                <c:pt idx="20289">
                  <c:v>8.0000000000000071E-2</c:v>
                </c:pt>
                <c:pt idx="20290">
                  <c:v>9.9999999999999867E-2</c:v>
                </c:pt>
                <c:pt idx="20291">
                  <c:v>0.12999999999999989</c:v>
                </c:pt>
                <c:pt idx="20292">
                  <c:v>0.15999999999999992</c:v>
                </c:pt>
                <c:pt idx="20293">
                  <c:v>0.18999999999999995</c:v>
                </c:pt>
                <c:pt idx="20294">
                  <c:v>0.20999999999999996</c:v>
                </c:pt>
                <c:pt idx="20295">
                  <c:v>0.24</c:v>
                </c:pt>
                <c:pt idx="20296">
                  <c:v>0.27</c:v>
                </c:pt>
                <c:pt idx="20297">
                  <c:v>0.29000000000000004</c:v>
                </c:pt>
                <c:pt idx="20298">
                  <c:v>0.30000000000000004</c:v>
                </c:pt>
                <c:pt idx="20299">
                  <c:v>0.32000000000000006</c:v>
                </c:pt>
                <c:pt idx="20300">
                  <c:v>0.34999999999999987</c:v>
                </c:pt>
                <c:pt idx="20301">
                  <c:v>0.36999999999999988</c:v>
                </c:pt>
                <c:pt idx="20302">
                  <c:v>0.39999999999999991</c:v>
                </c:pt>
                <c:pt idx="20303">
                  <c:v>0.41999999999999993</c:v>
                </c:pt>
                <c:pt idx="20304">
                  <c:v>0.43999999999999995</c:v>
                </c:pt>
                <c:pt idx="20305">
                  <c:v>0.44999999999999996</c:v>
                </c:pt>
                <c:pt idx="20306">
                  <c:v>0.46999999999999975</c:v>
                </c:pt>
                <c:pt idx="20307">
                  <c:v>0.5</c:v>
                </c:pt>
                <c:pt idx="20308">
                  <c:v>0.52</c:v>
                </c:pt>
                <c:pt idx="20309">
                  <c:v>0.54999999999999982</c:v>
                </c:pt>
                <c:pt idx="20310">
                  <c:v>0.56000000000000005</c:v>
                </c:pt>
                <c:pt idx="20311">
                  <c:v>0.56999999999999984</c:v>
                </c:pt>
                <c:pt idx="20312">
                  <c:v>0.60000000000000009</c:v>
                </c:pt>
                <c:pt idx="20313">
                  <c:v>0.62000000000000011</c:v>
                </c:pt>
                <c:pt idx="20314">
                  <c:v>0.64999999999999991</c:v>
                </c:pt>
                <c:pt idx="20315">
                  <c:v>0.66999999999999993</c:v>
                </c:pt>
                <c:pt idx="20316">
                  <c:v>0.68000000000000016</c:v>
                </c:pt>
                <c:pt idx="20317">
                  <c:v>0.70000000000000018</c:v>
                </c:pt>
                <c:pt idx="20318">
                  <c:v>0.71999999999999975</c:v>
                </c:pt>
                <c:pt idx="20319">
                  <c:v>0.75</c:v>
                </c:pt>
                <c:pt idx="20320">
                  <c:v>0.77</c:v>
                </c:pt>
                <c:pt idx="20321">
                  <c:v>0.79</c:v>
                </c:pt>
                <c:pt idx="20322">
                  <c:v>0.79999999999999982</c:v>
                </c:pt>
                <c:pt idx="20323">
                  <c:v>0.81999999999999984</c:v>
                </c:pt>
                <c:pt idx="20324">
                  <c:v>0.85000000000000009</c:v>
                </c:pt>
                <c:pt idx="20325">
                  <c:v>0.87000000000000011</c:v>
                </c:pt>
                <c:pt idx="20326">
                  <c:v>0.89000000000000012</c:v>
                </c:pt>
                <c:pt idx="20327">
                  <c:v>0.89999999999999991</c:v>
                </c:pt>
                <c:pt idx="20328">
                  <c:v>0.91999999999999993</c:v>
                </c:pt>
                <c:pt idx="20329">
                  <c:v>0.96</c:v>
                </c:pt>
                <c:pt idx="20330">
                  <c:v>0.96999999999999975</c:v>
                </c:pt>
                <c:pt idx="20331">
                  <c:v>0.98</c:v>
                </c:pt>
                <c:pt idx="20332">
                  <c:v>1.0099999999999998</c:v>
                </c:pt>
                <c:pt idx="20333">
                  <c:v>1.0299999999999998</c:v>
                </c:pt>
                <c:pt idx="20334">
                  <c:v>1.04</c:v>
                </c:pt>
                <c:pt idx="20335">
                  <c:v>1.04</c:v>
                </c:pt>
                <c:pt idx="20336">
                  <c:v>1.04</c:v>
                </c:pt>
                <c:pt idx="20337">
                  <c:v>1.0299999999999998</c:v>
                </c:pt>
                <c:pt idx="20338">
                  <c:v>1.0099999999999998</c:v>
                </c:pt>
                <c:pt idx="20339">
                  <c:v>0.98</c:v>
                </c:pt>
                <c:pt idx="20340">
                  <c:v>0.98</c:v>
                </c:pt>
                <c:pt idx="20341">
                  <c:v>0.96</c:v>
                </c:pt>
                <c:pt idx="20342">
                  <c:v>0.94</c:v>
                </c:pt>
                <c:pt idx="20343">
                  <c:v>0.93000000000000016</c:v>
                </c:pt>
                <c:pt idx="20344">
                  <c:v>0.91000000000000014</c:v>
                </c:pt>
                <c:pt idx="20345">
                  <c:v>0.87999999999999989</c:v>
                </c:pt>
                <c:pt idx="20346">
                  <c:v>0.85999999999999988</c:v>
                </c:pt>
                <c:pt idx="20347">
                  <c:v>0.85000000000000009</c:v>
                </c:pt>
                <c:pt idx="20348">
                  <c:v>0.83000000000000007</c:v>
                </c:pt>
                <c:pt idx="20349">
                  <c:v>0.81</c:v>
                </c:pt>
                <c:pt idx="20350">
                  <c:v>0.7799999999999998</c:v>
                </c:pt>
                <c:pt idx="20351">
                  <c:v>0.77</c:v>
                </c:pt>
                <c:pt idx="20352">
                  <c:v>0.75999999999999979</c:v>
                </c:pt>
                <c:pt idx="20353">
                  <c:v>0.73</c:v>
                </c:pt>
                <c:pt idx="20354">
                  <c:v>0.71</c:v>
                </c:pt>
                <c:pt idx="20355">
                  <c:v>0.68000000000000016</c:v>
                </c:pt>
                <c:pt idx="20356">
                  <c:v>0.66000000000000014</c:v>
                </c:pt>
                <c:pt idx="20357">
                  <c:v>0.64000000000000012</c:v>
                </c:pt>
                <c:pt idx="20358">
                  <c:v>0.62999999999999989</c:v>
                </c:pt>
                <c:pt idx="20359">
                  <c:v>0.60999999999999988</c:v>
                </c:pt>
                <c:pt idx="20360">
                  <c:v>0.58000000000000007</c:v>
                </c:pt>
                <c:pt idx="20361">
                  <c:v>0.56000000000000005</c:v>
                </c:pt>
                <c:pt idx="20362">
                  <c:v>0.5299999999999998</c:v>
                </c:pt>
                <c:pt idx="20363">
                  <c:v>0.5</c:v>
                </c:pt>
                <c:pt idx="20364">
                  <c:v>0.5</c:v>
                </c:pt>
                <c:pt idx="20365">
                  <c:v>0.48</c:v>
                </c:pt>
                <c:pt idx="20366">
                  <c:v>0.44999999999999996</c:v>
                </c:pt>
                <c:pt idx="20367">
                  <c:v>0.41999999999999993</c:v>
                </c:pt>
                <c:pt idx="20368">
                  <c:v>0.39999999999999991</c:v>
                </c:pt>
                <c:pt idx="20369">
                  <c:v>0.36999999999999988</c:v>
                </c:pt>
                <c:pt idx="20370">
                  <c:v>0.35999999999999988</c:v>
                </c:pt>
                <c:pt idx="20371">
                  <c:v>0.34999999999999987</c:v>
                </c:pt>
                <c:pt idx="20372">
                  <c:v>0.32000000000000006</c:v>
                </c:pt>
                <c:pt idx="20373">
                  <c:v>0.29000000000000004</c:v>
                </c:pt>
                <c:pt idx="20374">
                  <c:v>0.27</c:v>
                </c:pt>
                <c:pt idx="20375">
                  <c:v>0.25</c:v>
                </c:pt>
                <c:pt idx="20376">
                  <c:v>0.24</c:v>
                </c:pt>
                <c:pt idx="20377">
                  <c:v>0.21999999999999997</c:v>
                </c:pt>
                <c:pt idx="20378">
                  <c:v>0.18999999999999995</c:v>
                </c:pt>
                <c:pt idx="20379">
                  <c:v>0.16999999999999993</c:v>
                </c:pt>
                <c:pt idx="20380">
                  <c:v>0.1399999999999999</c:v>
                </c:pt>
                <c:pt idx="20381">
                  <c:v>0.11999999999999988</c:v>
                </c:pt>
                <c:pt idx="20382">
                  <c:v>8.9999999999999858E-2</c:v>
                </c:pt>
                <c:pt idx="20383">
                  <c:v>7.0000000000000062E-2</c:v>
                </c:pt>
                <c:pt idx="20384">
                  <c:v>4.0000000000000036E-2</c:v>
                </c:pt>
                <c:pt idx="20385">
                  <c:v>2.0000000000000018E-2</c:v>
                </c:pt>
                <c:pt idx="20386">
                  <c:v>-1.0000000000000009E-2</c:v>
                </c:pt>
                <c:pt idx="20387">
                  <c:v>-3.0000000000000027E-2</c:v>
                </c:pt>
                <c:pt idx="20388">
                  <c:v>-6.0000000000000053E-2</c:v>
                </c:pt>
                <c:pt idx="20389">
                  <c:v>-8.0000000000000071E-2</c:v>
                </c:pt>
                <c:pt idx="20390">
                  <c:v>-0.1100000000000001</c:v>
                </c:pt>
                <c:pt idx="20391">
                  <c:v>-0.12000000000000011</c:v>
                </c:pt>
                <c:pt idx="20392">
                  <c:v>-0.13000000000000012</c:v>
                </c:pt>
                <c:pt idx="20393">
                  <c:v>-0.16000000000000014</c:v>
                </c:pt>
                <c:pt idx="20394">
                  <c:v>-0.17999999999999994</c:v>
                </c:pt>
                <c:pt idx="20395">
                  <c:v>-0.20999999999999996</c:v>
                </c:pt>
                <c:pt idx="20396">
                  <c:v>-0.22999999999999998</c:v>
                </c:pt>
                <c:pt idx="20397">
                  <c:v>-0.25</c:v>
                </c:pt>
                <c:pt idx="20398">
                  <c:v>-0.26</c:v>
                </c:pt>
                <c:pt idx="20399">
                  <c:v>-0.28000000000000003</c:v>
                </c:pt>
                <c:pt idx="20400">
                  <c:v>-0.31000000000000005</c:v>
                </c:pt>
                <c:pt idx="20401">
                  <c:v>-0.34000000000000008</c:v>
                </c:pt>
                <c:pt idx="20402">
                  <c:v>-0.3600000000000001</c:v>
                </c:pt>
                <c:pt idx="20403">
                  <c:v>-0.37000000000000011</c:v>
                </c:pt>
                <c:pt idx="20404">
                  <c:v>-0.39000000000000012</c:v>
                </c:pt>
                <c:pt idx="20405">
                  <c:v>-0.41000000000000014</c:v>
                </c:pt>
                <c:pt idx="20406">
                  <c:v>-0.43999999999999995</c:v>
                </c:pt>
                <c:pt idx="20407">
                  <c:v>-0.47</c:v>
                </c:pt>
                <c:pt idx="20408">
                  <c:v>-0.49</c:v>
                </c:pt>
                <c:pt idx="20409">
                  <c:v>-0.49</c:v>
                </c:pt>
                <c:pt idx="20410">
                  <c:v>-0.52</c:v>
                </c:pt>
                <c:pt idx="20411">
                  <c:v>-0.55000000000000004</c:v>
                </c:pt>
                <c:pt idx="20412">
                  <c:v>-0.57000000000000006</c:v>
                </c:pt>
                <c:pt idx="20413">
                  <c:v>-0.60000000000000009</c:v>
                </c:pt>
                <c:pt idx="20414">
                  <c:v>-0.60000000000000009</c:v>
                </c:pt>
                <c:pt idx="20415">
                  <c:v>-0.62</c:v>
                </c:pt>
                <c:pt idx="20416">
                  <c:v>-0.65</c:v>
                </c:pt>
                <c:pt idx="20417">
                  <c:v>-0.67</c:v>
                </c:pt>
                <c:pt idx="20418">
                  <c:v>-0.70000000000000007</c:v>
                </c:pt>
                <c:pt idx="20419">
                  <c:v>-0.72000000000000008</c:v>
                </c:pt>
                <c:pt idx="20420">
                  <c:v>-0.75</c:v>
                </c:pt>
                <c:pt idx="20421">
                  <c:v>-0.77</c:v>
                </c:pt>
                <c:pt idx="20422">
                  <c:v>-0.8</c:v>
                </c:pt>
                <c:pt idx="20423">
                  <c:v>-0.82000000000000006</c:v>
                </c:pt>
                <c:pt idx="20424">
                  <c:v>-0.85000000000000009</c:v>
                </c:pt>
                <c:pt idx="20425">
                  <c:v>-0.87</c:v>
                </c:pt>
                <c:pt idx="20426">
                  <c:v>-0.9</c:v>
                </c:pt>
                <c:pt idx="20427">
                  <c:v>-0.91</c:v>
                </c:pt>
                <c:pt idx="20428">
                  <c:v>-0.92</c:v>
                </c:pt>
                <c:pt idx="20429">
                  <c:v>-0.95000000000000007</c:v>
                </c:pt>
                <c:pt idx="20430">
                  <c:v>-0.97000000000000008</c:v>
                </c:pt>
                <c:pt idx="20431">
                  <c:v>-1</c:v>
                </c:pt>
                <c:pt idx="20432">
                  <c:v>-1.02</c:v>
                </c:pt>
                <c:pt idx="20433">
                  <c:v>-1.05</c:v>
                </c:pt>
                <c:pt idx="20434">
                  <c:v>-1.07</c:v>
                </c:pt>
                <c:pt idx="20435">
                  <c:v>-1.1000000000000001</c:v>
                </c:pt>
                <c:pt idx="20436">
                  <c:v>-1.1200000000000001</c:v>
                </c:pt>
                <c:pt idx="20437">
                  <c:v>-1.1200000000000001</c:v>
                </c:pt>
                <c:pt idx="20438">
                  <c:v>-1.1499999999999999</c:v>
                </c:pt>
                <c:pt idx="20439">
                  <c:v>-1.1800000000000002</c:v>
                </c:pt>
                <c:pt idx="20440">
                  <c:v>-1.1800000000000002</c:v>
                </c:pt>
                <c:pt idx="20441">
                  <c:v>-1.2</c:v>
                </c:pt>
                <c:pt idx="20442">
                  <c:v>-1.22</c:v>
                </c:pt>
                <c:pt idx="20443">
                  <c:v>-1.23</c:v>
                </c:pt>
                <c:pt idx="20444">
                  <c:v>-1.23</c:v>
                </c:pt>
                <c:pt idx="20445">
                  <c:v>-1.21</c:v>
                </c:pt>
                <c:pt idx="20446">
                  <c:v>-1.2</c:v>
                </c:pt>
                <c:pt idx="20447">
                  <c:v>-1.1800000000000002</c:v>
                </c:pt>
                <c:pt idx="20448">
                  <c:v>-1.1499999999999999</c:v>
                </c:pt>
                <c:pt idx="20449">
                  <c:v>-1.1200000000000001</c:v>
                </c:pt>
                <c:pt idx="20450">
                  <c:v>-1.1100000000000001</c:v>
                </c:pt>
                <c:pt idx="20451">
                  <c:v>-1.1000000000000001</c:v>
                </c:pt>
                <c:pt idx="20452">
                  <c:v>-1.07</c:v>
                </c:pt>
                <c:pt idx="20453">
                  <c:v>-1.05</c:v>
                </c:pt>
                <c:pt idx="20454">
                  <c:v>-1.04</c:v>
                </c:pt>
                <c:pt idx="20455">
                  <c:v>-1.02</c:v>
                </c:pt>
                <c:pt idx="20456">
                  <c:v>-1</c:v>
                </c:pt>
                <c:pt idx="20457">
                  <c:v>-0.97000000000000008</c:v>
                </c:pt>
                <c:pt idx="20458">
                  <c:v>-0.95000000000000007</c:v>
                </c:pt>
                <c:pt idx="20459">
                  <c:v>-0.94000000000000006</c:v>
                </c:pt>
                <c:pt idx="20460">
                  <c:v>-0.92</c:v>
                </c:pt>
                <c:pt idx="20461">
                  <c:v>-0.9</c:v>
                </c:pt>
                <c:pt idx="20462">
                  <c:v>-0.87</c:v>
                </c:pt>
                <c:pt idx="20463">
                  <c:v>-0.85000000000000009</c:v>
                </c:pt>
                <c:pt idx="20464">
                  <c:v>-0.82000000000000006</c:v>
                </c:pt>
                <c:pt idx="20465">
                  <c:v>-0.8</c:v>
                </c:pt>
                <c:pt idx="20466">
                  <c:v>-0.77</c:v>
                </c:pt>
                <c:pt idx="20467">
                  <c:v>-0.75</c:v>
                </c:pt>
                <c:pt idx="20468">
                  <c:v>-0.72000000000000008</c:v>
                </c:pt>
                <c:pt idx="20469">
                  <c:v>-0.70000000000000007</c:v>
                </c:pt>
                <c:pt idx="20470">
                  <c:v>-0.69000000000000006</c:v>
                </c:pt>
                <c:pt idx="20471">
                  <c:v>-0.67</c:v>
                </c:pt>
                <c:pt idx="20472">
                  <c:v>-0.65</c:v>
                </c:pt>
                <c:pt idx="20473">
                  <c:v>-0.62</c:v>
                </c:pt>
                <c:pt idx="20474">
                  <c:v>-0.60000000000000009</c:v>
                </c:pt>
                <c:pt idx="20475">
                  <c:v>-0.57000000000000006</c:v>
                </c:pt>
                <c:pt idx="20476">
                  <c:v>-0.56000000000000005</c:v>
                </c:pt>
                <c:pt idx="20477">
                  <c:v>-0.54</c:v>
                </c:pt>
                <c:pt idx="20478">
                  <c:v>-0.51</c:v>
                </c:pt>
                <c:pt idx="20479">
                  <c:v>-0.49</c:v>
                </c:pt>
                <c:pt idx="20480">
                  <c:v>-0.45999999999999996</c:v>
                </c:pt>
                <c:pt idx="20481">
                  <c:v>-0.43999999999999995</c:v>
                </c:pt>
                <c:pt idx="20482">
                  <c:v>-0.42999999999999994</c:v>
                </c:pt>
                <c:pt idx="20483">
                  <c:v>-0.41000000000000014</c:v>
                </c:pt>
                <c:pt idx="20484">
                  <c:v>-0.38000000000000012</c:v>
                </c:pt>
                <c:pt idx="20485">
                  <c:v>-0.35000000000000009</c:v>
                </c:pt>
                <c:pt idx="20486">
                  <c:v>-0.33000000000000007</c:v>
                </c:pt>
                <c:pt idx="20487">
                  <c:v>-0.29000000000000004</c:v>
                </c:pt>
                <c:pt idx="20488">
                  <c:v>-0.29000000000000004</c:v>
                </c:pt>
                <c:pt idx="20489">
                  <c:v>-0.27</c:v>
                </c:pt>
                <c:pt idx="20490">
                  <c:v>-0.24</c:v>
                </c:pt>
                <c:pt idx="20491">
                  <c:v>-0.21999999999999997</c:v>
                </c:pt>
                <c:pt idx="20492">
                  <c:v>-0.18999999999999995</c:v>
                </c:pt>
                <c:pt idx="20493">
                  <c:v>-0.16000000000000014</c:v>
                </c:pt>
                <c:pt idx="20494">
                  <c:v>-0.13000000000000012</c:v>
                </c:pt>
                <c:pt idx="20495">
                  <c:v>-0.1100000000000001</c:v>
                </c:pt>
                <c:pt idx="20496">
                  <c:v>-8.0000000000000071E-2</c:v>
                </c:pt>
                <c:pt idx="20497">
                  <c:v>-6.0000000000000053E-2</c:v>
                </c:pt>
                <c:pt idx="20498">
                  <c:v>-3.0000000000000027E-2</c:v>
                </c:pt>
                <c:pt idx="20499">
                  <c:v>-3.0000000000000027E-2</c:v>
                </c:pt>
                <c:pt idx="20500">
                  <c:v>0</c:v>
                </c:pt>
                <c:pt idx="20501">
                  <c:v>3.0000000000000027E-2</c:v>
                </c:pt>
                <c:pt idx="20502">
                  <c:v>5.0000000000000044E-2</c:v>
                </c:pt>
                <c:pt idx="20503">
                  <c:v>8.0000000000000071E-2</c:v>
                </c:pt>
                <c:pt idx="20504">
                  <c:v>8.9999999999999858E-2</c:v>
                </c:pt>
                <c:pt idx="20505">
                  <c:v>9.9999999999999867E-2</c:v>
                </c:pt>
                <c:pt idx="20506">
                  <c:v>0.12999999999999989</c:v>
                </c:pt>
                <c:pt idx="20507">
                  <c:v>0.14999999999999991</c:v>
                </c:pt>
                <c:pt idx="20508">
                  <c:v>0.17999999999999994</c:v>
                </c:pt>
                <c:pt idx="20509">
                  <c:v>0.19999999999999996</c:v>
                </c:pt>
                <c:pt idx="20510">
                  <c:v>0.21999999999999997</c:v>
                </c:pt>
                <c:pt idx="20511">
                  <c:v>0.22999999999999998</c:v>
                </c:pt>
                <c:pt idx="20512">
                  <c:v>0.25</c:v>
                </c:pt>
                <c:pt idx="20513">
                  <c:v>0.28000000000000003</c:v>
                </c:pt>
                <c:pt idx="20514">
                  <c:v>0.30000000000000004</c:v>
                </c:pt>
                <c:pt idx="20515">
                  <c:v>0.33000000000000007</c:v>
                </c:pt>
                <c:pt idx="20516">
                  <c:v>0.33999999999999986</c:v>
                </c:pt>
                <c:pt idx="20517">
                  <c:v>0.34999999999999987</c:v>
                </c:pt>
                <c:pt idx="20518">
                  <c:v>0.37999999999999989</c:v>
                </c:pt>
                <c:pt idx="20519">
                  <c:v>0.39999999999999991</c:v>
                </c:pt>
                <c:pt idx="20520">
                  <c:v>0.42999999999999994</c:v>
                </c:pt>
                <c:pt idx="20521">
                  <c:v>0.44999999999999996</c:v>
                </c:pt>
                <c:pt idx="20522">
                  <c:v>0.45999999999999996</c:v>
                </c:pt>
                <c:pt idx="20523">
                  <c:v>0.48</c:v>
                </c:pt>
                <c:pt idx="20524">
                  <c:v>0.5</c:v>
                </c:pt>
                <c:pt idx="20525">
                  <c:v>0.5299999999999998</c:v>
                </c:pt>
                <c:pt idx="20526">
                  <c:v>0.56000000000000005</c:v>
                </c:pt>
                <c:pt idx="20527">
                  <c:v>0.58000000000000007</c:v>
                </c:pt>
                <c:pt idx="20528">
                  <c:v>0.60999999999999988</c:v>
                </c:pt>
                <c:pt idx="20529">
                  <c:v>0.62999999999999989</c:v>
                </c:pt>
                <c:pt idx="20530">
                  <c:v>0.66000000000000014</c:v>
                </c:pt>
                <c:pt idx="20531">
                  <c:v>0.68000000000000016</c:v>
                </c:pt>
                <c:pt idx="20532">
                  <c:v>0.69</c:v>
                </c:pt>
                <c:pt idx="20533">
                  <c:v>0.71</c:v>
                </c:pt>
                <c:pt idx="20534">
                  <c:v>0.73</c:v>
                </c:pt>
                <c:pt idx="20535">
                  <c:v>0.75999999999999979</c:v>
                </c:pt>
                <c:pt idx="20536">
                  <c:v>0.7799999999999998</c:v>
                </c:pt>
                <c:pt idx="20537">
                  <c:v>0.79</c:v>
                </c:pt>
                <c:pt idx="20538">
                  <c:v>0.81</c:v>
                </c:pt>
                <c:pt idx="20539">
                  <c:v>0.83000000000000007</c:v>
                </c:pt>
                <c:pt idx="20540">
                  <c:v>0.85999999999999988</c:v>
                </c:pt>
                <c:pt idx="20541">
                  <c:v>0.87000000000000011</c:v>
                </c:pt>
                <c:pt idx="20542">
                  <c:v>0.87999999999999989</c:v>
                </c:pt>
                <c:pt idx="20543">
                  <c:v>0.91000000000000014</c:v>
                </c:pt>
                <c:pt idx="20544">
                  <c:v>0.93000000000000016</c:v>
                </c:pt>
                <c:pt idx="20545">
                  <c:v>0.96</c:v>
                </c:pt>
                <c:pt idx="20546">
                  <c:v>0.98</c:v>
                </c:pt>
                <c:pt idx="20547">
                  <c:v>1.0099999999999998</c:v>
                </c:pt>
                <c:pt idx="20548">
                  <c:v>1.0299999999999998</c:v>
                </c:pt>
                <c:pt idx="20549">
                  <c:v>1.0299999999999998</c:v>
                </c:pt>
                <c:pt idx="20550">
                  <c:v>1.0299999999999998</c:v>
                </c:pt>
                <c:pt idx="20551">
                  <c:v>1.0299999999999998</c:v>
                </c:pt>
                <c:pt idx="20552">
                  <c:v>1.0099999999999998</c:v>
                </c:pt>
                <c:pt idx="20553">
                  <c:v>1.0099999999999998</c:v>
                </c:pt>
                <c:pt idx="20554">
                  <c:v>1.0099999999999998</c:v>
                </c:pt>
                <c:pt idx="20555">
                  <c:v>0.98</c:v>
                </c:pt>
                <c:pt idx="20556">
                  <c:v>0.96</c:v>
                </c:pt>
                <c:pt idx="20557">
                  <c:v>0.94</c:v>
                </c:pt>
                <c:pt idx="20558">
                  <c:v>0.93000000000000016</c:v>
                </c:pt>
                <c:pt idx="20559">
                  <c:v>0.91000000000000014</c:v>
                </c:pt>
                <c:pt idx="20560">
                  <c:v>0.87999999999999989</c:v>
                </c:pt>
                <c:pt idx="20561">
                  <c:v>0.87000000000000011</c:v>
                </c:pt>
                <c:pt idx="20562">
                  <c:v>0.85999999999999988</c:v>
                </c:pt>
                <c:pt idx="20563">
                  <c:v>0.83000000000000007</c:v>
                </c:pt>
                <c:pt idx="20564">
                  <c:v>0.81</c:v>
                </c:pt>
                <c:pt idx="20565">
                  <c:v>0.7799999999999998</c:v>
                </c:pt>
                <c:pt idx="20566">
                  <c:v>0.77</c:v>
                </c:pt>
                <c:pt idx="20567">
                  <c:v>0.75999999999999979</c:v>
                </c:pt>
                <c:pt idx="20568">
                  <c:v>0.73</c:v>
                </c:pt>
                <c:pt idx="20569">
                  <c:v>0.71</c:v>
                </c:pt>
                <c:pt idx="20570">
                  <c:v>0.68000000000000016</c:v>
                </c:pt>
                <c:pt idx="20571">
                  <c:v>0.66000000000000014</c:v>
                </c:pt>
                <c:pt idx="20572">
                  <c:v>0.64000000000000012</c:v>
                </c:pt>
                <c:pt idx="20573">
                  <c:v>0.62999999999999989</c:v>
                </c:pt>
                <c:pt idx="20574">
                  <c:v>0.60999999999999988</c:v>
                </c:pt>
                <c:pt idx="20575">
                  <c:v>0.58000000000000007</c:v>
                </c:pt>
                <c:pt idx="20576">
                  <c:v>0.56000000000000005</c:v>
                </c:pt>
                <c:pt idx="20577">
                  <c:v>0.5299999999999998</c:v>
                </c:pt>
                <c:pt idx="20578">
                  <c:v>0.50999999999999979</c:v>
                </c:pt>
                <c:pt idx="20579">
                  <c:v>0.5</c:v>
                </c:pt>
                <c:pt idx="20580">
                  <c:v>0.48</c:v>
                </c:pt>
                <c:pt idx="20581">
                  <c:v>0.44999999999999996</c:v>
                </c:pt>
                <c:pt idx="20582">
                  <c:v>0.42999999999999994</c:v>
                </c:pt>
                <c:pt idx="20583">
                  <c:v>0.39999999999999991</c:v>
                </c:pt>
                <c:pt idx="20584">
                  <c:v>0.36999999999999988</c:v>
                </c:pt>
                <c:pt idx="20585">
                  <c:v>0.33999999999999986</c:v>
                </c:pt>
                <c:pt idx="20586">
                  <c:v>0.31000000000000005</c:v>
                </c:pt>
                <c:pt idx="20587">
                  <c:v>0.29000000000000004</c:v>
                </c:pt>
                <c:pt idx="20588">
                  <c:v>0.25</c:v>
                </c:pt>
                <c:pt idx="20589">
                  <c:v>0.24</c:v>
                </c:pt>
                <c:pt idx="20590">
                  <c:v>0.22999999999999998</c:v>
                </c:pt>
                <c:pt idx="20591">
                  <c:v>0.19999999999999996</c:v>
                </c:pt>
                <c:pt idx="20592">
                  <c:v>0.17999999999999994</c:v>
                </c:pt>
                <c:pt idx="20593">
                  <c:v>0.14999999999999991</c:v>
                </c:pt>
                <c:pt idx="20594">
                  <c:v>0.12999999999999989</c:v>
                </c:pt>
                <c:pt idx="20595">
                  <c:v>0.10999999999999988</c:v>
                </c:pt>
                <c:pt idx="20596">
                  <c:v>9.9999999999999867E-2</c:v>
                </c:pt>
                <c:pt idx="20597">
                  <c:v>8.0000000000000071E-2</c:v>
                </c:pt>
                <c:pt idx="20598">
                  <c:v>5.0000000000000044E-2</c:v>
                </c:pt>
                <c:pt idx="20599">
                  <c:v>3.0000000000000027E-2</c:v>
                </c:pt>
                <c:pt idx="20600">
                  <c:v>0</c:v>
                </c:pt>
                <c:pt idx="20601">
                  <c:v>-2.0000000000000018E-2</c:v>
                </c:pt>
                <c:pt idx="20602">
                  <c:v>-3.0000000000000027E-2</c:v>
                </c:pt>
                <c:pt idx="20603">
                  <c:v>-5.0000000000000044E-2</c:v>
                </c:pt>
                <c:pt idx="20604">
                  <c:v>-7.0000000000000062E-2</c:v>
                </c:pt>
                <c:pt idx="20605">
                  <c:v>-0.10000000000000009</c:v>
                </c:pt>
                <c:pt idx="20606">
                  <c:v>-0.13000000000000012</c:v>
                </c:pt>
                <c:pt idx="20607">
                  <c:v>-0.15000000000000013</c:v>
                </c:pt>
                <c:pt idx="20608">
                  <c:v>-0.16000000000000014</c:v>
                </c:pt>
                <c:pt idx="20609">
                  <c:v>-0.17999999999999994</c:v>
                </c:pt>
                <c:pt idx="20610">
                  <c:v>-0.20999999999999996</c:v>
                </c:pt>
                <c:pt idx="20611">
                  <c:v>-0.22999999999999998</c:v>
                </c:pt>
                <c:pt idx="20612">
                  <c:v>-0.26</c:v>
                </c:pt>
                <c:pt idx="20613">
                  <c:v>-0.28000000000000003</c:v>
                </c:pt>
                <c:pt idx="20614">
                  <c:v>-0.29000000000000004</c:v>
                </c:pt>
                <c:pt idx="20615">
                  <c:v>-0.31000000000000005</c:v>
                </c:pt>
                <c:pt idx="20616">
                  <c:v>-0.34000000000000008</c:v>
                </c:pt>
                <c:pt idx="20617">
                  <c:v>-0.3600000000000001</c:v>
                </c:pt>
                <c:pt idx="20618">
                  <c:v>-0.39000000000000012</c:v>
                </c:pt>
                <c:pt idx="20619">
                  <c:v>-0.41999999999999993</c:v>
                </c:pt>
                <c:pt idx="20620">
                  <c:v>-0.42999999999999994</c:v>
                </c:pt>
                <c:pt idx="20621">
                  <c:v>-0.43999999999999995</c:v>
                </c:pt>
                <c:pt idx="20622">
                  <c:v>-0.47</c:v>
                </c:pt>
                <c:pt idx="20623">
                  <c:v>-0.49</c:v>
                </c:pt>
                <c:pt idx="20624">
                  <c:v>-0.52</c:v>
                </c:pt>
                <c:pt idx="20625">
                  <c:v>-0.55000000000000004</c:v>
                </c:pt>
                <c:pt idx="20626">
                  <c:v>-0.56000000000000005</c:v>
                </c:pt>
                <c:pt idx="20627">
                  <c:v>-0.57000000000000006</c:v>
                </c:pt>
                <c:pt idx="20628">
                  <c:v>-0.60000000000000009</c:v>
                </c:pt>
                <c:pt idx="20629">
                  <c:v>-0.62</c:v>
                </c:pt>
                <c:pt idx="20630">
                  <c:v>-0.65</c:v>
                </c:pt>
                <c:pt idx="20631">
                  <c:v>-0.67</c:v>
                </c:pt>
                <c:pt idx="20632">
                  <c:v>-0.70000000000000007</c:v>
                </c:pt>
                <c:pt idx="20633">
                  <c:v>-0.72000000000000008</c:v>
                </c:pt>
                <c:pt idx="20634">
                  <c:v>-0.75</c:v>
                </c:pt>
                <c:pt idx="20635">
                  <c:v>-0.77</c:v>
                </c:pt>
                <c:pt idx="20636">
                  <c:v>-0.8</c:v>
                </c:pt>
                <c:pt idx="20637">
                  <c:v>-0.82000000000000006</c:v>
                </c:pt>
                <c:pt idx="20638">
                  <c:v>-0.85000000000000009</c:v>
                </c:pt>
                <c:pt idx="20639">
                  <c:v>-0.87</c:v>
                </c:pt>
                <c:pt idx="20640">
                  <c:v>-0.9</c:v>
                </c:pt>
                <c:pt idx="20641">
                  <c:v>-0.92</c:v>
                </c:pt>
                <c:pt idx="20642">
                  <c:v>-0.94000000000000006</c:v>
                </c:pt>
                <c:pt idx="20643">
                  <c:v>-0.95000000000000007</c:v>
                </c:pt>
                <c:pt idx="20644">
                  <c:v>-0.97000000000000008</c:v>
                </c:pt>
                <c:pt idx="20645">
                  <c:v>-1</c:v>
                </c:pt>
                <c:pt idx="20646">
                  <c:v>-1.02</c:v>
                </c:pt>
                <c:pt idx="20647">
                  <c:v>-1.05</c:v>
                </c:pt>
                <c:pt idx="20648">
                  <c:v>-1.07</c:v>
                </c:pt>
                <c:pt idx="20649">
                  <c:v>-1.07</c:v>
                </c:pt>
                <c:pt idx="20650">
                  <c:v>-1.1000000000000001</c:v>
                </c:pt>
                <c:pt idx="20651">
                  <c:v>-1.1200000000000001</c:v>
                </c:pt>
                <c:pt idx="20652">
                  <c:v>-1.1499999999999999</c:v>
                </c:pt>
                <c:pt idx="20653">
                  <c:v>-1.1800000000000002</c:v>
                </c:pt>
                <c:pt idx="20654">
                  <c:v>-1.2</c:v>
                </c:pt>
                <c:pt idx="20655">
                  <c:v>-1.23</c:v>
                </c:pt>
                <c:pt idx="20656">
                  <c:v>-1.25</c:v>
                </c:pt>
                <c:pt idx="20657">
                  <c:v>-1.28</c:v>
                </c:pt>
                <c:pt idx="20658">
                  <c:v>-1.28</c:v>
                </c:pt>
                <c:pt idx="20659">
                  <c:v>-1.3</c:v>
                </c:pt>
                <c:pt idx="20660">
                  <c:v>-1.33</c:v>
                </c:pt>
                <c:pt idx="20661">
                  <c:v>-1.35</c:v>
                </c:pt>
                <c:pt idx="20662">
                  <c:v>-1.37</c:v>
                </c:pt>
                <c:pt idx="20663">
                  <c:v>-1.3800000000000001</c:v>
                </c:pt>
                <c:pt idx="20664">
                  <c:v>-1.4</c:v>
                </c:pt>
                <c:pt idx="20665">
                  <c:v>-1.43</c:v>
                </c:pt>
                <c:pt idx="20666">
                  <c:v>-1.44</c:v>
                </c:pt>
                <c:pt idx="20667">
                  <c:v>-1.45</c:v>
                </c:pt>
                <c:pt idx="20668">
                  <c:v>-1.48</c:v>
                </c:pt>
                <c:pt idx="20669">
                  <c:v>-1.5</c:v>
                </c:pt>
                <c:pt idx="20670">
                  <c:v>-1.51</c:v>
                </c:pt>
                <c:pt idx="20671">
                  <c:v>-1.53</c:v>
                </c:pt>
                <c:pt idx="20672">
                  <c:v>-1.55</c:v>
                </c:pt>
                <c:pt idx="20673">
                  <c:v>-1.58</c:v>
                </c:pt>
                <c:pt idx="20674">
                  <c:v>-1.6</c:v>
                </c:pt>
                <c:pt idx="20675">
                  <c:v>-1.6</c:v>
                </c:pt>
                <c:pt idx="20676">
                  <c:v>-1.55</c:v>
                </c:pt>
                <c:pt idx="20677">
                  <c:v>-1.54</c:v>
                </c:pt>
                <c:pt idx="20678">
                  <c:v>-1.53</c:v>
                </c:pt>
                <c:pt idx="20679">
                  <c:v>-1.5</c:v>
                </c:pt>
                <c:pt idx="20680">
                  <c:v>-1.49</c:v>
                </c:pt>
                <c:pt idx="20681">
                  <c:v>-1.48</c:v>
                </c:pt>
                <c:pt idx="20682">
                  <c:v>-1.45</c:v>
                </c:pt>
                <c:pt idx="20683">
                  <c:v>-1.44</c:v>
                </c:pt>
                <c:pt idx="20684">
                  <c:v>-1.43</c:v>
                </c:pt>
                <c:pt idx="20685">
                  <c:v>-1.4</c:v>
                </c:pt>
                <c:pt idx="20686">
                  <c:v>-1.3800000000000001</c:v>
                </c:pt>
                <c:pt idx="20687">
                  <c:v>-1.35</c:v>
                </c:pt>
                <c:pt idx="20688">
                  <c:v>-1.33</c:v>
                </c:pt>
                <c:pt idx="20689">
                  <c:v>-1.33</c:v>
                </c:pt>
                <c:pt idx="20690">
                  <c:v>-1.3</c:v>
                </c:pt>
                <c:pt idx="20691">
                  <c:v>-1.28</c:v>
                </c:pt>
                <c:pt idx="20692">
                  <c:v>-1.25</c:v>
                </c:pt>
                <c:pt idx="20693">
                  <c:v>-1.23</c:v>
                </c:pt>
                <c:pt idx="20694">
                  <c:v>-1.22</c:v>
                </c:pt>
                <c:pt idx="20695">
                  <c:v>-1.2</c:v>
                </c:pt>
                <c:pt idx="20696">
                  <c:v>-1.1800000000000002</c:v>
                </c:pt>
                <c:pt idx="20697">
                  <c:v>-1.1499999999999999</c:v>
                </c:pt>
                <c:pt idx="20698">
                  <c:v>-1.1200000000000001</c:v>
                </c:pt>
                <c:pt idx="20699">
                  <c:v>-1.1000000000000001</c:v>
                </c:pt>
                <c:pt idx="20700">
                  <c:v>-1.07</c:v>
                </c:pt>
                <c:pt idx="20701">
                  <c:v>-1.05</c:v>
                </c:pt>
                <c:pt idx="20702">
                  <c:v>-1.02</c:v>
                </c:pt>
                <c:pt idx="20703">
                  <c:v>-0.99</c:v>
                </c:pt>
                <c:pt idx="20704">
                  <c:v>-0.97000000000000008</c:v>
                </c:pt>
                <c:pt idx="20705">
                  <c:v>-0.94000000000000006</c:v>
                </c:pt>
                <c:pt idx="20706">
                  <c:v>-0.92</c:v>
                </c:pt>
                <c:pt idx="20707">
                  <c:v>-0.91</c:v>
                </c:pt>
                <c:pt idx="20708">
                  <c:v>-0.89</c:v>
                </c:pt>
                <c:pt idx="20709">
                  <c:v>-0.86</c:v>
                </c:pt>
                <c:pt idx="20710">
                  <c:v>-0.83000000000000007</c:v>
                </c:pt>
                <c:pt idx="20711">
                  <c:v>-0.81</c:v>
                </c:pt>
                <c:pt idx="20712">
                  <c:v>-0.77</c:v>
                </c:pt>
                <c:pt idx="20713">
                  <c:v>-0.76</c:v>
                </c:pt>
                <c:pt idx="20714">
                  <c:v>-0.75</c:v>
                </c:pt>
                <c:pt idx="20715">
                  <c:v>-0.72000000000000008</c:v>
                </c:pt>
                <c:pt idx="20716">
                  <c:v>-0.69000000000000006</c:v>
                </c:pt>
                <c:pt idx="20717">
                  <c:v>-0.66</c:v>
                </c:pt>
                <c:pt idx="20718">
                  <c:v>-0.64</c:v>
                </c:pt>
                <c:pt idx="20719">
                  <c:v>-0.60000000000000009</c:v>
                </c:pt>
                <c:pt idx="20720">
                  <c:v>-0.58000000000000007</c:v>
                </c:pt>
                <c:pt idx="20721">
                  <c:v>-0.55000000000000004</c:v>
                </c:pt>
                <c:pt idx="20722">
                  <c:v>-0.53</c:v>
                </c:pt>
                <c:pt idx="20723">
                  <c:v>-0.5</c:v>
                </c:pt>
                <c:pt idx="20724">
                  <c:v>-0.48</c:v>
                </c:pt>
                <c:pt idx="20725">
                  <c:v>-0.43999999999999995</c:v>
                </c:pt>
                <c:pt idx="20726">
                  <c:v>-0.41999999999999993</c:v>
                </c:pt>
                <c:pt idx="20727">
                  <c:v>-0.39000000000000012</c:v>
                </c:pt>
                <c:pt idx="20728">
                  <c:v>-0.3600000000000001</c:v>
                </c:pt>
                <c:pt idx="20729">
                  <c:v>-0.34000000000000008</c:v>
                </c:pt>
                <c:pt idx="20730">
                  <c:v>-0.31000000000000005</c:v>
                </c:pt>
                <c:pt idx="20731">
                  <c:v>-0.28000000000000003</c:v>
                </c:pt>
                <c:pt idx="20732">
                  <c:v>-0.26</c:v>
                </c:pt>
                <c:pt idx="20733">
                  <c:v>-0.22999999999999998</c:v>
                </c:pt>
                <c:pt idx="20734">
                  <c:v>-0.20999999999999996</c:v>
                </c:pt>
                <c:pt idx="20735">
                  <c:v>-0.17999999999999994</c:v>
                </c:pt>
                <c:pt idx="20736">
                  <c:v>-0.15000000000000013</c:v>
                </c:pt>
                <c:pt idx="20737">
                  <c:v>-0.13000000000000012</c:v>
                </c:pt>
                <c:pt idx="20738">
                  <c:v>-0.13000000000000012</c:v>
                </c:pt>
                <c:pt idx="20739">
                  <c:v>-0.10000000000000009</c:v>
                </c:pt>
                <c:pt idx="20740">
                  <c:v>-7.0000000000000062E-2</c:v>
                </c:pt>
                <c:pt idx="20741">
                  <c:v>-4.0000000000000036E-2</c:v>
                </c:pt>
                <c:pt idx="20742">
                  <c:v>-2.0000000000000018E-2</c:v>
                </c:pt>
                <c:pt idx="20743">
                  <c:v>2.0000000000000018E-2</c:v>
                </c:pt>
                <c:pt idx="20744">
                  <c:v>3.0000000000000027E-2</c:v>
                </c:pt>
                <c:pt idx="20745">
                  <c:v>4.0000000000000036E-2</c:v>
                </c:pt>
                <c:pt idx="20746">
                  <c:v>7.0000000000000062E-2</c:v>
                </c:pt>
                <c:pt idx="20747">
                  <c:v>9.9999999999999867E-2</c:v>
                </c:pt>
                <c:pt idx="20748">
                  <c:v>0.1399999999999999</c:v>
                </c:pt>
                <c:pt idx="20749">
                  <c:v>0.16999999999999993</c:v>
                </c:pt>
                <c:pt idx="20750">
                  <c:v>0.18999999999999995</c:v>
                </c:pt>
                <c:pt idx="20751">
                  <c:v>0.19999999999999996</c:v>
                </c:pt>
                <c:pt idx="20752">
                  <c:v>0.22999999999999998</c:v>
                </c:pt>
                <c:pt idx="20753">
                  <c:v>0.25</c:v>
                </c:pt>
                <c:pt idx="20754">
                  <c:v>0.28000000000000003</c:v>
                </c:pt>
                <c:pt idx="20755">
                  <c:v>0.30000000000000004</c:v>
                </c:pt>
                <c:pt idx="20756">
                  <c:v>0.33000000000000007</c:v>
                </c:pt>
                <c:pt idx="20757">
                  <c:v>0.33999999999999986</c:v>
                </c:pt>
                <c:pt idx="20758">
                  <c:v>0.34999999999999987</c:v>
                </c:pt>
                <c:pt idx="20759">
                  <c:v>0.37999999999999989</c:v>
                </c:pt>
                <c:pt idx="20760">
                  <c:v>0.40999999999999992</c:v>
                </c:pt>
                <c:pt idx="20761">
                  <c:v>0.43999999999999995</c:v>
                </c:pt>
                <c:pt idx="20762">
                  <c:v>0.45999999999999996</c:v>
                </c:pt>
                <c:pt idx="20763">
                  <c:v>0.48999999999999977</c:v>
                </c:pt>
                <c:pt idx="20764">
                  <c:v>0.50999999999999979</c:v>
                </c:pt>
                <c:pt idx="20765">
                  <c:v>0.54</c:v>
                </c:pt>
                <c:pt idx="20766">
                  <c:v>0.56000000000000005</c:v>
                </c:pt>
                <c:pt idx="20767">
                  <c:v>0.58999999999999986</c:v>
                </c:pt>
                <c:pt idx="20768">
                  <c:v>0.60999999999999988</c:v>
                </c:pt>
                <c:pt idx="20769">
                  <c:v>0.62000000000000011</c:v>
                </c:pt>
                <c:pt idx="20770">
                  <c:v>0.64000000000000012</c:v>
                </c:pt>
                <c:pt idx="20771">
                  <c:v>0.66000000000000014</c:v>
                </c:pt>
                <c:pt idx="20772">
                  <c:v>0.69</c:v>
                </c:pt>
                <c:pt idx="20773">
                  <c:v>0.71</c:v>
                </c:pt>
                <c:pt idx="20774">
                  <c:v>0.73999999999999977</c:v>
                </c:pt>
                <c:pt idx="20775">
                  <c:v>0.75</c:v>
                </c:pt>
                <c:pt idx="20776">
                  <c:v>0.77</c:v>
                </c:pt>
                <c:pt idx="20777">
                  <c:v>0.79</c:v>
                </c:pt>
                <c:pt idx="20778">
                  <c:v>0.81999999999999984</c:v>
                </c:pt>
                <c:pt idx="20779">
                  <c:v>0.83999999999999986</c:v>
                </c:pt>
                <c:pt idx="20780">
                  <c:v>0.85000000000000009</c:v>
                </c:pt>
                <c:pt idx="20781">
                  <c:v>0.87000000000000011</c:v>
                </c:pt>
                <c:pt idx="20782">
                  <c:v>0.89000000000000012</c:v>
                </c:pt>
                <c:pt idx="20783">
                  <c:v>0.91999999999999993</c:v>
                </c:pt>
                <c:pt idx="20784">
                  <c:v>0.93000000000000016</c:v>
                </c:pt>
                <c:pt idx="20785">
                  <c:v>0.94</c:v>
                </c:pt>
                <c:pt idx="20786">
                  <c:v>0.96999999999999975</c:v>
                </c:pt>
                <c:pt idx="20787">
                  <c:v>0.98999999999999977</c:v>
                </c:pt>
                <c:pt idx="20788">
                  <c:v>1.0099999999999998</c:v>
                </c:pt>
                <c:pt idx="20789">
                  <c:v>1.02</c:v>
                </c:pt>
                <c:pt idx="20790">
                  <c:v>1.04</c:v>
                </c:pt>
                <c:pt idx="20791">
                  <c:v>1.0699999999999998</c:v>
                </c:pt>
                <c:pt idx="20792">
                  <c:v>1.08</c:v>
                </c:pt>
                <c:pt idx="20793">
                  <c:v>1.0899999999999999</c:v>
                </c:pt>
                <c:pt idx="20794">
                  <c:v>1.1200000000000001</c:v>
                </c:pt>
                <c:pt idx="20795">
                  <c:v>1.1200000000000001</c:v>
                </c:pt>
                <c:pt idx="20796">
                  <c:v>1.0899999999999999</c:v>
                </c:pt>
                <c:pt idx="20797">
                  <c:v>1.0699999999999998</c:v>
                </c:pt>
                <c:pt idx="20798">
                  <c:v>1.04</c:v>
                </c:pt>
                <c:pt idx="20799">
                  <c:v>1.0299999999999998</c:v>
                </c:pt>
                <c:pt idx="20800">
                  <c:v>1.02</c:v>
                </c:pt>
                <c:pt idx="20801">
                  <c:v>1.0099999999999998</c:v>
                </c:pt>
                <c:pt idx="20802">
                  <c:v>0.98999999999999977</c:v>
                </c:pt>
                <c:pt idx="20803">
                  <c:v>0.96999999999999975</c:v>
                </c:pt>
                <c:pt idx="20804">
                  <c:v>0.94</c:v>
                </c:pt>
                <c:pt idx="20805">
                  <c:v>0.91999999999999993</c:v>
                </c:pt>
                <c:pt idx="20806">
                  <c:v>0.89000000000000012</c:v>
                </c:pt>
                <c:pt idx="20807">
                  <c:v>0.87000000000000011</c:v>
                </c:pt>
                <c:pt idx="20808">
                  <c:v>0.87000000000000011</c:v>
                </c:pt>
                <c:pt idx="20809">
                  <c:v>0.83999999999999986</c:v>
                </c:pt>
                <c:pt idx="20810">
                  <c:v>0.81999999999999984</c:v>
                </c:pt>
                <c:pt idx="20811">
                  <c:v>0.79</c:v>
                </c:pt>
                <c:pt idx="20812">
                  <c:v>0.77</c:v>
                </c:pt>
                <c:pt idx="20813">
                  <c:v>0.75999999999999979</c:v>
                </c:pt>
                <c:pt idx="20814">
                  <c:v>0.73999999999999977</c:v>
                </c:pt>
                <c:pt idx="20815">
                  <c:v>0.71</c:v>
                </c:pt>
                <c:pt idx="20816">
                  <c:v>0.69</c:v>
                </c:pt>
                <c:pt idx="20817">
                  <c:v>0.66000000000000014</c:v>
                </c:pt>
                <c:pt idx="20818">
                  <c:v>0.64000000000000012</c:v>
                </c:pt>
                <c:pt idx="20819">
                  <c:v>0.60999999999999988</c:v>
                </c:pt>
                <c:pt idx="20820">
                  <c:v>0.58999999999999986</c:v>
                </c:pt>
                <c:pt idx="20821">
                  <c:v>0.56000000000000005</c:v>
                </c:pt>
                <c:pt idx="20822">
                  <c:v>0.54</c:v>
                </c:pt>
                <c:pt idx="20823">
                  <c:v>0.50999999999999979</c:v>
                </c:pt>
                <c:pt idx="20824">
                  <c:v>0.48999999999999977</c:v>
                </c:pt>
                <c:pt idx="20825">
                  <c:v>0.45999999999999996</c:v>
                </c:pt>
                <c:pt idx="20826">
                  <c:v>0.43999999999999995</c:v>
                </c:pt>
                <c:pt idx="20827">
                  <c:v>0.40999999999999992</c:v>
                </c:pt>
                <c:pt idx="20828">
                  <c:v>0.3899999999999999</c:v>
                </c:pt>
                <c:pt idx="20829">
                  <c:v>0.36999999999999988</c:v>
                </c:pt>
                <c:pt idx="20830">
                  <c:v>0.35999999999999988</c:v>
                </c:pt>
                <c:pt idx="20831">
                  <c:v>0.33999999999999986</c:v>
                </c:pt>
                <c:pt idx="20832">
                  <c:v>0.30000000000000004</c:v>
                </c:pt>
                <c:pt idx="20833">
                  <c:v>0.28000000000000003</c:v>
                </c:pt>
                <c:pt idx="20834">
                  <c:v>0.25</c:v>
                </c:pt>
                <c:pt idx="20835">
                  <c:v>0.22999999999999998</c:v>
                </c:pt>
                <c:pt idx="20836">
                  <c:v>0.19999999999999996</c:v>
                </c:pt>
                <c:pt idx="20837">
                  <c:v>0.17999999999999994</c:v>
                </c:pt>
                <c:pt idx="20838">
                  <c:v>0.14999999999999991</c:v>
                </c:pt>
                <c:pt idx="20839">
                  <c:v>0.12999999999999989</c:v>
                </c:pt>
                <c:pt idx="20840">
                  <c:v>9.9999999999999867E-2</c:v>
                </c:pt>
                <c:pt idx="20841">
                  <c:v>8.0000000000000071E-2</c:v>
                </c:pt>
                <c:pt idx="20842">
                  <c:v>5.0000000000000044E-2</c:v>
                </c:pt>
                <c:pt idx="20843">
                  <c:v>3.0000000000000027E-2</c:v>
                </c:pt>
                <c:pt idx="20844">
                  <c:v>0</c:v>
                </c:pt>
                <c:pt idx="20845">
                  <c:v>-2.0000000000000018E-2</c:v>
                </c:pt>
                <c:pt idx="20846">
                  <c:v>-5.0000000000000044E-2</c:v>
                </c:pt>
                <c:pt idx="20847">
                  <c:v>-7.0000000000000062E-2</c:v>
                </c:pt>
                <c:pt idx="20848">
                  <c:v>-0.1100000000000001</c:v>
                </c:pt>
                <c:pt idx="20849">
                  <c:v>-0.13000000000000012</c:v>
                </c:pt>
                <c:pt idx="20850">
                  <c:v>-0.13000000000000012</c:v>
                </c:pt>
                <c:pt idx="20851">
                  <c:v>-0.16999999999999993</c:v>
                </c:pt>
                <c:pt idx="20852">
                  <c:v>-0.18999999999999995</c:v>
                </c:pt>
                <c:pt idx="20853">
                  <c:v>-0.21999999999999997</c:v>
                </c:pt>
                <c:pt idx="20854">
                  <c:v>-0.24</c:v>
                </c:pt>
                <c:pt idx="20855">
                  <c:v>-0.27</c:v>
                </c:pt>
                <c:pt idx="20856">
                  <c:v>-0.29000000000000004</c:v>
                </c:pt>
                <c:pt idx="20857">
                  <c:v>-0.32000000000000006</c:v>
                </c:pt>
                <c:pt idx="20858">
                  <c:v>-0.34000000000000008</c:v>
                </c:pt>
                <c:pt idx="20859">
                  <c:v>-0.37000000000000011</c:v>
                </c:pt>
                <c:pt idx="20860">
                  <c:v>-0.38000000000000012</c:v>
                </c:pt>
                <c:pt idx="20861">
                  <c:v>-0.39000000000000012</c:v>
                </c:pt>
                <c:pt idx="20862">
                  <c:v>-0.41999999999999993</c:v>
                </c:pt>
                <c:pt idx="20863">
                  <c:v>-0.43999999999999995</c:v>
                </c:pt>
                <c:pt idx="20864">
                  <c:v>-0.47</c:v>
                </c:pt>
                <c:pt idx="20865">
                  <c:v>-0.49</c:v>
                </c:pt>
                <c:pt idx="20866">
                  <c:v>-0.49</c:v>
                </c:pt>
                <c:pt idx="20867">
                  <c:v>-0.52</c:v>
                </c:pt>
                <c:pt idx="20868">
                  <c:v>-0.55000000000000004</c:v>
                </c:pt>
                <c:pt idx="20869">
                  <c:v>-0.57000000000000006</c:v>
                </c:pt>
                <c:pt idx="20870">
                  <c:v>-0.60000000000000009</c:v>
                </c:pt>
                <c:pt idx="20871">
                  <c:v>-0.61</c:v>
                </c:pt>
                <c:pt idx="20872">
                  <c:v>-0.62</c:v>
                </c:pt>
                <c:pt idx="20873">
                  <c:v>-0.65</c:v>
                </c:pt>
                <c:pt idx="20874">
                  <c:v>-0.67</c:v>
                </c:pt>
                <c:pt idx="20875">
                  <c:v>-0.70000000000000007</c:v>
                </c:pt>
                <c:pt idx="20876">
                  <c:v>-0.72000000000000008</c:v>
                </c:pt>
                <c:pt idx="20877">
                  <c:v>-0.73</c:v>
                </c:pt>
                <c:pt idx="20878">
                  <c:v>-0.75</c:v>
                </c:pt>
                <c:pt idx="20879">
                  <c:v>-0.77</c:v>
                </c:pt>
                <c:pt idx="20880">
                  <c:v>-0.8</c:v>
                </c:pt>
                <c:pt idx="20881">
                  <c:v>-0.82000000000000006</c:v>
                </c:pt>
                <c:pt idx="20882">
                  <c:v>-0.84000000000000008</c:v>
                </c:pt>
                <c:pt idx="20883">
                  <c:v>-0.86</c:v>
                </c:pt>
                <c:pt idx="20884">
                  <c:v>-0.88</c:v>
                </c:pt>
                <c:pt idx="20885">
                  <c:v>-0.91</c:v>
                </c:pt>
                <c:pt idx="20886">
                  <c:v>-0.93</c:v>
                </c:pt>
                <c:pt idx="20887">
                  <c:v>-0.93</c:v>
                </c:pt>
                <c:pt idx="20888">
                  <c:v>-0.96000000000000008</c:v>
                </c:pt>
                <c:pt idx="20889">
                  <c:v>-0.98</c:v>
                </c:pt>
                <c:pt idx="20890">
                  <c:v>-1.01</c:v>
                </c:pt>
                <c:pt idx="20891">
                  <c:v>-1.03</c:v>
                </c:pt>
                <c:pt idx="20892">
                  <c:v>-1.06</c:v>
                </c:pt>
                <c:pt idx="20893">
                  <c:v>-1.08</c:v>
                </c:pt>
                <c:pt idx="20894">
                  <c:v>-1.1100000000000001</c:v>
                </c:pt>
                <c:pt idx="20895">
                  <c:v>-1.1200000000000001</c:v>
                </c:pt>
                <c:pt idx="20896">
                  <c:v>-1.1300000000000001</c:v>
                </c:pt>
                <c:pt idx="20897">
                  <c:v>-1.1600000000000001</c:v>
                </c:pt>
                <c:pt idx="20898">
                  <c:v>-1.1800000000000002</c:v>
                </c:pt>
                <c:pt idx="20899">
                  <c:v>-1.21</c:v>
                </c:pt>
                <c:pt idx="20900">
                  <c:v>-1.23</c:v>
                </c:pt>
                <c:pt idx="20901">
                  <c:v>-1.26</c:v>
                </c:pt>
                <c:pt idx="20902">
                  <c:v>-1.26</c:v>
                </c:pt>
                <c:pt idx="20903">
                  <c:v>-1.28</c:v>
                </c:pt>
                <c:pt idx="20904">
                  <c:v>-1.31</c:v>
                </c:pt>
                <c:pt idx="20905">
                  <c:v>-1.31</c:v>
                </c:pt>
                <c:pt idx="20906">
                  <c:v>-1.33</c:v>
                </c:pt>
                <c:pt idx="20907">
                  <c:v>-1.33</c:v>
                </c:pt>
                <c:pt idx="20908">
                  <c:v>-1.28</c:v>
                </c:pt>
                <c:pt idx="20909">
                  <c:v>-1.28</c:v>
                </c:pt>
                <c:pt idx="20910">
                  <c:v>-1.26</c:v>
                </c:pt>
                <c:pt idx="20911">
                  <c:v>-1.23</c:v>
                </c:pt>
                <c:pt idx="20912">
                  <c:v>-1.21</c:v>
                </c:pt>
                <c:pt idx="20913">
                  <c:v>-1.1800000000000002</c:v>
                </c:pt>
                <c:pt idx="20914">
                  <c:v>-1.1800000000000002</c:v>
                </c:pt>
                <c:pt idx="20915">
                  <c:v>-1.1600000000000001</c:v>
                </c:pt>
                <c:pt idx="20916">
                  <c:v>-1.1300000000000001</c:v>
                </c:pt>
                <c:pt idx="20917">
                  <c:v>-1.1200000000000001</c:v>
                </c:pt>
                <c:pt idx="20918">
                  <c:v>-1.1100000000000001</c:v>
                </c:pt>
                <c:pt idx="20919">
                  <c:v>-1.08</c:v>
                </c:pt>
                <c:pt idx="20920">
                  <c:v>-1.06</c:v>
                </c:pt>
                <c:pt idx="20921">
                  <c:v>-1.03</c:v>
                </c:pt>
                <c:pt idx="20922">
                  <c:v>-1.02</c:v>
                </c:pt>
                <c:pt idx="20923">
                  <c:v>-1.01</c:v>
                </c:pt>
                <c:pt idx="20924">
                  <c:v>-0.98</c:v>
                </c:pt>
                <c:pt idx="20925">
                  <c:v>-0.96000000000000008</c:v>
                </c:pt>
                <c:pt idx="20926">
                  <c:v>-0.93</c:v>
                </c:pt>
                <c:pt idx="20927">
                  <c:v>-0.91</c:v>
                </c:pt>
                <c:pt idx="20928">
                  <c:v>-0.9</c:v>
                </c:pt>
                <c:pt idx="20929">
                  <c:v>-0.88</c:v>
                </c:pt>
                <c:pt idx="20930">
                  <c:v>-0.86</c:v>
                </c:pt>
                <c:pt idx="20931">
                  <c:v>-0.83000000000000007</c:v>
                </c:pt>
                <c:pt idx="20932">
                  <c:v>-0.81</c:v>
                </c:pt>
                <c:pt idx="20933">
                  <c:v>-0.78</c:v>
                </c:pt>
                <c:pt idx="20934">
                  <c:v>-0.76</c:v>
                </c:pt>
                <c:pt idx="20935">
                  <c:v>-0.76</c:v>
                </c:pt>
                <c:pt idx="20936">
                  <c:v>-0.73</c:v>
                </c:pt>
                <c:pt idx="20937">
                  <c:v>-0.70000000000000007</c:v>
                </c:pt>
                <c:pt idx="20938">
                  <c:v>-0.68</c:v>
                </c:pt>
                <c:pt idx="20939">
                  <c:v>-0.65</c:v>
                </c:pt>
                <c:pt idx="20940">
                  <c:v>-0.63</c:v>
                </c:pt>
                <c:pt idx="20941">
                  <c:v>-0.62</c:v>
                </c:pt>
                <c:pt idx="20942">
                  <c:v>-0.60000000000000009</c:v>
                </c:pt>
                <c:pt idx="20943">
                  <c:v>-0.58000000000000007</c:v>
                </c:pt>
                <c:pt idx="20944">
                  <c:v>-0.55000000000000004</c:v>
                </c:pt>
                <c:pt idx="20945">
                  <c:v>-0.53</c:v>
                </c:pt>
                <c:pt idx="20946">
                  <c:v>-0.5</c:v>
                </c:pt>
                <c:pt idx="20947">
                  <c:v>-0.49</c:v>
                </c:pt>
                <c:pt idx="20948">
                  <c:v>-0.48</c:v>
                </c:pt>
                <c:pt idx="20949">
                  <c:v>-0.44999999999999996</c:v>
                </c:pt>
                <c:pt idx="20950">
                  <c:v>-0.42999999999999994</c:v>
                </c:pt>
                <c:pt idx="20951">
                  <c:v>-0.40000000000000013</c:v>
                </c:pt>
                <c:pt idx="20952">
                  <c:v>-0.38000000000000012</c:v>
                </c:pt>
                <c:pt idx="20953">
                  <c:v>-0.35000000000000009</c:v>
                </c:pt>
                <c:pt idx="20954">
                  <c:v>-0.33000000000000007</c:v>
                </c:pt>
                <c:pt idx="20955">
                  <c:v>-0.30000000000000004</c:v>
                </c:pt>
                <c:pt idx="20956">
                  <c:v>-0.28000000000000003</c:v>
                </c:pt>
                <c:pt idx="20957">
                  <c:v>-0.25</c:v>
                </c:pt>
                <c:pt idx="20958">
                  <c:v>-0.22999999999999998</c:v>
                </c:pt>
                <c:pt idx="20959">
                  <c:v>-0.20999999999999996</c:v>
                </c:pt>
                <c:pt idx="20960">
                  <c:v>-0.19999999999999996</c:v>
                </c:pt>
                <c:pt idx="20961">
                  <c:v>-0.17999999999999994</c:v>
                </c:pt>
                <c:pt idx="20962">
                  <c:v>-0.15000000000000013</c:v>
                </c:pt>
                <c:pt idx="20963">
                  <c:v>-0.13000000000000012</c:v>
                </c:pt>
                <c:pt idx="20964">
                  <c:v>-0.10000000000000009</c:v>
                </c:pt>
                <c:pt idx="20965">
                  <c:v>-7.0000000000000062E-2</c:v>
                </c:pt>
                <c:pt idx="20966">
                  <c:v>-6.0000000000000053E-2</c:v>
                </c:pt>
                <c:pt idx="20967">
                  <c:v>-5.0000000000000044E-2</c:v>
                </c:pt>
                <c:pt idx="20968">
                  <c:v>-2.0000000000000018E-2</c:v>
                </c:pt>
                <c:pt idx="20969">
                  <c:v>0</c:v>
                </c:pt>
                <c:pt idx="20970">
                  <c:v>3.0000000000000027E-2</c:v>
                </c:pt>
                <c:pt idx="20971">
                  <c:v>6.0000000000000053E-2</c:v>
                </c:pt>
                <c:pt idx="20972">
                  <c:v>8.0000000000000071E-2</c:v>
                </c:pt>
                <c:pt idx="20973">
                  <c:v>0.11999999999999988</c:v>
                </c:pt>
                <c:pt idx="20974">
                  <c:v>0.1399999999999999</c:v>
                </c:pt>
                <c:pt idx="20975">
                  <c:v>0.16999999999999993</c:v>
                </c:pt>
                <c:pt idx="20976">
                  <c:v>0.19999999999999996</c:v>
                </c:pt>
                <c:pt idx="20977">
                  <c:v>0.22999999999999998</c:v>
                </c:pt>
                <c:pt idx="20978">
                  <c:v>0.25</c:v>
                </c:pt>
                <c:pt idx="20979">
                  <c:v>0.28000000000000003</c:v>
                </c:pt>
                <c:pt idx="20980">
                  <c:v>0.30000000000000004</c:v>
                </c:pt>
                <c:pt idx="20981">
                  <c:v>0.33000000000000007</c:v>
                </c:pt>
                <c:pt idx="20982">
                  <c:v>0.34999999999999987</c:v>
                </c:pt>
                <c:pt idx="20983">
                  <c:v>0.37999999999999989</c:v>
                </c:pt>
                <c:pt idx="20984">
                  <c:v>0.39999999999999991</c:v>
                </c:pt>
                <c:pt idx="20985">
                  <c:v>0.42999999999999994</c:v>
                </c:pt>
                <c:pt idx="20986">
                  <c:v>0.44999999999999996</c:v>
                </c:pt>
                <c:pt idx="20987">
                  <c:v>0.48</c:v>
                </c:pt>
                <c:pt idx="20988">
                  <c:v>0.5</c:v>
                </c:pt>
                <c:pt idx="20989">
                  <c:v>0.5299999999999998</c:v>
                </c:pt>
                <c:pt idx="20990">
                  <c:v>0.56000000000000005</c:v>
                </c:pt>
                <c:pt idx="20991">
                  <c:v>0.58000000000000007</c:v>
                </c:pt>
                <c:pt idx="20992">
                  <c:v>0.60000000000000009</c:v>
                </c:pt>
                <c:pt idx="20993">
                  <c:v>0.60999999999999988</c:v>
                </c:pt>
                <c:pt idx="20994">
                  <c:v>0.62999999999999989</c:v>
                </c:pt>
                <c:pt idx="20995">
                  <c:v>0.66000000000000014</c:v>
                </c:pt>
                <c:pt idx="20996">
                  <c:v>0.68000000000000016</c:v>
                </c:pt>
                <c:pt idx="20997">
                  <c:v>0.71</c:v>
                </c:pt>
                <c:pt idx="20998">
                  <c:v>0.71</c:v>
                </c:pt>
                <c:pt idx="20999">
                  <c:v>0.73</c:v>
                </c:pt>
                <c:pt idx="21000">
                  <c:v>0.75999999999999979</c:v>
                </c:pt>
                <c:pt idx="21001">
                  <c:v>0.7799999999999998</c:v>
                </c:pt>
                <c:pt idx="21002">
                  <c:v>0.79999999999999982</c:v>
                </c:pt>
                <c:pt idx="21003">
                  <c:v>0.81</c:v>
                </c:pt>
                <c:pt idx="21004">
                  <c:v>0.83000000000000007</c:v>
                </c:pt>
                <c:pt idx="21005">
                  <c:v>0.85999999999999988</c:v>
                </c:pt>
                <c:pt idx="21006">
                  <c:v>0.87000000000000011</c:v>
                </c:pt>
                <c:pt idx="21007">
                  <c:v>0.87999999999999989</c:v>
                </c:pt>
                <c:pt idx="21008">
                  <c:v>0.91000000000000014</c:v>
                </c:pt>
                <c:pt idx="21009">
                  <c:v>0.93000000000000016</c:v>
                </c:pt>
                <c:pt idx="21010">
                  <c:v>0.93000000000000016</c:v>
                </c:pt>
                <c:pt idx="21011">
                  <c:v>0.96</c:v>
                </c:pt>
                <c:pt idx="21012">
                  <c:v>0.98</c:v>
                </c:pt>
                <c:pt idx="21013">
                  <c:v>0.98</c:v>
                </c:pt>
                <c:pt idx="21014">
                  <c:v>0.98</c:v>
                </c:pt>
                <c:pt idx="21015">
                  <c:v>0.98</c:v>
                </c:pt>
                <c:pt idx="21016">
                  <c:v>0.98</c:v>
                </c:pt>
                <c:pt idx="21017">
                  <c:v>0.98</c:v>
                </c:pt>
                <c:pt idx="21018">
                  <c:v>0.96</c:v>
                </c:pt>
                <c:pt idx="21019">
                  <c:v>0.93000000000000016</c:v>
                </c:pt>
                <c:pt idx="21020">
                  <c:v>0.91000000000000014</c:v>
                </c:pt>
                <c:pt idx="21021">
                  <c:v>0.89000000000000012</c:v>
                </c:pt>
                <c:pt idx="21022">
                  <c:v>0.87999999999999989</c:v>
                </c:pt>
                <c:pt idx="21023">
                  <c:v>0.85999999999999988</c:v>
                </c:pt>
                <c:pt idx="21024">
                  <c:v>0.83000000000000007</c:v>
                </c:pt>
                <c:pt idx="21025">
                  <c:v>0.81</c:v>
                </c:pt>
                <c:pt idx="21026">
                  <c:v>0.79</c:v>
                </c:pt>
                <c:pt idx="21027">
                  <c:v>0.7799999999999998</c:v>
                </c:pt>
                <c:pt idx="21028">
                  <c:v>0.75999999999999979</c:v>
                </c:pt>
                <c:pt idx="21029">
                  <c:v>0.73</c:v>
                </c:pt>
                <c:pt idx="21030">
                  <c:v>0.71</c:v>
                </c:pt>
                <c:pt idx="21031">
                  <c:v>0.68000000000000016</c:v>
                </c:pt>
                <c:pt idx="21032">
                  <c:v>0.66999999999999993</c:v>
                </c:pt>
                <c:pt idx="21033">
                  <c:v>0.66000000000000014</c:v>
                </c:pt>
                <c:pt idx="21034">
                  <c:v>0.62999999999999989</c:v>
                </c:pt>
                <c:pt idx="21035">
                  <c:v>0.60999999999999988</c:v>
                </c:pt>
                <c:pt idx="21036">
                  <c:v>0.58000000000000007</c:v>
                </c:pt>
                <c:pt idx="21037">
                  <c:v>0.56000000000000005</c:v>
                </c:pt>
                <c:pt idx="21038">
                  <c:v>0.5299999999999998</c:v>
                </c:pt>
                <c:pt idx="21039">
                  <c:v>0.5</c:v>
                </c:pt>
                <c:pt idx="21040">
                  <c:v>0.46999999999999975</c:v>
                </c:pt>
                <c:pt idx="21041">
                  <c:v>0.44999999999999996</c:v>
                </c:pt>
                <c:pt idx="21042">
                  <c:v>0.41999999999999993</c:v>
                </c:pt>
                <c:pt idx="21043">
                  <c:v>0.39999999999999991</c:v>
                </c:pt>
                <c:pt idx="21044">
                  <c:v>0.3899999999999999</c:v>
                </c:pt>
                <c:pt idx="21045">
                  <c:v>0.35999999999999988</c:v>
                </c:pt>
                <c:pt idx="21046">
                  <c:v>0.33999999999999986</c:v>
                </c:pt>
                <c:pt idx="21047">
                  <c:v>0.31000000000000005</c:v>
                </c:pt>
                <c:pt idx="21048">
                  <c:v>0.29000000000000004</c:v>
                </c:pt>
                <c:pt idx="21049">
                  <c:v>0.26</c:v>
                </c:pt>
                <c:pt idx="21050">
                  <c:v>0.24</c:v>
                </c:pt>
                <c:pt idx="21051">
                  <c:v>0.24</c:v>
                </c:pt>
                <c:pt idx="21052">
                  <c:v>0.20999999999999996</c:v>
                </c:pt>
                <c:pt idx="21053">
                  <c:v>0.18999999999999995</c:v>
                </c:pt>
                <c:pt idx="21054">
                  <c:v>0.15999999999999992</c:v>
                </c:pt>
                <c:pt idx="21055">
                  <c:v>0.1399999999999999</c:v>
                </c:pt>
                <c:pt idx="21056">
                  <c:v>0.10999999999999988</c:v>
                </c:pt>
                <c:pt idx="21057">
                  <c:v>8.0000000000000071E-2</c:v>
                </c:pt>
                <c:pt idx="21058">
                  <c:v>5.0000000000000044E-2</c:v>
                </c:pt>
                <c:pt idx="21059">
                  <c:v>3.0000000000000027E-2</c:v>
                </c:pt>
                <c:pt idx="21060">
                  <c:v>0</c:v>
                </c:pt>
                <c:pt idx="21061">
                  <c:v>-2.0000000000000018E-2</c:v>
                </c:pt>
                <c:pt idx="21062">
                  <c:v>-5.0000000000000044E-2</c:v>
                </c:pt>
                <c:pt idx="21063">
                  <c:v>-7.0000000000000062E-2</c:v>
                </c:pt>
                <c:pt idx="21064">
                  <c:v>-0.1100000000000001</c:v>
                </c:pt>
                <c:pt idx="21065">
                  <c:v>-0.13000000000000012</c:v>
                </c:pt>
                <c:pt idx="21066">
                  <c:v>-0.16999999999999993</c:v>
                </c:pt>
                <c:pt idx="21067">
                  <c:v>-0.17999999999999994</c:v>
                </c:pt>
                <c:pt idx="21068">
                  <c:v>-0.18999999999999995</c:v>
                </c:pt>
                <c:pt idx="21069">
                  <c:v>-0.21999999999999997</c:v>
                </c:pt>
                <c:pt idx="21070">
                  <c:v>-0.24</c:v>
                </c:pt>
                <c:pt idx="21071">
                  <c:v>-0.27</c:v>
                </c:pt>
                <c:pt idx="21072">
                  <c:v>-0.29000000000000004</c:v>
                </c:pt>
                <c:pt idx="21073">
                  <c:v>-0.32000000000000006</c:v>
                </c:pt>
                <c:pt idx="21074">
                  <c:v>-0.34000000000000008</c:v>
                </c:pt>
                <c:pt idx="21075">
                  <c:v>-0.37000000000000011</c:v>
                </c:pt>
                <c:pt idx="21076">
                  <c:v>-0.39000000000000012</c:v>
                </c:pt>
                <c:pt idx="21077">
                  <c:v>-0.41999999999999993</c:v>
                </c:pt>
                <c:pt idx="21078">
                  <c:v>-0.43999999999999995</c:v>
                </c:pt>
                <c:pt idx="21079">
                  <c:v>-0.45999999999999996</c:v>
                </c:pt>
                <c:pt idx="21080">
                  <c:v>-0.47</c:v>
                </c:pt>
                <c:pt idx="21081">
                  <c:v>-0.49</c:v>
                </c:pt>
                <c:pt idx="21082">
                  <c:v>-0.52</c:v>
                </c:pt>
                <c:pt idx="21083">
                  <c:v>-0.55000000000000004</c:v>
                </c:pt>
                <c:pt idx="21084">
                  <c:v>-0.57000000000000006</c:v>
                </c:pt>
                <c:pt idx="21085">
                  <c:v>-0.60000000000000009</c:v>
                </c:pt>
                <c:pt idx="21086">
                  <c:v>-0.63</c:v>
                </c:pt>
                <c:pt idx="21087">
                  <c:v>-0.65</c:v>
                </c:pt>
                <c:pt idx="21088">
                  <c:v>-0.68</c:v>
                </c:pt>
                <c:pt idx="21089">
                  <c:v>-0.70000000000000007</c:v>
                </c:pt>
                <c:pt idx="21090">
                  <c:v>-0.73</c:v>
                </c:pt>
                <c:pt idx="21091">
                  <c:v>-0.76</c:v>
                </c:pt>
                <c:pt idx="21092">
                  <c:v>-0.78</c:v>
                </c:pt>
                <c:pt idx="21093">
                  <c:v>-0.81</c:v>
                </c:pt>
                <c:pt idx="21094">
                  <c:v>-0.83000000000000007</c:v>
                </c:pt>
                <c:pt idx="21095">
                  <c:v>-0.86</c:v>
                </c:pt>
                <c:pt idx="21096">
                  <c:v>-0.89</c:v>
                </c:pt>
                <c:pt idx="21097">
                  <c:v>-0.91</c:v>
                </c:pt>
                <c:pt idx="21098">
                  <c:v>-0.94000000000000006</c:v>
                </c:pt>
                <c:pt idx="21099">
                  <c:v>-0.97000000000000008</c:v>
                </c:pt>
                <c:pt idx="21100">
                  <c:v>-0.99</c:v>
                </c:pt>
                <c:pt idx="21101">
                  <c:v>-1.02</c:v>
                </c:pt>
                <c:pt idx="21102">
                  <c:v>-1.04</c:v>
                </c:pt>
                <c:pt idx="21103">
                  <c:v>-1.07</c:v>
                </c:pt>
                <c:pt idx="21104">
                  <c:v>-1.0900000000000001</c:v>
                </c:pt>
                <c:pt idx="21105">
                  <c:v>-1.1200000000000001</c:v>
                </c:pt>
                <c:pt idx="21106">
                  <c:v>-1.1400000000000001</c:v>
                </c:pt>
                <c:pt idx="21107">
                  <c:v>-1.17</c:v>
                </c:pt>
                <c:pt idx="21108">
                  <c:v>-1.19</c:v>
                </c:pt>
                <c:pt idx="21109">
                  <c:v>-1.22</c:v>
                </c:pt>
                <c:pt idx="21110">
                  <c:v>-1.23</c:v>
                </c:pt>
                <c:pt idx="21111">
                  <c:v>-1.24</c:v>
                </c:pt>
                <c:pt idx="21112">
                  <c:v>-1.27</c:v>
                </c:pt>
                <c:pt idx="21113">
                  <c:v>-1.29</c:v>
                </c:pt>
                <c:pt idx="21114">
                  <c:v>-1.32</c:v>
                </c:pt>
                <c:pt idx="21115">
                  <c:v>-1.34</c:v>
                </c:pt>
                <c:pt idx="21116">
                  <c:v>-1.34</c:v>
                </c:pt>
                <c:pt idx="21117">
                  <c:v>-1.37</c:v>
                </c:pt>
                <c:pt idx="21118">
                  <c:v>-1.3900000000000001</c:v>
                </c:pt>
                <c:pt idx="21119">
                  <c:v>-1.42</c:v>
                </c:pt>
                <c:pt idx="21120">
                  <c:v>-1.44</c:v>
                </c:pt>
                <c:pt idx="21121">
                  <c:v>-1.47</c:v>
                </c:pt>
                <c:pt idx="21122">
                  <c:v>-1.49</c:v>
                </c:pt>
                <c:pt idx="21123">
                  <c:v>-1.52</c:v>
                </c:pt>
                <c:pt idx="21124">
                  <c:v>-1.53</c:v>
                </c:pt>
                <c:pt idx="21125">
                  <c:v>-1.55</c:v>
                </c:pt>
                <c:pt idx="21126">
                  <c:v>-1.57</c:v>
                </c:pt>
                <c:pt idx="21127">
                  <c:v>-1.6</c:v>
                </c:pt>
                <c:pt idx="21128">
                  <c:v>-1.6</c:v>
                </c:pt>
                <c:pt idx="21129">
                  <c:v>-1.62</c:v>
                </c:pt>
                <c:pt idx="21130">
                  <c:v>-1.6500000000000001</c:v>
                </c:pt>
                <c:pt idx="21131">
                  <c:v>-1.67</c:v>
                </c:pt>
                <c:pt idx="21132">
                  <c:v>-1.7</c:v>
                </c:pt>
                <c:pt idx="21133">
                  <c:v>-1.71</c:v>
                </c:pt>
                <c:pt idx="21134">
                  <c:v>-1.72</c:v>
                </c:pt>
                <c:pt idx="21135">
                  <c:v>-1.73</c:v>
                </c:pt>
                <c:pt idx="21136">
                  <c:v>-1.71</c:v>
                </c:pt>
                <c:pt idx="21137">
                  <c:v>-1.7</c:v>
                </c:pt>
                <c:pt idx="21138">
                  <c:v>-1.67</c:v>
                </c:pt>
                <c:pt idx="21139">
                  <c:v>-1.6500000000000001</c:v>
                </c:pt>
                <c:pt idx="21140">
                  <c:v>-1.6400000000000001</c:v>
                </c:pt>
                <c:pt idx="21141">
                  <c:v>-1.62</c:v>
                </c:pt>
                <c:pt idx="21142">
                  <c:v>-1.6</c:v>
                </c:pt>
                <c:pt idx="21143">
                  <c:v>-1.6</c:v>
                </c:pt>
                <c:pt idx="21144">
                  <c:v>-1.57</c:v>
                </c:pt>
                <c:pt idx="21145">
                  <c:v>-1.55</c:v>
                </c:pt>
                <c:pt idx="21146">
                  <c:v>-1.53</c:v>
                </c:pt>
                <c:pt idx="21147">
                  <c:v>-1.52</c:v>
                </c:pt>
                <c:pt idx="21148">
                  <c:v>-1.49</c:v>
                </c:pt>
                <c:pt idx="21149">
                  <c:v>-1.47</c:v>
                </c:pt>
                <c:pt idx="21150">
                  <c:v>-1.44</c:v>
                </c:pt>
                <c:pt idx="21151">
                  <c:v>-1.42</c:v>
                </c:pt>
                <c:pt idx="21152">
                  <c:v>-1.3900000000000001</c:v>
                </c:pt>
                <c:pt idx="21153">
                  <c:v>-1.37</c:v>
                </c:pt>
                <c:pt idx="21154">
                  <c:v>-1.34</c:v>
                </c:pt>
                <c:pt idx="21155">
                  <c:v>-1.32</c:v>
                </c:pt>
                <c:pt idx="21156">
                  <c:v>-1.29</c:v>
                </c:pt>
                <c:pt idx="21157">
                  <c:v>-1.27</c:v>
                </c:pt>
                <c:pt idx="21158">
                  <c:v>-1.24</c:v>
                </c:pt>
                <c:pt idx="21159">
                  <c:v>-1.22</c:v>
                </c:pt>
                <c:pt idx="21160">
                  <c:v>-1.19</c:v>
                </c:pt>
                <c:pt idx="21161">
                  <c:v>-1.17</c:v>
                </c:pt>
                <c:pt idx="21162">
                  <c:v>-1.1300000000000001</c:v>
                </c:pt>
                <c:pt idx="21163">
                  <c:v>-1.1200000000000001</c:v>
                </c:pt>
                <c:pt idx="21164">
                  <c:v>-1.1100000000000001</c:v>
                </c:pt>
                <c:pt idx="21165">
                  <c:v>-1.08</c:v>
                </c:pt>
                <c:pt idx="21166">
                  <c:v>-1.06</c:v>
                </c:pt>
                <c:pt idx="21167">
                  <c:v>-1.02</c:v>
                </c:pt>
                <c:pt idx="21168">
                  <c:v>-1</c:v>
                </c:pt>
                <c:pt idx="21169">
                  <c:v>-0.97000000000000008</c:v>
                </c:pt>
                <c:pt idx="21170">
                  <c:v>-0.97000000000000008</c:v>
                </c:pt>
                <c:pt idx="21171">
                  <c:v>-0.94000000000000006</c:v>
                </c:pt>
                <c:pt idx="21172">
                  <c:v>-0.91</c:v>
                </c:pt>
                <c:pt idx="21173">
                  <c:v>-0.89</c:v>
                </c:pt>
                <c:pt idx="21174">
                  <c:v>-0.86</c:v>
                </c:pt>
                <c:pt idx="21175">
                  <c:v>-0.83000000000000007</c:v>
                </c:pt>
                <c:pt idx="21176">
                  <c:v>-0.81</c:v>
                </c:pt>
                <c:pt idx="21177">
                  <c:v>-0.78</c:v>
                </c:pt>
                <c:pt idx="21178">
                  <c:v>-0.76</c:v>
                </c:pt>
                <c:pt idx="21179">
                  <c:v>-0.73</c:v>
                </c:pt>
                <c:pt idx="21180">
                  <c:v>-0.70000000000000007</c:v>
                </c:pt>
                <c:pt idx="21181">
                  <c:v>-0.66</c:v>
                </c:pt>
                <c:pt idx="21182">
                  <c:v>-0.65</c:v>
                </c:pt>
                <c:pt idx="21183">
                  <c:v>-0.64</c:v>
                </c:pt>
                <c:pt idx="21184">
                  <c:v>-0.61</c:v>
                </c:pt>
                <c:pt idx="21185">
                  <c:v>-0.59000000000000008</c:v>
                </c:pt>
                <c:pt idx="21186">
                  <c:v>-0.56000000000000005</c:v>
                </c:pt>
                <c:pt idx="21187">
                  <c:v>-0.54</c:v>
                </c:pt>
                <c:pt idx="21188">
                  <c:v>-0.51</c:v>
                </c:pt>
                <c:pt idx="21189">
                  <c:v>-0.49</c:v>
                </c:pt>
                <c:pt idx="21190">
                  <c:v>-0.45999999999999996</c:v>
                </c:pt>
                <c:pt idx="21191">
                  <c:v>-0.42999999999999994</c:v>
                </c:pt>
                <c:pt idx="21192">
                  <c:v>-0.40000000000000013</c:v>
                </c:pt>
                <c:pt idx="21193">
                  <c:v>-0.38000000000000012</c:v>
                </c:pt>
                <c:pt idx="21194">
                  <c:v>-0.35000000000000009</c:v>
                </c:pt>
                <c:pt idx="21195">
                  <c:v>-0.32000000000000006</c:v>
                </c:pt>
                <c:pt idx="21196">
                  <c:v>-0.29000000000000004</c:v>
                </c:pt>
                <c:pt idx="21197">
                  <c:v>-0.27</c:v>
                </c:pt>
                <c:pt idx="21198">
                  <c:v>-0.22999999999999998</c:v>
                </c:pt>
                <c:pt idx="21199">
                  <c:v>-0.20999999999999996</c:v>
                </c:pt>
                <c:pt idx="21200">
                  <c:v>-0.17999999999999994</c:v>
                </c:pt>
                <c:pt idx="21201">
                  <c:v>-0.16000000000000014</c:v>
                </c:pt>
                <c:pt idx="21202">
                  <c:v>-0.13000000000000012</c:v>
                </c:pt>
                <c:pt idx="21203">
                  <c:v>-0.10000000000000009</c:v>
                </c:pt>
                <c:pt idx="21204">
                  <c:v>-7.0000000000000062E-2</c:v>
                </c:pt>
                <c:pt idx="21205">
                  <c:v>-5.0000000000000044E-2</c:v>
                </c:pt>
                <c:pt idx="21206">
                  <c:v>-2.0000000000000018E-2</c:v>
                </c:pt>
                <c:pt idx="21207">
                  <c:v>0</c:v>
                </c:pt>
                <c:pt idx="21208">
                  <c:v>1.0000000000000009E-2</c:v>
                </c:pt>
                <c:pt idx="21209">
                  <c:v>3.0000000000000027E-2</c:v>
                </c:pt>
                <c:pt idx="21210">
                  <c:v>6.0000000000000053E-2</c:v>
                </c:pt>
                <c:pt idx="21211">
                  <c:v>8.0000000000000071E-2</c:v>
                </c:pt>
                <c:pt idx="21212">
                  <c:v>0.11999999999999988</c:v>
                </c:pt>
                <c:pt idx="21213">
                  <c:v>0.14999999999999991</c:v>
                </c:pt>
                <c:pt idx="21214">
                  <c:v>0.15999999999999992</c:v>
                </c:pt>
                <c:pt idx="21215">
                  <c:v>0.18999999999999995</c:v>
                </c:pt>
                <c:pt idx="21216">
                  <c:v>0.20999999999999996</c:v>
                </c:pt>
                <c:pt idx="21217">
                  <c:v>0.24</c:v>
                </c:pt>
                <c:pt idx="21218">
                  <c:v>0.26</c:v>
                </c:pt>
                <c:pt idx="21219">
                  <c:v>0.29000000000000004</c:v>
                </c:pt>
                <c:pt idx="21220">
                  <c:v>0.31000000000000005</c:v>
                </c:pt>
                <c:pt idx="21221">
                  <c:v>0.33999999999999986</c:v>
                </c:pt>
                <c:pt idx="21222">
                  <c:v>0.35999999999999988</c:v>
                </c:pt>
                <c:pt idx="21223">
                  <c:v>0.3899999999999999</c:v>
                </c:pt>
                <c:pt idx="21224">
                  <c:v>0.41999999999999993</c:v>
                </c:pt>
                <c:pt idx="21225">
                  <c:v>0.44999999999999996</c:v>
                </c:pt>
                <c:pt idx="21226">
                  <c:v>0.46999999999999975</c:v>
                </c:pt>
                <c:pt idx="21227">
                  <c:v>0.5</c:v>
                </c:pt>
                <c:pt idx="21228">
                  <c:v>0.52</c:v>
                </c:pt>
                <c:pt idx="21229">
                  <c:v>0.54999999999999982</c:v>
                </c:pt>
                <c:pt idx="21230">
                  <c:v>0.56999999999999984</c:v>
                </c:pt>
                <c:pt idx="21231">
                  <c:v>0.60000000000000009</c:v>
                </c:pt>
                <c:pt idx="21232">
                  <c:v>0.60999999999999988</c:v>
                </c:pt>
                <c:pt idx="21233">
                  <c:v>0.62000000000000011</c:v>
                </c:pt>
                <c:pt idx="21234">
                  <c:v>0.64999999999999991</c:v>
                </c:pt>
                <c:pt idx="21235">
                  <c:v>0.66999999999999993</c:v>
                </c:pt>
                <c:pt idx="21236">
                  <c:v>0.70000000000000018</c:v>
                </c:pt>
                <c:pt idx="21237">
                  <c:v>0.71999999999999975</c:v>
                </c:pt>
                <c:pt idx="21238">
                  <c:v>0.73999999999999977</c:v>
                </c:pt>
                <c:pt idx="21239">
                  <c:v>0.75</c:v>
                </c:pt>
                <c:pt idx="21240">
                  <c:v>0.77</c:v>
                </c:pt>
                <c:pt idx="21241">
                  <c:v>0.79999999999999982</c:v>
                </c:pt>
                <c:pt idx="21242">
                  <c:v>0.81999999999999984</c:v>
                </c:pt>
                <c:pt idx="21243">
                  <c:v>0.85000000000000009</c:v>
                </c:pt>
                <c:pt idx="21244">
                  <c:v>0.85999999999999988</c:v>
                </c:pt>
                <c:pt idx="21245">
                  <c:v>0.87000000000000011</c:v>
                </c:pt>
                <c:pt idx="21246">
                  <c:v>0.89999999999999991</c:v>
                </c:pt>
                <c:pt idx="21247">
                  <c:v>0.91999999999999993</c:v>
                </c:pt>
                <c:pt idx="21248">
                  <c:v>0.94</c:v>
                </c:pt>
                <c:pt idx="21249">
                  <c:v>0.95000000000000018</c:v>
                </c:pt>
                <c:pt idx="21250">
                  <c:v>0.98</c:v>
                </c:pt>
                <c:pt idx="21251">
                  <c:v>1</c:v>
                </c:pt>
                <c:pt idx="21252">
                  <c:v>1.0299999999999998</c:v>
                </c:pt>
                <c:pt idx="21253">
                  <c:v>1.0499999999999998</c:v>
                </c:pt>
                <c:pt idx="21254">
                  <c:v>1.08</c:v>
                </c:pt>
                <c:pt idx="21255">
                  <c:v>1.08</c:v>
                </c:pt>
                <c:pt idx="21256">
                  <c:v>1.0899999999999999</c:v>
                </c:pt>
                <c:pt idx="21257">
                  <c:v>1.08</c:v>
                </c:pt>
                <c:pt idx="21258">
                  <c:v>1.0699999999999998</c:v>
                </c:pt>
                <c:pt idx="21259">
                  <c:v>1.0499999999999998</c:v>
                </c:pt>
                <c:pt idx="21260">
                  <c:v>1.04</c:v>
                </c:pt>
                <c:pt idx="21261">
                  <c:v>1.0299999999999998</c:v>
                </c:pt>
                <c:pt idx="21262">
                  <c:v>1</c:v>
                </c:pt>
                <c:pt idx="21263">
                  <c:v>0.98</c:v>
                </c:pt>
                <c:pt idx="21264">
                  <c:v>0.95000000000000018</c:v>
                </c:pt>
                <c:pt idx="21265">
                  <c:v>0.91999999999999993</c:v>
                </c:pt>
                <c:pt idx="21266">
                  <c:v>0.89999999999999991</c:v>
                </c:pt>
                <c:pt idx="21267">
                  <c:v>0.87000000000000011</c:v>
                </c:pt>
                <c:pt idx="21268">
                  <c:v>0.85000000000000009</c:v>
                </c:pt>
                <c:pt idx="21269">
                  <c:v>0.81999999999999984</c:v>
                </c:pt>
                <c:pt idx="21270">
                  <c:v>0.79999999999999982</c:v>
                </c:pt>
                <c:pt idx="21271">
                  <c:v>0.7799999999999998</c:v>
                </c:pt>
                <c:pt idx="21272">
                  <c:v>0.77</c:v>
                </c:pt>
                <c:pt idx="21273">
                  <c:v>0.75</c:v>
                </c:pt>
                <c:pt idx="21274">
                  <c:v>0.71999999999999975</c:v>
                </c:pt>
                <c:pt idx="21275">
                  <c:v>0.70000000000000018</c:v>
                </c:pt>
                <c:pt idx="21276">
                  <c:v>0.66999999999999993</c:v>
                </c:pt>
                <c:pt idx="21277">
                  <c:v>0.64999999999999991</c:v>
                </c:pt>
                <c:pt idx="21278">
                  <c:v>0.62000000000000011</c:v>
                </c:pt>
                <c:pt idx="21279">
                  <c:v>0.60000000000000009</c:v>
                </c:pt>
                <c:pt idx="21280">
                  <c:v>0.56999999999999984</c:v>
                </c:pt>
                <c:pt idx="21281">
                  <c:v>0.54999999999999982</c:v>
                </c:pt>
                <c:pt idx="21282">
                  <c:v>0.52</c:v>
                </c:pt>
                <c:pt idx="21283">
                  <c:v>0.5</c:v>
                </c:pt>
                <c:pt idx="21284">
                  <c:v>0.5</c:v>
                </c:pt>
                <c:pt idx="21285">
                  <c:v>0.46999999999999975</c:v>
                </c:pt>
                <c:pt idx="21286">
                  <c:v>0.43999999999999995</c:v>
                </c:pt>
                <c:pt idx="21287">
                  <c:v>0.40999999999999992</c:v>
                </c:pt>
                <c:pt idx="21288">
                  <c:v>0.3899999999999999</c:v>
                </c:pt>
                <c:pt idx="21289">
                  <c:v>0.37999999999999989</c:v>
                </c:pt>
                <c:pt idx="21290">
                  <c:v>0.35999999999999988</c:v>
                </c:pt>
                <c:pt idx="21291">
                  <c:v>0.33999999999999986</c:v>
                </c:pt>
                <c:pt idx="21292">
                  <c:v>0.31000000000000005</c:v>
                </c:pt>
                <c:pt idx="21293">
                  <c:v>0.29000000000000004</c:v>
                </c:pt>
                <c:pt idx="21294">
                  <c:v>0.26</c:v>
                </c:pt>
                <c:pt idx="21295">
                  <c:v>0.24</c:v>
                </c:pt>
                <c:pt idx="21296">
                  <c:v>0.24</c:v>
                </c:pt>
                <c:pt idx="21297">
                  <c:v>0.20999999999999996</c:v>
                </c:pt>
                <c:pt idx="21298">
                  <c:v>0.18999999999999995</c:v>
                </c:pt>
                <c:pt idx="21299">
                  <c:v>0.15999999999999992</c:v>
                </c:pt>
                <c:pt idx="21300">
                  <c:v>0.1399999999999999</c:v>
                </c:pt>
                <c:pt idx="21301">
                  <c:v>9.9999999999999867E-2</c:v>
                </c:pt>
                <c:pt idx="21302">
                  <c:v>8.0000000000000071E-2</c:v>
                </c:pt>
                <c:pt idx="21303">
                  <c:v>4.0000000000000036E-2</c:v>
                </c:pt>
                <c:pt idx="21304">
                  <c:v>2.0000000000000018E-2</c:v>
                </c:pt>
                <c:pt idx="21305">
                  <c:v>-1.0000000000000009E-2</c:v>
                </c:pt>
                <c:pt idx="21306">
                  <c:v>-3.0000000000000027E-2</c:v>
                </c:pt>
                <c:pt idx="21307">
                  <c:v>-4.0000000000000036E-2</c:v>
                </c:pt>
                <c:pt idx="21308">
                  <c:v>-6.0000000000000053E-2</c:v>
                </c:pt>
                <c:pt idx="21309">
                  <c:v>-8.0000000000000071E-2</c:v>
                </c:pt>
                <c:pt idx="21310">
                  <c:v>-0.1100000000000001</c:v>
                </c:pt>
                <c:pt idx="21311">
                  <c:v>-0.13000000000000012</c:v>
                </c:pt>
                <c:pt idx="21312">
                  <c:v>-0.16999999999999993</c:v>
                </c:pt>
                <c:pt idx="21313">
                  <c:v>-0.16999999999999993</c:v>
                </c:pt>
                <c:pt idx="21314">
                  <c:v>-0.18999999999999995</c:v>
                </c:pt>
                <c:pt idx="21315">
                  <c:v>-0.21999999999999997</c:v>
                </c:pt>
                <c:pt idx="21316">
                  <c:v>-0.24</c:v>
                </c:pt>
                <c:pt idx="21317">
                  <c:v>-0.27</c:v>
                </c:pt>
                <c:pt idx="21318">
                  <c:v>-0.29000000000000004</c:v>
                </c:pt>
                <c:pt idx="21319">
                  <c:v>-0.30000000000000004</c:v>
                </c:pt>
                <c:pt idx="21320">
                  <c:v>-0.32000000000000006</c:v>
                </c:pt>
                <c:pt idx="21321">
                  <c:v>-0.34000000000000008</c:v>
                </c:pt>
                <c:pt idx="21322">
                  <c:v>-0.37000000000000011</c:v>
                </c:pt>
                <c:pt idx="21323">
                  <c:v>-0.39000000000000012</c:v>
                </c:pt>
                <c:pt idx="21324">
                  <c:v>-0.41999999999999993</c:v>
                </c:pt>
                <c:pt idx="21325">
                  <c:v>-0.43999999999999995</c:v>
                </c:pt>
                <c:pt idx="21326">
                  <c:v>-0.43999999999999995</c:v>
                </c:pt>
                <c:pt idx="21327">
                  <c:v>-0.47</c:v>
                </c:pt>
                <c:pt idx="21328">
                  <c:v>-0.49</c:v>
                </c:pt>
                <c:pt idx="21329">
                  <c:v>-0.52</c:v>
                </c:pt>
                <c:pt idx="21330">
                  <c:v>-0.55000000000000004</c:v>
                </c:pt>
                <c:pt idx="21331">
                  <c:v>-0.55000000000000004</c:v>
                </c:pt>
                <c:pt idx="21332">
                  <c:v>-0.57000000000000006</c:v>
                </c:pt>
                <c:pt idx="21333">
                  <c:v>-0.60000000000000009</c:v>
                </c:pt>
                <c:pt idx="21334">
                  <c:v>-0.62</c:v>
                </c:pt>
                <c:pt idx="21335">
                  <c:v>-0.65</c:v>
                </c:pt>
                <c:pt idx="21336">
                  <c:v>-0.67</c:v>
                </c:pt>
                <c:pt idx="21337">
                  <c:v>-0.68</c:v>
                </c:pt>
                <c:pt idx="21338">
                  <c:v>-0.70000000000000007</c:v>
                </c:pt>
                <c:pt idx="21339">
                  <c:v>-0.72000000000000008</c:v>
                </c:pt>
                <c:pt idx="21340">
                  <c:v>-0.75</c:v>
                </c:pt>
                <c:pt idx="21341">
                  <c:v>-0.77</c:v>
                </c:pt>
                <c:pt idx="21342">
                  <c:v>-0.79</c:v>
                </c:pt>
                <c:pt idx="21343">
                  <c:v>-0.8</c:v>
                </c:pt>
                <c:pt idx="21344">
                  <c:v>-0.82000000000000006</c:v>
                </c:pt>
                <c:pt idx="21345">
                  <c:v>-0.85000000000000009</c:v>
                </c:pt>
                <c:pt idx="21346">
                  <c:v>-0.87</c:v>
                </c:pt>
                <c:pt idx="21347">
                  <c:v>-0.9</c:v>
                </c:pt>
                <c:pt idx="21348">
                  <c:v>-0.91</c:v>
                </c:pt>
                <c:pt idx="21349">
                  <c:v>-0.92</c:v>
                </c:pt>
                <c:pt idx="21350">
                  <c:v>-0.95000000000000007</c:v>
                </c:pt>
                <c:pt idx="21351">
                  <c:v>-0.97000000000000008</c:v>
                </c:pt>
                <c:pt idx="21352">
                  <c:v>-1</c:v>
                </c:pt>
                <c:pt idx="21353">
                  <c:v>-1.01</c:v>
                </c:pt>
                <c:pt idx="21354">
                  <c:v>-1.02</c:v>
                </c:pt>
                <c:pt idx="21355">
                  <c:v>-1.05</c:v>
                </c:pt>
                <c:pt idx="21356">
                  <c:v>-1.07</c:v>
                </c:pt>
                <c:pt idx="21357">
                  <c:v>-1.1000000000000001</c:v>
                </c:pt>
                <c:pt idx="21358">
                  <c:v>-1.1100000000000001</c:v>
                </c:pt>
                <c:pt idx="21359">
                  <c:v>-1.1200000000000001</c:v>
                </c:pt>
                <c:pt idx="21360">
                  <c:v>-1.1499999999999999</c:v>
                </c:pt>
                <c:pt idx="21361">
                  <c:v>-1.1800000000000002</c:v>
                </c:pt>
                <c:pt idx="21362">
                  <c:v>-1.2</c:v>
                </c:pt>
                <c:pt idx="21363">
                  <c:v>-1.23</c:v>
                </c:pt>
                <c:pt idx="21364">
                  <c:v>-1.25</c:v>
                </c:pt>
                <c:pt idx="21365">
                  <c:v>-1.28</c:v>
                </c:pt>
                <c:pt idx="21366">
                  <c:v>-1.28</c:v>
                </c:pt>
                <c:pt idx="21367">
                  <c:v>-1.3</c:v>
                </c:pt>
                <c:pt idx="21368">
                  <c:v>-1.33</c:v>
                </c:pt>
                <c:pt idx="21369">
                  <c:v>-1.35</c:v>
                </c:pt>
                <c:pt idx="21370">
                  <c:v>-1.3800000000000001</c:v>
                </c:pt>
                <c:pt idx="21371">
                  <c:v>-1.3900000000000001</c:v>
                </c:pt>
                <c:pt idx="21372">
                  <c:v>-1.3900000000000001</c:v>
                </c:pt>
                <c:pt idx="21373">
                  <c:v>-1.3900000000000001</c:v>
                </c:pt>
                <c:pt idx="21374">
                  <c:v>-1.35</c:v>
                </c:pt>
                <c:pt idx="21375">
                  <c:v>-1.34</c:v>
                </c:pt>
                <c:pt idx="21376">
                  <c:v>-1.33</c:v>
                </c:pt>
                <c:pt idx="21377">
                  <c:v>-1.3</c:v>
                </c:pt>
                <c:pt idx="21378">
                  <c:v>-1.28</c:v>
                </c:pt>
                <c:pt idx="21379">
                  <c:v>-1.28</c:v>
                </c:pt>
                <c:pt idx="21380">
                  <c:v>-1.25</c:v>
                </c:pt>
                <c:pt idx="21381">
                  <c:v>-1.23</c:v>
                </c:pt>
                <c:pt idx="21382">
                  <c:v>-1.22</c:v>
                </c:pt>
                <c:pt idx="21383">
                  <c:v>-1.2</c:v>
                </c:pt>
                <c:pt idx="21384">
                  <c:v>-1.1800000000000002</c:v>
                </c:pt>
                <c:pt idx="21385">
                  <c:v>-1.1499999999999999</c:v>
                </c:pt>
                <c:pt idx="21386">
                  <c:v>-1.1200000000000001</c:v>
                </c:pt>
                <c:pt idx="21387">
                  <c:v>-1.1000000000000001</c:v>
                </c:pt>
                <c:pt idx="21388">
                  <c:v>-1.07</c:v>
                </c:pt>
                <c:pt idx="21389">
                  <c:v>-1.05</c:v>
                </c:pt>
                <c:pt idx="21390">
                  <c:v>-1.02</c:v>
                </c:pt>
                <c:pt idx="21391">
                  <c:v>-1.01</c:v>
                </c:pt>
                <c:pt idx="21392">
                  <c:v>-0.99</c:v>
                </c:pt>
                <c:pt idx="21393">
                  <c:v>-0.97000000000000008</c:v>
                </c:pt>
                <c:pt idx="21394">
                  <c:v>-0.94000000000000006</c:v>
                </c:pt>
                <c:pt idx="21395">
                  <c:v>-0.91</c:v>
                </c:pt>
                <c:pt idx="21396">
                  <c:v>-0.89</c:v>
                </c:pt>
                <c:pt idx="21397">
                  <c:v>-0.88</c:v>
                </c:pt>
                <c:pt idx="21398">
                  <c:v>-0.86</c:v>
                </c:pt>
                <c:pt idx="21399">
                  <c:v>-0.83000000000000007</c:v>
                </c:pt>
                <c:pt idx="21400">
                  <c:v>-0.81</c:v>
                </c:pt>
                <c:pt idx="21401">
                  <c:v>-0.78</c:v>
                </c:pt>
                <c:pt idx="21402">
                  <c:v>-0.76</c:v>
                </c:pt>
                <c:pt idx="21403">
                  <c:v>-0.75</c:v>
                </c:pt>
                <c:pt idx="21404">
                  <c:v>-0.73</c:v>
                </c:pt>
                <c:pt idx="21405">
                  <c:v>-0.70000000000000007</c:v>
                </c:pt>
                <c:pt idx="21406">
                  <c:v>-0.68</c:v>
                </c:pt>
                <c:pt idx="21407">
                  <c:v>-0.65</c:v>
                </c:pt>
                <c:pt idx="21408">
                  <c:v>-0.63</c:v>
                </c:pt>
                <c:pt idx="21409">
                  <c:v>-0.61</c:v>
                </c:pt>
                <c:pt idx="21410">
                  <c:v>-0.60000000000000009</c:v>
                </c:pt>
                <c:pt idx="21411">
                  <c:v>-0.58000000000000007</c:v>
                </c:pt>
                <c:pt idx="21412">
                  <c:v>-0.55000000000000004</c:v>
                </c:pt>
                <c:pt idx="21413">
                  <c:v>-0.53</c:v>
                </c:pt>
                <c:pt idx="21414">
                  <c:v>-0.5</c:v>
                </c:pt>
                <c:pt idx="21415">
                  <c:v>-0.48</c:v>
                </c:pt>
                <c:pt idx="21416">
                  <c:v>-0.44999999999999996</c:v>
                </c:pt>
                <c:pt idx="21417">
                  <c:v>-0.42999999999999994</c:v>
                </c:pt>
                <c:pt idx="21418">
                  <c:v>-0.40000000000000013</c:v>
                </c:pt>
                <c:pt idx="21419">
                  <c:v>-0.38000000000000012</c:v>
                </c:pt>
                <c:pt idx="21420">
                  <c:v>-0.35000000000000009</c:v>
                </c:pt>
                <c:pt idx="21421">
                  <c:v>-0.34000000000000008</c:v>
                </c:pt>
                <c:pt idx="21422">
                  <c:v>-0.33000000000000007</c:v>
                </c:pt>
                <c:pt idx="21423">
                  <c:v>-0.30000000000000004</c:v>
                </c:pt>
                <c:pt idx="21424">
                  <c:v>-0.28000000000000003</c:v>
                </c:pt>
                <c:pt idx="21425">
                  <c:v>-0.25</c:v>
                </c:pt>
                <c:pt idx="21426">
                  <c:v>-0.22999999999999998</c:v>
                </c:pt>
                <c:pt idx="21427">
                  <c:v>-0.19999999999999996</c:v>
                </c:pt>
                <c:pt idx="21428">
                  <c:v>-0.18999999999999995</c:v>
                </c:pt>
                <c:pt idx="21429">
                  <c:v>-0.17999999999999994</c:v>
                </c:pt>
                <c:pt idx="21430">
                  <c:v>-0.15000000000000013</c:v>
                </c:pt>
                <c:pt idx="21431">
                  <c:v>-0.13000000000000012</c:v>
                </c:pt>
                <c:pt idx="21432">
                  <c:v>-0.10000000000000009</c:v>
                </c:pt>
                <c:pt idx="21433">
                  <c:v>-7.0000000000000062E-2</c:v>
                </c:pt>
                <c:pt idx="21434">
                  <c:v>-5.0000000000000044E-2</c:v>
                </c:pt>
                <c:pt idx="21435">
                  <c:v>-2.0000000000000018E-2</c:v>
                </c:pt>
                <c:pt idx="21436">
                  <c:v>0</c:v>
                </c:pt>
                <c:pt idx="21437">
                  <c:v>3.0000000000000027E-2</c:v>
                </c:pt>
                <c:pt idx="21438">
                  <c:v>5.0000000000000044E-2</c:v>
                </c:pt>
                <c:pt idx="21439">
                  <c:v>8.0000000000000071E-2</c:v>
                </c:pt>
                <c:pt idx="21440">
                  <c:v>8.0000000000000071E-2</c:v>
                </c:pt>
                <c:pt idx="21441">
                  <c:v>9.9999999999999867E-2</c:v>
                </c:pt>
                <c:pt idx="21442">
                  <c:v>0.12999999999999989</c:v>
                </c:pt>
                <c:pt idx="21443">
                  <c:v>0.14999999999999991</c:v>
                </c:pt>
                <c:pt idx="21444">
                  <c:v>0.18999999999999995</c:v>
                </c:pt>
                <c:pt idx="21445">
                  <c:v>0.20999999999999996</c:v>
                </c:pt>
                <c:pt idx="21446">
                  <c:v>0.22999999999999998</c:v>
                </c:pt>
                <c:pt idx="21447">
                  <c:v>0.24</c:v>
                </c:pt>
                <c:pt idx="21448">
                  <c:v>0.26</c:v>
                </c:pt>
                <c:pt idx="21449">
                  <c:v>0.29000000000000004</c:v>
                </c:pt>
                <c:pt idx="21450">
                  <c:v>0.31000000000000005</c:v>
                </c:pt>
                <c:pt idx="21451">
                  <c:v>0.33999999999999986</c:v>
                </c:pt>
                <c:pt idx="21452">
                  <c:v>0.34999999999999987</c:v>
                </c:pt>
                <c:pt idx="21453">
                  <c:v>0.35999999999999988</c:v>
                </c:pt>
                <c:pt idx="21454">
                  <c:v>0.3899999999999999</c:v>
                </c:pt>
                <c:pt idx="21455">
                  <c:v>0.40999999999999992</c:v>
                </c:pt>
                <c:pt idx="21456">
                  <c:v>0.43999999999999995</c:v>
                </c:pt>
                <c:pt idx="21457">
                  <c:v>0.45999999999999996</c:v>
                </c:pt>
                <c:pt idx="21458">
                  <c:v>0.48999999999999977</c:v>
                </c:pt>
                <c:pt idx="21459">
                  <c:v>0.50999999999999979</c:v>
                </c:pt>
                <c:pt idx="21460">
                  <c:v>0.54</c:v>
                </c:pt>
                <c:pt idx="21461">
                  <c:v>0.56000000000000005</c:v>
                </c:pt>
                <c:pt idx="21462">
                  <c:v>0.56999999999999984</c:v>
                </c:pt>
                <c:pt idx="21463">
                  <c:v>0.58999999999999986</c:v>
                </c:pt>
                <c:pt idx="21464">
                  <c:v>0.60999999999999988</c:v>
                </c:pt>
                <c:pt idx="21465">
                  <c:v>0.64000000000000012</c:v>
                </c:pt>
                <c:pt idx="21466">
                  <c:v>0.66000000000000014</c:v>
                </c:pt>
                <c:pt idx="21467">
                  <c:v>0.68000000000000016</c:v>
                </c:pt>
                <c:pt idx="21468">
                  <c:v>0.69</c:v>
                </c:pt>
                <c:pt idx="21469">
                  <c:v>0.71</c:v>
                </c:pt>
                <c:pt idx="21470">
                  <c:v>0.73999999999999977</c:v>
                </c:pt>
                <c:pt idx="21471">
                  <c:v>0.75999999999999979</c:v>
                </c:pt>
                <c:pt idx="21472">
                  <c:v>0.77</c:v>
                </c:pt>
                <c:pt idx="21473">
                  <c:v>0.79</c:v>
                </c:pt>
                <c:pt idx="21474">
                  <c:v>0.81999999999999984</c:v>
                </c:pt>
                <c:pt idx="21475">
                  <c:v>0.81999999999999984</c:v>
                </c:pt>
                <c:pt idx="21476">
                  <c:v>0.83000000000000007</c:v>
                </c:pt>
                <c:pt idx="21477">
                  <c:v>0.83000000000000007</c:v>
                </c:pt>
                <c:pt idx="21478">
                  <c:v>0.81999999999999984</c:v>
                </c:pt>
                <c:pt idx="21479">
                  <c:v>0.81</c:v>
                </c:pt>
                <c:pt idx="21480">
                  <c:v>0.79</c:v>
                </c:pt>
                <c:pt idx="21481">
                  <c:v>0.77</c:v>
                </c:pt>
                <c:pt idx="21482">
                  <c:v>0.73999999999999977</c:v>
                </c:pt>
                <c:pt idx="21483">
                  <c:v>0.71</c:v>
                </c:pt>
                <c:pt idx="21484">
                  <c:v>0.69</c:v>
                </c:pt>
                <c:pt idx="21485">
                  <c:v>0.66000000000000014</c:v>
                </c:pt>
                <c:pt idx="21486">
                  <c:v>0.66000000000000014</c:v>
                </c:pt>
                <c:pt idx="21487">
                  <c:v>0.64000000000000012</c:v>
                </c:pt>
                <c:pt idx="21488">
                  <c:v>0.60999999999999988</c:v>
                </c:pt>
                <c:pt idx="21489">
                  <c:v>0.58999999999999986</c:v>
                </c:pt>
                <c:pt idx="21490">
                  <c:v>0.56000000000000005</c:v>
                </c:pt>
                <c:pt idx="21491">
                  <c:v>0.54</c:v>
                </c:pt>
                <c:pt idx="21492">
                  <c:v>0.50999999999999979</c:v>
                </c:pt>
                <c:pt idx="21493">
                  <c:v>0.48999999999999977</c:v>
                </c:pt>
                <c:pt idx="21494">
                  <c:v>0.45999999999999996</c:v>
                </c:pt>
                <c:pt idx="21495">
                  <c:v>0.43999999999999995</c:v>
                </c:pt>
                <c:pt idx="21496">
                  <c:v>0.40999999999999992</c:v>
                </c:pt>
                <c:pt idx="21497">
                  <c:v>0.3899999999999999</c:v>
                </c:pt>
                <c:pt idx="21498">
                  <c:v>0.35999999999999988</c:v>
                </c:pt>
                <c:pt idx="21499">
                  <c:v>0.33999999999999986</c:v>
                </c:pt>
                <c:pt idx="21500">
                  <c:v>0.31000000000000005</c:v>
                </c:pt>
                <c:pt idx="21501">
                  <c:v>0.29000000000000004</c:v>
                </c:pt>
                <c:pt idx="21502">
                  <c:v>0.26</c:v>
                </c:pt>
                <c:pt idx="21503">
                  <c:v>0.24</c:v>
                </c:pt>
                <c:pt idx="21504">
                  <c:v>0.20999999999999996</c:v>
                </c:pt>
                <c:pt idx="21505">
                  <c:v>0.18999999999999995</c:v>
                </c:pt>
                <c:pt idx="21506">
                  <c:v>0.15999999999999992</c:v>
                </c:pt>
                <c:pt idx="21507">
                  <c:v>0.1399999999999999</c:v>
                </c:pt>
                <c:pt idx="21508">
                  <c:v>0.10999999999999988</c:v>
                </c:pt>
                <c:pt idx="21509">
                  <c:v>8.0000000000000071E-2</c:v>
                </c:pt>
                <c:pt idx="21510">
                  <c:v>5.0000000000000044E-2</c:v>
                </c:pt>
                <c:pt idx="21511">
                  <c:v>3.0000000000000027E-2</c:v>
                </c:pt>
                <c:pt idx="21512">
                  <c:v>0</c:v>
                </c:pt>
                <c:pt idx="21513">
                  <c:v>-2.0000000000000018E-2</c:v>
                </c:pt>
                <c:pt idx="21514">
                  <c:v>-5.0000000000000044E-2</c:v>
                </c:pt>
                <c:pt idx="21515">
                  <c:v>-8.0000000000000071E-2</c:v>
                </c:pt>
                <c:pt idx="21516">
                  <c:v>-0.1100000000000001</c:v>
                </c:pt>
                <c:pt idx="21517">
                  <c:v>-0.13000000000000012</c:v>
                </c:pt>
                <c:pt idx="21518">
                  <c:v>-0.16000000000000014</c:v>
                </c:pt>
                <c:pt idx="21519">
                  <c:v>-0.17999999999999994</c:v>
                </c:pt>
                <c:pt idx="21520">
                  <c:v>-0.20999999999999996</c:v>
                </c:pt>
                <c:pt idx="21521">
                  <c:v>-0.22999999999999998</c:v>
                </c:pt>
                <c:pt idx="21522">
                  <c:v>-0.24</c:v>
                </c:pt>
                <c:pt idx="21523">
                  <c:v>-0.26</c:v>
                </c:pt>
                <c:pt idx="21524">
                  <c:v>-0.28000000000000003</c:v>
                </c:pt>
                <c:pt idx="21525">
                  <c:v>-0.31000000000000005</c:v>
                </c:pt>
                <c:pt idx="21526">
                  <c:v>-0.34000000000000008</c:v>
                </c:pt>
                <c:pt idx="21527">
                  <c:v>-0.3600000000000001</c:v>
                </c:pt>
                <c:pt idx="21528">
                  <c:v>-0.38000000000000012</c:v>
                </c:pt>
                <c:pt idx="21529">
                  <c:v>-0.39000000000000012</c:v>
                </c:pt>
                <c:pt idx="21530">
                  <c:v>-0.41000000000000014</c:v>
                </c:pt>
                <c:pt idx="21531">
                  <c:v>-0.43999999999999995</c:v>
                </c:pt>
                <c:pt idx="21532">
                  <c:v>-0.45999999999999996</c:v>
                </c:pt>
                <c:pt idx="21533">
                  <c:v>-0.49</c:v>
                </c:pt>
                <c:pt idx="21534">
                  <c:v>-0.51</c:v>
                </c:pt>
                <c:pt idx="21535">
                  <c:v>-0.52</c:v>
                </c:pt>
                <c:pt idx="21536">
                  <c:v>-0.55000000000000004</c:v>
                </c:pt>
                <c:pt idx="21537">
                  <c:v>-0.57000000000000006</c:v>
                </c:pt>
                <c:pt idx="21538">
                  <c:v>-0.60000000000000009</c:v>
                </c:pt>
                <c:pt idx="21539">
                  <c:v>-0.63</c:v>
                </c:pt>
                <c:pt idx="21540">
                  <c:v>-0.65</c:v>
                </c:pt>
                <c:pt idx="21541">
                  <c:v>-0.67</c:v>
                </c:pt>
                <c:pt idx="21542">
                  <c:v>-0.68</c:v>
                </c:pt>
                <c:pt idx="21543">
                  <c:v>-0.70000000000000007</c:v>
                </c:pt>
                <c:pt idx="21544">
                  <c:v>-0.73</c:v>
                </c:pt>
                <c:pt idx="21545">
                  <c:v>-0.76</c:v>
                </c:pt>
                <c:pt idx="21546">
                  <c:v>-0.78</c:v>
                </c:pt>
                <c:pt idx="21547">
                  <c:v>-0.8</c:v>
                </c:pt>
                <c:pt idx="21548">
                  <c:v>-0.81</c:v>
                </c:pt>
                <c:pt idx="21549">
                  <c:v>-0.83000000000000007</c:v>
                </c:pt>
                <c:pt idx="21550">
                  <c:v>-0.86</c:v>
                </c:pt>
                <c:pt idx="21551">
                  <c:v>-0.88</c:v>
                </c:pt>
                <c:pt idx="21552">
                  <c:v>-0.91</c:v>
                </c:pt>
                <c:pt idx="21553">
                  <c:v>-0.93</c:v>
                </c:pt>
                <c:pt idx="21554">
                  <c:v>-0.96000000000000008</c:v>
                </c:pt>
                <c:pt idx="21555">
                  <c:v>-0.98</c:v>
                </c:pt>
                <c:pt idx="21556">
                  <c:v>-1.01</c:v>
                </c:pt>
                <c:pt idx="21557">
                  <c:v>-1.03</c:v>
                </c:pt>
                <c:pt idx="21558">
                  <c:v>-1.06</c:v>
                </c:pt>
                <c:pt idx="21559">
                  <c:v>-1.07</c:v>
                </c:pt>
                <c:pt idx="21560">
                  <c:v>-1.08</c:v>
                </c:pt>
                <c:pt idx="21561">
                  <c:v>-1.1100000000000001</c:v>
                </c:pt>
                <c:pt idx="21562">
                  <c:v>-1.1300000000000001</c:v>
                </c:pt>
                <c:pt idx="21563">
                  <c:v>-1.1600000000000001</c:v>
                </c:pt>
                <c:pt idx="21564">
                  <c:v>-1.1800000000000002</c:v>
                </c:pt>
                <c:pt idx="21565">
                  <c:v>-1.21</c:v>
                </c:pt>
                <c:pt idx="21566">
                  <c:v>-1.23</c:v>
                </c:pt>
                <c:pt idx="21567">
                  <c:v>-1.26</c:v>
                </c:pt>
                <c:pt idx="21568">
                  <c:v>-1.28</c:v>
                </c:pt>
                <c:pt idx="21569">
                  <c:v>-1.31</c:v>
                </c:pt>
                <c:pt idx="21570">
                  <c:v>-1.33</c:v>
                </c:pt>
                <c:pt idx="21571">
                  <c:v>-1.33</c:v>
                </c:pt>
                <c:pt idx="21572">
                  <c:v>-1.36</c:v>
                </c:pt>
                <c:pt idx="21573">
                  <c:v>-1.3900000000000001</c:v>
                </c:pt>
                <c:pt idx="21574">
                  <c:v>-1.4100000000000001</c:v>
                </c:pt>
                <c:pt idx="21575">
                  <c:v>-1.44</c:v>
                </c:pt>
                <c:pt idx="21576">
                  <c:v>-1.46</c:v>
                </c:pt>
                <c:pt idx="21577">
                  <c:v>-1.49</c:v>
                </c:pt>
                <c:pt idx="21578">
                  <c:v>-1.51</c:v>
                </c:pt>
                <c:pt idx="21579">
                  <c:v>-1.53</c:v>
                </c:pt>
                <c:pt idx="21580">
                  <c:v>-1.54</c:v>
                </c:pt>
                <c:pt idx="21581">
                  <c:v>-1.56</c:v>
                </c:pt>
                <c:pt idx="21582">
                  <c:v>-1.59</c:v>
                </c:pt>
                <c:pt idx="21583">
                  <c:v>-1.61</c:v>
                </c:pt>
                <c:pt idx="21584">
                  <c:v>-1.62</c:v>
                </c:pt>
                <c:pt idx="21585">
                  <c:v>-1.6400000000000001</c:v>
                </c:pt>
                <c:pt idx="21586">
                  <c:v>-1.6600000000000001</c:v>
                </c:pt>
                <c:pt idx="21587">
                  <c:v>-1.69</c:v>
                </c:pt>
                <c:pt idx="21588">
                  <c:v>-1.71</c:v>
                </c:pt>
                <c:pt idx="21589">
                  <c:v>-1.74</c:v>
                </c:pt>
                <c:pt idx="21590">
                  <c:v>-1.76</c:v>
                </c:pt>
                <c:pt idx="21591">
                  <c:v>-1.79</c:v>
                </c:pt>
                <c:pt idx="21592">
                  <c:v>-1.81</c:v>
                </c:pt>
                <c:pt idx="21593">
                  <c:v>-1.84</c:v>
                </c:pt>
                <c:pt idx="21594">
                  <c:v>-1.86</c:v>
                </c:pt>
                <c:pt idx="21595">
                  <c:v>-1.86</c:v>
                </c:pt>
                <c:pt idx="21596">
                  <c:v>-1.8800000000000001</c:v>
                </c:pt>
                <c:pt idx="21597">
                  <c:v>-1.8800000000000001</c:v>
                </c:pt>
                <c:pt idx="21598">
                  <c:v>-1.86</c:v>
                </c:pt>
                <c:pt idx="21599">
                  <c:v>-1.84</c:v>
                </c:pt>
                <c:pt idx="21600">
                  <c:v>-1.81</c:v>
                </c:pt>
                <c:pt idx="21601">
                  <c:v>-1.79</c:v>
                </c:pt>
                <c:pt idx="21602">
                  <c:v>-1.78</c:v>
                </c:pt>
                <c:pt idx="21603">
                  <c:v>-1.76</c:v>
                </c:pt>
                <c:pt idx="21604">
                  <c:v>-1.74</c:v>
                </c:pt>
                <c:pt idx="21605">
                  <c:v>-1.73</c:v>
                </c:pt>
                <c:pt idx="21606">
                  <c:v>-1.71</c:v>
                </c:pt>
                <c:pt idx="21607">
                  <c:v>-1.69</c:v>
                </c:pt>
                <c:pt idx="21608">
                  <c:v>-1.6600000000000001</c:v>
                </c:pt>
                <c:pt idx="21609">
                  <c:v>-1.6400000000000001</c:v>
                </c:pt>
                <c:pt idx="21610">
                  <c:v>-1.61</c:v>
                </c:pt>
                <c:pt idx="21611">
                  <c:v>-1.59</c:v>
                </c:pt>
                <c:pt idx="21612">
                  <c:v>-1.55</c:v>
                </c:pt>
                <c:pt idx="21613">
                  <c:v>-1.53</c:v>
                </c:pt>
                <c:pt idx="21614">
                  <c:v>-1.51</c:v>
                </c:pt>
                <c:pt idx="21615">
                  <c:v>-1.5</c:v>
                </c:pt>
                <c:pt idx="21616">
                  <c:v>-1.48</c:v>
                </c:pt>
                <c:pt idx="21617">
                  <c:v>-1.45</c:v>
                </c:pt>
                <c:pt idx="21618">
                  <c:v>-1.43</c:v>
                </c:pt>
                <c:pt idx="21619">
                  <c:v>-1.4</c:v>
                </c:pt>
                <c:pt idx="21620">
                  <c:v>-1.3900000000000001</c:v>
                </c:pt>
                <c:pt idx="21621">
                  <c:v>-1.3800000000000001</c:v>
                </c:pt>
                <c:pt idx="21622">
                  <c:v>-1.35</c:v>
                </c:pt>
                <c:pt idx="21623">
                  <c:v>-1.33</c:v>
                </c:pt>
                <c:pt idx="21624">
                  <c:v>-1.29</c:v>
                </c:pt>
                <c:pt idx="21625">
                  <c:v>-1.27</c:v>
                </c:pt>
                <c:pt idx="21626">
                  <c:v>-1.23</c:v>
                </c:pt>
                <c:pt idx="21627">
                  <c:v>-1.2</c:v>
                </c:pt>
                <c:pt idx="21628">
                  <c:v>-1.17</c:v>
                </c:pt>
                <c:pt idx="21629">
                  <c:v>-1.1400000000000001</c:v>
                </c:pt>
                <c:pt idx="21630">
                  <c:v>-1.1200000000000001</c:v>
                </c:pt>
                <c:pt idx="21631">
                  <c:v>-1.0900000000000001</c:v>
                </c:pt>
                <c:pt idx="21632">
                  <c:v>-1.07</c:v>
                </c:pt>
                <c:pt idx="21633">
                  <c:v>-1.07</c:v>
                </c:pt>
                <c:pt idx="21634">
                  <c:v>-1.04</c:v>
                </c:pt>
                <c:pt idx="21635">
                  <c:v>-1.02</c:v>
                </c:pt>
                <c:pt idx="21636">
                  <c:v>-0.99</c:v>
                </c:pt>
                <c:pt idx="21637">
                  <c:v>-0.97000000000000008</c:v>
                </c:pt>
                <c:pt idx="21638">
                  <c:v>-0.94000000000000006</c:v>
                </c:pt>
                <c:pt idx="21639">
                  <c:v>-0.93</c:v>
                </c:pt>
                <c:pt idx="21640">
                  <c:v>-0.91</c:v>
                </c:pt>
                <c:pt idx="21641">
                  <c:v>-0.89</c:v>
                </c:pt>
                <c:pt idx="21642">
                  <c:v>-0.86</c:v>
                </c:pt>
                <c:pt idx="21643">
                  <c:v>-0.83000000000000007</c:v>
                </c:pt>
                <c:pt idx="21644">
                  <c:v>-0.81</c:v>
                </c:pt>
                <c:pt idx="21645">
                  <c:v>-0.78</c:v>
                </c:pt>
                <c:pt idx="21646">
                  <c:v>-0.77</c:v>
                </c:pt>
                <c:pt idx="21647">
                  <c:v>-0.76</c:v>
                </c:pt>
                <c:pt idx="21648">
                  <c:v>-0.72000000000000008</c:v>
                </c:pt>
                <c:pt idx="21649">
                  <c:v>-0.70000000000000007</c:v>
                </c:pt>
                <c:pt idx="21650">
                  <c:v>-0.66</c:v>
                </c:pt>
                <c:pt idx="21651">
                  <c:v>-0.64</c:v>
                </c:pt>
                <c:pt idx="21652">
                  <c:v>-0.61</c:v>
                </c:pt>
                <c:pt idx="21653">
                  <c:v>-0.60000000000000009</c:v>
                </c:pt>
                <c:pt idx="21654">
                  <c:v>-0.58000000000000007</c:v>
                </c:pt>
                <c:pt idx="21655">
                  <c:v>-0.55000000000000004</c:v>
                </c:pt>
                <c:pt idx="21656">
                  <c:v>-0.52</c:v>
                </c:pt>
                <c:pt idx="21657">
                  <c:v>-0.49</c:v>
                </c:pt>
                <c:pt idx="21658">
                  <c:v>-0.47</c:v>
                </c:pt>
                <c:pt idx="21659">
                  <c:v>-0.43999999999999995</c:v>
                </c:pt>
                <c:pt idx="21660">
                  <c:v>-0.43999999999999995</c:v>
                </c:pt>
                <c:pt idx="21661">
                  <c:v>-0.41999999999999993</c:v>
                </c:pt>
                <c:pt idx="21662">
                  <c:v>-0.39000000000000012</c:v>
                </c:pt>
                <c:pt idx="21663">
                  <c:v>-0.3600000000000001</c:v>
                </c:pt>
                <c:pt idx="21664">
                  <c:v>-0.34000000000000008</c:v>
                </c:pt>
                <c:pt idx="21665">
                  <c:v>-0.30000000000000004</c:v>
                </c:pt>
                <c:pt idx="21666">
                  <c:v>-0.27</c:v>
                </c:pt>
                <c:pt idx="21667">
                  <c:v>-0.26</c:v>
                </c:pt>
                <c:pt idx="21668">
                  <c:v>-0.22999999999999998</c:v>
                </c:pt>
                <c:pt idx="21669">
                  <c:v>-0.19999999999999996</c:v>
                </c:pt>
                <c:pt idx="21670">
                  <c:v>-0.17999999999999994</c:v>
                </c:pt>
                <c:pt idx="21671">
                  <c:v>-0.15000000000000013</c:v>
                </c:pt>
                <c:pt idx="21672">
                  <c:v>-0.13000000000000012</c:v>
                </c:pt>
                <c:pt idx="21673">
                  <c:v>-0.10000000000000009</c:v>
                </c:pt>
                <c:pt idx="21674">
                  <c:v>-9.000000000000008E-2</c:v>
                </c:pt>
                <c:pt idx="21675">
                  <c:v>-7.0000000000000062E-2</c:v>
                </c:pt>
                <c:pt idx="21676">
                  <c:v>-5.0000000000000044E-2</c:v>
                </c:pt>
                <c:pt idx="21677">
                  <c:v>-2.0000000000000018E-2</c:v>
                </c:pt>
                <c:pt idx="21678">
                  <c:v>1.0000000000000009E-2</c:v>
                </c:pt>
                <c:pt idx="21679">
                  <c:v>3.0000000000000027E-2</c:v>
                </c:pt>
                <c:pt idx="21680">
                  <c:v>7.0000000000000062E-2</c:v>
                </c:pt>
                <c:pt idx="21681">
                  <c:v>8.9999999999999858E-2</c:v>
                </c:pt>
                <c:pt idx="21682">
                  <c:v>0.11999999999999988</c:v>
                </c:pt>
                <c:pt idx="21683">
                  <c:v>0.1399999999999999</c:v>
                </c:pt>
                <c:pt idx="21684">
                  <c:v>0.17999999999999994</c:v>
                </c:pt>
                <c:pt idx="21685">
                  <c:v>0.19999999999999996</c:v>
                </c:pt>
                <c:pt idx="21686">
                  <c:v>0.22999999999999998</c:v>
                </c:pt>
                <c:pt idx="21687">
                  <c:v>0.26</c:v>
                </c:pt>
                <c:pt idx="21688">
                  <c:v>0.29000000000000004</c:v>
                </c:pt>
                <c:pt idx="21689">
                  <c:v>0.32000000000000006</c:v>
                </c:pt>
                <c:pt idx="21690">
                  <c:v>0.34999999999999987</c:v>
                </c:pt>
                <c:pt idx="21691">
                  <c:v>0.36999999999999988</c:v>
                </c:pt>
                <c:pt idx="21692">
                  <c:v>0.37999999999999989</c:v>
                </c:pt>
                <c:pt idx="21693">
                  <c:v>0.39999999999999991</c:v>
                </c:pt>
                <c:pt idx="21694">
                  <c:v>0.41999999999999993</c:v>
                </c:pt>
                <c:pt idx="21695">
                  <c:v>0.44999999999999996</c:v>
                </c:pt>
                <c:pt idx="21696">
                  <c:v>0.46999999999999975</c:v>
                </c:pt>
                <c:pt idx="21697">
                  <c:v>0.5</c:v>
                </c:pt>
                <c:pt idx="21698">
                  <c:v>0.52</c:v>
                </c:pt>
                <c:pt idx="21699">
                  <c:v>0.56000000000000005</c:v>
                </c:pt>
                <c:pt idx="21700">
                  <c:v>0.58000000000000007</c:v>
                </c:pt>
                <c:pt idx="21701">
                  <c:v>0.60999999999999988</c:v>
                </c:pt>
                <c:pt idx="21702">
                  <c:v>0.62999999999999989</c:v>
                </c:pt>
                <c:pt idx="21703">
                  <c:v>0.66000000000000014</c:v>
                </c:pt>
                <c:pt idx="21704">
                  <c:v>0.68000000000000016</c:v>
                </c:pt>
                <c:pt idx="21705">
                  <c:v>0.71</c:v>
                </c:pt>
                <c:pt idx="21706">
                  <c:v>0.73</c:v>
                </c:pt>
                <c:pt idx="21707">
                  <c:v>0.75999999999999979</c:v>
                </c:pt>
                <c:pt idx="21708">
                  <c:v>0.77</c:v>
                </c:pt>
                <c:pt idx="21709">
                  <c:v>0.7799999999999998</c:v>
                </c:pt>
                <c:pt idx="21710">
                  <c:v>0.81</c:v>
                </c:pt>
                <c:pt idx="21711">
                  <c:v>0.83000000000000007</c:v>
                </c:pt>
                <c:pt idx="21712">
                  <c:v>0.85999999999999988</c:v>
                </c:pt>
                <c:pt idx="21713">
                  <c:v>0.87999999999999989</c:v>
                </c:pt>
                <c:pt idx="21714">
                  <c:v>0.91000000000000014</c:v>
                </c:pt>
                <c:pt idx="21715">
                  <c:v>0.91999999999999993</c:v>
                </c:pt>
                <c:pt idx="21716">
                  <c:v>0.93000000000000016</c:v>
                </c:pt>
                <c:pt idx="21717">
                  <c:v>0.96</c:v>
                </c:pt>
                <c:pt idx="21718">
                  <c:v>0.96999999999999975</c:v>
                </c:pt>
                <c:pt idx="21719">
                  <c:v>0.94</c:v>
                </c:pt>
                <c:pt idx="21720">
                  <c:v>0.93000000000000016</c:v>
                </c:pt>
                <c:pt idx="21721">
                  <c:v>0.91999999999999993</c:v>
                </c:pt>
                <c:pt idx="21722">
                  <c:v>0.91000000000000014</c:v>
                </c:pt>
                <c:pt idx="21723">
                  <c:v>0.87999999999999989</c:v>
                </c:pt>
                <c:pt idx="21724">
                  <c:v>0.87000000000000011</c:v>
                </c:pt>
                <c:pt idx="21725">
                  <c:v>0.85999999999999988</c:v>
                </c:pt>
                <c:pt idx="21726">
                  <c:v>0.83000000000000007</c:v>
                </c:pt>
                <c:pt idx="21727">
                  <c:v>0.81</c:v>
                </c:pt>
                <c:pt idx="21728">
                  <c:v>0.79</c:v>
                </c:pt>
                <c:pt idx="21729">
                  <c:v>0.7799999999999998</c:v>
                </c:pt>
                <c:pt idx="21730">
                  <c:v>0.75999999999999979</c:v>
                </c:pt>
                <c:pt idx="21731">
                  <c:v>0.73</c:v>
                </c:pt>
                <c:pt idx="21732">
                  <c:v>0.71</c:v>
                </c:pt>
                <c:pt idx="21733">
                  <c:v>0.68000000000000016</c:v>
                </c:pt>
                <c:pt idx="21734">
                  <c:v>0.66000000000000014</c:v>
                </c:pt>
                <c:pt idx="21735">
                  <c:v>0.62000000000000011</c:v>
                </c:pt>
                <c:pt idx="21736">
                  <c:v>0.60000000000000009</c:v>
                </c:pt>
                <c:pt idx="21737">
                  <c:v>0.56999999999999984</c:v>
                </c:pt>
                <c:pt idx="21738">
                  <c:v>0.54999999999999982</c:v>
                </c:pt>
                <c:pt idx="21739">
                  <c:v>0.54</c:v>
                </c:pt>
                <c:pt idx="21740">
                  <c:v>0.52</c:v>
                </c:pt>
                <c:pt idx="21741">
                  <c:v>0.48999999999999977</c:v>
                </c:pt>
                <c:pt idx="21742">
                  <c:v>0.44999999999999996</c:v>
                </c:pt>
                <c:pt idx="21743">
                  <c:v>0.42999999999999994</c:v>
                </c:pt>
                <c:pt idx="21744">
                  <c:v>0.39999999999999991</c:v>
                </c:pt>
                <c:pt idx="21745">
                  <c:v>0.37999999999999989</c:v>
                </c:pt>
                <c:pt idx="21746">
                  <c:v>0.34999999999999987</c:v>
                </c:pt>
                <c:pt idx="21747">
                  <c:v>0.32000000000000006</c:v>
                </c:pt>
                <c:pt idx="21748">
                  <c:v>0.29000000000000004</c:v>
                </c:pt>
                <c:pt idx="21749">
                  <c:v>0.27</c:v>
                </c:pt>
                <c:pt idx="21750">
                  <c:v>0.26</c:v>
                </c:pt>
                <c:pt idx="21751">
                  <c:v>0.24</c:v>
                </c:pt>
                <c:pt idx="21752">
                  <c:v>0.21999999999999997</c:v>
                </c:pt>
                <c:pt idx="21753">
                  <c:v>0.18999999999999995</c:v>
                </c:pt>
                <c:pt idx="21754">
                  <c:v>0.16999999999999993</c:v>
                </c:pt>
                <c:pt idx="21755">
                  <c:v>0.1399999999999999</c:v>
                </c:pt>
                <c:pt idx="21756">
                  <c:v>0.12999999999999989</c:v>
                </c:pt>
                <c:pt idx="21757">
                  <c:v>0.11999999999999988</c:v>
                </c:pt>
                <c:pt idx="21758">
                  <c:v>8.9999999999999858E-2</c:v>
                </c:pt>
                <c:pt idx="21759">
                  <c:v>7.0000000000000062E-2</c:v>
                </c:pt>
                <c:pt idx="21760">
                  <c:v>4.0000000000000036E-2</c:v>
                </c:pt>
                <c:pt idx="21761">
                  <c:v>1.0000000000000009E-2</c:v>
                </c:pt>
                <c:pt idx="21762">
                  <c:v>-2.0000000000000018E-2</c:v>
                </c:pt>
                <c:pt idx="21763">
                  <c:v>-4.0000000000000036E-2</c:v>
                </c:pt>
                <c:pt idx="21764">
                  <c:v>-7.0000000000000062E-2</c:v>
                </c:pt>
                <c:pt idx="21765">
                  <c:v>-9.000000000000008E-2</c:v>
                </c:pt>
                <c:pt idx="21766">
                  <c:v>-0.12000000000000011</c:v>
                </c:pt>
                <c:pt idx="21767">
                  <c:v>-0.14000000000000012</c:v>
                </c:pt>
                <c:pt idx="21768">
                  <c:v>-0.15000000000000013</c:v>
                </c:pt>
                <c:pt idx="21769">
                  <c:v>-0.17999999999999994</c:v>
                </c:pt>
                <c:pt idx="21770">
                  <c:v>-0.19999999999999996</c:v>
                </c:pt>
                <c:pt idx="21771">
                  <c:v>-0.22999999999999998</c:v>
                </c:pt>
                <c:pt idx="21772">
                  <c:v>-0.26</c:v>
                </c:pt>
                <c:pt idx="21773">
                  <c:v>-0.28000000000000003</c:v>
                </c:pt>
                <c:pt idx="21774">
                  <c:v>-0.29000000000000004</c:v>
                </c:pt>
                <c:pt idx="21775">
                  <c:v>-0.31000000000000005</c:v>
                </c:pt>
                <c:pt idx="21776">
                  <c:v>-0.34000000000000008</c:v>
                </c:pt>
                <c:pt idx="21777">
                  <c:v>-0.3600000000000001</c:v>
                </c:pt>
                <c:pt idx="21778">
                  <c:v>-0.39000000000000012</c:v>
                </c:pt>
                <c:pt idx="21779">
                  <c:v>-0.41000000000000014</c:v>
                </c:pt>
                <c:pt idx="21780">
                  <c:v>-0.43999999999999995</c:v>
                </c:pt>
                <c:pt idx="21781">
                  <c:v>-0.43999999999999995</c:v>
                </c:pt>
                <c:pt idx="21782">
                  <c:v>-0.45999999999999996</c:v>
                </c:pt>
                <c:pt idx="21783">
                  <c:v>-0.49</c:v>
                </c:pt>
                <c:pt idx="21784">
                  <c:v>-0.51</c:v>
                </c:pt>
                <c:pt idx="21785">
                  <c:v>-0.54</c:v>
                </c:pt>
                <c:pt idx="21786">
                  <c:v>-0.56000000000000005</c:v>
                </c:pt>
                <c:pt idx="21787">
                  <c:v>-0.58000000000000007</c:v>
                </c:pt>
                <c:pt idx="21788">
                  <c:v>-0.59000000000000008</c:v>
                </c:pt>
                <c:pt idx="21789">
                  <c:v>-0.61</c:v>
                </c:pt>
                <c:pt idx="21790">
                  <c:v>-0.64</c:v>
                </c:pt>
                <c:pt idx="21791">
                  <c:v>-0.67</c:v>
                </c:pt>
                <c:pt idx="21792">
                  <c:v>-0.70000000000000007</c:v>
                </c:pt>
                <c:pt idx="21793">
                  <c:v>-0.72000000000000008</c:v>
                </c:pt>
                <c:pt idx="21794">
                  <c:v>-0.76</c:v>
                </c:pt>
                <c:pt idx="21795">
                  <c:v>-0.78</c:v>
                </c:pt>
                <c:pt idx="21796">
                  <c:v>-0.81</c:v>
                </c:pt>
                <c:pt idx="21797">
                  <c:v>-0.84000000000000008</c:v>
                </c:pt>
                <c:pt idx="21798">
                  <c:v>-0.86</c:v>
                </c:pt>
                <c:pt idx="21799">
                  <c:v>-0.86</c:v>
                </c:pt>
                <c:pt idx="21800">
                  <c:v>-0.89</c:v>
                </c:pt>
                <c:pt idx="21801">
                  <c:v>-0.91</c:v>
                </c:pt>
                <c:pt idx="21802">
                  <c:v>-0.94000000000000006</c:v>
                </c:pt>
                <c:pt idx="21803">
                  <c:v>-0.97000000000000008</c:v>
                </c:pt>
                <c:pt idx="21804">
                  <c:v>-0.99</c:v>
                </c:pt>
                <c:pt idx="21805">
                  <c:v>-1</c:v>
                </c:pt>
                <c:pt idx="21806">
                  <c:v>-1.02</c:v>
                </c:pt>
                <c:pt idx="21807">
                  <c:v>-1.05</c:v>
                </c:pt>
                <c:pt idx="21808">
                  <c:v>-1.07</c:v>
                </c:pt>
                <c:pt idx="21809">
                  <c:v>-1.1000000000000001</c:v>
                </c:pt>
                <c:pt idx="21810">
                  <c:v>-1.1200000000000001</c:v>
                </c:pt>
                <c:pt idx="21811">
                  <c:v>-1.1200000000000001</c:v>
                </c:pt>
                <c:pt idx="21812">
                  <c:v>-1.1499999999999999</c:v>
                </c:pt>
                <c:pt idx="21813">
                  <c:v>-1.1800000000000002</c:v>
                </c:pt>
                <c:pt idx="21814">
                  <c:v>-1.2</c:v>
                </c:pt>
                <c:pt idx="21815">
                  <c:v>-1.23</c:v>
                </c:pt>
                <c:pt idx="21816">
                  <c:v>-1.24</c:v>
                </c:pt>
                <c:pt idx="21817">
                  <c:v>-1.25</c:v>
                </c:pt>
                <c:pt idx="21818">
                  <c:v>-1.28</c:v>
                </c:pt>
                <c:pt idx="21819">
                  <c:v>-1.3</c:v>
                </c:pt>
                <c:pt idx="21820">
                  <c:v>-1.33</c:v>
                </c:pt>
                <c:pt idx="21821">
                  <c:v>-1.35</c:v>
                </c:pt>
                <c:pt idx="21822">
                  <c:v>-1.3800000000000001</c:v>
                </c:pt>
                <c:pt idx="21823">
                  <c:v>-1.4</c:v>
                </c:pt>
                <c:pt idx="21824">
                  <c:v>-1.43</c:v>
                </c:pt>
                <c:pt idx="21825">
                  <c:v>-1.45</c:v>
                </c:pt>
                <c:pt idx="21826">
                  <c:v>-1.48</c:v>
                </c:pt>
                <c:pt idx="21827">
                  <c:v>-1.5</c:v>
                </c:pt>
                <c:pt idx="21828">
                  <c:v>-1.53</c:v>
                </c:pt>
                <c:pt idx="21829">
                  <c:v>-1.55</c:v>
                </c:pt>
                <c:pt idx="21830">
                  <c:v>-1.55</c:v>
                </c:pt>
                <c:pt idx="21831">
                  <c:v>-1.58</c:v>
                </c:pt>
                <c:pt idx="21832">
                  <c:v>-1.6</c:v>
                </c:pt>
                <c:pt idx="21833">
                  <c:v>-1.6300000000000001</c:v>
                </c:pt>
                <c:pt idx="21834">
                  <c:v>-1.6500000000000001</c:v>
                </c:pt>
                <c:pt idx="21835">
                  <c:v>-1.6800000000000002</c:v>
                </c:pt>
                <c:pt idx="21836">
                  <c:v>-1.7</c:v>
                </c:pt>
                <c:pt idx="21837">
                  <c:v>-1.71</c:v>
                </c:pt>
                <c:pt idx="21838">
                  <c:v>-1.73</c:v>
                </c:pt>
                <c:pt idx="21839">
                  <c:v>-1.74</c:v>
                </c:pt>
                <c:pt idx="21840">
                  <c:v>-1.76</c:v>
                </c:pt>
                <c:pt idx="21841">
                  <c:v>-1.76</c:v>
                </c:pt>
                <c:pt idx="21842">
                  <c:v>-1.75</c:v>
                </c:pt>
                <c:pt idx="21843">
                  <c:v>-1.73</c:v>
                </c:pt>
                <c:pt idx="21844">
                  <c:v>-1.71</c:v>
                </c:pt>
                <c:pt idx="21845">
                  <c:v>-1.71</c:v>
                </c:pt>
                <c:pt idx="21846">
                  <c:v>-1.71</c:v>
                </c:pt>
                <c:pt idx="21847">
                  <c:v>-1.6800000000000002</c:v>
                </c:pt>
                <c:pt idx="21848">
                  <c:v>-1.6500000000000001</c:v>
                </c:pt>
                <c:pt idx="21849">
                  <c:v>-1.6500000000000001</c:v>
                </c:pt>
                <c:pt idx="21850">
                  <c:v>-1.6300000000000001</c:v>
                </c:pt>
                <c:pt idx="21851">
                  <c:v>-1.6</c:v>
                </c:pt>
                <c:pt idx="21852">
                  <c:v>-1.58</c:v>
                </c:pt>
                <c:pt idx="21853">
                  <c:v>-1.55</c:v>
                </c:pt>
                <c:pt idx="21854">
                  <c:v>-1.54</c:v>
                </c:pt>
                <c:pt idx="21855">
                  <c:v>-1.53</c:v>
                </c:pt>
                <c:pt idx="21856">
                  <c:v>-1.49</c:v>
                </c:pt>
                <c:pt idx="21857">
                  <c:v>-1.47</c:v>
                </c:pt>
                <c:pt idx="21858">
                  <c:v>-1.44</c:v>
                </c:pt>
                <c:pt idx="21859">
                  <c:v>-1.42</c:v>
                </c:pt>
                <c:pt idx="21860">
                  <c:v>-1.3900000000000001</c:v>
                </c:pt>
                <c:pt idx="21861">
                  <c:v>-1.36</c:v>
                </c:pt>
                <c:pt idx="21862">
                  <c:v>-1.33</c:v>
                </c:pt>
                <c:pt idx="21863">
                  <c:v>-1.3</c:v>
                </c:pt>
                <c:pt idx="21864">
                  <c:v>-1.28</c:v>
                </c:pt>
                <c:pt idx="21865">
                  <c:v>-1.25</c:v>
                </c:pt>
                <c:pt idx="21866">
                  <c:v>-1.24</c:v>
                </c:pt>
                <c:pt idx="21867">
                  <c:v>-1.23</c:v>
                </c:pt>
                <c:pt idx="21868">
                  <c:v>-1.2</c:v>
                </c:pt>
                <c:pt idx="21869">
                  <c:v>-1.1800000000000002</c:v>
                </c:pt>
                <c:pt idx="21870">
                  <c:v>-1.1499999999999999</c:v>
                </c:pt>
                <c:pt idx="21871">
                  <c:v>-1.1200000000000001</c:v>
                </c:pt>
                <c:pt idx="21872">
                  <c:v>-1.1000000000000001</c:v>
                </c:pt>
                <c:pt idx="21873">
                  <c:v>-1.07</c:v>
                </c:pt>
                <c:pt idx="21874">
                  <c:v>-1.05</c:v>
                </c:pt>
                <c:pt idx="21875">
                  <c:v>-1.02</c:v>
                </c:pt>
                <c:pt idx="21876">
                  <c:v>-1</c:v>
                </c:pt>
                <c:pt idx="21877">
                  <c:v>-0.97000000000000008</c:v>
                </c:pt>
                <c:pt idx="21878">
                  <c:v>-0.97000000000000008</c:v>
                </c:pt>
                <c:pt idx="21879">
                  <c:v>-0.95000000000000007</c:v>
                </c:pt>
                <c:pt idx="21880">
                  <c:v>-0.92</c:v>
                </c:pt>
                <c:pt idx="21881">
                  <c:v>-0.9</c:v>
                </c:pt>
                <c:pt idx="21882">
                  <c:v>-0.87</c:v>
                </c:pt>
                <c:pt idx="21883">
                  <c:v>-0.85000000000000009</c:v>
                </c:pt>
                <c:pt idx="21884">
                  <c:v>-0.82000000000000006</c:v>
                </c:pt>
                <c:pt idx="21885">
                  <c:v>-0.79</c:v>
                </c:pt>
                <c:pt idx="21886">
                  <c:v>-0.76</c:v>
                </c:pt>
                <c:pt idx="21887">
                  <c:v>-0.74</c:v>
                </c:pt>
                <c:pt idx="21888">
                  <c:v>-0.71000000000000008</c:v>
                </c:pt>
                <c:pt idx="21889">
                  <c:v>-0.69000000000000006</c:v>
                </c:pt>
                <c:pt idx="21890">
                  <c:v>-0.67</c:v>
                </c:pt>
                <c:pt idx="21891">
                  <c:v>-0.66</c:v>
                </c:pt>
                <c:pt idx="21892">
                  <c:v>-0.63</c:v>
                </c:pt>
                <c:pt idx="21893">
                  <c:v>-0.60000000000000009</c:v>
                </c:pt>
                <c:pt idx="21894">
                  <c:v>-0.58000000000000007</c:v>
                </c:pt>
                <c:pt idx="21895">
                  <c:v>-0.55000000000000004</c:v>
                </c:pt>
                <c:pt idx="21896">
                  <c:v>-0.53</c:v>
                </c:pt>
                <c:pt idx="21897">
                  <c:v>-0.52</c:v>
                </c:pt>
                <c:pt idx="21898">
                  <c:v>-0.5</c:v>
                </c:pt>
                <c:pt idx="21899">
                  <c:v>-0.48</c:v>
                </c:pt>
                <c:pt idx="21900">
                  <c:v>-0.44999999999999996</c:v>
                </c:pt>
                <c:pt idx="21901">
                  <c:v>-0.42999999999999994</c:v>
                </c:pt>
                <c:pt idx="21902">
                  <c:v>-0.39000000000000012</c:v>
                </c:pt>
                <c:pt idx="21903">
                  <c:v>-0.37000000000000011</c:v>
                </c:pt>
                <c:pt idx="21904">
                  <c:v>-0.34000000000000008</c:v>
                </c:pt>
                <c:pt idx="21905">
                  <c:v>-0.32000000000000006</c:v>
                </c:pt>
                <c:pt idx="21906">
                  <c:v>-0.29000000000000004</c:v>
                </c:pt>
                <c:pt idx="21907">
                  <c:v>-0.27</c:v>
                </c:pt>
                <c:pt idx="21908">
                  <c:v>-0.24</c:v>
                </c:pt>
                <c:pt idx="21909">
                  <c:v>-0.21999999999999997</c:v>
                </c:pt>
                <c:pt idx="21910">
                  <c:v>-0.18999999999999995</c:v>
                </c:pt>
                <c:pt idx="21911">
                  <c:v>-0.16999999999999993</c:v>
                </c:pt>
                <c:pt idx="21912">
                  <c:v>-0.14000000000000012</c:v>
                </c:pt>
                <c:pt idx="21913">
                  <c:v>-0.12000000000000011</c:v>
                </c:pt>
                <c:pt idx="21914">
                  <c:v>-9.000000000000008E-2</c:v>
                </c:pt>
                <c:pt idx="21915">
                  <c:v>-7.0000000000000062E-2</c:v>
                </c:pt>
                <c:pt idx="21916">
                  <c:v>-7.0000000000000062E-2</c:v>
                </c:pt>
                <c:pt idx="21917">
                  <c:v>-4.0000000000000036E-2</c:v>
                </c:pt>
                <c:pt idx="21918">
                  <c:v>-2.0000000000000018E-2</c:v>
                </c:pt>
                <c:pt idx="21919">
                  <c:v>2.0000000000000018E-2</c:v>
                </c:pt>
                <c:pt idx="21920">
                  <c:v>4.0000000000000036E-2</c:v>
                </c:pt>
                <c:pt idx="21921">
                  <c:v>7.0000000000000062E-2</c:v>
                </c:pt>
                <c:pt idx="21922">
                  <c:v>9.9999999999999867E-2</c:v>
                </c:pt>
                <c:pt idx="21923">
                  <c:v>0.12999999999999989</c:v>
                </c:pt>
                <c:pt idx="21924">
                  <c:v>0.14999999999999991</c:v>
                </c:pt>
                <c:pt idx="21925">
                  <c:v>0.17999999999999994</c:v>
                </c:pt>
                <c:pt idx="21926">
                  <c:v>0.18999999999999995</c:v>
                </c:pt>
                <c:pt idx="21927">
                  <c:v>0.19999999999999996</c:v>
                </c:pt>
                <c:pt idx="21928">
                  <c:v>0.22999999999999998</c:v>
                </c:pt>
                <c:pt idx="21929">
                  <c:v>0.25</c:v>
                </c:pt>
                <c:pt idx="21930">
                  <c:v>0.28000000000000003</c:v>
                </c:pt>
                <c:pt idx="21931">
                  <c:v>0.30000000000000004</c:v>
                </c:pt>
                <c:pt idx="21932">
                  <c:v>0.33000000000000007</c:v>
                </c:pt>
                <c:pt idx="21933">
                  <c:v>0.34999999999999987</c:v>
                </c:pt>
                <c:pt idx="21934">
                  <c:v>0.37999999999999989</c:v>
                </c:pt>
                <c:pt idx="21935">
                  <c:v>0.39999999999999991</c:v>
                </c:pt>
                <c:pt idx="21936">
                  <c:v>0.39999999999999991</c:v>
                </c:pt>
                <c:pt idx="21937">
                  <c:v>0.42999999999999994</c:v>
                </c:pt>
                <c:pt idx="21938">
                  <c:v>0.44999999999999996</c:v>
                </c:pt>
                <c:pt idx="21939">
                  <c:v>0.46999999999999975</c:v>
                </c:pt>
                <c:pt idx="21940">
                  <c:v>0.48</c:v>
                </c:pt>
                <c:pt idx="21941">
                  <c:v>0.5</c:v>
                </c:pt>
                <c:pt idx="21942">
                  <c:v>0.50999999999999979</c:v>
                </c:pt>
                <c:pt idx="21943">
                  <c:v>0.52</c:v>
                </c:pt>
                <c:pt idx="21944">
                  <c:v>0.50999999999999979</c:v>
                </c:pt>
                <c:pt idx="21945">
                  <c:v>0.5</c:v>
                </c:pt>
                <c:pt idx="21946">
                  <c:v>0.48</c:v>
                </c:pt>
                <c:pt idx="21947">
                  <c:v>0.46999999999999975</c:v>
                </c:pt>
                <c:pt idx="21948">
                  <c:v>0.44999999999999996</c:v>
                </c:pt>
                <c:pt idx="21949">
                  <c:v>0.42999999999999994</c:v>
                </c:pt>
                <c:pt idx="21950">
                  <c:v>0.39999999999999991</c:v>
                </c:pt>
                <c:pt idx="21951">
                  <c:v>0.3899999999999999</c:v>
                </c:pt>
                <c:pt idx="21952">
                  <c:v>0.37999999999999989</c:v>
                </c:pt>
                <c:pt idx="21953">
                  <c:v>0.34999999999999987</c:v>
                </c:pt>
                <c:pt idx="21954">
                  <c:v>0.33000000000000007</c:v>
                </c:pt>
                <c:pt idx="21955">
                  <c:v>0.30000000000000004</c:v>
                </c:pt>
                <c:pt idx="21956">
                  <c:v>0.29000000000000004</c:v>
                </c:pt>
                <c:pt idx="21957">
                  <c:v>0.28000000000000003</c:v>
                </c:pt>
                <c:pt idx="21958">
                  <c:v>0.25</c:v>
                </c:pt>
                <c:pt idx="21959">
                  <c:v>0.22999999999999998</c:v>
                </c:pt>
                <c:pt idx="21960">
                  <c:v>0.18999999999999995</c:v>
                </c:pt>
                <c:pt idx="21961">
                  <c:v>0.16999999999999993</c:v>
                </c:pt>
                <c:pt idx="21962">
                  <c:v>0.15999999999999992</c:v>
                </c:pt>
                <c:pt idx="21963">
                  <c:v>0.1399999999999999</c:v>
                </c:pt>
                <c:pt idx="21964">
                  <c:v>0.11999999999999988</c:v>
                </c:pt>
                <c:pt idx="21965">
                  <c:v>8.9999999999999858E-2</c:v>
                </c:pt>
                <c:pt idx="21966">
                  <c:v>7.0000000000000062E-2</c:v>
                </c:pt>
                <c:pt idx="21967">
                  <c:v>4.0000000000000036E-2</c:v>
                </c:pt>
                <c:pt idx="21968">
                  <c:v>3.0000000000000027E-2</c:v>
                </c:pt>
                <c:pt idx="21969">
                  <c:v>2.0000000000000018E-2</c:v>
                </c:pt>
                <c:pt idx="21970">
                  <c:v>-1.0000000000000009E-2</c:v>
                </c:pt>
                <c:pt idx="21971">
                  <c:v>-4.0000000000000036E-2</c:v>
                </c:pt>
                <c:pt idx="21972">
                  <c:v>-7.0000000000000062E-2</c:v>
                </c:pt>
                <c:pt idx="21973">
                  <c:v>-9.000000000000008E-2</c:v>
                </c:pt>
                <c:pt idx="21974">
                  <c:v>-0.1100000000000001</c:v>
                </c:pt>
                <c:pt idx="21975">
                  <c:v>-0.12000000000000011</c:v>
                </c:pt>
                <c:pt idx="21976">
                  <c:v>-0.14000000000000012</c:v>
                </c:pt>
                <c:pt idx="21977">
                  <c:v>-0.17999999999999994</c:v>
                </c:pt>
                <c:pt idx="21978">
                  <c:v>-0.19999999999999996</c:v>
                </c:pt>
                <c:pt idx="21979">
                  <c:v>-0.22999999999999998</c:v>
                </c:pt>
                <c:pt idx="21980">
                  <c:v>-0.24</c:v>
                </c:pt>
                <c:pt idx="21981">
                  <c:v>-0.25</c:v>
                </c:pt>
                <c:pt idx="21982">
                  <c:v>-0.28000000000000003</c:v>
                </c:pt>
                <c:pt idx="21983">
                  <c:v>-0.30000000000000004</c:v>
                </c:pt>
                <c:pt idx="21984">
                  <c:v>-0.34000000000000008</c:v>
                </c:pt>
                <c:pt idx="21985">
                  <c:v>-0.3600000000000001</c:v>
                </c:pt>
                <c:pt idx="21986">
                  <c:v>-0.38000000000000012</c:v>
                </c:pt>
                <c:pt idx="21987">
                  <c:v>-0.39000000000000012</c:v>
                </c:pt>
                <c:pt idx="21988">
                  <c:v>-0.41000000000000014</c:v>
                </c:pt>
                <c:pt idx="21989">
                  <c:v>-0.43999999999999995</c:v>
                </c:pt>
                <c:pt idx="21990">
                  <c:v>-0.45999999999999996</c:v>
                </c:pt>
                <c:pt idx="21991">
                  <c:v>-0.49</c:v>
                </c:pt>
                <c:pt idx="21992">
                  <c:v>-0.51</c:v>
                </c:pt>
                <c:pt idx="21993">
                  <c:v>-0.54</c:v>
                </c:pt>
                <c:pt idx="21994">
                  <c:v>-0.56000000000000005</c:v>
                </c:pt>
                <c:pt idx="21995">
                  <c:v>-0.59000000000000008</c:v>
                </c:pt>
                <c:pt idx="21996">
                  <c:v>-0.61</c:v>
                </c:pt>
                <c:pt idx="21997">
                  <c:v>-0.64</c:v>
                </c:pt>
                <c:pt idx="21998">
                  <c:v>-0.65</c:v>
                </c:pt>
                <c:pt idx="21999">
                  <c:v>-0.66</c:v>
                </c:pt>
                <c:pt idx="22000">
                  <c:v>-0.70000000000000007</c:v>
                </c:pt>
                <c:pt idx="22001">
                  <c:v>-0.72000000000000008</c:v>
                </c:pt>
                <c:pt idx="22002">
                  <c:v>-0.75</c:v>
                </c:pt>
                <c:pt idx="22003">
                  <c:v>-0.77</c:v>
                </c:pt>
                <c:pt idx="22004">
                  <c:v>-0.79</c:v>
                </c:pt>
                <c:pt idx="22005">
                  <c:v>-0.8</c:v>
                </c:pt>
                <c:pt idx="22006">
                  <c:v>-0.83000000000000007</c:v>
                </c:pt>
                <c:pt idx="22007">
                  <c:v>-0.86</c:v>
                </c:pt>
                <c:pt idx="22008">
                  <c:v>-0.88</c:v>
                </c:pt>
                <c:pt idx="22009">
                  <c:v>-0.91</c:v>
                </c:pt>
                <c:pt idx="22010">
                  <c:v>-0.92</c:v>
                </c:pt>
                <c:pt idx="22011">
                  <c:v>-0.93</c:v>
                </c:pt>
                <c:pt idx="22012">
                  <c:v>-0.96000000000000008</c:v>
                </c:pt>
                <c:pt idx="22013">
                  <c:v>-0.99</c:v>
                </c:pt>
                <c:pt idx="22014">
                  <c:v>-1.02</c:v>
                </c:pt>
                <c:pt idx="22015">
                  <c:v>-1.04</c:v>
                </c:pt>
                <c:pt idx="22016">
                  <c:v>-1.06</c:v>
                </c:pt>
                <c:pt idx="22017">
                  <c:v>-1.07</c:v>
                </c:pt>
                <c:pt idx="22018">
                  <c:v>-1.1000000000000001</c:v>
                </c:pt>
                <c:pt idx="22019">
                  <c:v>-1.1200000000000001</c:v>
                </c:pt>
                <c:pt idx="22020">
                  <c:v>-1.1499999999999999</c:v>
                </c:pt>
                <c:pt idx="22021">
                  <c:v>-1.1800000000000002</c:v>
                </c:pt>
                <c:pt idx="22022">
                  <c:v>-1.19</c:v>
                </c:pt>
                <c:pt idx="22023">
                  <c:v>-1.2</c:v>
                </c:pt>
                <c:pt idx="22024">
                  <c:v>-1.23</c:v>
                </c:pt>
                <c:pt idx="22025">
                  <c:v>-1.26</c:v>
                </c:pt>
                <c:pt idx="22026">
                  <c:v>-1.28</c:v>
                </c:pt>
                <c:pt idx="22027">
                  <c:v>-1.31</c:v>
                </c:pt>
                <c:pt idx="22028">
                  <c:v>-1.33</c:v>
                </c:pt>
                <c:pt idx="22029">
                  <c:v>-1.33</c:v>
                </c:pt>
                <c:pt idx="22030">
                  <c:v>-1.36</c:v>
                </c:pt>
                <c:pt idx="22031">
                  <c:v>-1.3900000000000001</c:v>
                </c:pt>
                <c:pt idx="22032">
                  <c:v>-1.4100000000000001</c:v>
                </c:pt>
                <c:pt idx="22033">
                  <c:v>-1.44</c:v>
                </c:pt>
                <c:pt idx="22034">
                  <c:v>-1.44</c:v>
                </c:pt>
                <c:pt idx="22035">
                  <c:v>-1.46</c:v>
                </c:pt>
                <c:pt idx="22036">
                  <c:v>-1.49</c:v>
                </c:pt>
                <c:pt idx="22037">
                  <c:v>-1.51</c:v>
                </c:pt>
                <c:pt idx="22038">
                  <c:v>-1.54</c:v>
                </c:pt>
                <c:pt idx="22039">
                  <c:v>-1.56</c:v>
                </c:pt>
                <c:pt idx="22040">
                  <c:v>-1.57</c:v>
                </c:pt>
                <c:pt idx="22041">
                  <c:v>-1.59</c:v>
                </c:pt>
                <c:pt idx="22042">
                  <c:v>-1.61</c:v>
                </c:pt>
                <c:pt idx="22043">
                  <c:v>-1.6400000000000001</c:v>
                </c:pt>
                <c:pt idx="22044">
                  <c:v>-1.6600000000000001</c:v>
                </c:pt>
                <c:pt idx="22045">
                  <c:v>-1.69</c:v>
                </c:pt>
                <c:pt idx="22046">
                  <c:v>-1.71</c:v>
                </c:pt>
                <c:pt idx="22047">
                  <c:v>-1.74</c:v>
                </c:pt>
                <c:pt idx="22048">
                  <c:v>-1.76</c:v>
                </c:pt>
                <c:pt idx="22049">
                  <c:v>-1.79</c:v>
                </c:pt>
                <c:pt idx="22050">
                  <c:v>-1.8</c:v>
                </c:pt>
                <c:pt idx="22051">
                  <c:v>-1.81</c:v>
                </c:pt>
                <c:pt idx="22052">
                  <c:v>-1.85</c:v>
                </c:pt>
                <c:pt idx="22053">
                  <c:v>-1.87</c:v>
                </c:pt>
                <c:pt idx="22054">
                  <c:v>-1.9</c:v>
                </c:pt>
                <c:pt idx="22055">
                  <c:v>-1.9100000000000001</c:v>
                </c:pt>
                <c:pt idx="22056">
                  <c:v>-1.92</c:v>
                </c:pt>
                <c:pt idx="22057">
                  <c:v>-1.95</c:v>
                </c:pt>
                <c:pt idx="22058">
                  <c:v>-1.97</c:v>
                </c:pt>
                <c:pt idx="22059">
                  <c:v>-2</c:v>
                </c:pt>
                <c:pt idx="22060">
                  <c:v>-2.02</c:v>
                </c:pt>
                <c:pt idx="22061">
                  <c:v>-2.0499999999999998</c:v>
                </c:pt>
                <c:pt idx="22062">
                  <c:v>-2.0700000000000003</c:v>
                </c:pt>
                <c:pt idx="22063">
                  <c:v>-2.09</c:v>
                </c:pt>
                <c:pt idx="22064">
                  <c:v>-2.1</c:v>
                </c:pt>
                <c:pt idx="22065">
                  <c:v>-2.13</c:v>
                </c:pt>
                <c:pt idx="22066">
                  <c:v>-2.15</c:v>
                </c:pt>
                <c:pt idx="22067">
                  <c:v>-2.16</c:v>
                </c:pt>
                <c:pt idx="22068">
                  <c:v>-2.1800000000000002</c:v>
                </c:pt>
                <c:pt idx="22069">
                  <c:v>-2.2000000000000002</c:v>
                </c:pt>
                <c:pt idx="22070">
                  <c:v>-2.21</c:v>
                </c:pt>
                <c:pt idx="22071">
                  <c:v>-2.2200000000000002</c:v>
                </c:pt>
                <c:pt idx="22072">
                  <c:v>-2.2200000000000002</c:v>
                </c:pt>
                <c:pt idx="22073">
                  <c:v>-2.1800000000000002</c:v>
                </c:pt>
                <c:pt idx="22074">
                  <c:v>-2.16</c:v>
                </c:pt>
                <c:pt idx="22075">
                  <c:v>-2.15</c:v>
                </c:pt>
                <c:pt idx="22076">
                  <c:v>-2.15</c:v>
                </c:pt>
                <c:pt idx="22077">
                  <c:v>-2.13</c:v>
                </c:pt>
                <c:pt idx="22078">
                  <c:v>-2.1</c:v>
                </c:pt>
                <c:pt idx="22079">
                  <c:v>-2.08</c:v>
                </c:pt>
                <c:pt idx="22080">
                  <c:v>-2.0700000000000003</c:v>
                </c:pt>
                <c:pt idx="22081">
                  <c:v>-2.0499999999999998</c:v>
                </c:pt>
                <c:pt idx="22082">
                  <c:v>-2.02</c:v>
                </c:pt>
                <c:pt idx="22083">
                  <c:v>-2</c:v>
                </c:pt>
                <c:pt idx="22084">
                  <c:v>-1.97</c:v>
                </c:pt>
                <c:pt idx="22085">
                  <c:v>-1.97</c:v>
                </c:pt>
                <c:pt idx="22086">
                  <c:v>-1.95</c:v>
                </c:pt>
                <c:pt idx="22087">
                  <c:v>-1.92</c:v>
                </c:pt>
                <c:pt idx="22088">
                  <c:v>-1.9</c:v>
                </c:pt>
                <c:pt idx="22089">
                  <c:v>-1.87</c:v>
                </c:pt>
                <c:pt idx="22090">
                  <c:v>-1.85</c:v>
                </c:pt>
                <c:pt idx="22091">
                  <c:v>-1.82</c:v>
                </c:pt>
                <c:pt idx="22092">
                  <c:v>-1.81</c:v>
                </c:pt>
                <c:pt idx="22093">
                  <c:v>-1.8</c:v>
                </c:pt>
                <c:pt idx="22094">
                  <c:v>-1.77</c:v>
                </c:pt>
                <c:pt idx="22095">
                  <c:v>-1.75</c:v>
                </c:pt>
                <c:pt idx="22096">
                  <c:v>-1.72</c:v>
                </c:pt>
                <c:pt idx="22097">
                  <c:v>-1.7</c:v>
                </c:pt>
                <c:pt idx="22098">
                  <c:v>-1.6600000000000001</c:v>
                </c:pt>
                <c:pt idx="22099">
                  <c:v>-1.6500000000000001</c:v>
                </c:pt>
                <c:pt idx="22100">
                  <c:v>-1.6400000000000001</c:v>
                </c:pt>
                <c:pt idx="22101">
                  <c:v>-1.6</c:v>
                </c:pt>
                <c:pt idx="22102">
                  <c:v>-1.58</c:v>
                </c:pt>
                <c:pt idx="22103">
                  <c:v>-1.55</c:v>
                </c:pt>
                <c:pt idx="22104">
                  <c:v>-1.53</c:v>
                </c:pt>
                <c:pt idx="22105">
                  <c:v>-1.51</c:v>
                </c:pt>
                <c:pt idx="22106">
                  <c:v>-1.5</c:v>
                </c:pt>
                <c:pt idx="22107">
                  <c:v>-1.48</c:v>
                </c:pt>
                <c:pt idx="22108">
                  <c:v>-1.45</c:v>
                </c:pt>
                <c:pt idx="22109">
                  <c:v>-1.43</c:v>
                </c:pt>
                <c:pt idx="22110">
                  <c:v>-1.3900000000000001</c:v>
                </c:pt>
                <c:pt idx="22111">
                  <c:v>-1.37</c:v>
                </c:pt>
                <c:pt idx="22112">
                  <c:v>-1.34</c:v>
                </c:pt>
                <c:pt idx="22113">
                  <c:v>-1.32</c:v>
                </c:pt>
                <c:pt idx="22114">
                  <c:v>-1.29</c:v>
                </c:pt>
                <c:pt idx="22115">
                  <c:v>-1.27</c:v>
                </c:pt>
                <c:pt idx="22116">
                  <c:v>-1.23</c:v>
                </c:pt>
                <c:pt idx="22117">
                  <c:v>-1.22</c:v>
                </c:pt>
                <c:pt idx="22118">
                  <c:v>-1.2</c:v>
                </c:pt>
                <c:pt idx="22119">
                  <c:v>-1.1800000000000002</c:v>
                </c:pt>
                <c:pt idx="22120">
                  <c:v>-1.1400000000000001</c:v>
                </c:pt>
                <c:pt idx="22121">
                  <c:v>-1.1100000000000001</c:v>
                </c:pt>
                <c:pt idx="22122">
                  <c:v>-1.08</c:v>
                </c:pt>
                <c:pt idx="22123">
                  <c:v>-1.06</c:v>
                </c:pt>
                <c:pt idx="22124">
                  <c:v>-1.05</c:v>
                </c:pt>
                <c:pt idx="22125">
                  <c:v>-1.03</c:v>
                </c:pt>
                <c:pt idx="22126">
                  <c:v>-1</c:v>
                </c:pt>
                <c:pt idx="22127">
                  <c:v>-0.97000000000000008</c:v>
                </c:pt>
                <c:pt idx="22128">
                  <c:v>-0.93</c:v>
                </c:pt>
                <c:pt idx="22129">
                  <c:v>-0.9</c:v>
                </c:pt>
                <c:pt idx="22130">
                  <c:v>-0.88</c:v>
                </c:pt>
                <c:pt idx="22131">
                  <c:v>-0.86</c:v>
                </c:pt>
                <c:pt idx="22132">
                  <c:v>-0.83000000000000007</c:v>
                </c:pt>
                <c:pt idx="22133">
                  <c:v>-0.81</c:v>
                </c:pt>
                <c:pt idx="22134">
                  <c:v>-0.78</c:v>
                </c:pt>
                <c:pt idx="22135">
                  <c:v>-0.75</c:v>
                </c:pt>
                <c:pt idx="22136">
                  <c:v>-0.71000000000000008</c:v>
                </c:pt>
                <c:pt idx="22137">
                  <c:v>-0.70000000000000007</c:v>
                </c:pt>
                <c:pt idx="22138">
                  <c:v>-0.68</c:v>
                </c:pt>
                <c:pt idx="22139">
                  <c:v>-0.65</c:v>
                </c:pt>
                <c:pt idx="22140">
                  <c:v>-0.61</c:v>
                </c:pt>
                <c:pt idx="22141">
                  <c:v>-0.59000000000000008</c:v>
                </c:pt>
                <c:pt idx="22142">
                  <c:v>-0.56000000000000005</c:v>
                </c:pt>
                <c:pt idx="22143">
                  <c:v>-0.54</c:v>
                </c:pt>
                <c:pt idx="22144">
                  <c:v>-0.51</c:v>
                </c:pt>
                <c:pt idx="22145">
                  <c:v>-0.49</c:v>
                </c:pt>
                <c:pt idx="22146">
                  <c:v>-0.44999999999999996</c:v>
                </c:pt>
                <c:pt idx="22147">
                  <c:v>-0.41999999999999993</c:v>
                </c:pt>
                <c:pt idx="22148">
                  <c:v>-0.39000000000000012</c:v>
                </c:pt>
                <c:pt idx="22149">
                  <c:v>-0.3600000000000001</c:v>
                </c:pt>
                <c:pt idx="22150">
                  <c:v>-0.34000000000000008</c:v>
                </c:pt>
                <c:pt idx="22151">
                  <c:v>-0.30000000000000004</c:v>
                </c:pt>
                <c:pt idx="22152">
                  <c:v>-0.27</c:v>
                </c:pt>
                <c:pt idx="22153">
                  <c:v>-0.22999999999999998</c:v>
                </c:pt>
                <c:pt idx="22154">
                  <c:v>-0.19999999999999996</c:v>
                </c:pt>
                <c:pt idx="22155">
                  <c:v>-0.18999999999999995</c:v>
                </c:pt>
                <c:pt idx="22156">
                  <c:v>-0.16999999999999993</c:v>
                </c:pt>
                <c:pt idx="22157">
                  <c:v>-0.13000000000000012</c:v>
                </c:pt>
                <c:pt idx="22158">
                  <c:v>-0.10000000000000009</c:v>
                </c:pt>
                <c:pt idx="22159">
                  <c:v>-7.0000000000000062E-2</c:v>
                </c:pt>
                <c:pt idx="22160">
                  <c:v>-4.0000000000000036E-2</c:v>
                </c:pt>
                <c:pt idx="22161">
                  <c:v>-2.0000000000000018E-2</c:v>
                </c:pt>
                <c:pt idx="22162">
                  <c:v>-2.0000000000000018E-2</c:v>
                </c:pt>
                <c:pt idx="22163">
                  <c:v>1.0000000000000009E-2</c:v>
                </c:pt>
                <c:pt idx="22164">
                  <c:v>3.0000000000000027E-2</c:v>
                </c:pt>
                <c:pt idx="22165">
                  <c:v>6.0000000000000053E-2</c:v>
                </c:pt>
                <c:pt idx="22166">
                  <c:v>8.9999999999999858E-2</c:v>
                </c:pt>
                <c:pt idx="22167">
                  <c:v>0.11999999999999988</c:v>
                </c:pt>
                <c:pt idx="22168">
                  <c:v>0.1399999999999999</c:v>
                </c:pt>
                <c:pt idx="22169">
                  <c:v>0.1399999999999999</c:v>
                </c:pt>
                <c:pt idx="22170">
                  <c:v>0.16999999999999993</c:v>
                </c:pt>
                <c:pt idx="22171">
                  <c:v>0.18999999999999995</c:v>
                </c:pt>
                <c:pt idx="22172">
                  <c:v>0.21999999999999997</c:v>
                </c:pt>
                <c:pt idx="22173">
                  <c:v>0.24</c:v>
                </c:pt>
                <c:pt idx="22174">
                  <c:v>0.27</c:v>
                </c:pt>
                <c:pt idx="22175">
                  <c:v>0.29000000000000004</c:v>
                </c:pt>
                <c:pt idx="22176">
                  <c:v>0.29000000000000004</c:v>
                </c:pt>
                <c:pt idx="22177">
                  <c:v>0.32000000000000006</c:v>
                </c:pt>
                <c:pt idx="22178">
                  <c:v>0.34999999999999987</c:v>
                </c:pt>
                <c:pt idx="22179">
                  <c:v>0.37999999999999989</c:v>
                </c:pt>
                <c:pt idx="22180">
                  <c:v>0.39999999999999991</c:v>
                </c:pt>
                <c:pt idx="22181">
                  <c:v>0.42999999999999994</c:v>
                </c:pt>
                <c:pt idx="22182">
                  <c:v>0.44999999999999996</c:v>
                </c:pt>
                <c:pt idx="22183">
                  <c:v>0.48</c:v>
                </c:pt>
                <c:pt idx="22184">
                  <c:v>0.5</c:v>
                </c:pt>
                <c:pt idx="22185">
                  <c:v>0.5299999999999998</c:v>
                </c:pt>
                <c:pt idx="22186">
                  <c:v>0.54999999999999982</c:v>
                </c:pt>
                <c:pt idx="22187">
                  <c:v>0.56000000000000005</c:v>
                </c:pt>
                <c:pt idx="22188">
                  <c:v>0.58000000000000007</c:v>
                </c:pt>
                <c:pt idx="22189">
                  <c:v>0.60999999999999988</c:v>
                </c:pt>
                <c:pt idx="22190">
                  <c:v>0.62999999999999989</c:v>
                </c:pt>
                <c:pt idx="22191">
                  <c:v>0.64999999999999991</c:v>
                </c:pt>
                <c:pt idx="22192">
                  <c:v>0.66000000000000014</c:v>
                </c:pt>
                <c:pt idx="22193">
                  <c:v>0.68000000000000016</c:v>
                </c:pt>
                <c:pt idx="22194">
                  <c:v>0.71</c:v>
                </c:pt>
                <c:pt idx="22195">
                  <c:v>0.71999999999999975</c:v>
                </c:pt>
                <c:pt idx="22196">
                  <c:v>0.73</c:v>
                </c:pt>
                <c:pt idx="22197">
                  <c:v>0.75999999999999979</c:v>
                </c:pt>
                <c:pt idx="22198">
                  <c:v>0.77</c:v>
                </c:pt>
                <c:pt idx="22199">
                  <c:v>0.77</c:v>
                </c:pt>
                <c:pt idx="22200">
                  <c:v>0.73</c:v>
                </c:pt>
                <c:pt idx="22201">
                  <c:v>0.71999999999999975</c:v>
                </c:pt>
                <c:pt idx="22202">
                  <c:v>0.71</c:v>
                </c:pt>
                <c:pt idx="22203">
                  <c:v>0.68000000000000016</c:v>
                </c:pt>
                <c:pt idx="22204">
                  <c:v>0.66000000000000014</c:v>
                </c:pt>
                <c:pt idx="22205">
                  <c:v>0.64000000000000012</c:v>
                </c:pt>
                <c:pt idx="22206">
                  <c:v>0.62999999999999989</c:v>
                </c:pt>
                <c:pt idx="22207">
                  <c:v>0.60999999999999988</c:v>
                </c:pt>
                <c:pt idx="22208">
                  <c:v>0.58000000000000007</c:v>
                </c:pt>
                <c:pt idx="22209">
                  <c:v>0.56000000000000005</c:v>
                </c:pt>
                <c:pt idx="22210">
                  <c:v>0.54999999999999982</c:v>
                </c:pt>
                <c:pt idx="22211">
                  <c:v>0.5299999999999998</c:v>
                </c:pt>
                <c:pt idx="22212">
                  <c:v>0.5</c:v>
                </c:pt>
                <c:pt idx="22213">
                  <c:v>0.48</c:v>
                </c:pt>
                <c:pt idx="22214">
                  <c:v>0.44999999999999996</c:v>
                </c:pt>
                <c:pt idx="22215">
                  <c:v>0.42999999999999994</c:v>
                </c:pt>
                <c:pt idx="22216">
                  <c:v>0.40999999999999992</c:v>
                </c:pt>
                <c:pt idx="22217">
                  <c:v>0.39999999999999991</c:v>
                </c:pt>
                <c:pt idx="22218">
                  <c:v>0.37999999999999989</c:v>
                </c:pt>
                <c:pt idx="22219">
                  <c:v>0.34999999999999987</c:v>
                </c:pt>
                <c:pt idx="22220">
                  <c:v>0.33000000000000007</c:v>
                </c:pt>
                <c:pt idx="22221">
                  <c:v>0.30000000000000004</c:v>
                </c:pt>
                <c:pt idx="22222">
                  <c:v>0.28000000000000003</c:v>
                </c:pt>
                <c:pt idx="22223">
                  <c:v>0.26</c:v>
                </c:pt>
                <c:pt idx="22224">
                  <c:v>0.24</c:v>
                </c:pt>
                <c:pt idx="22225">
                  <c:v>0.21999999999999997</c:v>
                </c:pt>
                <c:pt idx="22226">
                  <c:v>0.18999999999999995</c:v>
                </c:pt>
                <c:pt idx="22227">
                  <c:v>0.16999999999999993</c:v>
                </c:pt>
                <c:pt idx="22228">
                  <c:v>0.1399999999999999</c:v>
                </c:pt>
                <c:pt idx="22229">
                  <c:v>0.10999999999999988</c:v>
                </c:pt>
                <c:pt idx="22230">
                  <c:v>8.0000000000000071E-2</c:v>
                </c:pt>
                <c:pt idx="22231">
                  <c:v>6.0000000000000053E-2</c:v>
                </c:pt>
                <c:pt idx="22232">
                  <c:v>3.0000000000000027E-2</c:v>
                </c:pt>
                <c:pt idx="22233">
                  <c:v>1.0000000000000009E-2</c:v>
                </c:pt>
                <c:pt idx="22234">
                  <c:v>-2.0000000000000018E-2</c:v>
                </c:pt>
                <c:pt idx="22235">
                  <c:v>-4.0000000000000036E-2</c:v>
                </c:pt>
                <c:pt idx="22236">
                  <c:v>-5.0000000000000044E-2</c:v>
                </c:pt>
                <c:pt idx="22237">
                  <c:v>-7.0000000000000062E-2</c:v>
                </c:pt>
                <c:pt idx="22238">
                  <c:v>-0.10000000000000009</c:v>
                </c:pt>
                <c:pt idx="22239">
                  <c:v>-0.13000000000000012</c:v>
                </c:pt>
                <c:pt idx="22240">
                  <c:v>-0.15000000000000013</c:v>
                </c:pt>
                <c:pt idx="22241">
                  <c:v>-0.17999999999999994</c:v>
                </c:pt>
                <c:pt idx="22242">
                  <c:v>-0.17999999999999994</c:v>
                </c:pt>
                <c:pt idx="22243">
                  <c:v>-0.19999999999999996</c:v>
                </c:pt>
                <c:pt idx="22244">
                  <c:v>-0.22999999999999998</c:v>
                </c:pt>
                <c:pt idx="22245">
                  <c:v>-0.25</c:v>
                </c:pt>
                <c:pt idx="22246">
                  <c:v>-0.28000000000000003</c:v>
                </c:pt>
                <c:pt idx="22247">
                  <c:v>-0.30000000000000004</c:v>
                </c:pt>
                <c:pt idx="22248">
                  <c:v>-0.33000000000000007</c:v>
                </c:pt>
                <c:pt idx="22249">
                  <c:v>-0.3600000000000001</c:v>
                </c:pt>
                <c:pt idx="22250">
                  <c:v>-0.39000000000000012</c:v>
                </c:pt>
                <c:pt idx="22251">
                  <c:v>-0.41999999999999993</c:v>
                </c:pt>
                <c:pt idx="22252">
                  <c:v>-0.43999999999999995</c:v>
                </c:pt>
                <c:pt idx="22253">
                  <c:v>-0.48</c:v>
                </c:pt>
                <c:pt idx="22254">
                  <c:v>-0.5</c:v>
                </c:pt>
                <c:pt idx="22255">
                  <c:v>-0.53</c:v>
                </c:pt>
                <c:pt idx="22256">
                  <c:v>-0.56000000000000005</c:v>
                </c:pt>
                <c:pt idx="22257">
                  <c:v>-0.59000000000000008</c:v>
                </c:pt>
                <c:pt idx="22258">
                  <c:v>-0.61</c:v>
                </c:pt>
                <c:pt idx="22259">
                  <c:v>-0.62</c:v>
                </c:pt>
                <c:pt idx="22260">
                  <c:v>-0.64</c:v>
                </c:pt>
                <c:pt idx="22261">
                  <c:v>-0.67</c:v>
                </c:pt>
                <c:pt idx="22262">
                  <c:v>-0.70000000000000007</c:v>
                </c:pt>
                <c:pt idx="22263">
                  <c:v>-0.72000000000000008</c:v>
                </c:pt>
                <c:pt idx="22264">
                  <c:v>-0.75</c:v>
                </c:pt>
                <c:pt idx="22265">
                  <c:v>-0.76</c:v>
                </c:pt>
                <c:pt idx="22266">
                  <c:v>-0.78</c:v>
                </c:pt>
                <c:pt idx="22267">
                  <c:v>-0.81</c:v>
                </c:pt>
                <c:pt idx="22268">
                  <c:v>-0.83000000000000007</c:v>
                </c:pt>
                <c:pt idx="22269">
                  <c:v>-0.86</c:v>
                </c:pt>
                <c:pt idx="22270">
                  <c:v>-0.88</c:v>
                </c:pt>
                <c:pt idx="22271">
                  <c:v>-0.9</c:v>
                </c:pt>
                <c:pt idx="22272">
                  <c:v>-0.91</c:v>
                </c:pt>
                <c:pt idx="22273">
                  <c:v>-0.93</c:v>
                </c:pt>
                <c:pt idx="22274">
                  <c:v>-0.96000000000000008</c:v>
                </c:pt>
                <c:pt idx="22275">
                  <c:v>-0.98</c:v>
                </c:pt>
                <c:pt idx="22276">
                  <c:v>-1.01</c:v>
                </c:pt>
                <c:pt idx="22277">
                  <c:v>-1.03</c:v>
                </c:pt>
                <c:pt idx="22278">
                  <c:v>-1.06</c:v>
                </c:pt>
                <c:pt idx="22279">
                  <c:v>-1.08</c:v>
                </c:pt>
                <c:pt idx="22280">
                  <c:v>-1.1100000000000001</c:v>
                </c:pt>
                <c:pt idx="22281">
                  <c:v>-1.1400000000000001</c:v>
                </c:pt>
                <c:pt idx="22282">
                  <c:v>-1.17</c:v>
                </c:pt>
                <c:pt idx="22283">
                  <c:v>-1.19</c:v>
                </c:pt>
                <c:pt idx="22284">
                  <c:v>-1.22</c:v>
                </c:pt>
                <c:pt idx="22285">
                  <c:v>-1.24</c:v>
                </c:pt>
                <c:pt idx="22286">
                  <c:v>-1.27</c:v>
                </c:pt>
                <c:pt idx="22287">
                  <c:v>-1.29</c:v>
                </c:pt>
                <c:pt idx="22288">
                  <c:v>-1.32</c:v>
                </c:pt>
                <c:pt idx="22289">
                  <c:v>-1.34</c:v>
                </c:pt>
                <c:pt idx="22290">
                  <c:v>-1.37</c:v>
                </c:pt>
                <c:pt idx="22291">
                  <c:v>-1.3900000000000001</c:v>
                </c:pt>
                <c:pt idx="22292">
                  <c:v>-1.4100000000000001</c:v>
                </c:pt>
                <c:pt idx="22293">
                  <c:v>-1.42</c:v>
                </c:pt>
                <c:pt idx="22294">
                  <c:v>-1.44</c:v>
                </c:pt>
                <c:pt idx="22295">
                  <c:v>-1.47</c:v>
                </c:pt>
                <c:pt idx="22296">
                  <c:v>-1.49</c:v>
                </c:pt>
                <c:pt idx="22297">
                  <c:v>-1.52</c:v>
                </c:pt>
                <c:pt idx="22298">
                  <c:v>-1.55</c:v>
                </c:pt>
                <c:pt idx="22299">
                  <c:v>-1.57</c:v>
                </c:pt>
                <c:pt idx="22300">
                  <c:v>-1.6</c:v>
                </c:pt>
                <c:pt idx="22301">
                  <c:v>-1.62</c:v>
                </c:pt>
                <c:pt idx="22302">
                  <c:v>-1.6300000000000001</c:v>
                </c:pt>
                <c:pt idx="22303">
                  <c:v>-1.6500000000000001</c:v>
                </c:pt>
                <c:pt idx="22304">
                  <c:v>-1.67</c:v>
                </c:pt>
                <c:pt idx="22305">
                  <c:v>-1.7</c:v>
                </c:pt>
                <c:pt idx="22306">
                  <c:v>-1.71</c:v>
                </c:pt>
                <c:pt idx="22307">
                  <c:v>-1.72</c:v>
                </c:pt>
                <c:pt idx="22308">
                  <c:v>-1.75</c:v>
                </c:pt>
                <c:pt idx="22309">
                  <c:v>-1.77</c:v>
                </c:pt>
                <c:pt idx="22310">
                  <c:v>-1.8</c:v>
                </c:pt>
                <c:pt idx="22311">
                  <c:v>-1.81</c:v>
                </c:pt>
                <c:pt idx="22312">
                  <c:v>-1.82</c:v>
                </c:pt>
                <c:pt idx="22313">
                  <c:v>-1.85</c:v>
                </c:pt>
                <c:pt idx="22314">
                  <c:v>-1.86</c:v>
                </c:pt>
                <c:pt idx="22315">
                  <c:v>-1.87</c:v>
                </c:pt>
                <c:pt idx="22316">
                  <c:v>-1.9</c:v>
                </c:pt>
                <c:pt idx="22317">
                  <c:v>-1.92</c:v>
                </c:pt>
                <c:pt idx="22318">
                  <c:v>-1.92</c:v>
                </c:pt>
                <c:pt idx="22319">
                  <c:v>-1.9300000000000002</c:v>
                </c:pt>
                <c:pt idx="22320">
                  <c:v>-1.92</c:v>
                </c:pt>
                <c:pt idx="22321">
                  <c:v>-1.9</c:v>
                </c:pt>
                <c:pt idx="22322">
                  <c:v>-1.8900000000000001</c:v>
                </c:pt>
                <c:pt idx="22323">
                  <c:v>-1.87</c:v>
                </c:pt>
                <c:pt idx="22324">
                  <c:v>-1.85</c:v>
                </c:pt>
                <c:pt idx="22325">
                  <c:v>-1.82</c:v>
                </c:pt>
                <c:pt idx="22326">
                  <c:v>-1.8</c:v>
                </c:pt>
                <c:pt idx="22327">
                  <c:v>-1.78</c:v>
                </c:pt>
                <c:pt idx="22328">
                  <c:v>-1.77</c:v>
                </c:pt>
                <c:pt idx="22329">
                  <c:v>-1.75</c:v>
                </c:pt>
                <c:pt idx="22330">
                  <c:v>-1.72</c:v>
                </c:pt>
                <c:pt idx="22331">
                  <c:v>-1.7</c:v>
                </c:pt>
                <c:pt idx="22332">
                  <c:v>-1.67</c:v>
                </c:pt>
                <c:pt idx="22333">
                  <c:v>-1.6600000000000001</c:v>
                </c:pt>
                <c:pt idx="22334">
                  <c:v>-1.6500000000000001</c:v>
                </c:pt>
                <c:pt idx="22335">
                  <c:v>-1.61</c:v>
                </c:pt>
                <c:pt idx="22336">
                  <c:v>-1.59</c:v>
                </c:pt>
                <c:pt idx="22337">
                  <c:v>-1.56</c:v>
                </c:pt>
                <c:pt idx="22338">
                  <c:v>-1.54</c:v>
                </c:pt>
                <c:pt idx="22339">
                  <c:v>-1.51</c:v>
                </c:pt>
                <c:pt idx="22340">
                  <c:v>-1.49</c:v>
                </c:pt>
                <c:pt idx="22341">
                  <c:v>-1.46</c:v>
                </c:pt>
                <c:pt idx="22342">
                  <c:v>-1.44</c:v>
                </c:pt>
                <c:pt idx="22343">
                  <c:v>-1.4100000000000001</c:v>
                </c:pt>
                <c:pt idx="22344">
                  <c:v>-1.3900000000000001</c:v>
                </c:pt>
                <c:pt idx="22345">
                  <c:v>-1.37</c:v>
                </c:pt>
                <c:pt idx="22346">
                  <c:v>-1.35</c:v>
                </c:pt>
                <c:pt idx="22347">
                  <c:v>-1.33</c:v>
                </c:pt>
                <c:pt idx="22348">
                  <c:v>-1.3</c:v>
                </c:pt>
                <c:pt idx="22349">
                  <c:v>-1.28</c:v>
                </c:pt>
                <c:pt idx="22350">
                  <c:v>-1.24</c:v>
                </c:pt>
                <c:pt idx="22351">
                  <c:v>-1.23</c:v>
                </c:pt>
                <c:pt idx="22352">
                  <c:v>-1.22</c:v>
                </c:pt>
                <c:pt idx="22353">
                  <c:v>-1.19</c:v>
                </c:pt>
                <c:pt idx="22354">
                  <c:v>-1.17</c:v>
                </c:pt>
                <c:pt idx="22355">
                  <c:v>-1.1400000000000001</c:v>
                </c:pt>
                <c:pt idx="22356">
                  <c:v>-1.1200000000000001</c:v>
                </c:pt>
                <c:pt idx="22357">
                  <c:v>-1.0900000000000001</c:v>
                </c:pt>
                <c:pt idx="22358">
                  <c:v>-1.07</c:v>
                </c:pt>
                <c:pt idx="22359">
                  <c:v>-1.04</c:v>
                </c:pt>
                <c:pt idx="22360">
                  <c:v>-1.02</c:v>
                </c:pt>
                <c:pt idx="22361">
                  <c:v>-0.99</c:v>
                </c:pt>
                <c:pt idx="22362">
                  <c:v>-0.96000000000000008</c:v>
                </c:pt>
                <c:pt idx="22363">
                  <c:v>-0.95000000000000007</c:v>
                </c:pt>
                <c:pt idx="22364">
                  <c:v>-0.93</c:v>
                </c:pt>
                <c:pt idx="22365">
                  <c:v>-0.91</c:v>
                </c:pt>
                <c:pt idx="22366">
                  <c:v>-0.87</c:v>
                </c:pt>
                <c:pt idx="22367">
                  <c:v>-0.85000000000000009</c:v>
                </c:pt>
                <c:pt idx="22368">
                  <c:v>-0.82000000000000006</c:v>
                </c:pt>
                <c:pt idx="22369">
                  <c:v>-0.8</c:v>
                </c:pt>
                <c:pt idx="22370">
                  <c:v>-0.79</c:v>
                </c:pt>
                <c:pt idx="22371">
                  <c:v>-0.76</c:v>
                </c:pt>
                <c:pt idx="22372">
                  <c:v>-0.74</c:v>
                </c:pt>
                <c:pt idx="22373">
                  <c:v>-0.71000000000000008</c:v>
                </c:pt>
                <c:pt idx="22374">
                  <c:v>-0.68</c:v>
                </c:pt>
                <c:pt idx="22375">
                  <c:v>-0.65</c:v>
                </c:pt>
                <c:pt idx="22376">
                  <c:v>-0.63</c:v>
                </c:pt>
                <c:pt idx="22377">
                  <c:v>-0.60000000000000009</c:v>
                </c:pt>
                <c:pt idx="22378">
                  <c:v>-0.58000000000000007</c:v>
                </c:pt>
                <c:pt idx="22379">
                  <c:v>-0.55000000000000004</c:v>
                </c:pt>
                <c:pt idx="22380">
                  <c:v>-0.52</c:v>
                </c:pt>
                <c:pt idx="22381">
                  <c:v>-0.49</c:v>
                </c:pt>
                <c:pt idx="22382">
                  <c:v>-0.47</c:v>
                </c:pt>
                <c:pt idx="22383">
                  <c:v>-0.43999999999999995</c:v>
                </c:pt>
                <c:pt idx="22384">
                  <c:v>-0.41999999999999993</c:v>
                </c:pt>
                <c:pt idx="22385">
                  <c:v>-0.39000000000000012</c:v>
                </c:pt>
                <c:pt idx="22386">
                  <c:v>-0.37000000000000011</c:v>
                </c:pt>
                <c:pt idx="22387">
                  <c:v>-0.34000000000000008</c:v>
                </c:pt>
                <c:pt idx="22388">
                  <c:v>-0.32000000000000006</c:v>
                </c:pt>
                <c:pt idx="22389">
                  <c:v>-0.29000000000000004</c:v>
                </c:pt>
                <c:pt idx="22390">
                  <c:v>-0.27</c:v>
                </c:pt>
                <c:pt idx="22391">
                  <c:v>-0.24</c:v>
                </c:pt>
                <c:pt idx="22392">
                  <c:v>-0.20999999999999996</c:v>
                </c:pt>
                <c:pt idx="22393">
                  <c:v>-0.17999999999999994</c:v>
                </c:pt>
                <c:pt idx="22394">
                  <c:v>-0.16999999999999993</c:v>
                </c:pt>
                <c:pt idx="22395">
                  <c:v>-0.16000000000000014</c:v>
                </c:pt>
                <c:pt idx="22396">
                  <c:v>-0.13000000000000012</c:v>
                </c:pt>
                <c:pt idx="22397">
                  <c:v>-0.1100000000000001</c:v>
                </c:pt>
                <c:pt idx="22398">
                  <c:v>-8.0000000000000071E-2</c:v>
                </c:pt>
                <c:pt idx="22399">
                  <c:v>-6.0000000000000053E-2</c:v>
                </c:pt>
                <c:pt idx="22400">
                  <c:v>-3.0000000000000027E-2</c:v>
                </c:pt>
                <c:pt idx="22401">
                  <c:v>-2.0000000000000018E-2</c:v>
                </c:pt>
                <c:pt idx="22402">
                  <c:v>0</c:v>
                </c:pt>
                <c:pt idx="22403">
                  <c:v>3.0000000000000027E-2</c:v>
                </c:pt>
                <c:pt idx="22404">
                  <c:v>5.0000000000000044E-2</c:v>
                </c:pt>
                <c:pt idx="22405">
                  <c:v>8.0000000000000071E-2</c:v>
                </c:pt>
                <c:pt idx="22406">
                  <c:v>9.9999999999999867E-2</c:v>
                </c:pt>
                <c:pt idx="22407">
                  <c:v>0.11999999999999988</c:v>
                </c:pt>
                <c:pt idx="22408">
                  <c:v>0.12999999999999989</c:v>
                </c:pt>
                <c:pt idx="22409">
                  <c:v>0.14999999999999991</c:v>
                </c:pt>
                <c:pt idx="22410">
                  <c:v>0.17999999999999994</c:v>
                </c:pt>
                <c:pt idx="22411">
                  <c:v>0.19999999999999996</c:v>
                </c:pt>
                <c:pt idx="22412">
                  <c:v>0.22999999999999998</c:v>
                </c:pt>
                <c:pt idx="22413">
                  <c:v>0.24</c:v>
                </c:pt>
                <c:pt idx="22414">
                  <c:v>0.25</c:v>
                </c:pt>
                <c:pt idx="22415">
                  <c:v>0.28000000000000003</c:v>
                </c:pt>
                <c:pt idx="22416">
                  <c:v>0.30000000000000004</c:v>
                </c:pt>
                <c:pt idx="22417">
                  <c:v>0.33000000000000007</c:v>
                </c:pt>
                <c:pt idx="22418">
                  <c:v>0.34999999999999987</c:v>
                </c:pt>
                <c:pt idx="22419">
                  <c:v>0.34999999999999987</c:v>
                </c:pt>
                <c:pt idx="22420">
                  <c:v>0.37999999999999989</c:v>
                </c:pt>
                <c:pt idx="22421">
                  <c:v>0.39999999999999991</c:v>
                </c:pt>
                <c:pt idx="22422">
                  <c:v>0.42999999999999994</c:v>
                </c:pt>
                <c:pt idx="22423">
                  <c:v>0.44999999999999996</c:v>
                </c:pt>
                <c:pt idx="22424">
                  <c:v>0.45999999999999996</c:v>
                </c:pt>
                <c:pt idx="22425">
                  <c:v>0.48</c:v>
                </c:pt>
                <c:pt idx="22426">
                  <c:v>0.5</c:v>
                </c:pt>
                <c:pt idx="22427">
                  <c:v>0.5299999999999998</c:v>
                </c:pt>
                <c:pt idx="22428">
                  <c:v>0.5299999999999998</c:v>
                </c:pt>
                <c:pt idx="22429">
                  <c:v>0.56000000000000005</c:v>
                </c:pt>
                <c:pt idx="22430">
                  <c:v>0.58000000000000007</c:v>
                </c:pt>
                <c:pt idx="22431">
                  <c:v>0.58000000000000007</c:v>
                </c:pt>
                <c:pt idx="22432">
                  <c:v>0.58999999999999986</c:v>
                </c:pt>
                <c:pt idx="22433">
                  <c:v>0.56999999999999984</c:v>
                </c:pt>
                <c:pt idx="22434">
                  <c:v>0.56000000000000005</c:v>
                </c:pt>
                <c:pt idx="22435">
                  <c:v>0.5299999999999998</c:v>
                </c:pt>
                <c:pt idx="22436">
                  <c:v>0.50999999999999979</c:v>
                </c:pt>
                <c:pt idx="22437">
                  <c:v>0.5</c:v>
                </c:pt>
                <c:pt idx="22438">
                  <c:v>0.48</c:v>
                </c:pt>
                <c:pt idx="22439">
                  <c:v>0.44999999999999996</c:v>
                </c:pt>
                <c:pt idx="22440">
                  <c:v>0.42999999999999994</c:v>
                </c:pt>
                <c:pt idx="22441">
                  <c:v>0.39999999999999991</c:v>
                </c:pt>
                <c:pt idx="22442">
                  <c:v>0.37999999999999989</c:v>
                </c:pt>
                <c:pt idx="22443">
                  <c:v>0.34999999999999987</c:v>
                </c:pt>
                <c:pt idx="22444">
                  <c:v>0.32000000000000006</c:v>
                </c:pt>
                <c:pt idx="22445">
                  <c:v>0.31000000000000005</c:v>
                </c:pt>
                <c:pt idx="22446">
                  <c:v>0.29000000000000004</c:v>
                </c:pt>
                <c:pt idx="22447">
                  <c:v>0.27</c:v>
                </c:pt>
                <c:pt idx="22448">
                  <c:v>0.24</c:v>
                </c:pt>
                <c:pt idx="22449">
                  <c:v>0.21999999999999997</c:v>
                </c:pt>
                <c:pt idx="22450">
                  <c:v>0.18999999999999995</c:v>
                </c:pt>
                <c:pt idx="22451">
                  <c:v>0.17999999999999994</c:v>
                </c:pt>
                <c:pt idx="22452">
                  <c:v>0.15999999999999992</c:v>
                </c:pt>
                <c:pt idx="22453">
                  <c:v>0.1399999999999999</c:v>
                </c:pt>
                <c:pt idx="22454">
                  <c:v>9.9999999999999867E-2</c:v>
                </c:pt>
                <c:pt idx="22455">
                  <c:v>8.0000000000000071E-2</c:v>
                </c:pt>
                <c:pt idx="22456">
                  <c:v>5.0000000000000044E-2</c:v>
                </c:pt>
                <c:pt idx="22457">
                  <c:v>3.0000000000000027E-2</c:v>
                </c:pt>
                <c:pt idx="22458">
                  <c:v>0</c:v>
                </c:pt>
                <c:pt idx="22459">
                  <c:v>-2.0000000000000018E-2</c:v>
                </c:pt>
                <c:pt idx="22460">
                  <c:v>-6.0000000000000053E-2</c:v>
                </c:pt>
                <c:pt idx="22461">
                  <c:v>-8.0000000000000071E-2</c:v>
                </c:pt>
                <c:pt idx="22462">
                  <c:v>-0.1100000000000001</c:v>
                </c:pt>
                <c:pt idx="22463">
                  <c:v>-0.12000000000000011</c:v>
                </c:pt>
                <c:pt idx="22464">
                  <c:v>-0.13000000000000012</c:v>
                </c:pt>
                <c:pt idx="22465">
                  <c:v>-0.16000000000000014</c:v>
                </c:pt>
                <c:pt idx="22466">
                  <c:v>-0.17999999999999994</c:v>
                </c:pt>
                <c:pt idx="22467">
                  <c:v>-0.20999999999999996</c:v>
                </c:pt>
                <c:pt idx="22468">
                  <c:v>-0.22999999999999998</c:v>
                </c:pt>
                <c:pt idx="22469">
                  <c:v>-0.26</c:v>
                </c:pt>
                <c:pt idx="22470">
                  <c:v>-0.28000000000000003</c:v>
                </c:pt>
                <c:pt idx="22471">
                  <c:v>-0.31000000000000005</c:v>
                </c:pt>
                <c:pt idx="22472">
                  <c:v>-0.34000000000000008</c:v>
                </c:pt>
                <c:pt idx="22473">
                  <c:v>-0.3600000000000001</c:v>
                </c:pt>
                <c:pt idx="22474">
                  <c:v>-0.39000000000000012</c:v>
                </c:pt>
                <c:pt idx="22475">
                  <c:v>-0.39000000000000012</c:v>
                </c:pt>
                <c:pt idx="22476">
                  <c:v>-0.41000000000000014</c:v>
                </c:pt>
                <c:pt idx="22477">
                  <c:v>-0.43999999999999995</c:v>
                </c:pt>
                <c:pt idx="22478">
                  <c:v>-0.45999999999999996</c:v>
                </c:pt>
                <c:pt idx="22479">
                  <c:v>-0.49</c:v>
                </c:pt>
                <c:pt idx="22480">
                  <c:v>-0.51</c:v>
                </c:pt>
                <c:pt idx="22481">
                  <c:v>-0.54</c:v>
                </c:pt>
                <c:pt idx="22482">
                  <c:v>-0.56000000000000005</c:v>
                </c:pt>
                <c:pt idx="22483">
                  <c:v>-0.60000000000000009</c:v>
                </c:pt>
                <c:pt idx="22484">
                  <c:v>-0.62</c:v>
                </c:pt>
                <c:pt idx="22485">
                  <c:v>-0.65</c:v>
                </c:pt>
                <c:pt idx="22486">
                  <c:v>-0.67</c:v>
                </c:pt>
                <c:pt idx="22487">
                  <c:v>-0.68</c:v>
                </c:pt>
                <c:pt idx="22488">
                  <c:v>-0.70000000000000007</c:v>
                </c:pt>
                <c:pt idx="22489">
                  <c:v>-0.72000000000000008</c:v>
                </c:pt>
                <c:pt idx="22490">
                  <c:v>-0.75</c:v>
                </c:pt>
                <c:pt idx="22491">
                  <c:v>-0.77</c:v>
                </c:pt>
                <c:pt idx="22492">
                  <c:v>-0.8</c:v>
                </c:pt>
                <c:pt idx="22493">
                  <c:v>-0.82000000000000006</c:v>
                </c:pt>
                <c:pt idx="22494">
                  <c:v>-0.85000000000000009</c:v>
                </c:pt>
                <c:pt idx="22495">
                  <c:v>-0.87</c:v>
                </c:pt>
                <c:pt idx="22496">
                  <c:v>-0.91</c:v>
                </c:pt>
                <c:pt idx="22497">
                  <c:v>-0.93</c:v>
                </c:pt>
                <c:pt idx="22498">
                  <c:v>-0.96000000000000008</c:v>
                </c:pt>
                <c:pt idx="22499">
                  <c:v>-0.97000000000000008</c:v>
                </c:pt>
                <c:pt idx="22500">
                  <c:v>-0.99</c:v>
                </c:pt>
                <c:pt idx="22501">
                  <c:v>-1.02</c:v>
                </c:pt>
                <c:pt idx="22502">
                  <c:v>-1.04</c:v>
                </c:pt>
                <c:pt idx="22503">
                  <c:v>-1.07</c:v>
                </c:pt>
                <c:pt idx="22504">
                  <c:v>-1.1100000000000001</c:v>
                </c:pt>
                <c:pt idx="22505">
                  <c:v>-1.1300000000000001</c:v>
                </c:pt>
                <c:pt idx="22506">
                  <c:v>-1.1600000000000001</c:v>
                </c:pt>
                <c:pt idx="22507">
                  <c:v>-1.19</c:v>
                </c:pt>
                <c:pt idx="22508">
                  <c:v>-1.22</c:v>
                </c:pt>
                <c:pt idx="22509">
                  <c:v>-1.23</c:v>
                </c:pt>
                <c:pt idx="22510">
                  <c:v>-1.24</c:v>
                </c:pt>
                <c:pt idx="22511">
                  <c:v>-1.27</c:v>
                </c:pt>
                <c:pt idx="22512">
                  <c:v>-1.29</c:v>
                </c:pt>
                <c:pt idx="22513">
                  <c:v>-1.32</c:v>
                </c:pt>
                <c:pt idx="22514">
                  <c:v>-1.34</c:v>
                </c:pt>
                <c:pt idx="22515">
                  <c:v>-1.37</c:v>
                </c:pt>
                <c:pt idx="22516">
                  <c:v>-1.3900000000000001</c:v>
                </c:pt>
                <c:pt idx="22517">
                  <c:v>-1.42</c:v>
                </c:pt>
                <c:pt idx="22518">
                  <c:v>-1.44</c:v>
                </c:pt>
                <c:pt idx="22519">
                  <c:v>-1.47</c:v>
                </c:pt>
                <c:pt idx="22520">
                  <c:v>-1.49</c:v>
                </c:pt>
                <c:pt idx="22521">
                  <c:v>-1.52</c:v>
                </c:pt>
                <c:pt idx="22522">
                  <c:v>-1.55</c:v>
                </c:pt>
                <c:pt idx="22523">
                  <c:v>-1.57</c:v>
                </c:pt>
                <c:pt idx="22524">
                  <c:v>-1.59</c:v>
                </c:pt>
                <c:pt idx="22525">
                  <c:v>-1.6</c:v>
                </c:pt>
                <c:pt idx="22526">
                  <c:v>-1.62</c:v>
                </c:pt>
                <c:pt idx="22527">
                  <c:v>-1.6500000000000001</c:v>
                </c:pt>
                <c:pt idx="22528">
                  <c:v>-1.67</c:v>
                </c:pt>
                <c:pt idx="22529">
                  <c:v>-1.7</c:v>
                </c:pt>
                <c:pt idx="22530">
                  <c:v>-1.71</c:v>
                </c:pt>
                <c:pt idx="22531">
                  <c:v>-1.72</c:v>
                </c:pt>
                <c:pt idx="22532">
                  <c:v>-1.75</c:v>
                </c:pt>
                <c:pt idx="22533">
                  <c:v>-1.77</c:v>
                </c:pt>
                <c:pt idx="22534">
                  <c:v>-1.8</c:v>
                </c:pt>
                <c:pt idx="22535">
                  <c:v>-1.81</c:v>
                </c:pt>
                <c:pt idx="22536">
                  <c:v>-1.82</c:v>
                </c:pt>
                <c:pt idx="22537">
                  <c:v>-1.85</c:v>
                </c:pt>
                <c:pt idx="22538">
                  <c:v>-1.87</c:v>
                </c:pt>
                <c:pt idx="22539">
                  <c:v>-1.9</c:v>
                </c:pt>
                <c:pt idx="22540">
                  <c:v>-1.9100000000000001</c:v>
                </c:pt>
                <c:pt idx="22541">
                  <c:v>-1.92</c:v>
                </c:pt>
                <c:pt idx="22542">
                  <c:v>-1.95</c:v>
                </c:pt>
                <c:pt idx="22543">
                  <c:v>-1.97</c:v>
                </c:pt>
                <c:pt idx="22544">
                  <c:v>-2</c:v>
                </c:pt>
                <c:pt idx="22545">
                  <c:v>-2.02</c:v>
                </c:pt>
                <c:pt idx="22546">
                  <c:v>-2.0499999999999998</c:v>
                </c:pt>
                <c:pt idx="22547">
                  <c:v>-2.0700000000000003</c:v>
                </c:pt>
                <c:pt idx="22548">
                  <c:v>-2.0700000000000003</c:v>
                </c:pt>
                <c:pt idx="22549">
                  <c:v>-2.1</c:v>
                </c:pt>
                <c:pt idx="22550">
                  <c:v>-2.11</c:v>
                </c:pt>
                <c:pt idx="22551">
                  <c:v>-2.12</c:v>
                </c:pt>
                <c:pt idx="22552">
                  <c:v>-2.11</c:v>
                </c:pt>
                <c:pt idx="22553">
                  <c:v>-2.0700000000000003</c:v>
                </c:pt>
                <c:pt idx="22554">
                  <c:v>-2.0700000000000003</c:v>
                </c:pt>
                <c:pt idx="22555">
                  <c:v>-2.0700000000000003</c:v>
                </c:pt>
                <c:pt idx="22556">
                  <c:v>-2.0499999999999998</c:v>
                </c:pt>
                <c:pt idx="22557">
                  <c:v>-2.02</c:v>
                </c:pt>
                <c:pt idx="22558">
                  <c:v>-2</c:v>
                </c:pt>
                <c:pt idx="22559">
                  <c:v>-1.99</c:v>
                </c:pt>
                <c:pt idx="22560">
                  <c:v>-1.97</c:v>
                </c:pt>
                <c:pt idx="22561">
                  <c:v>-1.95</c:v>
                </c:pt>
                <c:pt idx="22562">
                  <c:v>-1.92</c:v>
                </c:pt>
                <c:pt idx="22563">
                  <c:v>-1.9</c:v>
                </c:pt>
                <c:pt idx="22564">
                  <c:v>-1.87</c:v>
                </c:pt>
                <c:pt idx="22565">
                  <c:v>-1.86</c:v>
                </c:pt>
                <c:pt idx="22566">
                  <c:v>-1.85</c:v>
                </c:pt>
                <c:pt idx="22567">
                  <c:v>-1.82</c:v>
                </c:pt>
                <c:pt idx="22568">
                  <c:v>-1.8</c:v>
                </c:pt>
                <c:pt idx="22569">
                  <c:v>-1.77</c:v>
                </c:pt>
                <c:pt idx="22570">
                  <c:v>-1.74</c:v>
                </c:pt>
                <c:pt idx="22571">
                  <c:v>-1.71</c:v>
                </c:pt>
                <c:pt idx="22572">
                  <c:v>-1.6800000000000002</c:v>
                </c:pt>
                <c:pt idx="22573">
                  <c:v>-1.6500000000000001</c:v>
                </c:pt>
                <c:pt idx="22574">
                  <c:v>-1.6300000000000001</c:v>
                </c:pt>
                <c:pt idx="22575">
                  <c:v>-1.6</c:v>
                </c:pt>
                <c:pt idx="22576">
                  <c:v>-1.58</c:v>
                </c:pt>
                <c:pt idx="22577">
                  <c:v>-1.55</c:v>
                </c:pt>
                <c:pt idx="22578">
                  <c:v>-1.52</c:v>
                </c:pt>
                <c:pt idx="22579">
                  <c:v>-1.49</c:v>
                </c:pt>
                <c:pt idx="22580">
                  <c:v>-1.47</c:v>
                </c:pt>
                <c:pt idx="22581">
                  <c:v>-1.44</c:v>
                </c:pt>
                <c:pt idx="22582">
                  <c:v>-1.42</c:v>
                </c:pt>
                <c:pt idx="22583">
                  <c:v>-1.4</c:v>
                </c:pt>
                <c:pt idx="22584">
                  <c:v>-1.3900000000000001</c:v>
                </c:pt>
                <c:pt idx="22585">
                  <c:v>-1.37</c:v>
                </c:pt>
                <c:pt idx="22586">
                  <c:v>-1.34</c:v>
                </c:pt>
                <c:pt idx="22587">
                  <c:v>-1.32</c:v>
                </c:pt>
                <c:pt idx="22588">
                  <c:v>-1.29</c:v>
                </c:pt>
                <c:pt idx="22589">
                  <c:v>-1.26</c:v>
                </c:pt>
                <c:pt idx="22590">
                  <c:v>-1.23</c:v>
                </c:pt>
                <c:pt idx="22591">
                  <c:v>-1.2</c:v>
                </c:pt>
                <c:pt idx="22592">
                  <c:v>-1.1800000000000002</c:v>
                </c:pt>
                <c:pt idx="22593">
                  <c:v>-1.1499999999999999</c:v>
                </c:pt>
                <c:pt idx="22594">
                  <c:v>-1.1200000000000001</c:v>
                </c:pt>
                <c:pt idx="22595">
                  <c:v>-1.1100000000000001</c:v>
                </c:pt>
                <c:pt idx="22596">
                  <c:v>-1.0900000000000001</c:v>
                </c:pt>
                <c:pt idx="22597">
                  <c:v>-1.06</c:v>
                </c:pt>
                <c:pt idx="22598">
                  <c:v>-1.02</c:v>
                </c:pt>
                <c:pt idx="22599">
                  <c:v>-1</c:v>
                </c:pt>
                <c:pt idx="22600">
                  <c:v>-0.97000000000000008</c:v>
                </c:pt>
                <c:pt idx="22601">
                  <c:v>-0.95000000000000007</c:v>
                </c:pt>
                <c:pt idx="22602">
                  <c:v>-0.94000000000000006</c:v>
                </c:pt>
                <c:pt idx="22603">
                  <c:v>-0.92</c:v>
                </c:pt>
                <c:pt idx="22604">
                  <c:v>-0.89</c:v>
                </c:pt>
                <c:pt idx="22605">
                  <c:v>-0.86</c:v>
                </c:pt>
                <c:pt idx="22606">
                  <c:v>-0.84000000000000008</c:v>
                </c:pt>
                <c:pt idx="22607">
                  <c:v>-0.81</c:v>
                </c:pt>
                <c:pt idx="22608">
                  <c:v>-0.79</c:v>
                </c:pt>
                <c:pt idx="22609">
                  <c:v>-0.76</c:v>
                </c:pt>
                <c:pt idx="22610">
                  <c:v>-0.73</c:v>
                </c:pt>
                <c:pt idx="22611">
                  <c:v>-0.70000000000000007</c:v>
                </c:pt>
                <c:pt idx="22612">
                  <c:v>-0.66</c:v>
                </c:pt>
                <c:pt idx="22613">
                  <c:v>-0.63</c:v>
                </c:pt>
                <c:pt idx="22614">
                  <c:v>-0.60000000000000009</c:v>
                </c:pt>
                <c:pt idx="22615">
                  <c:v>-0.58000000000000007</c:v>
                </c:pt>
                <c:pt idx="22616">
                  <c:v>-0.55000000000000004</c:v>
                </c:pt>
                <c:pt idx="22617">
                  <c:v>-0.52</c:v>
                </c:pt>
                <c:pt idx="22618">
                  <c:v>-0.49</c:v>
                </c:pt>
                <c:pt idx="22619">
                  <c:v>-0.45999999999999996</c:v>
                </c:pt>
                <c:pt idx="22620">
                  <c:v>-0.43999999999999995</c:v>
                </c:pt>
                <c:pt idx="22621">
                  <c:v>-0.42999999999999994</c:v>
                </c:pt>
                <c:pt idx="22622">
                  <c:v>-0.40000000000000013</c:v>
                </c:pt>
                <c:pt idx="22623">
                  <c:v>-0.38000000000000012</c:v>
                </c:pt>
                <c:pt idx="22624">
                  <c:v>-0.35000000000000009</c:v>
                </c:pt>
                <c:pt idx="22625">
                  <c:v>-0.32000000000000006</c:v>
                </c:pt>
                <c:pt idx="22626">
                  <c:v>-0.29000000000000004</c:v>
                </c:pt>
                <c:pt idx="22627">
                  <c:v>-0.27</c:v>
                </c:pt>
                <c:pt idx="22628">
                  <c:v>-0.25</c:v>
                </c:pt>
                <c:pt idx="22629">
                  <c:v>-0.22999999999999998</c:v>
                </c:pt>
                <c:pt idx="22630">
                  <c:v>-0.19999999999999996</c:v>
                </c:pt>
                <c:pt idx="22631">
                  <c:v>-0.17999999999999994</c:v>
                </c:pt>
                <c:pt idx="22632">
                  <c:v>-0.15000000000000013</c:v>
                </c:pt>
                <c:pt idx="22633">
                  <c:v>-0.13000000000000012</c:v>
                </c:pt>
                <c:pt idx="22634">
                  <c:v>-0.10000000000000009</c:v>
                </c:pt>
                <c:pt idx="22635">
                  <c:v>-8.0000000000000071E-2</c:v>
                </c:pt>
                <c:pt idx="22636">
                  <c:v>-7.0000000000000062E-2</c:v>
                </c:pt>
                <c:pt idx="22637">
                  <c:v>-4.0000000000000036E-2</c:v>
                </c:pt>
                <c:pt idx="22638">
                  <c:v>-2.0000000000000018E-2</c:v>
                </c:pt>
                <c:pt idx="22639">
                  <c:v>1.0000000000000009E-2</c:v>
                </c:pt>
                <c:pt idx="22640">
                  <c:v>3.0000000000000027E-2</c:v>
                </c:pt>
                <c:pt idx="22641">
                  <c:v>7.0000000000000062E-2</c:v>
                </c:pt>
                <c:pt idx="22642">
                  <c:v>8.0000000000000071E-2</c:v>
                </c:pt>
                <c:pt idx="22643">
                  <c:v>8.9999999999999858E-2</c:v>
                </c:pt>
                <c:pt idx="22644">
                  <c:v>0.11999999999999988</c:v>
                </c:pt>
                <c:pt idx="22645">
                  <c:v>0.14999999999999991</c:v>
                </c:pt>
                <c:pt idx="22646">
                  <c:v>0.17999999999999994</c:v>
                </c:pt>
                <c:pt idx="22647">
                  <c:v>0.19999999999999996</c:v>
                </c:pt>
                <c:pt idx="22648">
                  <c:v>0.22999999999999998</c:v>
                </c:pt>
                <c:pt idx="22649">
                  <c:v>0.25</c:v>
                </c:pt>
                <c:pt idx="22650">
                  <c:v>0.29000000000000004</c:v>
                </c:pt>
                <c:pt idx="22651">
                  <c:v>0.31000000000000005</c:v>
                </c:pt>
                <c:pt idx="22652">
                  <c:v>0.33999999999999986</c:v>
                </c:pt>
                <c:pt idx="22653">
                  <c:v>0.35999999999999988</c:v>
                </c:pt>
                <c:pt idx="22654">
                  <c:v>0.36999999999999988</c:v>
                </c:pt>
                <c:pt idx="22655">
                  <c:v>0.3899999999999999</c:v>
                </c:pt>
                <c:pt idx="22656">
                  <c:v>0.40999999999999992</c:v>
                </c:pt>
                <c:pt idx="22657">
                  <c:v>0.43999999999999995</c:v>
                </c:pt>
                <c:pt idx="22658">
                  <c:v>0.45999999999999996</c:v>
                </c:pt>
                <c:pt idx="22659">
                  <c:v>0.48999999999999977</c:v>
                </c:pt>
                <c:pt idx="22660">
                  <c:v>0.5</c:v>
                </c:pt>
                <c:pt idx="22661">
                  <c:v>0.50999999999999979</c:v>
                </c:pt>
                <c:pt idx="22662">
                  <c:v>0.54</c:v>
                </c:pt>
                <c:pt idx="22663">
                  <c:v>0.56000000000000005</c:v>
                </c:pt>
                <c:pt idx="22664">
                  <c:v>0.60000000000000009</c:v>
                </c:pt>
                <c:pt idx="22665">
                  <c:v>0.60999999999999988</c:v>
                </c:pt>
                <c:pt idx="22666">
                  <c:v>0.62000000000000011</c:v>
                </c:pt>
                <c:pt idx="22667">
                  <c:v>0.64999999999999991</c:v>
                </c:pt>
                <c:pt idx="22668">
                  <c:v>0.66999999999999993</c:v>
                </c:pt>
                <c:pt idx="22669">
                  <c:v>0.70000000000000018</c:v>
                </c:pt>
                <c:pt idx="22670">
                  <c:v>0.71</c:v>
                </c:pt>
                <c:pt idx="22671">
                  <c:v>0.71999999999999975</c:v>
                </c:pt>
                <c:pt idx="22672">
                  <c:v>0.75</c:v>
                </c:pt>
                <c:pt idx="22673">
                  <c:v>0.77</c:v>
                </c:pt>
                <c:pt idx="22674">
                  <c:v>0.77</c:v>
                </c:pt>
                <c:pt idx="22675">
                  <c:v>0.79999999999999982</c:v>
                </c:pt>
                <c:pt idx="22676">
                  <c:v>0.81</c:v>
                </c:pt>
                <c:pt idx="22677">
                  <c:v>0.81</c:v>
                </c:pt>
                <c:pt idx="22678">
                  <c:v>0.77</c:v>
                </c:pt>
                <c:pt idx="22679">
                  <c:v>0.77</c:v>
                </c:pt>
                <c:pt idx="22680">
                  <c:v>0.75999999999999979</c:v>
                </c:pt>
                <c:pt idx="22681">
                  <c:v>0.75</c:v>
                </c:pt>
                <c:pt idx="22682">
                  <c:v>0.71999999999999975</c:v>
                </c:pt>
                <c:pt idx="22683">
                  <c:v>0.70000000000000018</c:v>
                </c:pt>
                <c:pt idx="22684">
                  <c:v>0.68000000000000016</c:v>
                </c:pt>
                <c:pt idx="22685">
                  <c:v>0.66999999999999993</c:v>
                </c:pt>
                <c:pt idx="22686">
                  <c:v>0.64999999999999991</c:v>
                </c:pt>
                <c:pt idx="22687">
                  <c:v>0.62000000000000011</c:v>
                </c:pt>
                <c:pt idx="22688">
                  <c:v>0.60000000000000009</c:v>
                </c:pt>
                <c:pt idx="22689">
                  <c:v>0.56999999999999984</c:v>
                </c:pt>
                <c:pt idx="22690">
                  <c:v>0.54999999999999982</c:v>
                </c:pt>
                <c:pt idx="22691">
                  <c:v>0.52</c:v>
                </c:pt>
                <c:pt idx="22692">
                  <c:v>0.5</c:v>
                </c:pt>
                <c:pt idx="22693">
                  <c:v>0.46999999999999975</c:v>
                </c:pt>
                <c:pt idx="22694">
                  <c:v>0.43999999999999995</c:v>
                </c:pt>
                <c:pt idx="22695">
                  <c:v>0.40999999999999992</c:v>
                </c:pt>
                <c:pt idx="22696">
                  <c:v>0.3899999999999999</c:v>
                </c:pt>
                <c:pt idx="22697">
                  <c:v>0.35999999999999988</c:v>
                </c:pt>
                <c:pt idx="22698">
                  <c:v>0.33999999999999986</c:v>
                </c:pt>
                <c:pt idx="22699">
                  <c:v>0.31000000000000005</c:v>
                </c:pt>
                <c:pt idx="22700">
                  <c:v>0.28000000000000003</c:v>
                </c:pt>
                <c:pt idx="22701">
                  <c:v>0.25</c:v>
                </c:pt>
                <c:pt idx="22702">
                  <c:v>0.22999999999999998</c:v>
                </c:pt>
                <c:pt idx="22703">
                  <c:v>0.18999999999999995</c:v>
                </c:pt>
                <c:pt idx="22704">
                  <c:v>0.16999999999999993</c:v>
                </c:pt>
                <c:pt idx="22705">
                  <c:v>0.14999999999999991</c:v>
                </c:pt>
                <c:pt idx="22706">
                  <c:v>0.1399999999999999</c:v>
                </c:pt>
                <c:pt idx="22707">
                  <c:v>0.11999999999999988</c:v>
                </c:pt>
                <c:pt idx="22708">
                  <c:v>8.0000000000000071E-2</c:v>
                </c:pt>
                <c:pt idx="22709">
                  <c:v>6.0000000000000053E-2</c:v>
                </c:pt>
                <c:pt idx="22710">
                  <c:v>3.0000000000000027E-2</c:v>
                </c:pt>
                <c:pt idx="22711">
                  <c:v>1.0000000000000009E-2</c:v>
                </c:pt>
                <c:pt idx="22712">
                  <c:v>-2.0000000000000018E-2</c:v>
                </c:pt>
                <c:pt idx="22713">
                  <c:v>-5.0000000000000044E-2</c:v>
                </c:pt>
                <c:pt idx="22714">
                  <c:v>-7.0000000000000062E-2</c:v>
                </c:pt>
                <c:pt idx="22715">
                  <c:v>-0.1100000000000001</c:v>
                </c:pt>
                <c:pt idx="22716">
                  <c:v>-0.13000000000000012</c:v>
                </c:pt>
                <c:pt idx="22717">
                  <c:v>-0.16000000000000014</c:v>
                </c:pt>
                <c:pt idx="22718">
                  <c:v>-0.17999999999999994</c:v>
                </c:pt>
                <c:pt idx="22719">
                  <c:v>-0.20999999999999996</c:v>
                </c:pt>
                <c:pt idx="22720">
                  <c:v>-0.22999999999999998</c:v>
                </c:pt>
                <c:pt idx="22721">
                  <c:v>-0.26</c:v>
                </c:pt>
                <c:pt idx="22722">
                  <c:v>-0.27</c:v>
                </c:pt>
                <c:pt idx="22723">
                  <c:v>-0.28000000000000003</c:v>
                </c:pt>
                <c:pt idx="22724">
                  <c:v>-0.31000000000000005</c:v>
                </c:pt>
                <c:pt idx="22725">
                  <c:v>-0.34000000000000008</c:v>
                </c:pt>
                <c:pt idx="22726">
                  <c:v>-0.3600000000000001</c:v>
                </c:pt>
                <c:pt idx="22727">
                  <c:v>-0.39000000000000012</c:v>
                </c:pt>
                <c:pt idx="22728">
                  <c:v>-0.41000000000000014</c:v>
                </c:pt>
                <c:pt idx="22729">
                  <c:v>-0.43999999999999995</c:v>
                </c:pt>
                <c:pt idx="22730">
                  <c:v>-0.45999999999999996</c:v>
                </c:pt>
                <c:pt idx="22731">
                  <c:v>-0.49</c:v>
                </c:pt>
                <c:pt idx="22732">
                  <c:v>-0.51</c:v>
                </c:pt>
                <c:pt idx="22733">
                  <c:v>-0.54</c:v>
                </c:pt>
                <c:pt idx="22734">
                  <c:v>-0.55000000000000004</c:v>
                </c:pt>
                <c:pt idx="22735">
                  <c:v>-0.56000000000000005</c:v>
                </c:pt>
                <c:pt idx="22736">
                  <c:v>-0.59000000000000008</c:v>
                </c:pt>
                <c:pt idx="22737">
                  <c:v>-0.62</c:v>
                </c:pt>
                <c:pt idx="22738">
                  <c:v>-0.65</c:v>
                </c:pt>
                <c:pt idx="22739">
                  <c:v>-0.67</c:v>
                </c:pt>
                <c:pt idx="22740">
                  <c:v>-0.70000000000000007</c:v>
                </c:pt>
                <c:pt idx="22741">
                  <c:v>-0.72000000000000008</c:v>
                </c:pt>
                <c:pt idx="22742">
                  <c:v>-0.75</c:v>
                </c:pt>
                <c:pt idx="22743">
                  <c:v>-0.78</c:v>
                </c:pt>
                <c:pt idx="22744">
                  <c:v>-0.81</c:v>
                </c:pt>
                <c:pt idx="22745">
                  <c:v>-0.83000000000000007</c:v>
                </c:pt>
                <c:pt idx="22746">
                  <c:v>-0.86</c:v>
                </c:pt>
                <c:pt idx="22747">
                  <c:v>-0.88</c:v>
                </c:pt>
                <c:pt idx="22748">
                  <c:v>-0.91</c:v>
                </c:pt>
                <c:pt idx="22749">
                  <c:v>-0.93</c:v>
                </c:pt>
                <c:pt idx="22750">
                  <c:v>-0.96000000000000008</c:v>
                </c:pt>
                <c:pt idx="22751">
                  <c:v>-0.97000000000000008</c:v>
                </c:pt>
                <c:pt idx="22752">
                  <c:v>-0.98</c:v>
                </c:pt>
                <c:pt idx="22753">
                  <c:v>-1.01</c:v>
                </c:pt>
                <c:pt idx="22754">
                  <c:v>-1.03</c:v>
                </c:pt>
                <c:pt idx="22755">
                  <c:v>-1.06</c:v>
                </c:pt>
                <c:pt idx="22756">
                  <c:v>-1.08</c:v>
                </c:pt>
                <c:pt idx="22757">
                  <c:v>-1.1000000000000001</c:v>
                </c:pt>
                <c:pt idx="22758">
                  <c:v>-1.1100000000000001</c:v>
                </c:pt>
                <c:pt idx="22759">
                  <c:v>-1.1300000000000001</c:v>
                </c:pt>
                <c:pt idx="22760">
                  <c:v>-1.1600000000000001</c:v>
                </c:pt>
                <c:pt idx="22761">
                  <c:v>-1.1800000000000002</c:v>
                </c:pt>
                <c:pt idx="22762">
                  <c:v>-1.21</c:v>
                </c:pt>
                <c:pt idx="22763">
                  <c:v>-1.23</c:v>
                </c:pt>
                <c:pt idx="22764">
                  <c:v>-1.23</c:v>
                </c:pt>
                <c:pt idx="22765">
                  <c:v>-1.26</c:v>
                </c:pt>
                <c:pt idx="22766">
                  <c:v>-1.28</c:v>
                </c:pt>
                <c:pt idx="22767">
                  <c:v>-1.31</c:v>
                </c:pt>
                <c:pt idx="22768">
                  <c:v>-1.33</c:v>
                </c:pt>
                <c:pt idx="22769">
                  <c:v>-1.34</c:v>
                </c:pt>
                <c:pt idx="22770">
                  <c:v>-1.36</c:v>
                </c:pt>
                <c:pt idx="22771">
                  <c:v>-1.3900000000000001</c:v>
                </c:pt>
                <c:pt idx="22772">
                  <c:v>-1.4100000000000001</c:v>
                </c:pt>
                <c:pt idx="22773">
                  <c:v>-1.44</c:v>
                </c:pt>
                <c:pt idx="22774">
                  <c:v>-1.45</c:v>
                </c:pt>
                <c:pt idx="22775">
                  <c:v>-1.46</c:v>
                </c:pt>
                <c:pt idx="22776">
                  <c:v>-1.49</c:v>
                </c:pt>
                <c:pt idx="22777">
                  <c:v>-1.51</c:v>
                </c:pt>
                <c:pt idx="22778">
                  <c:v>-1.54</c:v>
                </c:pt>
                <c:pt idx="22779">
                  <c:v>-1.56</c:v>
                </c:pt>
                <c:pt idx="22780">
                  <c:v>-1.59</c:v>
                </c:pt>
                <c:pt idx="22781">
                  <c:v>-1.61</c:v>
                </c:pt>
                <c:pt idx="22782">
                  <c:v>-1.6400000000000001</c:v>
                </c:pt>
                <c:pt idx="22783">
                  <c:v>-1.6500000000000001</c:v>
                </c:pt>
                <c:pt idx="22784">
                  <c:v>-1.6600000000000001</c:v>
                </c:pt>
                <c:pt idx="22785">
                  <c:v>-1.69</c:v>
                </c:pt>
                <c:pt idx="22786">
                  <c:v>-1.71</c:v>
                </c:pt>
                <c:pt idx="22787">
                  <c:v>-1.74</c:v>
                </c:pt>
                <c:pt idx="22788">
                  <c:v>-1.74</c:v>
                </c:pt>
                <c:pt idx="22789">
                  <c:v>-1.76</c:v>
                </c:pt>
                <c:pt idx="22790">
                  <c:v>-1.79</c:v>
                </c:pt>
                <c:pt idx="22791">
                  <c:v>-1.81</c:v>
                </c:pt>
                <c:pt idx="22792">
                  <c:v>-1.81</c:v>
                </c:pt>
                <c:pt idx="22793">
                  <c:v>-1.84</c:v>
                </c:pt>
                <c:pt idx="22794">
                  <c:v>-1.86</c:v>
                </c:pt>
                <c:pt idx="22795">
                  <c:v>-1.86</c:v>
                </c:pt>
                <c:pt idx="22796">
                  <c:v>-1.87</c:v>
                </c:pt>
                <c:pt idx="22797">
                  <c:v>-1.87</c:v>
                </c:pt>
                <c:pt idx="22798">
                  <c:v>-1.84</c:v>
                </c:pt>
                <c:pt idx="22799">
                  <c:v>-1.83</c:v>
                </c:pt>
                <c:pt idx="22800">
                  <c:v>-1.81</c:v>
                </c:pt>
                <c:pt idx="22801">
                  <c:v>-1.81</c:v>
                </c:pt>
                <c:pt idx="22802">
                  <c:v>-1.79</c:v>
                </c:pt>
                <c:pt idx="22803">
                  <c:v>-1.76</c:v>
                </c:pt>
                <c:pt idx="22804">
                  <c:v>-1.74</c:v>
                </c:pt>
                <c:pt idx="22805">
                  <c:v>-1.73</c:v>
                </c:pt>
                <c:pt idx="22806">
                  <c:v>-1.71</c:v>
                </c:pt>
                <c:pt idx="22807">
                  <c:v>-1.69</c:v>
                </c:pt>
                <c:pt idx="22808">
                  <c:v>-1.6600000000000001</c:v>
                </c:pt>
                <c:pt idx="22809">
                  <c:v>-1.6400000000000001</c:v>
                </c:pt>
                <c:pt idx="22810">
                  <c:v>-1.61</c:v>
                </c:pt>
                <c:pt idx="22811">
                  <c:v>-1.59</c:v>
                </c:pt>
                <c:pt idx="22812">
                  <c:v>-1.56</c:v>
                </c:pt>
                <c:pt idx="22813">
                  <c:v>-1.54</c:v>
                </c:pt>
                <c:pt idx="22814">
                  <c:v>-1.51</c:v>
                </c:pt>
                <c:pt idx="22815">
                  <c:v>-1.49</c:v>
                </c:pt>
                <c:pt idx="22816">
                  <c:v>-1.46</c:v>
                </c:pt>
                <c:pt idx="22817">
                  <c:v>-1.44</c:v>
                </c:pt>
                <c:pt idx="22818">
                  <c:v>-1.4100000000000001</c:v>
                </c:pt>
                <c:pt idx="22819">
                  <c:v>-1.3900000000000001</c:v>
                </c:pt>
                <c:pt idx="22820">
                  <c:v>-1.36</c:v>
                </c:pt>
                <c:pt idx="22821">
                  <c:v>-1.34</c:v>
                </c:pt>
                <c:pt idx="22822">
                  <c:v>-1.33</c:v>
                </c:pt>
                <c:pt idx="22823">
                  <c:v>-1.3</c:v>
                </c:pt>
                <c:pt idx="22824">
                  <c:v>-1.28</c:v>
                </c:pt>
                <c:pt idx="22825">
                  <c:v>-1.25</c:v>
                </c:pt>
                <c:pt idx="22826">
                  <c:v>-1.23</c:v>
                </c:pt>
                <c:pt idx="22827">
                  <c:v>-1.2</c:v>
                </c:pt>
                <c:pt idx="22828">
                  <c:v>-1.1800000000000002</c:v>
                </c:pt>
                <c:pt idx="22829">
                  <c:v>-1.1499999999999999</c:v>
                </c:pt>
                <c:pt idx="22830">
                  <c:v>-1.1200000000000001</c:v>
                </c:pt>
                <c:pt idx="22831">
                  <c:v>-1.1000000000000001</c:v>
                </c:pt>
                <c:pt idx="22832">
                  <c:v>-1.07</c:v>
                </c:pt>
                <c:pt idx="22833">
                  <c:v>-1.07</c:v>
                </c:pt>
                <c:pt idx="22834">
                  <c:v>-1.05</c:v>
                </c:pt>
                <c:pt idx="22835">
                  <c:v>-1.02</c:v>
                </c:pt>
                <c:pt idx="22836">
                  <c:v>-0.99</c:v>
                </c:pt>
                <c:pt idx="22837">
                  <c:v>-0.97000000000000008</c:v>
                </c:pt>
                <c:pt idx="22838">
                  <c:v>-0.94000000000000006</c:v>
                </c:pt>
                <c:pt idx="22839">
                  <c:v>-0.92</c:v>
                </c:pt>
                <c:pt idx="22840">
                  <c:v>-0.91</c:v>
                </c:pt>
                <c:pt idx="22841">
                  <c:v>-0.88</c:v>
                </c:pt>
                <c:pt idx="22842">
                  <c:v>-0.86</c:v>
                </c:pt>
                <c:pt idx="22843">
                  <c:v>-0.83000000000000007</c:v>
                </c:pt>
                <c:pt idx="22844">
                  <c:v>-0.81</c:v>
                </c:pt>
                <c:pt idx="22845">
                  <c:v>-0.78</c:v>
                </c:pt>
                <c:pt idx="22846">
                  <c:v>-0.77</c:v>
                </c:pt>
                <c:pt idx="22847">
                  <c:v>-0.76</c:v>
                </c:pt>
                <c:pt idx="22848">
                  <c:v>-0.72000000000000008</c:v>
                </c:pt>
                <c:pt idx="22849">
                  <c:v>-0.70000000000000007</c:v>
                </c:pt>
                <c:pt idx="22850">
                  <c:v>-0.67</c:v>
                </c:pt>
                <c:pt idx="22851">
                  <c:v>-0.65</c:v>
                </c:pt>
                <c:pt idx="22852">
                  <c:v>-0.63</c:v>
                </c:pt>
                <c:pt idx="22853">
                  <c:v>-0.62</c:v>
                </c:pt>
                <c:pt idx="22854">
                  <c:v>-0.59000000000000008</c:v>
                </c:pt>
                <c:pt idx="22855">
                  <c:v>-0.56000000000000005</c:v>
                </c:pt>
                <c:pt idx="22856">
                  <c:v>-0.53</c:v>
                </c:pt>
                <c:pt idx="22857">
                  <c:v>-0.5</c:v>
                </c:pt>
                <c:pt idx="22858">
                  <c:v>-0.48</c:v>
                </c:pt>
                <c:pt idx="22859">
                  <c:v>-0.44999999999999996</c:v>
                </c:pt>
                <c:pt idx="22860">
                  <c:v>-0.41999999999999993</c:v>
                </c:pt>
                <c:pt idx="22861">
                  <c:v>-0.39000000000000012</c:v>
                </c:pt>
                <c:pt idx="22862">
                  <c:v>-0.37000000000000011</c:v>
                </c:pt>
                <c:pt idx="22863">
                  <c:v>-0.34000000000000008</c:v>
                </c:pt>
                <c:pt idx="22864">
                  <c:v>-0.33000000000000007</c:v>
                </c:pt>
                <c:pt idx="22865">
                  <c:v>-0.31000000000000005</c:v>
                </c:pt>
                <c:pt idx="22866">
                  <c:v>-0.28000000000000003</c:v>
                </c:pt>
                <c:pt idx="22867">
                  <c:v>-0.25</c:v>
                </c:pt>
                <c:pt idx="22868">
                  <c:v>-0.22999999999999998</c:v>
                </c:pt>
                <c:pt idx="22869">
                  <c:v>-0.19999999999999996</c:v>
                </c:pt>
                <c:pt idx="22870">
                  <c:v>-0.18999999999999995</c:v>
                </c:pt>
                <c:pt idx="22871">
                  <c:v>-0.16999999999999993</c:v>
                </c:pt>
                <c:pt idx="22872">
                  <c:v>-0.14000000000000012</c:v>
                </c:pt>
                <c:pt idx="22873">
                  <c:v>-0.12000000000000011</c:v>
                </c:pt>
                <c:pt idx="22874">
                  <c:v>-8.0000000000000071E-2</c:v>
                </c:pt>
                <c:pt idx="22875">
                  <c:v>-6.0000000000000053E-2</c:v>
                </c:pt>
                <c:pt idx="22876">
                  <c:v>-5.0000000000000044E-2</c:v>
                </c:pt>
                <c:pt idx="22877">
                  <c:v>-3.0000000000000027E-2</c:v>
                </c:pt>
                <c:pt idx="22878">
                  <c:v>0</c:v>
                </c:pt>
                <c:pt idx="22879">
                  <c:v>3.0000000000000027E-2</c:v>
                </c:pt>
                <c:pt idx="22880">
                  <c:v>5.0000000000000044E-2</c:v>
                </c:pt>
                <c:pt idx="22881">
                  <c:v>8.0000000000000071E-2</c:v>
                </c:pt>
                <c:pt idx="22882">
                  <c:v>8.0000000000000071E-2</c:v>
                </c:pt>
                <c:pt idx="22883">
                  <c:v>9.9999999999999867E-2</c:v>
                </c:pt>
                <c:pt idx="22884">
                  <c:v>0.12999999999999989</c:v>
                </c:pt>
                <c:pt idx="22885">
                  <c:v>0.14999999999999991</c:v>
                </c:pt>
                <c:pt idx="22886">
                  <c:v>0.17999999999999994</c:v>
                </c:pt>
                <c:pt idx="22887">
                  <c:v>0.19999999999999996</c:v>
                </c:pt>
                <c:pt idx="22888">
                  <c:v>0.20999999999999996</c:v>
                </c:pt>
                <c:pt idx="22889">
                  <c:v>0.22999999999999998</c:v>
                </c:pt>
                <c:pt idx="22890">
                  <c:v>0.25</c:v>
                </c:pt>
                <c:pt idx="22891">
                  <c:v>0.28000000000000003</c:v>
                </c:pt>
                <c:pt idx="22892">
                  <c:v>0.30000000000000004</c:v>
                </c:pt>
                <c:pt idx="22893">
                  <c:v>0.31000000000000005</c:v>
                </c:pt>
                <c:pt idx="22894">
                  <c:v>0.33000000000000007</c:v>
                </c:pt>
                <c:pt idx="22895">
                  <c:v>0.34999999999999987</c:v>
                </c:pt>
                <c:pt idx="22896">
                  <c:v>0.37999999999999989</c:v>
                </c:pt>
                <c:pt idx="22897">
                  <c:v>0.39999999999999991</c:v>
                </c:pt>
                <c:pt idx="22898">
                  <c:v>0.42999999999999994</c:v>
                </c:pt>
                <c:pt idx="22899">
                  <c:v>0.44999999999999996</c:v>
                </c:pt>
                <c:pt idx="22900">
                  <c:v>0.45999999999999996</c:v>
                </c:pt>
                <c:pt idx="22901">
                  <c:v>0.48</c:v>
                </c:pt>
                <c:pt idx="22902">
                  <c:v>0.5</c:v>
                </c:pt>
                <c:pt idx="22903">
                  <c:v>0.5</c:v>
                </c:pt>
                <c:pt idx="22904">
                  <c:v>0.48</c:v>
                </c:pt>
                <c:pt idx="22905">
                  <c:v>0.46999999999999975</c:v>
                </c:pt>
                <c:pt idx="22906">
                  <c:v>0.44999999999999996</c:v>
                </c:pt>
                <c:pt idx="22907">
                  <c:v>0.42999999999999994</c:v>
                </c:pt>
                <c:pt idx="22908">
                  <c:v>0.40999999999999992</c:v>
                </c:pt>
                <c:pt idx="22909">
                  <c:v>0.39999999999999991</c:v>
                </c:pt>
                <c:pt idx="22910">
                  <c:v>0.37999999999999989</c:v>
                </c:pt>
                <c:pt idx="22911">
                  <c:v>0.34999999999999987</c:v>
                </c:pt>
                <c:pt idx="22912">
                  <c:v>0.33999999999999986</c:v>
                </c:pt>
                <c:pt idx="22913">
                  <c:v>0.33000000000000007</c:v>
                </c:pt>
                <c:pt idx="22914">
                  <c:v>0.30000000000000004</c:v>
                </c:pt>
                <c:pt idx="22915">
                  <c:v>0.28000000000000003</c:v>
                </c:pt>
                <c:pt idx="22916">
                  <c:v>0.25</c:v>
                </c:pt>
                <c:pt idx="22917">
                  <c:v>0.22999999999999998</c:v>
                </c:pt>
                <c:pt idx="22918">
                  <c:v>0.19999999999999996</c:v>
                </c:pt>
                <c:pt idx="22919">
                  <c:v>0.17999999999999994</c:v>
                </c:pt>
                <c:pt idx="22920">
                  <c:v>0.14999999999999991</c:v>
                </c:pt>
                <c:pt idx="22921">
                  <c:v>0.11999999999999988</c:v>
                </c:pt>
                <c:pt idx="22922">
                  <c:v>8.9999999999999858E-2</c:v>
                </c:pt>
                <c:pt idx="22923">
                  <c:v>7.0000000000000062E-2</c:v>
                </c:pt>
                <c:pt idx="22924">
                  <c:v>4.0000000000000036E-2</c:v>
                </c:pt>
                <c:pt idx="22925">
                  <c:v>2.0000000000000018E-2</c:v>
                </c:pt>
                <c:pt idx="22926">
                  <c:v>-2.0000000000000018E-2</c:v>
                </c:pt>
                <c:pt idx="22927">
                  <c:v>-4.0000000000000036E-2</c:v>
                </c:pt>
                <c:pt idx="22928">
                  <c:v>-7.0000000000000062E-2</c:v>
                </c:pt>
                <c:pt idx="22929">
                  <c:v>-9.000000000000008E-2</c:v>
                </c:pt>
                <c:pt idx="22930">
                  <c:v>-0.12000000000000011</c:v>
                </c:pt>
                <c:pt idx="22931">
                  <c:v>-0.14000000000000012</c:v>
                </c:pt>
                <c:pt idx="22932">
                  <c:v>-0.16999999999999993</c:v>
                </c:pt>
                <c:pt idx="22933">
                  <c:v>-0.17999999999999994</c:v>
                </c:pt>
                <c:pt idx="22934">
                  <c:v>-0.19999999999999996</c:v>
                </c:pt>
                <c:pt idx="22935">
                  <c:v>-0.22999999999999998</c:v>
                </c:pt>
                <c:pt idx="22936">
                  <c:v>-0.25</c:v>
                </c:pt>
                <c:pt idx="22937">
                  <c:v>-0.28000000000000003</c:v>
                </c:pt>
                <c:pt idx="22938">
                  <c:v>-0.30000000000000004</c:v>
                </c:pt>
                <c:pt idx="22939">
                  <c:v>-0.31000000000000005</c:v>
                </c:pt>
                <c:pt idx="22940">
                  <c:v>-0.33000000000000007</c:v>
                </c:pt>
                <c:pt idx="22941">
                  <c:v>-0.35000000000000009</c:v>
                </c:pt>
                <c:pt idx="22942">
                  <c:v>-0.38000000000000012</c:v>
                </c:pt>
                <c:pt idx="22943">
                  <c:v>-0.41000000000000014</c:v>
                </c:pt>
                <c:pt idx="22944">
                  <c:v>-0.43999999999999995</c:v>
                </c:pt>
                <c:pt idx="22945">
                  <c:v>-0.47</c:v>
                </c:pt>
                <c:pt idx="22946">
                  <c:v>-0.5</c:v>
                </c:pt>
                <c:pt idx="22947">
                  <c:v>-0.53</c:v>
                </c:pt>
                <c:pt idx="22948">
                  <c:v>-0.55000000000000004</c:v>
                </c:pt>
                <c:pt idx="22949">
                  <c:v>-0.57000000000000006</c:v>
                </c:pt>
                <c:pt idx="22950">
                  <c:v>-0.58000000000000007</c:v>
                </c:pt>
                <c:pt idx="22951">
                  <c:v>-0.60000000000000009</c:v>
                </c:pt>
                <c:pt idx="22952">
                  <c:v>-0.64</c:v>
                </c:pt>
                <c:pt idx="22953">
                  <c:v>-0.66</c:v>
                </c:pt>
                <c:pt idx="22954">
                  <c:v>-0.69000000000000006</c:v>
                </c:pt>
                <c:pt idx="22955">
                  <c:v>-0.70000000000000007</c:v>
                </c:pt>
                <c:pt idx="22956">
                  <c:v>-0.71000000000000008</c:v>
                </c:pt>
                <c:pt idx="22957">
                  <c:v>-0.74</c:v>
                </c:pt>
                <c:pt idx="22958">
                  <c:v>-0.77</c:v>
                </c:pt>
                <c:pt idx="22959">
                  <c:v>-0.8</c:v>
                </c:pt>
                <c:pt idx="22960">
                  <c:v>-0.82000000000000006</c:v>
                </c:pt>
                <c:pt idx="22961">
                  <c:v>-0.84000000000000008</c:v>
                </c:pt>
                <c:pt idx="22962">
                  <c:v>-0.85000000000000009</c:v>
                </c:pt>
                <c:pt idx="22963">
                  <c:v>-0.87</c:v>
                </c:pt>
                <c:pt idx="22964">
                  <c:v>-0.9</c:v>
                </c:pt>
                <c:pt idx="22965">
                  <c:v>-0.93</c:v>
                </c:pt>
                <c:pt idx="22966">
                  <c:v>-0.96000000000000008</c:v>
                </c:pt>
                <c:pt idx="22967">
                  <c:v>-0.97000000000000008</c:v>
                </c:pt>
                <c:pt idx="22968">
                  <c:v>-0.98</c:v>
                </c:pt>
                <c:pt idx="22969">
                  <c:v>-1.01</c:v>
                </c:pt>
                <c:pt idx="22970">
                  <c:v>-1.03</c:v>
                </c:pt>
                <c:pt idx="22971">
                  <c:v>-1.06</c:v>
                </c:pt>
                <c:pt idx="22972">
                  <c:v>-1.08</c:v>
                </c:pt>
                <c:pt idx="22973">
                  <c:v>-1.1100000000000001</c:v>
                </c:pt>
                <c:pt idx="22974">
                  <c:v>-1.1300000000000001</c:v>
                </c:pt>
                <c:pt idx="22975">
                  <c:v>-1.1600000000000001</c:v>
                </c:pt>
                <c:pt idx="22976">
                  <c:v>-1.1800000000000002</c:v>
                </c:pt>
                <c:pt idx="22977">
                  <c:v>-1.21</c:v>
                </c:pt>
                <c:pt idx="22978">
                  <c:v>-1.23</c:v>
                </c:pt>
                <c:pt idx="22979">
                  <c:v>-1.26</c:v>
                </c:pt>
                <c:pt idx="22980">
                  <c:v>-1.28</c:v>
                </c:pt>
                <c:pt idx="22981">
                  <c:v>-1.31</c:v>
                </c:pt>
                <c:pt idx="22982">
                  <c:v>-1.33</c:v>
                </c:pt>
                <c:pt idx="22983">
                  <c:v>-1.35</c:v>
                </c:pt>
                <c:pt idx="22984">
                  <c:v>-1.36</c:v>
                </c:pt>
                <c:pt idx="22985">
                  <c:v>-1.3900000000000001</c:v>
                </c:pt>
                <c:pt idx="22986">
                  <c:v>-1.4100000000000001</c:v>
                </c:pt>
                <c:pt idx="22987">
                  <c:v>-1.44</c:v>
                </c:pt>
                <c:pt idx="22988">
                  <c:v>-1.46</c:v>
                </c:pt>
                <c:pt idx="22989">
                  <c:v>-1.47</c:v>
                </c:pt>
                <c:pt idx="22990">
                  <c:v>-1.49</c:v>
                </c:pt>
                <c:pt idx="22991">
                  <c:v>-1.51</c:v>
                </c:pt>
                <c:pt idx="22992">
                  <c:v>-1.54</c:v>
                </c:pt>
                <c:pt idx="22993">
                  <c:v>-1.56</c:v>
                </c:pt>
                <c:pt idx="22994">
                  <c:v>-1.58</c:v>
                </c:pt>
                <c:pt idx="22995">
                  <c:v>-1.59</c:v>
                </c:pt>
                <c:pt idx="22996">
                  <c:v>-1.61</c:v>
                </c:pt>
                <c:pt idx="22997">
                  <c:v>-1.6400000000000001</c:v>
                </c:pt>
                <c:pt idx="22998">
                  <c:v>-1.67</c:v>
                </c:pt>
                <c:pt idx="22999">
                  <c:v>-1.67</c:v>
                </c:pt>
                <c:pt idx="23000">
                  <c:v>-1.7</c:v>
                </c:pt>
                <c:pt idx="23001">
                  <c:v>-1.72</c:v>
                </c:pt>
                <c:pt idx="23002">
                  <c:v>-1.75</c:v>
                </c:pt>
                <c:pt idx="23003">
                  <c:v>-1.77</c:v>
                </c:pt>
                <c:pt idx="23004">
                  <c:v>-1.79</c:v>
                </c:pt>
                <c:pt idx="23005">
                  <c:v>-1.8</c:v>
                </c:pt>
                <c:pt idx="23006">
                  <c:v>-1.82</c:v>
                </c:pt>
                <c:pt idx="23007">
                  <c:v>-1.85</c:v>
                </c:pt>
                <c:pt idx="23008">
                  <c:v>-1.87</c:v>
                </c:pt>
                <c:pt idx="23009">
                  <c:v>-1.87</c:v>
                </c:pt>
                <c:pt idx="23010">
                  <c:v>-1.9</c:v>
                </c:pt>
                <c:pt idx="23011">
                  <c:v>-1.92</c:v>
                </c:pt>
                <c:pt idx="23012">
                  <c:v>-1.95</c:v>
                </c:pt>
                <c:pt idx="23013">
                  <c:v>-1.95</c:v>
                </c:pt>
                <c:pt idx="23014">
                  <c:v>-1.97</c:v>
                </c:pt>
                <c:pt idx="23015">
                  <c:v>-2</c:v>
                </c:pt>
                <c:pt idx="23016">
                  <c:v>-2.02</c:v>
                </c:pt>
                <c:pt idx="23017">
                  <c:v>-2.0300000000000002</c:v>
                </c:pt>
                <c:pt idx="23018">
                  <c:v>-2.0499999999999998</c:v>
                </c:pt>
                <c:pt idx="23019">
                  <c:v>-2.0700000000000003</c:v>
                </c:pt>
                <c:pt idx="23020">
                  <c:v>-2.08</c:v>
                </c:pt>
                <c:pt idx="23021">
                  <c:v>-2.1</c:v>
                </c:pt>
                <c:pt idx="23022">
                  <c:v>-2.12</c:v>
                </c:pt>
                <c:pt idx="23023">
                  <c:v>-2.12</c:v>
                </c:pt>
                <c:pt idx="23024">
                  <c:v>-2.09</c:v>
                </c:pt>
                <c:pt idx="23025">
                  <c:v>-2.0700000000000003</c:v>
                </c:pt>
                <c:pt idx="23026">
                  <c:v>-2.0499999999999998</c:v>
                </c:pt>
                <c:pt idx="23027">
                  <c:v>-2.0499999999999998</c:v>
                </c:pt>
                <c:pt idx="23028">
                  <c:v>-2.02</c:v>
                </c:pt>
                <c:pt idx="23029">
                  <c:v>-2</c:v>
                </c:pt>
                <c:pt idx="23030">
                  <c:v>-2</c:v>
                </c:pt>
                <c:pt idx="23031">
                  <c:v>-1.97</c:v>
                </c:pt>
                <c:pt idx="23032">
                  <c:v>-1.95</c:v>
                </c:pt>
                <c:pt idx="23033">
                  <c:v>-1.92</c:v>
                </c:pt>
                <c:pt idx="23034">
                  <c:v>-1.9</c:v>
                </c:pt>
                <c:pt idx="23035">
                  <c:v>-1.8900000000000001</c:v>
                </c:pt>
                <c:pt idx="23036">
                  <c:v>-1.87</c:v>
                </c:pt>
                <c:pt idx="23037">
                  <c:v>-1.85</c:v>
                </c:pt>
                <c:pt idx="23038">
                  <c:v>-1.82</c:v>
                </c:pt>
                <c:pt idx="23039">
                  <c:v>-1.8</c:v>
                </c:pt>
                <c:pt idx="23040">
                  <c:v>-1.77</c:v>
                </c:pt>
                <c:pt idx="23041">
                  <c:v>-1.76</c:v>
                </c:pt>
                <c:pt idx="23042">
                  <c:v>-1.75</c:v>
                </c:pt>
                <c:pt idx="23043">
                  <c:v>-1.71</c:v>
                </c:pt>
                <c:pt idx="23044">
                  <c:v>-1.69</c:v>
                </c:pt>
                <c:pt idx="23045">
                  <c:v>-1.6600000000000001</c:v>
                </c:pt>
                <c:pt idx="23046">
                  <c:v>-1.6400000000000001</c:v>
                </c:pt>
                <c:pt idx="23047">
                  <c:v>-1.62</c:v>
                </c:pt>
                <c:pt idx="23048">
                  <c:v>-1.61</c:v>
                </c:pt>
                <c:pt idx="23049">
                  <c:v>-1.59</c:v>
                </c:pt>
                <c:pt idx="23050">
                  <c:v>-1.56</c:v>
                </c:pt>
                <c:pt idx="23051">
                  <c:v>-1.54</c:v>
                </c:pt>
                <c:pt idx="23052">
                  <c:v>-1.5</c:v>
                </c:pt>
                <c:pt idx="23053">
                  <c:v>-1.48</c:v>
                </c:pt>
                <c:pt idx="23054">
                  <c:v>-1.45</c:v>
                </c:pt>
                <c:pt idx="23055">
                  <c:v>-1.42</c:v>
                </c:pt>
                <c:pt idx="23056">
                  <c:v>-1.3900000000000001</c:v>
                </c:pt>
                <c:pt idx="23057">
                  <c:v>-1.36</c:v>
                </c:pt>
                <c:pt idx="23058">
                  <c:v>-1.33</c:v>
                </c:pt>
                <c:pt idx="23059">
                  <c:v>-1.33</c:v>
                </c:pt>
                <c:pt idx="23060">
                  <c:v>-1.31</c:v>
                </c:pt>
                <c:pt idx="23061">
                  <c:v>-1.28</c:v>
                </c:pt>
                <c:pt idx="23062">
                  <c:v>-1.26</c:v>
                </c:pt>
                <c:pt idx="23063">
                  <c:v>-1.23</c:v>
                </c:pt>
                <c:pt idx="23064">
                  <c:v>-1.2</c:v>
                </c:pt>
                <c:pt idx="23065">
                  <c:v>-1.1800000000000002</c:v>
                </c:pt>
                <c:pt idx="23066">
                  <c:v>-1.1499999999999999</c:v>
                </c:pt>
                <c:pt idx="23067">
                  <c:v>-1.1200000000000001</c:v>
                </c:pt>
                <c:pt idx="23068">
                  <c:v>-1.1000000000000001</c:v>
                </c:pt>
                <c:pt idx="23069">
                  <c:v>-1.07</c:v>
                </c:pt>
                <c:pt idx="23070">
                  <c:v>-1.04</c:v>
                </c:pt>
                <c:pt idx="23071">
                  <c:v>-1.02</c:v>
                </c:pt>
                <c:pt idx="23072">
                  <c:v>-1.02</c:v>
                </c:pt>
                <c:pt idx="23073">
                  <c:v>-0.99</c:v>
                </c:pt>
                <c:pt idx="23074">
                  <c:v>-0.96000000000000008</c:v>
                </c:pt>
                <c:pt idx="23075">
                  <c:v>-0.92</c:v>
                </c:pt>
                <c:pt idx="23076">
                  <c:v>-0.9</c:v>
                </c:pt>
                <c:pt idx="23077">
                  <c:v>-0.87</c:v>
                </c:pt>
                <c:pt idx="23078">
                  <c:v>-0.86</c:v>
                </c:pt>
                <c:pt idx="23079">
                  <c:v>-0.84000000000000008</c:v>
                </c:pt>
                <c:pt idx="23080">
                  <c:v>-0.81</c:v>
                </c:pt>
                <c:pt idx="23081">
                  <c:v>-0.79</c:v>
                </c:pt>
                <c:pt idx="23082">
                  <c:v>-0.76</c:v>
                </c:pt>
                <c:pt idx="23083">
                  <c:v>-0.74</c:v>
                </c:pt>
                <c:pt idx="23084">
                  <c:v>-0.71000000000000008</c:v>
                </c:pt>
                <c:pt idx="23085">
                  <c:v>-0.70000000000000007</c:v>
                </c:pt>
                <c:pt idx="23086">
                  <c:v>-0.69000000000000006</c:v>
                </c:pt>
                <c:pt idx="23087">
                  <c:v>-0.66</c:v>
                </c:pt>
                <c:pt idx="23088">
                  <c:v>-0.64</c:v>
                </c:pt>
                <c:pt idx="23089">
                  <c:v>-0.61</c:v>
                </c:pt>
                <c:pt idx="23090">
                  <c:v>-0.59000000000000008</c:v>
                </c:pt>
                <c:pt idx="23091">
                  <c:v>-0.56000000000000005</c:v>
                </c:pt>
                <c:pt idx="23092">
                  <c:v>-0.55000000000000004</c:v>
                </c:pt>
                <c:pt idx="23093">
                  <c:v>-0.54</c:v>
                </c:pt>
                <c:pt idx="23094">
                  <c:v>-0.51</c:v>
                </c:pt>
                <c:pt idx="23095">
                  <c:v>-0.48</c:v>
                </c:pt>
                <c:pt idx="23096">
                  <c:v>-0.44999999999999996</c:v>
                </c:pt>
                <c:pt idx="23097">
                  <c:v>-0.42999999999999994</c:v>
                </c:pt>
                <c:pt idx="23098">
                  <c:v>-0.40000000000000013</c:v>
                </c:pt>
                <c:pt idx="23099">
                  <c:v>-0.39000000000000012</c:v>
                </c:pt>
                <c:pt idx="23100">
                  <c:v>-0.38000000000000012</c:v>
                </c:pt>
                <c:pt idx="23101">
                  <c:v>-0.35000000000000009</c:v>
                </c:pt>
                <c:pt idx="23102">
                  <c:v>-0.33000000000000007</c:v>
                </c:pt>
                <c:pt idx="23103">
                  <c:v>-0.30000000000000004</c:v>
                </c:pt>
                <c:pt idx="23104">
                  <c:v>-0.28000000000000003</c:v>
                </c:pt>
                <c:pt idx="23105">
                  <c:v>-0.24</c:v>
                </c:pt>
                <c:pt idx="23106">
                  <c:v>-0.22999999999999998</c:v>
                </c:pt>
                <c:pt idx="23107">
                  <c:v>-0.21999999999999997</c:v>
                </c:pt>
                <c:pt idx="23108">
                  <c:v>-0.18999999999999995</c:v>
                </c:pt>
                <c:pt idx="23109">
                  <c:v>-0.16999999999999993</c:v>
                </c:pt>
                <c:pt idx="23110">
                  <c:v>-0.14000000000000012</c:v>
                </c:pt>
                <c:pt idx="23111">
                  <c:v>-0.12000000000000011</c:v>
                </c:pt>
                <c:pt idx="23112">
                  <c:v>-9.000000000000008E-2</c:v>
                </c:pt>
                <c:pt idx="23113">
                  <c:v>-7.0000000000000062E-2</c:v>
                </c:pt>
                <c:pt idx="23114">
                  <c:v>-7.0000000000000062E-2</c:v>
                </c:pt>
                <c:pt idx="23115">
                  <c:v>-4.0000000000000036E-2</c:v>
                </c:pt>
                <c:pt idx="23116">
                  <c:v>-2.0000000000000018E-2</c:v>
                </c:pt>
                <c:pt idx="23117">
                  <c:v>1.0000000000000009E-2</c:v>
                </c:pt>
                <c:pt idx="23118">
                  <c:v>3.0000000000000027E-2</c:v>
                </c:pt>
                <c:pt idx="23119">
                  <c:v>6.0000000000000053E-2</c:v>
                </c:pt>
                <c:pt idx="23120">
                  <c:v>7.0000000000000062E-2</c:v>
                </c:pt>
                <c:pt idx="23121">
                  <c:v>8.0000000000000071E-2</c:v>
                </c:pt>
                <c:pt idx="23122">
                  <c:v>0.10999999999999988</c:v>
                </c:pt>
                <c:pt idx="23123">
                  <c:v>0.1399999999999999</c:v>
                </c:pt>
                <c:pt idx="23124">
                  <c:v>0.15999999999999992</c:v>
                </c:pt>
                <c:pt idx="23125">
                  <c:v>0.18999999999999995</c:v>
                </c:pt>
                <c:pt idx="23126">
                  <c:v>0.19999999999999996</c:v>
                </c:pt>
                <c:pt idx="23127">
                  <c:v>0.20999999999999996</c:v>
                </c:pt>
                <c:pt idx="23128">
                  <c:v>0.24</c:v>
                </c:pt>
                <c:pt idx="23129">
                  <c:v>0.27</c:v>
                </c:pt>
                <c:pt idx="23130">
                  <c:v>0.29000000000000004</c:v>
                </c:pt>
                <c:pt idx="23131">
                  <c:v>0.32000000000000006</c:v>
                </c:pt>
                <c:pt idx="23132">
                  <c:v>0.34999999999999987</c:v>
                </c:pt>
                <c:pt idx="23133">
                  <c:v>0.36999999999999988</c:v>
                </c:pt>
                <c:pt idx="23134">
                  <c:v>0.39999999999999991</c:v>
                </c:pt>
                <c:pt idx="23135">
                  <c:v>0.41999999999999993</c:v>
                </c:pt>
                <c:pt idx="23136">
                  <c:v>0.42999999999999994</c:v>
                </c:pt>
                <c:pt idx="23137">
                  <c:v>0.44999999999999996</c:v>
                </c:pt>
                <c:pt idx="23138">
                  <c:v>0.46999999999999975</c:v>
                </c:pt>
                <c:pt idx="23139">
                  <c:v>0.5</c:v>
                </c:pt>
                <c:pt idx="23140">
                  <c:v>0.50999999999999979</c:v>
                </c:pt>
                <c:pt idx="23141">
                  <c:v>0.52</c:v>
                </c:pt>
                <c:pt idx="23142">
                  <c:v>0.54999999999999982</c:v>
                </c:pt>
                <c:pt idx="23143">
                  <c:v>0.56999999999999984</c:v>
                </c:pt>
                <c:pt idx="23144">
                  <c:v>0.58000000000000007</c:v>
                </c:pt>
                <c:pt idx="23145">
                  <c:v>0.58999999999999986</c:v>
                </c:pt>
                <c:pt idx="23146">
                  <c:v>0.60000000000000009</c:v>
                </c:pt>
                <c:pt idx="23147">
                  <c:v>0.60000000000000009</c:v>
                </c:pt>
                <c:pt idx="23148">
                  <c:v>0.56999999999999984</c:v>
                </c:pt>
                <c:pt idx="23149">
                  <c:v>0.56000000000000005</c:v>
                </c:pt>
                <c:pt idx="23150">
                  <c:v>0.54999999999999982</c:v>
                </c:pt>
                <c:pt idx="23151">
                  <c:v>0.52</c:v>
                </c:pt>
                <c:pt idx="23152">
                  <c:v>0.52</c:v>
                </c:pt>
                <c:pt idx="23153">
                  <c:v>0.5</c:v>
                </c:pt>
                <c:pt idx="23154">
                  <c:v>0.46999999999999975</c:v>
                </c:pt>
                <c:pt idx="23155">
                  <c:v>0.46999999999999975</c:v>
                </c:pt>
                <c:pt idx="23156">
                  <c:v>0.44999999999999996</c:v>
                </c:pt>
                <c:pt idx="23157">
                  <c:v>0.41999999999999993</c:v>
                </c:pt>
                <c:pt idx="23158">
                  <c:v>0.39999999999999991</c:v>
                </c:pt>
                <c:pt idx="23159">
                  <c:v>0.3899999999999999</c:v>
                </c:pt>
                <c:pt idx="23160">
                  <c:v>0.36999999999999988</c:v>
                </c:pt>
                <c:pt idx="23161">
                  <c:v>0.34999999999999987</c:v>
                </c:pt>
                <c:pt idx="23162">
                  <c:v>0.32000000000000006</c:v>
                </c:pt>
                <c:pt idx="23163">
                  <c:v>0.29000000000000004</c:v>
                </c:pt>
                <c:pt idx="23164">
                  <c:v>0.27</c:v>
                </c:pt>
                <c:pt idx="23165">
                  <c:v>0.24</c:v>
                </c:pt>
                <c:pt idx="23166">
                  <c:v>0.20999999999999996</c:v>
                </c:pt>
                <c:pt idx="23167">
                  <c:v>0.18999999999999995</c:v>
                </c:pt>
                <c:pt idx="23168">
                  <c:v>0.15999999999999992</c:v>
                </c:pt>
                <c:pt idx="23169">
                  <c:v>0.1399999999999999</c:v>
                </c:pt>
                <c:pt idx="23170">
                  <c:v>0.1399999999999999</c:v>
                </c:pt>
                <c:pt idx="23171">
                  <c:v>0.10999999999999988</c:v>
                </c:pt>
                <c:pt idx="23172">
                  <c:v>8.0000000000000071E-2</c:v>
                </c:pt>
                <c:pt idx="23173">
                  <c:v>6.0000000000000053E-2</c:v>
                </c:pt>
                <c:pt idx="23174">
                  <c:v>3.0000000000000027E-2</c:v>
                </c:pt>
                <c:pt idx="23175">
                  <c:v>1.0000000000000009E-2</c:v>
                </c:pt>
                <c:pt idx="23176">
                  <c:v>-1.0000000000000009E-2</c:v>
                </c:pt>
                <c:pt idx="23177">
                  <c:v>-2.0000000000000018E-2</c:v>
                </c:pt>
                <c:pt idx="23178">
                  <c:v>-5.0000000000000044E-2</c:v>
                </c:pt>
                <c:pt idx="23179">
                  <c:v>-7.0000000000000062E-2</c:v>
                </c:pt>
                <c:pt idx="23180">
                  <c:v>-0.10000000000000009</c:v>
                </c:pt>
                <c:pt idx="23181">
                  <c:v>-0.13000000000000012</c:v>
                </c:pt>
                <c:pt idx="23182">
                  <c:v>-0.15000000000000013</c:v>
                </c:pt>
                <c:pt idx="23183">
                  <c:v>-0.17999999999999994</c:v>
                </c:pt>
                <c:pt idx="23184">
                  <c:v>-0.19999999999999996</c:v>
                </c:pt>
                <c:pt idx="23185">
                  <c:v>-0.22999999999999998</c:v>
                </c:pt>
                <c:pt idx="23186">
                  <c:v>-0.25</c:v>
                </c:pt>
                <c:pt idx="23187">
                  <c:v>-0.28000000000000003</c:v>
                </c:pt>
                <c:pt idx="23188">
                  <c:v>-0.31000000000000005</c:v>
                </c:pt>
                <c:pt idx="23189">
                  <c:v>-0.34000000000000008</c:v>
                </c:pt>
                <c:pt idx="23190">
                  <c:v>-0.37000000000000011</c:v>
                </c:pt>
                <c:pt idx="23191">
                  <c:v>-0.39000000000000012</c:v>
                </c:pt>
                <c:pt idx="23192">
                  <c:v>-0.41000000000000014</c:v>
                </c:pt>
                <c:pt idx="23193">
                  <c:v>-0.41999999999999993</c:v>
                </c:pt>
                <c:pt idx="23194">
                  <c:v>-0.43999999999999995</c:v>
                </c:pt>
                <c:pt idx="23195">
                  <c:v>-0.47</c:v>
                </c:pt>
                <c:pt idx="23196">
                  <c:v>-0.49</c:v>
                </c:pt>
                <c:pt idx="23197">
                  <c:v>-0.52</c:v>
                </c:pt>
                <c:pt idx="23198">
                  <c:v>-0.54</c:v>
                </c:pt>
                <c:pt idx="23199">
                  <c:v>-0.55000000000000004</c:v>
                </c:pt>
                <c:pt idx="23200">
                  <c:v>-0.57000000000000006</c:v>
                </c:pt>
                <c:pt idx="23201">
                  <c:v>-0.60000000000000009</c:v>
                </c:pt>
                <c:pt idx="23202">
                  <c:v>-0.63</c:v>
                </c:pt>
                <c:pt idx="23203">
                  <c:v>-0.65</c:v>
                </c:pt>
                <c:pt idx="23204">
                  <c:v>-0.67</c:v>
                </c:pt>
                <c:pt idx="23205">
                  <c:v>-0.68</c:v>
                </c:pt>
                <c:pt idx="23206">
                  <c:v>-0.70000000000000007</c:v>
                </c:pt>
                <c:pt idx="23207">
                  <c:v>-0.73</c:v>
                </c:pt>
                <c:pt idx="23208">
                  <c:v>-0.76</c:v>
                </c:pt>
                <c:pt idx="23209">
                  <c:v>-0.78</c:v>
                </c:pt>
                <c:pt idx="23210">
                  <c:v>-0.81</c:v>
                </c:pt>
                <c:pt idx="23211">
                  <c:v>-0.84000000000000008</c:v>
                </c:pt>
                <c:pt idx="23212">
                  <c:v>-0.86</c:v>
                </c:pt>
                <c:pt idx="23213">
                  <c:v>-0.89</c:v>
                </c:pt>
                <c:pt idx="23214">
                  <c:v>-0.91</c:v>
                </c:pt>
                <c:pt idx="23215">
                  <c:v>-0.94000000000000006</c:v>
                </c:pt>
                <c:pt idx="23216">
                  <c:v>-0.94000000000000006</c:v>
                </c:pt>
                <c:pt idx="23217">
                  <c:v>-0.97000000000000008</c:v>
                </c:pt>
                <c:pt idx="23218">
                  <c:v>-0.99</c:v>
                </c:pt>
                <c:pt idx="23219">
                  <c:v>-1.02</c:v>
                </c:pt>
                <c:pt idx="23220">
                  <c:v>-1.04</c:v>
                </c:pt>
                <c:pt idx="23221">
                  <c:v>-1.07</c:v>
                </c:pt>
                <c:pt idx="23222">
                  <c:v>-1.07</c:v>
                </c:pt>
                <c:pt idx="23223">
                  <c:v>-1.0900000000000001</c:v>
                </c:pt>
                <c:pt idx="23224">
                  <c:v>-1.1200000000000001</c:v>
                </c:pt>
                <c:pt idx="23225">
                  <c:v>-1.1400000000000001</c:v>
                </c:pt>
                <c:pt idx="23226">
                  <c:v>-1.17</c:v>
                </c:pt>
                <c:pt idx="23227">
                  <c:v>-1.19</c:v>
                </c:pt>
                <c:pt idx="23228">
                  <c:v>-1.22</c:v>
                </c:pt>
                <c:pt idx="23229">
                  <c:v>-1.24</c:v>
                </c:pt>
                <c:pt idx="23230">
                  <c:v>-1.27</c:v>
                </c:pt>
                <c:pt idx="23231">
                  <c:v>-1.29</c:v>
                </c:pt>
                <c:pt idx="23232">
                  <c:v>-1.32</c:v>
                </c:pt>
                <c:pt idx="23233">
                  <c:v>-1.34</c:v>
                </c:pt>
                <c:pt idx="23234">
                  <c:v>-1.37</c:v>
                </c:pt>
                <c:pt idx="23235">
                  <c:v>-1.3900000000000001</c:v>
                </c:pt>
                <c:pt idx="23236">
                  <c:v>-1.42</c:v>
                </c:pt>
                <c:pt idx="23237">
                  <c:v>-1.43</c:v>
                </c:pt>
                <c:pt idx="23238">
                  <c:v>-1.44</c:v>
                </c:pt>
                <c:pt idx="23239">
                  <c:v>-1.47</c:v>
                </c:pt>
                <c:pt idx="23240">
                  <c:v>-1.49</c:v>
                </c:pt>
                <c:pt idx="23241">
                  <c:v>-1.52</c:v>
                </c:pt>
                <c:pt idx="23242">
                  <c:v>-1.54</c:v>
                </c:pt>
                <c:pt idx="23243">
                  <c:v>-1.55</c:v>
                </c:pt>
                <c:pt idx="23244">
                  <c:v>-1.57</c:v>
                </c:pt>
                <c:pt idx="23245">
                  <c:v>-1.6</c:v>
                </c:pt>
                <c:pt idx="23246">
                  <c:v>-1.62</c:v>
                </c:pt>
                <c:pt idx="23247">
                  <c:v>-1.6300000000000001</c:v>
                </c:pt>
                <c:pt idx="23248">
                  <c:v>-1.6500000000000001</c:v>
                </c:pt>
                <c:pt idx="23249">
                  <c:v>-1.67</c:v>
                </c:pt>
                <c:pt idx="23250">
                  <c:v>-1.7</c:v>
                </c:pt>
                <c:pt idx="23251">
                  <c:v>-1.72</c:v>
                </c:pt>
                <c:pt idx="23252">
                  <c:v>-1.75</c:v>
                </c:pt>
                <c:pt idx="23253">
                  <c:v>-1.77</c:v>
                </c:pt>
                <c:pt idx="23254">
                  <c:v>-1.8</c:v>
                </c:pt>
                <c:pt idx="23255">
                  <c:v>-1.8</c:v>
                </c:pt>
                <c:pt idx="23256">
                  <c:v>-1.82</c:v>
                </c:pt>
                <c:pt idx="23257">
                  <c:v>-1.85</c:v>
                </c:pt>
                <c:pt idx="23258">
                  <c:v>-1.85</c:v>
                </c:pt>
                <c:pt idx="23259">
                  <c:v>-1.87</c:v>
                </c:pt>
                <c:pt idx="23260">
                  <c:v>-1.8900000000000001</c:v>
                </c:pt>
                <c:pt idx="23261">
                  <c:v>-1.8900000000000001</c:v>
                </c:pt>
                <c:pt idx="23262">
                  <c:v>-1.86</c:v>
                </c:pt>
                <c:pt idx="23263">
                  <c:v>-1.85</c:v>
                </c:pt>
                <c:pt idx="23264">
                  <c:v>-1.83</c:v>
                </c:pt>
                <c:pt idx="23265">
                  <c:v>-1.82</c:v>
                </c:pt>
                <c:pt idx="23266">
                  <c:v>-1.81</c:v>
                </c:pt>
                <c:pt idx="23267">
                  <c:v>-1.8</c:v>
                </c:pt>
                <c:pt idx="23268">
                  <c:v>-1.77</c:v>
                </c:pt>
                <c:pt idx="23269">
                  <c:v>-1.75</c:v>
                </c:pt>
                <c:pt idx="23270">
                  <c:v>-1.72</c:v>
                </c:pt>
                <c:pt idx="23271">
                  <c:v>-1.71</c:v>
                </c:pt>
                <c:pt idx="23272">
                  <c:v>-1.7</c:v>
                </c:pt>
                <c:pt idx="23273">
                  <c:v>-1.67</c:v>
                </c:pt>
                <c:pt idx="23274">
                  <c:v>-1.6500000000000001</c:v>
                </c:pt>
                <c:pt idx="23275">
                  <c:v>-1.62</c:v>
                </c:pt>
                <c:pt idx="23276">
                  <c:v>-1.6</c:v>
                </c:pt>
                <c:pt idx="23277">
                  <c:v>-1.59</c:v>
                </c:pt>
                <c:pt idx="23278">
                  <c:v>-1.57</c:v>
                </c:pt>
                <c:pt idx="23279">
                  <c:v>-1.55</c:v>
                </c:pt>
                <c:pt idx="23280">
                  <c:v>-1.52</c:v>
                </c:pt>
                <c:pt idx="23281">
                  <c:v>-1.49</c:v>
                </c:pt>
                <c:pt idx="23282">
                  <c:v>-1.46</c:v>
                </c:pt>
                <c:pt idx="23283">
                  <c:v>-1.44</c:v>
                </c:pt>
                <c:pt idx="23284">
                  <c:v>-1.44</c:v>
                </c:pt>
                <c:pt idx="23285">
                  <c:v>-1.4</c:v>
                </c:pt>
                <c:pt idx="23286">
                  <c:v>-1.3800000000000001</c:v>
                </c:pt>
                <c:pt idx="23287">
                  <c:v>-1.34</c:v>
                </c:pt>
                <c:pt idx="23288">
                  <c:v>-1.32</c:v>
                </c:pt>
                <c:pt idx="23289">
                  <c:v>-1.3</c:v>
                </c:pt>
                <c:pt idx="23290">
                  <c:v>-1.29</c:v>
                </c:pt>
                <c:pt idx="23291">
                  <c:v>-1.26</c:v>
                </c:pt>
                <c:pt idx="23292">
                  <c:v>-1.23</c:v>
                </c:pt>
                <c:pt idx="23293">
                  <c:v>-1.2</c:v>
                </c:pt>
                <c:pt idx="23294">
                  <c:v>-1.1800000000000002</c:v>
                </c:pt>
                <c:pt idx="23295">
                  <c:v>-1.1499999999999999</c:v>
                </c:pt>
                <c:pt idx="23296">
                  <c:v>-1.1200000000000001</c:v>
                </c:pt>
                <c:pt idx="23297">
                  <c:v>-1.1000000000000001</c:v>
                </c:pt>
                <c:pt idx="23298">
                  <c:v>-1.07</c:v>
                </c:pt>
                <c:pt idx="23299">
                  <c:v>-1.05</c:v>
                </c:pt>
                <c:pt idx="23300">
                  <c:v>-1.02</c:v>
                </c:pt>
                <c:pt idx="23301">
                  <c:v>-1</c:v>
                </c:pt>
                <c:pt idx="23302">
                  <c:v>-0.97000000000000008</c:v>
                </c:pt>
                <c:pt idx="23303">
                  <c:v>-0.95000000000000007</c:v>
                </c:pt>
                <c:pt idx="23304">
                  <c:v>-0.92</c:v>
                </c:pt>
                <c:pt idx="23305">
                  <c:v>-0.91</c:v>
                </c:pt>
                <c:pt idx="23306">
                  <c:v>-0.9</c:v>
                </c:pt>
                <c:pt idx="23307">
                  <c:v>-0.87</c:v>
                </c:pt>
                <c:pt idx="23308">
                  <c:v>-0.84000000000000008</c:v>
                </c:pt>
                <c:pt idx="23309">
                  <c:v>-0.81</c:v>
                </c:pt>
                <c:pt idx="23310">
                  <c:v>-0.78</c:v>
                </c:pt>
                <c:pt idx="23311">
                  <c:v>-0.76</c:v>
                </c:pt>
                <c:pt idx="23312">
                  <c:v>-0.75</c:v>
                </c:pt>
                <c:pt idx="23313">
                  <c:v>-0.72000000000000008</c:v>
                </c:pt>
                <c:pt idx="23314">
                  <c:v>-0.70000000000000007</c:v>
                </c:pt>
                <c:pt idx="23315">
                  <c:v>-0.67</c:v>
                </c:pt>
                <c:pt idx="23316">
                  <c:v>-0.65</c:v>
                </c:pt>
                <c:pt idx="23317">
                  <c:v>-0.61</c:v>
                </c:pt>
                <c:pt idx="23318">
                  <c:v>-0.59000000000000008</c:v>
                </c:pt>
                <c:pt idx="23319">
                  <c:v>-0.56000000000000005</c:v>
                </c:pt>
                <c:pt idx="23320">
                  <c:v>-0.54</c:v>
                </c:pt>
                <c:pt idx="23321">
                  <c:v>-0.51</c:v>
                </c:pt>
                <c:pt idx="23322">
                  <c:v>-0.49</c:v>
                </c:pt>
                <c:pt idx="23323">
                  <c:v>-0.47</c:v>
                </c:pt>
                <c:pt idx="23324">
                  <c:v>-0.45999999999999996</c:v>
                </c:pt>
                <c:pt idx="23325">
                  <c:v>-0.43999999999999995</c:v>
                </c:pt>
                <c:pt idx="23326">
                  <c:v>-0.41000000000000014</c:v>
                </c:pt>
                <c:pt idx="23327">
                  <c:v>-0.39000000000000012</c:v>
                </c:pt>
                <c:pt idx="23328">
                  <c:v>-0.35000000000000009</c:v>
                </c:pt>
                <c:pt idx="23329">
                  <c:v>-0.33000000000000007</c:v>
                </c:pt>
                <c:pt idx="23330">
                  <c:v>-0.30000000000000004</c:v>
                </c:pt>
                <c:pt idx="23331">
                  <c:v>-0.28000000000000003</c:v>
                </c:pt>
                <c:pt idx="23332">
                  <c:v>-0.25</c:v>
                </c:pt>
                <c:pt idx="23333">
                  <c:v>-0.22999999999999998</c:v>
                </c:pt>
                <c:pt idx="23334">
                  <c:v>-0.19999999999999996</c:v>
                </c:pt>
                <c:pt idx="23335">
                  <c:v>-0.17999999999999994</c:v>
                </c:pt>
                <c:pt idx="23336">
                  <c:v>-0.17999999999999994</c:v>
                </c:pt>
                <c:pt idx="23337">
                  <c:v>-0.15000000000000013</c:v>
                </c:pt>
                <c:pt idx="23338">
                  <c:v>-0.13000000000000012</c:v>
                </c:pt>
                <c:pt idx="23339">
                  <c:v>-0.10000000000000009</c:v>
                </c:pt>
                <c:pt idx="23340">
                  <c:v>-7.0000000000000062E-2</c:v>
                </c:pt>
                <c:pt idx="23341">
                  <c:v>-5.0000000000000044E-2</c:v>
                </c:pt>
                <c:pt idx="23342">
                  <c:v>-4.0000000000000036E-2</c:v>
                </c:pt>
                <c:pt idx="23343">
                  <c:v>-2.0000000000000018E-2</c:v>
                </c:pt>
                <c:pt idx="23344">
                  <c:v>0</c:v>
                </c:pt>
                <c:pt idx="23345">
                  <c:v>3.0000000000000027E-2</c:v>
                </c:pt>
                <c:pt idx="23346">
                  <c:v>5.0000000000000044E-2</c:v>
                </c:pt>
                <c:pt idx="23347">
                  <c:v>8.0000000000000071E-2</c:v>
                </c:pt>
                <c:pt idx="23348">
                  <c:v>8.9999999999999858E-2</c:v>
                </c:pt>
                <c:pt idx="23349">
                  <c:v>9.9999999999999867E-2</c:v>
                </c:pt>
                <c:pt idx="23350">
                  <c:v>0.12999999999999989</c:v>
                </c:pt>
                <c:pt idx="23351">
                  <c:v>0.14999999999999991</c:v>
                </c:pt>
                <c:pt idx="23352">
                  <c:v>0.17999999999999994</c:v>
                </c:pt>
                <c:pt idx="23353">
                  <c:v>0.19999999999999996</c:v>
                </c:pt>
                <c:pt idx="23354">
                  <c:v>0.20999999999999996</c:v>
                </c:pt>
                <c:pt idx="23355">
                  <c:v>0.22999999999999998</c:v>
                </c:pt>
                <c:pt idx="23356">
                  <c:v>0.25</c:v>
                </c:pt>
                <c:pt idx="23357">
                  <c:v>0.28000000000000003</c:v>
                </c:pt>
                <c:pt idx="23358">
                  <c:v>0.30000000000000004</c:v>
                </c:pt>
                <c:pt idx="23359">
                  <c:v>0.30000000000000004</c:v>
                </c:pt>
                <c:pt idx="23360">
                  <c:v>0.33000000000000007</c:v>
                </c:pt>
                <c:pt idx="23361">
                  <c:v>0.34999999999999987</c:v>
                </c:pt>
                <c:pt idx="23362">
                  <c:v>0.37999999999999989</c:v>
                </c:pt>
                <c:pt idx="23363">
                  <c:v>0.39999999999999991</c:v>
                </c:pt>
                <c:pt idx="23364">
                  <c:v>0.42999999999999994</c:v>
                </c:pt>
                <c:pt idx="23365">
                  <c:v>0.44999999999999996</c:v>
                </c:pt>
                <c:pt idx="23366">
                  <c:v>0.48</c:v>
                </c:pt>
                <c:pt idx="23367">
                  <c:v>0.5</c:v>
                </c:pt>
                <c:pt idx="23368">
                  <c:v>0.50999999999999979</c:v>
                </c:pt>
                <c:pt idx="23369">
                  <c:v>0.50999999999999979</c:v>
                </c:pt>
                <c:pt idx="23370">
                  <c:v>0.50999999999999979</c:v>
                </c:pt>
                <c:pt idx="23371">
                  <c:v>0.5</c:v>
                </c:pt>
                <c:pt idx="23372">
                  <c:v>0.48</c:v>
                </c:pt>
                <c:pt idx="23373">
                  <c:v>0.45999999999999996</c:v>
                </c:pt>
                <c:pt idx="23374">
                  <c:v>0.44999999999999996</c:v>
                </c:pt>
                <c:pt idx="23375">
                  <c:v>0.42999999999999994</c:v>
                </c:pt>
                <c:pt idx="23376">
                  <c:v>0.39999999999999991</c:v>
                </c:pt>
                <c:pt idx="23377">
                  <c:v>0.37999999999999989</c:v>
                </c:pt>
                <c:pt idx="23378">
                  <c:v>0.34999999999999987</c:v>
                </c:pt>
                <c:pt idx="23379">
                  <c:v>0.33000000000000007</c:v>
                </c:pt>
                <c:pt idx="23380">
                  <c:v>0.30000000000000004</c:v>
                </c:pt>
                <c:pt idx="23381">
                  <c:v>0.28000000000000003</c:v>
                </c:pt>
                <c:pt idx="23382">
                  <c:v>0.25</c:v>
                </c:pt>
                <c:pt idx="23383">
                  <c:v>0.22999999999999998</c:v>
                </c:pt>
                <c:pt idx="23384">
                  <c:v>0.19999999999999996</c:v>
                </c:pt>
                <c:pt idx="23385">
                  <c:v>0.17999999999999994</c:v>
                </c:pt>
                <c:pt idx="23386">
                  <c:v>0.14999999999999991</c:v>
                </c:pt>
                <c:pt idx="23387">
                  <c:v>0.12999999999999989</c:v>
                </c:pt>
                <c:pt idx="23388">
                  <c:v>9.9999999999999867E-2</c:v>
                </c:pt>
                <c:pt idx="23389">
                  <c:v>8.0000000000000071E-2</c:v>
                </c:pt>
                <c:pt idx="23390">
                  <c:v>5.0000000000000044E-2</c:v>
                </c:pt>
                <c:pt idx="23391">
                  <c:v>3.0000000000000027E-2</c:v>
                </c:pt>
                <c:pt idx="23392">
                  <c:v>2.0000000000000018E-2</c:v>
                </c:pt>
                <c:pt idx="23393">
                  <c:v>0</c:v>
                </c:pt>
                <c:pt idx="23394">
                  <c:v>-2.0000000000000018E-2</c:v>
                </c:pt>
                <c:pt idx="23395">
                  <c:v>-5.0000000000000044E-2</c:v>
                </c:pt>
                <c:pt idx="23396">
                  <c:v>-7.0000000000000062E-2</c:v>
                </c:pt>
                <c:pt idx="23397">
                  <c:v>-0.10000000000000009</c:v>
                </c:pt>
                <c:pt idx="23398">
                  <c:v>-0.1100000000000001</c:v>
                </c:pt>
                <c:pt idx="23399">
                  <c:v>-0.13000000000000012</c:v>
                </c:pt>
                <c:pt idx="23400">
                  <c:v>-0.16000000000000014</c:v>
                </c:pt>
                <c:pt idx="23401">
                  <c:v>-0.17999999999999994</c:v>
                </c:pt>
                <c:pt idx="23402">
                  <c:v>-0.20999999999999996</c:v>
                </c:pt>
                <c:pt idx="23403">
                  <c:v>-0.22999999999999998</c:v>
                </c:pt>
                <c:pt idx="23404">
                  <c:v>-0.25</c:v>
                </c:pt>
                <c:pt idx="23405">
                  <c:v>-0.26</c:v>
                </c:pt>
                <c:pt idx="23406">
                  <c:v>-0.28000000000000003</c:v>
                </c:pt>
                <c:pt idx="23407">
                  <c:v>-0.31000000000000005</c:v>
                </c:pt>
                <c:pt idx="23408">
                  <c:v>-0.34000000000000008</c:v>
                </c:pt>
                <c:pt idx="23409">
                  <c:v>-0.3600000000000001</c:v>
                </c:pt>
                <c:pt idx="23410">
                  <c:v>-0.38000000000000012</c:v>
                </c:pt>
                <c:pt idx="23411">
                  <c:v>-0.39000000000000012</c:v>
                </c:pt>
                <c:pt idx="23412">
                  <c:v>-0.41000000000000014</c:v>
                </c:pt>
                <c:pt idx="23413">
                  <c:v>-0.43999999999999995</c:v>
                </c:pt>
                <c:pt idx="23414">
                  <c:v>-0.45999999999999996</c:v>
                </c:pt>
                <c:pt idx="23415">
                  <c:v>-0.49</c:v>
                </c:pt>
                <c:pt idx="23416">
                  <c:v>-0.5</c:v>
                </c:pt>
                <c:pt idx="23417">
                  <c:v>-0.51</c:v>
                </c:pt>
                <c:pt idx="23418">
                  <c:v>-0.54</c:v>
                </c:pt>
                <c:pt idx="23419">
                  <c:v>-0.56000000000000005</c:v>
                </c:pt>
                <c:pt idx="23420">
                  <c:v>-0.59000000000000008</c:v>
                </c:pt>
                <c:pt idx="23421">
                  <c:v>-0.61</c:v>
                </c:pt>
                <c:pt idx="23422">
                  <c:v>-0.64</c:v>
                </c:pt>
                <c:pt idx="23423">
                  <c:v>-0.66</c:v>
                </c:pt>
                <c:pt idx="23424">
                  <c:v>-0.69000000000000006</c:v>
                </c:pt>
                <c:pt idx="23425">
                  <c:v>-0.71000000000000008</c:v>
                </c:pt>
                <c:pt idx="23426">
                  <c:v>-0.74</c:v>
                </c:pt>
                <c:pt idx="23427">
                  <c:v>-0.76</c:v>
                </c:pt>
                <c:pt idx="23428">
                  <c:v>-0.77</c:v>
                </c:pt>
                <c:pt idx="23429">
                  <c:v>-0.79</c:v>
                </c:pt>
                <c:pt idx="23430">
                  <c:v>-0.81</c:v>
                </c:pt>
                <c:pt idx="23431">
                  <c:v>-0.84000000000000008</c:v>
                </c:pt>
                <c:pt idx="23432">
                  <c:v>-0.87</c:v>
                </c:pt>
                <c:pt idx="23433">
                  <c:v>-0.91</c:v>
                </c:pt>
                <c:pt idx="23434">
                  <c:v>-0.94000000000000006</c:v>
                </c:pt>
                <c:pt idx="23435">
                  <c:v>-0.97000000000000008</c:v>
                </c:pt>
                <c:pt idx="23436">
                  <c:v>-1</c:v>
                </c:pt>
                <c:pt idx="23437">
                  <c:v>-1.02</c:v>
                </c:pt>
                <c:pt idx="23438">
                  <c:v>-1.02</c:v>
                </c:pt>
                <c:pt idx="23439">
                  <c:v>-1.05</c:v>
                </c:pt>
                <c:pt idx="23440">
                  <c:v>-1.07</c:v>
                </c:pt>
                <c:pt idx="23441">
                  <c:v>-1.1000000000000001</c:v>
                </c:pt>
                <c:pt idx="23442">
                  <c:v>-1.1200000000000001</c:v>
                </c:pt>
                <c:pt idx="23443">
                  <c:v>-1.1499999999999999</c:v>
                </c:pt>
                <c:pt idx="23444">
                  <c:v>-1.1800000000000002</c:v>
                </c:pt>
                <c:pt idx="23445">
                  <c:v>-1.2</c:v>
                </c:pt>
                <c:pt idx="23446">
                  <c:v>-1.23</c:v>
                </c:pt>
                <c:pt idx="23447">
                  <c:v>-1.25</c:v>
                </c:pt>
                <c:pt idx="23448">
                  <c:v>-1.28</c:v>
                </c:pt>
                <c:pt idx="23449">
                  <c:v>-1.3</c:v>
                </c:pt>
                <c:pt idx="23450">
                  <c:v>-1.33</c:v>
                </c:pt>
                <c:pt idx="23451">
                  <c:v>-1.35</c:v>
                </c:pt>
                <c:pt idx="23452">
                  <c:v>-1.3800000000000001</c:v>
                </c:pt>
                <c:pt idx="23453">
                  <c:v>-1.3900000000000001</c:v>
                </c:pt>
                <c:pt idx="23454">
                  <c:v>-1.4</c:v>
                </c:pt>
                <c:pt idx="23455">
                  <c:v>-1.43</c:v>
                </c:pt>
                <c:pt idx="23456">
                  <c:v>-1.45</c:v>
                </c:pt>
                <c:pt idx="23457">
                  <c:v>-1.48</c:v>
                </c:pt>
                <c:pt idx="23458">
                  <c:v>-1.49</c:v>
                </c:pt>
                <c:pt idx="23459">
                  <c:v>-1.5</c:v>
                </c:pt>
                <c:pt idx="23460">
                  <c:v>-1.53</c:v>
                </c:pt>
                <c:pt idx="23461">
                  <c:v>-1.55</c:v>
                </c:pt>
                <c:pt idx="23462">
                  <c:v>-1.58</c:v>
                </c:pt>
                <c:pt idx="23463">
                  <c:v>-1.59</c:v>
                </c:pt>
                <c:pt idx="23464">
                  <c:v>-1.6</c:v>
                </c:pt>
                <c:pt idx="23465">
                  <c:v>-1.6300000000000001</c:v>
                </c:pt>
                <c:pt idx="23466">
                  <c:v>-1.6600000000000001</c:v>
                </c:pt>
                <c:pt idx="23467">
                  <c:v>-1.6800000000000002</c:v>
                </c:pt>
                <c:pt idx="23468">
                  <c:v>-1.69</c:v>
                </c:pt>
                <c:pt idx="23469">
                  <c:v>-1.71</c:v>
                </c:pt>
                <c:pt idx="23470">
                  <c:v>-1.74</c:v>
                </c:pt>
                <c:pt idx="23471">
                  <c:v>-1.76</c:v>
                </c:pt>
                <c:pt idx="23472">
                  <c:v>-1.77</c:v>
                </c:pt>
                <c:pt idx="23473">
                  <c:v>-1.79</c:v>
                </c:pt>
                <c:pt idx="23474">
                  <c:v>-1.81</c:v>
                </c:pt>
                <c:pt idx="23475">
                  <c:v>-1.84</c:v>
                </c:pt>
                <c:pt idx="23476">
                  <c:v>-1.86</c:v>
                </c:pt>
                <c:pt idx="23477">
                  <c:v>-1.86</c:v>
                </c:pt>
                <c:pt idx="23478">
                  <c:v>-1.8900000000000001</c:v>
                </c:pt>
                <c:pt idx="23479">
                  <c:v>-1.92</c:v>
                </c:pt>
                <c:pt idx="23480">
                  <c:v>-1.92</c:v>
                </c:pt>
                <c:pt idx="23481">
                  <c:v>-1.94</c:v>
                </c:pt>
                <c:pt idx="23482">
                  <c:v>-1.94</c:v>
                </c:pt>
                <c:pt idx="23483">
                  <c:v>-1.94</c:v>
                </c:pt>
                <c:pt idx="23484">
                  <c:v>-1.94</c:v>
                </c:pt>
                <c:pt idx="23485">
                  <c:v>-1.92</c:v>
                </c:pt>
                <c:pt idx="23486">
                  <c:v>-1.8900000000000001</c:v>
                </c:pt>
                <c:pt idx="23487">
                  <c:v>-1.8900000000000001</c:v>
                </c:pt>
                <c:pt idx="23488">
                  <c:v>-1.86</c:v>
                </c:pt>
                <c:pt idx="23489">
                  <c:v>-1.86</c:v>
                </c:pt>
                <c:pt idx="23490">
                  <c:v>-1.84</c:v>
                </c:pt>
                <c:pt idx="23491">
                  <c:v>-1.81</c:v>
                </c:pt>
                <c:pt idx="23492">
                  <c:v>-1.79</c:v>
                </c:pt>
                <c:pt idx="23493">
                  <c:v>-1.78</c:v>
                </c:pt>
                <c:pt idx="23494">
                  <c:v>-1.76</c:v>
                </c:pt>
                <c:pt idx="23495">
                  <c:v>-1.74</c:v>
                </c:pt>
                <c:pt idx="23496">
                  <c:v>-1.71</c:v>
                </c:pt>
                <c:pt idx="23497">
                  <c:v>-1.69</c:v>
                </c:pt>
                <c:pt idx="23498">
                  <c:v>-1.6500000000000001</c:v>
                </c:pt>
                <c:pt idx="23499">
                  <c:v>-1.6500000000000001</c:v>
                </c:pt>
                <c:pt idx="23500">
                  <c:v>-1.6300000000000001</c:v>
                </c:pt>
                <c:pt idx="23501">
                  <c:v>-1.6</c:v>
                </c:pt>
                <c:pt idx="23502">
                  <c:v>-1.58</c:v>
                </c:pt>
                <c:pt idx="23503">
                  <c:v>-1.55</c:v>
                </c:pt>
                <c:pt idx="23504">
                  <c:v>-1.53</c:v>
                </c:pt>
                <c:pt idx="23505">
                  <c:v>-1.52</c:v>
                </c:pt>
                <c:pt idx="23506">
                  <c:v>-1.5</c:v>
                </c:pt>
                <c:pt idx="23507">
                  <c:v>-1.48</c:v>
                </c:pt>
                <c:pt idx="23508">
                  <c:v>-1.45</c:v>
                </c:pt>
                <c:pt idx="23509">
                  <c:v>-1.43</c:v>
                </c:pt>
                <c:pt idx="23510">
                  <c:v>-1.3900000000000001</c:v>
                </c:pt>
                <c:pt idx="23511">
                  <c:v>-1.3900000000000001</c:v>
                </c:pt>
                <c:pt idx="23512">
                  <c:v>-1.37</c:v>
                </c:pt>
                <c:pt idx="23513">
                  <c:v>-1.34</c:v>
                </c:pt>
                <c:pt idx="23514">
                  <c:v>-1.32</c:v>
                </c:pt>
                <c:pt idx="23515">
                  <c:v>-1.29</c:v>
                </c:pt>
                <c:pt idx="23516">
                  <c:v>-1.27</c:v>
                </c:pt>
                <c:pt idx="23517">
                  <c:v>-1.26</c:v>
                </c:pt>
                <c:pt idx="23518">
                  <c:v>-1.24</c:v>
                </c:pt>
                <c:pt idx="23519">
                  <c:v>-1.22</c:v>
                </c:pt>
                <c:pt idx="23520">
                  <c:v>-1.19</c:v>
                </c:pt>
                <c:pt idx="23521">
                  <c:v>-1.1600000000000001</c:v>
                </c:pt>
                <c:pt idx="23522">
                  <c:v>-1.1300000000000001</c:v>
                </c:pt>
                <c:pt idx="23523">
                  <c:v>-1.1200000000000001</c:v>
                </c:pt>
                <c:pt idx="23524">
                  <c:v>-1.1100000000000001</c:v>
                </c:pt>
                <c:pt idx="23525">
                  <c:v>-1.08</c:v>
                </c:pt>
                <c:pt idx="23526">
                  <c:v>-1.06</c:v>
                </c:pt>
                <c:pt idx="23527">
                  <c:v>-1.02</c:v>
                </c:pt>
                <c:pt idx="23528">
                  <c:v>-1</c:v>
                </c:pt>
                <c:pt idx="23529">
                  <c:v>-0.97000000000000008</c:v>
                </c:pt>
                <c:pt idx="23530">
                  <c:v>-0.94000000000000006</c:v>
                </c:pt>
                <c:pt idx="23531">
                  <c:v>-0.91</c:v>
                </c:pt>
                <c:pt idx="23532">
                  <c:v>-0.88</c:v>
                </c:pt>
                <c:pt idx="23533">
                  <c:v>-0.86</c:v>
                </c:pt>
                <c:pt idx="23534">
                  <c:v>-0.83000000000000007</c:v>
                </c:pt>
                <c:pt idx="23535">
                  <c:v>-0.82000000000000006</c:v>
                </c:pt>
                <c:pt idx="23536">
                  <c:v>-0.81</c:v>
                </c:pt>
                <c:pt idx="23537">
                  <c:v>-0.78</c:v>
                </c:pt>
                <c:pt idx="23538">
                  <c:v>-0.76</c:v>
                </c:pt>
                <c:pt idx="23539">
                  <c:v>-0.73</c:v>
                </c:pt>
                <c:pt idx="23540">
                  <c:v>-0.70000000000000007</c:v>
                </c:pt>
                <c:pt idx="23541">
                  <c:v>-0.67</c:v>
                </c:pt>
                <c:pt idx="23542">
                  <c:v>-0.64</c:v>
                </c:pt>
                <c:pt idx="23543">
                  <c:v>-0.61</c:v>
                </c:pt>
                <c:pt idx="23544">
                  <c:v>-0.59000000000000008</c:v>
                </c:pt>
                <c:pt idx="23545">
                  <c:v>-0.56000000000000005</c:v>
                </c:pt>
                <c:pt idx="23546">
                  <c:v>-0.53</c:v>
                </c:pt>
                <c:pt idx="23547">
                  <c:v>-0.52</c:v>
                </c:pt>
                <c:pt idx="23548">
                  <c:v>-0.5</c:v>
                </c:pt>
                <c:pt idx="23549">
                  <c:v>-0.48</c:v>
                </c:pt>
                <c:pt idx="23550">
                  <c:v>-0.44999999999999996</c:v>
                </c:pt>
                <c:pt idx="23551">
                  <c:v>-0.42999999999999994</c:v>
                </c:pt>
                <c:pt idx="23552">
                  <c:v>-0.40000000000000013</c:v>
                </c:pt>
                <c:pt idx="23553">
                  <c:v>-0.38000000000000012</c:v>
                </c:pt>
                <c:pt idx="23554">
                  <c:v>-0.37000000000000011</c:v>
                </c:pt>
                <c:pt idx="23555">
                  <c:v>-0.34000000000000008</c:v>
                </c:pt>
                <c:pt idx="23556">
                  <c:v>-0.32000000000000006</c:v>
                </c:pt>
                <c:pt idx="23557">
                  <c:v>-0.28000000000000003</c:v>
                </c:pt>
                <c:pt idx="23558">
                  <c:v>-0.26</c:v>
                </c:pt>
                <c:pt idx="23559">
                  <c:v>-0.22999999999999998</c:v>
                </c:pt>
                <c:pt idx="23560">
                  <c:v>-0.21999999999999997</c:v>
                </c:pt>
                <c:pt idx="23561">
                  <c:v>-0.20999999999999996</c:v>
                </c:pt>
                <c:pt idx="23562">
                  <c:v>-0.17999999999999994</c:v>
                </c:pt>
                <c:pt idx="23563">
                  <c:v>-0.15000000000000013</c:v>
                </c:pt>
                <c:pt idx="23564">
                  <c:v>-0.13000000000000012</c:v>
                </c:pt>
                <c:pt idx="23565">
                  <c:v>-0.10000000000000009</c:v>
                </c:pt>
                <c:pt idx="23566">
                  <c:v>-7.0000000000000062E-2</c:v>
                </c:pt>
                <c:pt idx="23567">
                  <c:v>-4.0000000000000036E-2</c:v>
                </c:pt>
                <c:pt idx="23568">
                  <c:v>-2.0000000000000018E-2</c:v>
                </c:pt>
                <c:pt idx="23569">
                  <c:v>2.0000000000000018E-2</c:v>
                </c:pt>
                <c:pt idx="23570">
                  <c:v>4.0000000000000036E-2</c:v>
                </c:pt>
                <c:pt idx="23571">
                  <c:v>7.0000000000000062E-2</c:v>
                </c:pt>
                <c:pt idx="23572">
                  <c:v>8.9999999999999858E-2</c:v>
                </c:pt>
                <c:pt idx="23573">
                  <c:v>0.12999999999999989</c:v>
                </c:pt>
                <c:pt idx="23574">
                  <c:v>0.14999999999999991</c:v>
                </c:pt>
                <c:pt idx="23575">
                  <c:v>0.17999999999999994</c:v>
                </c:pt>
                <c:pt idx="23576">
                  <c:v>0.19999999999999996</c:v>
                </c:pt>
                <c:pt idx="23577">
                  <c:v>0.22999999999999998</c:v>
                </c:pt>
                <c:pt idx="23578">
                  <c:v>0.25</c:v>
                </c:pt>
                <c:pt idx="23579">
                  <c:v>0.28000000000000003</c:v>
                </c:pt>
                <c:pt idx="23580">
                  <c:v>0.30000000000000004</c:v>
                </c:pt>
                <c:pt idx="23581">
                  <c:v>0.32000000000000006</c:v>
                </c:pt>
                <c:pt idx="23582">
                  <c:v>0.33000000000000007</c:v>
                </c:pt>
                <c:pt idx="23583">
                  <c:v>0.34999999999999987</c:v>
                </c:pt>
                <c:pt idx="23584">
                  <c:v>0.37999999999999989</c:v>
                </c:pt>
                <c:pt idx="23585">
                  <c:v>0.39999999999999991</c:v>
                </c:pt>
                <c:pt idx="23586">
                  <c:v>0.42999999999999994</c:v>
                </c:pt>
                <c:pt idx="23587">
                  <c:v>0.43999999999999995</c:v>
                </c:pt>
                <c:pt idx="23588">
                  <c:v>0.44999999999999996</c:v>
                </c:pt>
                <c:pt idx="23589">
                  <c:v>0.48</c:v>
                </c:pt>
                <c:pt idx="23590">
                  <c:v>0.5</c:v>
                </c:pt>
                <c:pt idx="23591">
                  <c:v>0.5299999999999998</c:v>
                </c:pt>
                <c:pt idx="23592">
                  <c:v>0.54</c:v>
                </c:pt>
                <c:pt idx="23593">
                  <c:v>0.56000000000000005</c:v>
                </c:pt>
                <c:pt idx="23594">
                  <c:v>0.58000000000000007</c:v>
                </c:pt>
                <c:pt idx="23595">
                  <c:v>0.60999999999999988</c:v>
                </c:pt>
                <c:pt idx="23596">
                  <c:v>0.60999999999999988</c:v>
                </c:pt>
                <c:pt idx="23597">
                  <c:v>0.62999999999999989</c:v>
                </c:pt>
                <c:pt idx="23598">
                  <c:v>0.64999999999999991</c:v>
                </c:pt>
                <c:pt idx="23599">
                  <c:v>0.66000000000000014</c:v>
                </c:pt>
                <c:pt idx="23600">
                  <c:v>0.66000000000000014</c:v>
                </c:pt>
                <c:pt idx="23601">
                  <c:v>0.66000000000000014</c:v>
                </c:pt>
                <c:pt idx="23602">
                  <c:v>0.66000000000000014</c:v>
                </c:pt>
                <c:pt idx="23603">
                  <c:v>0.62999999999999989</c:v>
                </c:pt>
                <c:pt idx="23604">
                  <c:v>0.60999999999999988</c:v>
                </c:pt>
                <c:pt idx="23605">
                  <c:v>0.60999999999999988</c:v>
                </c:pt>
                <c:pt idx="23606">
                  <c:v>0.58000000000000007</c:v>
                </c:pt>
                <c:pt idx="23607">
                  <c:v>0.56000000000000005</c:v>
                </c:pt>
                <c:pt idx="23608">
                  <c:v>0.54999999999999982</c:v>
                </c:pt>
                <c:pt idx="23609">
                  <c:v>0.5299999999999998</c:v>
                </c:pt>
                <c:pt idx="23610">
                  <c:v>0.5</c:v>
                </c:pt>
                <c:pt idx="23611">
                  <c:v>0.48</c:v>
                </c:pt>
                <c:pt idx="23612">
                  <c:v>0.45999999999999996</c:v>
                </c:pt>
                <c:pt idx="23613">
                  <c:v>0.44999999999999996</c:v>
                </c:pt>
                <c:pt idx="23614">
                  <c:v>0.42999999999999994</c:v>
                </c:pt>
                <c:pt idx="23615">
                  <c:v>0.39999999999999991</c:v>
                </c:pt>
                <c:pt idx="23616">
                  <c:v>0.37999999999999989</c:v>
                </c:pt>
                <c:pt idx="23617">
                  <c:v>0.34999999999999987</c:v>
                </c:pt>
                <c:pt idx="23618">
                  <c:v>0.33000000000000007</c:v>
                </c:pt>
                <c:pt idx="23619">
                  <c:v>0.30000000000000004</c:v>
                </c:pt>
                <c:pt idx="23620">
                  <c:v>0.28000000000000003</c:v>
                </c:pt>
                <c:pt idx="23621">
                  <c:v>0.25</c:v>
                </c:pt>
                <c:pt idx="23622">
                  <c:v>0.22999999999999998</c:v>
                </c:pt>
                <c:pt idx="23623">
                  <c:v>0.19999999999999996</c:v>
                </c:pt>
                <c:pt idx="23624">
                  <c:v>0.17999999999999994</c:v>
                </c:pt>
                <c:pt idx="23625">
                  <c:v>0.14999999999999991</c:v>
                </c:pt>
                <c:pt idx="23626">
                  <c:v>0.12999999999999989</c:v>
                </c:pt>
                <c:pt idx="23627">
                  <c:v>0.10999999999999988</c:v>
                </c:pt>
                <c:pt idx="23628">
                  <c:v>9.9999999999999867E-2</c:v>
                </c:pt>
                <c:pt idx="23629">
                  <c:v>7.0000000000000062E-2</c:v>
                </c:pt>
                <c:pt idx="23630">
                  <c:v>4.0000000000000036E-2</c:v>
                </c:pt>
                <c:pt idx="23631">
                  <c:v>2.0000000000000018E-2</c:v>
                </c:pt>
                <c:pt idx="23632">
                  <c:v>-1.0000000000000009E-2</c:v>
                </c:pt>
                <c:pt idx="23633">
                  <c:v>-3.0000000000000027E-2</c:v>
                </c:pt>
                <c:pt idx="23634">
                  <c:v>-6.0000000000000053E-2</c:v>
                </c:pt>
                <c:pt idx="23635">
                  <c:v>-8.0000000000000071E-2</c:v>
                </c:pt>
                <c:pt idx="23636">
                  <c:v>-0.1100000000000001</c:v>
                </c:pt>
                <c:pt idx="23637">
                  <c:v>-0.13000000000000012</c:v>
                </c:pt>
                <c:pt idx="23638">
                  <c:v>-0.15000000000000013</c:v>
                </c:pt>
                <c:pt idx="23639">
                  <c:v>-0.16000000000000014</c:v>
                </c:pt>
                <c:pt idx="23640">
                  <c:v>-0.17999999999999994</c:v>
                </c:pt>
                <c:pt idx="23641">
                  <c:v>-0.20999999999999996</c:v>
                </c:pt>
                <c:pt idx="23642">
                  <c:v>-0.22999999999999998</c:v>
                </c:pt>
                <c:pt idx="23643">
                  <c:v>-0.26</c:v>
                </c:pt>
                <c:pt idx="23644">
                  <c:v>-0.28000000000000003</c:v>
                </c:pt>
                <c:pt idx="23645">
                  <c:v>-0.31000000000000005</c:v>
                </c:pt>
                <c:pt idx="23646">
                  <c:v>-0.34000000000000008</c:v>
                </c:pt>
                <c:pt idx="23647">
                  <c:v>-0.3600000000000001</c:v>
                </c:pt>
                <c:pt idx="23648">
                  <c:v>-0.39000000000000012</c:v>
                </c:pt>
                <c:pt idx="23649">
                  <c:v>-0.41000000000000014</c:v>
                </c:pt>
                <c:pt idx="23650">
                  <c:v>-0.43999999999999995</c:v>
                </c:pt>
                <c:pt idx="23651">
                  <c:v>-0.47</c:v>
                </c:pt>
                <c:pt idx="23652">
                  <c:v>-0.49</c:v>
                </c:pt>
                <c:pt idx="23653">
                  <c:v>-0.52</c:v>
                </c:pt>
                <c:pt idx="23654">
                  <c:v>-0.55000000000000004</c:v>
                </c:pt>
                <c:pt idx="23655">
                  <c:v>-0.57000000000000006</c:v>
                </c:pt>
                <c:pt idx="23656">
                  <c:v>-0.60000000000000009</c:v>
                </c:pt>
                <c:pt idx="23657">
                  <c:v>-0.62</c:v>
                </c:pt>
                <c:pt idx="23658">
                  <c:v>-0.65</c:v>
                </c:pt>
                <c:pt idx="23659">
                  <c:v>-0.67</c:v>
                </c:pt>
                <c:pt idx="23660">
                  <c:v>-0.68</c:v>
                </c:pt>
                <c:pt idx="23661">
                  <c:v>-0.70000000000000007</c:v>
                </c:pt>
                <c:pt idx="23662">
                  <c:v>-0.72000000000000008</c:v>
                </c:pt>
                <c:pt idx="23663">
                  <c:v>-0.75</c:v>
                </c:pt>
                <c:pt idx="23664">
                  <c:v>-0.77</c:v>
                </c:pt>
                <c:pt idx="23665">
                  <c:v>-0.8</c:v>
                </c:pt>
                <c:pt idx="23666">
                  <c:v>-0.81</c:v>
                </c:pt>
                <c:pt idx="23667">
                  <c:v>-0.82000000000000006</c:v>
                </c:pt>
                <c:pt idx="23668">
                  <c:v>-0.85000000000000009</c:v>
                </c:pt>
                <c:pt idx="23669">
                  <c:v>-0.87</c:v>
                </c:pt>
                <c:pt idx="23670">
                  <c:v>-0.9</c:v>
                </c:pt>
                <c:pt idx="23671">
                  <c:v>-0.92</c:v>
                </c:pt>
                <c:pt idx="23672">
                  <c:v>-0.94000000000000006</c:v>
                </c:pt>
                <c:pt idx="23673">
                  <c:v>-0.95000000000000007</c:v>
                </c:pt>
                <c:pt idx="23674">
                  <c:v>-0.97000000000000008</c:v>
                </c:pt>
                <c:pt idx="23675">
                  <c:v>-1</c:v>
                </c:pt>
                <c:pt idx="23676">
                  <c:v>-1.02</c:v>
                </c:pt>
                <c:pt idx="23677">
                  <c:v>-1.05</c:v>
                </c:pt>
                <c:pt idx="23678">
                  <c:v>-1.07</c:v>
                </c:pt>
                <c:pt idx="23679">
                  <c:v>-1.07</c:v>
                </c:pt>
                <c:pt idx="23680">
                  <c:v>-1.1000000000000001</c:v>
                </c:pt>
                <c:pt idx="23681">
                  <c:v>-1.1200000000000001</c:v>
                </c:pt>
                <c:pt idx="23682">
                  <c:v>-1.1499999999999999</c:v>
                </c:pt>
                <c:pt idx="23683">
                  <c:v>-1.1800000000000002</c:v>
                </c:pt>
                <c:pt idx="23684">
                  <c:v>-1.1800000000000002</c:v>
                </c:pt>
                <c:pt idx="23685">
                  <c:v>-1.2</c:v>
                </c:pt>
                <c:pt idx="23686">
                  <c:v>-1.23</c:v>
                </c:pt>
                <c:pt idx="23687">
                  <c:v>-1.25</c:v>
                </c:pt>
                <c:pt idx="23688">
                  <c:v>-1.28</c:v>
                </c:pt>
                <c:pt idx="23689">
                  <c:v>-1.3</c:v>
                </c:pt>
                <c:pt idx="23690">
                  <c:v>-1.33</c:v>
                </c:pt>
                <c:pt idx="23691">
                  <c:v>-1.35</c:v>
                </c:pt>
                <c:pt idx="23692">
                  <c:v>-1.3800000000000001</c:v>
                </c:pt>
                <c:pt idx="23693">
                  <c:v>-1.4</c:v>
                </c:pt>
                <c:pt idx="23694">
                  <c:v>-1.4100000000000001</c:v>
                </c:pt>
                <c:pt idx="23695">
                  <c:v>-1.43</c:v>
                </c:pt>
                <c:pt idx="23696">
                  <c:v>-1.45</c:v>
                </c:pt>
                <c:pt idx="23697">
                  <c:v>-1.48</c:v>
                </c:pt>
                <c:pt idx="23698">
                  <c:v>-1.5</c:v>
                </c:pt>
                <c:pt idx="23699">
                  <c:v>-1.51</c:v>
                </c:pt>
                <c:pt idx="23700">
                  <c:v>-1.53</c:v>
                </c:pt>
                <c:pt idx="23701">
                  <c:v>-1.55</c:v>
                </c:pt>
                <c:pt idx="23702">
                  <c:v>-1.58</c:v>
                </c:pt>
                <c:pt idx="23703">
                  <c:v>-1.6</c:v>
                </c:pt>
                <c:pt idx="23704">
                  <c:v>-1.6</c:v>
                </c:pt>
                <c:pt idx="23705">
                  <c:v>-1.6300000000000001</c:v>
                </c:pt>
                <c:pt idx="23706">
                  <c:v>-1.6500000000000001</c:v>
                </c:pt>
                <c:pt idx="23707">
                  <c:v>-1.67</c:v>
                </c:pt>
                <c:pt idx="23708">
                  <c:v>-1.6800000000000002</c:v>
                </c:pt>
                <c:pt idx="23709">
                  <c:v>-1.71</c:v>
                </c:pt>
                <c:pt idx="23710">
                  <c:v>-1.72</c:v>
                </c:pt>
                <c:pt idx="23711">
                  <c:v>-1.73</c:v>
                </c:pt>
                <c:pt idx="23712">
                  <c:v>-1.74</c:v>
                </c:pt>
                <c:pt idx="23713">
                  <c:v>-1.75</c:v>
                </c:pt>
                <c:pt idx="23714">
                  <c:v>-1.73</c:v>
                </c:pt>
                <c:pt idx="23715">
                  <c:v>-1.71</c:v>
                </c:pt>
                <c:pt idx="23716">
                  <c:v>-1.69</c:v>
                </c:pt>
                <c:pt idx="23717">
                  <c:v>-1.6800000000000002</c:v>
                </c:pt>
                <c:pt idx="23718">
                  <c:v>-1.6500000000000001</c:v>
                </c:pt>
                <c:pt idx="23719">
                  <c:v>-1.6500000000000001</c:v>
                </c:pt>
                <c:pt idx="23720">
                  <c:v>-1.6300000000000001</c:v>
                </c:pt>
                <c:pt idx="23721">
                  <c:v>-1.6</c:v>
                </c:pt>
                <c:pt idx="23722">
                  <c:v>-1.58</c:v>
                </c:pt>
                <c:pt idx="23723">
                  <c:v>-1.55</c:v>
                </c:pt>
                <c:pt idx="23724">
                  <c:v>-1.53</c:v>
                </c:pt>
                <c:pt idx="23725">
                  <c:v>-1.5</c:v>
                </c:pt>
                <c:pt idx="23726">
                  <c:v>-1.48</c:v>
                </c:pt>
                <c:pt idx="23727">
                  <c:v>-1.45</c:v>
                </c:pt>
                <c:pt idx="23728">
                  <c:v>-1.44</c:v>
                </c:pt>
                <c:pt idx="23729">
                  <c:v>-1.43</c:v>
                </c:pt>
                <c:pt idx="23730">
                  <c:v>-1.4</c:v>
                </c:pt>
                <c:pt idx="23731">
                  <c:v>-1.3800000000000001</c:v>
                </c:pt>
                <c:pt idx="23732">
                  <c:v>-1.35</c:v>
                </c:pt>
                <c:pt idx="23733">
                  <c:v>-1.33</c:v>
                </c:pt>
                <c:pt idx="23734">
                  <c:v>-1.33</c:v>
                </c:pt>
                <c:pt idx="23735">
                  <c:v>-1.3</c:v>
                </c:pt>
                <c:pt idx="23736">
                  <c:v>-1.28</c:v>
                </c:pt>
                <c:pt idx="23737">
                  <c:v>-1.25</c:v>
                </c:pt>
                <c:pt idx="23738">
                  <c:v>-1.23</c:v>
                </c:pt>
                <c:pt idx="23739">
                  <c:v>-1.2</c:v>
                </c:pt>
                <c:pt idx="23740">
                  <c:v>-1.1800000000000002</c:v>
                </c:pt>
                <c:pt idx="23741">
                  <c:v>-1.1499999999999999</c:v>
                </c:pt>
                <c:pt idx="23742">
                  <c:v>-1.1200000000000001</c:v>
                </c:pt>
                <c:pt idx="23743">
                  <c:v>-1.1000000000000001</c:v>
                </c:pt>
                <c:pt idx="23744">
                  <c:v>-1.07</c:v>
                </c:pt>
                <c:pt idx="23745">
                  <c:v>-1.05</c:v>
                </c:pt>
                <c:pt idx="23746">
                  <c:v>-1.02</c:v>
                </c:pt>
                <c:pt idx="23747">
                  <c:v>-1</c:v>
                </c:pt>
                <c:pt idx="23748">
                  <c:v>-0.97000000000000008</c:v>
                </c:pt>
                <c:pt idx="23749">
                  <c:v>-0.95000000000000007</c:v>
                </c:pt>
                <c:pt idx="23750">
                  <c:v>-0.92</c:v>
                </c:pt>
                <c:pt idx="23751">
                  <c:v>-0.9</c:v>
                </c:pt>
                <c:pt idx="23752">
                  <c:v>-0.86</c:v>
                </c:pt>
                <c:pt idx="23753">
                  <c:v>-0.84000000000000008</c:v>
                </c:pt>
                <c:pt idx="23754">
                  <c:v>-0.81</c:v>
                </c:pt>
                <c:pt idx="23755">
                  <c:v>-0.78</c:v>
                </c:pt>
                <c:pt idx="23756">
                  <c:v>-0.75</c:v>
                </c:pt>
                <c:pt idx="23757">
                  <c:v>-0.72000000000000008</c:v>
                </c:pt>
                <c:pt idx="23758">
                  <c:v>-0.70000000000000007</c:v>
                </c:pt>
                <c:pt idx="23759">
                  <c:v>-0.68</c:v>
                </c:pt>
                <c:pt idx="23760">
                  <c:v>-0.67</c:v>
                </c:pt>
                <c:pt idx="23761">
                  <c:v>-0.65</c:v>
                </c:pt>
                <c:pt idx="23762">
                  <c:v>-0.62</c:v>
                </c:pt>
                <c:pt idx="23763">
                  <c:v>-0.60000000000000009</c:v>
                </c:pt>
                <c:pt idx="23764">
                  <c:v>-0.57000000000000006</c:v>
                </c:pt>
                <c:pt idx="23765">
                  <c:v>-0.55000000000000004</c:v>
                </c:pt>
                <c:pt idx="23766">
                  <c:v>-0.52</c:v>
                </c:pt>
                <c:pt idx="23767">
                  <c:v>-0.49</c:v>
                </c:pt>
                <c:pt idx="23768">
                  <c:v>-0.47</c:v>
                </c:pt>
                <c:pt idx="23769">
                  <c:v>-0.43999999999999995</c:v>
                </c:pt>
                <c:pt idx="23770">
                  <c:v>-0.41999999999999993</c:v>
                </c:pt>
                <c:pt idx="23771">
                  <c:v>-0.41000000000000014</c:v>
                </c:pt>
                <c:pt idx="23772">
                  <c:v>-0.39000000000000012</c:v>
                </c:pt>
                <c:pt idx="23773">
                  <c:v>-0.37000000000000011</c:v>
                </c:pt>
                <c:pt idx="23774">
                  <c:v>-0.34000000000000008</c:v>
                </c:pt>
                <c:pt idx="23775">
                  <c:v>-0.31000000000000005</c:v>
                </c:pt>
                <c:pt idx="23776">
                  <c:v>-0.28000000000000003</c:v>
                </c:pt>
                <c:pt idx="23777">
                  <c:v>-0.28000000000000003</c:v>
                </c:pt>
                <c:pt idx="23778">
                  <c:v>-0.26</c:v>
                </c:pt>
                <c:pt idx="23779">
                  <c:v>-0.22999999999999998</c:v>
                </c:pt>
                <c:pt idx="23780">
                  <c:v>-0.20999999999999996</c:v>
                </c:pt>
                <c:pt idx="23781">
                  <c:v>-0.17999999999999994</c:v>
                </c:pt>
                <c:pt idx="23782">
                  <c:v>-0.16000000000000014</c:v>
                </c:pt>
                <c:pt idx="23783">
                  <c:v>-0.15000000000000013</c:v>
                </c:pt>
                <c:pt idx="23784">
                  <c:v>-0.13000000000000012</c:v>
                </c:pt>
                <c:pt idx="23785">
                  <c:v>-0.1100000000000001</c:v>
                </c:pt>
                <c:pt idx="23786">
                  <c:v>-8.0000000000000071E-2</c:v>
                </c:pt>
                <c:pt idx="23787">
                  <c:v>-6.0000000000000053E-2</c:v>
                </c:pt>
                <c:pt idx="23788">
                  <c:v>-3.0000000000000027E-2</c:v>
                </c:pt>
                <c:pt idx="23789">
                  <c:v>-2.0000000000000018E-2</c:v>
                </c:pt>
                <c:pt idx="23790">
                  <c:v>-1.0000000000000009E-2</c:v>
                </c:pt>
                <c:pt idx="23791">
                  <c:v>2.0000000000000018E-2</c:v>
                </c:pt>
                <c:pt idx="23792">
                  <c:v>4.0000000000000036E-2</c:v>
                </c:pt>
                <c:pt idx="23793">
                  <c:v>7.0000000000000062E-2</c:v>
                </c:pt>
                <c:pt idx="23794">
                  <c:v>8.9999999999999858E-2</c:v>
                </c:pt>
                <c:pt idx="23795">
                  <c:v>0.11999999999999988</c:v>
                </c:pt>
                <c:pt idx="23796">
                  <c:v>0.1399999999999999</c:v>
                </c:pt>
                <c:pt idx="23797">
                  <c:v>0.16999999999999993</c:v>
                </c:pt>
                <c:pt idx="23798">
                  <c:v>0.18999999999999995</c:v>
                </c:pt>
                <c:pt idx="23799">
                  <c:v>0.21999999999999997</c:v>
                </c:pt>
                <c:pt idx="23800">
                  <c:v>0.24</c:v>
                </c:pt>
                <c:pt idx="23801">
                  <c:v>0.27</c:v>
                </c:pt>
                <c:pt idx="23802">
                  <c:v>0.29000000000000004</c:v>
                </c:pt>
                <c:pt idx="23803">
                  <c:v>0.32000000000000006</c:v>
                </c:pt>
                <c:pt idx="23804">
                  <c:v>0.34999999999999987</c:v>
                </c:pt>
                <c:pt idx="23805">
                  <c:v>0.36999999999999988</c:v>
                </c:pt>
                <c:pt idx="23806">
                  <c:v>0.37999999999999989</c:v>
                </c:pt>
                <c:pt idx="23807">
                  <c:v>0.39999999999999991</c:v>
                </c:pt>
                <c:pt idx="23808">
                  <c:v>0.41999999999999993</c:v>
                </c:pt>
                <c:pt idx="23809">
                  <c:v>0.44999999999999996</c:v>
                </c:pt>
                <c:pt idx="23810">
                  <c:v>0.46999999999999975</c:v>
                </c:pt>
                <c:pt idx="23811">
                  <c:v>0.48</c:v>
                </c:pt>
                <c:pt idx="23812">
                  <c:v>0.48999999999999977</c:v>
                </c:pt>
                <c:pt idx="23813">
                  <c:v>0.48999999999999977</c:v>
                </c:pt>
                <c:pt idx="23814">
                  <c:v>0.48999999999999977</c:v>
                </c:pt>
                <c:pt idx="23815">
                  <c:v>0.46999999999999975</c:v>
                </c:pt>
                <c:pt idx="23816">
                  <c:v>0.44999999999999996</c:v>
                </c:pt>
                <c:pt idx="23817">
                  <c:v>0.41999999999999993</c:v>
                </c:pt>
                <c:pt idx="23818">
                  <c:v>0.40999999999999992</c:v>
                </c:pt>
                <c:pt idx="23819">
                  <c:v>0.39999999999999991</c:v>
                </c:pt>
                <c:pt idx="23820">
                  <c:v>0.36999999999999988</c:v>
                </c:pt>
                <c:pt idx="23821">
                  <c:v>0.34999999999999987</c:v>
                </c:pt>
                <c:pt idx="23822">
                  <c:v>0.33000000000000007</c:v>
                </c:pt>
                <c:pt idx="23823">
                  <c:v>0.32000000000000006</c:v>
                </c:pt>
                <c:pt idx="23824">
                  <c:v>0.29000000000000004</c:v>
                </c:pt>
                <c:pt idx="23825">
                  <c:v>0.26</c:v>
                </c:pt>
                <c:pt idx="23826">
                  <c:v>0.24</c:v>
                </c:pt>
                <c:pt idx="23827">
                  <c:v>0.20999999999999996</c:v>
                </c:pt>
                <c:pt idx="23828">
                  <c:v>0.18999999999999995</c:v>
                </c:pt>
                <c:pt idx="23829">
                  <c:v>0.15999999999999992</c:v>
                </c:pt>
                <c:pt idx="23830">
                  <c:v>0.12999999999999989</c:v>
                </c:pt>
                <c:pt idx="23831">
                  <c:v>0.12999999999999989</c:v>
                </c:pt>
                <c:pt idx="23832">
                  <c:v>9.9999999999999867E-2</c:v>
                </c:pt>
                <c:pt idx="23833">
                  <c:v>8.0000000000000071E-2</c:v>
                </c:pt>
                <c:pt idx="23834">
                  <c:v>5.0000000000000044E-2</c:v>
                </c:pt>
                <c:pt idx="23835">
                  <c:v>3.0000000000000027E-2</c:v>
                </c:pt>
                <c:pt idx="23836">
                  <c:v>0</c:v>
                </c:pt>
                <c:pt idx="23837">
                  <c:v>-1.0000000000000009E-2</c:v>
                </c:pt>
                <c:pt idx="23838">
                  <c:v>-2.0000000000000018E-2</c:v>
                </c:pt>
                <c:pt idx="23839">
                  <c:v>-5.0000000000000044E-2</c:v>
                </c:pt>
                <c:pt idx="23840">
                  <c:v>-7.0000000000000062E-2</c:v>
                </c:pt>
                <c:pt idx="23841">
                  <c:v>-0.10000000000000009</c:v>
                </c:pt>
                <c:pt idx="23842">
                  <c:v>-0.13000000000000012</c:v>
                </c:pt>
                <c:pt idx="23843">
                  <c:v>-0.15000000000000013</c:v>
                </c:pt>
                <c:pt idx="23844">
                  <c:v>-0.17999999999999994</c:v>
                </c:pt>
                <c:pt idx="23845">
                  <c:v>-0.19999999999999996</c:v>
                </c:pt>
                <c:pt idx="23846">
                  <c:v>-0.22999999999999998</c:v>
                </c:pt>
                <c:pt idx="23847">
                  <c:v>-0.25</c:v>
                </c:pt>
                <c:pt idx="23848">
                  <c:v>-0.28000000000000003</c:v>
                </c:pt>
                <c:pt idx="23849">
                  <c:v>-0.30000000000000004</c:v>
                </c:pt>
                <c:pt idx="23850">
                  <c:v>-0.33000000000000007</c:v>
                </c:pt>
                <c:pt idx="23851">
                  <c:v>-0.35000000000000009</c:v>
                </c:pt>
                <c:pt idx="23852">
                  <c:v>-0.37000000000000011</c:v>
                </c:pt>
                <c:pt idx="23853">
                  <c:v>-0.38000000000000012</c:v>
                </c:pt>
                <c:pt idx="23854">
                  <c:v>-0.40000000000000013</c:v>
                </c:pt>
                <c:pt idx="23855">
                  <c:v>-0.42999999999999994</c:v>
                </c:pt>
                <c:pt idx="23856">
                  <c:v>-0.44999999999999996</c:v>
                </c:pt>
                <c:pt idx="23857">
                  <c:v>-0.48</c:v>
                </c:pt>
                <c:pt idx="23858">
                  <c:v>-0.49</c:v>
                </c:pt>
                <c:pt idx="23859">
                  <c:v>-0.5</c:v>
                </c:pt>
                <c:pt idx="23860">
                  <c:v>-0.53</c:v>
                </c:pt>
                <c:pt idx="23861">
                  <c:v>-0.55000000000000004</c:v>
                </c:pt>
                <c:pt idx="23862">
                  <c:v>-0.58000000000000007</c:v>
                </c:pt>
                <c:pt idx="23863">
                  <c:v>-0.60000000000000009</c:v>
                </c:pt>
                <c:pt idx="23864">
                  <c:v>-0.62</c:v>
                </c:pt>
                <c:pt idx="23865">
                  <c:v>-0.64</c:v>
                </c:pt>
                <c:pt idx="23866">
                  <c:v>-0.66</c:v>
                </c:pt>
                <c:pt idx="23867">
                  <c:v>-0.69000000000000006</c:v>
                </c:pt>
                <c:pt idx="23868">
                  <c:v>-0.71000000000000008</c:v>
                </c:pt>
                <c:pt idx="23869">
                  <c:v>-0.74</c:v>
                </c:pt>
                <c:pt idx="23870">
                  <c:v>-0.75</c:v>
                </c:pt>
                <c:pt idx="23871">
                  <c:v>-0.76</c:v>
                </c:pt>
                <c:pt idx="23872">
                  <c:v>-0.79</c:v>
                </c:pt>
                <c:pt idx="23873">
                  <c:v>-0.81</c:v>
                </c:pt>
                <c:pt idx="23874">
                  <c:v>-0.84000000000000008</c:v>
                </c:pt>
                <c:pt idx="23875">
                  <c:v>-0.86</c:v>
                </c:pt>
                <c:pt idx="23876">
                  <c:v>-0.87</c:v>
                </c:pt>
                <c:pt idx="23877">
                  <c:v>-0.89</c:v>
                </c:pt>
                <c:pt idx="23878">
                  <c:v>-0.91</c:v>
                </c:pt>
                <c:pt idx="23879">
                  <c:v>-0.94000000000000006</c:v>
                </c:pt>
                <c:pt idx="23880">
                  <c:v>-0.97000000000000008</c:v>
                </c:pt>
                <c:pt idx="23881">
                  <c:v>-0.99</c:v>
                </c:pt>
                <c:pt idx="23882">
                  <c:v>-1</c:v>
                </c:pt>
                <c:pt idx="23883">
                  <c:v>-1.02</c:v>
                </c:pt>
                <c:pt idx="23884">
                  <c:v>-1.04</c:v>
                </c:pt>
                <c:pt idx="23885">
                  <c:v>-1.07</c:v>
                </c:pt>
                <c:pt idx="23886">
                  <c:v>-1.0900000000000001</c:v>
                </c:pt>
                <c:pt idx="23887">
                  <c:v>-1.1100000000000001</c:v>
                </c:pt>
                <c:pt idx="23888">
                  <c:v>-1.1200000000000001</c:v>
                </c:pt>
                <c:pt idx="23889">
                  <c:v>-1.1400000000000001</c:v>
                </c:pt>
                <c:pt idx="23890">
                  <c:v>-1.17</c:v>
                </c:pt>
                <c:pt idx="23891">
                  <c:v>-1.19</c:v>
                </c:pt>
                <c:pt idx="23892">
                  <c:v>-1.22</c:v>
                </c:pt>
                <c:pt idx="23893">
                  <c:v>-1.24</c:v>
                </c:pt>
                <c:pt idx="23894">
                  <c:v>-1.27</c:v>
                </c:pt>
                <c:pt idx="23895">
                  <c:v>-1.29</c:v>
                </c:pt>
                <c:pt idx="23896">
                  <c:v>-1.32</c:v>
                </c:pt>
                <c:pt idx="23897">
                  <c:v>-1.34</c:v>
                </c:pt>
                <c:pt idx="23898">
                  <c:v>-1.37</c:v>
                </c:pt>
                <c:pt idx="23899">
                  <c:v>-1.3900000000000001</c:v>
                </c:pt>
                <c:pt idx="23900">
                  <c:v>-1.42</c:v>
                </c:pt>
                <c:pt idx="23901">
                  <c:v>-1.43</c:v>
                </c:pt>
                <c:pt idx="23902">
                  <c:v>-1.44</c:v>
                </c:pt>
                <c:pt idx="23903">
                  <c:v>-1.47</c:v>
                </c:pt>
                <c:pt idx="23904">
                  <c:v>-1.49</c:v>
                </c:pt>
                <c:pt idx="23905">
                  <c:v>-1.52</c:v>
                </c:pt>
                <c:pt idx="23906">
                  <c:v>-1.55</c:v>
                </c:pt>
                <c:pt idx="23907">
                  <c:v>-1.57</c:v>
                </c:pt>
                <c:pt idx="23908">
                  <c:v>-1.6</c:v>
                </c:pt>
                <c:pt idx="23909">
                  <c:v>-1.6</c:v>
                </c:pt>
                <c:pt idx="23910">
                  <c:v>-1.62</c:v>
                </c:pt>
                <c:pt idx="23911">
                  <c:v>-1.6500000000000001</c:v>
                </c:pt>
                <c:pt idx="23912">
                  <c:v>-1.6600000000000001</c:v>
                </c:pt>
                <c:pt idx="23913">
                  <c:v>-1.67</c:v>
                </c:pt>
                <c:pt idx="23914">
                  <c:v>-1.7</c:v>
                </c:pt>
                <c:pt idx="23915">
                  <c:v>-1.72</c:v>
                </c:pt>
                <c:pt idx="23916">
                  <c:v>-1.73</c:v>
                </c:pt>
                <c:pt idx="23917">
                  <c:v>-1.75</c:v>
                </c:pt>
                <c:pt idx="23918">
                  <c:v>-1.76</c:v>
                </c:pt>
                <c:pt idx="23919">
                  <c:v>-1.76</c:v>
                </c:pt>
                <c:pt idx="23920">
                  <c:v>-1.76</c:v>
                </c:pt>
                <c:pt idx="23921">
                  <c:v>-1.72</c:v>
                </c:pt>
                <c:pt idx="23922">
                  <c:v>-1.7</c:v>
                </c:pt>
                <c:pt idx="23923">
                  <c:v>-1.69</c:v>
                </c:pt>
                <c:pt idx="23924">
                  <c:v>-1.67</c:v>
                </c:pt>
                <c:pt idx="23925">
                  <c:v>-1.6500000000000001</c:v>
                </c:pt>
                <c:pt idx="23926">
                  <c:v>-1.6500000000000001</c:v>
                </c:pt>
                <c:pt idx="23927">
                  <c:v>-1.62</c:v>
                </c:pt>
                <c:pt idx="23928">
                  <c:v>-1.6</c:v>
                </c:pt>
                <c:pt idx="23929">
                  <c:v>-1.58</c:v>
                </c:pt>
                <c:pt idx="23930">
                  <c:v>-1.57</c:v>
                </c:pt>
                <c:pt idx="23931">
                  <c:v>-1.55</c:v>
                </c:pt>
                <c:pt idx="23932">
                  <c:v>-1.52</c:v>
                </c:pt>
                <c:pt idx="23933">
                  <c:v>-1.49</c:v>
                </c:pt>
                <c:pt idx="23934">
                  <c:v>-1.47</c:v>
                </c:pt>
                <c:pt idx="23935">
                  <c:v>-1.44</c:v>
                </c:pt>
                <c:pt idx="23936">
                  <c:v>-1.42</c:v>
                </c:pt>
                <c:pt idx="23937">
                  <c:v>-1.3900000000000001</c:v>
                </c:pt>
                <c:pt idx="23938">
                  <c:v>-1.37</c:v>
                </c:pt>
                <c:pt idx="23939">
                  <c:v>-1.35</c:v>
                </c:pt>
                <c:pt idx="23940">
                  <c:v>-1.34</c:v>
                </c:pt>
                <c:pt idx="23941">
                  <c:v>-1.32</c:v>
                </c:pt>
                <c:pt idx="23942">
                  <c:v>-1.29</c:v>
                </c:pt>
                <c:pt idx="23943">
                  <c:v>-1.27</c:v>
                </c:pt>
                <c:pt idx="23944">
                  <c:v>-1.24</c:v>
                </c:pt>
                <c:pt idx="23945">
                  <c:v>-1.23</c:v>
                </c:pt>
                <c:pt idx="23946">
                  <c:v>-1.22</c:v>
                </c:pt>
                <c:pt idx="23947">
                  <c:v>-1.19</c:v>
                </c:pt>
                <c:pt idx="23948">
                  <c:v>-1.17</c:v>
                </c:pt>
                <c:pt idx="23949">
                  <c:v>-1.1400000000000001</c:v>
                </c:pt>
                <c:pt idx="23950">
                  <c:v>-1.1200000000000001</c:v>
                </c:pt>
                <c:pt idx="23951">
                  <c:v>-1.1000000000000001</c:v>
                </c:pt>
                <c:pt idx="23952">
                  <c:v>-1.0900000000000001</c:v>
                </c:pt>
                <c:pt idx="23953">
                  <c:v>-1.07</c:v>
                </c:pt>
                <c:pt idx="23954">
                  <c:v>-1.04</c:v>
                </c:pt>
                <c:pt idx="23955">
                  <c:v>-1.02</c:v>
                </c:pt>
                <c:pt idx="23956">
                  <c:v>-0.99</c:v>
                </c:pt>
                <c:pt idx="23957">
                  <c:v>-0.97000000000000008</c:v>
                </c:pt>
                <c:pt idx="23958">
                  <c:v>-0.94000000000000006</c:v>
                </c:pt>
                <c:pt idx="23959">
                  <c:v>-0.91</c:v>
                </c:pt>
                <c:pt idx="23960">
                  <c:v>-0.89</c:v>
                </c:pt>
                <c:pt idx="23961">
                  <c:v>-0.86</c:v>
                </c:pt>
                <c:pt idx="23962">
                  <c:v>-0.83000000000000007</c:v>
                </c:pt>
                <c:pt idx="23963">
                  <c:v>-0.82000000000000006</c:v>
                </c:pt>
                <c:pt idx="23964">
                  <c:v>-0.81</c:v>
                </c:pt>
                <c:pt idx="23965">
                  <c:v>-0.78</c:v>
                </c:pt>
                <c:pt idx="23966">
                  <c:v>-0.76</c:v>
                </c:pt>
                <c:pt idx="23967">
                  <c:v>-0.73</c:v>
                </c:pt>
                <c:pt idx="23968">
                  <c:v>-0.70000000000000007</c:v>
                </c:pt>
                <c:pt idx="23969">
                  <c:v>-0.69000000000000006</c:v>
                </c:pt>
                <c:pt idx="23970">
                  <c:v>-0.68</c:v>
                </c:pt>
                <c:pt idx="23971">
                  <c:v>-0.65</c:v>
                </c:pt>
                <c:pt idx="23972">
                  <c:v>-0.63</c:v>
                </c:pt>
                <c:pt idx="23973">
                  <c:v>-0.60000000000000009</c:v>
                </c:pt>
                <c:pt idx="23974">
                  <c:v>-0.58000000000000007</c:v>
                </c:pt>
                <c:pt idx="23975">
                  <c:v>-0.55000000000000004</c:v>
                </c:pt>
                <c:pt idx="23976">
                  <c:v>-0.55000000000000004</c:v>
                </c:pt>
                <c:pt idx="23977">
                  <c:v>-0.52</c:v>
                </c:pt>
                <c:pt idx="23978">
                  <c:v>-0.49</c:v>
                </c:pt>
                <c:pt idx="23979">
                  <c:v>-0.45999999999999996</c:v>
                </c:pt>
                <c:pt idx="23980">
                  <c:v>-0.43999999999999995</c:v>
                </c:pt>
                <c:pt idx="23981">
                  <c:v>-0.41000000000000014</c:v>
                </c:pt>
                <c:pt idx="23982">
                  <c:v>-0.39000000000000012</c:v>
                </c:pt>
                <c:pt idx="23983">
                  <c:v>-0.39000000000000012</c:v>
                </c:pt>
                <c:pt idx="23984">
                  <c:v>-0.3600000000000001</c:v>
                </c:pt>
                <c:pt idx="23985">
                  <c:v>-0.34000000000000008</c:v>
                </c:pt>
                <c:pt idx="23986">
                  <c:v>-0.31000000000000005</c:v>
                </c:pt>
                <c:pt idx="23987">
                  <c:v>-0.28000000000000003</c:v>
                </c:pt>
                <c:pt idx="23988">
                  <c:v>-0.26</c:v>
                </c:pt>
                <c:pt idx="23989">
                  <c:v>-0.25</c:v>
                </c:pt>
                <c:pt idx="23990">
                  <c:v>-0.22999999999999998</c:v>
                </c:pt>
                <c:pt idx="23991">
                  <c:v>-0.20999999999999996</c:v>
                </c:pt>
                <c:pt idx="23992">
                  <c:v>-0.17999999999999994</c:v>
                </c:pt>
                <c:pt idx="23993">
                  <c:v>-0.15000000000000013</c:v>
                </c:pt>
                <c:pt idx="23994">
                  <c:v>-0.13000000000000012</c:v>
                </c:pt>
                <c:pt idx="23995">
                  <c:v>-0.1100000000000001</c:v>
                </c:pt>
                <c:pt idx="23996">
                  <c:v>-0.10000000000000009</c:v>
                </c:pt>
                <c:pt idx="23997">
                  <c:v>-7.0000000000000062E-2</c:v>
                </c:pt>
                <c:pt idx="23998">
                  <c:v>-5.0000000000000044E-2</c:v>
                </c:pt>
                <c:pt idx="23999">
                  <c:v>-2.0000000000000018E-2</c:v>
                </c:pt>
                <c:pt idx="24000">
                  <c:v>0</c:v>
                </c:pt>
                <c:pt idx="24001">
                  <c:v>3.0000000000000027E-2</c:v>
                </c:pt>
                <c:pt idx="24002">
                  <c:v>5.0000000000000044E-2</c:v>
                </c:pt>
                <c:pt idx="24003">
                  <c:v>8.0000000000000071E-2</c:v>
                </c:pt>
                <c:pt idx="24004">
                  <c:v>9.9999999999999867E-2</c:v>
                </c:pt>
                <c:pt idx="24005">
                  <c:v>0.12999999999999989</c:v>
                </c:pt>
                <c:pt idx="24006">
                  <c:v>0.14999999999999991</c:v>
                </c:pt>
                <c:pt idx="24007">
                  <c:v>0.14999999999999991</c:v>
                </c:pt>
                <c:pt idx="24008">
                  <c:v>0.17999999999999994</c:v>
                </c:pt>
                <c:pt idx="24009">
                  <c:v>0.19999999999999996</c:v>
                </c:pt>
                <c:pt idx="24010">
                  <c:v>0.22999999999999998</c:v>
                </c:pt>
                <c:pt idx="24011">
                  <c:v>0.25</c:v>
                </c:pt>
                <c:pt idx="24012">
                  <c:v>0.27</c:v>
                </c:pt>
                <c:pt idx="24013">
                  <c:v>0.28000000000000003</c:v>
                </c:pt>
                <c:pt idx="24014">
                  <c:v>0.30000000000000004</c:v>
                </c:pt>
                <c:pt idx="24015">
                  <c:v>0.33000000000000007</c:v>
                </c:pt>
                <c:pt idx="24016">
                  <c:v>0.34999999999999987</c:v>
                </c:pt>
                <c:pt idx="24017">
                  <c:v>0.37999999999999989</c:v>
                </c:pt>
                <c:pt idx="24018">
                  <c:v>0.3899999999999999</c:v>
                </c:pt>
                <c:pt idx="24019">
                  <c:v>0.39999999999999991</c:v>
                </c:pt>
                <c:pt idx="24020">
                  <c:v>0.42999999999999994</c:v>
                </c:pt>
                <c:pt idx="24021">
                  <c:v>0.44999999999999996</c:v>
                </c:pt>
                <c:pt idx="24022">
                  <c:v>0.46999999999999975</c:v>
                </c:pt>
                <c:pt idx="24023">
                  <c:v>0.48</c:v>
                </c:pt>
                <c:pt idx="24024">
                  <c:v>0.5</c:v>
                </c:pt>
                <c:pt idx="24025">
                  <c:v>0.5299999999999998</c:v>
                </c:pt>
                <c:pt idx="24026">
                  <c:v>0.56000000000000005</c:v>
                </c:pt>
                <c:pt idx="24027">
                  <c:v>0.56000000000000005</c:v>
                </c:pt>
                <c:pt idx="24028">
                  <c:v>0.58000000000000007</c:v>
                </c:pt>
                <c:pt idx="24029">
                  <c:v>0.60999999999999988</c:v>
                </c:pt>
                <c:pt idx="24030">
                  <c:v>0.60999999999999988</c:v>
                </c:pt>
                <c:pt idx="24031">
                  <c:v>0.62999999999999989</c:v>
                </c:pt>
                <c:pt idx="24032">
                  <c:v>0.62999999999999989</c:v>
                </c:pt>
                <c:pt idx="24033">
                  <c:v>0.62999999999999989</c:v>
                </c:pt>
                <c:pt idx="24034">
                  <c:v>0.62000000000000011</c:v>
                </c:pt>
                <c:pt idx="24035">
                  <c:v>0.60999999999999988</c:v>
                </c:pt>
                <c:pt idx="24036">
                  <c:v>0.60999999999999988</c:v>
                </c:pt>
                <c:pt idx="24037">
                  <c:v>0.58000000000000007</c:v>
                </c:pt>
                <c:pt idx="24038">
                  <c:v>0.56000000000000005</c:v>
                </c:pt>
                <c:pt idx="24039">
                  <c:v>0.56000000000000005</c:v>
                </c:pt>
                <c:pt idx="24040">
                  <c:v>0.5299999999999998</c:v>
                </c:pt>
                <c:pt idx="24041">
                  <c:v>0.5</c:v>
                </c:pt>
                <c:pt idx="24042">
                  <c:v>0.48999999999999977</c:v>
                </c:pt>
                <c:pt idx="24043">
                  <c:v>0.48</c:v>
                </c:pt>
                <c:pt idx="24044">
                  <c:v>0.44999999999999996</c:v>
                </c:pt>
                <c:pt idx="24045">
                  <c:v>0.42999999999999994</c:v>
                </c:pt>
                <c:pt idx="24046">
                  <c:v>0.39999999999999991</c:v>
                </c:pt>
                <c:pt idx="24047">
                  <c:v>0.37999999999999989</c:v>
                </c:pt>
                <c:pt idx="24048">
                  <c:v>0.34999999999999987</c:v>
                </c:pt>
                <c:pt idx="24049">
                  <c:v>0.33000000000000007</c:v>
                </c:pt>
                <c:pt idx="24050">
                  <c:v>0.30000000000000004</c:v>
                </c:pt>
                <c:pt idx="24051">
                  <c:v>0.28000000000000003</c:v>
                </c:pt>
                <c:pt idx="24052">
                  <c:v>0.26</c:v>
                </c:pt>
                <c:pt idx="24053">
                  <c:v>0.25</c:v>
                </c:pt>
                <c:pt idx="24054">
                  <c:v>0.22999999999999998</c:v>
                </c:pt>
                <c:pt idx="24055">
                  <c:v>0.19999999999999996</c:v>
                </c:pt>
                <c:pt idx="24056">
                  <c:v>0.16999999999999993</c:v>
                </c:pt>
                <c:pt idx="24057">
                  <c:v>0.1399999999999999</c:v>
                </c:pt>
                <c:pt idx="24058">
                  <c:v>0.1399999999999999</c:v>
                </c:pt>
                <c:pt idx="24059">
                  <c:v>0.11999999999999988</c:v>
                </c:pt>
                <c:pt idx="24060">
                  <c:v>8.9999999999999858E-2</c:v>
                </c:pt>
                <c:pt idx="24061">
                  <c:v>7.0000000000000062E-2</c:v>
                </c:pt>
                <c:pt idx="24062">
                  <c:v>4.0000000000000036E-2</c:v>
                </c:pt>
                <c:pt idx="24063">
                  <c:v>2.0000000000000018E-2</c:v>
                </c:pt>
                <c:pt idx="24064">
                  <c:v>1.0000000000000009E-2</c:v>
                </c:pt>
                <c:pt idx="24065">
                  <c:v>-1.0000000000000009E-2</c:v>
                </c:pt>
                <c:pt idx="24066">
                  <c:v>-3.0000000000000027E-2</c:v>
                </c:pt>
                <c:pt idx="24067">
                  <c:v>-6.0000000000000053E-2</c:v>
                </c:pt>
                <c:pt idx="24068">
                  <c:v>-8.0000000000000071E-2</c:v>
                </c:pt>
                <c:pt idx="24069">
                  <c:v>-0.1100000000000001</c:v>
                </c:pt>
                <c:pt idx="24070">
                  <c:v>-0.12000000000000011</c:v>
                </c:pt>
                <c:pt idx="24071">
                  <c:v>-0.13000000000000012</c:v>
                </c:pt>
                <c:pt idx="24072">
                  <c:v>-0.16000000000000014</c:v>
                </c:pt>
                <c:pt idx="24073">
                  <c:v>-0.17999999999999994</c:v>
                </c:pt>
                <c:pt idx="24074">
                  <c:v>-0.20999999999999996</c:v>
                </c:pt>
                <c:pt idx="24075">
                  <c:v>-0.22999999999999998</c:v>
                </c:pt>
                <c:pt idx="24076">
                  <c:v>-0.24</c:v>
                </c:pt>
                <c:pt idx="24077">
                  <c:v>-0.27</c:v>
                </c:pt>
                <c:pt idx="24078">
                  <c:v>-0.29000000000000004</c:v>
                </c:pt>
                <c:pt idx="24079">
                  <c:v>-0.32000000000000006</c:v>
                </c:pt>
                <c:pt idx="24080">
                  <c:v>-0.34000000000000008</c:v>
                </c:pt>
                <c:pt idx="24081">
                  <c:v>-0.37000000000000011</c:v>
                </c:pt>
                <c:pt idx="24082">
                  <c:v>-0.37000000000000011</c:v>
                </c:pt>
                <c:pt idx="24083">
                  <c:v>-0.39000000000000012</c:v>
                </c:pt>
                <c:pt idx="24084">
                  <c:v>-0.41999999999999993</c:v>
                </c:pt>
                <c:pt idx="24085">
                  <c:v>-0.43999999999999995</c:v>
                </c:pt>
                <c:pt idx="24086">
                  <c:v>-0.47</c:v>
                </c:pt>
                <c:pt idx="24087">
                  <c:v>-0.49</c:v>
                </c:pt>
                <c:pt idx="24088">
                  <c:v>-0.5</c:v>
                </c:pt>
                <c:pt idx="24089">
                  <c:v>-0.52</c:v>
                </c:pt>
                <c:pt idx="24090">
                  <c:v>-0.55000000000000004</c:v>
                </c:pt>
                <c:pt idx="24091">
                  <c:v>-0.57000000000000006</c:v>
                </c:pt>
                <c:pt idx="24092">
                  <c:v>-0.60000000000000009</c:v>
                </c:pt>
                <c:pt idx="24093">
                  <c:v>-0.62</c:v>
                </c:pt>
                <c:pt idx="24094">
                  <c:v>-0.63</c:v>
                </c:pt>
                <c:pt idx="24095">
                  <c:v>-0.65</c:v>
                </c:pt>
                <c:pt idx="24096">
                  <c:v>-0.67</c:v>
                </c:pt>
                <c:pt idx="24097">
                  <c:v>-0.70000000000000007</c:v>
                </c:pt>
                <c:pt idx="24098">
                  <c:v>-0.72000000000000008</c:v>
                </c:pt>
                <c:pt idx="24099">
                  <c:v>-0.75</c:v>
                </c:pt>
                <c:pt idx="24100">
                  <c:v>-0.76</c:v>
                </c:pt>
                <c:pt idx="24101">
                  <c:v>-0.77</c:v>
                </c:pt>
                <c:pt idx="24102">
                  <c:v>-0.8</c:v>
                </c:pt>
                <c:pt idx="24103">
                  <c:v>-0.82000000000000006</c:v>
                </c:pt>
                <c:pt idx="24104">
                  <c:v>-0.85000000000000009</c:v>
                </c:pt>
                <c:pt idx="24105">
                  <c:v>-0.87</c:v>
                </c:pt>
                <c:pt idx="24106">
                  <c:v>-0.88</c:v>
                </c:pt>
                <c:pt idx="24107">
                  <c:v>-0.9</c:v>
                </c:pt>
                <c:pt idx="24108">
                  <c:v>-0.92</c:v>
                </c:pt>
                <c:pt idx="24109">
                  <c:v>-0.95000000000000007</c:v>
                </c:pt>
                <c:pt idx="24110">
                  <c:v>-0.97000000000000008</c:v>
                </c:pt>
                <c:pt idx="24111">
                  <c:v>-1</c:v>
                </c:pt>
                <c:pt idx="24112">
                  <c:v>-1</c:v>
                </c:pt>
                <c:pt idx="24113">
                  <c:v>-1.02</c:v>
                </c:pt>
                <c:pt idx="24114">
                  <c:v>-1.05</c:v>
                </c:pt>
                <c:pt idx="24115">
                  <c:v>-1.07</c:v>
                </c:pt>
                <c:pt idx="24116">
                  <c:v>-1.1000000000000001</c:v>
                </c:pt>
                <c:pt idx="24117">
                  <c:v>-1.1200000000000001</c:v>
                </c:pt>
                <c:pt idx="24118">
                  <c:v>-1.1200000000000001</c:v>
                </c:pt>
                <c:pt idx="24119">
                  <c:v>-1.1499999999999999</c:v>
                </c:pt>
                <c:pt idx="24120">
                  <c:v>-1.1800000000000002</c:v>
                </c:pt>
                <c:pt idx="24121">
                  <c:v>-1.2</c:v>
                </c:pt>
                <c:pt idx="24122">
                  <c:v>-1.23</c:v>
                </c:pt>
                <c:pt idx="24123">
                  <c:v>-1.25</c:v>
                </c:pt>
                <c:pt idx="24124">
                  <c:v>-1.28</c:v>
                </c:pt>
                <c:pt idx="24125">
                  <c:v>-1.3</c:v>
                </c:pt>
                <c:pt idx="24126">
                  <c:v>-1.33</c:v>
                </c:pt>
                <c:pt idx="24127">
                  <c:v>-1.35</c:v>
                </c:pt>
                <c:pt idx="24128">
                  <c:v>-1.3800000000000001</c:v>
                </c:pt>
                <c:pt idx="24129">
                  <c:v>-1.4</c:v>
                </c:pt>
                <c:pt idx="24130">
                  <c:v>-1.43</c:v>
                </c:pt>
                <c:pt idx="24131">
                  <c:v>-1.45</c:v>
                </c:pt>
                <c:pt idx="24132">
                  <c:v>-1.48</c:v>
                </c:pt>
                <c:pt idx="24133">
                  <c:v>-1.5</c:v>
                </c:pt>
                <c:pt idx="24134">
                  <c:v>-1.51</c:v>
                </c:pt>
                <c:pt idx="24135">
                  <c:v>-1.53</c:v>
                </c:pt>
                <c:pt idx="24136">
                  <c:v>-1.55</c:v>
                </c:pt>
                <c:pt idx="24137">
                  <c:v>-1.58</c:v>
                </c:pt>
                <c:pt idx="24138">
                  <c:v>-1.6</c:v>
                </c:pt>
                <c:pt idx="24139">
                  <c:v>-1.6</c:v>
                </c:pt>
                <c:pt idx="24140">
                  <c:v>-1.6300000000000001</c:v>
                </c:pt>
                <c:pt idx="24141">
                  <c:v>-1.6500000000000001</c:v>
                </c:pt>
                <c:pt idx="24142">
                  <c:v>-1.6500000000000001</c:v>
                </c:pt>
                <c:pt idx="24143">
                  <c:v>-1.6800000000000002</c:v>
                </c:pt>
                <c:pt idx="24144">
                  <c:v>-1.7</c:v>
                </c:pt>
                <c:pt idx="24145">
                  <c:v>-1.71</c:v>
                </c:pt>
                <c:pt idx="24146">
                  <c:v>-1.72</c:v>
                </c:pt>
                <c:pt idx="24147">
                  <c:v>-1.72</c:v>
                </c:pt>
                <c:pt idx="24148">
                  <c:v>-1.71</c:v>
                </c:pt>
                <c:pt idx="24149">
                  <c:v>-1.69</c:v>
                </c:pt>
                <c:pt idx="24150">
                  <c:v>-1.6800000000000002</c:v>
                </c:pt>
                <c:pt idx="24151">
                  <c:v>-1.6500000000000001</c:v>
                </c:pt>
                <c:pt idx="24152">
                  <c:v>-1.6500000000000001</c:v>
                </c:pt>
                <c:pt idx="24153">
                  <c:v>-1.6300000000000001</c:v>
                </c:pt>
                <c:pt idx="24154">
                  <c:v>-1.6</c:v>
                </c:pt>
                <c:pt idx="24155">
                  <c:v>-1.58</c:v>
                </c:pt>
                <c:pt idx="24156">
                  <c:v>-1.56</c:v>
                </c:pt>
                <c:pt idx="24157">
                  <c:v>-1.55</c:v>
                </c:pt>
                <c:pt idx="24158">
                  <c:v>-1.53</c:v>
                </c:pt>
                <c:pt idx="24159">
                  <c:v>-1.5</c:v>
                </c:pt>
                <c:pt idx="24160">
                  <c:v>-1.48</c:v>
                </c:pt>
                <c:pt idx="24161">
                  <c:v>-1.45</c:v>
                </c:pt>
                <c:pt idx="24162">
                  <c:v>-1.44</c:v>
                </c:pt>
                <c:pt idx="24163">
                  <c:v>-1.43</c:v>
                </c:pt>
                <c:pt idx="24164">
                  <c:v>-1.4</c:v>
                </c:pt>
                <c:pt idx="24165">
                  <c:v>-1.3800000000000001</c:v>
                </c:pt>
                <c:pt idx="24166">
                  <c:v>-1.35</c:v>
                </c:pt>
                <c:pt idx="24167">
                  <c:v>-1.33</c:v>
                </c:pt>
                <c:pt idx="24168">
                  <c:v>-1.33</c:v>
                </c:pt>
                <c:pt idx="24169">
                  <c:v>-1.3</c:v>
                </c:pt>
                <c:pt idx="24170">
                  <c:v>-1.28</c:v>
                </c:pt>
                <c:pt idx="24171">
                  <c:v>-1.25</c:v>
                </c:pt>
                <c:pt idx="24172">
                  <c:v>-1.23</c:v>
                </c:pt>
                <c:pt idx="24173">
                  <c:v>-1.23</c:v>
                </c:pt>
                <c:pt idx="24174">
                  <c:v>-1.2</c:v>
                </c:pt>
                <c:pt idx="24175">
                  <c:v>-1.1800000000000002</c:v>
                </c:pt>
                <c:pt idx="24176">
                  <c:v>-1.1499999999999999</c:v>
                </c:pt>
                <c:pt idx="24177">
                  <c:v>-1.1200000000000001</c:v>
                </c:pt>
                <c:pt idx="24178">
                  <c:v>-1.1000000000000001</c:v>
                </c:pt>
                <c:pt idx="24179">
                  <c:v>-1.07</c:v>
                </c:pt>
                <c:pt idx="24180">
                  <c:v>-1.05</c:v>
                </c:pt>
                <c:pt idx="24181">
                  <c:v>-1.02</c:v>
                </c:pt>
                <c:pt idx="24182">
                  <c:v>-1.01</c:v>
                </c:pt>
                <c:pt idx="24183">
                  <c:v>-1</c:v>
                </c:pt>
                <c:pt idx="24184">
                  <c:v>-0.97000000000000008</c:v>
                </c:pt>
                <c:pt idx="24185">
                  <c:v>-0.95000000000000007</c:v>
                </c:pt>
                <c:pt idx="24186">
                  <c:v>-0.92</c:v>
                </c:pt>
                <c:pt idx="24187">
                  <c:v>-0.9</c:v>
                </c:pt>
                <c:pt idx="24188">
                  <c:v>-0.89</c:v>
                </c:pt>
                <c:pt idx="24189">
                  <c:v>-0.87</c:v>
                </c:pt>
                <c:pt idx="24190">
                  <c:v>-0.85000000000000009</c:v>
                </c:pt>
                <c:pt idx="24191">
                  <c:v>-0.82000000000000006</c:v>
                </c:pt>
                <c:pt idx="24192">
                  <c:v>-0.8</c:v>
                </c:pt>
                <c:pt idx="24193">
                  <c:v>-0.77</c:v>
                </c:pt>
                <c:pt idx="24194">
                  <c:v>-0.76</c:v>
                </c:pt>
                <c:pt idx="24195">
                  <c:v>-0.75</c:v>
                </c:pt>
                <c:pt idx="24196">
                  <c:v>-0.72000000000000008</c:v>
                </c:pt>
                <c:pt idx="24197">
                  <c:v>-0.70000000000000007</c:v>
                </c:pt>
                <c:pt idx="24198">
                  <c:v>-0.67</c:v>
                </c:pt>
                <c:pt idx="24199">
                  <c:v>-0.65</c:v>
                </c:pt>
                <c:pt idx="24200">
                  <c:v>-0.63</c:v>
                </c:pt>
                <c:pt idx="24201">
                  <c:v>-0.62</c:v>
                </c:pt>
                <c:pt idx="24202">
                  <c:v>-0.60000000000000009</c:v>
                </c:pt>
                <c:pt idx="24203">
                  <c:v>-0.57000000000000006</c:v>
                </c:pt>
                <c:pt idx="24204">
                  <c:v>-0.55000000000000004</c:v>
                </c:pt>
                <c:pt idx="24205">
                  <c:v>-0.52</c:v>
                </c:pt>
                <c:pt idx="24206">
                  <c:v>-0.5</c:v>
                </c:pt>
                <c:pt idx="24207">
                  <c:v>-0.49</c:v>
                </c:pt>
                <c:pt idx="24208">
                  <c:v>-0.47</c:v>
                </c:pt>
                <c:pt idx="24209">
                  <c:v>-0.43999999999999995</c:v>
                </c:pt>
                <c:pt idx="24210">
                  <c:v>-0.41999999999999993</c:v>
                </c:pt>
                <c:pt idx="24211">
                  <c:v>-0.39000000000000012</c:v>
                </c:pt>
                <c:pt idx="24212">
                  <c:v>-0.38000000000000012</c:v>
                </c:pt>
                <c:pt idx="24213">
                  <c:v>-0.35000000000000009</c:v>
                </c:pt>
                <c:pt idx="24214">
                  <c:v>-0.33000000000000007</c:v>
                </c:pt>
                <c:pt idx="24215">
                  <c:v>-0.30000000000000004</c:v>
                </c:pt>
                <c:pt idx="24216">
                  <c:v>-0.28000000000000003</c:v>
                </c:pt>
                <c:pt idx="24217">
                  <c:v>-0.26</c:v>
                </c:pt>
                <c:pt idx="24218">
                  <c:v>-0.24</c:v>
                </c:pt>
                <c:pt idx="24219">
                  <c:v>-0.21999999999999997</c:v>
                </c:pt>
                <c:pt idx="24220">
                  <c:v>-0.17999999999999994</c:v>
                </c:pt>
                <c:pt idx="24221">
                  <c:v>-0.16000000000000014</c:v>
                </c:pt>
                <c:pt idx="24222">
                  <c:v>-0.13000000000000012</c:v>
                </c:pt>
                <c:pt idx="24223">
                  <c:v>-0.13000000000000012</c:v>
                </c:pt>
                <c:pt idx="24224">
                  <c:v>-0.1100000000000001</c:v>
                </c:pt>
                <c:pt idx="24225">
                  <c:v>-8.0000000000000071E-2</c:v>
                </c:pt>
                <c:pt idx="24226">
                  <c:v>-6.0000000000000053E-2</c:v>
                </c:pt>
                <c:pt idx="24227">
                  <c:v>-3.0000000000000027E-2</c:v>
                </c:pt>
                <c:pt idx="24228">
                  <c:v>-2.0000000000000018E-2</c:v>
                </c:pt>
                <c:pt idx="24229">
                  <c:v>-1.0000000000000009E-2</c:v>
                </c:pt>
                <c:pt idx="24230">
                  <c:v>2.0000000000000018E-2</c:v>
                </c:pt>
                <c:pt idx="24231">
                  <c:v>4.0000000000000036E-2</c:v>
                </c:pt>
                <c:pt idx="24232">
                  <c:v>7.0000000000000062E-2</c:v>
                </c:pt>
                <c:pt idx="24233">
                  <c:v>7.0000000000000062E-2</c:v>
                </c:pt>
                <c:pt idx="24234">
                  <c:v>8.9999999999999858E-2</c:v>
                </c:pt>
                <c:pt idx="24235">
                  <c:v>0.11999999999999988</c:v>
                </c:pt>
                <c:pt idx="24236">
                  <c:v>0.1399999999999999</c:v>
                </c:pt>
                <c:pt idx="24237">
                  <c:v>0.15999999999999992</c:v>
                </c:pt>
                <c:pt idx="24238">
                  <c:v>0.16999999999999993</c:v>
                </c:pt>
                <c:pt idx="24239">
                  <c:v>0.18999999999999995</c:v>
                </c:pt>
                <c:pt idx="24240">
                  <c:v>0.21999999999999997</c:v>
                </c:pt>
                <c:pt idx="24241">
                  <c:v>0.24</c:v>
                </c:pt>
                <c:pt idx="24242">
                  <c:v>0.24</c:v>
                </c:pt>
                <c:pt idx="24243">
                  <c:v>0.27</c:v>
                </c:pt>
                <c:pt idx="24244">
                  <c:v>0.29000000000000004</c:v>
                </c:pt>
                <c:pt idx="24245">
                  <c:v>0.29000000000000004</c:v>
                </c:pt>
                <c:pt idx="24246">
                  <c:v>0.32000000000000006</c:v>
                </c:pt>
                <c:pt idx="24247">
                  <c:v>0.33000000000000007</c:v>
                </c:pt>
                <c:pt idx="24248">
                  <c:v>0.33000000000000007</c:v>
                </c:pt>
                <c:pt idx="24249">
                  <c:v>0.32000000000000006</c:v>
                </c:pt>
                <c:pt idx="24250">
                  <c:v>0.30000000000000004</c:v>
                </c:pt>
                <c:pt idx="24251">
                  <c:v>0.29000000000000004</c:v>
                </c:pt>
                <c:pt idx="24252">
                  <c:v>0.27</c:v>
                </c:pt>
                <c:pt idx="24253">
                  <c:v>0.27</c:v>
                </c:pt>
                <c:pt idx="24254">
                  <c:v>0.24</c:v>
                </c:pt>
                <c:pt idx="24255">
                  <c:v>0.21999999999999997</c:v>
                </c:pt>
                <c:pt idx="24256">
                  <c:v>0.18999999999999995</c:v>
                </c:pt>
                <c:pt idx="24257">
                  <c:v>0.16999999999999993</c:v>
                </c:pt>
                <c:pt idx="24258">
                  <c:v>0.1399999999999999</c:v>
                </c:pt>
                <c:pt idx="24259">
                  <c:v>0.11999999999999988</c:v>
                </c:pt>
                <c:pt idx="24260">
                  <c:v>0.11999999999999988</c:v>
                </c:pt>
                <c:pt idx="24261">
                  <c:v>8.9999999999999858E-2</c:v>
                </c:pt>
                <c:pt idx="24262">
                  <c:v>7.0000000000000062E-2</c:v>
                </c:pt>
                <c:pt idx="24263">
                  <c:v>4.0000000000000036E-2</c:v>
                </c:pt>
                <c:pt idx="24264">
                  <c:v>2.0000000000000018E-2</c:v>
                </c:pt>
                <c:pt idx="24265">
                  <c:v>1.0000000000000009E-2</c:v>
                </c:pt>
                <c:pt idx="24266">
                  <c:v>-1.0000000000000009E-2</c:v>
                </c:pt>
                <c:pt idx="24267">
                  <c:v>-3.0000000000000027E-2</c:v>
                </c:pt>
                <c:pt idx="24268">
                  <c:v>-6.0000000000000053E-2</c:v>
                </c:pt>
                <c:pt idx="24269">
                  <c:v>-8.0000000000000071E-2</c:v>
                </c:pt>
                <c:pt idx="24270">
                  <c:v>-0.10000000000000009</c:v>
                </c:pt>
                <c:pt idx="24271">
                  <c:v>-0.1100000000000001</c:v>
                </c:pt>
                <c:pt idx="24272">
                  <c:v>-0.13000000000000012</c:v>
                </c:pt>
                <c:pt idx="24273">
                  <c:v>-0.16000000000000014</c:v>
                </c:pt>
                <c:pt idx="24274">
                  <c:v>-0.17999999999999994</c:v>
                </c:pt>
                <c:pt idx="24275">
                  <c:v>-0.20999999999999996</c:v>
                </c:pt>
                <c:pt idx="24276">
                  <c:v>-0.21999999999999997</c:v>
                </c:pt>
                <c:pt idx="24277">
                  <c:v>-0.22999999999999998</c:v>
                </c:pt>
                <c:pt idx="24278">
                  <c:v>-0.26</c:v>
                </c:pt>
                <c:pt idx="24279">
                  <c:v>-0.28000000000000003</c:v>
                </c:pt>
                <c:pt idx="24280">
                  <c:v>-0.32000000000000006</c:v>
                </c:pt>
                <c:pt idx="24281">
                  <c:v>-0.34000000000000008</c:v>
                </c:pt>
                <c:pt idx="24282">
                  <c:v>-0.34000000000000008</c:v>
                </c:pt>
                <c:pt idx="24283">
                  <c:v>-0.37000000000000011</c:v>
                </c:pt>
                <c:pt idx="24284">
                  <c:v>-0.39000000000000012</c:v>
                </c:pt>
                <c:pt idx="24285">
                  <c:v>-0.41999999999999993</c:v>
                </c:pt>
                <c:pt idx="24286">
                  <c:v>-0.43999999999999995</c:v>
                </c:pt>
                <c:pt idx="24287">
                  <c:v>-0.45999999999999996</c:v>
                </c:pt>
                <c:pt idx="24288">
                  <c:v>-0.47</c:v>
                </c:pt>
                <c:pt idx="24289">
                  <c:v>-0.49</c:v>
                </c:pt>
                <c:pt idx="24290">
                  <c:v>-0.52</c:v>
                </c:pt>
                <c:pt idx="24291">
                  <c:v>-0.55000000000000004</c:v>
                </c:pt>
                <c:pt idx="24292">
                  <c:v>-0.57000000000000006</c:v>
                </c:pt>
                <c:pt idx="24293">
                  <c:v>-0.59000000000000008</c:v>
                </c:pt>
                <c:pt idx="24294">
                  <c:v>-0.60000000000000009</c:v>
                </c:pt>
                <c:pt idx="24295">
                  <c:v>-0.62</c:v>
                </c:pt>
                <c:pt idx="24296">
                  <c:v>-0.65</c:v>
                </c:pt>
                <c:pt idx="24297">
                  <c:v>-0.67</c:v>
                </c:pt>
                <c:pt idx="24298">
                  <c:v>-0.70000000000000007</c:v>
                </c:pt>
                <c:pt idx="24299">
                  <c:v>-0.70000000000000007</c:v>
                </c:pt>
                <c:pt idx="24300">
                  <c:v>-0.72000000000000008</c:v>
                </c:pt>
                <c:pt idx="24301">
                  <c:v>-0.75</c:v>
                </c:pt>
                <c:pt idx="24302">
                  <c:v>-0.77</c:v>
                </c:pt>
                <c:pt idx="24303">
                  <c:v>-0.8</c:v>
                </c:pt>
                <c:pt idx="24304">
                  <c:v>-0.81</c:v>
                </c:pt>
                <c:pt idx="24305">
                  <c:v>-0.82000000000000006</c:v>
                </c:pt>
                <c:pt idx="24306">
                  <c:v>-0.85000000000000009</c:v>
                </c:pt>
                <c:pt idx="24307">
                  <c:v>-0.87</c:v>
                </c:pt>
                <c:pt idx="24308">
                  <c:v>-0.9</c:v>
                </c:pt>
                <c:pt idx="24309">
                  <c:v>-0.92</c:v>
                </c:pt>
                <c:pt idx="24310">
                  <c:v>-0.93</c:v>
                </c:pt>
                <c:pt idx="24311">
                  <c:v>-0.95000000000000007</c:v>
                </c:pt>
                <c:pt idx="24312">
                  <c:v>-0.97000000000000008</c:v>
                </c:pt>
                <c:pt idx="24313">
                  <c:v>-1</c:v>
                </c:pt>
                <c:pt idx="24314">
                  <c:v>-1.02</c:v>
                </c:pt>
                <c:pt idx="24315">
                  <c:v>-1.04</c:v>
                </c:pt>
                <c:pt idx="24316">
                  <c:v>-1.05</c:v>
                </c:pt>
                <c:pt idx="24317">
                  <c:v>-1.07</c:v>
                </c:pt>
                <c:pt idx="24318">
                  <c:v>-1.1000000000000001</c:v>
                </c:pt>
                <c:pt idx="24319">
                  <c:v>-1.1200000000000001</c:v>
                </c:pt>
                <c:pt idx="24320">
                  <c:v>-1.1499999999999999</c:v>
                </c:pt>
                <c:pt idx="24321">
                  <c:v>-1.1800000000000002</c:v>
                </c:pt>
                <c:pt idx="24322">
                  <c:v>-1.2</c:v>
                </c:pt>
                <c:pt idx="24323">
                  <c:v>-1.23</c:v>
                </c:pt>
                <c:pt idx="24324">
                  <c:v>-1.25</c:v>
                </c:pt>
                <c:pt idx="24325">
                  <c:v>-1.28</c:v>
                </c:pt>
                <c:pt idx="24326">
                  <c:v>-1.3</c:v>
                </c:pt>
                <c:pt idx="24327">
                  <c:v>-1.33</c:v>
                </c:pt>
                <c:pt idx="24328">
                  <c:v>-1.35</c:v>
                </c:pt>
                <c:pt idx="24329">
                  <c:v>-1.35</c:v>
                </c:pt>
                <c:pt idx="24330">
                  <c:v>-1.3800000000000001</c:v>
                </c:pt>
                <c:pt idx="24331">
                  <c:v>-1.4</c:v>
                </c:pt>
                <c:pt idx="24332">
                  <c:v>-1.43</c:v>
                </c:pt>
                <c:pt idx="24333">
                  <c:v>-1.44</c:v>
                </c:pt>
                <c:pt idx="24334">
                  <c:v>-1.45</c:v>
                </c:pt>
                <c:pt idx="24335">
                  <c:v>-1.48</c:v>
                </c:pt>
                <c:pt idx="24336">
                  <c:v>-1.5</c:v>
                </c:pt>
                <c:pt idx="24337">
                  <c:v>-1.53</c:v>
                </c:pt>
                <c:pt idx="24338">
                  <c:v>-1.54</c:v>
                </c:pt>
                <c:pt idx="24339">
                  <c:v>-1.55</c:v>
                </c:pt>
                <c:pt idx="24340">
                  <c:v>-1.58</c:v>
                </c:pt>
                <c:pt idx="24341">
                  <c:v>-1.6</c:v>
                </c:pt>
                <c:pt idx="24342">
                  <c:v>-1.61</c:v>
                </c:pt>
                <c:pt idx="24343">
                  <c:v>-1.6300000000000001</c:v>
                </c:pt>
                <c:pt idx="24344">
                  <c:v>-1.6500000000000001</c:v>
                </c:pt>
                <c:pt idx="24345">
                  <c:v>-1.6800000000000002</c:v>
                </c:pt>
                <c:pt idx="24346">
                  <c:v>-1.69</c:v>
                </c:pt>
                <c:pt idx="24347">
                  <c:v>-1.71</c:v>
                </c:pt>
                <c:pt idx="24348">
                  <c:v>-1.73</c:v>
                </c:pt>
                <c:pt idx="24349">
                  <c:v>-1.75</c:v>
                </c:pt>
                <c:pt idx="24350">
                  <c:v>-1.76</c:v>
                </c:pt>
                <c:pt idx="24351">
                  <c:v>-1.78</c:v>
                </c:pt>
                <c:pt idx="24352">
                  <c:v>-1.8</c:v>
                </c:pt>
                <c:pt idx="24353">
                  <c:v>-1.81</c:v>
                </c:pt>
                <c:pt idx="24354">
                  <c:v>-1.81</c:v>
                </c:pt>
                <c:pt idx="24355">
                  <c:v>-1.81</c:v>
                </c:pt>
                <c:pt idx="24356">
                  <c:v>-1.79</c:v>
                </c:pt>
                <c:pt idx="24357">
                  <c:v>-1.78</c:v>
                </c:pt>
                <c:pt idx="24358">
                  <c:v>-1.76</c:v>
                </c:pt>
                <c:pt idx="24359">
                  <c:v>-1.76</c:v>
                </c:pt>
                <c:pt idx="24360">
                  <c:v>-1.73</c:v>
                </c:pt>
                <c:pt idx="24361">
                  <c:v>-1.72</c:v>
                </c:pt>
                <c:pt idx="24362">
                  <c:v>-1.71</c:v>
                </c:pt>
                <c:pt idx="24363">
                  <c:v>-1.6800000000000002</c:v>
                </c:pt>
                <c:pt idx="24364">
                  <c:v>-1.6500000000000001</c:v>
                </c:pt>
                <c:pt idx="24365">
                  <c:v>-1.6400000000000001</c:v>
                </c:pt>
                <c:pt idx="24366">
                  <c:v>-1.6300000000000001</c:v>
                </c:pt>
                <c:pt idx="24367">
                  <c:v>-1.6</c:v>
                </c:pt>
                <c:pt idx="24368">
                  <c:v>-1.58</c:v>
                </c:pt>
                <c:pt idx="24369">
                  <c:v>-1.55</c:v>
                </c:pt>
                <c:pt idx="24370">
                  <c:v>-1.54</c:v>
                </c:pt>
                <c:pt idx="24371">
                  <c:v>-1.53</c:v>
                </c:pt>
                <c:pt idx="24372">
                  <c:v>-1.5</c:v>
                </c:pt>
                <c:pt idx="24373">
                  <c:v>-1.48</c:v>
                </c:pt>
                <c:pt idx="24374">
                  <c:v>-1.45</c:v>
                </c:pt>
                <c:pt idx="24375">
                  <c:v>-1.43</c:v>
                </c:pt>
                <c:pt idx="24376">
                  <c:v>-1.4</c:v>
                </c:pt>
                <c:pt idx="24377">
                  <c:v>-1.3800000000000001</c:v>
                </c:pt>
                <c:pt idx="24378">
                  <c:v>-1.35</c:v>
                </c:pt>
                <c:pt idx="24379">
                  <c:v>-1.33</c:v>
                </c:pt>
                <c:pt idx="24380">
                  <c:v>-1.33</c:v>
                </c:pt>
                <c:pt idx="24381">
                  <c:v>-1.3</c:v>
                </c:pt>
                <c:pt idx="24382">
                  <c:v>-1.28</c:v>
                </c:pt>
                <c:pt idx="24383">
                  <c:v>-1.25</c:v>
                </c:pt>
                <c:pt idx="24384">
                  <c:v>-1.23</c:v>
                </c:pt>
                <c:pt idx="24385">
                  <c:v>-1.22</c:v>
                </c:pt>
                <c:pt idx="24386">
                  <c:v>-1.2</c:v>
                </c:pt>
                <c:pt idx="24387">
                  <c:v>-1.1800000000000002</c:v>
                </c:pt>
                <c:pt idx="24388">
                  <c:v>-1.1499999999999999</c:v>
                </c:pt>
                <c:pt idx="24389">
                  <c:v>-1.1200000000000001</c:v>
                </c:pt>
                <c:pt idx="24390">
                  <c:v>-1.1100000000000001</c:v>
                </c:pt>
                <c:pt idx="24391">
                  <c:v>-1.1000000000000001</c:v>
                </c:pt>
                <c:pt idx="24392">
                  <c:v>-1.07</c:v>
                </c:pt>
                <c:pt idx="24393">
                  <c:v>-1.05</c:v>
                </c:pt>
                <c:pt idx="24394">
                  <c:v>-1.02</c:v>
                </c:pt>
                <c:pt idx="24395">
                  <c:v>-1</c:v>
                </c:pt>
                <c:pt idx="24396">
                  <c:v>-0.98</c:v>
                </c:pt>
                <c:pt idx="24397">
                  <c:v>-0.97000000000000008</c:v>
                </c:pt>
                <c:pt idx="24398">
                  <c:v>-0.95000000000000007</c:v>
                </c:pt>
                <c:pt idx="24399">
                  <c:v>-0.92</c:v>
                </c:pt>
                <c:pt idx="24400">
                  <c:v>-0.9</c:v>
                </c:pt>
                <c:pt idx="24401">
                  <c:v>-0.87</c:v>
                </c:pt>
                <c:pt idx="24402">
                  <c:v>-0.85000000000000009</c:v>
                </c:pt>
                <c:pt idx="24403">
                  <c:v>-0.82000000000000006</c:v>
                </c:pt>
                <c:pt idx="24404">
                  <c:v>-0.8</c:v>
                </c:pt>
                <c:pt idx="24405">
                  <c:v>-0.77</c:v>
                </c:pt>
                <c:pt idx="24406">
                  <c:v>-0.75</c:v>
                </c:pt>
                <c:pt idx="24407">
                  <c:v>-0.72000000000000008</c:v>
                </c:pt>
                <c:pt idx="24408">
                  <c:v>-0.70000000000000007</c:v>
                </c:pt>
                <c:pt idx="24409">
                  <c:v>-0.67</c:v>
                </c:pt>
                <c:pt idx="24410">
                  <c:v>-0.65</c:v>
                </c:pt>
                <c:pt idx="24411">
                  <c:v>-0.61</c:v>
                </c:pt>
                <c:pt idx="24412">
                  <c:v>-0.59000000000000008</c:v>
                </c:pt>
                <c:pt idx="24413">
                  <c:v>-0.56000000000000005</c:v>
                </c:pt>
                <c:pt idx="24414">
                  <c:v>-0.54</c:v>
                </c:pt>
                <c:pt idx="24415">
                  <c:v>-0.51</c:v>
                </c:pt>
                <c:pt idx="24416">
                  <c:v>-0.49</c:v>
                </c:pt>
                <c:pt idx="24417">
                  <c:v>-0.45999999999999996</c:v>
                </c:pt>
                <c:pt idx="24418">
                  <c:v>-0.43999999999999995</c:v>
                </c:pt>
                <c:pt idx="24419">
                  <c:v>-0.41000000000000014</c:v>
                </c:pt>
                <c:pt idx="24420">
                  <c:v>-0.38000000000000012</c:v>
                </c:pt>
                <c:pt idx="24421">
                  <c:v>-0.35000000000000009</c:v>
                </c:pt>
                <c:pt idx="24422">
                  <c:v>-0.33000000000000007</c:v>
                </c:pt>
                <c:pt idx="24423">
                  <c:v>-0.30000000000000004</c:v>
                </c:pt>
                <c:pt idx="24424">
                  <c:v>-0.28000000000000003</c:v>
                </c:pt>
                <c:pt idx="24425">
                  <c:v>-0.25</c:v>
                </c:pt>
                <c:pt idx="24426">
                  <c:v>-0.22999999999999998</c:v>
                </c:pt>
                <c:pt idx="24427">
                  <c:v>-0.19999999999999996</c:v>
                </c:pt>
                <c:pt idx="24428">
                  <c:v>-0.17999999999999994</c:v>
                </c:pt>
                <c:pt idx="24429">
                  <c:v>-0.15000000000000013</c:v>
                </c:pt>
                <c:pt idx="24430">
                  <c:v>-0.13000000000000012</c:v>
                </c:pt>
                <c:pt idx="24431">
                  <c:v>-0.10000000000000009</c:v>
                </c:pt>
                <c:pt idx="24432">
                  <c:v>-8.0000000000000071E-2</c:v>
                </c:pt>
                <c:pt idx="24433">
                  <c:v>-7.0000000000000062E-2</c:v>
                </c:pt>
                <c:pt idx="24434">
                  <c:v>-5.0000000000000044E-2</c:v>
                </c:pt>
                <c:pt idx="24435">
                  <c:v>-2.0000000000000018E-2</c:v>
                </c:pt>
                <c:pt idx="24436">
                  <c:v>0</c:v>
                </c:pt>
                <c:pt idx="24437">
                  <c:v>1.0000000000000009E-2</c:v>
                </c:pt>
                <c:pt idx="24438">
                  <c:v>3.0000000000000027E-2</c:v>
                </c:pt>
                <c:pt idx="24439">
                  <c:v>5.0000000000000044E-2</c:v>
                </c:pt>
                <c:pt idx="24440">
                  <c:v>8.0000000000000071E-2</c:v>
                </c:pt>
                <c:pt idx="24441">
                  <c:v>9.9999999999999867E-2</c:v>
                </c:pt>
                <c:pt idx="24442">
                  <c:v>0.12999999999999989</c:v>
                </c:pt>
                <c:pt idx="24443">
                  <c:v>0.14999999999999991</c:v>
                </c:pt>
                <c:pt idx="24444">
                  <c:v>0.17999999999999994</c:v>
                </c:pt>
                <c:pt idx="24445">
                  <c:v>0.17999999999999994</c:v>
                </c:pt>
                <c:pt idx="24446">
                  <c:v>0.19999999999999996</c:v>
                </c:pt>
                <c:pt idx="24447">
                  <c:v>0.22999999999999998</c:v>
                </c:pt>
                <c:pt idx="24448">
                  <c:v>0.24</c:v>
                </c:pt>
                <c:pt idx="24449">
                  <c:v>0.25</c:v>
                </c:pt>
                <c:pt idx="24450">
                  <c:v>0.27</c:v>
                </c:pt>
                <c:pt idx="24451">
                  <c:v>0.28000000000000003</c:v>
                </c:pt>
                <c:pt idx="24452">
                  <c:v>0.29000000000000004</c:v>
                </c:pt>
                <c:pt idx="24453">
                  <c:v>0.29000000000000004</c:v>
                </c:pt>
                <c:pt idx="24454">
                  <c:v>0.26</c:v>
                </c:pt>
                <c:pt idx="24455">
                  <c:v>0.25</c:v>
                </c:pt>
                <c:pt idx="24456">
                  <c:v>0.25</c:v>
                </c:pt>
                <c:pt idx="24457">
                  <c:v>0.22999999999999998</c:v>
                </c:pt>
                <c:pt idx="24458">
                  <c:v>0.19999999999999996</c:v>
                </c:pt>
                <c:pt idx="24459">
                  <c:v>0.18999999999999995</c:v>
                </c:pt>
                <c:pt idx="24460">
                  <c:v>0.17999999999999994</c:v>
                </c:pt>
                <c:pt idx="24461">
                  <c:v>0.14999999999999991</c:v>
                </c:pt>
                <c:pt idx="24462">
                  <c:v>0.12999999999999989</c:v>
                </c:pt>
                <c:pt idx="24463">
                  <c:v>0.11999999999999988</c:v>
                </c:pt>
                <c:pt idx="24464">
                  <c:v>9.9999999999999867E-2</c:v>
                </c:pt>
                <c:pt idx="24465">
                  <c:v>8.0000000000000071E-2</c:v>
                </c:pt>
                <c:pt idx="24466">
                  <c:v>5.0000000000000044E-2</c:v>
                </c:pt>
                <c:pt idx="24467">
                  <c:v>3.0000000000000027E-2</c:v>
                </c:pt>
                <c:pt idx="24468">
                  <c:v>2.0000000000000018E-2</c:v>
                </c:pt>
                <c:pt idx="24469">
                  <c:v>0</c:v>
                </c:pt>
                <c:pt idx="24470">
                  <c:v>-2.0000000000000018E-2</c:v>
                </c:pt>
                <c:pt idx="24471">
                  <c:v>-5.0000000000000044E-2</c:v>
                </c:pt>
                <c:pt idx="24472">
                  <c:v>-7.0000000000000062E-2</c:v>
                </c:pt>
                <c:pt idx="24473">
                  <c:v>-8.0000000000000071E-2</c:v>
                </c:pt>
                <c:pt idx="24474">
                  <c:v>-0.10000000000000009</c:v>
                </c:pt>
                <c:pt idx="24475">
                  <c:v>-0.13000000000000012</c:v>
                </c:pt>
                <c:pt idx="24476">
                  <c:v>-0.15000000000000013</c:v>
                </c:pt>
                <c:pt idx="24477">
                  <c:v>-0.17999999999999994</c:v>
                </c:pt>
                <c:pt idx="24478">
                  <c:v>-0.19999999999999996</c:v>
                </c:pt>
                <c:pt idx="24479">
                  <c:v>-0.22999999999999998</c:v>
                </c:pt>
                <c:pt idx="24480">
                  <c:v>-0.25</c:v>
                </c:pt>
                <c:pt idx="24481">
                  <c:v>-0.28000000000000003</c:v>
                </c:pt>
                <c:pt idx="24482">
                  <c:v>-0.30000000000000004</c:v>
                </c:pt>
                <c:pt idx="24483">
                  <c:v>-0.31000000000000005</c:v>
                </c:pt>
                <c:pt idx="24484">
                  <c:v>-0.34000000000000008</c:v>
                </c:pt>
                <c:pt idx="24485">
                  <c:v>-0.3600000000000001</c:v>
                </c:pt>
                <c:pt idx="24486">
                  <c:v>-0.39000000000000012</c:v>
                </c:pt>
                <c:pt idx="24487">
                  <c:v>-0.41999999999999993</c:v>
                </c:pt>
                <c:pt idx="24488">
                  <c:v>-0.41999999999999993</c:v>
                </c:pt>
                <c:pt idx="24489">
                  <c:v>-0.43999999999999995</c:v>
                </c:pt>
                <c:pt idx="24490">
                  <c:v>-0.47</c:v>
                </c:pt>
                <c:pt idx="24491">
                  <c:v>-0.49</c:v>
                </c:pt>
                <c:pt idx="24492">
                  <c:v>-0.52</c:v>
                </c:pt>
                <c:pt idx="24493">
                  <c:v>-0.55000000000000004</c:v>
                </c:pt>
                <c:pt idx="24494">
                  <c:v>-0.57000000000000006</c:v>
                </c:pt>
                <c:pt idx="24495">
                  <c:v>-0.60000000000000009</c:v>
                </c:pt>
                <c:pt idx="24496">
                  <c:v>-0.62</c:v>
                </c:pt>
                <c:pt idx="24497">
                  <c:v>-0.65</c:v>
                </c:pt>
                <c:pt idx="24498">
                  <c:v>-0.65</c:v>
                </c:pt>
                <c:pt idx="24499">
                  <c:v>-0.67</c:v>
                </c:pt>
                <c:pt idx="24500">
                  <c:v>-0.70000000000000007</c:v>
                </c:pt>
                <c:pt idx="24501">
                  <c:v>-0.72000000000000008</c:v>
                </c:pt>
                <c:pt idx="24502">
                  <c:v>-0.75</c:v>
                </c:pt>
                <c:pt idx="24503">
                  <c:v>-0.76</c:v>
                </c:pt>
                <c:pt idx="24504">
                  <c:v>-0.77</c:v>
                </c:pt>
                <c:pt idx="24505">
                  <c:v>-0.8</c:v>
                </c:pt>
                <c:pt idx="24506">
                  <c:v>-0.82000000000000006</c:v>
                </c:pt>
                <c:pt idx="24507">
                  <c:v>-0.85000000000000009</c:v>
                </c:pt>
                <c:pt idx="24508">
                  <c:v>-0.86</c:v>
                </c:pt>
                <c:pt idx="24509">
                  <c:v>-0.87</c:v>
                </c:pt>
                <c:pt idx="24510">
                  <c:v>-0.9</c:v>
                </c:pt>
                <c:pt idx="24511">
                  <c:v>-0.92</c:v>
                </c:pt>
                <c:pt idx="24512">
                  <c:v>-0.95000000000000007</c:v>
                </c:pt>
                <c:pt idx="24513">
                  <c:v>-0.97000000000000008</c:v>
                </c:pt>
                <c:pt idx="24514">
                  <c:v>-0.97000000000000008</c:v>
                </c:pt>
                <c:pt idx="24515">
                  <c:v>-1.01</c:v>
                </c:pt>
                <c:pt idx="24516">
                  <c:v>-1.03</c:v>
                </c:pt>
                <c:pt idx="24517">
                  <c:v>-1.06</c:v>
                </c:pt>
                <c:pt idx="24518">
                  <c:v>-1.07</c:v>
                </c:pt>
                <c:pt idx="24519">
                  <c:v>-1.08</c:v>
                </c:pt>
                <c:pt idx="24520">
                  <c:v>-1.1100000000000001</c:v>
                </c:pt>
                <c:pt idx="24521">
                  <c:v>-1.1300000000000001</c:v>
                </c:pt>
                <c:pt idx="24522">
                  <c:v>-1.1600000000000001</c:v>
                </c:pt>
                <c:pt idx="24523">
                  <c:v>-1.1800000000000002</c:v>
                </c:pt>
                <c:pt idx="24524">
                  <c:v>-1.1800000000000002</c:v>
                </c:pt>
                <c:pt idx="24525">
                  <c:v>-1.21</c:v>
                </c:pt>
                <c:pt idx="24526">
                  <c:v>-1.23</c:v>
                </c:pt>
                <c:pt idx="24527">
                  <c:v>-1.26</c:v>
                </c:pt>
                <c:pt idx="24528">
                  <c:v>-1.28</c:v>
                </c:pt>
                <c:pt idx="24529">
                  <c:v>-1.28</c:v>
                </c:pt>
                <c:pt idx="24530">
                  <c:v>-1.31</c:v>
                </c:pt>
                <c:pt idx="24531">
                  <c:v>-1.33</c:v>
                </c:pt>
                <c:pt idx="24532">
                  <c:v>-1.36</c:v>
                </c:pt>
                <c:pt idx="24533">
                  <c:v>-1.3800000000000001</c:v>
                </c:pt>
                <c:pt idx="24534">
                  <c:v>-1.3900000000000001</c:v>
                </c:pt>
                <c:pt idx="24535">
                  <c:v>-1.4100000000000001</c:v>
                </c:pt>
                <c:pt idx="24536">
                  <c:v>-1.44</c:v>
                </c:pt>
                <c:pt idx="24537">
                  <c:v>-1.46</c:v>
                </c:pt>
                <c:pt idx="24538">
                  <c:v>-1.48</c:v>
                </c:pt>
                <c:pt idx="24539">
                  <c:v>-1.49</c:v>
                </c:pt>
                <c:pt idx="24540">
                  <c:v>-1.51</c:v>
                </c:pt>
                <c:pt idx="24541">
                  <c:v>-1.54</c:v>
                </c:pt>
                <c:pt idx="24542">
                  <c:v>-1.55</c:v>
                </c:pt>
                <c:pt idx="24543">
                  <c:v>-1.56</c:v>
                </c:pt>
                <c:pt idx="24544">
                  <c:v>-1.59</c:v>
                </c:pt>
                <c:pt idx="24545">
                  <c:v>-1.61</c:v>
                </c:pt>
                <c:pt idx="24546">
                  <c:v>-1.62</c:v>
                </c:pt>
                <c:pt idx="24547">
                  <c:v>-1.6400000000000001</c:v>
                </c:pt>
                <c:pt idx="24548">
                  <c:v>-1.6600000000000001</c:v>
                </c:pt>
                <c:pt idx="24549">
                  <c:v>-1.69</c:v>
                </c:pt>
                <c:pt idx="24550">
                  <c:v>-1.7</c:v>
                </c:pt>
                <c:pt idx="24551">
                  <c:v>-1.71</c:v>
                </c:pt>
                <c:pt idx="24552">
                  <c:v>-1.74</c:v>
                </c:pt>
                <c:pt idx="24553">
                  <c:v>-1.75</c:v>
                </c:pt>
                <c:pt idx="24554">
                  <c:v>-1.76</c:v>
                </c:pt>
                <c:pt idx="24555">
                  <c:v>-1.79</c:v>
                </c:pt>
                <c:pt idx="24556">
                  <c:v>-1.8</c:v>
                </c:pt>
                <c:pt idx="24557">
                  <c:v>-1.8</c:v>
                </c:pt>
                <c:pt idx="24558">
                  <c:v>-1.8</c:v>
                </c:pt>
                <c:pt idx="24559">
                  <c:v>-1.79</c:v>
                </c:pt>
                <c:pt idx="24560">
                  <c:v>-1.76</c:v>
                </c:pt>
                <c:pt idx="24561">
                  <c:v>-1.74</c:v>
                </c:pt>
                <c:pt idx="24562">
                  <c:v>-1.73</c:v>
                </c:pt>
                <c:pt idx="24563">
                  <c:v>-1.71</c:v>
                </c:pt>
                <c:pt idx="24564">
                  <c:v>-1.7</c:v>
                </c:pt>
                <c:pt idx="24565">
                  <c:v>-1.69</c:v>
                </c:pt>
                <c:pt idx="24566">
                  <c:v>-1.6600000000000001</c:v>
                </c:pt>
                <c:pt idx="24567">
                  <c:v>-1.6400000000000001</c:v>
                </c:pt>
                <c:pt idx="24568">
                  <c:v>-1.62</c:v>
                </c:pt>
                <c:pt idx="24569">
                  <c:v>-1.61</c:v>
                </c:pt>
                <c:pt idx="24570">
                  <c:v>-1.59</c:v>
                </c:pt>
                <c:pt idx="24571">
                  <c:v>-1.56</c:v>
                </c:pt>
                <c:pt idx="24572">
                  <c:v>-1.54</c:v>
                </c:pt>
                <c:pt idx="24573">
                  <c:v>-1.54</c:v>
                </c:pt>
                <c:pt idx="24574">
                  <c:v>-1.51</c:v>
                </c:pt>
                <c:pt idx="24575">
                  <c:v>-1.49</c:v>
                </c:pt>
                <c:pt idx="24576">
                  <c:v>-1.46</c:v>
                </c:pt>
                <c:pt idx="24577">
                  <c:v>-1.45</c:v>
                </c:pt>
                <c:pt idx="24578">
                  <c:v>-1.44</c:v>
                </c:pt>
                <c:pt idx="24579">
                  <c:v>-1.4100000000000001</c:v>
                </c:pt>
                <c:pt idx="24580">
                  <c:v>-1.3900000000000001</c:v>
                </c:pt>
                <c:pt idx="24581">
                  <c:v>-1.36</c:v>
                </c:pt>
                <c:pt idx="24582">
                  <c:v>-1.33</c:v>
                </c:pt>
                <c:pt idx="24583">
                  <c:v>-1.31</c:v>
                </c:pt>
                <c:pt idx="24584">
                  <c:v>-1.28</c:v>
                </c:pt>
                <c:pt idx="24585">
                  <c:v>-1.26</c:v>
                </c:pt>
                <c:pt idx="24586">
                  <c:v>-1.25</c:v>
                </c:pt>
                <c:pt idx="24587">
                  <c:v>-1.23</c:v>
                </c:pt>
                <c:pt idx="24588">
                  <c:v>-1.21</c:v>
                </c:pt>
                <c:pt idx="24589">
                  <c:v>-1.1800000000000002</c:v>
                </c:pt>
                <c:pt idx="24590">
                  <c:v>-1.1600000000000001</c:v>
                </c:pt>
                <c:pt idx="24591">
                  <c:v>-1.1499999999999999</c:v>
                </c:pt>
                <c:pt idx="24592">
                  <c:v>-1.1300000000000001</c:v>
                </c:pt>
                <c:pt idx="24593">
                  <c:v>-1.1100000000000001</c:v>
                </c:pt>
                <c:pt idx="24594">
                  <c:v>-1.08</c:v>
                </c:pt>
                <c:pt idx="24595">
                  <c:v>-1.06</c:v>
                </c:pt>
                <c:pt idx="24596">
                  <c:v>-1.03</c:v>
                </c:pt>
                <c:pt idx="24597">
                  <c:v>-1.02</c:v>
                </c:pt>
                <c:pt idx="24598">
                  <c:v>-1.01</c:v>
                </c:pt>
                <c:pt idx="24599">
                  <c:v>-0.98</c:v>
                </c:pt>
                <c:pt idx="24600">
                  <c:v>-0.96000000000000008</c:v>
                </c:pt>
                <c:pt idx="24601">
                  <c:v>-0.93</c:v>
                </c:pt>
                <c:pt idx="24602">
                  <c:v>-0.91</c:v>
                </c:pt>
                <c:pt idx="24603">
                  <c:v>-0.88</c:v>
                </c:pt>
                <c:pt idx="24604">
                  <c:v>-0.86</c:v>
                </c:pt>
                <c:pt idx="24605">
                  <c:v>-0.83000000000000007</c:v>
                </c:pt>
                <c:pt idx="24606">
                  <c:v>-0.81</c:v>
                </c:pt>
                <c:pt idx="24607">
                  <c:v>-0.78</c:v>
                </c:pt>
                <c:pt idx="24608">
                  <c:v>-0.76</c:v>
                </c:pt>
                <c:pt idx="24609">
                  <c:v>-0.73</c:v>
                </c:pt>
                <c:pt idx="24610">
                  <c:v>-0.70000000000000007</c:v>
                </c:pt>
                <c:pt idx="24611">
                  <c:v>-0.68</c:v>
                </c:pt>
                <c:pt idx="24612">
                  <c:v>-0.66</c:v>
                </c:pt>
                <c:pt idx="24613">
                  <c:v>-0.65</c:v>
                </c:pt>
                <c:pt idx="24614">
                  <c:v>-0.63</c:v>
                </c:pt>
                <c:pt idx="24615">
                  <c:v>-0.60000000000000009</c:v>
                </c:pt>
                <c:pt idx="24616">
                  <c:v>-0.58000000000000007</c:v>
                </c:pt>
                <c:pt idx="24617">
                  <c:v>-0.55000000000000004</c:v>
                </c:pt>
                <c:pt idx="24618">
                  <c:v>-0.55000000000000004</c:v>
                </c:pt>
                <c:pt idx="24619">
                  <c:v>-0.53</c:v>
                </c:pt>
                <c:pt idx="24620">
                  <c:v>-0.5</c:v>
                </c:pt>
                <c:pt idx="24621">
                  <c:v>-0.48</c:v>
                </c:pt>
                <c:pt idx="24622">
                  <c:v>-0.44999999999999996</c:v>
                </c:pt>
                <c:pt idx="24623">
                  <c:v>-0.42999999999999994</c:v>
                </c:pt>
                <c:pt idx="24624">
                  <c:v>-0.40000000000000013</c:v>
                </c:pt>
                <c:pt idx="24625">
                  <c:v>-0.38000000000000012</c:v>
                </c:pt>
                <c:pt idx="24626">
                  <c:v>-0.35000000000000009</c:v>
                </c:pt>
                <c:pt idx="24627">
                  <c:v>-0.33000000000000007</c:v>
                </c:pt>
                <c:pt idx="24628">
                  <c:v>-0.31000000000000005</c:v>
                </c:pt>
                <c:pt idx="24629">
                  <c:v>-0.30000000000000004</c:v>
                </c:pt>
                <c:pt idx="24630">
                  <c:v>-0.28000000000000003</c:v>
                </c:pt>
                <c:pt idx="24631">
                  <c:v>-0.25</c:v>
                </c:pt>
                <c:pt idx="24632">
                  <c:v>-0.22999999999999998</c:v>
                </c:pt>
                <c:pt idx="24633">
                  <c:v>-0.21999999999999997</c:v>
                </c:pt>
                <c:pt idx="24634">
                  <c:v>-0.19999999999999996</c:v>
                </c:pt>
                <c:pt idx="24635">
                  <c:v>-0.17999999999999994</c:v>
                </c:pt>
                <c:pt idx="24636">
                  <c:v>-0.15000000000000013</c:v>
                </c:pt>
                <c:pt idx="24637">
                  <c:v>-0.13000000000000012</c:v>
                </c:pt>
                <c:pt idx="24638">
                  <c:v>-0.13000000000000012</c:v>
                </c:pt>
                <c:pt idx="24639">
                  <c:v>-0.10000000000000009</c:v>
                </c:pt>
                <c:pt idx="24640">
                  <c:v>-7.0000000000000062E-2</c:v>
                </c:pt>
                <c:pt idx="24641">
                  <c:v>-5.0000000000000044E-2</c:v>
                </c:pt>
                <c:pt idx="24642">
                  <c:v>-3.0000000000000027E-2</c:v>
                </c:pt>
                <c:pt idx="24643">
                  <c:v>-2.0000000000000018E-2</c:v>
                </c:pt>
                <c:pt idx="24644">
                  <c:v>0</c:v>
                </c:pt>
                <c:pt idx="24645">
                  <c:v>3.0000000000000027E-2</c:v>
                </c:pt>
                <c:pt idx="24646">
                  <c:v>5.0000000000000044E-2</c:v>
                </c:pt>
                <c:pt idx="24647">
                  <c:v>8.0000000000000071E-2</c:v>
                </c:pt>
                <c:pt idx="24648">
                  <c:v>8.9999999999999858E-2</c:v>
                </c:pt>
                <c:pt idx="24649">
                  <c:v>9.9999999999999867E-2</c:v>
                </c:pt>
                <c:pt idx="24650">
                  <c:v>0.12999999999999989</c:v>
                </c:pt>
                <c:pt idx="24651">
                  <c:v>0.14999999999999991</c:v>
                </c:pt>
                <c:pt idx="24652">
                  <c:v>0.15999999999999992</c:v>
                </c:pt>
                <c:pt idx="24653">
                  <c:v>0.17999999999999994</c:v>
                </c:pt>
                <c:pt idx="24654">
                  <c:v>0.17999999999999994</c:v>
                </c:pt>
                <c:pt idx="24655">
                  <c:v>0.17999999999999994</c:v>
                </c:pt>
                <c:pt idx="24656">
                  <c:v>0.17999999999999994</c:v>
                </c:pt>
                <c:pt idx="24657">
                  <c:v>0.15999999999999992</c:v>
                </c:pt>
                <c:pt idx="24658">
                  <c:v>0.14999999999999991</c:v>
                </c:pt>
                <c:pt idx="24659">
                  <c:v>0.1399999999999999</c:v>
                </c:pt>
                <c:pt idx="24660">
                  <c:v>0.12999999999999989</c:v>
                </c:pt>
                <c:pt idx="24661">
                  <c:v>9.9999999999999867E-2</c:v>
                </c:pt>
                <c:pt idx="24662">
                  <c:v>8.0000000000000071E-2</c:v>
                </c:pt>
                <c:pt idx="24663">
                  <c:v>6.0000000000000053E-2</c:v>
                </c:pt>
                <c:pt idx="24664">
                  <c:v>5.0000000000000044E-2</c:v>
                </c:pt>
                <c:pt idx="24665">
                  <c:v>3.0000000000000027E-2</c:v>
                </c:pt>
                <c:pt idx="24666">
                  <c:v>0</c:v>
                </c:pt>
                <c:pt idx="24667">
                  <c:v>-2.0000000000000018E-2</c:v>
                </c:pt>
                <c:pt idx="24668">
                  <c:v>-3.0000000000000027E-2</c:v>
                </c:pt>
                <c:pt idx="24669">
                  <c:v>-5.0000000000000044E-2</c:v>
                </c:pt>
                <c:pt idx="24670">
                  <c:v>-7.0000000000000062E-2</c:v>
                </c:pt>
                <c:pt idx="24671">
                  <c:v>-0.10000000000000009</c:v>
                </c:pt>
                <c:pt idx="24672">
                  <c:v>-0.13000000000000012</c:v>
                </c:pt>
                <c:pt idx="24673">
                  <c:v>-0.14000000000000012</c:v>
                </c:pt>
                <c:pt idx="24674">
                  <c:v>-0.15000000000000013</c:v>
                </c:pt>
                <c:pt idx="24675">
                  <c:v>-0.17999999999999994</c:v>
                </c:pt>
                <c:pt idx="24676">
                  <c:v>-0.19999999999999996</c:v>
                </c:pt>
                <c:pt idx="24677">
                  <c:v>-0.22999999999999998</c:v>
                </c:pt>
                <c:pt idx="24678">
                  <c:v>-0.25</c:v>
                </c:pt>
                <c:pt idx="24679">
                  <c:v>-0.26</c:v>
                </c:pt>
                <c:pt idx="24680">
                  <c:v>-0.28000000000000003</c:v>
                </c:pt>
                <c:pt idx="24681">
                  <c:v>-0.30000000000000004</c:v>
                </c:pt>
                <c:pt idx="24682">
                  <c:v>-0.33000000000000007</c:v>
                </c:pt>
                <c:pt idx="24683">
                  <c:v>-0.35000000000000009</c:v>
                </c:pt>
                <c:pt idx="24684">
                  <c:v>-0.3600000000000001</c:v>
                </c:pt>
                <c:pt idx="24685">
                  <c:v>-0.38000000000000012</c:v>
                </c:pt>
                <c:pt idx="24686">
                  <c:v>-0.40000000000000013</c:v>
                </c:pt>
                <c:pt idx="24687">
                  <c:v>-0.42999999999999994</c:v>
                </c:pt>
                <c:pt idx="24688">
                  <c:v>-0.44999999999999996</c:v>
                </c:pt>
                <c:pt idx="24689">
                  <c:v>-0.48</c:v>
                </c:pt>
                <c:pt idx="24690">
                  <c:v>-0.5</c:v>
                </c:pt>
                <c:pt idx="24691">
                  <c:v>-0.53</c:v>
                </c:pt>
                <c:pt idx="24692">
                  <c:v>-0.55000000000000004</c:v>
                </c:pt>
                <c:pt idx="24693">
                  <c:v>-0.58000000000000007</c:v>
                </c:pt>
                <c:pt idx="24694">
                  <c:v>-0.59000000000000008</c:v>
                </c:pt>
                <c:pt idx="24695">
                  <c:v>-0.60000000000000009</c:v>
                </c:pt>
                <c:pt idx="24696">
                  <c:v>-0.63</c:v>
                </c:pt>
                <c:pt idx="24697">
                  <c:v>-0.65</c:v>
                </c:pt>
                <c:pt idx="24698">
                  <c:v>-0.68</c:v>
                </c:pt>
                <c:pt idx="24699">
                  <c:v>-0.70000000000000007</c:v>
                </c:pt>
                <c:pt idx="24700">
                  <c:v>-0.73</c:v>
                </c:pt>
                <c:pt idx="24701">
                  <c:v>-0.76</c:v>
                </c:pt>
                <c:pt idx="24702">
                  <c:v>-0.78</c:v>
                </c:pt>
                <c:pt idx="24703">
                  <c:v>-0.81</c:v>
                </c:pt>
                <c:pt idx="24704">
                  <c:v>-0.81</c:v>
                </c:pt>
                <c:pt idx="24705">
                  <c:v>-0.83000000000000007</c:v>
                </c:pt>
                <c:pt idx="24706">
                  <c:v>-0.86</c:v>
                </c:pt>
                <c:pt idx="24707">
                  <c:v>-0.88</c:v>
                </c:pt>
                <c:pt idx="24708">
                  <c:v>-0.91</c:v>
                </c:pt>
                <c:pt idx="24709">
                  <c:v>-0.91</c:v>
                </c:pt>
                <c:pt idx="24710">
                  <c:v>-0.93</c:v>
                </c:pt>
                <c:pt idx="24711">
                  <c:v>-0.96000000000000008</c:v>
                </c:pt>
                <c:pt idx="24712">
                  <c:v>-0.98</c:v>
                </c:pt>
                <c:pt idx="24713">
                  <c:v>-1.01</c:v>
                </c:pt>
                <c:pt idx="24714">
                  <c:v>-1.02</c:v>
                </c:pt>
                <c:pt idx="24715">
                  <c:v>-1.03</c:v>
                </c:pt>
                <c:pt idx="24716">
                  <c:v>-1.06</c:v>
                </c:pt>
                <c:pt idx="24717">
                  <c:v>-1.08</c:v>
                </c:pt>
                <c:pt idx="24718">
                  <c:v>-1.1100000000000001</c:v>
                </c:pt>
                <c:pt idx="24719">
                  <c:v>-1.1300000000000001</c:v>
                </c:pt>
                <c:pt idx="24720">
                  <c:v>-1.1600000000000001</c:v>
                </c:pt>
                <c:pt idx="24721">
                  <c:v>-1.1800000000000002</c:v>
                </c:pt>
                <c:pt idx="24722">
                  <c:v>-1.21</c:v>
                </c:pt>
                <c:pt idx="24723">
                  <c:v>-1.23</c:v>
                </c:pt>
                <c:pt idx="24724">
                  <c:v>-1.26</c:v>
                </c:pt>
                <c:pt idx="24725">
                  <c:v>-1.28</c:v>
                </c:pt>
                <c:pt idx="24726">
                  <c:v>-1.28</c:v>
                </c:pt>
                <c:pt idx="24727">
                  <c:v>-1.31</c:v>
                </c:pt>
                <c:pt idx="24728">
                  <c:v>-1.33</c:v>
                </c:pt>
                <c:pt idx="24729">
                  <c:v>-1.36</c:v>
                </c:pt>
                <c:pt idx="24730">
                  <c:v>-1.3800000000000001</c:v>
                </c:pt>
                <c:pt idx="24731">
                  <c:v>-1.3900000000000001</c:v>
                </c:pt>
                <c:pt idx="24732">
                  <c:v>-1.4100000000000001</c:v>
                </c:pt>
                <c:pt idx="24733">
                  <c:v>-1.44</c:v>
                </c:pt>
                <c:pt idx="24734">
                  <c:v>-1.44</c:v>
                </c:pt>
                <c:pt idx="24735">
                  <c:v>-1.46</c:v>
                </c:pt>
                <c:pt idx="24736">
                  <c:v>-1.49</c:v>
                </c:pt>
                <c:pt idx="24737">
                  <c:v>-1.51</c:v>
                </c:pt>
                <c:pt idx="24738">
                  <c:v>-1.51</c:v>
                </c:pt>
                <c:pt idx="24739">
                  <c:v>-1.54</c:v>
                </c:pt>
                <c:pt idx="24740">
                  <c:v>-1.56</c:v>
                </c:pt>
                <c:pt idx="24741">
                  <c:v>-1.56</c:v>
                </c:pt>
                <c:pt idx="24742">
                  <c:v>-1.59</c:v>
                </c:pt>
                <c:pt idx="24743">
                  <c:v>-1.6</c:v>
                </c:pt>
                <c:pt idx="24744">
                  <c:v>-1.61</c:v>
                </c:pt>
                <c:pt idx="24745">
                  <c:v>-1.6300000000000001</c:v>
                </c:pt>
                <c:pt idx="24746">
                  <c:v>-1.6400000000000001</c:v>
                </c:pt>
                <c:pt idx="24747">
                  <c:v>-1.6500000000000001</c:v>
                </c:pt>
                <c:pt idx="24748">
                  <c:v>-1.6500000000000001</c:v>
                </c:pt>
                <c:pt idx="24749">
                  <c:v>-1.61</c:v>
                </c:pt>
                <c:pt idx="24750">
                  <c:v>-1.59</c:v>
                </c:pt>
                <c:pt idx="24751">
                  <c:v>-1.58</c:v>
                </c:pt>
                <c:pt idx="24752">
                  <c:v>-1.56</c:v>
                </c:pt>
                <c:pt idx="24753">
                  <c:v>-1.54</c:v>
                </c:pt>
                <c:pt idx="24754">
                  <c:v>-1.51</c:v>
                </c:pt>
                <c:pt idx="24755">
                  <c:v>-1.49</c:v>
                </c:pt>
                <c:pt idx="24756">
                  <c:v>-1.46</c:v>
                </c:pt>
                <c:pt idx="24757">
                  <c:v>-1.44</c:v>
                </c:pt>
                <c:pt idx="24758">
                  <c:v>-1.36</c:v>
                </c:pt>
                <c:pt idx="24759">
                  <c:v>-1.33</c:v>
                </c:pt>
                <c:pt idx="24760">
                  <c:v>-1.31</c:v>
                </c:pt>
                <c:pt idx="24761">
                  <c:v>-1.28</c:v>
                </c:pt>
                <c:pt idx="24762">
                  <c:v>-1.26</c:v>
                </c:pt>
                <c:pt idx="24763">
                  <c:v>-1.25</c:v>
                </c:pt>
                <c:pt idx="24764">
                  <c:v>-1.23</c:v>
                </c:pt>
                <c:pt idx="24765">
                  <c:v>-1.21</c:v>
                </c:pt>
                <c:pt idx="24766">
                  <c:v>-1.1800000000000002</c:v>
                </c:pt>
                <c:pt idx="24767">
                  <c:v>-1.1600000000000001</c:v>
                </c:pt>
                <c:pt idx="24768">
                  <c:v>-1.1600000000000001</c:v>
                </c:pt>
                <c:pt idx="24769">
                  <c:v>-1.1300000000000001</c:v>
                </c:pt>
                <c:pt idx="24770">
                  <c:v>-1.1100000000000001</c:v>
                </c:pt>
                <c:pt idx="24771">
                  <c:v>-1.08</c:v>
                </c:pt>
                <c:pt idx="24772">
                  <c:v>-1.06</c:v>
                </c:pt>
                <c:pt idx="24773">
                  <c:v>-1.03</c:v>
                </c:pt>
                <c:pt idx="24774">
                  <c:v>-1.01</c:v>
                </c:pt>
                <c:pt idx="24775">
                  <c:v>-0.98</c:v>
                </c:pt>
                <c:pt idx="24776">
                  <c:v>-0.96000000000000008</c:v>
                </c:pt>
                <c:pt idx="24777">
                  <c:v>-0.93</c:v>
                </c:pt>
                <c:pt idx="24778">
                  <c:v>-0.9</c:v>
                </c:pt>
                <c:pt idx="24779">
                  <c:v>-0.87</c:v>
                </c:pt>
                <c:pt idx="24780">
                  <c:v>-0.85000000000000009</c:v>
                </c:pt>
                <c:pt idx="24781">
                  <c:v>-0.82000000000000006</c:v>
                </c:pt>
                <c:pt idx="24782">
                  <c:v>-0.8</c:v>
                </c:pt>
                <c:pt idx="24783">
                  <c:v>-0.77</c:v>
                </c:pt>
                <c:pt idx="24784">
                  <c:v>-0.74</c:v>
                </c:pt>
                <c:pt idx="24785">
                  <c:v>-0.71000000000000008</c:v>
                </c:pt>
                <c:pt idx="24786">
                  <c:v>-0.70000000000000007</c:v>
                </c:pt>
                <c:pt idx="24787">
                  <c:v>-0.69000000000000006</c:v>
                </c:pt>
                <c:pt idx="24788">
                  <c:v>-0.66</c:v>
                </c:pt>
                <c:pt idx="24789">
                  <c:v>-0.64</c:v>
                </c:pt>
                <c:pt idx="24790">
                  <c:v>-0.61</c:v>
                </c:pt>
                <c:pt idx="24791">
                  <c:v>-0.59000000000000008</c:v>
                </c:pt>
                <c:pt idx="24792">
                  <c:v>-0.58000000000000007</c:v>
                </c:pt>
                <c:pt idx="24793">
                  <c:v>-0.56000000000000005</c:v>
                </c:pt>
                <c:pt idx="24794">
                  <c:v>-0.54</c:v>
                </c:pt>
                <c:pt idx="24795">
                  <c:v>-0.51</c:v>
                </c:pt>
                <c:pt idx="24796">
                  <c:v>-0.49</c:v>
                </c:pt>
                <c:pt idx="24797">
                  <c:v>-0.45999999999999996</c:v>
                </c:pt>
                <c:pt idx="24798">
                  <c:v>-0.43999999999999995</c:v>
                </c:pt>
                <c:pt idx="24799">
                  <c:v>-0.41000000000000014</c:v>
                </c:pt>
                <c:pt idx="24800">
                  <c:v>-0.39000000000000012</c:v>
                </c:pt>
                <c:pt idx="24801">
                  <c:v>-0.3600000000000001</c:v>
                </c:pt>
                <c:pt idx="24802">
                  <c:v>-0.35000000000000009</c:v>
                </c:pt>
                <c:pt idx="24803">
                  <c:v>-0.34000000000000008</c:v>
                </c:pt>
                <c:pt idx="24804">
                  <c:v>-0.31000000000000005</c:v>
                </c:pt>
                <c:pt idx="24805">
                  <c:v>-0.28000000000000003</c:v>
                </c:pt>
                <c:pt idx="24806">
                  <c:v>-0.26</c:v>
                </c:pt>
                <c:pt idx="24807">
                  <c:v>-0.22999999999999998</c:v>
                </c:pt>
                <c:pt idx="24808">
                  <c:v>-0.20999999999999996</c:v>
                </c:pt>
                <c:pt idx="24809">
                  <c:v>-0.17999999999999994</c:v>
                </c:pt>
                <c:pt idx="24810">
                  <c:v>-0.16000000000000014</c:v>
                </c:pt>
                <c:pt idx="24811">
                  <c:v>-0.13000000000000012</c:v>
                </c:pt>
                <c:pt idx="24812">
                  <c:v>-0.1100000000000001</c:v>
                </c:pt>
                <c:pt idx="24813">
                  <c:v>-8.0000000000000071E-2</c:v>
                </c:pt>
                <c:pt idx="24814">
                  <c:v>-6.0000000000000053E-2</c:v>
                </c:pt>
                <c:pt idx="24815">
                  <c:v>-4.0000000000000036E-2</c:v>
                </c:pt>
                <c:pt idx="24816">
                  <c:v>-3.0000000000000027E-2</c:v>
                </c:pt>
                <c:pt idx="24817">
                  <c:v>-1.0000000000000009E-2</c:v>
                </c:pt>
                <c:pt idx="24818">
                  <c:v>2.0000000000000018E-2</c:v>
                </c:pt>
                <c:pt idx="24819">
                  <c:v>4.0000000000000036E-2</c:v>
                </c:pt>
                <c:pt idx="24820">
                  <c:v>7.0000000000000062E-2</c:v>
                </c:pt>
                <c:pt idx="24821">
                  <c:v>8.9999999999999858E-2</c:v>
                </c:pt>
                <c:pt idx="24822">
                  <c:v>0.11999999999999988</c:v>
                </c:pt>
                <c:pt idx="24823">
                  <c:v>0.1399999999999999</c:v>
                </c:pt>
                <c:pt idx="24824">
                  <c:v>0.15999999999999992</c:v>
                </c:pt>
                <c:pt idx="24825">
                  <c:v>0.16999999999999993</c:v>
                </c:pt>
                <c:pt idx="24826">
                  <c:v>0.18999999999999995</c:v>
                </c:pt>
                <c:pt idx="24827">
                  <c:v>0.18999999999999995</c:v>
                </c:pt>
                <c:pt idx="24828">
                  <c:v>0.18999999999999995</c:v>
                </c:pt>
                <c:pt idx="24829">
                  <c:v>0.18999999999999995</c:v>
                </c:pt>
                <c:pt idx="24830">
                  <c:v>0.18999999999999995</c:v>
                </c:pt>
                <c:pt idx="24831">
                  <c:v>0.18999999999999995</c:v>
                </c:pt>
                <c:pt idx="24832">
                  <c:v>0.16999999999999993</c:v>
                </c:pt>
                <c:pt idx="24833">
                  <c:v>0.1399999999999999</c:v>
                </c:pt>
                <c:pt idx="24834">
                  <c:v>0.11999999999999988</c:v>
                </c:pt>
                <c:pt idx="24835">
                  <c:v>8.9999999999999858E-2</c:v>
                </c:pt>
                <c:pt idx="24836">
                  <c:v>8.0000000000000071E-2</c:v>
                </c:pt>
                <c:pt idx="24837">
                  <c:v>7.0000000000000062E-2</c:v>
                </c:pt>
                <c:pt idx="24838">
                  <c:v>4.0000000000000036E-2</c:v>
                </c:pt>
                <c:pt idx="24839">
                  <c:v>2.0000000000000018E-2</c:v>
                </c:pt>
                <c:pt idx="24840">
                  <c:v>0</c:v>
                </c:pt>
                <c:pt idx="24841">
                  <c:v>-1.0000000000000009E-2</c:v>
                </c:pt>
                <c:pt idx="24842">
                  <c:v>-3.0000000000000027E-2</c:v>
                </c:pt>
                <c:pt idx="24843">
                  <c:v>-6.0000000000000053E-2</c:v>
                </c:pt>
                <c:pt idx="24844">
                  <c:v>-8.0000000000000071E-2</c:v>
                </c:pt>
                <c:pt idx="24845">
                  <c:v>-9.000000000000008E-2</c:v>
                </c:pt>
                <c:pt idx="24846">
                  <c:v>-0.1100000000000001</c:v>
                </c:pt>
                <c:pt idx="24847">
                  <c:v>-0.13000000000000012</c:v>
                </c:pt>
                <c:pt idx="24848">
                  <c:v>-0.16000000000000014</c:v>
                </c:pt>
                <c:pt idx="24849">
                  <c:v>-0.17999999999999994</c:v>
                </c:pt>
                <c:pt idx="24850">
                  <c:v>-0.20999999999999996</c:v>
                </c:pt>
                <c:pt idx="24851">
                  <c:v>-0.22999999999999998</c:v>
                </c:pt>
                <c:pt idx="24852">
                  <c:v>-0.26</c:v>
                </c:pt>
                <c:pt idx="24853">
                  <c:v>-0.28000000000000003</c:v>
                </c:pt>
                <c:pt idx="24854">
                  <c:v>-0.31000000000000005</c:v>
                </c:pt>
                <c:pt idx="24855">
                  <c:v>-0.34000000000000008</c:v>
                </c:pt>
                <c:pt idx="24856">
                  <c:v>-0.3600000000000001</c:v>
                </c:pt>
                <c:pt idx="24857">
                  <c:v>-0.39000000000000012</c:v>
                </c:pt>
                <c:pt idx="24858">
                  <c:v>-0.41000000000000014</c:v>
                </c:pt>
                <c:pt idx="24859">
                  <c:v>-0.43999999999999995</c:v>
                </c:pt>
                <c:pt idx="24860">
                  <c:v>-0.45999999999999996</c:v>
                </c:pt>
                <c:pt idx="24861">
                  <c:v>-0.49</c:v>
                </c:pt>
                <c:pt idx="24862">
                  <c:v>-0.49</c:v>
                </c:pt>
                <c:pt idx="24863">
                  <c:v>-0.51</c:v>
                </c:pt>
                <c:pt idx="24864">
                  <c:v>-0.54</c:v>
                </c:pt>
                <c:pt idx="24865">
                  <c:v>-0.56000000000000005</c:v>
                </c:pt>
                <c:pt idx="24866">
                  <c:v>-0.59000000000000008</c:v>
                </c:pt>
                <c:pt idx="24867">
                  <c:v>-0.60000000000000009</c:v>
                </c:pt>
                <c:pt idx="24868">
                  <c:v>-0.61</c:v>
                </c:pt>
                <c:pt idx="24869">
                  <c:v>-0.64</c:v>
                </c:pt>
                <c:pt idx="24870">
                  <c:v>-0.66</c:v>
                </c:pt>
                <c:pt idx="24871">
                  <c:v>-0.69000000000000006</c:v>
                </c:pt>
                <c:pt idx="24872">
                  <c:v>-0.70000000000000007</c:v>
                </c:pt>
                <c:pt idx="24873">
                  <c:v>-0.71000000000000008</c:v>
                </c:pt>
                <c:pt idx="24874">
                  <c:v>-0.74</c:v>
                </c:pt>
                <c:pt idx="24875">
                  <c:v>-0.76</c:v>
                </c:pt>
                <c:pt idx="24876">
                  <c:v>-0.79</c:v>
                </c:pt>
                <c:pt idx="24877">
                  <c:v>-0.8</c:v>
                </c:pt>
                <c:pt idx="24878">
                  <c:v>-0.81</c:v>
                </c:pt>
                <c:pt idx="24879">
                  <c:v>-0.84000000000000008</c:v>
                </c:pt>
                <c:pt idx="24880">
                  <c:v>-0.86</c:v>
                </c:pt>
                <c:pt idx="24881">
                  <c:v>-0.89</c:v>
                </c:pt>
                <c:pt idx="24882">
                  <c:v>-0.9</c:v>
                </c:pt>
                <c:pt idx="24883">
                  <c:v>-0.91</c:v>
                </c:pt>
                <c:pt idx="24884">
                  <c:v>-0.94000000000000006</c:v>
                </c:pt>
                <c:pt idx="24885">
                  <c:v>-0.97000000000000008</c:v>
                </c:pt>
                <c:pt idx="24886">
                  <c:v>-0.99</c:v>
                </c:pt>
                <c:pt idx="24887">
                  <c:v>-1.01</c:v>
                </c:pt>
                <c:pt idx="24888">
                  <c:v>-1.02</c:v>
                </c:pt>
                <c:pt idx="24889">
                  <c:v>-1.04</c:v>
                </c:pt>
                <c:pt idx="24890">
                  <c:v>-1.07</c:v>
                </c:pt>
                <c:pt idx="24891">
                  <c:v>-1.0900000000000001</c:v>
                </c:pt>
                <c:pt idx="24892">
                  <c:v>-1.1200000000000001</c:v>
                </c:pt>
                <c:pt idx="24893">
                  <c:v>-1.1400000000000001</c:v>
                </c:pt>
                <c:pt idx="24894">
                  <c:v>-1.17</c:v>
                </c:pt>
                <c:pt idx="24895">
                  <c:v>-1.19</c:v>
                </c:pt>
                <c:pt idx="24896">
                  <c:v>-1.22</c:v>
                </c:pt>
                <c:pt idx="24897">
                  <c:v>-1.24</c:v>
                </c:pt>
                <c:pt idx="24898">
                  <c:v>-1.27</c:v>
                </c:pt>
                <c:pt idx="24899">
                  <c:v>-1.28</c:v>
                </c:pt>
                <c:pt idx="24900">
                  <c:v>-1.29</c:v>
                </c:pt>
                <c:pt idx="24901">
                  <c:v>-1.32</c:v>
                </c:pt>
                <c:pt idx="24902">
                  <c:v>-1.34</c:v>
                </c:pt>
                <c:pt idx="24903">
                  <c:v>-1.37</c:v>
                </c:pt>
                <c:pt idx="24904">
                  <c:v>-1.3900000000000001</c:v>
                </c:pt>
                <c:pt idx="24905">
                  <c:v>-1.42</c:v>
                </c:pt>
                <c:pt idx="24906">
                  <c:v>-1.44</c:v>
                </c:pt>
                <c:pt idx="24907">
                  <c:v>-1.47</c:v>
                </c:pt>
                <c:pt idx="24908">
                  <c:v>-1.49</c:v>
                </c:pt>
                <c:pt idx="24909">
                  <c:v>-1.52</c:v>
                </c:pt>
                <c:pt idx="24910">
                  <c:v>-1.55</c:v>
                </c:pt>
                <c:pt idx="24911">
                  <c:v>-1.57</c:v>
                </c:pt>
                <c:pt idx="24912">
                  <c:v>-1.59</c:v>
                </c:pt>
                <c:pt idx="24913">
                  <c:v>-1.6</c:v>
                </c:pt>
                <c:pt idx="24914">
                  <c:v>-1.62</c:v>
                </c:pt>
                <c:pt idx="24915">
                  <c:v>-1.6500000000000001</c:v>
                </c:pt>
                <c:pt idx="24916">
                  <c:v>-1.6500000000000001</c:v>
                </c:pt>
                <c:pt idx="24917">
                  <c:v>-1.67</c:v>
                </c:pt>
                <c:pt idx="24918">
                  <c:v>-1.7</c:v>
                </c:pt>
                <c:pt idx="24919">
                  <c:v>-1.71</c:v>
                </c:pt>
                <c:pt idx="24920">
                  <c:v>-1.72</c:v>
                </c:pt>
                <c:pt idx="24921">
                  <c:v>-1.75</c:v>
                </c:pt>
                <c:pt idx="24922">
                  <c:v>-1.75</c:v>
                </c:pt>
                <c:pt idx="24923">
                  <c:v>-1.76</c:v>
                </c:pt>
                <c:pt idx="24924">
                  <c:v>-1.77</c:v>
                </c:pt>
                <c:pt idx="24925">
                  <c:v>-1.78</c:v>
                </c:pt>
                <c:pt idx="24926">
                  <c:v>-1.77</c:v>
                </c:pt>
                <c:pt idx="24927">
                  <c:v>-1.75</c:v>
                </c:pt>
                <c:pt idx="24928">
                  <c:v>-1.73</c:v>
                </c:pt>
                <c:pt idx="24929">
                  <c:v>-1.72</c:v>
                </c:pt>
                <c:pt idx="24930">
                  <c:v>-1.72</c:v>
                </c:pt>
                <c:pt idx="24931">
                  <c:v>-1.7</c:v>
                </c:pt>
                <c:pt idx="24932">
                  <c:v>-1.67</c:v>
                </c:pt>
                <c:pt idx="24933">
                  <c:v>-1.6600000000000001</c:v>
                </c:pt>
                <c:pt idx="24934">
                  <c:v>-1.6500000000000001</c:v>
                </c:pt>
                <c:pt idx="24935">
                  <c:v>-1.62</c:v>
                </c:pt>
                <c:pt idx="24936">
                  <c:v>-1.6</c:v>
                </c:pt>
                <c:pt idx="24937">
                  <c:v>-1.57</c:v>
                </c:pt>
                <c:pt idx="24938">
                  <c:v>-1.55</c:v>
                </c:pt>
                <c:pt idx="24939">
                  <c:v>-1.52</c:v>
                </c:pt>
                <c:pt idx="24940">
                  <c:v>-1.49</c:v>
                </c:pt>
                <c:pt idx="24941">
                  <c:v>-1.48</c:v>
                </c:pt>
                <c:pt idx="24942">
                  <c:v>-1.47</c:v>
                </c:pt>
                <c:pt idx="24943">
                  <c:v>-1.44</c:v>
                </c:pt>
                <c:pt idx="24944">
                  <c:v>-1.42</c:v>
                </c:pt>
                <c:pt idx="24945">
                  <c:v>-1.3900000000000001</c:v>
                </c:pt>
                <c:pt idx="24946">
                  <c:v>-1.3900000000000001</c:v>
                </c:pt>
                <c:pt idx="24947">
                  <c:v>-1.37</c:v>
                </c:pt>
                <c:pt idx="24948">
                  <c:v>-1.34</c:v>
                </c:pt>
                <c:pt idx="24949">
                  <c:v>-1.32</c:v>
                </c:pt>
                <c:pt idx="24950">
                  <c:v>-1.29</c:v>
                </c:pt>
                <c:pt idx="24951">
                  <c:v>-1.27</c:v>
                </c:pt>
                <c:pt idx="24952">
                  <c:v>-1.24</c:v>
                </c:pt>
                <c:pt idx="24953">
                  <c:v>-1.22</c:v>
                </c:pt>
                <c:pt idx="24954">
                  <c:v>-1.21</c:v>
                </c:pt>
                <c:pt idx="24955">
                  <c:v>-1.19</c:v>
                </c:pt>
                <c:pt idx="24956">
                  <c:v>-1.17</c:v>
                </c:pt>
                <c:pt idx="24957">
                  <c:v>-1.1400000000000001</c:v>
                </c:pt>
                <c:pt idx="24958">
                  <c:v>-1.1200000000000001</c:v>
                </c:pt>
                <c:pt idx="24959">
                  <c:v>-1.0900000000000001</c:v>
                </c:pt>
                <c:pt idx="24960">
                  <c:v>-1.07</c:v>
                </c:pt>
                <c:pt idx="24961">
                  <c:v>-1.04</c:v>
                </c:pt>
                <c:pt idx="24962">
                  <c:v>-1.02</c:v>
                </c:pt>
                <c:pt idx="24963">
                  <c:v>-0.99</c:v>
                </c:pt>
                <c:pt idx="24964">
                  <c:v>-0.98</c:v>
                </c:pt>
                <c:pt idx="24965">
                  <c:v>-0.97000000000000008</c:v>
                </c:pt>
                <c:pt idx="24966">
                  <c:v>-0.94000000000000006</c:v>
                </c:pt>
                <c:pt idx="24967">
                  <c:v>-0.91</c:v>
                </c:pt>
                <c:pt idx="24968">
                  <c:v>-0.89</c:v>
                </c:pt>
                <c:pt idx="24969">
                  <c:v>-0.86</c:v>
                </c:pt>
                <c:pt idx="24970">
                  <c:v>-0.83000000000000007</c:v>
                </c:pt>
                <c:pt idx="24971">
                  <c:v>-0.81</c:v>
                </c:pt>
                <c:pt idx="24972">
                  <c:v>-0.78</c:v>
                </c:pt>
                <c:pt idx="24973">
                  <c:v>-0.76</c:v>
                </c:pt>
                <c:pt idx="24974">
                  <c:v>-0.76</c:v>
                </c:pt>
                <c:pt idx="24975">
                  <c:v>-0.73</c:v>
                </c:pt>
                <c:pt idx="24976">
                  <c:v>-0.70000000000000007</c:v>
                </c:pt>
                <c:pt idx="24977">
                  <c:v>-0.68</c:v>
                </c:pt>
                <c:pt idx="24978">
                  <c:v>-0.65</c:v>
                </c:pt>
                <c:pt idx="24979">
                  <c:v>-0.63</c:v>
                </c:pt>
                <c:pt idx="24980">
                  <c:v>-0.60000000000000009</c:v>
                </c:pt>
                <c:pt idx="24981">
                  <c:v>-0.58000000000000007</c:v>
                </c:pt>
              </c:numCache>
            </c:numRef>
          </c:yVal>
          <c:smooth val="0"/>
          <c:extLst>
            <c:ext xmlns:c16="http://schemas.microsoft.com/office/drawing/2014/chart" uri="{C3380CC4-5D6E-409C-BE32-E72D297353CC}">
              <c16:uniqueId val="{00000003-DD21-408B-928D-18FC92824B49}"/>
            </c:ext>
          </c:extLst>
        </c:ser>
        <c:dLbls>
          <c:showLegendKey val="0"/>
          <c:showVal val="0"/>
          <c:showCatName val="0"/>
          <c:showSerName val="0"/>
          <c:showPercent val="0"/>
          <c:showBubbleSize val="0"/>
        </c:dLbls>
        <c:axId val="468990512"/>
        <c:axId val="470798616"/>
      </c:scatterChart>
      <c:scatterChart>
        <c:scatterStyle val="lineMarker"/>
        <c:varyColors val="0"/>
        <c:ser>
          <c:idx val="4"/>
          <c:order val="4"/>
          <c:tx>
            <c:v>S-29 Rain</c:v>
          </c:tx>
          <c:spPr>
            <a:ln w="25400" cap="rnd">
              <a:solidFill>
                <a:srgbClr val="00B0F0"/>
              </a:solidFill>
              <a:round/>
            </a:ln>
            <a:effectLst/>
          </c:spPr>
          <c:marker>
            <c:symbol val="none"/>
          </c:marker>
          <c:xVal>
            <c:numRef>
              <c:f>S29_R!$A$1:$A$5856</c:f>
              <c:numCache>
                <c:formatCode>m/d/yyyy\ h:mm</c:formatCode>
                <c:ptCount val="5856"/>
                <c:pt idx="0">
                  <c:v>42309</c:v>
                </c:pt>
                <c:pt idx="1">
                  <c:v>42309.010416666664</c:v>
                </c:pt>
                <c:pt idx="2">
                  <c:v>42309.020833333336</c:v>
                </c:pt>
                <c:pt idx="3">
                  <c:v>42309.03125</c:v>
                </c:pt>
                <c:pt idx="4">
                  <c:v>42309.041666666664</c:v>
                </c:pt>
                <c:pt idx="5">
                  <c:v>42309.052083333336</c:v>
                </c:pt>
                <c:pt idx="6">
                  <c:v>42309.0625</c:v>
                </c:pt>
                <c:pt idx="7">
                  <c:v>42309.072916666664</c:v>
                </c:pt>
                <c:pt idx="8">
                  <c:v>42309.083333333336</c:v>
                </c:pt>
                <c:pt idx="9">
                  <c:v>42309.09375</c:v>
                </c:pt>
                <c:pt idx="10">
                  <c:v>42309.104166666664</c:v>
                </c:pt>
                <c:pt idx="11">
                  <c:v>42309.114583333336</c:v>
                </c:pt>
                <c:pt idx="12">
                  <c:v>42309.125</c:v>
                </c:pt>
                <c:pt idx="13">
                  <c:v>42309.135416666664</c:v>
                </c:pt>
                <c:pt idx="14">
                  <c:v>42309.145833333336</c:v>
                </c:pt>
                <c:pt idx="15">
                  <c:v>42309.15625</c:v>
                </c:pt>
                <c:pt idx="16">
                  <c:v>42309.166666666664</c:v>
                </c:pt>
                <c:pt idx="17">
                  <c:v>42309.177083333336</c:v>
                </c:pt>
                <c:pt idx="18">
                  <c:v>42309.1875</c:v>
                </c:pt>
                <c:pt idx="19">
                  <c:v>42309.197916666664</c:v>
                </c:pt>
                <c:pt idx="20">
                  <c:v>42309.208333333336</c:v>
                </c:pt>
                <c:pt idx="21">
                  <c:v>42309.21875</c:v>
                </c:pt>
                <c:pt idx="22">
                  <c:v>42309.229166666664</c:v>
                </c:pt>
                <c:pt idx="23">
                  <c:v>42309.239583333336</c:v>
                </c:pt>
                <c:pt idx="24">
                  <c:v>42309.25</c:v>
                </c:pt>
                <c:pt idx="25">
                  <c:v>42309.260416666664</c:v>
                </c:pt>
                <c:pt idx="26">
                  <c:v>42309.270833333336</c:v>
                </c:pt>
                <c:pt idx="27">
                  <c:v>42309.28125</c:v>
                </c:pt>
                <c:pt idx="28">
                  <c:v>42309.291666666664</c:v>
                </c:pt>
                <c:pt idx="29">
                  <c:v>42309.302083333336</c:v>
                </c:pt>
                <c:pt idx="30">
                  <c:v>42309.3125</c:v>
                </c:pt>
                <c:pt idx="31">
                  <c:v>42309.322916666664</c:v>
                </c:pt>
                <c:pt idx="32">
                  <c:v>42309.333333333336</c:v>
                </c:pt>
                <c:pt idx="33">
                  <c:v>42309.34375</c:v>
                </c:pt>
                <c:pt idx="34">
                  <c:v>42309.354166666664</c:v>
                </c:pt>
                <c:pt idx="35">
                  <c:v>42309.364583333336</c:v>
                </c:pt>
                <c:pt idx="36">
                  <c:v>42309.375</c:v>
                </c:pt>
                <c:pt idx="37">
                  <c:v>42309.385416666664</c:v>
                </c:pt>
                <c:pt idx="38">
                  <c:v>42309.395833333336</c:v>
                </c:pt>
                <c:pt idx="39">
                  <c:v>42309.40625</c:v>
                </c:pt>
                <c:pt idx="40">
                  <c:v>42309.416666666664</c:v>
                </c:pt>
                <c:pt idx="41">
                  <c:v>42309.427083333336</c:v>
                </c:pt>
                <c:pt idx="42">
                  <c:v>42309.4375</c:v>
                </c:pt>
                <c:pt idx="43">
                  <c:v>42309.447916666664</c:v>
                </c:pt>
                <c:pt idx="44">
                  <c:v>42309.458333333336</c:v>
                </c:pt>
                <c:pt idx="45">
                  <c:v>42309.46875</c:v>
                </c:pt>
                <c:pt idx="46">
                  <c:v>42309.479166666664</c:v>
                </c:pt>
                <c:pt idx="47">
                  <c:v>42309.489583333336</c:v>
                </c:pt>
                <c:pt idx="48">
                  <c:v>42309.5</c:v>
                </c:pt>
                <c:pt idx="49">
                  <c:v>42309.510416666664</c:v>
                </c:pt>
                <c:pt idx="50">
                  <c:v>42309.520833333336</c:v>
                </c:pt>
                <c:pt idx="51">
                  <c:v>42309.53125</c:v>
                </c:pt>
                <c:pt idx="52">
                  <c:v>42309.541666666664</c:v>
                </c:pt>
                <c:pt idx="53">
                  <c:v>42309.552083333336</c:v>
                </c:pt>
                <c:pt idx="54">
                  <c:v>42309.5625</c:v>
                </c:pt>
                <c:pt idx="55">
                  <c:v>42309.572916666664</c:v>
                </c:pt>
                <c:pt idx="56">
                  <c:v>42309.583333333336</c:v>
                </c:pt>
                <c:pt idx="57">
                  <c:v>42309.59375</c:v>
                </c:pt>
                <c:pt idx="58">
                  <c:v>42309.604166666664</c:v>
                </c:pt>
                <c:pt idx="59">
                  <c:v>42309.614583333336</c:v>
                </c:pt>
                <c:pt idx="60">
                  <c:v>42309.625</c:v>
                </c:pt>
                <c:pt idx="61">
                  <c:v>42309.635416666664</c:v>
                </c:pt>
                <c:pt idx="62">
                  <c:v>42309.645833333336</c:v>
                </c:pt>
                <c:pt idx="63">
                  <c:v>42309.65625</c:v>
                </c:pt>
                <c:pt idx="64">
                  <c:v>42309.666666666664</c:v>
                </c:pt>
                <c:pt idx="65">
                  <c:v>42309.677083333336</c:v>
                </c:pt>
                <c:pt idx="66">
                  <c:v>42309.6875</c:v>
                </c:pt>
                <c:pt idx="67">
                  <c:v>42309.697916666664</c:v>
                </c:pt>
                <c:pt idx="68">
                  <c:v>42309.708333333336</c:v>
                </c:pt>
                <c:pt idx="69">
                  <c:v>42309.71875</c:v>
                </c:pt>
                <c:pt idx="70">
                  <c:v>42309.729166666664</c:v>
                </c:pt>
                <c:pt idx="71">
                  <c:v>42309.739583333336</c:v>
                </c:pt>
                <c:pt idx="72">
                  <c:v>42309.75</c:v>
                </c:pt>
                <c:pt idx="73">
                  <c:v>42309.760416666664</c:v>
                </c:pt>
                <c:pt idx="74">
                  <c:v>42309.770833333336</c:v>
                </c:pt>
                <c:pt idx="75">
                  <c:v>42309.78125</c:v>
                </c:pt>
                <c:pt idx="76">
                  <c:v>42309.791666666664</c:v>
                </c:pt>
                <c:pt idx="77">
                  <c:v>42309.802083333336</c:v>
                </c:pt>
                <c:pt idx="78">
                  <c:v>42309.8125</c:v>
                </c:pt>
                <c:pt idx="79">
                  <c:v>42309.822916666664</c:v>
                </c:pt>
                <c:pt idx="80">
                  <c:v>42309.833333333336</c:v>
                </c:pt>
                <c:pt idx="81">
                  <c:v>42309.84375</c:v>
                </c:pt>
                <c:pt idx="82">
                  <c:v>42309.854166666664</c:v>
                </c:pt>
                <c:pt idx="83">
                  <c:v>42309.864583333336</c:v>
                </c:pt>
                <c:pt idx="84">
                  <c:v>42309.875</c:v>
                </c:pt>
                <c:pt idx="85">
                  <c:v>42309.885416666664</c:v>
                </c:pt>
                <c:pt idx="86">
                  <c:v>42309.895833333336</c:v>
                </c:pt>
                <c:pt idx="87">
                  <c:v>42309.90625</c:v>
                </c:pt>
                <c:pt idx="88">
                  <c:v>42309.916666666664</c:v>
                </c:pt>
                <c:pt idx="89">
                  <c:v>42309.927083333336</c:v>
                </c:pt>
                <c:pt idx="90">
                  <c:v>42309.9375</c:v>
                </c:pt>
                <c:pt idx="91">
                  <c:v>42309.947916666664</c:v>
                </c:pt>
                <c:pt idx="92">
                  <c:v>42309.958333333336</c:v>
                </c:pt>
                <c:pt idx="93">
                  <c:v>42309.96875</c:v>
                </c:pt>
                <c:pt idx="94">
                  <c:v>42309.979166666664</c:v>
                </c:pt>
                <c:pt idx="95">
                  <c:v>42309.989583333336</c:v>
                </c:pt>
                <c:pt idx="96">
                  <c:v>42310</c:v>
                </c:pt>
                <c:pt idx="97">
                  <c:v>42310.010416666664</c:v>
                </c:pt>
                <c:pt idx="98">
                  <c:v>42310.020833333336</c:v>
                </c:pt>
                <c:pt idx="99">
                  <c:v>42310.03125</c:v>
                </c:pt>
                <c:pt idx="100">
                  <c:v>42310.041666666664</c:v>
                </c:pt>
                <c:pt idx="101">
                  <c:v>42310.052083333336</c:v>
                </c:pt>
                <c:pt idx="102">
                  <c:v>42310.0625</c:v>
                </c:pt>
                <c:pt idx="103">
                  <c:v>42310.072916666664</c:v>
                </c:pt>
                <c:pt idx="104">
                  <c:v>42310.083333333336</c:v>
                </c:pt>
                <c:pt idx="105">
                  <c:v>42310.09375</c:v>
                </c:pt>
                <c:pt idx="106">
                  <c:v>42310.104166666664</c:v>
                </c:pt>
                <c:pt idx="107">
                  <c:v>42310.114583333336</c:v>
                </c:pt>
                <c:pt idx="108">
                  <c:v>42310.125</c:v>
                </c:pt>
                <c:pt idx="109">
                  <c:v>42310.135416666664</c:v>
                </c:pt>
                <c:pt idx="110">
                  <c:v>42310.145833333336</c:v>
                </c:pt>
                <c:pt idx="111">
                  <c:v>42310.15625</c:v>
                </c:pt>
                <c:pt idx="112">
                  <c:v>42310.166666666664</c:v>
                </c:pt>
                <c:pt idx="113">
                  <c:v>42310.177083333336</c:v>
                </c:pt>
                <c:pt idx="114">
                  <c:v>42310.1875</c:v>
                </c:pt>
                <c:pt idx="115">
                  <c:v>42310.197916666664</c:v>
                </c:pt>
                <c:pt idx="116">
                  <c:v>42310.208333333336</c:v>
                </c:pt>
                <c:pt idx="117">
                  <c:v>42310.21875</c:v>
                </c:pt>
                <c:pt idx="118">
                  <c:v>42310.229166666664</c:v>
                </c:pt>
                <c:pt idx="119">
                  <c:v>42310.239583333336</c:v>
                </c:pt>
                <c:pt idx="120">
                  <c:v>42310.25</c:v>
                </c:pt>
                <c:pt idx="121">
                  <c:v>42310.260416666664</c:v>
                </c:pt>
                <c:pt idx="122">
                  <c:v>42310.270833333336</c:v>
                </c:pt>
                <c:pt idx="123">
                  <c:v>42310.28125</c:v>
                </c:pt>
                <c:pt idx="124">
                  <c:v>42310.291666666664</c:v>
                </c:pt>
                <c:pt idx="125">
                  <c:v>42310.302083333336</c:v>
                </c:pt>
                <c:pt idx="126">
                  <c:v>42310.3125</c:v>
                </c:pt>
                <c:pt idx="127">
                  <c:v>42310.322916666664</c:v>
                </c:pt>
                <c:pt idx="128">
                  <c:v>42310.333333333336</c:v>
                </c:pt>
                <c:pt idx="129">
                  <c:v>42310.34375</c:v>
                </c:pt>
                <c:pt idx="130">
                  <c:v>42310.354166666664</c:v>
                </c:pt>
                <c:pt idx="131">
                  <c:v>42310.364583333336</c:v>
                </c:pt>
                <c:pt idx="132">
                  <c:v>42310.375</c:v>
                </c:pt>
                <c:pt idx="133">
                  <c:v>42310.385416666664</c:v>
                </c:pt>
                <c:pt idx="134">
                  <c:v>42310.395833333336</c:v>
                </c:pt>
                <c:pt idx="135">
                  <c:v>42310.40625</c:v>
                </c:pt>
                <c:pt idx="136">
                  <c:v>42310.416666666664</c:v>
                </c:pt>
                <c:pt idx="137">
                  <c:v>42310.427083333336</c:v>
                </c:pt>
                <c:pt idx="138">
                  <c:v>42310.4375</c:v>
                </c:pt>
                <c:pt idx="139">
                  <c:v>42310.447916666664</c:v>
                </c:pt>
                <c:pt idx="140">
                  <c:v>42310.458333333336</c:v>
                </c:pt>
                <c:pt idx="141">
                  <c:v>42310.46875</c:v>
                </c:pt>
                <c:pt idx="142">
                  <c:v>42310.479166666664</c:v>
                </c:pt>
                <c:pt idx="143">
                  <c:v>42310.489583333336</c:v>
                </c:pt>
                <c:pt idx="144">
                  <c:v>42310.5</c:v>
                </c:pt>
                <c:pt idx="145">
                  <c:v>42310.510416666664</c:v>
                </c:pt>
                <c:pt idx="146">
                  <c:v>42310.520833333336</c:v>
                </c:pt>
                <c:pt idx="147">
                  <c:v>42310.53125</c:v>
                </c:pt>
                <c:pt idx="148">
                  <c:v>42310.541666666664</c:v>
                </c:pt>
                <c:pt idx="149">
                  <c:v>42310.552083333336</c:v>
                </c:pt>
                <c:pt idx="150">
                  <c:v>42310.5625</c:v>
                </c:pt>
                <c:pt idx="151">
                  <c:v>42310.572916666664</c:v>
                </c:pt>
                <c:pt idx="152">
                  <c:v>42310.583333333336</c:v>
                </c:pt>
                <c:pt idx="153">
                  <c:v>42310.59375</c:v>
                </c:pt>
                <c:pt idx="154">
                  <c:v>42310.604166666664</c:v>
                </c:pt>
                <c:pt idx="155">
                  <c:v>42310.614583333336</c:v>
                </c:pt>
                <c:pt idx="156">
                  <c:v>42310.625</c:v>
                </c:pt>
                <c:pt idx="157">
                  <c:v>42310.635416666664</c:v>
                </c:pt>
                <c:pt idx="158">
                  <c:v>42310.645833333336</c:v>
                </c:pt>
                <c:pt idx="159">
                  <c:v>42310.65625</c:v>
                </c:pt>
                <c:pt idx="160">
                  <c:v>42310.666666666664</c:v>
                </c:pt>
                <c:pt idx="161">
                  <c:v>42310.677083333336</c:v>
                </c:pt>
                <c:pt idx="162">
                  <c:v>42310.6875</c:v>
                </c:pt>
                <c:pt idx="163">
                  <c:v>42310.697916666664</c:v>
                </c:pt>
                <c:pt idx="164">
                  <c:v>42310.708333333336</c:v>
                </c:pt>
                <c:pt idx="165">
                  <c:v>42310.71875</c:v>
                </c:pt>
                <c:pt idx="166">
                  <c:v>42310.729166666664</c:v>
                </c:pt>
                <c:pt idx="167">
                  <c:v>42310.739583333336</c:v>
                </c:pt>
                <c:pt idx="168">
                  <c:v>42310.75</c:v>
                </c:pt>
                <c:pt idx="169">
                  <c:v>42310.760416666664</c:v>
                </c:pt>
                <c:pt idx="170">
                  <c:v>42310.770833333336</c:v>
                </c:pt>
                <c:pt idx="171">
                  <c:v>42310.78125</c:v>
                </c:pt>
                <c:pt idx="172">
                  <c:v>42310.791666666664</c:v>
                </c:pt>
                <c:pt idx="173">
                  <c:v>42310.802083333336</c:v>
                </c:pt>
                <c:pt idx="174">
                  <c:v>42310.8125</c:v>
                </c:pt>
                <c:pt idx="175">
                  <c:v>42310.822916666664</c:v>
                </c:pt>
                <c:pt idx="176">
                  <c:v>42310.833333333336</c:v>
                </c:pt>
                <c:pt idx="177">
                  <c:v>42310.84375</c:v>
                </c:pt>
                <c:pt idx="178">
                  <c:v>42310.854166666664</c:v>
                </c:pt>
                <c:pt idx="179">
                  <c:v>42310.864583333336</c:v>
                </c:pt>
                <c:pt idx="180">
                  <c:v>42310.875</c:v>
                </c:pt>
                <c:pt idx="181">
                  <c:v>42310.885416666664</c:v>
                </c:pt>
                <c:pt idx="182">
                  <c:v>42310.895833333336</c:v>
                </c:pt>
                <c:pt idx="183">
                  <c:v>42310.90625</c:v>
                </c:pt>
                <c:pt idx="184">
                  <c:v>42310.916666666664</c:v>
                </c:pt>
                <c:pt idx="185">
                  <c:v>42310.927083333336</c:v>
                </c:pt>
                <c:pt idx="186">
                  <c:v>42310.9375</c:v>
                </c:pt>
                <c:pt idx="187">
                  <c:v>42310.947916666664</c:v>
                </c:pt>
                <c:pt idx="188">
                  <c:v>42310.958333333336</c:v>
                </c:pt>
                <c:pt idx="189">
                  <c:v>42310.96875</c:v>
                </c:pt>
                <c:pt idx="190">
                  <c:v>42310.979166666664</c:v>
                </c:pt>
                <c:pt idx="191">
                  <c:v>42310.989583333336</c:v>
                </c:pt>
                <c:pt idx="192">
                  <c:v>42311</c:v>
                </c:pt>
                <c:pt idx="193">
                  <c:v>42311.010416666664</c:v>
                </c:pt>
                <c:pt idx="194">
                  <c:v>42311.020833333336</c:v>
                </c:pt>
                <c:pt idx="195">
                  <c:v>42311.03125</c:v>
                </c:pt>
                <c:pt idx="196">
                  <c:v>42311.041666666664</c:v>
                </c:pt>
                <c:pt idx="197">
                  <c:v>42311.052083333336</c:v>
                </c:pt>
                <c:pt idx="198">
                  <c:v>42311.0625</c:v>
                </c:pt>
                <c:pt idx="199">
                  <c:v>42311.072916666664</c:v>
                </c:pt>
                <c:pt idx="200">
                  <c:v>42311.083333333336</c:v>
                </c:pt>
                <c:pt idx="201">
                  <c:v>42311.09375</c:v>
                </c:pt>
                <c:pt idx="202">
                  <c:v>42311.104166666664</c:v>
                </c:pt>
                <c:pt idx="203">
                  <c:v>42311.114583333336</c:v>
                </c:pt>
                <c:pt idx="204">
                  <c:v>42311.125</c:v>
                </c:pt>
                <c:pt idx="205">
                  <c:v>42311.135416666664</c:v>
                </c:pt>
                <c:pt idx="206">
                  <c:v>42311.145833333336</c:v>
                </c:pt>
                <c:pt idx="207">
                  <c:v>42311.15625</c:v>
                </c:pt>
                <c:pt idx="208">
                  <c:v>42311.166666666664</c:v>
                </c:pt>
                <c:pt idx="209">
                  <c:v>42311.177083333336</c:v>
                </c:pt>
                <c:pt idx="210">
                  <c:v>42311.1875</c:v>
                </c:pt>
                <c:pt idx="211">
                  <c:v>42311.197916666664</c:v>
                </c:pt>
                <c:pt idx="212">
                  <c:v>42311.208333333336</c:v>
                </c:pt>
                <c:pt idx="213">
                  <c:v>42311.21875</c:v>
                </c:pt>
                <c:pt idx="214">
                  <c:v>42311.229166666664</c:v>
                </c:pt>
                <c:pt idx="215">
                  <c:v>42311.239583333336</c:v>
                </c:pt>
                <c:pt idx="216">
                  <c:v>42311.25</c:v>
                </c:pt>
                <c:pt idx="217">
                  <c:v>42311.260416666664</c:v>
                </c:pt>
                <c:pt idx="218">
                  <c:v>42311.270833333336</c:v>
                </c:pt>
                <c:pt idx="219">
                  <c:v>42311.28125</c:v>
                </c:pt>
                <c:pt idx="220">
                  <c:v>42311.291666666664</c:v>
                </c:pt>
                <c:pt idx="221">
                  <c:v>42311.302083333336</c:v>
                </c:pt>
                <c:pt idx="222">
                  <c:v>42311.3125</c:v>
                </c:pt>
                <c:pt idx="223">
                  <c:v>42311.322916666664</c:v>
                </c:pt>
                <c:pt idx="224">
                  <c:v>42311.333333333336</c:v>
                </c:pt>
                <c:pt idx="225">
                  <c:v>42311.34375</c:v>
                </c:pt>
                <c:pt idx="226">
                  <c:v>42311.354166666664</c:v>
                </c:pt>
                <c:pt idx="227">
                  <c:v>42311.364583333336</c:v>
                </c:pt>
                <c:pt idx="228">
                  <c:v>42311.375</c:v>
                </c:pt>
                <c:pt idx="229">
                  <c:v>42311.385416666664</c:v>
                </c:pt>
                <c:pt idx="230">
                  <c:v>42311.395833333336</c:v>
                </c:pt>
                <c:pt idx="231">
                  <c:v>42311.40625</c:v>
                </c:pt>
                <c:pt idx="232">
                  <c:v>42311.416666666664</c:v>
                </c:pt>
                <c:pt idx="233">
                  <c:v>42311.427083333336</c:v>
                </c:pt>
                <c:pt idx="234">
                  <c:v>42311.4375</c:v>
                </c:pt>
                <c:pt idx="235">
                  <c:v>42311.447916666664</c:v>
                </c:pt>
                <c:pt idx="236">
                  <c:v>42311.458333333336</c:v>
                </c:pt>
                <c:pt idx="237">
                  <c:v>42311.46875</c:v>
                </c:pt>
                <c:pt idx="238">
                  <c:v>42311.479166666664</c:v>
                </c:pt>
                <c:pt idx="239">
                  <c:v>42311.489583333336</c:v>
                </c:pt>
                <c:pt idx="240">
                  <c:v>42311.5</c:v>
                </c:pt>
                <c:pt idx="241">
                  <c:v>42311.510416666664</c:v>
                </c:pt>
                <c:pt idx="242">
                  <c:v>42311.520833333336</c:v>
                </c:pt>
                <c:pt idx="243">
                  <c:v>42311.53125</c:v>
                </c:pt>
                <c:pt idx="244">
                  <c:v>42311.541666666664</c:v>
                </c:pt>
                <c:pt idx="245">
                  <c:v>42311.552083333336</c:v>
                </c:pt>
                <c:pt idx="246">
                  <c:v>42311.5625</c:v>
                </c:pt>
                <c:pt idx="247">
                  <c:v>42311.572916666664</c:v>
                </c:pt>
                <c:pt idx="248">
                  <c:v>42311.583333333336</c:v>
                </c:pt>
                <c:pt idx="249">
                  <c:v>42311.59375</c:v>
                </c:pt>
                <c:pt idx="250">
                  <c:v>42311.604166666664</c:v>
                </c:pt>
                <c:pt idx="251">
                  <c:v>42311.614583333336</c:v>
                </c:pt>
                <c:pt idx="252">
                  <c:v>42311.625</c:v>
                </c:pt>
                <c:pt idx="253">
                  <c:v>42311.635416666664</c:v>
                </c:pt>
                <c:pt idx="254">
                  <c:v>42311.645833333336</c:v>
                </c:pt>
                <c:pt idx="255">
                  <c:v>42311.65625</c:v>
                </c:pt>
                <c:pt idx="256">
                  <c:v>42311.666666666664</c:v>
                </c:pt>
                <c:pt idx="257">
                  <c:v>42311.677083333336</c:v>
                </c:pt>
                <c:pt idx="258">
                  <c:v>42311.6875</c:v>
                </c:pt>
                <c:pt idx="259">
                  <c:v>42311.697916666664</c:v>
                </c:pt>
                <c:pt idx="260">
                  <c:v>42311.708333333336</c:v>
                </c:pt>
                <c:pt idx="261">
                  <c:v>42311.71875</c:v>
                </c:pt>
                <c:pt idx="262">
                  <c:v>42311.729166666664</c:v>
                </c:pt>
                <c:pt idx="263">
                  <c:v>42311.739583333336</c:v>
                </c:pt>
                <c:pt idx="264">
                  <c:v>42311.75</c:v>
                </c:pt>
                <c:pt idx="265">
                  <c:v>42311.760416666664</c:v>
                </c:pt>
                <c:pt idx="266">
                  <c:v>42311.770833333336</c:v>
                </c:pt>
                <c:pt idx="267">
                  <c:v>42311.78125</c:v>
                </c:pt>
                <c:pt idx="268">
                  <c:v>42311.791666666664</c:v>
                </c:pt>
                <c:pt idx="269">
                  <c:v>42311.802083333336</c:v>
                </c:pt>
                <c:pt idx="270">
                  <c:v>42311.8125</c:v>
                </c:pt>
                <c:pt idx="271">
                  <c:v>42311.822916666664</c:v>
                </c:pt>
                <c:pt idx="272">
                  <c:v>42311.833333333336</c:v>
                </c:pt>
                <c:pt idx="273">
                  <c:v>42311.84375</c:v>
                </c:pt>
                <c:pt idx="274">
                  <c:v>42311.854166666664</c:v>
                </c:pt>
                <c:pt idx="275">
                  <c:v>42311.864583333336</c:v>
                </c:pt>
                <c:pt idx="276">
                  <c:v>42311.875</c:v>
                </c:pt>
                <c:pt idx="277">
                  <c:v>42311.885416666664</c:v>
                </c:pt>
                <c:pt idx="278">
                  <c:v>42311.895833333336</c:v>
                </c:pt>
                <c:pt idx="279">
                  <c:v>42311.90625</c:v>
                </c:pt>
                <c:pt idx="280">
                  <c:v>42311.916666666664</c:v>
                </c:pt>
                <c:pt idx="281">
                  <c:v>42311.927083333336</c:v>
                </c:pt>
                <c:pt idx="282">
                  <c:v>42311.9375</c:v>
                </c:pt>
                <c:pt idx="283">
                  <c:v>42311.947916666664</c:v>
                </c:pt>
                <c:pt idx="284">
                  <c:v>42311.958333333336</c:v>
                </c:pt>
                <c:pt idx="285">
                  <c:v>42311.96875</c:v>
                </c:pt>
                <c:pt idx="286">
                  <c:v>42311.979166666664</c:v>
                </c:pt>
                <c:pt idx="287">
                  <c:v>42311.989583333336</c:v>
                </c:pt>
                <c:pt idx="288">
                  <c:v>42312</c:v>
                </c:pt>
                <c:pt idx="289">
                  <c:v>42312.010416666664</c:v>
                </c:pt>
                <c:pt idx="290">
                  <c:v>42312.020833333336</c:v>
                </c:pt>
                <c:pt idx="291">
                  <c:v>42312.03125</c:v>
                </c:pt>
                <c:pt idx="292">
                  <c:v>42312.041666666664</c:v>
                </c:pt>
                <c:pt idx="293">
                  <c:v>42312.052083333336</c:v>
                </c:pt>
                <c:pt idx="294">
                  <c:v>42312.0625</c:v>
                </c:pt>
                <c:pt idx="295">
                  <c:v>42312.072916666664</c:v>
                </c:pt>
                <c:pt idx="296">
                  <c:v>42312.083333333336</c:v>
                </c:pt>
                <c:pt idx="297">
                  <c:v>42312.09375</c:v>
                </c:pt>
                <c:pt idx="298">
                  <c:v>42312.104166666664</c:v>
                </c:pt>
                <c:pt idx="299">
                  <c:v>42312.114583333336</c:v>
                </c:pt>
                <c:pt idx="300">
                  <c:v>42312.125</c:v>
                </c:pt>
                <c:pt idx="301">
                  <c:v>42312.135416666664</c:v>
                </c:pt>
                <c:pt idx="302">
                  <c:v>42312.145833333336</c:v>
                </c:pt>
                <c:pt idx="303">
                  <c:v>42312.15625</c:v>
                </c:pt>
                <c:pt idx="304">
                  <c:v>42312.166666666664</c:v>
                </c:pt>
                <c:pt idx="305">
                  <c:v>42312.177083333336</c:v>
                </c:pt>
                <c:pt idx="306">
                  <c:v>42312.1875</c:v>
                </c:pt>
                <c:pt idx="307">
                  <c:v>42312.197916666664</c:v>
                </c:pt>
                <c:pt idx="308">
                  <c:v>42312.208333333336</c:v>
                </c:pt>
                <c:pt idx="309">
                  <c:v>42312.21875</c:v>
                </c:pt>
                <c:pt idx="310">
                  <c:v>42312.229166666664</c:v>
                </c:pt>
                <c:pt idx="311">
                  <c:v>42312.239583333336</c:v>
                </c:pt>
                <c:pt idx="312">
                  <c:v>42312.25</c:v>
                </c:pt>
                <c:pt idx="313">
                  <c:v>42312.260416666664</c:v>
                </c:pt>
                <c:pt idx="314">
                  <c:v>42312.270833333336</c:v>
                </c:pt>
                <c:pt idx="315">
                  <c:v>42312.28125</c:v>
                </c:pt>
                <c:pt idx="316">
                  <c:v>42312.291666666664</c:v>
                </c:pt>
                <c:pt idx="317">
                  <c:v>42312.302083333336</c:v>
                </c:pt>
                <c:pt idx="318">
                  <c:v>42312.3125</c:v>
                </c:pt>
                <c:pt idx="319">
                  <c:v>42312.322916666664</c:v>
                </c:pt>
                <c:pt idx="320">
                  <c:v>42312.333333333336</c:v>
                </c:pt>
                <c:pt idx="321">
                  <c:v>42312.34375</c:v>
                </c:pt>
                <c:pt idx="322">
                  <c:v>42312.354166666664</c:v>
                </c:pt>
                <c:pt idx="323">
                  <c:v>42312.364583333336</c:v>
                </c:pt>
                <c:pt idx="324">
                  <c:v>42312.375</c:v>
                </c:pt>
                <c:pt idx="325">
                  <c:v>42312.385416666664</c:v>
                </c:pt>
                <c:pt idx="326">
                  <c:v>42312.395833333336</c:v>
                </c:pt>
                <c:pt idx="327">
                  <c:v>42312.40625</c:v>
                </c:pt>
                <c:pt idx="328">
                  <c:v>42312.416666666664</c:v>
                </c:pt>
                <c:pt idx="329">
                  <c:v>42312.427083333336</c:v>
                </c:pt>
                <c:pt idx="330">
                  <c:v>42312.4375</c:v>
                </c:pt>
                <c:pt idx="331">
                  <c:v>42312.447916666664</c:v>
                </c:pt>
                <c:pt idx="332">
                  <c:v>42312.458333333336</c:v>
                </c:pt>
                <c:pt idx="333">
                  <c:v>42312.46875</c:v>
                </c:pt>
                <c:pt idx="334">
                  <c:v>42312.479166666664</c:v>
                </c:pt>
                <c:pt idx="335">
                  <c:v>42312.489583333336</c:v>
                </c:pt>
                <c:pt idx="336">
                  <c:v>42312.5</c:v>
                </c:pt>
                <c:pt idx="337">
                  <c:v>42312.510416666664</c:v>
                </c:pt>
                <c:pt idx="338">
                  <c:v>42312.520833333336</c:v>
                </c:pt>
                <c:pt idx="339">
                  <c:v>42312.53125</c:v>
                </c:pt>
                <c:pt idx="340">
                  <c:v>42312.541666666664</c:v>
                </c:pt>
                <c:pt idx="341">
                  <c:v>42312.552083333336</c:v>
                </c:pt>
                <c:pt idx="342">
                  <c:v>42312.5625</c:v>
                </c:pt>
                <c:pt idx="343">
                  <c:v>42312.572916666664</c:v>
                </c:pt>
                <c:pt idx="344">
                  <c:v>42312.583333333336</c:v>
                </c:pt>
                <c:pt idx="345">
                  <c:v>42312.59375</c:v>
                </c:pt>
                <c:pt idx="346">
                  <c:v>42312.604166666664</c:v>
                </c:pt>
                <c:pt idx="347">
                  <c:v>42312.614583333336</c:v>
                </c:pt>
                <c:pt idx="348">
                  <c:v>42312.625</c:v>
                </c:pt>
                <c:pt idx="349">
                  <c:v>42312.635416666664</c:v>
                </c:pt>
                <c:pt idx="350">
                  <c:v>42312.645833333336</c:v>
                </c:pt>
                <c:pt idx="351">
                  <c:v>42312.65625</c:v>
                </c:pt>
                <c:pt idx="352">
                  <c:v>42312.666666666664</c:v>
                </c:pt>
                <c:pt idx="353">
                  <c:v>42312.677083333336</c:v>
                </c:pt>
                <c:pt idx="354">
                  <c:v>42312.6875</c:v>
                </c:pt>
                <c:pt idx="355">
                  <c:v>42312.697916666664</c:v>
                </c:pt>
                <c:pt idx="356">
                  <c:v>42312.708333333336</c:v>
                </c:pt>
                <c:pt idx="357">
                  <c:v>42312.71875</c:v>
                </c:pt>
                <c:pt idx="358">
                  <c:v>42312.729166666664</c:v>
                </c:pt>
                <c:pt idx="359">
                  <c:v>42312.739583333336</c:v>
                </c:pt>
                <c:pt idx="360">
                  <c:v>42312.75</c:v>
                </c:pt>
                <c:pt idx="361">
                  <c:v>42312.760416666664</c:v>
                </c:pt>
                <c:pt idx="362">
                  <c:v>42312.770833333336</c:v>
                </c:pt>
                <c:pt idx="363">
                  <c:v>42312.78125</c:v>
                </c:pt>
                <c:pt idx="364">
                  <c:v>42312.791666666664</c:v>
                </c:pt>
                <c:pt idx="365">
                  <c:v>42312.802083333336</c:v>
                </c:pt>
                <c:pt idx="366">
                  <c:v>42312.8125</c:v>
                </c:pt>
                <c:pt idx="367">
                  <c:v>42312.822916666664</c:v>
                </c:pt>
                <c:pt idx="368">
                  <c:v>42312.833333333336</c:v>
                </c:pt>
                <c:pt idx="369">
                  <c:v>42312.84375</c:v>
                </c:pt>
                <c:pt idx="370">
                  <c:v>42312.854166666664</c:v>
                </c:pt>
                <c:pt idx="371">
                  <c:v>42312.864583333336</c:v>
                </c:pt>
                <c:pt idx="372">
                  <c:v>42312.875</c:v>
                </c:pt>
                <c:pt idx="373">
                  <c:v>42312.885416666664</c:v>
                </c:pt>
                <c:pt idx="374">
                  <c:v>42312.895833333336</c:v>
                </c:pt>
                <c:pt idx="375">
                  <c:v>42312.90625</c:v>
                </c:pt>
                <c:pt idx="376">
                  <c:v>42312.916666666664</c:v>
                </c:pt>
                <c:pt idx="377">
                  <c:v>42312.927083333336</c:v>
                </c:pt>
                <c:pt idx="378">
                  <c:v>42312.9375</c:v>
                </c:pt>
                <c:pt idx="379">
                  <c:v>42312.947916666664</c:v>
                </c:pt>
                <c:pt idx="380">
                  <c:v>42312.958333333336</c:v>
                </c:pt>
                <c:pt idx="381">
                  <c:v>42312.96875</c:v>
                </c:pt>
                <c:pt idx="382">
                  <c:v>42312.979166666664</c:v>
                </c:pt>
                <c:pt idx="383">
                  <c:v>42312.989583333336</c:v>
                </c:pt>
                <c:pt idx="384">
                  <c:v>42313</c:v>
                </c:pt>
                <c:pt idx="385">
                  <c:v>42313.010416666664</c:v>
                </c:pt>
                <c:pt idx="386">
                  <c:v>42313.020833333336</c:v>
                </c:pt>
                <c:pt idx="387">
                  <c:v>42313.03125</c:v>
                </c:pt>
                <c:pt idx="388">
                  <c:v>42313.041666666664</c:v>
                </c:pt>
                <c:pt idx="389">
                  <c:v>42313.052083333336</c:v>
                </c:pt>
                <c:pt idx="390">
                  <c:v>42313.0625</c:v>
                </c:pt>
                <c:pt idx="391">
                  <c:v>42313.072916666664</c:v>
                </c:pt>
                <c:pt idx="392">
                  <c:v>42313.083333333336</c:v>
                </c:pt>
                <c:pt idx="393">
                  <c:v>42313.09375</c:v>
                </c:pt>
                <c:pt idx="394">
                  <c:v>42313.104166666664</c:v>
                </c:pt>
                <c:pt idx="395">
                  <c:v>42313.114583333336</c:v>
                </c:pt>
                <c:pt idx="396">
                  <c:v>42313.125</c:v>
                </c:pt>
                <c:pt idx="397">
                  <c:v>42313.135416666664</c:v>
                </c:pt>
                <c:pt idx="398">
                  <c:v>42313.145833333336</c:v>
                </c:pt>
                <c:pt idx="399">
                  <c:v>42313.15625</c:v>
                </c:pt>
                <c:pt idx="400">
                  <c:v>42313.166666666664</c:v>
                </c:pt>
                <c:pt idx="401">
                  <c:v>42313.177083333336</c:v>
                </c:pt>
                <c:pt idx="402">
                  <c:v>42313.1875</c:v>
                </c:pt>
                <c:pt idx="403">
                  <c:v>42313.197916666664</c:v>
                </c:pt>
                <c:pt idx="404">
                  <c:v>42313.208333333336</c:v>
                </c:pt>
                <c:pt idx="405">
                  <c:v>42313.21875</c:v>
                </c:pt>
                <c:pt idx="406">
                  <c:v>42313.229166666664</c:v>
                </c:pt>
                <c:pt idx="407">
                  <c:v>42313.239583333336</c:v>
                </c:pt>
                <c:pt idx="408">
                  <c:v>42313.25</c:v>
                </c:pt>
                <c:pt idx="409">
                  <c:v>42313.260416666664</c:v>
                </c:pt>
                <c:pt idx="410">
                  <c:v>42313.270833333336</c:v>
                </c:pt>
                <c:pt idx="411">
                  <c:v>42313.28125</c:v>
                </c:pt>
                <c:pt idx="412">
                  <c:v>42313.291666666664</c:v>
                </c:pt>
                <c:pt idx="413">
                  <c:v>42313.302083333336</c:v>
                </c:pt>
                <c:pt idx="414">
                  <c:v>42313.3125</c:v>
                </c:pt>
                <c:pt idx="415">
                  <c:v>42313.322916666664</c:v>
                </c:pt>
                <c:pt idx="416">
                  <c:v>42313.333333333336</c:v>
                </c:pt>
                <c:pt idx="417">
                  <c:v>42313.34375</c:v>
                </c:pt>
                <c:pt idx="418">
                  <c:v>42313.354166666664</c:v>
                </c:pt>
                <c:pt idx="419">
                  <c:v>42313.364583333336</c:v>
                </c:pt>
                <c:pt idx="420">
                  <c:v>42313.375</c:v>
                </c:pt>
                <c:pt idx="421">
                  <c:v>42313.385416666664</c:v>
                </c:pt>
                <c:pt idx="422">
                  <c:v>42313.395833333336</c:v>
                </c:pt>
                <c:pt idx="423">
                  <c:v>42313.40625</c:v>
                </c:pt>
                <c:pt idx="424">
                  <c:v>42313.416666666664</c:v>
                </c:pt>
                <c:pt idx="425">
                  <c:v>42313.427083333336</c:v>
                </c:pt>
                <c:pt idx="426">
                  <c:v>42313.4375</c:v>
                </c:pt>
                <c:pt idx="427">
                  <c:v>42313.447916666664</c:v>
                </c:pt>
                <c:pt idx="428">
                  <c:v>42313.458333333336</c:v>
                </c:pt>
                <c:pt idx="429">
                  <c:v>42313.46875</c:v>
                </c:pt>
                <c:pt idx="430">
                  <c:v>42313.479166666664</c:v>
                </c:pt>
                <c:pt idx="431">
                  <c:v>42313.489583333336</c:v>
                </c:pt>
                <c:pt idx="432">
                  <c:v>42313.5</c:v>
                </c:pt>
                <c:pt idx="433">
                  <c:v>42313.510416666664</c:v>
                </c:pt>
                <c:pt idx="434">
                  <c:v>42313.520833333336</c:v>
                </c:pt>
                <c:pt idx="435">
                  <c:v>42313.53125</c:v>
                </c:pt>
                <c:pt idx="436">
                  <c:v>42313.541666666664</c:v>
                </c:pt>
                <c:pt idx="437">
                  <c:v>42313.552083333336</c:v>
                </c:pt>
                <c:pt idx="438">
                  <c:v>42313.5625</c:v>
                </c:pt>
                <c:pt idx="439">
                  <c:v>42313.572916666664</c:v>
                </c:pt>
                <c:pt idx="440">
                  <c:v>42313.583333333336</c:v>
                </c:pt>
                <c:pt idx="441">
                  <c:v>42313.59375</c:v>
                </c:pt>
                <c:pt idx="442">
                  <c:v>42313.604166666664</c:v>
                </c:pt>
                <c:pt idx="443">
                  <c:v>42313.614583333336</c:v>
                </c:pt>
                <c:pt idx="444">
                  <c:v>42313.625</c:v>
                </c:pt>
                <c:pt idx="445">
                  <c:v>42313.635416666664</c:v>
                </c:pt>
                <c:pt idx="446">
                  <c:v>42313.645833333336</c:v>
                </c:pt>
                <c:pt idx="447">
                  <c:v>42313.65625</c:v>
                </c:pt>
                <c:pt idx="448">
                  <c:v>42313.666666666664</c:v>
                </c:pt>
                <c:pt idx="449">
                  <c:v>42313.677083333336</c:v>
                </c:pt>
                <c:pt idx="450">
                  <c:v>42313.6875</c:v>
                </c:pt>
                <c:pt idx="451">
                  <c:v>42313.697916666664</c:v>
                </c:pt>
                <c:pt idx="452">
                  <c:v>42313.708333333336</c:v>
                </c:pt>
                <c:pt idx="453">
                  <c:v>42313.71875</c:v>
                </c:pt>
                <c:pt idx="454">
                  <c:v>42313.729166666664</c:v>
                </c:pt>
                <c:pt idx="455">
                  <c:v>42313.739583333336</c:v>
                </c:pt>
                <c:pt idx="456">
                  <c:v>42313.75</c:v>
                </c:pt>
                <c:pt idx="457">
                  <c:v>42313.760416666664</c:v>
                </c:pt>
                <c:pt idx="458">
                  <c:v>42313.770833333336</c:v>
                </c:pt>
                <c:pt idx="459">
                  <c:v>42313.78125</c:v>
                </c:pt>
                <c:pt idx="460">
                  <c:v>42313.791666666664</c:v>
                </c:pt>
                <c:pt idx="461">
                  <c:v>42313.802083333336</c:v>
                </c:pt>
                <c:pt idx="462">
                  <c:v>42313.8125</c:v>
                </c:pt>
                <c:pt idx="463">
                  <c:v>42313.822916666664</c:v>
                </c:pt>
                <c:pt idx="464">
                  <c:v>42313.833333333336</c:v>
                </c:pt>
                <c:pt idx="465">
                  <c:v>42313.84375</c:v>
                </c:pt>
                <c:pt idx="466">
                  <c:v>42313.854166666664</c:v>
                </c:pt>
                <c:pt idx="467">
                  <c:v>42313.864583333336</c:v>
                </c:pt>
                <c:pt idx="468">
                  <c:v>42313.875</c:v>
                </c:pt>
                <c:pt idx="469">
                  <c:v>42313.885416666664</c:v>
                </c:pt>
                <c:pt idx="470">
                  <c:v>42313.895833333336</c:v>
                </c:pt>
                <c:pt idx="471">
                  <c:v>42313.90625</c:v>
                </c:pt>
                <c:pt idx="472">
                  <c:v>42313.916666666664</c:v>
                </c:pt>
                <c:pt idx="473">
                  <c:v>42313.927083333336</c:v>
                </c:pt>
                <c:pt idx="474">
                  <c:v>42313.9375</c:v>
                </c:pt>
                <c:pt idx="475">
                  <c:v>42313.947916666664</c:v>
                </c:pt>
                <c:pt idx="476">
                  <c:v>42313.958333333336</c:v>
                </c:pt>
                <c:pt idx="477">
                  <c:v>42313.96875</c:v>
                </c:pt>
                <c:pt idx="478">
                  <c:v>42313.979166666664</c:v>
                </c:pt>
                <c:pt idx="479">
                  <c:v>42313.989583333336</c:v>
                </c:pt>
                <c:pt idx="480">
                  <c:v>42314</c:v>
                </c:pt>
                <c:pt idx="481">
                  <c:v>42314.010416666664</c:v>
                </c:pt>
                <c:pt idx="482">
                  <c:v>42314.020833333336</c:v>
                </c:pt>
                <c:pt idx="483">
                  <c:v>42314.03125</c:v>
                </c:pt>
                <c:pt idx="484">
                  <c:v>42314.041666666664</c:v>
                </c:pt>
                <c:pt idx="485">
                  <c:v>42314.052083333336</c:v>
                </c:pt>
                <c:pt idx="486">
                  <c:v>42314.0625</c:v>
                </c:pt>
                <c:pt idx="487">
                  <c:v>42314.072916666664</c:v>
                </c:pt>
                <c:pt idx="488">
                  <c:v>42314.083333333336</c:v>
                </c:pt>
                <c:pt idx="489">
                  <c:v>42314.09375</c:v>
                </c:pt>
                <c:pt idx="490">
                  <c:v>42314.104166666664</c:v>
                </c:pt>
                <c:pt idx="491">
                  <c:v>42314.114583333336</c:v>
                </c:pt>
                <c:pt idx="492">
                  <c:v>42314.125</c:v>
                </c:pt>
                <c:pt idx="493">
                  <c:v>42314.135416666664</c:v>
                </c:pt>
                <c:pt idx="494">
                  <c:v>42314.145833333336</c:v>
                </c:pt>
                <c:pt idx="495">
                  <c:v>42314.15625</c:v>
                </c:pt>
                <c:pt idx="496">
                  <c:v>42314.166666666664</c:v>
                </c:pt>
                <c:pt idx="497">
                  <c:v>42314.177083333336</c:v>
                </c:pt>
                <c:pt idx="498">
                  <c:v>42314.1875</c:v>
                </c:pt>
                <c:pt idx="499">
                  <c:v>42314.197916666664</c:v>
                </c:pt>
                <c:pt idx="500">
                  <c:v>42314.208333333336</c:v>
                </c:pt>
                <c:pt idx="501">
                  <c:v>42314.21875</c:v>
                </c:pt>
                <c:pt idx="502">
                  <c:v>42314.229166666664</c:v>
                </c:pt>
                <c:pt idx="503">
                  <c:v>42314.239583333336</c:v>
                </c:pt>
                <c:pt idx="504">
                  <c:v>42314.25</c:v>
                </c:pt>
                <c:pt idx="505">
                  <c:v>42314.260416666664</c:v>
                </c:pt>
                <c:pt idx="506">
                  <c:v>42314.270833333336</c:v>
                </c:pt>
                <c:pt idx="507">
                  <c:v>42314.28125</c:v>
                </c:pt>
                <c:pt idx="508">
                  <c:v>42314.291666666664</c:v>
                </c:pt>
                <c:pt idx="509">
                  <c:v>42314.302083333336</c:v>
                </c:pt>
                <c:pt idx="510">
                  <c:v>42314.3125</c:v>
                </c:pt>
                <c:pt idx="511">
                  <c:v>42314.322916666664</c:v>
                </c:pt>
                <c:pt idx="512">
                  <c:v>42314.333333333336</c:v>
                </c:pt>
                <c:pt idx="513">
                  <c:v>42314.34375</c:v>
                </c:pt>
                <c:pt idx="514">
                  <c:v>42314.354166666664</c:v>
                </c:pt>
                <c:pt idx="515">
                  <c:v>42314.364583333336</c:v>
                </c:pt>
                <c:pt idx="516">
                  <c:v>42314.375</c:v>
                </c:pt>
                <c:pt idx="517">
                  <c:v>42314.385416666664</c:v>
                </c:pt>
                <c:pt idx="518">
                  <c:v>42314.395833333336</c:v>
                </c:pt>
                <c:pt idx="519">
                  <c:v>42314.40625</c:v>
                </c:pt>
                <c:pt idx="520">
                  <c:v>42314.416666666664</c:v>
                </c:pt>
                <c:pt idx="521">
                  <c:v>42314.427083333336</c:v>
                </c:pt>
                <c:pt idx="522">
                  <c:v>42314.4375</c:v>
                </c:pt>
                <c:pt idx="523">
                  <c:v>42314.447916666664</c:v>
                </c:pt>
                <c:pt idx="524">
                  <c:v>42314.458333333336</c:v>
                </c:pt>
                <c:pt idx="525">
                  <c:v>42314.46875</c:v>
                </c:pt>
                <c:pt idx="526">
                  <c:v>42314.479166666664</c:v>
                </c:pt>
                <c:pt idx="527">
                  <c:v>42314.489583333336</c:v>
                </c:pt>
                <c:pt idx="528">
                  <c:v>42314.5</c:v>
                </c:pt>
                <c:pt idx="529">
                  <c:v>42314.510416666664</c:v>
                </c:pt>
                <c:pt idx="530">
                  <c:v>42314.520833333336</c:v>
                </c:pt>
                <c:pt idx="531">
                  <c:v>42314.53125</c:v>
                </c:pt>
                <c:pt idx="532">
                  <c:v>42314.541666666664</c:v>
                </c:pt>
                <c:pt idx="533">
                  <c:v>42314.552083333336</c:v>
                </c:pt>
                <c:pt idx="534">
                  <c:v>42314.5625</c:v>
                </c:pt>
                <c:pt idx="535">
                  <c:v>42314.572916666664</c:v>
                </c:pt>
                <c:pt idx="536">
                  <c:v>42314.583333333336</c:v>
                </c:pt>
                <c:pt idx="537">
                  <c:v>42314.59375</c:v>
                </c:pt>
                <c:pt idx="538">
                  <c:v>42314.604166666664</c:v>
                </c:pt>
                <c:pt idx="539">
                  <c:v>42314.614583333336</c:v>
                </c:pt>
                <c:pt idx="540">
                  <c:v>42314.625</c:v>
                </c:pt>
                <c:pt idx="541">
                  <c:v>42314.635416666664</c:v>
                </c:pt>
                <c:pt idx="542">
                  <c:v>42314.645833333336</c:v>
                </c:pt>
                <c:pt idx="543">
                  <c:v>42314.65625</c:v>
                </c:pt>
                <c:pt idx="544">
                  <c:v>42314.666666666664</c:v>
                </c:pt>
                <c:pt idx="545">
                  <c:v>42314.677083333336</c:v>
                </c:pt>
                <c:pt idx="546">
                  <c:v>42314.6875</c:v>
                </c:pt>
                <c:pt idx="547">
                  <c:v>42314.697916666664</c:v>
                </c:pt>
                <c:pt idx="548">
                  <c:v>42314.708333333336</c:v>
                </c:pt>
                <c:pt idx="549">
                  <c:v>42314.71875</c:v>
                </c:pt>
                <c:pt idx="550">
                  <c:v>42314.729166666664</c:v>
                </c:pt>
                <c:pt idx="551">
                  <c:v>42314.739583333336</c:v>
                </c:pt>
                <c:pt idx="552">
                  <c:v>42314.75</c:v>
                </c:pt>
                <c:pt idx="553">
                  <c:v>42314.760416666664</c:v>
                </c:pt>
                <c:pt idx="554">
                  <c:v>42314.770833333336</c:v>
                </c:pt>
                <c:pt idx="555">
                  <c:v>42314.78125</c:v>
                </c:pt>
                <c:pt idx="556">
                  <c:v>42314.791666666664</c:v>
                </c:pt>
                <c:pt idx="557">
                  <c:v>42314.802083333336</c:v>
                </c:pt>
                <c:pt idx="558">
                  <c:v>42314.8125</c:v>
                </c:pt>
                <c:pt idx="559">
                  <c:v>42314.822916666664</c:v>
                </c:pt>
                <c:pt idx="560">
                  <c:v>42314.833333333336</c:v>
                </c:pt>
                <c:pt idx="561">
                  <c:v>42314.84375</c:v>
                </c:pt>
                <c:pt idx="562">
                  <c:v>42314.854166666664</c:v>
                </c:pt>
                <c:pt idx="563">
                  <c:v>42314.864583333336</c:v>
                </c:pt>
                <c:pt idx="564">
                  <c:v>42314.875</c:v>
                </c:pt>
                <c:pt idx="565">
                  <c:v>42314.885416666664</c:v>
                </c:pt>
                <c:pt idx="566">
                  <c:v>42314.895833333336</c:v>
                </c:pt>
                <c:pt idx="567">
                  <c:v>42314.90625</c:v>
                </c:pt>
                <c:pt idx="568">
                  <c:v>42314.916666666664</c:v>
                </c:pt>
                <c:pt idx="569">
                  <c:v>42314.927083333336</c:v>
                </c:pt>
                <c:pt idx="570">
                  <c:v>42314.9375</c:v>
                </c:pt>
                <c:pt idx="571">
                  <c:v>42314.947916666664</c:v>
                </c:pt>
                <c:pt idx="572">
                  <c:v>42314.958333333336</c:v>
                </c:pt>
                <c:pt idx="573">
                  <c:v>42314.96875</c:v>
                </c:pt>
                <c:pt idx="574">
                  <c:v>42314.979166666664</c:v>
                </c:pt>
                <c:pt idx="575">
                  <c:v>42314.989583333336</c:v>
                </c:pt>
                <c:pt idx="576">
                  <c:v>42315</c:v>
                </c:pt>
                <c:pt idx="577">
                  <c:v>42315.010416666664</c:v>
                </c:pt>
                <c:pt idx="578">
                  <c:v>42315.020833333336</c:v>
                </c:pt>
                <c:pt idx="579">
                  <c:v>42315.03125</c:v>
                </c:pt>
                <c:pt idx="580">
                  <c:v>42315.041666666664</c:v>
                </c:pt>
                <c:pt idx="581">
                  <c:v>42315.052083333336</c:v>
                </c:pt>
                <c:pt idx="582">
                  <c:v>42315.0625</c:v>
                </c:pt>
                <c:pt idx="583">
                  <c:v>42315.072916666664</c:v>
                </c:pt>
                <c:pt idx="584">
                  <c:v>42315.083333333336</c:v>
                </c:pt>
                <c:pt idx="585">
                  <c:v>42315.09375</c:v>
                </c:pt>
                <c:pt idx="586">
                  <c:v>42315.104166666664</c:v>
                </c:pt>
                <c:pt idx="587">
                  <c:v>42315.114583333336</c:v>
                </c:pt>
                <c:pt idx="588">
                  <c:v>42315.125</c:v>
                </c:pt>
                <c:pt idx="589">
                  <c:v>42315.135416666664</c:v>
                </c:pt>
                <c:pt idx="590">
                  <c:v>42315.145833333336</c:v>
                </c:pt>
                <c:pt idx="591">
                  <c:v>42315.15625</c:v>
                </c:pt>
                <c:pt idx="592">
                  <c:v>42315.166666666664</c:v>
                </c:pt>
                <c:pt idx="593">
                  <c:v>42315.177083333336</c:v>
                </c:pt>
                <c:pt idx="594">
                  <c:v>42315.1875</c:v>
                </c:pt>
                <c:pt idx="595">
                  <c:v>42315.197916666664</c:v>
                </c:pt>
                <c:pt idx="596">
                  <c:v>42315.208333333336</c:v>
                </c:pt>
                <c:pt idx="597">
                  <c:v>42315.21875</c:v>
                </c:pt>
                <c:pt idx="598">
                  <c:v>42315.229166666664</c:v>
                </c:pt>
                <c:pt idx="599">
                  <c:v>42315.239583333336</c:v>
                </c:pt>
                <c:pt idx="600">
                  <c:v>42315.25</c:v>
                </c:pt>
                <c:pt idx="601">
                  <c:v>42315.260416666664</c:v>
                </c:pt>
                <c:pt idx="602">
                  <c:v>42315.270833333336</c:v>
                </c:pt>
                <c:pt idx="603">
                  <c:v>42315.28125</c:v>
                </c:pt>
                <c:pt idx="604">
                  <c:v>42315.291666666664</c:v>
                </c:pt>
                <c:pt idx="605">
                  <c:v>42315.302083333336</c:v>
                </c:pt>
                <c:pt idx="606">
                  <c:v>42315.3125</c:v>
                </c:pt>
                <c:pt idx="607">
                  <c:v>42315.322916666664</c:v>
                </c:pt>
                <c:pt idx="608">
                  <c:v>42315.333333333336</c:v>
                </c:pt>
                <c:pt idx="609">
                  <c:v>42315.34375</c:v>
                </c:pt>
                <c:pt idx="610">
                  <c:v>42315.354166666664</c:v>
                </c:pt>
                <c:pt idx="611">
                  <c:v>42315.364583333336</c:v>
                </c:pt>
                <c:pt idx="612">
                  <c:v>42315.375</c:v>
                </c:pt>
                <c:pt idx="613">
                  <c:v>42315.385416666664</c:v>
                </c:pt>
                <c:pt idx="614">
                  <c:v>42315.395833333336</c:v>
                </c:pt>
                <c:pt idx="615">
                  <c:v>42315.40625</c:v>
                </c:pt>
                <c:pt idx="616">
                  <c:v>42315.416666666664</c:v>
                </c:pt>
                <c:pt idx="617">
                  <c:v>42315.427083333336</c:v>
                </c:pt>
                <c:pt idx="618">
                  <c:v>42315.4375</c:v>
                </c:pt>
                <c:pt idx="619">
                  <c:v>42315.447916666664</c:v>
                </c:pt>
                <c:pt idx="620">
                  <c:v>42315.458333333336</c:v>
                </c:pt>
                <c:pt idx="621">
                  <c:v>42315.46875</c:v>
                </c:pt>
                <c:pt idx="622">
                  <c:v>42315.479166666664</c:v>
                </c:pt>
                <c:pt idx="623">
                  <c:v>42315.489583333336</c:v>
                </c:pt>
                <c:pt idx="624">
                  <c:v>42315.5</c:v>
                </c:pt>
                <c:pt idx="625">
                  <c:v>42315.510416666664</c:v>
                </c:pt>
                <c:pt idx="626">
                  <c:v>42315.520833333336</c:v>
                </c:pt>
                <c:pt idx="627">
                  <c:v>42315.53125</c:v>
                </c:pt>
                <c:pt idx="628">
                  <c:v>42315.541666666664</c:v>
                </c:pt>
                <c:pt idx="629">
                  <c:v>42315.552083333336</c:v>
                </c:pt>
                <c:pt idx="630">
                  <c:v>42315.5625</c:v>
                </c:pt>
                <c:pt idx="631">
                  <c:v>42315.572916666664</c:v>
                </c:pt>
                <c:pt idx="632">
                  <c:v>42315.583333333336</c:v>
                </c:pt>
                <c:pt idx="633">
                  <c:v>42315.59375</c:v>
                </c:pt>
                <c:pt idx="634">
                  <c:v>42315.604166666664</c:v>
                </c:pt>
                <c:pt idx="635">
                  <c:v>42315.614583333336</c:v>
                </c:pt>
                <c:pt idx="636">
                  <c:v>42315.625</c:v>
                </c:pt>
                <c:pt idx="637">
                  <c:v>42315.635416666664</c:v>
                </c:pt>
                <c:pt idx="638">
                  <c:v>42315.645833333336</c:v>
                </c:pt>
                <c:pt idx="639">
                  <c:v>42315.65625</c:v>
                </c:pt>
                <c:pt idx="640">
                  <c:v>42315.666666666664</c:v>
                </c:pt>
                <c:pt idx="641">
                  <c:v>42315.677083333336</c:v>
                </c:pt>
                <c:pt idx="642">
                  <c:v>42315.6875</c:v>
                </c:pt>
                <c:pt idx="643">
                  <c:v>42315.697916666664</c:v>
                </c:pt>
                <c:pt idx="644">
                  <c:v>42315.708333333336</c:v>
                </c:pt>
                <c:pt idx="645">
                  <c:v>42315.71875</c:v>
                </c:pt>
                <c:pt idx="646">
                  <c:v>42315.729166666664</c:v>
                </c:pt>
                <c:pt idx="647">
                  <c:v>42315.739583333336</c:v>
                </c:pt>
                <c:pt idx="648">
                  <c:v>42315.75</c:v>
                </c:pt>
                <c:pt idx="649">
                  <c:v>42315.760416666664</c:v>
                </c:pt>
                <c:pt idx="650">
                  <c:v>42315.770833333336</c:v>
                </c:pt>
                <c:pt idx="651">
                  <c:v>42315.78125</c:v>
                </c:pt>
                <c:pt idx="652">
                  <c:v>42315.791666666664</c:v>
                </c:pt>
                <c:pt idx="653">
                  <c:v>42315.802083333336</c:v>
                </c:pt>
                <c:pt idx="654">
                  <c:v>42315.8125</c:v>
                </c:pt>
                <c:pt idx="655">
                  <c:v>42315.822916666664</c:v>
                </c:pt>
                <c:pt idx="656">
                  <c:v>42315.833333333336</c:v>
                </c:pt>
                <c:pt idx="657">
                  <c:v>42315.84375</c:v>
                </c:pt>
                <c:pt idx="658">
                  <c:v>42315.854166666664</c:v>
                </c:pt>
                <c:pt idx="659">
                  <c:v>42315.864583333336</c:v>
                </c:pt>
                <c:pt idx="660">
                  <c:v>42315.875</c:v>
                </c:pt>
                <c:pt idx="661">
                  <c:v>42315.885416666664</c:v>
                </c:pt>
                <c:pt idx="662">
                  <c:v>42315.895833333336</c:v>
                </c:pt>
                <c:pt idx="663">
                  <c:v>42315.90625</c:v>
                </c:pt>
                <c:pt idx="664">
                  <c:v>42315.916666666664</c:v>
                </c:pt>
                <c:pt idx="665">
                  <c:v>42315.927083333336</c:v>
                </c:pt>
                <c:pt idx="666">
                  <c:v>42315.9375</c:v>
                </c:pt>
                <c:pt idx="667">
                  <c:v>42315.947916666664</c:v>
                </c:pt>
                <c:pt idx="668">
                  <c:v>42315.958333333336</c:v>
                </c:pt>
                <c:pt idx="669">
                  <c:v>42315.96875</c:v>
                </c:pt>
                <c:pt idx="670">
                  <c:v>42315.979166666664</c:v>
                </c:pt>
                <c:pt idx="671">
                  <c:v>42315.989583333336</c:v>
                </c:pt>
                <c:pt idx="672">
                  <c:v>42316</c:v>
                </c:pt>
                <c:pt idx="673">
                  <c:v>42316.010416666664</c:v>
                </c:pt>
                <c:pt idx="674">
                  <c:v>42316.020833333336</c:v>
                </c:pt>
                <c:pt idx="675">
                  <c:v>42316.03125</c:v>
                </c:pt>
                <c:pt idx="676">
                  <c:v>42316.041666666664</c:v>
                </c:pt>
                <c:pt idx="677">
                  <c:v>42316.052083333336</c:v>
                </c:pt>
                <c:pt idx="678">
                  <c:v>42316.0625</c:v>
                </c:pt>
                <c:pt idx="679">
                  <c:v>42316.072916666664</c:v>
                </c:pt>
                <c:pt idx="680">
                  <c:v>42316.083333333336</c:v>
                </c:pt>
                <c:pt idx="681">
                  <c:v>42316.09375</c:v>
                </c:pt>
                <c:pt idx="682">
                  <c:v>42316.104166666664</c:v>
                </c:pt>
                <c:pt idx="683">
                  <c:v>42316.114583333336</c:v>
                </c:pt>
                <c:pt idx="684">
                  <c:v>42316.125</c:v>
                </c:pt>
                <c:pt idx="685">
                  <c:v>42316.135416666664</c:v>
                </c:pt>
                <c:pt idx="686">
                  <c:v>42316.145833333336</c:v>
                </c:pt>
                <c:pt idx="687">
                  <c:v>42316.15625</c:v>
                </c:pt>
                <c:pt idx="688">
                  <c:v>42316.166666666664</c:v>
                </c:pt>
                <c:pt idx="689">
                  <c:v>42316.177083333336</c:v>
                </c:pt>
                <c:pt idx="690">
                  <c:v>42316.1875</c:v>
                </c:pt>
                <c:pt idx="691">
                  <c:v>42316.197916666664</c:v>
                </c:pt>
                <c:pt idx="692">
                  <c:v>42316.208333333336</c:v>
                </c:pt>
                <c:pt idx="693">
                  <c:v>42316.21875</c:v>
                </c:pt>
                <c:pt idx="694">
                  <c:v>42316.229166666664</c:v>
                </c:pt>
                <c:pt idx="695">
                  <c:v>42316.239583333336</c:v>
                </c:pt>
                <c:pt idx="696">
                  <c:v>42316.25</c:v>
                </c:pt>
                <c:pt idx="697">
                  <c:v>42316.260416666664</c:v>
                </c:pt>
                <c:pt idx="698">
                  <c:v>42316.270833333336</c:v>
                </c:pt>
                <c:pt idx="699">
                  <c:v>42316.28125</c:v>
                </c:pt>
                <c:pt idx="700">
                  <c:v>42316.291666666664</c:v>
                </c:pt>
                <c:pt idx="701">
                  <c:v>42316.302083333336</c:v>
                </c:pt>
                <c:pt idx="702">
                  <c:v>42316.3125</c:v>
                </c:pt>
                <c:pt idx="703">
                  <c:v>42316.322916666664</c:v>
                </c:pt>
                <c:pt idx="704">
                  <c:v>42316.333333333336</c:v>
                </c:pt>
                <c:pt idx="705">
                  <c:v>42316.34375</c:v>
                </c:pt>
                <c:pt idx="706">
                  <c:v>42316.354166666664</c:v>
                </c:pt>
                <c:pt idx="707">
                  <c:v>42316.364583333336</c:v>
                </c:pt>
                <c:pt idx="708">
                  <c:v>42316.375</c:v>
                </c:pt>
                <c:pt idx="709">
                  <c:v>42316.385416666664</c:v>
                </c:pt>
                <c:pt idx="710">
                  <c:v>42316.395833333336</c:v>
                </c:pt>
                <c:pt idx="711">
                  <c:v>42316.40625</c:v>
                </c:pt>
                <c:pt idx="712">
                  <c:v>42316.416666666664</c:v>
                </c:pt>
                <c:pt idx="713">
                  <c:v>42316.427083333336</c:v>
                </c:pt>
                <c:pt idx="714">
                  <c:v>42316.4375</c:v>
                </c:pt>
                <c:pt idx="715">
                  <c:v>42316.447916666664</c:v>
                </c:pt>
                <c:pt idx="716">
                  <c:v>42316.458333333336</c:v>
                </c:pt>
                <c:pt idx="717">
                  <c:v>42316.46875</c:v>
                </c:pt>
                <c:pt idx="718">
                  <c:v>42316.479166666664</c:v>
                </c:pt>
                <c:pt idx="719">
                  <c:v>42316.489583333336</c:v>
                </c:pt>
                <c:pt idx="720">
                  <c:v>42316.5</c:v>
                </c:pt>
                <c:pt idx="721">
                  <c:v>42316.510416666664</c:v>
                </c:pt>
                <c:pt idx="722">
                  <c:v>42316.520833333336</c:v>
                </c:pt>
                <c:pt idx="723">
                  <c:v>42316.53125</c:v>
                </c:pt>
                <c:pt idx="724">
                  <c:v>42316.541666666664</c:v>
                </c:pt>
                <c:pt idx="725">
                  <c:v>42316.552083333336</c:v>
                </c:pt>
                <c:pt idx="726">
                  <c:v>42316.5625</c:v>
                </c:pt>
                <c:pt idx="727">
                  <c:v>42316.572916666664</c:v>
                </c:pt>
                <c:pt idx="728">
                  <c:v>42316.583333333336</c:v>
                </c:pt>
                <c:pt idx="729">
                  <c:v>42316.59375</c:v>
                </c:pt>
                <c:pt idx="730">
                  <c:v>42316.604166666664</c:v>
                </c:pt>
                <c:pt idx="731">
                  <c:v>42316.614583333336</c:v>
                </c:pt>
                <c:pt idx="732">
                  <c:v>42316.625</c:v>
                </c:pt>
                <c:pt idx="733">
                  <c:v>42316.635416666664</c:v>
                </c:pt>
                <c:pt idx="734">
                  <c:v>42316.645833333336</c:v>
                </c:pt>
                <c:pt idx="735">
                  <c:v>42316.65625</c:v>
                </c:pt>
                <c:pt idx="736">
                  <c:v>42316.666666666664</c:v>
                </c:pt>
                <c:pt idx="737">
                  <c:v>42316.677083333336</c:v>
                </c:pt>
                <c:pt idx="738">
                  <c:v>42316.6875</c:v>
                </c:pt>
                <c:pt idx="739">
                  <c:v>42316.697916666664</c:v>
                </c:pt>
                <c:pt idx="740">
                  <c:v>42316.708333333336</c:v>
                </c:pt>
                <c:pt idx="741">
                  <c:v>42316.71875</c:v>
                </c:pt>
                <c:pt idx="742">
                  <c:v>42316.729166666664</c:v>
                </c:pt>
                <c:pt idx="743">
                  <c:v>42316.739583333336</c:v>
                </c:pt>
                <c:pt idx="744">
                  <c:v>42316.75</c:v>
                </c:pt>
                <c:pt idx="745">
                  <c:v>42316.760416666664</c:v>
                </c:pt>
                <c:pt idx="746">
                  <c:v>42316.770833333336</c:v>
                </c:pt>
                <c:pt idx="747">
                  <c:v>42316.78125</c:v>
                </c:pt>
                <c:pt idx="748">
                  <c:v>42316.791666666664</c:v>
                </c:pt>
                <c:pt idx="749">
                  <c:v>42316.802083333336</c:v>
                </c:pt>
                <c:pt idx="750">
                  <c:v>42316.8125</c:v>
                </c:pt>
                <c:pt idx="751">
                  <c:v>42316.822916666664</c:v>
                </c:pt>
                <c:pt idx="752">
                  <c:v>42316.833333333336</c:v>
                </c:pt>
                <c:pt idx="753">
                  <c:v>42316.84375</c:v>
                </c:pt>
                <c:pt idx="754">
                  <c:v>42316.854166666664</c:v>
                </c:pt>
                <c:pt idx="755">
                  <c:v>42316.864583333336</c:v>
                </c:pt>
                <c:pt idx="756">
                  <c:v>42316.875</c:v>
                </c:pt>
                <c:pt idx="757">
                  <c:v>42316.885416666664</c:v>
                </c:pt>
                <c:pt idx="758">
                  <c:v>42316.895833333336</c:v>
                </c:pt>
                <c:pt idx="759">
                  <c:v>42316.90625</c:v>
                </c:pt>
                <c:pt idx="760">
                  <c:v>42316.916666666664</c:v>
                </c:pt>
                <c:pt idx="761">
                  <c:v>42316.927083333336</c:v>
                </c:pt>
                <c:pt idx="762">
                  <c:v>42316.9375</c:v>
                </c:pt>
                <c:pt idx="763">
                  <c:v>42316.947916666664</c:v>
                </c:pt>
                <c:pt idx="764">
                  <c:v>42316.958333333336</c:v>
                </c:pt>
                <c:pt idx="765">
                  <c:v>42316.96875</c:v>
                </c:pt>
                <c:pt idx="766">
                  <c:v>42316.979166666664</c:v>
                </c:pt>
                <c:pt idx="767">
                  <c:v>42316.989583333336</c:v>
                </c:pt>
                <c:pt idx="768">
                  <c:v>42317</c:v>
                </c:pt>
                <c:pt idx="769">
                  <c:v>42317.010416666664</c:v>
                </c:pt>
                <c:pt idx="770">
                  <c:v>42317.020833333336</c:v>
                </c:pt>
                <c:pt idx="771">
                  <c:v>42317.03125</c:v>
                </c:pt>
                <c:pt idx="772">
                  <c:v>42317.041666666664</c:v>
                </c:pt>
                <c:pt idx="773">
                  <c:v>42317.052083333336</c:v>
                </c:pt>
                <c:pt idx="774">
                  <c:v>42317.0625</c:v>
                </c:pt>
                <c:pt idx="775">
                  <c:v>42317.072916666664</c:v>
                </c:pt>
                <c:pt idx="776">
                  <c:v>42317.083333333336</c:v>
                </c:pt>
                <c:pt idx="777">
                  <c:v>42317.09375</c:v>
                </c:pt>
                <c:pt idx="778">
                  <c:v>42317.104166666664</c:v>
                </c:pt>
                <c:pt idx="779">
                  <c:v>42317.114583333336</c:v>
                </c:pt>
                <c:pt idx="780">
                  <c:v>42317.125</c:v>
                </c:pt>
                <c:pt idx="781">
                  <c:v>42317.135416666664</c:v>
                </c:pt>
                <c:pt idx="782">
                  <c:v>42317.145833333336</c:v>
                </c:pt>
                <c:pt idx="783">
                  <c:v>42317.15625</c:v>
                </c:pt>
                <c:pt idx="784">
                  <c:v>42317.166666666664</c:v>
                </c:pt>
                <c:pt idx="785">
                  <c:v>42317.177083333336</c:v>
                </c:pt>
                <c:pt idx="786">
                  <c:v>42317.1875</c:v>
                </c:pt>
                <c:pt idx="787">
                  <c:v>42317.197916666664</c:v>
                </c:pt>
                <c:pt idx="788">
                  <c:v>42317.208333333336</c:v>
                </c:pt>
                <c:pt idx="789">
                  <c:v>42317.21875</c:v>
                </c:pt>
                <c:pt idx="790">
                  <c:v>42317.229166666664</c:v>
                </c:pt>
                <c:pt idx="791">
                  <c:v>42317.239583333336</c:v>
                </c:pt>
                <c:pt idx="792">
                  <c:v>42317.25</c:v>
                </c:pt>
                <c:pt idx="793">
                  <c:v>42317.260416666664</c:v>
                </c:pt>
                <c:pt idx="794">
                  <c:v>42317.270833333336</c:v>
                </c:pt>
                <c:pt idx="795">
                  <c:v>42317.28125</c:v>
                </c:pt>
                <c:pt idx="796">
                  <c:v>42317.291666666664</c:v>
                </c:pt>
                <c:pt idx="797">
                  <c:v>42317.302083333336</c:v>
                </c:pt>
                <c:pt idx="798">
                  <c:v>42317.3125</c:v>
                </c:pt>
                <c:pt idx="799">
                  <c:v>42317.322916666664</c:v>
                </c:pt>
                <c:pt idx="800">
                  <c:v>42317.333333333336</c:v>
                </c:pt>
                <c:pt idx="801">
                  <c:v>42317.34375</c:v>
                </c:pt>
                <c:pt idx="802">
                  <c:v>42317.354166666664</c:v>
                </c:pt>
                <c:pt idx="803">
                  <c:v>42317.364583333336</c:v>
                </c:pt>
                <c:pt idx="804">
                  <c:v>42317.375</c:v>
                </c:pt>
                <c:pt idx="805">
                  <c:v>42317.385416666664</c:v>
                </c:pt>
                <c:pt idx="806">
                  <c:v>42317.395833333336</c:v>
                </c:pt>
                <c:pt idx="807">
                  <c:v>42317.40625</c:v>
                </c:pt>
                <c:pt idx="808">
                  <c:v>42317.416666666664</c:v>
                </c:pt>
                <c:pt idx="809">
                  <c:v>42317.427083333336</c:v>
                </c:pt>
                <c:pt idx="810">
                  <c:v>42317.4375</c:v>
                </c:pt>
                <c:pt idx="811">
                  <c:v>42317.447916666664</c:v>
                </c:pt>
                <c:pt idx="812">
                  <c:v>42317.458333333336</c:v>
                </c:pt>
                <c:pt idx="813">
                  <c:v>42317.46875</c:v>
                </c:pt>
                <c:pt idx="814">
                  <c:v>42317.479166666664</c:v>
                </c:pt>
                <c:pt idx="815">
                  <c:v>42317.489583333336</c:v>
                </c:pt>
                <c:pt idx="816">
                  <c:v>42317.5</c:v>
                </c:pt>
                <c:pt idx="817">
                  <c:v>42317.510416666664</c:v>
                </c:pt>
                <c:pt idx="818">
                  <c:v>42317.520833333336</c:v>
                </c:pt>
                <c:pt idx="819">
                  <c:v>42317.53125</c:v>
                </c:pt>
                <c:pt idx="820">
                  <c:v>42317.541666666664</c:v>
                </c:pt>
                <c:pt idx="821">
                  <c:v>42317.552083333336</c:v>
                </c:pt>
                <c:pt idx="822">
                  <c:v>42317.5625</c:v>
                </c:pt>
                <c:pt idx="823">
                  <c:v>42317.572916666664</c:v>
                </c:pt>
                <c:pt idx="824">
                  <c:v>42317.583333333336</c:v>
                </c:pt>
                <c:pt idx="825">
                  <c:v>42317.59375</c:v>
                </c:pt>
                <c:pt idx="826">
                  <c:v>42317.604166666664</c:v>
                </c:pt>
                <c:pt idx="827">
                  <c:v>42317.614583333336</c:v>
                </c:pt>
                <c:pt idx="828">
                  <c:v>42317.625</c:v>
                </c:pt>
                <c:pt idx="829">
                  <c:v>42317.635416666664</c:v>
                </c:pt>
                <c:pt idx="830">
                  <c:v>42317.645833333336</c:v>
                </c:pt>
                <c:pt idx="831">
                  <c:v>42317.65625</c:v>
                </c:pt>
                <c:pt idx="832">
                  <c:v>42317.666666666664</c:v>
                </c:pt>
                <c:pt idx="833">
                  <c:v>42317.677083333336</c:v>
                </c:pt>
                <c:pt idx="834">
                  <c:v>42317.6875</c:v>
                </c:pt>
                <c:pt idx="835">
                  <c:v>42317.697916666664</c:v>
                </c:pt>
                <c:pt idx="836">
                  <c:v>42317.708333333336</c:v>
                </c:pt>
                <c:pt idx="837">
                  <c:v>42317.71875</c:v>
                </c:pt>
                <c:pt idx="838">
                  <c:v>42317.729166666664</c:v>
                </c:pt>
                <c:pt idx="839">
                  <c:v>42317.739583333336</c:v>
                </c:pt>
                <c:pt idx="840">
                  <c:v>42317.75</c:v>
                </c:pt>
                <c:pt idx="841">
                  <c:v>42317.760416666664</c:v>
                </c:pt>
                <c:pt idx="842">
                  <c:v>42317.770833333336</c:v>
                </c:pt>
                <c:pt idx="843">
                  <c:v>42317.78125</c:v>
                </c:pt>
                <c:pt idx="844">
                  <c:v>42317.791666666664</c:v>
                </c:pt>
                <c:pt idx="845">
                  <c:v>42317.802083333336</c:v>
                </c:pt>
                <c:pt idx="846">
                  <c:v>42317.8125</c:v>
                </c:pt>
                <c:pt idx="847">
                  <c:v>42317.822916666664</c:v>
                </c:pt>
                <c:pt idx="848">
                  <c:v>42317.833333333336</c:v>
                </c:pt>
                <c:pt idx="849">
                  <c:v>42317.84375</c:v>
                </c:pt>
                <c:pt idx="850">
                  <c:v>42317.854166666664</c:v>
                </c:pt>
                <c:pt idx="851">
                  <c:v>42317.864583333336</c:v>
                </c:pt>
                <c:pt idx="852">
                  <c:v>42317.875</c:v>
                </c:pt>
                <c:pt idx="853">
                  <c:v>42317.885416666664</c:v>
                </c:pt>
                <c:pt idx="854">
                  <c:v>42317.895833333336</c:v>
                </c:pt>
                <c:pt idx="855">
                  <c:v>42317.90625</c:v>
                </c:pt>
                <c:pt idx="856">
                  <c:v>42317.916666666664</c:v>
                </c:pt>
                <c:pt idx="857">
                  <c:v>42317.927083333336</c:v>
                </c:pt>
                <c:pt idx="858">
                  <c:v>42317.9375</c:v>
                </c:pt>
                <c:pt idx="859">
                  <c:v>42317.947916666664</c:v>
                </c:pt>
                <c:pt idx="860">
                  <c:v>42317.958333333336</c:v>
                </c:pt>
                <c:pt idx="861">
                  <c:v>42317.96875</c:v>
                </c:pt>
                <c:pt idx="862">
                  <c:v>42317.979166666664</c:v>
                </c:pt>
                <c:pt idx="863">
                  <c:v>42317.989583333336</c:v>
                </c:pt>
                <c:pt idx="864">
                  <c:v>42318</c:v>
                </c:pt>
                <c:pt idx="865">
                  <c:v>42318.010416666664</c:v>
                </c:pt>
                <c:pt idx="866">
                  <c:v>42318.020833333336</c:v>
                </c:pt>
                <c:pt idx="867">
                  <c:v>42318.03125</c:v>
                </c:pt>
                <c:pt idx="868">
                  <c:v>42318.041666666664</c:v>
                </c:pt>
                <c:pt idx="869">
                  <c:v>42318.052083333336</c:v>
                </c:pt>
                <c:pt idx="870">
                  <c:v>42318.0625</c:v>
                </c:pt>
                <c:pt idx="871">
                  <c:v>42318.072916666664</c:v>
                </c:pt>
                <c:pt idx="872">
                  <c:v>42318.083333333336</c:v>
                </c:pt>
                <c:pt idx="873">
                  <c:v>42318.09375</c:v>
                </c:pt>
                <c:pt idx="874">
                  <c:v>42318.104166666664</c:v>
                </c:pt>
                <c:pt idx="875">
                  <c:v>42318.114583333336</c:v>
                </c:pt>
                <c:pt idx="876">
                  <c:v>42318.125</c:v>
                </c:pt>
                <c:pt idx="877">
                  <c:v>42318.135416666664</c:v>
                </c:pt>
                <c:pt idx="878">
                  <c:v>42318.145833333336</c:v>
                </c:pt>
                <c:pt idx="879">
                  <c:v>42318.15625</c:v>
                </c:pt>
                <c:pt idx="880">
                  <c:v>42318.166666666664</c:v>
                </c:pt>
                <c:pt idx="881">
                  <c:v>42318.177083333336</c:v>
                </c:pt>
                <c:pt idx="882">
                  <c:v>42318.1875</c:v>
                </c:pt>
                <c:pt idx="883">
                  <c:v>42318.197916666664</c:v>
                </c:pt>
                <c:pt idx="884">
                  <c:v>42318.208333333336</c:v>
                </c:pt>
                <c:pt idx="885">
                  <c:v>42318.21875</c:v>
                </c:pt>
                <c:pt idx="886">
                  <c:v>42318.229166666664</c:v>
                </c:pt>
                <c:pt idx="887">
                  <c:v>42318.239583333336</c:v>
                </c:pt>
                <c:pt idx="888">
                  <c:v>42318.25</c:v>
                </c:pt>
                <c:pt idx="889">
                  <c:v>42318.260416666664</c:v>
                </c:pt>
                <c:pt idx="890">
                  <c:v>42318.270833333336</c:v>
                </c:pt>
                <c:pt idx="891">
                  <c:v>42318.28125</c:v>
                </c:pt>
                <c:pt idx="892">
                  <c:v>42318.291666666664</c:v>
                </c:pt>
                <c:pt idx="893">
                  <c:v>42318.302083333336</c:v>
                </c:pt>
                <c:pt idx="894">
                  <c:v>42318.3125</c:v>
                </c:pt>
                <c:pt idx="895">
                  <c:v>42318.322916666664</c:v>
                </c:pt>
                <c:pt idx="896">
                  <c:v>42318.333333333336</c:v>
                </c:pt>
                <c:pt idx="897">
                  <c:v>42318.34375</c:v>
                </c:pt>
                <c:pt idx="898">
                  <c:v>42318.354166666664</c:v>
                </c:pt>
                <c:pt idx="899">
                  <c:v>42318.364583333336</c:v>
                </c:pt>
                <c:pt idx="900">
                  <c:v>42318.375</c:v>
                </c:pt>
                <c:pt idx="901">
                  <c:v>42318.385416666664</c:v>
                </c:pt>
                <c:pt idx="902">
                  <c:v>42318.395833333336</c:v>
                </c:pt>
                <c:pt idx="903">
                  <c:v>42318.40625</c:v>
                </c:pt>
                <c:pt idx="904">
                  <c:v>42318.416666666664</c:v>
                </c:pt>
                <c:pt idx="905">
                  <c:v>42318.427083333336</c:v>
                </c:pt>
                <c:pt idx="906">
                  <c:v>42318.4375</c:v>
                </c:pt>
                <c:pt idx="907">
                  <c:v>42318.447916666664</c:v>
                </c:pt>
                <c:pt idx="908">
                  <c:v>42318.458333333336</c:v>
                </c:pt>
                <c:pt idx="909">
                  <c:v>42318.46875</c:v>
                </c:pt>
                <c:pt idx="910">
                  <c:v>42318.479166666664</c:v>
                </c:pt>
                <c:pt idx="911">
                  <c:v>42318.489583333336</c:v>
                </c:pt>
                <c:pt idx="912">
                  <c:v>42318.5</c:v>
                </c:pt>
                <c:pt idx="913">
                  <c:v>42318.510416666664</c:v>
                </c:pt>
                <c:pt idx="914">
                  <c:v>42318.520833333336</c:v>
                </c:pt>
                <c:pt idx="915">
                  <c:v>42318.53125</c:v>
                </c:pt>
                <c:pt idx="916">
                  <c:v>42318.541666666664</c:v>
                </c:pt>
                <c:pt idx="917">
                  <c:v>42318.552083333336</c:v>
                </c:pt>
                <c:pt idx="918">
                  <c:v>42318.5625</c:v>
                </c:pt>
                <c:pt idx="919">
                  <c:v>42318.572916666664</c:v>
                </c:pt>
                <c:pt idx="920">
                  <c:v>42318.583333333336</c:v>
                </c:pt>
                <c:pt idx="921">
                  <c:v>42318.59375</c:v>
                </c:pt>
                <c:pt idx="922">
                  <c:v>42318.604166666664</c:v>
                </c:pt>
                <c:pt idx="923">
                  <c:v>42318.614583333336</c:v>
                </c:pt>
                <c:pt idx="924">
                  <c:v>42318.625</c:v>
                </c:pt>
                <c:pt idx="925">
                  <c:v>42318.635416666664</c:v>
                </c:pt>
                <c:pt idx="926">
                  <c:v>42318.645833333336</c:v>
                </c:pt>
                <c:pt idx="927">
                  <c:v>42318.65625</c:v>
                </c:pt>
                <c:pt idx="928">
                  <c:v>42318.666666666664</c:v>
                </c:pt>
                <c:pt idx="929">
                  <c:v>42318.677083333336</c:v>
                </c:pt>
                <c:pt idx="930">
                  <c:v>42318.6875</c:v>
                </c:pt>
                <c:pt idx="931">
                  <c:v>42318.697916666664</c:v>
                </c:pt>
                <c:pt idx="932">
                  <c:v>42318.708333333336</c:v>
                </c:pt>
                <c:pt idx="933">
                  <c:v>42318.71875</c:v>
                </c:pt>
                <c:pt idx="934">
                  <c:v>42318.729166666664</c:v>
                </c:pt>
                <c:pt idx="935">
                  <c:v>42318.739583333336</c:v>
                </c:pt>
                <c:pt idx="936">
                  <c:v>42318.75</c:v>
                </c:pt>
                <c:pt idx="937">
                  <c:v>42318.760416666664</c:v>
                </c:pt>
                <c:pt idx="938">
                  <c:v>42318.770833333336</c:v>
                </c:pt>
                <c:pt idx="939">
                  <c:v>42318.78125</c:v>
                </c:pt>
                <c:pt idx="940">
                  <c:v>42318.791666666664</c:v>
                </c:pt>
                <c:pt idx="941">
                  <c:v>42318.802083333336</c:v>
                </c:pt>
                <c:pt idx="942">
                  <c:v>42318.8125</c:v>
                </c:pt>
                <c:pt idx="943">
                  <c:v>42318.822916666664</c:v>
                </c:pt>
                <c:pt idx="944">
                  <c:v>42318.833333333336</c:v>
                </c:pt>
                <c:pt idx="945">
                  <c:v>42318.84375</c:v>
                </c:pt>
                <c:pt idx="946">
                  <c:v>42318.854166666664</c:v>
                </c:pt>
                <c:pt idx="947">
                  <c:v>42318.864583333336</c:v>
                </c:pt>
                <c:pt idx="948">
                  <c:v>42318.875</c:v>
                </c:pt>
                <c:pt idx="949">
                  <c:v>42318.885416666664</c:v>
                </c:pt>
                <c:pt idx="950">
                  <c:v>42318.895833333336</c:v>
                </c:pt>
                <c:pt idx="951">
                  <c:v>42318.90625</c:v>
                </c:pt>
                <c:pt idx="952">
                  <c:v>42318.916666666664</c:v>
                </c:pt>
                <c:pt idx="953">
                  <c:v>42318.927083333336</c:v>
                </c:pt>
                <c:pt idx="954">
                  <c:v>42318.9375</c:v>
                </c:pt>
                <c:pt idx="955">
                  <c:v>42318.947916666664</c:v>
                </c:pt>
                <c:pt idx="956">
                  <c:v>42318.958333333336</c:v>
                </c:pt>
                <c:pt idx="957">
                  <c:v>42318.96875</c:v>
                </c:pt>
                <c:pt idx="958">
                  <c:v>42318.979166666664</c:v>
                </c:pt>
                <c:pt idx="959">
                  <c:v>42318.989583333336</c:v>
                </c:pt>
                <c:pt idx="960">
                  <c:v>42319</c:v>
                </c:pt>
                <c:pt idx="961">
                  <c:v>42319.010416666664</c:v>
                </c:pt>
                <c:pt idx="962">
                  <c:v>42319.020833333336</c:v>
                </c:pt>
                <c:pt idx="963">
                  <c:v>42319.03125</c:v>
                </c:pt>
                <c:pt idx="964">
                  <c:v>42319.041666666664</c:v>
                </c:pt>
                <c:pt idx="965">
                  <c:v>42319.052083333336</c:v>
                </c:pt>
                <c:pt idx="966">
                  <c:v>42319.0625</c:v>
                </c:pt>
                <c:pt idx="967">
                  <c:v>42319.072916666664</c:v>
                </c:pt>
                <c:pt idx="968">
                  <c:v>42319.083333333336</c:v>
                </c:pt>
                <c:pt idx="969">
                  <c:v>42319.09375</c:v>
                </c:pt>
                <c:pt idx="970">
                  <c:v>42319.104166666664</c:v>
                </c:pt>
                <c:pt idx="971">
                  <c:v>42319.114583333336</c:v>
                </c:pt>
                <c:pt idx="972">
                  <c:v>42319.125</c:v>
                </c:pt>
                <c:pt idx="973">
                  <c:v>42319.135416666664</c:v>
                </c:pt>
                <c:pt idx="974">
                  <c:v>42319.145833333336</c:v>
                </c:pt>
                <c:pt idx="975">
                  <c:v>42319.15625</c:v>
                </c:pt>
                <c:pt idx="976">
                  <c:v>42319.166666666664</c:v>
                </c:pt>
                <c:pt idx="977">
                  <c:v>42319.177083333336</c:v>
                </c:pt>
                <c:pt idx="978">
                  <c:v>42319.1875</c:v>
                </c:pt>
                <c:pt idx="979">
                  <c:v>42319.197916666664</c:v>
                </c:pt>
                <c:pt idx="980">
                  <c:v>42319.208333333336</c:v>
                </c:pt>
                <c:pt idx="981">
                  <c:v>42319.21875</c:v>
                </c:pt>
                <c:pt idx="982">
                  <c:v>42319.229166666664</c:v>
                </c:pt>
                <c:pt idx="983">
                  <c:v>42319.239583333336</c:v>
                </c:pt>
                <c:pt idx="984">
                  <c:v>42319.25</c:v>
                </c:pt>
                <c:pt idx="985">
                  <c:v>42319.260416666664</c:v>
                </c:pt>
                <c:pt idx="986">
                  <c:v>42319.270833333336</c:v>
                </c:pt>
                <c:pt idx="987">
                  <c:v>42319.28125</c:v>
                </c:pt>
                <c:pt idx="988">
                  <c:v>42319.291666666664</c:v>
                </c:pt>
                <c:pt idx="989">
                  <c:v>42319.302083333336</c:v>
                </c:pt>
                <c:pt idx="990">
                  <c:v>42319.3125</c:v>
                </c:pt>
                <c:pt idx="991">
                  <c:v>42319.322916666664</c:v>
                </c:pt>
                <c:pt idx="992">
                  <c:v>42319.333333333336</c:v>
                </c:pt>
                <c:pt idx="993">
                  <c:v>42319.34375</c:v>
                </c:pt>
                <c:pt idx="994">
                  <c:v>42319.354166666664</c:v>
                </c:pt>
                <c:pt idx="995">
                  <c:v>42319.364583333336</c:v>
                </c:pt>
                <c:pt idx="996">
                  <c:v>42319.375</c:v>
                </c:pt>
                <c:pt idx="997">
                  <c:v>42319.385416666664</c:v>
                </c:pt>
                <c:pt idx="998">
                  <c:v>42319.395833333336</c:v>
                </c:pt>
                <c:pt idx="999">
                  <c:v>42319.40625</c:v>
                </c:pt>
                <c:pt idx="1000">
                  <c:v>42319.416666666664</c:v>
                </c:pt>
                <c:pt idx="1001">
                  <c:v>42319.427083333336</c:v>
                </c:pt>
                <c:pt idx="1002">
                  <c:v>42319.4375</c:v>
                </c:pt>
                <c:pt idx="1003">
                  <c:v>42319.447916666664</c:v>
                </c:pt>
                <c:pt idx="1004">
                  <c:v>42319.458333333336</c:v>
                </c:pt>
                <c:pt idx="1005">
                  <c:v>42319.46875</c:v>
                </c:pt>
                <c:pt idx="1006">
                  <c:v>42319.479166666664</c:v>
                </c:pt>
                <c:pt idx="1007">
                  <c:v>42319.489583333336</c:v>
                </c:pt>
                <c:pt idx="1008">
                  <c:v>42319.5</c:v>
                </c:pt>
                <c:pt idx="1009">
                  <c:v>42319.510416666664</c:v>
                </c:pt>
                <c:pt idx="1010">
                  <c:v>42319.520833333336</c:v>
                </c:pt>
                <c:pt idx="1011">
                  <c:v>42319.53125</c:v>
                </c:pt>
                <c:pt idx="1012">
                  <c:v>42319.541666666664</c:v>
                </c:pt>
                <c:pt idx="1013">
                  <c:v>42319.552083333336</c:v>
                </c:pt>
                <c:pt idx="1014">
                  <c:v>42319.5625</c:v>
                </c:pt>
                <c:pt idx="1015">
                  <c:v>42319.572916666664</c:v>
                </c:pt>
                <c:pt idx="1016">
                  <c:v>42319.583333333336</c:v>
                </c:pt>
                <c:pt idx="1017">
                  <c:v>42319.59375</c:v>
                </c:pt>
                <c:pt idx="1018">
                  <c:v>42319.604166666664</c:v>
                </c:pt>
                <c:pt idx="1019">
                  <c:v>42319.614583333336</c:v>
                </c:pt>
                <c:pt idx="1020">
                  <c:v>42319.625</c:v>
                </c:pt>
                <c:pt idx="1021">
                  <c:v>42319.635416666664</c:v>
                </c:pt>
                <c:pt idx="1022">
                  <c:v>42319.645833333336</c:v>
                </c:pt>
                <c:pt idx="1023">
                  <c:v>42319.65625</c:v>
                </c:pt>
                <c:pt idx="1024">
                  <c:v>42319.666666666664</c:v>
                </c:pt>
                <c:pt idx="1025">
                  <c:v>42319.677083333336</c:v>
                </c:pt>
                <c:pt idx="1026">
                  <c:v>42319.6875</c:v>
                </c:pt>
                <c:pt idx="1027">
                  <c:v>42319.697916666664</c:v>
                </c:pt>
                <c:pt idx="1028">
                  <c:v>42319.708333333336</c:v>
                </c:pt>
                <c:pt idx="1029">
                  <c:v>42319.71875</c:v>
                </c:pt>
                <c:pt idx="1030">
                  <c:v>42319.729166666664</c:v>
                </c:pt>
                <c:pt idx="1031">
                  <c:v>42319.739583333336</c:v>
                </c:pt>
                <c:pt idx="1032">
                  <c:v>42319.75</c:v>
                </c:pt>
                <c:pt idx="1033">
                  <c:v>42319.760416666664</c:v>
                </c:pt>
                <c:pt idx="1034">
                  <c:v>42319.770833333336</c:v>
                </c:pt>
                <c:pt idx="1035">
                  <c:v>42319.78125</c:v>
                </c:pt>
                <c:pt idx="1036">
                  <c:v>42319.791666666664</c:v>
                </c:pt>
                <c:pt idx="1037">
                  <c:v>42319.802083333336</c:v>
                </c:pt>
                <c:pt idx="1038">
                  <c:v>42319.8125</c:v>
                </c:pt>
                <c:pt idx="1039">
                  <c:v>42319.822916666664</c:v>
                </c:pt>
                <c:pt idx="1040">
                  <c:v>42319.833333333336</c:v>
                </c:pt>
                <c:pt idx="1041">
                  <c:v>42319.84375</c:v>
                </c:pt>
                <c:pt idx="1042">
                  <c:v>42319.854166666664</c:v>
                </c:pt>
                <c:pt idx="1043">
                  <c:v>42319.864583333336</c:v>
                </c:pt>
                <c:pt idx="1044">
                  <c:v>42319.875</c:v>
                </c:pt>
                <c:pt idx="1045">
                  <c:v>42319.885416666664</c:v>
                </c:pt>
                <c:pt idx="1046">
                  <c:v>42319.895833333336</c:v>
                </c:pt>
                <c:pt idx="1047">
                  <c:v>42319.90625</c:v>
                </c:pt>
                <c:pt idx="1048">
                  <c:v>42319.916666666664</c:v>
                </c:pt>
                <c:pt idx="1049">
                  <c:v>42319.927083333336</c:v>
                </c:pt>
                <c:pt idx="1050">
                  <c:v>42319.9375</c:v>
                </c:pt>
                <c:pt idx="1051">
                  <c:v>42319.947916666664</c:v>
                </c:pt>
                <c:pt idx="1052">
                  <c:v>42319.958333333336</c:v>
                </c:pt>
                <c:pt idx="1053">
                  <c:v>42319.96875</c:v>
                </c:pt>
                <c:pt idx="1054">
                  <c:v>42319.979166666664</c:v>
                </c:pt>
                <c:pt idx="1055">
                  <c:v>42319.989583333336</c:v>
                </c:pt>
                <c:pt idx="1056">
                  <c:v>42320</c:v>
                </c:pt>
                <c:pt idx="1057">
                  <c:v>42320.010416666664</c:v>
                </c:pt>
                <c:pt idx="1058">
                  <c:v>42320.020833333336</c:v>
                </c:pt>
                <c:pt idx="1059">
                  <c:v>42320.03125</c:v>
                </c:pt>
                <c:pt idx="1060">
                  <c:v>42320.041666666664</c:v>
                </c:pt>
                <c:pt idx="1061">
                  <c:v>42320.052083333336</c:v>
                </c:pt>
                <c:pt idx="1062">
                  <c:v>42320.0625</c:v>
                </c:pt>
                <c:pt idx="1063">
                  <c:v>42320.072916666664</c:v>
                </c:pt>
                <c:pt idx="1064">
                  <c:v>42320.083333333336</c:v>
                </c:pt>
                <c:pt idx="1065">
                  <c:v>42320.09375</c:v>
                </c:pt>
                <c:pt idx="1066">
                  <c:v>42320.104166666664</c:v>
                </c:pt>
                <c:pt idx="1067">
                  <c:v>42320.114583333336</c:v>
                </c:pt>
                <c:pt idx="1068">
                  <c:v>42320.125</c:v>
                </c:pt>
                <c:pt idx="1069">
                  <c:v>42320.135416666664</c:v>
                </c:pt>
                <c:pt idx="1070">
                  <c:v>42320.145833333336</c:v>
                </c:pt>
                <c:pt idx="1071">
                  <c:v>42320.15625</c:v>
                </c:pt>
                <c:pt idx="1072">
                  <c:v>42320.166666666664</c:v>
                </c:pt>
                <c:pt idx="1073">
                  <c:v>42320.177083333336</c:v>
                </c:pt>
                <c:pt idx="1074">
                  <c:v>42320.1875</c:v>
                </c:pt>
                <c:pt idx="1075">
                  <c:v>42320.197916666664</c:v>
                </c:pt>
                <c:pt idx="1076">
                  <c:v>42320.208333333336</c:v>
                </c:pt>
                <c:pt idx="1077">
                  <c:v>42320.21875</c:v>
                </c:pt>
                <c:pt idx="1078">
                  <c:v>42320.229166666664</c:v>
                </c:pt>
                <c:pt idx="1079">
                  <c:v>42320.239583333336</c:v>
                </c:pt>
                <c:pt idx="1080">
                  <c:v>42320.25</c:v>
                </c:pt>
                <c:pt idx="1081">
                  <c:v>42320.260416666664</c:v>
                </c:pt>
                <c:pt idx="1082">
                  <c:v>42320.270833333336</c:v>
                </c:pt>
                <c:pt idx="1083">
                  <c:v>42320.28125</c:v>
                </c:pt>
                <c:pt idx="1084">
                  <c:v>42320.291666666664</c:v>
                </c:pt>
                <c:pt idx="1085">
                  <c:v>42320.302083333336</c:v>
                </c:pt>
                <c:pt idx="1086">
                  <c:v>42320.3125</c:v>
                </c:pt>
                <c:pt idx="1087">
                  <c:v>42320.322916666664</c:v>
                </c:pt>
                <c:pt idx="1088">
                  <c:v>42320.333333333336</c:v>
                </c:pt>
                <c:pt idx="1089">
                  <c:v>42320.34375</c:v>
                </c:pt>
                <c:pt idx="1090">
                  <c:v>42320.354166666664</c:v>
                </c:pt>
                <c:pt idx="1091">
                  <c:v>42320.364583333336</c:v>
                </c:pt>
                <c:pt idx="1092">
                  <c:v>42320.375</c:v>
                </c:pt>
                <c:pt idx="1093">
                  <c:v>42320.385416666664</c:v>
                </c:pt>
                <c:pt idx="1094">
                  <c:v>42320.395833333336</c:v>
                </c:pt>
                <c:pt idx="1095">
                  <c:v>42320.40625</c:v>
                </c:pt>
                <c:pt idx="1096">
                  <c:v>42320.416666666664</c:v>
                </c:pt>
                <c:pt idx="1097">
                  <c:v>42320.427083333336</c:v>
                </c:pt>
                <c:pt idx="1098">
                  <c:v>42320.4375</c:v>
                </c:pt>
                <c:pt idx="1099">
                  <c:v>42320.447916666664</c:v>
                </c:pt>
                <c:pt idx="1100">
                  <c:v>42320.458333333336</c:v>
                </c:pt>
                <c:pt idx="1101">
                  <c:v>42320.46875</c:v>
                </c:pt>
                <c:pt idx="1102">
                  <c:v>42320.479166666664</c:v>
                </c:pt>
                <c:pt idx="1103">
                  <c:v>42320.489583333336</c:v>
                </c:pt>
                <c:pt idx="1104">
                  <c:v>42320.5</c:v>
                </c:pt>
                <c:pt idx="1105">
                  <c:v>42320.510416666664</c:v>
                </c:pt>
                <c:pt idx="1106">
                  <c:v>42320.520833333336</c:v>
                </c:pt>
                <c:pt idx="1107">
                  <c:v>42320.53125</c:v>
                </c:pt>
                <c:pt idx="1108">
                  <c:v>42320.541666666664</c:v>
                </c:pt>
                <c:pt idx="1109">
                  <c:v>42320.552083333336</c:v>
                </c:pt>
                <c:pt idx="1110">
                  <c:v>42320.5625</c:v>
                </c:pt>
                <c:pt idx="1111">
                  <c:v>42320.572916666664</c:v>
                </c:pt>
                <c:pt idx="1112">
                  <c:v>42320.583333333336</c:v>
                </c:pt>
                <c:pt idx="1113">
                  <c:v>42320.59375</c:v>
                </c:pt>
                <c:pt idx="1114">
                  <c:v>42320.604166666664</c:v>
                </c:pt>
                <c:pt idx="1115">
                  <c:v>42320.614583333336</c:v>
                </c:pt>
                <c:pt idx="1116">
                  <c:v>42320.625</c:v>
                </c:pt>
                <c:pt idx="1117">
                  <c:v>42320.635416666664</c:v>
                </c:pt>
                <c:pt idx="1118">
                  <c:v>42320.645833333336</c:v>
                </c:pt>
                <c:pt idx="1119">
                  <c:v>42320.65625</c:v>
                </c:pt>
                <c:pt idx="1120">
                  <c:v>42320.666666666664</c:v>
                </c:pt>
                <c:pt idx="1121">
                  <c:v>42320.677083333336</c:v>
                </c:pt>
                <c:pt idx="1122">
                  <c:v>42320.6875</c:v>
                </c:pt>
                <c:pt idx="1123">
                  <c:v>42320.697916666664</c:v>
                </c:pt>
                <c:pt idx="1124">
                  <c:v>42320.708333333336</c:v>
                </c:pt>
                <c:pt idx="1125">
                  <c:v>42320.71875</c:v>
                </c:pt>
                <c:pt idx="1126">
                  <c:v>42320.729166666664</c:v>
                </c:pt>
                <c:pt idx="1127">
                  <c:v>42320.739583333336</c:v>
                </c:pt>
                <c:pt idx="1128">
                  <c:v>42320.75</c:v>
                </c:pt>
                <c:pt idx="1129">
                  <c:v>42320.760416666664</c:v>
                </c:pt>
                <c:pt idx="1130">
                  <c:v>42320.770833333336</c:v>
                </c:pt>
                <c:pt idx="1131">
                  <c:v>42320.78125</c:v>
                </c:pt>
                <c:pt idx="1132">
                  <c:v>42320.791666666664</c:v>
                </c:pt>
                <c:pt idx="1133">
                  <c:v>42320.802083333336</c:v>
                </c:pt>
                <c:pt idx="1134">
                  <c:v>42320.8125</c:v>
                </c:pt>
                <c:pt idx="1135">
                  <c:v>42320.822916666664</c:v>
                </c:pt>
                <c:pt idx="1136">
                  <c:v>42320.833333333336</c:v>
                </c:pt>
                <c:pt idx="1137">
                  <c:v>42320.84375</c:v>
                </c:pt>
                <c:pt idx="1138">
                  <c:v>42320.854166666664</c:v>
                </c:pt>
                <c:pt idx="1139">
                  <c:v>42320.864583333336</c:v>
                </c:pt>
                <c:pt idx="1140">
                  <c:v>42320.875</c:v>
                </c:pt>
                <c:pt idx="1141">
                  <c:v>42320.885416666664</c:v>
                </c:pt>
                <c:pt idx="1142">
                  <c:v>42320.895833333336</c:v>
                </c:pt>
                <c:pt idx="1143">
                  <c:v>42320.90625</c:v>
                </c:pt>
                <c:pt idx="1144">
                  <c:v>42320.916666666664</c:v>
                </c:pt>
                <c:pt idx="1145">
                  <c:v>42320.927083333336</c:v>
                </c:pt>
                <c:pt idx="1146">
                  <c:v>42320.9375</c:v>
                </c:pt>
                <c:pt idx="1147">
                  <c:v>42320.947916666664</c:v>
                </c:pt>
                <c:pt idx="1148">
                  <c:v>42320.958333333336</c:v>
                </c:pt>
                <c:pt idx="1149">
                  <c:v>42320.96875</c:v>
                </c:pt>
                <c:pt idx="1150">
                  <c:v>42320.979166666664</c:v>
                </c:pt>
                <c:pt idx="1151">
                  <c:v>42320.989583333336</c:v>
                </c:pt>
                <c:pt idx="1152">
                  <c:v>42321</c:v>
                </c:pt>
                <c:pt idx="1153">
                  <c:v>42321.010416666664</c:v>
                </c:pt>
                <c:pt idx="1154">
                  <c:v>42321.020833333336</c:v>
                </c:pt>
                <c:pt idx="1155">
                  <c:v>42321.03125</c:v>
                </c:pt>
                <c:pt idx="1156">
                  <c:v>42321.041666666664</c:v>
                </c:pt>
                <c:pt idx="1157">
                  <c:v>42321.052083333336</c:v>
                </c:pt>
                <c:pt idx="1158">
                  <c:v>42321.0625</c:v>
                </c:pt>
                <c:pt idx="1159">
                  <c:v>42321.072916666664</c:v>
                </c:pt>
                <c:pt idx="1160">
                  <c:v>42321.083333333336</c:v>
                </c:pt>
                <c:pt idx="1161">
                  <c:v>42321.09375</c:v>
                </c:pt>
                <c:pt idx="1162">
                  <c:v>42321.104166666664</c:v>
                </c:pt>
                <c:pt idx="1163">
                  <c:v>42321.114583333336</c:v>
                </c:pt>
                <c:pt idx="1164">
                  <c:v>42321.125</c:v>
                </c:pt>
                <c:pt idx="1165">
                  <c:v>42321.135416666664</c:v>
                </c:pt>
                <c:pt idx="1166">
                  <c:v>42321.145833333336</c:v>
                </c:pt>
                <c:pt idx="1167">
                  <c:v>42321.15625</c:v>
                </c:pt>
                <c:pt idx="1168">
                  <c:v>42321.166666666664</c:v>
                </c:pt>
                <c:pt idx="1169">
                  <c:v>42321.177083333336</c:v>
                </c:pt>
                <c:pt idx="1170">
                  <c:v>42321.1875</c:v>
                </c:pt>
                <c:pt idx="1171">
                  <c:v>42321.197916666664</c:v>
                </c:pt>
                <c:pt idx="1172">
                  <c:v>42321.208333333336</c:v>
                </c:pt>
                <c:pt idx="1173">
                  <c:v>42321.21875</c:v>
                </c:pt>
                <c:pt idx="1174">
                  <c:v>42321.229166666664</c:v>
                </c:pt>
                <c:pt idx="1175">
                  <c:v>42321.239583333336</c:v>
                </c:pt>
                <c:pt idx="1176">
                  <c:v>42321.25</c:v>
                </c:pt>
                <c:pt idx="1177">
                  <c:v>42321.260416666664</c:v>
                </c:pt>
                <c:pt idx="1178">
                  <c:v>42321.270833333336</c:v>
                </c:pt>
                <c:pt idx="1179">
                  <c:v>42321.28125</c:v>
                </c:pt>
                <c:pt idx="1180">
                  <c:v>42321.291666666664</c:v>
                </c:pt>
                <c:pt idx="1181">
                  <c:v>42321.302083333336</c:v>
                </c:pt>
                <c:pt idx="1182">
                  <c:v>42321.3125</c:v>
                </c:pt>
                <c:pt idx="1183">
                  <c:v>42321.322916666664</c:v>
                </c:pt>
                <c:pt idx="1184">
                  <c:v>42321.333333333336</c:v>
                </c:pt>
                <c:pt idx="1185">
                  <c:v>42321.34375</c:v>
                </c:pt>
                <c:pt idx="1186">
                  <c:v>42321.354166666664</c:v>
                </c:pt>
                <c:pt idx="1187">
                  <c:v>42321.364583333336</c:v>
                </c:pt>
                <c:pt idx="1188">
                  <c:v>42321.375</c:v>
                </c:pt>
                <c:pt idx="1189">
                  <c:v>42321.385416666664</c:v>
                </c:pt>
                <c:pt idx="1190">
                  <c:v>42321.395833333336</c:v>
                </c:pt>
                <c:pt idx="1191">
                  <c:v>42321.40625</c:v>
                </c:pt>
                <c:pt idx="1192">
                  <c:v>42321.416666666664</c:v>
                </c:pt>
                <c:pt idx="1193">
                  <c:v>42321.427083333336</c:v>
                </c:pt>
                <c:pt idx="1194">
                  <c:v>42321.4375</c:v>
                </c:pt>
                <c:pt idx="1195">
                  <c:v>42321.447916666664</c:v>
                </c:pt>
                <c:pt idx="1196">
                  <c:v>42321.458333333336</c:v>
                </c:pt>
                <c:pt idx="1197">
                  <c:v>42321.46875</c:v>
                </c:pt>
                <c:pt idx="1198">
                  <c:v>42321.479166666664</c:v>
                </c:pt>
                <c:pt idx="1199">
                  <c:v>42321.489583333336</c:v>
                </c:pt>
                <c:pt idx="1200">
                  <c:v>42321.5</c:v>
                </c:pt>
                <c:pt idx="1201">
                  <c:v>42321.510416666664</c:v>
                </c:pt>
                <c:pt idx="1202">
                  <c:v>42321.520833333336</c:v>
                </c:pt>
                <c:pt idx="1203">
                  <c:v>42321.53125</c:v>
                </c:pt>
                <c:pt idx="1204">
                  <c:v>42321.541666666664</c:v>
                </c:pt>
                <c:pt idx="1205">
                  <c:v>42321.552083333336</c:v>
                </c:pt>
                <c:pt idx="1206">
                  <c:v>42321.5625</c:v>
                </c:pt>
                <c:pt idx="1207">
                  <c:v>42321.572916666664</c:v>
                </c:pt>
                <c:pt idx="1208">
                  <c:v>42321.583333333336</c:v>
                </c:pt>
                <c:pt idx="1209">
                  <c:v>42321.59375</c:v>
                </c:pt>
                <c:pt idx="1210">
                  <c:v>42321.604166666664</c:v>
                </c:pt>
                <c:pt idx="1211">
                  <c:v>42321.614583333336</c:v>
                </c:pt>
                <c:pt idx="1212">
                  <c:v>42321.625</c:v>
                </c:pt>
                <c:pt idx="1213">
                  <c:v>42321.635416666664</c:v>
                </c:pt>
                <c:pt idx="1214">
                  <c:v>42321.645833333336</c:v>
                </c:pt>
                <c:pt idx="1215">
                  <c:v>42321.65625</c:v>
                </c:pt>
                <c:pt idx="1216">
                  <c:v>42321.666666666664</c:v>
                </c:pt>
                <c:pt idx="1217">
                  <c:v>42321.677083333336</c:v>
                </c:pt>
                <c:pt idx="1218">
                  <c:v>42321.6875</c:v>
                </c:pt>
                <c:pt idx="1219">
                  <c:v>42321.697916666664</c:v>
                </c:pt>
                <c:pt idx="1220">
                  <c:v>42321.708333333336</c:v>
                </c:pt>
                <c:pt idx="1221">
                  <c:v>42321.71875</c:v>
                </c:pt>
                <c:pt idx="1222">
                  <c:v>42321.729166666664</c:v>
                </c:pt>
                <c:pt idx="1223">
                  <c:v>42321.739583333336</c:v>
                </c:pt>
                <c:pt idx="1224">
                  <c:v>42321.75</c:v>
                </c:pt>
                <c:pt idx="1225">
                  <c:v>42321.760416666664</c:v>
                </c:pt>
                <c:pt idx="1226">
                  <c:v>42321.770833333336</c:v>
                </c:pt>
                <c:pt idx="1227">
                  <c:v>42321.78125</c:v>
                </c:pt>
                <c:pt idx="1228">
                  <c:v>42321.791666666664</c:v>
                </c:pt>
                <c:pt idx="1229">
                  <c:v>42321.802083333336</c:v>
                </c:pt>
                <c:pt idx="1230">
                  <c:v>42321.8125</c:v>
                </c:pt>
                <c:pt idx="1231">
                  <c:v>42321.822916666664</c:v>
                </c:pt>
                <c:pt idx="1232">
                  <c:v>42321.833333333336</c:v>
                </c:pt>
                <c:pt idx="1233">
                  <c:v>42321.84375</c:v>
                </c:pt>
                <c:pt idx="1234">
                  <c:v>42321.854166666664</c:v>
                </c:pt>
                <c:pt idx="1235">
                  <c:v>42321.864583333336</c:v>
                </c:pt>
                <c:pt idx="1236">
                  <c:v>42321.875</c:v>
                </c:pt>
                <c:pt idx="1237">
                  <c:v>42321.885416666664</c:v>
                </c:pt>
                <c:pt idx="1238">
                  <c:v>42321.895833333336</c:v>
                </c:pt>
                <c:pt idx="1239">
                  <c:v>42321.90625</c:v>
                </c:pt>
                <c:pt idx="1240">
                  <c:v>42321.916666666664</c:v>
                </c:pt>
                <c:pt idx="1241">
                  <c:v>42321.927083333336</c:v>
                </c:pt>
                <c:pt idx="1242">
                  <c:v>42321.9375</c:v>
                </c:pt>
                <c:pt idx="1243">
                  <c:v>42321.947916666664</c:v>
                </c:pt>
                <c:pt idx="1244">
                  <c:v>42321.958333333336</c:v>
                </c:pt>
                <c:pt idx="1245">
                  <c:v>42321.96875</c:v>
                </c:pt>
                <c:pt idx="1246">
                  <c:v>42321.979166666664</c:v>
                </c:pt>
                <c:pt idx="1247">
                  <c:v>42321.989583333336</c:v>
                </c:pt>
                <c:pt idx="1248">
                  <c:v>42322</c:v>
                </c:pt>
                <c:pt idx="1249">
                  <c:v>42322.010416666664</c:v>
                </c:pt>
                <c:pt idx="1250">
                  <c:v>42322.020833333336</c:v>
                </c:pt>
                <c:pt idx="1251">
                  <c:v>42322.03125</c:v>
                </c:pt>
                <c:pt idx="1252">
                  <c:v>42322.041666666664</c:v>
                </c:pt>
                <c:pt idx="1253">
                  <c:v>42322.052083333336</c:v>
                </c:pt>
                <c:pt idx="1254">
                  <c:v>42322.0625</c:v>
                </c:pt>
                <c:pt idx="1255">
                  <c:v>42322.072916666664</c:v>
                </c:pt>
                <c:pt idx="1256">
                  <c:v>42322.083333333336</c:v>
                </c:pt>
                <c:pt idx="1257">
                  <c:v>42322.09375</c:v>
                </c:pt>
                <c:pt idx="1258">
                  <c:v>42322.104166666664</c:v>
                </c:pt>
                <c:pt idx="1259">
                  <c:v>42322.114583333336</c:v>
                </c:pt>
                <c:pt idx="1260">
                  <c:v>42322.125</c:v>
                </c:pt>
                <c:pt idx="1261">
                  <c:v>42322.135416666664</c:v>
                </c:pt>
                <c:pt idx="1262">
                  <c:v>42322.145833333336</c:v>
                </c:pt>
                <c:pt idx="1263">
                  <c:v>42322.15625</c:v>
                </c:pt>
                <c:pt idx="1264">
                  <c:v>42322.166666666664</c:v>
                </c:pt>
                <c:pt idx="1265">
                  <c:v>42322.177083333336</c:v>
                </c:pt>
                <c:pt idx="1266">
                  <c:v>42322.1875</c:v>
                </c:pt>
                <c:pt idx="1267">
                  <c:v>42322.197916666664</c:v>
                </c:pt>
                <c:pt idx="1268">
                  <c:v>42322.208333333336</c:v>
                </c:pt>
                <c:pt idx="1269">
                  <c:v>42322.21875</c:v>
                </c:pt>
                <c:pt idx="1270">
                  <c:v>42322.229166666664</c:v>
                </c:pt>
                <c:pt idx="1271">
                  <c:v>42322.239583333336</c:v>
                </c:pt>
                <c:pt idx="1272">
                  <c:v>42322.25</c:v>
                </c:pt>
                <c:pt idx="1273">
                  <c:v>42322.260416666664</c:v>
                </c:pt>
                <c:pt idx="1274">
                  <c:v>42322.270833333336</c:v>
                </c:pt>
                <c:pt idx="1275">
                  <c:v>42322.28125</c:v>
                </c:pt>
                <c:pt idx="1276">
                  <c:v>42322.291666666664</c:v>
                </c:pt>
                <c:pt idx="1277">
                  <c:v>42322.302083333336</c:v>
                </c:pt>
                <c:pt idx="1278">
                  <c:v>42322.3125</c:v>
                </c:pt>
                <c:pt idx="1279">
                  <c:v>42322.322916666664</c:v>
                </c:pt>
                <c:pt idx="1280">
                  <c:v>42322.333333333336</c:v>
                </c:pt>
                <c:pt idx="1281">
                  <c:v>42322.34375</c:v>
                </c:pt>
                <c:pt idx="1282">
                  <c:v>42322.354166666664</c:v>
                </c:pt>
                <c:pt idx="1283">
                  <c:v>42322.364583333336</c:v>
                </c:pt>
                <c:pt idx="1284">
                  <c:v>42322.375</c:v>
                </c:pt>
                <c:pt idx="1285">
                  <c:v>42322.385416666664</c:v>
                </c:pt>
                <c:pt idx="1286">
                  <c:v>42322.395833333336</c:v>
                </c:pt>
                <c:pt idx="1287">
                  <c:v>42322.40625</c:v>
                </c:pt>
                <c:pt idx="1288">
                  <c:v>42322.416666666664</c:v>
                </c:pt>
                <c:pt idx="1289">
                  <c:v>42322.427083333336</c:v>
                </c:pt>
                <c:pt idx="1290">
                  <c:v>42322.4375</c:v>
                </c:pt>
                <c:pt idx="1291">
                  <c:v>42322.447916666664</c:v>
                </c:pt>
                <c:pt idx="1292">
                  <c:v>42322.458333333336</c:v>
                </c:pt>
                <c:pt idx="1293">
                  <c:v>42322.46875</c:v>
                </c:pt>
                <c:pt idx="1294">
                  <c:v>42322.479166666664</c:v>
                </c:pt>
                <c:pt idx="1295">
                  <c:v>42322.489583333336</c:v>
                </c:pt>
                <c:pt idx="1296">
                  <c:v>42322.5</c:v>
                </c:pt>
                <c:pt idx="1297">
                  <c:v>42322.510416666664</c:v>
                </c:pt>
                <c:pt idx="1298">
                  <c:v>42322.520833333336</c:v>
                </c:pt>
                <c:pt idx="1299">
                  <c:v>42322.53125</c:v>
                </c:pt>
                <c:pt idx="1300">
                  <c:v>42322.541666666664</c:v>
                </c:pt>
                <c:pt idx="1301">
                  <c:v>42322.552083333336</c:v>
                </c:pt>
                <c:pt idx="1302">
                  <c:v>42322.5625</c:v>
                </c:pt>
                <c:pt idx="1303">
                  <c:v>42322.572916666664</c:v>
                </c:pt>
                <c:pt idx="1304">
                  <c:v>42322.583333333336</c:v>
                </c:pt>
                <c:pt idx="1305">
                  <c:v>42322.59375</c:v>
                </c:pt>
                <c:pt idx="1306">
                  <c:v>42322.604166666664</c:v>
                </c:pt>
                <c:pt idx="1307">
                  <c:v>42322.614583333336</c:v>
                </c:pt>
                <c:pt idx="1308">
                  <c:v>42322.625</c:v>
                </c:pt>
                <c:pt idx="1309">
                  <c:v>42322.635416666664</c:v>
                </c:pt>
                <c:pt idx="1310">
                  <c:v>42322.645833333336</c:v>
                </c:pt>
                <c:pt idx="1311">
                  <c:v>42322.65625</c:v>
                </c:pt>
                <c:pt idx="1312">
                  <c:v>42322.666666666664</c:v>
                </c:pt>
                <c:pt idx="1313">
                  <c:v>42322.677083333336</c:v>
                </c:pt>
                <c:pt idx="1314">
                  <c:v>42322.6875</c:v>
                </c:pt>
                <c:pt idx="1315">
                  <c:v>42322.697916666664</c:v>
                </c:pt>
                <c:pt idx="1316">
                  <c:v>42322.708333333336</c:v>
                </c:pt>
                <c:pt idx="1317">
                  <c:v>42322.71875</c:v>
                </c:pt>
                <c:pt idx="1318">
                  <c:v>42322.729166666664</c:v>
                </c:pt>
                <c:pt idx="1319">
                  <c:v>42322.739583333336</c:v>
                </c:pt>
                <c:pt idx="1320">
                  <c:v>42322.75</c:v>
                </c:pt>
                <c:pt idx="1321">
                  <c:v>42322.760416666664</c:v>
                </c:pt>
                <c:pt idx="1322">
                  <c:v>42322.770833333336</c:v>
                </c:pt>
                <c:pt idx="1323">
                  <c:v>42322.78125</c:v>
                </c:pt>
                <c:pt idx="1324">
                  <c:v>42322.791666666664</c:v>
                </c:pt>
                <c:pt idx="1325">
                  <c:v>42322.802083333336</c:v>
                </c:pt>
                <c:pt idx="1326">
                  <c:v>42322.8125</c:v>
                </c:pt>
                <c:pt idx="1327">
                  <c:v>42322.822916666664</c:v>
                </c:pt>
                <c:pt idx="1328">
                  <c:v>42322.833333333336</c:v>
                </c:pt>
                <c:pt idx="1329">
                  <c:v>42322.84375</c:v>
                </c:pt>
                <c:pt idx="1330">
                  <c:v>42322.854166666664</c:v>
                </c:pt>
                <c:pt idx="1331">
                  <c:v>42322.864583333336</c:v>
                </c:pt>
                <c:pt idx="1332">
                  <c:v>42322.875</c:v>
                </c:pt>
                <c:pt idx="1333">
                  <c:v>42322.885416666664</c:v>
                </c:pt>
                <c:pt idx="1334">
                  <c:v>42322.895833333336</c:v>
                </c:pt>
                <c:pt idx="1335">
                  <c:v>42322.90625</c:v>
                </c:pt>
                <c:pt idx="1336">
                  <c:v>42322.916666666664</c:v>
                </c:pt>
                <c:pt idx="1337">
                  <c:v>42322.927083333336</c:v>
                </c:pt>
                <c:pt idx="1338">
                  <c:v>42322.9375</c:v>
                </c:pt>
                <c:pt idx="1339">
                  <c:v>42322.947916666664</c:v>
                </c:pt>
                <c:pt idx="1340">
                  <c:v>42322.958333333336</c:v>
                </c:pt>
                <c:pt idx="1341">
                  <c:v>42322.96875</c:v>
                </c:pt>
                <c:pt idx="1342">
                  <c:v>42322.979166666664</c:v>
                </c:pt>
                <c:pt idx="1343">
                  <c:v>42322.989583333336</c:v>
                </c:pt>
                <c:pt idx="1344">
                  <c:v>42323</c:v>
                </c:pt>
                <c:pt idx="1345">
                  <c:v>42323.010416666664</c:v>
                </c:pt>
                <c:pt idx="1346">
                  <c:v>42323.020833333336</c:v>
                </c:pt>
                <c:pt idx="1347">
                  <c:v>42323.03125</c:v>
                </c:pt>
                <c:pt idx="1348">
                  <c:v>42323.041666666664</c:v>
                </c:pt>
                <c:pt idx="1349">
                  <c:v>42323.052083333336</c:v>
                </c:pt>
                <c:pt idx="1350">
                  <c:v>42323.0625</c:v>
                </c:pt>
                <c:pt idx="1351">
                  <c:v>42323.072916666664</c:v>
                </c:pt>
                <c:pt idx="1352">
                  <c:v>42323.083333333336</c:v>
                </c:pt>
                <c:pt idx="1353">
                  <c:v>42323.09375</c:v>
                </c:pt>
                <c:pt idx="1354">
                  <c:v>42323.104166666664</c:v>
                </c:pt>
                <c:pt idx="1355">
                  <c:v>42323.114583333336</c:v>
                </c:pt>
                <c:pt idx="1356">
                  <c:v>42323.125</c:v>
                </c:pt>
                <c:pt idx="1357">
                  <c:v>42323.135416666664</c:v>
                </c:pt>
                <c:pt idx="1358">
                  <c:v>42323.145833333336</c:v>
                </c:pt>
                <c:pt idx="1359">
                  <c:v>42323.15625</c:v>
                </c:pt>
                <c:pt idx="1360">
                  <c:v>42323.166666666664</c:v>
                </c:pt>
                <c:pt idx="1361">
                  <c:v>42323.177083333336</c:v>
                </c:pt>
                <c:pt idx="1362">
                  <c:v>42323.1875</c:v>
                </c:pt>
                <c:pt idx="1363">
                  <c:v>42323.197916666664</c:v>
                </c:pt>
                <c:pt idx="1364">
                  <c:v>42323.208333333336</c:v>
                </c:pt>
                <c:pt idx="1365">
                  <c:v>42323.21875</c:v>
                </c:pt>
                <c:pt idx="1366">
                  <c:v>42323.229166666664</c:v>
                </c:pt>
                <c:pt idx="1367">
                  <c:v>42323.239583333336</c:v>
                </c:pt>
                <c:pt idx="1368">
                  <c:v>42323.25</c:v>
                </c:pt>
                <c:pt idx="1369">
                  <c:v>42323.260416666664</c:v>
                </c:pt>
                <c:pt idx="1370">
                  <c:v>42323.270833333336</c:v>
                </c:pt>
                <c:pt idx="1371">
                  <c:v>42323.28125</c:v>
                </c:pt>
                <c:pt idx="1372">
                  <c:v>42323.291666666664</c:v>
                </c:pt>
                <c:pt idx="1373">
                  <c:v>42323.302083333336</c:v>
                </c:pt>
                <c:pt idx="1374">
                  <c:v>42323.3125</c:v>
                </c:pt>
                <c:pt idx="1375">
                  <c:v>42323.322916666664</c:v>
                </c:pt>
                <c:pt idx="1376">
                  <c:v>42323.333333333336</c:v>
                </c:pt>
                <c:pt idx="1377">
                  <c:v>42323.34375</c:v>
                </c:pt>
                <c:pt idx="1378">
                  <c:v>42323.354166666664</c:v>
                </c:pt>
                <c:pt idx="1379">
                  <c:v>42323.364583333336</c:v>
                </c:pt>
                <c:pt idx="1380">
                  <c:v>42323.375</c:v>
                </c:pt>
                <c:pt idx="1381">
                  <c:v>42323.385416666664</c:v>
                </c:pt>
                <c:pt idx="1382">
                  <c:v>42323.395833333336</c:v>
                </c:pt>
                <c:pt idx="1383">
                  <c:v>42323.40625</c:v>
                </c:pt>
                <c:pt idx="1384">
                  <c:v>42323.416666666664</c:v>
                </c:pt>
                <c:pt idx="1385">
                  <c:v>42323.427083333336</c:v>
                </c:pt>
                <c:pt idx="1386">
                  <c:v>42323.4375</c:v>
                </c:pt>
                <c:pt idx="1387">
                  <c:v>42323.447916666664</c:v>
                </c:pt>
                <c:pt idx="1388">
                  <c:v>42323.458333333336</c:v>
                </c:pt>
                <c:pt idx="1389">
                  <c:v>42323.46875</c:v>
                </c:pt>
                <c:pt idx="1390">
                  <c:v>42323.479166666664</c:v>
                </c:pt>
                <c:pt idx="1391">
                  <c:v>42323.489583333336</c:v>
                </c:pt>
                <c:pt idx="1392">
                  <c:v>42323.5</c:v>
                </c:pt>
                <c:pt idx="1393">
                  <c:v>42323.510416666664</c:v>
                </c:pt>
                <c:pt idx="1394">
                  <c:v>42323.520833333336</c:v>
                </c:pt>
                <c:pt idx="1395">
                  <c:v>42323.53125</c:v>
                </c:pt>
                <c:pt idx="1396">
                  <c:v>42323.541666666664</c:v>
                </c:pt>
                <c:pt idx="1397">
                  <c:v>42323.552083333336</c:v>
                </c:pt>
                <c:pt idx="1398">
                  <c:v>42323.5625</c:v>
                </c:pt>
                <c:pt idx="1399">
                  <c:v>42323.572916666664</c:v>
                </c:pt>
                <c:pt idx="1400">
                  <c:v>42323.583333333336</c:v>
                </c:pt>
                <c:pt idx="1401">
                  <c:v>42323.59375</c:v>
                </c:pt>
                <c:pt idx="1402">
                  <c:v>42323.604166666664</c:v>
                </c:pt>
                <c:pt idx="1403">
                  <c:v>42323.614583333336</c:v>
                </c:pt>
                <c:pt idx="1404">
                  <c:v>42323.625</c:v>
                </c:pt>
                <c:pt idx="1405">
                  <c:v>42323.635416666664</c:v>
                </c:pt>
                <c:pt idx="1406">
                  <c:v>42323.645833333336</c:v>
                </c:pt>
                <c:pt idx="1407">
                  <c:v>42323.65625</c:v>
                </c:pt>
                <c:pt idx="1408">
                  <c:v>42323.666666666664</c:v>
                </c:pt>
                <c:pt idx="1409">
                  <c:v>42323.677083333336</c:v>
                </c:pt>
                <c:pt idx="1410">
                  <c:v>42323.6875</c:v>
                </c:pt>
                <c:pt idx="1411">
                  <c:v>42323.697916666664</c:v>
                </c:pt>
                <c:pt idx="1412">
                  <c:v>42323.708333333336</c:v>
                </c:pt>
                <c:pt idx="1413">
                  <c:v>42323.71875</c:v>
                </c:pt>
                <c:pt idx="1414">
                  <c:v>42323.729166666664</c:v>
                </c:pt>
                <c:pt idx="1415">
                  <c:v>42323.739583333336</c:v>
                </c:pt>
                <c:pt idx="1416">
                  <c:v>42323.75</c:v>
                </c:pt>
                <c:pt idx="1417">
                  <c:v>42323.760416666664</c:v>
                </c:pt>
                <c:pt idx="1418">
                  <c:v>42323.770833333336</c:v>
                </c:pt>
                <c:pt idx="1419">
                  <c:v>42323.78125</c:v>
                </c:pt>
                <c:pt idx="1420">
                  <c:v>42323.791666666664</c:v>
                </c:pt>
                <c:pt idx="1421">
                  <c:v>42323.802083333336</c:v>
                </c:pt>
                <c:pt idx="1422">
                  <c:v>42323.8125</c:v>
                </c:pt>
                <c:pt idx="1423">
                  <c:v>42323.822916666664</c:v>
                </c:pt>
                <c:pt idx="1424">
                  <c:v>42323.833333333336</c:v>
                </c:pt>
                <c:pt idx="1425">
                  <c:v>42323.84375</c:v>
                </c:pt>
                <c:pt idx="1426">
                  <c:v>42323.854166666664</c:v>
                </c:pt>
                <c:pt idx="1427">
                  <c:v>42323.864583333336</c:v>
                </c:pt>
                <c:pt idx="1428">
                  <c:v>42323.875</c:v>
                </c:pt>
                <c:pt idx="1429">
                  <c:v>42323.885416666664</c:v>
                </c:pt>
                <c:pt idx="1430">
                  <c:v>42323.895833333336</c:v>
                </c:pt>
                <c:pt idx="1431">
                  <c:v>42323.90625</c:v>
                </c:pt>
                <c:pt idx="1432">
                  <c:v>42323.916666666664</c:v>
                </c:pt>
                <c:pt idx="1433">
                  <c:v>42323.927083333336</c:v>
                </c:pt>
                <c:pt idx="1434">
                  <c:v>42323.9375</c:v>
                </c:pt>
                <c:pt idx="1435">
                  <c:v>42323.947916666664</c:v>
                </c:pt>
                <c:pt idx="1436">
                  <c:v>42323.958333333336</c:v>
                </c:pt>
                <c:pt idx="1437">
                  <c:v>42323.96875</c:v>
                </c:pt>
                <c:pt idx="1438">
                  <c:v>42323.979166666664</c:v>
                </c:pt>
                <c:pt idx="1439">
                  <c:v>42323.989583333336</c:v>
                </c:pt>
                <c:pt idx="1440">
                  <c:v>42324</c:v>
                </c:pt>
                <c:pt idx="1441">
                  <c:v>42324.010416666664</c:v>
                </c:pt>
                <c:pt idx="1442">
                  <c:v>42324.020833333336</c:v>
                </c:pt>
                <c:pt idx="1443">
                  <c:v>42324.03125</c:v>
                </c:pt>
                <c:pt idx="1444">
                  <c:v>42324.041666666664</c:v>
                </c:pt>
                <c:pt idx="1445">
                  <c:v>42324.052083333336</c:v>
                </c:pt>
                <c:pt idx="1446">
                  <c:v>42324.0625</c:v>
                </c:pt>
                <c:pt idx="1447">
                  <c:v>42324.072916666664</c:v>
                </c:pt>
                <c:pt idx="1448">
                  <c:v>42324.083333333336</c:v>
                </c:pt>
                <c:pt idx="1449">
                  <c:v>42324.09375</c:v>
                </c:pt>
                <c:pt idx="1450">
                  <c:v>42324.104166666664</c:v>
                </c:pt>
                <c:pt idx="1451">
                  <c:v>42324.114583333336</c:v>
                </c:pt>
                <c:pt idx="1452">
                  <c:v>42324.125</c:v>
                </c:pt>
                <c:pt idx="1453">
                  <c:v>42324.135416666664</c:v>
                </c:pt>
                <c:pt idx="1454">
                  <c:v>42324.145833333336</c:v>
                </c:pt>
                <c:pt idx="1455">
                  <c:v>42324.15625</c:v>
                </c:pt>
                <c:pt idx="1456">
                  <c:v>42324.166666666664</c:v>
                </c:pt>
                <c:pt idx="1457">
                  <c:v>42324.177083333336</c:v>
                </c:pt>
                <c:pt idx="1458">
                  <c:v>42324.1875</c:v>
                </c:pt>
                <c:pt idx="1459">
                  <c:v>42324.197916666664</c:v>
                </c:pt>
                <c:pt idx="1460">
                  <c:v>42324.208333333336</c:v>
                </c:pt>
                <c:pt idx="1461">
                  <c:v>42324.21875</c:v>
                </c:pt>
                <c:pt idx="1462">
                  <c:v>42324.229166666664</c:v>
                </c:pt>
                <c:pt idx="1463">
                  <c:v>42324.239583333336</c:v>
                </c:pt>
                <c:pt idx="1464">
                  <c:v>42324.25</c:v>
                </c:pt>
                <c:pt idx="1465">
                  <c:v>42324.260416666664</c:v>
                </c:pt>
                <c:pt idx="1466">
                  <c:v>42324.270833333336</c:v>
                </c:pt>
                <c:pt idx="1467">
                  <c:v>42324.28125</c:v>
                </c:pt>
                <c:pt idx="1468">
                  <c:v>42324.291666666664</c:v>
                </c:pt>
                <c:pt idx="1469">
                  <c:v>42324.302083333336</c:v>
                </c:pt>
                <c:pt idx="1470">
                  <c:v>42324.3125</c:v>
                </c:pt>
                <c:pt idx="1471">
                  <c:v>42324.322916666664</c:v>
                </c:pt>
                <c:pt idx="1472">
                  <c:v>42324.333333333336</c:v>
                </c:pt>
                <c:pt idx="1473">
                  <c:v>42324.34375</c:v>
                </c:pt>
                <c:pt idx="1474">
                  <c:v>42324.354166666664</c:v>
                </c:pt>
                <c:pt idx="1475">
                  <c:v>42324.364583333336</c:v>
                </c:pt>
                <c:pt idx="1476">
                  <c:v>42324.375</c:v>
                </c:pt>
                <c:pt idx="1477">
                  <c:v>42324.385416666664</c:v>
                </c:pt>
                <c:pt idx="1478">
                  <c:v>42324.395833333336</c:v>
                </c:pt>
                <c:pt idx="1479">
                  <c:v>42324.40625</c:v>
                </c:pt>
                <c:pt idx="1480">
                  <c:v>42324.416666666664</c:v>
                </c:pt>
                <c:pt idx="1481">
                  <c:v>42324.427083333336</c:v>
                </c:pt>
                <c:pt idx="1482">
                  <c:v>42324.4375</c:v>
                </c:pt>
                <c:pt idx="1483">
                  <c:v>42324.447916666664</c:v>
                </c:pt>
                <c:pt idx="1484">
                  <c:v>42324.458333333336</c:v>
                </c:pt>
                <c:pt idx="1485">
                  <c:v>42324.46875</c:v>
                </c:pt>
                <c:pt idx="1486">
                  <c:v>42324.479166666664</c:v>
                </c:pt>
                <c:pt idx="1487">
                  <c:v>42324.489583333336</c:v>
                </c:pt>
                <c:pt idx="1488">
                  <c:v>42324.5</c:v>
                </c:pt>
                <c:pt idx="1489">
                  <c:v>42324.510416666664</c:v>
                </c:pt>
                <c:pt idx="1490">
                  <c:v>42324.520833333336</c:v>
                </c:pt>
                <c:pt idx="1491">
                  <c:v>42324.53125</c:v>
                </c:pt>
                <c:pt idx="1492">
                  <c:v>42324.541666666664</c:v>
                </c:pt>
                <c:pt idx="1493">
                  <c:v>42324.552083333336</c:v>
                </c:pt>
                <c:pt idx="1494">
                  <c:v>42324.5625</c:v>
                </c:pt>
                <c:pt idx="1495">
                  <c:v>42324.572916666664</c:v>
                </c:pt>
                <c:pt idx="1496">
                  <c:v>42324.583333333336</c:v>
                </c:pt>
                <c:pt idx="1497">
                  <c:v>42324.59375</c:v>
                </c:pt>
                <c:pt idx="1498">
                  <c:v>42324.604166666664</c:v>
                </c:pt>
                <c:pt idx="1499">
                  <c:v>42324.614583333336</c:v>
                </c:pt>
                <c:pt idx="1500">
                  <c:v>42324.625</c:v>
                </c:pt>
                <c:pt idx="1501">
                  <c:v>42324.635416666664</c:v>
                </c:pt>
                <c:pt idx="1502">
                  <c:v>42324.645833333336</c:v>
                </c:pt>
                <c:pt idx="1503">
                  <c:v>42324.65625</c:v>
                </c:pt>
                <c:pt idx="1504">
                  <c:v>42324.666666666664</c:v>
                </c:pt>
                <c:pt idx="1505">
                  <c:v>42324.677083333336</c:v>
                </c:pt>
                <c:pt idx="1506">
                  <c:v>42324.6875</c:v>
                </c:pt>
                <c:pt idx="1507">
                  <c:v>42324.697916666664</c:v>
                </c:pt>
                <c:pt idx="1508">
                  <c:v>42324.708333333336</c:v>
                </c:pt>
                <c:pt idx="1509">
                  <c:v>42324.71875</c:v>
                </c:pt>
                <c:pt idx="1510">
                  <c:v>42324.729166666664</c:v>
                </c:pt>
                <c:pt idx="1511">
                  <c:v>42324.739583333336</c:v>
                </c:pt>
                <c:pt idx="1512">
                  <c:v>42324.75</c:v>
                </c:pt>
                <c:pt idx="1513">
                  <c:v>42324.760416666664</c:v>
                </c:pt>
                <c:pt idx="1514">
                  <c:v>42324.770833333336</c:v>
                </c:pt>
                <c:pt idx="1515">
                  <c:v>42324.78125</c:v>
                </c:pt>
                <c:pt idx="1516">
                  <c:v>42324.791666666664</c:v>
                </c:pt>
                <c:pt idx="1517">
                  <c:v>42324.802083333336</c:v>
                </c:pt>
                <c:pt idx="1518">
                  <c:v>42324.8125</c:v>
                </c:pt>
                <c:pt idx="1519">
                  <c:v>42324.822916666664</c:v>
                </c:pt>
                <c:pt idx="1520">
                  <c:v>42324.833333333336</c:v>
                </c:pt>
                <c:pt idx="1521">
                  <c:v>42324.84375</c:v>
                </c:pt>
                <c:pt idx="1522">
                  <c:v>42324.854166666664</c:v>
                </c:pt>
                <c:pt idx="1523">
                  <c:v>42324.864583333336</c:v>
                </c:pt>
                <c:pt idx="1524">
                  <c:v>42324.875</c:v>
                </c:pt>
                <c:pt idx="1525">
                  <c:v>42324.885416666664</c:v>
                </c:pt>
                <c:pt idx="1526">
                  <c:v>42324.895833333336</c:v>
                </c:pt>
                <c:pt idx="1527">
                  <c:v>42324.90625</c:v>
                </c:pt>
                <c:pt idx="1528">
                  <c:v>42324.916666666664</c:v>
                </c:pt>
                <c:pt idx="1529">
                  <c:v>42324.927083333336</c:v>
                </c:pt>
                <c:pt idx="1530">
                  <c:v>42324.9375</c:v>
                </c:pt>
                <c:pt idx="1531">
                  <c:v>42324.947916666664</c:v>
                </c:pt>
                <c:pt idx="1532">
                  <c:v>42324.958333333336</c:v>
                </c:pt>
                <c:pt idx="1533">
                  <c:v>42324.96875</c:v>
                </c:pt>
                <c:pt idx="1534">
                  <c:v>42324.979166666664</c:v>
                </c:pt>
                <c:pt idx="1535">
                  <c:v>42324.989583333336</c:v>
                </c:pt>
                <c:pt idx="1536">
                  <c:v>42325</c:v>
                </c:pt>
                <c:pt idx="1537">
                  <c:v>42325.010416666664</c:v>
                </c:pt>
                <c:pt idx="1538">
                  <c:v>42325.020833333336</c:v>
                </c:pt>
                <c:pt idx="1539">
                  <c:v>42325.03125</c:v>
                </c:pt>
                <c:pt idx="1540">
                  <c:v>42325.041666666664</c:v>
                </c:pt>
                <c:pt idx="1541">
                  <c:v>42325.052083333336</c:v>
                </c:pt>
                <c:pt idx="1542">
                  <c:v>42325.0625</c:v>
                </c:pt>
                <c:pt idx="1543">
                  <c:v>42325.072916666664</c:v>
                </c:pt>
                <c:pt idx="1544">
                  <c:v>42325.083333333336</c:v>
                </c:pt>
                <c:pt idx="1545">
                  <c:v>42325.09375</c:v>
                </c:pt>
                <c:pt idx="1546">
                  <c:v>42325.104166666664</c:v>
                </c:pt>
                <c:pt idx="1547">
                  <c:v>42325.114583333336</c:v>
                </c:pt>
                <c:pt idx="1548">
                  <c:v>42325.125</c:v>
                </c:pt>
                <c:pt idx="1549">
                  <c:v>42325.135416666664</c:v>
                </c:pt>
                <c:pt idx="1550">
                  <c:v>42325.145833333336</c:v>
                </c:pt>
                <c:pt idx="1551">
                  <c:v>42325.15625</c:v>
                </c:pt>
                <c:pt idx="1552">
                  <c:v>42325.166666666664</c:v>
                </c:pt>
                <c:pt idx="1553">
                  <c:v>42325.177083333336</c:v>
                </c:pt>
                <c:pt idx="1554">
                  <c:v>42325.1875</c:v>
                </c:pt>
                <c:pt idx="1555">
                  <c:v>42325.197916666664</c:v>
                </c:pt>
                <c:pt idx="1556">
                  <c:v>42325.208333333336</c:v>
                </c:pt>
                <c:pt idx="1557">
                  <c:v>42325.21875</c:v>
                </c:pt>
                <c:pt idx="1558">
                  <c:v>42325.229166666664</c:v>
                </c:pt>
                <c:pt idx="1559">
                  <c:v>42325.239583333336</c:v>
                </c:pt>
                <c:pt idx="1560">
                  <c:v>42325.25</c:v>
                </c:pt>
                <c:pt idx="1561">
                  <c:v>42325.260416666664</c:v>
                </c:pt>
                <c:pt idx="1562">
                  <c:v>42325.270833333336</c:v>
                </c:pt>
                <c:pt idx="1563">
                  <c:v>42325.28125</c:v>
                </c:pt>
                <c:pt idx="1564">
                  <c:v>42325.291666666664</c:v>
                </c:pt>
                <c:pt idx="1565">
                  <c:v>42325.302083333336</c:v>
                </c:pt>
                <c:pt idx="1566">
                  <c:v>42325.3125</c:v>
                </c:pt>
                <c:pt idx="1567">
                  <c:v>42325.322916666664</c:v>
                </c:pt>
                <c:pt idx="1568">
                  <c:v>42325.333333333336</c:v>
                </c:pt>
                <c:pt idx="1569">
                  <c:v>42325.34375</c:v>
                </c:pt>
                <c:pt idx="1570">
                  <c:v>42325.354166666664</c:v>
                </c:pt>
                <c:pt idx="1571">
                  <c:v>42325.364583333336</c:v>
                </c:pt>
                <c:pt idx="1572">
                  <c:v>42325.375</c:v>
                </c:pt>
                <c:pt idx="1573">
                  <c:v>42325.385416666664</c:v>
                </c:pt>
                <c:pt idx="1574">
                  <c:v>42325.395833333336</c:v>
                </c:pt>
                <c:pt idx="1575">
                  <c:v>42325.40625</c:v>
                </c:pt>
                <c:pt idx="1576">
                  <c:v>42325.416666666664</c:v>
                </c:pt>
                <c:pt idx="1577">
                  <c:v>42325.427083333336</c:v>
                </c:pt>
                <c:pt idx="1578">
                  <c:v>42325.4375</c:v>
                </c:pt>
                <c:pt idx="1579">
                  <c:v>42325.447916666664</c:v>
                </c:pt>
                <c:pt idx="1580">
                  <c:v>42325.458333333336</c:v>
                </c:pt>
                <c:pt idx="1581">
                  <c:v>42325.46875</c:v>
                </c:pt>
                <c:pt idx="1582">
                  <c:v>42325.479166666664</c:v>
                </c:pt>
                <c:pt idx="1583">
                  <c:v>42325.489583333336</c:v>
                </c:pt>
                <c:pt idx="1584">
                  <c:v>42325.5</c:v>
                </c:pt>
                <c:pt idx="1585">
                  <c:v>42325.510416666664</c:v>
                </c:pt>
                <c:pt idx="1586">
                  <c:v>42325.520833333336</c:v>
                </c:pt>
                <c:pt idx="1587">
                  <c:v>42325.53125</c:v>
                </c:pt>
                <c:pt idx="1588">
                  <c:v>42325.541666666664</c:v>
                </c:pt>
                <c:pt idx="1589">
                  <c:v>42325.552083333336</c:v>
                </c:pt>
                <c:pt idx="1590">
                  <c:v>42325.5625</c:v>
                </c:pt>
                <c:pt idx="1591">
                  <c:v>42325.572916666664</c:v>
                </c:pt>
                <c:pt idx="1592">
                  <c:v>42325.583333333336</c:v>
                </c:pt>
                <c:pt idx="1593">
                  <c:v>42325.59375</c:v>
                </c:pt>
                <c:pt idx="1594">
                  <c:v>42325.604166666664</c:v>
                </c:pt>
                <c:pt idx="1595">
                  <c:v>42325.614583333336</c:v>
                </c:pt>
                <c:pt idx="1596">
                  <c:v>42325.625</c:v>
                </c:pt>
                <c:pt idx="1597">
                  <c:v>42325.635416666664</c:v>
                </c:pt>
                <c:pt idx="1598">
                  <c:v>42325.645833333336</c:v>
                </c:pt>
                <c:pt idx="1599">
                  <c:v>42325.65625</c:v>
                </c:pt>
                <c:pt idx="1600">
                  <c:v>42325.666666666664</c:v>
                </c:pt>
                <c:pt idx="1601">
                  <c:v>42325.677083333336</c:v>
                </c:pt>
                <c:pt idx="1602">
                  <c:v>42325.6875</c:v>
                </c:pt>
                <c:pt idx="1603">
                  <c:v>42325.697916666664</c:v>
                </c:pt>
                <c:pt idx="1604">
                  <c:v>42325.708333333336</c:v>
                </c:pt>
                <c:pt idx="1605">
                  <c:v>42325.71875</c:v>
                </c:pt>
                <c:pt idx="1606">
                  <c:v>42325.729166666664</c:v>
                </c:pt>
                <c:pt idx="1607">
                  <c:v>42325.739583333336</c:v>
                </c:pt>
                <c:pt idx="1608">
                  <c:v>42325.75</c:v>
                </c:pt>
                <c:pt idx="1609">
                  <c:v>42325.760416666664</c:v>
                </c:pt>
                <c:pt idx="1610">
                  <c:v>42325.770833333336</c:v>
                </c:pt>
                <c:pt idx="1611">
                  <c:v>42325.78125</c:v>
                </c:pt>
                <c:pt idx="1612">
                  <c:v>42325.791666666664</c:v>
                </c:pt>
                <c:pt idx="1613">
                  <c:v>42325.802083333336</c:v>
                </c:pt>
                <c:pt idx="1614">
                  <c:v>42325.8125</c:v>
                </c:pt>
                <c:pt idx="1615">
                  <c:v>42325.822916666664</c:v>
                </c:pt>
                <c:pt idx="1616">
                  <c:v>42325.833333333336</c:v>
                </c:pt>
                <c:pt idx="1617">
                  <c:v>42325.84375</c:v>
                </c:pt>
                <c:pt idx="1618">
                  <c:v>42325.854166666664</c:v>
                </c:pt>
                <c:pt idx="1619">
                  <c:v>42325.864583333336</c:v>
                </c:pt>
                <c:pt idx="1620">
                  <c:v>42325.875</c:v>
                </c:pt>
                <c:pt idx="1621">
                  <c:v>42325.885416666664</c:v>
                </c:pt>
                <c:pt idx="1622">
                  <c:v>42325.895833333336</c:v>
                </c:pt>
                <c:pt idx="1623">
                  <c:v>42325.90625</c:v>
                </c:pt>
                <c:pt idx="1624">
                  <c:v>42325.916666666664</c:v>
                </c:pt>
                <c:pt idx="1625">
                  <c:v>42325.927083333336</c:v>
                </c:pt>
                <c:pt idx="1626">
                  <c:v>42325.9375</c:v>
                </c:pt>
                <c:pt idx="1627">
                  <c:v>42325.947916666664</c:v>
                </c:pt>
                <c:pt idx="1628">
                  <c:v>42325.958333333336</c:v>
                </c:pt>
                <c:pt idx="1629">
                  <c:v>42325.96875</c:v>
                </c:pt>
                <c:pt idx="1630">
                  <c:v>42325.979166666664</c:v>
                </c:pt>
                <c:pt idx="1631">
                  <c:v>42325.989583333336</c:v>
                </c:pt>
                <c:pt idx="1632">
                  <c:v>42326</c:v>
                </c:pt>
                <c:pt idx="1633">
                  <c:v>42326.010416666664</c:v>
                </c:pt>
                <c:pt idx="1634">
                  <c:v>42326.020833333336</c:v>
                </c:pt>
                <c:pt idx="1635">
                  <c:v>42326.03125</c:v>
                </c:pt>
                <c:pt idx="1636">
                  <c:v>42326.041666666664</c:v>
                </c:pt>
                <c:pt idx="1637">
                  <c:v>42326.052083333336</c:v>
                </c:pt>
                <c:pt idx="1638">
                  <c:v>42326.0625</c:v>
                </c:pt>
                <c:pt idx="1639">
                  <c:v>42326.072916666664</c:v>
                </c:pt>
                <c:pt idx="1640">
                  <c:v>42326.083333333336</c:v>
                </c:pt>
                <c:pt idx="1641">
                  <c:v>42326.09375</c:v>
                </c:pt>
                <c:pt idx="1642">
                  <c:v>42326.104166666664</c:v>
                </c:pt>
                <c:pt idx="1643">
                  <c:v>42326.114583333336</c:v>
                </c:pt>
                <c:pt idx="1644">
                  <c:v>42326.125</c:v>
                </c:pt>
                <c:pt idx="1645">
                  <c:v>42326.135416666664</c:v>
                </c:pt>
                <c:pt idx="1646">
                  <c:v>42326.145833333336</c:v>
                </c:pt>
                <c:pt idx="1647">
                  <c:v>42326.15625</c:v>
                </c:pt>
                <c:pt idx="1648">
                  <c:v>42326.166666666664</c:v>
                </c:pt>
                <c:pt idx="1649">
                  <c:v>42326.177083333336</c:v>
                </c:pt>
                <c:pt idx="1650">
                  <c:v>42326.1875</c:v>
                </c:pt>
                <c:pt idx="1651">
                  <c:v>42326.197916666664</c:v>
                </c:pt>
                <c:pt idx="1652">
                  <c:v>42326.208333333336</c:v>
                </c:pt>
                <c:pt idx="1653">
                  <c:v>42326.21875</c:v>
                </c:pt>
                <c:pt idx="1654">
                  <c:v>42326.229166666664</c:v>
                </c:pt>
                <c:pt idx="1655">
                  <c:v>42326.239583333336</c:v>
                </c:pt>
                <c:pt idx="1656">
                  <c:v>42326.25</c:v>
                </c:pt>
                <c:pt idx="1657">
                  <c:v>42326.260416666664</c:v>
                </c:pt>
                <c:pt idx="1658">
                  <c:v>42326.270833333336</c:v>
                </c:pt>
                <c:pt idx="1659">
                  <c:v>42326.28125</c:v>
                </c:pt>
                <c:pt idx="1660">
                  <c:v>42326.291666666664</c:v>
                </c:pt>
                <c:pt idx="1661">
                  <c:v>42326.302083333336</c:v>
                </c:pt>
                <c:pt idx="1662">
                  <c:v>42326.3125</c:v>
                </c:pt>
                <c:pt idx="1663">
                  <c:v>42326.322916666664</c:v>
                </c:pt>
                <c:pt idx="1664">
                  <c:v>42326.333333333336</c:v>
                </c:pt>
                <c:pt idx="1665">
                  <c:v>42326.34375</c:v>
                </c:pt>
                <c:pt idx="1666">
                  <c:v>42326.354166666664</c:v>
                </c:pt>
                <c:pt idx="1667">
                  <c:v>42326.364583333336</c:v>
                </c:pt>
                <c:pt idx="1668">
                  <c:v>42326.375</c:v>
                </c:pt>
                <c:pt idx="1669">
                  <c:v>42326.385416666664</c:v>
                </c:pt>
                <c:pt idx="1670">
                  <c:v>42326.395833333336</c:v>
                </c:pt>
                <c:pt idx="1671">
                  <c:v>42326.40625</c:v>
                </c:pt>
                <c:pt idx="1672">
                  <c:v>42326.416666666664</c:v>
                </c:pt>
                <c:pt idx="1673">
                  <c:v>42326.427083333336</c:v>
                </c:pt>
                <c:pt idx="1674">
                  <c:v>42326.4375</c:v>
                </c:pt>
                <c:pt idx="1675">
                  <c:v>42326.447916666664</c:v>
                </c:pt>
                <c:pt idx="1676">
                  <c:v>42326.458333333336</c:v>
                </c:pt>
                <c:pt idx="1677">
                  <c:v>42326.46875</c:v>
                </c:pt>
                <c:pt idx="1678">
                  <c:v>42326.479166666664</c:v>
                </c:pt>
                <c:pt idx="1679">
                  <c:v>42326.489583333336</c:v>
                </c:pt>
                <c:pt idx="1680">
                  <c:v>42326.5</c:v>
                </c:pt>
                <c:pt idx="1681">
                  <c:v>42326.510416666664</c:v>
                </c:pt>
                <c:pt idx="1682">
                  <c:v>42326.520833333336</c:v>
                </c:pt>
                <c:pt idx="1683">
                  <c:v>42326.53125</c:v>
                </c:pt>
                <c:pt idx="1684">
                  <c:v>42326.541666666664</c:v>
                </c:pt>
                <c:pt idx="1685">
                  <c:v>42326.552083333336</c:v>
                </c:pt>
                <c:pt idx="1686">
                  <c:v>42326.5625</c:v>
                </c:pt>
                <c:pt idx="1687">
                  <c:v>42326.572916666664</c:v>
                </c:pt>
                <c:pt idx="1688">
                  <c:v>42326.583333333336</c:v>
                </c:pt>
                <c:pt idx="1689">
                  <c:v>42326.59375</c:v>
                </c:pt>
                <c:pt idx="1690">
                  <c:v>42326.604166666664</c:v>
                </c:pt>
                <c:pt idx="1691">
                  <c:v>42326.614583333336</c:v>
                </c:pt>
                <c:pt idx="1692">
                  <c:v>42326.625</c:v>
                </c:pt>
                <c:pt idx="1693">
                  <c:v>42326.635416666664</c:v>
                </c:pt>
                <c:pt idx="1694">
                  <c:v>42326.645833333336</c:v>
                </c:pt>
                <c:pt idx="1695">
                  <c:v>42326.65625</c:v>
                </c:pt>
                <c:pt idx="1696">
                  <c:v>42326.666666666664</c:v>
                </c:pt>
                <c:pt idx="1697">
                  <c:v>42326.677083333336</c:v>
                </c:pt>
                <c:pt idx="1698">
                  <c:v>42326.6875</c:v>
                </c:pt>
                <c:pt idx="1699">
                  <c:v>42326.697916666664</c:v>
                </c:pt>
                <c:pt idx="1700">
                  <c:v>42326.708333333336</c:v>
                </c:pt>
                <c:pt idx="1701">
                  <c:v>42326.71875</c:v>
                </c:pt>
                <c:pt idx="1702">
                  <c:v>42326.729166666664</c:v>
                </c:pt>
                <c:pt idx="1703">
                  <c:v>42326.739583333336</c:v>
                </c:pt>
                <c:pt idx="1704">
                  <c:v>42326.75</c:v>
                </c:pt>
                <c:pt idx="1705">
                  <c:v>42326.760416666664</c:v>
                </c:pt>
                <c:pt idx="1706">
                  <c:v>42326.770833333336</c:v>
                </c:pt>
                <c:pt idx="1707">
                  <c:v>42326.78125</c:v>
                </c:pt>
                <c:pt idx="1708">
                  <c:v>42326.791666666664</c:v>
                </c:pt>
                <c:pt idx="1709">
                  <c:v>42326.802083333336</c:v>
                </c:pt>
                <c:pt idx="1710">
                  <c:v>42326.8125</c:v>
                </c:pt>
                <c:pt idx="1711">
                  <c:v>42326.822916666664</c:v>
                </c:pt>
                <c:pt idx="1712">
                  <c:v>42326.833333333336</c:v>
                </c:pt>
                <c:pt idx="1713">
                  <c:v>42326.84375</c:v>
                </c:pt>
                <c:pt idx="1714">
                  <c:v>42326.854166666664</c:v>
                </c:pt>
                <c:pt idx="1715">
                  <c:v>42326.864583333336</c:v>
                </c:pt>
                <c:pt idx="1716">
                  <c:v>42326.875</c:v>
                </c:pt>
                <c:pt idx="1717">
                  <c:v>42326.885416666664</c:v>
                </c:pt>
                <c:pt idx="1718">
                  <c:v>42326.895833333336</c:v>
                </c:pt>
                <c:pt idx="1719">
                  <c:v>42326.90625</c:v>
                </c:pt>
                <c:pt idx="1720">
                  <c:v>42326.916666666664</c:v>
                </c:pt>
                <c:pt idx="1721">
                  <c:v>42326.927083333336</c:v>
                </c:pt>
                <c:pt idx="1722">
                  <c:v>42326.9375</c:v>
                </c:pt>
                <c:pt idx="1723">
                  <c:v>42326.947916666664</c:v>
                </c:pt>
                <c:pt idx="1724">
                  <c:v>42326.958333333336</c:v>
                </c:pt>
                <c:pt idx="1725">
                  <c:v>42326.96875</c:v>
                </c:pt>
                <c:pt idx="1726">
                  <c:v>42326.979166666664</c:v>
                </c:pt>
                <c:pt idx="1727">
                  <c:v>42326.989583333336</c:v>
                </c:pt>
                <c:pt idx="1728">
                  <c:v>42327</c:v>
                </c:pt>
                <c:pt idx="1729">
                  <c:v>42327.010416666664</c:v>
                </c:pt>
                <c:pt idx="1730">
                  <c:v>42327.020833333336</c:v>
                </c:pt>
                <c:pt idx="1731">
                  <c:v>42327.03125</c:v>
                </c:pt>
                <c:pt idx="1732">
                  <c:v>42327.041666666664</c:v>
                </c:pt>
                <c:pt idx="1733">
                  <c:v>42327.052083333336</c:v>
                </c:pt>
                <c:pt idx="1734">
                  <c:v>42327.0625</c:v>
                </c:pt>
                <c:pt idx="1735">
                  <c:v>42327.072916666664</c:v>
                </c:pt>
                <c:pt idx="1736">
                  <c:v>42327.083333333336</c:v>
                </c:pt>
                <c:pt idx="1737">
                  <c:v>42327.09375</c:v>
                </c:pt>
                <c:pt idx="1738">
                  <c:v>42327.104166666664</c:v>
                </c:pt>
                <c:pt idx="1739">
                  <c:v>42327.114583333336</c:v>
                </c:pt>
                <c:pt idx="1740">
                  <c:v>42327.125</c:v>
                </c:pt>
                <c:pt idx="1741">
                  <c:v>42327.135416666664</c:v>
                </c:pt>
                <c:pt idx="1742">
                  <c:v>42327.145833333336</c:v>
                </c:pt>
                <c:pt idx="1743">
                  <c:v>42327.15625</c:v>
                </c:pt>
                <c:pt idx="1744">
                  <c:v>42327.166666666664</c:v>
                </c:pt>
                <c:pt idx="1745">
                  <c:v>42327.177083333336</c:v>
                </c:pt>
                <c:pt idx="1746">
                  <c:v>42327.1875</c:v>
                </c:pt>
                <c:pt idx="1747">
                  <c:v>42327.197916666664</c:v>
                </c:pt>
                <c:pt idx="1748">
                  <c:v>42327.208333333336</c:v>
                </c:pt>
                <c:pt idx="1749">
                  <c:v>42327.21875</c:v>
                </c:pt>
                <c:pt idx="1750">
                  <c:v>42327.229166666664</c:v>
                </c:pt>
                <c:pt idx="1751">
                  <c:v>42327.239583333336</c:v>
                </c:pt>
                <c:pt idx="1752">
                  <c:v>42327.25</c:v>
                </c:pt>
                <c:pt idx="1753">
                  <c:v>42327.260416666664</c:v>
                </c:pt>
                <c:pt idx="1754">
                  <c:v>42327.270833333336</c:v>
                </c:pt>
                <c:pt idx="1755">
                  <c:v>42327.28125</c:v>
                </c:pt>
                <c:pt idx="1756">
                  <c:v>42327.291666666664</c:v>
                </c:pt>
                <c:pt idx="1757">
                  <c:v>42327.302083333336</c:v>
                </c:pt>
                <c:pt idx="1758">
                  <c:v>42327.3125</c:v>
                </c:pt>
                <c:pt idx="1759">
                  <c:v>42327.322916666664</c:v>
                </c:pt>
                <c:pt idx="1760">
                  <c:v>42327.333333333336</c:v>
                </c:pt>
                <c:pt idx="1761">
                  <c:v>42327.34375</c:v>
                </c:pt>
                <c:pt idx="1762">
                  <c:v>42327.354166666664</c:v>
                </c:pt>
                <c:pt idx="1763">
                  <c:v>42327.364583333336</c:v>
                </c:pt>
                <c:pt idx="1764">
                  <c:v>42327.375</c:v>
                </c:pt>
                <c:pt idx="1765">
                  <c:v>42327.385416666664</c:v>
                </c:pt>
                <c:pt idx="1766">
                  <c:v>42327.395833333336</c:v>
                </c:pt>
                <c:pt idx="1767">
                  <c:v>42327.40625</c:v>
                </c:pt>
                <c:pt idx="1768">
                  <c:v>42327.416666666664</c:v>
                </c:pt>
                <c:pt idx="1769">
                  <c:v>42327.427083333336</c:v>
                </c:pt>
                <c:pt idx="1770">
                  <c:v>42327.4375</c:v>
                </c:pt>
                <c:pt idx="1771">
                  <c:v>42327.447916666664</c:v>
                </c:pt>
                <c:pt idx="1772">
                  <c:v>42327.458333333336</c:v>
                </c:pt>
                <c:pt idx="1773">
                  <c:v>42327.46875</c:v>
                </c:pt>
                <c:pt idx="1774">
                  <c:v>42327.479166666664</c:v>
                </c:pt>
                <c:pt idx="1775">
                  <c:v>42327.489583333336</c:v>
                </c:pt>
                <c:pt idx="1776">
                  <c:v>42327.5</c:v>
                </c:pt>
                <c:pt idx="1777">
                  <c:v>42327.510416666664</c:v>
                </c:pt>
                <c:pt idx="1778">
                  <c:v>42327.520833333336</c:v>
                </c:pt>
                <c:pt idx="1779">
                  <c:v>42327.53125</c:v>
                </c:pt>
                <c:pt idx="1780">
                  <c:v>42327.541666666664</c:v>
                </c:pt>
                <c:pt idx="1781">
                  <c:v>42327.552083333336</c:v>
                </c:pt>
                <c:pt idx="1782">
                  <c:v>42327.5625</c:v>
                </c:pt>
                <c:pt idx="1783">
                  <c:v>42327.572916666664</c:v>
                </c:pt>
                <c:pt idx="1784">
                  <c:v>42327.583333333336</c:v>
                </c:pt>
                <c:pt idx="1785">
                  <c:v>42327.59375</c:v>
                </c:pt>
                <c:pt idx="1786">
                  <c:v>42327.604166666664</c:v>
                </c:pt>
                <c:pt idx="1787">
                  <c:v>42327.614583333336</c:v>
                </c:pt>
                <c:pt idx="1788">
                  <c:v>42327.625</c:v>
                </c:pt>
                <c:pt idx="1789">
                  <c:v>42327.635416666664</c:v>
                </c:pt>
                <c:pt idx="1790">
                  <c:v>42327.645833333336</c:v>
                </c:pt>
                <c:pt idx="1791">
                  <c:v>42327.65625</c:v>
                </c:pt>
                <c:pt idx="1792">
                  <c:v>42327.666666666664</c:v>
                </c:pt>
                <c:pt idx="1793">
                  <c:v>42327.677083333336</c:v>
                </c:pt>
                <c:pt idx="1794">
                  <c:v>42327.6875</c:v>
                </c:pt>
                <c:pt idx="1795">
                  <c:v>42327.697916666664</c:v>
                </c:pt>
                <c:pt idx="1796">
                  <c:v>42327.708333333336</c:v>
                </c:pt>
                <c:pt idx="1797">
                  <c:v>42327.71875</c:v>
                </c:pt>
                <c:pt idx="1798">
                  <c:v>42327.729166666664</c:v>
                </c:pt>
                <c:pt idx="1799">
                  <c:v>42327.739583333336</c:v>
                </c:pt>
                <c:pt idx="1800">
                  <c:v>42327.75</c:v>
                </c:pt>
                <c:pt idx="1801">
                  <c:v>42327.760416666664</c:v>
                </c:pt>
                <c:pt idx="1802">
                  <c:v>42327.770833333336</c:v>
                </c:pt>
                <c:pt idx="1803">
                  <c:v>42327.78125</c:v>
                </c:pt>
                <c:pt idx="1804">
                  <c:v>42327.791666666664</c:v>
                </c:pt>
                <c:pt idx="1805">
                  <c:v>42327.802083333336</c:v>
                </c:pt>
                <c:pt idx="1806">
                  <c:v>42327.8125</c:v>
                </c:pt>
                <c:pt idx="1807">
                  <c:v>42327.822916666664</c:v>
                </c:pt>
                <c:pt idx="1808">
                  <c:v>42327.833333333336</c:v>
                </c:pt>
                <c:pt idx="1809">
                  <c:v>42327.84375</c:v>
                </c:pt>
                <c:pt idx="1810">
                  <c:v>42327.854166666664</c:v>
                </c:pt>
                <c:pt idx="1811">
                  <c:v>42327.864583333336</c:v>
                </c:pt>
                <c:pt idx="1812">
                  <c:v>42327.875</c:v>
                </c:pt>
                <c:pt idx="1813">
                  <c:v>42327.885416666664</c:v>
                </c:pt>
                <c:pt idx="1814">
                  <c:v>42327.895833333336</c:v>
                </c:pt>
                <c:pt idx="1815">
                  <c:v>42327.90625</c:v>
                </c:pt>
                <c:pt idx="1816">
                  <c:v>42327.916666666664</c:v>
                </c:pt>
                <c:pt idx="1817">
                  <c:v>42327.927083333336</c:v>
                </c:pt>
                <c:pt idx="1818">
                  <c:v>42327.9375</c:v>
                </c:pt>
                <c:pt idx="1819">
                  <c:v>42327.947916666664</c:v>
                </c:pt>
                <c:pt idx="1820">
                  <c:v>42327.958333333336</c:v>
                </c:pt>
                <c:pt idx="1821">
                  <c:v>42327.96875</c:v>
                </c:pt>
                <c:pt idx="1822">
                  <c:v>42327.979166666664</c:v>
                </c:pt>
                <c:pt idx="1823">
                  <c:v>42327.989583333336</c:v>
                </c:pt>
                <c:pt idx="1824">
                  <c:v>42328</c:v>
                </c:pt>
                <c:pt idx="1825">
                  <c:v>42328.010416666664</c:v>
                </c:pt>
                <c:pt idx="1826">
                  <c:v>42328.020833333336</c:v>
                </c:pt>
                <c:pt idx="1827">
                  <c:v>42328.03125</c:v>
                </c:pt>
                <c:pt idx="1828">
                  <c:v>42328.041666666664</c:v>
                </c:pt>
                <c:pt idx="1829">
                  <c:v>42328.052083333336</c:v>
                </c:pt>
                <c:pt idx="1830">
                  <c:v>42328.0625</c:v>
                </c:pt>
                <c:pt idx="1831">
                  <c:v>42328.072916666664</c:v>
                </c:pt>
                <c:pt idx="1832">
                  <c:v>42328.083333333336</c:v>
                </c:pt>
                <c:pt idx="1833">
                  <c:v>42328.09375</c:v>
                </c:pt>
                <c:pt idx="1834">
                  <c:v>42328.104166666664</c:v>
                </c:pt>
                <c:pt idx="1835">
                  <c:v>42328.114583333336</c:v>
                </c:pt>
                <c:pt idx="1836">
                  <c:v>42328.125</c:v>
                </c:pt>
                <c:pt idx="1837">
                  <c:v>42328.135416666664</c:v>
                </c:pt>
                <c:pt idx="1838">
                  <c:v>42328.145833333336</c:v>
                </c:pt>
                <c:pt idx="1839">
                  <c:v>42328.15625</c:v>
                </c:pt>
                <c:pt idx="1840">
                  <c:v>42328.166666666664</c:v>
                </c:pt>
                <c:pt idx="1841">
                  <c:v>42328.177083333336</c:v>
                </c:pt>
                <c:pt idx="1842">
                  <c:v>42328.1875</c:v>
                </c:pt>
                <c:pt idx="1843">
                  <c:v>42328.197916666664</c:v>
                </c:pt>
                <c:pt idx="1844">
                  <c:v>42328.208333333336</c:v>
                </c:pt>
                <c:pt idx="1845">
                  <c:v>42328.21875</c:v>
                </c:pt>
                <c:pt idx="1846">
                  <c:v>42328.229166666664</c:v>
                </c:pt>
                <c:pt idx="1847">
                  <c:v>42328.239583333336</c:v>
                </c:pt>
                <c:pt idx="1848">
                  <c:v>42328.25</c:v>
                </c:pt>
                <c:pt idx="1849">
                  <c:v>42328.260416666664</c:v>
                </c:pt>
                <c:pt idx="1850">
                  <c:v>42328.270833333336</c:v>
                </c:pt>
                <c:pt idx="1851">
                  <c:v>42328.28125</c:v>
                </c:pt>
                <c:pt idx="1852">
                  <c:v>42328.291666666664</c:v>
                </c:pt>
                <c:pt idx="1853">
                  <c:v>42328.302083333336</c:v>
                </c:pt>
                <c:pt idx="1854">
                  <c:v>42328.3125</c:v>
                </c:pt>
                <c:pt idx="1855">
                  <c:v>42328.322916666664</c:v>
                </c:pt>
                <c:pt idx="1856">
                  <c:v>42328.333333333336</c:v>
                </c:pt>
                <c:pt idx="1857">
                  <c:v>42328.34375</c:v>
                </c:pt>
                <c:pt idx="1858">
                  <c:v>42328.354166666664</c:v>
                </c:pt>
                <c:pt idx="1859">
                  <c:v>42328.364583333336</c:v>
                </c:pt>
                <c:pt idx="1860">
                  <c:v>42328.375</c:v>
                </c:pt>
                <c:pt idx="1861">
                  <c:v>42328.385416666664</c:v>
                </c:pt>
                <c:pt idx="1862">
                  <c:v>42328.395833333336</c:v>
                </c:pt>
                <c:pt idx="1863">
                  <c:v>42328.40625</c:v>
                </c:pt>
                <c:pt idx="1864">
                  <c:v>42328.416666666664</c:v>
                </c:pt>
                <c:pt idx="1865">
                  <c:v>42328.427083333336</c:v>
                </c:pt>
                <c:pt idx="1866">
                  <c:v>42328.4375</c:v>
                </c:pt>
                <c:pt idx="1867">
                  <c:v>42328.447916666664</c:v>
                </c:pt>
                <c:pt idx="1868">
                  <c:v>42328.458333333336</c:v>
                </c:pt>
                <c:pt idx="1869">
                  <c:v>42328.46875</c:v>
                </c:pt>
                <c:pt idx="1870">
                  <c:v>42328.479166666664</c:v>
                </c:pt>
                <c:pt idx="1871">
                  <c:v>42328.489583333336</c:v>
                </c:pt>
                <c:pt idx="1872">
                  <c:v>42328.5</c:v>
                </c:pt>
                <c:pt idx="1873">
                  <c:v>42328.510416666664</c:v>
                </c:pt>
                <c:pt idx="1874">
                  <c:v>42328.520833333336</c:v>
                </c:pt>
                <c:pt idx="1875">
                  <c:v>42328.53125</c:v>
                </c:pt>
                <c:pt idx="1876">
                  <c:v>42328.541666666664</c:v>
                </c:pt>
                <c:pt idx="1877">
                  <c:v>42328.552083333336</c:v>
                </c:pt>
                <c:pt idx="1878">
                  <c:v>42328.5625</c:v>
                </c:pt>
                <c:pt idx="1879">
                  <c:v>42328.572916666664</c:v>
                </c:pt>
                <c:pt idx="1880">
                  <c:v>42328.583333333336</c:v>
                </c:pt>
                <c:pt idx="1881">
                  <c:v>42328.59375</c:v>
                </c:pt>
                <c:pt idx="1882">
                  <c:v>42328.604166666664</c:v>
                </c:pt>
                <c:pt idx="1883">
                  <c:v>42328.614583333336</c:v>
                </c:pt>
                <c:pt idx="1884">
                  <c:v>42328.625</c:v>
                </c:pt>
                <c:pt idx="1885">
                  <c:v>42328.635416666664</c:v>
                </c:pt>
                <c:pt idx="1886">
                  <c:v>42328.645833333336</c:v>
                </c:pt>
                <c:pt idx="1887">
                  <c:v>42328.65625</c:v>
                </c:pt>
                <c:pt idx="1888">
                  <c:v>42328.666666666664</c:v>
                </c:pt>
                <c:pt idx="1889">
                  <c:v>42328.677083333336</c:v>
                </c:pt>
                <c:pt idx="1890">
                  <c:v>42328.6875</c:v>
                </c:pt>
                <c:pt idx="1891">
                  <c:v>42328.697916666664</c:v>
                </c:pt>
                <c:pt idx="1892">
                  <c:v>42328.708333333336</c:v>
                </c:pt>
                <c:pt idx="1893">
                  <c:v>42328.71875</c:v>
                </c:pt>
                <c:pt idx="1894">
                  <c:v>42328.729166666664</c:v>
                </c:pt>
                <c:pt idx="1895">
                  <c:v>42328.739583333336</c:v>
                </c:pt>
                <c:pt idx="1896">
                  <c:v>42328.75</c:v>
                </c:pt>
                <c:pt idx="1897">
                  <c:v>42328.760416666664</c:v>
                </c:pt>
                <c:pt idx="1898">
                  <c:v>42328.770833333336</c:v>
                </c:pt>
                <c:pt idx="1899">
                  <c:v>42328.78125</c:v>
                </c:pt>
                <c:pt idx="1900">
                  <c:v>42328.791666666664</c:v>
                </c:pt>
                <c:pt idx="1901">
                  <c:v>42328.802083333336</c:v>
                </c:pt>
                <c:pt idx="1902">
                  <c:v>42328.8125</c:v>
                </c:pt>
                <c:pt idx="1903">
                  <c:v>42328.822916666664</c:v>
                </c:pt>
                <c:pt idx="1904">
                  <c:v>42328.833333333336</c:v>
                </c:pt>
                <c:pt idx="1905">
                  <c:v>42328.84375</c:v>
                </c:pt>
                <c:pt idx="1906">
                  <c:v>42328.854166666664</c:v>
                </c:pt>
                <c:pt idx="1907">
                  <c:v>42328.864583333336</c:v>
                </c:pt>
                <c:pt idx="1908">
                  <c:v>42328.875</c:v>
                </c:pt>
                <c:pt idx="1909">
                  <c:v>42328.885416666664</c:v>
                </c:pt>
                <c:pt idx="1910">
                  <c:v>42328.895833333336</c:v>
                </c:pt>
                <c:pt idx="1911">
                  <c:v>42328.90625</c:v>
                </c:pt>
                <c:pt idx="1912">
                  <c:v>42328.916666666664</c:v>
                </c:pt>
                <c:pt idx="1913">
                  <c:v>42328.927083333336</c:v>
                </c:pt>
                <c:pt idx="1914">
                  <c:v>42328.9375</c:v>
                </c:pt>
                <c:pt idx="1915">
                  <c:v>42328.947916666664</c:v>
                </c:pt>
                <c:pt idx="1916">
                  <c:v>42328.958333333336</c:v>
                </c:pt>
                <c:pt idx="1917">
                  <c:v>42328.96875</c:v>
                </c:pt>
                <c:pt idx="1918">
                  <c:v>42328.979166666664</c:v>
                </c:pt>
                <c:pt idx="1919">
                  <c:v>42328.989583333336</c:v>
                </c:pt>
                <c:pt idx="1920">
                  <c:v>42329</c:v>
                </c:pt>
                <c:pt idx="1921">
                  <c:v>42329.010416666664</c:v>
                </c:pt>
                <c:pt idx="1922">
                  <c:v>42329.020833333336</c:v>
                </c:pt>
                <c:pt idx="1923">
                  <c:v>42329.03125</c:v>
                </c:pt>
                <c:pt idx="1924">
                  <c:v>42329.041666666664</c:v>
                </c:pt>
                <c:pt idx="1925">
                  <c:v>42329.052083333336</c:v>
                </c:pt>
                <c:pt idx="1926">
                  <c:v>42329.0625</c:v>
                </c:pt>
                <c:pt idx="1927">
                  <c:v>42329.072916666664</c:v>
                </c:pt>
                <c:pt idx="1928">
                  <c:v>42329.083333333336</c:v>
                </c:pt>
                <c:pt idx="1929">
                  <c:v>42329.09375</c:v>
                </c:pt>
                <c:pt idx="1930">
                  <c:v>42329.104166666664</c:v>
                </c:pt>
                <c:pt idx="1931">
                  <c:v>42329.114583333336</c:v>
                </c:pt>
                <c:pt idx="1932">
                  <c:v>42329.125</c:v>
                </c:pt>
                <c:pt idx="1933">
                  <c:v>42329.135416666664</c:v>
                </c:pt>
                <c:pt idx="1934">
                  <c:v>42329.145833333336</c:v>
                </c:pt>
                <c:pt idx="1935">
                  <c:v>42329.15625</c:v>
                </c:pt>
                <c:pt idx="1936">
                  <c:v>42329.166666666664</c:v>
                </c:pt>
                <c:pt idx="1937">
                  <c:v>42329.177083333336</c:v>
                </c:pt>
                <c:pt idx="1938">
                  <c:v>42329.1875</c:v>
                </c:pt>
                <c:pt idx="1939">
                  <c:v>42329.197916666664</c:v>
                </c:pt>
                <c:pt idx="1940">
                  <c:v>42329.208333333336</c:v>
                </c:pt>
                <c:pt idx="1941">
                  <c:v>42329.21875</c:v>
                </c:pt>
                <c:pt idx="1942">
                  <c:v>42329.229166666664</c:v>
                </c:pt>
                <c:pt idx="1943">
                  <c:v>42329.239583333336</c:v>
                </c:pt>
                <c:pt idx="1944">
                  <c:v>42329.25</c:v>
                </c:pt>
                <c:pt idx="1945">
                  <c:v>42329.260416666664</c:v>
                </c:pt>
                <c:pt idx="1946">
                  <c:v>42329.270833333336</c:v>
                </c:pt>
                <c:pt idx="1947">
                  <c:v>42329.28125</c:v>
                </c:pt>
                <c:pt idx="1948">
                  <c:v>42329.291666666664</c:v>
                </c:pt>
                <c:pt idx="1949">
                  <c:v>42329.302083333336</c:v>
                </c:pt>
                <c:pt idx="1950">
                  <c:v>42329.3125</c:v>
                </c:pt>
                <c:pt idx="1951">
                  <c:v>42329.322916666664</c:v>
                </c:pt>
                <c:pt idx="1952">
                  <c:v>42329.333333333336</c:v>
                </c:pt>
                <c:pt idx="1953">
                  <c:v>42329.34375</c:v>
                </c:pt>
                <c:pt idx="1954">
                  <c:v>42329.354166666664</c:v>
                </c:pt>
                <c:pt idx="1955">
                  <c:v>42329.364583333336</c:v>
                </c:pt>
                <c:pt idx="1956">
                  <c:v>42329.375</c:v>
                </c:pt>
                <c:pt idx="1957">
                  <c:v>42329.385416666664</c:v>
                </c:pt>
                <c:pt idx="1958">
                  <c:v>42329.395833333336</c:v>
                </c:pt>
                <c:pt idx="1959">
                  <c:v>42329.40625</c:v>
                </c:pt>
                <c:pt idx="1960">
                  <c:v>42329.416666666664</c:v>
                </c:pt>
                <c:pt idx="1961">
                  <c:v>42329.427083333336</c:v>
                </c:pt>
                <c:pt idx="1962">
                  <c:v>42329.4375</c:v>
                </c:pt>
                <c:pt idx="1963">
                  <c:v>42329.447916666664</c:v>
                </c:pt>
                <c:pt idx="1964">
                  <c:v>42329.458333333336</c:v>
                </c:pt>
                <c:pt idx="1965">
                  <c:v>42329.46875</c:v>
                </c:pt>
                <c:pt idx="1966">
                  <c:v>42329.479166666664</c:v>
                </c:pt>
                <c:pt idx="1967">
                  <c:v>42329.489583333336</c:v>
                </c:pt>
                <c:pt idx="1968">
                  <c:v>42329.5</c:v>
                </c:pt>
                <c:pt idx="1969">
                  <c:v>42329.510416666664</c:v>
                </c:pt>
                <c:pt idx="1970">
                  <c:v>42329.520833333336</c:v>
                </c:pt>
                <c:pt idx="1971">
                  <c:v>42329.53125</c:v>
                </c:pt>
                <c:pt idx="1972">
                  <c:v>42329.541666666664</c:v>
                </c:pt>
                <c:pt idx="1973">
                  <c:v>42329.552083333336</c:v>
                </c:pt>
                <c:pt idx="1974">
                  <c:v>42329.5625</c:v>
                </c:pt>
                <c:pt idx="1975">
                  <c:v>42329.572916666664</c:v>
                </c:pt>
                <c:pt idx="1976">
                  <c:v>42329.583333333336</c:v>
                </c:pt>
                <c:pt idx="1977">
                  <c:v>42329.59375</c:v>
                </c:pt>
                <c:pt idx="1978">
                  <c:v>42329.604166666664</c:v>
                </c:pt>
                <c:pt idx="1979">
                  <c:v>42329.614583333336</c:v>
                </c:pt>
                <c:pt idx="1980">
                  <c:v>42329.625</c:v>
                </c:pt>
                <c:pt idx="1981">
                  <c:v>42329.635416666664</c:v>
                </c:pt>
                <c:pt idx="1982">
                  <c:v>42329.645833333336</c:v>
                </c:pt>
                <c:pt idx="1983">
                  <c:v>42329.65625</c:v>
                </c:pt>
                <c:pt idx="1984">
                  <c:v>42329.666666666664</c:v>
                </c:pt>
                <c:pt idx="1985">
                  <c:v>42329.677083333336</c:v>
                </c:pt>
                <c:pt idx="1986">
                  <c:v>42329.6875</c:v>
                </c:pt>
                <c:pt idx="1987">
                  <c:v>42329.697916666664</c:v>
                </c:pt>
                <c:pt idx="1988">
                  <c:v>42329.708333333336</c:v>
                </c:pt>
                <c:pt idx="1989">
                  <c:v>42329.71875</c:v>
                </c:pt>
                <c:pt idx="1990">
                  <c:v>42329.729166666664</c:v>
                </c:pt>
                <c:pt idx="1991">
                  <c:v>42329.739583333336</c:v>
                </c:pt>
                <c:pt idx="1992">
                  <c:v>42329.75</c:v>
                </c:pt>
                <c:pt idx="1993">
                  <c:v>42329.760416666664</c:v>
                </c:pt>
                <c:pt idx="1994">
                  <c:v>42329.770833333336</c:v>
                </c:pt>
                <c:pt idx="1995">
                  <c:v>42329.78125</c:v>
                </c:pt>
                <c:pt idx="1996">
                  <c:v>42329.791666666664</c:v>
                </c:pt>
                <c:pt idx="1997">
                  <c:v>42329.802083333336</c:v>
                </c:pt>
                <c:pt idx="1998">
                  <c:v>42329.8125</c:v>
                </c:pt>
                <c:pt idx="1999">
                  <c:v>42329.822916666664</c:v>
                </c:pt>
                <c:pt idx="2000">
                  <c:v>42329.833333333336</c:v>
                </c:pt>
                <c:pt idx="2001">
                  <c:v>42329.84375</c:v>
                </c:pt>
                <c:pt idx="2002">
                  <c:v>42329.854166666664</c:v>
                </c:pt>
                <c:pt idx="2003">
                  <c:v>42329.864583333336</c:v>
                </c:pt>
                <c:pt idx="2004">
                  <c:v>42329.875</c:v>
                </c:pt>
                <c:pt idx="2005">
                  <c:v>42329.885416666664</c:v>
                </c:pt>
                <c:pt idx="2006">
                  <c:v>42329.895833333336</c:v>
                </c:pt>
                <c:pt idx="2007">
                  <c:v>42329.90625</c:v>
                </c:pt>
                <c:pt idx="2008">
                  <c:v>42329.916666666664</c:v>
                </c:pt>
                <c:pt idx="2009">
                  <c:v>42329.927083333336</c:v>
                </c:pt>
                <c:pt idx="2010">
                  <c:v>42329.9375</c:v>
                </c:pt>
                <c:pt idx="2011">
                  <c:v>42329.947916666664</c:v>
                </c:pt>
                <c:pt idx="2012">
                  <c:v>42329.958333333336</c:v>
                </c:pt>
                <c:pt idx="2013">
                  <c:v>42329.96875</c:v>
                </c:pt>
                <c:pt idx="2014">
                  <c:v>42329.979166666664</c:v>
                </c:pt>
                <c:pt idx="2015">
                  <c:v>42329.989583333336</c:v>
                </c:pt>
                <c:pt idx="2016">
                  <c:v>42330</c:v>
                </c:pt>
                <c:pt idx="2017">
                  <c:v>42330.010416666664</c:v>
                </c:pt>
                <c:pt idx="2018">
                  <c:v>42330.020833333336</c:v>
                </c:pt>
                <c:pt idx="2019">
                  <c:v>42330.03125</c:v>
                </c:pt>
                <c:pt idx="2020">
                  <c:v>42330.041666666664</c:v>
                </c:pt>
                <c:pt idx="2021">
                  <c:v>42330.052083333336</c:v>
                </c:pt>
                <c:pt idx="2022">
                  <c:v>42330.0625</c:v>
                </c:pt>
                <c:pt idx="2023">
                  <c:v>42330.072916666664</c:v>
                </c:pt>
                <c:pt idx="2024">
                  <c:v>42330.083333333336</c:v>
                </c:pt>
                <c:pt idx="2025">
                  <c:v>42330.09375</c:v>
                </c:pt>
                <c:pt idx="2026">
                  <c:v>42330.104166666664</c:v>
                </c:pt>
                <c:pt idx="2027">
                  <c:v>42330.114583333336</c:v>
                </c:pt>
                <c:pt idx="2028">
                  <c:v>42330.125</c:v>
                </c:pt>
                <c:pt idx="2029">
                  <c:v>42330.135416666664</c:v>
                </c:pt>
                <c:pt idx="2030">
                  <c:v>42330.145833333336</c:v>
                </c:pt>
                <c:pt idx="2031">
                  <c:v>42330.15625</c:v>
                </c:pt>
                <c:pt idx="2032">
                  <c:v>42330.166666666664</c:v>
                </c:pt>
                <c:pt idx="2033">
                  <c:v>42330.177083333336</c:v>
                </c:pt>
                <c:pt idx="2034">
                  <c:v>42330.1875</c:v>
                </c:pt>
                <c:pt idx="2035">
                  <c:v>42330.197916666664</c:v>
                </c:pt>
                <c:pt idx="2036">
                  <c:v>42330.208333333336</c:v>
                </c:pt>
                <c:pt idx="2037">
                  <c:v>42330.21875</c:v>
                </c:pt>
                <c:pt idx="2038">
                  <c:v>42330.229166666664</c:v>
                </c:pt>
                <c:pt idx="2039">
                  <c:v>42330.239583333336</c:v>
                </c:pt>
                <c:pt idx="2040">
                  <c:v>42330.25</c:v>
                </c:pt>
                <c:pt idx="2041">
                  <c:v>42330.260416666664</c:v>
                </c:pt>
                <c:pt idx="2042">
                  <c:v>42330.270833333336</c:v>
                </c:pt>
                <c:pt idx="2043">
                  <c:v>42330.28125</c:v>
                </c:pt>
                <c:pt idx="2044">
                  <c:v>42330.291666666664</c:v>
                </c:pt>
                <c:pt idx="2045">
                  <c:v>42330.302083333336</c:v>
                </c:pt>
                <c:pt idx="2046">
                  <c:v>42330.3125</c:v>
                </c:pt>
                <c:pt idx="2047">
                  <c:v>42330.322916666664</c:v>
                </c:pt>
                <c:pt idx="2048">
                  <c:v>42330.333333333336</c:v>
                </c:pt>
                <c:pt idx="2049">
                  <c:v>42330.34375</c:v>
                </c:pt>
                <c:pt idx="2050">
                  <c:v>42330.354166666664</c:v>
                </c:pt>
                <c:pt idx="2051">
                  <c:v>42330.364583333336</c:v>
                </c:pt>
                <c:pt idx="2052">
                  <c:v>42330.375</c:v>
                </c:pt>
                <c:pt idx="2053">
                  <c:v>42330.385416666664</c:v>
                </c:pt>
                <c:pt idx="2054">
                  <c:v>42330.395833333336</c:v>
                </c:pt>
                <c:pt idx="2055">
                  <c:v>42330.40625</c:v>
                </c:pt>
                <c:pt idx="2056">
                  <c:v>42330.416666666664</c:v>
                </c:pt>
                <c:pt idx="2057">
                  <c:v>42330.427083333336</c:v>
                </c:pt>
                <c:pt idx="2058">
                  <c:v>42330.4375</c:v>
                </c:pt>
                <c:pt idx="2059">
                  <c:v>42330.447916666664</c:v>
                </c:pt>
                <c:pt idx="2060">
                  <c:v>42330.458333333336</c:v>
                </c:pt>
                <c:pt idx="2061">
                  <c:v>42330.46875</c:v>
                </c:pt>
                <c:pt idx="2062">
                  <c:v>42330.479166666664</c:v>
                </c:pt>
                <c:pt idx="2063">
                  <c:v>42330.489583333336</c:v>
                </c:pt>
                <c:pt idx="2064">
                  <c:v>42330.5</c:v>
                </c:pt>
                <c:pt idx="2065">
                  <c:v>42330.510416666664</c:v>
                </c:pt>
                <c:pt idx="2066">
                  <c:v>42330.520833333336</c:v>
                </c:pt>
                <c:pt idx="2067">
                  <c:v>42330.53125</c:v>
                </c:pt>
                <c:pt idx="2068">
                  <c:v>42330.541666666664</c:v>
                </c:pt>
                <c:pt idx="2069">
                  <c:v>42330.552083333336</c:v>
                </c:pt>
                <c:pt idx="2070">
                  <c:v>42330.5625</c:v>
                </c:pt>
                <c:pt idx="2071">
                  <c:v>42330.572916666664</c:v>
                </c:pt>
                <c:pt idx="2072">
                  <c:v>42330.583333333336</c:v>
                </c:pt>
                <c:pt idx="2073">
                  <c:v>42330.59375</c:v>
                </c:pt>
                <c:pt idx="2074">
                  <c:v>42330.604166666664</c:v>
                </c:pt>
                <c:pt idx="2075">
                  <c:v>42330.614583333336</c:v>
                </c:pt>
                <c:pt idx="2076">
                  <c:v>42330.625</c:v>
                </c:pt>
                <c:pt idx="2077">
                  <c:v>42330.635416666664</c:v>
                </c:pt>
                <c:pt idx="2078">
                  <c:v>42330.645833333336</c:v>
                </c:pt>
                <c:pt idx="2079">
                  <c:v>42330.65625</c:v>
                </c:pt>
                <c:pt idx="2080">
                  <c:v>42330.666666666664</c:v>
                </c:pt>
                <c:pt idx="2081">
                  <c:v>42330.677083333336</c:v>
                </c:pt>
                <c:pt idx="2082">
                  <c:v>42330.6875</c:v>
                </c:pt>
                <c:pt idx="2083">
                  <c:v>42330.697916666664</c:v>
                </c:pt>
                <c:pt idx="2084">
                  <c:v>42330.708333333336</c:v>
                </c:pt>
                <c:pt idx="2085">
                  <c:v>42330.71875</c:v>
                </c:pt>
                <c:pt idx="2086">
                  <c:v>42330.729166666664</c:v>
                </c:pt>
                <c:pt idx="2087">
                  <c:v>42330.739583333336</c:v>
                </c:pt>
                <c:pt idx="2088">
                  <c:v>42330.75</c:v>
                </c:pt>
                <c:pt idx="2089">
                  <c:v>42330.760416666664</c:v>
                </c:pt>
                <c:pt idx="2090">
                  <c:v>42330.770833333336</c:v>
                </c:pt>
                <c:pt idx="2091">
                  <c:v>42330.78125</c:v>
                </c:pt>
                <c:pt idx="2092">
                  <c:v>42330.791666666664</c:v>
                </c:pt>
                <c:pt idx="2093">
                  <c:v>42330.802083333336</c:v>
                </c:pt>
                <c:pt idx="2094">
                  <c:v>42330.8125</c:v>
                </c:pt>
                <c:pt idx="2095">
                  <c:v>42330.822916666664</c:v>
                </c:pt>
                <c:pt idx="2096">
                  <c:v>42330.833333333336</c:v>
                </c:pt>
                <c:pt idx="2097">
                  <c:v>42330.84375</c:v>
                </c:pt>
                <c:pt idx="2098">
                  <c:v>42330.854166666664</c:v>
                </c:pt>
                <c:pt idx="2099">
                  <c:v>42330.864583333336</c:v>
                </c:pt>
                <c:pt idx="2100">
                  <c:v>42330.875</c:v>
                </c:pt>
                <c:pt idx="2101">
                  <c:v>42330.885416666664</c:v>
                </c:pt>
                <c:pt idx="2102">
                  <c:v>42330.895833333336</c:v>
                </c:pt>
                <c:pt idx="2103">
                  <c:v>42330.90625</c:v>
                </c:pt>
                <c:pt idx="2104">
                  <c:v>42330.916666666664</c:v>
                </c:pt>
                <c:pt idx="2105">
                  <c:v>42330.927083333336</c:v>
                </c:pt>
                <c:pt idx="2106">
                  <c:v>42330.9375</c:v>
                </c:pt>
                <c:pt idx="2107">
                  <c:v>42330.947916666664</c:v>
                </c:pt>
                <c:pt idx="2108">
                  <c:v>42330.958333333336</c:v>
                </c:pt>
                <c:pt idx="2109">
                  <c:v>42330.96875</c:v>
                </c:pt>
                <c:pt idx="2110">
                  <c:v>42330.979166666664</c:v>
                </c:pt>
                <c:pt idx="2111">
                  <c:v>42330.989583333336</c:v>
                </c:pt>
                <c:pt idx="2112">
                  <c:v>42331</c:v>
                </c:pt>
                <c:pt idx="2113">
                  <c:v>42331.010416666664</c:v>
                </c:pt>
                <c:pt idx="2114">
                  <c:v>42331.020833333336</c:v>
                </c:pt>
                <c:pt idx="2115">
                  <c:v>42331.03125</c:v>
                </c:pt>
                <c:pt idx="2116">
                  <c:v>42331.041666666664</c:v>
                </c:pt>
                <c:pt idx="2117">
                  <c:v>42331.052083333336</c:v>
                </c:pt>
                <c:pt idx="2118">
                  <c:v>42331.0625</c:v>
                </c:pt>
                <c:pt idx="2119">
                  <c:v>42331.072916666664</c:v>
                </c:pt>
                <c:pt idx="2120">
                  <c:v>42331.083333333336</c:v>
                </c:pt>
                <c:pt idx="2121">
                  <c:v>42331.09375</c:v>
                </c:pt>
                <c:pt idx="2122">
                  <c:v>42331.104166666664</c:v>
                </c:pt>
                <c:pt idx="2123">
                  <c:v>42331.114583333336</c:v>
                </c:pt>
                <c:pt idx="2124">
                  <c:v>42331.125</c:v>
                </c:pt>
                <c:pt idx="2125">
                  <c:v>42331.135416666664</c:v>
                </c:pt>
                <c:pt idx="2126">
                  <c:v>42331.145833333336</c:v>
                </c:pt>
                <c:pt idx="2127">
                  <c:v>42331.15625</c:v>
                </c:pt>
                <c:pt idx="2128">
                  <c:v>42331.166666666664</c:v>
                </c:pt>
                <c:pt idx="2129">
                  <c:v>42331.177083333336</c:v>
                </c:pt>
                <c:pt idx="2130">
                  <c:v>42331.1875</c:v>
                </c:pt>
                <c:pt idx="2131">
                  <c:v>42331.197916666664</c:v>
                </c:pt>
                <c:pt idx="2132">
                  <c:v>42331.208333333336</c:v>
                </c:pt>
                <c:pt idx="2133">
                  <c:v>42331.21875</c:v>
                </c:pt>
                <c:pt idx="2134">
                  <c:v>42331.229166666664</c:v>
                </c:pt>
                <c:pt idx="2135">
                  <c:v>42331.239583333336</c:v>
                </c:pt>
                <c:pt idx="2136">
                  <c:v>42331.25</c:v>
                </c:pt>
                <c:pt idx="2137">
                  <c:v>42331.260416666664</c:v>
                </c:pt>
                <c:pt idx="2138">
                  <c:v>42331.270833333336</c:v>
                </c:pt>
                <c:pt idx="2139">
                  <c:v>42331.28125</c:v>
                </c:pt>
                <c:pt idx="2140">
                  <c:v>42331.291666666664</c:v>
                </c:pt>
                <c:pt idx="2141">
                  <c:v>42331.302083333336</c:v>
                </c:pt>
                <c:pt idx="2142">
                  <c:v>42331.3125</c:v>
                </c:pt>
                <c:pt idx="2143">
                  <c:v>42331.322916666664</c:v>
                </c:pt>
                <c:pt idx="2144">
                  <c:v>42331.333333333336</c:v>
                </c:pt>
                <c:pt idx="2145">
                  <c:v>42331.34375</c:v>
                </c:pt>
                <c:pt idx="2146">
                  <c:v>42331.354166666664</c:v>
                </c:pt>
                <c:pt idx="2147">
                  <c:v>42331.364583333336</c:v>
                </c:pt>
                <c:pt idx="2148">
                  <c:v>42331.375</c:v>
                </c:pt>
                <c:pt idx="2149">
                  <c:v>42331.385416666664</c:v>
                </c:pt>
                <c:pt idx="2150">
                  <c:v>42331.395833333336</c:v>
                </c:pt>
                <c:pt idx="2151">
                  <c:v>42331.40625</c:v>
                </c:pt>
                <c:pt idx="2152">
                  <c:v>42331.416666666664</c:v>
                </c:pt>
                <c:pt idx="2153">
                  <c:v>42331.427083333336</c:v>
                </c:pt>
                <c:pt idx="2154">
                  <c:v>42331.4375</c:v>
                </c:pt>
                <c:pt idx="2155">
                  <c:v>42331.447916666664</c:v>
                </c:pt>
                <c:pt idx="2156">
                  <c:v>42331.458333333336</c:v>
                </c:pt>
                <c:pt idx="2157">
                  <c:v>42331.46875</c:v>
                </c:pt>
                <c:pt idx="2158">
                  <c:v>42331.479166666664</c:v>
                </c:pt>
                <c:pt idx="2159">
                  <c:v>42331.489583333336</c:v>
                </c:pt>
                <c:pt idx="2160">
                  <c:v>42331.5</c:v>
                </c:pt>
                <c:pt idx="2161">
                  <c:v>42331.510416666664</c:v>
                </c:pt>
                <c:pt idx="2162">
                  <c:v>42331.520833333336</c:v>
                </c:pt>
                <c:pt idx="2163">
                  <c:v>42331.53125</c:v>
                </c:pt>
                <c:pt idx="2164">
                  <c:v>42331.541666666664</c:v>
                </c:pt>
                <c:pt idx="2165">
                  <c:v>42331.552083333336</c:v>
                </c:pt>
                <c:pt idx="2166">
                  <c:v>42331.5625</c:v>
                </c:pt>
                <c:pt idx="2167">
                  <c:v>42331.572916666664</c:v>
                </c:pt>
                <c:pt idx="2168">
                  <c:v>42331.583333333336</c:v>
                </c:pt>
                <c:pt idx="2169">
                  <c:v>42331.59375</c:v>
                </c:pt>
                <c:pt idx="2170">
                  <c:v>42331.604166666664</c:v>
                </c:pt>
                <c:pt idx="2171">
                  <c:v>42331.614583333336</c:v>
                </c:pt>
                <c:pt idx="2172">
                  <c:v>42331.625</c:v>
                </c:pt>
                <c:pt idx="2173">
                  <c:v>42331.635416666664</c:v>
                </c:pt>
                <c:pt idx="2174">
                  <c:v>42331.645833333336</c:v>
                </c:pt>
                <c:pt idx="2175">
                  <c:v>42331.65625</c:v>
                </c:pt>
                <c:pt idx="2176">
                  <c:v>42331.666666666664</c:v>
                </c:pt>
                <c:pt idx="2177">
                  <c:v>42331.677083333336</c:v>
                </c:pt>
                <c:pt idx="2178">
                  <c:v>42331.6875</c:v>
                </c:pt>
                <c:pt idx="2179">
                  <c:v>42331.697916666664</c:v>
                </c:pt>
                <c:pt idx="2180">
                  <c:v>42331.708333333336</c:v>
                </c:pt>
                <c:pt idx="2181">
                  <c:v>42331.71875</c:v>
                </c:pt>
                <c:pt idx="2182">
                  <c:v>42331.729166666664</c:v>
                </c:pt>
                <c:pt idx="2183">
                  <c:v>42331.739583333336</c:v>
                </c:pt>
                <c:pt idx="2184">
                  <c:v>42331.75</c:v>
                </c:pt>
                <c:pt idx="2185">
                  <c:v>42331.760416666664</c:v>
                </c:pt>
                <c:pt idx="2186">
                  <c:v>42331.770833333336</c:v>
                </c:pt>
                <c:pt idx="2187">
                  <c:v>42331.78125</c:v>
                </c:pt>
                <c:pt idx="2188">
                  <c:v>42331.791666666664</c:v>
                </c:pt>
                <c:pt idx="2189">
                  <c:v>42331.802083333336</c:v>
                </c:pt>
                <c:pt idx="2190">
                  <c:v>42331.8125</c:v>
                </c:pt>
                <c:pt idx="2191">
                  <c:v>42331.822916666664</c:v>
                </c:pt>
                <c:pt idx="2192">
                  <c:v>42331.833333333336</c:v>
                </c:pt>
                <c:pt idx="2193">
                  <c:v>42331.84375</c:v>
                </c:pt>
                <c:pt idx="2194">
                  <c:v>42331.854166666664</c:v>
                </c:pt>
                <c:pt idx="2195">
                  <c:v>42331.864583333336</c:v>
                </c:pt>
                <c:pt idx="2196">
                  <c:v>42331.875</c:v>
                </c:pt>
                <c:pt idx="2197">
                  <c:v>42331.885416666664</c:v>
                </c:pt>
                <c:pt idx="2198">
                  <c:v>42331.895833333336</c:v>
                </c:pt>
                <c:pt idx="2199">
                  <c:v>42331.90625</c:v>
                </c:pt>
                <c:pt idx="2200">
                  <c:v>42331.916666666664</c:v>
                </c:pt>
                <c:pt idx="2201">
                  <c:v>42331.927083333336</c:v>
                </c:pt>
                <c:pt idx="2202">
                  <c:v>42331.9375</c:v>
                </c:pt>
                <c:pt idx="2203">
                  <c:v>42331.947916666664</c:v>
                </c:pt>
                <c:pt idx="2204">
                  <c:v>42331.958333333336</c:v>
                </c:pt>
                <c:pt idx="2205">
                  <c:v>42331.96875</c:v>
                </c:pt>
                <c:pt idx="2206">
                  <c:v>42331.979166666664</c:v>
                </c:pt>
                <c:pt idx="2207">
                  <c:v>42331.989583333336</c:v>
                </c:pt>
                <c:pt idx="2208">
                  <c:v>42332</c:v>
                </c:pt>
                <c:pt idx="2209">
                  <c:v>42332.010416666664</c:v>
                </c:pt>
                <c:pt idx="2210">
                  <c:v>42332.020833333336</c:v>
                </c:pt>
                <c:pt idx="2211">
                  <c:v>42332.03125</c:v>
                </c:pt>
                <c:pt idx="2212">
                  <c:v>42332.041666666664</c:v>
                </c:pt>
                <c:pt idx="2213">
                  <c:v>42332.052083333336</c:v>
                </c:pt>
                <c:pt idx="2214">
                  <c:v>42332.0625</c:v>
                </c:pt>
                <c:pt idx="2215">
                  <c:v>42332.072916666664</c:v>
                </c:pt>
                <c:pt idx="2216">
                  <c:v>42332.083333333336</c:v>
                </c:pt>
                <c:pt idx="2217">
                  <c:v>42332.09375</c:v>
                </c:pt>
                <c:pt idx="2218">
                  <c:v>42332.104166666664</c:v>
                </c:pt>
                <c:pt idx="2219">
                  <c:v>42332.114583333336</c:v>
                </c:pt>
                <c:pt idx="2220">
                  <c:v>42332.125</c:v>
                </c:pt>
                <c:pt idx="2221">
                  <c:v>42332.135416666664</c:v>
                </c:pt>
                <c:pt idx="2222">
                  <c:v>42332.145833333336</c:v>
                </c:pt>
                <c:pt idx="2223">
                  <c:v>42332.15625</c:v>
                </c:pt>
                <c:pt idx="2224">
                  <c:v>42332.166666666664</c:v>
                </c:pt>
                <c:pt idx="2225">
                  <c:v>42332.177083333336</c:v>
                </c:pt>
                <c:pt idx="2226">
                  <c:v>42332.1875</c:v>
                </c:pt>
                <c:pt idx="2227">
                  <c:v>42332.197916666664</c:v>
                </c:pt>
                <c:pt idx="2228">
                  <c:v>42332.208333333336</c:v>
                </c:pt>
                <c:pt idx="2229">
                  <c:v>42332.21875</c:v>
                </c:pt>
                <c:pt idx="2230">
                  <c:v>42332.229166666664</c:v>
                </c:pt>
                <c:pt idx="2231">
                  <c:v>42332.239583333336</c:v>
                </c:pt>
                <c:pt idx="2232">
                  <c:v>42332.25</c:v>
                </c:pt>
                <c:pt idx="2233">
                  <c:v>42332.260416666664</c:v>
                </c:pt>
                <c:pt idx="2234">
                  <c:v>42332.270833333336</c:v>
                </c:pt>
                <c:pt idx="2235">
                  <c:v>42332.28125</c:v>
                </c:pt>
                <c:pt idx="2236">
                  <c:v>42332.291666666664</c:v>
                </c:pt>
                <c:pt idx="2237">
                  <c:v>42332.302083333336</c:v>
                </c:pt>
                <c:pt idx="2238">
                  <c:v>42332.3125</c:v>
                </c:pt>
                <c:pt idx="2239">
                  <c:v>42332.322916666664</c:v>
                </c:pt>
                <c:pt idx="2240">
                  <c:v>42332.333333333336</c:v>
                </c:pt>
                <c:pt idx="2241">
                  <c:v>42332.34375</c:v>
                </c:pt>
                <c:pt idx="2242">
                  <c:v>42332.354166666664</c:v>
                </c:pt>
                <c:pt idx="2243">
                  <c:v>42332.364583333336</c:v>
                </c:pt>
                <c:pt idx="2244">
                  <c:v>42332.375</c:v>
                </c:pt>
                <c:pt idx="2245">
                  <c:v>42332.385416666664</c:v>
                </c:pt>
                <c:pt idx="2246">
                  <c:v>42332.395833333336</c:v>
                </c:pt>
                <c:pt idx="2247">
                  <c:v>42332.40625</c:v>
                </c:pt>
                <c:pt idx="2248">
                  <c:v>42332.416666666664</c:v>
                </c:pt>
                <c:pt idx="2249">
                  <c:v>42332.427083333336</c:v>
                </c:pt>
                <c:pt idx="2250">
                  <c:v>42332.4375</c:v>
                </c:pt>
                <c:pt idx="2251">
                  <c:v>42332.447916666664</c:v>
                </c:pt>
                <c:pt idx="2252">
                  <c:v>42332.458333333336</c:v>
                </c:pt>
                <c:pt idx="2253">
                  <c:v>42332.46875</c:v>
                </c:pt>
                <c:pt idx="2254">
                  <c:v>42332.479166666664</c:v>
                </c:pt>
                <c:pt idx="2255">
                  <c:v>42332.489583333336</c:v>
                </c:pt>
                <c:pt idx="2256">
                  <c:v>42332.5</c:v>
                </c:pt>
                <c:pt idx="2257">
                  <c:v>42332.510416666664</c:v>
                </c:pt>
                <c:pt idx="2258">
                  <c:v>42332.520833333336</c:v>
                </c:pt>
                <c:pt idx="2259">
                  <c:v>42332.53125</c:v>
                </c:pt>
                <c:pt idx="2260">
                  <c:v>42332.541666666664</c:v>
                </c:pt>
                <c:pt idx="2261">
                  <c:v>42332.552083333336</c:v>
                </c:pt>
                <c:pt idx="2262">
                  <c:v>42332.5625</c:v>
                </c:pt>
                <c:pt idx="2263">
                  <c:v>42332.572916666664</c:v>
                </c:pt>
                <c:pt idx="2264">
                  <c:v>42332.583333333336</c:v>
                </c:pt>
                <c:pt idx="2265">
                  <c:v>42332.59375</c:v>
                </c:pt>
                <c:pt idx="2266">
                  <c:v>42332.604166666664</c:v>
                </c:pt>
                <c:pt idx="2267">
                  <c:v>42332.614583333336</c:v>
                </c:pt>
                <c:pt idx="2268">
                  <c:v>42332.625</c:v>
                </c:pt>
                <c:pt idx="2269">
                  <c:v>42332.635416666664</c:v>
                </c:pt>
                <c:pt idx="2270">
                  <c:v>42332.645833333336</c:v>
                </c:pt>
                <c:pt idx="2271">
                  <c:v>42332.65625</c:v>
                </c:pt>
                <c:pt idx="2272">
                  <c:v>42332.666666666664</c:v>
                </c:pt>
                <c:pt idx="2273">
                  <c:v>42332.677083333336</c:v>
                </c:pt>
                <c:pt idx="2274">
                  <c:v>42332.6875</c:v>
                </c:pt>
                <c:pt idx="2275">
                  <c:v>42332.697916666664</c:v>
                </c:pt>
                <c:pt idx="2276">
                  <c:v>42332.708333333336</c:v>
                </c:pt>
                <c:pt idx="2277">
                  <c:v>42332.71875</c:v>
                </c:pt>
                <c:pt idx="2278">
                  <c:v>42332.729166666664</c:v>
                </c:pt>
                <c:pt idx="2279">
                  <c:v>42332.739583333336</c:v>
                </c:pt>
                <c:pt idx="2280">
                  <c:v>42332.75</c:v>
                </c:pt>
                <c:pt idx="2281">
                  <c:v>42332.760416666664</c:v>
                </c:pt>
                <c:pt idx="2282">
                  <c:v>42332.770833333336</c:v>
                </c:pt>
                <c:pt idx="2283">
                  <c:v>42332.78125</c:v>
                </c:pt>
                <c:pt idx="2284">
                  <c:v>42332.791666666664</c:v>
                </c:pt>
                <c:pt idx="2285">
                  <c:v>42332.802083333336</c:v>
                </c:pt>
                <c:pt idx="2286">
                  <c:v>42332.8125</c:v>
                </c:pt>
                <c:pt idx="2287">
                  <c:v>42332.822916666664</c:v>
                </c:pt>
                <c:pt idx="2288">
                  <c:v>42332.833333333336</c:v>
                </c:pt>
                <c:pt idx="2289">
                  <c:v>42332.84375</c:v>
                </c:pt>
                <c:pt idx="2290">
                  <c:v>42332.854166666664</c:v>
                </c:pt>
                <c:pt idx="2291">
                  <c:v>42332.864583333336</c:v>
                </c:pt>
                <c:pt idx="2292">
                  <c:v>42332.875</c:v>
                </c:pt>
                <c:pt idx="2293">
                  <c:v>42332.885416666664</c:v>
                </c:pt>
                <c:pt idx="2294">
                  <c:v>42332.895833333336</c:v>
                </c:pt>
                <c:pt idx="2295">
                  <c:v>42332.90625</c:v>
                </c:pt>
                <c:pt idx="2296">
                  <c:v>42332.916666666664</c:v>
                </c:pt>
                <c:pt idx="2297">
                  <c:v>42332.927083333336</c:v>
                </c:pt>
                <c:pt idx="2298">
                  <c:v>42332.9375</c:v>
                </c:pt>
                <c:pt idx="2299">
                  <c:v>42332.947916666664</c:v>
                </c:pt>
                <c:pt idx="2300">
                  <c:v>42332.958333333336</c:v>
                </c:pt>
                <c:pt idx="2301">
                  <c:v>42332.96875</c:v>
                </c:pt>
                <c:pt idx="2302">
                  <c:v>42332.979166666664</c:v>
                </c:pt>
                <c:pt idx="2303">
                  <c:v>42332.989583333336</c:v>
                </c:pt>
                <c:pt idx="2304">
                  <c:v>42333</c:v>
                </c:pt>
                <c:pt idx="2305">
                  <c:v>42333.010416666664</c:v>
                </c:pt>
                <c:pt idx="2306">
                  <c:v>42333.020833333336</c:v>
                </c:pt>
                <c:pt idx="2307">
                  <c:v>42333.03125</c:v>
                </c:pt>
                <c:pt idx="2308">
                  <c:v>42333.041666666664</c:v>
                </c:pt>
                <c:pt idx="2309">
                  <c:v>42333.052083333336</c:v>
                </c:pt>
                <c:pt idx="2310">
                  <c:v>42333.0625</c:v>
                </c:pt>
                <c:pt idx="2311">
                  <c:v>42333.072916666664</c:v>
                </c:pt>
                <c:pt idx="2312">
                  <c:v>42333.083333333336</c:v>
                </c:pt>
                <c:pt idx="2313">
                  <c:v>42333.09375</c:v>
                </c:pt>
                <c:pt idx="2314">
                  <c:v>42333.104166666664</c:v>
                </c:pt>
                <c:pt idx="2315">
                  <c:v>42333.114583333336</c:v>
                </c:pt>
                <c:pt idx="2316">
                  <c:v>42333.125</c:v>
                </c:pt>
                <c:pt idx="2317">
                  <c:v>42333.135416666664</c:v>
                </c:pt>
                <c:pt idx="2318">
                  <c:v>42333.145833333336</c:v>
                </c:pt>
                <c:pt idx="2319">
                  <c:v>42333.15625</c:v>
                </c:pt>
                <c:pt idx="2320">
                  <c:v>42333.166666666664</c:v>
                </c:pt>
                <c:pt idx="2321">
                  <c:v>42333.177083333336</c:v>
                </c:pt>
                <c:pt idx="2322">
                  <c:v>42333.1875</c:v>
                </c:pt>
                <c:pt idx="2323">
                  <c:v>42333.197916666664</c:v>
                </c:pt>
                <c:pt idx="2324">
                  <c:v>42333.208333333336</c:v>
                </c:pt>
                <c:pt idx="2325">
                  <c:v>42333.21875</c:v>
                </c:pt>
                <c:pt idx="2326">
                  <c:v>42333.229166666664</c:v>
                </c:pt>
                <c:pt idx="2327">
                  <c:v>42333.239583333336</c:v>
                </c:pt>
                <c:pt idx="2328">
                  <c:v>42333.25</c:v>
                </c:pt>
                <c:pt idx="2329">
                  <c:v>42333.260416666664</c:v>
                </c:pt>
                <c:pt idx="2330">
                  <c:v>42333.270833333336</c:v>
                </c:pt>
                <c:pt idx="2331">
                  <c:v>42333.28125</c:v>
                </c:pt>
                <c:pt idx="2332">
                  <c:v>42333.291666666664</c:v>
                </c:pt>
                <c:pt idx="2333">
                  <c:v>42333.302083333336</c:v>
                </c:pt>
                <c:pt idx="2334">
                  <c:v>42333.3125</c:v>
                </c:pt>
                <c:pt idx="2335">
                  <c:v>42333.322916666664</c:v>
                </c:pt>
                <c:pt idx="2336">
                  <c:v>42333.333333333336</c:v>
                </c:pt>
                <c:pt idx="2337">
                  <c:v>42333.34375</c:v>
                </c:pt>
                <c:pt idx="2338">
                  <c:v>42333.354166666664</c:v>
                </c:pt>
                <c:pt idx="2339">
                  <c:v>42333.364583333336</c:v>
                </c:pt>
                <c:pt idx="2340">
                  <c:v>42333.375</c:v>
                </c:pt>
                <c:pt idx="2341">
                  <c:v>42333.385416666664</c:v>
                </c:pt>
                <c:pt idx="2342">
                  <c:v>42333.395833333336</c:v>
                </c:pt>
                <c:pt idx="2343">
                  <c:v>42333.40625</c:v>
                </c:pt>
                <c:pt idx="2344">
                  <c:v>42333.416666666664</c:v>
                </c:pt>
                <c:pt idx="2345">
                  <c:v>42333.427083333336</c:v>
                </c:pt>
                <c:pt idx="2346">
                  <c:v>42333.4375</c:v>
                </c:pt>
                <c:pt idx="2347">
                  <c:v>42333.447916666664</c:v>
                </c:pt>
                <c:pt idx="2348">
                  <c:v>42333.458333333336</c:v>
                </c:pt>
                <c:pt idx="2349">
                  <c:v>42333.46875</c:v>
                </c:pt>
                <c:pt idx="2350">
                  <c:v>42333.479166666664</c:v>
                </c:pt>
                <c:pt idx="2351">
                  <c:v>42333.489583333336</c:v>
                </c:pt>
                <c:pt idx="2352">
                  <c:v>42333.5</c:v>
                </c:pt>
                <c:pt idx="2353">
                  <c:v>42333.510416666664</c:v>
                </c:pt>
                <c:pt idx="2354">
                  <c:v>42333.520833333336</c:v>
                </c:pt>
                <c:pt idx="2355">
                  <c:v>42333.53125</c:v>
                </c:pt>
                <c:pt idx="2356">
                  <c:v>42333.541666666664</c:v>
                </c:pt>
                <c:pt idx="2357">
                  <c:v>42333.552083333336</c:v>
                </c:pt>
                <c:pt idx="2358">
                  <c:v>42333.5625</c:v>
                </c:pt>
                <c:pt idx="2359">
                  <c:v>42333.572916666664</c:v>
                </c:pt>
                <c:pt idx="2360">
                  <c:v>42333.583333333336</c:v>
                </c:pt>
                <c:pt idx="2361">
                  <c:v>42333.59375</c:v>
                </c:pt>
                <c:pt idx="2362">
                  <c:v>42333.604166666664</c:v>
                </c:pt>
                <c:pt idx="2363">
                  <c:v>42333.614583333336</c:v>
                </c:pt>
                <c:pt idx="2364">
                  <c:v>42333.625</c:v>
                </c:pt>
                <c:pt idx="2365">
                  <c:v>42333.635416666664</c:v>
                </c:pt>
                <c:pt idx="2366">
                  <c:v>42333.645833333336</c:v>
                </c:pt>
                <c:pt idx="2367">
                  <c:v>42333.65625</c:v>
                </c:pt>
                <c:pt idx="2368">
                  <c:v>42333.666666666664</c:v>
                </c:pt>
                <c:pt idx="2369">
                  <c:v>42333.677083333336</c:v>
                </c:pt>
                <c:pt idx="2370">
                  <c:v>42333.6875</c:v>
                </c:pt>
                <c:pt idx="2371">
                  <c:v>42333.697916666664</c:v>
                </c:pt>
                <c:pt idx="2372">
                  <c:v>42333.708333333336</c:v>
                </c:pt>
                <c:pt idx="2373">
                  <c:v>42333.71875</c:v>
                </c:pt>
                <c:pt idx="2374">
                  <c:v>42333.729166666664</c:v>
                </c:pt>
                <c:pt idx="2375">
                  <c:v>42333.739583333336</c:v>
                </c:pt>
                <c:pt idx="2376">
                  <c:v>42333.75</c:v>
                </c:pt>
                <c:pt idx="2377">
                  <c:v>42333.760416666664</c:v>
                </c:pt>
                <c:pt idx="2378">
                  <c:v>42333.770833333336</c:v>
                </c:pt>
                <c:pt idx="2379">
                  <c:v>42333.78125</c:v>
                </c:pt>
                <c:pt idx="2380">
                  <c:v>42333.791666666664</c:v>
                </c:pt>
                <c:pt idx="2381">
                  <c:v>42333.802083333336</c:v>
                </c:pt>
                <c:pt idx="2382">
                  <c:v>42333.8125</c:v>
                </c:pt>
                <c:pt idx="2383">
                  <c:v>42333.822916666664</c:v>
                </c:pt>
                <c:pt idx="2384">
                  <c:v>42333.833333333336</c:v>
                </c:pt>
                <c:pt idx="2385">
                  <c:v>42333.84375</c:v>
                </c:pt>
                <c:pt idx="2386">
                  <c:v>42333.854166666664</c:v>
                </c:pt>
                <c:pt idx="2387">
                  <c:v>42333.864583333336</c:v>
                </c:pt>
                <c:pt idx="2388">
                  <c:v>42333.875</c:v>
                </c:pt>
                <c:pt idx="2389">
                  <c:v>42333.885416666664</c:v>
                </c:pt>
                <c:pt idx="2390">
                  <c:v>42333.895833333336</c:v>
                </c:pt>
                <c:pt idx="2391">
                  <c:v>42333.90625</c:v>
                </c:pt>
                <c:pt idx="2392">
                  <c:v>42333.916666666664</c:v>
                </c:pt>
                <c:pt idx="2393">
                  <c:v>42333.927083333336</c:v>
                </c:pt>
                <c:pt idx="2394">
                  <c:v>42333.9375</c:v>
                </c:pt>
                <c:pt idx="2395">
                  <c:v>42333.947916666664</c:v>
                </c:pt>
                <c:pt idx="2396">
                  <c:v>42333.958333333336</c:v>
                </c:pt>
                <c:pt idx="2397">
                  <c:v>42333.96875</c:v>
                </c:pt>
                <c:pt idx="2398">
                  <c:v>42333.979166666664</c:v>
                </c:pt>
                <c:pt idx="2399">
                  <c:v>42333.989583333336</c:v>
                </c:pt>
                <c:pt idx="2400">
                  <c:v>42334</c:v>
                </c:pt>
                <c:pt idx="2401">
                  <c:v>42334.010416666664</c:v>
                </c:pt>
                <c:pt idx="2402">
                  <c:v>42334.020833333336</c:v>
                </c:pt>
                <c:pt idx="2403">
                  <c:v>42334.03125</c:v>
                </c:pt>
                <c:pt idx="2404">
                  <c:v>42334.041666666664</c:v>
                </c:pt>
                <c:pt idx="2405">
                  <c:v>42334.052083333336</c:v>
                </c:pt>
                <c:pt idx="2406">
                  <c:v>42334.0625</c:v>
                </c:pt>
                <c:pt idx="2407">
                  <c:v>42334.072916666664</c:v>
                </c:pt>
                <c:pt idx="2408">
                  <c:v>42334.083333333336</c:v>
                </c:pt>
                <c:pt idx="2409">
                  <c:v>42334.09375</c:v>
                </c:pt>
                <c:pt idx="2410">
                  <c:v>42334.104166666664</c:v>
                </c:pt>
                <c:pt idx="2411">
                  <c:v>42334.114583333336</c:v>
                </c:pt>
                <c:pt idx="2412">
                  <c:v>42334.125</c:v>
                </c:pt>
                <c:pt idx="2413">
                  <c:v>42334.135416666664</c:v>
                </c:pt>
                <c:pt idx="2414">
                  <c:v>42334.145833333336</c:v>
                </c:pt>
                <c:pt idx="2415">
                  <c:v>42334.15625</c:v>
                </c:pt>
                <c:pt idx="2416">
                  <c:v>42334.166666666664</c:v>
                </c:pt>
                <c:pt idx="2417">
                  <c:v>42334.177083333336</c:v>
                </c:pt>
                <c:pt idx="2418">
                  <c:v>42334.1875</c:v>
                </c:pt>
                <c:pt idx="2419">
                  <c:v>42334.197916666664</c:v>
                </c:pt>
                <c:pt idx="2420">
                  <c:v>42334.208333333336</c:v>
                </c:pt>
                <c:pt idx="2421">
                  <c:v>42334.21875</c:v>
                </c:pt>
                <c:pt idx="2422">
                  <c:v>42334.229166666664</c:v>
                </c:pt>
                <c:pt idx="2423">
                  <c:v>42334.239583333336</c:v>
                </c:pt>
                <c:pt idx="2424">
                  <c:v>42334.25</c:v>
                </c:pt>
                <c:pt idx="2425">
                  <c:v>42334.260416666664</c:v>
                </c:pt>
                <c:pt idx="2426">
                  <c:v>42334.270833333336</c:v>
                </c:pt>
                <c:pt idx="2427">
                  <c:v>42334.28125</c:v>
                </c:pt>
                <c:pt idx="2428">
                  <c:v>42334.291666666664</c:v>
                </c:pt>
                <c:pt idx="2429">
                  <c:v>42334.302083333336</c:v>
                </c:pt>
                <c:pt idx="2430">
                  <c:v>42334.3125</c:v>
                </c:pt>
                <c:pt idx="2431">
                  <c:v>42334.322916666664</c:v>
                </c:pt>
                <c:pt idx="2432">
                  <c:v>42334.333333333336</c:v>
                </c:pt>
                <c:pt idx="2433">
                  <c:v>42334.34375</c:v>
                </c:pt>
                <c:pt idx="2434">
                  <c:v>42334.354166666664</c:v>
                </c:pt>
                <c:pt idx="2435">
                  <c:v>42334.364583333336</c:v>
                </c:pt>
                <c:pt idx="2436">
                  <c:v>42334.375</c:v>
                </c:pt>
                <c:pt idx="2437">
                  <c:v>42334.385416666664</c:v>
                </c:pt>
                <c:pt idx="2438">
                  <c:v>42334.395833333336</c:v>
                </c:pt>
                <c:pt idx="2439">
                  <c:v>42334.40625</c:v>
                </c:pt>
                <c:pt idx="2440">
                  <c:v>42334.416666666664</c:v>
                </c:pt>
                <c:pt idx="2441">
                  <c:v>42334.427083333336</c:v>
                </c:pt>
                <c:pt idx="2442">
                  <c:v>42334.4375</c:v>
                </c:pt>
                <c:pt idx="2443">
                  <c:v>42334.447916666664</c:v>
                </c:pt>
                <c:pt idx="2444">
                  <c:v>42334.458333333336</c:v>
                </c:pt>
                <c:pt idx="2445">
                  <c:v>42334.46875</c:v>
                </c:pt>
                <c:pt idx="2446">
                  <c:v>42334.479166666664</c:v>
                </c:pt>
                <c:pt idx="2447">
                  <c:v>42334.489583333336</c:v>
                </c:pt>
                <c:pt idx="2448">
                  <c:v>42334.5</c:v>
                </c:pt>
                <c:pt idx="2449">
                  <c:v>42334.510416666664</c:v>
                </c:pt>
                <c:pt idx="2450">
                  <c:v>42334.520833333336</c:v>
                </c:pt>
                <c:pt idx="2451">
                  <c:v>42334.53125</c:v>
                </c:pt>
                <c:pt idx="2452">
                  <c:v>42334.541666666664</c:v>
                </c:pt>
                <c:pt idx="2453">
                  <c:v>42334.552083333336</c:v>
                </c:pt>
                <c:pt idx="2454">
                  <c:v>42334.5625</c:v>
                </c:pt>
                <c:pt idx="2455">
                  <c:v>42334.572916666664</c:v>
                </c:pt>
                <c:pt idx="2456">
                  <c:v>42334.583333333336</c:v>
                </c:pt>
                <c:pt idx="2457">
                  <c:v>42334.59375</c:v>
                </c:pt>
                <c:pt idx="2458">
                  <c:v>42334.604166666664</c:v>
                </c:pt>
                <c:pt idx="2459">
                  <c:v>42334.614583333336</c:v>
                </c:pt>
                <c:pt idx="2460">
                  <c:v>42334.625</c:v>
                </c:pt>
                <c:pt idx="2461">
                  <c:v>42334.635416666664</c:v>
                </c:pt>
                <c:pt idx="2462">
                  <c:v>42334.645833333336</c:v>
                </c:pt>
                <c:pt idx="2463">
                  <c:v>42334.65625</c:v>
                </c:pt>
                <c:pt idx="2464">
                  <c:v>42334.666666666664</c:v>
                </c:pt>
                <c:pt idx="2465">
                  <c:v>42334.677083333336</c:v>
                </c:pt>
                <c:pt idx="2466">
                  <c:v>42334.6875</c:v>
                </c:pt>
                <c:pt idx="2467">
                  <c:v>42334.697916666664</c:v>
                </c:pt>
                <c:pt idx="2468">
                  <c:v>42334.708333333336</c:v>
                </c:pt>
                <c:pt idx="2469">
                  <c:v>42334.71875</c:v>
                </c:pt>
                <c:pt idx="2470">
                  <c:v>42334.729166666664</c:v>
                </c:pt>
                <c:pt idx="2471">
                  <c:v>42334.739583333336</c:v>
                </c:pt>
                <c:pt idx="2472">
                  <c:v>42334.75</c:v>
                </c:pt>
                <c:pt idx="2473">
                  <c:v>42334.760416666664</c:v>
                </c:pt>
                <c:pt idx="2474">
                  <c:v>42334.770833333336</c:v>
                </c:pt>
                <c:pt idx="2475">
                  <c:v>42334.78125</c:v>
                </c:pt>
                <c:pt idx="2476">
                  <c:v>42334.791666666664</c:v>
                </c:pt>
                <c:pt idx="2477">
                  <c:v>42334.802083333336</c:v>
                </c:pt>
                <c:pt idx="2478">
                  <c:v>42334.8125</c:v>
                </c:pt>
                <c:pt idx="2479">
                  <c:v>42334.822916666664</c:v>
                </c:pt>
                <c:pt idx="2480">
                  <c:v>42334.833333333336</c:v>
                </c:pt>
                <c:pt idx="2481">
                  <c:v>42334.84375</c:v>
                </c:pt>
                <c:pt idx="2482">
                  <c:v>42334.854166666664</c:v>
                </c:pt>
                <c:pt idx="2483">
                  <c:v>42334.864583333336</c:v>
                </c:pt>
                <c:pt idx="2484">
                  <c:v>42334.875</c:v>
                </c:pt>
                <c:pt idx="2485">
                  <c:v>42334.885416666664</c:v>
                </c:pt>
                <c:pt idx="2486">
                  <c:v>42334.895833333336</c:v>
                </c:pt>
                <c:pt idx="2487">
                  <c:v>42334.90625</c:v>
                </c:pt>
                <c:pt idx="2488">
                  <c:v>42334.916666666664</c:v>
                </c:pt>
                <c:pt idx="2489">
                  <c:v>42334.927083333336</c:v>
                </c:pt>
                <c:pt idx="2490">
                  <c:v>42334.9375</c:v>
                </c:pt>
                <c:pt idx="2491">
                  <c:v>42334.947916666664</c:v>
                </c:pt>
                <c:pt idx="2492">
                  <c:v>42334.958333333336</c:v>
                </c:pt>
                <c:pt idx="2493">
                  <c:v>42334.96875</c:v>
                </c:pt>
                <c:pt idx="2494">
                  <c:v>42334.979166666664</c:v>
                </c:pt>
                <c:pt idx="2495">
                  <c:v>42334.989583333336</c:v>
                </c:pt>
                <c:pt idx="2496">
                  <c:v>42335</c:v>
                </c:pt>
                <c:pt idx="2497">
                  <c:v>42335.010416666664</c:v>
                </c:pt>
                <c:pt idx="2498">
                  <c:v>42335.020833333336</c:v>
                </c:pt>
                <c:pt idx="2499">
                  <c:v>42335.03125</c:v>
                </c:pt>
                <c:pt idx="2500">
                  <c:v>42335.041666666664</c:v>
                </c:pt>
                <c:pt idx="2501">
                  <c:v>42335.052083333336</c:v>
                </c:pt>
                <c:pt idx="2502">
                  <c:v>42335.0625</c:v>
                </c:pt>
                <c:pt idx="2503">
                  <c:v>42335.072916666664</c:v>
                </c:pt>
                <c:pt idx="2504">
                  <c:v>42335.083333333336</c:v>
                </c:pt>
                <c:pt idx="2505">
                  <c:v>42335.09375</c:v>
                </c:pt>
                <c:pt idx="2506">
                  <c:v>42335.104166666664</c:v>
                </c:pt>
                <c:pt idx="2507">
                  <c:v>42335.114583333336</c:v>
                </c:pt>
                <c:pt idx="2508">
                  <c:v>42335.125</c:v>
                </c:pt>
                <c:pt idx="2509">
                  <c:v>42335.135416666664</c:v>
                </c:pt>
                <c:pt idx="2510">
                  <c:v>42335.145833333336</c:v>
                </c:pt>
                <c:pt idx="2511">
                  <c:v>42335.15625</c:v>
                </c:pt>
                <c:pt idx="2512">
                  <c:v>42335.166666666664</c:v>
                </c:pt>
                <c:pt idx="2513">
                  <c:v>42335.177083333336</c:v>
                </c:pt>
                <c:pt idx="2514">
                  <c:v>42335.1875</c:v>
                </c:pt>
                <c:pt idx="2515">
                  <c:v>42335.197916666664</c:v>
                </c:pt>
                <c:pt idx="2516">
                  <c:v>42335.208333333336</c:v>
                </c:pt>
                <c:pt idx="2517">
                  <c:v>42335.21875</c:v>
                </c:pt>
                <c:pt idx="2518">
                  <c:v>42335.229166666664</c:v>
                </c:pt>
                <c:pt idx="2519">
                  <c:v>42335.239583333336</c:v>
                </c:pt>
                <c:pt idx="2520">
                  <c:v>42335.25</c:v>
                </c:pt>
                <c:pt idx="2521">
                  <c:v>42335.260416666664</c:v>
                </c:pt>
                <c:pt idx="2522">
                  <c:v>42335.270833333336</c:v>
                </c:pt>
                <c:pt idx="2523">
                  <c:v>42335.28125</c:v>
                </c:pt>
                <c:pt idx="2524">
                  <c:v>42335.291666666664</c:v>
                </c:pt>
                <c:pt idx="2525">
                  <c:v>42335.302083333336</c:v>
                </c:pt>
                <c:pt idx="2526">
                  <c:v>42335.3125</c:v>
                </c:pt>
                <c:pt idx="2527">
                  <c:v>42335.322916666664</c:v>
                </c:pt>
                <c:pt idx="2528">
                  <c:v>42335.333333333336</c:v>
                </c:pt>
                <c:pt idx="2529">
                  <c:v>42335.34375</c:v>
                </c:pt>
                <c:pt idx="2530">
                  <c:v>42335.354166666664</c:v>
                </c:pt>
                <c:pt idx="2531">
                  <c:v>42335.364583333336</c:v>
                </c:pt>
                <c:pt idx="2532">
                  <c:v>42335.375</c:v>
                </c:pt>
                <c:pt idx="2533">
                  <c:v>42335.385416666664</c:v>
                </c:pt>
                <c:pt idx="2534">
                  <c:v>42335.395833333336</c:v>
                </c:pt>
                <c:pt idx="2535">
                  <c:v>42335.40625</c:v>
                </c:pt>
                <c:pt idx="2536">
                  <c:v>42335.416666666664</c:v>
                </c:pt>
                <c:pt idx="2537">
                  <c:v>42335.427083333336</c:v>
                </c:pt>
                <c:pt idx="2538">
                  <c:v>42335.4375</c:v>
                </c:pt>
                <c:pt idx="2539">
                  <c:v>42335.447916666664</c:v>
                </c:pt>
                <c:pt idx="2540">
                  <c:v>42335.458333333336</c:v>
                </c:pt>
                <c:pt idx="2541">
                  <c:v>42335.46875</c:v>
                </c:pt>
                <c:pt idx="2542">
                  <c:v>42335.479166666664</c:v>
                </c:pt>
                <c:pt idx="2543">
                  <c:v>42335.489583333336</c:v>
                </c:pt>
                <c:pt idx="2544">
                  <c:v>42335.5</c:v>
                </c:pt>
                <c:pt idx="2545">
                  <c:v>42335.510416666664</c:v>
                </c:pt>
                <c:pt idx="2546">
                  <c:v>42335.520833333336</c:v>
                </c:pt>
                <c:pt idx="2547">
                  <c:v>42335.53125</c:v>
                </c:pt>
                <c:pt idx="2548">
                  <c:v>42335.541666666664</c:v>
                </c:pt>
                <c:pt idx="2549">
                  <c:v>42335.552083333336</c:v>
                </c:pt>
                <c:pt idx="2550">
                  <c:v>42335.5625</c:v>
                </c:pt>
                <c:pt idx="2551">
                  <c:v>42335.572916666664</c:v>
                </c:pt>
                <c:pt idx="2552">
                  <c:v>42335.583333333336</c:v>
                </c:pt>
                <c:pt idx="2553">
                  <c:v>42335.59375</c:v>
                </c:pt>
                <c:pt idx="2554">
                  <c:v>42335.604166666664</c:v>
                </c:pt>
                <c:pt idx="2555">
                  <c:v>42335.614583333336</c:v>
                </c:pt>
                <c:pt idx="2556">
                  <c:v>42335.625</c:v>
                </c:pt>
                <c:pt idx="2557">
                  <c:v>42335.635416666664</c:v>
                </c:pt>
                <c:pt idx="2558">
                  <c:v>42335.645833333336</c:v>
                </c:pt>
                <c:pt idx="2559">
                  <c:v>42335.65625</c:v>
                </c:pt>
                <c:pt idx="2560">
                  <c:v>42335.666666666664</c:v>
                </c:pt>
                <c:pt idx="2561">
                  <c:v>42335.677083333336</c:v>
                </c:pt>
                <c:pt idx="2562">
                  <c:v>42335.6875</c:v>
                </c:pt>
                <c:pt idx="2563">
                  <c:v>42335.697916666664</c:v>
                </c:pt>
                <c:pt idx="2564">
                  <c:v>42335.708333333336</c:v>
                </c:pt>
                <c:pt idx="2565">
                  <c:v>42335.71875</c:v>
                </c:pt>
                <c:pt idx="2566">
                  <c:v>42335.729166666664</c:v>
                </c:pt>
                <c:pt idx="2567">
                  <c:v>42335.739583333336</c:v>
                </c:pt>
                <c:pt idx="2568">
                  <c:v>42335.75</c:v>
                </c:pt>
                <c:pt idx="2569">
                  <c:v>42335.760416666664</c:v>
                </c:pt>
                <c:pt idx="2570">
                  <c:v>42335.770833333336</c:v>
                </c:pt>
                <c:pt idx="2571">
                  <c:v>42335.78125</c:v>
                </c:pt>
                <c:pt idx="2572">
                  <c:v>42335.791666666664</c:v>
                </c:pt>
                <c:pt idx="2573">
                  <c:v>42335.802083333336</c:v>
                </c:pt>
                <c:pt idx="2574">
                  <c:v>42335.8125</c:v>
                </c:pt>
                <c:pt idx="2575">
                  <c:v>42335.822916666664</c:v>
                </c:pt>
                <c:pt idx="2576">
                  <c:v>42335.833333333336</c:v>
                </c:pt>
                <c:pt idx="2577">
                  <c:v>42335.84375</c:v>
                </c:pt>
                <c:pt idx="2578">
                  <c:v>42335.854166666664</c:v>
                </c:pt>
                <c:pt idx="2579">
                  <c:v>42335.864583333336</c:v>
                </c:pt>
                <c:pt idx="2580">
                  <c:v>42335.875</c:v>
                </c:pt>
                <c:pt idx="2581">
                  <c:v>42335.885416666664</c:v>
                </c:pt>
                <c:pt idx="2582">
                  <c:v>42335.895833333336</c:v>
                </c:pt>
                <c:pt idx="2583">
                  <c:v>42335.90625</c:v>
                </c:pt>
                <c:pt idx="2584">
                  <c:v>42335.916666666664</c:v>
                </c:pt>
                <c:pt idx="2585">
                  <c:v>42335.927083333336</c:v>
                </c:pt>
                <c:pt idx="2586">
                  <c:v>42335.9375</c:v>
                </c:pt>
                <c:pt idx="2587">
                  <c:v>42335.947916666664</c:v>
                </c:pt>
                <c:pt idx="2588">
                  <c:v>42335.958333333336</c:v>
                </c:pt>
                <c:pt idx="2589">
                  <c:v>42335.96875</c:v>
                </c:pt>
                <c:pt idx="2590">
                  <c:v>42335.979166666664</c:v>
                </c:pt>
                <c:pt idx="2591">
                  <c:v>42335.989583333336</c:v>
                </c:pt>
                <c:pt idx="2592">
                  <c:v>42336</c:v>
                </c:pt>
                <c:pt idx="2593">
                  <c:v>42336.010416666664</c:v>
                </c:pt>
                <c:pt idx="2594">
                  <c:v>42336.020833333336</c:v>
                </c:pt>
                <c:pt idx="2595">
                  <c:v>42336.03125</c:v>
                </c:pt>
                <c:pt idx="2596">
                  <c:v>42336.041666666664</c:v>
                </c:pt>
                <c:pt idx="2597">
                  <c:v>42336.052083333336</c:v>
                </c:pt>
                <c:pt idx="2598">
                  <c:v>42336.0625</c:v>
                </c:pt>
                <c:pt idx="2599">
                  <c:v>42336.072916666664</c:v>
                </c:pt>
                <c:pt idx="2600">
                  <c:v>42336.083333333336</c:v>
                </c:pt>
                <c:pt idx="2601">
                  <c:v>42336.09375</c:v>
                </c:pt>
                <c:pt idx="2602">
                  <c:v>42336.104166666664</c:v>
                </c:pt>
                <c:pt idx="2603">
                  <c:v>42336.114583333336</c:v>
                </c:pt>
                <c:pt idx="2604">
                  <c:v>42336.125</c:v>
                </c:pt>
                <c:pt idx="2605">
                  <c:v>42336.135416666664</c:v>
                </c:pt>
                <c:pt idx="2606">
                  <c:v>42336.145833333336</c:v>
                </c:pt>
                <c:pt idx="2607">
                  <c:v>42336.15625</c:v>
                </c:pt>
                <c:pt idx="2608">
                  <c:v>42336.166666666664</c:v>
                </c:pt>
                <c:pt idx="2609">
                  <c:v>42336.177083333336</c:v>
                </c:pt>
                <c:pt idx="2610">
                  <c:v>42336.1875</c:v>
                </c:pt>
                <c:pt idx="2611">
                  <c:v>42336.197916666664</c:v>
                </c:pt>
                <c:pt idx="2612">
                  <c:v>42336.208333333336</c:v>
                </c:pt>
                <c:pt idx="2613">
                  <c:v>42336.21875</c:v>
                </c:pt>
                <c:pt idx="2614">
                  <c:v>42336.229166666664</c:v>
                </c:pt>
                <c:pt idx="2615">
                  <c:v>42336.239583333336</c:v>
                </c:pt>
                <c:pt idx="2616">
                  <c:v>42336.25</c:v>
                </c:pt>
                <c:pt idx="2617">
                  <c:v>42336.260416666664</c:v>
                </c:pt>
                <c:pt idx="2618">
                  <c:v>42336.270833333336</c:v>
                </c:pt>
                <c:pt idx="2619">
                  <c:v>42336.28125</c:v>
                </c:pt>
                <c:pt idx="2620">
                  <c:v>42336.291666666664</c:v>
                </c:pt>
                <c:pt idx="2621">
                  <c:v>42336.302083333336</c:v>
                </c:pt>
                <c:pt idx="2622">
                  <c:v>42336.3125</c:v>
                </c:pt>
                <c:pt idx="2623">
                  <c:v>42336.322916666664</c:v>
                </c:pt>
                <c:pt idx="2624">
                  <c:v>42336.333333333336</c:v>
                </c:pt>
                <c:pt idx="2625">
                  <c:v>42336.34375</c:v>
                </c:pt>
                <c:pt idx="2626">
                  <c:v>42336.354166666664</c:v>
                </c:pt>
                <c:pt idx="2627">
                  <c:v>42336.364583333336</c:v>
                </c:pt>
                <c:pt idx="2628">
                  <c:v>42336.375</c:v>
                </c:pt>
                <c:pt idx="2629">
                  <c:v>42336.385416666664</c:v>
                </c:pt>
                <c:pt idx="2630">
                  <c:v>42336.395833333336</c:v>
                </c:pt>
                <c:pt idx="2631">
                  <c:v>42336.40625</c:v>
                </c:pt>
                <c:pt idx="2632">
                  <c:v>42336.416666666664</c:v>
                </c:pt>
                <c:pt idx="2633">
                  <c:v>42336.427083333336</c:v>
                </c:pt>
                <c:pt idx="2634">
                  <c:v>42336.4375</c:v>
                </c:pt>
                <c:pt idx="2635">
                  <c:v>42336.447916666664</c:v>
                </c:pt>
                <c:pt idx="2636">
                  <c:v>42336.458333333336</c:v>
                </c:pt>
                <c:pt idx="2637">
                  <c:v>42336.46875</c:v>
                </c:pt>
                <c:pt idx="2638">
                  <c:v>42336.479166666664</c:v>
                </c:pt>
                <c:pt idx="2639">
                  <c:v>42336.489583333336</c:v>
                </c:pt>
                <c:pt idx="2640">
                  <c:v>42336.5</c:v>
                </c:pt>
                <c:pt idx="2641">
                  <c:v>42336.510416666664</c:v>
                </c:pt>
                <c:pt idx="2642">
                  <c:v>42336.520833333336</c:v>
                </c:pt>
                <c:pt idx="2643">
                  <c:v>42336.53125</c:v>
                </c:pt>
                <c:pt idx="2644">
                  <c:v>42336.541666666664</c:v>
                </c:pt>
                <c:pt idx="2645">
                  <c:v>42336.552083333336</c:v>
                </c:pt>
                <c:pt idx="2646">
                  <c:v>42336.5625</c:v>
                </c:pt>
                <c:pt idx="2647">
                  <c:v>42336.572916666664</c:v>
                </c:pt>
                <c:pt idx="2648">
                  <c:v>42336.583333333336</c:v>
                </c:pt>
                <c:pt idx="2649">
                  <c:v>42336.59375</c:v>
                </c:pt>
                <c:pt idx="2650">
                  <c:v>42336.604166666664</c:v>
                </c:pt>
                <c:pt idx="2651">
                  <c:v>42336.614583333336</c:v>
                </c:pt>
                <c:pt idx="2652">
                  <c:v>42336.625</c:v>
                </c:pt>
                <c:pt idx="2653">
                  <c:v>42336.635416666664</c:v>
                </c:pt>
                <c:pt idx="2654">
                  <c:v>42336.645833333336</c:v>
                </c:pt>
                <c:pt idx="2655">
                  <c:v>42336.65625</c:v>
                </c:pt>
                <c:pt idx="2656">
                  <c:v>42336.666666666664</c:v>
                </c:pt>
                <c:pt idx="2657">
                  <c:v>42336.677083333336</c:v>
                </c:pt>
                <c:pt idx="2658">
                  <c:v>42336.6875</c:v>
                </c:pt>
                <c:pt idx="2659">
                  <c:v>42336.697916666664</c:v>
                </c:pt>
                <c:pt idx="2660">
                  <c:v>42336.708333333336</c:v>
                </c:pt>
                <c:pt idx="2661">
                  <c:v>42336.71875</c:v>
                </c:pt>
                <c:pt idx="2662">
                  <c:v>42336.729166666664</c:v>
                </c:pt>
                <c:pt idx="2663">
                  <c:v>42336.739583333336</c:v>
                </c:pt>
                <c:pt idx="2664">
                  <c:v>42336.75</c:v>
                </c:pt>
                <c:pt idx="2665">
                  <c:v>42336.760416666664</c:v>
                </c:pt>
                <c:pt idx="2666">
                  <c:v>42336.770833333336</c:v>
                </c:pt>
                <c:pt idx="2667">
                  <c:v>42336.78125</c:v>
                </c:pt>
                <c:pt idx="2668">
                  <c:v>42336.791666666664</c:v>
                </c:pt>
                <c:pt idx="2669">
                  <c:v>42336.802083333336</c:v>
                </c:pt>
                <c:pt idx="2670">
                  <c:v>42336.8125</c:v>
                </c:pt>
                <c:pt idx="2671">
                  <c:v>42336.822916666664</c:v>
                </c:pt>
                <c:pt idx="2672">
                  <c:v>42336.833333333336</c:v>
                </c:pt>
                <c:pt idx="2673">
                  <c:v>42336.84375</c:v>
                </c:pt>
                <c:pt idx="2674">
                  <c:v>42336.854166666664</c:v>
                </c:pt>
                <c:pt idx="2675">
                  <c:v>42336.864583333336</c:v>
                </c:pt>
                <c:pt idx="2676">
                  <c:v>42336.875</c:v>
                </c:pt>
                <c:pt idx="2677">
                  <c:v>42336.885416666664</c:v>
                </c:pt>
                <c:pt idx="2678">
                  <c:v>42336.895833333336</c:v>
                </c:pt>
                <c:pt idx="2679">
                  <c:v>42336.90625</c:v>
                </c:pt>
                <c:pt idx="2680">
                  <c:v>42336.916666666664</c:v>
                </c:pt>
                <c:pt idx="2681">
                  <c:v>42336.927083333336</c:v>
                </c:pt>
                <c:pt idx="2682">
                  <c:v>42336.9375</c:v>
                </c:pt>
                <c:pt idx="2683">
                  <c:v>42336.947916666664</c:v>
                </c:pt>
                <c:pt idx="2684">
                  <c:v>42336.958333333336</c:v>
                </c:pt>
                <c:pt idx="2685">
                  <c:v>42336.96875</c:v>
                </c:pt>
                <c:pt idx="2686">
                  <c:v>42336.979166666664</c:v>
                </c:pt>
                <c:pt idx="2687">
                  <c:v>42336.989583333336</c:v>
                </c:pt>
                <c:pt idx="2688">
                  <c:v>42337</c:v>
                </c:pt>
                <c:pt idx="2689">
                  <c:v>42337.010416666664</c:v>
                </c:pt>
                <c:pt idx="2690">
                  <c:v>42337.020833333336</c:v>
                </c:pt>
                <c:pt idx="2691">
                  <c:v>42337.03125</c:v>
                </c:pt>
                <c:pt idx="2692">
                  <c:v>42337.041666666664</c:v>
                </c:pt>
                <c:pt idx="2693">
                  <c:v>42337.052083333336</c:v>
                </c:pt>
                <c:pt idx="2694">
                  <c:v>42337.0625</c:v>
                </c:pt>
                <c:pt idx="2695">
                  <c:v>42337.072916666664</c:v>
                </c:pt>
                <c:pt idx="2696">
                  <c:v>42337.083333333336</c:v>
                </c:pt>
                <c:pt idx="2697">
                  <c:v>42337.09375</c:v>
                </c:pt>
                <c:pt idx="2698">
                  <c:v>42337.104166666664</c:v>
                </c:pt>
                <c:pt idx="2699">
                  <c:v>42337.114583333336</c:v>
                </c:pt>
                <c:pt idx="2700">
                  <c:v>42337.125</c:v>
                </c:pt>
                <c:pt idx="2701">
                  <c:v>42337.135416666664</c:v>
                </c:pt>
                <c:pt idx="2702">
                  <c:v>42337.145833333336</c:v>
                </c:pt>
                <c:pt idx="2703">
                  <c:v>42337.15625</c:v>
                </c:pt>
                <c:pt idx="2704">
                  <c:v>42337.166666666664</c:v>
                </c:pt>
                <c:pt idx="2705">
                  <c:v>42337.177083333336</c:v>
                </c:pt>
                <c:pt idx="2706">
                  <c:v>42337.1875</c:v>
                </c:pt>
                <c:pt idx="2707">
                  <c:v>42337.197916666664</c:v>
                </c:pt>
                <c:pt idx="2708">
                  <c:v>42337.208333333336</c:v>
                </c:pt>
                <c:pt idx="2709">
                  <c:v>42337.21875</c:v>
                </c:pt>
                <c:pt idx="2710">
                  <c:v>42337.229166666664</c:v>
                </c:pt>
                <c:pt idx="2711">
                  <c:v>42337.239583333336</c:v>
                </c:pt>
                <c:pt idx="2712">
                  <c:v>42337.25</c:v>
                </c:pt>
                <c:pt idx="2713">
                  <c:v>42337.260416666664</c:v>
                </c:pt>
                <c:pt idx="2714">
                  <c:v>42337.270833333336</c:v>
                </c:pt>
                <c:pt idx="2715">
                  <c:v>42337.28125</c:v>
                </c:pt>
                <c:pt idx="2716">
                  <c:v>42337.291666666664</c:v>
                </c:pt>
                <c:pt idx="2717">
                  <c:v>42337.302083333336</c:v>
                </c:pt>
                <c:pt idx="2718">
                  <c:v>42337.3125</c:v>
                </c:pt>
                <c:pt idx="2719">
                  <c:v>42337.322916666664</c:v>
                </c:pt>
                <c:pt idx="2720">
                  <c:v>42337.333333333336</c:v>
                </c:pt>
                <c:pt idx="2721">
                  <c:v>42337.34375</c:v>
                </c:pt>
                <c:pt idx="2722">
                  <c:v>42337.354166666664</c:v>
                </c:pt>
                <c:pt idx="2723">
                  <c:v>42337.364583333336</c:v>
                </c:pt>
                <c:pt idx="2724">
                  <c:v>42337.375</c:v>
                </c:pt>
                <c:pt idx="2725">
                  <c:v>42337.385416666664</c:v>
                </c:pt>
                <c:pt idx="2726">
                  <c:v>42337.395833333336</c:v>
                </c:pt>
                <c:pt idx="2727">
                  <c:v>42337.40625</c:v>
                </c:pt>
                <c:pt idx="2728">
                  <c:v>42337.416666666664</c:v>
                </c:pt>
                <c:pt idx="2729">
                  <c:v>42337.427083333336</c:v>
                </c:pt>
                <c:pt idx="2730">
                  <c:v>42337.4375</c:v>
                </c:pt>
                <c:pt idx="2731">
                  <c:v>42337.447916666664</c:v>
                </c:pt>
                <c:pt idx="2732">
                  <c:v>42337.458333333336</c:v>
                </c:pt>
                <c:pt idx="2733">
                  <c:v>42337.46875</c:v>
                </c:pt>
                <c:pt idx="2734">
                  <c:v>42337.479166666664</c:v>
                </c:pt>
                <c:pt idx="2735">
                  <c:v>42337.489583333336</c:v>
                </c:pt>
                <c:pt idx="2736">
                  <c:v>42337.5</c:v>
                </c:pt>
                <c:pt idx="2737">
                  <c:v>42337.510416666664</c:v>
                </c:pt>
                <c:pt idx="2738">
                  <c:v>42337.520833333336</c:v>
                </c:pt>
                <c:pt idx="2739">
                  <c:v>42337.53125</c:v>
                </c:pt>
                <c:pt idx="2740">
                  <c:v>42337.541666666664</c:v>
                </c:pt>
                <c:pt idx="2741">
                  <c:v>42337.552083333336</c:v>
                </c:pt>
                <c:pt idx="2742">
                  <c:v>42337.5625</c:v>
                </c:pt>
                <c:pt idx="2743">
                  <c:v>42337.572916666664</c:v>
                </c:pt>
                <c:pt idx="2744">
                  <c:v>42337.583333333336</c:v>
                </c:pt>
                <c:pt idx="2745">
                  <c:v>42337.59375</c:v>
                </c:pt>
                <c:pt idx="2746">
                  <c:v>42337.604166666664</c:v>
                </c:pt>
                <c:pt idx="2747">
                  <c:v>42337.614583333336</c:v>
                </c:pt>
                <c:pt idx="2748">
                  <c:v>42337.625</c:v>
                </c:pt>
                <c:pt idx="2749">
                  <c:v>42337.635416666664</c:v>
                </c:pt>
                <c:pt idx="2750">
                  <c:v>42337.645833333336</c:v>
                </c:pt>
                <c:pt idx="2751">
                  <c:v>42337.65625</c:v>
                </c:pt>
                <c:pt idx="2752">
                  <c:v>42337.666666666664</c:v>
                </c:pt>
                <c:pt idx="2753">
                  <c:v>42337.677083333336</c:v>
                </c:pt>
                <c:pt idx="2754">
                  <c:v>42337.6875</c:v>
                </c:pt>
                <c:pt idx="2755">
                  <c:v>42337.697916666664</c:v>
                </c:pt>
                <c:pt idx="2756">
                  <c:v>42337.708333333336</c:v>
                </c:pt>
                <c:pt idx="2757">
                  <c:v>42337.71875</c:v>
                </c:pt>
                <c:pt idx="2758">
                  <c:v>42337.729166666664</c:v>
                </c:pt>
                <c:pt idx="2759">
                  <c:v>42337.739583333336</c:v>
                </c:pt>
                <c:pt idx="2760">
                  <c:v>42337.75</c:v>
                </c:pt>
                <c:pt idx="2761">
                  <c:v>42337.760416666664</c:v>
                </c:pt>
                <c:pt idx="2762">
                  <c:v>42337.770833333336</c:v>
                </c:pt>
                <c:pt idx="2763">
                  <c:v>42337.78125</c:v>
                </c:pt>
                <c:pt idx="2764">
                  <c:v>42337.791666666664</c:v>
                </c:pt>
                <c:pt idx="2765">
                  <c:v>42337.802083333336</c:v>
                </c:pt>
                <c:pt idx="2766">
                  <c:v>42337.8125</c:v>
                </c:pt>
                <c:pt idx="2767">
                  <c:v>42337.822916666664</c:v>
                </c:pt>
                <c:pt idx="2768">
                  <c:v>42337.833333333336</c:v>
                </c:pt>
                <c:pt idx="2769">
                  <c:v>42337.84375</c:v>
                </c:pt>
                <c:pt idx="2770">
                  <c:v>42337.854166666664</c:v>
                </c:pt>
                <c:pt idx="2771">
                  <c:v>42337.864583333336</c:v>
                </c:pt>
                <c:pt idx="2772">
                  <c:v>42337.875</c:v>
                </c:pt>
                <c:pt idx="2773">
                  <c:v>42337.885416666664</c:v>
                </c:pt>
                <c:pt idx="2774">
                  <c:v>42337.895833333336</c:v>
                </c:pt>
                <c:pt idx="2775">
                  <c:v>42337.90625</c:v>
                </c:pt>
                <c:pt idx="2776">
                  <c:v>42337.916666666664</c:v>
                </c:pt>
                <c:pt idx="2777">
                  <c:v>42337.927083333336</c:v>
                </c:pt>
                <c:pt idx="2778">
                  <c:v>42337.9375</c:v>
                </c:pt>
                <c:pt idx="2779">
                  <c:v>42337.947916666664</c:v>
                </c:pt>
                <c:pt idx="2780">
                  <c:v>42337.958333333336</c:v>
                </c:pt>
                <c:pt idx="2781">
                  <c:v>42337.96875</c:v>
                </c:pt>
                <c:pt idx="2782">
                  <c:v>42337.979166666664</c:v>
                </c:pt>
                <c:pt idx="2783">
                  <c:v>42337.989583333336</c:v>
                </c:pt>
                <c:pt idx="2784">
                  <c:v>42338</c:v>
                </c:pt>
                <c:pt idx="2785">
                  <c:v>42338.010416666664</c:v>
                </c:pt>
                <c:pt idx="2786">
                  <c:v>42338.020833333336</c:v>
                </c:pt>
                <c:pt idx="2787">
                  <c:v>42338.03125</c:v>
                </c:pt>
                <c:pt idx="2788">
                  <c:v>42338.041666666664</c:v>
                </c:pt>
                <c:pt idx="2789">
                  <c:v>42338.052083333336</c:v>
                </c:pt>
                <c:pt idx="2790">
                  <c:v>42338.0625</c:v>
                </c:pt>
                <c:pt idx="2791">
                  <c:v>42338.072916666664</c:v>
                </c:pt>
                <c:pt idx="2792">
                  <c:v>42338.083333333336</c:v>
                </c:pt>
                <c:pt idx="2793">
                  <c:v>42338.09375</c:v>
                </c:pt>
                <c:pt idx="2794">
                  <c:v>42338.104166666664</c:v>
                </c:pt>
                <c:pt idx="2795">
                  <c:v>42338.114583333336</c:v>
                </c:pt>
                <c:pt idx="2796">
                  <c:v>42338.125</c:v>
                </c:pt>
                <c:pt idx="2797">
                  <c:v>42338.135416666664</c:v>
                </c:pt>
                <c:pt idx="2798">
                  <c:v>42338.145833333336</c:v>
                </c:pt>
                <c:pt idx="2799">
                  <c:v>42338.15625</c:v>
                </c:pt>
                <c:pt idx="2800">
                  <c:v>42338.166666666664</c:v>
                </c:pt>
                <c:pt idx="2801">
                  <c:v>42338.177083333336</c:v>
                </c:pt>
                <c:pt idx="2802">
                  <c:v>42338.1875</c:v>
                </c:pt>
                <c:pt idx="2803">
                  <c:v>42338.197916666664</c:v>
                </c:pt>
                <c:pt idx="2804">
                  <c:v>42338.208333333336</c:v>
                </c:pt>
                <c:pt idx="2805">
                  <c:v>42338.21875</c:v>
                </c:pt>
                <c:pt idx="2806">
                  <c:v>42338.229166666664</c:v>
                </c:pt>
                <c:pt idx="2807">
                  <c:v>42338.239583333336</c:v>
                </c:pt>
                <c:pt idx="2808">
                  <c:v>42338.25</c:v>
                </c:pt>
                <c:pt idx="2809">
                  <c:v>42338.260416666664</c:v>
                </c:pt>
                <c:pt idx="2810">
                  <c:v>42338.270833333336</c:v>
                </c:pt>
                <c:pt idx="2811">
                  <c:v>42338.28125</c:v>
                </c:pt>
                <c:pt idx="2812">
                  <c:v>42338.291666666664</c:v>
                </c:pt>
                <c:pt idx="2813">
                  <c:v>42338.302083333336</c:v>
                </c:pt>
                <c:pt idx="2814">
                  <c:v>42338.3125</c:v>
                </c:pt>
                <c:pt idx="2815">
                  <c:v>42338.322916666664</c:v>
                </c:pt>
                <c:pt idx="2816">
                  <c:v>42338.333333333336</c:v>
                </c:pt>
                <c:pt idx="2817">
                  <c:v>42338.34375</c:v>
                </c:pt>
                <c:pt idx="2818">
                  <c:v>42338.354166666664</c:v>
                </c:pt>
                <c:pt idx="2819">
                  <c:v>42338.364583333336</c:v>
                </c:pt>
                <c:pt idx="2820">
                  <c:v>42338.375</c:v>
                </c:pt>
                <c:pt idx="2821">
                  <c:v>42338.385416666664</c:v>
                </c:pt>
                <c:pt idx="2822">
                  <c:v>42338.395833333336</c:v>
                </c:pt>
                <c:pt idx="2823">
                  <c:v>42338.40625</c:v>
                </c:pt>
                <c:pt idx="2824">
                  <c:v>42338.416666666664</c:v>
                </c:pt>
                <c:pt idx="2825">
                  <c:v>42338.427083333336</c:v>
                </c:pt>
                <c:pt idx="2826">
                  <c:v>42338.4375</c:v>
                </c:pt>
                <c:pt idx="2827">
                  <c:v>42338.447916666664</c:v>
                </c:pt>
                <c:pt idx="2828">
                  <c:v>42338.458333333336</c:v>
                </c:pt>
                <c:pt idx="2829">
                  <c:v>42338.46875</c:v>
                </c:pt>
                <c:pt idx="2830">
                  <c:v>42338.479166666664</c:v>
                </c:pt>
                <c:pt idx="2831">
                  <c:v>42338.489583333336</c:v>
                </c:pt>
                <c:pt idx="2832">
                  <c:v>42338.5</c:v>
                </c:pt>
                <c:pt idx="2833">
                  <c:v>42338.510416666664</c:v>
                </c:pt>
                <c:pt idx="2834">
                  <c:v>42338.520833333336</c:v>
                </c:pt>
                <c:pt idx="2835">
                  <c:v>42338.53125</c:v>
                </c:pt>
                <c:pt idx="2836">
                  <c:v>42338.541666666664</c:v>
                </c:pt>
                <c:pt idx="2837">
                  <c:v>42338.552083333336</c:v>
                </c:pt>
                <c:pt idx="2838">
                  <c:v>42338.5625</c:v>
                </c:pt>
                <c:pt idx="2839">
                  <c:v>42338.572916666664</c:v>
                </c:pt>
                <c:pt idx="2840">
                  <c:v>42338.583333333336</c:v>
                </c:pt>
                <c:pt idx="2841">
                  <c:v>42338.59375</c:v>
                </c:pt>
                <c:pt idx="2842">
                  <c:v>42338.604166666664</c:v>
                </c:pt>
                <c:pt idx="2843">
                  <c:v>42338.614583333336</c:v>
                </c:pt>
                <c:pt idx="2844">
                  <c:v>42338.625</c:v>
                </c:pt>
                <c:pt idx="2845">
                  <c:v>42338.635416666664</c:v>
                </c:pt>
                <c:pt idx="2846">
                  <c:v>42338.645833333336</c:v>
                </c:pt>
                <c:pt idx="2847">
                  <c:v>42338.65625</c:v>
                </c:pt>
                <c:pt idx="2848">
                  <c:v>42338.666666666664</c:v>
                </c:pt>
                <c:pt idx="2849">
                  <c:v>42338.677083333336</c:v>
                </c:pt>
                <c:pt idx="2850">
                  <c:v>42338.6875</c:v>
                </c:pt>
                <c:pt idx="2851">
                  <c:v>42338.697916666664</c:v>
                </c:pt>
                <c:pt idx="2852">
                  <c:v>42338.708333333336</c:v>
                </c:pt>
                <c:pt idx="2853">
                  <c:v>42338.71875</c:v>
                </c:pt>
                <c:pt idx="2854">
                  <c:v>42338.729166666664</c:v>
                </c:pt>
                <c:pt idx="2855">
                  <c:v>42338.739583333336</c:v>
                </c:pt>
                <c:pt idx="2856">
                  <c:v>42338.75</c:v>
                </c:pt>
                <c:pt idx="2857">
                  <c:v>42338.760416666664</c:v>
                </c:pt>
                <c:pt idx="2858">
                  <c:v>42338.770833333336</c:v>
                </c:pt>
                <c:pt idx="2859">
                  <c:v>42338.78125</c:v>
                </c:pt>
                <c:pt idx="2860">
                  <c:v>42338.791666666664</c:v>
                </c:pt>
                <c:pt idx="2861">
                  <c:v>42338.802083333336</c:v>
                </c:pt>
                <c:pt idx="2862">
                  <c:v>42338.8125</c:v>
                </c:pt>
                <c:pt idx="2863">
                  <c:v>42338.822916666664</c:v>
                </c:pt>
                <c:pt idx="2864">
                  <c:v>42338.833333333336</c:v>
                </c:pt>
                <c:pt idx="2865">
                  <c:v>42338.84375</c:v>
                </c:pt>
                <c:pt idx="2866">
                  <c:v>42338.854166666664</c:v>
                </c:pt>
                <c:pt idx="2867">
                  <c:v>42338.864583333336</c:v>
                </c:pt>
                <c:pt idx="2868">
                  <c:v>42338.875</c:v>
                </c:pt>
                <c:pt idx="2869">
                  <c:v>42338.885416666664</c:v>
                </c:pt>
                <c:pt idx="2870">
                  <c:v>42338.895833333336</c:v>
                </c:pt>
                <c:pt idx="2871">
                  <c:v>42338.90625</c:v>
                </c:pt>
                <c:pt idx="2872">
                  <c:v>42338.916666666664</c:v>
                </c:pt>
                <c:pt idx="2873">
                  <c:v>42338.927083333336</c:v>
                </c:pt>
                <c:pt idx="2874">
                  <c:v>42338.9375</c:v>
                </c:pt>
                <c:pt idx="2875">
                  <c:v>42338.947916666664</c:v>
                </c:pt>
                <c:pt idx="2876">
                  <c:v>42338.958333333336</c:v>
                </c:pt>
                <c:pt idx="2877">
                  <c:v>42338.96875</c:v>
                </c:pt>
                <c:pt idx="2878">
                  <c:v>42338.979166666664</c:v>
                </c:pt>
                <c:pt idx="2879">
                  <c:v>42338.989583333336</c:v>
                </c:pt>
                <c:pt idx="2880">
                  <c:v>42339</c:v>
                </c:pt>
                <c:pt idx="2881">
                  <c:v>42339.010416666664</c:v>
                </c:pt>
                <c:pt idx="2882">
                  <c:v>42339.020833333336</c:v>
                </c:pt>
                <c:pt idx="2883">
                  <c:v>42339.03125</c:v>
                </c:pt>
                <c:pt idx="2884">
                  <c:v>42339.041666666664</c:v>
                </c:pt>
                <c:pt idx="2885">
                  <c:v>42339.052083333336</c:v>
                </c:pt>
                <c:pt idx="2886">
                  <c:v>42339.0625</c:v>
                </c:pt>
                <c:pt idx="2887">
                  <c:v>42339.072916666664</c:v>
                </c:pt>
                <c:pt idx="2888">
                  <c:v>42339.083333333336</c:v>
                </c:pt>
                <c:pt idx="2889">
                  <c:v>42339.09375</c:v>
                </c:pt>
                <c:pt idx="2890">
                  <c:v>42339.104166666664</c:v>
                </c:pt>
                <c:pt idx="2891">
                  <c:v>42339.114583333336</c:v>
                </c:pt>
                <c:pt idx="2892">
                  <c:v>42339.125</c:v>
                </c:pt>
                <c:pt idx="2893">
                  <c:v>42339.135416666664</c:v>
                </c:pt>
                <c:pt idx="2894">
                  <c:v>42339.145833333336</c:v>
                </c:pt>
                <c:pt idx="2895">
                  <c:v>42339.15625</c:v>
                </c:pt>
                <c:pt idx="2896">
                  <c:v>42339.166666666664</c:v>
                </c:pt>
                <c:pt idx="2897">
                  <c:v>42339.177083333336</c:v>
                </c:pt>
                <c:pt idx="2898">
                  <c:v>42339.1875</c:v>
                </c:pt>
                <c:pt idx="2899">
                  <c:v>42339.197916666664</c:v>
                </c:pt>
                <c:pt idx="2900">
                  <c:v>42339.208333333336</c:v>
                </c:pt>
                <c:pt idx="2901">
                  <c:v>42339.21875</c:v>
                </c:pt>
                <c:pt idx="2902">
                  <c:v>42339.229166666664</c:v>
                </c:pt>
                <c:pt idx="2903">
                  <c:v>42339.239583333336</c:v>
                </c:pt>
                <c:pt idx="2904">
                  <c:v>42339.25</c:v>
                </c:pt>
                <c:pt idx="2905">
                  <c:v>42339.260416666664</c:v>
                </c:pt>
                <c:pt idx="2906">
                  <c:v>42339.270833333336</c:v>
                </c:pt>
                <c:pt idx="2907">
                  <c:v>42339.28125</c:v>
                </c:pt>
                <c:pt idx="2908">
                  <c:v>42339.291666666664</c:v>
                </c:pt>
                <c:pt idx="2909">
                  <c:v>42339.302083333336</c:v>
                </c:pt>
                <c:pt idx="2910">
                  <c:v>42339.3125</c:v>
                </c:pt>
                <c:pt idx="2911">
                  <c:v>42339.322916666664</c:v>
                </c:pt>
                <c:pt idx="2912">
                  <c:v>42339.333333333336</c:v>
                </c:pt>
                <c:pt idx="2913">
                  <c:v>42339.34375</c:v>
                </c:pt>
                <c:pt idx="2914">
                  <c:v>42339.354166666664</c:v>
                </c:pt>
                <c:pt idx="2915">
                  <c:v>42339.364583333336</c:v>
                </c:pt>
                <c:pt idx="2916">
                  <c:v>42339.375</c:v>
                </c:pt>
                <c:pt idx="2917">
                  <c:v>42339.385416666664</c:v>
                </c:pt>
                <c:pt idx="2918">
                  <c:v>42339.395833333336</c:v>
                </c:pt>
                <c:pt idx="2919">
                  <c:v>42339.40625</c:v>
                </c:pt>
                <c:pt idx="2920">
                  <c:v>42339.416666666664</c:v>
                </c:pt>
                <c:pt idx="2921">
                  <c:v>42339.427083333336</c:v>
                </c:pt>
                <c:pt idx="2922">
                  <c:v>42339.4375</c:v>
                </c:pt>
                <c:pt idx="2923">
                  <c:v>42339.447916666664</c:v>
                </c:pt>
                <c:pt idx="2924">
                  <c:v>42339.458333333336</c:v>
                </c:pt>
                <c:pt idx="2925">
                  <c:v>42339.46875</c:v>
                </c:pt>
                <c:pt idx="2926">
                  <c:v>42339.479166666664</c:v>
                </c:pt>
                <c:pt idx="2927">
                  <c:v>42339.489583333336</c:v>
                </c:pt>
                <c:pt idx="2928">
                  <c:v>42339.5</c:v>
                </c:pt>
                <c:pt idx="2929">
                  <c:v>42339.510416666664</c:v>
                </c:pt>
                <c:pt idx="2930">
                  <c:v>42339.520833333336</c:v>
                </c:pt>
                <c:pt idx="2931">
                  <c:v>42339.53125</c:v>
                </c:pt>
                <c:pt idx="2932">
                  <c:v>42339.541666666664</c:v>
                </c:pt>
                <c:pt idx="2933">
                  <c:v>42339.552083333336</c:v>
                </c:pt>
                <c:pt idx="2934">
                  <c:v>42339.5625</c:v>
                </c:pt>
                <c:pt idx="2935">
                  <c:v>42339.572916666664</c:v>
                </c:pt>
                <c:pt idx="2936">
                  <c:v>42339.583333333336</c:v>
                </c:pt>
                <c:pt idx="2937">
                  <c:v>42339.59375</c:v>
                </c:pt>
                <c:pt idx="2938">
                  <c:v>42339.604166666664</c:v>
                </c:pt>
                <c:pt idx="2939">
                  <c:v>42339.614583333336</c:v>
                </c:pt>
                <c:pt idx="2940">
                  <c:v>42339.625</c:v>
                </c:pt>
                <c:pt idx="2941">
                  <c:v>42339.635416666664</c:v>
                </c:pt>
                <c:pt idx="2942">
                  <c:v>42339.645833333336</c:v>
                </c:pt>
                <c:pt idx="2943">
                  <c:v>42339.65625</c:v>
                </c:pt>
                <c:pt idx="2944">
                  <c:v>42339.666666666664</c:v>
                </c:pt>
                <c:pt idx="2945">
                  <c:v>42339.677083333336</c:v>
                </c:pt>
                <c:pt idx="2946">
                  <c:v>42339.6875</c:v>
                </c:pt>
                <c:pt idx="2947">
                  <c:v>42339.697916666664</c:v>
                </c:pt>
                <c:pt idx="2948">
                  <c:v>42339.708333333336</c:v>
                </c:pt>
                <c:pt idx="2949">
                  <c:v>42339.71875</c:v>
                </c:pt>
                <c:pt idx="2950">
                  <c:v>42339.729166666664</c:v>
                </c:pt>
                <c:pt idx="2951">
                  <c:v>42339.739583333336</c:v>
                </c:pt>
                <c:pt idx="2952">
                  <c:v>42339.75</c:v>
                </c:pt>
                <c:pt idx="2953">
                  <c:v>42339.760416666664</c:v>
                </c:pt>
                <c:pt idx="2954">
                  <c:v>42339.770833333336</c:v>
                </c:pt>
                <c:pt idx="2955">
                  <c:v>42339.78125</c:v>
                </c:pt>
                <c:pt idx="2956">
                  <c:v>42339.791666666664</c:v>
                </c:pt>
                <c:pt idx="2957">
                  <c:v>42339.802083333336</c:v>
                </c:pt>
                <c:pt idx="2958">
                  <c:v>42339.8125</c:v>
                </c:pt>
                <c:pt idx="2959">
                  <c:v>42339.822916666664</c:v>
                </c:pt>
                <c:pt idx="2960">
                  <c:v>42339.833333333336</c:v>
                </c:pt>
                <c:pt idx="2961">
                  <c:v>42339.84375</c:v>
                </c:pt>
                <c:pt idx="2962">
                  <c:v>42339.854166666664</c:v>
                </c:pt>
                <c:pt idx="2963">
                  <c:v>42339.864583333336</c:v>
                </c:pt>
                <c:pt idx="2964">
                  <c:v>42339.875</c:v>
                </c:pt>
                <c:pt idx="2965">
                  <c:v>42339.885416666664</c:v>
                </c:pt>
                <c:pt idx="2966">
                  <c:v>42339.895833333336</c:v>
                </c:pt>
                <c:pt idx="2967">
                  <c:v>42339.90625</c:v>
                </c:pt>
                <c:pt idx="2968">
                  <c:v>42339.916666666664</c:v>
                </c:pt>
                <c:pt idx="2969">
                  <c:v>42339.927083333336</c:v>
                </c:pt>
                <c:pt idx="2970">
                  <c:v>42339.9375</c:v>
                </c:pt>
                <c:pt idx="2971">
                  <c:v>42339.947916666664</c:v>
                </c:pt>
                <c:pt idx="2972">
                  <c:v>42339.958333333336</c:v>
                </c:pt>
                <c:pt idx="2973">
                  <c:v>42339.96875</c:v>
                </c:pt>
                <c:pt idx="2974">
                  <c:v>42339.979166666664</c:v>
                </c:pt>
                <c:pt idx="2975">
                  <c:v>42339.989583333336</c:v>
                </c:pt>
                <c:pt idx="2976">
                  <c:v>42340</c:v>
                </c:pt>
                <c:pt idx="2977">
                  <c:v>42340.010416666664</c:v>
                </c:pt>
                <c:pt idx="2978">
                  <c:v>42340.020833333336</c:v>
                </c:pt>
                <c:pt idx="2979">
                  <c:v>42340.03125</c:v>
                </c:pt>
                <c:pt idx="2980">
                  <c:v>42340.041666666664</c:v>
                </c:pt>
                <c:pt idx="2981">
                  <c:v>42340.052083333336</c:v>
                </c:pt>
                <c:pt idx="2982">
                  <c:v>42340.0625</c:v>
                </c:pt>
                <c:pt idx="2983">
                  <c:v>42340.072916666664</c:v>
                </c:pt>
                <c:pt idx="2984">
                  <c:v>42340.083333333336</c:v>
                </c:pt>
                <c:pt idx="2985">
                  <c:v>42340.09375</c:v>
                </c:pt>
                <c:pt idx="2986">
                  <c:v>42340.104166666664</c:v>
                </c:pt>
                <c:pt idx="2987">
                  <c:v>42340.114583333336</c:v>
                </c:pt>
                <c:pt idx="2988">
                  <c:v>42340.125</c:v>
                </c:pt>
                <c:pt idx="2989">
                  <c:v>42340.135416666664</c:v>
                </c:pt>
                <c:pt idx="2990">
                  <c:v>42340.145833333336</c:v>
                </c:pt>
                <c:pt idx="2991">
                  <c:v>42340.15625</c:v>
                </c:pt>
                <c:pt idx="2992">
                  <c:v>42340.166666666664</c:v>
                </c:pt>
                <c:pt idx="2993">
                  <c:v>42340.177083333336</c:v>
                </c:pt>
                <c:pt idx="2994">
                  <c:v>42340.1875</c:v>
                </c:pt>
                <c:pt idx="2995">
                  <c:v>42340.197916666664</c:v>
                </c:pt>
                <c:pt idx="2996">
                  <c:v>42340.208333333336</c:v>
                </c:pt>
                <c:pt idx="2997">
                  <c:v>42340.21875</c:v>
                </c:pt>
                <c:pt idx="2998">
                  <c:v>42340.229166666664</c:v>
                </c:pt>
                <c:pt idx="2999">
                  <c:v>42340.239583333336</c:v>
                </c:pt>
                <c:pt idx="3000">
                  <c:v>42340.25</c:v>
                </c:pt>
                <c:pt idx="3001">
                  <c:v>42340.260416666664</c:v>
                </c:pt>
                <c:pt idx="3002">
                  <c:v>42340.270833333336</c:v>
                </c:pt>
                <c:pt idx="3003">
                  <c:v>42340.28125</c:v>
                </c:pt>
                <c:pt idx="3004">
                  <c:v>42340.291666666664</c:v>
                </c:pt>
                <c:pt idx="3005">
                  <c:v>42340.302083333336</c:v>
                </c:pt>
                <c:pt idx="3006">
                  <c:v>42340.3125</c:v>
                </c:pt>
                <c:pt idx="3007">
                  <c:v>42340.322916666664</c:v>
                </c:pt>
                <c:pt idx="3008">
                  <c:v>42340.333333333336</c:v>
                </c:pt>
                <c:pt idx="3009">
                  <c:v>42340.34375</c:v>
                </c:pt>
                <c:pt idx="3010">
                  <c:v>42340.354166666664</c:v>
                </c:pt>
                <c:pt idx="3011">
                  <c:v>42340.364583333336</c:v>
                </c:pt>
                <c:pt idx="3012">
                  <c:v>42340.375</c:v>
                </c:pt>
                <c:pt idx="3013">
                  <c:v>42340.385416666664</c:v>
                </c:pt>
                <c:pt idx="3014">
                  <c:v>42340.395833333336</c:v>
                </c:pt>
                <c:pt idx="3015">
                  <c:v>42340.40625</c:v>
                </c:pt>
                <c:pt idx="3016">
                  <c:v>42340.416666666664</c:v>
                </c:pt>
                <c:pt idx="3017">
                  <c:v>42340.427083333336</c:v>
                </c:pt>
                <c:pt idx="3018">
                  <c:v>42340.4375</c:v>
                </c:pt>
                <c:pt idx="3019">
                  <c:v>42340.447916666664</c:v>
                </c:pt>
                <c:pt idx="3020">
                  <c:v>42340.458333333336</c:v>
                </c:pt>
                <c:pt idx="3021">
                  <c:v>42340.46875</c:v>
                </c:pt>
                <c:pt idx="3022">
                  <c:v>42340.479166666664</c:v>
                </c:pt>
                <c:pt idx="3023">
                  <c:v>42340.489583333336</c:v>
                </c:pt>
                <c:pt idx="3024">
                  <c:v>42340.5</c:v>
                </c:pt>
                <c:pt idx="3025">
                  <c:v>42340.510416666664</c:v>
                </c:pt>
                <c:pt idx="3026">
                  <c:v>42340.520833333336</c:v>
                </c:pt>
                <c:pt idx="3027">
                  <c:v>42340.53125</c:v>
                </c:pt>
                <c:pt idx="3028">
                  <c:v>42340.541666666664</c:v>
                </c:pt>
                <c:pt idx="3029">
                  <c:v>42340.552083333336</c:v>
                </c:pt>
                <c:pt idx="3030">
                  <c:v>42340.5625</c:v>
                </c:pt>
                <c:pt idx="3031">
                  <c:v>42340.572916666664</c:v>
                </c:pt>
                <c:pt idx="3032">
                  <c:v>42340.583333333336</c:v>
                </c:pt>
                <c:pt idx="3033">
                  <c:v>42340.59375</c:v>
                </c:pt>
                <c:pt idx="3034">
                  <c:v>42340.604166666664</c:v>
                </c:pt>
                <c:pt idx="3035">
                  <c:v>42340.614583333336</c:v>
                </c:pt>
                <c:pt idx="3036">
                  <c:v>42340.625</c:v>
                </c:pt>
                <c:pt idx="3037">
                  <c:v>42340.635416666664</c:v>
                </c:pt>
                <c:pt idx="3038">
                  <c:v>42340.645833333336</c:v>
                </c:pt>
                <c:pt idx="3039">
                  <c:v>42340.65625</c:v>
                </c:pt>
                <c:pt idx="3040">
                  <c:v>42340.666666666664</c:v>
                </c:pt>
                <c:pt idx="3041">
                  <c:v>42340.677083333336</c:v>
                </c:pt>
                <c:pt idx="3042">
                  <c:v>42340.6875</c:v>
                </c:pt>
                <c:pt idx="3043">
                  <c:v>42340.697916666664</c:v>
                </c:pt>
                <c:pt idx="3044">
                  <c:v>42340.708333333336</c:v>
                </c:pt>
                <c:pt idx="3045">
                  <c:v>42340.71875</c:v>
                </c:pt>
                <c:pt idx="3046">
                  <c:v>42340.729166666664</c:v>
                </c:pt>
                <c:pt idx="3047">
                  <c:v>42340.739583333336</c:v>
                </c:pt>
                <c:pt idx="3048">
                  <c:v>42340.75</c:v>
                </c:pt>
                <c:pt idx="3049">
                  <c:v>42340.760416666664</c:v>
                </c:pt>
                <c:pt idx="3050">
                  <c:v>42340.770833333336</c:v>
                </c:pt>
                <c:pt idx="3051">
                  <c:v>42340.78125</c:v>
                </c:pt>
                <c:pt idx="3052">
                  <c:v>42340.791666666664</c:v>
                </c:pt>
                <c:pt idx="3053">
                  <c:v>42340.802083333336</c:v>
                </c:pt>
                <c:pt idx="3054">
                  <c:v>42340.8125</c:v>
                </c:pt>
                <c:pt idx="3055">
                  <c:v>42340.822916666664</c:v>
                </c:pt>
                <c:pt idx="3056">
                  <c:v>42340.833333333336</c:v>
                </c:pt>
                <c:pt idx="3057">
                  <c:v>42340.84375</c:v>
                </c:pt>
                <c:pt idx="3058">
                  <c:v>42340.854166666664</c:v>
                </c:pt>
                <c:pt idx="3059">
                  <c:v>42340.864583333336</c:v>
                </c:pt>
                <c:pt idx="3060">
                  <c:v>42340.875</c:v>
                </c:pt>
                <c:pt idx="3061">
                  <c:v>42340.885416666664</c:v>
                </c:pt>
                <c:pt idx="3062">
                  <c:v>42340.895833333336</c:v>
                </c:pt>
                <c:pt idx="3063">
                  <c:v>42340.90625</c:v>
                </c:pt>
                <c:pt idx="3064">
                  <c:v>42340.916666666664</c:v>
                </c:pt>
                <c:pt idx="3065">
                  <c:v>42340.927083333336</c:v>
                </c:pt>
                <c:pt idx="3066">
                  <c:v>42340.9375</c:v>
                </c:pt>
                <c:pt idx="3067">
                  <c:v>42340.947916666664</c:v>
                </c:pt>
                <c:pt idx="3068">
                  <c:v>42340.958333333336</c:v>
                </c:pt>
                <c:pt idx="3069">
                  <c:v>42340.96875</c:v>
                </c:pt>
                <c:pt idx="3070">
                  <c:v>42340.979166666664</c:v>
                </c:pt>
                <c:pt idx="3071">
                  <c:v>42340.989583333336</c:v>
                </c:pt>
                <c:pt idx="3072">
                  <c:v>42341</c:v>
                </c:pt>
                <c:pt idx="3073">
                  <c:v>42341.010416666664</c:v>
                </c:pt>
                <c:pt idx="3074">
                  <c:v>42341.020833333336</c:v>
                </c:pt>
                <c:pt idx="3075">
                  <c:v>42341.03125</c:v>
                </c:pt>
                <c:pt idx="3076">
                  <c:v>42341.041666666664</c:v>
                </c:pt>
                <c:pt idx="3077">
                  <c:v>42341.052083333336</c:v>
                </c:pt>
                <c:pt idx="3078">
                  <c:v>42341.0625</c:v>
                </c:pt>
                <c:pt idx="3079">
                  <c:v>42341.072916666664</c:v>
                </c:pt>
                <c:pt idx="3080">
                  <c:v>42341.083333333336</c:v>
                </c:pt>
                <c:pt idx="3081">
                  <c:v>42341.09375</c:v>
                </c:pt>
                <c:pt idx="3082">
                  <c:v>42341.104166666664</c:v>
                </c:pt>
                <c:pt idx="3083">
                  <c:v>42341.114583333336</c:v>
                </c:pt>
                <c:pt idx="3084">
                  <c:v>42341.125</c:v>
                </c:pt>
                <c:pt idx="3085">
                  <c:v>42341.135416666664</c:v>
                </c:pt>
                <c:pt idx="3086">
                  <c:v>42341.145833333336</c:v>
                </c:pt>
                <c:pt idx="3087">
                  <c:v>42341.15625</c:v>
                </c:pt>
                <c:pt idx="3088">
                  <c:v>42341.166666666664</c:v>
                </c:pt>
                <c:pt idx="3089">
                  <c:v>42341.177083333336</c:v>
                </c:pt>
                <c:pt idx="3090">
                  <c:v>42341.1875</c:v>
                </c:pt>
                <c:pt idx="3091">
                  <c:v>42341.197916666664</c:v>
                </c:pt>
                <c:pt idx="3092">
                  <c:v>42341.208333333336</c:v>
                </c:pt>
                <c:pt idx="3093">
                  <c:v>42341.21875</c:v>
                </c:pt>
                <c:pt idx="3094">
                  <c:v>42341.229166666664</c:v>
                </c:pt>
                <c:pt idx="3095">
                  <c:v>42341.239583333336</c:v>
                </c:pt>
                <c:pt idx="3096">
                  <c:v>42341.25</c:v>
                </c:pt>
                <c:pt idx="3097">
                  <c:v>42341.260416666664</c:v>
                </c:pt>
                <c:pt idx="3098">
                  <c:v>42341.270833333336</c:v>
                </c:pt>
                <c:pt idx="3099">
                  <c:v>42341.28125</c:v>
                </c:pt>
                <c:pt idx="3100">
                  <c:v>42341.291666666664</c:v>
                </c:pt>
                <c:pt idx="3101">
                  <c:v>42341.302083333336</c:v>
                </c:pt>
                <c:pt idx="3102">
                  <c:v>42341.3125</c:v>
                </c:pt>
                <c:pt idx="3103">
                  <c:v>42341.322916666664</c:v>
                </c:pt>
                <c:pt idx="3104">
                  <c:v>42341.333333333336</c:v>
                </c:pt>
                <c:pt idx="3105">
                  <c:v>42341.34375</c:v>
                </c:pt>
                <c:pt idx="3106">
                  <c:v>42341.354166666664</c:v>
                </c:pt>
                <c:pt idx="3107">
                  <c:v>42341.364583333336</c:v>
                </c:pt>
                <c:pt idx="3108">
                  <c:v>42341.375</c:v>
                </c:pt>
                <c:pt idx="3109">
                  <c:v>42341.385416666664</c:v>
                </c:pt>
                <c:pt idx="3110">
                  <c:v>42341.395833333336</c:v>
                </c:pt>
                <c:pt idx="3111">
                  <c:v>42341.40625</c:v>
                </c:pt>
                <c:pt idx="3112">
                  <c:v>42341.416666666664</c:v>
                </c:pt>
                <c:pt idx="3113">
                  <c:v>42341.427083333336</c:v>
                </c:pt>
                <c:pt idx="3114">
                  <c:v>42341.4375</c:v>
                </c:pt>
                <c:pt idx="3115">
                  <c:v>42341.447916666664</c:v>
                </c:pt>
                <c:pt idx="3116">
                  <c:v>42341.458333333336</c:v>
                </c:pt>
                <c:pt idx="3117">
                  <c:v>42341.46875</c:v>
                </c:pt>
                <c:pt idx="3118">
                  <c:v>42341.479166666664</c:v>
                </c:pt>
                <c:pt idx="3119">
                  <c:v>42341.489583333336</c:v>
                </c:pt>
                <c:pt idx="3120">
                  <c:v>42341.5</c:v>
                </c:pt>
                <c:pt idx="3121">
                  <c:v>42341.510416666664</c:v>
                </c:pt>
                <c:pt idx="3122">
                  <c:v>42341.520833333336</c:v>
                </c:pt>
                <c:pt idx="3123">
                  <c:v>42341.53125</c:v>
                </c:pt>
                <c:pt idx="3124">
                  <c:v>42341.541666666664</c:v>
                </c:pt>
                <c:pt idx="3125">
                  <c:v>42341.552083333336</c:v>
                </c:pt>
                <c:pt idx="3126">
                  <c:v>42341.5625</c:v>
                </c:pt>
                <c:pt idx="3127">
                  <c:v>42341.572916666664</c:v>
                </c:pt>
                <c:pt idx="3128">
                  <c:v>42341.583333333336</c:v>
                </c:pt>
                <c:pt idx="3129">
                  <c:v>42341.59375</c:v>
                </c:pt>
                <c:pt idx="3130">
                  <c:v>42341.604166666664</c:v>
                </c:pt>
                <c:pt idx="3131">
                  <c:v>42341.614583333336</c:v>
                </c:pt>
                <c:pt idx="3132">
                  <c:v>42341.625</c:v>
                </c:pt>
                <c:pt idx="3133">
                  <c:v>42341.635416666664</c:v>
                </c:pt>
                <c:pt idx="3134">
                  <c:v>42341.645833333336</c:v>
                </c:pt>
                <c:pt idx="3135">
                  <c:v>42341.65625</c:v>
                </c:pt>
                <c:pt idx="3136">
                  <c:v>42341.666666666664</c:v>
                </c:pt>
                <c:pt idx="3137">
                  <c:v>42341.677083333336</c:v>
                </c:pt>
                <c:pt idx="3138">
                  <c:v>42341.6875</c:v>
                </c:pt>
                <c:pt idx="3139">
                  <c:v>42341.697916666664</c:v>
                </c:pt>
                <c:pt idx="3140">
                  <c:v>42341.708333333336</c:v>
                </c:pt>
                <c:pt idx="3141">
                  <c:v>42341.71875</c:v>
                </c:pt>
                <c:pt idx="3142">
                  <c:v>42341.729166666664</c:v>
                </c:pt>
                <c:pt idx="3143">
                  <c:v>42341.739583333336</c:v>
                </c:pt>
                <c:pt idx="3144">
                  <c:v>42341.75</c:v>
                </c:pt>
                <c:pt idx="3145">
                  <c:v>42341.760416666664</c:v>
                </c:pt>
                <c:pt idx="3146">
                  <c:v>42341.770833333336</c:v>
                </c:pt>
                <c:pt idx="3147">
                  <c:v>42341.78125</c:v>
                </c:pt>
                <c:pt idx="3148">
                  <c:v>42341.791666666664</c:v>
                </c:pt>
                <c:pt idx="3149">
                  <c:v>42341.802083333336</c:v>
                </c:pt>
                <c:pt idx="3150">
                  <c:v>42341.8125</c:v>
                </c:pt>
                <c:pt idx="3151">
                  <c:v>42341.822916666664</c:v>
                </c:pt>
                <c:pt idx="3152">
                  <c:v>42341.833333333336</c:v>
                </c:pt>
                <c:pt idx="3153">
                  <c:v>42341.84375</c:v>
                </c:pt>
                <c:pt idx="3154">
                  <c:v>42341.854166666664</c:v>
                </c:pt>
                <c:pt idx="3155">
                  <c:v>42341.864583333336</c:v>
                </c:pt>
                <c:pt idx="3156">
                  <c:v>42341.875</c:v>
                </c:pt>
                <c:pt idx="3157">
                  <c:v>42341.885416666664</c:v>
                </c:pt>
                <c:pt idx="3158">
                  <c:v>42341.895833333336</c:v>
                </c:pt>
                <c:pt idx="3159">
                  <c:v>42341.90625</c:v>
                </c:pt>
                <c:pt idx="3160">
                  <c:v>42341.916666666664</c:v>
                </c:pt>
                <c:pt idx="3161">
                  <c:v>42341.927083333336</c:v>
                </c:pt>
                <c:pt idx="3162">
                  <c:v>42341.9375</c:v>
                </c:pt>
                <c:pt idx="3163">
                  <c:v>42341.947916666664</c:v>
                </c:pt>
                <c:pt idx="3164">
                  <c:v>42341.958333333336</c:v>
                </c:pt>
                <c:pt idx="3165">
                  <c:v>42341.96875</c:v>
                </c:pt>
                <c:pt idx="3166">
                  <c:v>42341.979166666664</c:v>
                </c:pt>
                <c:pt idx="3167">
                  <c:v>42341.989583333336</c:v>
                </c:pt>
                <c:pt idx="3168">
                  <c:v>42342</c:v>
                </c:pt>
                <c:pt idx="3169">
                  <c:v>42342.010416666664</c:v>
                </c:pt>
                <c:pt idx="3170">
                  <c:v>42342.020833333336</c:v>
                </c:pt>
                <c:pt idx="3171">
                  <c:v>42342.03125</c:v>
                </c:pt>
                <c:pt idx="3172">
                  <c:v>42342.041666666664</c:v>
                </c:pt>
                <c:pt idx="3173">
                  <c:v>42342.052083333336</c:v>
                </c:pt>
                <c:pt idx="3174">
                  <c:v>42342.0625</c:v>
                </c:pt>
                <c:pt idx="3175">
                  <c:v>42342.072916666664</c:v>
                </c:pt>
                <c:pt idx="3176">
                  <c:v>42342.083333333336</c:v>
                </c:pt>
                <c:pt idx="3177">
                  <c:v>42342.09375</c:v>
                </c:pt>
                <c:pt idx="3178">
                  <c:v>42342.104166666664</c:v>
                </c:pt>
                <c:pt idx="3179">
                  <c:v>42342.114583333336</c:v>
                </c:pt>
                <c:pt idx="3180">
                  <c:v>42342.125</c:v>
                </c:pt>
                <c:pt idx="3181">
                  <c:v>42342.135416666664</c:v>
                </c:pt>
                <c:pt idx="3182">
                  <c:v>42342.145833333336</c:v>
                </c:pt>
                <c:pt idx="3183">
                  <c:v>42342.15625</c:v>
                </c:pt>
                <c:pt idx="3184">
                  <c:v>42342.166666666664</c:v>
                </c:pt>
                <c:pt idx="3185">
                  <c:v>42342.177083333336</c:v>
                </c:pt>
                <c:pt idx="3186">
                  <c:v>42342.1875</c:v>
                </c:pt>
                <c:pt idx="3187">
                  <c:v>42342.197916666664</c:v>
                </c:pt>
                <c:pt idx="3188">
                  <c:v>42342.208333333336</c:v>
                </c:pt>
                <c:pt idx="3189">
                  <c:v>42342.21875</c:v>
                </c:pt>
                <c:pt idx="3190">
                  <c:v>42342.229166666664</c:v>
                </c:pt>
                <c:pt idx="3191">
                  <c:v>42342.239583333336</c:v>
                </c:pt>
                <c:pt idx="3192">
                  <c:v>42342.25</c:v>
                </c:pt>
                <c:pt idx="3193">
                  <c:v>42342.260416666664</c:v>
                </c:pt>
                <c:pt idx="3194">
                  <c:v>42342.270833333336</c:v>
                </c:pt>
                <c:pt idx="3195">
                  <c:v>42342.28125</c:v>
                </c:pt>
                <c:pt idx="3196">
                  <c:v>42342.291666666664</c:v>
                </c:pt>
                <c:pt idx="3197">
                  <c:v>42342.302083333336</c:v>
                </c:pt>
                <c:pt idx="3198">
                  <c:v>42342.3125</c:v>
                </c:pt>
                <c:pt idx="3199">
                  <c:v>42342.322916666664</c:v>
                </c:pt>
                <c:pt idx="3200">
                  <c:v>42342.333333333336</c:v>
                </c:pt>
                <c:pt idx="3201">
                  <c:v>42342.34375</c:v>
                </c:pt>
                <c:pt idx="3202">
                  <c:v>42342.354166666664</c:v>
                </c:pt>
                <c:pt idx="3203">
                  <c:v>42342.364583333336</c:v>
                </c:pt>
                <c:pt idx="3204">
                  <c:v>42342.375</c:v>
                </c:pt>
                <c:pt idx="3205">
                  <c:v>42342.385416666664</c:v>
                </c:pt>
                <c:pt idx="3206">
                  <c:v>42342.395833333336</c:v>
                </c:pt>
                <c:pt idx="3207">
                  <c:v>42342.40625</c:v>
                </c:pt>
                <c:pt idx="3208">
                  <c:v>42342.416666666664</c:v>
                </c:pt>
                <c:pt idx="3209">
                  <c:v>42342.427083333336</c:v>
                </c:pt>
                <c:pt idx="3210">
                  <c:v>42342.4375</c:v>
                </c:pt>
                <c:pt idx="3211">
                  <c:v>42342.447916666664</c:v>
                </c:pt>
                <c:pt idx="3212">
                  <c:v>42342.458333333336</c:v>
                </c:pt>
                <c:pt idx="3213">
                  <c:v>42342.46875</c:v>
                </c:pt>
                <c:pt idx="3214">
                  <c:v>42342.479166666664</c:v>
                </c:pt>
                <c:pt idx="3215">
                  <c:v>42342.489583333336</c:v>
                </c:pt>
                <c:pt idx="3216">
                  <c:v>42342.5</c:v>
                </c:pt>
                <c:pt idx="3217">
                  <c:v>42342.510416666664</c:v>
                </c:pt>
                <c:pt idx="3218">
                  <c:v>42342.520833333336</c:v>
                </c:pt>
                <c:pt idx="3219">
                  <c:v>42342.53125</c:v>
                </c:pt>
                <c:pt idx="3220">
                  <c:v>42342.541666666664</c:v>
                </c:pt>
                <c:pt idx="3221">
                  <c:v>42342.552083333336</c:v>
                </c:pt>
                <c:pt idx="3222">
                  <c:v>42342.5625</c:v>
                </c:pt>
                <c:pt idx="3223">
                  <c:v>42342.572916666664</c:v>
                </c:pt>
                <c:pt idx="3224">
                  <c:v>42342.583333333336</c:v>
                </c:pt>
                <c:pt idx="3225">
                  <c:v>42342.59375</c:v>
                </c:pt>
                <c:pt idx="3226">
                  <c:v>42342.604166666664</c:v>
                </c:pt>
                <c:pt idx="3227">
                  <c:v>42342.614583333336</c:v>
                </c:pt>
                <c:pt idx="3228">
                  <c:v>42342.625</c:v>
                </c:pt>
                <c:pt idx="3229">
                  <c:v>42342.635416666664</c:v>
                </c:pt>
                <c:pt idx="3230">
                  <c:v>42342.645833333336</c:v>
                </c:pt>
                <c:pt idx="3231">
                  <c:v>42342.65625</c:v>
                </c:pt>
                <c:pt idx="3232">
                  <c:v>42342.666666666664</c:v>
                </c:pt>
                <c:pt idx="3233">
                  <c:v>42342.677083333336</c:v>
                </c:pt>
                <c:pt idx="3234">
                  <c:v>42342.6875</c:v>
                </c:pt>
                <c:pt idx="3235">
                  <c:v>42342.697916666664</c:v>
                </c:pt>
                <c:pt idx="3236">
                  <c:v>42342.708333333336</c:v>
                </c:pt>
                <c:pt idx="3237">
                  <c:v>42342.71875</c:v>
                </c:pt>
                <c:pt idx="3238">
                  <c:v>42342.729166666664</c:v>
                </c:pt>
                <c:pt idx="3239">
                  <c:v>42342.739583333336</c:v>
                </c:pt>
                <c:pt idx="3240">
                  <c:v>42342.75</c:v>
                </c:pt>
                <c:pt idx="3241">
                  <c:v>42342.760416666664</c:v>
                </c:pt>
                <c:pt idx="3242">
                  <c:v>42342.770833333336</c:v>
                </c:pt>
                <c:pt idx="3243">
                  <c:v>42342.78125</c:v>
                </c:pt>
                <c:pt idx="3244">
                  <c:v>42342.791666666664</c:v>
                </c:pt>
                <c:pt idx="3245">
                  <c:v>42342.802083333336</c:v>
                </c:pt>
                <c:pt idx="3246">
                  <c:v>42342.8125</c:v>
                </c:pt>
                <c:pt idx="3247">
                  <c:v>42342.822916666664</c:v>
                </c:pt>
                <c:pt idx="3248">
                  <c:v>42342.833333333336</c:v>
                </c:pt>
                <c:pt idx="3249">
                  <c:v>42342.84375</c:v>
                </c:pt>
                <c:pt idx="3250">
                  <c:v>42342.854166666664</c:v>
                </c:pt>
                <c:pt idx="3251">
                  <c:v>42342.864583333336</c:v>
                </c:pt>
                <c:pt idx="3252">
                  <c:v>42342.875</c:v>
                </c:pt>
                <c:pt idx="3253">
                  <c:v>42342.885416666664</c:v>
                </c:pt>
                <c:pt idx="3254">
                  <c:v>42342.895833333336</c:v>
                </c:pt>
                <c:pt idx="3255">
                  <c:v>42342.90625</c:v>
                </c:pt>
                <c:pt idx="3256">
                  <c:v>42342.916666666664</c:v>
                </c:pt>
                <c:pt idx="3257">
                  <c:v>42342.927083333336</c:v>
                </c:pt>
                <c:pt idx="3258">
                  <c:v>42342.9375</c:v>
                </c:pt>
                <c:pt idx="3259">
                  <c:v>42342.947916666664</c:v>
                </c:pt>
                <c:pt idx="3260">
                  <c:v>42342.958333333336</c:v>
                </c:pt>
                <c:pt idx="3261">
                  <c:v>42342.96875</c:v>
                </c:pt>
                <c:pt idx="3262">
                  <c:v>42342.979166666664</c:v>
                </c:pt>
                <c:pt idx="3263">
                  <c:v>42342.989583333336</c:v>
                </c:pt>
                <c:pt idx="3264">
                  <c:v>42343</c:v>
                </c:pt>
                <c:pt idx="3265">
                  <c:v>42343.010416666664</c:v>
                </c:pt>
                <c:pt idx="3266">
                  <c:v>42343.020833333336</c:v>
                </c:pt>
                <c:pt idx="3267">
                  <c:v>42343.03125</c:v>
                </c:pt>
                <c:pt idx="3268">
                  <c:v>42343.041666666664</c:v>
                </c:pt>
                <c:pt idx="3269">
                  <c:v>42343.052083333336</c:v>
                </c:pt>
                <c:pt idx="3270">
                  <c:v>42343.0625</c:v>
                </c:pt>
                <c:pt idx="3271">
                  <c:v>42343.072916666664</c:v>
                </c:pt>
                <c:pt idx="3272">
                  <c:v>42343.083333333336</c:v>
                </c:pt>
                <c:pt idx="3273">
                  <c:v>42343.09375</c:v>
                </c:pt>
                <c:pt idx="3274">
                  <c:v>42343.104166666664</c:v>
                </c:pt>
                <c:pt idx="3275">
                  <c:v>42343.114583333336</c:v>
                </c:pt>
                <c:pt idx="3276">
                  <c:v>42343.125</c:v>
                </c:pt>
                <c:pt idx="3277">
                  <c:v>42343.135416666664</c:v>
                </c:pt>
                <c:pt idx="3278">
                  <c:v>42343.145833333336</c:v>
                </c:pt>
                <c:pt idx="3279">
                  <c:v>42343.15625</c:v>
                </c:pt>
                <c:pt idx="3280">
                  <c:v>42343.166666666664</c:v>
                </c:pt>
                <c:pt idx="3281">
                  <c:v>42343.177083333336</c:v>
                </c:pt>
                <c:pt idx="3282">
                  <c:v>42343.1875</c:v>
                </c:pt>
                <c:pt idx="3283">
                  <c:v>42343.197916666664</c:v>
                </c:pt>
                <c:pt idx="3284">
                  <c:v>42343.208333333336</c:v>
                </c:pt>
                <c:pt idx="3285">
                  <c:v>42343.21875</c:v>
                </c:pt>
                <c:pt idx="3286">
                  <c:v>42343.229166666664</c:v>
                </c:pt>
                <c:pt idx="3287">
                  <c:v>42343.239583333336</c:v>
                </c:pt>
                <c:pt idx="3288">
                  <c:v>42343.25</c:v>
                </c:pt>
                <c:pt idx="3289">
                  <c:v>42343.260416666664</c:v>
                </c:pt>
                <c:pt idx="3290">
                  <c:v>42343.270833333336</c:v>
                </c:pt>
                <c:pt idx="3291">
                  <c:v>42343.28125</c:v>
                </c:pt>
                <c:pt idx="3292">
                  <c:v>42343.291666666664</c:v>
                </c:pt>
                <c:pt idx="3293">
                  <c:v>42343.302083333336</c:v>
                </c:pt>
                <c:pt idx="3294">
                  <c:v>42343.3125</c:v>
                </c:pt>
                <c:pt idx="3295">
                  <c:v>42343.322916666664</c:v>
                </c:pt>
                <c:pt idx="3296">
                  <c:v>42343.333333333336</c:v>
                </c:pt>
                <c:pt idx="3297">
                  <c:v>42343.34375</c:v>
                </c:pt>
                <c:pt idx="3298">
                  <c:v>42343.354166666664</c:v>
                </c:pt>
                <c:pt idx="3299">
                  <c:v>42343.364583333336</c:v>
                </c:pt>
                <c:pt idx="3300">
                  <c:v>42343.375</c:v>
                </c:pt>
                <c:pt idx="3301">
                  <c:v>42343.385416666664</c:v>
                </c:pt>
                <c:pt idx="3302">
                  <c:v>42343.395833333336</c:v>
                </c:pt>
                <c:pt idx="3303">
                  <c:v>42343.40625</c:v>
                </c:pt>
                <c:pt idx="3304">
                  <c:v>42343.416666666664</c:v>
                </c:pt>
                <c:pt idx="3305">
                  <c:v>42343.427083333336</c:v>
                </c:pt>
                <c:pt idx="3306">
                  <c:v>42343.4375</c:v>
                </c:pt>
                <c:pt idx="3307">
                  <c:v>42343.447916666664</c:v>
                </c:pt>
                <c:pt idx="3308">
                  <c:v>42343.458333333336</c:v>
                </c:pt>
                <c:pt idx="3309">
                  <c:v>42343.46875</c:v>
                </c:pt>
                <c:pt idx="3310">
                  <c:v>42343.479166666664</c:v>
                </c:pt>
                <c:pt idx="3311">
                  <c:v>42343.489583333336</c:v>
                </c:pt>
                <c:pt idx="3312">
                  <c:v>42343.5</c:v>
                </c:pt>
                <c:pt idx="3313">
                  <c:v>42343.510416666664</c:v>
                </c:pt>
                <c:pt idx="3314">
                  <c:v>42343.520833333336</c:v>
                </c:pt>
                <c:pt idx="3315">
                  <c:v>42343.53125</c:v>
                </c:pt>
                <c:pt idx="3316">
                  <c:v>42343.541666666664</c:v>
                </c:pt>
                <c:pt idx="3317">
                  <c:v>42343.552083333336</c:v>
                </c:pt>
                <c:pt idx="3318">
                  <c:v>42343.5625</c:v>
                </c:pt>
                <c:pt idx="3319">
                  <c:v>42343.572916666664</c:v>
                </c:pt>
                <c:pt idx="3320">
                  <c:v>42343.583333333336</c:v>
                </c:pt>
                <c:pt idx="3321">
                  <c:v>42343.59375</c:v>
                </c:pt>
                <c:pt idx="3322">
                  <c:v>42343.604166666664</c:v>
                </c:pt>
                <c:pt idx="3323">
                  <c:v>42343.614583333336</c:v>
                </c:pt>
                <c:pt idx="3324">
                  <c:v>42343.625</c:v>
                </c:pt>
                <c:pt idx="3325">
                  <c:v>42343.635416666664</c:v>
                </c:pt>
                <c:pt idx="3326">
                  <c:v>42343.645833333336</c:v>
                </c:pt>
                <c:pt idx="3327">
                  <c:v>42343.65625</c:v>
                </c:pt>
                <c:pt idx="3328">
                  <c:v>42343.666666666664</c:v>
                </c:pt>
                <c:pt idx="3329">
                  <c:v>42343.677083333336</c:v>
                </c:pt>
                <c:pt idx="3330">
                  <c:v>42343.6875</c:v>
                </c:pt>
                <c:pt idx="3331">
                  <c:v>42343.697916666664</c:v>
                </c:pt>
                <c:pt idx="3332">
                  <c:v>42343.708333333336</c:v>
                </c:pt>
                <c:pt idx="3333">
                  <c:v>42343.71875</c:v>
                </c:pt>
                <c:pt idx="3334">
                  <c:v>42343.729166666664</c:v>
                </c:pt>
                <c:pt idx="3335">
                  <c:v>42343.739583333336</c:v>
                </c:pt>
                <c:pt idx="3336">
                  <c:v>42343.75</c:v>
                </c:pt>
                <c:pt idx="3337">
                  <c:v>42343.760416666664</c:v>
                </c:pt>
                <c:pt idx="3338">
                  <c:v>42343.770833333336</c:v>
                </c:pt>
                <c:pt idx="3339">
                  <c:v>42343.78125</c:v>
                </c:pt>
                <c:pt idx="3340">
                  <c:v>42343.791666666664</c:v>
                </c:pt>
                <c:pt idx="3341">
                  <c:v>42343.802083333336</c:v>
                </c:pt>
                <c:pt idx="3342">
                  <c:v>42343.8125</c:v>
                </c:pt>
                <c:pt idx="3343">
                  <c:v>42343.822916666664</c:v>
                </c:pt>
                <c:pt idx="3344">
                  <c:v>42343.833333333336</c:v>
                </c:pt>
                <c:pt idx="3345">
                  <c:v>42343.84375</c:v>
                </c:pt>
                <c:pt idx="3346">
                  <c:v>42343.854166666664</c:v>
                </c:pt>
                <c:pt idx="3347">
                  <c:v>42343.864583333336</c:v>
                </c:pt>
                <c:pt idx="3348">
                  <c:v>42343.875</c:v>
                </c:pt>
                <c:pt idx="3349">
                  <c:v>42343.885416666664</c:v>
                </c:pt>
                <c:pt idx="3350">
                  <c:v>42343.895833333336</c:v>
                </c:pt>
                <c:pt idx="3351">
                  <c:v>42343.90625</c:v>
                </c:pt>
                <c:pt idx="3352">
                  <c:v>42343.916666666664</c:v>
                </c:pt>
                <c:pt idx="3353">
                  <c:v>42343.927083333336</c:v>
                </c:pt>
                <c:pt idx="3354">
                  <c:v>42343.9375</c:v>
                </c:pt>
                <c:pt idx="3355">
                  <c:v>42343.947916666664</c:v>
                </c:pt>
                <c:pt idx="3356">
                  <c:v>42343.958333333336</c:v>
                </c:pt>
                <c:pt idx="3357">
                  <c:v>42343.96875</c:v>
                </c:pt>
                <c:pt idx="3358">
                  <c:v>42343.979166666664</c:v>
                </c:pt>
                <c:pt idx="3359">
                  <c:v>42343.989583333336</c:v>
                </c:pt>
                <c:pt idx="3360">
                  <c:v>42344</c:v>
                </c:pt>
                <c:pt idx="3361">
                  <c:v>42344.010416666664</c:v>
                </c:pt>
                <c:pt idx="3362">
                  <c:v>42344.020833333336</c:v>
                </c:pt>
                <c:pt idx="3363">
                  <c:v>42344.03125</c:v>
                </c:pt>
                <c:pt idx="3364">
                  <c:v>42344.041666666664</c:v>
                </c:pt>
                <c:pt idx="3365">
                  <c:v>42344.052083333336</c:v>
                </c:pt>
                <c:pt idx="3366">
                  <c:v>42344.0625</c:v>
                </c:pt>
                <c:pt idx="3367">
                  <c:v>42344.072916666664</c:v>
                </c:pt>
                <c:pt idx="3368">
                  <c:v>42344.083333333336</c:v>
                </c:pt>
                <c:pt idx="3369">
                  <c:v>42344.09375</c:v>
                </c:pt>
                <c:pt idx="3370">
                  <c:v>42344.104166666664</c:v>
                </c:pt>
                <c:pt idx="3371">
                  <c:v>42344.114583333336</c:v>
                </c:pt>
                <c:pt idx="3372">
                  <c:v>42344.125</c:v>
                </c:pt>
                <c:pt idx="3373">
                  <c:v>42344.135416666664</c:v>
                </c:pt>
                <c:pt idx="3374">
                  <c:v>42344.145833333336</c:v>
                </c:pt>
                <c:pt idx="3375">
                  <c:v>42344.15625</c:v>
                </c:pt>
                <c:pt idx="3376">
                  <c:v>42344.166666666664</c:v>
                </c:pt>
                <c:pt idx="3377">
                  <c:v>42344.177083333336</c:v>
                </c:pt>
                <c:pt idx="3378">
                  <c:v>42344.1875</c:v>
                </c:pt>
                <c:pt idx="3379">
                  <c:v>42344.197916666664</c:v>
                </c:pt>
                <c:pt idx="3380">
                  <c:v>42344.208333333336</c:v>
                </c:pt>
                <c:pt idx="3381">
                  <c:v>42344.21875</c:v>
                </c:pt>
                <c:pt idx="3382">
                  <c:v>42344.229166666664</c:v>
                </c:pt>
                <c:pt idx="3383">
                  <c:v>42344.239583333336</c:v>
                </c:pt>
                <c:pt idx="3384">
                  <c:v>42344.25</c:v>
                </c:pt>
                <c:pt idx="3385">
                  <c:v>42344.260416666664</c:v>
                </c:pt>
                <c:pt idx="3386">
                  <c:v>42344.270833333336</c:v>
                </c:pt>
                <c:pt idx="3387">
                  <c:v>42344.28125</c:v>
                </c:pt>
                <c:pt idx="3388">
                  <c:v>42344.291666666664</c:v>
                </c:pt>
                <c:pt idx="3389">
                  <c:v>42344.302083333336</c:v>
                </c:pt>
                <c:pt idx="3390">
                  <c:v>42344.3125</c:v>
                </c:pt>
                <c:pt idx="3391">
                  <c:v>42344.322916666664</c:v>
                </c:pt>
                <c:pt idx="3392">
                  <c:v>42344.333333333336</c:v>
                </c:pt>
                <c:pt idx="3393">
                  <c:v>42344.34375</c:v>
                </c:pt>
                <c:pt idx="3394">
                  <c:v>42344.354166666664</c:v>
                </c:pt>
                <c:pt idx="3395">
                  <c:v>42344.364583333336</c:v>
                </c:pt>
                <c:pt idx="3396">
                  <c:v>42344.375</c:v>
                </c:pt>
                <c:pt idx="3397">
                  <c:v>42344.385416666664</c:v>
                </c:pt>
                <c:pt idx="3398">
                  <c:v>42344.395833333336</c:v>
                </c:pt>
                <c:pt idx="3399">
                  <c:v>42344.40625</c:v>
                </c:pt>
                <c:pt idx="3400">
                  <c:v>42344.416666666664</c:v>
                </c:pt>
                <c:pt idx="3401">
                  <c:v>42344.427083333336</c:v>
                </c:pt>
                <c:pt idx="3402">
                  <c:v>42344.4375</c:v>
                </c:pt>
                <c:pt idx="3403">
                  <c:v>42344.447916666664</c:v>
                </c:pt>
                <c:pt idx="3404">
                  <c:v>42344.458333333336</c:v>
                </c:pt>
                <c:pt idx="3405">
                  <c:v>42344.46875</c:v>
                </c:pt>
                <c:pt idx="3406">
                  <c:v>42344.479166666664</c:v>
                </c:pt>
                <c:pt idx="3407">
                  <c:v>42344.489583333336</c:v>
                </c:pt>
                <c:pt idx="3408">
                  <c:v>42344.5</c:v>
                </c:pt>
                <c:pt idx="3409">
                  <c:v>42344.510416666664</c:v>
                </c:pt>
                <c:pt idx="3410">
                  <c:v>42344.520833333336</c:v>
                </c:pt>
                <c:pt idx="3411">
                  <c:v>42344.53125</c:v>
                </c:pt>
                <c:pt idx="3412">
                  <c:v>42344.541666666664</c:v>
                </c:pt>
                <c:pt idx="3413">
                  <c:v>42344.552083333336</c:v>
                </c:pt>
                <c:pt idx="3414">
                  <c:v>42344.5625</c:v>
                </c:pt>
                <c:pt idx="3415">
                  <c:v>42344.572916666664</c:v>
                </c:pt>
                <c:pt idx="3416">
                  <c:v>42344.583333333336</c:v>
                </c:pt>
                <c:pt idx="3417">
                  <c:v>42344.59375</c:v>
                </c:pt>
                <c:pt idx="3418">
                  <c:v>42344.604166666664</c:v>
                </c:pt>
                <c:pt idx="3419">
                  <c:v>42344.614583333336</c:v>
                </c:pt>
                <c:pt idx="3420">
                  <c:v>42344.625</c:v>
                </c:pt>
                <c:pt idx="3421">
                  <c:v>42344.635416666664</c:v>
                </c:pt>
                <c:pt idx="3422">
                  <c:v>42344.645833333336</c:v>
                </c:pt>
                <c:pt idx="3423">
                  <c:v>42344.65625</c:v>
                </c:pt>
                <c:pt idx="3424">
                  <c:v>42344.666666666664</c:v>
                </c:pt>
                <c:pt idx="3425">
                  <c:v>42344.677083333336</c:v>
                </c:pt>
                <c:pt idx="3426">
                  <c:v>42344.6875</c:v>
                </c:pt>
                <c:pt idx="3427">
                  <c:v>42344.697916666664</c:v>
                </c:pt>
                <c:pt idx="3428">
                  <c:v>42344.708333333336</c:v>
                </c:pt>
                <c:pt idx="3429">
                  <c:v>42344.71875</c:v>
                </c:pt>
                <c:pt idx="3430">
                  <c:v>42344.729166666664</c:v>
                </c:pt>
                <c:pt idx="3431">
                  <c:v>42344.739583333336</c:v>
                </c:pt>
                <c:pt idx="3432">
                  <c:v>42344.75</c:v>
                </c:pt>
                <c:pt idx="3433">
                  <c:v>42344.760416666664</c:v>
                </c:pt>
                <c:pt idx="3434">
                  <c:v>42344.770833333336</c:v>
                </c:pt>
                <c:pt idx="3435">
                  <c:v>42344.78125</c:v>
                </c:pt>
                <c:pt idx="3436">
                  <c:v>42344.791666666664</c:v>
                </c:pt>
                <c:pt idx="3437">
                  <c:v>42344.802083333336</c:v>
                </c:pt>
                <c:pt idx="3438">
                  <c:v>42344.8125</c:v>
                </c:pt>
                <c:pt idx="3439">
                  <c:v>42344.822916666664</c:v>
                </c:pt>
                <c:pt idx="3440">
                  <c:v>42344.833333333336</c:v>
                </c:pt>
                <c:pt idx="3441">
                  <c:v>42344.84375</c:v>
                </c:pt>
                <c:pt idx="3442">
                  <c:v>42344.854166666664</c:v>
                </c:pt>
                <c:pt idx="3443">
                  <c:v>42344.864583333336</c:v>
                </c:pt>
                <c:pt idx="3444">
                  <c:v>42344.875</c:v>
                </c:pt>
                <c:pt idx="3445">
                  <c:v>42344.885416666664</c:v>
                </c:pt>
                <c:pt idx="3446">
                  <c:v>42344.895833333336</c:v>
                </c:pt>
                <c:pt idx="3447">
                  <c:v>42344.90625</c:v>
                </c:pt>
                <c:pt idx="3448">
                  <c:v>42344.916666666664</c:v>
                </c:pt>
                <c:pt idx="3449">
                  <c:v>42344.927083333336</c:v>
                </c:pt>
                <c:pt idx="3450">
                  <c:v>42344.9375</c:v>
                </c:pt>
                <c:pt idx="3451">
                  <c:v>42344.947916666664</c:v>
                </c:pt>
                <c:pt idx="3452">
                  <c:v>42344.958333333336</c:v>
                </c:pt>
                <c:pt idx="3453">
                  <c:v>42344.96875</c:v>
                </c:pt>
                <c:pt idx="3454">
                  <c:v>42344.979166666664</c:v>
                </c:pt>
                <c:pt idx="3455">
                  <c:v>42344.989583333336</c:v>
                </c:pt>
                <c:pt idx="3456">
                  <c:v>42345</c:v>
                </c:pt>
                <c:pt idx="3457">
                  <c:v>42345.010416666664</c:v>
                </c:pt>
                <c:pt idx="3458">
                  <c:v>42345.020833333336</c:v>
                </c:pt>
                <c:pt idx="3459">
                  <c:v>42345.03125</c:v>
                </c:pt>
                <c:pt idx="3460">
                  <c:v>42345.041666666664</c:v>
                </c:pt>
                <c:pt idx="3461">
                  <c:v>42345.052083333336</c:v>
                </c:pt>
                <c:pt idx="3462">
                  <c:v>42345.0625</c:v>
                </c:pt>
                <c:pt idx="3463">
                  <c:v>42345.072916666664</c:v>
                </c:pt>
                <c:pt idx="3464">
                  <c:v>42345.083333333336</c:v>
                </c:pt>
                <c:pt idx="3465">
                  <c:v>42345.09375</c:v>
                </c:pt>
                <c:pt idx="3466">
                  <c:v>42345.104166666664</c:v>
                </c:pt>
                <c:pt idx="3467">
                  <c:v>42345.114583333336</c:v>
                </c:pt>
                <c:pt idx="3468">
                  <c:v>42345.125</c:v>
                </c:pt>
                <c:pt idx="3469">
                  <c:v>42345.135416666664</c:v>
                </c:pt>
                <c:pt idx="3470">
                  <c:v>42345.145833333336</c:v>
                </c:pt>
                <c:pt idx="3471">
                  <c:v>42345.15625</c:v>
                </c:pt>
                <c:pt idx="3472">
                  <c:v>42345.166666666664</c:v>
                </c:pt>
                <c:pt idx="3473">
                  <c:v>42345.177083333336</c:v>
                </c:pt>
                <c:pt idx="3474">
                  <c:v>42345.1875</c:v>
                </c:pt>
                <c:pt idx="3475">
                  <c:v>42345.197916666664</c:v>
                </c:pt>
                <c:pt idx="3476">
                  <c:v>42345.208333333336</c:v>
                </c:pt>
                <c:pt idx="3477">
                  <c:v>42345.21875</c:v>
                </c:pt>
                <c:pt idx="3478">
                  <c:v>42345.229166666664</c:v>
                </c:pt>
                <c:pt idx="3479">
                  <c:v>42345.239583333336</c:v>
                </c:pt>
                <c:pt idx="3480">
                  <c:v>42345.25</c:v>
                </c:pt>
                <c:pt idx="3481">
                  <c:v>42345.260416666664</c:v>
                </c:pt>
                <c:pt idx="3482">
                  <c:v>42345.270833333336</c:v>
                </c:pt>
                <c:pt idx="3483">
                  <c:v>42345.28125</c:v>
                </c:pt>
                <c:pt idx="3484">
                  <c:v>42345.291666666664</c:v>
                </c:pt>
                <c:pt idx="3485">
                  <c:v>42345.302083333336</c:v>
                </c:pt>
                <c:pt idx="3486">
                  <c:v>42345.3125</c:v>
                </c:pt>
                <c:pt idx="3487">
                  <c:v>42345.322916666664</c:v>
                </c:pt>
                <c:pt idx="3488">
                  <c:v>42345.333333333336</c:v>
                </c:pt>
                <c:pt idx="3489">
                  <c:v>42345.34375</c:v>
                </c:pt>
                <c:pt idx="3490">
                  <c:v>42345.354166666664</c:v>
                </c:pt>
                <c:pt idx="3491">
                  <c:v>42345.364583333336</c:v>
                </c:pt>
                <c:pt idx="3492">
                  <c:v>42345.375</c:v>
                </c:pt>
                <c:pt idx="3493">
                  <c:v>42345.385416666664</c:v>
                </c:pt>
                <c:pt idx="3494">
                  <c:v>42345.395833333336</c:v>
                </c:pt>
                <c:pt idx="3495">
                  <c:v>42345.40625</c:v>
                </c:pt>
                <c:pt idx="3496">
                  <c:v>42345.416666666664</c:v>
                </c:pt>
                <c:pt idx="3497">
                  <c:v>42345.427083333336</c:v>
                </c:pt>
                <c:pt idx="3498">
                  <c:v>42345.4375</c:v>
                </c:pt>
                <c:pt idx="3499">
                  <c:v>42345.447916666664</c:v>
                </c:pt>
                <c:pt idx="3500">
                  <c:v>42345.458333333336</c:v>
                </c:pt>
                <c:pt idx="3501">
                  <c:v>42345.46875</c:v>
                </c:pt>
                <c:pt idx="3502">
                  <c:v>42345.479166666664</c:v>
                </c:pt>
                <c:pt idx="3503">
                  <c:v>42345.489583333336</c:v>
                </c:pt>
                <c:pt idx="3504">
                  <c:v>42345.5</c:v>
                </c:pt>
                <c:pt idx="3505">
                  <c:v>42345.510416666664</c:v>
                </c:pt>
                <c:pt idx="3506">
                  <c:v>42345.520833333336</c:v>
                </c:pt>
                <c:pt idx="3507">
                  <c:v>42345.53125</c:v>
                </c:pt>
                <c:pt idx="3508">
                  <c:v>42345.541666666664</c:v>
                </c:pt>
                <c:pt idx="3509">
                  <c:v>42345.552083333336</c:v>
                </c:pt>
                <c:pt idx="3510">
                  <c:v>42345.5625</c:v>
                </c:pt>
                <c:pt idx="3511">
                  <c:v>42345.572916666664</c:v>
                </c:pt>
                <c:pt idx="3512">
                  <c:v>42345.583333333336</c:v>
                </c:pt>
                <c:pt idx="3513">
                  <c:v>42345.59375</c:v>
                </c:pt>
                <c:pt idx="3514">
                  <c:v>42345.604166666664</c:v>
                </c:pt>
                <c:pt idx="3515">
                  <c:v>42345.614583333336</c:v>
                </c:pt>
                <c:pt idx="3516">
                  <c:v>42345.625</c:v>
                </c:pt>
                <c:pt idx="3517">
                  <c:v>42345.635416666664</c:v>
                </c:pt>
                <c:pt idx="3518">
                  <c:v>42345.645833333336</c:v>
                </c:pt>
                <c:pt idx="3519">
                  <c:v>42345.65625</c:v>
                </c:pt>
                <c:pt idx="3520">
                  <c:v>42345.666666666664</c:v>
                </c:pt>
                <c:pt idx="3521">
                  <c:v>42345.677083333336</c:v>
                </c:pt>
                <c:pt idx="3522">
                  <c:v>42345.6875</c:v>
                </c:pt>
                <c:pt idx="3523">
                  <c:v>42345.697916666664</c:v>
                </c:pt>
                <c:pt idx="3524">
                  <c:v>42345.708333333336</c:v>
                </c:pt>
                <c:pt idx="3525">
                  <c:v>42345.71875</c:v>
                </c:pt>
                <c:pt idx="3526">
                  <c:v>42345.729166666664</c:v>
                </c:pt>
                <c:pt idx="3527">
                  <c:v>42345.739583333336</c:v>
                </c:pt>
                <c:pt idx="3528">
                  <c:v>42345.75</c:v>
                </c:pt>
                <c:pt idx="3529">
                  <c:v>42345.760416666664</c:v>
                </c:pt>
                <c:pt idx="3530">
                  <c:v>42345.770833333336</c:v>
                </c:pt>
                <c:pt idx="3531">
                  <c:v>42345.78125</c:v>
                </c:pt>
                <c:pt idx="3532">
                  <c:v>42345.791666666664</c:v>
                </c:pt>
                <c:pt idx="3533">
                  <c:v>42345.802083333336</c:v>
                </c:pt>
                <c:pt idx="3534">
                  <c:v>42345.8125</c:v>
                </c:pt>
                <c:pt idx="3535">
                  <c:v>42345.822916666664</c:v>
                </c:pt>
                <c:pt idx="3536">
                  <c:v>42345.833333333336</c:v>
                </c:pt>
                <c:pt idx="3537">
                  <c:v>42345.84375</c:v>
                </c:pt>
                <c:pt idx="3538">
                  <c:v>42345.854166666664</c:v>
                </c:pt>
                <c:pt idx="3539">
                  <c:v>42345.864583333336</c:v>
                </c:pt>
                <c:pt idx="3540">
                  <c:v>42345.875</c:v>
                </c:pt>
                <c:pt idx="3541">
                  <c:v>42345.885416666664</c:v>
                </c:pt>
                <c:pt idx="3542">
                  <c:v>42345.895833333336</c:v>
                </c:pt>
                <c:pt idx="3543">
                  <c:v>42345.90625</c:v>
                </c:pt>
                <c:pt idx="3544">
                  <c:v>42345.916666666664</c:v>
                </c:pt>
                <c:pt idx="3545">
                  <c:v>42345.927083333336</c:v>
                </c:pt>
                <c:pt idx="3546">
                  <c:v>42345.9375</c:v>
                </c:pt>
                <c:pt idx="3547">
                  <c:v>42345.947916666664</c:v>
                </c:pt>
                <c:pt idx="3548">
                  <c:v>42345.958333333336</c:v>
                </c:pt>
                <c:pt idx="3549">
                  <c:v>42345.96875</c:v>
                </c:pt>
                <c:pt idx="3550">
                  <c:v>42345.979166666664</c:v>
                </c:pt>
                <c:pt idx="3551">
                  <c:v>42345.989583333336</c:v>
                </c:pt>
                <c:pt idx="3552">
                  <c:v>42346</c:v>
                </c:pt>
                <c:pt idx="3553">
                  <c:v>42346.010416666664</c:v>
                </c:pt>
                <c:pt idx="3554">
                  <c:v>42346.020833333336</c:v>
                </c:pt>
                <c:pt idx="3555">
                  <c:v>42346.03125</c:v>
                </c:pt>
                <c:pt idx="3556">
                  <c:v>42346.041666666664</c:v>
                </c:pt>
                <c:pt idx="3557">
                  <c:v>42346.052083333336</c:v>
                </c:pt>
                <c:pt idx="3558">
                  <c:v>42346.0625</c:v>
                </c:pt>
                <c:pt idx="3559">
                  <c:v>42346.072916666664</c:v>
                </c:pt>
                <c:pt idx="3560">
                  <c:v>42346.083333333336</c:v>
                </c:pt>
                <c:pt idx="3561">
                  <c:v>42346.09375</c:v>
                </c:pt>
                <c:pt idx="3562">
                  <c:v>42346.104166666664</c:v>
                </c:pt>
                <c:pt idx="3563">
                  <c:v>42346.114583333336</c:v>
                </c:pt>
                <c:pt idx="3564">
                  <c:v>42346.125</c:v>
                </c:pt>
                <c:pt idx="3565">
                  <c:v>42346.135416666664</c:v>
                </c:pt>
                <c:pt idx="3566">
                  <c:v>42346.145833333336</c:v>
                </c:pt>
                <c:pt idx="3567">
                  <c:v>42346.15625</c:v>
                </c:pt>
                <c:pt idx="3568">
                  <c:v>42346.166666666664</c:v>
                </c:pt>
                <c:pt idx="3569">
                  <c:v>42346.177083333336</c:v>
                </c:pt>
                <c:pt idx="3570">
                  <c:v>42346.1875</c:v>
                </c:pt>
                <c:pt idx="3571">
                  <c:v>42346.197916666664</c:v>
                </c:pt>
                <c:pt idx="3572">
                  <c:v>42346.208333333336</c:v>
                </c:pt>
                <c:pt idx="3573">
                  <c:v>42346.21875</c:v>
                </c:pt>
                <c:pt idx="3574">
                  <c:v>42346.229166666664</c:v>
                </c:pt>
                <c:pt idx="3575">
                  <c:v>42346.239583333336</c:v>
                </c:pt>
                <c:pt idx="3576">
                  <c:v>42346.25</c:v>
                </c:pt>
                <c:pt idx="3577">
                  <c:v>42346.260416666664</c:v>
                </c:pt>
                <c:pt idx="3578">
                  <c:v>42346.270833333336</c:v>
                </c:pt>
                <c:pt idx="3579">
                  <c:v>42346.28125</c:v>
                </c:pt>
                <c:pt idx="3580">
                  <c:v>42346.291666666664</c:v>
                </c:pt>
                <c:pt idx="3581">
                  <c:v>42346.302083333336</c:v>
                </c:pt>
                <c:pt idx="3582">
                  <c:v>42346.3125</c:v>
                </c:pt>
                <c:pt idx="3583">
                  <c:v>42346.322916666664</c:v>
                </c:pt>
                <c:pt idx="3584">
                  <c:v>42346.333333333336</c:v>
                </c:pt>
                <c:pt idx="3585">
                  <c:v>42346.34375</c:v>
                </c:pt>
                <c:pt idx="3586">
                  <c:v>42346.354166666664</c:v>
                </c:pt>
                <c:pt idx="3587">
                  <c:v>42346.364583333336</c:v>
                </c:pt>
                <c:pt idx="3588">
                  <c:v>42346.375</c:v>
                </c:pt>
                <c:pt idx="3589">
                  <c:v>42346.385416666664</c:v>
                </c:pt>
                <c:pt idx="3590">
                  <c:v>42346.395833333336</c:v>
                </c:pt>
                <c:pt idx="3591">
                  <c:v>42346.40625</c:v>
                </c:pt>
                <c:pt idx="3592">
                  <c:v>42346.416666666664</c:v>
                </c:pt>
                <c:pt idx="3593">
                  <c:v>42346.427083333336</c:v>
                </c:pt>
                <c:pt idx="3594">
                  <c:v>42346.4375</c:v>
                </c:pt>
                <c:pt idx="3595">
                  <c:v>42346.447916666664</c:v>
                </c:pt>
                <c:pt idx="3596">
                  <c:v>42346.458333333336</c:v>
                </c:pt>
                <c:pt idx="3597">
                  <c:v>42346.46875</c:v>
                </c:pt>
                <c:pt idx="3598">
                  <c:v>42346.479166666664</c:v>
                </c:pt>
                <c:pt idx="3599">
                  <c:v>42346.489583333336</c:v>
                </c:pt>
                <c:pt idx="3600">
                  <c:v>42346.5</c:v>
                </c:pt>
                <c:pt idx="3601">
                  <c:v>42346.510416666664</c:v>
                </c:pt>
                <c:pt idx="3602">
                  <c:v>42346.520833333336</c:v>
                </c:pt>
                <c:pt idx="3603">
                  <c:v>42346.53125</c:v>
                </c:pt>
                <c:pt idx="3604">
                  <c:v>42346.541666666664</c:v>
                </c:pt>
                <c:pt idx="3605">
                  <c:v>42346.552083333336</c:v>
                </c:pt>
                <c:pt idx="3606">
                  <c:v>42346.5625</c:v>
                </c:pt>
                <c:pt idx="3607">
                  <c:v>42346.572916666664</c:v>
                </c:pt>
                <c:pt idx="3608">
                  <c:v>42346.583333333336</c:v>
                </c:pt>
                <c:pt idx="3609">
                  <c:v>42346.59375</c:v>
                </c:pt>
                <c:pt idx="3610">
                  <c:v>42346.604166666664</c:v>
                </c:pt>
                <c:pt idx="3611">
                  <c:v>42346.614583333336</c:v>
                </c:pt>
                <c:pt idx="3612">
                  <c:v>42346.625</c:v>
                </c:pt>
                <c:pt idx="3613">
                  <c:v>42346.635416666664</c:v>
                </c:pt>
                <c:pt idx="3614">
                  <c:v>42346.645833333336</c:v>
                </c:pt>
                <c:pt idx="3615">
                  <c:v>42346.65625</c:v>
                </c:pt>
                <c:pt idx="3616">
                  <c:v>42346.666666666664</c:v>
                </c:pt>
                <c:pt idx="3617">
                  <c:v>42346.677083333336</c:v>
                </c:pt>
                <c:pt idx="3618">
                  <c:v>42346.6875</c:v>
                </c:pt>
                <c:pt idx="3619">
                  <c:v>42346.697916666664</c:v>
                </c:pt>
                <c:pt idx="3620">
                  <c:v>42346.708333333336</c:v>
                </c:pt>
                <c:pt idx="3621">
                  <c:v>42346.71875</c:v>
                </c:pt>
                <c:pt idx="3622">
                  <c:v>42346.729166666664</c:v>
                </c:pt>
                <c:pt idx="3623">
                  <c:v>42346.739583333336</c:v>
                </c:pt>
                <c:pt idx="3624">
                  <c:v>42346.75</c:v>
                </c:pt>
                <c:pt idx="3625">
                  <c:v>42346.760416666664</c:v>
                </c:pt>
                <c:pt idx="3626">
                  <c:v>42346.770833333336</c:v>
                </c:pt>
                <c:pt idx="3627">
                  <c:v>42346.78125</c:v>
                </c:pt>
                <c:pt idx="3628">
                  <c:v>42346.791666666664</c:v>
                </c:pt>
                <c:pt idx="3629">
                  <c:v>42346.802083333336</c:v>
                </c:pt>
                <c:pt idx="3630">
                  <c:v>42346.8125</c:v>
                </c:pt>
                <c:pt idx="3631">
                  <c:v>42346.822916666664</c:v>
                </c:pt>
                <c:pt idx="3632">
                  <c:v>42346.833333333336</c:v>
                </c:pt>
                <c:pt idx="3633">
                  <c:v>42346.84375</c:v>
                </c:pt>
                <c:pt idx="3634">
                  <c:v>42346.854166666664</c:v>
                </c:pt>
                <c:pt idx="3635">
                  <c:v>42346.864583333336</c:v>
                </c:pt>
                <c:pt idx="3636">
                  <c:v>42346.875</c:v>
                </c:pt>
                <c:pt idx="3637">
                  <c:v>42346.885416666664</c:v>
                </c:pt>
                <c:pt idx="3638">
                  <c:v>42346.895833333336</c:v>
                </c:pt>
                <c:pt idx="3639">
                  <c:v>42346.90625</c:v>
                </c:pt>
                <c:pt idx="3640">
                  <c:v>42346.916666666664</c:v>
                </c:pt>
                <c:pt idx="3641">
                  <c:v>42346.927083333336</c:v>
                </c:pt>
                <c:pt idx="3642">
                  <c:v>42346.9375</c:v>
                </c:pt>
                <c:pt idx="3643">
                  <c:v>42346.947916666664</c:v>
                </c:pt>
                <c:pt idx="3644">
                  <c:v>42346.958333333336</c:v>
                </c:pt>
                <c:pt idx="3645">
                  <c:v>42346.96875</c:v>
                </c:pt>
                <c:pt idx="3646">
                  <c:v>42346.979166666664</c:v>
                </c:pt>
                <c:pt idx="3647">
                  <c:v>42346.989583333336</c:v>
                </c:pt>
                <c:pt idx="3648">
                  <c:v>42347</c:v>
                </c:pt>
                <c:pt idx="3649">
                  <c:v>42347.010416666664</c:v>
                </c:pt>
                <c:pt idx="3650">
                  <c:v>42347.020833333336</c:v>
                </c:pt>
                <c:pt idx="3651">
                  <c:v>42347.03125</c:v>
                </c:pt>
                <c:pt idx="3652">
                  <c:v>42347.041666666664</c:v>
                </c:pt>
                <c:pt idx="3653">
                  <c:v>42347.052083333336</c:v>
                </c:pt>
                <c:pt idx="3654">
                  <c:v>42347.0625</c:v>
                </c:pt>
                <c:pt idx="3655">
                  <c:v>42347.072916666664</c:v>
                </c:pt>
                <c:pt idx="3656">
                  <c:v>42347.083333333336</c:v>
                </c:pt>
                <c:pt idx="3657">
                  <c:v>42347.09375</c:v>
                </c:pt>
                <c:pt idx="3658">
                  <c:v>42347.104166666664</c:v>
                </c:pt>
                <c:pt idx="3659">
                  <c:v>42347.114583333336</c:v>
                </c:pt>
                <c:pt idx="3660">
                  <c:v>42347.125</c:v>
                </c:pt>
                <c:pt idx="3661">
                  <c:v>42347.135416666664</c:v>
                </c:pt>
                <c:pt idx="3662">
                  <c:v>42347.145833333336</c:v>
                </c:pt>
                <c:pt idx="3663">
                  <c:v>42347.15625</c:v>
                </c:pt>
                <c:pt idx="3664">
                  <c:v>42347.166666666664</c:v>
                </c:pt>
                <c:pt idx="3665">
                  <c:v>42347.177083333336</c:v>
                </c:pt>
                <c:pt idx="3666">
                  <c:v>42347.1875</c:v>
                </c:pt>
                <c:pt idx="3667">
                  <c:v>42347.197916666664</c:v>
                </c:pt>
                <c:pt idx="3668">
                  <c:v>42347.208333333336</c:v>
                </c:pt>
                <c:pt idx="3669">
                  <c:v>42347.21875</c:v>
                </c:pt>
                <c:pt idx="3670">
                  <c:v>42347.229166666664</c:v>
                </c:pt>
                <c:pt idx="3671">
                  <c:v>42347.239583333336</c:v>
                </c:pt>
                <c:pt idx="3672">
                  <c:v>42347.25</c:v>
                </c:pt>
                <c:pt idx="3673">
                  <c:v>42347.260416666664</c:v>
                </c:pt>
                <c:pt idx="3674">
                  <c:v>42347.270833333336</c:v>
                </c:pt>
                <c:pt idx="3675">
                  <c:v>42347.28125</c:v>
                </c:pt>
                <c:pt idx="3676">
                  <c:v>42347.291666666664</c:v>
                </c:pt>
                <c:pt idx="3677">
                  <c:v>42347.302083333336</c:v>
                </c:pt>
                <c:pt idx="3678">
                  <c:v>42347.3125</c:v>
                </c:pt>
                <c:pt idx="3679">
                  <c:v>42347.322916666664</c:v>
                </c:pt>
                <c:pt idx="3680">
                  <c:v>42347.333333333336</c:v>
                </c:pt>
                <c:pt idx="3681">
                  <c:v>42347.34375</c:v>
                </c:pt>
                <c:pt idx="3682">
                  <c:v>42347.354166666664</c:v>
                </c:pt>
                <c:pt idx="3683">
                  <c:v>42347.364583333336</c:v>
                </c:pt>
                <c:pt idx="3684">
                  <c:v>42347.375</c:v>
                </c:pt>
                <c:pt idx="3685">
                  <c:v>42347.385416666664</c:v>
                </c:pt>
                <c:pt idx="3686">
                  <c:v>42347.395833333336</c:v>
                </c:pt>
                <c:pt idx="3687">
                  <c:v>42347.40625</c:v>
                </c:pt>
                <c:pt idx="3688">
                  <c:v>42347.416666666664</c:v>
                </c:pt>
                <c:pt idx="3689">
                  <c:v>42347.427083333336</c:v>
                </c:pt>
                <c:pt idx="3690">
                  <c:v>42347.4375</c:v>
                </c:pt>
                <c:pt idx="3691">
                  <c:v>42347.447916666664</c:v>
                </c:pt>
                <c:pt idx="3692">
                  <c:v>42347.458333333336</c:v>
                </c:pt>
                <c:pt idx="3693">
                  <c:v>42347.46875</c:v>
                </c:pt>
                <c:pt idx="3694">
                  <c:v>42347.479166666664</c:v>
                </c:pt>
                <c:pt idx="3695">
                  <c:v>42347.489583333336</c:v>
                </c:pt>
                <c:pt idx="3696">
                  <c:v>42347.5</c:v>
                </c:pt>
                <c:pt idx="3697">
                  <c:v>42347.510416666664</c:v>
                </c:pt>
                <c:pt idx="3698">
                  <c:v>42347.520833333336</c:v>
                </c:pt>
                <c:pt idx="3699">
                  <c:v>42347.53125</c:v>
                </c:pt>
                <c:pt idx="3700">
                  <c:v>42347.541666666664</c:v>
                </c:pt>
                <c:pt idx="3701">
                  <c:v>42347.552083333336</c:v>
                </c:pt>
                <c:pt idx="3702">
                  <c:v>42347.5625</c:v>
                </c:pt>
                <c:pt idx="3703">
                  <c:v>42347.572916666664</c:v>
                </c:pt>
                <c:pt idx="3704">
                  <c:v>42347.583333333336</c:v>
                </c:pt>
                <c:pt idx="3705">
                  <c:v>42347.59375</c:v>
                </c:pt>
                <c:pt idx="3706">
                  <c:v>42347.604166666664</c:v>
                </c:pt>
                <c:pt idx="3707">
                  <c:v>42347.614583333336</c:v>
                </c:pt>
                <c:pt idx="3708">
                  <c:v>42347.625</c:v>
                </c:pt>
                <c:pt idx="3709">
                  <c:v>42347.635416666664</c:v>
                </c:pt>
                <c:pt idx="3710">
                  <c:v>42347.645833333336</c:v>
                </c:pt>
                <c:pt idx="3711">
                  <c:v>42347.65625</c:v>
                </c:pt>
                <c:pt idx="3712">
                  <c:v>42347.666666666664</c:v>
                </c:pt>
                <c:pt idx="3713">
                  <c:v>42347.677083333336</c:v>
                </c:pt>
                <c:pt idx="3714">
                  <c:v>42347.6875</c:v>
                </c:pt>
                <c:pt idx="3715">
                  <c:v>42347.697916666664</c:v>
                </c:pt>
                <c:pt idx="3716">
                  <c:v>42347.708333333336</c:v>
                </c:pt>
                <c:pt idx="3717">
                  <c:v>42347.71875</c:v>
                </c:pt>
                <c:pt idx="3718">
                  <c:v>42347.729166666664</c:v>
                </c:pt>
                <c:pt idx="3719">
                  <c:v>42347.739583333336</c:v>
                </c:pt>
                <c:pt idx="3720">
                  <c:v>42347.75</c:v>
                </c:pt>
                <c:pt idx="3721">
                  <c:v>42347.760416666664</c:v>
                </c:pt>
                <c:pt idx="3722">
                  <c:v>42347.770833333336</c:v>
                </c:pt>
                <c:pt idx="3723">
                  <c:v>42347.78125</c:v>
                </c:pt>
                <c:pt idx="3724">
                  <c:v>42347.791666666664</c:v>
                </c:pt>
                <c:pt idx="3725">
                  <c:v>42347.802083333336</c:v>
                </c:pt>
                <c:pt idx="3726">
                  <c:v>42347.8125</c:v>
                </c:pt>
                <c:pt idx="3727">
                  <c:v>42347.822916666664</c:v>
                </c:pt>
                <c:pt idx="3728">
                  <c:v>42347.833333333336</c:v>
                </c:pt>
                <c:pt idx="3729">
                  <c:v>42347.84375</c:v>
                </c:pt>
                <c:pt idx="3730">
                  <c:v>42347.854166666664</c:v>
                </c:pt>
                <c:pt idx="3731">
                  <c:v>42347.864583333336</c:v>
                </c:pt>
                <c:pt idx="3732">
                  <c:v>42347.875</c:v>
                </c:pt>
                <c:pt idx="3733">
                  <c:v>42347.885416666664</c:v>
                </c:pt>
                <c:pt idx="3734">
                  <c:v>42347.895833333336</c:v>
                </c:pt>
                <c:pt idx="3735">
                  <c:v>42347.90625</c:v>
                </c:pt>
                <c:pt idx="3736">
                  <c:v>42347.916666666664</c:v>
                </c:pt>
                <c:pt idx="3737">
                  <c:v>42347.927083333336</c:v>
                </c:pt>
                <c:pt idx="3738">
                  <c:v>42347.9375</c:v>
                </c:pt>
                <c:pt idx="3739">
                  <c:v>42347.947916666664</c:v>
                </c:pt>
                <c:pt idx="3740">
                  <c:v>42347.958333333336</c:v>
                </c:pt>
                <c:pt idx="3741">
                  <c:v>42347.96875</c:v>
                </c:pt>
                <c:pt idx="3742">
                  <c:v>42347.979166666664</c:v>
                </c:pt>
                <c:pt idx="3743">
                  <c:v>42347.989583333336</c:v>
                </c:pt>
                <c:pt idx="3744">
                  <c:v>42348</c:v>
                </c:pt>
                <c:pt idx="3745">
                  <c:v>42348.010416666664</c:v>
                </c:pt>
                <c:pt idx="3746">
                  <c:v>42348.020833333336</c:v>
                </c:pt>
                <c:pt idx="3747">
                  <c:v>42348.03125</c:v>
                </c:pt>
                <c:pt idx="3748">
                  <c:v>42348.041666666664</c:v>
                </c:pt>
                <c:pt idx="3749">
                  <c:v>42348.052083333336</c:v>
                </c:pt>
                <c:pt idx="3750">
                  <c:v>42348.0625</c:v>
                </c:pt>
                <c:pt idx="3751">
                  <c:v>42348.072916666664</c:v>
                </c:pt>
                <c:pt idx="3752">
                  <c:v>42348.083333333336</c:v>
                </c:pt>
                <c:pt idx="3753">
                  <c:v>42348.09375</c:v>
                </c:pt>
                <c:pt idx="3754">
                  <c:v>42348.104166666664</c:v>
                </c:pt>
                <c:pt idx="3755">
                  <c:v>42348.114583333336</c:v>
                </c:pt>
                <c:pt idx="3756">
                  <c:v>42348.125</c:v>
                </c:pt>
                <c:pt idx="3757">
                  <c:v>42348.135416666664</c:v>
                </c:pt>
                <c:pt idx="3758">
                  <c:v>42348.145833333336</c:v>
                </c:pt>
                <c:pt idx="3759">
                  <c:v>42348.15625</c:v>
                </c:pt>
                <c:pt idx="3760">
                  <c:v>42348.166666666664</c:v>
                </c:pt>
                <c:pt idx="3761">
                  <c:v>42348.177083333336</c:v>
                </c:pt>
                <c:pt idx="3762">
                  <c:v>42348.1875</c:v>
                </c:pt>
                <c:pt idx="3763">
                  <c:v>42348.197916666664</c:v>
                </c:pt>
                <c:pt idx="3764">
                  <c:v>42348.208333333336</c:v>
                </c:pt>
                <c:pt idx="3765">
                  <c:v>42348.21875</c:v>
                </c:pt>
                <c:pt idx="3766">
                  <c:v>42348.229166666664</c:v>
                </c:pt>
                <c:pt idx="3767">
                  <c:v>42348.239583333336</c:v>
                </c:pt>
                <c:pt idx="3768">
                  <c:v>42348.25</c:v>
                </c:pt>
                <c:pt idx="3769">
                  <c:v>42348.260416666664</c:v>
                </c:pt>
                <c:pt idx="3770">
                  <c:v>42348.270833333336</c:v>
                </c:pt>
                <c:pt idx="3771">
                  <c:v>42348.28125</c:v>
                </c:pt>
                <c:pt idx="3772">
                  <c:v>42348.291666666664</c:v>
                </c:pt>
                <c:pt idx="3773">
                  <c:v>42348.302083333336</c:v>
                </c:pt>
                <c:pt idx="3774">
                  <c:v>42348.3125</c:v>
                </c:pt>
                <c:pt idx="3775">
                  <c:v>42348.322916666664</c:v>
                </c:pt>
                <c:pt idx="3776">
                  <c:v>42348.333333333336</c:v>
                </c:pt>
                <c:pt idx="3777">
                  <c:v>42348.34375</c:v>
                </c:pt>
                <c:pt idx="3778">
                  <c:v>42348.354166666664</c:v>
                </c:pt>
                <c:pt idx="3779">
                  <c:v>42348.364583333336</c:v>
                </c:pt>
                <c:pt idx="3780">
                  <c:v>42348.375</c:v>
                </c:pt>
                <c:pt idx="3781">
                  <c:v>42348.385416666664</c:v>
                </c:pt>
                <c:pt idx="3782">
                  <c:v>42348.395833333336</c:v>
                </c:pt>
                <c:pt idx="3783">
                  <c:v>42348.40625</c:v>
                </c:pt>
                <c:pt idx="3784">
                  <c:v>42348.416666666664</c:v>
                </c:pt>
                <c:pt idx="3785">
                  <c:v>42348.427083333336</c:v>
                </c:pt>
                <c:pt idx="3786">
                  <c:v>42348.4375</c:v>
                </c:pt>
                <c:pt idx="3787">
                  <c:v>42348.447916666664</c:v>
                </c:pt>
                <c:pt idx="3788">
                  <c:v>42348.458333333336</c:v>
                </c:pt>
                <c:pt idx="3789">
                  <c:v>42348.46875</c:v>
                </c:pt>
                <c:pt idx="3790">
                  <c:v>42348.479166666664</c:v>
                </c:pt>
                <c:pt idx="3791">
                  <c:v>42348.489583333336</c:v>
                </c:pt>
                <c:pt idx="3792">
                  <c:v>42348.5</c:v>
                </c:pt>
                <c:pt idx="3793">
                  <c:v>42348.510416666664</c:v>
                </c:pt>
                <c:pt idx="3794">
                  <c:v>42348.520833333336</c:v>
                </c:pt>
                <c:pt idx="3795">
                  <c:v>42348.53125</c:v>
                </c:pt>
                <c:pt idx="3796">
                  <c:v>42348.541666666664</c:v>
                </c:pt>
                <c:pt idx="3797">
                  <c:v>42348.552083333336</c:v>
                </c:pt>
                <c:pt idx="3798">
                  <c:v>42348.5625</c:v>
                </c:pt>
                <c:pt idx="3799">
                  <c:v>42348.572916666664</c:v>
                </c:pt>
                <c:pt idx="3800">
                  <c:v>42348.583333333336</c:v>
                </c:pt>
                <c:pt idx="3801">
                  <c:v>42348.59375</c:v>
                </c:pt>
                <c:pt idx="3802">
                  <c:v>42348.604166666664</c:v>
                </c:pt>
                <c:pt idx="3803">
                  <c:v>42348.614583333336</c:v>
                </c:pt>
                <c:pt idx="3804">
                  <c:v>42348.625</c:v>
                </c:pt>
                <c:pt idx="3805">
                  <c:v>42348.635416666664</c:v>
                </c:pt>
                <c:pt idx="3806">
                  <c:v>42348.645833333336</c:v>
                </c:pt>
                <c:pt idx="3807">
                  <c:v>42348.65625</c:v>
                </c:pt>
                <c:pt idx="3808">
                  <c:v>42348.666666666664</c:v>
                </c:pt>
                <c:pt idx="3809">
                  <c:v>42348.677083333336</c:v>
                </c:pt>
                <c:pt idx="3810">
                  <c:v>42348.6875</c:v>
                </c:pt>
                <c:pt idx="3811">
                  <c:v>42348.697916666664</c:v>
                </c:pt>
                <c:pt idx="3812">
                  <c:v>42348.708333333336</c:v>
                </c:pt>
                <c:pt idx="3813">
                  <c:v>42348.71875</c:v>
                </c:pt>
                <c:pt idx="3814">
                  <c:v>42348.729166666664</c:v>
                </c:pt>
                <c:pt idx="3815">
                  <c:v>42348.739583333336</c:v>
                </c:pt>
                <c:pt idx="3816">
                  <c:v>42348.75</c:v>
                </c:pt>
                <c:pt idx="3817">
                  <c:v>42348.760416666664</c:v>
                </c:pt>
                <c:pt idx="3818">
                  <c:v>42348.770833333336</c:v>
                </c:pt>
                <c:pt idx="3819">
                  <c:v>42348.78125</c:v>
                </c:pt>
                <c:pt idx="3820">
                  <c:v>42348.791666666664</c:v>
                </c:pt>
                <c:pt idx="3821">
                  <c:v>42348.802083333336</c:v>
                </c:pt>
                <c:pt idx="3822">
                  <c:v>42348.8125</c:v>
                </c:pt>
                <c:pt idx="3823">
                  <c:v>42348.822916666664</c:v>
                </c:pt>
                <c:pt idx="3824">
                  <c:v>42348.833333333336</c:v>
                </c:pt>
                <c:pt idx="3825">
                  <c:v>42348.84375</c:v>
                </c:pt>
                <c:pt idx="3826">
                  <c:v>42348.854166666664</c:v>
                </c:pt>
                <c:pt idx="3827">
                  <c:v>42348.864583333336</c:v>
                </c:pt>
                <c:pt idx="3828">
                  <c:v>42348.875</c:v>
                </c:pt>
                <c:pt idx="3829">
                  <c:v>42348.885416666664</c:v>
                </c:pt>
                <c:pt idx="3830">
                  <c:v>42348.895833333336</c:v>
                </c:pt>
                <c:pt idx="3831">
                  <c:v>42348.90625</c:v>
                </c:pt>
                <c:pt idx="3832">
                  <c:v>42348.916666666664</c:v>
                </c:pt>
                <c:pt idx="3833">
                  <c:v>42348.927083333336</c:v>
                </c:pt>
                <c:pt idx="3834">
                  <c:v>42348.9375</c:v>
                </c:pt>
                <c:pt idx="3835">
                  <c:v>42348.947916666664</c:v>
                </c:pt>
                <c:pt idx="3836">
                  <c:v>42348.958333333336</c:v>
                </c:pt>
                <c:pt idx="3837">
                  <c:v>42348.96875</c:v>
                </c:pt>
                <c:pt idx="3838">
                  <c:v>42348.979166666664</c:v>
                </c:pt>
                <c:pt idx="3839">
                  <c:v>42348.989583333336</c:v>
                </c:pt>
                <c:pt idx="3840">
                  <c:v>42349</c:v>
                </c:pt>
                <c:pt idx="3841">
                  <c:v>42349.010416666664</c:v>
                </c:pt>
                <c:pt idx="3842">
                  <c:v>42349.020833333336</c:v>
                </c:pt>
                <c:pt idx="3843">
                  <c:v>42349.03125</c:v>
                </c:pt>
                <c:pt idx="3844">
                  <c:v>42349.041666666664</c:v>
                </c:pt>
                <c:pt idx="3845">
                  <c:v>42349.052083333336</c:v>
                </c:pt>
                <c:pt idx="3846">
                  <c:v>42349.0625</c:v>
                </c:pt>
                <c:pt idx="3847">
                  <c:v>42349.072916666664</c:v>
                </c:pt>
                <c:pt idx="3848">
                  <c:v>42349.083333333336</c:v>
                </c:pt>
                <c:pt idx="3849">
                  <c:v>42349.09375</c:v>
                </c:pt>
                <c:pt idx="3850">
                  <c:v>42349.104166666664</c:v>
                </c:pt>
                <c:pt idx="3851">
                  <c:v>42349.114583333336</c:v>
                </c:pt>
                <c:pt idx="3852">
                  <c:v>42349.125</c:v>
                </c:pt>
                <c:pt idx="3853">
                  <c:v>42349.135416666664</c:v>
                </c:pt>
                <c:pt idx="3854">
                  <c:v>42349.145833333336</c:v>
                </c:pt>
                <c:pt idx="3855">
                  <c:v>42349.15625</c:v>
                </c:pt>
                <c:pt idx="3856">
                  <c:v>42349.166666666664</c:v>
                </c:pt>
                <c:pt idx="3857">
                  <c:v>42349.177083333336</c:v>
                </c:pt>
                <c:pt idx="3858">
                  <c:v>42349.1875</c:v>
                </c:pt>
                <c:pt idx="3859">
                  <c:v>42349.197916666664</c:v>
                </c:pt>
                <c:pt idx="3860">
                  <c:v>42349.208333333336</c:v>
                </c:pt>
                <c:pt idx="3861">
                  <c:v>42349.21875</c:v>
                </c:pt>
                <c:pt idx="3862">
                  <c:v>42349.229166666664</c:v>
                </c:pt>
                <c:pt idx="3863">
                  <c:v>42349.239583333336</c:v>
                </c:pt>
                <c:pt idx="3864">
                  <c:v>42349.25</c:v>
                </c:pt>
                <c:pt idx="3865">
                  <c:v>42349.260416666664</c:v>
                </c:pt>
                <c:pt idx="3866">
                  <c:v>42349.270833333336</c:v>
                </c:pt>
                <c:pt idx="3867">
                  <c:v>42349.28125</c:v>
                </c:pt>
                <c:pt idx="3868">
                  <c:v>42349.291666666664</c:v>
                </c:pt>
                <c:pt idx="3869">
                  <c:v>42349.302083333336</c:v>
                </c:pt>
                <c:pt idx="3870">
                  <c:v>42349.3125</c:v>
                </c:pt>
                <c:pt idx="3871">
                  <c:v>42349.322916666664</c:v>
                </c:pt>
                <c:pt idx="3872">
                  <c:v>42349.333333333336</c:v>
                </c:pt>
                <c:pt idx="3873">
                  <c:v>42349.34375</c:v>
                </c:pt>
                <c:pt idx="3874">
                  <c:v>42349.354166666664</c:v>
                </c:pt>
                <c:pt idx="3875">
                  <c:v>42349.364583333336</c:v>
                </c:pt>
                <c:pt idx="3876">
                  <c:v>42349.375</c:v>
                </c:pt>
                <c:pt idx="3877">
                  <c:v>42349.385416666664</c:v>
                </c:pt>
                <c:pt idx="3878">
                  <c:v>42349.395833333336</c:v>
                </c:pt>
                <c:pt idx="3879">
                  <c:v>42349.40625</c:v>
                </c:pt>
                <c:pt idx="3880">
                  <c:v>42349.416666666664</c:v>
                </c:pt>
                <c:pt idx="3881">
                  <c:v>42349.427083333336</c:v>
                </c:pt>
                <c:pt idx="3882">
                  <c:v>42349.4375</c:v>
                </c:pt>
                <c:pt idx="3883">
                  <c:v>42349.447916666664</c:v>
                </c:pt>
                <c:pt idx="3884">
                  <c:v>42349.458333333336</c:v>
                </c:pt>
                <c:pt idx="3885">
                  <c:v>42349.46875</c:v>
                </c:pt>
                <c:pt idx="3886">
                  <c:v>42349.479166666664</c:v>
                </c:pt>
                <c:pt idx="3887">
                  <c:v>42349.489583333336</c:v>
                </c:pt>
                <c:pt idx="3888">
                  <c:v>42349.5</c:v>
                </c:pt>
                <c:pt idx="3889">
                  <c:v>42349.510416666664</c:v>
                </c:pt>
                <c:pt idx="3890">
                  <c:v>42349.520833333336</c:v>
                </c:pt>
                <c:pt idx="3891">
                  <c:v>42349.53125</c:v>
                </c:pt>
                <c:pt idx="3892">
                  <c:v>42349.541666666664</c:v>
                </c:pt>
                <c:pt idx="3893">
                  <c:v>42349.552083333336</c:v>
                </c:pt>
                <c:pt idx="3894">
                  <c:v>42349.5625</c:v>
                </c:pt>
                <c:pt idx="3895">
                  <c:v>42349.572916666664</c:v>
                </c:pt>
                <c:pt idx="3896">
                  <c:v>42349.583333333336</c:v>
                </c:pt>
                <c:pt idx="3897">
                  <c:v>42349.59375</c:v>
                </c:pt>
                <c:pt idx="3898">
                  <c:v>42349.604166666664</c:v>
                </c:pt>
                <c:pt idx="3899">
                  <c:v>42349.614583333336</c:v>
                </c:pt>
                <c:pt idx="3900">
                  <c:v>42349.625</c:v>
                </c:pt>
                <c:pt idx="3901">
                  <c:v>42349.635416666664</c:v>
                </c:pt>
                <c:pt idx="3902">
                  <c:v>42349.645833333336</c:v>
                </c:pt>
                <c:pt idx="3903">
                  <c:v>42349.65625</c:v>
                </c:pt>
                <c:pt idx="3904">
                  <c:v>42349.666666666664</c:v>
                </c:pt>
                <c:pt idx="3905">
                  <c:v>42349.677083333336</c:v>
                </c:pt>
                <c:pt idx="3906">
                  <c:v>42349.6875</c:v>
                </c:pt>
                <c:pt idx="3907">
                  <c:v>42349.697916666664</c:v>
                </c:pt>
                <c:pt idx="3908">
                  <c:v>42349.708333333336</c:v>
                </c:pt>
                <c:pt idx="3909">
                  <c:v>42349.71875</c:v>
                </c:pt>
                <c:pt idx="3910">
                  <c:v>42349.729166666664</c:v>
                </c:pt>
                <c:pt idx="3911">
                  <c:v>42349.739583333336</c:v>
                </c:pt>
                <c:pt idx="3912">
                  <c:v>42349.75</c:v>
                </c:pt>
                <c:pt idx="3913">
                  <c:v>42349.760416666664</c:v>
                </c:pt>
                <c:pt idx="3914">
                  <c:v>42349.770833333336</c:v>
                </c:pt>
                <c:pt idx="3915">
                  <c:v>42349.78125</c:v>
                </c:pt>
                <c:pt idx="3916">
                  <c:v>42349.791666666664</c:v>
                </c:pt>
                <c:pt idx="3917">
                  <c:v>42349.802083333336</c:v>
                </c:pt>
                <c:pt idx="3918">
                  <c:v>42349.8125</c:v>
                </c:pt>
                <c:pt idx="3919">
                  <c:v>42349.822916666664</c:v>
                </c:pt>
                <c:pt idx="3920">
                  <c:v>42349.833333333336</c:v>
                </c:pt>
                <c:pt idx="3921">
                  <c:v>42349.84375</c:v>
                </c:pt>
                <c:pt idx="3922">
                  <c:v>42349.854166666664</c:v>
                </c:pt>
                <c:pt idx="3923">
                  <c:v>42349.864583333336</c:v>
                </c:pt>
                <c:pt idx="3924">
                  <c:v>42349.875</c:v>
                </c:pt>
                <c:pt idx="3925">
                  <c:v>42349.885416666664</c:v>
                </c:pt>
                <c:pt idx="3926">
                  <c:v>42349.895833333336</c:v>
                </c:pt>
                <c:pt idx="3927">
                  <c:v>42349.90625</c:v>
                </c:pt>
                <c:pt idx="3928">
                  <c:v>42349.916666666664</c:v>
                </c:pt>
                <c:pt idx="3929">
                  <c:v>42349.927083333336</c:v>
                </c:pt>
                <c:pt idx="3930">
                  <c:v>42349.9375</c:v>
                </c:pt>
                <c:pt idx="3931">
                  <c:v>42349.947916666664</c:v>
                </c:pt>
                <c:pt idx="3932">
                  <c:v>42349.958333333336</c:v>
                </c:pt>
                <c:pt idx="3933">
                  <c:v>42349.96875</c:v>
                </c:pt>
                <c:pt idx="3934">
                  <c:v>42349.979166666664</c:v>
                </c:pt>
                <c:pt idx="3935">
                  <c:v>42349.989583333336</c:v>
                </c:pt>
                <c:pt idx="3936">
                  <c:v>42350</c:v>
                </c:pt>
                <c:pt idx="3937">
                  <c:v>42350.010416666664</c:v>
                </c:pt>
                <c:pt idx="3938">
                  <c:v>42350.020833333336</c:v>
                </c:pt>
                <c:pt idx="3939">
                  <c:v>42350.03125</c:v>
                </c:pt>
                <c:pt idx="3940">
                  <c:v>42350.041666666664</c:v>
                </c:pt>
                <c:pt idx="3941">
                  <c:v>42350.052083333336</c:v>
                </c:pt>
                <c:pt idx="3942">
                  <c:v>42350.0625</c:v>
                </c:pt>
                <c:pt idx="3943">
                  <c:v>42350.072916666664</c:v>
                </c:pt>
                <c:pt idx="3944">
                  <c:v>42350.083333333336</c:v>
                </c:pt>
                <c:pt idx="3945">
                  <c:v>42350.09375</c:v>
                </c:pt>
                <c:pt idx="3946">
                  <c:v>42350.104166666664</c:v>
                </c:pt>
                <c:pt idx="3947">
                  <c:v>42350.114583333336</c:v>
                </c:pt>
                <c:pt idx="3948">
                  <c:v>42350.125</c:v>
                </c:pt>
                <c:pt idx="3949">
                  <c:v>42350.135416666664</c:v>
                </c:pt>
                <c:pt idx="3950">
                  <c:v>42350.145833333336</c:v>
                </c:pt>
                <c:pt idx="3951">
                  <c:v>42350.15625</c:v>
                </c:pt>
                <c:pt idx="3952">
                  <c:v>42350.166666666664</c:v>
                </c:pt>
                <c:pt idx="3953">
                  <c:v>42350.177083333336</c:v>
                </c:pt>
                <c:pt idx="3954">
                  <c:v>42350.1875</c:v>
                </c:pt>
                <c:pt idx="3955">
                  <c:v>42350.197916666664</c:v>
                </c:pt>
                <c:pt idx="3956">
                  <c:v>42350.208333333336</c:v>
                </c:pt>
                <c:pt idx="3957">
                  <c:v>42350.21875</c:v>
                </c:pt>
                <c:pt idx="3958">
                  <c:v>42350.229166666664</c:v>
                </c:pt>
                <c:pt idx="3959">
                  <c:v>42350.239583333336</c:v>
                </c:pt>
                <c:pt idx="3960">
                  <c:v>42350.25</c:v>
                </c:pt>
                <c:pt idx="3961">
                  <c:v>42350.260416666664</c:v>
                </c:pt>
                <c:pt idx="3962">
                  <c:v>42350.270833333336</c:v>
                </c:pt>
                <c:pt idx="3963">
                  <c:v>42350.28125</c:v>
                </c:pt>
                <c:pt idx="3964">
                  <c:v>42350.291666666664</c:v>
                </c:pt>
                <c:pt idx="3965">
                  <c:v>42350.302083333336</c:v>
                </c:pt>
                <c:pt idx="3966">
                  <c:v>42350.3125</c:v>
                </c:pt>
                <c:pt idx="3967">
                  <c:v>42350.322916666664</c:v>
                </c:pt>
                <c:pt idx="3968">
                  <c:v>42350.333333333336</c:v>
                </c:pt>
                <c:pt idx="3969">
                  <c:v>42350.34375</c:v>
                </c:pt>
                <c:pt idx="3970">
                  <c:v>42350.354166666664</c:v>
                </c:pt>
                <c:pt idx="3971">
                  <c:v>42350.364583333336</c:v>
                </c:pt>
                <c:pt idx="3972">
                  <c:v>42350.375</c:v>
                </c:pt>
                <c:pt idx="3973">
                  <c:v>42350.385416666664</c:v>
                </c:pt>
                <c:pt idx="3974">
                  <c:v>42350.395833333336</c:v>
                </c:pt>
                <c:pt idx="3975">
                  <c:v>42350.40625</c:v>
                </c:pt>
                <c:pt idx="3976">
                  <c:v>42350.416666666664</c:v>
                </c:pt>
                <c:pt idx="3977">
                  <c:v>42350.427083333336</c:v>
                </c:pt>
                <c:pt idx="3978">
                  <c:v>42350.4375</c:v>
                </c:pt>
                <c:pt idx="3979">
                  <c:v>42350.447916666664</c:v>
                </c:pt>
                <c:pt idx="3980">
                  <c:v>42350.458333333336</c:v>
                </c:pt>
                <c:pt idx="3981">
                  <c:v>42350.46875</c:v>
                </c:pt>
                <c:pt idx="3982">
                  <c:v>42350.479166666664</c:v>
                </c:pt>
                <c:pt idx="3983">
                  <c:v>42350.489583333336</c:v>
                </c:pt>
                <c:pt idx="3984">
                  <c:v>42350.5</c:v>
                </c:pt>
                <c:pt idx="3985">
                  <c:v>42350.510416666664</c:v>
                </c:pt>
                <c:pt idx="3986">
                  <c:v>42350.520833333336</c:v>
                </c:pt>
                <c:pt idx="3987">
                  <c:v>42350.53125</c:v>
                </c:pt>
                <c:pt idx="3988">
                  <c:v>42350.541666666664</c:v>
                </c:pt>
                <c:pt idx="3989">
                  <c:v>42350.552083333336</c:v>
                </c:pt>
                <c:pt idx="3990">
                  <c:v>42350.5625</c:v>
                </c:pt>
                <c:pt idx="3991">
                  <c:v>42350.572916666664</c:v>
                </c:pt>
                <c:pt idx="3992">
                  <c:v>42350.583333333336</c:v>
                </c:pt>
                <c:pt idx="3993">
                  <c:v>42350.59375</c:v>
                </c:pt>
                <c:pt idx="3994">
                  <c:v>42350.604166666664</c:v>
                </c:pt>
                <c:pt idx="3995">
                  <c:v>42350.614583333336</c:v>
                </c:pt>
                <c:pt idx="3996">
                  <c:v>42350.625</c:v>
                </c:pt>
                <c:pt idx="3997">
                  <c:v>42350.635416666664</c:v>
                </c:pt>
                <c:pt idx="3998">
                  <c:v>42350.645833333336</c:v>
                </c:pt>
                <c:pt idx="3999">
                  <c:v>42350.65625</c:v>
                </c:pt>
                <c:pt idx="4000">
                  <c:v>42350.666666666664</c:v>
                </c:pt>
                <c:pt idx="4001">
                  <c:v>42350.677083333336</c:v>
                </c:pt>
                <c:pt idx="4002">
                  <c:v>42350.6875</c:v>
                </c:pt>
                <c:pt idx="4003">
                  <c:v>42350.697916666664</c:v>
                </c:pt>
                <c:pt idx="4004">
                  <c:v>42350.708333333336</c:v>
                </c:pt>
                <c:pt idx="4005">
                  <c:v>42350.71875</c:v>
                </c:pt>
                <c:pt idx="4006">
                  <c:v>42350.729166666664</c:v>
                </c:pt>
                <c:pt idx="4007">
                  <c:v>42350.739583333336</c:v>
                </c:pt>
                <c:pt idx="4008">
                  <c:v>42350.75</c:v>
                </c:pt>
                <c:pt idx="4009">
                  <c:v>42350.760416666664</c:v>
                </c:pt>
                <c:pt idx="4010">
                  <c:v>42350.770833333336</c:v>
                </c:pt>
                <c:pt idx="4011">
                  <c:v>42350.78125</c:v>
                </c:pt>
                <c:pt idx="4012">
                  <c:v>42350.791666666664</c:v>
                </c:pt>
                <c:pt idx="4013">
                  <c:v>42350.802083333336</c:v>
                </c:pt>
                <c:pt idx="4014">
                  <c:v>42350.8125</c:v>
                </c:pt>
                <c:pt idx="4015">
                  <c:v>42350.822916666664</c:v>
                </c:pt>
                <c:pt idx="4016">
                  <c:v>42350.833333333336</c:v>
                </c:pt>
                <c:pt idx="4017">
                  <c:v>42350.84375</c:v>
                </c:pt>
                <c:pt idx="4018">
                  <c:v>42350.854166666664</c:v>
                </c:pt>
                <c:pt idx="4019">
                  <c:v>42350.864583333336</c:v>
                </c:pt>
                <c:pt idx="4020">
                  <c:v>42350.875</c:v>
                </c:pt>
                <c:pt idx="4021">
                  <c:v>42350.885416666664</c:v>
                </c:pt>
                <c:pt idx="4022">
                  <c:v>42350.895833333336</c:v>
                </c:pt>
                <c:pt idx="4023">
                  <c:v>42350.90625</c:v>
                </c:pt>
                <c:pt idx="4024">
                  <c:v>42350.916666666664</c:v>
                </c:pt>
                <c:pt idx="4025">
                  <c:v>42350.927083333336</c:v>
                </c:pt>
                <c:pt idx="4026">
                  <c:v>42350.9375</c:v>
                </c:pt>
                <c:pt idx="4027">
                  <c:v>42350.947916666664</c:v>
                </c:pt>
                <c:pt idx="4028">
                  <c:v>42350.958333333336</c:v>
                </c:pt>
                <c:pt idx="4029">
                  <c:v>42350.96875</c:v>
                </c:pt>
                <c:pt idx="4030">
                  <c:v>42350.979166666664</c:v>
                </c:pt>
                <c:pt idx="4031">
                  <c:v>42350.989583333336</c:v>
                </c:pt>
                <c:pt idx="4032">
                  <c:v>42351</c:v>
                </c:pt>
                <c:pt idx="4033">
                  <c:v>42351.010416666664</c:v>
                </c:pt>
                <c:pt idx="4034">
                  <c:v>42351.020833333336</c:v>
                </c:pt>
                <c:pt idx="4035">
                  <c:v>42351.03125</c:v>
                </c:pt>
                <c:pt idx="4036">
                  <c:v>42351.041666666664</c:v>
                </c:pt>
                <c:pt idx="4037">
                  <c:v>42351.052083333336</c:v>
                </c:pt>
                <c:pt idx="4038">
                  <c:v>42351.0625</c:v>
                </c:pt>
                <c:pt idx="4039">
                  <c:v>42351.072916666664</c:v>
                </c:pt>
                <c:pt idx="4040">
                  <c:v>42351.083333333336</c:v>
                </c:pt>
                <c:pt idx="4041">
                  <c:v>42351.09375</c:v>
                </c:pt>
                <c:pt idx="4042">
                  <c:v>42351.104166666664</c:v>
                </c:pt>
                <c:pt idx="4043">
                  <c:v>42351.114583333336</c:v>
                </c:pt>
                <c:pt idx="4044">
                  <c:v>42351.125</c:v>
                </c:pt>
                <c:pt idx="4045">
                  <c:v>42351.135416666664</c:v>
                </c:pt>
                <c:pt idx="4046">
                  <c:v>42351.145833333336</c:v>
                </c:pt>
                <c:pt idx="4047">
                  <c:v>42351.15625</c:v>
                </c:pt>
                <c:pt idx="4048">
                  <c:v>42351.166666666664</c:v>
                </c:pt>
                <c:pt idx="4049">
                  <c:v>42351.177083333336</c:v>
                </c:pt>
                <c:pt idx="4050">
                  <c:v>42351.1875</c:v>
                </c:pt>
                <c:pt idx="4051">
                  <c:v>42351.197916666664</c:v>
                </c:pt>
                <c:pt idx="4052">
                  <c:v>42351.208333333336</c:v>
                </c:pt>
                <c:pt idx="4053">
                  <c:v>42351.21875</c:v>
                </c:pt>
                <c:pt idx="4054">
                  <c:v>42351.229166666664</c:v>
                </c:pt>
                <c:pt idx="4055">
                  <c:v>42351.239583333336</c:v>
                </c:pt>
                <c:pt idx="4056">
                  <c:v>42351.25</c:v>
                </c:pt>
                <c:pt idx="4057">
                  <c:v>42351.260416666664</c:v>
                </c:pt>
                <c:pt idx="4058">
                  <c:v>42351.270833333336</c:v>
                </c:pt>
                <c:pt idx="4059">
                  <c:v>42351.28125</c:v>
                </c:pt>
                <c:pt idx="4060">
                  <c:v>42351.291666666664</c:v>
                </c:pt>
                <c:pt idx="4061">
                  <c:v>42351.302083333336</c:v>
                </c:pt>
                <c:pt idx="4062">
                  <c:v>42351.3125</c:v>
                </c:pt>
                <c:pt idx="4063">
                  <c:v>42351.322916666664</c:v>
                </c:pt>
                <c:pt idx="4064">
                  <c:v>42351.333333333336</c:v>
                </c:pt>
                <c:pt idx="4065">
                  <c:v>42351.34375</c:v>
                </c:pt>
                <c:pt idx="4066">
                  <c:v>42351.354166666664</c:v>
                </c:pt>
                <c:pt idx="4067">
                  <c:v>42351.364583333336</c:v>
                </c:pt>
                <c:pt idx="4068">
                  <c:v>42351.375</c:v>
                </c:pt>
                <c:pt idx="4069">
                  <c:v>42351.385416666664</c:v>
                </c:pt>
                <c:pt idx="4070">
                  <c:v>42351.395833333336</c:v>
                </c:pt>
                <c:pt idx="4071">
                  <c:v>42351.40625</c:v>
                </c:pt>
                <c:pt idx="4072">
                  <c:v>42351.416666666664</c:v>
                </c:pt>
                <c:pt idx="4073">
                  <c:v>42351.427083333336</c:v>
                </c:pt>
                <c:pt idx="4074">
                  <c:v>42351.4375</c:v>
                </c:pt>
                <c:pt idx="4075">
                  <c:v>42351.447916666664</c:v>
                </c:pt>
                <c:pt idx="4076">
                  <c:v>42351.458333333336</c:v>
                </c:pt>
                <c:pt idx="4077">
                  <c:v>42351.46875</c:v>
                </c:pt>
                <c:pt idx="4078">
                  <c:v>42351.479166666664</c:v>
                </c:pt>
                <c:pt idx="4079">
                  <c:v>42351.489583333336</c:v>
                </c:pt>
                <c:pt idx="4080">
                  <c:v>42351.5</c:v>
                </c:pt>
                <c:pt idx="4081">
                  <c:v>42351.510416666664</c:v>
                </c:pt>
                <c:pt idx="4082">
                  <c:v>42351.520833333336</c:v>
                </c:pt>
                <c:pt idx="4083">
                  <c:v>42351.53125</c:v>
                </c:pt>
                <c:pt idx="4084">
                  <c:v>42351.541666666664</c:v>
                </c:pt>
                <c:pt idx="4085">
                  <c:v>42351.552083333336</c:v>
                </c:pt>
                <c:pt idx="4086">
                  <c:v>42351.5625</c:v>
                </c:pt>
                <c:pt idx="4087">
                  <c:v>42351.572916666664</c:v>
                </c:pt>
                <c:pt idx="4088">
                  <c:v>42351.583333333336</c:v>
                </c:pt>
                <c:pt idx="4089">
                  <c:v>42351.59375</c:v>
                </c:pt>
                <c:pt idx="4090">
                  <c:v>42351.604166666664</c:v>
                </c:pt>
                <c:pt idx="4091">
                  <c:v>42351.614583333336</c:v>
                </c:pt>
                <c:pt idx="4092">
                  <c:v>42351.625</c:v>
                </c:pt>
                <c:pt idx="4093">
                  <c:v>42351.635416666664</c:v>
                </c:pt>
                <c:pt idx="4094">
                  <c:v>42351.645833333336</c:v>
                </c:pt>
                <c:pt idx="4095">
                  <c:v>42351.65625</c:v>
                </c:pt>
                <c:pt idx="4096">
                  <c:v>42351.666666666664</c:v>
                </c:pt>
                <c:pt idx="4097">
                  <c:v>42351.677083333336</c:v>
                </c:pt>
                <c:pt idx="4098">
                  <c:v>42351.6875</c:v>
                </c:pt>
                <c:pt idx="4099">
                  <c:v>42351.697916666664</c:v>
                </c:pt>
                <c:pt idx="4100">
                  <c:v>42351.708333333336</c:v>
                </c:pt>
                <c:pt idx="4101">
                  <c:v>42351.71875</c:v>
                </c:pt>
                <c:pt idx="4102">
                  <c:v>42351.729166666664</c:v>
                </c:pt>
                <c:pt idx="4103">
                  <c:v>42351.739583333336</c:v>
                </c:pt>
                <c:pt idx="4104">
                  <c:v>42351.75</c:v>
                </c:pt>
                <c:pt idx="4105">
                  <c:v>42351.760416666664</c:v>
                </c:pt>
                <c:pt idx="4106">
                  <c:v>42351.770833333336</c:v>
                </c:pt>
                <c:pt idx="4107">
                  <c:v>42351.78125</c:v>
                </c:pt>
                <c:pt idx="4108">
                  <c:v>42351.791666666664</c:v>
                </c:pt>
                <c:pt idx="4109">
                  <c:v>42351.802083333336</c:v>
                </c:pt>
                <c:pt idx="4110">
                  <c:v>42351.8125</c:v>
                </c:pt>
                <c:pt idx="4111">
                  <c:v>42351.822916666664</c:v>
                </c:pt>
                <c:pt idx="4112">
                  <c:v>42351.833333333336</c:v>
                </c:pt>
                <c:pt idx="4113">
                  <c:v>42351.84375</c:v>
                </c:pt>
                <c:pt idx="4114">
                  <c:v>42351.854166666664</c:v>
                </c:pt>
                <c:pt idx="4115">
                  <c:v>42351.864583333336</c:v>
                </c:pt>
                <c:pt idx="4116">
                  <c:v>42351.875</c:v>
                </c:pt>
                <c:pt idx="4117">
                  <c:v>42351.885416666664</c:v>
                </c:pt>
                <c:pt idx="4118">
                  <c:v>42351.895833333336</c:v>
                </c:pt>
                <c:pt idx="4119">
                  <c:v>42351.90625</c:v>
                </c:pt>
                <c:pt idx="4120">
                  <c:v>42351.916666666664</c:v>
                </c:pt>
                <c:pt idx="4121">
                  <c:v>42351.927083333336</c:v>
                </c:pt>
                <c:pt idx="4122">
                  <c:v>42351.9375</c:v>
                </c:pt>
                <c:pt idx="4123">
                  <c:v>42351.947916666664</c:v>
                </c:pt>
                <c:pt idx="4124">
                  <c:v>42351.958333333336</c:v>
                </c:pt>
                <c:pt idx="4125">
                  <c:v>42351.96875</c:v>
                </c:pt>
                <c:pt idx="4126">
                  <c:v>42351.979166666664</c:v>
                </c:pt>
                <c:pt idx="4127">
                  <c:v>42351.989583333336</c:v>
                </c:pt>
                <c:pt idx="4128">
                  <c:v>42352</c:v>
                </c:pt>
                <c:pt idx="4129">
                  <c:v>42352.010416666664</c:v>
                </c:pt>
                <c:pt idx="4130">
                  <c:v>42352.020833333336</c:v>
                </c:pt>
                <c:pt idx="4131">
                  <c:v>42352.03125</c:v>
                </c:pt>
                <c:pt idx="4132">
                  <c:v>42352.041666666664</c:v>
                </c:pt>
                <c:pt idx="4133">
                  <c:v>42352.052083333336</c:v>
                </c:pt>
                <c:pt idx="4134">
                  <c:v>42352.0625</c:v>
                </c:pt>
                <c:pt idx="4135">
                  <c:v>42352.072916666664</c:v>
                </c:pt>
                <c:pt idx="4136">
                  <c:v>42352.083333333336</c:v>
                </c:pt>
                <c:pt idx="4137">
                  <c:v>42352.09375</c:v>
                </c:pt>
                <c:pt idx="4138">
                  <c:v>42352.104166666664</c:v>
                </c:pt>
                <c:pt idx="4139">
                  <c:v>42352.114583333336</c:v>
                </c:pt>
                <c:pt idx="4140">
                  <c:v>42352.125</c:v>
                </c:pt>
                <c:pt idx="4141">
                  <c:v>42352.135416666664</c:v>
                </c:pt>
                <c:pt idx="4142">
                  <c:v>42352.145833333336</c:v>
                </c:pt>
                <c:pt idx="4143">
                  <c:v>42352.15625</c:v>
                </c:pt>
                <c:pt idx="4144">
                  <c:v>42352.166666666664</c:v>
                </c:pt>
                <c:pt idx="4145">
                  <c:v>42352.177083333336</c:v>
                </c:pt>
                <c:pt idx="4146">
                  <c:v>42352.1875</c:v>
                </c:pt>
                <c:pt idx="4147">
                  <c:v>42352.197916666664</c:v>
                </c:pt>
                <c:pt idx="4148">
                  <c:v>42352.208333333336</c:v>
                </c:pt>
                <c:pt idx="4149">
                  <c:v>42352.21875</c:v>
                </c:pt>
                <c:pt idx="4150">
                  <c:v>42352.229166666664</c:v>
                </c:pt>
                <c:pt idx="4151">
                  <c:v>42352.239583333336</c:v>
                </c:pt>
                <c:pt idx="4152">
                  <c:v>42352.25</c:v>
                </c:pt>
                <c:pt idx="4153">
                  <c:v>42352.260416666664</c:v>
                </c:pt>
                <c:pt idx="4154">
                  <c:v>42352.270833333336</c:v>
                </c:pt>
                <c:pt idx="4155">
                  <c:v>42352.28125</c:v>
                </c:pt>
                <c:pt idx="4156">
                  <c:v>42352.291666666664</c:v>
                </c:pt>
                <c:pt idx="4157">
                  <c:v>42352.302083333336</c:v>
                </c:pt>
                <c:pt idx="4158">
                  <c:v>42352.3125</c:v>
                </c:pt>
                <c:pt idx="4159">
                  <c:v>42352.322916666664</c:v>
                </c:pt>
                <c:pt idx="4160">
                  <c:v>42352.333333333336</c:v>
                </c:pt>
                <c:pt idx="4161">
                  <c:v>42352.34375</c:v>
                </c:pt>
                <c:pt idx="4162">
                  <c:v>42352.354166666664</c:v>
                </c:pt>
                <c:pt idx="4163">
                  <c:v>42352.364583333336</c:v>
                </c:pt>
                <c:pt idx="4164">
                  <c:v>42352.375</c:v>
                </c:pt>
                <c:pt idx="4165">
                  <c:v>42352.385416666664</c:v>
                </c:pt>
                <c:pt idx="4166">
                  <c:v>42352.395833333336</c:v>
                </c:pt>
                <c:pt idx="4167">
                  <c:v>42352.40625</c:v>
                </c:pt>
                <c:pt idx="4168">
                  <c:v>42352.416666666664</c:v>
                </c:pt>
                <c:pt idx="4169">
                  <c:v>42352.427083333336</c:v>
                </c:pt>
                <c:pt idx="4170">
                  <c:v>42352.4375</c:v>
                </c:pt>
                <c:pt idx="4171">
                  <c:v>42352.447916666664</c:v>
                </c:pt>
                <c:pt idx="4172">
                  <c:v>42352.458333333336</c:v>
                </c:pt>
                <c:pt idx="4173">
                  <c:v>42352.46875</c:v>
                </c:pt>
                <c:pt idx="4174">
                  <c:v>42352.479166666664</c:v>
                </c:pt>
                <c:pt idx="4175">
                  <c:v>42352.489583333336</c:v>
                </c:pt>
                <c:pt idx="4176">
                  <c:v>42352.5</c:v>
                </c:pt>
                <c:pt idx="4177">
                  <c:v>42352.510416666664</c:v>
                </c:pt>
                <c:pt idx="4178">
                  <c:v>42352.520833333336</c:v>
                </c:pt>
                <c:pt idx="4179">
                  <c:v>42352.53125</c:v>
                </c:pt>
                <c:pt idx="4180">
                  <c:v>42352.541666666664</c:v>
                </c:pt>
                <c:pt idx="4181">
                  <c:v>42352.552083333336</c:v>
                </c:pt>
                <c:pt idx="4182">
                  <c:v>42352.5625</c:v>
                </c:pt>
                <c:pt idx="4183">
                  <c:v>42352.572916666664</c:v>
                </c:pt>
                <c:pt idx="4184">
                  <c:v>42352.583333333336</c:v>
                </c:pt>
                <c:pt idx="4185">
                  <c:v>42352.59375</c:v>
                </c:pt>
                <c:pt idx="4186">
                  <c:v>42352.604166666664</c:v>
                </c:pt>
                <c:pt idx="4187">
                  <c:v>42352.614583333336</c:v>
                </c:pt>
                <c:pt idx="4188">
                  <c:v>42352.625</c:v>
                </c:pt>
                <c:pt idx="4189">
                  <c:v>42352.635416666664</c:v>
                </c:pt>
                <c:pt idx="4190">
                  <c:v>42352.645833333336</c:v>
                </c:pt>
                <c:pt idx="4191">
                  <c:v>42352.65625</c:v>
                </c:pt>
                <c:pt idx="4192">
                  <c:v>42352.666666666664</c:v>
                </c:pt>
                <c:pt idx="4193">
                  <c:v>42352.677083333336</c:v>
                </c:pt>
                <c:pt idx="4194">
                  <c:v>42352.6875</c:v>
                </c:pt>
                <c:pt idx="4195">
                  <c:v>42352.697916666664</c:v>
                </c:pt>
                <c:pt idx="4196">
                  <c:v>42352.708333333336</c:v>
                </c:pt>
                <c:pt idx="4197">
                  <c:v>42352.71875</c:v>
                </c:pt>
                <c:pt idx="4198">
                  <c:v>42352.729166666664</c:v>
                </c:pt>
                <c:pt idx="4199">
                  <c:v>42352.739583333336</c:v>
                </c:pt>
                <c:pt idx="4200">
                  <c:v>42352.75</c:v>
                </c:pt>
                <c:pt idx="4201">
                  <c:v>42352.760416666664</c:v>
                </c:pt>
                <c:pt idx="4202">
                  <c:v>42352.770833333336</c:v>
                </c:pt>
                <c:pt idx="4203">
                  <c:v>42352.78125</c:v>
                </c:pt>
                <c:pt idx="4204">
                  <c:v>42352.791666666664</c:v>
                </c:pt>
                <c:pt idx="4205">
                  <c:v>42352.802083333336</c:v>
                </c:pt>
                <c:pt idx="4206">
                  <c:v>42352.8125</c:v>
                </c:pt>
                <c:pt idx="4207">
                  <c:v>42352.822916666664</c:v>
                </c:pt>
                <c:pt idx="4208">
                  <c:v>42352.833333333336</c:v>
                </c:pt>
                <c:pt idx="4209">
                  <c:v>42352.84375</c:v>
                </c:pt>
                <c:pt idx="4210">
                  <c:v>42352.854166666664</c:v>
                </c:pt>
                <c:pt idx="4211">
                  <c:v>42352.864583333336</c:v>
                </c:pt>
                <c:pt idx="4212">
                  <c:v>42352.875</c:v>
                </c:pt>
                <c:pt idx="4213">
                  <c:v>42352.885416666664</c:v>
                </c:pt>
                <c:pt idx="4214">
                  <c:v>42352.895833333336</c:v>
                </c:pt>
                <c:pt idx="4215">
                  <c:v>42352.90625</c:v>
                </c:pt>
                <c:pt idx="4216">
                  <c:v>42352.916666666664</c:v>
                </c:pt>
                <c:pt idx="4217">
                  <c:v>42352.927083333336</c:v>
                </c:pt>
                <c:pt idx="4218">
                  <c:v>42352.9375</c:v>
                </c:pt>
                <c:pt idx="4219">
                  <c:v>42352.947916666664</c:v>
                </c:pt>
                <c:pt idx="4220">
                  <c:v>42352.958333333336</c:v>
                </c:pt>
                <c:pt idx="4221">
                  <c:v>42352.96875</c:v>
                </c:pt>
                <c:pt idx="4222">
                  <c:v>42352.979166666664</c:v>
                </c:pt>
                <c:pt idx="4223">
                  <c:v>42352.989583333336</c:v>
                </c:pt>
                <c:pt idx="4224">
                  <c:v>42353</c:v>
                </c:pt>
                <c:pt idx="4225">
                  <c:v>42353.010416666664</c:v>
                </c:pt>
                <c:pt idx="4226">
                  <c:v>42353.020833333336</c:v>
                </c:pt>
                <c:pt idx="4227">
                  <c:v>42353.03125</c:v>
                </c:pt>
                <c:pt idx="4228">
                  <c:v>42353.041666666664</c:v>
                </c:pt>
                <c:pt idx="4229">
                  <c:v>42353.052083333336</c:v>
                </c:pt>
                <c:pt idx="4230">
                  <c:v>42353.0625</c:v>
                </c:pt>
                <c:pt idx="4231">
                  <c:v>42353.072916666664</c:v>
                </c:pt>
                <c:pt idx="4232">
                  <c:v>42353.083333333336</c:v>
                </c:pt>
                <c:pt idx="4233">
                  <c:v>42353.09375</c:v>
                </c:pt>
                <c:pt idx="4234">
                  <c:v>42353.104166666664</c:v>
                </c:pt>
                <c:pt idx="4235">
                  <c:v>42353.114583333336</c:v>
                </c:pt>
                <c:pt idx="4236">
                  <c:v>42353.125</c:v>
                </c:pt>
                <c:pt idx="4237">
                  <c:v>42353.135416666664</c:v>
                </c:pt>
                <c:pt idx="4238">
                  <c:v>42353.145833333336</c:v>
                </c:pt>
                <c:pt idx="4239">
                  <c:v>42353.15625</c:v>
                </c:pt>
                <c:pt idx="4240">
                  <c:v>42353.166666666664</c:v>
                </c:pt>
                <c:pt idx="4241">
                  <c:v>42353.177083333336</c:v>
                </c:pt>
                <c:pt idx="4242">
                  <c:v>42353.1875</c:v>
                </c:pt>
                <c:pt idx="4243">
                  <c:v>42353.197916666664</c:v>
                </c:pt>
                <c:pt idx="4244">
                  <c:v>42353.208333333336</c:v>
                </c:pt>
                <c:pt idx="4245">
                  <c:v>42353.21875</c:v>
                </c:pt>
                <c:pt idx="4246">
                  <c:v>42353.229166666664</c:v>
                </c:pt>
                <c:pt idx="4247">
                  <c:v>42353.239583333336</c:v>
                </c:pt>
                <c:pt idx="4248">
                  <c:v>42353.25</c:v>
                </c:pt>
                <c:pt idx="4249">
                  <c:v>42353.260416666664</c:v>
                </c:pt>
                <c:pt idx="4250">
                  <c:v>42353.270833333336</c:v>
                </c:pt>
                <c:pt idx="4251">
                  <c:v>42353.28125</c:v>
                </c:pt>
                <c:pt idx="4252">
                  <c:v>42353.291666666664</c:v>
                </c:pt>
                <c:pt idx="4253">
                  <c:v>42353.302083333336</c:v>
                </c:pt>
                <c:pt idx="4254">
                  <c:v>42353.3125</c:v>
                </c:pt>
                <c:pt idx="4255">
                  <c:v>42353.322916666664</c:v>
                </c:pt>
                <c:pt idx="4256">
                  <c:v>42353.333333333336</c:v>
                </c:pt>
                <c:pt idx="4257">
                  <c:v>42353.34375</c:v>
                </c:pt>
                <c:pt idx="4258">
                  <c:v>42353.354166666664</c:v>
                </c:pt>
                <c:pt idx="4259">
                  <c:v>42353.364583333336</c:v>
                </c:pt>
                <c:pt idx="4260">
                  <c:v>42353.375</c:v>
                </c:pt>
                <c:pt idx="4261">
                  <c:v>42353.385416666664</c:v>
                </c:pt>
                <c:pt idx="4262">
                  <c:v>42353.395833333336</c:v>
                </c:pt>
                <c:pt idx="4263">
                  <c:v>42353.40625</c:v>
                </c:pt>
                <c:pt idx="4264">
                  <c:v>42353.416666666664</c:v>
                </c:pt>
                <c:pt idx="4265">
                  <c:v>42353.427083333336</c:v>
                </c:pt>
                <c:pt idx="4266">
                  <c:v>42353.4375</c:v>
                </c:pt>
                <c:pt idx="4267">
                  <c:v>42353.447916666664</c:v>
                </c:pt>
                <c:pt idx="4268">
                  <c:v>42353.458333333336</c:v>
                </c:pt>
                <c:pt idx="4269">
                  <c:v>42353.46875</c:v>
                </c:pt>
                <c:pt idx="4270">
                  <c:v>42353.479166666664</c:v>
                </c:pt>
                <c:pt idx="4271">
                  <c:v>42353.489583333336</c:v>
                </c:pt>
                <c:pt idx="4272">
                  <c:v>42353.5</c:v>
                </c:pt>
                <c:pt idx="4273">
                  <c:v>42353.510416666664</c:v>
                </c:pt>
                <c:pt idx="4274">
                  <c:v>42353.520833333336</c:v>
                </c:pt>
                <c:pt idx="4275">
                  <c:v>42353.53125</c:v>
                </c:pt>
                <c:pt idx="4276">
                  <c:v>42353.541666666664</c:v>
                </c:pt>
                <c:pt idx="4277">
                  <c:v>42353.552083333336</c:v>
                </c:pt>
                <c:pt idx="4278">
                  <c:v>42353.5625</c:v>
                </c:pt>
                <c:pt idx="4279">
                  <c:v>42353.572916666664</c:v>
                </c:pt>
                <c:pt idx="4280">
                  <c:v>42353.583333333336</c:v>
                </c:pt>
                <c:pt idx="4281">
                  <c:v>42353.59375</c:v>
                </c:pt>
                <c:pt idx="4282">
                  <c:v>42353.604166666664</c:v>
                </c:pt>
                <c:pt idx="4283">
                  <c:v>42353.614583333336</c:v>
                </c:pt>
                <c:pt idx="4284">
                  <c:v>42353.625</c:v>
                </c:pt>
                <c:pt idx="4285">
                  <c:v>42353.635416666664</c:v>
                </c:pt>
                <c:pt idx="4286">
                  <c:v>42353.645833333336</c:v>
                </c:pt>
                <c:pt idx="4287">
                  <c:v>42353.65625</c:v>
                </c:pt>
                <c:pt idx="4288">
                  <c:v>42353.666666666664</c:v>
                </c:pt>
                <c:pt idx="4289">
                  <c:v>42353.677083333336</c:v>
                </c:pt>
                <c:pt idx="4290">
                  <c:v>42353.6875</c:v>
                </c:pt>
                <c:pt idx="4291">
                  <c:v>42353.697916666664</c:v>
                </c:pt>
                <c:pt idx="4292">
                  <c:v>42353.708333333336</c:v>
                </c:pt>
                <c:pt idx="4293">
                  <c:v>42353.71875</c:v>
                </c:pt>
                <c:pt idx="4294">
                  <c:v>42353.729166666664</c:v>
                </c:pt>
                <c:pt idx="4295">
                  <c:v>42353.739583333336</c:v>
                </c:pt>
                <c:pt idx="4296">
                  <c:v>42353.75</c:v>
                </c:pt>
                <c:pt idx="4297">
                  <c:v>42353.760416666664</c:v>
                </c:pt>
                <c:pt idx="4298">
                  <c:v>42353.770833333336</c:v>
                </c:pt>
                <c:pt idx="4299">
                  <c:v>42353.78125</c:v>
                </c:pt>
                <c:pt idx="4300">
                  <c:v>42353.791666666664</c:v>
                </c:pt>
                <c:pt idx="4301">
                  <c:v>42353.802083333336</c:v>
                </c:pt>
                <c:pt idx="4302">
                  <c:v>42353.8125</c:v>
                </c:pt>
                <c:pt idx="4303">
                  <c:v>42353.822916666664</c:v>
                </c:pt>
                <c:pt idx="4304">
                  <c:v>42353.833333333336</c:v>
                </c:pt>
                <c:pt idx="4305">
                  <c:v>42353.84375</c:v>
                </c:pt>
                <c:pt idx="4306">
                  <c:v>42353.854166666664</c:v>
                </c:pt>
                <c:pt idx="4307">
                  <c:v>42353.864583333336</c:v>
                </c:pt>
                <c:pt idx="4308">
                  <c:v>42353.875</c:v>
                </c:pt>
                <c:pt idx="4309">
                  <c:v>42353.885416666664</c:v>
                </c:pt>
                <c:pt idx="4310">
                  <c:v>42353.895833333336</c:v>
                </c:pt>
                <c:pt idx="4311">
                  <c:v>42353.90625</c:v>
                </c:pt>
                <c:pt idx="4312">
                  <c:v>42353.916666666664</c:v>
                </c:pt>
                <c:pt idx="4313">
                  <c:v>42353.927083333336</c:v>
                </c:pt>
                <c:pt idx="4314">
                  <c:v>42353.9375</c:v>
                </c:pt>
                <c:pt idx="4315">
                  <c:v>42353.947916666664</c:v>
                </c:pt>
                <c:pt idx="4316">
                  <c:v>42353.958333333336</c:v>
                </c:pt>
                <c:pt idx="4317">
                  <c:v>42353.96875</c:v>
                </c:pt>
                <c:pt idx="4318">
                  <c:v>42353.979166666664</c:v>
                </c:pt>
                <c:pt idx="4319">
                  <c:v>42353.989583333336</c:v>
                </c:pt>
                <c:pt idx="4320">
                  <c:v>42354</c:v>
                </c:pt>
                <c:pt idx="4321">
                  <c:v>42354.010416666664</c:v>
                </c:pt>
                <c:pt idx="4322">
                  <c:v>42354.020833333336</c:v>
                </c:pt>
                <c:pt idx="4323">
                  <c:v>42354.03125</c:v>
                </c:pt>
                <c:pt idx="4324">
                  <c:v>42354.041666666664</c:v>
                </c:pt>
                <c:pt idx="4325">
                  <c:v>42354.052083333336</c:v>
                </c:pt>
                <c:pt idx="4326">
                  <c:v>42354.0625</c:v>
                </c:pt>
                <c:pt idx="4327">
                  <c:v>42354.072916666664</c:v>
                </c:pt>
                <c:pt idx="4328">
                  <c:v>42354.083333333336</c:v>
                </c:pt>
                <c:pt idx="4329">
                  <c:v>42354.09375</c:v>
                </c:pt>
                <c:pt idx="4330">
                  <c:v>42354.104166666664</c:v>
                </c:pt>
                <c:pt idx="4331">
                  <c:v>42354.114583333336</c:v>
                </c:pt>
                <c:pt idx="4332">
                  <c:v>42354.125</c:v>
                </c:pt>
                <c:pt idx="4333">
                  <c:v>42354.135416666664</c:v>
                </c:pt>
                <c:pt idx="4334">
                  <c:v>42354.145833333336</c:v>
                </c:pt>
                <c:pt idx="4335">
                  <c:v>42354.15625</c:v>
                </c:pt>
                <c:pt idx="4336">
                  <c:v>42354.166666666664</c:v>
                </c:pt>
                <c:pt idx="4337">
                  <c:v>42354.177083333336</c:v>
                </c:pt>
                <c:pt idx="4338">
                  <c:v>42354.1875</c:v>
                </c:pt>
                <c:pt idx="4339">
                  <c:v>42354.197916666664</c:v>
                </c:pt>
                <c:pt idx="4340">
                  <c:v>42354.208333333336</c:v>
                </c:pt>
                <c:pt idx="4341">
                  <c:v>42354.21875</c:v>
                </c:pt>
                <c:pt idx="4342">
                  <c:v>42354.229166666664</c:v>
                </c:pt>
                <c:pt idx="4343">
                  <c:v>42354.239583333336</c:v>
                </c:pt>
                <c:pt idx="4344">
                  <c:v>42354.25</c:v>
                </c:pt>
                <c:pt idx="4345">
                  <c:v>42354.260416666664</c:v>
                </c:pt>
                <c:pt idx="4346">
                  <c:v>42354.270833333336</c:v>
                </c:pt>
                <c:pt idx="4347">
                  <c:v>42354.28125</c:v>
                </c:pt>
                <c:pt idx="4348">
                  <c:v>42354.291666666664</c:v>
                </c:pt>
                <c:pt idx="4349">
                  <c:v>42354.302083333336</c:v>
                </c:pt>
                <c:pt idx="4350">
                  <c:v>42354.3125</c:v>
                </c:pt>
                <c:pt idx="4351">
                  <c:v>42354.322916666664</c:v>
                </c:pt>
                <c:pt idx="4352">
                  <c:v>42354.333333333336</c:v>
                </c:pt>
                <c:pt idx="4353">
                  <c:v>42354.34375</c:v>
                </c:pt>
                <c:pt idx="4354">
                  <c:v>42354.354166666664</c:v>
                </c:pt>
                <c:pt idx="4355">
                  <c:v>42354.364583333336</c:v>
                </c:pt>
                <c:pt idx="4356">
                  <c:v>42354.375</c:v>
                </c:pt>
                <c:pt idx="4357">
                  <c:v>42354.385416666664</c:v>
                </c:pt>
                <c:pt idx="4358">
                  <c:v>42354.395833333336</c:v>
                </c:pt>
                <c:pt idx="4359">
                  <c:v>42354.40625</c:v>
                </c:pt>
                <c:pt idx="4360">
                  <c:v>42354.416666666664</c:v>
                </c:pt>
                <c:pt idx="4361">
                  <c:v>42354.427083333336</c:v>
                </c:pt>
                <c:pt idx="4362">
                  <c:v>42354.4375</c:v>
                </c:pt>
                <c:pt idx="4363">
                  <c:v>42354.447916666664</c:v>
                </c:pt>
                <c:pt idx="4364">
                  <c:v>42354.458333333336</c:v>
                </c:pt>
                <c:pt idx="4365">
                  <c:v>42354.46875</c:v>
                </c:pt>
                <c:pt idx="4366">
                  <c:v>42354.479166666664</c:v>
                </c:pt>
                <c:pt idx="4367">
                  <c:v>42354.489583333336</c:v>
                </c:pt>
                <c:pt idx="4368">
                  <c:v>42354.5</c:v>
                </c:pt>
                <c:pt idx="4369">
                  <c:v>42354.510416666664</c:v>
                </c:pt>
                <c:pt idx="4370">
                  <c:v>42354.520833333336</c:v>
                </c:pt>
                <c:pt idx="4371">
                  <c:v>42354.53125</c:v>
                </c:pt>
                <c:pt idx="4372">
                  <c:v>42354.541666666664</c:v>
                </c:pt>
                <c:pt idx="4373">
                  <c:v>42354.552083333336</c:v>
                </c:pt>
                <c:pt idx="4374">
                  <c:v>42354.5625</c:v>
                </c:pt>
                <c:pt idx="4375">
                  <c:v>42354.572916666664</c:v>
                </c:pt>
                <c:pt idx="4376">
                  <c:v>42354.583333333336</c:v>
                </c:pt>
                <c:pt idx="4377">
                  <c:v>42354.59375</c:v>
                </c:pt>
                <c:pt idx="4378">
                  <c:v>42354.604166666664</c:v>
                </c:pt>
                <c:pt idx="4379">
                  <c:v>42354.614583333336</c:v>
                </c:pt>
                <c:pt idx="4380">
                  <c:v>42354.625</c:v>
                </c:pt>
                <c:pt idx="4381">
                  <c:v>42354.635416666664</c:v>
                </c:pt>
                <c:pt idx="4382">
                  <c:v>42354.645833333336</c:v>
                </c:pt>
                <c:pt idx="4383">
                  <c:v>42354.65625</c:v>
                </c:pt>
                <c:pt idx="4384">
                  <c:v>42354.666666666664</c:v>
                </c:pt>
                <c:pt idx="4385">
                  <c:v>42354.677083333336</c:v>
                </c:pt>
                <c:pt idx="4386">
                  <c:v>42354.6875</c:v>
                </c:pt>
                <c:pt idx="4387">
                  <c:v>42354.697916666664</c:v>
                </c:pt>
                <c:pt idx="4388">
                  <c:v>42354.708333333336</c:v>
                </c:pt>
                <c:pt idx="4389">
                  <c:v>42354.71875</c:v>
                </c:pt>
                <c:pt idx="4390">
                  <c:v>42354.729166666664</c:v>
                </c:pt>
                <c:pt idx="4391">
                  <c:v>42354.739583333336</c:v>
                </c:pt>
                <c:pt idx="4392">
                  <c:v>42354.75</c:v>
                </c:pt>
                <c:pt idx="4393">
                  <c:v>42354.760416666664</c:v>
                </c:pt>
                <c:pt idx="4394">
                  <c:v>42354.770833333336</c:v>
                </c:pt>
                <c:pt idx="4395">
                  <c:v>42354.78125</c:v>
                </c:pt>
                <c:pt idx="4396">
                  <c:v>42354.791666666664</c:v>
                </c:pt>
                <c:pt idx="4397">
                  <c:v>42354.802083333336</c:v>
                </c:pt>
                <c:pt idx="4398">
                  <c:v>42354.8125</c:v>
                </c:pt>
                <c:pt idx="4399">
                  <c:v>42354.822916666664</c:v>
                </c:pt>
                <c:pt idx="4400">
                  <c:v>42354.833333333336</c:v>
                </c:pt>
                <c:pt idx="4401">
                  <c:v>42354.84375</c:v>
                </c:pt>
                <c:pt idx="4402">
                  <c:v>42354.854166666664</c:v>
                </c:pt>
                <c:pt idx="4403">
                  <c:v>42354.864583333336</c:v>
                </c:pt>
                <c:pt idx="4404">
                  <c:v>42354.875</c:v>
                </c:pt>
                <c:pt idx="4405">
                  <c:v>42354.885416666664</c:v>
                </c:pt>
                <c:pt idx="4406">
                  <c:v>42354.895833333336</c:v>
                </c:pt>
                <c:pt idx="4407">
                  <c:v>42354.90625</c:v>
                </c:pt>
                <c:pt idx="4408">
                  <c:v>42354.916666666664</c:v>
                </c:pt>
                <c:pt idx="4409">
                  <c:v>42354.927083333336</c:v>
                </c:pt>
                <c:pt idx="4410">
                  <c:v>42354.9375</c:v>
                </c:pt>
                <c:pt idx="4411">
                  <c:v>42354.947916666664</c:v>
                </c:pt>
                <c:pt idx="4412">
                  <c:v>42354.958333333336</c:v>
                </c:pt>
                <c:pt idx="4413">
                  <c:v>42354.96875</c:v>
                </c:pt>
                <c:pt idx="4414">
                  <c:v>42354.979166666664</c:v>
                </c:pt>
                <c:pt idx="4415">
                  <c:v>42354.989583333336</c:v>
                </c:pt>
                <c:pt idx="4416">
                  <c:v>42355</c:v>
                </c:pt>
                <c:pt idx="4417">
                  <c:v>42355.010416666664</c:v>
                </c:pt>
                <c:pt idx="4418">
                  <c:v>42355.020833333336</c:v>
                </c:pt>
                <c:pt idx="4419">
                  <c:v>42355.03125</c:v>
                </c:pt>
                <c:pt idx="4420">
                  <c:v>42355.041666666664</c:v>
                </c:pt>
                <c:pt idx="4421">
                  <c:v>42355.052083333336</c:v>
                </c:pt>
                <c:pt idx="4422">
                  <c:v>42355.0625</c:v>
                </c:pt>
                <c:pt idx="4423">
                  <c:v>42355.072916666664</c:v>
                </c:pt>
                <c:pt idx="4424">
                  <c:v>42355.083333333336</c:v>
                </c:pt>
                <c:pt idx="4425">
                  <c:v>42355.09375</c:v>
                </c:pt>
                <c:pt idx="4426">
                  <c:v>42355.104166666664</c:v>
                </c:pt>
                <c:pt idx="4427">
                  <c:v>42355.114583333336</c:v>
                </c:pt>
                <c:pt idx="4428">
                  <c:v>42355.125</c:v>
                </c:pt>
                <c:pt idx="4429">
                  <c:v>42355.135416666664</c:v>
                </c:pt>
                <c:pt idx="4430">
                  <c:v>42355.145833333336</c:v>
                </c:pt>
                <c:pt idx="4431">
                  <c:v>42355.15625</c:v>
                </c:pt>
                <c:pt idx="4432">
                  <c:v>42355.166666666664</c:v>
                </c:pt>
                <c:pt idx="4433">
                  <c:v>42355.177083333336</c:v>
                </c:pt>
                <c:pt idx="4434">
                  <c:v>42355.1875</c:v>
                </c:pt>
                <c:pt idx="4435">
                  <c:v>42355.197916666664</c:v>
                </c:pt>
                <c:pt idx="4436">
                  <c:v>42355.208333333336</c:v>
                </c:pt>
                <c:pt idx="4437">
                  <c:v>42355.21875</c:v>
                </c:pt>
                <c:pt idx="4438">
                  <c:v>42355.229166666664</c:v>
                </c:pt>
                <c:pt idx="4439">
                  <c:v>42355.239583333336</c:v>
                </c:pt>
                <c:pt idx="4440">
                  <c:v>42355.25</c:v>
                </c:pt>
                <c:pt idx="4441">
                  <c:v>42355.260416666664</c:v>
                </c:pt>
                <c:pt idx="4442">
                  <c:v>42355.270833333336</c:v>
                </c:pt>
                <c:pt idx="4443">
                  <c:v>42355.28125</c:v>
                </c:pt>
                <c:pt idx="4444">
                  <c:v>42355.291666666664</c:v>
                </c:pt>
                <c:pt idx="4445">
                  <c:v>42355.302083333336</c:v>
                </c:pt>
                <c:pt idx="4446">
                  <c:v>42355.3125</c:v>
                </c:pt>
                <c:pt idx="4447">
                  <c:v>42355.322916666664</c:v>
                </c:pt>
                <c:pt idx="4448">
                  <c:v>42355.333333333336</c:v>
                </c:pt>
                <c:pt idx="4449">
                  <c:v>42355.34375</c:v>
                </c:pt>
                <c:pt idx="4450">
                  <c:v>42355.354166666664</c:v>
                </c:pt>
                <c:pt idx="4451">
                  <c:v>42355.364583333336</c:v>
                </c:pt>
                <c:pt idx="4452">
                  <c:v>42355.375</c:v>
                </c:pt>
                <c:pt idx="4453">
                  <c:v>42355.385416666664</c:v>
                </c:pt>
                <c:pt idx="4454">
                  <c:v>42355.395833333336</c:v>
                </c:pt>
                <c:pt idx="4455">
                  <c:v>42355.40625</c:v>
                </c:pt>
                <c:pt idx="4456">
                  <c:v>42355.416666666664</c:v>
                </c:pt>
                <c:pt idx="4457">
                  <c:v>42355.427083333336</c:v>
                </c:pt>
                <c:pt idx="4458">
                  <c:v>42355.4375</c:v>
                </c:pt>
                <c:pt idx="4459">
                  <c:v>42355.447916666664</c:v>
                </c:pt>
                <c:pt idx="4460">
                  <c:v>42355.458333333336</c:v>
                </c:pt>
                <c:pt idx="4461">
                  <c:v>42355.46875</c:v>
                </c:pt>
                <c:pt idx="4462">
                  <c:v>42355.479166666664</c:v>
                </c:pt>
                <c:pt idx="4463">
                  <c:v>42355.489583333336</c:v>
                </c:pt>
                <c:pt idx="4464">
                  <c:v>42355.5</c:v>
                </c:pt>
                <c:pt idx="4465">
                  <c:v>42355.510416666664</c:v>
                </c:pt>
                <c:pt idx="4466">
                  <c:v>42355.520833333336</c:v>
                </c:pt>
                <c:pt idx="4467">
                  <c:v>42355.53125</c:v>
                </c:pt>
                <c:pt idx="4468">
                  <c:v>42355.541666666664</c:v>
                </c:pt>
                <c:pt idx="4469">
                  <c:v>42355.552083333336</c:v>
                </c:pt>
                <c:pt idx="4470">
                  <c:v>42355.5625</c:v>
                </c:pt>
                <c:pt idx="4471">
                  <c:v>42355.572916666664</c:v>
                </c:pt>
                <c:pt idx="4472">
                  <c:v>42355.583333333336</c:v>
                </c:pt>
                <c:pt idx="4473">
                  <c:v>42355.59375</c:v>
                </c:pt>
                <c:pt idx="4474">
                  <c:v>42355.604166666664</c:v>
                </c:pt>
                <c:pt idx="4475">
                  <c:v>42355.614583333336</c:v>
                </c:pt>
                <c:pt idx="4476">
                  <c:v>42355.625</c:v>
                </c:pt>
                <c:pt idx="4477">
                  <c:v>42355.635416666664</c:v>
                </c:pt>
                <c:pt idx="4478">
                  <c:v>42355.645833333336</c:v>
                </c:pt>
                <c:pt idx="4479">
                  <c:v>42355.65625</c:v>
                </c:pt>
                <c:pt idx="4480">
                  <c:v>42355.666666666664</c:v>
                </c:pt>
                <c:pt idx="4481">
                  <c:v>42355.677083333336</c:v>
                </c:pt>
                <c:pt idx="4482">
                  <c:v>42355.6875</c:v>
                </c:pt>
                <c:pt idx="4483">
                  <c:v>42355.697916666664</c:v>
                </c:pt>
                <c:pt idx="4484">
                  <c:v>42355.708333333336</c:v>
                </c:pt>
                <c:pt idx="4485">
                  <c:v>42355.71875</c:v>
                </c:pt>
                <c:pt idx="4486">
                  <c:v>42355.729166666664</c:v>
                </c:pt>
                <c:pt idx="4487">
                  <c:v>42355.739583333336</c:v>
                </c:pt>
                <c:pt idx="4488">
                  <c:v>42355.75</c:v>
                </c:pt>
                <c:pt idx="4489">
                  <c:v>42355.760416666664</c:v>
                </c:pt>
                <c:pt idx="4490">
                  <c:v>42355.770833333336</c:v>
                </c:pt>
                <c:pt idx="4491">
                  <c:v>42355.78125</c:v>
                </c:pt>
                <c:pt idx="4492">
                  <c:v>42355.791666666664</c:v>
                </c:pt>
                <c:pt idx="4493">
                  <c:v>42355.802083333336</c:v>
                </c:pt>
                <c:pt idx="4494">
                  <c:v>42355.8125</c:v>
                </c:pt>
                <c:pt idx="4495">
                  <c:v>42355.822916666664</c:v>
                </c:pt>
                <c:pt idx="4496">
                  <c:v>42355.833333333336</c:v>
                </c:pt>
                <c:pt idx="4497">
                  <c:v>42355.84375</c:v>
                </c:pt>
                <c:pt idx="4498">
                  <c:v>42355.854166666664</c:v>
                </c:pt>
                <c:pt idx="4499">
                  <c:v>42355.864583333336</c:v>
                </c:pt>
                <c:pt idx="4500">
                  <c:v>42355.875</c:v>
                </c:pt>
                <c:pt idx="4501">
                  <c:v>42355.885416666664</c:v>
                </c:pt>
                <c:pt idx="4502">
                  <c:v>42355.895833333336</c:v>
                </c:pt>
                <c:pt idx="4503">
                  <c:v>42355.90625</c:v>
                </c:pt>
                <c:pt idx="4504">
                  <c:v>42355.916666666664</c:v>
                </c:pt>
                <c:pt idx="4505">
                  <c:v>42355.927083333336</c:v>
                </c:pt>
                <c:pt idx="4506">
                  <c:v>42355.9375</c:v>
                </c:pt>
                <c:pt idx="4507">
                  <c:v>42355.947916666664</c:v>
                </c:pt>
                <c:pt idx="4508">
                  <c:v>42355.958333333336</c:v>
                </c:pt>
                <c:pt idx="4509">
                  <c:v>42355.96875</c:v>
                </c:pt>
                <c:pt idx="4510">
                  <c:v>42355.979166666664</c:v>
                </c:pt>
                <c:pt idx="4511">
                  <c:v>42355.989583333336</c:v>
                </c:pt>
                <c:pt idx="4512">
                  <c:v>42356</c:v>
                </c:pt>
                <c:pt idx="4513">
                  <c:v>42356.010416666664</c:v>
                </c:pt>
                <c:pt idx="4514">
                  <c:v>42356.020833333336</c:v>
                </c:pt>
                <c:pt idx="4515">
                  <c:v>42356.03125</c:v>
                </c:pt>
                <c:pt idx="4516">
                  <c:v>42356.041666666664</c:v>
                </c:pt>
                <c:pt idx="4517">
                  <c:v>42356.052083333336</c:v>
                </c:pt>
                <c:pt idx="4518">
                  <c:v>42356.0625</c:v>
                </c:pt>
                <c:pt idx="4519">
                  <c:v>42356.072916666664</c:v>
                </c:pt>
                <c:pt idx="4520">
                  <c:v>42356.083333333336</c:v>
                </c:pt>
                <c:pt idx="4521">
                  <c:v>42356.09375</c:v>
                </c:pt>
                <c:pt idx="4522">
                  <c:v>42356.104166666664</c:v>
                </c:pt>
                <c:pt idx="4523">
                  <c:v>42356.114583333336</c:v>
                </c:pt>
                <c:pt idx="4524">
                  <c:v>42356.125</c:v>
                </c:pt>
                <c:pt idx="4525">
                  <c:v>42356.135416666664</c:v>
                </c:pt>
                <c:pt idx="4526">
                  <c:v>42356.145833333336</c:v>
                </c:pt>
                <c:pt idx="4527">
                  <c:v>42356.15625</c:v>
                </c:pt>
                <c:pt idx="4528">
                  <c:v>42356.166666666664</c:v>
                </c:pt>
                <c:pt idx="4529">
                  <c:v>42356.177083333336</c:v>
                </c:pt>
                <c:pt idx="4530">
                  <c:v>42356.1875</c:v>
                </c:pt>
                <c:pt idx="4531">
                  <c:v>42356.197916666664</c:v>
                </c:pt>
                <c:pt idx="4532">
                  <c:v>42356.208333333336</c:v>
                </c:pt>
                <c:pt idx="4533">
                  <c:v>42356.21875</c:v>
                </c:pt>
                <c:pt idx="4534">
                  <c:v>42356.229166666664</c:v>
                </c:pt>
                <c:pt idx="4535">
                  <c:v>42356.239583333336</c:v>
                </c:pt>
                <c:pt idx="4536">
                  <c:v>42356.25</c:v>
                </c:pt>
                <c:pt idx="4537">
                  <c:v>42356.260416666664</c:v>
                </c:pt>
                <c:pt idx="4538">
                  <c:v>42356.270833333336</c:v>
                </c:pt>
                <c:pt idx="4539">
                  <c:v>42356.28125</c:v>
                </c:pt>
                <c:pt idx="4540">
                  <c:v>42356.291666666664</c:v>
                </c:pt>
                <c:pt idx="4541">
                  <c:v>42356.302083333336</c:v>
                </c:pt>
                <c:pt idx="4542">
                  <c:v>42356.3125</c:v>
                </c:pt>
                <c:pt idx="4543">
                  <c:v>42356.322916666664</c:v>
                </c:pt>
                <c:pt idx="4544">
                  <c:v>42356.333333333336</c:v>
                </c:pt>
                <c:pt idx="4545">
                  <c:v>42356.34375</c:v>
                </c:pt>
                <c:pt idx="4546">
                  <c:v>42356.354166666664</c:v>
                </c:pt>
                <c:pt idx="4547">
                  <c:v>42356.364583333336</c:v>
                </c:pt>
                <c:pt idx="4548">
                  <c:v>42356.375</c:v>
                </c:pt>
                <c:pt idx="4549">
                  <c:v>42356.385416666664</c:v>
                </c:pt>
                <c:pt idx="4550">
                  <c:v>42356.395833333336</c:v>
                </c:pt>
                <c:pt idx="4551">
                  <c:v>42356.40625</c:v>
                </c:pt>
                <c:pt idx="4552">
                  <c:v>42356.416666666664</c:v>
                </c:pt>
                <c:pt idx="4553">
                  <c:v>42356.427083333336</c:v>
                </c:pt>
                <c:pt idx="4554">
                  <c:v>42356.4375</c:v>
                </c:pt>
                <c:pt idx="4555">
                  <c:v>42356.447916666664</c:v>
                </c:pt>
                <c:pt idx="4556">
                  <c:v>42356.458333333336</c:v>
                </c:pt>
                <c:pt idx="4557">
                  <c:v>42356.46875</c:v>
                </c:pt>
                <c:pt idx="4558">
                  <c:v>42356.479166666664</c:v>
                </c:pt>
                <c:pt idx="4559">
                  <c:v>42356.489583333336</c:v>
                </c:pt>
                <c:pt idx="4560">
                  <c:v>42356.5</c:v>
                </c:pt>
                <c:pt idx="4561">
                  <c:v>42356.510416666664</c:v>
                </c:pt>
                <c:pt idx="4562">
                  <c:v>42356.520833333336</c:v>
                </c:pt>
                <c:pt idx="4563">
                  <c:v>42356.53125</c:v>
                </c:pt>
                <c:pt idx="4564">
                  <c:v>42356.541666666664</c:v>
                </c:pt>
                <c:pt idx="4565">
                  <c:v>42356.552083333336</c:v>
                </c:pt>
                <c:pt idx="4566">
                  <c:v>42356.5625</c:v>
                </c:pt>
                <c:pt idx="4567">
                  <c:v>42356.572916666664</c:v>
                </c:pt>
                <c:pt idx="4568">
                  <c:v>42356.583333333336</c:v>
                </c:pt>
                <c:pt idx="4569">
                  <c:v>42356.59375</c:v>
                </c:pt>
                <c:pt idx="4570">
                  <c:v>42356.604166666664</c:v>
                </c:pt>
                <c:pt idx="4571">
                  <c:v>42356.614583333336</c:v>
                </c:pt>
                <c:pt idx="4572">
                  <c:v>42356.625</c:v>
                </c:pt>
                <c:pt idx="4573">
                  <c:v>42356.635416666664</c:v>
                </c:pt>
                <c:pt idx="4574">
                  <c:v>42356.645833333336</c:v>
                </c:pt>
                <c:pt idx="4575">
                  <c:v>42356.65625</c:v>
                </c:pt>
                <c:pt idx="4576">
                  <c:v>42356.666666666664</c:v>
                </c:pt>
                <c:pt idx="4577">
                  <c:v>42356.677083333336</c:v>
                </c:pt>
                <c:pt idx="4578">
                  <c:v>42356.6875</c:v>
                </c:pt>
                <c:pt idx="4579">
                  <c:v>42356.697916666664</c:v>
                </c:pt>
                <c:pt idx="4580">
                  <c:v>42356.708333333336</c:v>
                </c:pt>
                <c:pt idx="4581">
                  <c:v>42356.71875</c:v>
                </c:pt>
                <c:pt idx="4582">
                  <c:v>42356.729166666664</c:v>
                </c:pt>
                <c:pt idx="4583">
                  <c:v>42356.739583333336</c:v>
                </c:pt>
                <c:pt idx="4584">
                  <c:v>42356.75</c:v>
                </c:pt>
                <c:pt idx="4585">
                  <c:v>42356.760416666664</c:v>
                </c:pt>
                <c:pt idx="4586">
                  <c:v>42356.770833333336</c:v>
                </c:pt>
                <c:pt idx="4587">
                  <c:v>42356.78125</c:v>
                </c:pt>
                <c:pt idx="4588">
                  <c:v>42356.791666666664</c:v>
                </c:pt>
                <c:pt idx="4589">
                  <c:v>42356.802083333336</c:v>
                </c:pt>
                <c:pt idx="4590">
                  <c:v>42356.8125</c:v>
                </c:pt>
                <c:pt idx="4591">
                  <c:v>42356.822916666664</c:v>
                </c:pt>
                <c:pt idx="4592">
                  <c:v>42356.833333333336</c:v>
                </c:pt>
                <c:pt idx="4593">
                  <c:v>42356.84375</c:v>
                </c:pt>
                <c:pt idx="4594">
                  <c:v>42356.854166666664</c:v>
                </c:pt>
                <c:pt idx="4595">
                  <c:v>42356.864583333336</c:v>
                </c:pt>
                <c:pt idx="4596">
                  <c:v>42356.875</c:v>
                </c:pt>
                <c:pt idx="4597">
                  <c:v>42356.885416666664</c:v>
                </c:pt>
                <c:pt idx="4598">
                  <c:v>42356.895833333336</c:v>
                </c:pt>
                <c:pt idx="4599">
                  <c:v>42356.90625</c:v>
                </c:pt>
                <c:pt idx="4600">
                  <c:v>42356.916666666664</c:v>
                </c:pt>
                <c:pt idx="4601">
                  <c:v>42356.927083333336</c:v>
                </c:pt>
                <c:pt idx="4602">
                  <c:v>42356.9375</c:v>
                </c:pt>
                <c:pt idx="4603">
                  <c:v>42356.947916666664</c:v>
                </c:pt>
                <c:pt idx="4604">
                  <c:v>42356.958333333336</c:v>
                </c:pt>
                <c:pt idx="4605">
                  <c:v>42356.96875</c:v>
                </c:pt>
                <c:pt idx="4606">
                  <c:v>42356.979166666664</c:v>
                </c:pt>
                <c:pt idx="4607">
                  <c:v>42356.989583333336</c:v>
                </c:pt>
                <c:pt idx="4608">
                  <c:v>42357</c:v>
                </c:pt>
                <c:pt idx="4609">
                  <c:v>42357.010416666664</c:v>
                </c:pt>
                <c:pt idx="4610">
                  <c:v>42357.020833333336</c:v>
                </c:pt>
                <c:pt idx="4611">
                  <c:v>42357.03125</c:v>
                </c:pt>
                <c:pt idx="4612">
                  <c:v>42357.041666666664</c:v>
                </c:pt>
                <c:pt idx="4613">
                  <c:v>42357.052083333336</c:v>
                </c:pt>
                <c:pt idx="4614">
                  <c:v>42357.0625</c:v>
                </c:pt>
                <c:pt idx="4615">
                  <c:v>42357.072916666664</c:v>
                </c:pt>
                <c:pt idx="4616">
                  <c:v>42357.083333333336</c:v>
                </c:pt>
                <c:pt idx="4617">
                  <c:v>42357.09375</c:v>
                </c:pt>
                <c:pt idx="4618">
                  <c:v>42357.104166666664</c:v>
                </c:pt>
                <c:pt idx="4619">
                  <c:v>42357.114583333336</c:v>
                </c:pt>
                <c:pt idx="4620">
                  <c:v>42357.125</c:v>
                </c:pt>
                <c:pt idx="4621">
                  <c:v>42357.135416666664</c:v>
                </c:pt>
                <c:pt idx="4622">
                  <c:v>42357.145833333336</c:v>
                </c:pt>
                <c:pt idx="4623">
                  <c:v>42357.15625</c:v>
                </c:pt>
                <c:pt idx="4624">
                  <c:v>42357.166666666664</c:v>
                </c:pt>
                <c:pt idx="4625">
                  <c:v>42357.177083333336</c:v>
                </c:pt>
                <c:pt idx="4626">
                  <c:v>42357.1875</c:v>
                </c:pt>
                <c:pt idx="4627">
                  <c:v>42357.197916666664</c:v>
                </c:pt>
                <c:pt idx="4628">
                  <c:v>42357.208333333336</c:v>
                </c:pt>
                <c:pt idx="4629">
                  <c:v>42357.21875</c:v>
                </c:pt>
                <c:pt idx="4630">
                  <c:v>42357.229166666664</c:v>
                </c:pt>
                <c:pt idx="4631">
                  <c:v>42357.239583333336</c:v>
                </c:pt>
                <c:pt idx="4632">
                  <c:v>42357.25</c:v>
                </c:pt>
                <c:pt idx="4633">
                  <c:v>42357.260416666664</c:v>
                </c:pt>
                <c:pt idx="4634">
                  <c:v>42357.270833333336</c:v>
                </c:pt>
                <c:pt idx="4635">
                  <c:v>42357.28125</c:v>
                </c:pt>
                <c:pt idx="4636">
                  <c:v>42357.291666666664</c:v>
                </c:pt>
                <c:pt idx="4637">
                  <c:v>42357.302083333336</c:v>
                </c:pt>
                <c:pt idx="4638">
                  <c:v>42357.3125</c:v>
                </c:pt>
                <c:pt idx="4639">
                  <c:v>42357.322916666664</c:v>
                </c:pt>
                <c:pt idx="4640">
                  <c:v>42357.333333333336</c:v>
                </c:pt>
                <c:pt idx="4641">
                  <c:v>42357.34375</c:v>
                </c:pt>
                <c:pt idx="4642">
                  <c:v>42357.354166666664</c:v>
                </c:pt>
                <c:pt idx="4643">
                  <c:v>42357.364583333336</c:v>
                </c:pt>
                <c:pt idx="4644">
                  <c:v>42357.375</c:v>
                </c:pt>
                <c:pt idx="4645">
                  <c:v>42357.385416666664</c:v>
                </c:pt>
                <c:pt idx="4646">
                  <c:v>42357.395833333336</c:v>
                </c:pt>
                <c:pt idx="4647">
                  <c:v>42357.40625</c:v>
                </c:pt>
                <c:pt idx="4648">
                  <c:v>42357.416666666664</c:v>
                </c:pt>
                <c:pt idx="4649">
                  <c:v>42357.427083333336</c:v>
                </c:pt>
                <c:pt idx="4650">
                  <c:v>42357.4375</c:v>
                </c:pt>
                <c:pt idx="4651">
                  <c:v>42357.447916666664</c:v>
                </c:pt>
                <c:pt idx="4652">
                  <c:v>42357.458333333336</c:v>
                </c:pt>
                <c:pt idx="4653">
                  <c:v>42357.46875</c:v>
                </c:pt>
                <c:pt idx="4654">
                  <c:v>42357.479166666664</c:v>
                </c:pt>
                <c:pt idx="4655">
                  <c:v>42357.489583333336</c:v>
                </c:pt>
                <c:pt idx="4656">
                  <c:v>42357.5</c:v>
                </c:pt>
                <c:pt idx="4657">
                  <c:v>42357.510416666664</c:v>
                </c:pt>
                <c:pt idx="4658">
                  <c:v>42357.520833333336</c:v>
                </c:pt>
                <c:pt idx="4659">
                  <c:v>42357.53125</c:v>
                </c:pt>
                <c:pt idx="4660">
                  <c:v>42357.541666666664</c:v>
                </c:pt>
                <c:pt idx="4661">
                  <c:v>42357.552083333336</c:v>
                </c:pt>
                <c:pt idx="4662">
                  <c:v>42357.5625</c:v>
                </c:pt>
                <c:pt idx="4663">
                  <c:v>42357.572916666664</c:v>
                </c:pt>
                <c:pt idx="4664">
                  <c:v>42357.583333333336</c:v>
                </c:pt>
                <c:pt idx="4665">
                  <c:v>42357.59375</c:v>
                </c:pt>
                <c:pt idx="4666">
                  <c:v>42357.604166666664</c:v>
                </c:pt>
                <c:pt idx="4667">
                  <c:v>42357.614583333336</c:v>
                </c:pt>
                <c:pt idx="4668">
                  <c:v>42357.625</c:v>
                </c:pt>
                <c:pt idx="4669">
                  <c:v>42357.635416666664</c:v>
                </c:pt>
                <c:pt idx="4670">
                  <c:v>42357.645833333336</c:v>
                </c:pt>
                <c:pt idx="4671">
                  <c:v>42357.65625</c:v>
                </c:pt>
                <c:pt idx="4672">
                  <c:v>42357.666666666664</c:v>
                </c:pt>
                <c:pt idx="4673">
                  <c:v>42357.677083333336</c:v>
                </c:pt>
                <c:pt idx="4674">
                  <c:v>42357.6875</c:v>
                </c:pt>
                <c:pt idx="4675">
                  <c:v>42357.697916666664</c:v>
                </c:pt>
                <c:pt idx="4676">
                  <c:v>42357.708333333336</c:v>
                </c:pt>
                <c:pt idx="4677">
                  <c:v>42357.71875</c:v>
                </c:pt>
                <c:pt idx="4678">
                  <c:v>42357.729166666664</c:v>
                </c:pt>
                <c:pt idx="4679">
                  <c:v>42357.739583333336</c:v>
                </c:pt>
                <c:pt idx="4680">
                  <c:v>42357.75</c:v>
                </c:pt>
                <c:pt idx="4681">
                  <c:v>42357.760416666664</c:v>
                </c:pt>
                <c:pt idx="4682">
                  <c:v>42357.770833333336</c:v>
                </c:pt>
                <c:pt idx="4683">
                  <c:v>42357.78125</c:v>
                </c:pt>
                <c:pt idx="4684">
                  <c:v>42357.791666666664</c:v>
                </c:pt>
                <c:pt idx="4685">
                  <c:v>42357.802083333336</c:v>
                </c:pt>
                <c:pt idx="4686">
                  <c:v>42357.8125</c:v>
                </c:pt>
                <c:pt idx="4687">
                  <c:v>42357.822916666664</c:v>
                </c:pt>
                <c:pt idx="4688">
                  <c:v>42357.833333333336</c:v>
                </c:pt>
                <c:pt idx="4689">
                  <c:v>42357.84375</c:v>
                </c:pt>
                <c:pt idx="4690">
                  <c:v>42357.854166666664</c:v>
                </c:pt>
                <c:pt idx="4691">
                  <c:v>42357.864583333336</c:v>
                </c:pt>
                <c:pt idx="4692">
                  <c:v>42357.875</c:v>
                </c:pt>
                <c:pt idx="4693">
                  <c:v>42357.885416666664</c:v>
                </c:pt>
                <c:pt idx="4694">
                  <c:v>42357.895833333336</c:v>
                </c:pt>
                <c:pt idx="4695">
                  <c:v>42357.90625</c:v>
                </c:pt>
                <c:pt idx="4696">
                  <c:v>42357.916666666664</c:v>
                </c:pt>
                <c:pt idx="4697">
                  <c:v>42357.927083333336</c:v>
                </c:pt>
                <c:pt idx="4698">
                  <c:v>42357.9375</c:v>
                </c:pt>
                <c:pt idx="4699">
                  <c:v>42357.947916666664</c:v>
                </c:pt>
                <c:pt idx="4700">
                  <c:v>42357.958333333336</c:v>
                </c:pt>
                <c:pt idx="4701">
                  <c:v>42357.96875</c:v>
                </c:pt>
                <c:pt idx="4702">
                  <c:v>42357.979166666664</c:v>
                </c:pt>
                <c:pt idx="4703">
                  <c:v>42357.989583333336</c:v>
                </c:pt>
                <c:pt idx="4704">
                  <c:v>42358</c:v>
                </c:pt>
                <c:pt idx="4705">
                  <c:v>42358.010416666664</c:v>
                </c:pt>
                <c:pt idx="4706">
                  <c:v>42358.020833333336</c:v>
                </c:pt>
                <c:pt idx="4707">
                  <c:v>42358.03125</c:v>
                </c:pt>
                <c:pt idx="4708">
                  <c:v>42358.041666666664</c:v>
                </c:pt>
                <c:pt idx="4709">
                  <c:v>42358.052083333336</c:v>
                </c:pt>
                <c:pt idx="4710">
                  <c:v>42358.0625</c:v>
                </c:pt>
                <c:pt idx="4711">
                  <c:v>42358.072916666664</c:v>
                </c:pt>
                <c:pt idx="4712">
                  <c:v>42358.083333333336</c:v>
                </c:pt>
                <c:pt idx="4713">
                  <c:v>42358.09375</c:v>
                </c:pt>
                <c:pt idx="4714">
                  <c:v>42358.104166666664</c:v>
                </c:pt>
                <c:pt idx="4715">
                  <c:v>42358.114583333336</c:v>
                </c:pt>
                <c:pt idx="4716">
                  <c:v>42358.125</c:v>
                </c:pt>
                <c:pt idx="4717">
                  <c:v>42358.135416666664</c:v>
                </c:pt>
                <c:pt idx="4718">
                  <c:v>42358.145833333336</c:v>
                </c:pt>
                <c:pt idx="4719">
                  <c:v>42358.15625</c:v>
                </c:pt>
                <c:pt idx="4720">
                  <c:v>42358.166666666664</c:v>
                </c:pt>
                <c:pt idx="4721">
                  <c:v>42358.177083333336</c:v>
                </c:pt>
                <c:pt idx="4722">
                  <c:v>42358.1875</c:v>
                </c:pt>
                <c:pt idx="4723">
                  <c:v>42358.197916666664</c:v>
                </c:pt>
                <c:pt idx="4724">
                  <c:v>42358.208333333336</c:v>
                </c:pt>
                <c:pt idx="4725">
                  <c:v>42358.21875</c:v>
                </c:pt>
                <c:pt idx="4726">
                  <c:v>42358.229166666664</c:v>
                </c:pt>
                <c:pt idx="4727">
                  <c:v>42358.239583333336</c:v>
                </c:pt>
                <c:pt idx="4728">
                  <c:v>42358.25</c:v>
                </c:pt>
                <c:pt idx="4729">
                  <c:v>42358.260416666664</c:v>
                </c:pt>
                <c:pt idx="4730">
                  <c:v>42358.270833333336</c:v>
                </c:pt>
                <c:pt idx="4731">
                  <c:v>42358.28125</c:v>
                </c:pt>
                <c:pt idx="4732">
                  <c:v>42358.291666666664</c:v>
                </c:pt>
                <c:pt idx="4733">
                  <c:v>42358.302083333336</c:v>
                </c:pt>
                <c:pt idx="4734">
                  <c:v>42358.3125</c:v>
                </c:pt>
                <c:pt idx="4735">
                  <c:v>42358.322916666664</c:v>
                </c:pt>
                <c:pt idx="4736">
                  <c:v>42358.333333333336</c:v>
                </c:pt>
                <c:pt idx="4737">
                  <c:v>42358.34375</c:v>
                </c:pt>
                <c:pt idx="4738">
                  <c:v>42358.354166666664</c:v>
                </c:pt>
                <c:pt idx="4739">
                  <c:v>42358.364583333336</c:v>
                </c:pt>
                <c:pt idx="4740">
                  <c:v>42358.375</c:v>
                </c:pt>
                <c:pt idx="4741">
                  <c:v>42358.385416666664</c:v>
                </c:pt>
                <c:pt idx="4742">
                  <c:v>42358.395833333336</c:v>
                </c:pt>
                <c:pt idx="4743">
                  <c:v>42358.40625</c:v>
                </c:pt>
                <c:pt idx="4744">
                  <c:v>42358.416666666664</c:v>
                </c:pt>
                <c:pt idx="4745">
                  <c:v>42358.427083333336</c:v>
                </c:pt>
                <c:pt idx="4746">
                  <c:v>42358.4375</c:v>
                </c:pt>
                <c:pt idx="4747">
                  <c:v>42358.447916666664</c:v>
                </c:pt>
                <c:pt idx="4748">
                  <c:v>42358.458333333336</c:v>
                </c:pt>
                <c:pt idx="4749">
                  <c:v>42358.46875</c:v>
                </c:pt>
                <c:pt idx="4750">
                  <c:v>42358.479166666664</c:v>
                </c:pt>
                <c:pt idx="4751">
                  <c:v>42358.489583333336</c:v>
                </c:pt>
                <c:pt idx="4752">
                  <c:v>42358.5</c:v>
                </c:pt>
                <c:pt idx="4753">
                  <c:v>42358.510416666664</c:v>
                </c:pt>
                <c:pt idx="4754">
                  <c:v>42358.520833333336</c:v>
                </c:pt>
                <c:pt idx="4755">
                  <c:v>42358.53125</c:v>
                </c:pt>
                <c:pt idx="4756">
                  <c:v>42358.541666666664</c:v>
                </c:pt>
                <c:pt idx="4757">
                  <c:v>42358.552083333336</c:v>
                </c:pt>
                <c:pt idx="4758">
                  <c:v>42358.5625</c:v>
                </c:pt>
                <c:pt idx="4759">
                  <c:v>42358.572916666664</c:v>
                </c:pt>
                <c:pt idx="4760">
                  <c:v>42358.583333333336</c:v>
                </c:pt>
                <c:pt idx="4761">
                  <c:v>42358.59375</c:v>
                </c:pt>
                <c:pt idx="4762">
                  <c:v>42358.604166666664</c:v>
                </c:pt>
                <c:pt idx="4763">
                  <c:v>42358.614583333336</c:v>
                </c:pt>
                <c:pt idx="4764">
                  <c:v>42358.625</c:v>
                </c:pt>
                <c:pt idx="4765">
                  <c:v>42358.635416666664</c:v>
                </c:pt>
                <c:pt idx="4766">
                  <c:v>42358.645833333336</c:v>
                </c:pt>
                <c:pt idx="4767">
                  <c:v>42358.65625</c:v>
                </c:pt>
                <c:pt idx="4768">
                  <c:v>42358.666666666664</c:v>
                </c:pt>
                <c:pt idx="4769">
                  <c:v>42358.677083333336</c:v>
                </c:pt>
                <c:pt idx="4770">
                  <c:v>42358.6875</c:v>
                </c:pt>
                <c:pt idx="4771">
                  <c:v>42358.697916666664</c:v>
                </c:pt>
                <c:pt idx="4772">
                  <c:v>42358.708333333336</c:v>
                </c:pt>
                <c:pt idx="4773">
                  <c:v>42358.71875</c:v>
                </c:pt>
                <c:pt idx="4774">
                  <c:v>42358.729166666664</c:v>
                </c:pt>
                <c:pt idx="4775">
                  <c:v>42358.739583333336</c:v>
                </c:pt>
                <c:pt idx="4776">
                  <c:v>42358.75</c:v>
                </c:pt>
                <c:pt idx="4777">
                  <c:v>42358.760416666664</c:v>
                </c:pt>
                <c:pt idx="4778">
                  <c:v>42358.770833333336</c:v>
                </c:pt>
                <c:pt idx="4779">
                  <c:v>42358.78125</c:v>
                </c:pt>
                <c:pt idx="4780">
                  <c:v>42358.791666666664</c:v>
                </c:pt>
                <c:pt idx="4781">
                  <c:v>42358.802083333336</c:v>
                </c:pt>
                <c:pt idx="4782">
                  <c:v>42358.8125</c:v>
                </c:pt>
                <c:pt idx="4783">
                  <c:v>42358.822916666664</c:v>
                </c:pt>
                <c:pt idx="4784">
                  <c:v>42358.833333333336</c:v>
                </c:pt>
                <c:pt idx="4785">
                  <c:v>42358.84375</c:v>
                </c:pt>
                <c:pt idx="4786">
                  <c:v>42358.854166666664</c:v>
                </c:pt>
                <c:pt idx="4787">
                  <c:v>42358.864583333336</c:v>
                </c:pt>
                <c:pt idx="4788">
                  <c:v>42358.875</c:v>
                </c:pt>
                <c:pt idx="4789">
                  <c:v>42358.885416666664</c:v>
                </c:pt>
                <c:pt idx="4790">
                  <c:v>42358.895833333336</c:v>
                </c:pt>
                <c:pt idx="4791">
                  <c:v>42358.90625</c:v>
                </c:pt>
                <c:pt idx="4792">
                  <c:v>42358.916666666664</c:v>
                </c:pt>
                <c:pt idx="4793">
                  <c:v>42358.927083333336</c:v>
                </c:pt>
                <c:pt idx="4794">
                  <c:v>42358.9375</c:v>
                </c:pt>
                <c:pt idx="4795">
                  <c:v>42358.947916666664</c:v>
                </c:pt>
                <c:pt idx="4796">
                  <c:v>42358.958333333336</c:v>
                </c:pt>
                <c:pt idx="4797">
                  <c:v>42358.96875</c:v>
                </c:pt>
                <c:pt idx="4798">
                  <c:v>42358.979166666664</c:v>
                </c:pt>
                <c:pt idx="4799">
                  <c:v>42358.989583333336</c:v>
                </c:pt>
                <c:pt idx="4800">
                  <c:v>42359</c:v>
                </c:pt>
                <c:pt idx="4801">
                  <c:v>42359.010416666664</c:v>
                </c:pt>
                <c:pt idx="4802">
                  <c:v>42359.020833333336</c:v>
                </c:pt>
                <c:pt idx="4803">
                  <c:v>42359.03125</c:v>
                </c:pt>
                <c:pt idx="4804">
                  <c:v>42359.041666666664</c:v>
                </c:pt>
                <c:pt idx="4805">
                  <c:v>42359.052083333336</c:v>
                </c:pt>
                <c:pt idx="4806">
                  <c:v>42359.0625</c:v>
                </c:pt>
                <c:pt idx="4807">
                  <c:v>42359.072916666664</c:v>
                </c:pt>
                <c:pt idx="4808">
                  <c:v>42359.083333333336</c:v>
                </c:pt>
                <c:pt idx="4809">
                  <c:v>42359.09375</c:v>
                </c:pt>
                <c:pt idx="4810">
                  <c:v>42359.104166666664</c:v>
                </c:pt>
                <c:pt idx="4811">
                  <c:v>42359.114583333336</c:v>
                </c:pt>
                <c:pt idx="4812">
                  <c:v>42359.125</c:v>
                </c:pt>
                <c:pt idx="4813">
                  <c:v>42359.135416666664</c:v>
                </c:pt>
                <c:pt idx="4814">
                  <c:v>42359.145833333336</c:v>
                </c:pt>
                <c:pt idx="4815">
                  <c:v>42359.15625</c:v>
                </c:pt>
                <c:pt idx="4816">
                  <c:v>42359.166666666664</c:v>
                </c:pt>
                <c:pt idx="4817">
                  <c:v>42359.177083333336</c:v>
                </c:pt>
                <c:pt idx="4818">
                  <c:v>42359.1875</c:v>
                </c:pt>
                <c:pt idx="4819">
                  <c:v>42359.197916666664</c:v>
                </c:pt>
                <c:pt idx="4820">
                  <c:v>42359.208333333336</c:v>
                </c:pt>
                <c:pt idx="4821">
                  <c:v>42359.21875</c:v>
                </c:pt>
                <c:pt idx="4822">
                  <c:v>42359.229166666664</c:v>
                </c:pt>
                <c:pt idx="4823">
                  <c:v>42359.239583333336</c:v>
                </c:pt>
                <c:pt idx="4824">
                  <c:v>42359.25</c:v>
                </c:pt>
                <c:pt idx="4825">
                  <c:v>42359.260416666664</c:v>
                </c:pt>
                <c:pt idx="4826">
                  <c:v>42359.270833333336</c:v>
                </c:pt>
                <c:pt idx="4827">
                  <c:v>42359.28125</c:v>
                </c:pt>
                <c:pt idx="4828">
                  <c:v>42359.291666666664</c:v>
                </c:pt>
                <c:pt idx="4829">
                  <c:v>42359.302083333336</c:v>
                </c:pt>
                <c:pt idx="4830">
                  <c:v>42359.3125</c:v>
                </c:pt>
                <c:pt idx="4831">
                  <c:v>42359.322916666664</c:v>
                </c:pt>
                <c:pt idx="4832">
                  <c:v>42359.333333333336</c:v>
                </c:pt>
                <c:pt idx="4833">
                  <c:v>42359.34375</c:v>
                </c:pt>
                <c:pt idx="4834">
                  <c:v>42359.354166666664</c:v>
                </c:pt>
                <c:pt idx="4835">
                  <c:v>42359.364583333336</c:v>
                </c:pt>
                <c:pt idx="4836">
                  <c:v>42359.375</c:v>
                </c:pt>
                <c:pt idx="4837">
                  <c:v>42359.385416666664</c:v>
                </c:pt>
                <c:pt idx="4838">
                  <c:v>42359.395833333336</c:v>
                </c:pt>
                <c:pt idx="4839">
                  <c:v>42359.40625</c:v>
                </c:pt>
                <c:pt idx="4840">
                  <c:v>42359.416666666664</c:v>
                </c:pt>
                <c:pt idx="4841">
                  <c:v>42359.427083333336</c:v>
                </c:pt>
                <c:pt idx="4842">
                  <c:v>42359.4375</c:v>
                </c:pt>
                <c:pt idx="4843">
                  <c:v>42359.447916666664</c:v>
                </c:pt>
                <c:pt idx="4844">
                  <c:v>42359.458333333336</c:v>
                </c:pt>
                <c:pt idx="4845">
                  <c:v>42359.46875</c:v>
                </c:pt>
                <c:pt idx="4846">
                  <c:v>42359.479166666664</c:v>
                </c:pt>
                <c:pt idx="4847">
                  <c:v>42359.489583333336</c:v>
                </c:pt>
                <c:pt idx="4848">
                  <c:v>42359.5</c:v>
                </c:pt>
                <c:pt idx="4849">
                  <c:v>42359.510416666664</c:v>
                </c:pt>
                <c:pt idx="4850">
                  <c:v>42359.520833333336</c:v>
                </c:pt>
                <c:pt idx="4851">
                  <c:v>42359.53125</c:v>
                </c:pt>
                <c:pt idx="4852">
                  <c:v>42359.541666666664</c:v>
                </c:pt>
                <c:pt idx="4853">
                  <c:v>42359.552083333336</c:v>
                </c:pt>
                <c:pt idx="4854">
                  <c:v>42359.5625</c:v>
                </c:pt>
                <c:pt idx="4855">
                  <c:v>42359.572916666664</c:v>
                </c:pt>
                <c:pt idx="4856">
                  <c:v>42359.583333333336</c:v>
                </c:pt>
                <c:pt idx="4857">
                  <c:v>42359.59375</c:v>
                </c:pt>
                <c:pt idx="4858">
                  <c:v>42359.604166666664</c:v>
                </c:pt>
                <c:pt idx="4859">
                  <c:v>42359.614583333336</c:v>
                </c:pt>
                <c:pt idx="4860">
                  <c:v>42359.625</c:v>
                </c:pt>
                <c:pt idx="4861">
                  <c:v>42359.635416666664</c:v>
                </c:pt>
                <c:pt idx="4862">
                  <c:v>42359.645833333336</c:v>
                </c:pt>
                <c:pt idx="4863">
                  <c:v>42359.65625</c:v>
                </c:pt>
                <c:pt idx="4864">
                  <c:v>42359.666666666664</c:v>
                </c:pt>
                <c:pt idx="4865">
                  <c:v>42359.677083333336</c:v>
                </c:pt>
                <c:pt idx="4866">
                  <c:v>42359.6875</c:v>
                </c:pt>
                <c:pt idx="4867">
                  <c:v>42359.697916666664</c:v>
                </c:pt>
                <c:pt idx="4868">
                  <c:v>42359.708333333336</c:v>
                </c:pt>
                <c:pt idx="4869">
                  <c:v>42359.71875</c:v>
                </c:pt>
                <c:pt idx="4870">
                  <c:v>42359.729166666664</c:v>
                </c:pt>
                <c:pt idx="4871">
                  <c:v>42359.739583333336</c:v>
                </c:pt>
                <c:pt idx="4872">
                  <c:v>42359.75</c:v>
                </c:pt>
                <c:pt idx="4873">
                  <c:v>42359.760416666664</c:v>
                </c:pt>
                <c:pt idx="4874">
                  <c:v>42359.770833333336</c:v>
                </c:pt>
                <c:pt idx="4875">
                  <c:v>42359.78125</c:v>
                </c:pt>
                <c:pt idx="4876">
                  <c:v>42359.791666666664</c:v>
                </c:pt>
                <c:pt idx="4877">
                  <c:v>42359.802083333336</c:v>
                </c:pt>
                <c:pt idx="4878">
                  <c:v>42359.8125</c:v>
                </c:pt>
                <c:pt idx="4879">
                  <c:v>42359.822916666664</c:v>
                </c:pt>
                <c:pt idx="4880">
                  <c:v>42359.833333333336</c:v>
                </c:pt>
                <c:pt idx="4881">
                  <c:v>42359.84375</c:v>
                </c:pt>
                <c:pt idx="4882">
                  <c:v>42359.854166666664</c:v>
                </c:pt>
                <c:pt idx="4883">
                  <c:v>42359.864583333336</c:v>
                </c:pt>
                <c:pt idx="4884">
                  <c:v>42359.875</c:v>
                </c:pt>
                <c:pt idx="4885">
                  <c:v>42359.885416666664</c:v>
                </c:pt>
                <c:pt idx="4886">
                  <c:v>42359.895833333336</c:v>
                </c:pt>
                <c:pt idx="4887">
                  <c:v>42359.90625</c:v>
                </c:pt>
                <c:pt idx="4888">
                  <c:v>42359.916666666664</c:v>
                </c:pt>
                <c:pt idx="4889">
                  <c:v>42359.927083333336</c:v>
                </c:pt>
                <c:pt idx="4890">
                  <c:v>42359.9375</c:v>
                </c:pt>
                <c:pt idx="4891">
                  <c:v>42359.947916666664</c:v>
                </c:pt>
                <c:pt idx="4892">
                  <c:v>42359.958333333336</c:v>
                </c:pt>
                <c:pt idx="4893">
                  <c:v>42359.96875</c:v>
                </c:pt>
                <c:pt idx="4894">
                  <c:v>42359.979166666664</c:v>
                </c:pt>
                <c:pt idx="4895">
                  <c:v>42359.989583333336</c:v>
                </c:pt>
                <c:pt idx="4896">
                  <c:v>42360</c:v>
                </c:pt>
                <c:pt idx="4897">
                  <c:v>42360.010416666664</c:v>
                </c:pt>
                <c:pt idx="4898">
                  <c:v>42360.020833333336</c:v>
                </c:pt>
                <c:pt idx="4899">
                  <c:v>42360.03125</c:v>
                </c:pt>
                <c:pt idx="4900">
                  <c:v>42360.041666666664</c:v>
                </c:pt>
                <c:pt idx="4901">
                  <c:v>42360.052083333336</c:v>
                </c:pt>
                <c:pt idx="4902">
                  <c:v>42360.0625</c:v>
                </c:pt>
                <c:pt idx="4903">
                  <c:v>42360.072916666664</c:v>
                </c:pt>
                <c:pt idx="4904">
                  <c:v>42360.083333333336</c:v>
                </c:pt>
                <c:pt idx="4905">
                  <c:v>42360.09375</c:v>
                </c:pt>
                <c:pt idx="4906">
                  <c:v>42360.104166666664</c:v>
                </c:pt>
                <c:pt idx="4907">
                  <c:v>42360.114583333336</c:v>
                </c:pt>
                <c:pt idx="4908">
                  <c:v>42360.125</c:v>
                </c:pt>
                <c:pt idx="4909">
                  <c:v>42360.135416666664</c:v>
                </c:pt>
                <c:pt idx="4910">
                  <c:v>42360.145833333336</c:v>
                </c:pt>
                <c:pt idx="4911">
                  <c:v>42360.15625</c:v>
                </c:pt>
                <c:pt idx="4912">
                  <c:v>42360.166666666664</c:v>
                </c:pt>
                <c:pt idx="4913">
                  <c:v>42360.177083333336</c:v>
                </c:pt>
                <c:pt idx="4914">
                  <c:v>42360.1875</c:v>
                </c:pt>
                <c:pt idx="4915">
                  <c:v>42360.197916666664</c:v>
                </c:pt>
                <c:pt idx="4916">
                  <c:v>42360.208333333336</c:v>
                </c:pt>
                <c:pt idx="4917">
                  <c:v>42360.21875</c:v>
                </c:pt>
                <c:pt idx="4918">
                  <c:v>42360.229166666664</c:v>
                </c:pt>
                <c:pt idx="4919">
                  <c:v>42360.239583333336</c:v>
                </c:pt>
                <c:pt idx="4920">
                  <c:v>42360.25</c:v>
                </c:pt>
                <c:pt idx="4921">
                  <c:v>42360.260416666664</c:v>
                </c:pt>
                <c:pt idx="4922">
                  <c:v>42360.270833333336</c:v>
                </c:pt>
                <c:pt idx="4923">
                  <c:v>42360.28125</c:v>
                </c:pt>
                <c:pt idx="4924">
                  <c:v>42360.291666666664</c:v>
                </c:pt>
                <c:pt idx="4925">
                  <c:v>42360.302083333336</c:v>
                </c:pt>
                <c:pt idx="4926">
                  <c:v>42360.3125</c:v>
                </c:pt>
                <c:pt idx="4927">
                  <c:v>42360.322916666664</c:v>
                </c:pt>
                <c:pt idx="4928">
                  <c:v>42360.333333333336</c:v>
                </c:pt>
                <c:pt idx="4929">
                  <c:v>42360.34375</c:v>
                </c:pt>
                <c:pt idx="4930">
                  <c:v>42360.354166666664</c:v>
                </c:pt>
                <c:pt idx="4931">
                  <c:v>42360.364583333336</c:v>
                </c:pt>
                <c:pt idx="4932">
                  <c:v>42360.375</c:v>
                </c:pt>
                <c:pt idx="4933">
                  <c:v>42360.385416666664</c:v>
                </c:pt>
                <c:pt idx="4934">
                  <c:v>42360.395833333336</c:v>
                </c:pt>
                <c:pt idx="4935">
                  <c:v>42360.40625</c:v>
                </c:pt>
                <c:pt idx="4936">
                  <c:v>42360.416666666664</c:v>
                </c:pt>
                <c:pt idx="4937">
                  <c:v>42360.427083333336</c:v>
                </c:pt>
                <c:pt idx="4938">
                  <c:v>42360.4375</c:v>
                </c:pt>
                <c:pt idx="4939">
                  <c:v>42360.447916666664</c:v>
                </c:pt>
                <c:pt idx="4940">
                  <c:v>42360.458333333336</c:v>
                </c:pt>
                <c:pt idx="4941">
                  <c:v>42360.46875</c:v>
                </c:pt>
                <c:pt idx="4942">
                  <c:v>42360.479166666664</c:v>
                </c:pt>
                <c:pt idx="4943">
                  <c:v>42360.489583333336</c:v>
                </c:pt>
                <c:pt idx="4944">
                  <c:v>42360.5</c:v>
                </c:pt>
                <c:pt idx="4945">
                  <c:v>42360.510416666664</c:v>
                </c:pt>
                <c:pt idx="4946">
                  <c:v>42360.520833333336</c:v>
                </c:pt>
                <c:pt idx="4947">
                  <c:v>42360.53125</c:v>
                </c:pt>
                <c:pt idx="4948">
                  <c:v>42360.541666666664</c:v>
                </c:pt>
                <c:pt idx="4949">
                  <c:v>42360.552083333336</c:v>
                </c:pt>
                <c:pt idx="4950">
                  <c:v>42360.5625</c:v>
                </c:pt>
                <c:pt idx="4951">
                  <c:v>42360.572916666664</c:v>
                </c:pt>
                <c:pt idx="4952">
                  <c:v>42360.583333333336</c:v>
                </c:pt>
                <c:pt idx="4953">
                  <c:v>42360.59375</c:v>
                </c:pt>
                <c:pt idx="4954">
                  <c:v>42360.604166666664</c:v>
                </c:pt>
                <c:pt idx="4955">
                  <c:v>42360.614583333336</c:v>
                </c:pt>
                <c:pt idx="4956">
                  <c:v>42360.625</c:v>
                </c:pt>
                <c:pt idx="4957">
                  <c:v>42360.635416666664</c:v>
                </c:pt>
                <c:pt idx="4958">
                  <c:v>42360.645833333336</c:v>
                </c:pt>
                <c:pt idx="4959">
                  <c:v>42360.65625</c:v>
                </c:pt>
                <c:pt idx="4960">
                  <c:v>42360.666666666664</c:v>
                </c:pt>
                <c:pt idx="4961">
                  <c:v>42360.677083333336</c:v>
                </c:pt>
                <c:pt idx="4962">
                  <c:v>42360.6875</c:v>
                </c:pt>
                <c:pt idx="4963">
                  <c:v>42360.697916666664</c:v>
                </c:pt>
                <c:pt idx="4964">
                  <c:v>42360.708333333336</c:v>
                </c:pt>
                <c:pt idx="4965">
                  <c:v>42360.71875</c:v>
                </c:pt>
                <c:pt idx="4966">
                  <c:v>42360.729166666664</c:v>
                </c:pt>
                <c:pt idx="4967">
                  <c:v>42360.739583333336</c:v>
                </c:pt>
                <c:pt idx="4968">
                  <c:v>42360.75</c:v>
                </c:pt>
                <c:pt idx="4969">
                  <c:v>42360.760416666664</c:v>
                </c:pt>
                <c:pt idx="4970">
                  <c:v>42360.770833333336</c:v>
                </c:pt>
                <c:pt idx="4971">
                  <c:v>42360.78125</c:v>
                </c:pt>
                <c:pt idx="4972">
                  <c:v>42360.791666666664</c:v>
                </c:pt>
                <c:pt idx="4973">
                  <c:v>42360.802083333336</c:v>
                </c:pt>
                <c:pt idx="4974">
                  <c:v>42360.8125</c:v>
                </c:pt>
                <c:pt idx="4975">
                  <c:v>42360.822916666664</c:v>
                </c:pt>
                <c:pt idx="4976">
                  <c:v>42360.833333333336</c:v>
                </c:pt>
                <c:pt idx="4977">
                  <c:v>42360.84375</c:v>
                </c:pt>
                <c:pt idx="4978">
                  <c:v>42360.854166666664</c:v>
                </c:pt>
                <c:pt idx="4979">
                  <c:v>42360.864583333336</c:v>
                </c:pt>
                <c:pt idx="4980">
                  <c:v>42360.875</c:v>
                </c:pt>
                <c:pt idx="4981">
                  <c:v>42360.885416666664</c:v>
                </c:pt>
                <c:pt idx="4982">
                  <c:v>42360.895833333336</c:v>
                </c:pt>
                <c:pt idx="4983">
                  <c:v>42360.90625</c:v>
                </c:pt>
                <c:pt idx="4984">
                  <c:v>42360.916666666664</c:v>
                </c:pt>
                <c:pt idx="4985">
                  <c:v>42360.927083333336</c:v>
                </c:pt>
                <c:pt idx="4986">
                  <c:v>42360.9375</c:v>
                </c:pt>
                <c:pt idx="4987">
                  <c:v>42360.947916666664</c:v>
                </c:pt>
                <c:pt idx="4988">
                  <c:v>42360.958333333336</c:v>
                </c:pt>
                <c:pt idx="4989">
                  <c:v>42360.96875</c:v>
                </c:pt>
                <c:pt idx="4990">
                  <c:v>42360.979166666664</c:v>
                </c:pt>
                <c:pt idx="4991">
                  <c:v>42360.989583333336</c:v>
                </c:pt>
                <c:pt idx="4992">
                  <c:v>42361</c:v>
                </c:pt>
                <c:pt idx="4993">
                  <c:v>42361.010416666664</c:v>
                </c:pt>
                <c:pt idx="4994">
                  <c:v>42361.020833333336</c:v>
                </c:pt>
                <c:pt idx="4995">
                  <c:v>42361.03125</c:v>
                </c:pt>
                <c:pt idx="4996">
                  <c:v>42361.041666666664</c:v>
                </c:pt>
                <c:pt idx="4997">
                  <c:v>42361.052083333336</c:v>
                </c:pt>
                <c:pt idx="4998">
                  <c:v>42361.0625</c:v>
                </c:pt>
                <c:pt idx="4999">
                  <c:v>42361.072916666664</c:v>
                </c:pt>
                <c:pt idx="5000">
                  <c:v>42361.083333333336</c:v>
                </c:pt>
                <c:pt idx="5001">
                  <c:v>42361.09375</c:v>
                </c:pt>
                <c:pt idx="5002">
                  <c:v>42361.104166666664</c:v>
                </c:pt>
                <c:pt idx="5003">
                  <c:v>42361.114583333336</c:v>
                </c:pt>
                <c:pt idx="5004">
                  <c:v>42361.125</c:v>
                </c:pt>
                <c:pt idx="5005">
                  <c:v>42361.135416666664</c:v>
                </c:pt>
                <c:pt idx="5006">
                  <c:v>42361.145833333336</c:v>
                </c:pt>
                <c:pt idx="5007">
                  <c:v>42361.15625</c:v>
                </c:pt>
                <c:pt idx="5008">
                  <c:v>42361.166666666664</c:v>
                </c:pt>
                <c:pt idx="5009">
                  <c:v>42361.177083333336</c:v>
                </c:pt>
                <c:pt idx="5010">
                  <c:v>42361.1875</c:v>
                </c:pt>
                <c:pt idx="5011">
                  <c:v>42361.197916666664</c:v>
                </c:pt>
                <c:pt idx="5012">
                  <c:v>42361.208333333336</c:v>
                </c:pt>
                <c:pt idx="5013">
                  <c:v>42361.21875</c:v>
                </c:pt>
                <c:pt idx="5014">
                  <c:v>42361.229166666664</c:v>
                </c:pt>
                <c:pt idx="5015">
                  <c:v>42361.239583333336</c:v>
                </c:pt>
                <c:pt idx="5016">
                  <c:v>42361.25</c:v>
                </c:pt>
                <c:pt idx="5017">
                  <c:v>42361.260416666664</c:v>
                </c:pt>
                <c:pt idx="5018">
                  <c:v>42361.270833333336</c:v>
                </c:pt>
                <c:pt idx="5019">
                  <c:v>42361.28125</c:v>
                </c:pt>
                <c:pt idx="5020">
                  <c:v>42361.291666666664</c:v>
                </c:pt>
                <c:pt idx="5021">
                  <c:v>42361.302083333336</c:v>
                </c:pt>
                <c:pt idx="5022">
                  <c:v>42361.3125</c:v>
                </c:pt>
                <c:pt idx="5023">
                  <c:v>42361.322916666664</c:v>
                </c:pt>
                <c:pt idx="5024">
                  <c:v>42361.333333333336</c:v>
                </c:pt>
                <c:pt idx="5025">
                  <c:v>42361.34375</c:v>
                </c:pt>
                <c:pt idx="5026">
                  <c:v>42361.354166666664</c:v>
                </c:pt>
                <c:pt idx="5027">
                  <c:v>42361.364583333336</c:v>
                </c:pt>
                <c:pt idx="5028">
                  <c:v>42361.375</c:v>
                </c:pt>
                <c:pt idx="5029">
                  <c:v>42361.385416666664</c:v>
                </c:pt>
                <c:pt idx="5030">
                  <c:v>42361.395833333336</c:v>
                </c:pt>
                <c:pt idx="5031">
                  <c:v>42361.40625</c:v>
                </c:pt>
                <c:pt idx="5032">
                  <c:v>42361.416666666664</c:v>
                </c:pt>
                <c:pt idx="5033">
                  <c:v>42361.427083333336</c:v>
                </c:pt>
                <c:pt idx="5034">
                  <c:v>42361.4375</c:v>
                </c:pt>
                <c:pt idx="5035">
                  <c:v>42361.447916666664</c:v>
                </c:pt>
                <c:pt idx="5036">
                  <c:v>42361.458333333336</c:v>
                </c:pt>
                <c:pt idx="5037">
                  <c:v>42361.46875</c:v>
                </c:pt>
                <c:pt idx="5038">
                  <c:v>42361.479166666664</c:v>
                </c:pt>
                <c:pt idx="5039">
                  <c:v>42361.489583333336</c:v>
                </c:pt>
                <c:pt idx="5040">
                  <c:v>42361.5</c:v>
                </c:pt>
                <c:pt idx="5041">
                  <c:v>42361.510416666664</c:v>
                </c:pt>
                <c:pt idx="5042">
                  <c:v>42361.520833333336</c:v>
                </c:pt>
                <c:pt idx="5043">
                  <c:v>42361.53125</c:v>
                </c:pt>
                <c:pt idx="5044">
                  <c:v>42361.541666666664</c:v>
                </c:pt>
                <c:pt idx="5045">
                  <c:v>42361.552083333336</c:v>
                </c:pt>
                <c:pt idx="5046">
                  <c:v>42361.5625</c:v>
                </c:pt>
                <c:pt idx="5047">
                  <c:v>42361.572916666664</c:v>
                </c:pt>
                <c:pt idx="5048">
                  <c:v>42361.583333333336</c:v>
                </c:pt>
                <c:pt idx="5049">
                  <c:v>42361.59375</c:v>
                </c:pt>
                <c:pt idx="5050">
                  <c:v>42361.604166666664</c:v>
                </c:pt>
                <c:pt idx="5051">
                  <c:v>42361.614583333336</c:v>
                </c:pt>
                <c:pt idx="5052">
                  <c:v>42361.625</c:v>
                </c:pt>
                <c:pt idx="5053">
                  <c:v>42361.635416666664</c:v>
                </c:pt>
                <c:pt idx="5054">
                  <c:v>42361.645833333336</c:v>
                </c:pt>
                <c:pt idx="5055">
                  <c:v>42361.65625</c:v>
                </c:pt>
                <c:pt idx="5056">
                  <c:v>42361.666666666664</c:v>
                </c:pt>
                <c:pt idx="5057">
                  <c:v>42361.677083333336</c:v>
                </c:pt>
                <c:pt idx="5058">
                  <c:v>42361.6875</c:v>
                </c:pt>
                <c:pt idx="5059">
                  <c:v>42361.697916666664</c:v>
                </c:pt>
                <c:pt idx="5060">
                  <c:v>42361.708333333336</c:v>
                </c:pt>
                <c:pt idx="5061">
                  <c:v>42361.71875</c:v>
                </c:pt>
                <c:pt idx="5062">
                  <c:v>42361.729166666664</c:v>
                </c:pt>
                <c:pt idx="5063">
                  <c:v>42361.739583333336</c:v>
                </c:pt>
                <c:pt idx="5064">
                  <c:v>42361.75</c:v>
                </c:pt>
                <c:pt idx="5065">
                  <c:v>42361.760416666664</c:v>
                </c:pt>
                <c:pt idx="5066">
                  <c:v>42361.770833333336</c:v>
                </c:pt>
                <c:pt idx="5067">
                  <c:v>42361.78125</c:v>
                </c:pt>
                <c:pt idx="5068">
                  <c:v>42361.791666666664</c:v>
                </c:pt>
                <c:pt idx="5069">
                  <c:v>42361.802083333336</c:v>
                </c:pt>
                <c:pt idx="5070">
                  <c:v>42361.8125</c:v>
                </c:pt>
                <c:pt idx="5071">
                  <c:v>42361.822916666664</c:v>
                </c:pt>
                <c:pt idx="5072">
                  <c:v>42361.833333333336</c:v>
                </c:pt>
                <c:pt idx="5073">
                  <c:v>42361.84375</c:v>
                </c:pt>
                <c:pt idx="5074">
                  <c:v>42361.854166666664</c:v>
                </c:pt>
                <c:pt idx="5075">
                  <c:v>42361.864583333336</c:v>
                </c:pt>
                <c:pt idx="5076">
                  <c:v>42361.875</c:v>
                </c:pt>
                <c:pt idx="5077">
                  <c:v>42361.885416666664</c:v>
                </c:pt>
                <c:pt idx="5078">
                  <c:v>42361.895833333336</c:v>
                </c:pt>
                <c:pt idx="5079">
                  <c:v>42361.90625</c:v>
                </c:pt>
                <c:pt idx="5080">
                  <c:v>42361.916666666664</c:v>
                </c:pt>
                <c:pt idx="5081">
                  <c:v>42361.927083333336</c:v>
                </c:pt>
                <c:pt idx="5082">
                  <c:v>42361.9375</c:v>
                </c:pt>
                <c:pt idx="5083">
                  <c:v>42361.947916666664</c:v>
                </c:pt>
                <c:pt idx="5084">
                  <c:v>42361.958333333336</c:v>
                </c:pt>
                <c:pt idx="5085">
                  <c:v>42361.96875</c:v>
                </c:pt>
                <c:pt idx="5086">
                  <c:v>42361.979166666664</c:v>
                </c:pt>
                <c:pt idx="5087">
                  <c:v>42361.989583333336</c:v>
                </c:pt>
                <c:pt idx="5088">
                  <c:v>42362</c:v>
                </c:pt>
                <c:pt idx="5089">
                  <c:v>42362.010416666664</c:v>
                </c:pt>
                <c:pt idx="5090">
                  <c:v>42362.020833333336</c:v>
                </c:pt>
                <c:pt idx="5091">
                  <c:v>42362.03125</c:v>
                </c:pt>
                <c:pt idx="5092">
                  <c:v>42362.041666666664</c:v>
                </c:pt>
                <c:pt idx="5093">
                  <c:v>42362.052083333336</c:v>
                </c:pt>
                <c:pt idx="5094">
                  <c:v>42362.0625</c:v>
                </c:pt>
                <c:pt idx="5095">
                  <c:v>42362.072916666664</c:v>
                </c:pt>
                <c:pt idx="5096">
                  <c:v>42362.083333333336</c:v>
                </c:pt>
                <c:pt idx="5097">
                  <c:v>42362.09375</c:v>
                </c:pt>
                <c:pt idx="5098">
                  <c:v>42362.104166666664</c:v>
                </c:pt>
                <c:pt idx="5099">
                  <c:v>42362.114583333336</c:v>
                </c:pt>
                <c:pt idx="5100">
                  <c:v>42362.125</c:v>
                </c:pt>
                <c:pt idx="5101">
                  <c:v>42362.135416666664</c:v>
                </c:pt>
                <c:pt idx="5102">
                  <c:v>42362.145833333336</c:v>
                </c:pt>
                <c:pt idx="5103">
                  <c:v>42362.15625</c:v>
                </c:pt>
                <c:pt idx="5104">
                  <c:v>42362.166666666664</c:v>
                </c:pt>
                <c:pt idx="5105">
                  <c:v>42362.177083333336</c:v>
                </c:pt>
                <c:pt idx="5106">
                  <c:v>42362.1875</c:v>
                </c:pt>
                <c:pt idx="5107">
                  <c:v>42362.197916666664</c:v>
                </c:pt>
                <c:pt idx="5108">
                  <c:v>42362.208333333336</c:v>
                </c:pt>
                <c:pt idx="5109">
                  <c:v>42362.21875</c:v>
                </c:pt>
                <c:pt idx="5110">
                  <c:v>42362.229166666664</c:v>
                </c:pt>
                <c:pt idx="5111">
                  <c:v>42362.239583333336</c:v>
                </c:pt>
                <c:pt idx="5112">
                  <c:v>42362.25</c:v>
                </c:pt>
                <c:pt idx="5113">
                  <c:v>42362.260416666664</c:v>
                </c:pt>
                <c:pt idx="5114">
                  <c:v>42362.270833333336</c:v>
                </c:pt>
                <c:pt idx="5115">
                  <c:v>42362.28125</c:v>
                </c:pt>
                <c:pt idx="5116">
                  <c:v>42362.291666666664</c:v>
                </c:pt>
                <c:pt idx="5117">
                  <c:v>42362.302083333336</c:v>
                </c:pt>
                <c:pt idx="5118">
                  <c:v>42362.3125</c:v>
                </c:pt>
                <c:pt idx="5119">
                  <c:v>42362.322916666664</c:v>
                </c:pt>
                <c:pt idx="5120">
                  <c:v>42362.333333333336</c:v>
                </c:pt>
                <c:pt idx="5121">
                  <c:v>42362.34375</c:v>
                </c:pt>
                <c:pt idx="5122">
                  <c:v>42362.354166666664</c:v>
                </c:pt>
                <c:pt idx="5123">
                  <c:v>42362.364583333336</c:v>
                </c:pt>
                <c:pt idx="5124">
                  <c:v>42362.375</c:v>
                </c:pt>
                <c:pt idx="5125">
                  <c:v>42362.385416666664</c:v>
                </c:pt>
                <c:pt idx="5126">
                  <c:v>42362.395833333336</c:v>
                </c:pt>
                <c:pt idx="5127">
                  <c:v>42362.40625</c:v>
                </c:pt>
                <c:pt idx="5128">
                  <c:v>42362.416666666664</c:v>
                </c:pt>
                <c:pt idx="5129">
                  <c:v>42362.427083333336</c:v>
                </c:pt>
                <c:pt idx="5130">
                  <c:v>42362.4375</c:v>
                </c:pt>
                <c:pt idx="5131">
                  <c:v>42362.447916666664</c:v>
                </c:pt>
                <c:pt idx="5132">
                  <c:v>42362.458333333336</c:v>
                </c:pt>
                <c:pt idx="5133">
                  <c:v>42362.46875</c:v>
                </c:pt>
                <c:pt idx="5134">
                  <c:v>42362.479166666664</c:v>
                </c:pt>
                <c:pt idx="5135">
                  <c:v>42362.489583333336</c:v>
                </c:pt>
                <c:pt idx="5136">
                  <c:v>42362.5</c:v>
                </c:pt>
                <c:pt idx="5137">
                  <c:v>42362.510416666664</c:v>
                </c:pt>
                <c:pt idx="5138">
                  <c:v>42362.520833333336</c:v>
                </c:pt>
                <c:pt idx="5139">
                  <c:v>42362.53125</c:v>
                </c:pt>
                <c:pt idx="5140">
                  <c:v>42362.541666666664</c:v>
                </c:pt>
                <c:pt idx="5141">
                  <c:v>42362.552083333336</c:v>
                </c:pt>
                <c:pt idx="5142">
                  <c:v>42362.5625</c:v>
                </c:pt>
                <c:pt idx="5143">
                  <c:v>42362.572916666664</c:v>
                </c:pt>
                <c:pt idx="5144">
                  <c:v>42362.583333333336</c:v>
                </c:pt>
                <c:pt idx="5145">
                  <c:v>42362.59375</c:v>
                </c:pt>
                <c:pt idx="5146">
                  <c:v>42362.604166666664</c:v>
                </c:pt>
                <c:pt idx="5147">
                  <c:v>42362.614583333336</c:v>
                </c:pt>
                <c:pt idx="5148">
                  <c:v>42362.625</c:v>
                </c:pt>
                <c:pt idx="5149">
                  <c:v>42362.635416666664</c:v>
                </c:pt>
                <c:pt idx="5150">
                  <c:v>42362.645833333336</c:v>
                </c:pt>
                <c:pt idx="5151">
                  <c:v>42362.65625</c:v>
                </c:pt>
                <c:pt idx="5152">
                  <c:v>42362.666666666664</c:v>
                </c:pt>
                <c:pt idx="5153">
                  <c:v>42362.677083333336</c:v>
                </c:pt>
                <c:pt idx="5154">
                  <c:v>42362.6875</c:v>
                </c:pt>
                <c:pt idx="5155">
                  <c:v>42362.697916666664</c:v>
                </c:pt>
                <c:pt idx="5156">
                  <c:v>42362.708333333336</c:v>
                </c:pt>
                <c:pt idx="5157">
                  <c:v>42362.71875</c:v>
                </c:pt>
                <c:pt idx="5158">
                  <c:v>42362.729166666664</c:v>
                </c:pt>
                <c:pt idx="5159">
                  <c:v>42362.739583333336</c:v>
                </c:pt>
                <c:pt idx="5160">
                  <c:v>42362.75</c:v>
                </c:pt>
                <c:pt idx="5161">
                  <c:v>42362.760416666664</c:v>
                </c:pt>
                <c:pt idx="5162">
                  <c:v>42362.770833333336</c:v>
                </c:pt>
                <c:pt idx="5163">
                  <c:v>42362.78125</c:v>
                </c:pt>
                <c:pt idx="5164">
                  <c:v>42362.791666666664</c:v>
                </c:pt>
                <c:pt idx="5165">
                  <c:v>42362.802083333336</c:v>
                </c:pt>
                <c:pt idx="5166">
                  <c:v>42362.8125</c:v>
                </c:pt>
                <c:pt idx="5167">
                  <c:v>42362.822916666664</c:v>
                </c:pt>
                <c:pt idx="5168">
                  <c:v>42362.833333333336</c:v>
                </c:pt>
                <c:pt idx="5169">
                  <c:v>42362.84375</c:v>
                </c:pt>
                <c:pt idx="5170">
                  <c:v>42362.854166666664</c:v>
                </c:pt>
                <c:pt idx="5171">
                  <c:v>42362.864583333336</c:v>
                </c:pt>
                <c:pt idx="5172">
                  <c:v>42362.875</c:v>
                </c:pt>
                <c:pt idx="5173">
                  <c:v>42362.885416666664</c:v>
                </c:pt>
                <c:pt idx="5174">
                  <c:v>42362.895833333336</c:v>
                </c:pt>
                <c:pt idx="5175">
                  <c:v>42362.90625</c:v>
                </c:pt>
                <c:pt idx="5176">
                  <c:v>42362.916666666664</c:v>
                </c:pt>
                <c:pt idx="5177">
                  <c:v>42362.927083333336</c:v>
                </c:pt>
                <c:pt idx="5178">
                  <c:v>42362.9375</c:v>
                </c:pt>
                <c:pt idx="5179">
                  <c:v>42362.947916666664</c:v>
                </c:pt>
                <c:pt idx="5180">
                  <c:v>42362.958333333336</c:v>
                </c:pt>
                <c:pt idx="5181">
                  <c:v>42362.96875</c:v>
                </c:pt>
                <c:pt idx="5182">
                  <c:v>42362.979166666664</c:v>
                </c:pt>
                <c:pt idx="5183">
                  <c:v>42362.989583333336</c:v>
                </c:pt>
                <c:pt idx="5184">
                  <c:v>42363</c:v>
                </c:pt>
                <c:pt idx="5185">
                  <c:v>42363.010416666664</c:v>
                </c:pt>
                <c:pt idx="5186">
                  <c:v>42363.020833333336</c:v>
                </c:pt>
                <c:pt idx="5187">
                  <c:v>42363.03125</c:v>
                </c:pt>
                <c:pt idx="5188">
                  <c:v>42363.041666666664</c:v>
                </c:pt>
                <c:pt idx="5189">
                  <c:v>42363.052083333336</c:v>
                </c:pt>
                <c:pt idx="5190">
                  <c:v>42363.0625</c:v>
                </c:pt>
                <c:pt idx="5191">
                  <c:v>42363.072916666664</c:v>
                </c:pt>
                <c:pt idx="5192">
                  <c:v>42363.083333333336</c:v>
                </c:pt>
                <c:pt idx="5193">
                  <c:v>42363.09375</c:v>
                </c:pt>
                <c:pt idx="5194">
                  <c:v>42363.104166666664</c:v>
                </c:pt>
                <c:pt idx="5195">
                  <c:v>42363.114583333336</c:v>
                </c:pt>
                <c:pt idx="5196">
                  <c:v>42363.125</c:v>
                </c:pt>
                <c:pt idx="5197">
                  <c:v>42363.135416666664</c:v>
                </c:pt>
                <c:pt idx="5198">
                  <c:v>42363.145833333336</c:v>
                </c:pt>
                <c:pt idx="5199">
                  <c:v>42363.15625</c:v>
                </c:pt>
                <c:pt idx="5200">
                  <c:v>42363.166666666664</c:v>
                </c:pt>
                <c:pt idx="5201">
                  <c:v>42363.177083333336</c:v>
                </c:pt>
                <c:pt idx="5202">
                  <c:v>42363.1875</c:v>
                </c:pt>
                <c:pt idx="5203">
                  <c:v>42363.197916666664</c:v>
                </c:pt>
                <c:pt idx="5204">
                  <c:v>42363.208333333336</c:v>
                </c:pt>
                <c:pt idx="5205">
                  <c:v>42363.21875</c:v>
                </c:pt>
                <c:pt idx="5206">
                  <c:v>42363.229166666664</c:v>
                </c:pt>
                <c:pt idx="5207">
                  <c:v>42363.239583333336</c:v>
                </c:pt>
                <c:pt idx="5208">
                  <c:v>42363.25</c:v>
                </c:pt>
                <c:pt idx="5209">
                  <c:v>42363.260416666664</c:v>
                </c:pt>
                <c:pt idx="5210">
                  <c:v>42363.270833333336</c:v>
                </c:pt>
                <c:pt idx="5211">
                  <c:v>42363.28125</c:v>
                </c:pt>
                <c:pt idx="5212">
                  <c:v>42363.291666666664</c:v>
                </c:pt>
                <c:pt idx="5213">
                  <c:v>42363.302083333336</c:v>
                </c:pt>
                <c:pt idx="5214">
                  <c:v>42363.3125</c:v>
                </c:pt>
                <c:pt idx="5215">
                  <c:v>42363.322916666664</c:v>
                </c:pt>
                <c:pt idx="5216">
                  <c:v>42363.333333333336</c:v>
                </c:pt>
                <c:pt idx="5217">
                  <c:v>42363.34375</c:v>
                </c:pt>
                <c:pt idx="5218">
                  <c:v>42363.354166666664</c:v>
                </c:pt>
                <c:pt idx="5219">
                  <c:v>42363.364583333336</c:v>
                </c:pt>
                <c:pt idx="5220">
                  <c:v>42363.375</c:v>
                </c:pt>
                <c:pt idx="5221">
                  <c:v>42363.385416666664</c:v>
                </c:pt>
                <c:pt idx="5222">
                  <c:v>42363.395833333336</c:v>
                </c:pt>
                <c:pt idx="5223">
                  <c:v>42363.40625</c:v>
                </c:pt>
                <c:pt idx="5224">
                  <c:v>42363.416666666664</c:v>
                </c:pt>
                <c:pt idx="5225">
                  <c:v>42363.427083333336</c:v>
                </c:pt>
                <c:pt idx="5226">
                  <c:v>42363.4375</c:v>
                </c:pt>
                <c:pt idx="5227">
                  <c:v>42363.447916666664</c:v>
                </c:pt>
                <c:pt idx="5228">
                  <c:v>42363.458333333336</c:v>
                </c:pt>
                <c:pt idx="5229">
                  <c:v>42363.46875</c:v>
                </c:pt>
                <c:pt idx="5230">
                  <c:v>42363.479166666664</c:v>
                </c:pt>
                <c:pt idx="5231">
                  <c:v>42363.489583333336</c:v>
                </c:pt>
                <c:pt idx="5232">
                  <c:v>42363.5</c:v>
                </c:pt>
                <c:pt idx="5233">
                  <c:v>42363.510416666664</c:v>
                </c:pt>
                <c:pt idx="5234">
                  <c:v>42363.520833333336</c:v>
                </c:pt>
                <c:pt idx="5235">
                  <c:v>42363.53125</c:v>
                </c:pt>
                <c:pt idx="5236">
                  <c:v>42363.541666666664</c:v>
                </c:pt>
                <c:pt idx="5237">
                  <c:v>42363.552083333336</c:v>
                </c:pt>
                <c:pt idx="5238">
                  <c:v>42363.5625</c:v>
                </c:pt>
                <c:pt idx="5239">
                  <c:v>42363.572916666664</c:v>
                </c:pt>
                <c:pt idx="5240">
                  <c:v>42363.583333333336</c:v>
                </c:pt>
                <c:pt idx="5241">
                  <c:v>42363.59375</c:v>
                </c:pt>
                <c:pt idx="5242">
                  <c:v>42363.604166666664</c:v>
                </c:pt>
                <c:pt idx="5243">
                  <c:v>42363.614583333336</c:v>
                </c:pt>
                <c:pt idx="5244">
                  <c:v>42363.625</c:v>
                </c:pt>
                <c:pt idx="5245">
                  <c:v>42363.635416666664</c:v>
                </c:pt>
                <c:pt idx="5246">
                  <c:v>42363.645833333336</c:v>
                </c:pt>
                <c:pt idx="5247">
                  <c:v>42363.65625</c:v>
                </c:pt>
                <c:pt idx="5248">
                  <c:v>42363.666666666664</c:v>
                </c:pt>
                <c:pt idx="5249">
                  <c:v>42363.677083333336</c:v>
                </c:pt>
                <c:pt idx="5250">
                  <c:v>42363.6875</c:v>
                </c:pt>
                <c:pt idx="5251">
                  <c:v>42363.697916666664</c:v>
                </c:pt>
                <c:pt idx="5252">
                  <c:v>42363.708333333336</c:v>
                </c:pt>
                <c:pt idx="5253">
                  <c:v>42363.71875</c:v>
                </c:pt>
                <c:pt idx="5254">
                  <c:v>42363.729166666664</c:v>
                </c:pt>
                <c:pt idx="5255">
                  <c:v>42363.739583333336</c:v>
                </c:pt>
                <c:pt idx="5256">
                  <c:v>42363.75</c:v>
                </c:pt>
                <c:pt idx="5257">
                  <c:v>42363.760416666664</c:v>
                </c:pt>
                <c:pt idx="5258">
                  <c:v>42363.770833333336</c:v>
                </c:pt>
                <c:pt idx="5259">
                  <c:v>42363.78125</c:v>
                </c:pt>
                <c:pt idx="5260">
                  <c:v>42363.791666666664</c:v>
                </c:pt>
                <c:pt idx="5261">
                  <c:v>42363.802083333336</c:v>
                </c:pt>
                <c:pt idx="5262">
                  <c:v>42363.8125</c:v>
                </c:pt>
                <c:pt idx="5263">
                  <c:v>42363.822916666664</c:v>
                </c:pt>
                <c:pt idx="5264">
                  <c:v>42363.833333333336</c:v>
                </c:pt>
                <c:pt idx="5265">
                  <c:v>42363.84375</c:v>
                </c:pt>
                <c:pt idx="5266">
                  <c:v>42363.854166666664</c:v>
                </c:pt>
                <c:pt idx="5267">
                  <c:v>42363.864583333336</c:v>
                </c:pt>
                <c:pt idx="5268">
                  <c:v>42363.875</c:v>
                </c:pt>
                <c:pt idx="5269">
                  <c:v>42363.885416666664</c:v>
                </c:pt>
                <c:pt idx="5270">
                  <c:v>42363.895833333336</c:v>
                </c:pt>
                <c:pt idx="5271">
                  <c:v>42363.90625</c:v>
                </c:pt>
                <c:pt idx="5272">
                  <c:v>42363.916666666664</c:v>
                </c:pt>
                <c:pt idx="5273">
                  <c:v>42363.927083333336</c:v>
                </c:pt>
                <c:pt idx="5274">
                  <c:v>42363.9375</c:v>
                </c:pt>
                <c:pt idx="5275">
                  <c:v>42363.947916666664</c:v>
                </c:pt>
                <c:pt idx="5276">
                  <c:v>42363.958333333336</c:v>
                </c:pt>
                <c:pt idx="5277">
                  <c:v>42363.96875</c:v>
                </c:pt>
                <c:pt idx="5278">
                  <c:v>42363.979166666664</c:v>
                </c:pt>
                <c:pt idx="5279">
                  <c:v>42363.989583333336</c:v>
                </c:pt>
                <c:pt idx="5280">
                  <c:v>42364</c:v>
                </c:pt>
                <c:pt idx="5281">
                  <c:v>42364.010416666664</c:v>
                </c:pt>
                <c:pt idx="5282">
                  <c:v>42364.020833333336</c:v>
                </c:pt>
                <c:pt idx="5283">
                  <c:v>42364.03125</c:v>
                </c:pt>
                <c:pt idx="5284">
                  <c:v>42364.041666666664</c:v>
                </c:pt>
                <c:pt idx="5285">
                  <c:v>42364.052083333336</c:v>
                </c:pt>
                <c:pt idx="5286">
                  <c:v>42364.0625</c:v>
                </c:pt>
                <c:pt idx="5287">
                  <c:v>42364.072916666664</c:v>
                </c:pt>
                <c:pt idx="5288">
                  <c:v>42364.083333333336</c:v>
                </c:pt>
                <c:pt idx="5289">
                  <c:v>42364.09375</c:v>
                </c:pt>
                <c:pt idx="5290">
                  <c:v>42364.104166666664</c:v>
                </c:pt>
                <c:pt idx="5291">
                  <c:v>42364.114583333336</c:v>
                </c:pt>
                <c:pt idx="5292">
                  <c:v>42364.125</c:v>
                </c:pt>
                <c:pt idx="5293">
                  <c:v>42364.135416666664</c:v>
                </c:pt>
                <c:pt idx="5294">
                  <c:v>42364.145833333336</c:v>
                </c:pt>
                <c:pt idx="5295">
                  <c:v>42364.15625</c:v>
                </c:pt>
                <c:pt idx="5296">
                  <c:v>42364.166666666664</c:v>
                </c:pt>
                <c:pt idx="5297">
                  <c:v>42364.177083333336</c:v>
                </c:pt>
                <c:pt idx="5298">
                  <c:v>42364.1875</c:v>
                </c:pt>
                <c:pt idx="5299">
                  <c:v>42364.197916666664</c:v>
                </c:pt>
                <c:pt idx="5300">
                  <c:v>42364.208333333336</c:v>
                </c:pt>
                <c:pt idx="5301">
                  <c:v>42364.21875</c:v>
                </c:pt>
                <c:pt idx="5302">
                  <c:v>42364.229166666664</c:v>
                </c:pt>
                <c:pt idx="5303">
                  <c:v>42364.239583333336</c:v>
                </c:pt>
                <c:pt idx="5304">
                  <c:v>42364.25</c:v>
                </c:pt>
                <c:pt idx="5305">
                  <c:v>42364.260416666664</c:v>
                </c:pt>
                <c:pt idx="5306">
                  <c:v>42364.270833333336</c:v>
                </c:pt>
                <c:pt idx="5307">
                  <c:v>42364.28125</c:v>
                </c:pt>
                <c:pt idx="5308">
                  <c:v>42364.291666666664</c:v>
                </c:pt>
                <c:pt idx="5309">
                  <c:v>42364.302083333336</c:v>
                </c:pt>
                <c:pt idx="5310">
                  <c:v>42364.3125</c:v>
                </c:pt>
                <c:pt idx="5311">
                  <c:v>42364.322916666664</c:v>
                </c:pt>
                <c:pt idx="5312">
                  <c:v>42364.333333333336</c:v>
                </c:pt>
                <c:pt idx="5313">
                  <c:v>42364.34375</c:v>
                </c:pt>
                <c:pt idx="5314">
                  <c:v>42364.354166666664</c:v>
                </c:pt>
                <c:pt idx="5315">
                  <c:v>42364.364583333336</c:v>
                </c:pt>
                <c:pt idx="5316">
                  <c:v>42364.375</c:v>
                </c:pt>
                <c:pt idx="5317">
                  <c:v>42364.385416666664</c:v>
                </c:pt>
                <c:pt idx="5318">
                  <c:v>42364.395833333336</c:v>
                </c:pt>
                <c:pt idx="5319">
                  <c:v>42364.40625</c:v>
                </c:pt>
                <c:pt idx="5320">
                  <c:v>42364.416666666664</c:v>
                </c:pt>
                <c:pt idx="5321">
                  <c:v>42364.427083333336</c:v>
                </c:pt>
                <c:pt idx="5322">
                  <c:v>42364.4375</c:v>
                </c:pt>
                <c:pt idx="5323">
                  <c:v>42364.447916666664</c:v>
                </c:pt>
                <c:pt idx="5324">
                  <c:v>42364.458333333336</c:v>
                </c:pt>
                <c:pt idx="5325">
                  <c:v>42364.46875</c:v>
                </c:pt>
                <c:pt idx="5326">
                  <c:v>42364.479166666664</c:v>
                </c:pt>
                <c:pt idx="5327">
                  <c:v>42364.489583333336</c:v>
                </c:pt>
                <c:pt idx="5328">
                  <c:v>42364.5</c:v>
                </c:pt>
                <c:pt idx="5329">
                  <c:v>42364.510416666664</c:v>
                </c:pt>
                <c:pt idx="5330">
                  <c:v>42364.520833333336</c:v>
                </c:pt>
                <c:pt idx="5331">
                  <c:v>42364.53125</c:v>
                </c:pt>
                <c:pt idx="5332">
                  <c:v>42364.541666666664</c:v>
                </c:pt>
                <c:pt idx="5333">
                  <c:v>42364.552083333336</c:v>
                </c:pt>
                <c:pt idx="5334">
                  <c:v>42364.5625</c:v>
                </c:pt>
                <c:pt idx="5335">
                  <c:v>42364.572916666664</c:v>
                </c:pt>
                <c:pt idx="5336">
                  <c:v>42364.583333333336</c:v>
                </c:pt>
                <c:pt idx="5337">
                  <c:v>42364.59375</c:v>
                </c:pt>
                <c:pt idx="5338">
                  <c:v>42364.604166666664</c:v>
                </c:pt>
                <c:pt idx="5339">
                  <c:v>42364.614583333336</c:v>
                </c:pt>
                <c:pt idx="5340">
                  <c:v>42364.625</c:v>
                </c:pt>
                <c:pt idx="5341">
                  <c:v>42364.635416666664</c:v>
                </c:pt>
                <c:pt idx="5342">
                  <c:v>42364.645833333336</c:v>
                </c:pt>
                <c:pt idx="5343">
                  <c:v>42364.65625</c:v>
                </c:pt>
                <c:pt idx="5344">
                  <c:v>42364.666666666664</c:v>
                </c:pt>
                <c:pt idx="5345">
                  <c:v>42364.677083333336</c:v>
                </c:pt>
                <c:pt idx="5346">
                  <c:v>42364.6875</c:v>
                </c:pt>
                <c:pt idx="5347">
                  <c:v>42364.697916666664</c:v>
                </c:pt>
                <c:pt idx="5348">
                  <c:v>42364.708333333336</c:v>
                </c:pt>
                <c:pt idx="5349">
                  <c:v>42364.71875</c:v>
                </c:pt>
                <c:pt idx="5350">
                  <c:v>42364.729166666664</c:v>
                </c:pt>
                <c:pt idx="5351">
                  <c:v>42364.739583333336</c:v>
                </c:pt>
                <c:pt idx="5352">
                  <c:v>42364.75</c:v>
                </c:pt>
                <c:pt idx="5353">
                  <c:v>42364.760416666664</c:v>
                </c:pt>
                <c:pt idx="5354">
                  <c:v>42364.770833333336</c:v>
                </c:pt>
                <c:pt idx="5355">
                  <c:v>42364.78125</c:v>
                </c:pt>
                <c:pt idx="5356">
                  <c:v>42364.791666666664</c:v>
                </c:pt>
                <c:pt idx="5357">
                  <c:v>42364.802083333336</c:v>
                </c:pt>
                <c:pt idx="5358">
                  <c:v>42364.8125</c:v>
                </c:pt>
                <c:pt idx="5359">
                  <c:v>42364.822916666664</c:v>
                </c:pt>
                <c:pt idx="5360">
                  <c:v>42364.833333333336</c:v>
                </c:pt>
                <c:pt idx="5361">
                  <c:v>42364.84375</c:v>
                </c:pt>
                <c:pt idx="5362">
                  <c:v>42364.854166666664</c:v>
                </c:pt>
                <c:pt idx="5363">
                  <c:v>42364.864583333336</c:v>
                </c:pt>
                <c:pt idx="5364">
                  <c:v>42364.875</c:v>
                </c:pt>
                <c:pt idx="5365">
                  <c:v>42364.885416666664</c:v>
                </c:pt>
                <c:pt idx="5366">
                  <c:v>42364.895833333336</c:v>
                </c:pt>
                <c:pt idx="5367">
                  <c:v>42364.90625</c:v>
                </c:pt>
                <c:pt idx="5368">
                  <c:v>42364.916666666664</c:v>
                </c:pt>
                <c:pt idx="5369">
                  <c:v>42364.927083333336</c:v>
                </c:pt>
                <c:pt idx="5370">
                  <c:v>42364.9375</c:v>
                </c:pt>
                <c:pt idx="5371">
                  <c:v>42364.947916666664</c:v>
                </c:pt>
                <c:pt idx="5372">
                  <c:v>42364.958333333336</c:v>
                </c:pt>
                <c:pt idx="5373">
                  <c:v>42364.96875</c:v>
                </c:pt>
                <c:pt idx="5374">
                  <c:v>42364.979166666664</c:v>
                </c:pt>
                <c:pt idx="5375">
                  <c:v>42364.989583333336</c:v>
                </c:pt>
                <c:pt idx="5376">
                  <c:v>42365</c:v>
                </c:pt>
                <c:pt idx="5377">
                  <c:v>42365.010416666664</c:v>
                </c:pt>
                <c:pt idx="5378">
                  <c:v>42365.020833333336</c:v>
                </c:pt>
                <c:pt idx="5379">
                  <c:v>42365.03125</c:v>
                </c:pt>
                <c:pt idx="5380">
                  <c:v>42365.041666666664</c:v>
                </c:pt>
                <c:pt idx="5381">
                  <c:v>42365.052083333336</c:v>
                </c:pt>
                <c:pt idx="5382">
                  <c:v>42365.0625</c:v>
                </c:pt>
                <c:pt idx="5383">
                  <c:v>42365.072916666664</c:v>
                </c:pt>
                <c:pt idx="5384">
                  <c:v>42365.083333333336</c:v>
                </c:pt>
                <c:pt idx="5385">
                  <c:v>42365.09375</c:v>
                </c:pt>
                <c:pt idx="5386">
                  <c:v>42365.104166666664</c:v>
                </c:pt>
                <c:pt idx="5387">
                  <c:v>42365.114583333336</c:v>
                </c:pt>
                <c:pt idx="5388">
                  <c:v>42365.125</c:v>
                </c:pt>
                <c:pt idx="5389">
                  <c:v>42365.135416666664</c:v>
                </c:pt>
                <c:pt idx="5390">
                  <c:v>42365.145833333336</c:v>
                </c:pt>
                <c:pt idx="5391">
                  <c:v>42365.15625</c:v>
                </c:pt>
                <c:pt idx="5392">
                  <c:v>42365.166666666664</c:v>
                </c:pt>
                <c:pt idx="5393">
                  <c:v>42365.177083333336</c:v>
                </c:pt>
                <c:pt idx="5394">
                  <c:v>42365.1875</c:v>
                </c:pt>
                <c:pt idx="5395">
                  <c:v>42365.197916666664</c:v>
                </c:pt>
                <c:pt idx="5396">
                  <c:v>42365.208333333336</c:v>
                </c:pt>
                <c:pt idx="5397">
                  <c:v>42365.21875</c:v>
                </c:pt>
                <c:pt idx="5398">
                  <c:v>42365.229166666664</c:v>
                </c:pt>
                <c:pt idx="5399">
                  <c:v>42365.239583333336</c:v>
                </c:pt>
                <c:pt idx="5400">
                  <c:v>42365.25</c:v>
                </c:pt>
                <c:pt idx="5401">
                  <c:v>42365.260416666664</c:v>
                </c:pt>
                <c:pt idx="5402">
                  <c:v>42365.270833333336</c:v>
                </c:pt>
                <c:pt idx="5403">
                  <c:v>42365.28125</c:v>
                </c:pt>
                <c:pt idx="5404">
                  <c:v>42365.291666666664</c:v>
                </c:pt>
                <c:pt idx="5405">
                  <c:v>42365.302083333336</c:v>
                </c:pt>
                <c:pt idx="5406">
                  <c:v>42365.3125</c:v>
                </c:pt>
                <c:pt idx="5407">
                  <c:v>42365.322916666664</c:v>
                </c:pt>
                <c:pt idx="5408">
                  <c:v>42365.333333333336</c:v>
                </c:pt>
                <c:pt idx="5409">
                  <c:v>42365.34375</c:v>
                </c:pt>
                <c:pt idx="5410">
                  <c:v>42365.354166666664</c:v>
                </c:pt>
                <c:pt idx="5411">
                  <c:v>42365.364583333336</c:v>
                </c:pt>
                <c:pt idx="5412">
                  <c:v>42365.375</c:v>
                </c:pt>
                <c:pt idx="5413">
                  <c:v>42365.385416666664</c:v>
                </c:pt>
                <c:pt idx="5414">
                  <c:v>42365.395833333336</c:v>
                </c:pt>
                <c:pt idx="5415">
                  <c:v>42365.40625</c:v>
                </c:pt>
                <c:pt idx="5416">
                  <c:v>42365.416666666664</c:v>
                </c:pt>
                <c:pt idx="5417">
                  <c:v>42365.427083333336</c:v>
                </c:pt>
                <c:pt idx="5418">
                  <c:v>42365.4375</c:v>
                </c:pt>
                <c:pt idx="5419">
                  <c:v>42365.447916666664</c:v>
                </c:pt>
                <c:pt idx="5420">
                  <c:v>42365.458333333336</c:v>
                </c:pt>
                <c:pt idx="5421">
                  <c:v>42365.46875</c:v>
                </c:pt>
                <c:pt idx="5422">
                  <c:v>42365.479166666664</c:v>
                </c:pt>
                <c:pt idx="5423">
                  <c:v>42365.489583333336</c:v>
                </c:pt>
                <c:pt idx="5424">
                  <c:v>42365.5</c:v>
                </c:pt>
                <c:pt idx="5425">
                  <c:v>42365.510416666664</c:v>
                </c:pt>
                <c:pt idx="5426">
                  <c:v>42365.520833333336</c:v>
                </c:pt>
                <c:pt idx="5427">
                  <c:v>42365.53125</c:v>
                </c:pt>
                <c:pt idx="5428">
                  <c:v>42365.541666666664</c:v>
                </c:pt>
                <c:pt idx="5429">
                  <c:v>42365.552083333336</c:v>
                </c:pt>
                <c:pt idx="5430">
                  <c:v>42365.5625</c:v>
                </c:pt>
                <c:pt idx="5431">
                  <c:v>42365.572916666664</c:v>
                </c:pt>
                <c:pt idx="5432">
                  <c:v>42365.583333333336</c:v>
                </c:pt>
                <c:pt idx="5433">
                  <c:v>42365.59375</c:v>
                </c:pt>
                <c:pt idx="5434">
                  <c:v>42365.604166666664</c:v>
                </c:pt>
                <c:pt idx="5435">
                  <c:v>42365.614583333336</c:v>
                </c:pt>
                <c:pt idx="5436">
                  <c:v>42365.625</c:v>
                </c:pt>
                <c:pt idx="5437">
                  <c:v>42365.635416666664</c:v>
                </c:pt>
                <c:pt idx="5438">
                  <c:v>42365.645833333336</c:v>
                </c:pt>
                <c:pt idx="5439">
                  <c:v>42365.65625</c:v>
                </c:pt>
                <c:pt idx="5440">
                  <c:v>42365.666666666664</c:v>
                </c:pt>
                <c:pt idx="5441">
                  <c:v>42365.677083333336</c:v>
                </c:pt>
                <c:pt idx="5442">
                  <c:v>42365.6875</c:v>
                </c:pt>
                <c:pt idx="5443">
                  <c:v>42365.697916666664</c:v>
                </c:pt>
                <c:pt idx="5444">
                  <c:v>42365.708333333336</c:v>
                </c:pt>
                <c:pt idx="5445">
                  <c:v>42365.71875</c:v>
                </c:pt>
                <c:pt idx="5446">
                  <c:v>42365.729166666664</c:v>
                </c:pt>
                <c:pt idx="5447">
                  <c:v>42365.739583333336</c:v>
                </c:pt>
                <c:pt idx="5448">
                  <c:v>42365.75</c:v>
                </c:pt>
                <c:pt idx="5449">
                  <c:v>42365.760416666664</c:v>
                </c:pt>
                <c:pt idx="5450">
                  <c:v>42365.770833333336</c:v>
                </c:pt>
                <c:pt idx="5451">
                  <c:v>42365.78125</c:v>
                </c:pt>
                <c:pt idx="5452">
                  <c:v>42365.791666666664</c:v>
                </c:pt>
                <c:pt idx="5453">
                  <c:v>42365.802083333336</c:v>
                </c:pt>
                <c:pt idx="5454">
                  <c:v>42365.8125</c:v>
                </c:pt>
                <c:pt idx="5455">
                  <c:v>42365.822916666664</c:v>
                </c:pt>
                <c:pt idx="5456">
                  <c:v>42365.833333333336</c:v>
                </c:pt>
                <c:pt idx="5457">
                  <c:v>42365.84375</c:v>
                </c:pt>
                <c:pt idx="5458">
                  <c:v>42365.854166666664</c:v>
                </c:pt>
                <c:pt idx="5459">
                  <c:v>42365.864583333336</c:v>
                </c:pt>
                <c:pt idx="5460">
                  <c:v>42365.875</c:v>
                </c:pt>
                <c:pt idx="5461">
                  <c:v>42365.885416666664</c:v>
                </c:pt>
                <c:pt idx="5462">
                  <c:v>42365.895833333336</c:v>
                </c:pt>
                <c:pt idx="5463">
                  <c:v>42365.90625</c:v>
                </c:pt>
                <c:pt idx="5464">
                  <c:v>42365.916666666664</c:v>
                </c:pt>
                <c:pt idx="5465">
                  <c:v>42365.927083333336</c:v>
                </c:pt>
                <c:pt idx="5466">
                  <c:v>42365.9375</c:v>
                </c:pt>
                <c:pt idx="5467">
                  <c:v>42365.947916666664</c:v>
                </c:pt>
                <c:pt idx="5468">
                  <c:v>42365.958333333336</c:v>
                </c:pt>
                <c:pt idx="5469">
                  <c:v>42365.96875</c:v>
                </c:pt>
                <c:pt idx="5470">
                  <c:v>42365.979166666664</c:v>
                </c:pt>
                <c:pt idx="5471">
                  <c:v>42365.989583333336</c:v>
                </c:pt>
                <c:pt idx="5472">
                  <c:v>42366</c:v>
                </c:pt>
                <c:pt idx="5473">
                  <c:v>42366.010416666664</c:v>
                </c:pt>
                <c:pt idx="5474">
                  <c:v>42366.020833333336</c:v>
                </c:pt>
                <c:pt idx="5475">
                  <c:v>42366.03125</c:v>
                </c:pt>
                <c:pt idx="5476">
                  <c:v>42366.041666666664</c:v>
                </c:pt>
                <c:pt idx="5477">
                  <c:v>42366.052083333336</c:v>
                </c:pt>
                <c:pt idx="5478">
                  <c:v>42366.0625</c:v>
                </c:pt>
                <c:pt idx="5479">
                  <c:v>42366.072916666664</c:v>
                </c:pt>
                <c:pt idx="5480">
                  <c:v>42366.083333333336</c:v>
                </c:pt>
                <c:pt idx="5481">
                  <c:v>42366.09375</c:v>
                </c:pt>
                <c:pt idx="5482">
                  <c:v>42366.104166666664</c:v>
                </c:pt>
                <c:pt idx="5483">
                  <c:v>42366.114583333336</c:v>
                </c:pt>
                <c:pt idx="5484">
                  <c:v>42366.125</c:v>
                </c:pt>
                <c:pt idx="5485">
                  <c:v>42366.135416666664</c:v>
                </c:pt>
                <c:pt idx="5486">
                  <c:v>42366.145833333336</c:v>
                </c:pt>
                <c:pt idx="5487">
                  <c:v>42366.15625</c:v>
                </c:pt>
                <c:pt idx="5488">
                  <c:v>42366.166666666664</c:v>
                </c:pt>
                <c:pt idx="5489">
                  <c:v>42366.177083333336</c:v>
                </c:pt>
                <c:pt idx="5490">
                  <c:v>42366.1875</c:v>
                </c:pt>
                <c:pt idx="5491">
                  <c:v>42366.197916666664</c:v>
                </c:pt>
                <c:pt idx="5492">
                  <c:v>42366.208333333336</c:v>
                </c:pt>
                <c:pt idx="5493">
                  <c:v>42366.21875</c:v>
                </c:pt>
                <c:pt idx="5494">
                  <c:v>42366.229166666664</c:v>
                </c:pt>
                <c:pt idx="5495">
                  <c:v>42366.239583333336</c:v>
                </c:pt>
                <c:pt idx="5496">
                  <c:v>42366.25</c:v>
                </c:pt>
                <c:pt idx="5497">
                  <c:v>42366.260416666664</c:v>
                </c:pt>
                <c:pt idx="5498">
                  <c:v>42366.270833333336</c:v>
                </c:pt>
                <c:pt idx="5499">
                  <c:v>42366.28125</c:v>
                </c:pt>
                <c:pt idx="5500">
                  <c:v>42366.291666666664</c:v>
                </c:pt>
                <c:pt idx="5501">
                  <c:v>42366.302083333336</c:v>
                </c:pt>
                <c:pt idx="5502">
                  <c:v>42366.3125</c:v>
                </c:pt>
                <c:pt idx="5503">
                  <c:v>42366.322916666664</c:v>
                </c:pt>
                <c:pt idx="5504">
                  <c:v>42366.333333333336</c:v>
                </c:pt>
                <c:pt idx="5505">
                  <c:v>42366.34375</c:v>
                </c:pt>
                <c:pt idx="5506">
                  <c:v>42366.354166666664</c:v>
                </c:pt>
                <c:pt idx="5507">
                  <c:v>42366.364583333336</c:v>
                </c:pt>
                <c:pt idx="5508">
                  <c:v>42366.375</c:v>
                </c:pt>
                <c:pt idx="5509">
                  <c:v>42366.385416666664</c:v>
                </c:pt>
                <c:pt idx="5510">
                  <c:v>42366.395833333336</c:v>
                </c:pt>
                <c:pt idx="5511">
                  <c:v>42366.40625</c:v>
                </c:pt>
                <c:pt idx="5512">
                  <c:v>42366.416666666664</c:v>
                </c:pt>
                <c:pt idx="5513">
                  <c:v>42366.427083333336</c:v>
                </c:pt>
                <c:pt idx="5514">
                  <c:v>42366.4375</c:v>
                </c:pt>
                <c:pt idx="5515">
                  <c:v>42366.447916666664</c:v>
                </c:pt>
                <c:pt idx="5516">
                  <c:v>42366.458333333336</c:v>
                </c:pt>
                <c:pt idx="5517">
                  <c:v>42366.46875</c:v>
                </c:pt>
                <c:pt idx="5518">
                  <c:v>42366.479166666664</c:v>
                </c:pt>
                <c:pt idx="5519">
                  <c:v>42366.489583333336</c:v>
                </c:pt>
                <c:pt idx="5520">
                  <c:v>42366.5</c:v>
                </c:pt>
                <c:pt idx="5521">
                  <c:v>42366.510416666664</c:v>
                </c:pt>
                <c:pt idx="5522">
                  <c:v>42366.520833333336</c:v>
                </c:pt>
                <c:pt idx="5523">
                  <c:v>42366.53125</c:v>
                </c:pt>
                <c:pt idx="5524">
                  <c:v>42366.541666666664</c:v>
                </c:pt>
                <c:pt idx="5525">
                  <c:v>42366.552083333336</c:v>
                </c:pt>
                <c:pt idx="5526">
                  <c:v>42366.5625</c:v>
                </c:pt>
                <c:pt idx="5527">
                  <c:v>42366.572916666664</c:v>
                </c:pt>
                <c:pt idx="5528">
                  <c:v>42366.583333333336</c:v>
                </c:pt>
                <c:pt idx="5529">
                  <c:v>42366.59375</c:v>
                </c:pt>
                <c:pt idx="5530">
                  <c:v>42366.604166666664</c:v>
                </c:pt>
                <c:pt idx="5531">
                  <c:v>42366.614583333336</c:v>
                </c:pt>
                <c:pt idx="5532">
                  <c:v>42366.625</c:v>
                </c:pt>
                <c:pt idx="5533">
                  <c:v>42366.635416666664</c:v>
                </c:pt>
                <c:pt idx="5534">
                  <c:v>42366.645833333336</c:v>
                </c:pt>
                <c:pt idx="5535">
                  <c:v>42366.65625</c:v>
                </c:pt>
                <c:pt idx="5536">
                  <c:v>42366.666666666664</c:v>
                </c:pt>
                <c:pt idx="5537">
                  <c:v>42366.677083333336</c:v>
                </c:pt>
                <c:pt idx="5538">
                  <c:v>42366.6875</c:v>
                </c:pt>
                <c:pt idx="5539">
                  <c:v>42366.697916666664</c:v>
                </c:pt>
                <c:pt idx="5540">
                  <c:v>42366.708333333336</c:v>
                </c:pt>
                <c:pt idx="5541">
                  <c:v>42366.71875</c:v>
                </c:pt>
                <c:pt idx="5542">
                  <c:v>42366.729166666664</c:v>
                </c:pt>
                <c:pt idx="5543">
                  <c:v>42366.739583333336</c:v>
                </c:pt>
                <c:pt idx="5544">
                  <c:v>42366.75</c:v>
                </c:pt>
                <c:pt idx="5545">
                  <c:v>42366.760416666664</c:v>
                </c:pt>
                <c:pt idx="5546">
                  <c:v>42366.770833333336</c:v>
                </c:pt>
                <c:pt idx="5547">
                  <c:v>42366.78125</c:v>
                </c:pt>
                <c:pt idx="5548">
                  <c:v>42366.791666666664</c:v>
                </c:pt>
                <c:pt idx="5549">
                  <c:v>42366.802083333336</c:v>
                </c:pt>
                <c:pt idx="5550">
                  <c:v>42366.8125</c:v>
                </c:pt>
                <c:pt idx="5551">
                  <c:v>42366.822916666664</c:v>
                </c:pt>
                <c:pt idx="5552">
                  <c:v>42366.833333333336</c:v>
                </c:pt>
                <c:pt idx="5553">
                  <c:v>42366.84375</c:v>
                </c:pt>
                <c:pt idx="5554">
                  <c:v>42366.854166666664</c:v>
                </c:pt>
                <c:pt idx="5555">
                  <c:v>42366.864583333336</c:v>
                </c:pt>
                <c:pt idx="5556">
                  <c:v>42366.875</c:v>
                </c:pt>
                <c:pt idx="5557">
                  <c:v>42366.885416666664</c:v>
                </c:pt>
                <c:pt idx="5558">
                  <c:v>42366.895833333336</c:v>
                </c:pt>
                <c:pt idx="5559">
                  <c:v>42366.90625</c:v>
                </c:pt>
                <c:pt idx="5560">
                  <c:v>42366.916666666664</c:v>
                </c:pt>
                <c:pt idx="5561">
                  <c:v>42366.927083333336</c:v>
                </c:pt>
                <c:pt idx="5562">
                  <c:v>42366.9375</c:v>
                </c:pt>
                <c:pt idx="5563">
                  <c:v>42366.947916666664</c:v>
                </c:pt>
                <c:pt idx="5564">
                  <c:v>42366.958333333336</c:v>
                </c:pt>
                <c:pt idx="5565">
                  <c:v>42366.96875</c:v>
                </c:pt>
                <c:pt idx="5566">
                  <c:v>42366.979166666664</c:v>
                </c:pt>
                <c:pt idx="5567">
                  <c:v>42366.989583333336</c:v>
                </c:pt>
                <c:pt idx="5568">
                  <c:v>42367</c:v>
                </c:pt>
                <c:pt idx="5569">
                  <c:v>42367.010416666664</c:v>
                </c:pt>
                <c:pt idx="5570">
                  <c:v>42367.020833333336</c:v>
                </c:pt>
                <c:pt idx="5571">
                  <c:v>42367.03125</c:v>
                </c:pt>
                <c:pt idx="5572">
                  <c:v>42367.041666666664</c:v>
                </c:pt>
                <c:pt idx="5573">
                  <c:v>42367.052083333336</c:v>
                </c:pt>
                <c:pt idx="5574">
                  <c:v>42367.0625</c:v>
                </c:pt>
                <c:pt idx="5575">
                  <c:v>42367.072916666664</c:v>
                </c:pt>
                <c:pt idx="5576">
                  <c:v>42367.083333333336</c:v>
                </c:pt>
                <c:pt idx="5577">
                  <c:v>42367.09375</c:v>
                </c:pt>
                <c:pt idx="5578">
                  <c:v>42367.104166666664</c:v>
                </c:pt>
                <c:pt idx="5579">
                  <c:v>42367.114583333336</c:v>
                </c:pt>
                <c:pt idx="5580">
                  <c:v>42367.125</c:v>
                </c:pt>
                <c:pt idx="5581">
                  <c:v>42367.135416666664</c:v>
                </c:pt>
                <c:pt idx="5582">
                  <c:v>42367.145833333336</c:v>
                </c:pt>
                <c:pt idx="5583">
                  <c:v>42367.15625</c:v>
                </c:pt>
                <c:pt idx="5584">
                  <c:v>42367.166666666664</c:v>
                </c:pt>
                <c:pt idx="5585">
                  <c:v>42367.177083333336</c:v>
                </c:pt>
                <c:pt idx="5586">
                  <c:v>42367.1875</c:v>
                </c:pt>
                <c:pt idx="5587">
                  <c:v>42367.197916666664</c:v>
                </c:pt>
                <c:pt idx="5588">
                  <c:v>42367.208333333336</c:v>
                </c:pt>
                <c:pt idx="5589">
                  <c:v>42367.21875</c:v>
                </c:pt>
                <c:pt idx="5590">
                  <c:v>42367.229166666664</c:v>
                </c:pt>
                <c:pt idx="5591">
                  <c:v>42367.239583333336</c:v>
                </c:pt>
                <c:pt idx="5592">
                  <c:v>42367.25</c:v>
                </c:pt>
                <c:pt idx="5593">
                  <c:v>42367.260416666664</c:v>
                </c:pt>
                <c:pt idx="5594">
                  <c:v>42367.270833333336</c:v>
                </c:pt>
                <c:pt idx="5595">
                  <c:v>42367.28125</c:v>
                </c:pt>
                <c:pt idx="5596">
                  <c:v>42367.291666666664</c:v>
                </c:pt>
                <c:pt idx="5597">
                  <c:v>42367.302083333336</c:v>
                </c:pt>
                <c:pt idx="5598">
                  <c:v>42367.3125</c:v>
                </c:pt>
                <c:pt idx="5599">
                  <c:v>42367.322916666664</c:v>
                </c:pt>
                <c:pt idx="5600">
                  <c:v>42367.333333333336</c:v>
                </c:pt>
                <c:pt idx="5601">
                  <c:v>42367.34375</c:v>
                </c:pt>
                <c:pt idx="5602">
                  <c:v>42367.354166666664</c:v>
                </c:pt>
                <c:pt idx="5603">
                  <c:v>42367.364583333336</c:v>
                </c:pt>
                <c:pt idx="5604">
                  <c:v>42367.375</c:v>
                </c:pt>
                <c:pt idx="5605">
                  <c:v>42367.385416666664</c:v>
                </c:pt>
                <c:pt idx="5606">
                  <c:v>42367.395833333336</c:v>
                </c:pt>
                <c:pt idx="5607">
                  <c:v>42367.40625</c:v>
                </c:pt>
                <c:pt idx="5608">
                  <c:v>42367.416666666664</c:v>
                </c:pt>
                <c:pt idx="5609">
                  <c:v>42367.427083333336</c:v>
                </c:pt>
                <c:pt idx="5610">
                  <c:v>42367.4375</c:v>
                </c:pt>
                <c:pt idx="5611">
                  <c:v>42367.447916666664</c:v>
                </c:pt>
                <c:pt idx="5612">
                  <c:v>42367.458333333336</c:v>
                </c:pt>
                <c:pt idx="5613">
                  <c:v>42367.46875</c:v>
                </c:pt>
                <c:pt idx="5614">
                  <c:v>42367.479166666664</c:v>
                </c:pt>
                <c:pt idx="5615">
                  <c:v>42367.489583333336</c:v>
                </c:pt>
                <c:pt idx="5616">
                  <c:v>42367.5</c:v>
                </c:pt>
                <c:pt idx="5617">
                  <c:v>42367.510416666664</c:v>
                </c:pt>
                <c:pt idx="5618">
                  <c:v>42367.520833333336</c:v>
                </c:pt>
                <c:pt idx="5619">
                  <c:v>42367.53125</c:v>
                </c:pt>
                <c:pt idx="5620">
                  <c:v>42367.541666666664</c:v>
                </c:pt>
                <c:pt idx="5621">
                  <c:v>42367.552083333336</c:v>
                </c:pt>
                <c:pt idx="5622">
                  <c:v>42367.5625</c:v>
                </c:pt>
                <c:pt idx="5623">
                  <c:v>42367.572916666664</c:v>
                </c:pt>
                <c:pt idx="5624">
                  <c:v>42367.583333333336</c:v>
                </c:pt>
                <c:pt idx="5625">
                  <c:v>42367.59375</c:v>
                </c:pt>
                <c:pt idx="5626">
                  <c:v>42367.604166666664</c:v>
                </c:pt>
                <c:pt idx="5627">
                  <c:v>42367.614583333336</c:v>
                </c:pt>
                <c:pt idx="5628">
                  <c:v>42367.625</c:v>
                </c:pt>
                <c:pt idx="5629">
                  <c:v>42367.635416666664</c:v>
                </c:pt>
                <c:pt idx="5630">
                  <c:v>42367.645833333336</c:v>
                </c:pt>
                <c:pt idx="5631">
                  <c:v>42367.65625</c:v>
                </c:pt>
                <c:pt idx="5632">
                  <c:v>42367.666666666664</c:v>
                </c:pt>
                <c:pt idx="5633">
                  <c:v>42367.677083333336</c:v>
                </c:pt>
                <c:pt idx="5634">
                  <c:v>42367.6875</c:v>
                </c:pt>
                <c:pt idx="5635">
                  <c:v>42367.697916666664</c:v>
                </c:pt>
                <c:pt idx="5636">
                  <c:v>42367.708333333336</c:v>
                </c:pt>
                <c:pt idx="5637">
                  <c:v>42367.71875</c:v>
                </c:pt>
                <c:pt idx="5638">
                  <c:v>42367.729166666664</c:v>
                </c:pt>
                <c:pt idx="5639">
                  <c:v>42367.739583333336</c:v>
                </c:pt>
                <c:pt idx="5640">
                  <c:v>42367.75</c:v>
                </c:pt>
                <c:pt idx="5641">
                  <c:v>42367.760416666664</c:v>
                </c:pt>
                <c:pt idx="5642">
                  <c:v>42367.770833333336</c:v>
                </c:pt>
                <c:pt idx="5643">
                  <c:v>42367.78125</c:v>
                </c:pt>
                <c:pt idx="5644">
                  <c:v>42367.791666666664</c:v>
                </c:pt>
                <c:pt idx="5645">
                  <c:v>42367.802083333336</c:v>
                </c:pt>
                <c:pt idx="5646">
                  <c:v>42367.8125</c:v>
                </c:pt>
                <c:pt idx="5647">
                  <c:v>42367.822916666664</c:v>
                </c:pt>
                <c:pt idx="5648">
                  <c:v>42367.833333333336</c:v>
                </c:pt>
                <c:pt idx="5649">
                  <c:v>42367.84375</c:v>
                </c:pt>
                <c:pt idx="5650">
                  <c:v>42367.854166666664</c:v>
                </c:pt>
                <c:pt idx="5651">
                  <c:v>42367.864583333336</c:v>
                </c:pt>
                <c:pt idx="5652">
                  <c:v>42367.875</c:v>
                </c:pt>
                <c:pt idx="5653">
                  <c:v>42367.885416666664</c:v>
                </c:pt>
                <c:pt idx="5654">
                  <c:v>42367.895833333336</c:v>
                </c:pt>
                <c:pt idx="5655">
                  <c:v>42367.90625</c:v>
                </c:pt>
                <c:pt idx="5656">
                  <c:v>42367.916666666664</c:v>
                </c:pt>
                <c:pt idx="5657">
                  <c:v>42367.927083333336</c:v>
                </c:pt>
                <c:pt idx="5658">
                  <c:v>42367.9375</c:v>
                </c:pt>
                <c:pt idx="5659">
                  <c:v>42367.947916666664</c:v>
                </c:pt>
                <c:pt idx="5660">
                  <c:v>42367.958333333336</c:v>
                </c:pt>
                <c:pt idx="5661">
                  <c:v>42367.96875</c:v>
                </c:pt>
                <c:pt idx="5662">
                  <c:v>42367.979166666664</c:v>
                </c:pt>
                <c:pt idx="5663">
                  <c:v>42367.989583333336</c:v>
                </c:pt>
                <c:pt idx="5664">
                  <c:v>42368</c:v>
                </c:pt>
                <c:pt idx="5665">
                  <c:v>42368.010416666664</c:v>
                </c:pt>
                <c:pt idx="5666">
                  <c:v>42368.020833333336</c:v>
                </c:pt>
                <c:pt idx="5667">
                  <c:v>42368.03125</c:v>
                </c:pt>
                <c:pt idx="5668">
                  <c:v>42368.041666666664</c:v>
                </c:pt>
                <c:pt idx="5669">
                  <c:v>42368.052083333336</c:v>
                </c:pt>
                <c:pt idx="5670">
                  <c:v>42368.0625</c:v>
                </c:pt>
                <c:pt idx="5671">
                  <c:v>42368.072916666664</c:v>
                </c:pt>
                <c:pt idx="5672">
                  <c:v>42368.083333333336</c:v>
                </c:pt>
                <c:pt idx="5673">
                  <c:v>42368.09375</c:v>
                </c:pt>
                <c:pt idx="5674">
                  <c:v>42368.104166666664</c:v>
                </c:pt>
                <c:pt idx="5675">
                  <c:v>42368.114583333336</c:v>
                </c:pt>
                <c:pt idx="5676">
                  <c:v>42368.125</c:v>
                </c:pt>
                <c:pt idx="5677">
                  <c:v>42368.135416666664</c:v>
                </c:pt>
                <c:pt idx="5678">
                  <c:v>42368.145833333336</c:v>
                </c:pt>
                <c:pt idx="5679">
                  <c:v>42368.15625</c:v>
                </c:pt>
                <c:pt idx="5680">
                  <c:v>42368.166666666664</c:v>
                </c:pt>
                <c:pt idx="5681">
                  <c:v>42368.177083333336</c:v>
                </c:pt>
                <c:pt idx="5682">
                  <c:v>42368.1875</c:v>
                </c:pt>
                <c:pt idx="5683">
                  <c:v>42368.197916666664</c:v>
                </c:pt>
                <c:pt idx="5684">
                  <c:v>42368.208333333336</c:v>
                </c:pt>
                <c:pt idx="5685">
                  <c:v>42368.21875</c:v>
                </c:pt>
                <c:pt idx="5686">
                  <c:v>42368.229166666664</c:v>
                </c:pt>
                <c:pt idx="5687">
                  <c:v>42368.239583333336</c:v>
                </c:pt>
                <c:pt idx="5688">
                  <c:v>42368.25</c:v>
                </c:pt>
                <c:pt idx="5689">
                  <c:v>42368.260416666664</c:v>
                </c:pt>
                <c:pt idx="5690">
                  <c:v>42368.270833333336</c:v>
                </c:pt>
                <c:pt idx="5691">
                  <c:v>42368.28125</c:v>
                </c:pt>
                <c:pt idx="5692">
                  <c:v>42368.291666666664</c:v>
                </c:pt>
                <c:pt idx="5693">
                  <c:v>42368.302083333336</c:v>
                </c:pt>
                <c:pt idx="5694">
                  <c:v>42368.3125</c:v>
                </c:pt>
                <c:pt idx="5695">
                  <c:v>42368.322916666664</c:v>
                </c:pt>
                <c:pt idx="5696">
                  <c:v>42368.333333333336</c:v>
                </c:pt>
                <c:pt idx="5697">
                  <c:v>42368.34375</c:v>
                </c:pt>
                <c:pt idx="5698">
                  <c:v>42368.354166666664</c:v>
                </c:pt>
                <c:pt idx="5699">
                  <c:v>42368.364583333336</c:v>
                </c:pt>
                <c:pt idx="5700">
                  <c:v>42368.375</c:v>
                </c:pt>
                <c:pt idx="5701">
                  <c:v>42368.385416666664</c:v>
                </c:pt>
                <c:pt idx="5702">
                  <c:v>42368.395833333336</c:v>
                </c:pt>
                <c:pt idx="5703">
                  <c:v>42368.40625</c:v>
                </c:pt>
                <c:pt idx="5704">
                  <c:v>42368.416666666664</c:v>
                </c:pt>
                <c:pt idx="5705">
                  <c:v>42368.427083333336</c:v>
                </c:pt>
                <c:pt idx="5706">
                  <c:v>42368.4375</c:v>
                </c:pt>
                <c:pt idx="5707">
                  <c:v>42368.447916666664</c:v>
                </c:pt>
                <c:pt idx="5708">
                  <c:v>42368.458333333336</c:v>
                </c:pt>
                <c:pt idx="5709">
                  <c:v>42368.46875</c:v>
                </c:pt>
                <c:pt idx="5710">
                  <c:v>42368.479166666664</c:v>
                </c:pt>
                <c:pt idx="5711">
                  <c:v>42368.489583333336</c:v>
                </c:pt>
                <c:pt idx="5712">
                  <c:v>42368.5</c:v>
                </c:pt>
                <c:pt idx="5713">
                  <c:v>42368.510416666664</c:v>
                </c:pt>
                <c:pt idx="5714">
                  <c:v>42368.520833333336</c:v>
                </c:pt>
                <c:pt idx="5715">
                  <c:v>42368.53125</c:v>
                </c:pt>
                <c:pt idx="5716">
                  <c:v>42368.541666666664</c:v>
                </c:pt>
                <c:pt idx="5717">
                  <c:v>42368.552083333336</c:v>
                </c:pt>
                <c:pt idx="5718">
                  <c:v>42368.5625</c:v>
                </c:pt>
                <c:pt idx="5719">
                  <c:v>42368.572916666664</c:v>
                </c:pt>
                <c:pt idx="5720">
                  <c:v>42368.583333333336</c:v>
                </c:pt>
                <c:pt idx="5721">
                  <c:v>42368.59375</c:v>
                </c:pt>
                <c:pt idx="5722">
                  <c:v>42368.604166666664</c:v>
                </c:pt>
                <c:pt idx="5723">
                  <c:v>42368.614583333336</c:v>
                </c:pt>
                <c:pt idx="5724">
                  <c:v>42368.625</c:v>
                </c:pt>
                <c:pt idx="5725">
                  <c:v>42368.635416666664</c:v>
                </c:pt>
                <c:pt idx="5726">
                  <c:v>42368.645833333336</c:v>
                </c:pt>
                <c:pt idx="5727">
                  <c:v>42368.65625</c:v>
                </c:pt>
                <c:pt idx="5728">
                  <c:v>42368.666666666664</c:v>
                </c:pt>
                <c:pt idx="5729">
                  <c:v>42368.677083333336</c:v>
                </c:pt>
                <c:pt idx="5730">
                  <c:v>42368.6875</c:v>
                </c:pt>
                <c:pt idx="5731">
                  <c:v>42368.697916666664</c:v>
                </c:pt>
                <c:pt idx="5732">
                  <c:v>42368.708333333336</c:v>
                </c:pt>
                <c:pt idx="5733">
                  <c:v>42368.71875</c:v>
                </c:pt>
                <c:pt idx="5734">
                  <c:v>42368.729166666664</c:v>
                </c:pt>
                <c:pt idx="5735">
                  <c:v>42368.739583333336</c:v>
                </c:pt>
                <c:pt idx="5736">
                  <c:v>42368.75</c:v>
                </c:pt>
                <c:pt idx="5737">
                  <c:v>42368.760416666664</c:v>
                </c:pt>
                <c:pt idx="5738">
                  <c:v>42368.770833333336</c:v>
                </c:pt>
                <c:pt idx="5739">
                  <c:v>42368.78125</c:v>
                </c:pt>
                <c:pt idx="5740">
                  <c:v>42368.791666666664</c:v>
                </c:pt>
                <c:pt idx="5741">
                  <c:v>42368.802083333336</c:v>
                </c:pt>
                <c:pt idx="5742">
                  <c:v>42368.8125</c:v>
                </c:pt>
                <c:pt idx="5743">
                  <c:v>42368.822916666664</c:v>
                </c:pt>
                <c:pt idx="5744">
                  <c:v>42368.833333333336</c:v>
                </c:pt>
                <c:pt idx="5745">
                  <c:v>42368.84375</c:v>
                </c:pt>
                <c:pt idx="5746">
                  <c:v>42368.854166666664</c:v>
                </c:pt>
                <c:pt idx="5747">
                  <c:v>42368.864583333336</c:v>
                </c:pt>
                <c:pt idx="5748">
                  <c:v>42368.875</c:v>
                </c:pt>
                <c:pt idx="5749">
                  <c:v>42368.885416666664</c:v>
                </c:pt>
                <c:pt idx="5750">
                  <c:v>42368.895833333336</c:v>
                </c:pt>
                <c:pt idx="5751">
                  <c:v>42368.90625</c:v>
                </c:pt>
                <c:pt idx="5752">
                  <c:v>42368.916666666664</c:v>
                </c:pt>
                <c:pt idx="5753">
                  <c:v>42368.927083333336</c:v>
                </c:pt>
                <c:pt idx="5754">
                  <c:v>42368.9375</c:v>
                </c:pt>
                <c:pt idx="5755">
                  <c:v>42368.947916666664</c:v>
                </c:pt>
                <c:pt idx="5756">
                  <c:v>42368.958333333336</c:v>
                </c:pt>
                <c:pt idx="5757">
                  <c:v>42368.96875</c:v>
                </c:pt>
                <c:pt idx="5758">
                  <c:v>42368.979166666664</c:v>
                </c:pt>
                <c:pt idx="5759">
                  <c:v>42368.989583333336</c:v>
                </c:pt>
                <c:pt idx="5760">
                  <c:v>42369</c:v>
                </c:pt>
                <c:pt idx="5761">
                  <c:v>42369.010416666664</c:v>
                </c:pt>
                <c:pt idx="5762">
                  <c:v>42369.020833333336</c:v>
                </c:pt>
                <c:pt idx="5763">
                  <c:v>42369.03125</c:v>
                </c:pt>
                <c:pt idx="5764">
                  <c:v>42369.041666666664</c:v>
                </c:pt>
                <c:pt idx="5765">
                  <c:v>42369.052083333336</c:v>
                </c:pt>
                <c:pt idx="5766">
                  <c:v>42369.0625</c:v>
                </c:pt>
                <c:pt idx="5767">
                  <c:v>42369.072916666664</c:v>
                </c:pt>
                <c:pt idx="5768">
                  <c:v>42369.083333333336</c:v>
                </c:pt>
                <c:pt idx="5769">
                  <c:v>42369.09375</c:v>
                </c:pt>
                <c:pt idx="5770">
                  <c:v>42369.104166666664</c:v>
                </c:pt>
                <c:pt idx="5771">
                  <c:v>42369.114583333336</c:v>
                </c:pt>
                <c:pt idx="5772">
                  <c:v>42369.125</c:v>
                </c:pt>
                <c:pt idx="5773">
                  <c:v>42369.135416666664</c:v>
                </c:pt>
                <c:pt idx="5774">
                  <c:v>42369.145833333336</c:v>
                </c:pt>
                <c:pt idx="5775">
                  <c:v>42369.15625</c:v>
                </c:pt>
                <c:pt idx="5776">
                  <c:v>42369.166666666664</c:v>
                </c:pt>
                <c:pt idx="5777">
                  <c:v>42369.177083333336</c:v>
                </c:pt>
                <c:pt idx="5778">
                  <c:v>42369.1875</c:v>
                </c:pt>
                <c:pt idx="5779">
                  <c:v>42369.197916666664</c:v>
                </c:pt>
                <c:pt idx="5780">
                  <c:v>42369.208333333336</c:v>
                </c:pt>
                <c:pt idx="5781">
                  <c:v>42369.21875</c:v>
                </c:pt>
                <c:pt idx="5782">
                  <c:v>42369.229166666664</c:v>
                </c:pt>
                <c:pt idx="5783">
                  <c:v>42369.239583333336</c:v>
                </c:pt>
                <c:pt idx="5784">
                  <c:v>42369.25</c:v>
                </c:pt>
                <c:pt idx="5785">
                  <c:v>42369.260416666664</c:v>
                </c:pt>
                <c:pt idx="5786">
                  <c:v>42369.270833333336</c:v>
                </c:pt>
                <c:pt idx="5787">
                  <c:v>42369.28125</c:v>
                </c:pt>
                <c:pt idx="5788">
                  <c:v>42369.291666666664</c:v>
                </c:pt>
                <c:pt idx="5789">
                  <c:v>42369.302083333336</c:v>
                </c:pt>
                <c:pt idx="5790">
                  <c:v>42369.3125</c:v>
                </c:pt>
                <c:pt idx="5791">
                  <c:v>42369.322916666664</c:v>
                </c:pt>
                <c:pt idx="5792">
                  <c:v>42369.333333333336</c:v>
                </c:pt>
                <c:pt idx="5793">
                  <c:v>42369.34375</c:v>
                </c:pt>
                <c:pt idx="5794">
                  <c:v>42369.354166666664</c:v>
                </c:pt>
                <c:pt idx="5795">
                  <c:v>42369.364583333336</c:v>
                </c:pt>
                <c:pt idx="5796">
                  <c:v>42369.375</c:v>
                </c:pt>
                <c:pt idx="5797">
                  <c:v>42369.385416666664</c:v>
                </c:pt>
                <c:pt idx="5798">
                  <c:v>42369.395833333336</c:v>
                </c:pt>
                <c:pt idx="5799">
                  <c:v>42369.40625</c:v>
                </c:pt>
                <c:pt idx="5800">
                  <c:v>42369.416666666664</c:v>
                </c:pt>
                <c:pt idx="5801">
                  <c:v>42369.427083333336</c:v>
                </c:pt>
                <c:pt idx="5802">
                  <c:v>42369.4375</c:v>
                </c:pt>
                <c:pt idx="5803">
                  <c:v>42369.447916666664</c:v>
                </c:pt>
                <c:pt idx="5804">
                  <c:v>42369.458333333336</c:v>
                </c:pt>
                <c:pt idx="5805">
                  <c:v>42369.46875</c:v>
                </c:pt>
                <c:pt idx="5806">
                  <c:v>42369.479166666664</c:v>
                </c:pt>
                <c:pt idx="5807">
                  <c:v>42369.489583333336</c:v>
                </c:pt>
                <c:pt idx="5808">
                  <c:v>42369.5</c:v>
                </c:pt>
                <c:pt idx="5809">
                  <c:v>42369.510416666664</c:v>
                </c:pt>
                <c:pt idx="5810">
                  <c:v>42369.520833333336</c:v>
                </c:pt>
                <c:pt idx="5811">
                  <c:v>42369.53125</c:v>
                </c:pt>
                <c:pt idx="5812">
                  <c:v>42369.541666666664</c:v>
                </c:pt>
                <c:pt idx="5813">
                  <c:v>42369.552083333336</c:v>
                </c:pt>
                <c:pt idx="5814">
                  <c:v>42369.5625</c:v>
                </c:pt>
                <c:pt idx="5815">
                  <c:v>42369.572916666664</c:v>
                </c:pt>
                <c:pt idx="5816">
                  <c:v>42369.583333333336</c:v>
                </c:pt>
                <c:pt idx="5817">
                  <c:v>42369.59375</c:v>
                </c:pt>
                <c:pt idx="5818">
                  <c:v>42369.604166666664</c:v>
                </c:pt>
                <c:pt idx="5819">
                  <c:v>42369.614583333336</c:v>
                </c:pt>
                <c:pt idx="5820">
                  <c:v>42369.625</c:v>
                </c:pt>
                <c:pt idx="5821">
                  <c:v>42369.635416666664</c:v>
                </c:pt>
                <c:pt idx="5822">
                  <c:v>42369.645833333336</c:v>
                </c:pt>
                <c:pt idx="5823">
                  <c:v>42369.65625</c:v>
                </c:pt>
                <c:pt idx="5824">
                  <c:v>42369.666666666664</c:v>
                </c:pt>
                <c:pt idx="5825">
                  <c:v>42369.677083333336</c:v>
                </c:pt>
                <c:pt idx="5826">
                  <c:v>42369.6875</c:v>
                </c:pt>
                <c:pt idx="5827">
                  <c:v>42369.697916666664</c:v>
                </c:pt>
                <c:pt idx="5828">
                  <c:v>42369.708333333336</c:v>
                </c:pt>
                <c:pt idx="5829">
                  <c:v>42369.71875</c:v>
                </c:pt>
                <c:pt idx="5830">
                  <c:v>42369.729166666664</c:v>
                </c:pt>
                <c:pt idx="5831">
                  <c:v>42369.739583333336</c:v>
                </c:pt>
                <c:pt idx="5832">
                  <c:v>42369.75</c:v>
                </c:pt>
                <c:pt idx="5833">
                  <c:v>42369.760416666664</c:v>
                </c:pt>
                <c:pt idx="5834">
                  <c:v>42369.770833333336</c:v>
                </c:pt>
                <c:pt idx="5835">
                  <c:v>42369.78125</c:v>
                </c:pt>
                <c:pt idx="5836">
                  <c:v>42369.791666666664</c:v>
                </c:pt>
                <c:pt idx="5837">
                  <c:v>42369.802083333336</c:v>
                </c:pt>
                <c:pt idx="5838">
                  <c:v>42369.8125</c:v>
                </c:pt>
                <c:pt idx="5839">
                  <c:v>42369.822916666664</c:v>
                </c:pt>
                <c:pt idx="5840">
                  <c:v>42369.833333333336</c:v>
                </c:pt>
                <c:pt idx="5841">
                  <c:v>42369.84375</c:v>
                </c:pt>
                <c:pt idx="5842">
                  <c:v>42369.854166666664</c:v>
                </c:pt>
                <c:pt idx="5843">
                  <c:v>42369.864583333336</c:v>
                </c:pt>
                <c:pt idx="5844">
                  <c:v>42369.875</c:v>
                </c:pt>
                <c:pt idx="5845">
                  <c:v>42369.885416666664</c:v>
                </c:pt>
                <c:pt idx="5846">
                  <c:v>42369.895833333336</c:v>
                </c:pt>
                <c:pt idx="5847">
                  <c:v>42369.90625</c:v>
                </c:pt>
                <c:pt idx="5848">
                  <c:v>42369.916666666664</c:v>
                </c:pt>
                <c:pt idx="5849">
                  <c:v>42369.927083333336</c:v>
                </c:pt>
                <c:pt idx="5850">
                  <c:v>42369.9375</c:v>
                </c:pt>
                <c:pt idx="5851">
                  <c:v>42369.947916666664</c:v>
                </c:pt>
                <c:pt idx="5852">
                  <c:v>42369.958333333336</c:v>
                </c:pt>
                <c:pt idx="5853">
                  <c:v>42369.96875</c:v>
                </c:pt>
                <c:pt idx="5854">
                  <c:v>42369.979166666664</c:v>
                </c:pt>
                <c:pt idx="5855">
                  <c:v>42369.989583333336</c:v>
                </c:pt>
              </c:numCache>
            </c:numRef>
          </c:xVal>
          <c:yVal>
            <c:numRef>
              <c:f>S29_R!$B$1:$B$5856</c:f>
              <c:numCache>
                <c:formatCode>General</c:formatCode>
                <c:ptCount val="5856"/>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8.3333333333333339E-4</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pt idx="121">
                  <c:v>0</c:v>
                </c:pt>
                <c:pt idx="122">
                  <c:v>0</c:v>
                </c:pt>
                <c:pt idx="123">
                  <c:v>0</c:v>
                </c:pt>
                <c:pt idx="124">
                  <c:v>0</c:v>
                </c:pt>
                <c:pt idx="125">
                  <c:v>0</c:v>
                </c:pt>
                <c:pt idx="126">
                  <c:v>0</c:v>
                </c:pt>
                <c:pt idx="127">
                  <c:v>0</c:v>
                </c:pt>
                <c:pt idx="128">
                  <c:v>0</c:v>
                </c:pt>
                <c:pt idx="129">
                  <c:v>0</c:v>
                </c:pt>
                <c:pt idx="130">
                  <c:v>0</c:v>
                </c:pt>
                <c:pt idx="131">
                  <c:v>0</c:v>
                </c:pt>
                <c:pt idx="132">
                  <c:v>0</c:v>
                </c:pt>
                <c:pt idx="133">
                  <c:v>0</c:v>
                </c:pt>
                <c:pt idx="134">
                  <c:v>0</c:v>
                </c:pt>
                <c:pt idx="135">
                  <c:v>0</c:v>
                </c:pt>
                <c:pt idx="136">
                  <c:v>0</c:v>
                </c:pt>
                <c:pt idx="137">
                  <c:v>0</c:v>
                </c:pt>
                <c:pt idx="138">
                  <c:v>0</c:v>
                </c:pt>
                <c:pt idx="139">
                  <c:v>0</c:v>
                </c:pt>
                <c:pt idx="140">
                  <c:v>0</c:v>
                </c:pt>
                <c:pt idx="141">
                  <c:v>0</c:v>
                </c:pt>
                <c:pt idx="142">
                  <c:v>0</c:v>
                </c:pt>
                <c:pt idx="143">
                  <c:v>0</c:v>
                </c:pt>
                <c:pt idx="144">
                  <c:v>0</c:v>
                </c:pt>
                <c:pt idx="145">
                  <c:v>0</c:v>
                </c:pt>
                <c:pt idx="146">
                  <c:v>0</c:v>
                </c:pt>
                <c:pt idx="147">
                  <c:v>0</c:v>
                </c:pt>
                <c:pt idx="148">
                  <c:v>0</c:v>
                </c:pt>
                <c:pt idx="149">
                  <c:v>0</c:v>
                </c:pt>
                <c:pt idx="150">
                  <c:v>0</c:v>
                </c:pt>
                <c:pt idx="151">
                  <c:v>0</c:v>
                </c:pt>
                <c:pt idx="152">
                  <c:v>0</c:v>
                </c:pt>
                <c:pt idx="153">
                  <c:v>0</c:v>
                </c:pt>
                <c:pt idx="154">
                  <c:v>0</c:v>
                </c:pt>
                <c:pt idx="155">
                  <c:v>0</c:v>
                </c:pt>
                <c:pt idx="156">
                  <c:v>0</c:v>
                </c:pt>
                <c:pt idx="157">
                  <c:v>0</c:v>
                </c:pt>
                <c:pt idx="158">
                  <c:v>0</c:v>
                </c:pt>
                <c:pt idx="159">
                  <c:v>0</c:v>
                </c:pt>
                <c:pt idx="160">
                  <c:v>0</c:v>
                </c:pt>
                <c:pt idx="161">
                  <c:v>0</c:v>
                </c:pt>
                <c:pt idx="162">
                  <c:v>0</c:v>
                </c:pt>
                <c:pt idx="163">
                  <c:v>0</c:v>
                </c:pt>
                <c:pt idx="164">
                  <c:v>0</c:v>
                </c:pt>
                <c:pt idx="165">
                  <c:v>0</c:v>
                </c:pt>
                <c:pt idx="166">
                  <c:v>0</c:v>
                </c:pt>
                <c:pt idx="167">
                  <c:v>0</c:v>
                </c:pt>
                <c:pt idx="168">
                  <c:v>0</c:v>
                </c:pt>
                <c:pt idx="169">
                  <c:v>0</c:v>
                </c:pt>
                <c:pt idx="170">
                  <c:v>0</c:v>
                </c:pt>
                <c:pt idx="171">
                  <c:v>0</c:v>
                </c:pt>
                <c:pt idx="172">
                  <c:v>0</c:v>
                </c:pt>
                <c:pt idx="173">
                  <c:v>0</c:v>
                </c:pt>
                <c:pt idx="174">
                  <c:v>0</c:v>
                </c:pt>
                <c:pt idx="175">
                  <c:v>0</c:v>
                </c:pt>
                <c:pt idx="176">
                  <c:v>0</c:v>
                </c:pt>
                <c:pt idx="177">
                  <c:v>0</c:v>
                </c:pt>
                <c:pt idx="178">
                  <c:v>0</c:v>
                </c:pt>
                <c:pt idx="179">
                  <c:v>0</c:v>
                </c:pt>
                <c:pt idx="180">
                  <c:v>0</c:v>
                </c:pt>
                <c:pt idx="181">
                  <c:v>0</c:v>
                </c:pt>
                <c:pt idx="182">
                  <c:v>0</c:v>
                </c:pt>
                <c:pt idx="183">
                  <c:v>0</c:v>
                </c:pt>
                <c:pt idx="184">
                  <c:v>0</c:v>
                </c:pt>
                <c:pt idx="185">
                  <c:v>0</c:v>
                </c:pt>
                <c:pt idx="186">
                  <c:v>0</c:v>
                </c:pt>
                <c:pt idx="187">
                  <c:v>0</c:v>
                </c:pt>
                <c:pt idx="188">
                  <c:v>0</c:v>
                </c:pt>
                <c:pt idx="189">
                  <c:v>0</c:v>
                </c:pt>
                <c:pt idx="190">
                  <c:v>0</c:v>
                </c:pt>
                <c:pt idx="191">
                  <c:v>0</c:v>
                </c:pt>
                <c:pt idx="192">
                  <c:v>0</c:v>
                </c:pt>
                <c:pt idx="193">
                  <c:v>0</c:v>
                </c:pt>
                <c:pt idx="194">
                  <c:v>0</c:v>
                </c:pt>
                <c:pt idx="195">
                  <c:v>0</c:v>
                </c:pt>
                <c:pt idx="196">
                  <c:v>0</c:v>
                </c:pt>
                <c:pt idx="197">
                  <c:v>0</c:v>
                </c:pt>
                <c:pt idx="198">
                  <c:v>0</c:v>
                </c:pt>
                <c:pt idx="199">
                  <c:v>0</c:v>
                </c:pt>
                <c:pt idx="200">
                  <c:v>0</c:v>
                </c:pt>
                <c:pt idx="201">
                  <c:v>0</c:v>
                </c:pt>
                <c:pt idx="202">
                  <c:v>0</c:v>
                </c:pt>
                <c:pt idx="203">
                  <c:v>0</c:v>
                </c:pt>
                <c:pt idx="204">
                  <c:v>0</c:v>
                </c:pt>
                <c:pt idx="205">
                  <c:v>0</c:v>
                </c:pt>
                <c:pt idx="206">
                  <c:v>0</c:v>
                </c:pt>
                <c:pt idx="207">
                  <c:v>0</c:v>
                </c:pt>
                <c:pt idx="208">
                  <c:v>0</c:v>
                </c:pt>
                <c:pt idx="209">
                  <c:v>0</c:v>
                </c:pt>
                <c:pt idx="210">
                  <c:v>0</c:v>
                </c:pt>
                <c:pt idx="211">
                  <c:v>0</c:v>
                </c:pt>
                <c:pt idx="212">
                  <c:v>0</c:v>
                </c:pt>
                <c:pt idx="213">
                  <c:v>0</c:v>
                </c:pt>
                <c:pt idx="214">
                  <c:v>0</c:v>
                </c:pt>
                <c:pt idx="215">
                  <c:v>0</c:v>
                </c:pt>
                <c:pt idx="216">
                  <c:v>0</c:v>
                </c:pt>
                <c:pt idx="217">
                  <c:v>0</c:v>
                </c:pt>
                <c:pt idx="218">
                  <c:v>0</c:v>
                </c:pt>
                <c:pt idx="219">
                  <c:v>0</c:v>
                </c:pt>
                <c:pt idx="220">
                  <c:v>0</c:v>
                </c:pt>
                <c:pt idx="221">
                  <c:v>0</c:v>
                </c:pt>
                <c:pt idx="222">
                  <c:v>0</c:v>
                </c:pt>
                <c:pt idx="223">
                  <c:v>0</c:v>
                </c:pt>
                <c:pt idx="224">
                  <c:v>0</c:v>
                </c:pt>
                <c:pt idx="225">
                  <c:v>0</c:v>
                </c:pt>
                <c:pt idx="226">
                  <c:v>0</c:v>
                </c:pt>
                <c:pt idx="227">
                  <c:v>0</c:v>
                </c:pt>
                <c:pt idx="228">
                  <c:v>0</c:v>
                </c:pt>
                <c:pt idx="229">
                  <c:v>0</c:v>
                </c:pt>
                <c:pt idx="230">
                  <c:v>0</c:v>
                </c:pt>
                <c:pt idx="231">
                  <c:v>0</c:v>
                </c:pt>
                <c:pt idx="232">
                  <c:v>0</c:v>
                </c:pt>
                <c:pt idx="233">
                  <c:v>0</c:v>
                </c:pt>
                <c:pt idx="234">
                  <c:v>0</c:v>
                </c:pt>
                <c:pt idx="235">
                  <c:v>0</c:v>
                </c:pt>
                <c:pt idx="236">
                  <c:v>0</c:v>
                </c:pt>
                <c:pt idx="237">
                  <c:v>0</c:v>
                </c:pt>
                <c:pt idx="238">
                  <c:v>0</c:v>
                </c:pt>
                <c:pt idx="239">
                  <c:v>0</c:v>
                </c:pt>
                <c:pt idx="240">
                  <c:v>0</c:v>
                </c:pt>
                <c:pt idx="241">
                  <c:v>0</c:v>
                </c:pt>
                <c:pt idx="242">
                  <c:v>0</c:v>
                </c:pt>
                <c:pt idx="243">
                  <c:v>0</c:v>
                </c:pt>
                <c:pt idx="244">
                  <c:v>0</c:v>
                </c:pt>
                <c:pt idx="245">
                  <c:v>0</c:v>
                </c:pt>
                <c:pt idx="246">
                  <c:v>0</c:v>
                </c:pt>
                <c:pt idx="247">
                  <c:v>0</c:v>
                </c:pt>
                <c:pt idx="248">
                  <c:v>0</c:v>
                </c:pt>
                <c:pt idx="249">
                  <c:v>0</c:v>
                </c:pt>
                <c:pt idx="250">
                  <c:v>0</c:v>
                </c:pt>
                <c:pt idx="251">
                  <c:v>0</c:v>
                </c:pt>
                <c:pt idx="252">
                  <c:v>0</c:v>
                </c:pt>
                <c:pt idx="253">
                  <c:v>0</c:v>
                </c:pt>
                <c:pt idx="254">
                  <c:v>0</c:v>
                </c:pt>
                <c:pt idx="255">
                  <c:v>0</c:v>
                </c:pt>
                <c:pt idx="256">
                  <c:v>0</c:v>
                </c:pt>
                <c:pt idx="257">
                  <c:v>0</c:v>
                </c:pt>
                <c:pt idx="258">
                  <c:v>0</c:v>
                </c:pt>
                <c:pt idx="259">
                  <c:v>0</c:v>
                </c:pt>
                <c:pt idx="260">
                  <c:v>0</c:v>
                </c:pt>
                <c:pt idx="261">
                  <c:v>0</c:v>
                </c:pt>
                <c:pt idx="262">
                  <c:v>0</c:v>
                </c:pt>
                <c:pt idx="263">
                  <c:v>0</c:v>
                </c:pt>
                <c:pt idx="264">
                  <c:v>0</c:v>
                </c:pt>
                <c:pt idx="265">
                  <c:v>0</c:v>
                </c:pt>
                <c:pt idx="266">
                  <c:v>0</c:v>
                </c:pt>
                <c:pt idx="267">
                  <c:v>0</c:v>
                </c:pt>
                <c:pt idx="268">
                  <c:v>0</c:v>
                </c:pt>
                <c:pt idx="269">
                  <c:v>0</c:v>
                </c:pt>
                <c:pt idx="270">
                  <c:v>0</c:v>
                </c:pt>
                <c:pt idx="271">
                  <c:v>0</c:v>
                </c:pt>
                <c:pt idx="272">
                  <c:v>0</c:v>
                </c:pt>
                <c:pt idx="273">
                  <c:v>0</c:v>
                </c:pt>
                <c:pt idx="274">
                  <c:v>0</c:v>
                </c:pt>
                <c:pt idx="275">
                  <c:v>0</c:v>
                </c:pt>
                <c:pt idx="276">
                  <c:v>0</c:v>
                </c:pt>
                <c:pt idx="277">
                  <c:v>0</c:v>
                </c:pt>
                <c:pt idx="278">
                  <c:v>0</c:v>
                </c:pt>
                <c:pt idx="279">
                  <c:v>0</c:v>
                </c:pt>
                <c:pt idx="280">
                  <c:v>0</c:v>
                </c:pt>
                <c:pt idx="281">
                  <c:v>0</c:v>
                </c:pt>
                <c:pt idx="282">
                  <c:v>0</c:v>
                </c:pt>
                <c:pt idx="283">
                  <c:v>1.0833333333333334E-2</c:v>
                </c:pt>
                <c:pt idx="284">
                  <c:v>6.9999999999999993E-2</c:v>
                </c:pt>
                <c:pt idx="285">
                  <c:v>6.6666666666666671E-3</c:v>
                </c:pt>
                <c:pt idx="286">
                  <c:v>0</c:v>
                </c:pt>
                <c:pt idx="287">
                  <c:v>0</c:v>
                </c:pt>
                <c:pt idx="288">
                  <c:v>0</c:v>
                </c:pt>
                <c:pt idx="289">
                  <c:v>0</c:v>
                </c:pt>
                <c:pt idx="290">
                  <c:v>0</c:v>
                </c:pt>
                <c:pt idx="291">
                  <c:v>0</c:v>
                </c:pt>
                <c:pt idx="292">
                  <c:v>0</c:v>
                </c:pt>
                <c:pt idx="293">
                  <c:v>0</c:v>
                </c:pt>
                <c:pt idx="294">
                  <c:v>0</c:v>
                </c:pt>
                <c:pt idx="295">
                  <c:v>0</c:v>
                </c:pt>
                <c:pt idx="296">
                  <c:v>0</c:v>
                </c:pt>
                <c:pt idx="297">
                  <c:v>0</c:v>
                </c:pt>
                <c:pt idx="298">
                  <c:v>0</c:v>
                </c:pt>
                <c:pt idx="299">
                  <c:v>0</c:v>
                </c:pt>
                <c:pt idx="300">
                  <c:v>0</c:v>
                </c:pt>
                <c:pt idx="301">
                  <c:v>0</c:v>
                </c:pt>
                <c:pt idx="302">
                  <c:v>0</c:v>
                </c:pt>
                <c:pt idx="303">
                  <c:v>0</c:v>
                </c:pt>
                <c:pt idx="304">
                  <c:v>0</c:v>
                </c:pt>
                <c:pt idx="305">
                  <c:v>0</c:v>
                </c:pt>
                <c:pt idx="306">
                  <c:v>0</c:v>
                </c:pt>
                <c:pt idx="307">
                  <c:v>0</c:v>
                </c:pt>
                <c:pt idx="308">
                  <c:v>0</c:v>
                </c:pt>
                <c:pt idx="309">
                  <c:v>0</c:v>
                </c:pt>
                <c:pt idx="310">
                  <c:v>0</c:v>
                </c:pt>
                <c:pt idx="311">
                  <c:v>0</c:v>
                </c:pt>
                <c:pt idx="312">
                  <c:v>0</c:v>
                </c:pt>
                <c:pt idx="313">
                  <c:v>0</c:v>
                </c:pt>
                <c:pt idx="314">
                  <c:v>0</c:v>
                </c:pt>
                <c:pt idx="315">
                  <c:v>0</c:v>
                </c:pt>
                <c:pt idx="316">
                  <c:v>0</c:v>
                </c:pt>
                <c:pt idx="317">
                  <c:v>0</c:v>
                </c:pt>
                <c:pt idx="318">
                  <c:v>0</c:v>
                </c:pt>
                <c:pt idx="319">
                  <c:v>0</c:v>
                </c:pt>
                <c:pt idx="320">
                  <c:v>0</c:v>
                </c:pt>
                <c:pt idx="321">
                  <c:v>0</c:v>
                </c:pt>
                <c:pt idx="322">
                  <c:v>0</c:v>
                </c:pt>
                <c:pt idx="323">
                  <c:v>0</c:v>
                </c:pt>
                <c:pt idx="324">
                  <c:v>0</c:v>
                </c:pt>
                <c:pt idx="325">
                  <c:v>0</c:v>
                </c:pt>
                <c:pt idx="326">
                  <c:v>0</c:v>
                </c:pt>
                <c:pt idx="327">
                  <c:v>0</c:v>
                </c:pt>
                <c:pt idx="328">
                  <c:v>0</c:v>
                </c:pt>
                <c:pt idx="329">
                  <c:v>0</c:v>
                </c:pt>
                <c:pt idx="330">
                  <c:v>0</c:v>
                </c:pt>
                <c:pt idx="331">
                  <c:v>0</c:v>
                </c:pt>
                <c:pt idx="332">
                  <c:v>0</c:v>
                </c:pt>
                <c:pt idx="333">
                  <c:v>0</c:v>
                </c:pt>
                <c:pt idx="334">
                  <c:v>0</c:v>
                </c:pt>
                <c:pt idx="335">
                  <c:v>0</c:v>
                </c:pt>
                <c:pt idx="336">
                  <c:v>0</c:v>
                </c:pt>
                <c:pt idx="337">
                  <c:v>0</c:v>
                </c:pt>
                <c:pt idx="338">
                  <c:v>0</c:v>
                </c:pt>
                <c:pt idx="339">
                  <c:v>0</c:v>
                </c:pt>
                <c:pt idx="340">
                  <c:v>0</c:v>
                </c:pt>
                <c:pt idx="341">
                  <c:v>0</c:v>
                </c:pt>
                <c:pt idx="342">
                  <c:v>8.3333333333333339E-4</c:v>
                </c:pt>
                <c:pt idx="343">
                  <c:v>0</c:v>
                </c:pt>
                <c:pt idx="344">
                  <c:v>0</c:v>
                </c:pt>
                <c:pt idx="345">
                  <c:v>0</c:v>
                </c:pt>
                <c:pt idx="346">
                  <c:v>0</c:v>
                </c:pt>
                <c:pt idx="347">
                  <c:v>0</c:v>
                </c:pt>
                <c:pt idx="348">
                  <c:v>0</c:v>
                </c:pt>
                <c:pt idx="349">
                  <c:v>0</c:v>
                </c:pt>
                <c:pt idx="350">
                  <c:v>0</c:v>
                </c:pt>
                <c:pt idx="351">
                  <c:v>0</c:v>
                </c:pt>
                <c:pt idx="352">
                  <c:v>0</c:v>
                </c:pt>
                <c:pt idx="353">
                  <c:v>0</c:v>
                </c:pt>
                <c:pt idx="354">
                  <c:v>0</c:v>
                </c:pt>
                <c:pt idx="355">
                  <c:v>0</c:v>
                </c:pt>
                <c:pt idx="356">
                  <c:v>0</c:v>
                </c:pt>
                <c:pt idx="357">
                  <c:v>0</c:v>
                </c:pt>
                <c:pt idx="358">
                  <c:v>0</c:v>
                </c:pt>
                <c:pt idx="359">
                  <c:v>0</c:v>
                </c:pt>
                <c:pt idx="360">
                  <c:v>0</c:v>
                </c:pt>
                <c:pt idx="361">
                  <c:v>0</c:v>
                </c:pt>
                <c:pt idx="362">
                  <c:v>0</c:v>
                </c:pt>
                <c:pt idx="363">
                  <c:v>0</c:v>
                </c:pt>
                <c:pt idx="364">
                  <c:v>0</c:v>
                </c:pt>
                <c:pt idx="365">
                  <c:v>0</c:v>
                </c:pt>
                <c:pt idx="366">
                  <c:v>0</c:v>
                </c:pt>
                <c:pt idx="367">
                  <c:v>0</c:v>
                </c:pt>
                <c:pt idx="368">
                  <c:v>0</c:v>
                </c:pt>
                <c:pt idx="369">
                  <c:v>0</c:v>
                </c:pt>
                <c:pt idx="370">
                  <c:v>0</c:v>
                </c:pt>
                <c:pt idx="371">
                  <c:v>0</c:v>
                </c:pt>
                <c:pt idx="372">
                  <c:v>0</c:v>
                </c:pt>
                <c:pt idx="373">
                  <c:v>0</c:v>
                </c:pt>
                <c:pt idx="374">
                  <c:v>0</c:v>
                </c:pt>
                <c:pt idx="375">
                  <c:v>0</c:v>
                </c:pt>
                <c:pt idx="376">
                  <c:v>0</c:v>
                </c:pt>
                <c:pt idx="377">
                  <c:v>0</c:v>
                </c:pt>
                <c:pt idx="378">
                  <c:v>0</c:v>
                </c:pt>
                <c:pt idx="379">
                  <c:v>0</c:v>
                </c:pt>
                <c:pt idx="380">
                  <c:v>0</c:v>
                </c:pt>
                <c:pt idx="381">
                  <c:v>0</c:v>
                </c:pt>
                <c:pt idx="382">
                  <c:v>0</c:v>
                </c:pt>
                <c:pt idx="383">
                  <c:v>0</c:v>
                </c:pt>
                <c:pt idx="384">
                  <c:v>0</c:v>
                </c:pt>
                <c:pt idx="385">
                  <c:v>0</c:v>
                </c:pt>
                <c:pt idx="386">
                  <c:v>0</c:v>
                </c:pt>
                <c:pt idx="387">
                  <c:v>0</c:v>
                </c:pt>
                <c:pt idx="388">
                  <c:v>0</c:v>
                </c:pt>
                <c:pt idx="389">
                  <c:v>0</c:v>
                </c:pt>
                <c:pt idx="390">
                  <c:v>0</c:v>
                </c:pt>
                <c:pt idx="391">
                  <c:v>0</c:v>
                </c:pt>
                <c:pt idx="392">
                  <c:v>0</c:v>
                </c:pt>
                <c:pt idx="393">
                  <c:v>0</c:v>
                </c:pt>
                <c:pt idx="394">
                  <c:v>0</c:v>
                </c:pt>
                <c:pt idx="395">
                  <c:v>0</c:v>
                </c:pt>
                <c:pt idx="396">
                  <c:v>0</c:v>
                </c:pt>
                <c:pt idx="397">
                  <c:v>0</c:v>
                </c:pt>
                <c:pt idx="398">
                  <c:v>0</c:v>
                </c:pt>
                <c:pt idx="399">
                  <c:v>0</c:v>
                </c:pt>
                <c:pt idx="400">
                  <c:v>0</c:v>
                </c:pt>
                <c:pt idx="401">
                  <c:v>0</c:v>
                </c:pt>
                <c:pt idx="402">
                  <c:v>0</c:v>
                </c:pt>
                <c:pt idx="403">
                  <c:v>0</c:v>
                </c:pt>
                <c:pt idx="404">
                  <c:v>0</c:v>
                </c:pt>
                <c:pt idx="405">
                  <c:v>0</c:v>
                </c:pt>
                <c:pt idx="406">
                  <c:v>0</c:v>
                </c:pt>
                <c:pt idx="407">
                  <c:v>0</c:v>
                </c:pt>
                <c:pt idx="408">
                  <c:v>0</c:v>
                </c:pt>
                <c:pt idx="409">
                  <c:v>0</c:v>
                </c:pt>
                <c:pt idx="410">
                  <c:v>0</c:v>
                </c:pt>
                <c:pt idx="411">
                  <c:v>0</c:v>
                </c:pt>
                <c:pt idx="412">
                  <c:v>0</c:v>
                </c:pt>
                <c:pt idx="413">
                  <c:v>0</c:v>
                </c:pt>
                <c:pt idx="414">
                  <c:v>0</c:v>
                </c:pt>
                <c:pt idx="415">
                  <c:v>0</c:v>
                </c:pt>
                <c:pt idx="416">
                  <c:v>0</c:v>
                </c:pt>
                <c:pt idx="417">
                  <c:v>0</c:v>
                </c:pt>
                <c:pt idx="418">
                  <c:v>0</c:v>
                </c:pt>
                <c:pt idx="419">
                  <c:v>0</c:v>
                </c:pt>
                <c:pt idx="420">
                  <c:v>0</c:v>
                </c:pt>
                <c:pt idx="421">
                  <c:v>0</c:v>
                </c:pt>
                <c:pt idx="422">
                  <c:v>0</c:v>
                </c:pt>
                <c:pt idx="423">
                  <c:v>0</c:v>
                </c:pt>
                <c:pt idx="424">
                  <c:v>0</c:v>
                </c:pt>
                <c:pt idx="425">
                  <c:v>0</c:v>
                </c:pt>
                <c:pt idx="426">
                  <c:v>0</c:v>
                </c:pt>
                <c:pt idx="427">
                  <c:v>0</c:v>
                </c:pt>
                <c:pt idx="428">
                  <c:v>0</c:v>
                </c:pt>
                <c:pt idx="429">
                  <c:v>0</c:v>
                </c:pt>
                <c:pt idx="430">
                  <c:v>0</c:v>
                </c:pt>
                <c:pt idx="431">
                  <c:v>0</c:v>
                </c:pt>
                <c:pt idx="432">
                  <c:v>0</c:v>
                </c:pt>
                <c:pt idx="433">
                  <c:v>0</c:v>
                </c:pt>
                <c:pt idx="434">
                  <c:v>0</c:v>
                </c:pt>
                <c:pt idx="435">
                  <c:v>0</c:v>
                </c:pt>
                <c:pt idx="436">
                  <c:v>0</c:v>
                </c:pt>
                <c:pt idx="437">
                  <c:v>0</c:v>
                </c:pt>
                <c:pt idx="438">
                  <c:v>0</c:v>
                </c:pt>
                <c:pt idx="439">
                  <c:v>0</c:v>
                </c:pt>
                <c:pt idx="440">
                  <c:v>0</c:v>
                </c:pt>
                <c:pt idx="441">
                  <c:v>0</c:v>
                </c:pt>
                <c:pt idx="442">
                  <c:v>0</c:v>
                </c:pt>
                <c:pt idx="443">
                  <c:v>0</c:v>
                </c:pt>
                <c:pt idx="444">
                  <c:v>0</c:v>
                </c:pt>
                <c:pt idx="445">
                  <c:v>0</c:v>
                </c:pt>
                <c:pt idx="446">
                  <c:v>0</c:v>
                </c:pt>
                <c:pt idx="447">
                  <c:v>0</c:v>
                </c:pt>
                <c:pt idx="448">
                  <c:v>0</c:v>
                </c:pt>
                <c:pt idx="449">
                  <c:v>0</c:v>
                </c:pt>
                <c:pt idx="450">
                  <c:v>0</c:v>
                </c:pt>
                <c:pt idx="451">
                  <c:v>0</c:v>
                </c:pt>
                <c:pt idx="452">
                  <c:v>0</c:v>
                </c:pt>
                <c:pt idx="453">
                  <c:v>0</c:v>
                </c:pt>
                <c:pt idx="454">
                  <c:v>0</c:v>
                </c:pt>
                <c:pt idx="455">
                  <c:v>0</c:v>
                </c:pt>
                <c:pt idx="456">
                  <c:v>0</c:v>
                </c:pt>
                <c:pt idx="457">
                  <c:v>0</c:v>
                </c:pt>
                <c:pt idx="458">
                  <c:v>0</c:v>
                </c:pt>
                <c:pt idx="459">
                  <c:v>0</c:v>
                </c:pt>
                <c:pt idx="460">
                  <c:v>0</c:v>
                </c:pt>
                <c:pt idx="461">
                  <c:v>0</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4.1666666666666666E-3</c:v>
                </c:pt>
                <c:pt idx="551">
                  <c:v>1.6666666666666668E-3</c:v>
                </c:pt>
                <c:pt idx="552">
                  <c:v>0</c:v>
                </c:pt>
                <c:pt idx="553">
                  <c:v>0</c:v>
                </c:pt>
                <c:pt idx="554">
                  <c:v>0</c:v>
                </c:pt>
                <c:pt idx="555">
                  <c:v>0</c:v>
                </c:pt>
                <c:pt idx="556">
                  <c:v>8.3333333333333339E-4</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pt idx="599">
                  <c:v>0</c:v>
                </c:pt>
                <c:pt idx="600">
                  <c:v>0</c:v>
                </c:pt>
                <c:pt idx="601">
                  <c:v>0</c:v>
                </c:pt>
                <c:pt idx="602">
                  <c:v>0</c:v>
                </c:pt>
                <c:pt idx="603">
                  <c:v>0</c:v>
                </c:pt>
                <c:pt idx="604">
                  <c:v>0</c:v>
                </c:pt>
                <c:pt idx="605">
                  <c:v>0</c:v>
                </c:pt>
                <c:pt idx="606">
                  <c:v>0</c:v>
                </c:pt>
                <c:pt idx="607">
                  <c:v>0</c:v>
                </c:pt>
                <c:pt idx="608">
                  <c:v>0</c:v>
                </c:pt>
                <c:pt idx="609">
                  <c:v>0</c:v>
                </c:pt>
                <c:pt idx="610">
                  <c:v>0</c:v>
                </c:pt>
                <c:pt idx="611">
                  <c:v>0</c:v>
                </c:pt>
                <c:pt idx="612">
                  <c:v>0</c:v>
                </c:pt>
                <c:pt idx="613">
                  <c:v>0</c:v>
                </c:pt>
                <c:pt idx="614">
                  <c:v>0</c:v>
                </c:pt>
                <c:pt idx="615">
                  <c:v>0</c:v>
                </c:pt>
                <c:pt idx="616">
                  <c:v>0</c:v>
                </c:pt>
                <c:pt idx="617">
                  <c:v>0</c:v>
                </c:pt>
                <c:pt idx="618">
                  <c:v>0</c:v>
                </c:pt>
                <c:pt idx="619">
                  <c:v>0</c:v>
                </c:pt>
                <c:pt idx="620">
                  <c:v>0</c:v>
                </c:pt>
                <c:pt idx="621">
                  <c:v>0</c:v>
                </c:pt>
                <c:pt idx="622">
                  <c:v>0</c:v>
                </c:pt>
                <c:pt idx="623">
                  <c:v>0</c:v>
                </c:pt>
                <c:pt idx="624">
                  <c:v>0</c:v>
                </c:pt>
                <c:pt idx="625">
                  <c:v>0</c:v>
                </c:pt>
                <c:pt idx="626">
                  <c:v>0</c:v>
                </c:pt>
                <c:pt idx="627">
                  <c:v>0</c:v>
                </c:pt>
                <c:pt idx="628">
                  <c:v>0</c:v>
                </c:pt>
                <c:pt idx="629">
                  <c:v>0</c:v>
                </c:pt>
                <c:pt idx="630">
                  <c:v>0</c:v>
                </c:pt>
                <c:pt idx="631">
                  <c:v>0</c:v>
                </c:pt>
                <c:pt idx="632">
                  <c:v>0</c:v>
                </c:pt>
                <c:pt idx="633">
                  <c:v>0</c:v>
                </c:pt>
                <c:pt idx="634">
                  <c:v>0</c:v>
                </c:pt>
                <c:pt idx="635">
                  <c:v>0</c:v>
                </c:pt>
                <c:pt idx="636">
                  <c:v>0</c:v>
                </c:pt>
                <c:pt idx="637">
                  <c:v>0</c:v>
                </c:pt>
                <c:pt idx="638">
                  <c:v>0</c:v>
                </c:pt>
                <c:pt idx="639">
                  <c:v>0</c:v>
                </c:pt>
                <c:pt idx="640">
                  <c:v>0</c:v>
                </c:pt>
                <c:pt idx="641">
                  <c:v>0</c:v>
                </c:pt>
                <c:pt idx="642">
                  <c:v>0</c:v>
                </c:pt>
                <c:pt idx="643">
                  <c:v>0</c:v>
                </c:pt>
                <c:pt idx="644">
                  <c:v>0</c:v>
                </c:pt>
                <c:pt idx="645">
                  <c:v>0</c:v>
                </c:pt>
                <c:pt idx="646">
                  <c:v>0</c:v>
                </c:pt>
                <c:pt idx="647">
                  <c:v>0</c:v>
                </c:pt>
                <c:pt idx="648">
                  <c:v>0</c:v>
                </c:pt>
                <c:pt idx="649">
                  <c:v>0</c:v>
                </c:pt>
                <c:pt idx="650">
                  <c:v>0</c:v>
                </c:pt>
                <c:pt idx="651">
                  <c:v>0</c:v>
                </c:pt>
                <c:pt idx="652">
                  <c:v>0</c:v>
                </c:pt>
                <c:pt idx="653">
                  <c:v>0</c:v>
                </c:pt>
                <c:pt idx="654">
                  <c:v>0</c:v>
                </c:pt>
                <c:pt idx="655">
                  <c:v>0</c:v>
                </c:pt>
                <c:pt idx="656">
                  <c:v>0</c:v>
                </c:pt>
                <c:pt idx="657">
                  <c:v>0</c:v>
                </c:pt>
                <c:pt idx="658">
                  <c:v>0</c:v>
                </c:pt>
                <c:pt idx="659">
                  <c:v>0</c:v>
                </c:pt>
                <c:pt idx="660">
                  <c:v>0</c:v>
                </c:pt>
                <c:pt idx="661">
                  <c:v>0</c:v>
                </c:pt>
                <c:pt idx="662">
                  <c:v>0</c:v>
                </c:pt>
                <c:pt idx="663">
                  <c:v>0</c:v>
                </c:pt>
                <c:pt idx="664">
                  <c:v>0</c:v>
                </c:pt>
                <c:pt idx="665">
                  <c:v>0</c:v>
                </c:pt>
                <c:pt idx="666">
                  <c:v>0</c:v>
                </c:pt>
                <c:pt idx="667">
                  <c:v>0</c:v>
                </c:pt>
                <c:pt idx="668">
                  <c:v>0</c:v>
                </c:pt>
                <c:pt idx="669">
                  <c:v>0</c:v>
                </c:pt>
                <c:pt idx="670">
                  <c:v>0</c:v>
                </c:pt>
                <c:pt idx="671">
                  <c:v>0</c:v>
                </c:pt>
                <c:pt idx="672">
                  <c:v>0</c:v>
                </c:pt>
                <c:pt idx="673">
                  <c:v>0</c:v>
                </c:pt>
                <c:pt idx="674">
                  <c:v>0</c:v>
                </c:pt>
                <c:pt idx="675">
                  <c:v>0</c:v>
                </c:pt>
                <c:pt idx="676">
                  <c:v>0</c:v>
                </c:pt>
                <c:pt idx="677">
                  <c:v>0</c:v>
                </c:pt>
                <c:pt idx="678">
                  <c:v>0</c:v>
                </c:pt>
                <c:pt idx="679">
                  <c:v>0</c:v>
                </c:pt>
                <c:pt idx="680">
                  <c:v>0</c:v>
                </c:pt>
                <c:pt idx="681">
                  <c:v>0</c:v>
                </c:pt>
                <c:pt idx="682">
                  <c:v>0</c:v>
                </c:pt>
                <c:pt idx="683">
                  <c:v>0</c:v>
                </c:pt>
                <c:pt idx="684">
                  <c:v>0</c:v>
                </c:pt>
                <c:pt idx="685">
                  <c:v>0</c:v>
                </c:pt>
                <c:pt idx="686">
                  <c:v>0</c:v>
                </c:pt>
                <c:pt idx="687">
                  <c:v>0</c:v>
                </c:pt>
                <c:pt idx="688">
                  <c:v>0</c:v>
                </c:pt>
                <c:pt idx="689">
                  <c:v>0</c:v>
                </c:pt>
                <c:pt idx="690">
                  <c:v>0</c:v>
                </c:pt>
                <c:pt idx="691">
                  <c:v>0</c:v>
                </c:pt>
                <c:pt idx="692">
                  <c:v>0</c:v>
                </c:pt>
                <c:pt idx="693">
                  <c:v>0</c:v>
                </c:pt>
                <c:pt idx="694">
                  <c:v>0</c:v>
                </c:pt>
                <c:pt idx="695">
                  <c:v>0</c:v>
                </c:pt>
                <c:pt idx="696">
                  <c:v>0</c:v>
                </c:pt>
                <c:pt idx="697">
                  <c:v>0</c:v>
                </c:pt>
                <c:pt idx="698">
                  <c:v>0</c:v>
                </c:pt>
                <c:pt idx="699">
                  <c:v>0</c:v>
                </c:pt>
                <c:pt idx="700">
                  <c:v>0</c:v>
                </c:pt>
                <c:pt idx="701">
                  <c:v>0</c:v>
                </c:pt>
                <c:pt idx="702">
                  <c:v>0</c:v>
                </c:pt>
                <c:pt idx="703">
                  <c:v>0</c:v>
                </c:pt>
                <c:pt idx="704">
                  <c:v>0</c:v>
                </c:pt>
                <c:pt idx="705">
                  <c:v>0</c:v>
                </c:pt>
                <c:pt idx="706">
                  <c:v>0</c:v>
                </c:pt>
                <c:pt idx="707">
                  <c:v>0</c:v>
                </c:pt>
                <c:pt idx="708">
                  <c:v>0</c:v>
                </c:pt>
                <c:pt idx="709">
                  <c:v>0</c:v>
                </c:pt>
                <c:pt idx="710">
                  <c:v>0</c:v>
                </c:pt>
                <c:pt idx="711">
                  <c:v>0</c:v>
                </c:pt>
                <c:pt idx="712">
                  <c:v>0</c:v>
                </c:pt>
                <c:pt idx="713">
                  <c:v>0</c:v>
                </c:pt>
                <c:pt idx="714">
                  <c:v>0</c:v>
                </c:pt>
                <c:pt idx="715">
                  <c:v>0</c:v>
                </c:pt>
                <c:pt idx="716">
                  <c:v>0</c:v>
                </c:pt>
                <c:pt idx="717">
                  <c:v>0</c:v>
                </c:pt>
                <c:pt idx="718">
                  <c:v>0</c:v>
                </c:pt>
                <c:pt idx="719">
                  <c:v>0</c:v>
                </c:pt>
                <c:pt idx="720">
                  <c:v>0</c:v>
                </c:pt>
                <c:pt idx="721">
                  <c:v>0</c:v>
                </c:pt>
                <c:pt idx="722">
                  <c:v>8.3333333333333339E-4</c:v>
                </c:pt>
                <c:pt idx="723">
                  <c:v>0</c:v>
                </c:pt>
                <c:pt idx="724">
                  <c:v>0</c:v>
                </c:pt>
                <c:pt idx="725">
                  <c:v>0</c:v>
                </c:pt>
                <c:pt idx="726">
                  <c:v>0</c:v>
                </c:pt>
                <c:pt idx="727">
                  <c:v>0</c:v>
                </c:pt>
                <c:pt idx="728">
                  <c:v>0</c:v>
                </c:pt>
                <c:pt idx="729">
                  <c:v>0</c:v>
                </c:pt>
                <c:pt idx="730">
                  <c:v>0</c:v>
                </c:pt>
                <c:pt idx="731">
                  <c:v>0</c:v>
                </c:pt>
                <c:pt idx="732">
                  <c:v>0</c:v>
                </c:pt>
                <c:pt idx="733">
                  <c:v>0</c:v>
                </c:pt>
                <c:pt idx="734">
                  <c:v>0</c:v>
                </c:pt>
                <c:pt idx="735">
                  <c:v>0</c:v>
                </c:pt>
                <c:pt idx="736">
                  <c:v>0</c:v>
                </c:pt>
                <c:pt idx="737">
                  <c:v>0</c:v>
                </c:pt>
                <c:pt idx="738">
                  <c:v>0</c:v>
                </c:pt>
                <c:pt idx="739">
                  <c:v>0</c:v>
                </c:pt>
                <c:pt idx="740">
                  <c:v>0</c:v>
                </c:pt>
                <c:pt idx="741">
                  <c:v>0</c:v>
                </c:pt>
                <c:pt idx="742">
                  <c:v>0</c:v>
                </c:pt>
                <c:pt idx="743">
                  <c:v>0</c:v>
                </c:pt>
                <c:pt idx="744">
                  <c:v>0</c:v>
                </c:pt>
                <c:pt idx="745">
                  <c:v>0</c:v>
                </c:pt>
                <c:pt idx="746">
                  <c:v>0</c:v>
                </c:pt>
                <c:pt idx="747">
                  <c:v>0</c:v>
                </c:pt>
                <c:pt idx="748">
                  <c:v>0</c:v>
                </c:pt>
                <c:pt idx="749">
                  <c:v>0</c:v>
                </c:pt>
                <c:pt idx="750">
                  <c:v>0</c:v>
                </c:pt>
                <c:pt idx="751">
                  <c:v>0</c:v>
                </c:pt>
                <c:pt idx="752">
                  <c:v>0</c:v>
                </c:pt>
                <c:pt idx="753">
                  <c:v>0</c:v>
                </c:pt>
                <c:pt idx="754">
                  <c:v>0</c:v>
                </c:pt>
                <c:pt idx="755">
                  <c:v>0</c:v>
                </c:pt>
                <c:pt idx="756">
                  <c:v>0</c:v>
                </c:pt>
                <c:pt idx="757">
                  <c:v>0</c:v>
                </c:pt>
                <c:pt idx="758">
                  <c:v>0</c:v>
                </c:pt>
                <c:pt idx="759">
                  <c:v>0</c:v>
                </c:pt>
                <c:pt idx="760">
                  <c:v>0</c:v>
                </c:pt>
                <c:pt idx="761">
                  <c:v>0</c:v>
                </c:pt>
                <c:pt idx="762">
                  <c:v>0</c:v>
                </c:pt>
                <c:pt idx="763">
                  <c:v>0</c:v>
                </c:pt>
                <c:pt idx="764">
                  <c:v>0</c:v>
                </c:pt>
                <c:pt idx="765">
                  <c:v>0</c:v>
                </c:pt>
                <c:pt idx="766">
                  <c:v>0</c:v>
                </c:pt>
                <c:pt idx="767">
                  <c:v>0</c:v>
                </c:pt>
                <c:pt idx="768">
                  <c:v>0</c:v>
                </c:pt>
                <c:pt idx="769">
                  <c:v>0</c:v>
                </c:pt>
                <c:pt idx="770">
                  <c:v>0</c:v>
                </c:pt>
                <c:pt idx="771">
                  <c:v>0</c:v>
                </c:pt>
                <c:pt idx="772">
                  <c:v>0</c:v>
                </c:pt>
                <c:pt idx="773">
                  <c:v>0</c:v>
                </c:pt>
                <c:pt idx="774">
                  <c:v>0</c:v>
                </c:pt>
                <c:pt idx="775">
                  <c:v>0</c:v>
                </c:pt>
                <c:pt idx="776">
                  <c:v>0</c:v>
                </c:pt>
                <c:pt idx="777">
                  <c:v>0</c:v>
                </c:pt>
                <c:pt idx="778">
                  <c:v>0</c:v>
                </c:pt>
                <c:pt idx="779">
                  <c:v>0</c:v>
                </c:pt>
                <c:pt idx="780">
                  <c:v>0</c:v>
                </c:pt>
                <c:pt idx="781">
                  <c:v>0</c:v>
                </c:pt>
                <c:pt idx="782">
                  <c:v>0</c:v>
                </c:pt>
                <c:pt idx="783">
                  <c:v>0</c:v>
                </c:pt>
                <c:pt idx="784">
                  <c:v>0</c:v>
                </c:pt>
                <c:pt idx="785">
                  <c:v>0</c:v>
                </c:pt>
                <c:pt idx="786">
                  <c:v>0</c:v>
                </c:pt>
                <c:pt idx="787">
                  <c:v>0</c:v>
                </c:pt>
                <c:pt idx="788">
                  <c:v>0</c:v>
                </c:pt>
                <c:pt idx="789">
                  <c:v>0</c:v>
                </c:pt>
                <c:pt idx="790">
                  <c:v>0</c:v>
                </c:pt>
                <c:pt idx="791">
                  <c:v>0</c:v>
                </c:pt>
                <c:pt idx="792">
                  <c:v>0</c:v>
                </c:pt>
                <c:pt idx="793">
                  <c:v>0</c:v>
                </c:pt>
                <c:pt idx="794">
                  <c:v>0</c:v>
                </c:pt>
                <c:pt idx="795">
                  <c:v>0</c:v>
                </c:pt>
                <c:pt idx="796">
                  <c:v>0</c:v>
                </c:pt>
                <c:pt idx="797">
                  <c:v>0</c:v>
                </c:pt>
                <c:pt idx="798">
                  <c:v>0</c:v>
                </c:pt>
                <c:pt idx="799">
                  <c:v>0</c:v>
                </c:pt>
                <c:pt idx="800">
                  <c:v>0</c:v>
                </c:pt>
                <c:pt idx="801">
                  <c:v>0</c:v>
                </c:pt>
                <c:pt idx="802">
                  <c:v>0</c:v>
                </c:pt>
                <c:pt idx="803">
                  <c:v>0</c:v>
                </c:pt>
                <c:pt idx="804">
                  <c:v>0</c:v>
                </c:pt>
                <c:pt idx="805">
                  <c:v>0</c:v>
                </c:pt>
                <c:pt idx="806">
                  <c:v>0</c:v>
                </c:pt>
                <c:pt idx="807">
                  <c:v>0</c:v>
                </c:pt>
                <c:pt idx="808">
                  <c:v>0</c:v>
                </c:pt>
                <c:pt idx="809">
                  <c:v>0</c:v>
                </c:pt>
                <c:pt idx="810">
                  <c:v>0</c:v>
                </c:pt>
                <c:pt idx="811">
                  <c:v>0</c:v>
                </c:pt>
                <c:pt idx="812">
                  <c:v>0</c:v>
                </c:pt>
                <c:pt idx="813">
                  <c:v>0</c:v>
                </c:pt>
                <c:pt idx="814">
                  <c:v>0</c:v>
                </c:pt>
                <c:pt idx="815">
                  <c:v>0</c:v>
                </c:pt>
                <c:pt idx="816">
                  <c:v>0</c:v>
                </c:pt>
                <c:pt idx="817">
                  <c:v>0</c:v>
                </c:pt>
                <c:pt idx="818">
                  <c:v>0</c:v>
                </c:pt>
                <c:pt idx="819">
                  <c:v>0</c:v>
                </c:pt>
                <c:pt idx="820">
                  <c:v>0</c:v>
                </c:pt>
                <c:pt idx="821">
                  <c:v>0</c:v>
                </c:pt>
                <c:pt idx="822">
                  <c:v>0</c:v>
                </c:pt>
                <c:pt idx="823">
                  <c:v>0</c:v>
                </c:pt>
                <c:pt idx="824">
                  <c:v>0</c:v>
                </c:pt>
                <c:pt idx="825">
                  <c:v>0</c:v>
                </c:pt>
                <c:pt idx="826">
                  <c:v>0</c:v>
                </c:pt>
                <c:pt idx="827">
                  <c:v>0</c:v>
                </c:pt>
                <c:pt idx="828">
                  <c:v>0</c:v>
                </c:pt>
                <c:pt idx="829">
                  <c:v>0</c:v>
                </c:pt>
                <c:pt idx="830">
                  <c:v>0</c:v>
                </c:pt>
                <c:pt idx="831">
                  <c:v>0</c:v>
                </c:pt>
                <c:pt idx="832">
                  <c:v>0</c:v>
                </c:pt>
                <c:pt idx="833">
                  <c:v>0</c:v>
                </c:pt>
                <c:pt idx="834">
                  <c:v>0</c:v>
                </c:pt>
                <c:pt idx="835">
                  <c:v>0</c:v>
                </c:pt>
                <c:pt idx="836">
                  <c:v>0</c:v>
                </c:pt>
                <c:pt idx="837">
                  <c:v>0</c:v>
                </c:pt>
                <c:pt idx="838">
                  <c:v>0</c:v>
                </c:pt>
                <c:pt idx="839">
                  <c:v>0</c:v>
                </c:pt>
                <c:pt idx="840">
                  <c:v>0</c:v>
                </c:pt>
                <c:pt idx="841">
                  <c:v>0</c:v>
                </c:pt>
                <c:pt idx="842">
                  <c:v>0</c:v>
                </c:pt>
                <c:pt idx="843">
                  <c:v>0</c:v>
                </c:pt>
                <c:pt idx="844">
                  <c:v>0</c:v>
                </c:pt>
                <c:pt idx="845">
                  <c:v>0</c:v>
                </c:pt>
                <c:pt idx="846">
                  <c:v>0</c:v>
                </c:pt>
                <c:pt idx="847">
                  <c:v>0</c:v>
                </c:pt>
                <c:pt idx="848">
                  <c:v>0</c:v>
                </c:pt>
                <c:pt idx="849">
                  <c:v>0</c:v>
                </c:pt>
                <c:pt idx="850">
                  <c:v>0</c:v>
                </c:pt>
                <c:pt idx="851">
                  <c:v>0</c:v>
                </c:pt>
                <c:pt idx="852">
                  <c:v>0</c:v>
                </c:pt>
                <c:pt idx="853">
                  <c:v>0</c:v>
                </c:pt>
                <c:pt idx="854">
                  <c:v>0</c:v>
                </c:pt>
                <c:pt idx="855">
                  <c:v>0</c:v>
                </c:pt>
                <c:pt idx="856">
                  <c:v>0</c:v>
                </c:pt>
                <c:pt idx="857">
                  <c:v>0</c:v>
                </c:pt>
                <c:pt idx="858">
                  <c:v>0</c:v>
                </c:pt>
                <c:pt idx="859">
                  <c:v>0</c:v>
                </c:pt>
                <c:pt idx="860">
                  <c:v>0</c:v>
                </c:pt>
                <c:pt idx="861">
                  <c:v>0</c:v>
                </c:pt>
                <c:pt idx="862">
                  <c:v>0</c:v>
                </c:pt>
                <c:pt idx="863">
                  <c:v>0</c:v>
                </c:pt>
                <c:pt idx="864">
                  <c:v>0</c:v>
                </c:pt>
                <c:pt idx="865">
                  <c:v>0</c:v>
                </c:pt>
                <c:pt idx="866">
                  <c:v>0</c:v>
                </c:pt>
                <c:pt idx="867">
                  <c:v>0</c:v>
                </c:pt>
                <c:pt idx="868">
                  <c:v>0</c:v>
                </c:pt>
                <c:pt idx="869">
                  <c:v>0</c:v>
                </c:pt>
                <c:pt idx="870">
                  <c:v>0</c:v>
                </c:pt>
                <c:pt idx="871">
                  <c:v>0</c:v>
                </c:pt>
                <c:pt idx="872">
                  <c:v>0</c:v>
                </c:pt>
                <c:pt idx="873">
                  <c:v>0</c:v>
                </c:pt>
                <c:pt idx="874">
                  <c:v>0</c:v>
                </c:pt>
                <c:pt idx="875">
                  <c:v>0</c:v>
                </c:pt>
                <c:pt idx="876">
                  <c:v>0</c:v>
                </c:pt>
                <c:pt idx="877">
                  <c:v>0</c:v>
                </c:pt>
                <c:pt idx="878">
                  <c:v>0</c:v>
                </c:pt>
                <c:pt idx="879">
                  <c:v>0</c:v>
                </c:pt>
                <c:pt idx="880">
                  <c:v>0</c:v>
                </c:pt>
                <c:pt idx="881">
                  <c:v>0</c:v>
                </c:pt>
                <c:pt idx="882">
                  <c:v>0</c:v>
                </c:pt>
                <c:pt idx="883">
                  <c:v>0</c:v>
                </c:pt>
                <c:pt idx="884">
                  <c:v>0</c:v>
                </c:pt>
                <c:pt idx="885">
                  <c:v>0</c:v>
                </c:pt>
                <c:pt idx="886">
                  <c:v>0</c:v>
                </c:pt>
                <c:pt idx="887">
                  <c:v>0</c:v>
                </c:pt>
                <c:pt idx="888">
                  <c:v>0</c:v>
                </c:pt>
                <c:pt idx="889">
                  <c:v>0</c:v>
                </c:pt>
                <c:pt idx="890">
                  <c:v>0</c:v>
                </c:pt>
                <c:pt idx="891">
                  <c:v>0</c:v>
                </c:pt>
                <c:pt idx="892">
                  <c:v>0</c:v>
                </c:pt>
                <c:pt idx="893">
                  <c:v>0</c:v>
                </c:pt>
                <c:pt idx="894">
                  <c:v>0</c:v>
                </c:pt>
                <c:pt idx="895">
                  <c:v>0</c:v>
                </c:pt>
                <c:pt idx="896">
                  <c:v>0</c:v>
                </c:pt>
                <c:pt idx="897">
                  <c:v>0</c:v>
                </c:pt>
                <c:pt idx="898">
                  <c:v>0</c:v>
                </c:pt>
                <c:pt idx="899">
                  <c:v>0</c:v>
                </c:pt>
                <c:pt idx="900">
                  <c:v>0</c:v>
                </c:pt>
                <c:pt idx="901">
                  <c:v>0</c:v>
                </c:pt>
                <c:pt idx="902">
                  <c:v>0</c:v>
                </c:pt>
                <c:pt idx="903">
                  <c:v>0</c:v>
                </c:pt>
                <c:pt idx="904">
                  <c:v>0</c:v>
                </c:pt>
                <c:pt idx="905">
                  <c:v>0</c:v>
                </c:pt>
                <c:pt idx="906">
                  <c:v>0</c:v>
                </c:pt>
                <c:pt idx="907">
                  <c:v>0</c:v>
                </c:pt>
                <c:pt idx="908">
                  <c:v>0</c:v>
                </c:pt>
                <c:pt idx="909">
                  <c:v>0</c:v>
                </c:pt>
                <c:pt idx="910">
                  <c:v>0</c:v>
                </c:pt>
                <c:pt idx="911">
                  <c:v>0</c:v>
                </c:pt>
                <c:pt idx="912">
                  <c:v>0</c:v>
                </c:pt>
                <c:pt idx="913">
                  <c:v>0</c:v>
                </c:pt>
                <c:pt idx="914">
                  <c:v>0</c:v>
                </c:pt>
                <c:pt idx="915">
                  <c:v>0</c:v>
                </c:pt>
                <c:pt idx="916">
                  <c:v>0</c:v>
                </c:pt>
                <c:pt idx="917">
                  <c:v>0</c:v>
                </c:pt>
                <c:pt idx="918">
                  <c:v>0</c:v>
                </c:pt>
                <c:pt idx="919">
                  <c:v>0</c:v>
                </c:pt>
                <c:pt idx="920">
                  <c:v>0</c:v>
                </c:pt>
                <c:pt idx="921">
                  <c:v>0</c:v>
                </c:pt>
                <c:pt idx="922">
                  <c:v>0</c:v>
                </c:pt>
                <c:pt idx="923">
                  <c:v>0</c:v>
                </c:pt>
                <c:pt idx="924">
                  <c:v>0</c:v>
                </c:pt>
                <c:pt idx="925">
                  <c:v>0</c:v>
                </c:pt>
                <c:pt idx="926">
                  <c:v>0</c:v>
                </c:pt>
                <c:pt idx="927">
                  <c:v>0</c:v>
                </c:pt>
                <c:pt idx="928">
                  <c:v>0</c:v>
                </c:pt>
                <c:pt idx="929">
                  <c:v>0</c:v>
                </c:pt>
                <c:pt idx="930">
                  <c:v>0</c:v>
                </c:pt>
                <c:pt idx="931">
                  <c:v>0</c:v>
                </c:pt>
                <c:pt idx="932">
                  <c:v>0</c:v>
                </c:pt>
                <c:pt idx="933">
                  <c:v>0</c:v>
                </c:pt>
                <c:pt idx="934">
                  <c:v>0</c:v>
                </c:pt>
                <c:pt idx="935">
                  <c:v>0</c:v>
                </c:pt>
                <c:pt idx="936">
                  <c:v>0</c:v>
                </c:pt>
                <c:pt idx="937">
                  <c:v>0</c:v>
                </c:pt>
                <c:pt idx="938">
                  <c:v>0</c:v>
                </c:pt>
                <c:pt idx="939">
                  <c:v>0</c:v>
                </c:pt>
                <c:pt idx="940">
                  <c:v>0</c:v>
                </c:pt>
                <c:pt idx="941">
                  <c:v>0</c:v>
                </c:pt>
                <c:pt idx="942">
                  <c:v>0</c:v>
                </c:pt>
                <c:pt idx="943">
                  <c:v>0</c:v>
                </c:pt>
                <c:pt idx="944">
                  <c:v>0</c:v>
                </c:pt>
                <c:pt idx="945">
                  <c:v>0</c:v>
                </c:pt>
                <c:pt idx="946">
                  <c:v>0</c:v>
                </c:pt>
                <c:pt idx="947">
                  <c:v>0</c:v>
                </c:pt>
                <c:pt idx="948">
                  <c:v>0</c:v>
                </c:pt>
                <c:pt idx="949">
                  <c:v>0</c:v>
                </c:pt>
                <c:pt idx="950">
                  <c:v>0</c:v>
                </c:pt>
                <c:pt idx="951">
                  <c:v>0</c:v>
                </c:pt>
                <c:pt idx="952">
                  <c:v>0</c:v>
                </c:pt>
                <c:pt idx="953">
                  <c:v>0</c:v>
                </c:pt>
                <c:pt idx="954">
                  <c:v>0</c:v>
                </c:pt>
                <c:pt idx="955">
                  <c:v>0</c:v>
                </c:pt>
                <c:pt idx="956">
                  <c:v>0</c:v>
                </c:pt>
                <c:pt idx="957">
                  <c:v>0</c:v>
                </c:pt>
                <c:pt idx="958">
                  <c:v>0</c:v>
                </c:pt>
                <c:pt idx="959">
                  <c:v>0</c:v>
                </c:pt>
                <c:pt idx="960">
                  <c:v>0</c:v>
                </c:pt>
                <c:pt idx="961">
                  <c:v>0</c:v>
                </c:pt>
                <c:pt idx="962">
                  <c:v>0</c:v>
                </c:pt>
                <c:pt idx="963">
                  <c:v>0</c:v>
                </c:pt>
                <c:pt idx="964">
                  <c:v>0</c:v>
                </c:pt>
                <c:pt idx="965">
                  <c:v>0</c:v>
                </c:pt>
                <c:pt idx="966">
                  <c:v>0</c:v>
                </c:pt>
                <c:pt idx="967">
                  <c:v>0</c:v>
                </c:pt>
                <c:pt idx="968">
                  <c:v>0</c:v>
                </c:pt>
                <c:pt idx="969">
                  <c:v>0</c:v>
                </c:pt>
                <c:pt idx="970">
                  <c:v>0</c:v>
                </c:pt>
                <c:pt idx="971">
                  <c:v>0</c:v>
                </c:pt>
                <c:pt idx="972">
                  <c:v>0</c:v>
                </c:pt>
                <c:pt idx="973">
                  <c:v>0</c:v>
                </c:pt>
                <c:pt idx="974">
                  <c:v>0</c:v>
                </c:pt>
                <c:pt idx="975">
                  <c:v>0</c:v>
                </c:pt>
                <c:pt idx="976">
                  <c:v>0</c:v>
                </c:pt>
                <c:pt idx="977">
                  <c:v>0</c:v>
                </c:pt>
                <c:pt idx="978">
                  <c:v>0</c:v>
                </c:pt>
                <c:pt idx="979">
                  <c:v>0</c:v>
                </c:pt>
                <c:pt idx="980">
                  <c:v>0</c:v>
                </c:pt>
                <c:pt idx="981">
                  <c:v>0</c:v>
                </c:pt>
                <c:pt idx="982">
                  <c:v>0</c:v>
                </c:pt>
                <c:pt idx="983">
                  <c:v>0</c:v>
                </c:pt>
                <c:pt idx="984">
                  <c:v>0</c:v>
                </c:pt>
                <c:pt idx="985">
                  <c:v>0</c:v>
                </c:pt>
                <c:pt idx="986">
                  <c:v>0</c:v>
                </c:pt>
                <c:pt idx="987">
                  <c:v>0</c:v>
                </c:pt>
                <c:pt idx="988">
                  <c:v>0</c:v>
                </c:pt>
                <c:pt idx="989">
                  <c:v>0</c:v>
                </c:pt>
                <c:pt idx="990">
                  <c:v>0</c:v>
                </c:pt>
                <c:pt idx="991">
                  <c:v>0</c:v>
                </c:pt>
                <c:pt idx="992">
                  <c:v>0</c:v>
                </c:pt>
                <c:pt idx="993">
                  <c:v>0</c:v>
                </c:pt>
                <c:pt idx="994">
                  <c:v>0</c:v>
                </c:pt>
                <c:pt idx="995">
                  <c:v>0</c:v>
                </c:pt>
                <c:pt idx="996">
                  <c:v>0</c:v>
                </c:pt>
                <c:pt idx="997">
                  <c:v>0</c:v>
                </c:pt>
                <c:pt idx="998">
                  <c:v>0</c:v>
                </c:pt>
                <c:pt idx="999">
                  <c:v>0</c:v>
                </c:pt>
                <c:pt idx="1000">
                  <c:v>0</c:v>
                </c:pt>
                <c:pt idx="1001">
                  <c:v>0</c:v>
                </c:pt>
                <c:pt idx="1002">
                  <c:v>0</c:v>
                </c:pt>
                <c:pt idx="1003">
                  <c:v>0</c:v>
                </c:pt>
                <c:pt idx="1004">
                  <c:v>0</c:v>
                </c:pt>
                <c:pt idx="1005">
                  <c:v>0</c:v>
                </c:pt>
                <c:pt idx="1006">
                  <c:v>0</c:v>
                </c:pt>
                <c:pt idx="1007">
                  <c:v>0</c:v>
                </c:pt>
                <c:pt idx="1008">
                  <c:v>0</c:v>
                </c:pt>
                <c:pt idx="1009">
                  <c:v>0</c:v>
                </c:pt>
                <c:pt idx="1010">
                  <c:v>0</c:v>
                </c:pt>
                <c:pt idx="1011">
                  <c:v>0</c:v>
                </c:pt>
                <c:pt idx="1012">
                  <c:v>0</c:v>
                </c:pt>
                <c:pt idx="1013">
                  <c:v>0</c:v>
                </c:pt>
                <c:pt idx="1014">
                  <c:v>0</c:v>
                </c:pt>
                <c:pt idx="1015">
                  <c:v>0</c:v>
                </c:pt>
                <c:pt idx="1016">
                  <c:v>0</c:v>
                </c:pt>
                <c:pt idx="1017">
                  <c:v>0</c:v>
                </c:pt>
                <c:pt idx="1018">
                  <c:v>0</c:v>
                </c:pt>
                <c:pt idx="1019">
                  <c:v>0</c:v>
                </c:pt>
                <c:pt idx="1020">
                  <c:v>0</c:v>
                </c:pt>
                <c:pt idx="1021">
                  <c:v>0</c:v>
                </c:pt>
                <c:pt idx="1022">
                  <c:v>0</c:v>
                </c:pt>
                <c:pt idx="1023">
                  <c:v>0</c:v>
                </c:pt>
                <c:pt idx="1024">
                  <c:v>0</c:v>
                </c:pt>
                <c:pt idx="1025">
                  <c:v>0</c:v>
                </c:pt>
                <c:pt idx="1026">
                  <c:v>0</c:v>
                </c:pt>
                <c:pt idx="1027">
                  <c:v>0</c:v>
                </c:pt>
                <c:pt idx="1028">
                  <c:v>0</c:v>
                </c:pt>
                <c:pt idx="1029">
                  <c:v>0</c:v>
                </c:pt>
                <c:pt idx="1030">
                  <c:v>0</c:v>
                </c:pt>
                <c:pt idx="1031">
                  <c:v>0</c:v>
                </c:pt>
                <c:pt idx="1032">
                  <c:v>0</c:v>
                </c:pt>
                <c:pt idx="1033">
                  <c:v>0</c:v>
                </c:pt>
                <c:pt idx="1034">
                  <c:v>0</c:v>
                </c:pt>
                <c:pt idx="1035">
                  <c:v>0</c:v>
                </c:pt>
                <c:pt idx="1036">
                  <c:v>0</c:v>
                </c:pt>
                <c:pt idx="1037">
                  <c:v>0</c:v>
                </c:pt>
                <c:pt idx="1038">
                  <c:v>0</c:v>
                </c:pt>
                <c:pt idx="1039">
                  <c:v>0</c:v>
                </c:pt>
                <c:pt idx="1040">
                  <c:v>0</c:v>
                </c:pt>
                <c:pt idx="1041">
                  <c:v>0</c:v>
                </c:pt>
                <c:pt idx="1042">
                  <c:v>0</c:v>
                </c:pt>
                <c:pt idx="1043">
                  <c:v>0</c:v>
                </c:pt>
                <c:pt idx="1044">
                  <c:v>0</c:v>
                </c:pt>
                <c:pt idx="1045">
                  <c:v>0</c:v>
                </c:pt>
                <c:pt idx="1046">
                  <c:v>0</c:v>
                </c:pt>
                <c:pt idx="1047">
                  <c:v>0</c:v>
                </c:pt>
                <c:pt idx="1048">
                  <c:v>0</c:v>
                </c:pt>
                <c:pt idx="1049">
                  <c:v>0</c:v>
                </c:pt>
                <c:pt idx="1050">
                  <c:v>0</c:v>
                </c:pt>
                <c:pt idx="1051">
                  <c:v>0</c:v>
                </c:pt>
                <c:pt idx="1052">
                  <c:v>0</c:v>
                </c:pt>
                <c:pt idx="1053">
                  <c:v>0</c:v>
                </c:pt>
                <c:pt idx="1054">
                  <c:v>0</c:v>
                </c:pt>
                <c:pt idx="1055">
                  <c:v>0</c:v>
                </c:pt>
                <c:pt idx="1056">
                  <c:v>0</c:v>
                </c:pt>
                <c:pt idx="1057">
                  <c:v>0</c:v>
                </c:pt>
                <c:pt idx="1058">
                  <c:v>0</c:v>
                </c:pt>
                <c:pt idx="1059">
                  <c:v>0</c:v>
                </c:pt>
                <c:pt idx="1060">
                  <c:v>0</c:v>
                </c:pt>
                <c:pt idx="1061">
                  <c:v>0</c:v>
                </c:pt>
                <c:pt idx="1062">
                  <c:v>0</c:v>
                </c:pt>
                <c:pt idx="1063">
                  <c:v>0</c:v>
                </c:pt>
                <c:pt idx="1064">
                  <c:v>0</c:v>
                </c:pt>
                <c:pt idx="1065">
                  <c:v>0</c:v>
                </c:pt>
                <c:pt idx="1066">
                  <c:v>0</c:v>
                </c:pt>
                <c:pt idx="1067">
                  <c:v>0</c:v>
                </c:pt>
                <c:pt idx="1068">
                  <c:v>0</c:v>
                </c:pt>
                <c:pt idx="1069">
                  <c:v>0</c:v>
                </c:pt>
                <c:pt idx="1070">
                  <c:v>0</c:v>
                </c:pt>
                <c:pt idx="1071">
                  <c:v>0</c:v>
                </c:pt>
                <c:pt idx="1072">
                  <c:v>0</c:v>
                </c:pt>
                <c:pt idx="1073">
                  <c:v>0</c:v>
                </c:pt>
                <c:pt idx="1074">
                  <c:v>0</c:v>
                </c:pt>
                <c:pt idx="1075">
                  <c:v>0</c:v>
                </c:pt>
                <c:pt idx="1076">
                  <c:v>0</c:v>
                </c:pt>
                <c:pt idx="1077">
                  <c:v>0</c:v>
                </c:pt>
                <c:pt idx="1078">
                  <c:v>0</c:v>
                </c:pt>
                <c:pt idx="1079">
                  <c:v>0</c:v>
                </c:pt>
                <c:pt idx="1080">
                  <c:v>0</c:v>
                </c:pt>
                <c:pt idx="1081">
                  <c:v>0</c:v>
                </c:pt>
                <c:pt idx="1082">
                  <c:v>0</c:v>
                </c:pt>
                <c:pt idx="1083">
                  <c:v>0</c:v>
                </c:pt>
                <c:pt idx="1084">
                  <c:v>0</c:v>
                </c:pt>
                <c:pt idx="1085">
                  <c:v>0</c:v>
                </c:pt>
                <c:pt idx="1086">
                  <c:v>0</c:v>
                </c:pt>
                <c:pt idx="1087">
                  <c:v>0</c:v>
                </c:pt>
                <c:pt idx="1088">
                  <c:v>0</c:v>
                </c:pt>
                <c:pt idx="1089">
                  <c:v>0</c:v>
                </c:pt>
                <c:pt idx="1090">
                  <c:v>0</c:v>
                </c:pt>
                <c:pt idx="1091">
                  <c:v>0</c:v>
                </c:pt>
                <c:pt idx="1092">
                  <c:v>0</c:v>
                </c:pt>
                <c:pt idx="1093">
                  <c:v>0</c:v>
                </c:pt>
                <c:pt idx="1094">
                  <c:v>0</c:v>
                </c:pt>
                <c:pt idx="1095">
                  <c:v>0</c:v>
                </c:pt>
                <c:pt idx="1096">
                  <c:v>0</c:v>
                </c:pt>
                <c:pt idx="1097">
                  <c:v>0</c:v>
                </c:pt>
                <c:pt idx="1098">
                  <c:v>0</c:v>
                </c:pt>
                <c:pt idx="1099">
                  <c:v>0</c:v>
                </c:pt>
                <c:pt idx="1100">
                  <c:v>0</c:v>
                </c:pt>
                <c:pt idx="1101">
                  <c:v>0</c:v>
                </c:pt>
                <c:pt idx="1102">
                  <c:v>0</c:v>
                </c:pt>
                <c:pt idx="1103">
                  <c:v>0</c:v>
                </c:pt>
                <c:pt idx="1104">
                  <c:v>0</c:v>
                </c:pt>
                <c:pt idx="1105">
                  <c:v>0</c:v>
                </c:pt>
                <c:pt idx="1106">
                  <c:v>0</c:v>
                </c:pt>
                <c:pt idx="1107">
                  <c:v>0</c:v>
                </c:pt>
                <c:pt idx="1108">
                  <c:v>0</c:v>
                </c:pt>
                <c:pt idx="1109">
                  <c:v>0</c:v>
                </c:pt>
                <c:pt idx="1110">
                  <c:v>0</c:v>
                </c:pt>
                <c:pt idx="1111">
                  <c:v>0</c:v>
                </c:pt>
                <c:pt idx="1112">
                  <c:v>0</c:v>
                </c:pt>
                <c:pt idx="1113">
                  <c:v>0</c:v>
                </c:pt>
                <c:pt idx="1114">
                  <c:v>0</c:v>
                </c:pt>
                <c:pt idx="1115">
                  <c:v>0</c:v>
                </c:pt>
                <c:pt idx="1116">
                  <c:v>0</c:v>
                </c:pt>
                <c:pt idx="1117">
                  <c:v>0</c:v>
                </c:pt>
                <c:pt idx="1118">
                  <c:v>0</c:v>
                </c:pt>
                <c:pt idx="1119">
                  <c:v>0</c:v>
                </c:pt>
                <c:pt idx="1120">
                  <c:v>0</c:v>
                </c:pt>
                <c:pt idx="1121">
                  <c:v>0</c:v>
                </c:pt>
                <c:pt idx="1122">
                  <c:v>0</c:v>
                </c:pt>
                <c:pt idx="1123">
                  <c:v>0</c:v>
                </c:pt>
                <c:pt idx="1124">
                  <c:v>0</c:v>
                </c:pt>
                <c:pt idx="1125">
                  <c:v>0</c:v>
                </c:pt>
                <c:pt idx="1126">
                  <c:v>0</c:v>
                </c:pt>
                <c:pt idx="1127">
                  <c:v>0</c:v>
                </c:pt>
                <c:pt idx="1128">
                  <c:v>0</c:v>
                </c:pt>
                <c:pt idx="1129">
                  <c:v>0</c:v>
                </c:pt>
                <c:pt idx="1130">
                  <c:v>0</c:v>
                </c:pt>
                <c:pt idx="1131">
                  <c:v>0</c:v>
                </c:pt>
                <c:pt idx="1132">
                  <c:v>0</c:v>
                </c:pt>
                <c:pt idx="1133">
                  <c:v>0</c:v>
                </c:pt>
                <c:pt idx="1134">
                  <c:v>0</c:v>
                </c:pt>
                <c:pt idx="1135">
                  <c:v>0</c:v>
                </c:pt>
                <c:pt idx="1136">
                  <c:v>0</c:v>
                </c:pt>
                <c:pt idx="1137">
                  <c:v>0</c:v>
                </c:pt>
                <c:pt idx="1138">
                  <c:v>0</c:v>
                </c:pt>
                <c:pt idx="1139">
                  <c:v>0</c:v>
                </c:pt>
                <c:pt idx="1140">
                  <c:v>0</c:v>
                </c:pt>
                <c:pt idx="1141">
                  <c:v>0</c:v>
                </c:pt>
                <c:pt idx="1142">
                  <c:v>0</c:v>
                </c:pt>
                <c:pt idx="1143">
                  <c:v>0</c:v>
                </c:pt>
                <c:pt idx="1144">
                  <c:v>0</c:v>
                </c:pt>
                <c:pt idx="1145">
                  <c:v>0</c:v>
                </c:pt>
                <c:pt idx="1146">
                  <c:v>0</c:v>
                </c:pt>
                <c:pt idx="1147">
                  <c:v>0</c:v>
                </c:pt>
                <c:pt idx="1148">
                  <c:v>0</c:v>
                </c:pt>
                <c:pt idx="1149">
                  <c:v>0</c:v>
                </c:pt>
                <c:pt idx="1150">
                  <c:v>0</c:v>
                </c:pt>
                <c:pt idx="1151">
                  <c:v>0</c:v>
                </c:pt>
                <c:pt idx="1152">
                  <c:v>0</c:v>
                </c:pt>
                <c:pt idx="1153">
                  <c:v>0</c:v>
                </c:pt>
                <c:pt idx="1154">
                  <c:v>0</c:v>
                </c:pt>
                <c:pt idx="1155">
                  <c:v>0</c:v>
                </c:pt>
                <c:pt idx="1156">
                  <c:v>0</c:v>
                </c:pt>
                <c:pt idx="1157">
                  <c:v>0</c:v>
                </c:pt>
                <c:pt idx="1158">
                  <c:v>0</c:v>
                </c:pt>
                <c:pt idx="1159">
                  <c:v>0</c:v>
                </c:pt>
                <c:pt idx="1160">
                  <c:v>0</c:v>
                </c:pt>
                <c:pt idx="1161">
                  <c:v>0</c:v>
                </c:pt>
                <c:pt idx="1162">
                  <c:v>0</c:v>
                </c:pt>
                <c:pt idx="1163">
                  <c:v>0</c:v>
                </c:pt>
                <c:pt idx="1164">
                  <c:v>0</c:v>
                </c:pt>
                <c:pt idx="1165">
                  <c:v>0</c:v>
                </c:pt>
                <c:pt idx="1166">
                  <c:v>0</c:v>
                </c:pt>
                <c:pt idx="1167">
                  <c:v>0</c:v>
                </c:pt>
                <c:pt idx="1168">
                  <c:v>0</c:v>
                </c:pt>
                <c:pt idx="1169">
                  <c:v>0</c:v>
                </c:pt>
                <c:pt idx="1170">
                  <c:v>0</c:v>
                </c:pt>
                <c:pt idx="1171">
                  <c:v>0</c:v>
                </c:pt>
                <c:pt idx="1172">
                  <c:v>0</c:v>
                </c:pt>
                <c:pt idx="1173">
                  <c:v>0</c:v>
                </c:pt>
                <c:pt idx="1174">
                  <c:v>0</c:v>
                </c:pt>
                <c:pt idx="1175">
                  <c:v>0</c:v>
                </c:pt>
                <c:pt idx="1176">
                  <c:v>0</c:v>
                </c:pt>
                <c:pt idx="1177">
                  <c:v>0</c:v>
                </c:pt>
                <c:pt idx="1178">
                  <c:v>0</c:v>
                </c:pt>
                <c:pt idx="1179">
                  <c:v>0</c:v>
                </c:pt>
                <c:pt idx="1180">
                  <c:v>0</c:v>
                </c:pt>
                <c:pt idx="1181">
                  <c:v>0</c:v>
                </c:pt>
                <c:pt idx="1182">
                  <c:v>0</c:v>
                </c:pt>
                <c:pt idx="1183">
                  <c:v>0</c:v>
                </c:pt>
                <c:pt idx="1184">
                  <c:v>0</c:v>
                </c:pt>
                <c:pt idx="1185">
                  <c:v>0</c:v>
                </c:pt>
                <c:pt idx="1186">
                  <c:v>0</c:v>
                </c:pt>
                <c:pt idx="1187">
                  <c:v>0</c:v>
                </c:pt>
                <c:pt idx="1188">
                  <c:v>0</c:v>
                </c:pt>
                <c:pt idx="1189">
                  <c:v>0</c:v>
                </c:pt>
                <c:pt idx="1190">
                  <c:v>0</c:v>
                </c:pt>
                <c:pt idx="1191">
                  <c:v>0</c:v>
                </c:pt>
                <c:pt idx="1192">
                  <c:v>0</c:v>
                </c:pt>
                <c:pt idx="1193">
                  <c:v>0</c:v>
                </c:pt>
                <c:pt idx="1194">
                  <c:v>0</c:v>
                </c:pt>
                <c:pt idx="1195">
                  <c:v>0</c:v>
                </c:pt>
                <c:pt idx="1196">
                  <c:v>0</c:v>
                </c:pt>
                <c:pt idx="1197">
                  <c:v>0</c:v>
                </c:pt>
                <c:pt idx="1198">
                  <c:v>0</c:v>
                </c:pt>
                <c:pt idx="1199">
                  <c:v>0</c:v>
                </c:pt>
                <c:pt idx="1200">
                  <c:v>0</c:v>
                </c:pt>
                <c:pt idx="1201">
                  <c:v>0</c:v>
                </c:pt>
                <c:pt idx="1202">
                  <c:v>0</c:v>
                </c:pt>
                <c:pt idx="1203">
                  <c:v>0</c:v>
                </c:pt>
                <c:pt idx="1204">
                  <c:v>0</c:v>
                </c:pt>
                <c:pt idx="1205">
                  <c:v>0</c:v>
                </c:pt>
                <c:pt idx="1206">
                  <c:v>0</c:v>
                </c:pt>
                <c:pt idx="1207">
                  <c:v>0</c:v>
                </c:pt>
                <c:pt idx="1208">
                  <c:v>0</c:v>
                </c:pt>
                <c:pt idx="1209">
                  <c:v>0</c:v>
                </c:pt>
                <c:pt idx="1210">
                  <c:v>0</c:v>
                </c:pt>
                <c:pt idx="1211">
                  <c:v>0</c:v>
                </c:pt>
                <c:pt idx="1212">
                  <c:v>0</c:v>
                </c:pt>
                <c:pt idx="1213">
                  <c:v>0</c:v>
                </c:pt>
                <c:pt idx="1214">
                  <c:v>0</c:v>
                </c:pt>
                <c:pt idx="1215">
                  <c:v>0</c:v>
                </c:pt>
                <c:pt idx="1216">
                  <c:v>0</c:v>
                </c:pt>
                <c:pt idx="1217">
                  <c:v>0</c:v>
                </c:pt>
                <c:pt idx="1218">
                  <c:v>0</c:v>
                </c:pt>
                <c:pt idx="1219">
                  <c:v>0</c:v>
                </c:pt>
                <c:pt idx="1220">
                  <c:v>0</c:v>
                </c:pt>
                <c:pt idx="1221">
                  <c:v>0</c:v>
                </c:pt>
                <c:pt idx="1222">
                  <c:v>0</c:v>
                </c:pt>
                <c:pt idx="1223">
                  <c:v>0</c:v>
                </c:pt>
                <c:pt idx="1224">
                  <c:v>0</c:v>
                </c:pt>
                <c:pt idx="1225">
                  <c:v>0</c:v>
                </c:pt>
                <c:pt idx="1226">
                  <c:v>0</c:v>
                </c:pt>
                <c:pt idx="1227">
                  <c:v>0</c:v>
                </c:pt>
                <c:pt idx="1228">
                  <c:v>0</c:v>
                </c:pt>
                <c:pt idx="1229">
                  <c:v>0</c:v>
                </c:pt>
                <c:pt idx="1230">
                  <c:v>0</c:v>
                </c:pt>
                <c:pt idx="1231">
                  <c:v>0</c:v>
                </c:pt>
                <c:pt idx="1232">
                  <c:v>0</c:v>
                </c:pt>
                <c:pt idx="1233">
                  <c:v>0</c:v>
                </c:pt>
                <c:pt idx="1234">
                  <c:v>0</c:v>
                </c:pt>
                <c:pt idx="1235">
                  <c:v>0</c:v>
                </c:pt>
                <c:pt idx="1236">
                  <c:v>0</c:v>
                </c:pt>
                <c:pt idx="1237">
                  <c:v>0</c:v>
                </c:pt>
                <c:pt idx="1238">
                  <c:v>0</c:v>
                </c:pt>
                <c:pt idx="1239">
                  <c:v>0</c:v>
                </c:pt>
                <c:pt idx="1240">
                  <c:v>0</c:v>
                </c:pt>
                <c:pt idx="1241">
                  <c:v>0</c:v>
                </c:pt>
                <c:pt idx="1242">
                  <c:v>0</c:v>
                </c:pt>
                <c:pt idx="1243">
                  <c:v>0</c:v>
                </c:pt>
                <c:pt idx="1244">
                  <c:v>0</c:v>
                </c:pt>
                <c:pt idx="1245">
                  <c:v>0</c:v>
                </c:pt>
                <c:pt idx="1246">
                  <c:v>0</c:v>
                </c:pt>
                <c:pt idx="1247">
                  <c:v>4.1666666666666666E-3</c:v>
                </c:pt>
                <c:pt idx="1248">
                  <c:v>5.8333333333333336E-3</c:v>
                </c:pt>
                <c:pt idx="1249">
                  <c:v>5.0000000000000001E-3</c:v>
                </c:pt>
                <c:pt idx="1250">
                  <c:v>1.6666666666666668E-3</c:v>
                </c:pt>
                <c:pt idx="1251">
                  <c:v>0</c:v>
                </c:pt>
                <c:pt idx="1252">
                  <c:v>0</c:v>
                </c:pt>
                <c:pt idx="1253">
                  <c:v>0</c:v>
                </c:pt>
                <c:pt idx="1254">
                  <c:v>0</c:v>
                </c:pt>
                <c:pt idx="1255">
                  <c:v>0</c:v>
                </c:pt>
                <c:pt idx="1256">
                  <c:v>0</c:v>
                </c:pt>
                <c:pt idx="1257">
                  <c:v>0</c:v>
                </c:pt>
                <c:pt idx="1258">
                  <c:v>0</c:v>
                </c:pt>
                <c:pt idx="1259">
                  <c:v>0</c:v>
                </c:pt>
                <c:pt idx="1260">
                  <c:v>0</c:v>
                </c:pt>
                <c:pt idx="1261">
                  <c:v>0</c:v>
                </c:pt>
                <c:pt idx="1262">
                  <c:v>0</c:v>
                </c:pt>
                <c:pt idx="1263">
                  <c:v>0</c:v>
                </c:pt>
                <c:pt idx="1264">
                  <c:v>0</c:v>
                </c:pt>
                <c:pt idx="1265">
                  <c:v>0</c:v>
                </c:pt>
                <c:pt idx="1266">
                  <c:v>0</c:v>
                </c:pt>
                <c:pt idx="1267">
                  <c:v>0</c:v>
                </c:pt>
                <c:pt idx="1268">
                  <c:v>0</c:v>
                </c:pt>
                <c:pt idx="1269">
                  <c:v>0</c:v>
                </c:pt>
                <c:pt idx="1270">
                  <c:v>0</c:v>
                </c:pt>
                <c:pt idx="1271">
                  <c:v>0</c:v>
                </c:pt>
                <c:pt idx="1272">
                  <c:v>0</c:v>
                </c:pt>
                <c:pt idx="1273">
                  <c:v>0</c:v>
                </c:pt>
                <c:pt idx="1274">
                  <c:v>0</c:v>
                </c:pt>
                <c:pt idx="1275">
                  <c:v>0</c:v>
                </c:pt>
                <c:pt idx="1276">
                  <c:v>0</c:v>
                </c:pt>
                <c:pt idx="1277">
                  <c:v>0</c:v>
                </c:pt>
                <c:pt idx="1278">
                  <c:v>0</c:v>
                </c:pt>
                <c:pt idx="1279">
                  <c:v>0</c:v>
                </c:pt>
                <c:pt idx="1280">
                  <c:v>0</c:v>
                </c:pt>
                <c:pt idx="1281">
                  <c:v>0</c:v>
                </c:pt>
                <c:pt idx="1282">
                  <c:v>0</c:v>
                </c:pt>
                <c:pt idx="1283">
                  <c:v>0</c:v>
                </c:pt>
                <c:pt idx="1284">
                  <c:v>0</c:v>
                </c:pt>
                <c:pt idx="1285">
                  <c:v>0</c:v>
                </c:pt>
                <c:pt idx="1286">
                  <c:v>2.4999999999999998E-2</c:v>
                </c:pt>
                <c:pt idx="1287">
                  <c:v>0.02</c:v>
                </c:pt>
                <c:pt idx="1288">
                  <c:v>2.5000000000000001E-3</c:v>
                </c:pt>
                <c:pt idx="1289">
                  <c:v>8.3333333333333339E-4</c:v>
                </c:pt>
                <c:pt idx="1290">
                  <c:v>0</c:v>
                </c:pt>
                <c:pt idx="1291">
                  <c:v>0</c:v>
                </c:pt>
                <c:pt idx="1292">
                  <c:v>0</c:v>
                </c:pt>
                <c:pt idx="1293">
                  <c:v>0</c:v>
                </c:pt>
                <c:pt idx="1294">
                  <c:v>0</c:v>
                </c:pt>
                <c:pt idx="1295">
                  <c:v>0</c:v>
                </c:pt>
                <c:pt idx="1296">
                  <c:v>0</c:v>
                </c:pt>
                <c:pt idx="1297">
                  <c:v>0</c:v>
                </c:pt>
                <c:pt idx="1298">
                  <c:v>0</c:v>
                </c:pt>
                <c:pt idx="1299">
                  <c:v>0</c:v>
                </c:pt>
                <c:pt idx="1300">
                  <c:v>0</c:v>
                </c:pt>
                <c:pt idx="1301">
                  <c:v>0</c:v>
                </c:pt>
                <c:pt idx="1302">
                  <c:v>0</c:v>
                </c:pt>
                <c:pt idx="1303">
                  <c:v>0</c:v>
                </c:pt>
                <c:pt idx="1304">
                  <c:v>0</c:v>
                </c:pt>
                <c:pt idx="1305">
                  <c:v>0</c:v>
                </c:pt>
                <c:pt idx="1306">
                  <c:v>6.6666666666666671E-3</c:v>
                </c:pt>
                <c:pt idx="1307">
                  <c:v>2.1666666666666667E-2</c:v>
                </c:pt>
                <c:pt idx="1308">
                  <c:v>8.3333333333333339E-4</c:v>
                </c:pt>
                <c:pt idx="1309">
                  <c:v>8.3333333333333339E-4</c:v>
                </c:pt>
                <c:pt idx="1310">
                  <c:v>1.4999999999999999E-2</c:v>
                </c:pt>
                <c:pt idx="1311">
                  <c:v>3.1666666666666669E-2</c:v>
                </c:pt>
                <c:pt idx="1312">
                  <c:v>1.3333333333333334E-2</c:v>
                </c:pt>
                <c:pt idx="1313">
                  <c:v>0</c:v>
                </c:pt>
                <c:pt idx="1314">
                  <c:v>0</c:v>
                </c:pt>
                <c:pt idx="1315">
                  <c:v>0</c:v>
                </c:pt>
                <c:pt idx="1316">
                  <c:v>0</c:v>
                </c:pt>
                <c:pt idx="1317">
                  <c:v>0</c:v>
                </c:pt>
                <c:pt idx="1318">
                  <c:v>0</c:v>
                </c:pt>
                <c:pt idx="1319">
                  <c:v>0</c:v>
                </c:pt>
                <c:pt idx="1320">
                  <c:v>0</c:v>
                </c:pt>
                <c:pt idx="1321">
                  <c:v>0</c:v>
                </c:pt>
                <c:pt idx="1322">
                  <c:v>0</c:v>
                </c:pt>
                <c:pt idx="1323">
                  <c:v>0</c:v>
                </c:pt>
                <c:pt idx="1324">
                  <c:v>0</c:v>
                </c:pt>
                <c:pt idx="1325">
                  <c:v>0</c:v>
                </c:pt>
                <c:pt idx="1326">
                  <c:v>0</c:v>
                </c:pt>
                <c:pt idx="1327">
                  <c:v>0</c:v>
                </c:pt>
                <c:pt idx="1328">
                  <c:v>0</c:v>
                </c:pt>
                <c:pt idx="1329">
                  <c:v>0</c:v>
                </c:pt>
                <c:pt idx="1330">
                  <c:v>0</c:v>
                </c:pt>
                <c:pt idx="1331">
                  <c:v>0</c:v>
                </c:pt>
                <c:pt idx="1332">
                  <c:v>0</c:v>
                </c:pt>
                <c:pt idx="1333">
                  <c:v>0</c:v>
                </c:pt>
                <c:pt idx="1334">
                  <c:v>0</c:v>
                </c:pt>
                <c:pt idx="1335">
                  <c:v>4.1666666666666666E-3</c:v>
                </c:pt>
                <c:pt idx="1336">
                  <c:v>5.0000000000000001E-3</c:v>
                </c:pt>
                <c:pt idx="1337">
                  <c:v>3.3333333333333335E-3</c:v>
                </c:pt>
                <c:pt idx="1338">
                  <c:v>0</c:v>
                </c:pt>
                <c:pt idx="1339">
                  <c:v>0</c:v>
                </c:pt>
                <c:pt idx="1340">
                  <c:v>0</c:v>
                </c:pt>
                <c:pt idx="1341">
                  <c:v>0</c:v>
                </c:pt>
                <c:pt idx="1342">
                  <c:v>0</c:v>
                </c:pt>
                <c:pt idx="1343">
                  <c:v>2.5000000000000001E-3</c:v>
                </c:pt>
                <c:pt idx="1344">
                  <c:v>0</c:v>
                </c:pt>
                <c:pt idx="1345">
                  <c:v>0</c:v>
                </c:pt>
                <c:pt idx="1346">
                  <c:v>0</c:v>
                </c:pt>
                <c:pt idx="1347">
                  <c:v>0</c:v>
                </c:pt>
                <c:pt idx="1348">
                  <c:v>0</c:v>
                </c:pt>
                <c:pt idx="1349">
                  <c:v>0</c:v>
                </c:pt>
                <c:pt idx="1350">
                  <c:v>8.3333333333333339E-4</c:v>
                </c:pt>
                <c:pt idx="1351">
                  <c:v>9.1666666666666667E-3</c:v>
                </c:pt>
                <c:pt idx="1352">
                  <c:v>2.5000000000000001E-3</c:v>
                </c:pt>
                <c:pt idx="1353">
                  <c:v>0</c:v>
                </c:pt>
                <c:pt idx="1354">
                  <c:v>0</c:v>
                </c:pt>
                <c:pt idx="1355">
                  <c:v>0</c:v>
                </c:pt>
                <c:pt idx="1356">
                  <c:v>0</c:v>
                </c:pt>
                <c:pt idx="1357">
                  <c:v>0</c:v>
                </c:pt>
                <c:pt idx="1358">
                  <c:v>0</c:v>
                </c:pt>
                <c:pt idx="1359">
                  <c:v>0</c:v>
                </c:pt>
                <c:pt idx="1360">
                  <c:v>0</c:v>
                </c:pt>
                <c:pt idx="1361">
                  <c:v>0</c:v>
                </c:pt>
                <c:pt idx="1362">
                  <c:v>0</c:v>
                </c:pt>
                <c:pt idx="1363">
                  <c:v>0</c:v>
                </c:pt>
                <c:pt idx="1364">
                  <c:v>0</c:v>
                </c:pt>
                <c:pt idx="1365">
                  <c:v>0</c:v>
                </c:pt>
                <c:pt idx="1366">
                  <c:v>0</c:v>
                </c:pt>
                <c:pt idx="1367">
                  <c:v>0</c:v>
                </c:pt>
                <c:pt idx="1368">
                  <c:v>0</c:v>
                </c:pt>
                <c:pt idx="1369">
                  <c:v>0</c:v>
                </c:pt>
                <c:pt idx="1370">
                  <c:v>0</c:v>
                </c:pt>
                <c:pt idx="1371">
                  <c:v>0</c:v>
                </c:pt>
                <c:pt idx="1372">
                  <c:v>0</c:v>
                </c:pt>
                <c:pt idx="1373">
                  <c:v>0</c:v>
                </c:pt>
                <c:pt idx="1374">
                  <c:v>0</c:v>
                </c:pt>
                <c:pt idx="1375">
                  <c:v>0</c:v>
                </c:pt>
                <c:pt idx="1376">
                  <c:v>0</c:v>
                </c:pt>
                <c:pt idx="1377">
                  <c:v>0</c:v>
                </c:pt>
                <c:pt idx="1378">
                  <c:v>0</c:v>
                </c:pt>
                <c:pt idx="1379">
                  <c:v>0</c:v>
                </c:pt>
                <c:pt idx="1380">
                  <c:v>0</c:v>
                </c:pt>
                <c:pt idx="1381">
                  <c:v>0</c:v>
                </c:pt>
                <c:pt idx="1382">
                  <c:v>0</c:v>
                </c:pt>
                <c:pt idx="1383">
                  <c:v>0</c:v>
                </c:pt>
                <c:pt idx="1384">
                  <c:v>0</c:v>
                </c:pt>
                <c:pt idx="1385">
                  <c:v>0</c:v>
                </c:pt>
                <c:pt idx="1386">
                  <c:v>0</c:v>
                </c:pt>
                <c:pt idx="1387">
                  <c:v>0</c:v>
                </c:pt>
                <c:pt idx="1388">
                  <c:v>0</c:v>
                </c:pt>
                <c:pt idx="1389">
                  <c:v>0</c:v>
                </c:pt>
                <c:pt idx="1390">
                  <c:v>0</c:v>
                </c:pt>
                <c:pt idx="1391">
                  <c:v>0</c:v>
                </c:pt>
                <c:pt idx="1392">
                  <c:v>0</c:v>
                </c:pt>
                <c:pt idx="1393">
                  <c:v>0</c:v>
                </c:pt>
                <c:pt idx="1394">
                  <c:v>0</c:v>
                </c:pt>
                <c:pt idx="1395">
                  <c:v>0</c:v>
                </c:pt>
                <c:pt idx="1396">
                  <c:v>0</c:v>
                </c:pt>
                <c:pt idx="1397">
                  <c:v>0</c:v>
                </c:pt>
                <c:pt idx="1398">
                  <c:v>0</c:v>
                </c:pt>
                <c:pt idx="1399">
                  <c:v>0</c:v>
                </c:pt>
                <c:pt idx="1400">
                  <c:v>0</c:v>
                </c:pt>
                <c:pt idx="1401">
                  <c:v>0</c:v>
                </c:pt>
                <c:pt idx="1402">
                  <c:v>0</c:v>
                </c:pt>
                <c:pt idx="1403">
                  <c:v>0</c:v>
                </c:pt>
                <c:pt idx="1404">
                  <c:v>0</c:v>
                </c:pt>
                <c:pt idx="1405">
                  <c:v>0</c:v>
                </c:pt>
                <c:pt idx="1406">
                  <c:v>0</c:v>
                </c:pt>
                <c:pt idx="1407">
                  <c:v>0</c:v>
                </c:pt>
                <c:pt idx="1408">
                  <c:v>0</c:v>
                </c:pt>
                <c:pt idx="1409">
                  <c:v>0</c:v>
                </c:pt>
                <c:pt idx="1410">
                  <c:v>0</c:v>
                </c:pt>
                <c:pt idx="1411">
                  <c:v>0</c:v>
                </c:pt>
                <c:pt idx="1412">
                  <c:v>0</c:v>
                </c:pt>
                <c:pt idx="1413">
                  <c:v>0</c:v>
                </c:pt>
                <c:pt idx="1414">
                  <c:v>0</c:v>
                </c:pt>
                <c:pt idx="1415">
                  <c:v>0</c:v>
                </c:pt>
                <c:pt idx="1416">
                  <c:v>0</c:v>
                </c:pt>
                <c:pt idx="1417">
                  <c:v>0</c:v>
                </c:pt>
                <c:pt idx="1418">
                  <c:v>0</c:v>
                </c:pt>
                <c:pt idx="1419">
                  <c:v>0</c:v>
                </c:pt>
                <c:pt idx="1420">
                  <c:v>0</c:v>
                </c:pt>
                <c:pt idx="1421">
                  <c:v>0</c:v>
                </c:pt>
                <c:pt idx="1422">
                  <c:v>0</c:v>
                </c:pt>
                <c:pt idx="1423">
                  <c:v>0</c:v>
                </c:pt>
                <c:pt idx="1424">
                  <c:v>0</c:v>
                </c:pt>
                <c:pt idx="1425">
                  <c:v>0</c:v>
                </c:pt>
                <c:pt idx="1426">
                  <c:v>0</c:v>
                </c:pt>
                <c:pt idx="1427">
                  <c:v>0</c:v>
                </c:pt>
                <c:pt idx="1428">
                  <c:v>0</c:v>
                </c:pt>
                <c:pt idx="1429">
                  <c:v>1.6666666666666668E-3</c:v>
                </c:pt>
                <c:pt idx="1430">
                  <c:v>0</c:v>
                </c:pt>
                <c:pt idx="1431">
                  <c:v>5.0000000000000001E-3</c:v>
                </c:pt>
                <c:pt idx="1432">
                  <c:v>1.6666666666666668E-3</c:v>
                </c:pt>
                <c:pt idx="1433">
                  <c:v>5.0000000000000001E-3</c:v>
                </c:pt>
                <c:pt idx="1434">
                  <c:v>0</c:v>
                </c:pt>
                <c:pt idx="1435">
                  <c:v>0</c:v>
                </c:pt>
                <c:pt idx="1436">
                  <c:v>0</c:v>
                </c:pt>
                <c:pt idx="1437">
                  <c:v>0</c:v>
                </c:pt>
                <c:pt idx="1438">
                  <c:v>1.2499999999999999E-2</c:v>
                </c:pt>
                <c:pt idx="1439">
                  <c:v>0</c:v>
                </c:pt>
                <c:pt idx="1440">
                  <c:v>0</c:v>
                </c:pt>
                <c:pt idx="1441">
                  <c:v>0</c:v>
                </c:pt>
                <c:pt idx="1442">
                  <c:v>0</c:v>
                </c:pt>
                <c:pt idx="1443">
                  <c:v>0</c:v>
                </c:pt>
                <c:pt idx="1444">
                  <c:v>0</c:v>
                </c:pt>
                <c:pt idx="1445">
                  <c:v>0</c:v>
                </c:pt>
                <c:pt idx="1446">
                  <c:v>0</c:v>
                </c:pt>
                <c:pt idx="1447">
                  <c:v>0</c:v>
                </c:pt>
                <c:pt idx="1448">
                  <c:v>0</c:v>
                </c:pt>
                <c:pt idx="1449">
                  <c:v>0</c:v>
                </c:pt>
                <c:pt idx="1450">
                  <c:v>0</c:v>
                </c:pt>
                <c:pt idx="1451">
                  <c:v>0</c:v>
                </c:pt>
                <c:pt idx="1452">
                  <c:v>0</c:v>
                </c:pt>
                <c:pt idx="1453">
                  <c:v>0</c:v>
                </c:pt>
                <c:pt idx="1454">
                  <c:v>0</c:v>
                </c:pt>
                <c:pt idx="1455">
                  <c:v>0</c:v>
                </c:pt>
                <c:pt idx="1456">
                  <c:v>0</c:v>
                </c:pt>
                <c:pt idx="1457">
                  <c:v>0</c:v>
                </c:pt>
                <c:pt idx="1458">
                  <c:v>0</c:v>
                </c:pt>
                <c:pt idx="1459">
                  <c:v>0</c:v>
                </c:pt>
                <c:pt idx="1460">
                  <c:v>0</c:v>
                </c:pt>
                <c:pt idx="1461">
                  <c:v>0</c:v>
                </c:pt>
                <c:pt idx="1462">
                  <c:v>0</c:v>
                </c:pt>
                <c:pt idx="1463">
                  <c:v>0</c:v>
                </c:pt>
                <c:pt idx="1464">
                  <c:v>0</c:v>
                </c:pt>
                <c:pt idx="1465">
                  <c:v>0</c:v>
                </c:pt>
                <c:pt idx="1466">
                  <c:v>0</c:v>
                </c:pt>
                <c:pt idx="1467">
                  <c:v>0</c:v>
                </c:pt>
                <c:pt idx="1468">
                  <c:v>0</c:v>
                </c:pt>
                <c:pt idx="1469">
                  <c:v>0</c:v>
                </c:pt>
                <c:pt idx="1470">
                  <c:v>0</c:v>
                </c:pt>
                <c:pt idx="1471">
                  <c:v>0</c:v>
                </c:pt>
                <c:pt idx="1472">
                  <c:v>0</c:v>
                </c:pt>
                <c:pt idx="1473">
                  <c:v>0</c:v>
                </c:pt>
                <c:pt idx="1474">
                  <c:v>0</c:v>
                </c:pt>
                <c:pt idx="1475">
                  <c:v>0</c:v>
                </c:pt>
                <c:pt idx="1476">
                  <c:v>0</c:v>
                </c:pt>
                <c:pt idx="1477">
                  <c:v>0</c:v>
                </c:pt>
                <c:pt idx="1478">
                  <c:v>0</c:v>
                </c:pt>
                <c:pt idx="1479">
                  <c:v>0</c:v>
                </c:pt>
                <c:pt idx="1480">
                  <c:v>0</c:v>
                </c:pt>
                <c:pt idx="1481">
                  <c:v>0</c:v>
                </c:pt>
                <c:pt idx="1482">
                  <c:v>0</c:v>
                </c:pt>
                <c:pt idx="1483">
                  <c:v>0</c:v>
                </c:pt>
                <c:pt idx="1484">
                  <c:v>0</c:v>
                </c:pt>
                <c:pt idx="1485">
                  <c:v>0</c:v>
                </c:pt>
                <c:pt idx="1486">
                  <c:v>0</c:v>
                </c:pt>
                <c:pt idx="1487">
                  <c:v>0</c:v>
                </c:pt>
                <c:pt idx="1488">
                  <c:v>0</c:v>
                </c:pt>
                <c:pt idx="1489">
                  <c:v>0</c:v>
                </c:pt>
                <c:pt idx="1490">
                  <c:v>0</c:v>
                </c:pt>
                <c:pt idx="1491">
                  <c:v>0</c:v>
                </c:pt>
                <c:pt idx="1492">
                  <c:v>8.3333333333333339E-4</c:v>
                </c:pt>
                <c:pt idx="1493">
                  <c:v>0</c:v>
                </c:pt>
                <c:pt idx="1494">
                  <c:v>0</c:v>
                </c:pt>
                <c:pt idx="1495">
                  <c:v>0</c:v>
                </c:pt>
                <c:pt idx="1496">
                  <c:v>8.3333333333333339E-4</c:v>
                </c:pt>
                <c:pt idx="1497">
                  <c:v>1.4999999999999999E-2</c:v>
                </c:pt>
                <c:pt idx="1498">
                  <c:v>8.3333333333333339E-4</c:v>
                </c:pt>
                <c:pt idx="1499">
                  <c:v>0</c:v>
                </c:pt>
                <c:pt idx="1500">
                  <c:v>0</c:v>
                </c:pt>
                <c:pt idx="1501">
                  <c:v>0</c:v>
                </c:pt>
                <c:pt idx="1502">
                  <c:v>3.3333333333333335E-3</c:v>
                </c:pt>
                <c:pt idx="1503">
                  <c:v>0</c:v>
                </c:pt>
                <c:pt idx="1504">
                  <c:v>0</c:v>
                </c:pt>
                <c:pt idx="1505">
                  <c:v>0</c:v>
                </c:pt>
                <c:pt idx="1506">
                  <c:v>0</c:v>
                </c:pt>
                <c:pt idx="1507">
                  <c:v>0</c:v>
                </c:pt>
                <c:pt idx="1508">
                  <c:v>0</c:v>
                </c:pt>
                <c:pt idx="1509">
                  <c:v>0</c:v>
                </c:pt>
                <c:pt idx="1510">
                  <c:v>0</c:v>
                </c:pt>
                <c:pt idx="1511">
                  <c:v>0</c:v>
                </c:pt>
                <c:pt idx="1512">
                  <c:v>0</c:v>
                </c:pt>
                <c:pt idx="1513">
                  <c:v>0</c:v>
                </c:pt>
                <c:pt idx="1514">
                  <c:v>0</c:v>
                </c:pt>
                <c:pt idx="1515">
                  <c:v>0</c:v>
                </c:pt>
                <c:pt idx="1516">
                  <c:v>0</c:v>
                </c:pt>
                <c:pt idx="1517">
                  <c:v>0</c:v>
                </c:pt>
                <c:pt idx="1518">
                  <c:v>0</c:v>
                </c:pt>
                <c:pt idx="1519">
                  <c:v>0</c:v>
                </c:pt>
                <c:pt idx="1520">
                  <c:v>0</c:v>
                </c:pt>
                <c:pt idx="1521">
                  <c:v>0</c:v>
                </c:pt>
                <c:pt idx="1522">
                  <c:v>0</c:v>
                </c:pt>
                <c:pt idx="1523">
                  <c:v>0</c:v>
                </c:pt>
                <c:pt idx="1524">
                  <c:v>1.6666666666666668E-3</c:v>
                </c:pt>
                <c:pt idx="1525">
                  <c:v>5.8333333333333336E-3</c:v>
                </c:pt>
                <c:pt idx="1526">
                  <c:v>0</c:v>
                </c:pt>
                <c:pt idx="1527">
                  <c:v>0</c:v>
                </c:pt>
                <c:pt idx="1528">
                  <c:v>0</c:v>
                </c:pt>
                <c:pt idx="1529">
                  <c:v>0</c:v>
                </c:pt>
                <c:pt idx="1530">
                  <c:v>0</c:v>
                </c:pt>
                <c:pt idx="1531">
                  <c:v>0</c:v>
                </c:pt>
                <c:pt idx="1532">
                  <c:v>0</c:v>
                </c:pt>
                <c:pt idx="1533">
                  <c:v>0</c:v>
                </c:pt>
                <c:pt idx="1534">
                  <c:v>0</c:v>
                </c:pt>
                <c:pt idx="1535">
                  <c:v>0</c:v>
                </c:pt>
                <c:pt idx="1536">
                  <c:v>0</c:v>
                </c:pt>
                <c:pt idx="1537">
                  <c:v>0</c:v>
                </c:pt>
                <c:pt idx="1538">
                  <c:v>0</c:v>
                </c:pt>
                <c:pt idx="1539">
                  <c:v>0</c:v>
                </c:pt>
                <c:pt idx="1540">
                  <c:v>0</c:v>
                </c:pt>
                <c:pt idx="1541">
                  <c:v>0</c:v>
                </c:pt>
                <c:pt idx="1542">
                  <c:v>0</c:v>
                </c:pt>
                <c:pt idx="1543">
                  <c:v>0</c:v>
                </c:pt>
                <c:pt idx="1544">
                  <c:v>0</c:v>
                </c:pt>
                <c:pt idx="1545">
                  <c:v>0</c:v>
                </c:pt>
                <c:pt idx="1546">
                  <c:v>0</c:v>
                </c:pt>
                <c:pt idx="1547">
                  <c:v>0</c:v>
                </c:pt>
                <c:pt idx="1548">
                  <c:v>0</c:v>
                </c:pt>
                <c:pt idx="1549">
                  <c:v>0</c:v>
                </c:pt>
                <c:pt idx="1550">
                  <c:v>0</c:v>
                </c:pt>
                <c:pt idx="1551">
                  <c:v>0</c:v>
                </c:pt>
                <c:pt idx="1552">
                  <c:v>0</c:v>
                </c:pt>
                <c:pt idx="1553">
                  <c:v>0</c:v>
                </c:pt>
                <c:pt idx="1554">
                  <c:v>0</c:v>
                </c:pt>
                <c:pt idx="1555">
                  <c:v>0</c:v>
                </c:pt>
                <c:pt idx="1556">
                  <c:v>0</c:v>
                </c:pt>
                <c:pt idx="1557">
                  <c:v>0</c:v>
                </c:pt>
                <c:pt idx="1558">
                  <c:v>0</c:v>
                </c:pt>
                <c:pt idx="1559">
                  <c:v>1.6666666666666668E-3</c:v>
                </c:pt>
                <c:pt idx="1560">
                  <c:v>5.0000000000000001E-3</c:v>
                </c:pt>
                <c:pt idx="1561">
                  <c:v>6.6666666666666671E-3</c:v>
                </c:pt>
                <c:pt idx="1562">
                  <c:v>0</c:v>
                </c:pt>
                <c:pt idx="1563">
                  <c:v>0</c:v>
                </c:pt>
                <c:pt idx="1564">
                  <c:v>0</c:v>
                </c:pt>
                <c:pt idx="1565">
                  <c:v>0</c:v>
                </c:pt>
                <c:pt idx="1566">
                  <c:v>0</c:v>
                </c:pt>
                <c:pt idx="1567">
                  <c:v>0</c:v>
                </c:pt>
                <c:pt idx="1568">
                  <c:v>0</c:v>
                </c:pt>
                <c:pt idx="1569">
                  <c:v>0</c:v>
                </c:pt>
                <c:pt idx="1570">
                  <c:v>0</c:v>
                </c:pt>
                <c:pt idx="1571">
                  <c:v>0</c:v>
                </c:pt>
                <c:pt idx="1572">
                  <c:v>0</c:v>
                </c:pt>
                <c:pt idx="1573">
                  <c:v>0</c:v>
                </c:pt>
                <c:pt idx="1574">
                  <c:v>0</c:v>
                </c:pt>
                <c:pt idx="1575">
                  <c:v>0</c:v>
                </c:pt>
                <c:pt idx="1576">
                  <c:v>0</c:v>
                </c:pt>
                <c:pt idx="1577">
                  <c:v>0</c:v>
                </c:pt>
                <c:pt idx="1578">
                  <c:v>0</c:v>
                </c:pt>
                <c:pt idx="1579">
                  <c:v>0</c:v>
                </c:pt>
                <c:pt idx="1580">
                  <c:v>0</c:v>
                </c:pt>
                <c:pt idx="1581">
                  <c:v>0</c:v>
                </c:pt>
                <c:pt idx="1582">
                  <c:v>0</c:v>
                </c:pt>
                <c:pt idx="1583">
                  <c:v>0</c:v>
                </c:pt>
                <c:pt idx="1584">
                  <c:v>0</c:v>
                </c:pt>
                <c:pt idx="1585">
                  <c:v>0</c:v>
                </c:pt>
                <c:pt idx="1586">
                  <c:v>0</c:v>
                </c:pt>
                <c:pt idx="1587">
                  <c:v>8.3333333333333339E-4</c:v>
                </c:pt>
                <c:pt idx="1588">
                  <c:v>0</c:v>
                </c:pt>
                <c:pt idx="1589">
                  <c:v>0</c:v>
                </c:pt>
                <c:pt idx="1590">
                  <c:v>0</c:v>
                </c:pt>
                <c:pt idx="1591">
                  <c:v>0</c:v>
                </c:pt>
                <c:pt idx="1592">
                  <c:v>0</c:v>
                </c:pt>
                <c:pt idx="1593">
                  <c:v>0</c:v>
                </c:pt>
                <c:pt idx="1594">
                  <c:v>0</c:v>
                </c:pt>
                <c:pt idx="1595">
                  <c:v>0</c:v>
                </c:pt>
                <c:pt idx="1596">
                  <c:v>0</c:v>
                </c:pt>
                <c:pt idx="1597">
                  <c:v>0</c:v>
                </c:pt>
                <c:pt idx="1598">
                  <c:v>0</c:v>
                </c:pt>
                <c:pt idx="1599">
                  <c:v>0</c:v>
                </c:pt>
                <c:pt idx="1600">
                  <c:v>0</c:v>
                </c:pt>
                <c:pt idx="1601">
                  <c:v>0</c:v>
                </c:pt>
                <c:pt idx="1602">
                  <c:v>0</c:v>
                </c:pt>
                <c:pt idx="1603">
                  <c:v>0</c:v>
                </c:pt>
                <c:pt idx="1604">
                  <c:v>0</c:v>
                </c:pt>
                <c:pt idx="1605">
                  <c:v>0</c:v>
                </c:pt>
                <c:pt idx="1606">
                  <c:v>0</c:v>
                </c:pt>
                <c:pt idx="1607">
                  <c:v>0</c:v>
                </c:pt>
                <c:pt idx="1608">
                  <c:v>0</c:v>
                </c:pt>
                <c:pt idx="1609">
                  <c:v>0</c:v>
                </c:pt>
                <c:pt idx="1610">
                  <c:v>0</c:v>
                </c:pt>
                <c:pt idx="1611">
                  <c:v>0</c:v>
                </c:pt>
                <c:pt idx="1612">
                  <c:v>0</c:v>
                </c:pt>
                <c:pt idx="1613">
                  <c:v>0</c:v>
                </c:pt>
                <c:pt idx="1614">
                  <c:v>0</c:v>
                </c:pt>
                <c:pt idx="1615">
                  <c:v>0</c:v>
                </c:pt>
                <c:pt idx="1616">
                  <c:v>0</c:v>
                </c:pt>
                <c:pt idx="1617">
                  <c:v>0</c:v>
                </c:pt>
                <c:pt idx="1618">
                  <c:v>0</c:v>
                </c:pt>
                <c:pt idx="1619">
                  <c:v>0</c:v>
                </c:pt>
                <c:pt idx="1620">
                  <c:v>0</c:v>
                </c:pt>
                <c:pt idx="1621">
                  <c:v>0</c:v>
                </c:pt>
                <c:pt idx="1622">
                  <c:v>0</c:v>
                </c:pt>
                <c:pt idx="1623">
                  <c:v>0</c:v>
                </c:pt>
                <c:pt idx="1624">
                  <c:v>0</c:v>
                </c:pt>
                <c:pt idx="1625">
                  <c:v>0</c:v>
                </c:pt>
                <c:pt idx="1626">
                  <c:v>0</c:v>
                </c:pt>
                <c:pt idx="1627">
                  <c:v>0</c:v>
                </c:pt>
                <c:pt idx="1628">
                  <c:v>0</c:v>
                </c:pt>
                <c:pt idx="1629">
                  <c:v>0</c:v>
                </c:pt>
                <c:pt idx="1630">
                  <c:v>0</c:v>
                </c:pt>
                <c:pt idx="1631">
                  <c:v>0</c:v>
                </c:pt>
                <c:pt idx="1632">
                  <c:v>0</c:v>
                </c:pt>
                <c:pt idx="1633">
                  <c:v>0</c:v>
                </c:pt>
                <c:pt idx="1634">
                  <c:v>0</c:v>
                </c:pt>
                <c:pt idx="1635">
                  <c:v>0</c:v>
                </c:pt>
                <c:pt idx="1636">
                  <c:v>0</c:v>
                </c:pt>
                <c:pt idx="1637">
                  <c:v>0</c:v>
                </c:pt>
                <c:pt idx="1638">
                  <c:v>0</c:v>
                </c:pt>
                <c:pt idx="1639">
                  <c:v>0</c:v>
                </c:pt>
                <c:pt idx="1640">
                  <c:v>0</c:v>
                </c:pt>
                <c:pt idx="1641">
                  <c:v>0</c:v>
                </c:pt>
                <c:pt idx="1642">
                  <c:v>0</c:v>
                </c:pt>
                <c:pt idx="1643">
                  <c:v>0</c:v>
                </c:pt>
                <c:pt idx="1644">
                  <c:v>0</c:v>
                </c:pt>
                <c:pt idx="1645">
                  <c:v>0</c:v>
                </c:pt>
                <c:pt idx="1646">
                  <c:v>0</c:v>
                </c:pt>
                <c:pt idx="1647">
                  <c:v>0</c:v>
                </c:pt>
                <c:pt idx="1648">
                  <c:v>0</c:v>
                </c:pt>
                <c:pt idx="1649">
                  <c:v>0</c:v>
                </c:pt>
                <c:pt idx="1650">
                  <c:v>0</c:v>
                </c:pt>
                <c:pt idx="1651">
                  <c:v>0</c:v>
                </c:pt>
                <c:pt idx="1652">
                  <c:v>0</c:v>
                </c:pt>
                <c:pt idx="1653">
                  <c:v>0</c:v>
                </c:pt>
                <c:pt idx="1654">
                  <c:v>0</c:v>
                </c:pt>
                <c:pt idx="1655">
                  <c:v>0</c:v>
                </c:pt>
                <c:pt idx="1656">
                  <c:v>0</c:v>
                </c:pt>
                <c:pt idx="1657">
                  <c:v>0</c:v>
                </c:pt>
                <c:pt idx="1658">
                  <c:v>0</c:v>
                </c:pt>
                <c:pt idx="1659">
                  <c:v>0</c:v>
                </c:pt>
                <c:pt idx="1660">
                  <c:v>0</c:v>
                </c:pt>
                <c:pt idx="1661">
                  <c:v>0</c:v>
                </c:pt>
                <c:pt idx="1662">
                  <c:v>0</c:v>
                </c:pt>
                <c:pt idx="1663">
                  <c:v>0</c:v>
                </c:pt>
                <c:pt idx="1664">
                  <c:v>0</c:v>
                </c:pt>
                <c:pt idx="1665">
                  <c:v>0</c:v>
                </c:pt>
                <c:pt idx="1666">
                  <c:v>0</c:v>
                </c:pt>
                <c:pt idx="1667">
                  <c:v>0</c:v>
                </c:pt>
                <c:pt idx="1668">
                  <c:v>0</c:v>
                </c:pt>
                <c:pt idx="1669">
                  <c:v>0</c:v>
                </c:pt>
                <c:pt idx="1670">
                  <c:v>0</c:v>
                </c:pt>
                <c:pt idx="1671">
                  <c:v>0</c:v>
                </c:pt>
                <c:pt idx="1672">
                  <c:v>0</c:v>
                </c:pt>
                <c:pt idx="1673">
                  <c:v>0</c:v>
                </c:pt>
                <c:pt idx="1674">
                  <c:v>0</c:v>
                </c:pt>
                <c:pt idx="1675">
                  <c:v>0</c:v>
                </c:pt>
                <c:pt idx="1676">
                  <c:v>0</c:v>
                </c:pt>
                <c:pt idx="1677">
                  <c:v>0</c:v>
                </c:pt>
                <c:pt idx="1678">
                  <c:v>0</c:v>
                </c:pt>
                <c:pt idx="1679">
                  <c:v>0</c:v>
                </c:pt>
                <c:pt idx="1680">
                  <c:v>0</c:v>
                </c:pt>
                <c:pt idx="1681">
                  <c:v>0</c:v>
                </c:pt>
                <c:pt idx="1682">
                  <c:v>0</c:v>
                </c:pt>
                <c:pt idx="1683">
                  <c:v>0</c:v>
                </c:pt>
                <c:pt idx="1684">
                  <c:v>0</c:v>
                </c:pt>
                <c:pt idx="1685">
                  <c:v>0</c:v>
                </c:pt>
                <c:pt idx="1686">
                  <c:v>0</c:v>
                </c:pt>
                <c:pt idx="1687">
                  <c:v>0</c:v>
                </c:pt>
                <c:pt idx="1688">
                  <c:v>0</c:v>
                </c:pt>
                <c:pt idx="1689">
                  <c:v>0</c:v>
                </c:pt>
                <c:pt idx="1690">
                  <c:v>0</c:v>
                </c:pt>
                <c:pt idx="1691">
                  <c:v>0</c:v>
                </c:pt>
                <c:pt idx="1692">
                  <c:v>0</c:v>
                </c:pt>
                <c:pt idx="1693">
                  <c:v>0</c:v>
                </c:pt>
                <c:pt idx="1694">
                  <c:v>0</c:v>
                </c:pt>
                <c:pt idx="1695">
                  <c:v>0</c:v>
                </c:pt>
                <c:pt idx="1696">
                  <c:v>0</c:v>
                </c:pt>
                <c:pt idx="1697">
                  <c:v>0</c:v>
                </c:pt>
                <c:pt idx="1698">
                  <c:v>0</c:v>
                </c:pt>
                <c:pt idx="1699">
                  <c:v>0</c:v>
                </c:pt>
                <c:pt idx="1700">
                  <c:v>0</c:v>
                </c:pt>
                <c:pt idx="1701">
                  <c:v>0</c:v>
                </c:pt>
                <c:pt idx="1702">
                  <c:v>0</c:v>
                </c:pt>
                <c:pt idx="1703">
                  <c:v>0</c:v>
                </c:pt>
                <c:pt idx="1704">
                  <c:v>0</c:v>
                </c:pt>
                <c:pt idx="1705">
                  <c:v>0</c:v>
                </c:pt>
                <c:pt idx="1706">
                  <c:v>0</c:v>
                </c:pt>
                <c:pt idx="1707">
                  <c:v>0</c:v>
                </c:pt>
                <c:pt idx="1708">
                  <c:v>0</c:v>
                </c:pt>
                <c:pt idx="1709">
                  <c:v>0</c:v>
                </c:pt>
                <c:pt idx="1710">
                  <c:v>0</c:v>
                </c:pt>
                <c:pt idx="1711">
                  <c:v>0</c:v>
                </c:pt>
                <c:pt idx="1712">
                  <c:v>0</c:v>
                </c:pt>
                <c:pt idx="1713">
                  <c:v>0</c:v>
                </c:pt>
                <c:pt idx="1714">
                  <c:v>0</c:v>
                </c:pt>
                <c:pt idx="1715">
                  <c:v>5.8333333333333336E-3</c:v>
                </c:pt>
                <c:pt idx="1716">
                  <c:v>0</c:v>
                </c:pt>
                <c:pt idx="1717">
                  <c:v>0</c:v>
                </c:pt>
                <c:pt idx="1718">
                  <c:v>0</c:v>
                </c:pt>
                <c:pt idx="1719">
                  <c:v>0</c:v>
                </c:pt>
                <c:pt idx="1720">
                  <c:v>0</c:v>
                </c:pt>
                <c:pt idx="1721">
                  <c:v>0</c:v>
                </c:pt>
                <c:pt idx="1722">
                  <c:v>0</c:v>
                </c:pt>
                <c:pt idx="1723">
                  <c:v>0</c:v>
                </c:pt>
                <c:pt idx="1724">
                  <c:v>0</c:v>
                </c:pt>
                <c:pt idx="1725">
                  <c:v>0</c:v>
                </c:pt>
                <c:pt idx="1726">
                  <c:v>0</c:v>
                </c:pt>
                <c:pt idx="1727">
                  <c:v>0</c:v>
                </c:pt>
                <c:pt idx="1728">
                  <c:v>0</c:v>
                </c:pt>
                <c:pt idx="1729">
                  <c:v>0</c:v>
                </c:pt>
                <c:pt idx="1730">
                  <c:v>0</c:v>
                </c:pt>
                <c:pt idx="1731">
                  <c:v>0</c:v>
                </c:pt>
                <c:pt idx="1732">
                  <c:v>0</c:v>
                </c:pt>
                <c:pt idx="1733">
                  <c:v>0</c:v>
                </c:pt>
                <c:pt idx="1734">
                  <c:v>0</c:v>
                </c:pt>
                <c:pt idx="1735">
                  <c:v>0</c:v>
                </c:pt>
                <c:pt idx="1736">
                  <c:v>0</c:v>
                </c:pt>
                <c:pt idx="1737">
                  <c:v>0</c:v>
                </c:pt>
                <c:pt idx="1738">
                  <c:v>0</c:v>
                </c:pt>
                <c:pt idx="1739">
                  <c:v>0</c:v>
                </c:pt>
                <c:pt idx="1740">
                  <c:v>0</c:v>
                </c:pt>
                <c:pt idx="1741">
                  <c:v>0</c:v>
                </c:pt>
                <c:pt idx="1742">
                  <c:v>0</c:v>
                </c:pt>
                <c:pt idx="1743">
                  <c:v>0</c:v>
                </c:pt>
                <c:pt idx="1744">
                  <c:v>0</c:v>
                </c:pt>
                <c:pt idx="1745">
                  <c:v>0</c:v>
                </c:pt>
                <c:pt idx="1746">
                  <c:v>0</c:v>
                </c:pt>
                <c:pt idx="1747">
                  <c:v>0</c:v>
                </c:pt>
                <c:pt idx="1748">
                  <c:v>0</c:v>
                </c:pt>
                <c:pt idx="1749">
                  <c:v>0</c:v>
                </c:pt>
                <c:pt idx="1750">
                  <c:v>0</c:v>
                </c:pt>
                <c:pt idx="1751">
                  <c:v>0</c:v>
                </c:pt>
                <c:pt idx="1752">
                  <c:v>0</c:v>
                </c:pt>
                <c:pt idx="1753">
                  <c:v>0</c:v>
                </c:pt>
                <c:pt idx="1754">
                  <c:v>0</c:v>
                </c:pt>
                <c:pt idx="1755">
                  <c:v>0</c:v>
                </c:pt>
                <c:pt idx="1756">
                  <c:v>0</c:v>
                </c:pt>
                <c:pt idx="1757">
                  <c:v>0</c:v>
                </c:pt>
                <c:pt idx="1758">
                  <c:v>0</c:v>
                </c:pt>
                <c:pt idx="1759">
                  <c:v>0</c:v>
                </c:pt>
                <c:pt idx="1760">
                  <c:v>0</c:v>
                </c:pt>
                <c:pt idx="1761">
                  <c:v>0</c:v>
                </c:pt>
                <c:pt idx="1762">
                  <c:v>0</c:v>
                </c:pt>
                <c:pt idx="1763">
                  <c:v>0</c:v>
                </c:pt>
                <c:pt idx="1764">
                  <c:v>0</c:v>
                </c:pt>
                <c:pt idx="1765">
                  <c:v>0</c:v>
                </c:pt>
                <c:pt idx="1766">
                  <c:v>0</c:v>
                </c:pt>
                <c:pt idx="1767">
                  <c:v>0</c:v>
                </c:pt>
                <c:pt idx="1768">
                  <c:v>0</c:v>
                </c:pt>
                <c:pt idx="1769">
                  <c:v>0</c:v>
                </c:pt>
                <c:pt idx="1770">
                  <c:v>0</c:v>
                </c:pt>
                <c:pt idx="1771">
                  <c:v>0</c:v>
                </c:pt>
                <c:pt idx="1772">
                  <c:v>0</c:v>
                </c:pt>
                <c:pt idx="1773">
                  <c:v>0</c:v>
                </c:pt>
                <c:pt idx="1774">
                  <c:v>0</c:v>
                </c:pt>
                <c:pt idx="1775">
                  <c:v>0</c:v>
                </c:pt>
                <c:pt idx="1776">
                  <c:v>0</c:v>
                </c:pt>
                <c:pt idx="1777">
                  <c:v>0</c:v>
                </c:pt>
                <c:pt idx="1778">
                  <c:v>0</c:v>
                </c:pt>
                <c:pt idx="1779">
                  <c:v>0</c:v>
                </c:pt>
                <c:pt idx="1780">
                  <c:v>0</c:v>
                </c:pt>
                <c:pt idx="1781">
                  <c:v>0</c:v>
                </c:pt>
                <c:pt idx="1782">
                  <c:v>0</c:v>
                </c:pt>
                <c:pt idx="1783">
                  <c:v>0</c:v>
                </c:pt>
                <c:pt idx="1784">
                  <c:v>0</c:v>
                </c:pt>
                <c:pt idx="1785">
                  <c:v>0</c:v>
                </c:pt>
                <c:pt idx="1786">
                  <c:v>0</c:v>
                </c:pt>
                <c:pt idx="1787">
                  <c:v>0</c:v>
                </c:pt>
                <c:pt idx="1788">
                  <c:v>0</c:v>
                </c:pt>
                <c:pt idx="1789">
                  <c:v>0</c:v>
                </c:pt>
                <c:pt idx="1790">
                  <c:v>0</c:v>
                </c:pt>
                <c:pt idx="1791">
                  <c:v>0</c:v>
                </c:pt>
                <c:pt idx="1792">
                  <c:v>0</c:v>
                </c:pt>
                <c:pt idx="1793">
                  <c:v>0</c:v>
                </c:pt>
                <c:pt idx="1794">
                  <c:v>0</c:v>
                </c:pt>
                <c:pt idx="1795">
                  <c:v>0</c:v>
                </c:pt>
                <c:pt idx="1796">
                  <c:v>0</c:v>
                </c:pt>
                <c:pt idx="1797">
                  <c:v>0</c:v>
                </c:pt>
                <c:pt idx="1798">
                  <c:v>0</c:v>
                </c:pt>
                <c:pt idx="1799">
                  <c:v>0</c:v>
                </c:pt>
                <c:pt idx="1800">
                  <c:v>0</c:v>
                </c:pt>
                <c:pt idx="1801">
                  <c:v>0</c:v>
                </c:pt>
                <c:pt idx="1802">
                  <c:v>0</c:v>
                </c:pt>
                <c:pt idx="1803">
                  <c:v>0</c:v>
                </c:pt>
                <c:pt idx="1804">
                  <c:v>0</c:v>
                </c:pt>
                <c:pt idx="1805">
                  <c:v>0</c:v>
                </c:pt>
                <c:pt idx="1806">
                  <c:v>0</c:v>
                </c:pt>
                <c:pt idx="1807">
                  <c:v>0</c:v>
                </c:pt>
                <c:pt idx="1808">
                  <c:v>0</c:v>
                </c:pt>
                <c:pt idx="1809">
                  <c:v>0</c:v>
                </c:pt>
                <c:pt idx="1810">
                  <c:v>0</c:v>
                </c:pt>
                <c:pt idx="1811">
                  <c:v>0</c:v>
                </c:pt>
                <c:pt idx="1812">
                  <c:v>0</c:v>
                </c:pt>
                <c:pt idx="1813">
                  <c:v>0</c:v>
                </c:pt>
                <c:pt idx="1814">
                  <c:v>0</c:v>
                </c:pt>
                <c:pt idx="1815">
                  <c:v>0</c:v>
                </c:pt>
                <c:pt idx="1816">
                  <c:v>0</c:v>
                </c:pt>
                <c:pt idx="1817">
                  <c:v>0</c:v>
                </c:pt>
                <c:pt idx="1818">
                  <c:v>0</c:v>
                </c:pt>
                <c:pt idx="1819">
                  <c:v>0</c:v>
                </c:pt>
                <c:pt idx="1820">
                  <c:v>0</c:v>
                </c:pt>
                <c:pt idx="1821">
                  <c:v>0</c:v>
                </c:pt>
                <c:pt idx="1822">
                  <c:v>0</c:v>
                </c:pt>
                <c:pt idx="1823">
                  <c:v>0</c:v>
                </c:pt>
                <c:pt idx="1824">
                  <c:v>0</c:v>
                </c:pt>
                <c:pt idx="1825">
                  <c:v>0</c:v>
                </c:pt>
                <c:pt idx="1826">
                  <c:v>0</c:v>
                </c:pt>
                <c:pt idx="1827">
                  <c:v>0</c:v>
                </c:pt>
                <c:pt idx="1828">
                  <c:v>0</c:v>
                </c:pt>
                <c:pt idx="1829">
                  <c:v>0</c:v>
                </c:pt>
                <c:pt idx="1830">
                  <c:v>0</c:v>
                </c:pt>
                <c:pt idx="1831">
                  <c:v>0</c:v>
                </c:pt>
                <c:pt idx="1832">
                  <c:v>0</c:v>
                </c:pt>
                <c:pt idx="1833">
                  <c:v>0</c:v>
                </c:pt>
                <c:pt idx="1834">
                  <c:v>0</c:v>
                </c:pt>
                <c:pt idx="1835">
                  <c:v>0</c:v>
                </c:pt>
                <c:pt idx="1836">
                  <c:v>0</c:v>
                </c:pt>
                <c:pt idx="1837">
                  <c:v>0</c:v>
                </c:pt>
                <c:pt idx="1838">
                  <c:v>0</c:v>
                </c:pt>
                <c:pt idx="1839">
                  <c:v>0</c:v>
                </c:pt>
                <c:pt idx="1840">
                  <c:v>0</c:v>
                </c:pt>
                <c:pt idx="1841">
                  <c:v>0</c:v>
                </c:pt>
                <c:pt idx="1842">
                  <c:v>0</c:v>
                </c:pt>
                <c:pt idx="1843">
                  <c:v>0</c:v>
                </c:pt>
                <c:pt idx="1844">
                  <c:v>0</c:v>
                </c:pt>
                <c:pt idx="1845">
                  <c:v>0</c:v>
                </c:pt>
                <c:pt idx="1846">
                  <c:v>0</c:v>
                </c:pt>
                <c:pt idx="1847">
                  <c:v>0</c:v>
                </c:pt>
                <c:pt idx="1848">
                  <c:v>0</c:v>
                </c:pt>
                <c:pt idx="1849">
                  <c:v>0</c:v>
                </c:pt>
                <c:pt idx="1850">
                  <c:v>0</c:v>
                </c:pt>
                <c:pt idx="1851">
                  <c:v>0</c:v>
                </c:pt>
                <c:pt idx="1852">
                  <c:v>0</c:v>
                </c:pt>
                <c:pt idx="1853">
                  <c:v>0</c:v>
                </c:pt>
                <c:pt idx="1854">
                  <c:v>0</c:v>
                </c:pt>
                <c:pt idx="1855">
                  <c:v>0</c:v>
                </c:pt>
                <c:pt idx="1856">
                  <c:v>0</c:v>
                </c:pt>
                <c:pt idx="1857">
                  <c:v>0</c:v>
                </c:pt>
                <c:pt idx="1858">
                  <c:v>0</c:v>
                </c:pt>
                <c:pt idx="1859">
                  <c:v>0</c:v>
                </c:pt>
                <c:pt idx="1860">
                  <c:v>0</c:v>
                </c:pt>
                <c:pt idx="1861">
                  <c:v>0</c:v>
                </c:pt>
                <c:pt idx="1862">
                  <c:v>0</c:v>
                </c:pt>
                <c:pt idx="1863">
                  <c:v>0</c:v>
                </c:pt>
                <c:pt idx="1864">
                  <c:v>0</c:v>
                </c:pt>
                <c:pt idx="1865">
                  <c:v>0</c:v>
                </c:pt>
                <c:pt idx="1866">
                  <c:v>0</c:v>
                </c:pt>
                <c:pt idx="1867">
                  <c:v>0</c:v>
                </c:pt>
                <c:pt idx="1868">
                  <c:v>0</c:v>
                </c:pt>
                <c:pt idx="1869">
                  <c:v>0</c:v>
                </c:pt>
                <c:pt idx="1870">
                  <c:v>0</c:v>
                </c:pt>
                <c:pt idx="1871">
                  <c:v>0</c:v>
                </c:pt>
                <c:pt idx="1872">
                  <c:v>0</c:v>
                </c:pt>
                <c:pt idx="1873">
                  <c:v>0</c:v>
                </c:pt>
                <c:pt idx="1874">
                  <c:v>0</c:v>
                </c:pt>
                <c:pt idx="1875">
                  <c:v>0</c:v>
                </c:pt>
                <c:pt idx="1876">
                  <c:v>0</c:v>
                </c:pt>
                <c:pt idx="1877">
                  <c:v>0</c:v>
                </c:pt>
                <c:pt idx="1878">
                  <c:v>0</c:v>
                </c:pt>
                <c:pt idx="1879">
                  <c:v>0</c:v>
                </c:pt>
                <c:pt idx="1880">
                  <c:v>0</c:v>
                </c:pt>
                <c:pt idx="1881">
                  <c:v>0</c:v>
                </c:pt>
                <c:pt idx="1882">
                  <c:v>0</c:v>
                </c:pt>
                <c:pt idx="1883">
                  <c:v>0</c:v>
                </c:pt>
                <c:pt idx="1884">
                  <c:v>0</c:v>
                </c:pt>
                <c:pt idx="1885">
                  <c:v>0</c:v>
                </c:pt>
                <c:pt idx="1886">
                  <c:v>0</c:v>
                </c:pt>
                <c:pt idx="1887">
                  <c:v>0</c:v>
                </c:pt>
                <c:pt idx="1888">
                  <c:v>0</c:v>
                </c:pt>
                <c:pt idx="1889">
                  <c:v>0</c:v>
                </c:pt>
                <c:pt idx="1890">
                  <c:v>0</c:v>
                </c:pt>
                <c:pt idx="1891">
                  <c:v>0</c:v>
                </c:pt>
                <c:pt idx="1892">
                  <c:v>0</c:v>
                </c:pt>
                <c:pt idx="1893">
                  <c:v>0</c:v>
                </c:pt>
                <c:pt idx="1894">
                  <c:v>0</c:v>
                </c:pt>
                <c:pt idx="1895">
                  <c:v>0</c:v>
                </c:pt>
                <c:pt idx="1896">
                  <c:v>0</c:v>
                </c:pt>
                <c:pt idx="1897">
                  <c:v>0</c:v>
                </c:pt>
                <c:pt idx="1898">
                  <c:v>0</c:v>
                </c:pt>
                <c:pt idx="1899">
                  <c:v>0</c:v>
                </c:pt>
                <c:pt idx="1900">
                  <c:v>0</c:v>
                </c:pt>
                <c:pt idx="1901">
                  <c:v>0</c:v>
                </c:pt>
                <c:pt idx="1902">
                  <c:v>0</c:v>
                </c:pt>
                <c:pt idx="1903">
                  <c:v>0</c:v>
                </c:pt>
                <c:pt idx="1904">
                  <c:v>0</c:v>
                </c:pt>
                <c:pt idx="1905">
                  <c:v>0</c:v>
                </c:pt>
                <c:pt idx="1906">
                  <c:v>0</c:v>
                </c:pt>
                <c:pt idx="1907">
                  <c:v>0</c:v>
                </c:pt>
                <c:pt idx="1908">
                  <c:v>0</c:v>
                </c:pt>
                <c:pt idx="1909">
                  <c:v>0</c:v>
                </c:pt>
                <c:pt idx="1910">
                  <c:v>0</c:v>
                </c:pt>
                <c:pt idx="1911">
                  <c:v>0</c:v>
                </c:pt>
                <c:pt idx="1912">
                  <c:v>0</c:v>
                </c:pt>
                <c:pt idx="1913">
                  <c:v>0</c:v>
                </c:pt>
                <c:pt idx="1914">
                  <c:v>0</c:v>
                </c:pt>
                <c:pt idx="1915">
                  <c:v>0</c:v>
                </c:pt>
                <c:pt idx="1916">
                  <c:v>0</c:v>
                </c:pt>
                <c:pt idx="1917">
                  <c:v>0</c:v>
                </c:pt>
                <c:pt idx="1918">
                  <c:v>0</c:v>
                </c:pt>
                <c:pt idx="1919">
                  <c:v>0</c:v>
                </c:pt>
                <c:pt idx="1920">
                  <c:v>0</c:v>
                </c:pt>
                <c:pt idx="1921">
                  <c:v>0</c:v>
                </c:pt>
                <c:pt idx="1922">
                  <c:v>0</c:v>
                </c:pt>
                <c:pt idx="1923">
                  <c:v>0</c:v>
                </c:pt>
                <c:pt idx="1924">
                  <c:v>0</c:v>
                </c:pt>
                <c:pt idx="1925">
                  <c:v>0</c:v>
                </c:pt>
                <c:pt idx="1926">
                  <c:v>0</c:v>
                </c:pt>
                <c:pt idx="1927">
                  <c:v>0</c:v>
                </c:pt>
                <c:pt idx="1928">
                  <c:v>0</c:v>
                </c:pt>
                <c:pt idx="1929">
                  <c:v>0</c:v>
                </c:pt>
                <c:pt idx="1930">
                  <c:v>0</c:v>
                </c:pt>
                <c:pt idx="1931">
                  <c:v>0</c:v>
                </c:pt>
                <c:pt idx="1932">
                  <c:v>0</c:v>
                </c:pt>
                <c:pt idx="1933">
                  <c:v>0</c:v>
                </c:pt>
                <c:pt idx="1934">
                  <c:v>0</c:v>
                </c:pt>
                <c:pt idx="1935">
                  <c:v>0</c:v>
                </c:pt>
                <c:pt idx="1936">
                  <c:v>0</c:v>
                </c:pt>
                <c:pt idx="1937">
                  <c:v>0</c:v>
                </c:pt>
                <c:pt idx="1938">
                  <c:v>0</c:v>
                </c:pt>
                <c:pt idx="1939">
                  <c:v>0</c:v>
                </c:pt>
                <c:pt idx="1940">
                  <c:v>0</c:v>
                </c:pt>
                <c:pt idx="1941">
                  <c:v>0</c:v>
                </c:pt>
                <c:pt idx="1942">
                  <c:v>0</c:v>
                </c:pt>
                <c:pt idx="1943">
                  <c:v>0</c:v>
                </c:pt>
                <c:pt idx="1944">
                  <c:v>0</c:v>
                </c:pt>
                <c:pt idx="1945">
                  <c:v>0</c:v>
                </c:pt>
                <c:pt idx="1946">
                  <c:v>0</c:v>
                </c:pt>
                <c:pt idx="1947">
                  <c:v>0</c:v>
                </c:pt>
                <c:pt idx="1948">
                  <c:v>0</c:v>
                </c:pt>
                <c:pt idx="1949">
                  <c:v>0</c:v>
                </c:pt>
                <c:pt idx="1950">
                  <c:v>0</c:v>
                </c:pt>
                <c:pt idx="1951">
                  <c:v>0</c:v>
                </c:pt>
                <c:pt idx="1952">
                  <c:v>0</c:v>
                </c:pt>
                <c:pt idx="1953">
                  <c:v>0</c:v>
                </c:pt>
                <c:pt idx="1954">
                  <c:v>0</c:v>
                </c:pt>
                <c:pt idx="1955">
                  <c:v>0</c:v>
                </c:pt>
                <c:pt idx="1956">
                  <c:v>0</c:v>
                </c:pt>
                <c:pt idx="1957">
                  <c:v>0</c:v>
                </c:pt>
                <c:pt idx="1958">
                  <c:v>0</c:v>
                </c:pt>
                <c:pt idx="1959">
                  <c:v>0</c:v>
                </c:pt>
                <c:pt idx="1960">
                  <c:v>0</c:v>
                </c:pt>
                <c:pt idx="1961">
                  <c:v>0</c:v>
                </c:pt>
                <c:pt idx="1962">
                  <c:v>0</c:v>
                </c:pt>
                <c:pt idx="1963">
                  <c:v>0</c:v>
                </c:pt>
                <c:pt idx="1964">
                  <c:v>0</c:v>
                </c:pt>
                <c:pt idx="1965">
                  <c:v>0</c:v>
                </c:pt>
                <c:pt idx="1966">
                  <c:v>0</c:v>
                </c:pt>
                <c:pt idx="1967">
                  <c:v>0</c:v>
                </c:pt>
                <c:pt idx="1968">
                  <c:v>0</c:v>
                </c:pt>
                <c:pt idx="1969">
                  <c:v>0</c:v>
                </c:pt>
                <c:pt idx="1970">
                  <c:v>0</c:v>
                </c:pt>
                <c:pt idx="1971">
                  <c:v>0</c:v>
                </c:pt>
                <c:pt idx="1972">
                  <c:v>0</c:v>
                </c:pt>
                <c:pt idx="1973">
                  <c:v>0</c:v>
                </c:pt>
                <c:pt idx="1974">
                  <c:v>0</c:v>
                </c:pt>
                <c:pt idx="1975">
                  <c:v>0</c:v>
                </c:pt>
                <c:pt idx="1976">
                  <c:v>0</c:v>
                </c:pt>
                <c:pt idx="1977">
                  <c:v>0</c:v>
                </c:pt>
                <c:pt idx="1978">
                  <c:v>0</c:v>
                </c:pt>
                <c:pt idx="1979">
                  <c:v>8.3333333333333339E-4</c:v>
                </c:pt>
                <c:pt idx="1980">
                  <c:v>0</c:v>
                </c:pt>
                <c:pt idx="1981">
                  <c:v>0</c:v>
                </c:pt>
                <c:pt idx="1982">
                  <c:v>8.3333333333333339E-4</c:v>
                </c:pt>
                <c:pt idx="1983">
                  <c:v>9.1666666666666667E-3</c:v>
                </c:pt>
                <c:pt idx="1984">
                  <c:v>0</c:v>
                </c:pt>
                <c:pt idx="1985">
                  <c:v>0</c:v>
                </c:pt>
                <c:pt idx="1986">
                  <c:v>0</c:v>
                </c:pt>
                <c:pt idx="1987">
                  <c:v>0</c:v>
                </c:pt>
                <c:pt idx="1988">
                  <c:v>8.3333333333333339E-4</c:v>
                </c:pt>
                <c:pt idx="1989">
                  <c:v>1.6666666666666668E-3</c:v>
                </c:pt>
                <c:pt idx="1990">
                  <c:v>5.0000000000000001E-3</c:v>
                </c:pt>
                <c:pt idx="1991">
                  <c:v>2.5000000000000001E-3</c:v>
                </c:pt>
                <c:pt idx="1992">
                  <c:v>3.3333333333333335E-3</c:v>
                </c:pt>
                <c:pt idx="1993">
                  <c:v>8.3333333333333332E-3</c:v>
                </c:pt>
                <c:pt idx="1994">
                  <c:v>1.4166666666666668E-2</c:v>
                </c:pt>
                <c:pt idx="1995">
                  <c:v>8.3333333333333339E-4</c:v>
                </c:pt>
                <c:pt idx="1996">
                  <c:v>0</c:v>
                </c:pt>
                <c:pt idx="1997">
                  <c:v>0</c:v>
                </c:pt>
                <c:pt idx="1998">
                  <c:v>0</c:v>
                </c:pt>
                <c:pt idx="1999">
                  <c:v>0</c:v>
                </c:pt>
                <c:pt idx="2000">
                  <c:v>0</c:v>
                </c:pt>
                <c:pt idx="2001">
                  <c:v>0</c:v>
                </c:pt>
                <c:pt idx="2002">
                  <c:v>0</c:v>
                </c:pt>
                <c:pt idx="2003">
                  <c:v>0</c:v>
                </c:pt>
                <c:pt idx="2004">
                  <c:v>0</c:v>
                </c:pt>
                <c:pt idx="2005">
                  <c:v>8.3333333333333339E-4</c:v>
                </c:pt>
                <c:pt idx="2006">
                  <c:v>0</c:v>
                </c:pt>
                <c:pt idx="2007">
                  <c:v>0</c:v>
                </c:pt>
                <c:pt idx="2008">
                  <c:v>0</c:v>
                </c:pt>
                <c:pt idx="2009">
                  <c:v>0</c:v>
                </c:pt>
                <c:pt idx="2010">
                  <c:v>8.3333333333333339E-4</c:v>
                </c:pt>
                <c:pt idx="2011">
                  <c:v>0</c:v>
                </c:pt>
                <c:pt idx="2012">
                  <c:v>0</c:v>
                </c:pt>
                <c:pt idx="2013">
                  <c:v>0</c:v>
                </c:pt>
                <c:pt idx="2014">
                  <c:v>0</c:v>
                </c:pt>
                <c:pt idx="2015">
                  <c:v>0</c:v>
                </c:pt>
                <c:pt idx="2016">
                  <c:v>0</c:v>
                </c:pt>
                <c:pt idx="2017">
                  <c:v>8.3333333333333339E-4</c:v>
                </c:pt>
                <c:pt idx="2018">
                  <c:v>0</c:v>
                </c:pt>
                <c:pt idx="2019">
                  <c:v>0</c:v>
                </c:pt>
                <c:pt idx="2020">
                  <c:v>0</c:v>
                </c:pt>
                <c:pt idx="2021">
                  <c:v>0</c:v>
                </c:pt>
                <c:pt idx="2022">
                  <c:v>6.6666666666666671E-3</c:v>
                </c:pt>
                <c:pt idx="2023">
                  <c:v>0.01</c:v>
                </c:pt>
                <c:pt idx="2024">
                  <c:v>0</c:v>
                </c:pt>
                <c:pt idx="2025">
                  <c:v>1.6666666666666668E-3</c:v>
                </c:pt>
                <c:pt idx="2026">
                  <c:v>0</c:v>
                </c:pt>
                <c:pt idx="2027">
                  <c:v>0</c:v>
                </c:pt>
                <c:pt idx="2028">
                  <c:v>0</c:v>
                </c:pt>
                <c:pt idx="2029">
                  <c:v>0</c:v>
                </c:pt>
                <c:pt idx="2030">
                  <c:v>0</c:v>
                </c:pt>
                <c:pt idx="2031">
                  <c:v>0</c:v>
                </c:pt>
                <c:pt idx="2032">
                  <c:v>0</c:v>
                </c:pt>
                <c:pt idx="2033">
                  <c:v>0</c:v>
                </c:pt>
                <c:pt idx="2034">
                  <c:v>0</c:v>
                </c:pt>
                <c:pt idx="2035">
                  <c:v>8.3333333333333339E-4</c:v>
                </c:pt>
                <c:pt idx="2036">
                  <c:v>2.5000000000000001E-3</c:v>
                </c:pt>
                <c:pt idx="2037">
                  <c:v>0</c:v>
                </c:pt>
                <c:pt idx="2038">
                  <c:v>0</c:v>
                </c:pt>
                <c:pt idx="2039">
                  <c:v>1.6666666666666668E-3</c:v>
                </c:pt>
                <c:pt idx="2040">
                  <c:v>0</c:v>
                </c:pt>
                <c:pt idx="2041">
                  <c:v>0</c:v>
                </c:pt>
                <c:pt idx="2042">
                  <c:v>0</c:v>
                </c:pt>
                <c:pt idx="2043">
                  <c:v>8.3333333333333339E-4</c:v>
                </c:pt>
                <c:pt idx="2044">
                  <c:v>1.6666666666666668E-3</c:v>
                </c:pt>
                <c:pt idx="2045">
                  <c:v>8.3333333333333339E-4</c:v>
                </c:pt>
                <c:pt idx="2046">
                  <c:v>0</c:v>
                </c:pt>
                <c:pt idx="2047">
                  <c:v>0</c:v>
                </c:pt>
                <c:pt idx="2048">
                  <c:v>0</c:v>
                </c:pt>
                <c:pt idx="2049">
                  <c:v>0</c:v>
                </c:pt>
                <c:pt idx="2050">
                  <c:v>0</c:v>
                </c:pt>
                <c:pt idx="2051">
                  <c:v>0</c:v>
                </c:pt>
                <c:pt idx="2052">
                  <c:v>0</c:v>
                </c:pt>
                <c:pt idx="2053">
                  <c:v>0</c:v>
                </c:pt>
                <c:pt idx="2054">
                  <c:v>0</c:v>
                </c:pt>
                <c:pt idx="2055">
                  <c:v>0</c:v>
                </c:pt>
                <c:pt idx="2056">
                  <c:v>0</c:v>
                </c:pt>
                <c:pt idx="2057">
                  <c:v>0</c:v>
                </c:pt>
                <c:pt idx="2058">
                  <c:v>0</c:v>
                </c:pt>
                <c:pt idx="2059">
                  <c:v>0</c:v>
                </c:pt>
                <c:pt idx="2060">
                  <c:v>0</c:v>
                </c:pt>
                <c:pt idx="2061">
                  <c:v>0</c:v>
                </c:pt>
                <c:pt idx="2062">
                  <c:v>1.6666666666666668E-3</c:v>
                </c:pt>
                <c:pt idx="2063">
                  <c:v>1.5833333333333335E-2</c:v>
                </c:pt>
                <c:pt idx="2064">
                  <c:v>5.0000000000000001E-3</c:v>
                </c:pt>
                <c:pt idx="2065">
                  <c:v>8.3333333333333339E-4</c:v>
                </c:pt>
                <c:pt idx="2066">
                  <c:v>3.3333333333333335E-3</c:v>
                </c:pt>
                <c:pt idx="2067">
                  <c:v>1.0833333333333334E-2</c:v>
                </c:pt>
                <c:pt idx="2068">
                  <c:v>0</c:v>
                </c:pt>
                <c:pt idx="2069">
                  <c:v>0</c:v>
                </c:pt>
                <c:pt idx="2070">
                  <c:v>2.5000000000000001E-3</c:v>
                </c:pt>
                <c:pt idx="2071">
                  <c:v>0</c:v>
                </c:pt>
                <c:pt idx="2072">
                  <c:v>0</c:v>
                </c:pt>
                <c:pt idx="2073">
                  <c:v>0</c:v>
                </c:pt>
                <c:pt idx="2074">
                  <c:v>0</c:v>
                </c:pt>
                <c:pt idx="2075">
                  <c:v>0</c:v>
                </c:pt>
                <c:pt idx="2076">
                  <c:v>0</c:v>
                </c:pt>
                <c:pt idx="2077">
                  <c:v>0</c:v>
                </c:pt>
                <c:pt idx="2078">
                  <c:v>0</c:v>
                </c:pt>
                <c:pt idx="2079">
                  <c:v>0</c:v>
                </c:pt>
                <c:pt idx="2080">
                  <c:v>0</c:v>
                </c:pt>
                <c:pt idx="2081">
                  <c:v>0</c:v>
                </c:pt>
                <c:pt idx="2082">
                  <c:v>0</c:v>
                </c:pt>
                <c:pt idx="2083">
                  <c:v>0</c:v>
                </c:pt>
                <c:pt idx="2084">
                  <c:v>0</c:v>
                </c:pt>
                <c:pt idx="2085">
                  <c:v>0</c:v>
                </c:pt>
                <c:pt idx="2086">
                  <c:v>0</c:v>
                </c:pt>
                <c:pt idx="2087">
                  <c:v>0</c:v>
                </c:pt>
                <c:pt idx="2088">
                  <c:v>0</c:v>
                </c:pt>
                <c:pt idx="2089">
                  <c:v>0</c:v>
                </c:pt>
                <c:pt idx="2090">
                  <c:v>0</c:v>
                </c:pt>
                <c:pt idx="2091">
                  <c:v>0</c:v>
                </c:pt>
                <c:pt idx="2092">
                  <c:v>0</c:v>
                </c:pt>
                <c:pt idx="2093">
                  <c:v>0</c:v>
                </c:pt>
                <c:pt idx="2094">
                  <c:v>0</c:v>
                </c:pt>
                <c:pt idx="2095">
                  <c:v>0</c:v>
                </c:pt>
                <c:pt idx="2096">
                  <c:v>0</c:v>
                </c:pt>
                <c:pt idx="2097">
                  <c:v>0</c:v>
                </c:pt>
                <c:pt idx="2098">
                  <c:v>0</c:v>
                </c:pt>
                <c:pt idx="2099">
                  <c:v>0</c:v>
                </c:pt>
                <c:pt idx="2100">
                  <c:v>0</c:v>
                </c:pt>
                <c:pt idx="2101">
                  <c:v>0</c:v>
                </c:pt>
                <c:pt idx="2102">
                  <c:v>0</c:v>
                </c:pt>
                <c:pt idx="2103">
                  <c:v>0</c:v>
                </c:pt>
                <c:pt idx="2104">
                  <c:v>0</c:v>
                </c:pt>
                <c:pt idx="2105">
                  <c:v>0</c:v>
                </c:pt>
                <c:pt idx="2106">
                  <c:v>0</c:v>
                </c:pt>
                <c:pt idx="2107">
                  <c:v>0</c:v>
                </c:pt>
                <c:pt idx="2108">
                  <c:v>0</c:v>
                </c:pt>
                <c:pt idx="2109">
                  <c:v>0</c:v>
                </c:pt>
                <c:pt idx="2110">
                  <c:v>0</c:v>
                </c:pt>
                <c:pt idx="2111">
                  <c:v>0</c:v>
                </c:pt>
                <c:pt idx="2112">
                  <c:v>0</c:v>
                </c:pt>
                <c:pt idx="2113">
                  <c:v>0</c:v>
                </c:pt>
                <c:pt idx="2114">
                  <c:v>0</c:v>
                </c:pt>
                <c:pt idx="2115">
                  <c:v>0</c:v>
                </c:pt>
                <c:pt idx="2116">
                  <c:v>0</c:v>
                </c:pt>
                <c:pt idx="2117">
                  <c:v>0</c:v>
                </c:pt>
                <c:pt idx="2118">
                  <c:v>0</c:v>
                </c:pt>
                <c:pt idx="2119">
                  <c:v>0</c:v>
                </c:pt>
                <c:pt idx="2120">
                  <c:v>0</c:v>
                </c:pt>
                <c:pt idx="2121">
                  <c:v>0</c:v>
                </c:pt>
                <c:pt idx="2122">
                  <c:v>0</c:v>
                </c:pt>
                <c:pt idx="2123">
                  <c:v>0</c:v>
                </c:pt>
                <c:pt idx="2124">
                  <c:v>0</c:v>
                </c:pt>
                <c:pt idx="2125">
                  <c:v>0</c:v>
                </c:pt>
                <c:pt idx="2126">
                  <c:v>0</c:v>
                </c:pt>
                <c:pt idx="2127">
                  <c:v>0</c:v>
                </c:pt>
                <c:pt idx="2128">
                  <c:v>0</c:v>
                </c:pt>
                <c:pt idx="2129">
                  <c:v>0</c:v>
                </c:pt>
                <c:pt idx="2130">
                  <c:v>0</c:v>
                </c:pt>
                <c:pt idx="2131">
                  <c:v>0</c:v>
                </c:pt>
                <c:pt idx="2132">
                  <c:v>0</c:v>
                </c:pt>
                <c:pt idx="2133">
                  <c:v>0</c:v>
                </c:pt>
                <c:pt idx="2134">
                  <c:v>0</c:v>
                </c:pt>
                <c:pt idx="2135">
                  <c:v>0</c:v>
                </c:pt>
                <c:pt idx="2136">
                  <c:v>0</c:v>
                </c:pt>
                <c:pt idx="2137">
                  <c:v>0</c:v>
                </c:pt>
                <c:pt idx="2138">
                  <c:v>0</c:v>
                </c:pt>
                <c:pt idx="2139">
                  <c:v>0</c:v>
                </c:pt>
                <c:pt idx="2140">
                  <c:v>0</c:v>
                </c:pt>
                <c:pt idx="2141">
                  <c:v>0</c:v>
                </c:pt>
                <c:pt idx="2142">
                  <c:v>0</c:v>
                </c:pt>
                <c:pt idx="2143">
                  <c:v>0</c:v>
                </c:pt>
                <c:pt idx="2144">
                  <c:v>0</c:v>
                </c:pt>
                <c:pt idx="2145">
                  <c:v>0</c:v>
                </c:pt>
                <c:pt idx="2146">
                  <c:v>0</c:v>
                </c:pt>
                <c:pt idx="2147">
                  <c:v>0</c:v>
                </c:pt>
                <c:pt idx="2148">
                  <c:v>0</c:v>
                </c:pt>
                <c:pt idx="2149">
                  <c:v>0</c:v>
                </c:pt>
                <c:pt idx="2150">
                  <c:v>0</c:v>
                </c:pt>
                <c:pt idx="2151">
                  <c:v>0</c:v>
                </c:pt>
                <c:pt idx="2152">
                  <c:v>0</c:v>
                </c:pt>
                <c:pt idx="2153">
                  <c:v>0</c:v>
                </c:pt>
                <c:pt idx="2154">
                  <c:v>0</c:v>
                </c:pt>
                <c:pt idx="2155">
                  <c:v>0</c:v>
                </c:pt>
                <c:pt idx="2156">
                  <c:v>0</c:v>
                </c:pt>
                <c:pt idx="2157">
                  <c:v>0</c:v>
                </c:pt>
                <c:pt idx="2158">
                  <c:v>0</c:v>
                </c:pt>
                <c:pt idx="2159">
                  <c:v>0</c:v>
                </c:pt>
                <c:pt idx="2160">
                  <c:v>0</c:v>
                </c:pt>
                <c:pt idx="2161">
                  <c:v>0</c:v>
                </c:pt>
                <c:pt idx="2162">
                  <c:v>0</c:v>
                </c:pt>
                <c:pt idx="2163">
                  <c:v>0</c:v>
                </c:pt>
                <c:pt idx="2164">
                  <c:v>0</c:v>
                </c:pt>
                <c:pt idx="2165">
                  <c:v>0</c:v>
                </c:pt>
                <c:pt idx="2166">
                  <c:v>0</c:v>
                </c:pt>
                <c:pt idx="2167">
                  <c:v>0</c:v>
                </c:pt>
                <c:pt idx="2168">
                  <c:v>0</c:v>
                </c:pt>
                <c:pt idx="2169">
                  <c:v>0</c:v>
                </c:pt>
                <c:pt idx="2170">
                  <c:v>0</c:v>
                </c:pt>
                <c:pt idx="2171">
                  <c:v>0</c:v>
                </c:pt>
                <c:pt idx="2172">
                  <c:v>0</c:v>
                </c:pt>
                <c:pt idx="2173">
                  <c:v>0</c:v>
                </c:pt>
                <c:pt idx="2174">
                  <c:v>0</c:v>
                </c:pt>
                <c:pt idx="2175">
                  <c:v>0</c:v>
                </c:pt>
                <c:pt idx="2176">
                  <c:v>0</c:v>
                </c:pt>
                <c:pt idx="2177">
                  <c:v>0</c:v>
                </c:pt>
                <c:pt idx="2178">
                  <c:v>0</c:v>
                </c:pt>
                <c:pt idx="2179">
                  <c:v>0</c:v>
                </c:pt>
                <c:pt idx="2180">
                  <c:v>0</c:v>
                </c:pt>
                <c:pt idx="2181">
                  <c:v>0</c:v>
                </c:pt>
                <c:pt idx="2182">
                  <c:v>0</c:v>
                </c:pt>
                <c:pt idx="2183">
                  <c:v>0</c:v>
                </c:pt>
                <c:pt idx="2184">
                  <c:v>0</c:v>
                </c:pt>
                <c:pt idx="2185">
                  <c:v>0</c:v>
                </c:pt>
                <c:pt idx="2186">
                  <c:v>0</c:v>
                </c:pt>
                <c:pt idx="2187">
                  <c:v>0</c:v>
                </c:pt>
                <c:pt idx="2188">
                  <c:v>0</c:v>
                </c:pt>
                <c:pt idx="2189">
                  <c:v>0</c:v>
                </c:pt>
                <c:pt idx="2190">
                  <c:v>0</c:v>
                </c:pt>
                <c:pt idx="2191">
                  <c:v>0</c:v>
                </c:pt>
                <c:pt idx="2192">
                  <c:v>0</c:v>
                </c:pt>
                <c:pt idx="2193">
                  <c:v>0</c:v>
                </c:pt>
                <c:pt idx="2194">
                  <c:v>0</c:v>
                </c:pt>
                <c:pt idx="2195">
                  <c:v>0</c:v>
                </c:pt>
                <c:pt idx="2196">
                  <c:v>0</c:v>
                </c:pt>
                <c:pt idx="2197">
                  <c:v>0</c:v>
                </c:pt>
                <c:pt idx="2198">
                  <c:v>0</c:v>
                </c:pt>
                <c:pt idx="2199">
                  <c:v>0</c:v>
                </c:pt>
                <c:pt idx="2200">
                  <c:v>0</c:v>
                </c:pt>
                <c:pt idx="2201">
                  <c:v>0</c:v>
                </c:pt>
                <c:pt idx="2202">
                  <c:v>0</c:v>
                </c:pt>
                <c:pt idx="2203">
                  <c:v>0</c:v>
                </c:pt>
                <c:pt idx="2204">
                  <c:v>0</c:v>
                </c:pt>
                <c:pt idx="2205">
                  <c:v>0</c:v>
                </c:pt>
                <c:pt idx="2206">
                  <c:v>0</c:v>
                </c:pt>
                <c:pt idx="2207">
                  <c:v>0</c:v>
                </c:pt>
                <c:pt idx="2208">
                  <c:v>0</c:v>
                </c:pt>
                <c:pt idx="2209">
                  <c:v>0</c:v>
                </c:pt>
                <c:pt idx="2210">
                  <c:v>0</c:v>
                </c:pt>
                <c:pt idx="2211">
                  <c:v>0</c:v>
                </c:pt>
                <c:pt idx="2212">
                  <c:v>0</c:v>
                </c:pt>
                <c:pt idx="2213">
                  <c:v>0</c:v>
                </c:pt>
                <c:pt idx="2214">
                  <c:v>0</c:v>
                </c:pt>
                <c:pt idx="2215">
                  <c:v>0</c:v>
                </c:pt>
                <c:pt idx="2216">
                  <c:v>0</c:v>
                </c:pt>
                <c:pt idx="2217">
                  <c:v>0</c:v>
                </c:pt>
                <c:pt idx="2218">
                  <c:v>0</c:v>
                </c:pt>
                <c:pt idx="2219">
                  <c:v>0</c:v>
                </c:pt>
                <c:pt idx="2220">
                  <c:v>0</c:v>
                </c:pt>
                <c:pt idx="2221">
                  <c:v>0</c:v>
                </c:pt>
                <c:pt idx="2222">
                  <c:v>0</c:v>
                </c:pt>
                <c:pt idx="2223">
                  <c:v>0</c:v>
                </c:pt>
                <c:pt idx="2224">
                  <c:v>0</c:v>
                </c:pt>
                <c:pt idx="2225">
                  <c:v>0</c:v>
                </c:pt>
                <c:pt idx="2226">
                  <c:v>0</c:v>
                </c:pt>
                <c:pt idx="2227">
                  <c:v>0</c:v>
                </c:pt>
                <c:pt idx="2228">
                  <c:v>0</c:v>
                </c:pt>
                <c:pt idx="2229">
                  <c:v>0</c:v>
                </c:pt>
                <c:pt idx="2230">
                  <c:v>0</c:v>
                </c:pt>
                <c:pt idx="2231">
                  <c:v>0</c:v>
                </c:pt>
                <c:pt idx="2232">
                  <c:v>0</c:v>
                </c:pt>
                <c:pt idx="2233">
                  <c:v>0</c:v>
                </c:pt>
                <c:pt idx="2234">
                  <c:v>0</c:v>
                </c:pt>
                <c:pt idx="2235">
                  <c:v>0</c:v>
                </c:pt>
                <c:pt idx="2236">
                  <c:v>0</c:v>
                </c:pt>
                <c:pt idx="2237">
                  <c:v>0</c:v>
                </c:pt>
                <c:pt idx="2238">
                  <c:v>0</c:v>
                </c:pt>
                <c:pt idx="2239">
                  <c:v>0</c:v>
                </c:pt>
                <c:pt idx="2240">
                  <c:v>0</c:v>
                </c:pt>
                <c:pt idx="2241">
                  <c:v>0</c:v>
                </c:pt>
                <c:pt idx="2242">
                  <c:v>0</c:v>
                </c:pt>
                <c:pt idx="2243">
                  <c:v>0</c:v>
                </c:pt>
                <c:pt idx="2244">
                  <c:v>0</c:v>
                </c:pt>
                <c:pt idx="2245">
                  <c:v>0</c:v>
                </c:pt>
                <c:pt idx="2246">
                  <c:v>0</c:v>
                </c:pt>
                <c:pt idx="2247">
                  <c:v>0</c:v>
                </c:pt>
                <c:pt idx="2248">
                  <c:v>0</c:v>
                </c:pt>
                <c:pt idx="2249">
                  <c:v>0</c:v>
                </c:pt>
                <c:pt idx="2250">
                  <c:v>0</c:v>
                </c:pt>
                <c:pt idx="2251">
                  <c:v>0</c:v>
                </c:pt>
                <c:pt idx="2252">
                  <c:v>0</c:v>
                </c:pt>
                <c:pt idx="2253">
                  <c:v>0</c:v>
                </c:pt>
                <c:pt idx="2254">
                  <c:v>0</c:v>
                </c:pt>
                <c:pt idx="2255">
                  <c:v>0</c:v>
                </c:pt>
                <c:pt idx="2256">
                  <c:v>0</c:v>
                </c:pt>
                <c:pt idx="2257">
                  <c:v>0</c:v>
                </c:pt>
                <c:pt idx="2258">
                  <c:v>0</c:v>
                </c:pt>
                <c:pt idx="2259">
                  <c:v>0</c:v>
                </c:pt>
                <c:pt idx="2260">
                  <c:v>0</c:v>
                </c:pt>
                <c:pt idx="2261">
                  <c:v>0</c:v>
                </c:pt>
                <c:pt idx="2262">
                  <c:v>0</c:v>
                </c:pt>
                <c:pt idx="2263">
                  <c:v>0</c:v>
                </c:pt>
                <c:pt idx="2264">
                  <c:v>0</c:v>
                </c:pt>
                <c:pt idx="2265">
                  <c:v>0</c:v>
                </c:pt>
                <c:pt idx="2266">
                  <c:v>0</c:v>
                </c:pt>
                <c:pt idx="2267">
                  <c:v>0</c:v>
                </c:pt>
                <c:pt idx="2268">
                  <c:v>0</c:v>
                </c:pt>
                <c:pt idx="2269">
                  <c:v>0</c:v>
                </c:pt>
                <c:pt idx="2270">
                  <c:v>0</c:v>
                </c:pt>
                <c:pt idx="2271">
                  <c:v>0</c:v>
                </c:pt>
                <c:pt idx="2272">
                  <c:v>0</c:v>
                </c:pt>
                <c:pt idx="2273">
                  <c:v>0</c:v>
                </c:pt>
                <c:pt idx="2274">
                  <c:v>0</c:v>
                </c:pt>
                <c:pt idx="2275">
                  <c:v>0</c:v>
                </c:pt>
                <c:pt idx="2276">
                  <c:v>0</c:v>
                </c:pt>
                <c:pt idx="2277">
                  <c:v>0</c:v>
                </c:pt>
                <c:pt idx="2278">
                  <c:v>0</c:v>
                </c:pt>
                <c:pt idx="2279">
                  <c:v>0</c:v>
                </c:pt>
                <c:pt idx="2280">
                  <c:v>0</c:v>
                </c:pt>
                <c:pt idx="2281">
                  <c:v>0</c:v>
                </c:pt>
                <c:pt idx="2282">
                  <c:v>0</c:v>
                </c:pt>
                <c:pt idx="2283">
                  <c:v>0</c:v>
                </c:pt>
                <c:pt idx="2284">
                  <c:v>0</c:v>
                </c:pt>
                <c:pt idx="2285">
                  <c:v>0</c:v>
                </c:pt>
                <c:pt idx="2286">
                  <c:v>0</c:v>
                </c:pt>
                <c:pt idx="2287">
                  <c:v>0</c:v>
                </c:pt>
                <c:pt idx="2288">
                  <c:v>0</c:v>
                </c:pt>
                <c:pt idx="2289">
                  <c:v>0</c:v>
                </c:pt>
                <c:pt idx="2290">
                  <c:v>0</c:v>
                </c:pt>
                <c:pt idx="2291">
                  <c:v>0</c:v>
                </c:pt>
                <c:pt idx="2292">
                  <c:v>0</c:v>
                </c:pt>
                <c:pt idx="2293">
                  <c:v>0</c:v>
                </c:pt>
                <c:pt idx="2294">
                  <c:v>0</c:v>
                </c:pt>
                <c:pt idx="2295">
                  <c:v>0</c:v>
                </c:pt>
                <c:pt idx="2296">
                  <c:v>0</c:v>
                </c:pt>
                <c:pt idx="2297">
                  <c:v>0</c:v>
                </c:pt>
                <c:pt idx="2298">
                  <c:v>0</c:v>
                </c:pt>
                <c:pt idx="2299">
                  <c:v>0</c:v>
                </c:pt>
                <c:pt idx="2300">
                  <c:v>0</c:v>
                </c:pt>
                <c:pt idx="2301">
                  <c:v>0</c:v>
                </c:pt>
                <c:pt idx="2302">
                  <c:v>0</c:v>
                </c:pt>
                <c:pt idx="2303">
                  <c:v>0</c:v>
                </c:pt>
                <c:pt idx="2304">
                  <c:v>0</c:v>
                </c:pt>
                <c:pt idx="2305">
                  <c:v>0</c:v>
                </c:pt>
                <c:pt idx="2306">
                  <c:v>0</c:v>
                </c:pt>
                <c:pt idx="2307">
                  <c:v>0</c:v>
                </c:pt>
                <c:pt idx="2308">
                  <c:v>0</c:v>
                </c:pt>
                <c:pt idx="2309">
                  <c:v>0</c:v>
                </c:pt>
                <c:pt idx="2310">
                  <c:v>0</c:v>
                </c:pt>
                <c:pt idx="2311">
                  <c:v>0</c:v>
                </c:pt>
                <c:pt idx="2312">
                  <c:v>0</c:v>
                </c:pt>
                <c:pt idx="2313">
                  <c:v>0</c:v>
                </c:pt>
                <c:pt idx="2314">
                  <c:v>0</c:v>
                </c:pt>
                <c:pt idx="2315">
                  <c:v>0</c:v>
                </c:pt>
                <c:pt idx="2316">
                  <c:v>0</c:v>
                </c:pt>
                <c:pt idx="2317">
                  <c:v>0</c:v>
                </c:pt>
                <c:pt idx="2318">
                  <c:v>0</c:v>
                </c:pt>
                <c:pt idx="2319">
                  <c:v>0</c:v>
                </c:pt>
                <c:pt idx="2320">
                  <c:v>0</c:v>
                </c:pt>
                <c:pt idx="2321">
                  <c:v>0</c:v>
                </c:pt>
                <c:pt idx="2322">
                  <c:v>0</c:v>
                </c:pt>
                <c:pt idx="2323">
                  <c:v>0</c:v>
                </c:pt>
                <c:pt idx="2324">
                  <c:v>0</c:v>
                </c:pt>
                <c:pt idx="2325">
                  <c:v>0</c:v>
                </c:pt>
                <c:pt idx="2326">
                  <c:v>0</c:v>
                </c:pt>
                <c:pt idx="2327">
                  <c:v>0</c:v>
                </c:pt>
                <c:pt idx="2328">
                  <c:v>0</c:v>
                </c:pt>
                <c:pt idx="2329">
                  <c:v>0</c:v>
                </c:pt>
                <c:pt idx="2330">
                  <c:v>0</c:v>
                </c:pt>
                <c:pt idx="2331">
                  <c:v>0</c:v>
                </c:pt>
                <c:pt idx="2332">
                  <c:v>0</c:v>
                </c:pt>
                <c:pt idx="2333">
                  <c:v>0</c:v>
                </c:pt>
                <c:pt idx="2334">
                  <c:v>0</c:v>
                </c:pt>
                <c:pt idx="2335">
                  <c:v>0</c:v>
                </c:pt>
                <c:pt idx="2336">
                  <c:v>0</c:v>
                </c:pt>
                <c:pt idx="2337">
                  <c:v>0</c:v>
                </c:pt>
                <c:pt idx="2338">
                  <c:v>0</c:v>
                </c:pt>
                <c:pt idx="2339">
                  <c:v>0</c:v>
                </c:pt>
                <c:pt idx="2340">
                  <c:v>0</c:v>
                </c:pt>
                <c:pt idx="2341">
                  <c:v>0</c:v>
                </c:pt>
                <c:pt idx="2342">
                  <c:v>0</c:v>
                </c:pt>
                <c:pt idx="2343">
                  <c:v>0</c:v>
                </c:pt>
                <c:pt idx="2344">
                  <c:v>2.5000000000000001E-3</c:v>
                </c:pt>
                <c:pt idx="2345">
                  <c:v>4.1666666666666666E-3</c:v>
                </c:pt>
                <c:pt idx="2346">
                  <c:v>1.4166666666666668E-2</c:v>
                </c:pt>
                <c:pt idx="2347">
                  <c:v>1.4999999999999999E-2</c:v>
                </c:pt>
                <c:pt idx="2348">
                  <c:v>0</c:v>
                </c:pt>
                <c:pt idx="2349">
                  <c:v>0</c:v>
                </c:pt>
                <c:pt idx="2350">
                  <c:v>8.3333333333333339E-4</c:v>
                </c:pt>
                <c:pt idx="2351">
                  <c:v>0</c:v>
                </c:pt>
                <c:pt idx="2352">
                  <c:v>0</c:v>
                </c:pt>
                <c:pt idx="2353">
                  <c:v>8.3333333333333339E-4</c:v>
                </c:pt>
                <c:pt idx="2354">
                  <c:v>0</c:v>
                </c:pt>
                <c:pt idx="2355">
                  <c:v>0</c:v>
                </c:pt>
                <c:pt idx="2356">
                  <c:v>0</c:v>
                </c:pt>
                <c:pt idx="2357">
                  <c:v>0</c:v>
                </c:pt>
                <c:pt idx="2358">
                  <c:v>0</c:v>
                </c:pt>
                <c:pt idx="2359">
                  <c:v>0</c:v>
                </c:pt>
                <c:pt idx="2360">
                  <c:v>0</c:v>
                </c:pt>
                <c:pt idx="2361">
                  <c:v>0</c:v>
                </c:pt>
                <c:pt idx="2362">
                  <c:v>0</c:v>
                </c:pt>
                <c:pt idx="2363">
                  <c:v>0</c:v>
                </c:pt>
                <c:pt idx="2364">
                  <c:v>0</c:v>
                </c:pt>
                <c:pt idx="2365">
                  <c:v>0</c:v>
                </c:pt>
                <c:pt idx="2366">
                  <c:v>0</c:v>
                </c:pt>
                <c:pt idx="2367">
                  <c:v>0</c:v>
                </c:pt>
                <c:pt idx="2368">
                  <c:v>0</c:v>
                </c:pt>
                <c:pt idx="2369">
                  <c:v>0</c:v>
                </c:pt>
                <c:pt idx="2370">
                  <c:v>0</c:v>
                </c:pt>
                <c:pt idx="2371">
                  <c:v>0</c:v>
                </c:pt>
                <c:pt idx="2372">
                  <c:v>0</c:v>
                </c:pt>
                <c:pt idx="2373">
                  <c:v>0</c:v>
                </c:pt>
                <c:pt idx="2374">
                  <c:v>0</c:v>
                </c:pt>
                <c:pt idx="2375">
                  <c:v>0</c:v>
                </c:pt>
                <c:pt idx="2376">
                  <c:v>8.3333333333333339E-4</c:v>
                </c:pt>
                <c:pt idx="2377">
                  <c:v>3.3333333333333335E-3</c:v>
                </c:pt>
                <c:pt idx="2378">
                  <c:v>0</c:v>
                </c:pt>
                <c:pt idx="2379">
                  <c:v>0</c:v>
                </c:pt>
                <c:pt idx="2380">
                  <c:v>0</c:v>
                </c:pt>
                <c:pt idx="2381">
                  <c:v>0</c:v>
                </c:pt>
                <c:pt idx="2382">
                  <c:v>0</c:v>
                </c:pt>
                <c:pt idx="2383">
                  <c:v>0</c:v>
                </c:pt>
                <c:pt idx="2384">
                  <c:v>0</c:v>
                </c:pt>
                <c:pt idx="2385">
                  <c:v>0</c:v>
                </c:pt>
                <c:pt idx="2386">
                  <c:v>0</c:v>
                </c:pt>
                <c:pt idx="2387">
                  <c:v>0</c:v>
                </c:pt>
                <c:pt idx="2388">
                  <c:v>0</c:v>
                </c:pt>
                <c:pt idx="2389">
                  <c:v>0</c:v>
                </c:pt>
                <c:pt idx="2390">
                  <c:v>0</c:v>
                </c:pt>
                <c:pt idx="2391">
                  <c:v>0</c:v>
                </c:pt>
                <c:pt idx="2392">
                  <c:v>0</c:v>
                </c:pt>
                <c:pt idx="2393">
                  <c:v>0</c:v>
                </c:pt>
                <c:pt idx="2394">
                  <c:v>0</c:v>
                </c:pt>
                <c:pt idx="2395">
                  <c:v>0</c:v>
                </c:pt>
                <c:pt idx="2396">
                  <c:v>0</c:v>
                </c:pt>
                <c:pt idx="2397">
                  <c:v>0</c:v>
                </c:pt>
                <c:pt idx="2398">
                  <c:v>0</c:v>
                </c:pt>
                <c:pt idx="2399">
                  <c:v>0</c:v>
                </c:pt>
                <c:pt idx="2400">
                  <c:v>0</c:v>
                </c:pt>
                <c:pt idx="2401">
                  <c:v>8.3333333333333339E-4</c:v>
                </c:pt>
                <c:pt idx="2402">
                  <c:v>0</c:v>
                </c:pt>
                <c:pt idx="2403">
                  <c:v>8.3333333333333339E-4</c:v>
                </c:pt>
                <c:pt idx="2404">
                  <c:v>0</c:v>
                </c:pt>
                <c:pt idx="2405">
                  <c:v>0</c:v>
                </c:pt>
                <c:pt idx="2406">
                  <c:v>0</c:v>
                </c:pt>
                <c:pt idx="2407">
                  <c:v>0</c:v>
                </c:pt>
                <c:pt idx="2408">
                  <c:v>0</c:v>
                </c:pt>
                <c:pt idx="2409">
                  <c:v>0</c:v>
                </c:pt>
                <c:pt idx="2410">
                  <c:v>0</c:v>
                </c:pt>
                <c:pt idx="2411">
                  <c:v>0</c:v>
                </c:pt>
                <c:pt idx="2412">
                  <c:v>0</c:v>
                </c:pt>
                <c:pt idx="2413">
                  <c:v>0</c:v>
                </c:pt>
                <c:pt idx="2414">
                  <c:v>0</c:v>
                </c:pt>
                <c:pt idx="2415">
                  <c:v>0</c:v>
                </c:pt>
                <c:pt idx="2416">
                  <c:v>0</c:v>
                </c:pt>
                <c:pt idx="2417">
                  <c:v>0</c:v>
                </c:pt>
                <c:pt idx="2418">
                  <c:v>0</c:v>
                </c:pt>
                <c:pt idx="2419">
                  <c:v>0</c:v>
                </c:pt>
                <c:pt idx="2420">
                  <c:v>0</c:v>
                </c:pt>
                <c:pt idx="2421">
                  <c:v>0</c:v>
                </c:pt>
                <c:pt idx="2422">
                  <c:v>0</c:v>
                </c:pt>
                <c:pt idx="2423">
                  <c:v>0</c:v>
                </c:pt>
                <c:pt idx="2424">
                  <c:v>0</c:v>
                </c:pt>
                <c:pt idx="2425">
                  <c:v>0</c:v>
                </c:pt>
                <c:pt idx="2426">
                  <c:v>0</c:v>
                </c:pt>
                <c:pt idx="2427">
                  <c:v>0</c:v>
                </c:pt>
                <c:pt idx="2428">
                  <c:v>0</c:v>
                </c:pt>
                <c:pt idx="2429">
                  <c:v>0</c:v>
                </c:pt>
                <c:pt idx="2430">
                  <c:v>0</c:v>
                </c:pt>
                <c:pt idx="2431">
                  <c:v>0</c:v>
                </c:pt>
                <c:pt idx="2432">
                  <c:v>0</c:v>
                </c:pt>
                <c:pt idx="2433">
                  <c:v>0</c:v>
                </c:pt>
                <c:pt idx="2434">
                  <c:v>0</c:v>
                </c:pt>
                <c:pt idx="2435">
                  <c:v>0</c:v>
                </c:pt>
                <c:pt idx="2436">
                  <c:v>0</c:v>
                </c:pt>
                <c:pt idx="2437">
                  <c:v>0</c:v>
                </c:pt>
                <c:pt idx="2438">
                  <c:v>0</c:v>
                </c:pt>
                <c:pt idx="2439">
                  <c:v>0</c:v>
                </c:pt>
                <c:pt idx="2440">
                  <c:v>0</c:v>
                </c:pt>
                <c:pt idx="2441">
                  <c:v>0</c:v>
                </c:pt>
                <c:pt idx="2442">
                  <c:v>0</c:v>
                </c:pt>
                <c:pt idx="2443">
                  <c:v>0</c:v>
                </c:pt>
                <c:pt idx="2444">
                  <c:v>0</c:v>
                </c:pt>
                <c:pt idx="2445">
                  <c:v>0</c:v>
                </c:pt>
                <c:pt idx="2446">
                  <c:v>0</c:v>
                </c:pt>
                <c:pt idx="2447">
                  <c:v>0</c:v>
                </c:pt>
                <c:pt idx="2448">
                  <c:v>0</c:v>
                </c:pt>
                <c:pt idx="2449">
                  <c:v>0</c:v>
                </c:pt>
                <c:pt idx="2450">
                  <c:v>0</c:v>
                </c:pt>
                <c:pt idx="2451">
                  <c:v>0</c:v>
                </c:pt>
                <c:pt idx="2452">
                  <c:v>0</c:v>
                </c:pt>
                <c:pt idx="2453">
                  <c:v>0</c:v>
                </c:pt>
                <c:pt idx="2454">
                  <c:v>0</c:v>
                </c:pt>
                <c:pt idx="2455">
                  <c:v>0</c:v>
                </c:pt>
                <c:pt idx="2456">
                  <c:v>0</c:v>
                </c:pt>
                <c:pt idx="2457">
                  <c:v>0</c:v>
                </c:pt>
                <c:pt idx="2458">
                  <c:v>0</c:v>
                </c:pt>
                <c:pt idx="2459">
                  <c:v>0</c:v>
                </c:pt>
                <c:pt idx="2460">
                  <c:v>0</c:v>
                </c:pt>
                <c:pt idx="2461">
                  <c:v>0</c:v>
                </c:pt>
                <c:pt idx="2462">
                  <c:v>0</c:v>
                </c:pt>
                <c:pt idx="2463">
                  <c:v>0</c:v>
                </c:pt>
                <c:pt idx="2464">
                  <c:v>0</c:v>
                </c:pt>
                <c:pt idx="2465">
                  <c:v>0</c:v>
                </c:pt>
                <c:pt idx="2466">
                  <c:v>0</c:v>
                </c:pt>
                <c:pt idx="2467">
                  <c:v>0</c:v>
                </c:pt>
                <c:pt idx="2468">
                  <c:v>0</c:v>
                </c:pt>
                <c:pt idx="2469">
                  <c:v>0</c:v>
                </c:pt>
                <c:pt idx="2470">
                  <c:v>0</c:v>
                </c:pt>
                <c:pt idx="2471">
                  <c:v>0</c:v>
                </c:pt>
                <c:pt idx="2472">
                  <c:v>0</c:v>
                </c:pt>
                <c:pt idx="2473">
                  <c:v>0</c:v>
                </c:pt>
                <c:pt idx="2474">
                  <c:v>0</c:v>
                </c:pt>
                <c:pt idx="2475">
                  <c:v>0</c:v>
                </c:pt>
                <c:pt idx="2476">
                  <c:v>0</c:v>
                </c:pt>
                <c:pt idx="2477">
                  <c:v>0</c:v>
                </c:pt>
                <c:pt idx="2478">
                  <c:v>0</c:v>
                </c:pt>
                <c:pt idx="2479">
                  <c:v>0</c:v>
                </c:pt>
                <c:pt idx="2480">
                  <c:v>0</c:v>
                </c:pt>
                <c:pt idx="2481">
                  <c:v>0</c:v>
                </c:pt>
                <c:pt idx="2482">
                  <c:v>0</c:v>
                </c:pt>
                <c:pt idx="2483">
                  <c:v>0</c:v>
                </c:pt>
                <c:pt idx="2484">
                  <c:v>0</c:v>
                </c:pt>
                <c:pt idx="2485">
                  <c:v>0</c:v>
                </c:pt>
                <c:pt idx="2486">
                  <c:v>0</c:v>
                </c:pt>
                <c:pt idx="2487">
                  <c:v>0</c:v>
                </c:pt>
                <c:pt idx="2488">
                  <c:v>0</c:v>
                </c:pt>
                <c:pt idx="2489">
                  <c:v>0</c:v>
                </c:pt>
                <c:pt idx="2490">
                  <c:v>0</c:v>
                </c:pt>
                <c:pt idx="2491">
                  <c:v>0</c:v>
                </c:pt>
                <c:pt idx="2492">
                  <c:v>0</c:v>
                </c:pt>
                <c:pt idx="2493">
                  <c:v>0</c:v>
                </c:pt>
                <c:pt idx="2494">
                  <c:v>0</c:v>
                </c:pt>
                <c:pt idx="2495">
                  <c:v>0</c:v>
                </c:pt>
                <c:pt idx="2496">
                  <c:v>0</c:v>
                </c:pt>
                <c:pt idx="2497">
                  <c:v>0</c:v>
                </c:pt>
                <c:pt idx="2498">
                  <c:v>0</c:v>
                </c:pt>
                <c:pt idx="2499">
                  <c:v>0</c:v>
                </c:pt>
                <c:pt idx="2500">
                  <c:v>0</c:v>
                </c:pt>
                <c:pt idx="2501">
                  <c:v>3.3333333333333335E-3</c:v>
                </c:pt>
                <c:pt idx="2502">
                  <c:v>8.3333333333333339E-4</c:v>
                </c:pt>
                <c:pt idx="2503">
                  <c:v>8.3333333333333339E-4</c:v>
                </c:pt>
                <c:pt idx="2504">
                  <c:v>0</c:v>
                </c:pt>
                <c:pt idx="2505">
                  <c:v>0</c:v>
                </c:pt>
                <c:pt idx="2506">
                  <c:v>0</c:v>
                </c:pt>
                <c:pt idx="2507">
                  <c:v>0</c:v>
                </c:pt>
                <c:pt idx="2508">
                  <c:v>0</c:v>
                </c:pt>
                <c:pt idx="2509">
                  <c:v>0</c:v>
                </c:pt>
                <c:pt idx="2510">
                  <c:v>0</c:v>
                </c:pt>
                <c:pt idx="2511">
                  <c:v>0</c:v>
                </c:pt>
                <c:pt idx="2512">
                  <c:v>0</c:v>
                </c:pt>
                <c:pt idx="2513">
                  <c:v>0</c:v>
                </c:pt>
                <c:pt idx="2514">
                  <c:v>0</c:v>
                </c:pt>
                <c:pt idx="2515">
                  <c:v>0</c:v>
                </c:pt>
                <c:pt idx="2516">
                  <c:v>0</c:v>
                </c:pt>
                <c:pt idx="2517">
                  <c:v>0</c:v>
                </c:pt>
                <c:pt idx="2518">
                  <c:v>0</c:v>
                </c:pt>
                <c:pt idx="2519">
                  <c:v>0</c:v>
                </c:pt>
                <c:pt idx="2520">
                  <c:v>0</c:v>
                </c:pt>
                <c:pt idx="2521">
                  <c:v>0</c:v>
                </c:pt>
                <c:pt idx="2522">
                  <c:v>0</c:v>
                </c:pt>
                <c:pt idx="2523">
                  <c:v>0</c:v>
                </c:pt>
                <c:pt idx="2524">
                  <c:v>0</c:v>
                </c:pt>
                <c:pt idx="2525">
                  <c:v>0</c:v>
                </c:pt>
                <c:pt idx="2526">
                  <c:v>0</c:v>
                </c:pt>
                <c:pt idx="2527">
                  <c:v>0</c:v>
                </c:pt>
                <c:pt idx="2528">
                  <c:v>0</c:v>
                </c:pt>
                <c:pt idx="2529">
                  <c:v>0</c:v>
                </c:pt>
                <c:pt idx="2530">
                  <c:v>0</c:v>
                </c:pt>
                <c:pt idx="2531">
                  <c:v>0</c:v>
                </c:pt>
                <c:pt idx="2532">
                  <c:v>0</c:v>
                </c:pt>
                <c:pt idx="2533">
                  <c:v>0</c:v>
                </c:pt>
                <c:pt idx="2534">
                  <c:v>0</c:v>
                </c:pt>
                <c:pt idx="2535">
                  <c:v>0</c:v>
                </c:pt>
                <c:pt idx="2536">
                  <c:v>0</c:v>
                </c:pt>
                <c:pt idx="2537">
                  <c:v>0</c:v>
                </c:pt>
                <c:pt idx="2538">
                  <c:v>0</c:v>
                </c:pt>
                <c:pt idx="2539">
                  <c:v>0</c:v>
                </c:pt>
                <c:pt idx="2540">
                  <c:v>0</c:v>
                </c:pt>
                <c:pt idx="2541">
                  <c:v>0</c:v>
                </c:pt>
                <c:pt idx="2542">
                  <c:v>0</c:v>
                </c:pt>
                <c:pt idx="2543">
                  <c:v>0</c:v>
                </c:pt>
                <c:pt idx="2544">
                  <c:v>0</c:v>
                </c:pt>
                <c:pt idx="2545">
                  <c:v>0</c:v>
                </c:pt>
                <c:pt idx="2546">
                  <c:v>0</c:v>
                </c:pt>
                <c:pt idx="2547">
                  <c:v>0</c:v>
                </c:pt>
                <c:pt idx="2548">
                  <c:v>0</c:v>
                </c:pt>
                <c:pt idx="2549">
                  <c:v>0</c:v>
                </c:pt>
                <c:pt idx="2550">
                  <c:v>0</c:v>
                </c:pt>
                <c:pt idx="2551">
                  <c:v>0</c:v>
                </c:pt>
                <c:pt idx="2552">
                  <c:v>0</c:v>
                </c:pt>
                <c:pt idx="2553">
                  <c:v>0</c:v>
                </c:pt>
                <c:pt idx="2554">
                  <c:v>0</c:v>
                </c:pt>
                <c:pt idx="2555">
                  <c:v>0</c:v>
                </c:pt>
                <c:pt idx="2556">
                  <c:v>0</c:v>
                </c:pt>
                <c:pt idx="2557">
                  <c:v>0</c:v>
                </c:pt>
                <c:pt idx="2558">
                  <c:v>0</c:v>
                </c:pt>
                <c:pt idx="2559">
                  <c:v>0</c:v>
                </c:pt>
                <c:pt idx="2560">
                  <c:v>0</c:v>
                </c:pt>
                <c:pt idx="2561">
                  <c:v>0</c:v>
                </c:pt>
                <c:pt idx="2562">
                  <c:v>0</c:v>
                </c:pt>
                <c:pt idx="2563">
                  <c:v>0</c:v>
                </c:pt>
                <c:pt idx="2564">
                  <c:v>0</c:v>
                </c:pt>
                <c:pt idx="2565">
                  <c:v>0</c:v>
                </c:pt>
                <c:pt idx="2566">
                  <c:v>0</c:v>
                </c:pt>
                <c:pt idx="2567">
                  <c:v>0</c:v>
                </c:pt>
                <c:pt idx="2568">
                  <c:v>0</c:v>
                </c:pt>
                <c:pt idx="2569">
                  <c:v>0</c:v>
                </c:pt>
                <c:pt idx="2570">
                  <c:v>0</c:v>
                </c:pt>
                <c:pt idx="2571">
                  <c:v>0</c:v>
                </c:pt>
                <c:pt idx="2572">
                  <c:v>0</c:v>
                </c:pt>
                <c:pt idx="2573">
                  <c:v>0</c:v>
                </c:pt>
                <c:pt idx="2574">
                  <c:v>0</c:v>
                </c:pt>
                <c:pt idx="2575">
                  <c:v>0</c:v>
                </c:pt>
                <c:pt idx="2576">
                  <c:v>0</c:v>
                </c:pt>
                <c:pt idx="2577">
                  <c:v>0</c:v>
                </c:pt>
                <c:pt idx="2578">
                  <c:v>0</c:v>
                </c:pt>
                <c:pt idx="2579">
                  <c:v>0</c:v>
                </c:pt>
                <c:pt idx="2580">
                  <c:v>0</c:v>
                </c:pt>
                <c:pt idx="2581">
                  <c:v>0</c:v>
                </c:pt>
                <c:pt idx="2582">
                  <c:v>0</c:v>
                </c:pt>
                <c:pt idx="2583">
                  <c:v>0</c:v>
                </c:pt>
                <c:pt idx="2584">
                  <c:v>0</c:v>
                </c:pt>
                <c:pt idx="2585">
                  <c:v>0</c:v>
                </c:pt>
                <c:pt idx="2586">
                  <c:v>0</c:v>
                </c:pt>
                <c:pt idx="2587">
                  <c:v>0</c:v>
                </c:pt>
                <c:pt idx="2588">
                  <c:v>0</c:v>
                </c:pt>
                <c:pt idx="2589">
                  <c:v>0</c:v>
                </c:pt>
                <c:pt idx="2590">
                  <c:v>0</c:v>
                </c:pt>
                <c:pt idx="2591">
                  <c:v>0</c:v>
                </c:pt>
                <c:pt idx="2592">
                  <c:v>0</c:v>
                </c:pt>
                <c:pt idx="2593">
                  <c:v>0</c:v>
                </c:pt>
                <c:pt idx="2594">
                  <c:v>0</c:v>
                </c:pt>
                <c:pt idx="2595">
                  <c:v>0</c:v>
                </c:pt>
                <c:pt idx="2596">
                  <c:v>0</c:v>
                </c:pt>
                <c:pt idx="2597">
                  <c:v>0</c:v>
                </c:pt>
                <c:pt idx="2598">
                  <c:v>0</c:v>
                </c:pt>
                <c:pt idx="2599">
                  <c:v>0</c:v>
                </c:pt>
                <c:pt idx="2600">
                  <c:v>0</c:v>
                </c:pt>
                <c:pt idx="2601">
                  <c:v>0</c:v>
                </c:pt>
                <c:pt idx="2602">
                  <c:v>0</c:v>
                </c:pt>
                <c:pt idx="2603">
                  <c:v>0</c:v>
                </c:pt>
                <c:pt idx="2604">
                  <c:v>0</c:v>
                </c:pt>
                <c:pt idx="2605">
                  <c:v>0</c:v>
                </c:pt>
                <c:pt idx="2606">
                  <c:v>0</c:v>
                </c:pt>
                <c:pt idx="2607">
                  <c:v>0</c:v>
                </c:pt>
                <c:pt idx="2608">
                  <c:v>0</c:v>
                </c:pt>
                <c:pt idx="2609">
                  <c:v>0</c:v>
                </c:pt>
                <c:pt idx="2610">
                  <c:v>0</c:v>
                </c:pt>
                <c:pt idx="2611">
                  <c:v>0</c:v>
                </c:pt>
                <c:pt idx="2612">
                  <c:v>0</c:v>
                </c:pt>
                <c:pt idx="2613">
                  <c:v>0</c:v>
                </c:pt>
                <c:pt idx="2614">
                  <c:v>0</c:v>
                </c:pt>
                <c:pt idx="2615">
                  <c:v>0</c:v>
                </c:pt>
                <c:pt idx="2616">
                  <c:v>0</c:v>
                </c:pt>
                <c:pt idx="2617">
                  <c:v>0</c:v>
                </c:pt>
                <c:pt idx="2618">
                  <c:v>0</c:v>
                </c:pt>
                <c:pt idx="2619">
                  <c:v>0</c:v>
                </c:pt>
                <c:pt idx="2620">
                  <c:v>0</c:v>
                </c:pt>
                <c:pt idx="2621">
                  <c:v>0</c:v>
                </c:pt>
                <c:pt idx="2622">
                  <c:v>0</c:v>
                </c:pt>
                <c:pt idx="2623">
                  <c:v>0</c:v>
                </c:pt>
                <c:pt idx="2624">
                  <c:v>0</c:v>
                </c:pt>
                <c:pt idx="2625">
                  <c:v>0</c:v>
                </c:pt>
                <c:pt idx="2626">
                  <c:v>0</c:v>
                </c:pt>
                <c:pt idx="2627">
                  <c:v>0</c:v>
                </c:pt>
                <c:pt idx="2628">
                  <c:v>0</c:v>
                </c:pt>
                <c:pt idx="2629">
                  <c:v>0</c:v>
                </c:pt>
                <c:pt idx="2630">
                  <c:v>0</c:v>
                </c:pt>
                <c:pt idx="2631">
                  <c:v>0</c:v>
                </c:pt>
                <c:pt idx="2632">
                  <c:v>0</c:v>
                </c:pt>
                <c:pt idx="2633">
                  <c:v>0</c:v>
                </c:pt>
                <c:pt idx="2634">
                  <c:v>0</c:v>
                </c:pt>
                <c:pt idx="2635">
                  <c:v>0</c:v>
                </c:pt>
                <c:pt idx="2636">
                  <c:v>0</c:v>
                </c:pt>
                <c:pt idx="2637">
                  <c:v>0</c:v>
                </c:pt>
                <c:pt idx="2638">
                  <c:v>0</c:v>
                </c:pt>
                <c:pt idx="2639">
                  <c:v>0</c:v>
                </c:pt>
                <c:pt idx="2640">
                  <c:v>0</c:v>
                </c:pt>
                <c:pt idx="2641">
                  <c:v>0</c:v>
                </c:pt>
                <c:pt idx="2642">
                  <c:v>0</c:v>
                </c:pt>
                <c:pt idx="2643">
                  <c:v>0</c:v>
                </c:pt>
                <c:pt idx="2644">
                  <c:v>0</c:v>
                </c:pt>
                <c:pt idx="2645">
                  <c:v>0</c:v>
                </c:pt>
                <c:pt idx="2646">
                  <c:v>0</c:v>
                </c:pt>
                <c:pt idx="2647">
                  <c:v>0</c:v>
                </c:pt>
                <c:pt idx="2648">
                  <c:v>0</c:v>
                </c:pt>
                <c:pt idx="2649">
                  <c:v>0</c:v>
                </c:pt>
                <c:pt idx="2650">
                  <c:v>0</c:v>
                </c:pt>
                <c:pt idx="2651">
                  <c:v>0</c:v>
                </c:pt>
                <c:pt idx="2652">
                  <c:v>0</c:v>
                </c:pt>
                <c:pt idx="2653">
                  <c:v>0</c:v>
                </c:pt>
                <c:pt idx="2654">
                  <c:v>0</c:v>
                </c:pt>
                <c:pt idx="2655">
                  <c:v>0</c:v>
                </c:pt>
                <c:pt idx="2656">
                  <c:v>0</c:v>
                </c:pt>
                <c:pt idx="2657">
                  <c:v>0</c:v>
                </c:pt>
                <c:pt idx="2658">
                  <c:v>0</c:v>
                </c:pt>
                <c:pt idx="2659">
                  <c:v>0</c:v>
                </c:pt>
                <c:pt idx="2660">
                  <c:v>0</c:v>
                </c:pt>
                <c:pt idx="2661">
                  <c:v>0</c:v>
                </c:pt>
                <c:pt idx="2662">
                  <c:v>0</c:v>
                </c:pt>
                <c:pt idx="2663">
                  <c:v>0</c:v>
                </c:pt>
                <c:pt idx="2664">
                  <c:v>0</c:v>
                </c:pt>
                <c:pt idx="2665">
                  <c:v>0</c:v>
                </c:pt>
                <c:pt idx="2666">
                  <c:v>0</c:v>
                </c:pt>
                <c:pt idx="2667">
                  <c:v>0</c:v>
                </c:pt>
                <c:pt idx="2668">
                  <c:v>0</c:v>
                </c:pt>
                <c:pt idx="2669">
                  <c:v>0</c:v>
                </c:pt>
                <c:pt idx="2670">
                  <c:v>0</c:v>
                </c:pt>
                <c:pt idx="2671">
                  <c:v>0</c:v>
                </c:pt>
                <c:pt idx="2672">
                  <c:v>0</c:v>
                </c:pt>
                <c:pt idx="2673">
                  <c:v>0</c:v>
                </c:pt>
                <c:pt idx="2674">
                  <c:v>0</c:v>
                </c:pt>
                <c:pt idx="2675">
                  <c:v>0</c:v>
                </c:pt>
                <c:pt idx="2676">
                  <c:v>0</c:v>
                </c:pt>
                <c:pt idx="2677">
                  <c:v>0</c:v>
                </c:pt>
                <c:pt idx="2678">
                  <c:v>0</c:v>
                </c:pt>
                <c:pt idx="2679">
                  <c:v>0</c:v>
                </c:pt>
                <c:pt idx="2680">
                  <c:v>0</c:v>
                </c:pt>
                <c:pt idx="2681">
                  <c:v>0</c:v>
                </c:pt>
                <c:pt idx="2682">
                  <c:v>0</c:v>
                </c:pt>
                <c:pt idx="2683">
                  <c:v>0</c:v>
                </c:pt>
                <c:pt idx="2684">
                  <c:v>0</c:v>
                </c:pt>
                <c:pt idx="2685">
                  <c:v>0</c:v>
                </c:pt>
                <c:pt idx="2686">
                  <c:v>0</c:v>
                </c:pt>
                <c:pt idx="2687">
                  <c:v>0</c:v>
                </c:pt>
                <c:pt idx="2688">
                  <c:v>0</c:v>
                </c:pt>
                <c:pt idx="2689">
                  <c:v>0</c:v>
                </c:pt>
                <c:pt idx="2690">
                  <c:v>0</c:v>
                </c:pt>
                <c:pt idx="2691">
                  <c:v>0</c:v>
                </c:pt>
                <c:pt idx="2692">
                  <c:v>0</c:v>
                </c:pt>
                <c:pt idx="2693">
                  <c:v>0</c:v>
                </c:pt>
                <c:pt idx="2694">
                  <c:v>0</c:v>
                </c:pt>
                <c:pt idx="2695">
                  <c:v>0</c:v>
                </c:pt>
                <c:pt idx="2696">
                  <c:v>0</c:v>
                </c:pt>
                <c:pt idx="2697">
                  <c:v>0</c:v>
                </c:pt>
                <c:pt idx="2698">
                  <c:v>0</c:v>
                </c:pt>
                <c:pt idx="2699">
                  <c:v>0</c:v>
                </c:pt>
                <c:pt idx="2700">
                  <c:v>0</c:v>
                </c:pt>
                <c:pt idx="2701">
                  <c:v>0</c:v>
                </c:pt>
                <c:pt idx="2702">
                  <c:v>0</c:v>
                </c:pt>
                <c:pt idx="2703">
                  <c:v>0</c:v>
                </c:pt>
                <c:pt idx="2704">
                  <c:v>0</c:v>
                </c:pt>
                <c:pt idx="2705">
                  <c:v>0</c:v>
                </c:pt>
                <c:pt idx="2706">
                  <c:v>0</c:v>
                </c:pt>
                <c:pt idx="2707">
                  <c:v>0</c:v>
                </c:pt>
                <c:pt idx="2708">
                  <c:v>0</c:v>
                </c:pt>
                <c:pt idx="2709">
                  <c:v>0</c:v>
                </c:pt>
                <c:pt idx="2710">
                  <c:v>0</c:v>
                </c:pt>
                <c:pt idx="2711">
                  <c:v>0</c:v>
                </c:pt>
                <c:pt idx="2712">
                  <c:v>0</c:v>
                </c:pt>
                <c:pt idx="2713">
                  <c:v>0</c:v>
                </c:pt>
                <c:pt idx="2714">
                  <c:v>0</c:v>
                </c:pt>
                <c:pt idx="2715">
                  <c:v>0</c:v>
                </c:pt>
                <c:pt idx="2716">
                  <c:v>0</c:v>
                </c:pt>
                <c:pt idx="2717">
                  <c:v>0</c:v>
                </c:pt>
                <c:pt idx="2718">
                  <c:v>0</c:v>
                </c:pt>
                <c:pt idx="2719">
                  <c:v>0</c:v>
                </c:pt>
                <c:pt idx="2720">
                  <c:v>0</c:v>
                </c:pt>
                <c:pt idx="2721">
                  <c:v>0</c:v>
                </c:pt>
                <c:pt idx="2722">
                  <c:v>0</c:v>
                </c:pt>
                <c:pt idx="2723">
                  <c:v>0</c:v>
                </c:pt>
                <c:pt idx="2724">
                  <c:v>0</c:v>
                </c:pt>
                <c:pt idx="2725">
                  <c:v>0</c:v>
                </c:pt>
                <c:pt idx="2726">
                  <c:v>0</c:v>
                </c:pt>
                <c:pt idx="2727">
                  <c:v>0</c:v>
                </c:pt>
                <c:pt idx="2728">
                  <c:v>0</c:v>
                </c:pt>
                <c:pt idx="2729">
                  <c:v>0</c:v>
                </c:pt>
                <c:pt idx="2730">
                  <c:v>0</c:v>
                </c:pt>
                <c:pt idx="2731">
                  <c:v>0</c:v>
                </c:pt>
                <c:pt idx="2732">
                  <c:v>0</c:v>
                </c:pt>
                <c:pt idx="2733">
                  <c:v>0</c:v>
                </c:pt>
                <c:pt idx="2734">
                  <c:v>0</c:v>
                </c:pt>
                <c:pt idx="2735">
                  <c:v>0</c:v>
                </c:pt>
                <c:pt idx="2736">
                  <c:v>0</c:v>
                </c:pt>
                <c:pt idx="2737">
                  <c:v>0</c:v>
                </c:pt>
                <c:pt idx="2738">
                  <c:v>0</c:v>
                </c:pt>
                <c:pt idx="2739">
                  <c:v>0</c:v>
                </c:pt>
                <c:pt idx="2740">
                  <c:v>0</c:v>
                </c:pt>
                <c:pt idx="2741">
                  <c:v>0</c:v>
                </c:pt>
                <c:pt idx="2742">
                  <c:v>0</c:v>
                </c:pt>
                <c:pt idx="2743">
                  <c:v>0</c:v>
                </c:pt>
                <c:pt idx="2744">
                  <c:v>0</c:v>
                </c:pt>
                <c:pt idx="2745">
                  <c:v>0</c:v>
                </c:pt>
                <c:pt idx="2746">
                  <c:v>0</c:v>
                </c:pt>
                <c:pt idx="2747">
                  <c:v>0</c:v>
                </c:pt>
                <c:pt idx="2748">
                  <c:v>0</c:v>
                </c:pt>
                <c:pt idx="2749">
                  <c:v>0</c:v>
                </c:pt>
                <c:pt idx="2750">
                  <c:v>0</c:v>
                </c:pt>
                <c:pt idx="2751">
                  <c:v>0</c:v>
                </c:pt>
                <c:pt idx="2752">
                  <c:v>0</c:v>
                </c:pt>
                <c:pt idx="2753">
                  <c:v>0</c:v>
                </c:pt>
                <c:pt idx="2754">
                  <c:v>0</c:v>
                </c:pt>
                <c:pt idx="2755">
                  <c:v>0</c:v>
                </c:pt>
                <c:pt idx="2756">
                  <c:v>0</c:v>
                </c:pt>
                <c:pt idx="2757">
                  <c:v>0</c:v>
                </c:pt>
                <c:pt idx="2758">
                  <c:v>0</c:v>
                </c:pt>
                <c:pt idx="2759">
                  <c:v>0</c:v>
                </c:pt>
                <c:pt idx="2760">
                  <c:v>0</c:v>
                </c:pt>
                <c:pt idx="2761">
                  <c:v>0</c:v>
                </c:pt>
                <c:pt idx="2762">
                  <c:v>0</c:v>
                </c:pt>
                <c:pt idx="2763">
                  <c:v>0</c:v>
                </c:pt>
                <c:pt idx="2764">
                  <c:v>0</c:v>
                </c:pt>
                <c:pt idx="2765">
                  <c:v>0</c:v>
                </c:pt>
                <c:pt idx="2766">
                  <c:v>0</c:v>
                </c:pt>
                <c:pt idx="2767">
                  <c:v>0</c:v>
                </c:pt>
                <c:pt idx="2768">
                  <c:v>0</c:v>
                </c:pt>
                <c:pt idx="2769">
                  <c:v>0</c:v>
                </c:pt>
                <c:pt idx="2770">
                  <c:v>0</c:v>
                </c:pt>
                <c:pt idx="2771">
                  <c:v>0</c:v>
                </c:pt>
                <c:pt idx="2772">
                  <c:v>0</c:v>
                </c:pt>
                <c:pt idx="2773">
                  <c:v>0</c:v>
                </c:pt>
                <c:pt idx="2774">
                  <c:v>0</c:v>
                </c:pt>
                <c:pt idx="2775">
                  <c:v>0</c:v>
                </c:pt>
                <c:pt idx="2776">
                  <c:v>0</c:v>
                </c:pt>
                <c:pt idx="2777">
                  <c:v>0</c:v>
                </c:pt>
                <c:pt idx="2778">
                  <c:v>0</c:v>
                </c:pt>
                <c:pt idx="2779">
                  <c:v>0</c:v>
                </c:pt>
                <c:pt idx="2780">
                  <c:v>0</c:v>
                </c:pt>
                <c:pt idx="2781">
                  <c:v>0</c:v>
                </c:pt>
                <c:pt idx="2782">
                  <c:v>0</c:v>
                </c:pt>
                <c:pt idx="2783">
                  <c:v>0</c:v>
                </c:pt>
                <c:pt idx="2784">
                  <c:v>0</c:v>
                </c:pt>
                <c:pt idx="2785">
                  <c:v>0</c:v>
                </c:pt>
                <c:pt idx="2786">
                  <c:v>0</c:v>
                </c:pt>
                <c:pt idx="2787">
                  <c:v>0</c:v>
                </c:pt>
                <c:pt idx="2788">
                  <c:v>0</c:v>
                </c:pt>
                <c:pt idx="2789">
                  <c:v>0</c:v>
                </c:pt>
                <c:pt idx="2790">
                  <c:v>0</c:v>
                </c:pt>
                <c:pt idx="2791">
                  <c:v>0</c:v>
                </c:pt>
                <c:pt idx="2792">
                  <c:v>0</c:v>
                </c:pt>
                <c:pt idx="2793">
                  <c:v>0</c:v>
                </c:pt>
                <c:pt idx="2794">
                  <c:v>0</c:v>
                </c:pt>
                <c:pt idx="2795">
                  <c:v>0</c:v>
                </c:pt>
                <c:pt idx="2796">
                  <c:v>0</c:v>
                </c:pt>
                <c:pt idx="2797">
                  <c:v>0</c:v>
                </c:pt>
                <c:pt idx="2798">
                  <c:v>0</c:v>
                </c:pt>
                <c:pt idx="2799">
                  <c:v>0</c:v>
                </c:pt>
                <c:pt idx="2800">
                  <c:v>0</c:v>
                </c:pt>
                <c:pt idx="2801">
                  <c:v>0</c:v>
                </c:pt>
                <c:pt idx="2802">
                  <c:v>0</c:v>
                </c:pt>
                <c:pt idx="2803">
                  <c:v>0</c:v>
                </c:pt>
                <c:pt idx="2804">
                  <c:v>0</c:v>
                </c:pt>
                <c:pt idx="2805">
                  <c:v>0</c:v>
                </c:pt>
                <c:pt idx="2806">
                  <c:v>0</c:v>
                </c:pt>
                <c:pt idx="2807">
                  <c:v>0</c:v>
                </c:pt>
                <c:pt idx="2808">
                  <c:v>0</c:v>
                </c:pt>
                <c:pt idx="2809">
                  <c:v>0</c:v>
                </c:pt>
                <c:pt idx="2810">
                  <c:v>0</c:v>
                </c:pt>
                <c:pt idx="2811">
                  <c:v>0</c:v>
                </c:pt>
                <c:pt idx="2812">
                  <c:v>0</c:v>
                </c:pt>
                <c:pt idx="2813">
                  <c:v>0</c:v>
                </c:pt>
                <c:pt idx="2814">
                  <c:v>8.3333333333333339E-4</c:v>
                </c:pt>
                <c:pt idx="2815">
                  <c:v>0</c:v>
                </c:pt>
                <c:pt idx="2816">
                  <c:v>8.3333333333333339E-4</c:v>
                </c:pt>
                <c:pt idx="2817">
                  <c:v>0</c:v>
                </c:pt>
                <c:pt idx="2818">
                  <c:v>0</c:v>
                </c:pt>
                <c:pt idx="2819">
                  <c:v>5.0000000000000001E-3</c:v>
                </c:pt>
                <c:pt idx="2820">
                  <c:v>8.3333333333333339E-4</c:v>
                </c:pt>
                <c:pt idx="2821">
                  <c:v>3.3333333333333335E-3</c:v>
                </c:pt>
                <c:pt idx="2822">
                  <c:v>0</c:v>
                </c:pt>
                <c:pt idx="2823">
                  <c:v>0</c:v>
                </c:pt>
                <c:pt idx="2824">
                  <c:v>0</c:v>
                </c:pt>
                <c:pt idx="2825">
                  <c:v>8.3333333333333339E-4</c:v>
                </c:pt>
                <c:pt idx="2826">
                  <c:v>0</c:v>
                </c:pt>
                <c:pt idx="2827">
                  <c:v>0</c:v>
                </c:pt>
                <c:pt idx="2828">
                  <c:v>0</c:v>
                </c:pt>
                <c:pt idx="2829">
                  <c:v>0</c:v>
                </c:pt>
                <c:pt idx="2830">
                  <c:v>0</c:v>
                </c:pt>
                <c:pt idx="2831">
                  <c:v>0</c:v>
                </c:pt>
                <c:pt idx="2832">
                  <c:v>0</c:v>
                </c:pt>
                <c:pt idx="2833">
                  <c:v>0</c:v>
                </c:pt>
                <c:pt idx="2834">
                  <c:v>0</c:v>
                </c:pt>
                <c:pt idx="2835">
                  <c:v>0</c:v>
                </c:pt>
                <c:pt idx="2836">
                  <c:v>0</c:v>
                </c:pt>
                <c:pt idx="2837">
                  <c:v>0</c:v>
                </c:pt>
                <c:pt idx="2838">
                  <c:v>0</c:v>
                </c:pt>
                <c:pt idx="2839">
                  <c:v>0</c:v>
                </c:pt>
                <c:pt idx="2840">
                  <c:v>0</c:v>
                </c:pt>
                <c:pt idx="2841">
                  <c:v>0</c:v>
                </c:pt>
                <c:pt idx="2842">
                  <c:v>0</c:v>
                </c:pt>
                <c:pt idx="2843">
                  <c:v>0</c:v>
                </c:pt>
                <c:pt idx="2844">
                  <c:v>0</c:v>
                </c:pt>
                <c:pt idx="2845">
                  <c:v>0</c:v>
                </c:pt>
                <c:pt idx="2846">
                  <c:v>0</c:v>
                </c:pt>
                <c:pt idx="2847">
                  <c:v>0</c:v>
                </c:pt>
                <c:pt idx="2848">
                  <c:v>8.3333333333333339E-4</c:v>
                </c:pt>
                <c:pt idx="2849">
                  <c:v>0</c:v>
                </c:pt>
                <c:pt idx="2850">
                  <c:v>0</c:v>
                </c:pt>
                <c:pt idx="2851">
                  <c:v>0</c:v>
                </c:pt>
                <c:pt idx="2852">
                  <c:v>0</c:v>
                </c:pt>
                <c:pt idx="2853">
                  <c:v>0</c:v>
                </c:pt>
                <c:pt idx="2854">
                  <c:v>8.3333333333333339E-4</c:v>
                </c:pt>
                <c:pt idx="2855">
                  <c:v>5.8333333333333336E-3</c:v>
                </c:pt>
                <c:pt idx="2856">
                  <c:v>8.3333333333333339E-4</c:v>
                </c:pt>
                <c:pt idx="2857">
                  <c:v>0</c:v>
                </c:pt>
                <c:pt idx="2858">
                  <c:v>0</c:v>
                </c:pt>
                <c:pt idx="2859">
                  <c:v>0</c:v>
                </c:pt>
                <c:pt idx="2860">
                  <c:v>0</c:v>
                </c:pt>
                <c:pt idx="2861">
                  <c:v>0</c:v>
                </c:pt>
                <c:pt idx="2862">
                  <c:v>0</c:v>
                </c:pt>
                <c:pt idx="2863">
                  <c:v>0</c:v>
                </c:pt>
                <c:pt idx="2864">
                  <c:v>0</c:v>
                </c:pt>
                <c:pt idx="2865">
                  <c:v>0</c:v>
                </c:pt>
                <c:pt idx="2866">
                  <c:v>0</c:v>
                </c:pt>
                <c:pt idx="2867">
                  <c:v>0</c:v>
                </c:pt>
                <c:pt idx="2868">
                  <c:v>0</c:v>
                </c:pt>
                <c:pt idx="2869">
                  <c:v>0</c:v>
                </c:pt>
                <c:pt idx="2870">
                  <c:v>0</c:v>
                </c:pt>
                <c:pt idx="2871">
                  <c:v>0</c:v>
                </c:pt>
                <c:pt idx="2872">
                  <c:v>0</c:v>
                </c:pt>
                <c:pt idx="2873">
                  <c:v>0</c:v>
                </c:pt>
                <c:pt idx="2874">
                  <c:v>0</c:v>
                </c:pt>
                <c:pt idx="2875">
                  <c:v>0</c:v>
                </c:pt>
                <c:pt idx="2876">
                  <c:v>0</c:v>
                </c:pt>
                <c:pt idx="2877">
                  <c:v>0</c:v>
                </c:pt>
                <c:pt idx="2878">
                  <c:v>0</c:v>
                </c:pt>
                <c:pt idx="2879">
                  <c:v>0</c:v>
                </c:pt>
                <c:pt idx="2880">
                  <c:v>0</c:v>
                </c:pt>
                <c:pt idx="2881">
                  <c:v>0</c:v>
                </c:pt>
                <c:pt idx="2882">
                  <c:v>0</c:v>
                </c:pt>
                <c:pt idx="2883">
                  <c:v>0</c:v>
                </c:pt>
                <c:pt idx="2884">
                  <c:v>0</c:v>
                </c:pt>
                <c:pt idx="2885">
                  <c:v>0</c:v>
                </c:pt>
                <c:pt idx="2886">
                  <c:v>0</c:v>
                </c:pt>
                <c:pt idx="2887">
                  <c:v>0</c:v>
                </c:pt>
                <c:pt idx="2888">
                  <c:v>0</c:v>
                </c:pt>
                <c:pt idx="2889">
                  <c:v>0</c:v>
                </c:pt>
                <c:pt idx="2890">
                  <c:v>0</c:v>
                </c:pt>
                <c:pt idx="2891">
                  <c:v>0</c:v>
                </c:pt>
                <c:pt idx="2892">
                  <c:v>0</c:v>
                </c:pt>
                <c:pt idx="2893">
                  <c:v>0</c:v>
                </c:pt>
                <c:pt idx="2894">
                  <c:v>0</c:v>
                </c:pt>
                <c:pt idx="2895">
                  <c:v>0</c:v>
                </c:pt>
                <c:pt idx="2896">
                  <c:v>0</c:v>
                </c:pt>
                <c:pt idx="2897">
                  <c:v>0</c:v>
                </c:pt>
                <c:pt idx="2898">
                  <c:v>0</c:v>
                </c:pt>
                <c:pt idx="2899">
                  <c:v>0</c:v>
                </c:pt>
                <c:pt idx="2900">
                  <c:v>0</c:v>
                </c:pt>
                <c:pt idx="2901">
                  <c:v>0</c:v>
                </c:pt>
                <c:pt idx="2902">
                  <c:v>0</c:v>
                </c:pt>
                <c:pt idx="2903">
                  <c:v>0</c:v>
                </c:pt>
                <c:pt idx="2904">
                  <c:v>0</c:v>
                </c:pt>
                <c:pt idx="2905">
                  <c:v>0</c:v>
                </c:pt>
                <c:pt idx="2906">
                  <c:v>0</c:v>
                </c:pt>
                <c:pt idx="2907">
                  <c:v>0</c:v>
                </c:pt>
                <c:pt idx="2908">
                  <c:v>0</c:v>
                </c:pt>
                <c:pt idx="2909">
                  <c:v>0</c:v>
                </c:pt>
                <c:pt idx="2910">
                  <c:v>0</c:v>
                </c:pt>
                <c:pt idx="2911">
                  <c:v>0</c:v>
                </c:pt>
                <c:pt idx="2912">
                  <c:v>0</c:v>
                </c:pt>
                <c:pt idx="2913">
                  <c:v>0</c:v>
                </c:pt>
                <c:pt idx="2914">
                  <c:v>0</c:v>
                </c:pt>
                <c:pt idx="2915">
                  <c:v>0</c:v>
                </c:pt>
                <c:pt idx="2916">
                  <c:v>0</c:v>
                </c:pt>
                <c:pt idx="2917">
                  <c:v>0</c:v>
                </c:pt>
                <c:pt idx="2918">
                  <c:v>0</c:v>
                </c:pt>
                <c:pt idx="2919">
                  <c:v>0</c:v>
                </c:pt>
                <c:pt idx="2920">
                  <c:v>2.5000000000000001E-3</c:v>
                </c:pt>
                <c:pt idx="2921">
                  <c:v>7.4999999999999997E-3</c:v>
                </c:pt>
                <c:pt idx="2922">
                  <c:v>0</c:v>
                </c:pt>
                <c:pt idx="2923">
                  <c:v>8.3333333333333339E-4</c:v>
                </c:pt>
                <c:pt idx="2924">
                  <c:v>2.5000000000000001E-3</c:v>
                </c:pt>
                <c:pt idx="2925">
                  <c:v>0</c:v>
                </c:pt>
                <c:pt idx="2926">
                  <c:v>0</c:v>
                </c:pt>
                <c:pt idx="2927">
                  <c:v>0</c:v>
                </c:pt>
                <c:pt idx="2928">
                  <c:v>0</c:v>
                </c:pt>
                <c:pt idx="2929">
                  <c:v>0</c:v>
                </c:pt>
                <c:pt idx="2930">
                  <c:v>0</c:v>
                </c:pt>
                <c:pt idx="2931">
                  <c:v>0</c:v>
                </c:pt>
                <c:pt idx="2932">
                  <c:v>0</c:v>
                </c:pt>
                <c:pt idx="2933">
                  <c:v>0</c:v>
                </c:pt>
                <c:pt idx="2934">
                  <c:v>0</c:v>
                </c:pt>
                <c:pt idx="2935">
                  <c:v>0</c:v>
                </c:pt>
                <c:pt idx="2936">
                  <c:v>0</c:v>
                </c:pt>
                <c:pt idx="2937">
                  <c:v>0</c:v>
                </c:pt>
                <c:pt idx="2938">
                  <c:v>0</c:v>
                </c:pt>
                <c:pt idx="2939">
                  <c:v>0</c:v>
                </c:pt>
                <c:pt idx="2940">
                  <c:v>0</c:v>
                </c:pt>
                <c:pt idx="2941">
                  <c:v>0</c:v>
                </c:pt>
                <c:pt idx="2942">
                  <c:v>0</c:v>
                </c:pt>
                <c:pt idx="2943">
                  <c:v>0</c:v>
                </c:pt>
                <c:pt idx="2944">
                  <c:v>0</c:v>
                </c:pt>
                <c:pt idx="2945">
                  <c:v>0</c:v>
                </c:pt>
                <c:pt idx="2946">
                  <c:v>0</c:v>
                </c:pt>
                <c:pt idx="2947">
                  <c:v>0</c:v>
                </c:pt>
                <c:pt idx="2948">
                  <c:v>0</c:v>
                </c:pt>
                <c:pt idx="2949">
                  <c:v>0</c:v>
                </c:pt>
                <c:pt idx="2950">
                  <c:v>0</c:v>
                </c:pt>
                <c:pt idx="2951">
                  <c:v>0</c:v>
                </c:pt>
                <c:pt idx="2952">
                  <c:v>0</c:v>
                </c:pt>
                <c:pt idx="2953">
                  <c:v>0</c:v>
                </c:pt>
                <c:pt idx="2954">
                  <c:v>0</c:v>
                </c:pt>
                <c:pt idx="2955">
                  <c:v>0</c:v>
                </c:pt>
                <c:pt idx="2956">
                  <c:v>0</c:v>
                </c:pt>
                <c:pt idx="2957">
                  <c:v>0</c:v>
                </c:pt>
                <c:pt idx="2958">
                  <c:v>0</c:v>
                </c:pt>
                <c:pt idx="2959">
                  <c:v>0</c:v>
                </c:pt>
                <c:pt idx="2960">
                  <c:v>0</c:v>
                </c:pt>
                <c:pt idx="2961">
                  <c:v>0</c:v>
                </c:pt>
                <c:pt idx="2962">
                  <c:v>0</c:v>
                </c:pt>
                <c:pt idx="2963">
                  <c:v>0</c:v>
                </c:pt>
                <c:pt idx="2964">
                  <c:v>0</c:v>
                </c:pt>
                <c:pt idx="2965">
                  <c:v>0</c:v>
                </c:pt>
                <c:pt idx="2966">
                  <c:v>0</c:v>
                </c:pt>
                <c:pt idx="2967">
                  <c:v>0</c:v>
                </c:pt>
                <c:pt idx="2968">
                  <c:v>0</c:v>
                </c:pt>
                <c:pt idx="2969">
                  <c:v>0</c:v>
                </c:pt>
                <c:pt idx="2970">
                  <c:v>0</c:v>
                </c:pt>
                <c:pt idx="2971">
                  <c:v>0</c:v>
                </c:pt>
                <c:pt idx="2972">
                  <c:v>0</c:v>
                </c:pt>
                <c:pt idx="2973">
                  <c:v>0</c:v>
                </c:pt>
                <c:pt idx="2974">
                  <c:v>0</c:v>
                </c:pt>
                <c:pt idx="2975">
                  <c:v>0</c:v>
                </c:pt>
                <c:pt idx="2976">
                  <c:v>0</c:v>
                </c:pt>
                <c:pt idx="2977">
                  <c:v>0</c:v>
                </c:pt>
                <c:pt idx="2978">
                  <c:v>0</c:v>
                </c:pt>
                <c:pt idx="2979">
                  <c:v>0</c:v>
                </c:pt>
                <c:pt idx="2980">
                  <c:v>0</c:v>
                </c:pt>
                <c:pt idx="2981">
                  <c:v>0</c:v>
                </c:pt>
                <c:pt idx="2982">
                  <c:v>0</c:v>
                </c:pt>
                <c:pt idx="2983">
                  <c:v>0</c:v>
                </c:pt>
                <c:pt idx="2984">
                  <c:v>0</c:v>
                </c:pt>
                <c:pt idx="2985">
                  <c:v>0</c:v>
                </c:pt>
                <c:pt idx="2986">
                  <c:v>0</c:v>
                </c:pt>
                <c:pt idx="2987">
                  <c:v>0</c:v>
                </c:pt>
                <c:pt idx="2988">
                  <c:v>0</c:v>
                </c:pt>
                <c:pt idx="2989">
                  <c:v>0</c:v>
                </c:pt>
                <c:pt idx="2990">
                  <c:v>0</c:v>
                </c:pt>
                <c:pt idx="2991">
                  <c:v>0</c:v>
                </c:pt>
                <c:pt idx="2992">
                  <c:v>0</c:v>
                </c:pt>
                <c:pt idx="2993">
                  <c:v>0</c:v>
                </c:pt>
                <c:pt idx="2994">
                  <c:v>0</c:v>
                </c:pt>
                <c:pt idx="2995">
                  <c:v>0</c:v>
                </c:pt>
                <c:pt idx="2996">
                  <c:v>0</c:v>
                </c:pt>
                <c:pt idx="2997">
                  <c:v>0</c:v>
                </c:pt>
                <c:pt idx="2998">
                  <c:v>0</c:v>
                </c:pt>
                <c:pt idx="2999">
                  <c:v>0</c:v>
                </c:pt>
                <c:pt idx="3000">
                  <c:v>0</c:v>
                </c:pt>
                <c:pt idx="3001">
                  <c:v>0</c:v>
                </c:pt>
                <c:pt idx="3002">
                  <c:v>0</c:v>
                </c:pt>
                <c:pt idx="3003">
                  <c:v>0</c:v>
                </c:pt>
                <c:pt idx="3004">
                  <c:v>0</c:v>
                </c:pt>
                <c:pt idx="3005">
                  <c:v>0</c:v>
                </c:pt>
                <c:pt idx="3006">
                  <c:v>0</c:v>
                </c:pt>
                <c:pt idx="3007">
                  <c:v>0</c:v>
                </c:pt>
                <c:pt idx="3008">
                  <c:v>0</c:v>
                </c:pt>
                <c:pt idx="3009">
                  <c:v>0</c:v>
                </c:pt>
                <c:pt idx="3010">
                  <c:v>0</c:v>
                </c:pt>
                <c:pt idx="3011">
                  <c:v>0</c:v>
                </c:pt>
                <c:pt idx="3012">
                  <c:v>0</c:v>
                </c:pt>
                <c:pt idx="3013">
                  <c:v>0</c:v>
                </c:pt>
                <c:pt idx="3014">
                  <c:v>0</c:v>
                </c:pt>
                <c:pt idx="3015">
                  <c:v>0</c:v>
                </c:pt>
                <c:pt idx="3016">
                  <c:v>0</c:v>
                </c:pt>
                <c:pt idx="3017">
                  <c:v>0</c:v>
                </c:pt>
                <c:pt idx="3018">
                  <c:v>0</c:v>
                </c:pt>
                <c:pt idx="3019">
                  <c:v>0</c:v>
                </c:pt>
                <c:pt idx="3020">
                  <c:v>0</c:v>
                </c:pt>
                <c:pt idx="3021">
                  <c:v>0</c:v>
                </c:pt>
                <c:pt idx="3022">
                  <c:v>0</c:v>
                </c:pt>
                <c:pt idx="3023">
                  <c:v>0</c:v>
                </c:pt>
                <c:pt idx="3024">
                  <c:v>0</c:v>
                </c:pt>
                <c:pt idx="3025">
                  <c:v>0</c:v>
                </c:pt>
                <c:pt idx="3026">
                  <c:v>0</c:v>
                </c:pt>
                <c:pt idx="3027">
                  <c:v>0</c:v>
                </c:pt>
                <c:pt idx="3028">
                  <c:v>8.3333333333333339E-4</c:v>
                </c:pt>
                <c:pt idx="3029">
                  <c:v>1.6666666666666668E-3</c:v>
                </c:pt>
                <c:pt idx="3030">
                  <c:v>0</c:v>
                </c:pt>
                <c:pt idx="3031">
                  <c:v>0</c:v>
                </c:pt>
                <c:pt idx="3032">
                  <c:v>8.3333333333333339E-4</c:v>
                </c:pt>
                <c:pt idx="3033">
                  <c:v>4.8333333333333332E-2</c:v>
                </c:pt>
                <c:pt idx="3034">
                  <c:v>2.5000000000000001E-3</c:v>
                </c:pt>
                <c:pt idx="3035">
                  <c:v>1.6666666666666668E-3</c:v>
                </c:pt>
                <c:pt idx="3036">
                  <c:v>0</c:v>
                </c:pt>
                <c:pt idx="3037">
                  <c:v>0</c:v>
                </c:pt>
                <c:pt idx="3038">
                  <c:v>0</c:v>
                </c:pt>
                <c:pt idx="3039">
                  <c:v>0</c:v>
                </c:pt>
                <c:pt idx="3040">
                  <c:v>0</c:v>
                </c:pt>
                <c:pt idx="3041">
                  <c:v>0</c:v>
                </c:pt>
                <c:pt idx="3042">
                  <c:v>0</c:v>
                </c:pt>
                <c:pt idx="3043">
                  <c:v>0</c:v>
                </c:pt>
                <c:pt idx="3044">
                  <c:v>0</c:v>
                </c:pt>
                <c:pt idx="3045">
                  <c:v>0</c:v>
                </c:pt>
                <c:pt idx="3046">
                  <c:v>0</c:v>
                </c:pt>
                <c:pt idx="3047">
                  <c:v>0</c:v>
                </c:pt>
                <c:pt idx="3048">
                  <c:v>0</c:v>
                </c:pt>
                <c:pt idx="3049">
                  <c:v>0</c:v>
                </c:pt>
                <c:pt idx="3050">
                  <c:v>0</c:v>
                </c:pt>
                <c:pt idx="3051">
                  <c:v>0</c:v>
                </c:pt>
                <c:pt idx="3052">
                  <c:v>0</c:v>
                </c:pt>
                <c:pt idx="3053">
                  <c:v>0</c:v>
                </c:pt>
                <c:pt idx="3054">
                  <c:v>0</c:v>
                </c:pt>
                <c:pt idx="3055">
                  <c:v>0</c:v>
                </c:pt>
                <c:pt idx="3056">
                  <c:v>0</c:v>
                </c:pt>
                <c:pt idx="3057">
                  <c:v>0</c:v>
                </c:pt>
                <c:pt idx="3058">
                  <c:v>0</c:v>
                </c:pt>
                <c:pt idx="3059">
                  <c:v>0</c:v>
                </c:pt>
                <c:pt idx="3060">
                  <c:v>0</c:v>
                </c:pt>
                <c:pt idx="3061">
                  <c:v>0</c:v>
                </c:pt>
                <c:pt idx="3062">
                  <c:v>0</c:v>
                </c:pt>
                <c:pt idx="3063">
                  <c:v>0</c:v>
                </c:pt>
                <c:pt idx="3064">
                  <c:v>0</c:v>
                </c:pt>
                <c:pt idx="3065">
                  <c:v>0</c:v>
                </c:pt>
                <c:pt idx="3066">
                  <c:v>0</c:v>
                </c:pt>
                <c:pt idx="3067">
                  <c:v>0</c:v>
                </c:pt>
                <c:pt idx="3068">
                  <c:v>0</c:v>
                </c:pt>
                <c:pt idx="3069">
                  <c:v>0</c:v>
                </c:pt>
                <c:pt idx="3070">
                  <c:v>0</c:v>
                </c:pt>
                <c:pt idx="3071">
                  <c:v>0</c:v>
                </c:pt>
                <c:pt idx="3072">
                  <c:v>0</c:v>
                </c:pt>
                <c:pt idx="3073">
                  <c:v>0</c:v>
                </c:pt>
                <c:pt idx="3074">
                  <c:v>0</c:v>
                </c:pt>
                <c:pt idx="3075">
                  <c:v>0</c:v>
                </c:pt>
                <c:pt idx="3076">
                  <c:v>0</c:v>
                </c:pt>
                <c:pt idx="3077">
                  <c:v>0</c:v>
                </c:pt>
                <c:pt idx="3078">
                  <c:v>0</c:v>
                </c:pt>
                <c:pt idx="3079">
                  <c:v>0</c:v>
                </c:pt>
                <c:pt idx="3080">
                  <c:v>0</c:v>
                </c:pt>
                <c:pt idx="3081">
                  <c:v>0</c:v>
                </c:pt>
                <c:pt idx="3082">
                  <c:v>0</c:v>
                </c:pt>
                <c:pt idx="3083">
                  <c:v>8.3333333333333339E-4</c:v>
                </c:pt>
                <c:pt idx="3084">
                  <c:v>0</c:v>
                </c:pt>
                <c:pt idx="3085">
                  <c:v>1.6666666666666668E-3</c:v>
                </c:pt>
                <c:pt idx="3086">
                  <c:v>8.3333333333333339E-4</c:v>
                </c:pt>
                <c:pt idx="3087">
                  <c:v>0</c:v>
                </c:pt>
                <c:pt idx="3088">
                  <c:v>8.3333333333333339E-4</c:v>
                </c:pt>
                <c:pt idx="3089">
                  <c:v>0</c:v>
                </c:pt>
                <c:pt idx="3090">
                  <c:v>0</c:v>
                </c:pt>
                <c:pt idx="3091">
                  <c:v>0</c:v>
                </c:pt>
                <c:pt idx="3092">
                  <c:v>0</c:v>
                </c:pt>
                <c:pt idx="3093">
                  <c:v>0</c:v>
                </c:pt>
                <c:pt idx="3094">
                  <c:v>0</c:v>
                </c:pt>
                <c:pt idx="3095">
                  <c:v>0</c:v>
                </c:pt>
                <c:pt idx="3096">
                  <c:v>0</c:v>
                </c:pt>
                <c:pt idx="3097">
                  <c:v>0</c:v>
                </c:pt>
                <c:pt idx="3098">
                  <c:v>0</c:v>
                </c:pt>
                <c:pt idx="3099">
                  <c:v>0</c:v>
                </c:pt>
                <c:pt idx="3100">
                  <c:v>0</c:v>
                </c:pt>
                <c:pt idx="3101">
                  <c:v>0</c:v>
                </c:pt>
                <c:pt idx="3102">
                  <c:v>0</c:v>
                </c:pt>
                <c:pt idx="3103">
                  <c:v>0</c:v>
                </c:pt>
                <c:pt idx="3104">
                  <c:v>0</c:v>
                </c:pt>
                <c:pt idx="3105">
                  <c:v>0</c:v>
                </c:pt>
                <c:pt idx="3106">
                  <c:v>0</c:v>
                </c:pt>
                <c:pt idx="3107">
                  <c:v>0</c:v>
                </c:pt>
                <c:pt idx="3108">
                  <c:v>0</c:v>
                </c:pt>
                <c:pt idx="3109">
                  <c:v>0</c:v>
                </c:pt>
                <c:pt idx="3110">
                  <c:v>0</c:v>
                </c:pt>
                <c:pt idx="3111">
                  <c:v>0</c:v>
                </c:pt>
                <c:pt idx="3112">
                  <c:v>0</c:v>
                </c:pt>
                <c:pt idx="3113">
                  <c:v>0</c:v>
                </c:pt>
                <c:pt idx="3114">
                  <c:v>0</c:v>
                </c:pt>
                <c:pt idx="3115">
                  <c:v>0</c:v>
                </c:pt>
                <c:pt idx="3116">
                  <c:v>0</c:v>
                </c:pt>
                <c:pt idx="3117">
                  <c:v>0</c:v>
                </c:pt>
                <c:pt idx="3118">
                  <c:v>0</c:v>
                </c:pt>
                <c:pt idx="3119">
                  <c:v>0</c:v>
                </c:pt>
                <c:pt idx="3120">
                  <c:v>0</c:v>
                </c:pt>
                <c:pt idx="3121">
                  <c:v>0</c:v>
                </c:pt>
                <c:pt idx="3122">
                  <c:v>8.3333333333333339E-4</c:v>
                </c:pt>
                <c:pt idx="3123">
                  <c:v>0</c:v>
                </c:pt>
                <c:pt idx="3124">
                  <c:v>0</c:v>
                </c:pt>
                <c:pt idx="3125">
                  <c:v>0</c:v>
                </c:pt>
                <c:pt idx="3126">
                  <c:v>0</c:v>
                </c:pt>
                <c:pt idx="3127">
                  <c:v>0</c:v>
                </c:pt>
                <c:pt idx="3128">
                  <c:v>0</c:v>
                </c:pt>
                <c:pt idx="3129">
                  <c:v>0</c:v>
                </c:pt>
                <c:pt idx="3130">
                  <c:v>0</c:v>
                </c:pt>
                <c:pt idx="3131">
                  <c:v>0</c:v>
                </c:pt>
                <c:pt idx="3132">
                  <c:v>0</c:v>
                </c:pt>
                <c:pt idx="3133">
                  <c:v>0</c:v>
                </c:pt>
                <c:pt idx="3134">
                  <c:v>0</c:v>
                </c:pt>
                <c:pt idx="3135">
                  <c:v>0</c:v>
                </c:pt>
                <c:pt idx="3136">
                  <c:v>0</c:v>
                </c:pt>
                <c:pt idx="3137">
                  <c:v>0</c:v>
                </c:pt>
                <c:pt idx="3138">
                  <c:v>0</c:v>
                </c:pt>
                <c:pt idx="3139">
                  <c:v>8.3333333333333339E-4</c:v>
                </c:pt>
                <c:pt idx="3140">
                  <c:v>3.3333333333333335E-3</c:v>
                </c:pt>
                <c:pt idx="3141">
                  <c:v>5.8333333333333336E-3</c:v>
                </c:pt>
                <c:pt idx="3142">
                  <c:v>8.3333333333333339E-4</c:v>
                </c:pt>
                <c:pt idx="3143">
                  <c:v>0.04</c:v>
                </c:pt>
                <c:pt idx="3144">
                  <c:v>8.3333333333333339E-4</c:v>
                </c:pt>
                <c:pt idx="3145">
                  <c:v>0</c:v>
                </c:pt>
                <c:pt idx="3146">
                  <c:v>0</c:v>
                </c:pt>
                <c:pt idx="3147">
                  <c:v>0.01</c:v>
                </c:pt>
                <c:pt idx="3148">
                  <c:v>5.0000000000000001E-3</c:v>
                </c:pt>
                <c:pt idx="3149">
                  <c:v>0</c:v>
                </c:pt>
                <c:pt idx="3150">
                  <c:v>8.3333333333333339E-4</c:v>
                </c:pt>
                <c:pt idx="3151">
                  <c:v>7.4999999999999997E-3</c:v>
                </c:pt>
                <c:pt idx="3152">
                  <c:v>1.9166666666666669E-2</c:v>
                </c:pt>
                <c:pt idx="3153">
                  <c:v>5.8333333333333336E-3</c:v>
                </c:pt>
                <c:pt idx="3154">
                  <c:v>8.3333333333333339E-4</c:v>
                </c:pt>
                <c:pt idx="3155">
                  <c:v>8.3333333333333339E-4</c:v>
                </c:pt>
                <c:pt idx="3156">
                  <c:v>0</c:v>
                </c:pt>
                <c:pt idx="3157">
                  <c:v>0</c:v>
                </c:pt>
                <c:pt idx="3158">
                  <c:v>0</c:v>
                </c:pt>
                <c:pt idx="3159">
                  <c:v>0</c:v>
                </c:pt>
                <c:pt idx="3160">
                  <c:v>0</c:v>
                </c:pt>
                <c:pt idx="3161">
                  <c:v>0</c:v>
                </c:pt>
                <c:pt idx="3162">
                  <c:v>0</c:v>
                </c:pt>
                <c:pt idx="3163">
                  <c:v>0</c:v>
                </c:pt>
                <c:pt idx="3164">
                  <c:v>0</c:v>
                </c:pt>
                <c:pt idx="3165">
                  <c:v>0</c:v>
                </c:pt>
                <c:pt idx="3166">
                  <c:v>0</c:v>
                </c:pt>
                <c:pt idx="3167">
                  <c:v>0</c:v>
                </c:pt>
                <c:pt idx="3168">
                  <c:v>8.3333333333333339E-4</c:v>
                </c:pt>
                <c:pt idx="3169">
                  <c:v>1.6666666666666668E-3</c:v>
                </c:pt>
                <c:pt idx="3170">
                  <c:v>1.6666666666666668E-3</c:v>
                </c:pt>
                <c:pt idx="3171">
                  <c:v>8.3333333333333339E-4</c:v>
                </c:pt>
                <c:pt idx="3172">
                  <c:v>1.6666666666666666E-2</c:v>
                </c:pt>
                <c:pt idx="3173">
                  <c:v>0.01</c:v>
                </c:pt>
                <c:pt idx="3174">
                  <c:v>8.3333333333333339E-4</c:v>
                </c:pt>
                <c:pt idx="3175">
                  <c:v>1.6666666666666668E-3</c:v>
                </c:pt>
                <c:pt idx="3176">
                  <c:v>3.3333333333333335E-3</c:v>
                </c:pt>
                <c:pt idx="3177">
                  <c:v>5.0000000000000001E-3</c:v>
                </c:pt>
                <c:pt idx="3178">
                  <c:v>3.9166666666666662E-2</c:v>
                </c:pt>
                <c:pt idx="3179">
                  <c:v>3.2500000000000001E-2</c:v>
                </c:pt>
                <c:pt idx="3180">
                  <c:v>2.4999999999999998E-2</c:v>
                </c:pt>
                <c:pt idx="3181">
                  <c:v>4.1666666666666666E-3</c:v>
                </c:pt>
                <c:pt idx="3182">
                  <c:v>1.7499999999999998E-2</c:v>
                </c:pt>
                <c:pt idx="3183">
                  <c:v>3.3333333333333335E-3</c:v>
                </c:pt>
                <c:pt idx="3184">
                  <c:v>3.3333333333333335E-3</c:v>
                </c:pt>
                <c:pt idx="3185">
                  <c:v>1.3333333333333334E-2</c:v>
                </c:pt>
                <c:pt idx="3186">
                  <c:v>1.8333333333333333E-2</c:v>
                </c:pt>
                <c:pt idx="3187">
                  <c:v>8.3333333333333332E-3</c:v>
                </c:pt>
                <c:pt idx="3188">
                  <c:v>0.01</c:v>
                </c:pt>
                <c:pt idx="3189">
                  <c:v>8.3333333333333339E-4</c:v>
                </c:pt>
                <c:pt idx="3190">
                  <c:v>2.5000000000000001E-3</c:v>
                </c:pt>
                <c:pt idx="3191">
                  <c:v>2.5000000000000001E-3</c:v>
                </c:pt>
                <c:pt idx="3192">
                  <c:v>5.0000000000000001E-3</c:v>
                </c:pt>
                <c:pt idx="3193">
                  <c:v>5.0000000000000001E-3</c:v>
                </c:pt>
                <c:pt idx="3194">
                  <c:v>1.6666666666666668E-3</c:v>
                </c:pt>
                <c:pt idx="3195">
                  <c:v>1.6666666666666668E-3</c:v>
                </c:pt>
                <c:pt idx="3196">
                  <c:v>1.3333333333333334E-2</c:v>
                </c:pt>
                <c:pt idx="3197">
                  <c:v>4.1666666666666664E-2</c:v>
                </c:pt>
                <c:pt idx="3198">
                  <c:v>1.1666666666666667E-2</c:v>
                </c:pt>
                <c:pt idx="3199">
                  <c:v>5.8333333333333336E-3</c:v>
                </c:pt>
                <c:pt idx="3200">
                  <c:v>6.6666666666666671E-3</c:v>
                </c:pt>
                <c:pt idx="3201">
                  <c:v>4.1666666666666666E-3</c:v>
                </c:pt>
                <c:pt idx="3202">
                  <c:v>4.1666666666666666E-3</c:v>
                </c:pt>
                <c:pt idx="3203">
                  <c:v>2.5000000000000001E-3</c:v>
                </c:pt>
                <c:pt idx="3204">
                  <c:v>2.5000000000000001E-3</c:v>
                </c:pt>
                <c:pt idx="3205">
                  <c:v>1.6666666666666668E-3</c:v>
                </c:pt>
                <c:pt idx="3206">
                  <c:v>2.5000000000000001E-3</c:v>
                </c:pt>
                <c:pt idx="3207">
                  <c:v>8.3333333333333339E-4</c:v>
                </c:pt>
                <c:pt idx="3208">
                  <c:v>1.6666666666666668E-3</c:v>
                </c:pt>
                <c:pt idx="3209">
                  <c:v>8.3333333333333339E-4</c:v>
                </c:pt>
                <c:pt idx="3210">
                  <c:v>0</c:v>
                </c:pt>
                <c:pt idx="3211">
                  <c:v>0</c:v>
                </c:pt>
                <c:pt idx="3212">
                  <c:v>0</c:v>
                </c:pt>
                <c:pt idx="3213">
                  <c:v>0</c:v>
                </c:pt>
                <c:pt idx="3214">
                  <c:v>0</c:v>
                </c:pt>
                <c:pt idx="3215">
                  <c:v>0</c:v>
                </c:pt>
                <c:pt idx="3216">
                  <c:v>0</c:v>
                </c:pt>
                <c:pt idx="3217">
                  <c:v>0</c:v>
                </c:pt>
                <c:pt idx="3218">
                  <c:v>0</c:v>
                </c:pt>
                <c:pt idx="3219">
                  <c:v>8.3333333333333339E-4</c:v>
                </c:pt>
                <c:pt idx="3220">
                  <c:v>0</c:v>
                </c:pt>
                <c:pt idx="3221">
                  <c:v>8.3333333333333339E-4</c:v>
                </c:pt>
                <c:pt idx="3222">
                  <c:v>0</c:v>
                </c:pt>
                <c:pt idx="3223">
                  <c:v>0</c:v>
                </c:pt>
                <c:pt idx="3224">
                  <c:v>0</c:v>
                </c:pt>
                <c:pt idx="3225">
                  <c:v>0</c:v>
                </c:pt>
                <c:pt idx="3226">
                  <c:v>0</c:v>
                </c:pt>
                <c:pt idx="3227">
                  <c:v>0</c:v>
                </c:pt>
                <c:pt idx="3228">
                  <c:v>0</c:v>
                </c:pt>
                <c:pt idx="3229">
                  <c:v>0</c:v>
                </c:pt>
                <c:pt idx="3230">
                  <c:v>0</c:v>
                </c:pt>
                <c:pt idx="3231">
                  <c:v>0</c:v>
                </c:pt>
                <c:pt idx="3232">
                  <c:v>0</c:v>
                </c:pt>
                <c:pt idx="3233">
                  <c:v>0</c:v>
                </c:pt>
                <c:pt idx="3234">
                  <c:v>0</c:v>
                </c:pt>
                <c:pt idx="3235">
                  <c:v>0</c:v>
                </c:pt>
                <c:pt idx="3236">
                  <c:v>0</c:v>
                </c:pt>
                <c:pt idx="3237">
                  <c:v>0</c:v>
                </c:pt>
                <c:pt idx="3238">
                  <c:v>0</c:v>
                </c:pt>
                <c:pt idx="3239">
                  <c:v>0</c:v>
                </c:pt>
                <c:pt idx="3240">
                  <c:v>0</c:v>
                </c:pt>
                <c:pt idx="3241">
                  <c:v>0</c:v>
                </c:pt>
                <c:pt idx="3242">
                  <c:v>0</c:v>
                </c:pt>
                <c:pt idx="3243">
                  <c:v>0</c:v>
                </c:pt>
                <c:pt idx="3244">
                  <c:v>0</c:v>
                </c:pt>
                <c:pt idx="3245">
                  <c:v>0</c:v>
                </c:pt>
                <c:pt idx="3246">
                  <c:v>0</c:v>
                </c:pt>
                <c:pt idx="3247">
                  <c:v>0</c:v>
                </c:pt>
                <c:pt idx="3248">
                  <c:v>0</c:v>
                </c:pt>
                <c:pt idx="3249">
                  <c:v>0</c:v>
                </c:pt>
                <c:pt idx="3250">
                  <c:v>0</c:v>
                </c:pt>
                <c:pt idx="3251">
                  <c:v>0</c:v>
                </c:pt>
                <c:pt idx="3252">
                  <c:v>0</c:v>
                </c:pt>
                <c:pt idx="3253">
                  <c:v>0</c:v>
                </c:pt>
                <c:pt idx="3254">
                  <c:v>0</c:v>
                </c:pt>
                <c:pt idx="3255">
                  <c:v>0</c:v>
                </c:pt>
                <c:pt idx="3256">
                  <c:v>0</c:v>
                </c:pt>
                <c:pt idx="3257">
                  <c:v>0</c:v>
                </c:pt>
                <c:pt idx="3258">
                  <c:v>0</c:v>
                </c:pt>
                <c:pt idx="3259">
                  <c:v>0</c:v>
                </c:pt>
                <c:pt idx="3260">
                  <c:v>0</c:v>
                </c:pt>
                <c:pt idx="3261">
                  <c:v>0</c:v>
                </c:pt>
                <c:pt idx="3262">
                  <c:v>0</c:v>
                </c:pt>
                <c:pt idx="3263">
                  <c:v>0</c:v>
                </c:pt>
                <c:pt idx="3264">
                  <c:v>0</c:v>
                </c:pt>
                <c:pt idx="3265">
                  <c:v>0</c:v>
                </c:pt>
                <c:pt idx="3266">
                  <c:v>0</c:v>
                </c:pt>
                <c:pt idx="3267">
                  <c:v>0</c:v>
                </c:pt>
                <c:pt idx="3268">
                  <c:v>0</c:v>
                </c:pt>
                <c:pt idx="3269">
                  <c:v>0</c:v>
                </c:pt>
                <c:pt idx="3270">
                  <c:v>0</c:v>
                </c:pt>
                <c:pt idx="3271">
                  <c:v>0</c:v>
                </c:pt>
                <c:pt idx="3272">
                  <c:v>0</c:v>
                </c:pt>
                <c:pt idx="3273">
                  <c:v>0</c:v>
                </c:pt>
                <c:pt idx="3274">
                  <c:v>0</c:v>
                </c:pt>
                <c:pt idx="3275">
                  <c:v>0</c:v>
                </c:pt>
                <c:pt idx="3276">
                  <c:v>0</c:v>
                </c:pt>
                <c:pt idx="3277">
                  <c:v>0</c:v>
                </c:pt>
                <c:pt idx="3278">
                  <c:v>0</c:v>
                </c:pt>
                <c:pt idx="3279">
                  <c:v>8.3333333333333339E-4</c:v>
                </c:pt>
                <c:pt idx="3280">
                  <c:v>8.3333333333333339E-4</c:v>
                </c:pt>
                <c:pt idx="3281">
                  <c:v>0</c:v>
                </c:pt>
                <c:pt idx="3282">
                  <c:v>0</c:v>
                </c:pt>
                <c:pt idx="3283">
                  <c:v>0</c:v>
                </c:pt>
                <c:pt idx="3284">
                  <c:v>0</c:v>
                </c:pt>
                <c:pt idx="3285">
                  <c:v>0</c:v>
                </c:pt>
                <c:pt idx="3286">
                  <c:v>0</c:v>
                </c:pt>
                <c:pt idx="3287">
                  <c:v>0</c:v>
                </c:pt>
                <c:pt idx="3288">
                  <c:v>0</c:v>
                </c:pt>
                <c:pt idx="3289">
                  <c:v>0</c:v>
                </c:pt>
                <c:pt idx="3290">
                  <c:v>0</c:v>
                </c:pt>
                <c:pt idx="3291">
                  <c:v>0</c:v>
                </c:pt>
                <c:pt idx="3292">
                  <c:v>0</c:v>
                </c:pt>
                <c:pt idx="3293">
                  <c:v>0</c:v>
                </c:pt>
                <c:pt idx="3294">
                  <c:v>0</c:v>
                </c:pt>
                <c:pt idx="3295">
                  <c:v>0</c:v>
                </c:pt>
                <c:pt idx="3296">
                  <c:v>0</c:v>
                </c:pt>
                <c:pt idx="3297">
                  <c:v>0</c:v>
                </c:pt>
                <c:pt idx="3298">
                  <c:v>0</c:v>
                </c:pt>
                <c:pt idx="3299">
                  <c:v>0</c:v>
                </c:pt>
                <c:pt idx="3300">
                  <c:v>0</c:v>
                </c:pt>
                <c:pt idx="3301">
                  <c:v>0</c:v>
                </c:pt>
                <c:pt idx="3302">
                  <c:v>0</c:v>
                </c:pt>
                <c:pt idx="3303">
                  <c:v>0</c:v>
                </c:pt>
                <c:pt idx="3304">
                  <c:v>8.3333333333333339E-4</c:v>
                </c:pt>
                <c:pt idx="3305">
                  <c:v>0</c:v>
                </c:pt>
                <c:pt idx="3306">
                  <c:v>0</c:v>
                </c:pt>
                <c:pt idx="3307">
                  <c:v>0</c:v>
                </c:pt>
                <c:pt idx="3308">
                  <c:v>0</c:v>
                </c:pt>
                <c:pt idx="3309">
                  <c:v>0</c:v>
                </c:pt>
                <c:pt idx="3310">
                  <c:v>0</c:v>
                </c:pt>
                <c:pt idx="3311">
                  <c:v>0</c:v>
                </c:pt>
                <c:pt idx="3312">
                  <c:v>0</c:v>
                </c:pt>
                <c:pt idx="3313">
                  <c:v>0</c:v>
                </c:pt>
                <c:pt idx="3314">
                  <c:v>0</c:v>
                </c:pt>
                <c:pt idx="3315">
                  <c:v>8.3333333333333339E-4</c:v>
                </c:pt>
                <c:pt idx="3316">
                  <c:v>8.3333333333333339E-4</c:v>
                </c:pt>
                <c:pt idx="3317">
                  <c:v>2.5000000000000001E-3</c:v>
                </c:pt>
                <c:pt idx="3318">
                  <c:v>0</c:v>
                </c:pt>
                <c:pt idx="3319">
                  <c:v>5.8333333333333336E-3</c:v>
                </c:pt>
                <c:pt idx="3320">
                  <c:v>3.3333333333333335E-3</c:v>
                </c:pt>
                <c:pt idx="3321">
                  <c:v>0</c:v>
                </c:pt>
                <c:pt idx="3322">
                  <c:v>0</c:v>
                </c:pt>
                <c:pt idx="3323">
                  <c:v>0</c:v>
                </c:pt>
                <c:pt idx="3324">
                  <c:v>0</c:v>
                </c:pt>
                <c:pt idx="3325">
                  <c:v>8.3333333333333339E-4</c:v>
                </c:pt>
                <c:pt idx="3326">
                  <c:v>8.3333333333333339E-4</c:v>
                </c:pt>
                <c:pt idx="3327">
                  <c:v>0</c:v>
                </c:pt>
                <c:pt idx="3328">
                  <c:v>8.3333333333333339E-4</c:v>
                </c:pt>
                <c:pt idx="3329">
                  <c:v>0</c:v>
                </c:pt>
                <c:pt idx="3330">
                  <c:v>0</c:v>
                </c:pt>
                <c:pt idx="3331">
                  <c:v>0</c:v>
                </c:pt>
                <c:pt idx="3332">
                  <c:v>0</c:v>
                </c:pt>
                <c:pt idx="3333">
                  <c:v>1.6666666666666668E-3</c:v>
                </c:pt>
                <c:pt idx="3334">
                  <c:v>2.5000000000000001E-3</c:v>
                </c:pt>
                <c:pt idx="3335">
                  <c:v>2.5000000000000001E-3</c:v>
                </c:pt>
                <c:pt idx="3336">
                  <c:v>1.6666666666666668E-3</c:v>
                </c:pt>
                <c:pt idx="3337">
                  <c:v>8.3333333333333339E-4</c:v>
                </c:pt>
                <c:pt idx="3338">
                  <c:v>8.3333333333333339E-4</c:v>
                </c:pt>
                <c:pt idx="3339">
                  <c:v>0</c:v>
                </c:pt>
                <c:pt idx="3340">
                  <c:v>0</c:v>
                </c:pt>
                <c:pt idx="3341">
                  <c:v>8.3333333333333339E-4</c:v>
                </c:pt>
                <c:pt idx="3342">
                  <c:v>8.3333333333333339E-4</c:v>
                </c:pt>
                <c:pt idx="3343">
                  <c:v>8.3333333333333339E-4</c:v>
                </c:pt>
                <c:pt idx="3344">
                  <c:v>0</c:v>
                </c:pt>
                <c:pt idx="3345">
                  <c:v>5.0000000000000001E-3</c:v>
                </c:pt>
                <c:pt idx="3346">
                  <c:v>9.1666666666666667E-3</c:v>
                </c:pt>
                <c:pt idx="3347">
                  <c:v>8.3333333333333339E-4</c:v>
                </c:pt>
                <c:pt idx="3348">
                  <c:v>0</c:v>
                </c:pt>
                <c:pt idx="3349">
                  <c:v>0</c:v>
                </c:pt>
                <c:pt idx="3350">
                  <c:v>0</c:v>
                </c:pt>
                <c:pt idx="3351">
                  <c:v>0</c:v>
                </c:pt>
                <c:pt idx="3352">
                  <c:v>0</c:v>
                </c:pt>
                <c:pt idx="3353">
                  <c:v>0</c:v>
                </c:pt>
                <c:pt idx="3354">
                  <c:v>0</c:v>
                </c:pt>
                <c:pt idx="3355">
                  <c:v>0</c:v>
                </c:pt>
                <c:pt idx="3356">
                  <c:v>0</c:v>
                </c:pt>
                <c:pt idx="3357">
                  <c:v>0</c:v>
                </c:pt>
                <c:pt idx="3358">
                  <c:v>0</c:v>
                </c:pt>
                <c:pt idx="3359">
                  <c:v>0</c:v>
                </c:pt>
                <c:pt idx="3360">
                  <c:v>0</c:v>
                </c:pt>
                <c:pt idx="3361">
                  <c:v>0</c:v>
                </c:pt>
                <c:pt idx="3362">
                  <c:v>0</c:v>
                </c:pt>
                <c:pt idx="3363">
                  <c:v>0</c:v>
                </c:pt>
                <c:pt idx="3364">
                  <c:v>0</c:v>
                </c:pt>
                <c:pt idx="3365">
                  <c:v>0</c:v>
                </c:pt>
                <c:pt idx="3366">
                  <c:v>0</c:v>
                </c:pt>
                <c:pt idx="3367">
                  <c:v>0</c:v>
                </c:pt>
                <c:pt idx="3368">
                  <c:v>0</c:v>
                </c:pt>
                <c:pt idx="3369">
                  <c:v>0</c:v>
                </c:pt>
                <c:pt idx="3370">
                  <c:v>0</c:v>
                </c:pt>
                <c:pt idx="3371">
                  <c:v>0</c:v>
                </c:pt>
                <c:pt idx="3372">
                  <c:v>0</c:v>
                </c:pt>
                <c:pt idx="3373">
                  <c:v>0</c:v>
                </c:pt>
                <c:pt idx="3374">
                  <c:v>0</c:v>
                </c:pt>
                <c:pt idx="3375">
                  <c:v>0</c:v>
                </c:pt>
                <c:pt idx="3376">
                  <c:v>0</c:v>
                </c:pt>
                <c:pt idx="3377">
                  <c:v>0</c:v>
                </c:pt>
                <c:pt idx="3378">
                  <c:v>0</c:v>
                </c:pt>
                <c:pt idx="3379">
                  <c:v>0</c:v>
                </c:pt>
                <c:pt idx="3380">
                  <c:v>0</c:v>
                </c:pt>
                <c:pt idx="3381">
                  <c:v>0</c:v>
                </c:pt>
                <c:pt idx="3382">
                  <c:v>0</c:v>
                </c:pt>
                <c:pt idx="3383">
                  <c:v>0</c:v>
                </c:pt>
                <c:pt idx="3384">
                  <c:v>0</c:v>
                </c:pt>
                <c:pt idx="3385">
                  <c:v>0</c:v>
                </c:pt>
                <c:pt idx="3386">
                  <c:v>0</c:v>
                </c:pt>
                <c:pt idx="3387">
                  <c:v>0</c:v>
                </c:pt>
                <c:pt idx="3388">
                  <c:v>0</c:v>
                </c:pt>
                <c:pt idx="3389">
                  <c:v>0</c:v>
                </c:pt>
                <c:pt idx="3390">
                  <c:v>0</c:v>
                </c:pt>
                <c:pt idx="3391">
                  <c:v>0</c:v>
                </c:pt>
                <c:pt idx="3392">
                  <c:v>0</c:v>
                </c:pt>
                <c:pt idx="3393">
                  <c:v>0</c:v>
                </c:pt>
                <c:pt idx="3394">
                  <c:v>0</c:v>
                </c:pt>
                <c:pt idx="3395">
                  <c:v>0</c:v>
                </c:pt>
                <c:pt idx="3396">
                  <c:v>0</c:v>
                </c:pt>
                <c:pt idx="3397">
                  <c:v>0</c:v>
                </c:pt>
                <c:pt idx="3398">
                  <c:v>0</c:v>
                </c:pt>
                <c:pt idx="3399">
                  <c:v>0</c:v>
                </c:pt>
                <c:pt idx="3400">
                  <c:v>0</c:v>
                </c:pt>
                <c:pt idx="3401">
                  <c:v>0</c:v>
                </c:pt>
                <c:pt idx="3402">
                  <c:v>0</c:v>
                </c:pt>
                <c:pt idx="3403">
                  <c:v>0</c:v>
                </c:pt>
                <c:pt idx="3404">
                  <c:v>0</c:v>
                </c:pt>
                <c:pt idx="3405">
                  <c:v>0</c:v>
                </c:pt>
                <c:pt idx="3406">
                  <c:v>0</c:v>
                </c:pt>
                <c:pt idx="3407">
                  <c:v>0</c:v>
                </c:pt>
                <c:pt idx="3408">
                  <c:v>0</c:v>
                </c:pt>
                <c:pt idx="3409">
                  <c:v>0</c:v>
                </c:pt>
                <c:pt idx="3410">
                  <c:v>0</c:v>
                </c:pt>
                <c:pt idx="3411">
                  <c:v>0</c:v>
                </c:pt>
                <c:pt idx="3412">
                  <c:v>0</c:v>
                </c:pt>
                <c:pt idx="3413">
                  <c:v>0</c:v>
                </c:pt>
                <c:pt idx="3414">
                  <c:v>0</c:v>
                </c:pt>
                <c:pt idx="3415">
                  <c:v>0</c:v>
                </c:pt>
                <c:pt idx="3416">
                  <c:v>0</c:v>
                </c:pt>
                <c:pt idx="3417">
                  <c:v>0</c:v>
                </c:pt>
                <c:pt idx="3418">
                  <c:v>0</c:v>
                </c:pt>
                <c:pt idx="3419">
                  <c:v>0</c:v>
                </c:pt>
                <c:pt idx="3420">
                  <c:v>0</c:v>
                </c:pt>
                <c:pt idx="3421">
                  <c:v>0</c:v>
                </c:pt>
                <c:pt idx="3422">
                  <c:v>0</c:v>
                </c:pt>
                <c:pt idx="3423">
                  <c:v>0</c:v>
                </c:pt>
                <c:pt idx="3424">
                  <c:v>0</c:v>
                </c:pt>
                <c:pt idx="3425">
                  <c:v>0</c:v>
                </c:pt>
                <c:pt idx="3426">
                  <c:v>0</c:v>
                </c:pt>
                <c:pt idx="3427">
                  <c:v>0</c:v>
                </c:pt>
                <c:pt idx="3428">
                  <c:v>0</c:v>
                </c:pt>
                <c:pt idx="3429">
                  <c:v>0</c:v>
                </c:pt>
                <c:pt idx="3430">
                  <c:v>0</c:v>
                </c:pt>
                <c:pt idx="3431">
                  <c:v>0</c:v>
                </c:pt>
                <c:pt idx="3432">
                  <c:v>0</c:v>
                </c:pt>
                <c:pt idx="3433">
                  <c:v>0</c:v>
                </c:pt>
                <c:pt idx="3434">
                  <c:v>0</c:v>
                </c:pt>
                <c:pt idx="3435">
                  <c:v>0</c:v>
                </c:pt>
                <c:pt idx="3436">
                  <c:v>0</c:v>
                </c:pt>
                <c:pt idx="3437">
                  <c:v>0</c:v>
                </c:pt>
                <c:pt idx="3438">
                  <c:v>0</c:v>
                </c:pt>
                <c:pt idx="3439">
                  <c:v>0</c:v>
                </c:pt>
                <c:pt idx="3440">
                  <c:v>0</c:v>
                </c:pt>
                <c:pt idx="3441">
                  <c:v>0</c:v>
                </c:pt>
                <c:pt idx="3442">
                  <c:v>0</c:v>
                </c:pt>
                <c:pt idx="3443">
                  <c:v>0</c:v>
                </c:pt>
                <c:pt idx="3444">
                  <c:v>0</c:v>
                </c:pt>
                <c:pt idx="3445">
                  <c:v>0</c:v>
                </c:pt>
                <c:pt idx="3446">
                  <c:v>0</c:v>
                </c:pt>
                <c:pt idx="3447">
                  <c:v>0</c:v>
                </c:pt>
                <c:pt idx="3448">
                  <c:v>0</c:v>
                </c:pt>
                <c:pt idx="3449">
                  <c:v>0</c:v>
                </c:pt>
                <c:pt idx="3450">
                  <c:v>0</c:v>
                </c:pt>
                <c:pt idx="3451">
                  <c:v>0</c:v>
                </c:pt>
                <c:pt idx="3452">
                  <c:v>0</c:v>
                </c:pt>
                <c:pt idx="3453">
                  <c:v>0</c:v>
                </c:pt>
                <c:pt idx="3454">
                  <c:v>0</c:v>
                </c:pt>
                <c:pt idx="3455">
                  <c:v>0</c:v>
                </c:pt>
                <c:pt idx="3456">
                  <c:v>0</c:v>
                </c:pt>
                <c:pt idx="3457">
                  <c:v>0</c:v>
                </c:pt>
                <c:pt idx="3458">
                  <c:v>0</c:v>
                </c:pt>
                <c:pt idx="3459">
                  <c:v>0</c:v>
                </c:pt>
                <c:pt idx="3460">
                  <c:v>0</c:v>
                </c:pt>
                <c:pt idx="3461">
                  <c:v>0</c:v>
                </c:pt>
                <c:pt idx="3462">
                  <c:v>0</c:v>
                </c:pt>
                <c:pt idx="3463">
                  <c:v>0</c:v>
                </c:pt>
                <c:pt idx="3464">
                  <c:v>0</c:v>
                </c:pt>
                <c:pt idx="3465">
                  <c:v>0</c:v>
                </c:pt>
                <c:pt idx="3466">
                  <c:v>0</c:v>
                </c:pt>
                <c:pt idx="3467">
                  <c:v>0</c:v>
                </c:pt>
                <c:pt idx="3468">
                  <c:v>0</c:v>
                </c:pt>
                <c:pt idx="3469">
                  <c:v>0</c:v>
                </c:pt>
                <c:pt idx="3470">
                  <c:v>0</c:v>
                </c:pt>
                <c:pt idx="3471">
                  <c:v>0</c:v>
                </c:pt>
                <c:pt idx="3472">
                  <c:v>0</c:v>
                </c:pt>
                <c:pt idx="3473">
                  <c:v>0</c:v>
                </c:pt>
                <c:pt idx="3474">
                  <c:v>0</c:v>
                </c:pt>
                <c:pt idx="3475">
                  <c:v>0</c:v>
                </c:pt>
                <c:pt idx="3476">
                  <c:v>0</c:v>
                </c:pt>
                <c:pt idx="3477">
                  <c:v>0</c:v>
                </c:pt>
                <c:pt idx="3478">
                  <c:v>0</c:v>
                </c:pt>
                <c:pt idx="3479">
                  <c:v>0</c:v>
                </c:pt>
                <c:pt idx="3480">
                  <c:v>0</c:v>
                </c:pt>
                <c:pt idx="3481">
                  <c:v>0</c:v>
                </c:pt>
                <c:pt idx="3482">
                  <c:v>0</c:v>
                </c:pt>
                <c:pt idx="3483">
                  <c:v>0</c:v>
                </c:pt>
                <c:pt idx="3484">
                  <c:v>0</c:v>
                </c:pt>
                <c:pt idx="3485">
                  <c:v>0</c:v>
                </c:pt>
                <c:pt idx="3486">
                  <c:v>0</c:v>
                </c:pt>
                <c:pt idx="3487">
                  <c:v>0</c:v>
                </c:pt>
                <c:pt idx="3488">
                  <c:v>0</c:v>
                </c:pt>
                <c:pt idx="3489">
                  <c:v>0</c:v>
                </c:pt>
                <c:pt idx="3490">
                  <c:v>0</c:v>
                </c:pt>
                <c:pt idx="3491">
                  <c:v>0</c:v>
                </c:pt>
                <c:pt idx="3492">
                  <c:v>0</c:v>
                </c:pt>
                <c:pt idx="3493">
                  <c:v>0</c:v>
                </c:pt>
                <c:pt idx="3494">
                  <c:v>0</c:v>
                </c:pt>
                <c:pt idx="3495">
                  <c:v>0</c:v>
                </c:pt>
                <c:pt idx="3496">
                  <c:v>0</c:v>
                </c:pt>
                <c:pt idx="3497">
                  <c:v>0</c:v>
                </c:pt>
                <c:pt idx="3498">
                  <c:v>0</c:v>
                </c:pt>
                <c:pt idx="3499">
                  <c:v>0</c:v>
                </c:pt>
                <c:pt idx="3500">
                  <c:v>0</c:v>
                </c:pt>
                <c:pt idx="3501">
                  <c:v>0</c:v>
                </c:pt>
                <c:pt idx="3502">
                  <c:v>0</c:v>
                </c:pt>
                <c:pt idx="3503">
                  <c:v>8.3333333333333339E-4</c:v>
                </c:pt>
                <c:pt idx="3504">
                  <c:v>0</c:v>
                </c:pt>
                <c:pt idx="3505">
                  <c:v>0</c:v>
                </c:pt>
                <c:pt idx="3506">
                  <c:v>0</c:v>
                </c:pt>
                <c:pt idx="3507">
                  <c:v>0</c:v>
                </c:pt>
                <c:pt idx="3508">
                  <c:v>0</c:v>
                </c:pt>
                <c:pt idx="3509">
                  <c:v>0</c:v>
                </c:pt>
                <c:pt idx="3510">
                  <c:v>0</c:v>
                </c:pt>
                <c:pt idx="3511">
                  <c:v>0</c:v>
                </c:pt>
                <c:pt idx="3512">
                  <c:v>0</c:v>
                </c:pt>
                <c:pt idx="3513">
                  <c:v>0</c:v>
                </c:pt>
                <c:pt idx="3514">
                  <c:v>8.3333333333333339E-4</c:v>
                </c:pt>
                <c:pt idx="3515">
                  <c:v>0</c:v>
                </c:pt>
                <c:pt idx="3516">
                  <c:v>8.3333333333333339E-4</c:v>
                </c:pt>
                <c:pt idx="3517">
                  <c:v>1.5833333333333335E-2</c:v>
                </c:pt>
                <c:pt idx="3518">
                  <c:v>2.2500000000000003E-2</c:v>
                </c:pt>
                <c:pt idx="3519">
                  <c:v>2.4166666666666666E-2</c:v>
                </c:pt>
                <c:pt idx="3520">
                  <c:v>5.0000000000000001E-3</c:v>
                </c:pt>
                <c:pt idx="3521">
                  <c:v>1.6666666666666668E-3</c:v>
                </c:pt>
                <c:pt idx="3522">
                  <c:v>8.3333333333333339E-4</c:v>
                </c:pt>
                <c:pt idx="3523">
                  <c:v>0</c:v>
                </c:pt>
                <c:pt idx="3524">
                  <c:v>0</c:v>
                </c:pt>
                <c:pt idx="3525">
                  <c:v>0</c:v>
                </c:pt>
                <c:pt idx="3526">
                  <c:v>0</c:v>
                </c:pt>
                <c:pt idx="3527">
                  <c:v>0</c:v>
                </c:pt>
                <c:pt idx="3528">
                  <c:v>0</c:v>
                </c:pt>
                <c:pt idx="3529">
                  <c:v>0</c:v>
                </c:pt>
                <c:pt idx="3530">
                  <c:v>0</c:v>
                </c:pt>
                <c:pt idx="3531">
                  <c:v>0</c:v>
                </c:pt>
                <c:pt idx="3532">
                  <c:v>0</c:v>
                </c:pt>
                <c:pt idx="3533">
                  <c:v>0</c:v>
                </c:pt>
                <c:pt idx="3534">
                  <c:v>0</c:v>
                </c:pt>
                <c:pt idx="3535">
                  <c:v>0</c:v>
                </c:pt>
                <c:pt idx="3536">
                  <c:v>0</c:v>
                </c:pt>
                <c:pt idx="3537">
                  <c:v>0</c:v>
                </c:pt>
                <c:pt idx="3538">
                  <c:v>0</c:v>
                </c:pt>
                <c:pt idx="3539">
                  <c:v>0</c:v>
                </c:pt>
                <c:pt idx="3540">
                  <c:v>0</c:v>
                </c:pt>
                <c:pt idx="3541">
                  <c:v>0</c:v>
                </c:pt>
                <c:pt idx="3542">
                  <c:v>0</c:v>
                </c:pt>
                <c:pt idx="3543">
                  <c:v>0</c:v>
                </c:pt>
                <c:pt idx="3544">
                  <c:v>0</c:v>
                </c:pt>
                <c:pt idx="3545">
                  <c:v>0</c:v>
                </c:pt>
                <c:pt idx="3546">
                  <c:v>0</c:v>
                </c:pt>
                <c:pt idx="3547">
                  <c:v>0</c:v>
                </c:pt>
                <c:pt idx="3548">
                  <c:v>0</c:v>
                </c:pt>
                <c:pt idx="3549">
                  <c:v>0</c:v>
                </c:pt>
                <c:pt idx="3550">
                  <c:v>0</c:v>
                </c:pt>
                <c:pt idx="3551">
                  <c:v>0</c:v>
                </c:pt>
                <c:pt idx="3552">
                  <c:v>0</c:v>
                </c:pt>
                <c:pt idx="3553">
                  <c:v>0</c:v>
                </c:pt>
                <c:pt idx="3554">
                  <c:v>0</c:v>
                </c:pt>
                <c:pt idx="3555">
                  <c:v>0</c:v>
                </c:pt>
                <c:pt idx="3556">
                  <c:v>0</c:v>
                </c:pt>
                <c:pt idx="3557">
                  <c:v>0</c:v>
                </c:pt>
                <c:pt idx="3558">
                  <c:v>0</c:v>
                </c:pt>
                <c:pt idx="3559">
                  <c:v>0</c:v>
                </c:pt>
                <c:pt idx="3560">
                  <c:v>0</c:v>
                </c:pt>
                <c:pt idx="3561">
                  <c:v>0</c:v>
                </c:pt>
                <c:pt idx="3562">
                  <c:v>0</c:v>
                </c:pt>
                <c:pt idx="3563">
                  <c:v>0</c:v>
                </c:pt>
                <c:pt idx="3564">
                  <c:v>0</c:v>
                </c:pt>
                <c:pt idx="3565">
                  <c:v>0</c:v>
                </c:pt>
                <c:pt idx="3566">
                  <c:v>0</c:v>
                </c:pt>
                <c:pt idx="3567">
                  <c:v>0</c:v>
                </c:pt>
                <c:pt idx="3568">
                  <c:v>0</c:v>
                </c:pt>
                <c:pt idx="3569">
                  <c:v>0</c:v>
                </c:pt>
                <c:pt idx="3570">
                  <c:v>0</c:v>
                </c:pt>
                <c:pt idx="3571">
                  <c:v>0</c:v>
                </c:pt>
                <c:pt idx="3572">
                  <c:v>0</c:v>
                </c:pt>
                <c:pt idx="3573">
                  <c:v>0</c:v>
                </c:pt>
                <c:pt idx="3574">
                  <c:v>0</c:v>
                </c:pt>
                <c:pt idx="3575">
                  <c:v>0</c:v>
                </c:pt>
                <c:pt idx="3576">
                  <c:v>0</c:v>
                </c:pt>
                <c:pt idx="3577">
                  <c:v>0</c:v>
                </c:pt>
                <c:pt idx="3578">
                  <c:v>1.6666666666666668E-3</c:v>
                </c:pt>
                <c:pt idx="3579">
                  <c:v>0</c:v>
                </c:pt>
                <c:pt idx="3580">
                  <c:v>0</c:v>
                </c:pt>
                <c:pt idx="3581">
                  <c:v>8.3333333333333339E-4</c:v>
                </c:pt>
                <c:pt idx="3582">
                  <c:v>0</c:v>
                </c:pt>
                <c:pt idx="3583">
                  <c:v>0</c:v>
                </c:pt>
                <c:pt idx="3584">
                  <c:v>0</c:v>
                </c:pt>
                <c:pt idx="3585">
                  <c:v>0</c:v>
                </c:pt>
                <c:pt idx="3586">
                  <c:v>0</c:v>
                </c:pt>
                <c:pt idx="3587">
                  <c:v>0</c:v>
                </c:pt>
                <c:pt idx="3588">
                  <c:v>0</c:v>
                </c:pt>
                <c:pt idx="3589">
                  <c:v>0</c:v>
                </c:pt>
                <c:pt idx="3590">
                  <c:v>0</c:v>
                </c:pt>
                <c:pt idx="3591">
                  <c:v>0</c:v>
                </c:pt>
                <c:pt idx="3592">
                  <c:v>0</c:v>
                </c:pt>
                <c:pt idx="3593">
                  <c:v>0</c:v>
                </c:pt>
                <c:pt idx="3594">
                  <c:v>0</c:v>
                </c:pt>
                <c:pt idx="3595">
                  <c:v>0</c:v>
                </c:pt>
                <c:pt idx="3596">
                  <c:v>0</c:v>
                </c:pt>
                <c:pt idx="3597">
                  <c:v>0</c:v>
                </c:pt>
                <c:pt idx="3598">
                  <c:v>0</c:v>
                </c:pt>
                <c:pt idx="3599">
                  <c:v>0</c:v>
                </c:pt>
                <c:pt idx="3600">
                  <c:v>0</c:v>
                </c:pt>
                <c:pt idx="3601">
                  <c:v>0</c:v>
                </c:pt>
                <c:pt idx="3602">
                  <c:v>0</c:v>
                </c:pt>
                <c:pt idx="3603">
                  <c:v>0</c:v>
                </c:pt>
                <c:pt idx="3604">
                  <c:v>8.3333333333333339E-4</c:v>
                </c:pt>
                <c:pt idx="3605">
                  <c:v>0</c:v>
                </c:pt>
                <c:pt idx="3606">
                  <c:v>0</c:v>
                </c:pt>
                <c:pt idx="3607">
                  <c:v>0</c:v>
                </c:pt>
                <c:pt idx="3608">
                  <c:v>0</c:v>
                </c:pt>
                <c:pt idx="3609">
                  <c:v>0</c:v>
                </c:pt>
                <c:pt idx="3610">
                  <c:v>8.3333333333333339E-4</c:v>
                </c:pt>
                <c:pt idx="3611">
                  <c:v>2.5000000000000001E-3</c:v>
                </c:pt>
                <c:pt idx="3612">
                  <c:v>8.3333333333333339E-4</c:v>
                </c:pt>
                <c:pt idx="3613">
                  <c:v>8.3333333333333339E-4</c:v>
                </c:pt>
                <c:pt idx="3614">
                  <c:v>0</c:v>
                </c:pt>
                <c:pt idx="3615">
                  <c:v>0</c:v>
                </c:pt>
                <c:pt idx="3616">
                  <c:v>0</c:v>
                </c:pt>
                <c:pt idx="3617">
                  <c:v>0</c:v>
                </c:pt>
                <c:pt idx="3618">
                  <c:v>0</c:v>
                </c:pt>
                <c:pt idx="3619">
                  <c:v>0</c:v>
                </c:pt>
                <c:pt idx="3620">
                  <c:v>8.3333333333333339E-4</c:v>
                </c:pt>
                <c:pt idx="3621">
                  <c:v>3.3333333333333335E-3</c:v>
                </c:pt>
                <c:pt idx="3622">
                  <c:v>5.4166666666666669E-2</c:v>
                </c:pt>
                <c:pt idx="3623">
                  <c:v>1.9166666666666669E-2</c:v>
                </c:pt>
                <c:pt idx="3624">
                  <c:v>1.3333333333333334E-2</c:v>
                </c:pt>
                <c:pt idx="3625">
                  <c:v>2.4999999999999998E-2</c:v>
                </c:pt>
                <c:pt idx="3626">
                  <c:v>8.3333333333333332E-3</c:v>
                </c:pt>
                <c:pt idx="3627">
                  <c:v>2.5000000000000001E-3</c:v>
                </c:pt>
                <c:pt idx="3628">
                  <c:v>8.3333333333333339E-4</c:v>
                </c:pt>
                <c:pt idx="3629">
                  <c:v>0</c:v>
                </c:pt>
                <c:pt idx="3630">
                  <c:v>0</c:v>
                </c:pt>
                <c:pt idx="3631">
                  <c:v>0</c:v>
                </c:pt>
                <c:pt idx="3632">
                  <c:v>0</c:v>
                </c:pt>
                <c:pt idx="3633">
                  <c:v>0</c:v>
                </c:pt>
                <c:pt idx="3634">
                  <c:v>0</c:v>
                </c:pt>
                <c:pt idx="3635">
                  <c:v>0</c:v>
                </c:pt>
                <c:pt idx="3636">
                  <c:v>0</c:v>
                </c:pt>
                <c:pt idx="3637">
                  <c:v>0</c:v>
                </c:pt>
                <c:pt idx="3638">
                  <c:v>8.3333333333333339E-4</c:v>
                </c:pt>
                <c:pt idx="3639">
                  <c:v>8.3333333333333339E-4</c:v>
                </c:pt>
                <c:pt idx="3640">
                  <c:v>0</c:v>
                </c:pt>
                <c:pt idx="3641">
                  <c:v>0</c:v>
                </c:pt>
                <c:pt idx="3642">
                  <c:v>0</c:v>
                </c:pt>
                <c:pt idx="3643">
                  <c:v>0</c:v>
                </c:pt>
                <c:pt idx="3644">
                  <c:v>0</c:v>
                </c:pt>
                <c:pt idx="3645">
                  <c:v>0</c:v>
                </c:pt>
                <c:pt idx="3646">
                  <c:v>0</c:v>
                </c:pt>
                <c:pt idx="3647">
                  <c:v>0</c:v>
                </c:pt>
                <c:pt idx="3648">
                  <c:v>0</c:v>
                </c:pt>
                <c:pt idx="3649">
                  <c:v>0</c:v>
                </c:pt>
                <c:pt idx="3650">
                  <c:v>0</c:v>
                </c:pt>
                <c:pt idx="3651">
                  <c:v>0</c:v>
                </c:pt>
                <c:pt idx="3652">
                  <c:v>0</c:v>
                </c:pt>
                <c:pt idx="3653">
                  <c:v>0</c:v>
                </c:pt>
                <c:pt idx="3654">
                  <c:v>0</c:v>
                </c:pt>
                <c:pt idx="3655">
                  <c:v>0</c:v>
                </c:pt>
                <c:pt idx="3656">
                  <c:v>0</c:v>
                </c:pt>
                <c:pt idx="3657">
                  <c:v>0</c:v>
                </c:pt>
                <c:pt idx="3658">
                  <c:v>0</c:v>
                </c:pt>
                <c:pt idx="3659">
                  <c:v>0</c:v>
                </c:pt>
                <c:pt idx="3660">
                  <c:v>0</c:v>
                </c:pt>
                <c:pt idx="3661">
                  <c:v>0</c:v>
                </c:pt>
                <c:pt idx="3662">
                  <c:v>0</c:v>
                </c:pt>
                <c:pt idx="3663">
                  <c:v>0</c:v>
                </c:pt>
                <c:pt idx="3664">
                  <c:v>0</c:v>
                </c:pt>
                <c:pt idx="3665">
                  <c:v>0</c:v>
                </c:pt>
                <c:pt idx="3666">
                  <c:v>0</c:v>
                </c:pt>
                <c:pt idx="3667">
                  <c:v>0</c:v>
                </c:pt>
                <c:pt idx="3668">
                  <c:v>0</c:v>
                </c:pt>
                <c:pt idx="3669">
                  <c:v>0</c:v>
                </c:pt>
                <c:pt idx="3670">
                  <c:v>0</c:v>
                </c:pt>
                <c:pt idx="3671">
                  <c:v>0</c:v>
                </c:pt>
                <c:pt idx="3672">
                  <c:v>0</c:v>
                </c:pt>
                <c:pt idx="3673">
                  <c:v>0</c:v>
                </c:pt>
                <c:pt idx="3674">
                  <c:v>0</c:v>
                </c:pt>
                <c:pt idx="3675">
                  <c:v>0</c:v>
                </c:pt>
                <c:pt idx="3676">
                  <c:v>0</c:v>
                </c:pt>
                <c:pt idx="3677">
                  <c:v>0</c:v>
                </c:pt>
                <c:pt idx="3678">
                  <c:v>0</c:v>
                </c:pt>
                <c:pt idx="3679">
                  <c:v>0</c:v>
                </c:pt>
                <c:pt idx="3680">
                  <c:v>0</c:v>
                </c:pt>
                <c:pt idx="3681">
                  <c:v>0</c:v>
                </c:pt>
                <c:pt idx="3682">
                  <c:v>0</c:v>
                </c:pt>
                <c:pt idx="3683">
                  <c:v>0</c:v>
                </c:pt>
                <c:pt idx="3684">
                  <c:v>0</c:v>
                </c:pt>
                <c:pt idx="3685">
                  <c:v>0</c:v>
                </c:pt>
                <c:pt idx="3686">
                  <c:v>0</c:v>
                </c:pt>
                <c:pt idx="3687">
                  <c:v>0</c:v>
                </c:pt>
                <c:pt idx="3688">
                  <c:v>0</c:v>
                </c:pt>
                <c:pt idx="3689">
                  <c:v>0</c:v>
                </c:pt>
                <c:pt idx="3690">
                  <c:v>0</c:v>
                </c:pt>
                <c:pt idx="3691">
                  <c:v>0</c:v>
                </c:pt>
                <c:pt idx="3692">
                  <c:v>0</c:v>
                </c:pt>
                <c:pt idx="3693">
                  <c:v>0</c:v>
                </c:pt>
                <c:pt idx="3694">
                  <c:v>0</c:v>
                </c:pt>
                <c:pt idx="3695">
                  <c:v>0</c:v>
                </c:pt>
                <c:pt idx="3696">
                  <c:v>0</c:v>
                </c:pt>
                <c:pt idx="3697">
                  <c:v>0</c:v>
                </c:pt>
                <c:pt idx="3698">
                  <c:v>0</c:v>
                </c:pt>
                <c:pt idx="3699">
                  <c:v>0</c:v>
                </c:pt>
                <c:pt idx="3700">
                  <c:v>0</c:v>
                </c:pt>
                <c:pt idx="3701">
                  <c:v>0</c:v>
                </c:pt>
                <c:pt idx="3702">
                  <c:v>0</c:v>
                </c:pt>
                <c:pt idx="3703">
                  <c:v>0</c:v>
                </c:pt>
                <c:pt idx="3704">
                  <c:v>0</c:v>
                </c:pt>
                <c:pt idx="3705">
                  <c:v>0</c:v>
                </c:pt>
                <c:pt idx="3706">
                  <c:v>0</c:v>
                </c:pt>
                <c:pt idx="3707">
                  <c:v>0</c:v>
                </c:pt>
                <c:pt idx="3708">
                  <c:v>0</c:v>
                </c:pt>
                <c:pt idx="3709">
                  <c:v>0</c:v>
                </c:pt>
                <c:pt idx="3710">
                  <c:v>0</c:v>
                </c:pt>
                <c:pt idx="3711">
                  <c:v>0</c:v>
                </c:pt>
                <c:pt idx="3712">
                  <c:v>0</c:v>
                </c:pt>
                <c:pt idx="3713">
                  <c:v>0</c:v>
                </c:pt>
                <c:pt idx="3714">
                  <c:v>0</c:v>
                </c:pt>
                <c:pt idx="3715">
                  <c:v>0</c:v>
                </c:pt>
                <c:pt idx="3716">
                  <c:v>0</c:v>
                </c:pt>
                <c:pt idx="3717">
                  <c:v>0</c:v>
                </c:pt>
                <c:pt idx="3718">
                  <c:v>0</c:v>
                </c:pt>
                <c:pt idx="3719">
                  <c:v>0</c:v>
                </c:pt>
                <c:pt idx="3720">
                  <c:v>0</c:v>
                </c:pt>
                <c:pt idx="3721">
                  <c:v>0</c:v>
                </c:pt>
                <c:pt idx="3722">
                  <c:v>0</c:v>
                </c:pt>
                <c:pt idx="3723">
                  <c:v>0</c:v>
                </c:pt>
                <c:pt idx="3724">
                  <c:v>0</c:v>
                </c:pt>
                <c:pt idx="3725">
                  <c:v>0</c:v>
                </c:pt>
                <c:pt idx="3726">
                  <c:v>0</c:v>
                </c:pt>
                <c:pt idx="3727">
                  <c:v>0</c:v>
                </c:pt>
                <c:pt idx="3728">
                  <c:v>0</c:v>
                </c:pt>
                <c:pt idx="3729">
                  <c:v>0</c:v>
                </c:pt>
                <c:pt idx="3730">
                  <c:v>0</c:v>
                </c:pt>
                <c:pt idx="3731">
                  <c:v>0</c:v>
                </c:pt>
                <c:pt idx="3732">
                  <c:v>0</c:v>
                </c:pt>
                <c:pt idx="3733">
                  <c:v>0</c:v>
                </c:pt>
                <c:pt idx="3734">
                  <c:v>0</c:v>
                </c:pt>
                <c:pt idx="3735">
                  <c:v>0</c:v>
                </c:pt>
                <c:pt idx="3736">
                  <c:v>0</c:v>
                </c:pt>
                <c:pt idx="3737">
                  <c:v>0</c:v>
                </c:pt>
                <c:pt idx="3738">
                  <c:v>0</c:v>
                </c:pt>
                <c:pt idx="3739">
                  <c:v>0</c:v>
                </c:pt>
                <c:pt idx="3740">
                  <c:v>0</c:v>
                </c:pt>
                <c:pt idx="3741">
                  <c:v>0</c:v>
                </c:pt>
                <c:pt idx="3742">
                  <c:v>0</c:v>
                </c:pt>
                <c:pt idx="3743">
                  <c:v>0</c:v>
                </c:pt>
                <c:pt idx="3744">
                  <c:v>0</c:v>
                </c:pt>
                <c:pt idx="3745">
                  <c:v>0</c:v>
                </c:pt>
                <c:pt idx="3746">
                  <c:v>0</c:v>
                </c:pt>
                <c:pt idx="3747">
                  <c:v>0</c:v>
                </c:pt>
                <c:pt idx="3748">
                  <c:v>0</c:v>
                </c:pt>
                <c:pt idx="3749">
                  <c:v>0</c:v>
                </c:pt>
                <c:pt idx="3750">
                  <c:v>0</c:v>
                </c:pt>
                <c:pt idx="3751">
                  <c:v>0</c:v>
                </c:pt>
                <c:pt idx="3752">
                  <c:v>0</c:v>
                </c:pt>
                <c:pt idx="3753">
                  <c:v>0</c:v>
                </c:pt>
                <c:pt idx="3754">
                  <c:v>0</c:v>
                </c:pt>
                <c:pt idx="3755">
                  <c:v>0</c:v>
                </c:pt>
                <c:pt idx="3756">
                  <c:v>0</c:v>
                </c:pt>
                <c:pt idx="3757">
                  <c:v>0</c:v>
                </c:pt>
                <c:pt idx="3758">
                  <c:v>0</c:v>
                </c:pt>
                <c:pt idx="3759">
                  <c:v>0</c:v>
                </c:pt>
                <c:pt idx="3760">
                  <c:v>0</c:v>
                </c:pt>
                <c:pt idx="3761">
                  <c:v>0</c:v>
                </c:pt>
                <c:pt idx="3762">
                  <c:v>0</c:v>
                </c:pt>
                <c:pt idx="3763">
                  <c:v>0</c:v>
                </c:pt>
                <c:pt idx="3764">
                  <c:v>0</c:v>
                </c:pt>
                <c:pt idx="3765">
                  <c:v>0</c:v>
                </c:pt>
                <c:pt idx="3766">
                  <c:v>0</c:v>
                </c:pt>
                <c:pt idx="3767">
                  <c:v>0</c:v>
                </c:pt>
                <c:pt idx="3768">
                  <c:v>0</c:v>
                </c:pt>
                <c:pt idx="3769">
                  <c:v>0</c:v>
                </c:pt>
                <c:pt idx="3770">
                  <c:v>0</c:v>
                </c:pt>
                <c:pt idx="3771">
                  <c:v>0</c:v>
                </c:pt>
                <c:pt idx="3772">
                  <c:v>0</c:v>
                </c:pt>
                <c:pt idx="3773">
                  <c:v>0</c:v>
                </c:pt>
                <c:pt idx="3774">
                  <c:v>0</c:v>
                </c:pt>
                <c:pt idx="3775">
                  <c:v>0</c:v>
                </c:pt>
                <c:pt idx="3776">
                  <c:v>0</c:v>
                </c:pt>
                <c:pt idx="3777">
                  <c:v>0</c:v>
                </c:pt>
                <c:pt idx="3778">
                  <c:v>0</c:v>
                </c:pt>
                <c:pt idx="3779">
                  <c:v>0</c:v>
                </c:pt>
                <c:pt idx="3780">
                  <c:v>0</c:v>
                </c:pt>
                <c:pt idx="3781">
                  <c:v>0</c:v>
                </c:pt>
                <c:pt idx="3782">
                  <c:v>0</c:v>
                </c:pt>
                <c:pt idx="3783">
                  <c:v>0</c:v>
                </c:pt>
                <c:pt idx="3784">
                  <c:v>0</c:v>
                </c:pt>
                <c:pt idx="3785">
                  <c:v>0</c:v>
                </c:pt>
                <c:pt idx="3786">
                  <c:v>0</c:v>
                </c:pt>
                <c:pt idx="3787">
                  <c:v>0</c:v>
                </c:pt>
                <c:pt idx="3788">
                  <c:v>0</c:v>
                </c:pt>
                <c:pt idx="3789">
                  <c:v>0</c:v>
                </c:pt>
                <c:pt idx="3790">
                  <c:v>0</c:v>
                </c:pt>
                <c:pt idx="3791">
                  <c:v>0</c:v>
                </c:pt>
                <c:pt idx="3792">
                  <c:v>0</c:v>
                </c:pt>
                <c:pt idx="3793">
                  <c:v>0</c:v>
                </c:pt>
                <c:pt idx="3794">
                  <c:v>0</c:v>
                </c:pt>
                <c:pt idx="3795">
                  <c:v>0</c:v>
                </c:pt>
                <c:pt idx="3796">
                  <c:v>0</c:v>
                </c:pt>
                <c:pt idx="3797">
                  <c:v>0</c:v>
                </c:pt>
                <c:pt idx="3798">
                  <c:v>0</c:v>
                </c:pt>
                <c:pt idx="3799">
                  <c:v>0</c:v>
                </c:pt>
                <c:pt idx="3800">
                  <c:v>0</c:v>
                </c:pt>
                <c:pt idx="3801">
                  <c:v>0</c:v>
                </c:pt>
                <c:pt idx="3802">
                  <c:v>0</c:v>
                </c:pt>
                <c:pt idx="3803">
                  <c:v>0</c:v>
                </c:pt>
                <c:pt idx="3804">
                  <c:v>0</c:v>
                </c:pt>
                <c:pt idx="3805">
                  <c:v>0</c:v>
                </c:pt>
                <c:pt idx="3806">
                  <c:v>0</c:v>
                </c:pt>
                <c:pt idx="3807">
                  <c:v>0</c:v>
                </c:pt>
                <c:pt idx="3808">
                  <c:v>0</c:v>
                </c:pt>
                <c:pt idx="3809">
                  <c:v>0</c:v>
                </c:pt>
                <c:pt idx="3810">
                  <c:v>0</c:v>
                </c:pt>
                <c:pt idx="3811">
                  <c:v>0</c:v>
                </c:pt>
                <c:pt idx="3812">
                  <c:v>0</c:v>
                </c:pt>
                <c:pt idx="3813">
                  <c:v>0</c:v>
                </c:pt>
                <c:pt idx="3814">
                  <c:v>0</c:v>
                </c:pt>
                <c:pt idx="3815">
                  <c:v>0</c:v>
                </c:pt>
                <c:pt idx="3816">
                  <c:v>0</c:v>
                </c:pt>
                <c:pt idx="3817">
                  <c:v>0</c:v>
                </c:pt>
                <c:pt idx="3818">
                  <c:v>0</c:v>
                </c:pt>
                <c:pt idx="3819">
                  <c:v>0</c:v>
                </c:pt>
                <c:pt idx="3820">
                  <c:v>0</c:v>
                </c:pt>
                <c:pt idx="3821">
                  <c:v>0</c:v>
                </c:pt>
                <c:pt idx="3822">
                  <c:v>0</c:v>
                </c:pt>
                <c:pt idx="3823">
                  <c:v>0</c:v>
                </c:pt>
                <c:pt idx="3824">
                  <c:v>0</c:v>
                </c:pt>
                <c:pt idx="3825">
                  <c:v>0</c:v>
                </c:pt>
                <c:pt idx="3826">
                  <c:v>0</c:v>
                </c:pt>
                <c:pt idx="3827">
                  <c:v>0</c:v>
                </c:pt>
                <c:pt idx="3828">
                  <c:v>0</c:v>
                </c:pt>
                <c:pt idx="3829">
                  <c:v>0</c:v>
                </c:pt>
                <c:pt idx="3830">
                  <c:v>0</c:v>
                </c:pt>
                <c:pt idx="3831">
                  <c:v>0</c:v>
                </c:pt>
                <c:pt idx="3832">
                  <c:v>0</c:v>
                </c:pt>
                <c:pt idx="3833">
                  <c:v>0</c:v>
                </c:pt>
                <c:pt idx="3834">
                  <c:v>0</c:v>
                </c:pt>
                <c:pt idx="3835">
                  <c:v>0</c:v>
                </c:pt>
                <c:pt idx="3836">
                  <c:v>0</c:v>
                </c:pt>
                <c:pt idx="3837">
                  <c:v>0</c:v>
                </c:pt>
                <c:pt idx="3838">
                  <c:v>0</c:v>
                </c:pt>
                <c:pt idx="3839">
                  <c:v>0</c:v>
                </c:pt>
                <c:pt idx="3840">
                  <c:v>0</c:v>
                </c:pt>
                <c:pt idx="3841">
                  <c:v>0</c:v>
                </c:pt>
                <c:pt idx="3842">
                  <c:v>0</c:v>
                </c:pt>
                <c:pt idx="3843">
                  <c:v>0</c:v>
                </c:pt>
                <c:pt idx="3844">
                  <c:v>0</c:v>
                </c:pt>
                <c:pt idx="3845">
                  <c:v>0</c:v>
                </c:pt>
                <c:pt idx="3846">
                  <c:v>0</c:v>
                </c:pt>
                <c:pt idx="3847">
                  <c:v>0</c:v>
                </c:pt>
                <c:pt idx="3848">
                  <c:v>0</c:v>
                </c:pt>
                <c:pt idx="3849">
                  <c:v>0</c:v>
                </c:pt>
                <c:pt idx="3850">
                  <c:v>0</c:v>
                </c:pt>
                <c:pt idx="3851">
                  <c:v>2.5000000000000001E-3</c:v>
                </c:pt>
                <c:pt idx="3852">
                  <c:v>1.6666666666666668E-3</c:v>
                </c:pt>
                <c:pt idx="3853">
                  <c:v>0</c:v>
                </c:pt>
                <c:pt idx="3854">
                  <c:v>0</c:v>
                </c:pt>
                <c:pt idx="3855">
                  <c:v>0</c:v>
                </c:pt>
                <c:pt idx="3856">
                  <c:v>0</c:v>
                </c:pt>
                <c:pt idx="3857">
                  <c:v>0</c:v>
                </c:pt>
                <c:pt idx="3858">
                  <c:v>0</c:v>
                </c:pt>
                <c:pt idx="3859">
                  <c:v>0</c:v>
                </c:pt>
                <c:pt idx="3860">
                  <c:v>0</c:v>
                </c:pt>
                <c:pt idx="3861">
                  <c:v>0</c:v>
                </c:pt>
                <c:pt idx="3862">
                  <c:v>0</c:v>
                </c:pt>
                <c:pt idx="3863">
                  <c:v>0</c:v>
                </c:pt>
                <c:pt idx="3864">
                  <c:v>0</c:v>
                </c:pt>
                <c:pt idx="3865">
                  <c:v>0</c:v>
                </c:pt>
                <c:pt idx="3866">
                  <c:v>0</c:v>
                </c:pt>
                <c:pt idx="3867">
                  <c:v>0</c:v>
                </c:pt>
                <c:pt idx="3868">
                  <c:v>0</c:v>
                </c:pt>
                <c:pt idx="3869">
                  <c:v>0</c:v>
                </c:pt>
                <c:pt idx="3870">
                  <c:v>0</c:v>
                </c:pt>
                <c:pt idx="3871">
                  <c:v>0</c:v>
                </c:pt>
                <c:pt idx="3872">
                  <c:v>0</c:v>
                </c:pt>
                <c:pt idx="3873">
                  <c:v>0</c:v>
                </c:pt>
                <c:pt idx="3874">
                  <c:v>0</c:v>
                </c:pt>
                <c:pt idx="3875">
                  <c:v>0</c:v>
                </c:pt>
                <c:pt idx="3876">
                  <c:v>0</c:v>
                </c:pt>
                <c:pt idx="3877">
                  <c:v>0</c:v>
                </c:pt>
                <c:pt idx="3878">
                  <c:v>0</c:v>
                </c:pt>
                <c:pt idx="3879">
                  <c:v>0</c:v>
                </c:pt>
                <c:pt idx="3880">
                  <c:v>0</c:v>
                </c:pt>
                <c:pt idx="3881">
                  <c:v>0</c:v>
                </c:pt>
                <c:pt idx="3882">
                  <c:v>0</c:v>
                </c:pt>
                <c:pt idx="3883">
                  <c:v>0</c:v>
                </c:pt>
                <c:pt idx="3884">
                  <c:v>0</c:v>
                </c:pt>
                <c:pt idx="3885">
                  <c:v>0</c:v>
                </c:pt>
                <c:pt idx="3886">
                  <c:v>0</c:v>
                </c:pt>
                <c:pt idx="3887">
                  <c:v>0</c:v>
                </c:pt>
                <c:pt idx="3888">
                  <c:v>0</c:v>
                </c:pt>
                <c:pt idx="3889">
                  <c:v>0</c:v>
                </c:pt>
                <c:pt idx="3890">
                  <c:v>0</c:v>
                </c:pt>
                <c:pt idx="3891">
                  <c:v>0</c:v>
                </c:pt>
                <c:pt idx="3892">
                  <c:v>0</c:v>
                </c:pt>
                <c:pt idx="3893">
                  <c:v>0</c:v>
                </c:pt>
                <c:pt idx="3894">
                  <c:v>0</c:v>
                </c:pt>
                <c:pt idx="3895">
                  <c:v>0</c:v>
                </c:pt>
                <c:pt idx="3896">
                  <c:v>0</c:v>
                </c:pt>
                <c:pt idx="3897">
                  <c:v>0</c:v>
                </c:pt>
                <c:pt idx="3898">
                  <c:v>0</c:v>
                </c:pt>
                <c:pt idx="3899">
                  <c:v>0</c:v>
                </c:pt>
                <c:pt idx="3900">
                  <c:v>0</c:v>
                </c:pt>
                <c:pt idx="3901">
                  <c:v>0</c:v>
                </c:pt>
                <c:pt idx="3902">
                  <c:v>0</c:v>
                </c:pt>
                <c:pt idx="3903">
                  <c:v>0</c:v>
                </c:pt>
                <c:pt idx="3904">
                  <c:v>0</c:v>
                </c:pt>
                <c:pt idx="3905">
                  <c:v>0</c:v>
                </c:pt>
                <c:pt idx="3906">
                  <c:v>0</c:v>
                </c:pt>
                <c:pt idx="3907">
                  <c:v>0</c:v>
                </c:pt>
                <c:pt idx="3908">
                  <c:v>0</c:v>
                </c:pt>
                <c:pt idx="3909">
                  <c:v>0</c:v>
                </c:pt>
                <c:pt idx="3910">
                  <c:v>0</c:v>
                </c:pt>
                <c:pt idx="3911">
                  <c:v>0</c:v>
                </c:pt>
                <c:pt idx="3912">
                  <c:v>0</c:v>
                </c:pt>
                <c:pt idx="3913">
                  <c:v>0</c:v>
                </c:pt>
                <c:pt idx="3914">
                  <c:v>0</c:v>
                </c:pt>
                <c:pt idx="3915">
                  <c:v>0</c:v>
                </c:pt>
                <c:pt idx="3916">
                  <c:v>0</c:v>
                </c:pt>
                <c:pt idx="3917">
                  <c:v>0</c:v>
                </c:pt>
                <c:pt idx="3918">
                  <c:v>0</c:v>
                </c:pt>
                <c:pt idx="3919">
                  <c:v>0</c:v>
                </c:pt>
                <c:pt idx="3920">
                  <c:v>0</c:v>
                </c:pt>
                <c:pt idx="3921">
                  <c:v>0</c:v>
                </c:pt>
                <c:pt idx="3922">
                  <c:v>0</c:v>
                </c:pt>
                <c:pt idx="3923">
                  <c:v>0</c:v>
                </c:pt>
                <c:pt idx="3924">
                  <c:v>0</c:v>
                </c:pt>
                <c:pt idx="3925">
                  <c:v>0</c:v>
                </c:pt>
                <c:pt idx="3926">
                  <c:v>0</c:v>
                </c:pt>
                <c:pt idx="3927">
                  <c:v>0</c:v>
                </c:pt>
                <c:pt idx="3928">
                  <c:v>0</c:v>
                </c:pt>
                <c:pt idx="3929">
                  <c:v>0</c:v>
                </c:pt>
                <c:pt idx="3930">
                  <c:v>0</c:v>
                </c:pt>
                <c:pt idx="3931">
                  <c:v>0</c:v>
                </c:pt>
                <c:pt idx="3932">
                  <c:v>0</c:v>
                </c:pt>
                <c:pt idx="3933">
                  <c:v>0</c:v>
                </c:pt>
                <c:pt idx="3934">
                  <c:v>0</c:v>
                </c:pt>
                <c:pt idx="3935">
                  <c:v>0</c:v>
                </c:pt>
                <c:pt idx="3936">
                  <c:v>0</c:v>
                </c:pt>
                <c:pt idx="3937">
                  <c:v>0</c:v>
                </c:pt>
                <c:pt idx="3938">
                  <c:v>0</c:v>
                </c:pt>
                <c:pt idx="3939">
                  <c:v>0</c:v>
                </c:pt>
                <c:pt idx="3940">
                  <c:v>0</c:v>
                </c:pt>
                <c:pt idx="3941">
                  <c:v>0</c:v>
                </c:pt>
                <c:pt idx="3942">
                  <c:v>0</c:v>
                </c:pt>
                <c:pt idx="3943">
                  <c:v>0</c:v>
                </c:pt>
                <c:pt idx="3944">
                  <c:v>0</c:v>
                </c:pt>
                <c:pt idx="3945">
                  <c:v>0</c:v>
                </c:pt>
                <c:pt idx="3946">
                  <c:v>0</c:v>
                </c:pt>
                <c:pt idx="3947">
                  <c:v>0</c:v>
                </c:pt>
                <c:pt idx="3948">
                  <c:v>0</c:v>
                </c:pt>
                <c:pt idx="3949">
                  <c:v>0</c:v>
                </c:pt>
                <c:pt idx="3950">
                  <c:v>0</c:v>
                </c:pt>
                <c:pt idx="3951">
                  <c:v>0</c:v>
                </c:pt>
                <c:pt idx="3952">
                  <c:v>0</c:v>
                </c:pt>
                <c:pt idx="3953">
                  <c:v>0</c:v>
                </c:pt>
                <c:pt idx="3954">
                  <c:v>0</c:v>
                </c:pt>
                <c:pt idx="3955">
                  <c:v>0</c:v>
                </c:pt>
                <c:pt idx="3956">
                  <c:v>0</c:v>
                </c:pt>
                <c:pt idx="3957">
                  <c:v>0</c:v>
                </c:pt>
                <c:pt idx="3958">
                  <c:v>0</c:v>
                </c:pt>
                <c:pt idx="3959">
                  <c:v>0</c:v>
                </c:pt>
                <c:pt idx="3960">
                  <c:v>0</c:v>
                </c:pt>
                <c:pt idx="3961">
                  <c:v>0</c:v>
                </c:pt>
                <c:pt idx="3962">
                  <c:v>0</c:v>
                </c:pt>
                <c:pt idx="3963">
                  <c:v>0</c:v>
                </c:pt>
                <c:pt idx="3964">
                  <c:v>0</c:v>
                </c:pt>
                <c:pt idx="3965">
                  <c:v>0</c:v>
                </c:pt>
                <c:pt idx="3966">
                  <c:v>0</c:v>
                </c:pt>
                <c:pt idx="3967">
                  <c:v>0</c:v>
                </c:pt>
                <c:pt idx="3968">
                  <c:v>0</c:v>
                </c:pt>
                <c:pt idx="3969">
                  <c:v>0</c:v>
                </c:pt>
                <c:pt idx="3970">
                  <c:v>0</c:v>
                </c:pt>
                <c:pt idx="3971">
                  <c:v>0</c:v>
                </c:pt>
                <c:pt idx="3972">
                  <c:v>0</c:v>
                </c:pt>
                <c:pt idx="3973">
                  <c:v>0</c:v>
                </c:pt>
                <c:pt idx="3974">
                  <c:v>0</c:v>
                </c:pt>
                <c:pt idx="3975">
                  <c:v>0</c:v>
                </c:pt>
                <c:pt idx="3976">
                  <c:v>0</c:v>
                </c:pt>
                <c:pt idx="3977">
                  <c:v>0</c:v>
                </c:pt>
                <c:pt idx="3978">
                  <c:v>0</c:v>
                </c:pt>
                <c:pt idx="3979">
                  <c:v>0</c:v>
                </c:pt>
                <c:pt idx="3980">
                  <c:v>0</c:v>
                </c:pt>
                <c:pt idx="3981">
                  <c:v>0</c:v>
                </c:pt>
                <c:pt idx="3982">
                  <c:v>0</c:v>
                </c:pt>
                <c:pt idx="3983">
                  <c:v>0</c:v>
                </c:pt>
                <c:pt idx="3984">
                  <c:v>0</c:v>
                </c:pt>
                <c:pt idx="3985">
                  <c:v>0</c:v>
                </c:pt>
                <c:pt idx="3986">
                  <c:v>0</c:v>
                </c:pt>
                <c:pt idx="3987">
                  <c:v>0</c:v>
                </c:pt>
                <c:pt idx="3988">
                  <c:v>0</c:v>
                </c:pt>
                <c:pt idx="3989">
                  <c:v>0</c:v>
                </c:pt>
                <c:pt idx="3990">
                  <c:v>0</c:v>
                </c:pt>
                <c:pt idx="3991">
                  <c:v>0</c:v>
                </c:pt>
                <c:pt idx="3992">
                  <c:v>0</c:v>
                </c:pt>
                <c:pt idx="3993">
                  <c:v>0</c:v>
                </c:pt>
                <c:pt idx="3994">
                  <c:v>0</c:v>
                </c:pt>
                <c:pt idx="3995">
                  <c:v>0</c:v>
                </c:pt>
                <c:pt idx="3996">
                  <c:v>0</c:v>
                </c:pt>
                <c:pt idx="3997">
                  <c:v>0</c:v>
                </c:pt>
                <c:pt idx="3998">
                  <c:v>0</c:v>
                </c:pt>
                <c:pt idx="3999">
                  <c:v>8.3333333333333339E-4</c:v>
                </c:pt>
                <c:pt idx="4000">
                  <c:v>0</c:v>
                </c:pt>
                <c:pt idx="4001">
                  <c:v>0</c:v>
                </c:pt>
                <c:pt idx="4002">
                  <c:v>0</c:v>
                </c:pt>
                <c:pt idx="4003">
                  <c:v>0</c:v>
                </c:pt>
                <c:pt idx="4004">
                  <c:v>0</c:v>
                </c:pt>
                <c:pt idx="4005">
                  <c:v>0</c:v>
                </c:pt>
                <c:pt idx="4006">
                  <c:v>0</c:v>
                </c:pt>
                <c:pt idx="4007">
                  <c:v>0</c:v>
                </c:pt>
                <c:pt idx="4008">
                  <c:v>0</c:v>
                </c:pt>
                <c:pt idx="4009">
                  <c:v>0</c:v>
                </c:pt>
                <c:pt idx="4010">
                  <c:v>0</c:v>
                </c:pt>
                <c:pt idx="4011">
                  <c:v>0</c:v>
                </c:pt>
                <c:pt idx="4012">
                  <c:v>0</c:v>
                </c:pt>
                <c:pt idx="4013">
                  <c:v>0</c:v>
                </c:pt>
                <c:pt idx="4014">
                  <c:v>0</c:v>
                </c:pt>
                <c:pt idx="4015">
                  <c:v>8.3333333333333339E-4</c:v>
                </c:pt>
                <c:pt idx="4016">
                  <c:v>0</c:v>
                </c:pt>
                <c:pt idx="4017">
                  <c:v>0</c:v>
                </c:pt>
                <c:pt idx="4018">
                  <c:v>0</c:v>
                </c:pt>
                <c:pt idx="4019">
                  <c:v>0</c:v>
                </c:pt>
                <c:pt idx="4020">
                  <c:v>0</c:v>
                </c:pt>
                <c:pt idx="4021">
                  <c:v>0</c:v>
                </c:pt>
                <c:pt idx="4022">
                  <c:v>0</c:v>
                </c:pt>
                <c:pt idx="4023">
                  <c:v>0</c:v>
                </c:pt>
                <c:pt idx="4024">
                  <c:v>0</c:v>
                </c:pt>
                <c:pt idx="4025">
                  <c:v>0</c:v>
                </c:pt>
                <c:pt idx="4026">
                  <c:v>0</c:v>
                </c:pt>
                <c:pt idx="4027">
                  <c:v>0</c:v>
                </c:pt>
                <c:pt idx="4028">
                  <c:v>0</c:v>
                </c:pt>
                <c:pt idx="4029">
                  <c:v>0</c:v>
                </c:pt>
                <c:pt idx="4030">
                  <c:v>0</c:v>
                </c:pt>
                <c:pt idx="4031">
                  <c:v>0</c:v>
                </c:pt>
                <c:pt idx="4032">
                  <c:v>0</c:v>
                </c:pt>
                <c:pt idx="4033">
                  <c:v>0</c:v>
                </c:pt>
                <c:pt idx="4034">
                  <c:v>0</c:v>
                </c:pt>
                <c:pt idx="4035">
                  <c:v>0</c:v>
                </c:pt>
                <c:pt idx="4036">
                  <c:v>0</c:v>
                </c:pt>
                <c:pt idx="4037">
                  <c:v>0</c:v>
                </c:pt>
                <c:pt idx="4038">
                  <c:v>0</c:v>
                </c:pt>
                <c:pt idx="4039">
                  <c:v>0</c:v>
                </c:pt>
                <c:pt idx="4040">
                  <c:v>0</c:v>
                </c:pt>
                <c:pt idx="4041">
                  <c:v>0</c:v>
                </c:pt>
                <c:pt idx="4042">
                  <c:v>0</c:v>
                </c:pt>
                <c:pt idx="4043">
                  <c:v>0</c:v>
                </c:pt>
                <c:pt idx="4044">
                  <c:v>0</c:v>
                </c:pt>
                <c:pt idx="4045">
                  <c:v>0</c:v>
                </c:pt>
                <c:pt idx="4046">
                  <c:v>0</c:v>
                </c:pt>
                <c:pt idx="4047">
                  <c:v>0</c:v>
                </c:pt>
                <c:pt idx="4048">
                  <c:v>0</c:v>
                </c:pt>
                <c:pt idx="4049">
                  <c:v>0</c:v>
                </c:pt>
                <c:pt idx="4050">
                  <c:v>0</c:v>
                </c:pt>
                <c:pt idx="4051">
                  <c:v>0</c:v>
                </c:pt>
                <c:pt idx="4052">
                  <c:v>0</c:v>
                </c:pt>
                <c:pt idx="4053">
                  <c:v>0</c:v>
                </c:pt>
                <c:pt idx="4054">
                  <c:v>0</c:v>
                </c:pt>
                <c:pt idx="4055">
                  <c:v>0</c:v>
                </c:pt>
                <c:pt idx="4056">
                  <c:v>0</c:v>
                </c:pt>
                <c:pt idx="4057">
                  <c:v>0</c:v>
                </c:pt>
                <c:pt idx="4058">
                  <c:v>0</c:v>
                </c:pt>
                <c:pt idx="4059">
                  <c:v>0</c:v>
                </c:pt>
                <c:pt idx="4060">
                  <c:v>0</c:v>
                </c:pt>
                <c:pt idx="4061">
                  <c:v>0</c:v>
                </c:pt>
                <c:pt idx="4062">
                  <c:v>0</c:v>
                </c:pt>
                <c:pt idx="4063">
                  <c:v>0</c:v>
                </c:pt>
                <c:pt idx="4064">
                  <c:v>0</c:v>
                </c:pt>
                <c:pt idx="4065">
                  <c:v>0</c:v>
                </c:pt>
                <c:pt idx="4066">
                  <c:v>0</c:v>
                </c:pt>
                <c:pt idx="4067">
                  <c:v>0</c:v>
                </c:pt>
                <c:pt idx="4068">
                  <c:v>0</c:v>
                </c:pt>
                <c:pt idx="4069">
                  <c:v>0</c:v>
                </c:pt>
                <c:pt idx="4070">
                  <c:v>0</c:v>
                </c:pt>
                <c:pt idx="4071">
                  <c:v>0</c:v>
                </c:pt>
                <c:pt idx="4072">
                  <c:v>0</c:v>
                </c:pt>
                <c:pt idx="4073">
                  <c:v>0</c:v>
                </c:pt>
                <c:pt idx="4074">
                  <c:v>0</c:v>
                </c:pt>
                <c:pt idx="4075">
                  <c:v>0</c:v>
                </c:pt>
                <c:pt idx="4076">
                  <c:v>0</c:v>
                </c:pt>
                <c:pt idx="4077">
                  <c:v>0</c:v>
                </c:pt>
                <c:pt idx="4078">
                  <c:v>0</c:v>
                </c:pt>
                <c:pt idx="4079">
                  <c:v>8.3333333333333339E-4</c:v>
                </c:pt>
                <c:pt idx="4080">
                  <c:v>0</c:v>
                </c:pt>
                <c:pt idx="4081">
                  <c:v>0</c:v>
                </c:pt>
                <c:pt idx="4082">
                  <c:v>0</c:v>
                </c:pt>
                <c:pt idx="4083">
                  <c:v>0</c:v>
                </c:pt>
                <c:pt idx="4084">
                  <c:v>0</c:v>
                </c:pt>
                <c:pt idx="4085">
                  <c:v>0</c:v>
                </c:pt>
                <c:pt idx="4086">
                  <c:v>0</c:v>
                </c:pt>
                <c:pt idx="4087">
                  <c:v>0</c:v>
                </c:pt>
                <c:pt idx="4088">
                  <c:v>0</c:v>
                </c:pt>
                <c:pt idx="4089">
                  <c:v>0</c:v>
                </c:pt>
                <c:pt idx="4090">
                  <c:v>0</c:v>
                </c:pt>
                <c:pt idx="4091">
                  <c:v>0</c:v>
                </c:pt>
                <c:pt idx="4092">
                  <c:v>0</c:v>
                </c:pt>
                <c:pt idx="4093">
                  <c:v>0</c:v>
                </c:pt>
                <c:pt idx="4094">
                  <c:v>0</c:v>
                </c:pt>
                <c:pt idx="4095">
                  <c:v>0</c:v>
                </c:pt>
                <c:pt idx="4096">
                  <c:v>0</c:v>
                </c:pt>
                <c:pt idx="4097">
                  <c:v>0</c:v>
                </c:pt>
                <c:pt idx="4098">
                  <c:v>0</c:v>
                </c:pt>
                <c:pt idx="4099">
                  <c:v>0</c:v>
                </c:pt>
                <c:pt idx="4100">
                  <c:v>0</c:v>
                </c:pt>
                <c:pt idx="4101">
                  <c:v>0</c:v>
                </c:pt>
                <c:pt idx="4102">
                  <c:v>0</c:v>
                </c:pt>
                <c:pt idx="4103">
                  <c:v>0</c:v>
                </c:pt>
                <c:pt idx="4104">
                  <c:v>0</c:v>
                </c:pt>
                <c:pt idx="4105">
                  <c:v>0</c:v>
                </c:pt>
                <c:pt idx="4106">
                  <c:v>0</c:v>
                </c:pt>
                <c:pt idx="4107">
                  <c:v>0</c:v>
                </c:pt>
                <c:pt idx="4108">
                  <c:v>0</c:v>
                </c:pt>
                <c:pt idx="4109">
                  <c:v>0</c:v>
                </c:pt>
                <c:pt idx="4110">
                  <c:v>0</c:v>
                </c:pt>
                <c:pt idx="4111">
                  <c:v>0</c:v>
                </c:pt>
                <c:pt idx="4112">
                  <c:v>0</c:v>
                </c:pt>
                <c:pt idx="4113">
                  <c:v>0</c:v>
                </c:pt>
                <c:pt idx="4114">
                  <c:v>0</c:v>
                </c:pt>
                <c:pt idx="4115">
                  <c:v>0</c:v>
                </c:pt>
                <c:pt idx="4116">
                  <c:v>0</c:v>
                </c:pt>
                <c:pt idx="4117">
                  <c:v>0</c:v>
                </c:pt>
                <c:pt idx="4118">
                  <c:v>0</c:v>
                </c:pt>
                <c:pt idx="4119">
                  <c:v>0</c:v>
                </c:pt>
                <c:pt idx="4120">
                  <c:v>0</c:v>
                </c:pt>
                <c:pt idx="4121">
                  <c:v>0</c:v>
                </c:pt>
                <c:pt idx="4122">
                  <c:v>0</c:v>
                </c:pt>
                <c:pt idx="4123">
                  <c:v>0</c:v>
                </c:pt>
                <c:pt idx="4124">
                  <c:v>0</c:v>
                </c:pt>
                <c:pt idx="4125">
                  <c:v>0</c:v>
                </c:pt>
                <c:pt idx="4126">
                  <c:v>0</c:v>
                </c:pt>
                <c:pt idx="4127">
                  <c:v>0</c:v>
                </c:pt>
                <c:pt idx="4128">
                  <c:v>0</c:v>
                </c:pt>
                <c:pt idx="4129">
                  <c:v>0</c:v>
                </c:pt>
                <c:pt idx="4130">
                  <c:v>0</c:v>
                </c:pt>
                <c:pt idx="4131">
                  <c:v>0</c:v>
                </c:pt>
                <c:pt idx="4132">
                  <c:v>0</c:v>
                </c:pt>
                <c:pt idx="4133">
                  <c:v>0</c:v>
                </c:pt>
                <c:pt idx="4134">
                  <c:v>0</c:v>
                </c:pt>
                <c:pt idx="4135">
                  <c:v>0</c:v>
                </c:pt>
                <c:pt idx="4136">
                  <c:v>0</c:v>
                </c:pt>
                <c:pt idx="4137">
                  <c:v>0</c:v>
                </c:pt>
                <c:pt idx="4138">
                  <c:v>0</c:v>
                </c:pt>
                <c:pt idx="4139">
                  <c:v>0</c:v>
                </c:pt>
                <c:pt idx="4140">
                  <c:v>0</c:v>
                </c:pt>
                <c:pt idx="4141">
                  <c:v>0</c:v>
                </c:pt>
                <c:pt idx="4142">
                  <c:v>0</c:v>
                </c:pt>
                <c:pt idx="4143">
                  <c:v>0</c:v>
                </c:pt>
                <c:pt idx="4144">
                  <c:v>0</c:v>
                </c:pt>
                <c:pt idx="4145">
                  <c:v>0</c:v>
                </c:pt>
                <c:pt idx="4146">
                  <c:v>0</c:v>
                </c:pt>
                <c:pt idx="4147">
                  <c:v>0</c:v>
                </c:pt>
                <c:pt idx="4148">
                  <c:v>0</c:v>
                </c:pt>
                <c:pt idx="4149">
                  <c:v>0</c:v>
                </c:pt>
                <c:pt idx="4150">
                  <c:v>0</c:v>
                </c:pt>
                <c:pt idx="4151">
                  <c:v>0</c:v>
                </c:pt>
                <c:pt idx="4152">
                  <c:v>0</c:v>
                </c:pt>
                <c:pt idx="4153">
                  <c:v>0</c:v>
                </c:pt>
                <c:pt idx="4154">
                  <c:v>0</c:v>
                </c:pt>
                <c:pt idx="4155">
                  <c:v>0</c:v>
                </c:pt>
                <c:pt idx="4156">
                  <c:v>0</c:v>
                </c:pt>
                <c:pt idx="4157">
                  <c:v>0</c:v>
                </c:pt>
                <c:pt idx="4158">
                  <c:v>0</c:v>
                </c:pt>
                <c:pt idx="4159">
                  <c:v>0</c:v>
                </c:pt>
                <c:pt idx="4160">
                  <c:v>0</c:v>
                </c:pt>
                <c:pt idx="4161">
                  <c:v>0</c:v>
                </c:pt>
                <c:pt idx="4162">
                  <c:v>0</c:v>
                </c:pt>
                <c:pt idx="4163">
                  <c:v>0</c:v>
                </c:pt>
                <c:pt idx="4164">
                  <c:v>0</c:v>
                </c:pt>
                <c:pt idx="4165">
                  <c:v>0</c:v>
                </c:pt>
                <c:pt idx="4166">
                  <c:v>0</c:v>
                </c:pt>
                <c:pt idx="4167">
                  <c:v>0</c:v>
                </c:pt>
                <c:pt idx="4168">
                  <c:v>0</c:v>
                </c:pt>
                <c:pt idx="4169">
                  <c:v>0</c:v>
                </c:pt>
                <c:pt idx="4170">
                  <c:v>0</c:v>
                </c:pt>
                <c:pt idx="4171">
                  <c:v>0</c:v>
                </c:pt>
                <c:pt idx="4172">
                  <c:v>0</c:v>
                </c:pt>
                <c:pt idx="4173">
                  <c:v>0</c:v>
                </c:pt>
                <c:pt idx="4174">
                  <c:v>0</c:v>
                </c:pt>
                <c:pt idx="4175">
                  <c:v>0</c:v>
                </c:pt>
                <c:pt idx="4176">
                  <c:v>0</c:v>
                </c:pt>
                <c:pt idx="4177">
                  <c:v>0</c:v>
                </c:pt>
                <c:pt idx="4178">
                  <c:v>0</c:v>
                </c:pt>
                <c:pt idx="4179">
                  <c:v>0</c:v>
                </c:pt>
                <c:pt idx="4180">
                  <c:v>0</c:v>
                </c:pt>
                <c:pt idx="4181">
                  <c:v>0</c:v>
                </c:pt>
                <c:pt idx="4182">
                  <c:v>0</c:v>
                </c:pt>
                <c:pt idx="4183">
                  <c:v>0</c:v>
                </c:pt>
                <c:pt idx="4184">
                  <c:v>0</c:v>
                </c:pt>
                <c:pt idx="4185">
                  <c:v>0</c:v>
                </c:pt>
                <c:pt idx="4186">
                  <c:v>0</c:v>
                </c:pt>
                <c:pt idx="4187">
                  <c:v>0</c:v>
                </c:pt>
                <c:pt idx="4188">
                  <c:v>0</c:v>
                </c:pt>
                <c:pt idx="4189">
                  <c:v>0</c:v>
                </c:pt>
                <c:pt idx="4190">
                  <c:v>0</c:v>
                </c:pt>
                <c:pt idx="4191">
                  <c:v>0</c:v>
                </c:pt>
                <c:pt idx="4192">
                  <c:v>0</c:v>
                </c:pt>
                <c:pt idx="4193">
                  <c:v>0</c:v>
                </c:pt>
                <c:pt idx="4194">
                  <c:v>0</c:v>
                </c:pt>
                <c:pt idx="4195">
                  <c:v>0</c:v>
                </c:pt>
                <c:pt idx="4196">
                  <c:v>0</c:v>
                </c:pt>
                <c:pt idx="4197">
                  <c:v>0</c:v>
                </c:pt>
                <c:pt idx="4198">
                  <c:v>0</c:v>
                </c:pt>
                <c:pt idx="4199">
                  <c:v>0</c:v>
                </c:pt>
                <c:pt idx="4200">
                  <c:v>0</c:v>
                </c:pt>
                <c:pt idx="4201">
                  <c:v>0</c:v>
                </c:pt>
                <c:pt idx="4202">
                  <c:v>0</c:v>
                </c:pt>
                <c:pt idx="4203">
                  <c:v>0</c:v>
                </c:pt>
                <c:pt idx="4204">
                  <c:v>0</c:v>
                </c:pt>
                <c:pt idx="4205">
                  <c:v>0</c:v>
                </c:pt>
                <c:pt idx="4206">
                  <c:v>0</c:v>
                </c:pt>
                <c:pt idx="4207">
                  <c:v>0</c:v>
                </c:pt>
                <c:pt idx="4208">
                  <c:v>0</c:v>
                </c:pt>
                <c:pt idx="4209">
                  <c:v>0</c:v>
                </c:pt>
                <c:pt idx="4210">
                  <c:v>0</c:v>
                </c:pt>
                <c:pt idx="4211">
                  <c:v>0</c:v>
                </c:pt>
                <c:pt idx="4212">
                  <c:v>0</c:v>
                </c:pt>
                <c:pt idx="4213">
                  <c:v>0</c:v>
                </c:pt>
                <c:pt idx="4214">
                  <c:v>0</c:v>
                </c:pt>
                <c:pt idx="4215">
                  <c:v>0</c:v>
                </c:pt>
                <c:pt idx="4216">
                  <c:v>0</c:v>
                </c:pt>
                <c:pt idx="4217">
                  <c:v>0</c:v>
                </c:pt>
                <c:pt idx="4218">
                  <c:v>0</c:v>
                </c:pt>
                <c:pt idx="4219">
                  <c:v>0</c:v>
                </c:pt>
                <c:pt idx="4220">
                  <c:v>0</c:v>
                </c:pt>
                <c:pt idx="4221">
                  <c:v>0</c:v>
                </c:pt>
                <c:pt idx="4222">
                  <c:v>0</c:v>
                </c:pt>
                <c:pt idx="4223">
                  <c:v>0</c:v>
                </c:pt>
                <c:pt idx="4224">
                  <c:v>0</c:v>
                </c:pt>
                <c:pt idx="4225">
                  <c:v>0</c:v>
                </c:pt>
                <c:pt idx="4226">
                  <c:v>0</c:v>
                </c:pt>
                <c:pt idx="4227">
                  <c:v>0</c:v>
                </c:pt>
                <c:pt idx="4228">
                  <c:v>0</c:v>
                </c:pt>
                <c:pt idx="4229">
                  <c:v>0</c:v>
                </c:pt>
                <c:pt idx="4230">
                  <c:v>0</c:v>
                </c:pt>
                <c:pt idx="4231">
                  <c:v>0</c:v>
                </c:pt>
                <c:pt idx="4232">
                  <c:v>0</c:v>
                </c:pt>
                <c:pt idx="4233">
                  <c:v>0</c:v>
                </c:pt>
                <c:pt idx="4234">
                  <c:v>0</c:v>
                </c:pt>
                <c:pt idx="4235">
                  <c:v>0</c:v>
                </c:pt>
                <c:pt idx="4236">
                  <c:v>0</c:v>
                </c:pt>
                <c:pt idx="4237">
                  <c:v>0</c:v>
                </c:pt>
                <c:pt idx="4238">
                  <c:v>0</c:v>
                </c:pt>
                <c:pt idx="4239">
                  <c:v>0</c:v>
                </c:pt>
                <c:pt idx="4240">
                  <c:v>0</c:v>
                </c:pt>
                <c:pt idx="4241">
                  <c:v>0</c:v>
                </c:pt>
                <c:pt idx="4242">
                  <c:v>0</c:v>
                </c:pt>
                <c:pt idx="4243">
                  <c:v>0</c:v>
                </c:pt>
                <c:pt idx="4244">
                  <c:v>0</c:v>
                </c:pt>
                <c:pt idx="4245">
                  <c:v>0</c:v>
                </c:pt>
                <c:pt idx="4246">
                  <c:v>0</c:v>
                </c:pt>
                <c:pt idx="4247">
                  <c:v>0</c:v>
                </c:pt>
                <c:pt idx="4248">
                  <c:v>0</c:v>
                </c:pt>
                <c:pt idx="4249">
                  <c:v>0</c:v>
                </c:pt>
                <c:pt idx="4250">
                  <c:v>0</c:v>
                </c:pt>
                <c:pt idx="4251">
                  <c:v>0</c:v>
                </c:pt>
                <c:pt idx="4252">
                  <c:v>0</c:v>
                </c:pt>
                <c:pt idx="4253">
                  <c:v>0</c:v>
                </c:pt>
                <c:pt idx="4254">
                  <c:v>0</c:v>
                </c:pt>
                <c:pt idx="4255">
                  <c:v>0</c:v>
                </c:pt>
                <c:pt idx="4256">
                  <c:v>0</c:v>
                </c:pt>
                <c:pt idx="4257">
                  <c:v>0</c:v>
                </c:pt>
                <c:pt idx="4258">
                  <c:v>0</c:v>
                </c:pt>
                <c:pt idx="4259">
                  <c:v>0</c:v>
                </c:pt>
                <c:pt idx="4260">
                  <c:v>0</c:v>
                </c:pt>
                <c:pt idx="4261">
                  <c:v>0</c:v>
                </c:pt>
                <c:pt idx="4262">
                  <c:v>0</c:v>
                </c:pt>
                <c:pt idx="4263">
                  <c:v>0</c:v>
                </c:pt>
                <c:pt idx="4264">
                  <c:v>0</c:v>
                </c:pt>
                <c:pt idx="4265">
                  <c:v>0</c:v>
                </c:pt>
                <c:pt idx="4266">
                  <c:v>0</c:v>
                </c:pt>
                <c:pt idx="4267">
                  <c:v>0</c:v>
                </c:pt>
                <c:pt idx="4268">
                  <c:v>0</c:v>
                </c:pt>
                <c:pt idx="4269">
                  <c:v>0</c:v>
                </c:pt>
                <c:pt idx="4270">
                  <c:v>0</c:v>
                </c:pt>
                <c:pt idx="4271">
                  <c:v>0</c:v>
                </c:pt>
                <c:pt idx="4272">
                  <c:v>0</c:v>
                </c:pt>
                <c:pt idx="4273">
                  <c:v>0</c:v>
                </c:pt>
                <c:pt idx="4274">
                  <c:v>0</c:v>
                </c:pt>
                <c:pt idx="4275">
                  <c:v>0</c:v>
                </c:pt>
                <c:pt idx="4276">
                  <c:v>0</c:v>
                </c:pt>
                <c:pt idx="4277">
                  <c:v>0</c:v>
                </c:pt>
                <c:pt idx="4278">
                  <c:v>0</c:v>
                </c:pt>
                <c:pt idx="4279">
                  <c:v>0</c:v>
                </c:pt>
                <c:pt idx="4280">
                  <c:v>0</c:v>
                </c:pt>
                <c:pt idx="4281">
                  <c:v>0</c:v>
                </c:pt>
                <c:pt idx="4282">
                  <c:v>0</c:v>
                </c:pt>
                <c:pt idx="4283">
                  <c:v>0</c:v>
                </c:pt>
                <c:pt idx="4284">
                  <c:v>0</c:v>
                </c:pt>
                <c:pt idx="4285">
                  <c:v>0</c:v>
                </c:pt>
                <c:pt idx="4286">
                  <c:v>0</c:v>
                </c:pt>
                <c:pt idx="4287">
                  <c:v>0</c:v>
                </c:pt>
                <c:pt idx="4288">
                  <c:v>0</c:v>
                </c:pt>
                <c:pt idx="4289">
                  <c:v>0</c:v>
                </c:pt>
                <c:pt idx="4290">
                  <c:v>0</c:v>
                </c:pt>
                <c:pt idx="4291">
                  <c:v>0</c:v>
                </c:pt>
                <c:pt idx="4292">
                  <c:v>0</c:v>
                </c:pt>
                <c:pt idx="4293">
                  <c:v>0</c:v>
                </c:pt>
                <c:pt idx="4294">
                  <c:v>0</c:v>
                </c:pt>
                <c:pt idx="4295">
                  <c:v>0</c:v>
                </c:pt>
                <c:pt idx="4296">
                  <c:v>0</c:v>
                </c:pt>
                <c:pt idx="4297">
                  <c:v>0</c:v>
                </c:pt>
                <c:pt idx="4298">
                  <c:v>0</c:v>
                </c:pt>
                <c:pt idx="4299">
                  <c:v>0</c:v>
                </c:pt>
                <c:pt idx="4300">
                  <c:v>0</c:v>
                </c:pt>
                <c:pt idx="4301">
                  <c:v>0</c:v>
                </c:pt>
                <c:pt idx="4302">
                  <c:v>0</c:v>
                </c:pt>
                <c:pt idx="4303">
                  <c:v>0</c:v>
                </c:pt>
                <c:pt idx="4304">
                  <c:v>0</c:v>
                </c:pt>
                <c:pt idx="4305">
                  <c:v>0</c:v>
                </c:pt>
                <c:pt idx="4306">
                  <c:v>0</c:v>
                </c:pt>
                <c:pt idx="4307">
                  <c:v>0</c:v>
                </c:pt>
                <c:pt idx="4308">
                  <c:v>0</c:v>
                </c:pt>
                <c:pt idx="4309">
                  <c:v>0</c:v>
                </c:pt>
                <c:pt idx="4310">
                  <c:v>0</c:v>
                </c:pt>
                <c:pt idx="4311">
                  <c:v>0</c:v>
                </c:pt>
                <c:pt idx="4312">
                  <c:v>0</c:v>
                </c:pt>
                <c:pt idx="4313">
                  <c:v>0</c:v>
                </c:pt>
                <c:pt idx="4314">
                  <c:v>0</c:v>
                </c:pt>
                <c:pt idx="4315">
                  <c:v>0</c:v>
                </c:pt>
                <c:pt idx="4316">
                  <c:v>0</c:v>
                </c:pt>
                <c:pt idx="4317">
                  <c:v>0</c:v>
                </c:pt>
                <c:pt idx="4318">
                  <c:v>0</c:v>
                </c:pt>
                <c:pt idx="4319">
                  <c:v>0</c:v>
                </c:pt>
                <c:pt idx="4320">
                  <c:v>0</c:v>
                </c:pt>
                <c:pt idx="4321">
                  <c:v>0</c:v>
                </c:pt>
                <c:pt idx="4322">
                  <c:v>0</c:v>
                </c:pt>
                <c:pt idx="4323">
                  <c:v>0</c:v>
                </c:pt>
                <c:pt idx="4324">
                  <c:v>0</c:v>
                </c:pt>
                <c:pt idx="4325">
                  <c:v>0</c:v>
                </c:pt>
                <c:pt idx="4326">
                  <c:v>0</c:v>
                </c:pt>
                <c:pt idx="4327">
                  <c:v>0</c:v>
                </c:pt>
                <c:pt idx="4328">
                  <c:v>0</c:v>
                </c:pt>
                <c:pt idx="4329">
                  <c:v>0</c:v>
                </c:pt>
                <c:pt idx="4330">
                  <c:v>0</c:v>
                </c:pt>
                <c:pt idx="4331">
                  <c:v>0</c:v>
                </c:pt>
                <c:pt idx="4332">
                  <c:v>0</c:v>
                </c:pt>
                <c:pt idx="4333">
                  <c:v>0</c:v>
                </c:pt>
                <c:pt idx="4334">
                  <c:v>0</c:v>
                </c:pt>
                <c:pt idx="4335">
                  <c:v>0</c:v>
                </c:pt>
                <c:pt idx="4336">
                  <c:v>0</c:v>
                </c:pt>
                <c:pt idx="4337">
                  <c:v>0</c:v>
                </c:pt>
                <c:pt idx="4338">
                  <c:v>0</c:v>
                </c:pt>
                <c:pt idx="4339">
                  <c:v>0</c:v>
                </c:pt>
                <c:pt idx="4340">
                  <c:v>0</c:v>
                </c:pt>
                <c:pt idx="4341">
                  <c:v>0</c:v>
                </c:pt>
                <c:pt idx="4342">
                  <c:v>0</c:v>
                </c:pt>
                <c:pt idx="4343">
                  <c:v>0</c:v>
                </c:pt>
                <c:pt idx="4344">
                  <c:v>0</c:v>
                </c:pt>
                <c:pt idx="4345">
                  <c:v>0</c:v>
                </c:pt>
                <c:pt idx="4346">
                  <c:v>0</c:v>
                </c:pt>
                <c:pt idx="4347">
                  <c:v>0</c:v>
                </c:pt>
                <c:pt idx="4348">
                  <c:v>0</c:v>
                </c:pt>
                <c:pt idx="4349">
                  <c:v>0</c:v>
                </c:pt>
                <c:pt idx="4350">
                  <c:v>0</c:v>
                </c:pt>
                <c:pt idx="4351">
                  <c:v>0</c:v>
                </c:pt>
                <c:pt idx="4352">
                  <c:v>0</c:v>
                </c:pt>
                <c:pt idx="4353">
                  <c:v>0</c:v>
                </c:pt>
                <c:pt idx="4354">
                  <c:v>0</c:v>
                </c:pt>
                <c:pt idx="4355">
                  <c:v>0</c:v>
                </c:pt>
                <c:pt idx="4356">
                  <c:v>0</c:v>
                </c:pt>
                <c:pt idx="4357">
                  <c:v>0</c:v>
                </c:pt>
                <c:pt idx="4358">
                  <c:v>0</c:v>
                </c:pt>
                <c:pt idx="4359">
                  <c:v>0</c:v>
                </c:pt>
                <c:pt idx="4360">
                  <c:v>0</c:v>
                </c:pt>
                <c:pt idx="4361">
                  <c:v>0</c:v>
                </c:pt>
                <c:pt idx="4362">
                  <c:v>0</c:v>
                </c:pt>
                <c:pt idx="4363">
                  <c:v>0</c:v>
                </c:pt>
                <c:pt idx="4364">
                  <c:v>0</c:v>
                </c:pt>
                <c:pt idx="4365">
                  <c:v>0</c:v>
                </c:pt>
                <c:pt idx="4366">
                  <c:v>0</c:v>
                </c:pt>
                <c:pt idx="4367">
                  <c:v>0</c:v>
                </c:pt>
                <c:pt idx="4368">
                  <c:v>0</c:v>
                </c:pt>
                <c:pt idx="4369">
                  <c:v>0</c:v>
                </c:pt>
                <c:pt idx="4370">
                  <c:v>0</c:v>
                </c:pt>
                <c:pt idx="4371">
                  <c:v>0</c:v>
                </c:pt>
                <c:pt idx="4372">
                  <c:v>0</c:v>
                </c:pt>
                <c:pt idx="4373">
                  <c:v>0</c:v>
                </c:pt>
                <c:pt idx="4374">
                  <c:v>0</c:v>
                </c:pt>
                <c:pt idx="4375">
                  <c:v>0</c:v>
                </c:pt>
                <c:pt idx="4376">
                  <c:v>0</c:v>
                </c:pt>
                <c:pt idx="4377">
                  <c:v>0</c:v>
                </c:pt>
                <c:pt idx="4378">
                  <c:v>0</c:v>
                </c:pt>
                <c:pt idx="4379">
                  <c:v>0</c:v>
                </c:pt>
                <c:pt idx="4380">
                  <c:v>0</c:v>
                </c:pt>
                <c:pt idx="4381">
                  <c:v>0</c:v>
                </c:pt>
                <c:pt idx="4382">
                  <c:v>0</c:v>
                </c:pt>
                <c:pt idx="4383">
                  <c:v>0</c:v>
                </c:pt>
                <c:pt idx="4384">
                  <c:v>0</c:v>
                </c:pt>
                <c:pt idx="4385">
                  <c:v>0</c:v>
                </c:pt>
                <c:pt idx="4386">
                  <c:v>0</c:v>
                </c:pt>
                <c:pt idx="4387">
                  <c:v>0</c:v>
                </c:pt>
                <c:pt idx="4388">
                  <c:v>0</c:v>
                </c:pt>
                <c:pt idx="4389">
                  <c:v>0</c:v>
                </c:pt>
                <c:pt idx="4390">
                  <c:v>0</c:v>
                </c:pt>
                <c:pt idx="4391">
                  <c:v>0</c:v>
                </c:pt>
                <c:pt idx="4392">
                  <c:v>0</c:v>
                </c:pt>
                <c:pt idx="4393">
                  <c:v>0</c:v>
                </c:pt>
                <c:pt idx="4394">
                  <c:v>0</c:v>
                </c:pt>
                <c:pt idx="4395">
                  <c:v>0</c:v>
                </c:pt>
                <c:pt idx="4396">
                  <c:v>0</c:v>
                </c:pt>
                <c:pt idx="4397">
                  <c:v>0</c:v>
                </c:pt>
                <c:pt idx="4398">
                  <c:v>0</c:v>
                </c:pt>
                <c:pt idx="4399">
                  <c:v>0</c:v>
                </c:pt>
                <c:pt idx="4400">
                  <c:v>0</c:v>
                </c:pt>
                <c:pt idx="4401">
                  <c:v>0</c:v>
                </c:pt>
                <c:pt idx="4402">
                  <c:v>0</c:v>
                </c:pt>
                <c:pt idx="4403">
                  <c:v>0</c:v>
                </c:pt>
                <c:pt idx="4404">
                  <c:v>0</c:v>
                </c:pt>
                <c:pt idx="4405">
                  <c:v>0</c:v>
                </c:pt>
                <c:pt idx="4406">
                  <c:v>0</c:v>
                </c:pt>
                <c:pt idx="4407">
                  <c:v>0</c:v>
                </c:pt>
                <c:pt idx="4408">
                  <c:v>0</c:v>
                </c:pt>
                <c:pt idx="4409">
                  <c:v>0</c:v>
                </c:pt>
                <c:pt idx="4410">
                  <c:v>0</c:v>
                </c:pt>
                <c:pt idx="4411">
                  <c:v>0</c:v>
                </c:pt>
                <c:pt idx="4412">
                  <c:v>0</c:v>
                </c:pt>
                <c:pt idx="4413">
                  <c:v>0</c:v>
                </c:pt>
                <c:pt idx="4414">
                  <c:v>0</c:v>
                </c:pt>
                <c:pt idx="4415">
                  <c:v>0</c:v>
                </c:pt>
                <c:pt idx="4416">
                  <c:v>0</c:v>
                </c:pt>
                <c:pt idx="4417">
                  <c:v>0</c:v>
                </c:pt>
                <c:pt idx="4418">
                  <c:v>0</c:v>
                </c:pt>
                <c:pt idx="4419">
                  <c:v>0</c:v>
                </c:pt>
                <c:pt idx="4420">
                  <c:v>0</c:v>
                </c:pt>
                <c:pt idx="4421">
                  <c:v>0</c:v>
                </c:pt>
                <c:pt idx="4422">
                  <c:v>0</c:v>
                </c:pt>
                <c:pt idx="4423">
                  <c:v>0</c:v>
                </c:pt>
                <c:pt idx="4424">
                  <c:v>0</c:v>
                </c:pt>
                <c:pt idx="4425">
                  <c:v>0</c:v>
                </c:pt>
                <c:pt idx="4426">
                  <c:v>0</c:v>
                </c:pt>
                <c:pt idx="4427">
                  <c:v>0</c:v>
                </c:pt>
                <c:pt idx="4428">
                  <c:v>0</c:v>
                </c:pt>
                <c:pt idx="4429">
                  <c:v>0</c:v>
                </c:pt>
                <c:pt idx="4430">
                  <c:v>0</c:v>
                </c:pt>
                <c:pt idx="4431">
                  <c:v>0</c:v>
                </c:pt>
                <c:pt idx="4432">
                  <c:v>0</c:v>
                </c:pt>
                <c:pt idx="4433">
                  <c:v>0</c:v>
                </c:pt>
                <c:pt idx="4434">
                  <c:v>0</c:v>
                </c:pt>
                <c:pt idx="4435">
                  <c:v>0</c:v>
                </c:pt>
                <c:pt idx="4436">
                  <c:v>0</c:v>
                </c:pt>
                <c:pt idx="4437">
                  <c:v>0</c:v>
                </c:pt>
                <c:pt idx="4438">
                  <c:v>0</c:v>
                </c:pt>
                <c:pt idx="4439">
                  <c:v>0</c:v>
                </c:pt>
                <c:pt idx="4440">
                  <c:v>0</c:v>
                </c:pt>
                <c:pt idx="4441">
                  <c:v>0</c:v>
                </c:pt>
                <c:pt idx="4442">
                  <c:v>0</c:v>
                </c:pt>
                <c:pt idx="4443">
                  <c:v>0</c:v>
                </c:pt>
                <c:pt idx="4444">
                  <c:v>0</c:v>
                </c:pt>
                <c:pt idx="4445">
                  <c:v>0</c:v>
                </c:pt>
                <c:pt idx="4446">
                  <c:v>0</c:v>
                </c:pt>
                <c:pt idx="4447">
                  <c:v>0</c:v>
                </c:pt>
                <c:pt idx="4448">
                  <c:v>0</c:v>
                </c:pt>
                <c:pt idx="4449">
                  <c:v>0</c:v>
                </c:pt>
                <c:pt idx="4450">
                  <c:v>0</c:v>
                </c:pt>
                <c:pt idx="4451">
                  <c:v>0</c:v>
                </c:pt>
                <c:pt idx="4452">
                  <c:v>0</c:v>
                </c:pt>
                <c:pt idx="4453">
                  <c:v>0</c:v>
                </c:pt>
                <c:pt idx="4454">
                  <c:v>0</c:v>
                </c:pt>
                <c:pt idx="4455">
                  <c:v>0</c:v>
                </c:pt>
                <c:pt idx="4456">
                  <c:v>0</c:v>
                </c:pt>
                <c:pt idx="4457">
                  <c:v>0</c:v>
                </c:pt>
                <c:pt idx="4458">
                  <c:v>0</c:v>
                </c:pt>
                <c:pt idx="4459">
                  <c:v>0</c:v>
                </c:pt>
                <c:pt idx="4460">
                  <c:v>0</c:v>
                </c:pt>
                <c:pt idx="4461">
                  <c:v>0</c:v>
                </c:pt>
                <c:pt idx="4462">
                  <c:v>0</c:v>
                </c:pt>
                <c:pt idx="4463">
                  <c:v>0</c:v>
                </c:pt>
                <c:pt idx="4464">
                  <c:v>0</c:v>
                </c:pt>
                <c:pt idx="4465">
                  <c:v>0</c:v>
                </c:pt>
                <c:pt idx="4466">
                  <c:v>0</c:v>
                </c:pt>
                <c:pt idx="4467">
                  <c:v>0</c:v>
                </c:pt>
                <c:pt idx="4468">
                  <c:v>0</c:v>
                </c:pt>
                <c:pt idx="4469">
                  <c:v>0</c:v>
                </c:pt>
                <c:pt idx="4470">
                  <c:v>0</c:v>
                </c:pt>
                <c:pt idx="4471">
                  <c:v>0</c:v>
                </c:pt>
                <c:pt idx="4472">
                  <c:v>0</c:v>
                </c:pt>
                <c:pt idx="4473">
                  <c:v>0</c:v>
                </c:pt>
                <c:pt idx="4474">
                  <c:v>0</c:v>
                </c:pt>
                <c:pt idx="4475">
                  <c:v>0</c:v>
                </c:pt>
                <c:pt idx="4476">
                  <c:v>0</c:v>
                </c:pt>
                <c:pt idx="4477">
                  <c:v>0</c:v>
                </c:pt>
                <c:pt idx="4478">
                  <c:v>8.3333333333333339E-4</c:v>
                </c:pt>
                <c:pt idx="4479">
                  <c:v>0</c:v>
                </c:pt>
                <c:pt idx="4480">
                  <c:v>0</c:v>
                </c:pt>
                <c:pt idx="4481">
                  <c:v>0</c:v>
                </c:pt>
                <c:pt idx="4482">
                  <c:v>0</c:v>
                </c:pt>
                <c:pt idx="4483">
                  <c:v>0</c:v>
                </c:pt>
                <c:pt idx="4484">
                  <c:v>0</c:v>
                </c:pt>
                <c:pt idx="4485">
                  <c:v>0</c:v>
                </c:pt>
                <c:pt idx="4486">
                  <c:v>0</c:v>
                </c:pt>
                <c:pt idx="4487">
                  <c:v>0</c:v>
                </c:pt>
                <c:pt idx="4488">
                  <c:v>0</c:v>
                </c:pt>
                <c:pt idx="4489">
                  <c:v>0</c:v>
                </c:pt>
                <c:pt idx="4490">
                  <c:v>0</c:v>
                </c:pt>
                <c:pt idx="4491">
                  <c:v>0</c:v>
                </c:pt>
                <c:pt idx="4492">
                  <c:v>0</c:v>
                </c:pt>
                <c:pt idx="4493">
                  <c:v>0</c:v>
                </c:pt>
                <c:pt idx="4494">
                  <c:v>0</c:v>
                </c:pt>
                <c:pt idx="4495">
                  <c:v>0</c:v>
                </c:pt>
                <c:pt idx="4496">
                  <c:v>0</c:v>
                </c:pt>
                <c:pt idx="4497">
                  <c:v>0</c:v>
                </c:pt>
                <c:pt idx="4498">
                  <c:v>0</c:v>
                </c:pt>
                <c:pt idx="4499">
                  <c:v>0</c:v>
                </c:pt>
                <c:pt idx="4500">
                  <c:v>0</c:v>
                </c:pt>
                <c:pt idx="4501">
                  <c:v>0</c:v>
                </c:pt>
                <c:pt idx="4502">
                  <c:v>0</c:v>
                </c:pt>
                <c:pt idx="4503">
                  <c:v>0</c:v>
                </c:pt>
                <c:pt idx="4504">
                  <c:v>0</c:v>
                </c:pt>
                <c:pt idx="4505">
                  <c:v>0</c:v>
                </c:pt>
                <c:pt idx="4506">
                  <c:v>0</c:v>
                </c:pt>
                <c:pt idx="4507">
                  <c:v>0</c:v>
                </c:pt>
                <c:pt idx="4508">
                  <c:v>0</c:v>
                </c:pt>
                <c:pt idx="4509">
                  <c:v>0</c:v>
                </c:pt>
                <c:pt idx="4510">
                  <c:v>0</c:v>
                </c:pt>
                <c:pt idx="4511">
                  <c:v>0</c:v>
                </c:pt>
                <c:pt idx="4512">
                  <c:v>0</c:v>
                </c:pt>
                <c:pt idx="4513">
                  <c:v>0</c:v>
                </c:pt>
                <c:pt idx="4514">
                  <c:v>0</c:v>
                </c:pt>
                <c:pt idx="4515">
                  <c:v>0</c:v>
                </c:pt>
                <c:pt idx="4516">
                  <c:v>0</c:v>
                </c:pt>
                <c:pt idx="4517">
                  <c:v>0</c:v>
                </c:pt>
                <c:pt idx="4518">
                  <c:v>0</c:v>
                </c:pt>
                <c:pt idx="4519">
                  <c:v>0</c:v>
                </c:pt>
                <c:pt idx="4520">
                  <c:v>0</c:v>
                </c:pt>
                <c:pt idx="4521">
                  <c:v>0</c:v>
                </c:pt>
                <c:pt idx="4522">
                  <c:v>0</c:v>
                </c:pt>
                <c:pt idx="4523">
                  <c:v>0</c:v>
                </c:pt>
                <c:pt idx="4524">
                  <c:v>0</c:v>
                </c:pt>
                <c:pt idx="4525">
                  <c:v>0</c:v>
                </c:pt>
                <c:pt idx="4526">
                  <c:v>0</c:v>
                </c:pt>
                <c:pt idx="4527">
                  <c:v>0</c:v>
                </c:pt>
                <c:pt idx="4528">
                  <c:v>0</c:v>
                </c:pt>
                <c:pt idx="4529">
                  <c:v>0</c:v>
                </c:pt>
                <c:pt idx="4530">
                  <c:v>0</c:v>
                </c:pt>
                <c:pt idx="4531">
                  <c:v>0</c:v>
                </c:pt>
                <c:pt idx="4532">
                  <c:v>0</c:v>
                </c:pt>
                <c:pt idx="4533">
                  <c:v>0</c:v>
                </c:pt>
                <c:pt idx="4534">
                  <c:v>0</c:v>
                </c:pt>
                <c:pt idx="4535">
                  <c:v>0</c:v>
                </c:pt>
                <c:pt idx="4536">
                  <c:v>0</c:v>
                </c:pt>
                <c:pt idx="4537">
                  <c:v>0</c:v>
                </c:pt>
                <c:pt idx="4538">
                  <c:v>0</c:v>
                </c:pt>
                <c:pt idx="4539">
                  <c:v>0</c:v>
                </c:pt>
                <c:pt idx="4540">
                  <c:v>0</c:v>
                </c:pt>
                <c:pt idx="4541">
                  <c:v>0</c:v>
                </c:pt>
                <c:pt idx="4542">
                  <c:v>0</c:v>
                </c:pt>
                <c:pt idx="4543">
                  <c:v>0</c:v>
                </c:pt>
                <c:pt idx="4544">
                  <c:v>0</c:v>
                </c:pt>
                <c:pt idx="4545">
                  <c:v>0</c:v>
                </c:pt>
                <c:pt idx="4546">
                  <c:v>0</c:v>
                </c:pt>
                <c:pt idx="4547">
                  <c:v>0</c:v>
                </c:pt>
                <c:pt idx="4548">
                  <c:v>0</c:v>
                </c:pt>
                <c:pt idx="4549">
                  <c:v>0</c:v>
                </c:pt>
                <c:pt idx="4550">
                  <c:v>0</c:v>
                </c:pt>
                <c:pt idx="4551">
                  <c:v>0</c:v>
                </c:pt>
                <c:pt idx="4552">
                  <c:v>0</c:v>
                </c:pt>
                <c:pt idx="4553">
                  <c:v>0</c:v>
                </c:pt>
                <c:pt idx="4554">
                  <c:v>0</c:v>
                </c:pt>
                <c:pt idx="4555">
                  <c:v>0</c:v>
                </c:pt>
                <c:pt idx="4556">
                  <c:v>0</c:v>
                </c:pt>
                <c:pt idx="4557">
                  <c:v>0</c:v>
                </c:pt>
                <c:pt idx="4558">
                  <c:v>0</c:v>
                </c:pt>
                <c:pt idx="4559">
                  <c:v>0</c:v>
                </c:pt>
                <c:pt idx="4560">
                  <c:v>0</c:v>
                </c:pt>
                <c:pt idx="4561">
                  <c:v>0</c:v>
                </c:pt>
                <c:pt idx="4562">
                  <c:v>0</c:v>
                </c:pt>
                <c:pt idx="4563">
                  <c:v>0</c:v>
                </c:pt>
                <c:pt idx="4564">
                  <c:v>0</c:v>
                </c:pt>
                <c:pt idx="4565">
                  <c:v>0</c:v>
                </c:pt>
                <c:pt idx="4566">
                  <c:v>0</c:v>
                </c:pt>
                <c:pt idx="4567">
                  <c:v>0</c:v>
                </c:pt>
                <c:pt idx="4568">
                  <c:v>0</c:v>
                </c:pt>
                <c:pt idx="4569">
                  <c:v>0</c:v>
                </c:pt>
                <c:pt idx="4570">
                  <c:v>0</c:v>
                </c:pt>
                <c:pt idx="4571">
                  <c:v>0</c:v>
                </c:pt>
                <c:pt idx="4572">
                  <c:v>0</c:v>
                </c:pt>
                <c:pt idx="4573">
                  <c:v>0</c:v>
                </c:pt>
                <c:pt idx="4574">
                  <c:v>0</c:v>
                </c:pt>
                <c:pt idx="4575">
                  <c:v>0</c:v>
                </c:pt>
                <c:pt idx="4576">
                  <c:v>0</c:v>
                </c:pt>
                <c:pt idx="4577">
                  <c:v>0</c:v>
                </c:pt>
                <c:pt idx="4578">
                  <c:v>0</c:v>
                </c:pt>
                <c:pt idx="4579">
                  <c:v>0</c:v>
                </c:pt>
                <c:pt idx="4580">
                  <c:v>0</c:v>
                </c:pt>
                <c:pt idx="4581">
                  <c:v>0</c:v>
                </c:pt>
                <c:pt idx="4582">
                  <c:v>0</c:v>
                </c:pt>
                <c:pt idx="4583">
                  <c:v>0</c:v>
                </c:pt>
                <c:pt idx="4584">
                  <c:v>0</c:v>
                </c:pt>
                <c:pt idx="4585">
                  <c:v>0</c:v>
                </c:pt>
                <c:pt idx="4586">
                  <c:v>0</c:v>
                </c:pt>
                <c:pt idx="4587">
                  <c:v>0</c:v>
                </c:pt>
                <c:pt idx="4588">
                  <c:v>0</c:v>
                </c:pt>
                <c:pt idx="4589">
                  <c:v>0</c:v>
                </c:pt>
                <c:pt idx="4590">
                  <c:v>0</c:v>
                </c:pt>
                <c:pt idx="4591">
                  <c:v>0</c:v>
                </c:pt>
                <c:pt idx="4592">
                  <c:v>0</c:v>
                </c:pt>
                <c:pt idx="4593">
                  <c:v>0</c:v>
                </c:pt>
                <c:pt idx="4594">
                  <c:v>0</c:v>
                </c:pt>
                <c:pt idx="4595">
                  <c:v>0</c:v>
                </c:pt>
                <c:pt idx="4596">
                  <c:v>0</c:v>
                </c:pt>
                <c:pt idx="4597">
                  <c:v>0</c:v>
                </c:pt>
                <c:pt idx="4598">
                  <c:v>0</c:v>
                </c:pt>
                <c:pt idx="4599">
                  <c:v>0</c:v>
                </c:pt>
                <c:pt idx="4600">
                  <c:v>0</c:v>
                </c:pt>
                <c:pt idx="4601">
                  <c:v>0</c:v>
                </c:pt>
                <c:pt idx="4602">
                  <c:v>0</c:v>
                </c:pt>
                <c:pt idx="4603">
                  <c:v>0</c:v>
                </c:pt>
                <c:pt idx="4604">
                  <c:v>0</c:v>
                </c:pt>
                <c:pt idx="4605">
                  <c:v>0</c:v>
                </c:pt>
                <c:pt idx="4606">
                  <c:v>0</c:v>
                </c:pt>
                <c:pt idx="4607">
                  <c:v>0</c:v>
                </c:pt>
                <c:pt idx="4608">
                  <c:v>0</c:v>
                </c:pt>
                <c:pt idx="4609">
                  <c:v>0</c:v>
                </c:pt>
                <c:pt idx="4610">
                  <c:v>0</c:v>
                </c:pt>
                <c:pt idx="4611">
                  <c:v>0</c:v>
                </c:pt>
                <c:pt idx="4612">
                  <c:v>0</c:v>
                </c:pt>
                <c:pt idx="4613">
                  <c:v>0</c:v>
                </c:pt>
                <c:pt idx="4614">
                  <c:v>0</c:v>
                </c:pt>
                <c:pt idx="4615">
                  <c:v>0</c:v>
                </c:pt>
                <c:pt idx="4616">
                  <c:v>0</c:v>
                </c:pt>
                <c:pt idx="4617">
                  <c:v>0</c:v>
                </c:pt>
                <c:pt idx="4618">
                  <c:v>0</c:v>
                </c:pt>
                <c:pt idx="4619">
                  <c:v>0</c:v>
                </c:pt>
                <c:pt idx="4620">
                  <c:v>0</c:v>
                </c:pt>
                <c:pt idx="4621">
                  <c:v>0</c:v>
                </c:pt>
                <c:pt idx="4622">
                  <c:v>0</c:v>
                </c:pt>
                <c:pt idx="4623">
                  <c:v>0</c:v>
                </c:pt>
                <c:pt idx="4624">
                  <c:v>0</c:v>
                </c:pt>
                <c:pt idx="4625">
                  <c:v>0</c:v>
                </c:pt>
                <c:pt idx="4626">
                  <c:v>0</c:v>
                </c:pt>
                <c:pt idx="4627">
                  <c:v>0</c:v>
                </c:pt>
                <c:pt idx="4628">
                  <c:v>0</c:v>
                </c:pt>
                <c:pt idx="4629">
                  <c:v>0</c:v>
                </c:pt>
                <c:pt idx="4630">
                  <c:v>0</c:v>
                </c:pt>
                <c:pt idx="4631">
                  <c:v>0</c:v>
                </c:pt>
                <c:pt idx="4632">
                  <c:v>0</c:v>
                </c:pt>
                <c:pt idx="4633">
                  <c:v>0</c:v>
                </c:pt>
                <c:pt idx="4634">
                  <c:v>0</c:v>
                </c:pt>
                <c:pt idx="4635">
                  <c:v>0</c:v>
                </c:pt>
                <c:pt idx="4636">
                  <c:v>0</c:v>
                </c:pt>
                <c:pt idx="4637">
                  <c:v>0</c:v>
                </c:pt>
                <c:pt idx="4638">
                  <c:v>0</c:v>
                </c:pt>
                <c:pt idx="4639">
                  <c:v>0</c:v>
                </c:pt>
                <c:pt idx="4640">
                  <c:v>0</c:v>
                </c:pt>
                <c:pt idx="4641">
                  <c:v>0</c:v>
                </c:pt>
                <c:pt idx="4642">
                  <c:v>0</c:v>
                </c:pt>
                <c:pt idx="4643">
                  <c:v>0</c:v>
                </c:pt>
                <c:pt idx="4644">
                  <c:v>0</c:v>
                </c:pt>
                <c:pt idx="4645">
                  <c:v>0</c:v>
                </c:pt>
                <c:pt idx="4646">
                  <c:v>0</c:v>
                </c:pt>
                <c:pt idx="4647">
                  <c:v>0</c:v>
                </c:pt>
                <c:pt idx="4648">
                  <c:v>0</c:v>
                </c:pt>
                <c:pt idx="4649">
                  <c:v>0</c:v>
                </c:pt>
                <c:pt idx="4650">
                  <c:v>0</c:v>
                </c:pt>
                <c:pt idx="4651">
                  <c:v>0</c:v>
                </c:pt>
                <c:pt idx="4652">
                  <c:v>0</c:v>
                </c:pt>
                <c:pt idx="4653">
                  <c:v>0</c:v>
                </c:pt>
                <c:pt idx="4654">
                  <c:v>0</c:v>
                </c:pt>
                <c:pt idx="4655">
                  <c:v>0</c:v>
                </c:pt>
                <c:pt idx="4656">
                  <c:v>0</c:v>
                </c:pt>
                <c:pt idx="4657">
                  <c:v>0</c:v>
                </c:pt>
                <c:pt idx="4658">
                  <c:v>0</c:v>
                </c:pt>
                <c:pt idx="4659">
                  <c:v>0</c:v>
                </c:pt>
                <c:pt idx="4660">
                  <c:v>0</c:v>
                </c:pt>
                <c:pt idx="4661">
                  <c:v>0</c:v>
                </c:pt>
                <c:pt idx="4662">
                  <c:v>0</c:v>
                </c:pt>
                <c:pt idx="4663">
                  <c:v>0</c:v>
                </c:pt>
                <c:pt idx="4664">
                  <c:v>0</c:v>
                </c:pt>
                <c:pt idx="4665">
                  <c:v>0</c:v>
                </c:pt>
                <c:pt idx="4666">
                  <c:v>0</c:v>
                </c:pt>
                <c:pt idx="4667">
                  <c:v>0</c:v>
                </c:pt>
                <c:pt idx="4668">
                  <c:v>0</c:v>
                </c:pt>
                <c:pt idx="4669">
                  <c:v>0</c:v>
                </c:pt>
                <c:pt idx="4670">
                  <c:v>0</c:v>
                </c:pt>
                <c:pt idx="4671">
                  <c:v>0</c:v>
                </c:pt>
                <c:pt idx="4672">
                  <c:v>0</c:v>
                </c:pt>
                <c:pt idx="4673">
                  <c:v>0</c:v>
                </c:pt>
                <c:pt idx="4674">
                  <c:v>0</c:v>
                </c:pt>
                <c:pt idx="4675">
                  <c:v>0</c:v>
                </c:pt>
                <c:pt idx="4676">
                  <c:v>0</c:v>
                </c:pt>
                <c:pt idx="4677">
                  <c:v>0</c:v>
                </c:pt>
                <c:pt idx="4678">
                  <c:v>0</c:v>
                </c:pt>
                <c:pt idx="4679">
                  <c:v>0</c:v>
                </c:pt>
                <c:pt idx="4680">
                  <c:v>0</c:v>
                </c:pt>
                <c:pt idx="4681">
                  <c:v>0</c:v>
                </c:pt>
                <c:pt idx="4682">
                  <c:v>0</c:v>
                </c:pt>
                <c:pt idx="4683">
                  <c:v>0</c:v>
                </c:pt>
                <c:pt idx="4684">
                  <c:v>0</c:v>
                </c:pt>
                <c:pt idx="4685">
                  <c:v>0</c:v>
                </c:pt>
                <c:pt idx="4686">
                  <c:v>0</c:v>
                </c:pt>
                <c:pt idx="4687">
                  <c:v>0</c:v>
                </c:pt>
                <c:pt idx="4688">
                  <c:v>0</c:v>
                </c:pt>
                <c:pt idx="4689">
                  <c:v>0</c:v>
                </c:pt>
                <c:pt idx="4690">
                  <c:v>0</c:v>
                </c:pt>
                <c:pt idx="4691">
                  <c:v>0</c:v>
                </c:pt>
                <c:pt idx="4692">
                  <c:v>0</c:v>
                </c:pt>
                <c:pt idx="4693">
                  <c:v>0</c:v>
                </c:pt>
                <c:pt idx="4694">
                  <c:v>0</c:v>
                </c:pt>
                <c:pt idx="4695">
                  <c:v>0</c:v>
                </c:pt>
                <c:pt idx="4696">
                  <c:v>0</c:v>
                </c:pt>
                <c:pt idx="4697">
                  <c:v>0</c:v>
                </c:pt>
                <c:pt idx="4698">
                  <c:v>0</c:v>
                </c:pt>
                <c:pt idx="4699">
                  <c:v>0</c:v>
                </c:pt>
                <c:pt idx="4700">
                  <c:v>0</c:v>
                </c:pt>
                <c:pt idx="4701">
                  <c:v>0</c:v>
                </c:pt>
                <c:pt idx="4702">
                  <c:v>0</c:v>
                </c:pt>
                <c:pt idx="4703">
                  <c:v>0</c:v>
                </c:pt>
                <c:pt idx="4704">
                  <c:v>0</c:v>
                </c:pt>
                <c:pt idx="4705">
                  <c:v>0</c:v>
                </c:pt>
                <c:pt idx="4706">
                  <c:v>0</c:v>
                </c:pt>
                <c:pt idx="4707">
                  <c:v>0</c:v>
                </c:pt>
                <c:pt idx="4708">
                  <c:v>0</c:v>
                </c:pt>
                <c:pt idx="4709">
                  <c:v>0</c:v>
                </c:pt>
                <c:pt idx="4710">
                  <c:v>0</c:v>
                </c:pt>
                <c:pt idx="4711">
                  <c:v>0</c:v>
                </c:pt>
                <c:pt idx="4712">
                  <c:v>0</c:v>
                </c:pt>
                <c:pt idx="4713">
                  <c:v>0</c:v>
                </c:pt>
                <c:pt idx="4714">
                  <c:v>0</c:v>
                </c:pt>
                <c:pt idx="4715">
                  <c:v>0</c:v>
                </c:pt>
                <c:pt idx="4716">
                  <c:v>0</c:v>
                </c:pt>
                <c:pt idx="4717">
                  <c:v>0</c:v>
                </c:pt>
                <c:pt idx="4718">
                  <c:v>0</c:v>
                </c:pt>
                <c:pt idx="4719">
                  <c:v>0</c:v>
                </c:pt>
                <c:pt idx="4720">
                  <c:v>0</c:v>
                </c:pt>
                <c:pt idx="4721">
                  <c:v>0</c:v>
                </c:pt>
                <c:pt idx="4722">
                  <c:v>0</c:v>
                </c:pt>
                <c:pt idx="4723">
                  <c:v>0</c:v>
                </c:pt>
                <c:pt idx="4724">
                  <c:v>0</c:v>
                </c:pt>
                <c:pt idx="4725">
                  <c:v>0</c:v>
                </c:pt>
                <c:pt idx="4726">
                  <c:v>0</c:v>
                </c:pt>
                <c:pt idx="4727">
                  <c:v>0</c:v>
                </c:pt>
                <c:pt idx="4728">
                  <c:v>0</c:v>
                </c:pt>
                <c:pt idx="4729">
                  <c:v>0</c:v>
                </c:pt>
                <c:pt idx="4730">
                  <c:v>0</c:v>
                </c:pt>
                <c:pt idx="4731">
                  <c:v>0</c:v>
                </c:pt>
                <c:pt idx="4732">
                  <c:v>0</c:v>
                </c:pt>
                <c:pt idx="4733">
                  <c:v>0</c:v>
                </c:pt>
                <c:pt idx="4734">
                  <c:v>0</c:v>
                </c:pt>
                <c:pt idx="4735">
                  <c:v>0</c:v>
                </c:pt>
                <c:pt idx="4736">
                  <c:v>0</c:v>
                </c:pt>
                <c:pt idx="4737">
                  <c:v>0</c:v>
                </c:pt>
                <c:pt idx="4738">
                  <c:v>0</c:v>
                </c:pt>
                <c:pt idx="4739">
                  <c:v>0</c:v>
                </c:pt>
                <c:pt idx="4740">
                  <c:v>0</c:v>
                </c:pt>
                <c:pt idx="4741">
                  <c:v>0</c:v>
                </c:pt>
                <c:pt idx="4742">
                  <c:v>0</c:v>
                </c:pt>
                <c:pt idx="4743">
                  <c:v>0</c:v>
                </c:pt>
                <c:pt idx="4744">
                  <c:v>0</c:v>
                </c:pt>
                <c:pt idx="4745">
                  <c:v>0</c:v>
                </c:pt>
                <c:pt idx="4746">
                  <c:v>0</c:v>
                </c:pt>
                <c:pt idx="4747">
                  <c:v>0</c:v>
                </c:pt>
                <c:pt idx="4748">
                  <c:v>0</c:v>
                </c:pt>
                <c:pt idx="4749">
                  <c:v>0</c:v>
                </c:pt>
                <c:pt idx="4750">
                  <c:v>0</c:v>
                </c:pt>
                <c:pt idx="4751">
                  <c:v>0</c:v>
                </c:pt>
                <c:pt idx="4752">
                  <c:v>0</c:v>
                </c:pt>
                <c:pt idx="4753">
                  <c:v>0</c:v>
                </c:pt>
                <c:pt idx="4754">
                  <c:v>0</c:v>
                </c:pt>
                <c:pt idx="4755">
                  <c:v>0</c:v>
                </c:pt>
                <c:pt idx="4756">
                  <c:v>0</c:v>
                </c:pt>
                <c:pt idx="4757">
                  <c:v>0</c:v>
                </c:pt>
                <c:pt idx="4758">
                  <c:v>0</c:v>
                </c:pt>
                <c:pt idx="4759">
                  <c:v>0</c:v>
                </c:pt>
                <c:pt idx="4760">
                  <c:v>0</c:v>
                </c:pt>
                <c:pt idx="4761">
                  <c:v>0</c:v>
                </c:pt>
                <c:pt idx="4762">
                  <c:v>0</c:v>
                </c:pt>
                <c:pt idx="4763">
                  <c:v>0</c:v>
                </c:pt>
                <c:pt idx="4764">
                  <c:v>0</c:v>
                </c:pt>
                <c:pt idx="4765">
                  <c:v>0</c:v>
                </c:pt>
                <c:pt idx="4766">
                  <c:v>0</c:v>
                </c:pt>
                <c:pt idx="4767">
                  <c:v>0</c:v>
                </c:pt>
                <c:pt idx="4768">
                  <c:v>0</c:v>
                </c:pt>
                <c:pt idx="4769">
                  <c:v>0</c:v>
                </c:pt>
                <c:pt idx="4770">
                  <c:v>0</c:v>
                </c:pt>
                <c:pt idx="4771">
                  <c:v>0</c:v>
                </c:pt>
                <c:pt idx="4772">
                  <c:v>0</c:v>
                </c:pt>
                <c:pt idx="4773">
                  <c:v>0</c:v>
                </c:pt>
                <c:pt idx="4774">
                  <c:v>0</c:v>
                </c:pt>
                <c:pt idx="4775">
                  <c:v>0</c:v>
                </c:pt>
                <c:pt idx="4776">
                  <c:v>0</c:v>
                </c:pt>
                <c:pt idx="4777">
                  <c:v>0</c:v>
                </c:pt>
                <c:pt idx="4778">
                  <c:v>0</c:v>
                </c:pt>
                <c:pt idx="4779">
                  <c:v>0</c:v>
                </c:pt>
                <c:pt idx="4780">
                  <c:v>0</c:v>
                </c:pt>
                <c:pt idx="4781">
                  <c:v>0</c:v>
                </c:pt>
                <c:pt idx="4782">
                  <c:v>0</c:v>
                </c:pt>
                <c:pt idx="4783">
                  <c:v>0</c:v>
                </c:pt>
                <c:pt idx="4784">
                  <c:v>0</c:v>
                </c:pt>
                <c:pt idx="4785">
                  <c:v>0</c:v>
                </c:pt>
                <c:pt idx="4786">
                  <c:v>0</c:v>
                </c:pt>
                <c:pt idx="4787">
                  <c:v>0</c:v>
                </c:pt>
                <c:pt idx="4788">
                  <c:v>0</c:v>
                </c:pt>
                <c:pt idx="4789">
                  <c:v>0</c:v>
                </c:pt>
                <c:pt idx="4790">
                  <c:v>0</c:v>
                </c:pt>
                <c:pt idx="4791">
                  <c:v>0</c:v>
                </c:pt>
                <c:pt idx="4792">
                  <c:v>0</c:v>
                </c:pt>
                <c:pt idx="4793">
                  <c:v>0</c:v>
                </c:pt>
                <c:pt idx="4794">
                  <c:v>0</c:v>
                </c:pt>
                <c:pt idx="4795">
                  <c:v>0</c:v>
                </c:pt>
                <c:pt idx="4796">
                  <c:v>0</c:v>
                </c:pt>
                <c:pt idx="4797">
                  <c:v>0</c:v>
                </c:pt>
                <c:pt idx="4798">
                  <c:v>0</c:v>
                </c:pt>
                <c:pt idx="4799">
                  <c:v>0</c:v>
                </c:pt>
                <c:pt idx="4800">
                  <c:v>0</c:v>
                </c:pt>
                <c:pt idx="4801">
                  <c:v>0</c:v>
                </c:pt>
                <c:pt idx="4802">
                  <c:v>0</c:v>
                </c:pt>
                <c:pt idx="4803">
                  <c:v>0</c:v>
                </c:pt>
                <c:pt idx="4804">
                  <c:v>0</c:v>
                </c:pt>
                <c:pt idx="4805">
                  <c:v>0</c:v>
                </c:pt>
                <c:pt idx="4806">
                  <c:v>0</c:v>
                </c:pt>
                <c:pt idx="4807">
                  <c:v>0</c:v>
                </c:pt>
                <c:pt idx="4808">
                  <c:v>0</c:v>
                </c:pt>
                <c:pt idx="4809">
                  <c:v>0</c:v>
                </c:pt>
                <c:pt idx="4810">
                  <c:v>0</c:v>
                </c:pt>
                <c:pt idx="4811">
                  <c:v>0</c:v>
                </c:pt>
                <c:pt idx="4812">
                  <c:v>0</c:v>
                </c:pt>
                <c:pt idx="4813">
                  <c:v>0</c:v>
                </c:pt>
                <c:pt idx="4814">
                  <c:v>0</c:v>
                </c:pt>
                <c:pt idx="4815">
                  <c:v>0</c:v>
                </c:pt>
                <c:pt idx="4816">
                  <c:v>0</c:v>
                </c:pt>
                <c:pt idx="4817">
                  <c:v>8.3333333333333339E-4</c:v>
                </c:pt>
                <c:pt idx="4818">
                  <c:v>0</c:v>
                </c:pt>
                <c:pt idx="4819">
                  <c:v>0</c:v>
                </c:pt>
                <c:pt idx="4820">
                  <c:v>0</c:v>
                </c:pt>
                <c:pt idx="4821">
                  <c:v>0</c:v>
                </c:pt>
                <c:pt idx="4822">
                  <c:v>0</c:v>
                </c:pt>
                <c:pt idx="4823">
                  <c:v>0</c:v>
                </c:pt>
                <c:pt idx="4824">
                  <c:v>5.8333333333333336E-3</c:v>
                </c:pt>
                <c:pt idx="4825">
                  <c:v>8.3333333333333339E-4</c:v>
                </c:pt>
                <c:pt idx="4826">
                  <c:v>0</c:v>
                </c:pt>
                <c:pt idx="4827">
                  <c:v>0</c:v>
                </c:pt>
                <c:pt idx="4828">
                  <c:v>0</c:v>
                </c:pt>
                <c:pt idx="4829">
                  <c:v>0</c:v>
                </c:pt>
                <c:pt idx="4830">
                  <c:v>0</c:v>
                </c:pt>
                <c:pt idx="4831">
                  <c:v>0</c:v>
                </c:pt>
                <c:pt idx="4832">
                  <c:v>0</c:v>
                </c:pt>
                <c:pt idx="4833">
                  <c:v>0</c:v>
                </c:pt>
                <c:pt idx="4834">
                  <c:v>0</c:v>
                </c:pt>
                <c:pt idx="4835">
                  <c:v>0</c:v>
                </c:pt>
                <c:pt idx="4836">
                  <c:v>0</c:v>
                </c:pt>
                <c:pt idx="4837">
                  <c:v>0</c:v>
                </c:pt>
                <c:pt idx="4838">
                  <c:v>0</c:v>
                </c:pt>
                <c:pt idx="4839">
                  <c:v>0</c:v>
                </c:pt>
                <c:pt idx="4840">
                  <c:v>0</c:v>
                </c:pt>
                <c:pt idx="4841">
                  <c:v>0</c:v>
                </c:pt>
                <c:pt idx="4842">
                  <c:v>0</c:v>
                </c:pt>
                <c:pt idx="4843">
                  <c:v>0</c:v>
                </c:pt>
                <c:pt idx="4844">
                  <c:v>0</c:v>
                </c:pt>
                <c:pt idx="4845">
                  <c:v>0</c:v>
                </c:pt>
                <c:pt idx="4846">
                  <c:v>0</c:v>
                </c:pt>
                <c:pt idx="4847">
                  <c:v>0</c:v>
                </c:pt>
                <c:pt idx="4848">
                  <c:v>0</c:v>
                </c:pt>
                <c:pt idx="4849">
                  <c:v>0</c:v>
                </c:pt>
                <c:pt idx="4850">
                  <c:v>0</c:v>
                </c:pt>
                <c:pt idx="4851">
                  <c:v>0</c:v>
                </c:pt>
                <c:pt idx="4852">
                  <c:v>0</c:v>
                </c:pt>
                <c:pt idx="4853">
                  <c:v>0</c:v>
                </c:pt>
                <c:pt idx="4854">
                  <c:v>0</c:v>
                </c:pt>
                <c:pt idx="4855">
                  <c:v>0</c:v>
                </c:pt>
                <c:pt idx="4856">
                  <c:v>0</c:v>
                </c:pt>
                <c:pt idx="4857">
                  <c:v>0</c:v>
                </c:pt>
                <c:pt idx="4858">
                  <c:v>0</c:v>
                </c:pt>
                <c:pt idx="4859">
                  <c:v>0</c:v>
                </c:pt>
                <c:pt idx="4860">
                  <c:v>0</c:v>
                </c:pt>
                <c:pt idx="4861">
                  <c:v>0</c:v>
                </c:pt>
                <c:pt idx="4862">
                  <c:v>0</c:v>
                </c:pt>
                <c:pt idx="4863">
                  <c:v>0</c:v>
                </c:pt>
                <c:pt idx="4864">
                  <c:v>0</c:v>
                </c:pt>
                <c:pt idx="4865">
                  <c:v>0</c:v>
                </c:pt>
                <c:pt idx="4866">
                  <c:v>0</c:v>
                </c:pt>
                <c:pt idx="4867">
                  <c:v>0</c:v>
                </c:pt>
                <c:pt idx="4868">
                  <c:v>0</c:v>
                </c:pt>
                <c:pt idx="4869">
                  <c:v>0</c:v>
                </c:pt>
                <c:pt idx="4870">
                  <c:v>0</c:v>
                </c:pt>
                <c:pt idx="4871">
                  <c:v>0</c:v>
                </c:pt>
                <c:pt idx="4872">
                  <c:v>0</c:v>
                </c:pt>
                <c:pt idx="4873">
                  <c:v>0</c:v>
                </c:pt>
                <c:pt idx="4874">
                  <c:v>0</c:v>
                </c:pt>
                <c:pt idx="4875">
                  <c:v>0</c:v>
                </c:pt>
                <c:pt idx="4876">
                  <c:v>0</c:v>
                </c:pt>
                <c:pt idx="4877">
                  <c:v>0</c:v>
                </c:pt>
                <c:pt idx="4878">
                  <c:v>0</c:v>
                </c:pt>
                <c:pt idx="4879">
                  <c:v>0</c:v>
                </c:pt>
                <c:pt idx="4880">
                  <c:v>0</c:v>
                </c:pt>
                <c:pt idx="4881">
                  <c:v>0</c:v>
                </c:pt>
                <c:pt idx="4882">
                  <c:v>0</c:v>
                </c:pt>
                <c:pt idx="4883">
                  <c:v>0</c:v>
                </c:pt>
                <c:pt idx="4884">
                  <c:v>0</c:v>
                </c:pt>
                <c:pt idx="4885">
                  <c:v>0</c:v>
                </c:pt>
                <c:pt idx="4886">
                  <c:v>0</c:v>
                </c:pt>
                <c:pt idx="4887">
                  <c:v>0</c:v>
                </c:pt>
                <c:pt idx="4888">
                  <c:v>0</c:v>
                </c:pt>
                <c:pt idx="4889">
                  <c:v>0</c:v>
                </c:pt>
                <c:pt idx="4890">
                  <c:v>0</c:v>
                </c:pt>
                <c:pt idx="4891">
                  <c:v>0</c:v>
                </c:pt>
                <c:pt idx="4892">
                  <c:v>0</c:v>
                </c:pt>
                <c:pt idx="4893">
                  <c:v>0</c:v>
                </c:pt>
                <c:pt idx="4894">
                  <c:v>0</c:v>
                </c:pt>
                <c:pt idx="4895">
                  <c:v>0</c:v>
                </c:pt>
                <c:pt idx="4896">
                  <c:v>0</c:v>
                </c:pt>
                <c:pt idx="4897">
                  <c:v>0</c:v>
                </c:pt>
                <c:pt idx="4898">
                  <c:v>0</c:v>
                </c:pt>
                <c:pt idx="4899">
                  <c:v>0</c:v>
                </c:pt>
                <c:pt idx="4900">
                  <c:v>0</c:v>
                </c:pt>
                <c:pt idx="4901">
                  <c:v>0</c:v>
                </c:pt>
                <c:pt idx="4902">
                  <c:v>0</c:v>
                </c:pt>
                <c:pt idx="4903">
                  <c:v>0</c:v>
                </c:pt>
                <c:pt idx="4904">
                  <c:v>0</c:v>
                </c:pt>
                <c:pt idx="4905">
                  <c:v>0</c:v>
                </c:pt>
                <c:pt idx="4906">
                  <c:v>0</c:v>
                </c:pt>
                <c:pt idx="4907">
                  <c:v>0</c:v>
                </c:pt>
                <c:pt idx="4908">
                  <c:v>0</c:v>
                </c:pt>
                <c:pt idx="4909">
                  <c:v>0</c:v>
                </c:pt>
                <c:pt idx="4910">
                  <c:v>0</c:v>
                </c:pt>
                <c:pt idx="4911">
                  <c:v>0</c:v>
                </c:pt>
                <c:pt idx="4912">
                  <c:v>0</c:v>
                </c:pt>
                <c:pt idx="4913">
                  <c:v>0</c:v>
                </c:pt>
                <c:pt idx="4914">
                  <c:v>0</c:v>
                </c:pt>
                <c:pt idx="4915">
                  <c:v>0</c:v>
                </c:pt>
                <c:pt idx="4916">
                  <c:v>0</c:v>
                </c:pt>
                <c:pt idx="4917">
                  <c:v>0</c:v>
                </c:pt>
                <c:pt idx="4918">
                  <c:v>0</c:v>
                </c:pt>
                <c:pt idx="4919">
                  <c:v>0</c:v>
                </c:pt>
                <c:pt idx="4920">
                  <c:v>0</c:v>
                </c:pt>
                <c:pt idx="4921">
                  <c:v>0</c:v>
                </c:pt>
                <c:pt idx="4922">
                  <c:v>0</c:v>
                </c:pt>
                <c:pt idx="4923">
                  <c:v>0</c:v>
                </c:pt>
                <c:pt idx="4924">
                  <c:v>0</c:v>
                </c:pt>
                <c:pt idx="4925">
                  <c:v>0</c:v>
                </c:pt>
                <c:pt idx="4926">
                  <c:v>0</c:v>
                </c:pt>
                <c:pt idx="4927">
                  <c:v>0</c:v>
                </c:pt>
                <c:pt idx="4928">
                  <c:v>0</c:v>
                </c:pt>
                <c:pt idx="4929">
                  <c:v>0</c:v>
                </c:pt>
                <c:pt idx="4930">
                  <c:v>0</c:v>
                </c:pt>
                <c:pt idx="4931">
                  <c:v>0</c:v>
                </c:pt>
                <c:pt idx="4932">
                  <c:v>0</c:v>
                </c:pt>
                <c:pt idx="4933">
                  <c:v>0</c:v>
                </c:pt>
                <c:pt idx="4934">
                  <c:v>0</c:v>
                </c:pt>
                <c:pt idx="4935">
                  <c:v>0</c:v>
                </c:pt>
                <c:pt idx="4936">
                  <c:v>0</c:v>
                </c:pt>
                <c:pt idx="4937">
                  <c:v>0</c:v>
                </c:pt>
                <c:pt idx="4938">
                  <c:v>0</c:v>
                </c:pt>
                <c:pt idx="4939">
                  <c:v>0</c:v>
                </c:pt>
                <c:pt idx="4940">
                  <c:v>0</c:v>
                </c:pt>
                <c:pt idx="4941">
                  <c:v>0</c:v>
                </c:pt>
                <c:pt idx="4942">
                  <c:v>0</c:v>
                </c:pt>
                <c:pt idx="4943">
                  <c:v>0</c:v>
                </c:pt>
                <c:pt idx="4944">
                  <c:v>0</c:v>
                </c:pt>
                <c:pt idx="4945">
                  <c:v>0</c:v>
                </c:pt>
                <c:pt idx="4946">
                  <c:v>0</c:v>
                </c:pt>
                <c:pt idx="4947">
                  <c:v>0</c:v>
                </c:pt>
                <c:pt idx="4948">
                  <c:v>0</c:v>
                </c:pt>
                <c:pt idx="4949">
                  <c:v>0</c:v>
                </c:pt>
                <c:pt idx="4950">
                  <c:v>0</c:v>
                </c:pt>
                <c:pt idx="4951">
                  <c:v>0</c:v>
                </c:pt>
                <c:pt idx="4952">
                  <c:v>0</c:v>
                </c:pt>
                <c:pt idx="4953">
                  <c:v>0</c:v>
                </c:pt>
                <c:pt idx="4954">
                  <c:v>0</c:v>
                </c:pt>
                <c:pt idx="4955">
                  <c:v>0</c:v>
                </c:pt>
                <c:pt idx="4956">
                  <c:v>0</c:v>
                </c:pt>
                <c:pt idx="4957">
                  <c:v>0</c:v>
                </c:pt>
                <c:pt idx="4958">
                  <c:v>0</c:v>
                </c:pt>
                <c:pt idx="4959">
                  <c:v>0</c:v>
                </c:pt>
                <c:pt idx="4960">
                  <c:v>0</c:v>
                </c:pt>
                <c:pt idx="4961">
                  <c:v>0</c:v>
                </c:pt>
                <c:pt idx="4962">
                  <c:v>1.6666666666666668E-3</c:v>
                </c:pt>
                <c:pt idx="4963">
                  <c:v>0</c:v>
                </c:pt>
                <c:pt idx="4964">
                  <c:v>0</c:v>
                </c:pt>
                <c:pt idx="4965">
                  <c:v>0</c:v>
                </c:pt>
                <c:pt idx="4966">
                  <c:v>0</c:v>
                </c:pt>
                <c:pt idx="4967">
                  <c:v>0</c:v>
                </c:pt>
                <c:pt idx="4968">
                  <c:v>0</c:v>
                </c:pt>
                <c:pt idx="4969">
                  <c:v>0</c:v>
                </c:pt>
                <c:pt idx="4970">
                  <c:v>0</c:v>
                </c:pt>
                <c:pt idx="4971">
                  <c:v>0</c:v>
                </c:pt>
                <c:pt idx="4972">
                  <c:v>0</c:v>
                </c:pt>
                <c:pt idx="4973">
                  <c:v>0</c:v>
                </c:pt>
                <c:pt idx="4974">
                  <c:v>0</c:v>
                </c:pt>
                <c:pt idx="4975">
                  <c:v>0</c:v>
                </c:pt>
                <c:pt idx="4976">
                  <c:v>0</c:v>
                </c:pt>
                <c:pt idx="4977">
                  <c:v>0</c:v>
                </c:pt>
                <c:pt idx="4978">
                  <c:v>0</c:v>
                </c:pt>
                <c:pt idx="4979">
                  <c:v>0</c:v>
                </c:pt>
                <c:pt idx="4980">
                  <c:v>0</c:v>
                </c:pt>
                <c:pt idx="4981">
                  <c:v>0</c:v>
                </c:pt>
                <c:pt idx="4982">
                  <c:v>0</c:v>
                </c:pt>
                <c:pt idx="4983">
                  <c:v>0</c:v>
                </c:pt>
                <c:pt idx="4984">
                  <c:v>0</c:v>
                </c:pt>
                <c:pt idx="4985">
                  <c:v>0</c:v>
                </c:pt>
                <c:pt idx="4986">
                  <c:v>0</c:v>
                </c:pt>
                <c:pt idx="4987">
                  <c:v>0</c:v>
                </c:pt>
                <c:pt idx="4988">
                  <c:v>0</c:v>
                </c:pt>
                <c:pt idx="4989">
                  <c:v>0</c:v>
                </c:pt>
                <c:pt idx="4990">
                  <c:v>0</c:v>
                </c:pt>
                <c:pt idx="4991">
                  <c:v>0</c:v>
                </c:pt>
                <c:pt idx="4992">
                  <c:v>0</c:v>
                </c:pt>
                <c:pt idx="4993">
                  <c:v>0</c:v>
                </c:pt>
                <c:pt idx="4994">
                  <c:v>0</c:v>
                </c:pt>
                <c:pt idx="4995">
                  <c:v>0</c:v>
                </c:pt>
                <c:pt idx="4996">
                  <c:v>0</c:v>
                </c:pt>
                <c:pt idx="4997">
                  <c:v>0</c:v>
                </c:pt>
                <c:pt idx="4998">
                  <c:v>0</c:v>
                </c:pt>
                <c:pt idx="4999">
                  <c:v>0</c:v>
                </c:pt>
                <c:pt idx="5000">
                  <c:v>0</c:v>
                </c:pt>
                <c:pt idx="5001">
                  <c:v>0</c:v>
                </c:pt>
                <c:pt idx="5002">
                  <c:v>0</c:v>
                </c:pt>
                <c:pt idx="5003">
                  <c:v>0</c:v>
                </c:pt>
                <c:pt idx="5004">
                  <c:v>0</c:v>
                </c:pt>
                <c:pt idx="5005">
                  <c:v>0</c:v>
                </c:pt>
                <c:pt idx="5006">
                  <c:v>0</c:v>
                </c:pt>
                <c:pt idx="5007">
                  <c:v>0</c:v>
                </c:pt>
                <c:pt idx="5008">
                  <c:v>0</c:v>
                </c:pt>
                <c:pt idx="5009">
                  <c:v>0</c:v>
                </c:pt>
                <c:pt idx="5010">
                  <c:v>0</c:v>
                </c:pt>
                <c:pt idx="5011">
                  <c:v>0</c:v>
                </c:pt>
                <c:pt idx="5012">
                  <c:v>0</c:v>
                </c:pt>
                <c:pt idx="5013">
                  <c:v>0</c:v>
                </c:pt>
                <c:pt idx="5014">
                  <c:v>0</c:v>
                </c:pt>
                <c:pt idx="5015">
                  <c:v>0</c:v>
                </c:pt>
                <c:pt idx="5016">
                  <c:v>0</c:v>
                </c:pt>
                <c:pt idx="5017">
                  <c:v>0</c:v>
                </c:pt>
                <c:pt idx="5018">
                  <c:v>0</c:v>
                </c:pt>
                <c:pt idx="5019">
                  <c:v>0</c:v>
                </c:pt>
                <c:pt idx="5020">
                  <c:v>0</c:v>
                </c:pt>
                <c:pt idx="5021">
                  <c:v>0</c:v>
                </c:pt>
                <c:pt idx="5022">
                  <c:v>0</c:v>
                </c:pt>
                <c:pt idx="5023">
                  <c:v>0</c:v>
                </c:pt>
                <c:pt idx="5024">
                  <c:v>0</c:v>
                </c:pt>
                <c:pt idx="5025">
                  <c:v>0</c:v>
                </c:pt>
                <c:pt idx="5026">
                  <c:v>0</c:v>
                </c:pt>
                <c:pt idx="5027">
                  <c:v>0</c:v>
                </c:pt>
                <c:pt idx="5028">
                  <c:v>0</c:v>
                </c:pt>
                <c:pt idx="5029">
                  <c:v>0</c:v>
                </c:pt>
                <c:pt idx="5030">
                  <c:v>0</c:v>
                </c:pt>
                <c:pt idx="5031">
                  <c:v>0</c:v>
                </c:pt>
                <c:pt idx="5032">
                  <c:v>0</c:v>
                </c:pt>
                <c:pt idx="5033">
                  <c:v>0</c:v>
                </c:pt>
                <c:pt idx="5034">
                  <c:v>0</c:v>
                </c:pt>
                <c:pt idx="5035">
                  <c:v>0</c:v>
                </c:pt>
                <c:pt idx="5036">
                  <c:v>0</c:v>
                </c:pt>
                <c:pt idx="5037">
                  <c:v>0</c:v>
                </c:pt>
                <c:pt idx="5038">
                  <c:v>0</c:v>
                </c:pt>
                <c:pt idx="5039">
                  <c:v>0</c:v>
                </c:pt>
                <c:pt idx="5040">
                  <c:v>0</c:v>
                </c:pt>
                <c:pt idx="5041">
                  <c:v>0</c:v>
                </c:pt>
                <c:pt idx="5042">
                  <c:v>0</c:v>
                </c:pt>
                <c:pt idx="5043">
                  <c:v>0</c:v>
                </c:pt>
                <c:pt idx="5044">
                  <c:v>0</c:v>
                </c:pt>
                <c:pt idx="5045">
                  <c:v>0</c:v>
                </c:pt>
                <c:pt idx="5046">
                  <c:v>0</c:v>
                </c:pt>
                <c:pt idx="5047">
                  <c:v>0</c:v>
                </c:pt>
                <c:pt idx="5048">
                  <c:v>0</c:v>
                </c:pt>
                <c:pt idx="5049">
                  <c:v>0</c:v>
                </c:pt>
                <c:pt idx="5050">
                  <c:v>0</c:v>
                </c:pt>
                <c:pt idx="5051">
                  <c:v>0</c:v>
                </c:pt>
                <c:pt idx="5052">
                  <c:v>0</c:v>
                </c:pt>
                <c:pt idx="5053">
                  <c:v>8.3333333333333339E-4</c:v>
                </c:pt>
                <c:pt idx="5054">
                  <c:v>0</c:v>
                </c:pt>
                <c:pt idx="5055">
                  <c:v>0</c:v>
                </c:pt>
                <c:pt idx="5056">
                  <c:v>0</c:v>
                </c:pt>
                <c:pt idx="5057">
                  <c:v>0</c:v>
                </c:pt>
                <c:pt idx="5058">
                  <c:v>0</c:v>
                </c:pt>
                <c:pt idx="5059">
                  <c:v>0</c:v>
                </c:pt>
                <c:pt idx="5060">
                  <c:v>0</c:v>
                </c:pt>
                <c:pt idx="5061">
                  <c:v>0</c:v>
                </c:pt>
                <c:pt idx="5062">
                  <c:v>0</c:v>
                </c:pt>
                <c:pt idx="5063">
                  <c:v>0</c:v>
                </c:pt>
                <c:pt idx="5064">
                  <c:v>0</c:v>
                </c:pt>
                <c:pt idx="5065">
                  <c:v>0</c:v>
                </c:pt>
                <c:pt idx="5066">
                  <c:v>0</c:v>
                </c:pt>
                <c:pt idx="5067">
                  <c:v>0</c:v>
                </c:pt>
                <c:pt idx="5068">
                  <c:v>0</c:v>
                </c:pt>
                <c:pt idx="5069">
                  <c:v>0</c:v>
                </c:pt>
                <c:pt idx="5070">
                  <c:v>0</c:v>
                </c:pt>
                <c:pt idx="5071">
                  <c:v>0</c:v>
                </c:pt>
                <c:pt idx="5072">
                  <c:v>0</c:v>
                </c:pt>
                <c:pt idx="5073">
                  <c:v>0</c:v>
                </c:pt>
                <c:pt idx="5074">
                  <c:v>0</c:v>
                </c:pt>
                <c:pt idx="5075">
                  <c:v>0</c:v>
                </c:pt>
                <c:pt idx="5076">
                  <c:v>0</c:v>
                </c:pt>
                <c:pt idx="5077">
                  <c:v>0</c:v>
                </c:pt>
                <c:pt idx="5078">
                  <c:v>0</c:v>
                </c:pt>
                <c:pt idx="5079">
                  <c:v>0</c:v>
                </c:pt>
                <c:pt idx="5080">
                  <c:v>0</c:v>
                </c:pt>
                <c:pt idx="5081">
                  <c:v>0</c:v>
                </c:pt>
                <c:pt idx="5082">
                  <c:v>0</c:v>
                </c:pt>
                <c:pt idx="5083">
                  <c:v>0</c:v>
                </c:pt>
                <c:pt idx="5084">
                  <c:v>0</c:v>
                </c:pt>
                <c:pt idx="5085">
                  <c:v>0</c:v>
                </c:pt>
                <c:pt idx="5086">
                  <c:v>0</c:v>
                </c:pt>
                <c:pt idx="5087">
                  <c:v>0</c:v>
                </c:pt>
                <c:pt idx="5088">
                  <c:v>0</c:v>
                </c:pt>
                <c:pt idx="5089">
                  <c:v>0</c:v>
                </c:pt>
                <c:pt idx="5090">
                  <c:v>0</c:v>
                </c:pt>
                <c:pt idx="5091">
                  <c:v>0</c:v>
                </c:pt>
                <c:pt idx="5092">
                  <c:v>0</c:v>
                </c:pt>
                <c:pt idx="5093">
                  <c:v>0</c:v>
                </c:pt>
                <c:pt idx="5094">
                  <c:v>0</c:v>
                </c:pt>
                <c:pt idx="5095">
                  <c:v>0</c:v>
                </c:pt>
                <c:pt idx="5096">
                  <c:v>0</c:v>
                </c:pt>
                <c:pt idx="5097">
                  <c:v>0</c:v>
                </c:pt>
                <c:pt idx="5098">
                  <c:v>0</c:v>
                </c:pt>
                <c:pt idx="5099">
                  <c:v>0</c:v>
                </c:pt>
                <c:pt idx="5100">
                  <c:v>0</c:v>
                </c:pt>
                <c:pt idx="5101">
                  <c:v>0</c:v>
                </c:pt>
                <c:pt idx="5102">
                  <c:v>0</c:v>
                </c:pt>
                <c:pt idx="5103">
                  <c:v>0</c:v>
                </c:pt>
                <c:pt idx="5104">
                  <c:v>0</c:v>
                </c:pt>
                <c:pt idx="5105">
                  <c:v>0</c:v>
                </c:pt>
                <c:pt idx="5106">
                  <c:v>0</c:v>
                </c:pt>
                <c:pt idx="5107">
                  <c:v>0</c:v>
                </c:pt>
                <c:pt idx="5108">
                  <c:v>0</c:v>
                </c:pt>
                <c:pt idx="5109">
                  <c:v>0</c:v>
                </c:pt>
                <c:pt idx="5110">
                  <c:v>0</c:v>
                </c:pt>
                <c:pt idx="5111">
                  <c:v>0</c:v>
                </c:pt>
                <c:pt idx="5112">
                  <c:v>0</c:v>
                </c:pt>
                <c:pt idx="5113">
                  <c:v>0</c:v>
                </c:pt>
                <c:pt idx="5114">
                  <c:v>0</c:v>
                </c:pt>
                <c:pt idx="5115">
                  <c:v>0</c:v>
                </c:pt>
                <c:pt idx="5116">
                  <c:v>0</c:v>
                </c:pt>
                <c:pt idx="5117">
                  <c:v>0</c:v>
                </c:pt>
                <c:pt idx="5118">
                  <c:v>0</c:v>
                </c:pt>
                <c:pt idx="5119">
                  <c:v>0</c:v>
                </c:pt>
                <c:pt idx="5120">
                  <c:v>0</c:v>
                </c:pt>
                <c:pt idx="5121">
                  <c:v>0</c:v>
                </c:pt>
                <c:pt idx="5122">
                  <c:v>0</c:v>
                </c:pt>
                <c:pt idx="5123">
                  <c:v>0</c:v>
                </c:pt>
                <c:pt idx="5124">
                  <c:v>0</c:v>
                </c:pt>
                <c:pt idx="5125">
                  <c:v>0</c:v>
                </c:pt>
                <c:pt idx="5126">
                  <c:v>0</c:v>
                </c:pt>
                <c:pt idx="5127">
                  <c:v>0</c:v>
                </c:pt>
                <c:pt idx="5128">
                  <c:v>0</c:v>
                </c:pt>
                <c:pt idx="5129">
                  <c:v>0</c:v>
                </c:pt>
                <c:pt idx="5130">
                  <c:v>0</c:v>
                </c:pt>
                <c:pt idx="5131">
                  <c:v>0</c:v>
                </c:pt>
                <c:pt idx="5132">
                  <c:v>0</c:v>
                </c:pt>
                <c:pt idx="5133">
                  <c:v>0</c:v>
                </c:pt>
                <c:pt idx="5134">
                  <c:v>0</c:v>
                </c:pt>
                <c:pt idx="5135">
                  <c:v>0</c:v>
                </c:pt>
                <c:pt idx="5136">
                  <c:v>0</c:v>
                </c:pt>
                <c:pt idx="5137">
                  <c:v>0</c:v>
                </c:pt>
                <c:pt idx="5138">
                  <c:v>0</c:v>
                </c:pt>
                <c:pt idx="5139">
                  <c:v>0</c:v>
                </c:pt>
                <c:pt idx="5140">
                  <c:v>0</c:v>
                </c:pt>
                <c:pt idx="5141">
                  <c:v>0</c:v>
                </c:pt>
                <c:pt idx="5142">
                  <c:v>0</c:v>
                </c:pt>
                <c:pt idx="5143">
                  <c:v>0</c:v>
                </c:pt>
                <c:pt idx="5144">
                  <c:v>0</c:v>
                </c:pt>
                <c:pt idx="5145">
                  <c:v>0</c:v>
                </c:pt>
                <c:pt idx="5146">
                  <c:v>0</c:v>
                </c:pt>
                <c:pt idx="5147">
                  <c:v>0</c:v>
                </c:pt>
                <c:pt idx="5148">
                  <c:v>0</c:v>
                </c:pt>
                <c:pt idx="5149">
                  <c:v>0</c:v>
                </c:pt>
                <c:pt idx="5150">
                  <c:v>0</c:v>
                </c:pt>
                <c:pt idx="5151">
                  <c:v>0</c:v>
                </c:pt>
                <c:pt idx="5152">
                  <c:v>0</c:v>
                </c:pt>
                <c:pt idx="5153">
                  <c:v>0</c:v>
                </c:pt>
                <c:pt idx="5154">
                  <c:v>0</c:v>
                </c:pt>
                <c:pt idx="5155">
                  <c:v>0</c:v>
                </c:pt>
                <c:pt idx="5156">
                  <c:v>0</c:v>
                </c:pt>
                <c:pt idx="5157">
                  <c:v>0</c:v>
                </c:pt>
                <c:pt idx="5158">
                  <c:v>0</c:v>
                </c:pt>
                <c:pt idx="5159">
                  <c:v>0</c:v>
                </c:pt>
                <c:pt idx="5160">
                  <c:v>0</c:v>
                </c:pt>
                <c:pt idx="5161">
                  <c:v>0</c:v>
                </c:pt>
                <c:pt idx="5162">
                  <c:v>0</c:v>
                </c:pt>
                <c:pt idx="5163">
                  <c:v>0</c:v>
                </c:pt>
                <c:pt idx="5164">
                  <c:v>0</c:v>
                </c:pt>
                <c:pt idx="5165">
                  <c:v>0</c:v>
                </c:pt>
                <c:pt idx="5166">
                  <c:v>0</c:v>
                </c:pt>
                <c:pt idx="5167">
                  <c:v>0</c:v>
                </c:pt>
                <c:pt idx="5168">
                  <c:v>0</c:v>
                </c:pt>
                <c:pt idx="5169">
                  <c:v>0</c:v>
                </c:pt>
                <c:pt idx="5170">
                  <c:v>0</c:v>
                </c:pt>
                <c:pt idx="5171">
                  <c:v>0</c:v>
                </c:pt>
                <c:pt idx="5172">
                  <c:v>0</c:v>
                </c:pt>
                <c:pt idx="5173">
                  <c:v>0</c:v>
                </c:pt>
                <c:pt idx="5174">
                  <c:v>0</c:v>
                </c:pt>
                <c:pt idx="5175">
                  <c:v>0</c:v>
                </c:pt>
                <c:pt idx="5176">
                  <c:v>0</c:v>
                </c:pt>
                <c:pt idx="5177">
                  <c:v>0</c:v>
                </c:pt>
                <c:pt idx="5178">
                  <c:v>0</c:v>
                </c:pt>
                <c:pt idx="5179">
                  <c:v>0</c:v>
                </c:pt>
                <c:pt idx="5180">
                  <c:v>0</c:v>
                </c:pt>
                <c:pt idx="5181">
                  <c:v>0</c:v>
                </c:pt>
                <c:pt idx="5182">
                  <c:v>0</c:v>
                </c:pt>
                <c:pt idx="5183">
                  <c:v>0</c:v>
                </c:pt>
                <c:pt idx="5184">
                  <c:v>0</c:v>
                </c:pt>
                <c:pt idx="5185">
                  <c:v>0</c:v>
                </c:pt>
                <c:pt idx="5186">
                  <c:v>0</c:v>
                </c:pt>
                <c:pt idx="5187">
                  <c:v>0</c:v>
                </c:pt>
                <c:pt idx="5188">
                  <c:v>0</c:v>
                </c:pt>
                <c:pt idx="5189">
                  <c:v>0</c:v>
                </c:pt>
                <c:pt idx="5190">
                  <c:v>0</c:v>
                </c:pt>
                <c:pt idx="5191">
                  <c:v>0</c:v>
                </c:pt>
                <c:pt idx="5192">
                  <c:v>0</c:v>
                </c:pt>
                <c:pt idx="5193">
                  <c:v>0</c:v>
                </c:pt>
                <c:pt idx="5194">
                  <c:v>0</c:v>
                </c:pt>
                <c:pt idx="5195">
                  <c:v>0</c:v>
                </c:pt>
                <c:pt idx="5196">
                  <c:v>0</c:v>
                </c:pt>
                <c:pt idx="5197">
                  <c:v>0</c:v>
                </c:pt>
                <c:pt idx="5198">
                  <c:v>0</c:v>
                </c:pt>
                <c:pt idx="5199">
                  <c:v>0</c:v>
                </c:pt>
                <c:pt idx="5200">
                  <c:v>0</c:v>
                </c:pt>
                <c:pt idx="5201">
                  <c:v>0</c:v>
                </c:pt>
                <c:pt idx="5202">
                  <c:v>0</c:v>
                </c:pt>
                <c:pt idx="5203">
                  <c:v>0</c:v>
                </c:pt>
                <c:pt idx="5204">
                  <c:v>0</c:v>
                </c:pt>
                <c:pt idx="5205">
                  <c:v>0</c:v>
                </c:pt>
                <c:pt idx="5206">
                  <c:v>0</c:v>
                </c:pt>
                <c:pt idx="5207">
                  <c:v>0</c:v>
                </c:pt>
                <c:pt idx="5208">
                  <c:v>0</c:v>
                </c:pt>
                <c:pt idx="5209">
                  <c:v>0</c:v>
                </c:pt>
                <c:pt idx="5210">
                  <c:v>0</c:v>
                </c:pt>
                <c:pt idx="5211">
                  <c:v>0</c:v>
                </c:pt>
                <c:pt idx="5212">
                  <c:v>0</c:v>
                </c:pt>
                <c:pt idx="5213">
                  <c:v>0</c:v>
                </c:pt>
                <c:pt idx="5214">
                  <c:v>0</c:v>
                </c:pt>
                <c:pt idx="5215">
                  <c:v>0</c:v>
                </c:pt>
                <c:pt idx="5216">
                  <c:v>0</c:v>
                </c:pt>
                <c:pt idx="5217">
                  <c:v>0</c:v>
                </c:pt>
                <c:pt idx="5218">
                  <c:v>0</c:v>
                </c:pt>
                <c:pt idx="5219">
                  <c:v>0</c:v>
                </c:pt>
                <c:pt idx="5220">
                  <c:v>0</c:v>
                </c:pt>
                <c:pt idx="5221">
                  <c:v>0</c:v>
                </c:pt>
                <c:pt idx="5222">
                  <c:v>0</c:v>
                </c:pt>
                <c:pt idx="5223">
                  <c:v>0</c:v>
                </c:pt>
                <c:pt idx="5224">
                  <c:v>0</c:v>
                </c:pt>
                <c:pt idx="5225">
                  <c:v>0</c:v>
                </c:pt>
                <c:pt idx="5226">
                  <c:v>0</c:v>
                </c:pt>
                <c:pt idx="5227">
                  <c:v>0</c:v>
                </c:pt>
                <c:pt idx="5228">
                  <c:v>0</c:v>
                </c:pt>
                <c:pt idx="5229">
                  <c:v>0</c:v>
                </c:pt>
                <c:pt idx="5230">
                  <c:v>0</c:v>
                </c:pt>
                <c:pt idx="5231">
                  <c:v>0</c:v>
                </c:pt>
                <c:pt idx="5232">
                  <c:v>0</c:v>
                </c:pt>
                <c:pt idx="5233">
                  <c:v>0</c:v>
                </c:pt>
                <c:pt idx="5234">
                  <c:v>0</c:v>
                </c:pt>
                <c:pt idx="5235">
                  <c:v>0</c:v>
                </c:pt>
                <c:pt idx="5236">
                  <c:v>0</c:v>
                </c:pt>
                <c:pt idx="5237">
                  <c:v>0</c:v>
                </c:pt>
                <c:pt idx="5238">
                  <c:v>0</c:v>
                </c:pt>
                <c:pt idx="5239">
                  <c:v>0</c:v>
                </c:pt>
                <c:pt idx="5240">
                  <c:v>0</c:v>
                </c:pt>
                <c:pt idx="5241">
                  <c:v>0</c:v>
                </c:pt>
                <c:pt idx="5242">
                  <c:v>0</c:v>
                </c:pt>
                <c:pt idx="5243">
                  <c:v>0</c:v>
                </c:pt>
                <c:pt idx="5244">
                  <c:v>0</c:v>
                </c:pt>
                <c:pt idx="5245">
                  <c:v>0</c:v>
                </c:pt>
                <c:pt idx="5246">
                  <c:v>0</c:v>
                </c:pt>
                <c:pt idx="5247">
                  <c:v>0</c:v>
                </c:pt>
                <c:pt idx="5248">
                  <c:v>0</c:v>
                </c:pt>
                <c:pt idx="5249">
                  <c:v>0</c:v>
                </c:pt>
                <c:pt idx="5250">
                  <c:v>0</c:v>
                </c:pt>
                <c:pt idx="5251">
                  <c:v>0</c:v>
                </c:pt>
                <c:pt idx="5252">
                  <c:v>0</c:v>
                </c:pt>
                <c:pt idx="5253">
                  <c:v>0</c:v>
                </c:pt>
                <c:pt idx="5254">
                  <c:v>0</c:v>
                </c:pt>
                <c:pt idx="5255">
                  <c:v>0</c:v>
                </c:pt>
                <c:pt idx="5256">
                  <c:v>0</c:v>
                </c:pt>
                <c:pt idx="5257">
                  <c:v>0</c:v>
                </c:pt>
                <c:pt idx="5258">
                  <c:v>0</c:v>
                </c:pt>
                <c:pt idx="5259">
                  <c:v>0</c:v>
                </c:pt>
                <c:pt idx="5260">
                  <c:v>0</c:v>
                </c:pt>
                <c:pt idx="5261">
                  <c:v>0</c:v>
                </c:pt>
                <c:pt idx="5262">
                  <c:v>0</c:v>
                </c:pt>
                <c:pt idx="5263">
                  <c:v>0</c:v>
                </c:pt>
                <c:pt idx="5264">
                  <c:v>0</c:v>
                </c:pt>
                <c:pt idx="5265">
                  <c:v>0</c:v>
                </c:pt>
                <c:pt idx="5266">
                  <c:v>0</c:v>
                </c:pt>
                <c:pt idx="5267">
                  <c:v>0</c:v>
                </c:pt>
                <c:pt idx="5268">
                  <c:v>0</c:v>
                </c:pt>
                <c:pt idx="5269">
                  <c:v>0</c:v>
                </c:pt>
                <c:pt idx="5270">
                  <c:v>0</c:v>
                </c:pt>
                <c:pt idx="5271">
                  <c:v>0</c:v>
                </c:pt>
                <c:pt idx="5272">
                  <c:v>0</c:v>
                </c:pt>
                <c:pt idx="5273">
                  <c:v>0</c:v>
                </c:pt>
                <c:pt idx="5274">
                  <c:v>0</c:v>
                </c:pt>
                <c:pt idx="5275">
                  <c:v>0</c:v>
                </c:pt>
                <c:pt idx="5276">
                  <c:v>0</c:v>
                </c:pt>
                <c:pt idx="5277">
                  <c:v>0</c:v>
                </c:pt>
                <c:pt idx="5278">
                  <c:v>0</c:v>
                </c:pt>
                <c:pt idx="5279">
                  <c:v>0</c:v>
                </c:pt>
                <c:pt idx="5280">
                  <c:v>0</c:v>
                </c:pt>
                <c:pt idx="5281">
                  <c:v>0</c:v>
                </c:pt>
                <c:pt idx="5282">
                  <c:v>0</c:v>
                </c:pt>
                <c:pt idx="5283">
                  <c:v>0</c:v>
                </c:pt>
                <c:pt idx="5284">
                  <c:v>0</c:v>
                </c:pt>
                <c:pt idx="5285">
                  <c:v>0</c:v>
                </c:pt>
                <c:pt idx="5286">
                  <c:v>1.6666666666666668E-3</c:v>
                </c:pt>
                <c:pt idx="5287">
                  <c:v>0</c:v>
                </c:pt>
                <c:pt idx="5288">
                  <c:v>0</c:v>
                </c:pt>
                <c:pt idx="5289">
                  <c:v>0</c:v>
                </c:pt>
                <c:pt idx="5290">
                  <c:v>0</c:v>
                </c:pt>
                <c:pt idx="5291">
                  <c:v>0</c:v>
                </c:pt>
                <c:pt idx="5292">
                  <c:v>0</c:v>
                </c:pt>
                <c:pt idx="5293">
                  <c:v>0</c:v>
                </c:pt>
                <c:pt idx="5294">
                  <c:v>0</c:v>
                </c:pt>
                <c:pt idx="5295">
                  <c:v>0</c:v>
                </c:pt>
                <c:pt idx="5296">
                  <c:v>0</c:v>
                </c:pt>
                <c:pt idx="5297">
                  <c:v>0</c:v>
                </c:pt>
                <c:pt idx="5298">
                  <c:v>0</c:v>
                </c:pt>
                <c:pt idx="5299">
                  <c:v>0</c:v>
                </c:pt>
                <c:pt idx="5300">
                  <c:v>0</c:v>
                </c:pt>
                <c:pt idx="5301">
                  <c:v>0</c:v>
                </c:pt>
                <c:pt idx="5302">
                  <c:v>0</c:v>
                </c:pt>
                <c:pt idx="5303">
                  <c:v>0</c:v>
                </c:pt>
                <c:pt idx="5304">
                  <c:v>0</c:v>
                </c:pt>
                <c:pt idx="5305">
                  <c:v>0</c:v>
                </c:pt>
                <c:pt idx="5306">
                  <c:v>0</c:v>
                </c:pt>
                <c:pt idx="5307">
                  <c:v>0</c:v>
                </c:pt>
                <c:pt idx="5308">
                  <c:v>0</c:v>
                </c:pt>
                <c:pt idx="5309">
                  <c:v>0</c:v>
                </c:pt>
                <c:pt idx="5310">
                  <c:v>0</c:v>
                </c:pt>
                <c:pt idx="5311">
                  <c:v>0</c:v>
                </c:pt>
                <c:pt idx="5312">
                  <c:v>0</c:v>
                </c:pt>
                <c:pt idx="5313">
                  <c:v>0</c:v>
                </c:pt>
                <c:pt idx="5314">
                  <c:v>0</c:v>
                </c:pt>
                <c:pt idx="5315">
                  <c:v>1.6666666666666668E-3</c:v>
                </c:pt>
                <c:pt idx="5316">
                  <c:v>0</c:v>
                </c:pt>
                <c:pt idx="5317">
                  <c:v>0</c:v>
                </c:pt>
                <c:pt idx="5318">
                  <c:v>0</c:v>
                </c:pt>
                <c:pt idx="5319">
                  <c:v>0</c:v>
                </c:pt>
                <c:pt idx="5320">
                  <c:v>0</c:v>
                </c:pt>
                <c:pt idx="5321">
                  <c:v>0</c:v>
                </c:pt>
                <c:pt idx="5322">
                  <c:v>0</c:v>
                </c:pt>
                <c:pt idx="5323">
                  <c:v>0</c:v>
                </c:pt>
                <c:pt idx="5324">
                  <c:v>0</c:v>
                </c:pt>
                <c:pt idx="5325">
                  <c:v>0</c:v>
                </c:pt>
                <c:pt idx="5326">
                  <c:v>0</c:v>
                </c:pt>
                <c:pt idx="5327">
                  <c:v>0</c:v>
                </c:pt>
                <c:pt idx="5328">
                  <c:v>0</c:v>
                </c:pt>
                <c:pt idx="5329">
                  <c:v>0</c:v>
                </c:pt>
                <c:pt idx="5330">
                  <c:v>0</c:v>
                </c:pt>
                <c:pt idx="5331">
                  <c:v>0</c:v>
                </c:pt>
                <c:pt idx="5332">
                  <c:v>0</c:v>
                </c:pt>
                <c:pt idx="5333">
                  <c:v>0</c:v>
                </c:pt>
                <c:pt idx="5334">
                  <c:v>0</c:v>
                </c:pt>
                <c:pt idx="5335">
                  <c:v>0</c:v>
                </c:pt>
                <c:pt idx="5336">
                  <c:v>0</c:v>
                </c:pt>
                <c:pt idx="5337">
                  <c:v>0</c:v>
                </c:pt>
                <c:pt idx="5338">
                  <c:v>0</c:v>
                </c:pt>
                <c:pt idx="5339">
                  <c:v>0</c:v>
                </c:pt>
                <c:pt idx="5340">
                  <c:v>0</c:v>
                </c:pt>
                <c:pt idx="5341">
                  <c:v>0</c:v>
                </c:pt>
                <c:pt idx="5342">
                  <c:v>0</c:v>
                </c:pt>
                <c:pt idx="5343">
                  <c:v>0</c:v>
                </c:pt>
                <c:pt idx="5344">
                  <c:v>0</c:v>
                </c:pt>
                <c:pt idx="5345">
                  <c:v>0</c:v>
                </c:pt>
                <c:pt idx="5346">
                  <c:v>0</c:v>
                </c:pt>
                <c:pt idx="5347">
                  <c:v>0</c:v>
                </c:pt>
                <c:pt idx="5348">
                  <c:v>0</c:v>
                </c:pt>
                <c:pt idx="5349">
                  <c:v>0</c:v>
                </c:pt>
                <c:pt idx="5350">
                  <c:v>0</c:v>
                </c:pt>
                <c:pt idx="5351">
                  <c:v>0</c:v>
                </c:pt>
                <c:pt idx="5352">
                  <c:v>0</c:v>
                </c:pt>
                <c:pt idx="5353">
                  <c:v>0</c:v>
                </c:pt>
                <c:pt idx="5354">
                  <c:v>0</c:v>
                </c:pt>
                <c:pt idx="5355">
                  <c:v>0</c:v>
                </c:pt>
                <c:pt idx="5356">
                  <c:v>0</c:v>
                </c:pt>
                <c:pt idx="5357">
                  <c:v>0</c:v>
                </c:pt>
                <c:pt idx="5358">
                  <c:v>0</c:v>
                </c:pt>
                <c:pt idx="5359">
                  <c:v>0</c:v>
                </c:pt>
                <c:pt idx="5360">
                  <c:v>0</c:v>
                </c:pt>
                <c:pt idx="5361">
                  <c:v>0</c:v>
                </c:pt>
                <c:pt idx="5362">
                  <c:v>0</c:v>
                </c:pt>
                <c:pt idx="5363">
                  <c:v>0</c:v>
                </c:pt>
                <c:pt idx="5364">
                  <c:v>0</c:v>
                </c:pt>
                <c:pt idx="5365">
                  <c:v>0</c:v>
                </c:pt>
                <c:pt idx="5366">
                  <c:v>0</c:v>
                </c:pt>
                <c:pt idx="5367">
                  <c:v>0</c:v>
                </c:pt>
                <c:pt idx="5368">
                  <c:v>0</c:v>
                </c:pt>
                <c:pt idx="5369">
                  <c:v>0</c:v>
                </c:pt>
                <c:pt idx="5370">
                  <c:v>0</c:v>
                </c:pt>
                <c:pt idx="5371">
                  <c:v>0</c:v>
                </c:pt>
                <c:pt idx="5372">
                  <c:v>0</c:v>
                </c:pt>
                <c:pt idx="5373">
                  <c:v>0</c:v>
                </c:pt>
                <c:pt idx="5374">
                  <c:v>0</c:v>
                </c:pt>
                <c:pt idx="5375">
                  <c:v>0</c:v>
                </c:pt>
                <c:pt idx="5376">
                  <c:v>0</c:v>
                </c:pt>
                <c:pt idx="5377">
                  <c:v>0</c:v>
                </c:pt>
                <c:pt idx="5378">
                  <c:v>0</c:v>
                </c:pt>
                <c:pt idx="5379">
                  <c:v>0</c:v>
                </c:pt>
                <c:pt idx="5380">
                  <c:v>0</c:v>
                </c:pt>
                <c:pt idx="5381">
                  <c:v>0</c:v>
                </c:pt>
                <c:pt idx="5382">
                  <c:v>0</c:v>
                </c:pt>
                <c:pt idx="5383">
                  <c:v>0</c:v>
                </c:pt>
                <c:pt idx="5384">
                  <c:v>0</c:v>
                </c:pt>
                <c:pt idx="5385">
                  <c:v>3.3333333333333335E-3</c:v>
                </c:pt>
                <c:pt idx="5386">
                  <c:v>0</c:v>
                </c:pt>
                <c:pt idx="5387">
                  <c:v>0</c:v>
                </c:pt>
                <c:pt idx="5388">
                  <c:v>0</c:v>
                </c:pt>
                <c:pt idx="5389">
                  <c:v>0</c:v>
                </c:pt>
                <c:pt idx="5390">
                  <c:v>0</c:v>
                </c:pt>
                <c:pt idx="5391">
                  <c:v>0</c:v>
                </c:pt>
                <c:pt idx="5392">
                  <c:v>0</c:v>
                </c:pt>
                <c:pt idx="5393">
                  <c:v>0</c:v>
                </c:pt>
                <c:pt idx="5394">
                  <c:v>0</c:v>
                </c:pt>
                <c:pt idx="5395">
                  <c:v>0</c:v>
                </c:pt>
                <c:pt idx="5396">
                  <c:v>0</c:v>
                </c:pt>
                <c:pt idx="5397">
                  <c:v>0</c:v>
                </c:pt>
                <c:pt idx="5398">
                  <c:v>0</c:v>
                </c:pt>
                <c:pt idx="5399">
                  <c:v>0</c:v>
                </c:pt>
                <c:pt idx="5400">
                  <c:v>0</c:v>
                </c:pt>
                <c:pt idx="5401">
                  <c:v>0</c:v>
                </c:pt>
                <c:pt idx="5402">
                  <c:v>0</c:v>
                </c:pt>
                <c:pt idx="5403">
                  <c:v>0</c:v>
                </c:pt>
                <c:pt idx="5404">
                  <c:v>0</c:v>
                </c:pt>
                <c:pt idx="5405">
                  <c:v>0</c:v>
                </c:pt>
                <c:pt idx="5406">
                  <c:v>0</c:v>
                </c:pt>
                <c:pt idx="5407">
                  <c:v>0</c:v>
                </c:pt>
                <c:pt idx="5408">
                  <c:v>0</c:v>
                </c:pt>
                <c:pt idx="5409">
                  <c:v>0</c:v>
                </c:pt>
                <c:pt idx="5410">
                  <c:v>0</c:v>
                </c:pt>
                <c:pt idx="5411">
                  <c:v>0</c:v>
                </c:pt>
                <c:pt idx="5412">
                  <c:v>0</c:v>
                </c:pt>
                <c:pt idx="5413">
                  <c:v>0</c:v>
                </c:pt>
                <c:pt idx="5414">
                  <c:v>0</c:v>
                </c:pt>
                <c:pt idx="5415">
                  <c:v>0</c:v>
                </c:pt>
                <c:pt idx="5416">
                  <c:v>0</c:v>
                </c:pt>
                <c:pt idx="5417">
                  <c:v>0</c:v>
                </c:pt>
                <c:pt idx="5418">
                  <c:v>0</c:v>
                </c:pt>
                <c:pt idx="5419">
                  <c:v>0</c:v>
                </c:pt>
                <c:pt idx="5420">
                  <c:v>0</c:v>
                </c:pt>
                <c:pt idx="5421">
                  <c:v>0</c:v>
                </c:pt>
                <c:pt idx="5422">
                  <c:v>0</c:v>
                </c:pt>
                <c:pt idx="5423">
                  <c:v>0</c:v>
                </c:pt>
                <c:pt idx="5424">
                  <c:v>0</c:v>
                </c:pt>
                <c:pt idx="5425">
                  <c:v>0</c:v>
                </c:pt>
                <c:pt idx="5426">
                  <c:v>0</c:v>
                </c:pt>
                <c:pt idx="5427">
                  <c:v>0</c:v>
                </c:pt>
                <c:pt idx="5428">
                  <c:v>0</c:v>
                </c:pt>
                <c:pt idx="5429">
                  <c:v>0</c:v>
                </c:pt>
                <c:pt idx="5430">
                  <c:v>0</c:v>
                </c:pt>
                <c:pt idx="5431">
                  <c:v>0</c:v>
                </c:pt>
                <c:pt idx="5432">
                  <c:v>0</c:v>
                </c:pt>
                <c:pt idx="5433">
                  <c:v>0</c:v>
                </c:pt>
                <c:pt idx="5434">
                  <c:v>0</c:v>
                </c:pt>
                <c:pt idx="5435">
                  <c:v>0</c:v>
                </c:pt>
                <c:pt idx="5436">
                  <c:v>0</c:v>
                </c:pt>
                <c:pt idx="5437">
                  <c:v>0</c:v>
                </c:pt>
                <c:pt idx="5438">
                  <c:v>0</c:v>
                </c:pt>
                <c:pt idx="5439">
                  <c:v>0</c:v>
                </c:pt>
                <c:pt idx="5440">
                  <c:v>0</c:v>
                </c:pt>
                <c:pt idx="5441">
                  <c:v>0</c:v>
                </c:pt>
                <c:pt idx="5442">
                  <c:v>0</c:v>
                </c:pt>
                <c:pt idx="5443">
                  <c:v>0</c:v>
                </c:pt>
                <c:pt idx="5444">
                  <c:v>0</c:v>
                </c:pt>
                <c:pt idx="5445">
                  <c:v>0</c:v>
                </c:pt>
                <c:pt idx="5446">
                  <c:v>0</c:v>
                </c:pt>
                <c:pt idx="5447">
                  <c:v>0</c:v>
                </c:pt>
                <c:pt idx="5448">
                  <c:v>0</c:v>
                </c:pt>
                <c:pt idx="5449">
                  <c:v>0</c:v>
                </c:pt>
                <c:pt idx="5450">
                  <c:v>0</c:v>
                </c:pt>
                <c:pt idx="5451">
                  <c:v>0</c:v>
                </c:pt>
                <c:pt idx="5452">
                  <c:v>0</c:v>
                </c:pt>
                <c:pt idx="5453">
                  <c:v>0</c:v>
                </c:pt>
                <c:pt idx="5454">
                  <c:v>0</c:v>
                </c:pt>
                <c:pt idx="5455">
                  <c:v>0</c:v>
                </c:pt>
                <c:pt idx="5456">
                  <c:v>0</c:v>
                </c:pt>
                <c:pt idx="5457">
                  <c:v>0</c:v>
                </c:pt>
                <c:pt idx="5458">
                  <c:v>0</c:v>
                </c:pt>
                <c:pt idx="5459">
                  <c:v>0</c:v>
                </c:pt>
                <c:pt idx="5460">
                  <c:v>0</c:v>
                </c:pt>
                <c:pt idx="5461">
                  <c:v>0</c:v>
                </c:pt>
                <c:pt idx="5462">
                  <c:v>0</c:v>
                </c:pt>
                <c:pt idx="5463">
                  <c:v>0</c:v>
                </c:pt>
                <c:pt idx="5464">
                  <c:v>0</c:v>
                </c:pt>
                <c:pt idx="5465">
                  <c:v>0</c:v>
                </c:pt>
                <c:pt idx="5466">
                  <c:v>0</c:v>
                </c:pt>
                <c:pt idx="5467">
                  <c:v>0</c:v>
                </c:pt>
                <c:pt idx="5468">
                  <c:v>0</c:v>
                </c:pt>
                <c:pt idx="5469">
                  <c:v>0</c:v>
                </c:pt>
                <c:pt idx="5470">
                  <c:v>0</c:v>
                </c:pt>
                <c:pt idx="5471">
                  <c:v>0</c:v>
                </c:pt>
                <c:pt idx="5472">
                  <c:v>0</c:v>
                </c:pt>
                <c:pt idx="5473">
                  <c:v>0</c:v>
                </c:pt>
                <c:pt idx="5474">
                  <c:v>0</c:v>
                </c:pt>
                <c:pt idx="5475">
                  <c:v>0</c:v>
                </c:pt>
                <c:pt idx="5476">
                  <c:v>0</c:v>
                </c:pt>
                <c:pt idx="5477">
                  <c:v>0</c:v>
                </c:pt>
                <c:pt idx="5478">
                  <c:v>0</c:v>
                </c:pt>
                <c:pt idx="5479">
                  <c:v>0</c:v>
                </c:pt>
                <c:pt idx="5480">
                  <c:v>0</c:v>
                </c:pt>
                <c:pt idx="5481">
                  <c:v>0</c:v>
                </c:pt>
                <c:pt idx="5482">
                  <c:v>0</c:v>
                </c:pt>
                <c:pt idx="5483">
                  <c:v>0</c:v>
                </c:pt>
                <c:pt idx="5484">
                  <c:v>0</c:v>
                </c:pt>
                <c:pt idx="5485">
                  <c:v>0</c:v>
                </c:pt>
                <c:pt idx="5486">
                  <c:v>0</c:v>
                </c:pt>
                <c:pt idx="5487">
                  <c:v>0</c:v>
                </c:pt>
                <c:pt idx="5488">
                  <c:v>0</c:v>
                </c:pt>
                <c:pt idx="5489">
                  <c:v>0</c:v>
                </c:pt>
                <c:pt idx="5490">
                  <c:v>0</c:v>
                </c:pt>
                <c:pt idx="5491">
                  <c:v>0</c:v>
                </c:pt>
                <c:pt idx="5492">
                  <c:v>0</c:v>
                </c:pt>
                <c:pt idx="5493">
                  <c:v>0</c:v>
                </c:pt>
                <c:pt idx="5494">
                  <c:v>0</c:v>
                </c:pt>
                <c:pt idx="5495">
                  <c:v>0</c:v>
                </c:pt>
                <c:pt idx="5496">
                  <c:v>0</c:v>
                </c:pt>
                <c:pt idx="5497">
                  <c:v>0</c:v>
                </c:pt>
                <c:pt idx="5498">
                  <c:v>0</c:v>
                </c:pt>
                <c:pt idx="5499">
                  <c:v>0</c:v>
                </c:pt>
                <c:pt idx="5500">
                  <c:v>0</c:v>
                </c:pt>
                <c:pt idx="5501">
                  <c:v>0</c:v>
                </c:pt>
                <c:pt idx="5502">
                  <c:v>0</c:v>
                </c:pt>
                <c:pt idx="5503">
                  <c:v>0</c:v>
                </c:pt>
                <c:pt idx="5504">
                  <c:v>0</c:v>
                </c:pt>
                <c:pt idx="5505">
                  <c:v>8.3333333333333339E-4</c:v>
                </c:pt>
                <c:pt idx="5506">
                  <c:v>0</c:v>
                </c:pt>
                <c:pt idx="5507">
                  <c:v>0</c:v>
                </c:pt>
                <c:pt idx="5508">
                  <c:v>0</c:v>
                </c:pt>
                <c:pt idx="5509">
                  <c:v>0</c:v>
                </c:pt>
                <c:pt idx="5510">
                  <c:v>0</c:v>
                </c:pt>
                <c:pt idx="5511">
                  <c:v>0</c:v>
                </c:pt>
                <c:pt idx="5512">
                  <c:v>0</c:v>
                </c:pt>
                <c:pt idx="5513">
                  <c:v>0</c:v>
                </c:pt>
                <c:pt idx="5514">
                  <c:v>0</c:v>
                </c:pt>
                <c:pt idx="5515">
                  <c:v>0</c:v>
                </c:pt>
                <c:pt idx="5516">
                  <c:v>0</c:v>
                </c:pt>
                <c:pt idx="5517">
                  <c:v>0</c:v>
                </c:pt>
                <c:pt idx="5518">
                  <c:v>0</c:v>
                </c:pt>
                <c:pt idx="5519">
                  <c:v>0</c:v>
                </c:pt>
                <c:pt idx="5520">
                  <c:v>0</c:v>
                </c:pt>
                <c:pt idx="5521">
                  <c:v>0</c:v>
                </c:pt>
                <c:pt idx="5522">
                  <c:v>0</c:v>
                </c:pt>
                <c:pt idx="5523">
                  <c:v>0</c:v>
                </c:pt>
                <c:pt idx="5524">
                  <c:v>0</c:v>
                </c:pt>
                <c:pt idx="5525">
                  <c:v>0</c:v>
                </c:pt>
                <c:pt idx="5526">
                  <c:v>0</c:v>
                </c:pt>
                <c:pt idx="5527">
                  <c:v>0</c:v>
                </c:pt>
                <c:pt idx="5528">
                  <c:v>0</c:v>
                </c:pt>
                <c:pt idx="5529">
                  <c:v>0</c:v>
                </c:pt>
                <c:pt idx="5530">
                  <c:v>0</c:v>
                </c:pt>
                <c:pt idx="5531">
                  <c:v>0</c:v>
                </c:pt>
                <c:pt idx="5532">
                  <c:v>0</c:v>
                </c:pt>
                <c:pt idx="5533">
                  <c:v>0</c:v>
                </c:pt>
                <c:pt idx="5534">
                  <c:v>0</c:v>
                </c:pt>
                <c:pt idx="5535">
                  <c:v>0</c:v>
                </c:pt>
                <c:pt idx="5536">
                  <c:v>0</c:v>
                </c:pt>
                <c:pt idx="5537">
                  <c:v>0</c:v>
                </c:pt>
                <c:pt idx="5538">
                  <c:v>0</c:v>
                </c:pt>
                <c:pt idx="5539">
                  <c:v>0</c:v>
                </c:pt>
                <c:pt idx="5540">
                  <c:v>0</c:v>
                </c:pt>
                <c:pt idx="5541">
                  <c:v>0</c:v>
                </c:pt>
                <c:pt idx="5542">
                  <c:v>0</c:v>
                </c:pt>
                <c:pt idx="5543">
                  <c:v>0</c:v>
                </c:pt>
                <c:pt idx="5544">
                  <c:v>0</c:v>
                </c:pt>
                <c:pt idx="5545">
                  <c:v>0</c:v>
                </c:pt>
                <c:pt idx="5546">
                  <c:v>0</c:v>
                </c:pt>
                <c:pt idx="5547">
                  <c:v>0</c:v>
                </c:pt>
                <c:pt idx="5548">
                  <c:v>0</c:v>
                </c:pt>
                <c:pt idx="5549">
                  <c:v>0</c:v>
                </c:pt>
                <c:pt idx="5550">
                  <c:v>0</c:v>
                </c:pt>
                <c:pt idx="5551">
                  <c:v>0</c:v>
                </c:pt>
                <c:pt idx="5552">
                  <c:v>0</c:v>
                </c:pt>
                <c:pt idx="5553">
                  <c:v>0</c:v>
                </c:pt>
                <c:pt idx="5554">
                  <c:v>0</c:v>
                </c:pt>
                <c:pt idx="5555">
                  <c:v>0</c:v>
                </c:pt>
                <c:pt idx="5556">
                  <c:v>0</c:v>
                </c:pt>
                <c:pt idx="5557">
                  <c:v>0</c:v>
                </c:pt>
                <c:pt idx="5558">
                  <c:v>0</c:v>
                </c:pt>
                <c:pt idx="5559">
                  <c:v>0</c:v>
                </c:pt>
                <c:pt idx="5560">
                  <c:v>0</c:v>
                </c:pt>
                <c:pt idx="5561">
                  <c:v>0</c:v>
                </c:pt>
                <c:pt idx="5562">
                  <c:v>0</c:v>
                </c:pt>
                <c:pt idx="5563">
                  <c:v>0</c:v>
                </c:pt>
                <c:pt idx="5564">
                  <c:v>0</c:v>
                </c:pt>
                <c:pt idx="5565">
                  <c:v>0</c:v>
                </c:pt>
                <c:pt idx="5566">
                  <c:v>0</c:v>
                </c:pt>
                <c:pt idx="5567">
                  <c:v>0</c:v>
                </c:pt>
                <c:pt idx="5568">
                  <c:v>0</c:v>
                </c:pt>
                <c:pt idx="5569">
                  <c:v>0</c:v>
                </c:pt>
                <c:pt idx="5570">
                  <c:v>0</c:v>
                </c:pt>
                <c:pt idx="5571">
                  <c:v>0</c:v>
                </c:pt>
                <c:pt idx="5572">
                  <c:v>0</c:v>
                </c:pt>
                <c:pt idx="5573">
                  <c:v>0</c:v>
                </c:pt>
                <c:pt idx="5574">
                  <c:v>0</c:v>
                </c:pt>
                <c:pt idx="5575">
                  <c:v>0</c:v>
                </c:pt>
                <c:pt idx="5576">
                  <c:v>0</c:v>
                </c:pt>
                <c:pt idx="5577">
                  <c:v>0</c:v>
                </c:pt>
                <c:pt idx="5578">
                  <c:v>0</c:v>
                </c:pt>
                <c:pt idx="5579">
                  <c:v>0</c:v>
                </c:pt>
                <c:pt idx="5580">
                  <c:v>0</c:v>
                </c:pt>
                <c:pt idx="5581">
                  <c:v>0</c:v>
                </c:pt>
                <c:pt idx="5582">
                  <c:v>0</c:v>
                </c:pt>
                <c:pt idx="5583">
                  <c:v>0</c:v>
                </c:pt>
                <c:pt idx="5584">
                  <c:v>0</c:v>
                </c:pt>
                <c:pt idx="5585">
                  <c:v>0</c:v>
                </c:pt>
                <c:pt idx="5586">
                  <c:v>0</c:v>
                </c:pt>
                <c:pt idx="5587">
                  <c:v>0</c:v>
                </c:pt>
                <c:pt idx="5588">
                  <c:v>0</c:v>
                </c:pt>
                <c:pt idx="5589">
                  <c:v>0</c:v>
                </c:pt>
                <c:pt idx="5590">
                  <c:v>0</c:v>
                </c:pt>
                <c:pt idx="5591">
                  <c:v>0</c:v>
                </c:pt>
                <c:pt idx="5592">
                  <c:v>0</c:v>
                </c:pt>
                <c:pt idx="5593">
                  <c:v>0</c:v>
                </c:pt>
                <c:pt idx="5594">
                  <c:v>0</c:v>
                </c:pt>
                <c:pt idx="5595">
                  <c:v>0</c:v>
                </c:pt>
                <c:pt idx="5596">
                  <c:v>0</c:v>
                </c:pt>
                <c:pt idx="5597">
                  <c:v>0</c:v>
                </c:pt>
                <c:pt idx="5598">
                  <c:v>0</c:v>
                </c:pt>
                <c:pt idx="5599">
                  <c:v>0</c:v>
                </c:pt>
                <c:pt idx="5600">
                  <c:v>0</c:v>
                </c:pt>
                <c:pt idx="5601">
                  <c:v>0</c:v>
                </c:pt>
                <c:pt idx="5602">
                  <c:v>0</c:v>
                </c:pt>
                <c:pt idx="5603">
                  <c:v>0</c:v>
                </c:pt>
                <c:pt idx="5604">
                  <c:v>0</c:v>
                </c:pt>
                <c:pt idx="5605">
                  <c:v>0</c:v>
                </c:pt>
                <c:pt idx="5606">
                  <c:v>0</c:v>
                </c:pt>
                <c:pt idx="5607">
                  <c:v>0</c:v>
                </c:pt>
                <c:pt idx="5608">
                  <c:v>0</c:v>
                </c:pt>
                <c:pt idx="5609">
                  <c:v>0</c:v>
                </c:pt>
                <c:pt idx="5610">
                  <c:v>0</c:v>
                </c:pt>
                <c:pt idx="5611">
                  <c:v>0</c:v>
                </c:pt>
                <c:pt idx="5612">
                  <c:v>0</c:v>
                </c:pt>
                <c:pt idx="5613">
                  <c:v>0</c:v>
                </c:pt>
                <c:pt idx="5614">
                  <c:v>0</c:v>
                </c:pt>
                <c:pt idx="5615">
                  <c:v>0</c:v>
                </c:pt>
                <c:pt idx="5616">
                  <c:v>0</c:v>
                </c:pt>
                <c:pt idx="5617">
                  <c:v>0</c:v>
                </c:pt>
                <c:pt idx="5618">
                  <c:v>0</c:v>
                </c:pt>
                <c:pt idx="5619">
                  <c:v>0</c:v>
                </c:pt>
                <c:pt idx="5620">
                  <c:v>0</c:v>
                </c:pt>
                <c:pt idx="5621">
                  <c:v>0</c:v>
                </c:pt>
                <c:pt idx="5622">
                  <c:v>0</c:v>
                </c:pt>
                <c:pt idx="5623">
                  <c:v>0</c:v>
                </c:pt>
                <c:pt idx="5624">
                  <c:v>8.3333333333333339E-4</c:v>
                </c:pt>
                <c:pt idx="5625">
                  <c:v>0</c:v>
                </c:pt>
                <c:pt idx="5626">
                  <c:v>0</c:v>
                </c:pt>
                <c:pt idx="5627">
                  <c:v>0</c:v>
                </c:pt>
                <c:pt idx="5628">
                  <c:v>0</c:v>
                </c:pt>
                <c:pt idx="5629">
                  <c:v>0</c:v>
                </c:pt>
                <c:pt idx="5630">
                  <c:v>0</c:v>
                </c:pt>
                <c:pt idx="5631">
                  <c:v>0</c:v>
                </c:pt>
                <c:pt idx="5632">
                  <c:v>0</c:v>
                </c:pt>
                <c:pt idx="5633">
                  <c:v>0</c:v>
                </c:pt>
                <c:pt idx="5634">
                  <c:v>0</c:v>
                </c:pt>
                <c:pt idx="5635">
                  <c:v>0</c:v>
                </c:pt>
                <c:pt idx="5636">
                  <c:v>0</c:v>
                </c:pt>
                <c:pt idx="5637">
                  <c:v>0</c:v>
                </c:pt>
                <c:pt idx="5638">
                  <c:v>0</c:v>
                </c:pt>
                <c:pt idx="5639">
                  <c:v>0</c:v>
                </c:pt>
                <c:pt idx="5640">
                  <c:v>0</c:v>
                </c:pt>
                <c:pt idx="5641">
                  <c:v>0</c:v>
                </c:pt>
                <c:pt idx="5642">
                  <c:v>0</c:v>
                </c:pt>
                <c:pt idx="5643">
                  <c:v>0</c:v>
                </c:pt>
                <c:pt idx="5644">
                  <c:v>0</c:v>
                </c:pt>
                <c:pt idx="5645">
                  <c:v>0</c:v>
                </c:pt>
                <c:pt idx="5646">
                  <c:v>0</c:v>
                </c:pt>
                <c:pt idx="5647">
                  <c:v>0</c:v>
                </c:pt>
                <c:pt idx="5648">
                  <c:v>0</c:v>
                </c:pt>
                <c:pt idx="5649">
                  <c:v>0</c:v>
                </c:pt>
                <c:pt idx="5650">
                  <c:v>0</c:v>
                </c:pt>
                <c:pt idx="5651">
                  <c:v>0</c:v>
                </c:pt>
                <c:pt idx="5652">
                  <c:v>0</c:v>
                </c:pt>
                <c:pt idx="5653">
                  <c:v>0</c:v>
                </c:pt>
                <c:pt idx="5654">
                  <c:v>0</c:v>
                </c:pt>
                <c:pt idx="5655">
                  <c:v>0</c:v>
                </c:pt>
                <c:pt idx="5656">
                  <c:v>0</c:v>
                </c:pt>
                <c:pt idx="5657">
                  <c:v>0</c:v>
                </c:pt>
                <c:pt idx="5658">
                  <c:v>0</c:v>
                </c:pt>
                <c:pt idx="5659">
                  <c:v>0</c:v>
                </c:pt>
                <c:pt idx="5660">
                  <c:v>0</c:v>
                </c:pt>
                <c:pt idx="5661">
                  <c:v>0</c:v>
                </c:pt>
                <c:pt idx="5662">
                  <c:v>0</c:v>
                </c:pt>
                <c:pt idx="5663">
                  <c:v>0</c:v>
                </c:pt>
                <c:pt idx="5664">
                  <c:v>0</c:v>
                </c:pt>
                <c:pt idx="5665">
                  <c:v>0</c:v>
                </c:pt>
                <c:pt idx="5666">
                  <c:v>0</c:v>
                </c:pt>
                <c:pt idx="5667">
                  <c:v>0</c:v>
                </c:pt>
                <c:pt idx="5668">
                  <c:v>0</c:v>
                </c:pt>
                <c:pt idx="5669">
                  <c:v>0</c:v>
                </c:pt>
                <c:pt idx="5670">
                  <c:v>0</c:v>
                </c:pt>
                <c:pt idx="5671">
                  <c:v>0</c:v>
                </c:pt>
                <c:pt idx="5672">
                  <c:v>0</c:v>
                </c:pt>
                <c:pt idx="5673">
                  <c:v>0</c:v>
                </c:pt>
                <c:pt idx="5674">
                  <c:v>0</c:v>
                </c:pt>
                <c:pt idx="5675">
                  <c:v>0</c:v>
                </c:pt>
                <c:pt idx="5676">
                  <c:v>0</c:v>
                </c:pt>
                <c:pt idx="5677">
                  <c:v>0</c:v>
                </c:pt>
                <c:pt idx="5678">
                  <c:v>0</c:v>
                </c:pt>
                <c:pt idx="5679">
                  <c:v>0</c:v>
                </c:pt>
                <c:pt idx="5680">
                  <c:v>0</c:v>
                </c:pt>
                <c:pt idx="5681">
                  <c:v>0</c:v>
                </c:pt>
                <c:pt idx="5682">
                  <c:v>0</c:v>
                </c:pt>
                <c:pt idx="5683">
                  <c:v>0</c:v>
                </c:pt>
                <c:pt idx="5684">
                  <c:v>1.6666666666666668E-3</c:v>
                </c:pt>
                <c:pt idx="5685">
                  <c:v>0</c:v>
                </c:pt>
                <c:pt idx="5686">
                  <c:v>0</c:v>
                </c:pt>
                <c:pt idx="5687">
                  <c:v>0</c:v>
                </c:pt>
                <c:pt idx="5688">
                  <c:v>0</c:v>
                </c:pt>
                <c:pt idx="5689">
                  <c:v>0</c:v>
                </c:pt>
                <c:pt idx="5690">
                  <c:v>0</c:v>
                </c:pt>
                <c:pt idx="5691">
                  <c:v>3.3333333333333335E-3</c:v>
                </c:pt>
                <c:pt idx="5692">
                  <c:v>0</c:v>
                </c:pt>
                <c:pt idx="5693">
                  <c:v>0</c:v>
                </c:pt>
                <c:pt idx="5694">
                  <c:v>0</c:v>
                </c:pt>
                <c:pt idx="5695">
                  <c:v>0</c:v>
                </c:pt>
                <c:pt idx="5696">
                  <c:v>0</c:v>
                </c:pt>
                <c:pt idx="5697">
                  <c:v>0</c:v>
                </c:pt>
                <c:pt idx="5698">
                  <c:v>0</c:v>
                </c:pt>
                <c:pt idx="5699">
                  <c:v>0</c:v>
                </c:pt>
                <c:pt idx="5700">
                  <c:v>0</c:v>
                </c:pt>
                <c:pt idx="5701">
                  <c:v>0</c:v>
                </c:pt>
                <c:pt idx="5702">
                  <c:v>0</c:v>
                </c:pt>
                <c:pt idx="5703">
                  <c:v>0</c:v>
                </c:pt>
                <c:pt idx="5704">
                  <c:v>0</c:v>
                </c:pt>
                <c:pt idx="5705">
                  <c:v>0</c:v>
                </c:pt>
                <c:pt idx="5706">
                  <c:v>0</c:v>
                </c:pt>
                <c:pt idx="5707">
                  <c:v>0</c:v>
                </c:pt>
                <c:pt idx="5708">
                  <c:v>0</c:v>
                </c:pt>
                <c:pt idx="5709">
                  <c:v>8.3333333333333339E-4</c:v>
                </c:pt>
                <c:pt idx="5710">
                  <c:v>0</c:v>
                </c:pt>
                <c:pt idx="5711">
                  <c:v>0</c:v>
                </c:pt>
                <c:pt idx="5712">
                  <c:v>0</c:v>
                </c:pt>
                <c:pt idx="5713">
                  <c:v>0</c:v>
                </c:pt>
                <c:pt idx="5714">
                  <c:v>0</c:v>
                </c:pt>
                <c:pt idx="5715">
                  <c:v>0</c:v>
                </c:pt>
                <c:pt idx="5716">
                  <c:v>0</c:v>
                </c:pt>
                <c:pt idx="5717">
                  <c:v>0</c:v>
                </c:pt>
                <c:pt idx="5718">
                  <c:v>0</c:v>
                </c:pt>
                <c:pt idx="5719">
                  <c:v>0</c:v>
                </c:pt>
                <c:pt idx="5720">
                  <c:v>0</c:v>
                </c:pt>
                <c:pt idx="5721">
                  <c:v>0</c:v>
                </c:pt>
                <c:pt idx="5722">
                  <c:v>0</c:v>
                </c:pt>
                <c:pt idx="5723">
                  <c:v>0</c:v>
                </c:pt>
                <c:pt idx="5724">
                  <c:v>0</c:v>
                </c:pt>
                <c:pt idx="5725">
                  <c:v>0</c:v>
                </c:pt>
                <c:pt idx="5726">
                  <c:v>0</c:v>
                </c:pt>
                <c:pt idx="5727">
                  <c:v>0</c:v>
                </c:pt>
                <c:pt idx="5728">
                  <c:v>0</c:v>
                </c:pt>
                <c:pt idx="5729">
                  <c:v>0</c:v>
                </c:pt>
                <c:pt idx="5730">
                  <c:v>0</c:v>
                </c:pt>
                <c:pt idx="5731">
                  <c:v>0</c:v>
                </c:pt>
                <c:pt idx="5732">
                  <c:v>0</c:v>
                </c:pt>
                <c:pt idx="5733">
                  <c:v>0</c:v>
                </c:pt>
                <c:pt idx="5734">
                  <c:v>0</c:v>
                </c:pt>
                <c:pt idx="5735">
                  <c:v>0</c:v>
                </c:pt>
                <c:pt idx="5736">
                  <c:v>0</c:v>
                </c:pt>
                <c:pt idx="5737">
                  <c:v>0</c:v>
                </c:pt>
                <c:pt idx="5738">
                  <c:v>0</c:v>
                </c:pt>
                <c:pt idx="5739">
                  <c:v>0</c:v>
                </c:pt>
                <c:pt idx="5740">
                  <c:v>0</c:v>
                </c:pt>
                <c:pt idx="5741">
                  <c:v>0</c:v>
                </c:pt>
                <c:pt idx="5742">
                  <c:v>0</c:v>
                </c:pt>
                <c:pt idx="5743">
                  <c:v>0</c:v>
                </c:pt>
                <c:pt idx="5744">
                  <c:v>0</c:v>
                </c:pt>
                <c:pt idx="5745">
                  <c:v>0</c:v>
                </c:pt>
                <c:pt idx="5746">
                  <c:v>0</c:v>
                </c:pt>
                <c:pt idx="5747">
                  <c:v>0</c:v>
                </c:pt>
                <c:pt idx="5748">
                  <c:v>0</c:v>
                </c:pt>
                <c:pt idx="5749">
                  <c:v>0</c:v>
                </c:pt>
                <c:pt idx="5750">
                  <c:v>0</c:v>
                </c:pt>
                <c:pt idx="5751">
                  <c:v>0</c:v>
                </c:pt>
                <c:pt idx="5752">
                  <c:v>0</c:v>
                </c:pt>
                <c:pt idx="5753">
                  <c:v>0</c:v>
                </c:pt>
                <c:pt idx="5754">
                  <c:v>0</c:v>
                </c:pt>
                <c:pt idx="5755">
                  <c:v>0</c:v>
                </c:pt>
                <c:pt idx="5756">
                  <c:v>0</c:v>
                </c:pt>
                <c:pt idx="5757">
                  <c:v>0</c:v>
                </c:pt>
                <c:pt idx="5758">
                  <c:v>0</c:v>
                </c:pt>
                <c:pt idx="5759">
                  <c:v>0</c:v>
                </c:pt>
                <c:pt idx="5760">
                  <c:v>0</c:v>
                </c:pt>
                <c:pt idx="5761">
                  <c:v>0</c:v>
                </c:pt>
                <c:pt idx="5762">
                  <c:v>0</c:v>
                </c:pt>
                <c:pt idx="5763">
                  <c:v>0</c:v>
                </c:pt>
                <c:pt idx="5764">
                  <c:v>0</c:v>
                </c:pt>
                <c:pt idx="5765">
                  <c:v>0</c:v>
                </c:pt>
                <c:pt idx="5766">
                  <c:v>0</c:v>
                </c:pt>
                <c:pt idx="5767">
                  <c:v>0</c:v>
                </c:pt>
                <c:pt idx="5768">
                  <c:v>0</c:v>
                </c:pt>
                <c:pt idx="5769">
                  <c:v>0</c:v>
                </c:pt>
                <c:pt idx="5770">
                  <c:v>0</c:v>
                </c:pt>
                <c:pt idx="5771">
                  <c:v>0</c:v>
                </c:pt>
                <c:pt idx="5772">
                  <c:v>0</c:v>
                </c:pt>
                <c:pt idx="5773">
                  <c:v>0</c:v>
                </c:pt>
                <c:pt idx="5774">
                  <c:v>0</c:v>
                </c:pt>
                <c:pt idx="5775">
                  <c:v>0</c:v>
                </c:pt>
                <c:pt idx="5776">
                  <c:v>0</c:v>
                </c:pt>
                <c:pt idx="5777">
                  <c:v>0</c:v>
                </c:pt>
                <c:pt idx="5778">
                  <c:v>0</c:v>
                </c:pt>
                <c:pt idx="5779">
                  <c:v>0</c:v>
                </c:pt>
                <c:pt idx="5780">
                  <c:v>0</c:v>
                </c:pt>
                <c:pt idx="5781">
                  <c:v>0</c:v>
                </c:pt>
                <c:pt idx="5782">
                  <c:v>0</c:v>
                </c:pt>
                <c:pt idx="5783">
                  <c:v>0</c:v>
                </c:pt>
                <c:pt idx="5784">
                  <c:v>0</c:v>
                </c:pt>
                <c:pt idx="5785">
                  <c:v>0</c:v>
                </c:pt>
                <c:pt idx="5786">
                  <c:v>0</c:v>
                </c:pt>
                <c:pt idx="5787">
                  <c:v>0</c:v>
                </c:pt>
                <c:pt idx="5788">
                  <c:v>0</c:v>
                </c:pt>
                <c:pt idx="5789">
                  <c:v>0</c:v>
                </c:pt>
                <c:pt idx="5790">
                  <c:v>0</c:v>
                </c:pt>
                <c:pt idx="5791">
                  <c:v>0</c:v>
                </c:pt>
                <c:pt idx="5792">
                  <c:v>0</c:v>
                </c:pt>
                <c:pt idx="5793">
                  <c:v>0</c:v>
                </c:pt>
                <c:pt idx="5794">
                  <c:v>0</c:v>
                </c:pt>
                <c:pt idx="5795">
                  <c:v>0</c:v>
                </c:pt>
                <c:pt idx="5796">
                  <c:v>0</c:v>
                </c:pt>
                <c:pt idx="5797">
                  <c:v>0</c:v>
                </c:pt>
                <c:pt idx="5798">
                  <c:v>0</c:v>
                </c:pt>
                <c:pt idx="5799">
                  <c:v>0</c:v>
                </c:pt>
                <c:pt idx="5800">
                  <c:v>0</c:v>
                </c:pt>
                <c:pt idx="5801">
                  <c:v>0</c:v>
                </c:pt>
                <c:pt idx="5802">
                  <c:v>0</c:v>
                </c:pt>
                <c:pt idx="5803">
                  <c:v>0</c:v>
                </c:pt>
                <c:pt idx="5804">
                  <c:v>0</c:v>
                </c:pt>
                <c:pt idx="5805">
                  <c:v>0</c:v>
                </c:pt>
                <c:pt idx="5806">
                  <c:v>0</c:v>
                </c:pt>
                <c:pt idx="5807">
                  <c:v>0</c:v>
                </c:pt>
                <c:pt idx="5808">
                  <c:v>0</c:v>
                </c:pt>
                <c:pt idx="5809">
                  <c:v>0</c:v>
                </c:pt>
                <c:pt idx="5810">
                  <c:v>0</c:v>
                </c:pt>
                <c:pt idx="5811">
                  <c:v>0</c:v>
                </c:pt>
                <c:pt idx="5812">
                  <c:v>0</c:v>
                </c:pt>
                <c:pt idx="5813">
                  <c:v>0</c:v>
                </c:pt>
                <c:pt idx="5814">
                  <c:v>0</c:v>
                </c:pt>
                <c:pt idx="5815">
                  <c:v>0</c:v>
                </c:pt>
                <c:pt idx="5816">
                  <c:v>0</c:v>
                </c:pt>
                <c:pt idx="5817">
                  <c:v>0</c:v>
                </c:pt>
                <c:pt idx="5818">
                  <c:v>0</c:v>
                </c:pt>
                <c:pt idx="5819">
                  <c:v>0</c:v>
                </c:pt>
                <c:pt idx="5820">
                  <c:v>0</c:v>
                </c:pt>
                <c:pt idx="5821">
                  <c:v>0</c:v>
                </c:pt>
                <c:pt idx="5822">
                  <c:v>0</c:v>
                </c:pt>
                <c:pt idx="5823">
                  <c:v>0</c:v>
                </c:pt>
                <c:pt idx="5824">
                  <c:v>0</c:v>
                </c:pt>
                <c:pt idx="5825">
                  <c:v>0</c:v>
                </c:pt>
                <c:pt idx="5826">
                  <c:v>0</c:v>
                </c:pt>
                <c:pt idx="5827">
                  <c:v>0</c:v>
                </c:pt>
                <c:pt idx="5828">
                  <c:v>0</c:v>
                </c:pt>
                <c:pt idx="5829">
                  <c:v>0</c:v>
                </c:pt>
                <c:pt idx="5830">
                  <c:v>0</c:v>
                </c:pt>
                <c:pt idx="5831">
                  <c:v>0</c:v>
                </c:pt>
                <c:pt idx="5832">
                  <c:v>0</c:v>
                </c:pt>
                <c:pt idx="5833">
                  <c:v>0</c:v>
                </c:pt>
                <c:pt idx="5834">
                  <c:v>0</c:v>
                </c:pt>
                <c:pt idx="5835">
                  <c:v>0</c:v>
                </c:pt>
                <c:pt idx="5836">
                  <c:v>0</c:v>
                </c:pt>
                <c:pt idx="5837">
                  <c:v>0</c:v>
                </c:pt>
                <c:pt idx="5838">
                  <c:v>0</c:v>
                </c:pt>
                <c:pt idx="5839">
                  <c:v>0</c:v>
                </c:pt>
                <c:pt idx="5840">
                  <c:v>0</c:v>
                </c:pt>
                <c:pt idx="5841">
                  <c:v>0</c:v>
                </c:pt>
                <c:pt idx="5842">
                  <c:v>0</c:v>
                </c:pt>
                <c:pt idx="5843">
                  <c:v>0</c:v>
                </c:pt>
                <c:pt idx="5844">
                  <c:v>0</c:v>
                </c:pt>
                <c:pt idx="5845">
                  <c:v>0</c:v>
                </c:pt>
                <c:pt idx="5846">
                  <c:v>0</c:v>
                </c:pt>
                <c:pt idx="5847">
                  <c:v>0</c:v>
                </c:pt>
                <c:pt idx="5848">
                  <c:v>0</c:v>
                </c:pt>
                <c:pt idx="5849">
                  <c:v>0</c:v>
                </c:pt>
                <c:pt idx="5850">
                  <c:v>0</c:v>
                </c:pt>
                <c:pt idx="5851">
                  <c:v>0</c:v>
                </c:pt>
                <c:pt idx="5852">
                  <c:v>0</c:v>
                </c:pt>
                <c:pt idx="5853">
                  <c:v>0</c:v>
                </c:pt>
                <c:pt idx="5854">
                  <c:v>0</c:v>
                </c:pt>
                <c:pt idx="5855">
                  <c:v>0</c:v>
                </c:pt>
              </c:numCache>
            </c:numRef>
          </c:yVal>
          <c:smooth val="0"/>
          <c:extLst>
            <c:ext xmlns:c16="http://schemas.microsoft.com/office/drawing/2014/chart" uri="{C3380CC4-5D6E-409C-BE32-E72D297353CC}">
              <c16:uniqueId val="{00000004-DD21-408B-928D-18FC92824B49}"/>
            </c:ext>
          </c:extLst>
        </c:ser>
        <c:dLbls>
          <c:showLegendKey val="0"/>
          <c:showVal val="0"/>
          <c:showCatName val="0"/>
          <c:showSerName val="0"/>
          <c:showPercent val="0"/>
          <c:showBubbleSize val="0"/>
        </c:dLbls>
        <c:axId val="315667344"/>
        <c:axId val="315669640"/>
      </c:scatterChart>
      <c:valAx>
        <c:axId val="468990512"/>
        <c:scaling>
          <c:orientation val="minMax"/>
          <c:max val="42370"/>
          <c:min val="42309"/>
        </c:scaling>
        <c:delete val="0"/>
        <c:axPos val="b"/>
        <c:majorGridlines>
          <c:spPr>
            <a:ln w="9525" cap="flat" cmpd="sng" algn="ctr">
              <a:solidFill>
                <a:schemeClr val="tx1">
                  <a:lumMod val="15000"/>
                  <a:lumOff val="85000"/>
                </a:schemeClr>
              </a:solidFill>
              <a:round/>
            </a:ln>
            <a:effectLst/>
          </c:spPr>
        </c:majorGridlines>
        <c:numFmt formatCode="d\-mmm\-yy"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70798616"/>
        <c:crossesAt val="-3"/>
        <c:crossBetween val="midCat"/>
        <c:majorUnit val="10"/>
      </c:valAx>
      <c:valAx>
        <c:axId val="47079861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r>
                  <a:rPr lang="en-US" sz="2800"/>
                  <a:t>Head (feet NAVD)</a:t>
                </a:r>
              </a:p>
            </c:rich>
          </c:tx>
          <c:layout>
            <c:manualLayout>
              <c:xMode val="edge"/>
              <c:yMode val="edge"/>
              <c:x val="2.2196636469028523E-2"/>
              <c:y val="0.23866835207471976"/>
            </c:manualLayout>
          </c:layout>
          <c:overlay val="0"/>
          <c:spPr>
            <a:noFill/>
            <a:ln>
              <a:noFill/>
            </a:ln>
            <a:effectLst/>
          </c:spPr>
          <c:txPr>
            <a:bodyPr rot="-5400000" spcFirstLastPara="1" vertOverflow="ellipsis" vert="horz" wrap="square" anchor="ctr" anchorCtr="1"/>
            <a:lstStyle/>
            <a:p>
              <a:pPr>
                <a:defRPr sz="2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2400" b="0" i="0" u="none" strike="noStrike" kern="1200" baseline="0">
                <a:solidFill>
                  <a:schemeClr val="tx1">
                    <a:lumMod val="65000"/>
                    <a:lumOff val="35000"/>
                  </a:schemeClr>
                </a:solidFill>
                <a:latin typeface="+mn-lt"/>
                <a:ea typeface="+mn-ea"/>
                <a:cs typeface="+mn-cs"/>
              </a:defRPr>
            </a:pPr>
            <a:endParaRPr lang="en-US"/>
          </a:p>
        </c:txPr>
        <c:crossAx val="468990512"/>
        <c:crosses val="autoZero"/>
        <c:crossBetween val="midCat"/>
      </c:valAx>
      <c:valAx>
        <c:axId val="315669640"/>
        <c:scaling>
          <c:orientation val="minMax"/>
        </c:scaling>
        <c:delete val="0"/>
        <c:axPos val="r"/>
        <c:title>
          <c:tx>
            <c:rich>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r>
                  <a:rPr lang="en-US" sz="1800"/>
                  <a:t>Rain (feet)</a:t>
                </a:r>
              </a:p>
            </c:rich>
          </c:tx>
          <c:layout/>
          <c:overlay val="0"/>
          <c:spPr>
            <a:noFill/>
            <a:ln>
              <a:noFill/>
            </a:ln>
            <a:effectLst/>
          </c:spPr>
          <c:txPr>
            <a:bodyPr rot="-54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315667344"/>
        <c:crosses val="max"/>
        <c:crossBetween val="midCat"/>
      </c:valAx>
      <c:valAx>
        <c:axId val="315667344"/>
        <c:scaling>
          <c:orientation val="minMax"/>
        </c:scaling>
        <c:delete val="1"/>
        <c:axPos val="b"/>
        <c:numFmt formatCode="m/d/yyyy\ h:mm" sourceLinked="1"/>
        <c:majorTickMark val="out"/>
        <c:minorTickMark val="none"/>
        <c:tickLblPos val="nextTo"/>
        <c:crossAx val="315669640"/>
        <c:crosses val="autoZero"/>
        <c:crossBetween val="midCat"/>
      </c:valAx>
      <c:spPr>
        <a:solidFill>
          <a:schemeClr val="bg1"/>
        </a:solidFill>
        <a:ln>
          <a:noFill/>
        </a:ln>
        <a:effectLst/>
      </c:spPr>
    </c:plotArea>
    <c:legend>
      <c:legendPos val="b"/>
      <c:layout>
        <c:manualLayout>
          <c:xMode val="edge"/>
          <c:yMode val="edge"/>
          <c:x val="0.21763123359580053"/>
          <c:y val="3.9800003813082685E-2"/>
          <c:w val="0.17877262052769716"/>
          <c:h val="0.27618062572686886"/>
        </c:manualLayout>
      </c:layout>
      <c:overlay val="0"/>
      <c:spPr>
        <a:solidFill>
          <a:schemeClr val="bg1"/>
        </a:solidFill>
        <a:ln>
          <a:solidFill>
            <a:schemeClr val="accent1">
              <a:shade val="95000"/>
              <a:satMod val="105000"/>
            </a:schemeClr>
          </a:solid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38.wmf"/><Relationship Id="rId1" Type="http://schemas.openxmlformats.org/officeDocument/2006/relationships/image" Target="../media/image4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5A3107-8AFE-452B-8A6B-2228E95066B5}" type="datetimeFigureOut">
              <a:rPr lang="en-US" smtClean="0"/>
              <a:t>2/2/2017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AAC220-B4BC-4752-9810-759EE9E34274}" type="slidenum">
              <a:rPr lang="en-US" smtClean="0"/>
              <a:t>‹#›</a:t>
            </a:fld>
            <a:endParaRPr lang="en-US"/>
          </a:p>
        </p:txBody>
      </p:sp>
    </p:spTree>
    <p:extLst>
      <p:ext uri="{BB962C8B-B14F-4D97-AF65-F5344CB8AC3E}">
        <p14:creationId xmlns:p14="http://schemas.microsoft.com/office/powerpoint/2010/main" val="1981908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7" y="187452"/>
            <a:ext cx="8827266" cy="6483096"/>
          </a:xfrm>
          <a:prstGeom prst="rect">
            <a:avLst/>
          </a:prstGeom>
        </p:spPr>
      </p:pic>
      <p:sp>
        <p:nvSpPr>
          <p:cNvPr id="6" name="Slide Number Placeholder 5"/>
          <p:cNvSpPr>
            <a:spLocks noGrp="1"/>
          </p:cNvSpPr>
          <p:nvPr>
            <p:ph type="sldNum" sz="quarter" idx="12"/>
          </p:nvPr>
        </p:nvSpPr>
        <p:spPr/>
        <p:txBody>
          <a:bodyPr/>
          <a:lstStyle/>
          <a:p>
            <a:fld id="{687D7A59-36E2-48B9-B146-C1E59501F63F}" type="slidenum">
              <a:rPr lang="en-US" smtClean="0"/>
              <a:pPr/>
              <a:t>‹#›</a:t>
            </a:fld>
            <a:endParaRPr lang="en-US"/>
          </a:p>
        </p:txBody>
      </p:sp>
      <p:sp>
        <p:nvSpPr>
          <p:cNvPr id="2" name="Title 1"/>
          <p:cNvSpPr>
            <a:spLocks noGrp="1"/>
          </p:cNvSpPr>
          <p:nvPr>
            <p:ph type="ctrTitle"/>
          </p:nvPr>
        </p:nvSpPr>
        <p:spPr>
          <a:xfrm>
            <a:off x="1600200" y="2492375"/>
            <a:ext cx="6762749" cy="1470025"/>
          </a:xfrm>
        </p:spPr>
        <p:txBody>
          <a:bodyPr/>
          <a:lstStyle>
            <a:lvl1pPr algn="r">
              <a:defRPr sz="4400"/>
            </a:lvl1pPr>
          </a:lstStyle>
          <a:p>
            <a:r>
              <a:rPr lang="en-US" smtClean="0"/>
              <a:t>Click to edit Master title style</a:t>
            </a:r>
            <a:endParaRPr/>
          </a:p>
        </p:txBody>
      </p:sp>
      <p:sp>
        <p:nvSpPr>
          <p:cNvPr id="3" name="Subtitle 2"/>
          <p:cNvSpPr>
            <a:spLocks noGrp="1"/>
          </p:cNvSpPr>
          <p:nvPr>
            <p:ph type="subTitle" idx="1"/>
          </p:nvPr>
        </p:nvSpPr>
        <p:spPr>
          <a:xfrm>
            <a:off x="1600201" y="3966882"/>
            <a:ext cx="6762749" cy="1752600"/>
          </a:xfrm>
        </p:spPr>
        <p:txBody>
          <a:bodyPr>
            <a:normAutofit/>
          </a:bodyPr>
          <a:lstStyle>
            <a:lvl1pPr marL="0" indent="0" algn="r">
              <a:spcBef>
                <a:spcPts val="60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5" name="Footer Placeholder 4"/>
          <p:cNvSpPr>
            <a:spLocks noGrp="1"/>
          </p:cNvSpPr>
          <p:nvPr>
            <p:ph type="ftr" sz="quarter" idx="11"/>
          </p:nvPr>
        </p:nvSpPr>
        <p:spPr/>
        <p:txBody>
          <a:bodyPr/>
          <a:lstStyle/>
          <a:p>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Date Placeholder 1"/>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87D7A59-36E2-48B9-B146-C1E59501F63F}"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0"/>
            <a:ext cx="4476750" cy="1252538"/>
          </a:xfrm>
        </p:spPr>
        <p:txBody>
          <a:bodyPr anchor="b"/>
          <a:lstStyle>
            <a:lvl1pPr algn="l">
              <a:defRPr sz="3600" b="0"/>
            </a:lvl1pPr>
          </a:lstStyle>
          <a:p>
            <a:r>
              <a:rPr lang="en-US" smtClean="0"/>
              <a:t>Click to edit Master title style</a:t>
            </a:r>
            <a:endParaRPr/>
          </a:p>
        </p:txBody>
      </p:sp>
      <p:sp>
        <p:nvSpPr>
          <p:cNvPr id="4" name="Text Placeholder 3"/>
          <p:cNvSpPr>
            <a:spLocks noGrp="1"/>
          </p:cNvSpPr>
          <p:nvPr>
            <p:ph type="body" sz="half" idx="2"/>
          </p:nvPr>
        </p:nvSpPr>
        <p:spPr>
          <a:xfrm>
            <a:off x="3886124" y="1828800"/>
            <a:ext cx="4474539"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124" y="6288741"/>
            <a:ext cx="1887537" cy="365125"/>
          </a:xfrm>
        </p:spPr>
        <p:txBody>
          <a:bodyPr/>
          <a:lstStyle/>
          <a:p>
            <a:pPr eaLnBrk="1" latinLnBrk="0" hangingPunct="1"/>
            <a:fld id="{E637BB6B-EE1B-48FB-8575-0D55C373DE88}" type="datetimeFigureOut">
              <a:rPr lang="en-US" smtClean="0"/>
              <a:pPr eaLnBrk="1" latinLnBrk="0" hangingPunct="1"/>
              <a:t>2/2/2017</a:t>
            </a:fld>
            <a:endParaRPr lang="en-US"/>
          </a:p>
        </p:txBody>
      </p:sp>
      <p:sp>
        <p:nvSpPr>
          <p:cNvPr id="6" name="Footer Placeholder 5"/>
          <p:cNvSpPr>
            <a:spLocks noGrp="1"/>
          </p:cNvSpPr>
          <p:nvPr>
            <p:ph type="ftr" sz="quarter" idx="11"/>
          </p:nvPr>
        </p:nvSpPr>
        <p:spPr>
          <a:xfrm>
            <a:off x="5867399" y="6288741"/>
            <a:ext cx="2675965" cy="365125"/>
          </a:xfrm>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
        <p:nvSpPr>
          <p:cNvPr id="3" name="Picture Placeholder 2"/>
          <p:cNvSpPr>
            <a:spLocks noGrp="1"/>
          </p:cNvSpPr>
          <p:nvPr>
            <p:ph type="pic" idx="1"/>
          </p:nvPr>
        </p:nvSpPr>
        <p:spPr>
          <a:xfrm flipH="1">
            <a:off x="188253"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4710953" y="533400"/>
            <a:ext cx="3657600" cy="125253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596153" y="1600199"/>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6" name="Footer Placeholder 5"/>
          <p:cNvSpPr>
            <a:spLocks noGrp="1"/>
          </p:cNvSpPr>
          <p:nvPr>
            <p:ph type="ftr" sz="quarter" idx="11"/>
          </p:nvPr>
        </p:nvSpPr>
        <p:spPr>
          <a:xfrm>
            <a:off x="3325813" y="6288741"/>
            <a:ext cx="5217551" cy="365125"/>
          </a:xfrm>
        </p:spPr>
        <p:txBody>
          <a:bodyPr/>
          <a:lstStyle/>
          <a:p>
            <a:pPr algn="ctr" eaLnBrk="1" latinLnBrk="0" hangingPunct="1"/>
            <a:endParaRPr kumimoji="0" lang="en-US" sz="1000" dirty="0">
              <a:solidFill>
                <a:schemeClr val="tx2">
                  <a:shade val="50000"/>
                </a:schemeClr>
              </a:solidFill>
            </a:endParaRPr>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808038" y="3778624"/>
            <a:ext cx="7560515" cy="1102658"/>
          </a:xfrm>
        </p:spPr>
        <p:txBody>
          <a:bodyPr anchor="b"/>
          <a:lstStyle>
            <a:lvl1pPr algn="l">
              <a:defRPr sz="3600" b="0"/>
            </a:lvl1pPr>
          </a:lstStyle>
          <a:p>
            <a:r>
              <a:rPr lang="en-US"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808034" y="4827493"/>
            <a:ext cx="7559977" cy="1220881"/>
          </a:xfrm>
        </p:spPr>
        <p:txBody>
          <a:bodyPr>
            <a:normAutofit/>
          </a:bodyPr>
          <a:lstStyle>
            <a:lvl1pPr marL="0" indent="0">
              <a:spcBef>
                <a:spcPts val="3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1000" y="6288741"/>
            <a:ext cx="1865125" cy="365125"/>
          </a:xfrm>
        </p:spPr>
        <p:txBody>
          <a:body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6" name="Footer Placeholder 5"/>
          <p:cNvSpPr>
            <a:spLocks noGrp="1"/>
          </p:cNvSpPr>
          <p:nvPr>
            <p:ph type="ftr" sz="quarter" idx="11"/>
          </p:nvPr>
        </p:nvSpPr>
        <p:spPr>
          <a:xfrm>
            <a:off x="3325813" y="6288741"/>
            <a:ext cx="5217551" cy="365125"/>
          </a:xfrm>
        </p:spPr>
        <p:txBody>
          <a:bodyPr/>
          <a:lstStyle/>
          <a:p>
            <a:pPr algn="ctr" eaLnBrk="1" latinLnBrk="0" hangingPunct="1"/>
            <a:endParaRPr kumimoji="0" lang="en-US" sz="1000" dirty="0">
              <a:solidFill>
                <a:schemeClr val="tx2">
                  <a:shade val="50000"/>
                </a:schemeClr>
              </a:solidFill>
            </a:endParaRPr>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779462" y="779464"/>
            <a:ext cx="6170613" cy="5268911"/>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7" y="187452"/>
            <a:ext cx="8827266" cy="6483096"/>
          </a:xfrm>
          <a:prstGeom prst="rect">
            <a:avLst/>
          </a:prstGeom>
        </p:spPr>
      </p:pic>
      <p:sp>
        <p:nvSpPr>
          <p:cNvPr id="2" name="Title 1"/>
          <p:cNvSpPr>
            <a:spLocks noGrp="1"/>
          </p:cNvSpPr>
          <p:nvPr>
            <p:ph type="title"/>
          </p:nvPr>
        </p:nvSpPr>
        <p:spPr>
          <a:xfrm>
            <a:off x="779463" y="2591360"/>
            <a:ext cx="7583487" cy="1362075"/>
          </a:xfrm>
        </p:spPr>
        <p:txBody>
          <a:bodyPr anchor="b" anchorCtr="0">
            <a:noAutofit/>
          </a:bodyPr>
          <a:lstStyle>
            <a:lvl1pPr algn="l">
              <a:defRPr sz="4400" b="1" cap="none" baseline="0">
                <a:solidFill>
                  <a:schemeClr val="bg1"/>
                </a:solidFill>
              </a:defRPr>
            </a:lvl1pPr>
          </a:lstStyle>
          <a:p>
            <a:r>
              <a:rPr lang="en-US" smtClean="0"/>
              <a:t>Click to edit Master title style</a:t>
            </a:r>
            <a:endParaRPr/>
          </a:p>
        </p:txBody>
      </p:sp>
      <p:sp>
        <p:nvSpPr>
          <p:cNvPr id="3" name="Text Placeholder 2"/>
          <p:cNvSpPr>
            <a:spLocks noGrp="1"/>
          </p:cNvSpPr>
          <p:nvPr>
            <p:ph type="body" idx="1"/>
          </p:nvPr>
        </p:nvSpPr>
        <p:spPr>
          <a:xfrm>
            <a:off x="779463" y="3950354"/>
            <a:ext cx="7583487" cy="1500187"/>
          </a:xfrm>
        </p:spPr>
        <p:txBody>
          <a:bodyPr anchor="t" anchorCtr="0"/>
          <a:lstStyle>
            <a:lvl1pPr marL="0" indent="0" algn="l">
              <a:spcBef>
                <a:spcPts val="600"/>
              </a:spcBef>
              <a:buNone/>
              <a:defRPr sz="2000" cap="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88541"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a:xfrm>
            <a:off x="779463" y="381000"/>
            <a:ext cx="7583487" cy="1044388"/>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cxnSp>
        <p:nvCxnSpPr>
          <p:cNvPr id="12" name="Straight Connector 11"/>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59"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6" name="Footer Placeholder 5"/>
          <p:cNvSpPr>
            <a:spLocks noGrp="1"/>
          </p:cNvSpPr>
          <p:nvPr>
            <p:ph type="ftr" sz="quarter" idx="11"/>
          </p:nvPr>
        </p:nvSpPr>
        <p:spPr/>
        <p:txBody>
          <a:bodyPr/>
          <a:lstStyle/>
          <a:p>
            <a:pPr algn="ctr" eaLnBrk="1" latinLnBrk="0" hangingPunct="1"/>
            <a:endParaRPr kumimoji="0" lang="en-US" sz="1000" dirty="0">
              <a:solidFill>
                <a:schemeClr val="tx2">
                  <a:shade val="50000"/>
                </a:schemeClr>
              </a:solidFill>
            </a:endParaRPr>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6" name="Footer Placeholder 5"/>
          <p:cNvSpPr>
            <a:spLocks noGrp="1"/>
          </p:cNvSpPr>
          <p:nvPr>
            <p:ph type="ftr" sz="quarter" idx="11"/>
          </p:nvPr>
        </p:nvSpPr>
        <p:spPr/>
        <p:txBody>
          <a:bodyPr/>
          <a:lstStyle/>
          <a:p>
            <a:pPr algn="ctr" eaLnBrk="1" latinLnBrk="0" hangingPunct="1"/>
            <a:endParaRPr kumimoji="0" lang="en-US" sz="1000" dirty="0">
              <a:solidFill>
                <a:schemeClr val="tx2">
                  <a:shade val="50000"/>
                </a:schemeClr>
              </a:solidFill>
            </a:endParaRPr>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779462" y="1828800"/>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6" name="Footer Placeholder 5"/>
          <p:cNvSpPr>
            <a:spLocks noGrp="1"/>
          </p:cNvSpPr>
          <p:nvPr>
            <p:ph type="ftr" sz="quarter" idx="11"/>
          </p:nvPr>
        </p:nvSpPr>
        <p:spPr/>
        <p:txBody>
          <a:bodyPr/>
          <a:lstStyle/>
          <a:p>
            <a:pPr algn="ctr" eaLnBrk="1" latinLnBrk="0" hangingPunct="1"/>
            <a:endParaRPr kumimoji="0" lang="en-US" sz="1000" dirty="0">
              <a:solidFill>
                <a:schemeClr val="tx2">
                  <a:shade val="50000"/>
                </a:schemeClr>
              </a:solidFill>
            </a:endParaRPr>
          </a:p>
        </p:txBody>
      </p:sp>
      <p:sp>
        <p:nvSpPr>
          <p:cNvPr id="7" name="Slide Number Placeholder 6"/>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7" y="186645"/>
            <a:ext cx="8827266" cy="6483096"/>
          </a:xfrm>
          <a:prstGeom prst="rect">
            <a:avLst/>
          </a:prstGeom>
        </p:spPr>
      </p:pic>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eaLnBrk="1" latinLnBrk="0" hangingPunct="1"/>
            <a:fld id="{E637BB6B-EE1B-48FB-8575-0D55C373DE88}" type="datetimeFigureOut">
              <a:rPr lang="en-US" smtClean="0"/>
              <a:pPr eaLnBrk="1" latinLnBrk="0" hangingPunct="1"/>
              <a:t>2/2/2017</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2AA957AF-53C0-420B-9C2D-77DB1416566C}" type="slidenum">
              <a:rPr kumimoji="0" lang="en-US" smtClean="0"/>
              <a:pPr eaLnBrk="1" latinLnBrk="0" hangingPunct="1"/>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7"/>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Placeholder 1"/>
          <p:cNvSpPr>
            <a:spLocks noGrp="1"/>
          </p:cNvSpPr>
          <p:nvPr>
            <p:ph type="title"/>
          </p:nvPr>
        </p:nvSpPr>
        <p:spPr>
          <a:xfrm>
            <a:off x="779463" y="381000"/>
            <a:ext cx="7583487" cy="1044388"/>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779463" y="1828800"/>
            <a:ext cx="7583487" cy="420893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381000" y="6288741"/>
            <a:ext cx="1887537" cy="365125"/>
          </a:xfrm>
          <a:prstGeom prst="rect">
            <a:avLst/>
          </a:prstGeom>
        </p:spPr>
        <p:txBody>
          <a:bodyPr vert="horz" lIns="91440" tIns="45720" rIns="91440" bIns="45720" rtlCol="0" anchor="ctr"/>
          <a:lstStyle>
            <a:lvl1pPr algn="l">
              <a:defRPr sz="1200">
                <a:solidFill>
                  <a:schemeClr val="bg2"/>
                </a:solidFill>
              </a:defRPr>
            </a:lvl1pPr>
          </a:lstStyle>
          <a:p>
            <a:pPr eaLnBrk="1" latinLnBrk="0" hangingPunct="1"/>
            <a:fld id="{E637BB6B-EE1B-48FB-8575-0D55C373DE88}" type="datetimeFigureOut">
              <a:rPr lang="en-US" smtClean="0"/>
              <a:pPr eaLnBrk="1" latinLnBrk="0" hangingPunct="1"/>
              <a:t>2/2/2017</a:t>
            </a:fld>
            <a:endParaRPr lang="en-US" sz="1000">
              <a:solidFill>
                <a:schemeClr val="tx2">
                  <a:shade val="50000"/>
                </a:schemeClr>
              </a:solidFill>
            </a:endParaRPr>
          </a:p>
        </p:txBody>
      </p:sp>
      <p:sp>
        <p:nvSpPr>
          <p:cNvPr id="5" name="Footer Placeholder 4"/>
          <p:cNvSpPr>
            <a:spLocks noGrp="1"/>
          </p:cNvSpPr>
          <p:nvPr>
            <p:ph type="ftr" sz="quarter" idx="3"/>
          </p:nvPr>
        </p:nvSpPr>
        <p:spPr>
          <a:xfrm>
            <a:off x="3304615" y="6288741"/>
            <a:ext cx="5238750" cy="365125"/>
          </a:xfrm>
          <a:prstGeom prst="rect">
            <a:avLst/>
          </a:prstGeom>
        </p:spPr>
        <p:txBody>
          <a:bodyPr vert="horz" lIns="91440" tIns="45720" rIns="91440" bIns="45720" rtlCol="0" anchor="ctr"/>
          <a:lstStyle>
            <a:lvl1pPr algn="r">
              <a:defRPr sz="1200">
                <a:solidFill>
                  <a:schemeClr val="bg2"/>
                </a:solidFill>
              </a:defRPr>
            </a:lvl1pPr>
          </a:lstStyle>
          <a:p>
            <a:pPr algn="ctr" eaLnBrk="1" latinLnBrk="0" hangingPunct="1"/>
            <a:endParaRPr kumimoji="0" lang="en-US" sz="1000" dirty="0">
              <a:solidFill>
                <a:schemeClr val="tx2">
                  <a:shade val="50000"/>
                </a:schemeClr>
              </a:solidFill>
            </a:endParaRPr>
          </a:p>
        </p:txBody>
      </p:sp>
      <p:sp>
        <p:nvSpPr>
          <p:cNvPr id="6" name="Slide Number Placeholder 5"/>
          <p:cNvSpPr>
            <a:spLocks noGrp="1"/>
          </p:cNvSpPr>
          <p:nvPr>
            <p:ph type="sldNum" sz="quarter" idx="4"/>
          </p:nvPr>
        </p:nvSpPr>
        <p:spPr>
          <a:xfrm>
            <a:off x="8404411" y="219635"/>
            <a:ext cx="493059" cy="365125"/>
          </a:xfrm>
          <a:prstGeom prst="rect">
            <a:avLst/>
          </a:prstGeom>
        </p:spPr>
        <p:txBody>
          <a:bodyPr vert="horz" lIns="91440" tIns="45720" rIns="91440" bIns="45720" rtlCol="0" anchor="ctr"/>
          <a:lstStyle>
            <a:lvl1pPr algn="r">
              <a:defRPr sz="1200">
                <a:solidFill>
                  <a:schemeClr val="tx2"/>
                </a:solidFill>
              </a:defRPr>
            </a:lvl1pPr>
          </a:lstStyle>
          <a:p>
            <a:fld id="{2AA957AF-53C0-420B-9C2D-77DB1416566C}" type="slidenum">
              <a:rPr kumimoji="0" lang="en-US" smtClean="0"/>
              <a:pPr eaLnBrk="1" latinLnBrk="0" hangingPunct="1"/>
              <a:t>‹#›</a:t>
            </a:fld>
            <a:endParaRPr kumimoji="0" lang="en-US" sz="1000" dirty="0">
              <a:solidFill>
                <a:schemeClr val="tx2">
                  <a:shade val="50000"/>
                </a:schemeClr>
              </a:solidFill>
            </a:endParaRPr>
          </a:p>
        </p:txBody>
      </p:sp>
      <p:pic>
        <p:nvPicPr>
          <p:cNvPr id="9" name="Picture 8" descr="FIULogo_H_CMYK_Rvrs.png"/>
          <p:cNvPicPr>
            <a:picLocks noChangeAspect="1"/>
          </p:cNvPicPr>
          <p:nvPr userDrawn="1"/>
        </p:nvPicPr>
        <p:blipFill>
          <a:blip r:embed="rId18" cstate="email">
            <a:extLst>
              <a:ext uri="{28A0092B-C50C-407E-A947-70E740481C1C}">
                <a14:useLocalDpi xmlns:a14="http://schemas.microsoft.com/office/drawing/2010/main" val="0"/>
              </a:ext>
            </a:extLst>
          </a:blip>
          <a:stretch>
            <a:fillRect/>
          </a:stretch>
        </p:blipFill>
        <p:spPr>
          <a:xfrm>
            <a:off x="381760" y="6161703"/>
            <a:ext cx="2254178" cy="405588"/>
          </a:xfrm>
          <a:prstGeom prst="rect">
            <a:avLst/>
          </a:prstGeom>
        </p:spPr>
      </p:pic>
    </p:spTree>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Lst>
  <p:txStyles>
    <p:titleStyle>
      <a:lvl1pPr algn="l" defTabSz="914400" rtl="0" eaLnBrk="1" latinLnBrk="0" hangingPunct="1">
        <a:spcBef>
          <a:spcPct val="0"/>
        </a:spcBef>
        <a:buNone/>
        <a:defRPr sz="3800" kern="1200">
          <a:solidFill>
            <a:schemeClr val="bg1"/>
          </a:solidFill>
          <a:latin typeface="+mj-lt"/>
          <a:ea typeface="+mj-ea"/>
          <a:cs typeface="+mj-cs"/>
        </a:defRPr>
      </a:lvl1pPr>
    </p:titleStyle>
    <p:bodyStyle>
      <a:lvl1pPr marL="282575" indent="-282575" algn="l" defTabSz="914400" rtl="0" eaLnBrk="1" latinLnBrk="0" hangingPunct="1">
        <a:spcBef>
          <a:spcPts val="2000"/>
        </a:spcBef>
        <a:buFont typeface="Wingdings 2" pitchFamily="18" charset="2"/>
        <a:buChar char=""/>
        <a:defRPr sz="2200" kern="1200">
          <a:solidFill>
            <a:schemeClr val="bg1"/>
          </a:solidFill>
          <a:latin typeface="+mn-lt"/>
          <a:ea typeface="+mn-ea"/>
          <a:cs typeface="+mn-cs"/>
        </a:defRPr>
      </a:lvl1pPr>
      <a:lvl2pPr marL="577850" indent="-295275" algn="l" defTabSz="914400" rtl="0" eaLnBrk="1" latinLnBrk="0" hangingPunct="1">
        <a:spcBef>
          <a:spcPts val="600"/>
        </a:spcBef>
        <a:buFont typeface="Wingdings 2" pitchFamily="18" charset="2"/>
        <a:buChar char=""/>
        <a:defRPr sz="2000" kern="1200">
          <a:solidFill>
            <a:schemeClr val="bg1"/>
          </a:solidFill>
          <a:latin typeface="+mn-lt"/>
          <a:ea typeface="+mn-ea"/>
          <a:cs typeface="+mn-cs"/>
        </a:defRPr>
      </a:lvl2pPr>
      <a:lvl3pPr marL="86042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3pPr>
      <a:lvl4pPr marL="1143000"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4pPr>
      <a:lvl5pPr marL="1425575" indent="-282575" algn="l" defTabSz="914400" rtl="0" eaLnBrk="1" latinLnBrk="0" hangingPunct="1">
        <a:spcBef>
          <a:spcPts val="600"/>
        </a:spcBef>
        <a:buFont typeface="Wingdings 2" pitchFamily="18" charset="2"/>
        <a:buChar char=""/>
        <a:defRPr sz="1800" kern="1200">
          <a:solidFill>
            <a:schemeClr val="bg1"/>
          </a:solidFill>
          <a:latin typeface="+mn-lt"/>
          <a:ea typeface="+mn-ea"/>
          <a:cs typeface="+mn-cs"/>
        </a:defRPr>
      </a:lvl5pPr>
      <a:lvl6pPr marL="1711325"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6pPr>
      <a:lvl7pPr marL="2000250"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7pPr>
      <a:lvl8pPr marL="2290763" indent="-288925" algn="l" defTabSz="914400" rtl="0" eaLnBrk="1" latinLnBrk="0" hangingPunct="1">
        <a:spcBef>
          <a:spcPct val="20000"/>
        </a:spcBef>
        <a:buFont typeface="Wingdings 2" pitchFamily="18" charset="2"/>
        <a:buChar char=""/>
        <a:defRPr lang="en-US" sz="1800" kern="1200" dirty="0" smtClean="0">
          <a:solidFill>
            <a:schemeClr val="bg1"/>
          </a:solidFill>
          <a:latin typeface="+mn-lt"/>
          <a:ea typeface="+mn-ea"/>
          <a:cs typeface="+mn-cs"/>
        </a:defRPr>
      </a:lvl8pPr>
      <a:lvl9pPr marL="2571750" indent="-288925" algn="l" defTabSz="914400" rtl="0" eaLnBrk="1" latinLnBrk="0" hangingPunct="1">
        <a:spcBef>
          <a:spcPct val="20000"/>
        </a:spcBef>
        <a:buFont typeface="Wingdings 2" pitchFamily="18" charset="2"/>
        <a:buChar char=""/>
        <a:defRPr lang="en-US" sz="1800" kern="1200" dirty="0">
          <a:solidFill>
            <a:schemeClr val="bg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saj.usace.army.mil/Portals/44/docs/regulatory/JDs/Florida/CWR/20151005-CWR-SAJ-2013-00380-AJD-AWP.pdf" TargetMode="External"/><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 Id="rId5" Type="http://schemas.openxmlformats.org/officeDocument/2006/relationships/image" Target="../media/image10.jpe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8.wmf"/><Relationship Id="rId4" Type="http://schemas.openxmlformats.org/officeDocument/2006/relationships/oleObject" Target="../embeddings/oleObject1.bin"/></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8.wmf"/><Relationship Id="rId5" Type="http://schemas.openxmlformats.org/officeDocument/2006/relationships/oleObject" Target="../embeddings/oleObject3.bin"/><Relationship Id="rId4" Type="http://schemas.openxmlformats.org/officeDocument/2006/relationships/image" Target="../media/image45.wmf"/></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47553" y="2715942"/>
            <a:ext cx="1757202" cy="1757202"/>
          </a:xfrm>
          <a:prstGeom prst="rect">
            <a:avLst/>
          </a:prstGeom>
        </p:spPr>
      </p:pic>
    </p:spTree>
    <p:extLst>
      <p:ext uri="{BB962C8B-B14F-4D97-AF65-F5344CB8AC3E}">
        <p14:creationId xmlns:p14="http://schemas.microsoft.com/office/powerpoint/2010/main" val="36242572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3894" y="1"/>
            <a:ext cx="7999056" cy="1465384"/>
          </a:xfrm>
          <a:noFill/>
        </p:spPr>
        <p:txBody>
          <a:bodyPr>
            <a:normAutofit/>
          </a:bodyPr>
          <a:lstStyle/>
          <a:p>
            <a:r>
              <a:rPr lang="en-US" dirty="0" smtClean="0">
                <a:effectLst>
                  <a:outerShdw blurRad="38100" dist="38100" dir="2700000" algn="tl">
                    <a:srgbClr val="000000">
                      <a:alpha val="43137"/>
                    </a:srgbClr>
                  </a:outerShdw>
                </a:effectLst>
              </a:rPr>
              <a:t>Available </a:t>
            </a:r>
            <a:r>
              <a:rPr lang="en-US" dirty="0" err="1" smtClean="0">
                <a:effectLst>
                  <a:outerShdw blurRad="38100" dist="38100" dir="2700000" algn="tl">
                    <a:srgbClr val="000000">
                      <a:alpha val="43137"/>
                    </a:srgbClr>
                  </a:outerShdw>
                </a:effectLst>
              </a:rPr>
              <a:t>DBHydro</a:t>
            </a:r>
            <a:r>
              <a:rPr lang="en-US" dirty="0" smtClean="0">
                <a:effectLst>
                  <a:outerShdw blurRad="38100" dist="38100" dir="2700000" algn="tl">
                    <a:srgbClr val="000000">
                      <a:alpha val="43137"/>
                    </a:srgbClr>
                  </a:outerShdw>
                </a:effectLst>
              </a:rPr>
              <a:t> Data </a:t>
            </a:r>
            <a:br>
              <a:rPr lang="en-US" dirty="0" smtClean="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(current green and discontinued red)</a:t>
            </a:r>
            <a:endParaRPr lang="en-US"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1026" name="Picture 2" descr="https://lh6.googleusercontent.com/QV33xBvVpbikRiUzYilazFB4dYZhNKNSN0KdwSkl1MQPw873CPy0hvvO0wiqTrwp_oc5AUYEY4c19mzqszBihXkM6CaP52YOgcLO60JJYQXevdJ9oBAVYgY3X2pii3N_AT3d2XwC"/>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615820" y="1465385"/>
            <a:ext cx="7884367" cy="46497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89505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11492" y="60671"/>
            <a:ext cx="11366984" cy="6712226"/>
          </a:xfrm>
        </p:spPr>
      </p:pic>
      <p:sp>
        <p:nvSpPr>
          <p:cNvPr id="5" name="Oval 4"/>
          <p:cNvSpPr/>
          <p:nvPr/>
        </p:nvSpPr>
        <p:spPr>
          <a:xfrm>
            <a:off x="5228493" y="2989385"/>
            <a:ext cx="597877" cy="562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Oval 5"/>
          <p:cNvSpPr/>
          <p:nvPr/>
        </p:nvSpPr>
        <p:spPr>
          <a:xfrm>
            <a:off x="3598985" y="1510262"/>
            <a:ext cx="597877" cy="56270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extBox 6"/>
          <p:cNvSpPr txBox="1"/>
          <p:nvPr/>
        </p:nvSpPr>
        <p:spPr>
          <a:xfrm>
            <a:off x="3001108" y="987042"/>
            <a:ext cx="2227385" cy="523220"/>
          </a:xfrm>
          <a:prstGeom prst="rect">
            <a:avLst/>
          </a:prstGeom>
          <a:noFill/>
          <a:ln>
            <a:noFill/>
          </a:ln>
        </p:spPr>
        <p:txBody>
          <a:bodyPr wrap="square" rtlCol="0">
            <a:spAutoFit/>
          </a:bodyPr>
          <a:lstStyle>
            <a:defPPr>
              <a:defRPr lang="en-US"/>
            </a:defPPr>
            <a:lvl1pPr>
              <a:defRPr sz="2800" b="1">
                <a:ln>
                  <a:solidFill>
                    <a:srgbClr val="FFFFFF"/>
                  </a:solidFill>
                </a:ln>
                <a:solidFill>
                  <a:srgbClr val="FF0000"/>
                </a:solidFill>
              </a:defRPr>
            </a:lvl1pPr>
          </a:lstStyle>
          <a:p>
            <a:r>
              <a:rPr lang="en-US" dirty="0"/>
              <a:t>Well G-852</a:t>
            </a:r>
          </a:p>
        </p:txBody>
      </p:sp>
      <p:sp>
        <p:nvSpPr>
          <p:cNvPr id="8" name="TextBox 7"/>
          <p:cNvSpPr txBox="1"/>
          <p:nvPr/>
        </p:nvSpPr>
        <p:spPr>
          <a:xfrm>
            <a:off x="5527431" y="3416785"/>
            <a:ext cx="2227385" cy="954107"/>
          </a:xfrm>
          <a:prstGeom prst="rect">
            <a:avLst/>
          </a:prstGeom>
          <a:noFill/>
          <a:ln>
            <a:noFill/>
          </a:ln>
        </p:spPr>
        <p:txBody>
          <a:bodyPr wrap="square" rtlCol="0">
            <a:spAutoFit/>
          </a:bodyPr>
          <a:lstStyle/>
          <a:p>
            <a:r>
              <a:rPr lang="en-US" sz="2800" b="1" dirty="0">
                <a:ln>
                  <a:solidFill>
                    <a:srgbClr val="FFFFFF"/>
                  </a:solidFill>
                </a:ln>
                <a:solidFill>
                  <a:srgbClr val="FF0000"/>
                </a:solidFill>
              </a:rPr>
              <a:t>Structure </a:t>
            </a:r>
          </a:p>
          <a:p>
            <a:r>
              <a:rPr lang="en-US" sz="2800" b="1" dirty="0">
                <a:ln>
                  <a:solidFill>
                    <a:srgbClr val="FFFFFF"/>
                  </a:solidFill>
                </a:ln>
                <a:solidFill>
                  <a:srgbClr val="FF0000"/>
                </a:solidFill>
              </a:rPr>
              <a:t>G-58</a:t>
            </a:r>
          </a:p>
        </p:txBody>
      </p:sp>
    </p:spTree>
    <p:extLst>
      <p:ext uri="{BB962C8B-B14F-4D97-AF65-F5344CB8AC3E}">
        <p14:creationId xmlns:p14="http://schemas.microsoft.com/office/powerpoint/2010/main" val="34310530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5238" y="586391"/>
            <a:ext cx="8488722" cy="5451339"/>
          </a:xfrm>
          <a:prstGeom prst="rect">
            <a:avLst/>
          </a:prstGeom>
        </p:spPr>
      </p:pic>
    </p:spTree>
    <p:extLst>
      <p:ext uri="{BB962C8B-B14F-4D97-AF65-F5344CB8AC3E}">
        <p14:creationId xmlns:p14="http://schemas.microsoft.com/office/powerpoint/2010/main" val="34147032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779463" y="419217"/>
            <a:ext cx="7489272" cy="5618513"/>
          </a:xfrm>
          <a:prstGeom prst="rect">
            <a:avLst/>
          </a:prstGeom>
        </p:spPr>
      </p:pic>
    </p:spTree>
    <p:extLst>
      <p:ext uri="{BB962C8B-B14F-4D97-AF65-F5344CB8AC3E}">
        <p14:creationId xmlns:p14="http://schemas.microsoft.com/office/powerpoint/2010/main" val="3614924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effectLst>
                  <a:outerShdw blurRad="38100" dist="38100" dir="2700000" algn="tl">
                    <a:srgbClr val="000000">
                      <a:alpha val="43137"/>
                    </a:srgbClr>
                  </a:outerShdw>
                </a:effectLst>
              </a:rPr>
              <a:t>Structure G58_H </a:t>
            </a:r>
            <a:br>
              <a:rPr lang="en-US" b="1" dirty="0">
                <a:effectLst>
                  <a:outerShdw blurRad="38100" dist="38100" dir="2700000" algn="tl">
                    <a:srgbClr val="000000">
                      <a:alpha val="43137"/>
                    </a:srgbClr>
                  </a:outerShdw>
                </a:effectLst>
              </a:rPr>
            </a:b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82555" y="903543"/>
            <a:ext cx="8469048" cy="5081429"/>
          </a:xfrm>
          <a:prstGeom prst="rect">
            <a:avLst/>
          </a:prstGeom>
        </p:spPr>
      </p:pic>
      <p:sp>
        <p:nvSpPr>
          <p:cNvPr id="5" name="Rectangle 4"/>
          <p:cNvSpPr/>
          <p:nvPr/>
        </p:nvSpPr>
        <p:spPr>
          <a:xfrm>
            <a:off x="2811780" y="5842337"/>
            <a:ext cx="5806440" cy="553998"/>
          </a:xfrm>
          <a:prstGeom prst="rect">
            <a:avLst/>
          </a:prstGeom>
        </p:spPr>
        <p:txBody>
          <a:bodyPr wrap="square">
            <a:spAutoFit/>
          </a:bodyPr>
          <a:lstStyle/>
          <a:p>
            <a:endParaRPr lang="en-US" sz="1000" dirty="0">
              <a:solidFill>
                <a:srgbClr val="FFFF00"/>
              </a:solidFill>
            </a:endParaRPr>
          </a:p>
          <a:p>
            <a:r>
              <a:rPr lang="en-US" sz="1000" dirty="0" err="1" smtClean="0">
                <a:solidFill>
                  <a:srgbClr val="FFFF00"/>
                </a:solidFill>
              </a:rPr>
              <a:t>DBKey</a:t>
            </a:r>
            <a:r>
              <a:rPr lang="en-US" sz="1000" dirty="0" smtClean="0">
                <a:solidFill>
                  <a:srgbClr val="FFFF00"/>
                </a:solidFill>
              </a:rPr>
              <a:t>  Station</a:t>
            </a:r>
            <a:r>
              <a:rPr lang="en-US" sz="1000" dirty="0">
                <a:solidFill>
                  <a:srgbClr val="FFFF00"/>
                </a:solidFill>
              </a:rPr>
              <a:t>	Agency	Data Type	Unit	Statistic	</a:t>
            </a:r>
            <a:r>
              <a:rPr lang="en-US" sz="1000" dirty="0" smtClean="0">
                <a:solidFill>
                  <a:srgbClr val="FFFF00"/>
                </a:solidFill>
              </a:rPr>
              <a:t>Frequency</a:t>
            </a:r>
            <a:endParaRPr lang="en-US" sz="1000" dirty="0">
              <a:solidFill>
                <a:srgbClr val="FFFF00"/>
              </a:solidFill>
            </a:endParaRPr>
          </a:p>
          <a:p>
            <a:r>
              <a:rPr lang="en-US" sz="1000" dirty="0" smtClean="0">
                <a:solidFill>
                  <a:srgbClr val="FFFF00"/>
                </a:solidFill>
              </a:rPr>
              <a:t>15729   G58_H</a:t>
            </a:r>
            <a:r>
              <a:rPr lang="en-US" sz="1000" dirty="0">
                <a:solidFill>
                  <a:srgbClr val="FFFF00"/>
                </a:solidFill>
              </a:rPr>
              <a:t>	WMD	STG	</a:t>
            </a:r>
            <a:r>
              <a:rPr lang="en-US" sz="1000" dirty="0" err="1">
                <a:solidFill>
                  <a:srgbClr val="FFFF00"/>
                </a:solidFill>
              </a:rPr>
              <a:t>ft</a:t>
            </a:r>
            <a:r>
              <a:rPr lang="en-US" sz="1000" dirty="0">
                <a:solidFill>
                  <a:srgbClr val="FFFF00"/>
                </a:solidFill>
              </a:rPr>
              <a:t> NGVD29	MEAN	</a:t>
            </a:r>
            <a:r>
              <a:rPr lang="en-US" sz="1000" dirty="0" smtClean="0">
                <a:solidFill>
                  <a:srgbClr val="FFFF00"/>
                </a:solidFill>
              </a:rPr>
              <a:t>DA</a:t>
            </a:r>
            <a:endParaRPr lang="en-US" sz="1000" dirty="0">
              <a:solidFill>
                <a:srgbClr val="FFFF00"/>
              </a:solidFill>
            </a:endParaRPr>
          </a:p>
        </p:txBody>
      </p:sp>
      <p:sp>
        <p:nvSpPr>
          <p:cNvPr id="7" name="TextBox 6"/>
          <p:cNvSpPr txBox="1"/>
          <p:nvPr/>
        </p:nvSpPr>
        <p:spPr>
          <a:xfrm rot="16200000">
            <a:off x="-668600" y="1833289"/>
            <a:ext cx="2379309" cy="261610"/>
          </a:xfrm>
          <a:prstGeom prst="rect">
            <a:avLst/>
          </a:prstGeom>
          <a:noFill/>
        </p:spPr>
        <p:txBody>
          <a:bodyPr wrap="square" rtlCol="0">
            <a:spAutoFit/>
          </a:bodyPr>
          <a:lstStyle/>
          <a:p>
            <a:r>
              <a:rPr lang="en-US" sz="1100" dirty="0" smtClean="0"/>
              <a:t>(Subtract 1.54 feet to get NAVD)</a:t>
            </a:r>
            <a:endParaRPr lang="en-US" sz="1100" dirty="0"/>
          </a:p>
        </p:txBody>
      </p:sp>
      <p:sp>
        <p:nvSpPr>
          <p:cNvPr id="8" name="Rectangle 7"/>
          <p:cNvSpPr/>
          <p:nvPr/>
        </p:nvSpPr>
        <p:spPr>
          <a:xfrm>
            <a:off x="1032620" y="4148200"/>
            <a:ext cx="4257837" cy="1446550"/>
          </a:xfrm>
          <a:prstGeom prst="rect">
            <a:avLst/>
          </a:prstGeom>
          <a:solidFill>
            <a:schemeClr val="bg1"/>
          </a:solidFill>
          <a:ln>
            <a:solidFill>
              <a:schemeClr val="accent1"/>
            </a:solidFill>
          </a:ln>
        </p:spPr>
        <p:txBody>
          <a:bodyPr wrap="square">
            <a:spAutoFit/>
          </a:bodyPr>
          <a:lstStyle/>
          <a:p>
            <a:r>
              <a:rPr lang="en-US" sz="1100" dirty="0"/>
              <a:t>Arch Creek historically had an unimpeded flow path </a:t>
            </a:r>
            <a:r>
              <a:rPr lang="en-US" sz="1100" dirty="0" smtClean="0"/>
              <a:t>to Biscayne </a:t>
            </a:r>
            <a:r>
              <a:rPr lang="en-US" sz="1100" dirty="0"/>
              <a:t>Bay. The USACE installed the G-58 structure </a:t>
            </a:r>
            <a:r>
              <a:rPr lang="en-US" sz="1100" dirty="0" smtClean="0"/>
              <a:t>in 1959 </a:t>
            </a:r>
            <a:r>
              <a:rPr lang="en-US" sz="1100" dirty="0"/>
              <a:t>and it was later modified by the South Florida </a:t>
            </a:r>
            <a:r>
              <a:rPr lang="en-US" sz="1100" dirty="0" smtClean="0"/>
              <a:t>Water Management District.…According </a:t>
            </a:r>
            <a:r>
              <a:rPr lang="en-US" sz="1100" dirty="0"/>
              <a:t>to the </a:t>
            </a:r>
            <a:r>
              <a:rPr lang="en-US" sz="1100" dirty="0" smtClean="0"/>
              <a:t>Study report </a:t>
            </a:r>
            <a:r>
              <a:rPr lang="en-US" sz="1100" dirty="0"/>
              <a:t>by Burns and McDonnell the G-58 structure </a:t>
            </a:r>
            <a:r>
              <a:rPr lang="en-US" sz="1100" dirty="0" smtClean="0"/>
              <a:t>has been </a:t>
            </a:r>
            <a:r>
              <a:rPr lang="en-US" sz="1100" dirty="0"/>
              <a:t>inoperable with its gates in the open position for </a:t>
            </a:r>
            <a:r>
              <a:rPr lang="en-US" sz="1100" dirty="0" smtClean="0"/>
              <a:t>the past </a:t>
            </a:r>
            <a:r>
              <a:rPr lang="en-US" sz="1100" dirty="0"/>
              <a:t>five (5) years. </a:t>
            </a:r>
            <a:r>
              <a:rPr lang="en-US" sz="1100" dirty="0">
                <a:hlinkClick r:id="rId3"/>
              </a:rPr>
              <a:t>http://</a:t>
            </a:r>
            <a:r>
              <a:rPr lang="en-US" sz="1100" dirty="0" smtClean="0">
                <a:hlinkClick r:id="rId3"/>
              </a:rPr>
              <a:t>www.saj.usace.army.mil/Portals/44/docs/regulatory/JDs/Florida/CWR/20151005-CWR-SAJ-2013-00380-AJD-AWP.pdf</a:t>
            </a:r>
            <a:r>
              <a:rPr lang="en-US" sz="1100" dirty="0" smtClean="0"/>
              <a:t> (2015)</a:t>
            </a:r>
            <a:endParaRPr lang="en-US" sz="1100" dirty="0"/>
          </a:p>
        </p:txBody>
      </p:sp>
    </p:spTree>
    <p:extLst>
      <p:ext uri="{BB962C8B-B14F-4D97-AF65-F5344CB8AC3E}">
        <p14:creationId xmlns:p14="http://schemas.microsoft.com/office/powerpoint/2010/main" val="2116593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72" y="0"/>
            <a:ext cx="9228992" cy="1452675"/>
          </a:xfrm>
          <a:noFill/>
        </p:spPr>
        <p:txBody>
          <a:bodyPr>
            <a:normAutofit/>
          </a:bodyPr>
          <a:lstStyle/>
          <a:p>
            <a:r>
              <a:rPr lang="en-US" b="1" dirty="0" smtClean="0">
                <a:effectLst>
                  <a:outerShdw blurRad="38100" dist="38100" dir="2700000" algn="tl">
                    <a:srgbClr val="000000">
                      <a:alpha val="43137"/>
                    </a:srgbClr>
                  </a:outerShdw>
                </a:effectLst>
              </a:rPr>
              <a:t>Arch Creek level at G58 structure now controlled by tide (1 hour lag from VA Key)</a:t>
            </a:r>
            <a:endParaRPr lang="en-US" b="1" dirty="0">
              <a:effectLst>
                <a:outerShdw blurRad="38100" dist="38100" dir="2700000" algn="tl">
                  <a:srgbClr val="000000">
                    <a:alpha val="43137"/>
                  </a:srgbClr>
                </a:outerShdw>
              </a:effectLst>
            </a:endParaRPr>
          </a:p>
        </p:txBody>
      </p:sp>
      <p:pic>
        <p:nvPicPr>
          <p:cNvPr id="3074" name="Picture 2" descr="https://lh3.googleusercontent.com/i6SykHwAFsAIUVy08UL7h3-XgBXuGvjGI-aaTtLYvyNPNNJlP-WG01KY9FyJYKqd-oBAoDLnq1_GZMbuSK1LU19nQdCA28lctOdPbhd_frZc3C7q-VAyzDJtIGighbWFlFBw_88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371600" y="1452676"/>
            <a:ext cx="6359278" cy="4616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4263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13470" y="773568"/>
            <a:ext cx="7682442" cy="5202570"/>
          </a:xfrm>
          <a:prstGeom prst="rect">
            <a:avLst/>
          </a:prstGeom>
        </p:spPr>
      </p:pic>
      <p:sp>
        <p:nvSpPr>
          <p:cNvPr id="5" name="Rectangle 4"/>
          <p:cNvSpPr/>
          <p:nvPr/>
        </p:nvSpPr>
        <p:spPr>
          <a:xfrm>
            <a:off x="2721439" y="6168574"/>
            <a:ext cx="8239931" cy="369332"/>
          </a:xfrm>
          <a:prstGeom prst="rect">
            <a:avLst/>
          </a:prstGeom>
        </p:spPr>
        <p:txBody>
          <a:bodyPr wrap="square">
            <a:spAutoFit/>
          </a:bodyPr>
          <a:lstStyle/>
          <a:p>
            <a:r>
              <a:rPr lang="en-US" sz="900" dirty="0" err="1" smtClean="0">
                <a:solidFill>
                  <a:srgbClr val="FFFF00"/>
                </a:solidFill>
              </a:rPr>
              <a:t>DBKey</a:t>
            </a:r>
            <a:r>
              <a:rPr lang="en-US" sz="900" dirty="0" smtClean="0">
                <a:solidFill>
                  <a:srgbClr val="FFFF00"/>
                </a:solidFill>
              </a:rPr>
              <a:t> Station</a:t>
            </a:r>
            <a:r>
              <a:rPr lang="en-US" sz="900" dirty="0">
                <a:solidFill>
                  <a:srgbClr val="FFFF00"/>
                </a:solidFill>
              </a:rPr>
              <a:t>	Agency	Data Type	Unit	Statistic	Frequency	Strata	Gate/Pump</a:t>
            </a:r>
            <a:r>
              <a:rPr lang="en-US" sz="900" dirty="0" smtClean="0">
                <a:solidFill>
                  <a:srgbClr val="FFFF00"/>
                </a:solidFill>
              </a:rPr>
              <a:t>#</a:t>
            </a:r>
          </a:p>
          <a:p>
            <a:r>
              <a:rPr lang="en-US" sz="900" dirty="0" smtClean="0">
                <a:solidFill>
                  <a:srgbClr val="FFFF00"/>
                </a:solidFill>
              </a:rPr>
              <a:t>01662   G-852</a:t>
            </a:r>
            <a:r>
              <a:rPr lang="en-US" sz="900" dirty="0">
                <a:solidFill>
                  <a:srgbClr val="FFFF00"/>
                </a:solidFill>
              </a:rPr>
              <a:t>	USGS	WELL	</a:t>
            </a:r>
            <a:r>
              <a:rPr lang="en-US" sz="900" dirty="0" err="1">
                <a:solidFill>
                  <a:srgbClr val="FFFF00"/>
                </a:solidFill>
              </a:rPr>
              <a:t>ft</a:t>
            </a:r>
            <a:r>
              <a:rPr lang="en-US" sz="900" dirty="0">
                <a:solidFill>
                  <a:srgbClr val="FFFF00"/>
                </a:solidFill>
              </a:rPr>
              <a:t> NGVD29	MAX	DA	20	</a:t>
            </a:r>
            <a:r>
              <a:rPr lang="en-US" sz="900" dirty="0" smtClean="0">
                <a:solidFill>
                  <a:srgbClr val="FFFF00"/>
                </a:solidFill>
              </a:rPr>
              <a:t>N/A</a:t>
            </a:r>
            <a:endParaRPr lang="en-US" sz="900" dirty="0">
              <a:solidFill>
                <a:srgbClr val="FFFF00"/>
              </a:solidFill>
            </a:endParaRPr>
          </a:p>
        </p:txBody>
      </p:sp>
      <p:sp>
        <p:nvSpPr>
          <p:cNvPr id="6" name="TextBox 5"/>
          <p:cNvSpPr txBox="1"/>
          <p:nvPr/>
        </p:nvSpPr>
        <p:spPr>
          <a:xfrm rot="16200000">
            <a:off x="-72016" y="1723178"/>
            <a:ext cx="2379309" cy="261610"/>
          </a:xfrm>
          <a:prstGeom prst="rect">
            <a:avLst/>
          </a:prstGeom>
          <a:noFill/>
        </p:spPr>
        <p:txBody>
          <a:bodyPr wrap="square" rtlCol="0">
            <a:spAutoFit/>
          </a:bodyPr>
          <a:lstStyle/>
          <a:p>
            <a:r>
              <a:rPr lang="en-US" sz="1050" dirty="0" smtClean="0"/>
              <a:t>(Subtract 1.54 feet to get NAVD)</a:t>
            </a:r>
            <a:endParaRPr lang="en-US" sz="1050" dirty="0"/>
          </a:p>
        </p:txBody>
      </p:sp>
      <p:sp>
        <p:nvSpPr>
          <p:cNvPr id="7" name="Title 1"/>
          <p:cNvSpPr txBox="1">
            <a:spLocks/>
          </p:cNvSpPr>
          <p:nvPr/>
        </p:nvSpPr>
        <p:spPr>
          <a:xfrm>
            <a:off x="779463" y="259697"/>
            <a:ext cx="7583487" cy="529334"/>
          </a:xfrm>
          <a:prstGeom prst="rect">
            <a:avLst/>
          </a:prstGeom>
        </p:spPr>
        <p:txBody>
          <a:bodyPr vert="horz" lIns="91440" tIns="45720" rIns="91440" bIns="45720" rtlCol="0" anchor="b" anchorCtr="0">
            <a:noAutofit/>
          </a:bodyPr>
          <a:lstStyle>
            <a:defPPr>
              <a:defRPr lang="en-US"/>
            </a:defPPr>
            <a:lvl1pPr>
              <a:spcBef>
                <a:spcPct val="0"/>
              </a:spcBef>
              <a:buNone/>
              <a:defRPr sz="2400" b="1">
                <a:solidFill>
                  <a:schemeClr val="bg1"/>
                </a:solidFill>
                <a:effectLst>
                  <a:outerShdw blurRad="38100" dist="38100" dir="2700000" algn="tl">
                    <a:srgbClr val="000000">
                      <a:alpha val="43137"/>
                    </a:srgbClr>
                  </a:outerShdw>
                </a:effectLst>
                <a:latin typeface="+mj-lt"/>
                <a:ea typeface="+mj-ea"/>
                <a:cs typeface="+mj-cs"/>
              </a:defRPr>
            </a:lvl1pPr>
          </a:lstStyle>
          <a:p>
            <a:r>
              <a:rPr lang="en-US" sz="3600" dirty="0"/>
              <a:t>Well G-852, 43 years (daily maxima)  </a:t>
            </a:r>
          </a:p>
        </p:txBody>
      </p:sp>
    </p:spTree>
    <p:extLst>
      <p:ext uri="{BB962C8B-B14F-4D97-AF65-F5344CB8AC3E}">
        <p14:creationId xmlns:p14="http://schemas.microsoft.com/office/powerpoint/2010/main" val="21667301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069" y="860886"/>
            <a:ext cx="2863700" cy="747577"/>
          </a:xfrm>
        </p:spPr>
        <p:txBody>
          <a:bodyPr>
            <a:normAutofit/>
          </a:bodyPr>
          <a:lstStyle/>
          <a:p>
            <a:r>
              <a:rPr lang="en-US" dirty="0" smtClean="0"/>
              <a:t>Well G-852 </a:t>
            </a:r>
            <a:endParaRPr lang="en-US" dirty="0"/>
          </a:p>
        </p:txBody>
      </p:sp>
      <p:pic>
        <p:nvPicPr>
          <p:cNvPr id="2050" name="Picture 2" descr="https://lh6.googleusercontent.com/1FghgGlyUYbYnGpZqs7hw3Jk4fLSKc_2lXDnWh_9xqywCAzWEpe_UrZdizwZQ9Upy7drKznel3U1btlnplZy2DQJiddD52G3i9_L7efUsJMpDYh6_5xxUT-L8GAfiPieT7Lbh3O7"/>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978514" y="770622"/>
            <a:ext cx="7298881" cy="5298708"/>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1391830" y="3381232"/>
            <a:ext cx="6441260" cy="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383738" y="2143041"/>
            <a:ext cx="6441260" cy="0"/>
          </a:xfrm>
          <a:prstGeom prst="line">
            <a:avLst/>
          </a:prstGeom>
          <a:ln w="6032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688701" y="1526898"/>
            <a:ext cx="2512577" cy="461665"/>
          </a:xfrm>
          <a:prstGeom prst="rect">
            <a:avLst/>
          </a:prstGeom>
          <a:solidFill>
            <a:schemeClr val="bg1"/>
          </a:solidFill>
          <a:ln>
            <a:solidFill>
              <a:srgbClr val="FF0000"/>
            </a:solidFill>
          </a:ln>
        </p:spPr>
        <p:txBody>
          <a:bodyPr wrap="square">
            <a:spAutoFit/>
          </a:bodyPr>
          <a:lstStyle/>
          <a:p>
            <a:r>
              <a:rPr lang="en-US" sz="1200" dirty="0">
                <a:solidFill>
                  <a:srgbClr val="000000"/>
                </a:solidFill>
                <a:latin typeface="Arial" panose="020B0604020202020204" pitchFamily="34" charset="0"/>
              </a:rPr>
              <a:t>October 3, 2000, “No Name” </a:t>
            </a:r>
            <a:r>
              <a:rPr lang="en-US" sz="1200" dirty="0" smtClean="0">
                <a:solidFill>
                  <a:srgbClr val="000000"/>
                </a:solidFill>
                <a:latin typeface="Arial" panose="020B0604020202020204" pitchFamily="34" charset="0"/>
              </a:rPr>
              <a:t>storm: &gt;19 </a:t>
            </a:r>
            <a:r>
              <a:rPr lang="en-US" sz="1200" dirty="0">
                <a:solidFill>
                  <a:srgbClr val="000000"/>
                </a:solidFill>
                <a:latin typeface="Arial" panose="020B0604020202020204" pitchFamily="34" charset="0"/>
              </a:rPr>
              <a:t>inches </a:t>
            </a:r>
            <a:r>
              <a:rPr lang="en-US" sz="1200" dirty="0" smtClean="0">
                <a:solidFill>
                  <a:srgbClr val="000000"/>
                </a:solidFill>
                <a:latin typeface="Arial" panose="020B0604020202020204" pitchFamily="34" charset="0"/>
              </a:rPr>
              <a:t>rain in 24 hours</a:t>
            </a:r>
            <a:endParaRPr lang="en-US" sz="1200" dirty="0"/>
          </a:p>
        </p:txBody>
      </p:sp>
      <p:cxnSp>
        <p:nvCxnSpPr>
          <p:cNvPr id="11" name="Straight Arrow Connector 10"/>
          <p:cNvCxnSpPr/>
          <p:nvPr/>
        </p:nvCxnSpPr>
        <p:spPr>
          <a:xfrm flipH="1">
            <a:off x="5478308" y="1766530"/>
            <a:ext cx="210393"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578498" y="166270"/>
            <a:ext cx="8266922" cy="491245"/>
          </a:xfrm>
          <a:prstGeom prst="rect">
            <a:avLst/>
          </a:prstGeom>
        </p:spPr>
        <p:txBody>
          <a:bodyPr vert="horz" lIns="91440" tIns="45720" rIns="91440" bIns="45720" rtlCol="0" anchor="b" anchorCtr="0">
            <a:no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sz="2400" b="1" dirty="0">
                <a:effectLst>
                  <a:outerShdw blurRad="38100" dist="38100" dir="2700000" algn="tl">
                    <a:srgbClr val="000000">
                      <a:alpha val="43137"/>
                    </a:srgbClr>
                  </a:outerShdw>
                </a:effectLst>
              </a:rPr>
              <a:t>G-852 Linear fit: 2.8 </a:t>
            </a:r>
            <a:r>
              <a:rPr lang="en-US" sz="2400" b="1" dirty="0" smtClean="0">
                <a:effectLst>
                  <a:outerShdw blurRad="38100" dist="38100" dir="2700000" algn="tl">
                    <a:srgbClr val="000000">
                      <a:alpha val="43137"/>
                    </a:srgbClr>
                  </a:outerShdw>
                </a:effectLst>
              </a:rPr>
              <a:t>mm/</a:t>
            </a:r>
            <a:r>
              <a:rPr lang="en-US" sz="2400" b="1" dirty="0" err="1" smtClean="0">
                <a:effectLst>
                  <a:outerShdw blurRad="38100" dist="38100" dir="2700000" algn="tl">
                    <a:srgbClr val="000000">
                      <a:alpha val="43137"/>
                    </a:srgbClr>
                  </a:outerShdw>
                </a:effectLst>
              </a:rPr>
              <a:t>yr</a:t>
            </a:r>
            <a:r>
              <a:rPr lang="en-US" sz="2400" b="1" dirty="0" smtClean="0">
                <a:effectLst>
                  <a:outerShdw blurRad="38100" dist="38100" dir="2700000" algn="tl">
                    <a:srgbClr val="000000">
                      <a:alpha val="43137"/>
                    </a:srgbClr>
                  </a:outerShdw>
                </a:effectLst>
              </a:rPr>
              <a:t>; Key </a:t>
            </a:r>
            <a:r>
              <a:rPr lang="en-US" sz="2400" b="1" dirty="0">
                <a:effectLst>
                  <a:outerShdw blurRad="38100" dist="38100" dir="2700000" algn="tl">
                    <a:srgbClr val="000000">
                      <a:alpha val="43137"/>
                    </a:srgbClr>
                  </a:outerShdw>
                </a:effectLst>
              </a:rPr>
              <a:t>West Long term 2.33 mm/</a:t>
            </a:r>
            <a:r>
              <a:rPr lang="en-US" sz="2400" b="1" dirty="0" err="1">
                <a:effectLst>
                  <a:outerShdw blurRad="38100" dist="38100" dir="2700000" algn="tl">
                    <a:srgbClr val="000000">
                      <a:alpha val="43137"/>
                    </a:srgbClr>
                  </a:outerShdw>
                </a:effectLst>
              </a:rPr>
              <a:t>yr</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32992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78130"/>
            <a:ext cx="7583487" cy="613410"/>
          </a:xfrm>
        </p:spPr>
        <p:txBody>
          <a:bodyPr/>
          <a:lstStyle/>
          <a:p>
            <a:r>
              <a:rPr lang="en-US" b="1" dirty="0">
                <a:effectLst>
                  <a:outerShdw blurRad="38100" dist="38100" dir="2700000" algn="tl">
                    <a:srgbClr val="000000">
                      <a:alpha val="43137"/>
                    </a:srgbClr>
                  </a:outerShdw>
                </a:effectLst>
              </a:rPr>
              <a:t>Land Surface &lt; 3 feet NAVD</a:t>
            </a:r>
          </a:p>
        </p:txBody>
      </p:sp>
      <p:pic>
        <p:nvPicPr>
          <p:cNvPr id="5" name="Picture 4"/>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79463" y="895350"/>
            <a:ext cx="7832048" cy="5093969"/>
          </a:xfrm>
          <a:prstGeom prst="rect">
            <a:avLst/>
          </a:prstGeom>
        </p:spPr>
      </p:pic>
    </p:spTree>
    <p:extLst>
      <p:ext uri="{BB962C8B-B14F-4D97-AF65-F5344CB8AC3E}">
        <p14:creationId xmlns:p14="http://schemas.microsoft.com/office/powerpoint/2010/main" val="241336415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907" y="323850"/>
            <a:ext cx="7583487" cy="590550"/>
          </a:xfrm>
        </p:spPr>
        <p:txBody>
          <a:bodyPr/>
          <a:lstStyle/>
          <a:p>
            <a:r>
              <a:rPr lang="en-US" b="1" dirty="0">
                <a:effectLst>
                  <a:outerShdw blurRad="38100" dist="38100" dir="2700000" algn="tl">
                    <a:srgbClr val="000000">
                      <a:alpha val="43137"/>
                    </a:srgbClr>
                  </a:outerShdw>
                </a:effectLst>
              </a:rPr>
              <a:t>Land Surface &lt; 5 feet </a:t>
            </a:r>
            <a:r>
              <a:rPr lang="en-US" b="1" dirty="0" smtClean="0">
                <a:effectLst>
                  <a:outerShdw blurRad="38100" dist="38100" dir="2700000" algn="tl">
                    <a:srgbClr val="000000">
                      <a:alpha val="43137"/>
                    </a:srgbClr>
                  </a:outerShdw>
                </a:effectLst>
              </a:rPr>
              <a:t>NAVD</a:t>
            </a:r>
            <a:endParaRPr lang="en-US" b="1"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588907" y="914400"/>
            <a:ext cx="7983593" cy="5191517"/>
          </a:xfrm>
          <a:prstGeom prst="rect">
            <a:avLst/>
          </a:prstGeom>
        </p:spPr>
      </p:pic>
    </p:spTree>
    <p:extLst>
      <p:ext uri="{BB962C8B-B14F-4D97-AF65-F5344CB8AC3E}">
        <p14:creationId xmlns:p14="http://schemas.microsoft.com/office/powerpoint/2010/main" val="14792085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878" y="1174044"/>
            <a:ext cx="8064039" cy="2281439"/>
          </a:xfrm>
        </p:spPr>
        <p:txBody>
          <a:bodyPr/>
          <a:lstStyle/>
          <a:p>
            <a:pPr algn="ctr"/>
            <a:r>
              <a:rPr lang="en-US" sz="4000" b="1" dirty="0">
                <a:effectLst>
                  <a:outerShdw blurRad="38100" dist="38100" dir="2700000" algn="tl">
                    <a:srgbClr val="000000">
                      <a:alpha val="43137"/>
                    </a:srgbClr>
                  </a:outerShdw>
                </a:effectLst>
              </a:rPr>
              <a:t>High Time Resolution Modeling of Groundwater Levels in the Arch Creek Basin Repetitive Loss Areas</a:t>
            </a:r>
          </a:p>
        </p:txBody>
      </p:sp>
      <p:sp>
        <p:nvSpPr>
          <p:cNvPr id="3" name="Subtitle 2"/>
          <p:cNvSpPr>
            <a:spLocks noGrp="1"/>
          </p:cNvSpPr>
          <p:nvPr>
            <p:ph type="subTitle" idx="1"/>
          </p:nvPr>
        </p:nvSpPr>
        <p:spPr>
          <a:xfrm>
            <a:off x="614694" y="3594947"/>
            <a:ext cx="8223828" cy="1752600"/>
          </a:xfrm>
        </p:spPr>
        <p:txBody>
          <a:bodyPr>
            <a:normAutofit fontScale="92500"/>
          </a:bodyPr>
          <a:lstStyle/>
          <a:p>
            <a:pPr indent="-457200" algn="l"/>
            <a:r>
              <a:rPr lang="en-US" dirty="0" smtClean="0">
                <a:effectLst>
                  <a:outerShdw blurRad="38100" dist="38100" dir="2700000" algn="tl">
                    <a:srgbClr val="000000">
                      <a:alpha val="43137"/>
                    </a:srgbClr>
                  </a:outerShdw>
                </a:effectLst>
              </a:rPr>
              <a:t>Professor Michael Sukop, PhD, PG, </a:t>
            </a:r>
            <a:r>
              <a:rPr lang="en-US" dirty="0" err="1" smtClean="0">
                <a:effectLst>
                  <a:outerShdw blurRad="38100" dist="38100" dir="2700000" algn="tl">
                    <a:srgbClr val="000000">
                      <a:alpha val="43137"/>
                    </a:srgbClr>
                  </a:outerShdw>
                </a:effectLst>
              </a:rPr>
              <a:t>CHg</a:t>
            </a:r>
            <a:r>
              <a:rPr lang="en-US" dirty="0" smtClean="0">
                <a:effectLst>
                  <a:outerShdw blurRad="38100" dist="38100" dir="2700000" algn="tl">
                    <a:srgbClr val="000000">
                      <a:alpha val="43137"/>
                    </a:srgbClr>
                  </a:outerShdw>
                </a:effectLst>
              </a:rPr>
              <a:t>, FIU Earth and Environment</a:t>
            </a:r>
          </a:p>
          <a:p>
            <a:pPr indent="-457200" algn="l"/>
            <a:r>
              <a:rPr lang="en-US" dirty="0" smtClean="0">
                <a:solidFill>
                  <a:schemeClr val="bg1">
                    <a:alpha val="49000"/>
                  </a:schemeClr>
                </a:solidFill>
                <a:effectLst>
                  <a:outerShdw blurRad="38100" dist="38100" dir="2700000" algn="tl">
                    <a:srgbClr val="000000">
                      <a:alpha val="43137"/>
                    </a:srgbClr>
                  </a:outerShdw>
                </a:effectLst>
              </a:rPr>
              <a:t>Dr Greg </a:t>
            </a:r>
            <a:r>
              <a:rPr lang="en-US" dirty="0" err="1" smtClean="0">
                <a:solidFill>
                  <a:schemeClr val="bg1">
                    <a:alpha val="49000"/>
                  </a:schemeClr>
                </a:solidFill>
                <a:effectLst>
                  <a:outerShdw blurRad="38100" dist="38100" dir="2700000" algn="tl">
                    <a:srgbClr val="000000">
                      <a:alpha val="43137"/>
                    </a:srgbClr>
                  </a:outerShdw>
                </a:effectLst>
              </a:rPr>
              <a:t>Guannel</a:t>
            </a:r>
            <a:r>
              <a:rPr lang="en-US" dirty="0" smtClean="0">
                <a:solidFill>
                  <a:schemeClr val="bg1">
                    <a:alpha val="49000"/>
                  </a:schemeClr>
                </a:solidFill>
                <a:effectLst>
                  <a:outerShdw blurRad="38100" dist="38100" dir="2700000" algn="tl">
                    <a:srgbClr val="000000">
                      <a:alpha val="43137"/>
                    </a:srgbClr>
                  </a:outerShdw>
                </a:effectLst>
              </a:rPr>
              <a:t>, </a:t>
            </a:r>
            <a:r>
              <a:rPr lang="en-US" dirty="0">
                <a:solidFill>
                  <a:schemeClr val="bg1">
                    <a:alpha val="49000"/>
                  </a:schemeClr>
                </a:solidFill>
                <a:effectLst>
                  <a:outerShdw blurRad="38100" dist="38100" dir="2700000" algn="tl">
                    <a:srgbClr val="000000">
                      <a:alpha val="43137"/>
                    </a:srgbClr>
                  </a:outerShdw>
                </a:effectLst>
              </a:rPr>
              <a:t>University of the Virgin Islands, </a:t>
            </a:r>
            <a:r>
              <a:rPr lang="en-US" dirty="0" smtClean="0">
                <a:solidFill>
                  <a:schemeClr val="bg1">
                    <a:alpha val="49000"/>
                  </a:schemeClr>
                </a:solidFill>
                <a:effectLst>
                  <a:outerShdw blurRad="38100" dist="38100" dir="2700000" algn="tl">
                    <a:srgbClr val="000000">
                      <a:alpha val="43137"/>
                    </a:srgbClr>
                  </a:outerShdw>
                </a:effectLst>
              </a:rPr>
              <a:t>St Thomas</a:t>
            </a:r>
          </a:p>
          <a:p>
            <a:pPr indent="-457200" algn="l"/>
            <a:r>
              <a:rPr lang="en-US" dirty="0">
                <a:solidFill>
                  <a:schemeClr val="bg1">
                    <a:alpha val="49000"/>
                  </a:schemeClr>
                </a:solidFill>
                <a:effectLst>
                  <a:outerShdw blurRad="38100" dist="38100" dir="2700000" algn="tl">
                    <a:srgbClr val="000000">
                      <a:alpha val="43137"/>
                    </a:srgbClr>
                  </a:outerShdw>
                </a:effectLst>
              </a:rPr>
              <a:t>Katherine </a:t>
            </a:r>
            <a:r>
              <a:rPr lang="en-US" dirty="0" err="1">
                <a:solidFill>
                  <a:schemeClr val="bg1">
                    <a:alpha val="49000"/>
                  </a:schemeClr>
                </a:solidFill>
                <a:effectLst>
                  <a:outerShdw blurRad="38100" dist="38100" dir="2700000" algn="tl">
                    <a:srgbClr val="000000">
                      <a:alpha val="43137"/>
                    </a:srgbClr>
                  </a:outerShdw>
                </a:effectLst>
              </a:rPr>
              <a:t>Hagemann</a:t>
            </a:r>
            <a:r>
              <a:rPr lang="en-US" dirty="0">
                <a:solidFill>
                  <a:schemeClr val="bg1">
                    <a:alpha val="49000"/>
                  </a:schemeClr>
                </a:solidFill>
                <a:effectLst>
                  <a:outerShdw blurRad="38100" dist="38100" dir="2700000" algn="tl">
                    <a:srgbClr val="000000">
                      <a:alpha val="43137"/>
                    </a:srgbClr>
                  </a:outerShdw>
                </a:effectLst>
              </a:rPr>
              <a:t>, Miami-Dade County Office of </a:t>
            </a:r>
            <a:r>
              <a:rPr lang="en-US" dirty="0" smtClean="0">
                <a:solidFill>
                  <a:schemeClr val="bg1">
                    <a:alpha val="49000"/>
                  </a:schemeClr>
                </a:solidFill>
                <a:effectLst>
                  <a:outerShdw blurRad="38100" dist="38100" dir="2700000" algn="tl">
                    <a:srgbClr val="000000">
                      <a:alpha val="43137"/>
                    </a:srgbClr>
                  </a:outerShdw>
                </a:effectLst>
              </a:rPr>
              <a:t>Resilience</a:t>
            </a:r>
          </a:p>
          <a:p>
            <a:pPr indent="-457200" algn="l"/>
            <a:r>
              <a:rPr lang="en-US" dirty="0" smtClean="0">
                <a:solidFill>
                  <a:schemeClr val="bg1">
                    <a:alpha val="49000"/>
                  </a:schemeClr>
                </a:solidFill>
                <a:effectLst>
                  <a:outerShdw blurRad="38100" dist="38100" dir="2700000" algn="tl">
                    <a:srgbClr val="000000">
                      <a:alpha val="43137"/>
                    </a:srgbClr>
                  </a:outerShdw>
                </a:effectLst>
              </a:rPr>
              <a:t>Dr Jayantha </a:t>
            </a:r>
            <a:r>
              <a:rPr lang="en-US" dirty="0" err="1" smtClean="0">
                <a:solidFill>
                  <a:schemeClr val="bg1">
                    <a:alpha val="49000"/>
                  </a:schemeClr>
                </a:solidFill>
                <a:effectLst>
                  <a:outerShdw blurRad="38100" dist="38100" dir="2700000" algn="tl">
                    <a:srgbClr val="000000">
                      <a:alpha val="43137"/>
                    </a:srgbClr>
                  </a:outerShdw>
                </a:effectLst>
              </a:rPr>
              <a:t>Obeysekera</a:t>
            </a:r>
            <a:r>
              <a:rPr lang="en-US" dirty="0" smtClean="0">
                <a:solidFill>
                  <a:schemeClr val="bg1">
                    <a:alpha val="49000"/>
                  </a:schemeClr>
                </a:solidFill>
                <a:effectLst>
                  <a:outerShdw blurRad="38100" dist="38100" dir="2700000" algn="tl">
                    <a:srgbClr val="000000">
                      <a:alpha val="43137"/>
                    </a:srgbClr>
                  </a:outerShdw>
                </a:effectLst>
              </a:rPr>
              <a:t>, South Florida Water Management District</a:t>
            </a:r>
          </a:p>
          <a:p>
            <a:pPr indent="-457200" algn="l"/>
            <a:r>
              <a:rPr lang="en-US" dirty="0" smtClean="0">
                <a:solidFill>
                  <a:schemeClr val="bg1">
                    <a:alpha val="49000"/>
                  </a:schemeClr>
                </a:solidFill>
                <a:effectLst>
                  <a:outerShdw blurRad="38100" dist="38100" dir="2700000" algn="tl">
                    <a:srgbClr val="000000">
                      <a:alpha val="43137"/>
                    </a:srgbClr>
                  </a:outerShdw>
                </a:effectLst>
              </a:rPr>
              <a:t>Dr Jeffrey </a:t>
            </a:r>
            <a:r>
              <a:rPr lang="en-US" dirty="0" err="1" smtClean="0">
                <a:solidFill>
                  <a:schemeClr val="bg1">
                    <a:alpha val="49000"/>
                  </a:schemeClr>
                </a:solidFill>
                <a:effectLst>
                  <a:outerShdw blurRad="38100" dist="38100" dir="2700000" algn="tl">
                    <a:srgbClr val="000000">
                      <a:alpha val="43137"/>
                    </a:srgbClr>
                  </a:outerShdw>
                </a:effectLst>
              </a:rPr>
              <a:t>Czajkowski</a:t>
            </a:r>
            <a:r>
              <a:rPr lang="en-US" dirty="0" smtClean="0">
                <a:solidFill>
                  <a:schemeClr val="bg1">
                    <a:alpha val="49000"/>
                  </a:schemeClr>
                </a:solidFill>
                <a:effectLst>
                  <a:outerShdw blurRad="38100" dist="38100" dir="2700000" algn="tl">
                    <a:srgbClr val="000000">
                      <a:alpha val="43137"/>
                    </a:srgbClr>
                  </a:outerShdw>
                </a:effectLst>
              </a:rPr>
              <a:t>, </a:t>
            </a:r>
            <a:r>
              <a:rPr lang="en-US" dirty="0">
                <a:solidFill>
                  <a:schemeClr val="bg1">
                    <a:alpha val="49000"/>
                  </a:schemeClr>
                </a:solidFill>
                <a:effectLst>
                  <a:outerShdw blurRad="38100" dist="38100" dir="2700000" algn="tl">
                    <a:srgbClr val="000000">
                      <a:alpha val="43137"/>
                    </a:srgbClr>
                  </a:outerShdw>
                </a:effectLst>
              </a:rPr>
              <a:t>Wharton Risk Management and Decision Processes </a:t>
            </a:r>
            <a:r>
              <a:rPr lang="en-US" dirty="0" smtClean="0">
                <a:solidFill>
                  <a:schemeClr val="bg1">
                    <a:alpha val="49000"/>
                  </a:schemeClr>
                </a:solidFill>
                <a:effectLst>
                  <a:outerShdw blurRad="38100" dist="38100" dir="2700000" algn="tl">
                    <a:srgbClr val="000000">
                      <a:alpha val="43137"/>
                    </a:srgbClr>
                  </a:outerShdw>
                </a:effectLst>
              </a:rPr>
              <a:t>Center</a:t>
            </a:r>
          </a:p>
        </p:txBody>
      </p:sp>
      <p:pic>
        <p:nvPicPr>
          <p:cNvPr id="4" name="Picture 3"/>
          <p:cNvPicPr>
            <a:picLocks noChangeAspect="1"/>
          </p:cNvPicPr>
          <p:nvPr/>
        </p:nvPicPr>
        <p:blipFill>
          <a:blip r:embed="rId2"/>
          <a:stretch>
            <a:fillRect/>
          </a:stretch>
        </p:blipFill>
        <p:spPr>
          <a:xfrm>
            <a:off x="577271" y="465616"/>
            <a:ext cx="3594679" cy="913901"/>
          </a:xfrm>
          <a:prstGeom prst="rect">
            <a:avLst/>
          </a:prstGeom>
        </p:spPr>
      </p:pic>
      <p:pic>
        <p:nvPicPr>
          <p:cNvPr id="7" name="Picture 6"/>
          <p:cNvPicPr>
            <a:picLocks noChangeAspect="1"/>
          </p:cNvPicPr>
          <p:nvPr/>
        </p:nvPicPr>
        <p:blipFill>
          <a:blip r:embed="rId3"/>
          <a:stretch>
            <a:fillRect/>
          </a:stretch>
        </p:blipFill>
        <p:spPr>
          <a:xfrm>
            <a:off x="6617970" y="5670913"/>
            <a:ext cx="2183130" cy="818227"/>
          </a:xfrm>
          <a:prstGeom prst="rect">
            <a:avLst/>
          </a:prstGeom>
        </p:spPr>
      </p:pic>
      <p:pic>
        <p:nvPicPr>
          <p:cNvPr id="5" name="Picture 4"/>
          <p:cNvPicPr>
            <a:picLocks noChangeAspect="1"/>
          </p:cNvPicPr>
          <p:nvPr/>
        </p:nvPicPr>
        <p:blipFill rotWithShape="1">
          <a:blip r:embed="rId4"/>
          <a:srcRect b="50651"/>
          <a:stretch/>
        </p:blipFill>
        <p:spPr>
          <a:xfrm>
            <a:off x="3921095" y="5815332"/>
            <a:ext cx="1611026" cy="768347"/>
          </a:xfrm>
          <a:prstGeom prst="rect">
            <a:avLst/>
          </a:prstGeom>
          <a:effectLst/>
        </p:spPr>
      </p:pic>
      <p:pic>
        <p:nvPicPr>
          <p:cNvPr id="8" name="Picture 7"/>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7500609" y="294299"/>
            <a:ext cx="1300491" cy="1300491"/>
          </a:xfrm>
          <a:prstGeom prst="rect">
            <a:avLst/>
          </a:prstGeom>
        </p:spPr>
      </p:pic>
      <p:sp>
        <p:nvSpPr>
          <p:cNvPr id="9" name="TextBox 8"/>
          <p:cNvSpPr txBox="1"/>
          <p:nvPr/>
        </p:nvSpPr>
        <p:spPr>
          <a:xfrm>
            <a:off x="827073" y="5348158"/>
            <a:ext cx="7656844" cy="369332"/>
          </a:xfrm>
          <a:prstGeom prst="rect">
            <a:avLst/>
          </a:prstGeom>
          <a:noFill/>
        </p:spPr>
        <p:txBody>
          <a:bodyPr wrap="square" rtlCol="0">
            <a:spAutoFit/>
          </a:bodyPr>
          <a:lstStyle/>
          <a:p>
            <a:r>
              <a:rPr lang="en-US" dirty="0" smtClean="0">
                <a:solidFill>
                  <a:srgbClr val="FFC000"/>
                </a:solidFill>
              </a:rPr>
              <a:t>South Florida Hydrologic Society, February 1, 2017, Coral Springs FL </a:t>
            </a:r>
            <a:endParaRPr lang="en-US" dirty="0">
              <a:solidFill>
                <a:srgbClr val="FFC000"/>
              </a:solidFill>
            </a:endParaRPr>
          </a:p>
        </p:txBody>
      </p:sp>
    </p:spTree>
    <p:extLst>
      <p:ext uri="{BB962C8B-B14F-4D97-AF65-F5344CB8AC3E}">
        <p14:creationId xmlns:p14="http://schemas.microsoft.com/office/powerpoint/2010/main" val="256015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a:srcRect t="50924"/>
          <a:stretch/>
        </p:blipFill>
        <p:spPr>
          <a:xfrm>
            <a:off x="1311726" y="3539383"/>
            <a:ext cx="6518960" cy="2599650"/>
          </a:xfrm>
          <a:prstGeom prst="rect">
            <a:avLst/>
          </a:prstGeom>
        </p:spPr>
      </p:pic>
      <p:sp>
        <p:nvSpPr>
          <p:cNvPr id="8" name="Rectangle 7"/>
          <p:cNvSpPr/>
          <p:nvPr/>
        </p:nvSpPr>
        <p:spPr>
          <a:xfrm>
            <a:off x="1591892" y="1534331"/>
            <a:ext cx="1350517" cy="276999"/>
          </a:xfrm>
          <a:prstGeom prst="rect">
            <a:avLst/>
          </a:prstGeom>
          <a:solidFill>
            <a:schemeClr val="bg1"/>
          </a:solidFill>
          <a:ln>
            <a:solidFill>
              <a:srgbClr val="FF0000"/>
            </a:solidFill>
          </a:ln>
        </p:spPr>
        <p:txBody>
          <a:bodyPr wrap="square">
            <a:spAutoFit/>
          </a:bodyPr>
          <a:lstStyle/>
          <a:p>
            <a:r>
              <a:rPr lang="en-US" sz="600" dirty="0">
                <a:solidFill>
                  <a:srgbClr val="000000"/>
                </a:solidFill>
                <a:latin typeface="Arial" panose="020B0604020202020204" pitchFamily="34" charset="0"/>
              </a:rPr>
              <a:t>October 3, 2000, “No Name” </a:t>
            </a:r>
            <a:r>
              <a:rPr lang="en-US" sz="600" dirty="0" smtClean="0">
                <a:solidFill>
                  <a:srgbClr val="000000"/>
                </a:solidFill>
                <a:latin typeface="Arial" panose="020B0604020202020204" pitchFamily="34" charset="0"/>
              </a:rPr>
              <a:t>storm: &gt;19 </a:t>
            </a:r>
            <a:r>
              <a:rPr lang="en-US" sz="600" dirty="0">
                <a:solidFill>
                  <a:srgbClr val="000000"/>
                </a:solidFill>
                <a:latin typeface="Arial" panose="020B0604020202020204" pitchFamily="34" charset="0"/>
              </a:rPr>
              <a:t>inches </a:t>
            </a:r>
            <a:r>
              <a:rPr lang="en-US" sz="600" dirty="0" smtClean="0">
                <a:solidFill>
                  <a:srgbClr val="000000"/>
                </a:solidFill>
                <a:latin typeface="Arial" panose="020B0604020202020204" pitchFamily="34" charset="0"/>
              </a:rPr>
              <a:t>rain in 24 hours</a:t>
            </a:r>
            <a:endParaRPr lang="en-US" sz="600" dirty="0"/>
          </a:p>
        </p:txBody>
      </p:sp>
      <p:cxnSp>
        <p:nvCxnSpPr>
          <p:cNvPr id="11" name="Straight Arrow Connector 10"/>
          <p:cNvCxnSpPr>
            <a:stCxn id="8" idx="3"/>
          </p:cNvCxnSpPr>
          <p:nvPr/>
        </p:nvCxnSpPr>
        <p:spPr>
          <a:xfrm>
            <a:off x="2942409" y="1672831"/>
            <a:ext cx="150222" cy="6198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79463" y="381001"/>
            <a:ext cx="7583487" cy="563850"/>
          </a:xfrm>
        </p:spPr>
        <p:txBody>
          <a:bodyPr/>
          <a:lstStyle/>
          <a:p>
            <a:r>
              <a:rPr lang="en-US" b="1" dirty="0">
                <a:effectLst>
                  <a:outerShdw blurRad="38100" dist="38100" dir="2700000" algn="tl">
                    <a:srgbClr val="000000">
                      <a:alpha val="43137"/>
                    </a:srgbClr>
                  </a:outerShdw>
                </a:effectLst>
              </a:rPr>
              <a:t>G-852 </a:t>
            </a:r>
            <a:r>
              <a:rPr lang="en-US" b="1" dirty="0" smtClean="0">
                <a:effectLst>
                  <a:outerShdw blurRad="38100" dist="38100" dir="2700000" algn="tl">
                    <a:srgbClr val="000000">
                      <a:alpha val="43137"/>
                    </a:srgbClr>
                  </a:outerShdw>
                </a:effectLst>
              </a:rPr>
              <a:t>Extrapolation</a:t>
            </a:r>
            <a:endParaRPr lang="en-US" b="1" dirty="0">
              <a:effectLst>
                <a:outerShdw blurRad="38100" dist="38100" dir="2700000" algn="tl">
                  <a:srgbClr val="000000">
                    <a:alpha val="43137"/>
                  </a:srgbClr>
                </a:outerShdw>
              </a:effectLst>
            </a:endParaRPr>
          </a:p>
        </p:txBody>
      </p:sp>
      <p:pic>
        <p:nvPicPr>
          <p:cNvPr id="12" name="Picture 11"/>
          <p:cNvPicPr>
            <a:picLocks noChangeAspect="1"/>
          </p:cNvPicPr>
          <p:nvPr/>
        </p:nvPicPr>
        <p:blipFill rotWithShape="1">
          <a:blip r:embed="rId2"/>
          <a:srcRect b="52169"/>
          <a:stretch/>
        </p:blipFill>
        <p:spPr>
          <a:xfrm>
            <a:off x="1311726" y="1074371"/>
            <a:ext cx="6518960" cy="2533698"/>
          </a:xfrm>
          <a:prstGeom prst="rect">
            <a:avLst/>
          </a:prstGeom>
        </p:spPr>
      </p:pic>
      <p:cxnSp>
        <p:nvCxnSpPr>
          <p:cNvPr id="7" name="Straight Connector 6"/>
          <p:cNvCxnSpPr/>
          <p:nvPr/>
        </p:nvCxnSpPr>
        <p:spPr>
          <a:xfrm>
            <a:off x="1746219" y="1940851"/>
            <a:ext cx="5980461"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1746219" y="2185894"/>
            <a:ext cx="5980461"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743216" y="2056873"/>
            <a:ext cx="5983464" cy="0"/>
          </a:xfrm>
          <a:prstGeom prst="line">
            <a:avLst/>
          </a:prstGeom>
          <a:ln w="12700">
            <a:solidFill>
              <a:srgbClr val="C00000"/>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7136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149" y="381000"/>
            <a:ext cx="8177665" cy="591457"/>
          </a:xfrm>
        </p:spPr>
        <p:txBody>
          <a:bodyPr vert="horz" lIns="91440" tIns="45720" rIns="91440" bIns="45720" rtlCol="0" anchor="b" anchorCtr="0">
            <a:noAutofit/>
          </a:bodyPr>
          <a:lstStyle/>
          <a:p>
            <a:r>
              <a:rPr lang="en-US" b="1" dirty="0">
                <a:effectLst>
                  <a:outerShdw blurRad="38100" dist="38100" dir="2700000" algn="tl">
                    <a:srgbClr val="000000">
                      <a:alpha val="43137"/>
                    </a:srgbClr>
                  </a:outerShdw>
                </a:effectLst>
              </a:rPr>
              <a:t>Current rainfall data sparse: </a:t>
            </a:r>
            <a:r>
              <a:rPr lang="en-US" b="1" dirty="0" err="1">
                <a:effectLst>
                  <a:outerShdw blurRad="38100" dist="38100" dir="2700000" algn="tl">
                    <a:srgbClr val="000000">
                      <a:alpha val="43137"/>
                    </a:srgbClr>
                  </a:outerShdw>
                </a:effectLst>
              </a:rPr>
              <a:t>NexRad</a:t>
            </a:r>
            <a:r>
              <a:rPr lang="en-US" b="1" dirty="0">
                <a:effectLst>
                  <a:outerShdw blurRad="38100" dist="38100" dir="2700000" algn="tl">
                    <a:srgbClr val="000000">
                      <a:alpha val="43137"/>
                    </a:srgbClr>
                  </a:outerShdw>
                </a:effectLst>
              </a:rPr>
              <a:t>?</a:t>
            </a:r>
          </a:p>
        </p:txBody>
      </p:sp>
      <p:pic>
        <p:nvPicPr>
          <p:cNvPr id="5" name="Picture 4"/>
          <p:cNvPicPr>
            <a:picLocks noChangeAspect="1"/>
          </p:cNvPicPr>
          <p:nvPr/>
        </p:nvPicPr>
        <p:blipFill>
          <a:blip r:embed="rId2"/>
          <a:stretch>
            <a:fillRect/>
          </a:stretch>
        </p:blipFill>
        <p:spPr>
          <a:xfrm>
            <a:off x="299584" y="1126127"/>
            <a:ext cx="8543244" cy="4710657"/>
          </a:xfrm>
          <a:prstGeom prst="rect">
            <a:avLst/>
          </a:prstGeom>
        </p:spPr>
      </p:pic>
      <p:sp>
        <p:nvSpPr>
          <p:cNvPr id="6" name="Oval 5"/>
          <p:cNvSpPr/>
          <p:nvPr/>
        </p:nvSpPr>
        <p:spPr>
          <a:xfrm>
            <a:off x="4917038" y="2855867"/>
            <a:ext cx="1436914" cy="1306284"/>
          </a:xfrm>
          <a:prstGeom prst="ellipse">
            <a:avLst/>
          </a:prstGeom>
          <a:solidFill>
            <a:schemeClr val="bg1">
              <a:alpha val="5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solidFill>
                  <a:srgbClr val="FFFF00"/>
                </a:solidFill>
                <a:effectLst>
                  <a:outerShdw blurRad="38100" dist="38100" dir="2700000" algn="tl">
                    <a:srgbClr val="000000">
                      <a:alpha val="43137"/>
                    </a:srgbClr>
                  </a:outerShdw>
                </a:effectLst>
              </a:rPr>
              <a:t>Study Area</a:t>
            </a:r>
            <a:endParaRPr lang="en-U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0529318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2" name="Picture 2" descr="https://lh3.googleusercontent.com/Tw8sKI0VNS970vmMc74l87mUv7BFGUbFwJzh4_qjUicku63LeZ1RwOEoLCaHbXjZOkMwQ5cjqi9BVxiT9B_tIkrA8aPsSXHAHdVcJB2JsP08i_15EmXgbA06On5HT-Dp_uoeipH-"/>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708154" y="1165253"/>
            <a:ext cx="7807196" cy="569274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0"/>
            <a:ext cx="9144000" cy="1351370"/>
          </a:xfrm>
          <a:prstGeom prst="rect">
            <a:avLst/>
          </a:prstGeom>
          <a:solidFill>
            <a:schemeClr val="accent1"/>
          </a:solidFill>
        </p:spPr>
        <p:txBody>
          <a:bodyPr vert="horz" lIns="91440" tIns="45720" rIns="91440" bIns="45720" rtlCol="0" anchor="ct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11/14/15 and 12/4/15; each ~ 0.5 </a:t>
            </a:r>
            <a:r>
              <a:rPr lang="en-US" dirty="0" err="1" smtClean="0"/>
              <a:t>ft</a:t>
            </a:r>
            <a:r>
              <a:rPr lang="en-US" dirty="0" smtClean="0"/>
              <a:t> rain preceding week, but big difference in groundwater response</a:t>
            </a:r>
            <a:endParaRPr lang="en-US" dirty="0"/>
          </a:p>
        </p:txBody>
      </p:sp>
    </p:spTree>
    <p:extLst>
      <p:ext uri="{BB962C8B-B14F-4D97-AF65-F5344CB8AC3E}">
        <p14:creationId xmlns:p14="http://schemas.microsoft.com/office/powerpoint/2010/main" val="15262224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https://lh5.googleusercontent.com/RqQ0_zR_uapwdlkNAIB1shAGotwlC25imbeRdu5KdjWSGjjUS-l7Or_U-hF2iERyXwB9BY6NwZiZT5pvZ78RDdKYv47kBQPKzTEd0je8TPcNEAnnLqURv8NN9ldcSsiuEhkMjYd5"/>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50681" y="760207"/>
            <a:ext cx="8418190" cy="6097793"/>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0" y="0"/>
            <a:ext cx="9144000" cy="1351370"/>
          </a:xfrm>
          <a:prstGeom prst="rect">
            <a:avLst/>
          </a:prstGeom>
          <a:solidFill>
            <a:schemeClr val="accent1"/>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smtClean="0"/>
              <a:t>11/14/15 and 12/4/15; antecedent tide levels?</a:t>
            </a:r>
            <a:endParaRPr lang="en-US" dirty="0"/>
          </a:p>
        </p:txBody>
      </p:sp>
    </p:spTree>
    <p:extLst>
      <p:ext uri="{BB962C8B-B14F-4D97-AF65-F5344CB8AC3E}">
        <p14:creationId xmlns:p14="http://schemas.microsoft.com/office/powerpoint/2010/main" val="24598493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 name="Picture 8"/>
          <p:cNvPicPr>
            <a:picLocks noChangeAspect="1"/>
          </p:cNvPicPr>
          <p:nvPr/>
        </p:nvPicPr>
        <p:blipFill>
          <a:blip r:embed="rId2"/>
          <a:stretch>
            <a:fillRect/>
          </a:stretch>
        </p:blipFill>
        <p:spPr>
          <a:xfrm>
            <a:off x="302094" y="623216"/>
            <a:ext cx="8549806" cy="5129884"/>
          </a:xfrm>
          <a:prstGeom prst="rect">
            <a:avLst/>
          </a:prstGeom>
        </p:spPr>
      </p:pic>
      <p:pic>
        <p:nvPicPr>
          <p:cNvPr id="11" name="Picture 10"/>
          <p:cNvPicPr>
            <a:picLocks noChangeAspect="1"/>
          </p:cNvPicPr>
          <p:nvPr/>
        </p:nvPicPr>
        <p:blipFill>
          <a:blip r:embed="rId3"/>
          <a:stretch>
            <a:fillRect/>
          </a:stretch>
        </p:blipFill>
        <p:spPr>
          <a:xfrm>
            <a:off x="2845078" y="5896650"/>
            <a:ext cx="5943322" cy="560030"/>
          </a:xfrm>
          <a:prstGeom prst="rect">
            <a:avLst/>
          </a:prstGeom>
        </p:spPr>
      </p:pic>
      <p:sp>
        <p:nvSpPr>
          <p:cNvPr id="6" name="TextBox 5"/>
          <p:cNvSpPr txBox="1"/>
          <p:nvPr/>
        </p:nvSpPr>
        <p:spPr>
          <a:xfrm>
            <a:off x="6412230" y="2257306"/>
            <a:ext cx="1950720" cy="369332"/>
          </a:xfrm>
          <a:prstGeom prst="rect">
            <a:avLst/>
          </a:prstGeom>
          <a:noFill/>
        </p:spPr>
        <p:txBody>
          <a:bodyPr wrap="square" rtlCol="0">
            <a:spAutoFit/>
          </a:bodyPr>
          <a:lstStyle/>
          <a:p>
            <a:r>
              <a:rPr lang="en-US" dirty="0" smtClean="0"/>
              <a:t>S-29 (northeast)</a:t>
            </a:r>
            <a:endParaRPr lang="en-US" dirty="0"/>
          </a:p>
        </p:txBody>
      </p:sp>
      <p:sp>
        <p:nvSpPr>
          <p:cNvPr id="7" name="TextBox 6"/>
          <p:cNvSpPr txBox="1"/>
          <p:nvPr/>
        </p:nvSpPr>
        <p:spPr>
          <a:xfrm>
            <a:off x="6412230" y="1604724"/>
            <a:ext cx="1950720" cy="369332"/>
          </a:xfrm>
          <a:prstGeom prst="rect">
            <a:avLst/>
          </a:prstGeom>
          <a:noFill/>
        </p:spPr>
        <p:txBody>
          <a:bodyPr wrap="square" rtlCol="0">
            <a:spAutoFit/>
          </a:bodyPr>
          <a:lstStyle/>
          <a:p>
            <a:r>
              <a:rPr lang="en-US" dirty="0" smtClean="0"/>
              <a:t>S-27 (southwest)</a:t>
            </a:r>
            <a:endParaRPr lang="en-US" dirty="0"/>
          </a:p>
        </p:txBody>
      </p:sp>
      <p:cxnSp>
        <p:nvCxnSpPr>
          <p:cNvPr id="14" name="Straight Connector 13"/>
          <p:cNvCxnSpPr/>
          <p:nvPr/>
        </p:nvCxnSpPr>
        <p:spPr>
          <a:xfrm>
            <a:off x="5879788" y="2441972"/>
            <a:ext cx="532442" cy="0"/>
          </a:xfrm>
          <a:prstGeom prst="line">
            <a:avLst/>
          </a:prstGeom>
          <a:ln>
            <a:solidFill>
              <a:srgbClr val="0070C0"/>
            </a:solidFill>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879788" y="1812627"/>
            <a:ext cx="53244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114069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291734"/>
            <a:ext cx="8032902" cy="762000"/>
          </a:xfrm>
        </p:spPr>
        <p:txBody>
          <a:bodyPr/>
          <a:lstStyle/>
          <a:p>
            <a:r>
              <a:rPr lang="en-US" b="1" dirty="0" smtClean="0">
                <a:effectLst>
                  <a:outerShdw blurRad="38100" dist="38100" dir="2700000" algn="tl">
                    <a:srgbClr val="000000">
                      <a:alpha val="43137"/>
                    </a:srgbClr>
                  </a:outerShdw>
                </a:effectLst>
              </a:rPr>
              <a:t>1</a:t>
            </a:r>
            <a:r>
              <a:rPr lang="en-US" b="1" baseline="30000" dirty="0" smtClean="0">
                <a:effectLst>
                  <a:outerShdw blurRad="38100" dist="38100" dir="2700000" algn="tl">
                    <a:srgbClr val="000000">
                      <a:alpha val="43137"/>
                    </a:srgbClr>
                  </a:outerShdw>
                </a:effectLst>
              </a:rPr>
              <a:t>st</a:t>
            </a:r>
            <a:r>
              <a:rPr lang="en-US" b="1" dirty="0" smtClean="0">
                <a:effectLst>
                  <a:outerShdw blurRad="38100" dist="38100" dir="2700000" algn="tl">
                    <a:srgbClr val="000000">
                      <a:alpha val="43137"/>
                    </a:srgbClr>
                  </a:outerShdw>
                </a:effectLst>
              </a:rPr>
              <a:t> Numerical Model</a:t>
            </a:r>
            <a:endParaRPr lang="en-US" b="1" dirty="0">
              <a:effectLst>
                <a:outerShdw blurRad="38100" dist="38100" dir="2700000" algn="tl">
                  <a:srgbClr val="000000">
                    <a:alpha val="43137"/>
                  </a:srgbClr>
                </a:outerShdw>
              </a:effectLst>
            </a:endParaRPr>
          </a:p>
        </p:txBody>
      </p:sp>
      <p:graphicFrame>
        <p:nvGraphicFramePr>
          <p:cNvPr id="7" name="Chart 6"/>
          <p:cNvGraphicFramePr>
            <a:graphicFrameLocks/>
          </p:cNvGraphicFramePr>
          <p:nvPr>
            <p:extLst>
              <p:ext uri="{D42A27DB-BD31-4B8C-83A1-F6EECF244321}">
                <p14:modId xmlns:p14="http://schemas.microsoft.com/office/powerpoint/2010/main" val="3662471698"/>
              </p:ext>
            </p:extLst>
          </p:nvPr>
        </p:nvGraphicFramePr>
        <p:xfrm>
          <a:off x="688064" y="1258432"/>
          <a:ext cx="7679102" cy="48506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Object 16"/>
          <p:cNvGraphicFramePr>
            <a:graphicFrameLocks noChangeAspect="1"/>
          </p:cNvGraphicFramePr>
          <p:nvPr>
            <p:extLst>
              <p:ext uri="{D42A27DB-BD31-4B8C-83A1-F6EECF244321}">
                <p14:modId xmlns:p14="http://schemas.microsoft.com/office/powerpoint/2010/main" val="4189592837"/>
              </p:ext>
            </p:extLst>
          </p:nvPr>
        </p:nvGraphicFramePr>
        <p:xfrm>
          <a:off x="5644017" y="87037"/>
          <a:ext cx="2113311" cy="1171395"/>
        </p:xfrm>
        <a:graphic>
          <a:graphicData uri="http://schemas.openxmlformats.org/presentationml/2006/ole">
            <mc:AlternateContent xmlns:mc="http://schemas.openxmlformats.org/markup-compatibility/2006">
              <mc:Choice xmlns:v="urn:schemas-microsoft-com:vml" Requires="v">
                <p:oleObj spid="_x0000_s6156" name="Equation" r:id="rId4" imgW="749160" imgH="419040" progId="Equation.3">
                  <p:embed/>
                </p:oleObj>
              </mc:Choice>
              <mc:Fallback>
                <p:oleObj name="Equation" r:id="rId4" imgW="749160" imgH="419040" progId="Equation.3">
                  <p:embed/>
                  <p:pic>
                    <p:nvPicPr>
                      <p:cNvPr id="8" name="Object 16"/>
                      <p:cNvPicPr>
                        <a:picLocks noChangeAspect="1" noChangeArrowheads="1"/>
                      </p:cNvPicPr>
                      <p:nvPr/>
                    </p:nvPicPr>
                    <p:blipFill>
                      <a:blip r:embed="rId5"/>
                      <a:srcRect/>
                      <a:stretch>
                        <a:fillRect/>
                      </a:stretch>
                    </p:blipFill>
                    <p:spPr bwMode="auto">
                      <a:xfrm>
                        <a:off x="5644017" y="87037"/>
                        <a:ext cx="2113311" cy="1171395"/>
                      </a:xfrm>
                      <a:prstGeom prst="rect">
                        <a:avLst/>
                      </a:prstGeom>
                      <a:noFill/>
                      <a:extLst/>
                    </p:spPr>
                  </p:pic>
                </p:oleObj>
              </mc:Fallback>
            </mc:AlternateContent>
          </a:graphicData>
        </a:graphic>
      </p:graphicFrame>
    </p:spTree>
    <p:extLst>
      <p:ext uri="{BB962C8B-B14F-4D97-AF65-F5344CB8AC3E}">
        <p14:creationId xmlns:p14="http://schemas.microsoft.com/office/powerpoint/2010/main" val="2761275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52" y="877207"/>
            <a:ext cx="4299531" cy="762000"/>
          </a:xfrm>
        </p:spPr>
        <p:txBody>
          <a:bodyPr/>
          <a:lstStyle/>
          <a:p>
            <a:r>
              <a:rPr lang="en-US" b="1" dirty="0" smtClean="0">
                <a:effectLst>
                  <a:outerShdw blurRad="38100" dist="38100" dir="2700000" algn="tl">
                    <a:srgbClr val="000000">
                      <a:alpha val="43137"/>
                    </a:srgbClr>
                  </a:outerShdw>
                </a:effectLst>
              </a:rPr>
              <a:t>Jacob 1950 Analytical Model</a:t>
            </a:r>
            <a:endParaRPr lang="en-US" b="1" dirty="0">
              <a:effectLst>
                <a:outerShdw blurRad="38100" dist="38100" dir="2700000" algn="tl">
                  <a:srgbClr val="000000">
                    <a:alpha val="43137"/>
                  </a:srgbClr>
                </a:outerShdw>
              </a:effectLst>
            </a:endParaRPr>
          </a:p>
        </p:txBody>
      </p:sp>
      <p:pic>
        <p:nvPicPr>
          <p:cNvPr id="1026" name="Picture 2" descr="https://lh6.googleusercontent.com/mWcpV30lG2d83QLCVYcZ6R0lVW-ltZD8i0427mop0WGu9Yrq8BTas1TuqiOVoUKUfXtCgpL_kXKPR7CWgqUU5Qnd6Yqzhhu8EAWhLoe47orAMBPd4QCgNrtjhkZuwOu2Xiw5af_N"/>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4083759" y="458138"/>
            <a:ext cx="4592804" cy="99241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 name="Chart 4"/>
          <p:cNvGraphicFramePr>
            <a:graphicFrameLocks noGrp="1"/>
          </p:cNvGraphicFramePr>
          <p:nvPr>
            <p:extLst>
              <p:ext uri="{D42A27DB-BD31-4B8C-83A1-F6EECF244321}">
                <p14:modId xmlns:p14="http://schemas.microsoft.com/office/powerpoint/2010/main" val="3704800597"/>
              </p:ext>
            </p:extLst>
          </p:nvPr>
        </p:nvGraphicFramePr>
        <p:xfrm>
          <a:off x="1557197" y="1711105"/>
          <a:ext cx="6237836" cy="4255129"/>
        </p:xfrm>
        <a:graphic>
          <a:graphicData uri="http://schemas.openxmlformats.org/drawingml/2006/chart">
            <c:chart xmlns:c="http://schemas.openxmlformats.org/drawingml/2006/chart" xmlns:r="http://schemas.openxmlformats.org/officeDocument/2006/relationships" r:id="rId3"/>
          </a:graphicData>
        </a:graphic>
      </p:graphicFrame>
      <p:sp>
        <p:nvSpPr>
          <p:cNvPr id="3" name="Rectangle 2"/>
          <p:cNvSpPr/>
          <p:nvPr/>
        </p:nvSpPr>
        <p:spPr>
          <a:xfrm>
            <a:off x="2639517" y="5988941"/>
            <a:ext cx="6302828" cy="584775"/>
          </a:xfrm>
          <a:prstGeom prst="rect">
            <a:avLst/>
          </a:prstGeom>
        </p:spPr>
        <p:txBody>
          <a:bodyPr wrap="square">
            <a:spAutoFit/>
          </a:bodyPr>
          <a:lstStyle/>
          <a:p>
            <a:r>
              <a:rPr lang="en-US" sz="1600" dirty="0">
                <a:solidFill>
                  <a:srgbClr val="FFFF00"/>
                </a:solidFill>
              </a:rPr>
              <a:t>Jacob, C. E., 1950, Flow of ground water, </a:t>
            </a:r>
            <a:r>
              <a:rPr lang="en-US" sz="1600" dirty="0" smtClean="0">
                <a:solidFill>
                  <a:srgbClr val="FFFF00"/>
                </a:solidFill>
              </a:rPr>
              <a:t>Chapter </a:t>
            </a:r>
            <a:r>
              <a:rPr lang="en-US" sz="1600" dirty="0">
                <a:solidFill>
                  <a:srgbClr val="FFFF00"/>
                </a:solidFill>
              </a:rPr>
              <a:t>5, in Engineering Hydraulics: edited by H. Rouse, John Wiley, p. 321-386</a:t>
            </a:r>
            <a:r>
              <a:rPr lang="en-US" sz="1600" dirty="0" smtClean="0">
                <a:solidFill>
                  <a:srgbClr val="FFFF00"/>
                </a:solidFill>
              </a:rPr>
              <a:t>.</a:t>
            </a:r>
            <a:endParaRPr lang="en-US" sz="1600" dirty="0">
              <a:solidFill>
                <a:srgbClr val="FFFF00"/>
              </a:solidFill>
            </a:endParaRPr>
          </a:p>
        </p:txBody>
      </p:sp>
    </p:spTree>
    <p:extLst>
      <p:ext uri="{BB962C8B-B14F-4D97-AF65-F5344CB8AC3E}">
        <p14:creationId xmlns:p14="http://schemas.microsoft.com/office/powerpoint/2010/main" val="36177308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752" y="732352"/>
            <a:ext cx="8255896" cy="762000"/>
          </a:xfrm>
        </p:spPr>
        <p:txBody>
          <a:bodyPr/>
          <a:lstStyle/>
          <a:p>
            <a:r>
              <a:rPr lang="en-US" b="1" dirty="0" smtClean="0">
                <a:effectLst>
                  <a:outerShdw blurRad="38100" dist="38100" dir="2700000" algn="tl">
                    <a:srgbClr val="000000">
                      <a:alpha val="43137"/>
                    </a:srgbClr>
                  </a:outerShdw>
                </a:effectLst>
              </a:rPr>
              <a:t>Jacob 1950 Analytical Model and 1st MODFLOW Model</a:t>
            </a:r>
            <a:endParaRPr lang="en-US" b="1" dirty="0">
              <a:effectLst>
                <a:outerShdw blurRad="38100" dist="38100" dir="2700000" algn="tl">
                  <a:srgbClr val="000000">
                    <a:alpha val="43137"/>
                  </a:srgbClr>
                </a:outerShdw>
              </a:effectLst>
            </a:endParaRPr>
          </a:p>
        </p:txBody>
      </p:sp>
      <p:graphicFrame>
        <p:nvGraphicFramePr>
          <p:cNvPr id="5" name="Chart 4"/>
          <p:cNvGraphicFramePr>
            <a:graphicFrameLocks noGrp="1"/>
          </p:cNvGraphicFramePr>
          <p:nvPr>
            <p:extLst>
              <p:ext uri="{D42A27DB-BD31-4B8C-83A1-F6EECF244321}">
                <p14:modId xmlns:p14="http://schemas.microsoft.com/office/powerpoint/2010/main" val="3704800597"/>
              </p:ext>
            </p:extLst>
          </p:nvPr>
        </p:nvGraphicFramePr>
        <p:xfrm>
          <a:off x="1557197" y="1711105"/>
          <a:ext cx="6237836" cy="425512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1056365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794" y="732352"/>
            <a:ext cx="2726977" cy="762000"/>
          </a:xfrm>
        </p:spPr>
        <p:txBody>
          <a:bodyPr vert="horz" lIns="91440" tIns="45720" rIns="91440" bIns="45720" rtlCol="0" anchor="b" anchorCtr="0">
            <a:noAutofit/>
          </a:bodyPr>
          <a:lstStyle/>
          <a:p>
            <a:r>
              <a:rPr lang="en-US" b="1" dirty="0" err="1">
                <a:effectLst>
                  <a:outerShdw blurRad="38100" dist="38100" dir="2700000" algn="tl">
                    <a:srgbClr val="000000">
                      <a:alpha val="43137"/>
                    </a:srgbClr>
                  </a:outerShdw>
                </a:effectLst>
              </a:rPr>
              <a:t>ModelMuse</a:t>
            </a:r>
            <a:r>
              <a:rPr lang="en-US" b="1" dirty="0">
                <a:effectLst>
                  <a:outerShdw blurRad="38100" dist="38100" dir="2700000" algn="tl">
                    <a:srgbClr val="000000">
                      <a:alpha val="43137"/>
                    </a:srgbClr>
                  </a:outerShdw>
                </a:effectLst>
              </a:rPr>
              <a:t/>
            </a:r>
            <a:br>
              <a:rPr lang="en-US" b="1" dirty="0">
                <a:effectLst>
                  <a:outerShdw blurRad="38100" dist="38100" dir="2700000" algn="tl">
                    <a:srgbClr val="000000">
                      <a:alpha val="43137"/>
                    </a:srgbClr>
                  </a:outerShdw>
                </a:effectLst>
              </a:rPr>
            </a:br>
            <a:r>
              <a:rPr lang="en-US" b="1" dirty="0">
                <a:effectLst>
                  <a:outerShdw blurRad="38100" dist="38100" dir="2700000" algn="tl">
                    <a:srgbClr val="000000">
                      <a:alpha val="43137"/>
                    </a:srgbClr>
                  </a:outerShdw>
                </a:effectLst>
              </a:rPr>
              <a:t>USGS</a:t>
            </a:r>
          </a:p>
        </p:txBody>
      </p:sp>
      <p:sp>
        <p:nvSpPr>
          <p:cNvPr id="3" name="Rectangle 2"/>
          <p:cNvSpPr/>
          <p:nvPr/>
        </p:nvSpPr>
        <p:spPr>
          <a:xfrm>
            <a:off x="2754091" y="5973063"/>
            <a:ext cx="6407590" cy="600164"/>
          </a:xfrm>
          <a:prstGeom prst="rect">
            <a:avLst/>
          </a:prstGeom>
        </p:spPr>
        <p:txBody>
          <a:bodyPr wrap="square">
            <a:spAutoFit/>
          </a:bodyPr>
          <a:lstStyle/>
          <a:p>
            <a:r>
              <a:rPr lang="en-US" sz="1100" dirty="0">
                <a:solidFill>
                  <a:srgbClr val="FFFF00"/>
                </a:solidFill>
              </a:rPr>
              <a:t>Winston, R.B., 2009, </a:t>
            </a:r>
            <a:r>
              <a:rPr lang="en-US" sz="1100" dirty="0" err="1">
                <a:solidFill>
                  <a:srgbClr val="FFFF00"/>
                </a:solidFill>
              </a:rPr>
              <a:t>ModelMuse</a:t>
            </a:r>
            <a:r>
              <a:rPr lang="en-US" sz="1100" dirty="0">
                <a:solidFill>
                  <a:srgbClr val="FFFF00"/>
                </a:solidFill>
              </a:rPr>
              <a:t>—A graphical user interface for MODFLOW–2005 and PHAST: U.S. Geological Survey Techniques and Methods 6–A29, 52 p., available only online at http://pubs.usgs.gov/tm/tm6A29.</a:t>
            </a:r>
          </a:p>
        </p:txBody>
      </p:sp>
      <p:pic>
        <p:nvPicPr>
          <p:cNvPr id="4" name="Picture 3"/>
          <p:cNvPicPr>
            <a:picLocks noChangeAspect="1"/>
          </p:cNvPicPr>
          <p:nvPr/>
        </p:nvPicPr>
        <p:blipFill>
          <a:blip r:embed="rId2"/>
          <a:stretch>
            <a:fillRect/>
          </a:stretch>
        </p:blipFill>
        <p:spPr>
          <a:xfrm>
            <a:off x="3020784" y="532883"/>
            <a:ext cx="5874204" cy="5240711"/>
          </a:xfrm>
          <a:prstGeom prst="rect">
            <a:avLst/>
          </a:prstGeom>
        </p:spPr>
      </p:pic>
      <p:pic>
        <p:nvPicPr>
          <p:cNvPr id="6" name="Picture 5"/>
          <p:cNvPicPr>
            <a:picLocks noChangeAspect="1"/>
          </p:cNvPicPr>
          <p:nvPr/>
        </p:nvPicPr>
        <p:blipFill>
          <a:blip r:embed="rId3"/>
          <a:stretch>
            <a:fillRect/>
          </a:stretch>
        </p:blipFill>
        <p:spPr>
          <a:xfrm>
            <a:off x="560624" y="2056739"/>
            <a:ext cx="2051947" cy="2482603"/>
          </a:xfrm>
          <a:prstGeom prst="rect">
            <a:avLst/>
          </a:prstGeom>
        </p:spPr>
      </p:pic>
    </p:spTree>
    <p:extLst>
      <p:ext uri="{BB962C8B-B14F-4D97-AF65-F5344CB8AC3E}">
        <p14:creationId xmlns:p14="http://schemas.microsoft.com/office/powerpoint/2010/main" val="5020066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7583487" cy="734367"/>
          </a:xfrm>
        </p:spPr>
        <p:txBody>
          <a:bodyPr vert="horz" lIns="91440" tIns="45720" rIns="91440" bIns="45720" rtlCol="0" anchor="b" anchorCtr="0">
            <a:noAutofit/>
          </a:bodyPr>
          <a:lstStyle/>
          <a:p>
            <a:r>
              <a:rPr lang="en-US" b="1" dirty="0">
                <a:effectLst>
                  <a:outerShdw blurRad="38100" dist="38100" dir="2700000" algn="tl">
                    <a:srgbClr val="000000">
                      <a:alpha val="43137"/>
                    </a:srgbClr>
                  </a:outerShdw>
                </a:effectLst>
              </a:rPr>
              <a:t>Mass-conserving rain consolidation</a:t>
            </a:r>
          </a:p>
        </p:txBody>
      </p:sp>
      <p:sp>
        <p:nvSpPr>
          <p:cNvPr id="3" name="Content Placeholder 2"/>
          <p:cNvSpPr>
            <a:spLocks noGrp="1"/>
          </p:cNvSpPr>
          <p:nvPr>
            <p:ph idx="1"/>
          </p:nvPr>
        </p:nvSpPr>
        <p:spPr>
          <a:xfrm>
            <a:off x="724659" y="1537398"/>
            <a:ext cx="7583487" cy="4208930"/>
          </a:xfrm>
        </p:spPr>
        <p:txBody>
          <a:bodyPr/>
          <a:lstStyle/>
          <a:p>
            <a:r>
              <a:rPr lang="en-US" dirty="0" smtClean="0"/>
              <a:t>Convert 15 minute to 30 minute rain data:</a:t>
            </a:r>
          </a:p>
          <a:p>
            <a:r>
              <a:rPr lang="en-US" dirty="0" smtClean="0"/>
              <a:t>e.g., p</a:t>
            </a:r>
            <a:r>
              <a:rPr lang="en-US" baseline="-25000" dirty="0" smtClean="0"/>
              <a:t>0.5adj</a:t>
            </a:r>
            <a:r>
              <a:rPr lang="en-US" dirty="0" smtClean="0"/>
              <a:t> = p</a:t>
            </a:r>
            <a:r>
              <a:rPr lang="en-US" baseline="-25000" dirty="0" smtClean="0"/>
              <a:t>0.25</a:t>
            </a:r>
            <a:r>
              <a:rPr lang="en-US" dirty="0" smtClean="0"/>
              <a:t>/2 + p</a:t>
            </a:r>
            <a:r>
              <a:rPr lang="en-US" baseline="-25000" dirty="0" smtClean="0"/>
              <a:t>0.5</a:t>
            </a:r>
            <a:r>
              <a:rPr lang="en-US" dirty="0" smtClean="0"/>
              <a:t> + p</a:t>
            </a:r>
            <a:r>
              <a:rPr lang="en-US" baseline="-25000" dirty="0" smtClean="0"/>
              <a:t>0.75</a:t>
            </a:r>
            <a:r>
              <a:rPr lang="en-US" dirty="0" smtClean="0"/>
              <a:t>/2</a:t>
            </a:r>
            <a:endParaRPr lang="en-US" dirty="0"/>
          </a:p>
        </p:txBody>
      </p:sp>
      <p:graphicFrame>
        <p:nvGraphicFramePr>
          <p:cNvPr id="8" name="Chart 7"/>
          <p:cNvGraphicFramePr>
            <a:graphicFrameLocks/>
          </p:cNvGraphicFramePr>
          <p:nvPr>
            <p:extLst>
              <p:ext uri="{D42A27DB-BD31-4B8C-83A1-F6EECF244321}">
                <p14:modId xmlns:p14="http://schemas.microsoft.com/office/powerpoint/2010/main" val="4010345918"/>
              </p:ext>
            </p:extLst>
          </p:nvPr>
        </p:nvGraphicFramePr>
        <p:xfrm>
          <a:off x="4024825" y="3014225"/>
          <a:ext cx="4692583" cy="333633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254521310"/>
              </p:ext>
            </p:extLst>
          </p:nvPr>
        </p:nvGraphicFramePr>
        <p:xfrm>
          <a:off x="425005" y="3533338"/>
          <a:ext cx="3429000" cy="2095500"/>
        </p:xfrm>
        <a:graphic>
          <a:graphicData uri="http://schemas.openxmlformats.org/drawingml/2006/table">
            <a:tbl>
              <a:tblPr/>
              <a:tblGrid>
                <a:gridCol w="990600">
                  <a:extLst>
                    <a:ext uri="{9D8B030D-6E8A-4147-A177-3AD203B41FA5}">
                      <a16:colId xmlns:a16="http://schemas.microsoft.com/office/drawing/2014/main" val="4188880331"/>
                    </a:ext>
                  </a:extLst>
                </a:gridCol>
                <a:gridCol w="609600">
                  <a:extLst>
                    <a:ext uri="{9D8B030D-6E8A-4147-A177-3AD203B41FA5}">
                      <a16:colId xmlns:a16="http://schemas.microsoft.com/office/drawing/2014/main" val="287446035"/>
                    </a:ext>
                  </a:extLst>
                </a:gridCol>
                <a:gridCol w="609600">
                  <a:extLst>
                    <a:ext uri="{9D8B030D-6E8A-4147-A177-3AD203B41FA5}">
                      <a16:colId xmlns:a16="http://schemas.microsoft.com/office/drawing/2014/main" val="51754763"/>
                    </a:ext>
                  </a:extLst>
                </a:gridCol>
                <a:gridCol w="609600">
                  <a:extLst>
                    <a:ext uri="{9D8B030D-6E8A-4147-A177-3AD203B41FA5}">
                      <a16:colId xmlns:a16="http://schemas.microsoft.com/office/drawing/2014/main" val="2819229449"/>
                    </a:ext>
                  </a:extLst>
                </a:gridCol>
                <a:gridCol w="609600">
                  <a:extLst>
                    <a:ext uri="{9D8B030D-6E8A-4147-A177-3AD203B41FA5}">
                      <a16:colId xmlns:a16="http://schemas.microsoft.com/office/drawing/2014/main" val="2187090719"/>
                    </a:ext>
                  </a:extLst>
                </a:gridCol>
              </a:tblGrid>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Index</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t (hours)</a:t>
                      </a: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Original</a:t>
                      </a:r>
                    </a:p>
                  </a:txBody>
                  <a:tcPr marL="9525" marR="9525" marT="9525" marB="0" anchor="b">
                    <a:lnL>
                      <a:noFill/>
                    </a:lnL>
                    <a:lnR>
                      <a:noFill/>
                    </a:lnR>
                    <a:lnT>
                      <a:noFill/>
                    </a:lnT>
                    <a:lnB>
                      <a:noFill/>
                    </a:lnB>
                  </a:tcPr>
                </a:tc>
                <a:tc>
                  <a:txBody>
                    <a:bodyPr/>
                    <a:lstStyle/>
                    <a:p>
                      <a:pPr algn="l" fontAlgn="b"/>
                      <a:r>
                        <a:rPr lang="en-US" sz="1100" b="0" i="0" u="none" strike="noStrike" dirty="0">
                          <a:solidFill>
                            <a:srgbClr val="000000"/>
                          </a:solidFill>
                          <a:effectLst/>
                          <a:latin typeface="Calibri" panose="020F0502020204030204" pitchFamily="34" charset="0"/>
                        </a:rPr>
                        <a:t>Adjusted</a:t>
                      </a:r>
                    </a:p>
                  </a:txBody>
                  <a:tcPr marL="9525" marR="9525" marT="9525" marB="0" anchor="b">
                    <a:lnL>
                      <a:noFill/>
                    </a:lnL>
                    <a:lnR>
                      <a:noFill/>
                    </a:lnR>
                    <a:lnT>
                      <a:noFill/>
                    </a:lnT>
                    <a:lnB>
                      <a:noFill/>
                    </a:lnB>
                  </a:tcPr>
                </a:tc>
                <a:extLst>
                  <a:ext uri="{0D108BD9-81ED-4DB2-BD59-A6C34878D82A}">
                    <a16:rowId xmlns:a16="http://schemas.microsoft.com/office/drawing/2014/main" val="3509372344"/>
                  </a:ext>
                </a:extLst>
              </a:tr>
              <a:tr h="190500">
                <a:tc>
                  <a:txBody>
                    <a:bodyPr/>
                    <a:lstStyle/>
                    <a:p>
                      <a:pPr algn="r" fontAlgn="b"/>
                      <a:r>
                        <a:rPr lang="en-US" sz="1100" b="0" i="0" u="none" strike="noStrike">
                          <a:solidFill>
                            <a:srgbClr val="000000"/>
                          </a:solidFill>
                          <a:effectLst/>
                          <a:latin typeface="Calibri" panose="020F0502020204030204" pitchFamily="34" charset="0"/>
                        </a:rPr>
                        <a:t>11/3/2015 22:00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3703401929"/>
                  </a:ext>
                </a:extLst>
              </a:tr>
              <a:tr h="190500">
                <a:tc>
                  <a:txBody>
                    <a:bodyPr/>
                    <a:lstStyle/>
                    <a:p>
                      <a:pPr algn="r" fontAlgn="b"/>
                      <a:r>
                        <a:rPr lang="en-US" sz="1100" b="0" i="0" u="none" strike="noStrike">
                          <a:solidFill>
                            <a:srgbClr val="000000"/>
                          </a:solidFill>
                          <a:effectLst/>
                          <a:latin typeface="Calibri" panose="020F0502020204030204" pitchFamily="34" charset="0"/>
                        </a:rPr>
                        <a:t>11/3/2015 22:15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70.25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solidFill>
                      <a:srgbClr val="FF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0000"/>
                    </a:solidFill>
                  </a:tcPr>
                </a:tc>
                <a:extLst>
                  <a:ext uri="{0D108BD9-81ED-4DB2-BD59-A6C34878D82A}">
                    <a16:rowId xmlns:a16="http://schemas.microsoft.com/office/drawing/2014/main" val="1207479966"/>
                  </a:ext>
                </a:extLst>
              </a:tr>
              <a:tr h="190500">
                <a:tc>
                  <a:txBody>
                    <a:bodyPr/>
                    <a:lstStyle/>
                    <a:p>
                      <a:pPr algn="r" fontAlgn="b"/>
                      <a:r>
                        <a:rPr lang="en-US" sz="1100" b="0" i="0" u="none" strike="noStrike">
                          <a:solidFill>
                            <a:srgbClr val="000000"/>
                          </a:solidFill>
                          <a:effectLst/>
                          <a:latin typeface="Calibri" panose="020F0502020204030204" pitchFamily="34" charset="0"/>
                        </a:rPr>
                        <a:t>11/3/2015 22:30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70.5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0.005417</a:t>
                      </a:r>
                    </a:p>
                  </a:txBody>
                  <a:tcPr marL="9525" marR="9525" marT="9525" marB="0" anchor="b">
                    <a:lnL>
                      <a:noFill/>
                    </a:lnL>
                    <a:lnR>
                      <a:noFill/>
                    </a:lnR>
                    <a:lnT>
                      <a:noFill/>
                    </a:lnT>
                    <a:lnB>
                      <a:noFill/>
                    </a:lnB>
                  </a:tcPr>
                </a:tc>
                <a:extLst>
                  <a:ext uri="{0D108BD9-81ED-4DB2-BD59-A6C34878D82A}">
                    <a16:rowId xmlns:a16="http://schemas.microsoft.com/office/drawing/2014/main" val="556622681"/>
                  </a:ext>
                </a:extLst>
              </a:tr>
              <a:tr h="190500">
                <a:tc>
                  <a:txBody>
                    <a:bodyPr/>
                    <a:lstStyle/>
                    <a:p>
                      <a:pPr algn="r" fontAlgn="b"/>
                      <a:r>
                        <a:rPr lang="en-US" sz="1100" b="0" i="0" u="none" strike="noStrike">
                          <a:solidFill>
                            <a:srgbClr val="000000"/>
                          </a:solidFill>
                          <a:effectLst/>
                          <a:latin typeface="Calibri" panose="020F0502020204030204" pitchFamily="34" charset="0"/>
                        </a:rPr>
                        <a:t>11/3/2015 22:45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70.75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0.010833</a:t>
                      </a:r>
                    </a:p>
                  </a:txBody>
                  <a:tcPr marL="9525" marR="9525" marT="9525" marB="0" anchor="b">
                    <a:lnL>
                      <a:noFill/>
                    </a:lnL>
                    <a:lnR>
                      <a:noFill/>
                    </a:lnR>
                    <a:lnT>
                      <a:noFill/>
                    </a:lnT>
                    <a:lnB>
                      <a:noFill/>
                    </a:lnB>
                    <a:solidFill>
                      <a:srgbClr val="FF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0000"/>
                    </a:solidFill>
                  </a:tcPr>
                </a:tc>
                <a:extLst>
                  <a:ext uri="{0D108BD9-81ED-4DB2-BD59-A6C34878D82A}">
                    <a16:rowId xmlns:a16="http://schemas.microsoft.com/office/drawing/2014/main" val="705383145"/>
                  </a:ext>
                </a:extLst>
              </a:tr>
              <a:tr h="190500">
                <a:tc>
                  <a:txBody>
                    <a:bodyPr/>
                    <a:lstStyle/>
                    <a:p>
                      <a:pPr algn="r" fontAlgn="b"/>
                      <a:r>
                        <a:rPr lang="en-US" sz="1100" b="0" i="0" u="none" strike="noStrike">
                          <a:solidFill>
                            <a:srgbClr val="000000"/>
                          </a:solidFill>
                          <a:effectLst/>
                          <a:latin typeface="Calibri" panose="020F0502020204030204" pitchFamily="34" charset="0"/>
                        </a:rPr>
                        <a:t>11/3/2015 23:00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4</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71</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0.07</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0.07875</a:t>
                      </a:r>
                    </a:p>
                  </a:txBody>
                  <a:tcPr marL="9525" marR="9525" marT="9525" marB="0" anchor="b">
                    <a:lnL>
                      <a:noFill/>
                    </a:lnL>
                    <a:lnR>
                      <a:noFill/>
                    </a:lnR>
                    <a:lnT>
                      <a:noFill/>
                    </a:lnT>
                    <a:lnB>
                      <a:noFill/>
                    </a:lnB>
                  </a:tcPr>
                </a:tc>
                <a:extLst>
                  <a:ext uri="{0D108BD9-81ED-4DB2-BD59-A6C34878D82A}">
                    <a16:rowId xmlns:a16="http://schemas.microsoft.com/office/drawing/2014/main" val="1627772692"/>
                  </a:ext>
                </a:extLst>
              </a:tr>
              <a:tr h="190500">
                <a:tc>
                  <a:txBody>
                    <a:bodyPr/>
                    <a:lstStyle/>
                    <a:p>
                      <a:pPr algn="r" fontAlgn="b"/>
                      <a:r>
                        <a:rPr lang="en-US" sz="1100" b="0" i="0" u="none" strike="noStrike">
                          <a:solidFill>
                            <a:srgbClr val="000000"/>
                          </a:solidFill>
                          <a:effectLst/>
                          <a:latin typeface="Calibri" panose="020F0502020204030204" pitchFamily="34" charset="0"/>
                        </a:rPr>
                        <a:t>11/3/2015 23:15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1</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71.25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0.006667</a:t>
                      </a:r>
                    </a:p>
                  </a:txBody>
                  <a:tcPr marL="9525" marR="9525" marT="9525" marB="0" anchor="b">
                    <a:lnL>
                      <a:noFill/>
                    </a:lnL>
                    <a:lnR>
                      <a:noFill/>
                    </a:lnR>
                    <a:lnT>
                      <a:noFill/>
                    </a:lnT>
                    <a:lnB>
                      <a:noFill/>
                    </a:lnB>
                    <a:solidFill>
                      <a:srgbClr val="FF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0000"/>
                    </a:solidFill>
                  </a:tcPr>
                </a:tc>
                <a:extLst>
                  <a:ext uri="{0D108BD9-81ED-4DB2-BD59-A6C34878D82A}">
                    <a16:rowId xmlns:a16="http://schemas.microsoft.com/office/drawing/2014/main" val="1083163179"/>
                  </a:ext>
                </a:extLst>
              </a:tr>
              <a:tr h="190500">
                <a:tc>
                  <a:txBody>
                    <a:bodyPr/>
                    <a:lstStyle/>
                    <a:p>
                      <a:pPr algn="r" fontAlgn="b"/>
                      <a:r>
                        <a:rPr lang="en-US" sz="1100" b="0" i="0" u="none" strike="noStrike">
                          <a:solidFill>
                            <a:srgbClr val="000000"/>
                          </a:solidFill>
                          <a:effectLst/>
                          <a:latin typeface="Calibri" panose="020F0502020204030204" pitchFamily="34" charset="0"/>
                        </a:rPr>
                        <a:t>11/3/2015 23:30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2</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71.5</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0.003333</a:t>
                      </a:r>
                    </a:p>
                  </a:txBody>
                  <a:tcPr marL="9525" marR="9525" marT="9525" marB="0" anchor="b">
                    <a:lnL>
                      <a:noFill/>
                    </a:lnL>
                    <a:lnR>
                      <a:noFill/>
                    </a:lnR>
                    <a:lnT>
                      <a:noFill/>
                    </a:lnT>
                    <a:lnB>
                      <a:noFill/>
                    </a:lnB>
                  </a:tcPr>
                </a:tc>
                <a:extLst>
                  <a:ext uri="{0D108BD9-81ED-4DB2-BD59-A6C34878D82A}">
                    <a16:rowId xmlns:a16="http://schemas.microsoft.com/office/drawing/2014/main" val="225232120"/>
                  </a:ext>
                </a:extLst>
              </a:tr>
              <a:tr h="190500">
                <a:tc>
                  <a:txBody>
                    <a:bodyPr/>
                    <a:lstStyle/>
                    <a:p>
                      <a:pPr algn="r" fontAlgn="b"/>
                      <a:r>
                        <a:rPr lang="en-US" sz="1100" b="0" i="0" u="none" strike="noStrike">
                          <a:solidFill>
                            <a:srgbClr val="000000"/>
                          </a:solidFill>
                          <a:effectLst/>
                          <a:latin typeface="Calibri" panose="020F0502020204030204" pitchFamily="34" charset="0"/>
                        </a:rPr>
                        <a:t>11/3/2015 23:45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3</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71.75</a:t>
                      </a:r>
                    </a:p>
                  </a:txBody>
                  <a:tcPr marL="9525" marR="9525" marT="9525" marB="0" anchor="b">
                    <a:lnL>
                      <a:noFill/>
                    </a:lnL>
                    <a:lnR>
                      <a:noFill/>
                    </a:lnR>
                    <a:lnT>
                      <a:noFill/>
                    </a:lnT>
                    <a:lnB>
                      <a:noFill/>
                    </a:lnB>
                    <a:solidFill>
                      <a:srgbClr val="FF0000"/>
                    </a:solidFill>
                  </a:tcPr>
                </a:tc>
                <a:tc>
                  <a:txBody>
                    <a:bodyPr/>
                    <a:lstStyle/>
                    <a:p>
                      <a:pPr algn="r" fontAlgn="b"/>
                      <a:r>
                        <a:rPr lang="en-US" sz="1100" b="0" i="0" u="none" strike="noStrike">
                          <a:solidFill>
                            <a:srgbClr val="000000"/>
                          </a:solidFill>
                          <a:effectLst/>
                          <a:latin typeface="Calibri" panose="020F0502020204030204" pitchFamily="34" charset="0"/>
                        </a:rPr>
                        <a:t>0</a:t>
                      </a:r>
                    </a:p>
                  </a:txBody>
                  <a:tcPr marL="9525" marR="9525" marT="9525" marB="0" anchor="b">
                    <a:lnL>
                      <a:noFill/>
                    </a:lnL>
                    <a:lnR>
                      <a:noFill/>
                    </a:lnR>
                    <a:lnT>
                      <a:noFill/>
                    </a:lnT>
                    <a:lnB>
                      <a:noFill/>
                    </a:lnB>
                    <a:solidFill>
                      <a:srgbClr val="FF0000"/>
                    </a:solidFill>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lnL>
                      <a:noFill/>
                    </a:lnL>
                    <a:lnR>
                      <a:noFill/>
                    </a:lnR>
                    <a:lnT>
                      <a:noFill/>
                    </a:lnT>
                    <a:lnB>
                      <a:noFill/>
                    </a:lnB>
                    <a:solidFill>
                      <a:srgbClr val="FF0000"/>
                    </a:solidFill>
                  </a:tcPr>
                </a:tc>
                <a:extLst>
                  <a:ext uri="{0D108BD9-81ED-4DB2-BD59-A6C34878D82A}">
                    <a16:rowId xmlns:a16="http://schemas.microsoft.com/office/drawing/2014/main" val="879874530"/>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extLst>
                  <a:ext uri="{0D108BD9-81ED-4DB2-BD59-A6C34878D82A}">
                    <a16:rowId xmlns:a16="http://schemas.microsoft.com/office/drawing/2014/main" val="2240906644"/>
                  </a:ext>
                </a:extLst>
              </a:tr>
              <a:tr h="190500">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a:noFill/>
                    </a:lnB>
                  </a:tcPr>
                </a:tc>
                <a:tc>
                  <a:txBody>
                    <a:bodyPr/>
                    <a:lstStyle/>
                    <a:p>
                      <a:pPr algn="l" fontAlgn="b"/>
                      <a:r>
                        <a:rPr lang="en-US" sz="1100" b="0" i="0" u="none" strike="noStrike">
                          <a:solidFill>
                            <a:srgbClr val="000000"/>
                          </a:solidFill>
                          <a:effectLst/>
                          <a:latin typeface="Calibri" panose="020F0502020204030204" pitchFamily="34" charset="0"/>
                        </a:rPr>
                        <a:t>sums</a:t>
                      </a:r>
                    </a:p>
                  </a:txBody>
                  <a:tcPr marL="9525" marR="9525" marT="9525" marB="0" anchor="b">
                    <a:lnL>
                      <a:noFill/>
                    </a:lnL>
                    <a:lnR>
                      <a:noFill/>
                    </a:lnR>
                    <a:lnT>
                      <a:noFill/>
                    </a:lnT>
                    <a:lnB>
                      <a:noFill/>
                    </a:lnB>
                  </a:tcPr>
                </a:tc>
                <a:tc>
                  <a:txBody>
                    <a:bodyPr/>
                    <a:lstStyle/>
                    <a:p>
                      <a:pPr algn="r" fontAlgn="b"/>
                      <a:r>
                        <a:rPr lang="en-US" sz="1100" b="0" i="0" u="none" strike="noStrike">
                          <a:solidFill>
                            <a:srgbClr val="000000"/>
                          </a:solidFill>
                          <a:effectLst/>
                          <a:latin typeface="Calibri" panose="020F0502020204030204" pitchFamily="34" charset="0"/>
                        </a:rPr>
                        <a:t>0.0875</a:t>
                      </a:r>
                    </a:p>
                  </a:txBody>
                  <a:tcPr marL="9525" marR="9525" marT="9525" marB="0" anchor="b">
                    <a:lnL>
                      <a:noFill/>
                    </a:lnL>
                    <a:lnR>
                      <a:noFill/>
                    </a:lnR>
                    <a:lnT>
                      <a:noFill/>
                    </a:lnT>
                    <a:lnB>
                      <a:noFill/>
                    </a:lnB>
                  </a:tcPr>
                </a:tc>
                <a:tc>
                  <a:txBody>
                    <a:bodyPr/>
                    <a:lstStyle/>
                    <a:p>
                      <a:pPr algn="r" fontAlgn="b"/>
                      <a:r>
                        <a:rPr lang="en-US" sz="1100" b="0" i="0" u="none" strike="noStrike" dirty="0">
                          <a:solidFill>
                            <a:srgbClr val="000000"/>
                          </a:solidFill>
                          <a:effectLst/>
                          <a:latin typeface="Calibri" panose="020F0502020204030204" pitchFamily="34" charset="0"/>
                        </a:rPr>
                        <a:t>0.0875</a:t>
                      </a:r>
                    </a:p>
                  </a:txBody>
                  <a:tcPr marL="9525" marR="9525" marT="9525" marB="0" anchor="b">
                    <a:lnL>
                      <a:noFill/>
                    </a:lnL>
                    <a:lnR>
                      <a:noFill/>
                    </a:lnR>
                    <a:lnT>
                      <a:noFill/>
                    </a:lnT>
                    <a:lnB>
                      <a:noFill/>
                    </a:lnB>
                  </a:tcPr>
                </a:tc>
                <a:extLst>
                  <a:ext uri="{0D108BD9-81ED-4DB2-BD59-A6C34878D82A}">
                    <a16:rowId xmlns:a16="http://schemas.microsoft.com/office/drawing/2014/main" val="3174123848"/>
                  </a:ext>
                </a:extLst>
              </a:tr>
            </a:tbl>
          </a:graphicData>
        </a:graphic>
      </p:graphicFrame>
    </p:spTree>
    <p:extLst>
      <p:ext uri="{BB962C8B-B14F-4D97-AF65-F5344CB8AC3E}">
        <p14:creationId xmlns:p14="http://schemas.microsoft.com/office/powerpoint/2010/main" val="20800508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164" t="2337" r="4659" b="2176"/>
          <a:stretch/>
        </p:blipFill>
        <p:spPr>
          <a:xfrm>
            <a:off x="306344" y="381000"/>
            <a:ext cx="8539103" cy="5535706"/>
          </a:xfrm>
          <a:prstGeom prst="rect">
            <a:avLst/>
          </a:prstGeom>
        </p:spPr>
      </p:pic>
    </p:spTree>
    <p:extLst>
      <p:ext uri="{BB962C8B-B14F-4D97-AF65-F5344CB8AC3E}">
        <p14:creationId xmlns:p14="http://schemas.microsoft.com/office/powerpoint/2010/main" val="7118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103303" y="1308634"/>
            <a:ext cx="8892273" cy="5506630"/>
          </a:xfrm>
          <a:prstGeom prst="rect">
            <a:avLst/>
          </a:prstGeom>
          <a:scene3d>
            <a:camera prst="orthographicFront">
              <a:rot lat="0" lon="0" rev="0"/>
            </a:camera>
            <a:lightRig rig="threePt" dir="t"/>
          </a:scene3d>
        </p:spPr>
      </p:pic>
      <p:cxnSp>
        <p:nvCxnSpPr>
          <p:cNvPr id="8" name="Straight Connector 7"/>
          <p:cNvCxnSpPr/>
          <p:nvPr/>
        </p:nvCxnSpPr>
        <p:spPr>
          <a:xfrm rot="2520000" flipV="1">
            <a:off x="-1620769" y="5852281"/>
            <a:ext cx="5980176" cy="11533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2520000" flipV="1">
            <a:off x="2283417" y="1320924"/>
            <a:ext cx="5980176" cy="11533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7920000" flipV="1">
            <a:off x="-1942427" y="1622966"/>
            <a:ext cx="5980176" cy="115330"/>
          </a:xfrm>
          <a:prstGeom prst="line">
            <a:avLst/>
          </a:prstGeom>
          <a:ln w="44450"/>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7920000" flipV="1">
            <a:off x="2608810" y="5526979"/>
            <a:ext cx="5980176" cy="115330"/>
          </a:xfrm>
          <a:prstGeom prst="line">
            <a:avLst/>
          </a:prstGeom>
          <a:ln w="44450"/>
        </p:spPr>
        <p:style>
          <a:lnRef idx="1">
            <a:schemeClr val="accent1"/>
          </a:lnRef>
          <a:fillRef idx="0">
            <a:schemeClr val="accent1"/>
          </a:fillRef>
          <a:effectRef idx="0">
            <a:schemeClr val="accent1"/>
          </a:effectRef>
          <a:fontRef idx="minor">
            <a:schemeClr val="tx1"/>
          </a:fontRef>
        </p:style>
      </p:cxnSp>
      <p:sp>
        <p:nvSpPr>
          <p:cNvPr id="5" name="Title 1"/>
          <p:cNvSpPr txBox="1">
            <a:spLocks/>
          </p:cNvSpPr>
          <p:nvPr/>
        </p:nvSpPr>
        <p:spPr>
          <a:xfrm>
            <a:off x="475901" y="183524"/>
            <a:ext cx="7166610" cy="917288"/>
          </a:xfrm>
          <a:prstGeom prst="rect">
            <a:avLst/>
          </a:prstGeom>
        </p:spPr>
        <p:txBody>
          <a:bodyPr vert="horz" lIns="91440" tIns="45720" rIns="91440" bIns="45720" rtlCol="0" anchor="b" anchorCtr="0">
            <a:noAutofit/>
          </a:bodyPr>
          <a:lstStyle>
            <a:lvl1pPr>
              <a:spcBef>
                <a:spcPct val="0"/>
              </a:spcBef>
              <a:buNone/>
              <a:defRPr sz="3800" b="1">
                <a:solidFill>
                  <a:schemeClr val="bg1"/>
                </a:solidFill>
                <a:effectLst>
                  <a:outerShdw blurRad="38100" dist="38100" dir="2700000" algn="tl">
                    <a:srgbClr val="000000">
                      <a:alpha val="43137"/>
                    </a:srgbClr>
                  </a:outerShdw>
                </a:effectLst>
                <a:latin typeface="+mj-lt"/>
                <a:ea typeface="+mj-ea"/>
                <a:cs typeface="+mj-cs"/>
              </a:defRPr>
            </a:lvl1pPr>
          </a:lstStyle>
          <a:p>
            <a:r>
              <a:rPr lang="en-US" dirty="0"/>
              <a:t>Model Domain</a:t>
            </a:r>
          </a:p>
        </p:txBody>
      </p:sp>
      <p:sp>
        <p:nvSpPr>
          <p:cNvPr id="12" name="TextBox 11"/>
          <p:cNvSpPr txBox="1"/>
          <p:nvPr/>
        </p:nvSpPr>
        <p:spPr>
          <a:xfrm>
            <a:off x="2205328" y="5816234"/>
            <a:ext cx="998290" cy="369332"/>
          </a:xfrm>
          <a:prstGeom prst="rect">
            <a:avLst/>
          </a:prstGeom>
          <a:noFill/>
        </p:spPr>
        <p:txBody>
          <a:bodyPr wrap="square" rtlCol="0">
            <a:spAutoFit/>
          </a:bodyPr>
          <a:lstStyle/>
          <a:p>
            <a:r>
              <a:rPr lang="en-US" dirty="0" smtClean="0">
                <a:solidFill>
                  <a:srgbClr val="FFFF00"/>
                </a:solidFill>
              </a:rPr>
              <a:t>1 mile</a:t>
            </a:r>
            <a:endParaRPr lang="en-US" dirty="0">
              <a:solidFill>
                <a:srgbClr val="FFFF00"/>
              </a:solidFill>
            </a:endParaRPr>
          </a:p>
        </p:txBody>
      </p:sp>
      <p:cxnSp>
        <p:nvCxnSpPr>
          <p:cNvPr id="14" name="Straight Connector 13"/>
          <p:cNvCxnSpPr/>
          <p:nvPr/>
        </p:nvCxnSpPr>
        <p:spPr>
          <a:xfrm>
            <a:off x="3221372" y="3615655"/>
            <a:ext cx="2377526" cy="1968989"/>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rot="18671356">
            <a:off x="3613" y="1833482"/>
            <a:ext cx="2112445" cy="369332"/>
          </a:xfrm>
          <a:prstGeom prst="rect">
            <a:avLst/>
          </a:prstGeom>
          <a:solidFill>
            <a:srgbClr val="00B050"/>
          </a:solidFill>
        </p:spPr>
        <p:txBody>
          <a:bodyPr wrap="square" rtlCol="0">
            <a:spAutoFit/>
          </a:bodyPr>
          <a:lstStyle/>
          <a:p>
            <a:r>
              <a:rPr lang="en-US" dirty="0" smtClean="0">
                <a:solidFill>
                  <a:srgbClr val="FFFF00"/>
                </a:solidFill>
              </a:rPr>
              <a:t>Fixed Head: 2 feet</a:t>
            </a:r>
            <a:endParaRPr lang="en-US" dirty="0">
              <a:solidFill>
                <a:srgbClr val="FFFF00"/>
              </a:solidFill>
            </a:endParaRPr>
          </a:p>
        </p:txBody>
      </p:sp>
      <p:pic>
        <p:nvPicPr>
          <p:cNvPr id="3" name="Picture 2"/>
          <p:cNvPicPr>
            <a:picLocks noChangeAspect="1"/>
          </p:cNvPicPr>
          <p:nvPr/>
        </p:nvPicPr>
        <p:blipFill>
          <a:blip r:embed="rId3"/>
          <a:stretch>
            <a:fillRect/>
          </a:stretch>
        </p:blipFill>
        <p:spPr>
          <a:xfrm>
            <a:off x="5288587" y="392736"/>
            <a:ext cx="3123756" cy="1726112"/>
          </a:xfrm>
          <a:prstGeom prst="rect">
            <a:avLst/>
          </a:prstGeom>
          <a:solidFill>
            <a:srgbClr val="FFFF00"/>
          </a:solidFill>
        </p:spPr>
      </p:pic>
      <p:sp>
        <p:nvSpPr>
          <p:cNvPr id="15" name="TextBox 14"/>
          <p:cNvSpPr txBox="1"/>
          <p:nvPr/>
        </p:nvSpPr>
        <p:spPr>
          <a:xfrm rot="18655471">
            <a:off x="4927513" y="4111491"/>
            <a:ext cx="2902588" cy="369332"/>
          </a:xfrm>
          <a:prstGeom prst="rect">
            <a:avLst/>
          </a:prstGeom>
          <a:solidFill>
            <a:srgbClr val="00B050"/>
          </a:solidFill>
        </p:spPr>
        <p:txBody>
          <a:bodyPr wrap="square" rtlCol="0">
            <a:spAutoFit/>
          </a:bodyPr>
          <a:lstStyle/>
          <a:p>
            <a:r>
              <a:rPr lang="en-US" dirty="0" smtClean="0">
                <a:solidFill>
                  <a:srgbClr val="FFFF00"/>
                </a:solidFill>
              </a:rPr>
              <a:t>Time Varying Fixed Head</a:t>
            </a:r>
            <a:endParaRPr lang="en-US" dirty="0">
              <a:solidFill>
                <a:srgbClr val="FFFF00"/>
              </a:solidFill>
            </a:endParaRPr>
          </a:p>
        </p:txBody>
      </p:sp>
      <p:cxnSp>
        <p:nvCxnSpPr>
          <p:cNvPr id="6" name="Straight Arrow Connector 5"/>
          <p:cNvCxnSpPr/>
          <p:nvPr/>
        </p:nvCxnSpPr>
        <p:spPr>
          <a:xfrm>
            <a:off x="130338" y="2803490"/>
            <a:ext cx="4432789" cy="3858567"/>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rot="2487851">
            <a:off x="1434463" y="4366629"/>
            <a:ext cx="1348288" cy="369332"/>
          </a:xfrm>
          <a:prstGeom prst="rect">
            <a:avLst/>
          </a:prstGeom>
          <a:solidFill>
            <a:srgbClr val="FF0000"/>
          </a:solidFill>
        </p:spPr>
        <p:txBody>
          <a:bodyPr wrap="square" rtlCol="0">
            <a:spAutoFit/>
          </a:bodyPr>
          <a:lstStyle/>
          <a:p>
            <a:r>
              <a:rPr lang="en-US" dirty="0" smtClean="0"/>
              <a:t>10,000 feet</a:t>
            </a:r>
            <a:endParaRPr lang="en-US" dirty="0"/>
          </a:p>
        </p:txBody>
      </p:sp>
      <p:sp>
        <p:nvSpPr>
          <p:cNvPr id="20" name="TextBox 19"/>
          <p:cNvSpPr txBox="1"/>
          <p:nvPr/>
        </p:nvSpPr>
        <p:spPr>
          <a:xfrm>
            <a:off x="4291524" y="1673096"/>
            <a:ext cx="1165860" cy="338554"/>
          </a:xfrm>
          <a:prstGeom prst="rect">
            <a:avLst/>
          </a:prstGeom>
          <a:solidFill>
            <a:srgbClr val="FF0000"/>
          </a:solidFill>
        </p:spPr>
        <p:txBody>
          <a:bodyPr wrap="square" rtlCol="0">
            <a:spAutoFit/>
          </a:bodyPr>
          <a:lstStyle>
            <a:defPPr>
              <a:defRPr lang="en-US"/>
            </a:defPPr>
            <a:lvl1pPr>
              <a:defRPr sz="1600"/>
            </a:lvl1pPr>
          </a:lstStyle>
          <a:p>
            <a:r>
              <a:rPr lang="en-US" dirty="0"/>
              <a:t>-2 </a:t>
            </a:r>
            <a:r>
              <a:rPr lang="en-US" dirty="0" err="1"/>
              <a:t>ft</a:t>
            </a:r>
            <a:r>
              <a:rPr lang="en-US" dirty="0"/>
              <a:t> NAVD</a:t>
            </a:r>
          </a:p>
        </p:txBody>
      </p:sp>
      <p:cxnSp>
        <p:nvCxnSpPr>
          <p:cNvPr id="24" name="Straight Connector 23"/>
          <p:cNvCxnSpPr/>
          <p:nvPr/>
        </p:nvCxnSpPr>
        <p:spPr>
          <a:xfrm>
            <a:off x="5345974" y="447403"/>
            <a:ext cx="291954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5345973" y="1834241"/>
            <a:ext cx="291954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234588" y="2092086"/>
            <a:ext cx="957206" cy="338554"/>
          </a:xfrm>
          <a:prstGeom prst="rect">
            <a:avLst/>
          </a:prstGeom>
          <a:solidFill>
            <a:srgbClr val="FF0000"/>
          </a:solidFill>
        </p:spPr>
        <p:txBody>
          <a:bodyPr wrap="square" rtlCol="0">
            <a:spAutoFit/>
          </a:bodyPr>
          <a:lstStyle>
            <a:defPPr>
              <a:defRPr lang="en-US"/>
            </a:defPPr>
            <a:lvl1pPr>
              <a:defRPr sz="1600"/>
            </a:lvl1pPr>
          </a:lstStyle>
          <a:p>
            <a:r>
              <a:rPr lang="en-US" dirty="0"/>
              <a:t>11/1/15</a:t>
            </a:r>
          </a:p>
        </p:txBody>
      </p:sp>
      <p:sp>
        <p:nvSpPr>
          <p:cNvPr id="28" name="TextBox 27"/>
          <p:cNvSpPr txBox="1"/>
          <p:nvPr/>
        </p:nvSpPr>
        <p:spPr>
          <a:xfrm>
            <a:off x="7859829" y="2091323"/>
            <a:ext cx="996788" cy="338554"/>
          </a:xfrm>
          <a:prstGeom prst="rect">
            <a:avLst/>
          </a:prstGeom>
          <a:solidFill>
            <a:srgbClr val="FF0000"/>
          </a:solidFill>
        </p:spPr>
        <p:txBody>
          <a:bodyPr wrap="square" rtlCol="0">
            <a:spAutoFit/>
          </a:bodyPr>
          <a:lstStyle>
            <a:defPPr>
              <a:defRPr lang="en-US"/>
            </a:defPPr>
            <a:lvl1pPr>
              <a:defRPr sz="1600"/>
            </a:lvl1pPr>
          </a:lstStyle>
          <a:p>
            <a:r>
              <a:rPr lang="en-US" dirty="0"/>
              <a:t>12/31/15</a:t>
            </a:r>
          </a:p>
        </p:txBody>
      </p:sp>
      <p:sp>
        <p:nvSpPr>
          <p:cNvPr id="29" name="Down Arrow 28"/>
          <p:cNvSpPr/>
          <p:nvPr/>
        </p:nvSpPr>
        <p:spPr>
          <a:xfrm>
            <a:off x="6245793" y="2118848"/>
            <a:ext cx="559956" cy="1548714"/>
          </a:xfrm>
          <a:prstGeom prst="down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 name="Picture 29"/>
          <p:cNvPicPr>
            <a:picLocks noChangeAspect="1"/>
          </p:cNvPicPr>
          <p:nvPr/>
        </p:nvPicPr>
        <p:blipFill>
          <a:blip r:embed="rId4"/>
          <a:stretch>
            <a:fillRect/>
          </a:stretch>
        </p:blipFill>
        <p:spPr>
          <a:xfrm>
            <a:off x="6033931" y="5010711"/>
            <a:ext cx="2656002" cy="1438744"/>
          </a:xfrm>
          <a:prstGeom prst="rect">
            <a:avLst/>
          </a:prstGeom>
        </p:spPr>
      </p:pic>
      <p:sp>
        <p:nvSpPr>
          <p:cNvPr id="31" name="TextBox 30"/>
          <p:cNvSpPr txBox="1"/>
          <p:nvPr/>
        </p:nvSpPr>
        <p:spPr>
          <a:xfrm>
            <a:off x="5883380" y="6437672"/>
            <a:ext cx="957206" cy="338554"/>
          </a:xfrm>
          <a:prstGeom prst="rect">
            <a:avLst/>
          </a:prstGeom>
          <a:solidFill>
            <a:srgbClr val="FF0000"/>
          </a:solidFill>
        </p:spPr>
        <p:txBody>
          <a:bodyPr wrap="square" rtlCol="0">
            <a:spAutoFit/>
          </a:bodyPr>
          <a:lstStyle>
            <a:defPPr>
              <a:defRPr lang="en-US"/>
            </a:defPPr>
            <a:lvl1pPr>
              <a:defRPr sz="1600"/>
            </a:lvl1pPr>
          </a:lstStyle>
          <a:p>
            <a:r>
              <a:rPr lang="en-US" dirty="0"/>
              <a:t>11/1/15</a:t>
            </a:r>
          </a:p>
        </p:txBody>
      </p:sp>
      <p:sp>
        <p:nvSpPr>
          <p:cNvPr id="32" name="TextBox 31"/>
          <p:cNvSpPr txBox="1"/>
          <p:nvPr/>
        </p:nvSpPr>
        <p:spPr>
          <a:xfrm>
            <a:off x="8077544" y="6436909"/>
            <a:ext cx="996788" cy="338554"/>
          </a:xfrm>
          <a:prstGeom prst="rect">
            <a:avLst/>
          </a:prstGeom>
          <a:solidFill>
            <a:srgbClr val="FF0000"/>
          </a:solidFill>
        </p:spPr>
        <p:txBody>
          <a:bodyPr wrap="square" rtlCol="0">
            <a:spAutoFit/>
          </a:bodyPr>
          <a:lstStyle>
            <a:defPPr>
              <a:defRPr lang="en-US"/>
            </a:defPPr>
            <a:lvl1pPr>
              <a:defRPr sz="1600"/>
            </a:lvl1pPr>
          </a:lstStyle>
          <a:p>
            <a:r>
              <a:rPr lang="en-US" dirty="0"/>
              <a:t>12/31/15</a:t>
            </a:r>
          </a:p>
        </p:txBody>
      </p:sp>
      <p:cxnSp>
        <p:nvCxnSpPr>
          <p:cNvPr id="33" name="Straight Connector 32"/>
          <p:cNvCxnSpPr/>
          <p:nvPr/>
        </p:nvCxnSpPr>
        <p:spPr>
          <a:xfrm>
            <a:off x="6142092" y="5425171"/>
            <a:ext cx="2439887"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4315471" y="266294"/>
            <a:ext cx="1283427" cy="338554"/>
          </a:xfrm>
          <a:prstGeom prst="rect">
            <a:avLst/>
          </a:prstGeom>
          <a:solidFill>
            <a:srgbClr val="FF0000"/>
          </a:solidFill>
        </p:spPr>
        <p:txBody>
          <a:bodyPr wrap="square" rtlCol="0">
            <a:spAutoFit/>
          </a:bodyPr>
          <a:lstStyle>
            <a:defPPr>
              <a:defRPr lang="en-US"/>
            </a:defPPr>
          </a:lstStyle>
          <a:p>
            <a:r>
              <a:rPr lang="en-US" sz="1600" dirty="0"/>
              <a:t>+2 </a:t>
            </a:r>
            <a:r>
              <a:rPr lang="en-US" sz="1600" dirty="0" err="1"/>
              <a:t>ft</a:t>
            </a:r>
            <a:r>
              <a:rPr lang="en-US" sz="1600" dirty="0"/>
              <a:t> NAVD</a:t>
            </a:r>
          </a:p>
        </p:txBody>
      </p:sp>
      <p:sp>
        <p:nvSpPr>
          <p:cNvPr id="36" name="TextBox 35"/>
          <p:cNvSpPr txBox="1"/>
          <p:nvPr/>
        </p:nvSpPr>
        <p:spPr>
          <a:xfrm>
            <a:off x="7800881" y="5251622"/>
            <a:ext cx="788534" cy="338554"/>
          </a:xfrm>
          <a:prstGeom prst="rect">
            <a:avLst/>
          </a:prstGeom>
          <a:solidFill>
            <a:srgbClr val="FF0000"/>
          </a:solidFill>
        </p:spPr>
        <p:txBody>
          <a:bodyPr wrap="square" rtlCol="0">
            <a:spAutoFit/>
          </a:bodyPr>
          <a:lstStyle>
            <a:defPPr>
              <a:defRPr lang="en-US"/>
            </a:defPPr>
          </a:lstStyle>
          <a:p>
            <a:r>
              <a:rPr lang="en-US" sz="1600" dirty="0" smtClean="0"/>
              <a:t>0.05 </a:t>
            </a:r>
            <a:r>
              <a:rPr lang="en-US" sz="1600" dirty="0" err="1" smtClean="0"/>
              <a:t>ft</a:t>
            </a:r>
            <a:endParaRPr lang="en-US" sz="1600" dirty="0"/>
          </a:p>
        </p:txBody>
      </p:sp>
      <p:sp>
        <p:nvSpPr>
          <p:cNvPr id="37" name="TextBox 36"/>
          <p:cNvSpPr txBox="1"/>
          <p:nvPr/>
        </p:nvSpPr>
        <p:spPr>
          <a:xfrm>
            <a:off x="6788688" y="4803957"/>
            <a:ext cx="1207299" cy="369332"/>
          </a:xfrm>
          <a:prstGeom prst="rect">
            <a:avLst/>
          </a:prstGeom>
          <a:solidFill>
            <a:srgbClr val="00B050"/>
          </a:solidFill>
        </p:spPr>
        <p:txBody>
          <a:bodyPr wrap="square" rtlCol="0">
            <a:spAutoFit/>
          </a:bodyPr>
          <a:lstStyle/>
          <a:p>
            <a:r>
              <a:rPr lang="en-US" dirty="0" smtClean="0">
                <a:solidFill>
                  <a:srgbClr val="FFFF00"/>
                </a:solidFill>
              </a:rPr>
              <a:t>Recharge</a:t>
            </a:r>
            <a:endParaRPr lang="en-US" dirty="0">
              <a:solidFill>
                <a:srgbClr val="FFFF00"/>
              </a:solidFill>
            </a:endParaRPr>
          </a:p>
        </p:txBody>
      </p:sp>
      <p:sp>
        <p:nvSpPr>
          <p:cNvPr id="38" name="Oval 37"/>
          <p:cNvSpPr/>
          <p:nvPr/>
        </p:nvSpPr>
        <p:spPr>
          <a:xfrm>
            <a:off x="2930453" y="3360196"/>
            <a:ext cx="498481" cy="498481"/>
          </a:xfrm>
          <a:prstGeom prst="ellipse">
            <a:avLst/>
          </a:prstGeom>
          <a:solidFill>
            <a:srgbClr val="FF0000">
              <a:alpha val="50000"/>
            </a:srgbClr>
          </a:solidFill>
          <a:ln>
            <a:solidFill>
              <a:schemeClr val="accent1">
                <a:shade val="95000"/>
                <a:satMod val="105000"/>
                <a:alpha val="49000"/>
              </a:schemeClr>
            </a:solidFill>
          </a:ln>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US" sz="900" dirty="0" smtClean="0"/>
              <a:t>G-852</a:t>
            </a:r>
            <a:endParaRPr lang="en-US" sz="900" dirty="0"/>
          </a:p>
        </p:txBody>
      </p:sp>
    </p:spTree>
    <p:extLst>
      <p:ext uri="{BB962C8B-B14F-4D97-AF65-F5344CB8AC3E}">
        <p14:creationId xmlns:p14="http://schemas.microsoft.com/office/powerpoint/2010/main" val="2203353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80" y="381000"/>
            <a:ext cx="8470760" cy="709604"/>
          </a:xfrm>
        </p:spPr>
        <p:txBody>
          <a:bodyPr vert="horz" lIns="91440" tIns="45720" rIns="91440" bIns="45720" rtlCol="0" anchor="b" anchorCtr="0">
            <a:noAutofit/>
          </a:bodyPr>
          <a:lstStyle/>
          <a:p>
            <a:r>
              <a:rPr lang="en-US" sz="4000" b="1" dirty="0" smtClean="0">
                <a:effectLst>
                  <a:outerShdw blurRad="38100" dist="38100" dir="2700000" algn="tl">
                    <a:srgbClr val="000000">
                      <a:alpha val="43137"/>
                    </a:srgbClr>
                  </a:outerShdw>
                </a:effectLst>
              </a:rPr>
              <a:t>Transient Groundwater Flow Equations</a:t>
            </a:r>
            <a:endParaRPr lang="en-US" sz="4000" b="1" dirty="0">
              <a:effectLst>
                <a:outerShdw blurRad="38100" dist="38100" dir="2700000" algn="tl">
                  <a:srgbClr val="000000">
                    <a:alpha val="43137"/>
                  </a:srgbClr>
                </a:outerShdw>
              </a:effectLst>
            </a:endParaRPr>
          </a:p>
        </p:txBody>
      </p:sp>
      <p:graphicFrame>
        <p:nvGraphicFramePr>
          <p:cNvPr id="7" name="Object 16"/>
          <p:cNvGraphicFramePr>
            <a:graphicFrameLocks noChangeAspect="1"/>
          </p:cNvGraphicFramePr>
          <p:nvPr>
            <p:extLst>
              <p:ext uri="{D42A27DB-BD31-4B8C-83A1-F6EECF244321}">
                <p14:modId xmlns:p14="http://schemas.microsoft.com/office/powerpoint/2010/main" val="1078495377"/>
              </p:ext>
            </p:extLst>
          </p:nvPr>
        </p:nvGraphicFramePr>
        <p:xfrm>
          <a:off x="2147888" y="3658054"/>
          <a:ext cx="4738687" cy="1936750"/>
        </p:xfrm>
        <a:graphic>
          <a:graphicData uri="http://schemas.openxmlformats.org/presentationml/2006/ole">
            <mc:AlternateContent xmlns:mc="http://schemas.openxmlformats.org/markup-compatibility/2006">
              <mc:Choice xmlns:v="urn:schemas-microsoft-com:vml" Requires="v">
                <p:oleObj spid="_x0000_s2077" name="Equation" r:id="rId3" imgW="1015920" imgH="419040" progId="Equation.3">
                  <p:embed/>
                </p:oleObj>
              </mc:Choice>
              <mc:Fallback>
                <p:oleObj name="Equation" r:id="rId3" imgW="1015920" imgH="419040" progId="Equation.3">
                  <p:embed/>
                  <p:pic>
                    <p:nvPicPr>
                      <p:cNvPr id="87056" name="Object 16"/>
                      <p:cNvPicPr>
                        <a:picLocks noChangeAspect="1" noChangeArrowheads="1"/>
                      </p:cNvPicPr>
                      <p:nvPr/>
                    </p:nvPicPr>
                    <p:blipFill>
                      <a:blip r:embed="rId4"/>
                      <a:srcRect/>
                      <a:stretch>
                        <a:fillRect/>
                      </a:stretch>
                    </p:blipFill>
                    <p:spPr bwMode="auto">
                      <a:xfrm>
                        <a:off x="2147888" y="3658054"/>
                        <a:ext cx="4738687" cy="1936750"/>
                      </a:xfrm>
                      <a:prstGeom prst="rect">
                        <a:avLst/>
                      </a:prstGeom>
                      <a:noFill/>
                      <a:extLst/>
                    </p:spPr>
                  </p:pic>
                </p:oleObj>
              </mc:Fallback>
            </mc:AlternateContent>
          </a:graphicData>
        </a:graphic>
      </p:graphicFrame>
      <p:graphicFrame>
        <p:nvGraphicFramePr>
          <p:cNvPr id="8" name="Object 16"/>
          <p:cNvGraphicFramePr>
            <a:graphicFrameLocks noChangeAspect="1"/>
          </p:cNvGraphicFramePr>
          <p:nvPr>
            <p:extLst>
              <p:ext uri="{D42A27DB-BD31-4B8C-83A1-F6EECF244321}">
                <p14:modId xmlns:p14="http://schemas.microsoft.com/office/powerpoint/2010/main" val="735436345"/>
              </p:ext>
            </p:extLst>
          </p:nvPr>
        </p:nvGraphicFramePr>
        <p:xfrm>
          <a:off x="2770188" y="1365250"/>
          <a:ext cx="3494087" cy="1936750"/>
        </p:xfrm>
        <a:graphic>
          <a:graphicData uri="http://schemas.openxmlformats.org/presentationml/2006/ole">
            <mc:AlternateContent xmlns:mc="http://schemas.openxmlformats.org/markup-compatibility/2006">
              <mc:Choice xmlns:v="urn:schemas-microsoft-com:vml" Requires="v">
                <p:oleObj spid="_x0000_s2078" name="Equation" r:id="rId5" imgW="749160" imgH="419040" progId="Equation.3">
                  <p:embed/>
                </p:oleObj>
              </mc:Choice>
              <mc:Fallback>
                <p:oleObj name="Equation" r:id="rId5" imgW="749160" imgH="419040" progId="Equation.3">
                  <p:embed/>
                  <p:pic>
                    <p:nvPicPr>
                      <p:cNvPr id="7" name="Object 16"/>
                      <p:cNvPicPr>
                        <a:picLocks noChangeAspect="1" noChangeArrowheads="1"/>
                      </p:cNvPicPr>
                      <p:nvPr/>
                    </p:nvPicPr>
                    <p:blipFill>
                      <a:blip r:embed="rId6"/>
                      <a:srcRect/>
                      <a:stretch>
                        <a:fillRect/>
                      </a:stretch>
                    </p:blipFill>
                    <p:spPr bwMode="auto">
                      <a:xfrm>
                        <a:off x="2770188" y="1365250"/>
                        <a:ext cx="3494087" cy="1936750"/>
                      </a:xfrm>
                      <a:prstGeom prst="rect">
                        <a:avLst/>
                      </a:prstGeom>
                      <a:noFill/>
                      <a:extLst/>
                    </p:spPr>
                  </p:pic>
                </p:oleObj>
              </mc:Fallback>
            </mc:AlternateContent>
          </a:graphicData>
        </a:graphic>
      </p:graphicFrame>
      <p:sp>
        <p:nvSpPr>
          <p:cNvPr id="9" name="Rounded Rectangle 8"/>
          <p:cNvSpPr/>
          <p:nvPr/>
        </p:nvSpPr>
        <p:spPr>
          <a:xfrm>
            <a:off x="4327071" y="1420681"/>
            <a:ext cx="636814" cy="1962727"/>
          </a:xfrm>
          <a:prstGeom prst="roundRect">
            <a:avLst/>
          </a:prstGeom>
          <a:solidFill>
            <a:schemeClr val="accent1">
              <a:alpha val="4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6886575" y="2010459"/>
            <a:ext cx="1228725" cy="646331"/>
          </a:xfrm>
          <a:prstGeom prst="rect">
            <a:avLst/>
          </a:prstGeom>
          <a:solidFill>
            <a:schemeClr val="accent1"/>
          </a:solidFill>
        </p:spPr>
        <p:txBody>
          <a:bodyPr wrap="square" rtlCol="0">
            <a:spAutoFit/>
          </a:bodyPr>
          <a:lstStyle/>
          <a:p>
            <a:pPr algn="ctr"/>
            <a:r>
              <a:rPr lang="en-US" dirty="0" smtClean="0"/>
              <a:t>Hydraulic Diffusivity</a:t>
            </a:r>
            <a:endParaRPr lang="en-US" dirty="0"/>
          </a:p>
        </p:txBody>
      </p:sp>
    </p:spTree>
    <p:extLst>
      <p:ext uri="{BB962C8B-B14F-4D97-AF65-F5344CB8AC3E}">
        <p14:creationId xmlns:p14="http://schemas.microsoft.com/office/powerpoint/2010/main" val="901575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3" y="381000"/>
            <a:ext cx="8032902" cy="762000"/>
          </a:xfrm>
        </p:spPr>
        <p:txBody>
          <a:bodyPr vert="horz" lIns="91440" tIns="45720" rIns="91440" bIns="45720" rtlCol="0" anchor="b" anchorCtr="0">
            <a:noAutofit/>
          </a:bodyPr>
          <a:lstStyle/>
          <a:p>
            <a:r>
              <a:rPr lang="en-US" b="1" dirty="0">
                <a:effectLst>
                  <a:outerShdw blurRad="38100" dist="38100" dir="2700000" algn="tl">
                    <a:srgbClr val="000000">
                      <a:alpha val="43137"/>
                    </a:srgbClr>
                  </a:outerShdw>
                </a:effectLst>
              </a:rPr>
              <a:t>Preliminary Calibration to Well G-852</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330047" y="1425388"/>
            <a:ext cx="8482318" cy="4225359"/>
          </a:xfrm>
          <a:prstGeom prst="rect">
            <a:avLst/>
          </a:prstGeom>
        </p:spPr>
      </p:pic>
      <p:sp>
        <p:nvSpPr>
          <p:cNvPr id="5" name="Rectangle 4"/>
          <p:cNvSpPr/>
          <p:nvPr/>
        </p:nvSpPr>
        <p:spPr>
          <a:xfrm>
            <a:off x="1485900" y="1823445"/>
            <a:ext cx="5017770" cy="646331"/>
          </a:xfrm>
          <a:prstGeom prst="rect">
            <a:avLst/>
          </a:prstGeom>
        </p:spPr>
        <p:txBody>
          <a:bodyPr wrap="square">
            <a:spAutoFit/>
          </a:bodyPr>
          <a:lstStyle/>
          <a:p>
            <a:r>
              <a:rPr lang="pt-BR" dirty="0" smtClean="0"/>
              <a:t>K = 100 ft hr</a:t>
            </a:r>
            <a:r>
              <a:rPr lang="pt-BR" baseline="30000" dirty="0" smtClean="0"/>
              <a:t>-1</a:t>
            </a:r>
            <a:r>
              <a:rPr lang="pt-BR" dirty="0" smtClean="0"/>
              <a:t>  </a:t>
            </a:r>
            <a:r>
              <a:rPr lang="pt-BR" dirty="0"/>
              <a:t>(b ~ 100 </a:t>
            </a:r>
            <a:r>
              <a:rPr lang="pt-BR" dirty="0" smtClean="0"/>
              <a:t>ft =&gt; </a:t>
            </a:r>
            <a:r>
              <a:rPr lang="pt-BR" dirty="0"/>
              <a:t>T = </a:t>
            </a:r>
            <a:r>
              <a:rPr lang="pt-BR" dirty="0" smtClean="0"/>
              <a:t>2 x 10</a:t>
            </a:r>
            <a:r>
              <a:rPr lang="pt-BR" baseline="30000" dirty="0" smtClean="0"/>
              <a:t>5</a:t>
            </a:r>
            <a:r>
              <a:rPr lang="pt-BR" dirty="0" smtClean="0"/>
              <a:t> ft</a:t>
            </a:r>
            <a:r>
              <a:rPr lang="pt-BR" baseline="30000" dirty="0" smtClean="0"/>
              <a:t>2</a:t>
            </a:r>
            <a:r>
              <a:rPr lang="pt-BR" dirty="0" smtClean="0"/>
              <a:t> d</a:t>
            </a:r>
            <a:r>
              <a:rPr lang="pt-BR" baseline="30000" dirty="0" smtClean="0"/>
              <a:t>-1</a:t>
            </a:r>
            <a:r>
              <a:rPr lang="pt-BR" dirty="0" smtClean="0"/>
              <a:t>), </a:t>
            </a:r>
            <a:r>
              <a:rPr lang="pt-BR" dirty="0"/>
              <a:t>S = 0.1, R = 0.75P</a:t>
            </a:r>
            <a:endParaRPr lang="en-US" dirty="0"/>
          </a:p>
        </p:txBody>
      </p:sp>
      <p:sp>
        <p:nvSpPr>
          <p:cNvPr id="6" name="TextBox 5"/>
          <p:cNvSpPr txBox="1"/>
          <p:nvPr/>
        </p:nvSpPr>
        <p:spPr>
          <a:xfrm>
            <a:off x="5554980" y="4183380"/>
            <a:ext cx="1177290" cy="923330"/>
          </a:xfrm>
          <a:prstGeom prst="rect">
            <a:avLst/>
          </a:prstGeom>
          <a:noFill/>
        </p:spPr>
        <p:txBody>
          <a:bodyPr wrap="square" rtlCol="0">
            <a:spAutoFit/>
          </a:bodyPr>
          <a:lstStyle/>
          <a:p>
            <a:r>
              <a:rPr lang="en-US" dirty="0" smtClean="0"/>
              <a:t>Daily maxima data?</a:t>
            </a:r>
            <a:endParaRPr lang="en-US" dirty="0"/>
          </a:p>
        </p:txBody>
      </p:sp>
    </p:spTree>
    <p:extLst>
      <p:ext uri="{BB962C8B-B14F-4D97-AF65-F5344CB8AC3E}">
        <p14:creationId xmlns:p14="http://schemas.microsoft.com/office/powerpoint/2010/main" val="59180829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aphicFrame>
        <p:nvGraphicFramePr>
          <p:cNvPr id="5" name="Chart 4"/>
          <p:cNvGraphicFramePr>
            <a:graphicFrameLocks noGrp="1"/>
          </p:cNvGraphicFramePr>
          <p:nvPr>
            <p:extLst>
              <p:ext uri="{D42A27DB-BD31-4B8C-83A1-F6EECF244321}">
                <p14:modId xmlns:p14="http://schemas.microsoft.com/office/powerpoint/2010/main" val="3025624305"/>
              </p:ext>
            </p:extLst>
          </p:nvPr>
        </p:nvGraphicFramePr>
        <p:xfrm>
          <a:off x="0" y="0"/>
          <a:ext cx="9144000" cy="6858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475665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3"/>
          <p:cNvSpPr>
            <a:spLocks noGrp="1" noChangeArrowheads="1"/>
          </p:cNvSpPr>
          <p:nvPr>
            <p:ph type="body" idx="1"/>
          </p:nvPr>
        </p:nvSpPr>
        <p:spPr>
          <a:xfrm>
            <a:off x="779463" y="2672862"/>
            <a:ext cx="7583487" cy="3364868"/>
          </a:xfrm>
        </p:spPr>
        <p:txBody>
          <a:bodyPr/>
          <a:lstStyle/>
          <a:p>
            <a:r>
              <a:rPr lang="en-US" dirty="0"/>
              <a:t>T </a:t>
            </a:r>
            <a:r>
              <a:rPr lang="en-US" dirty="0" smtClean="0"/>
              <a:t>= 2 x 10</a:t>
            </a:r>
            <a:r>
              <a:rPr lang="en-US" baseline="30000" dirty="0"/>
              <a:t>5</a:t>
            </a:r>
            <a:r>
              <a:rPr lang="en-US" dirty="0" smtClean="0"/>
              <a:t> ft</a:t>
            </a:r>
            <a:r>
              <a:rPr lang="en-US" baseline="30000" dirty="0" smtClean="0"/>
              <a:t>2</a:t>
            </a:r>
            <a:r>
              <a:rPr lang="en-US" dirty="0" smtClean="0"/>
              <a:t> d</a:t>
            </a:r>
            <a:r>
              <a:rPr lang="en-US" baseline="30000" dirty="0" smtClean="0"/>
              <a:t>-1</a:t>
            </a:r>
            <a:endParaRPr lang="en-US" baseline="30000" dirty="0"/>
          </a:p>
        </p:txBody>
      </p:sp>
      <p:pic>
        <p:nvPicPr>
          <p:cNvPr id="38918" name="Picture 6"/>
          <p:cNvPicPr>
            <a:picLocks noChangeAspect="1" noChangeArrowheads="1"/>
          </p:cNvPicPr>
          <p:nvPr/>
        </p:nvPicPr>
        <p:blipFill>
          <a:blip r:embed="rId2" cstate="print"/>
          <a:srcRect/>
          <a:stretch>
            <a:fillRect/>
          </a:stretch>
        </p:blipFill>
        <p:spPr bwMode="auto">
          <a:xfrm>
            <a:off x="4341660" y="415608"/>
            <a:ext cx="4211683" cy="5802630"/>
          </a:xfrm>
          <a:prstGeom prst="rect">
            <a:avLst/>
          </a:prstGeom>
          <a:noFill/>
          <a:ln w="9525">
            <a:noFill/>
            <a:miter lim="800000"/>
            <a:headEnd/>
            <a:tailEnd/>
          </a:ln>
          <a:effectLst/>
        </p:spPr>
      </p:pic>
      <p:sp>
        <p:nvSpPr>
          <p:cNvPr id="38919" name="Rectangle 7"/>
          <p:cNvSpPr>
            <a:spLocks noChangeArrowheads="1"/>
          </p:cNvSpPr>
          <p:nvPr/>
        </p:nvSpPr>
        <p:spPr bwMode="auto">
          <a:xfrm>
            <a:off x="3097530" y="6241933"/>
            <a:ext cx="5646420" cy="415498"/>
          </a:xfrm>
          <a:prstGeom prst="rect">
            <a:avLst/>
          </a:prstGeom>
          <a:noFill/>
        </p:spPr>
        <p:txBody>
          <a:bodyPr wrap="square" rtlCol="0">
            <a:spAutoFit/>
          </a:bodyPr>
          <a:lstStyle/>
          <a:p>
            <a:r>
              <a:rPr lang="en-US" sz="700" dirty="0" err="1">
                <a:solidFill>
                  <a:srgbClr val="FFFF00"/>
                </a:solidFill>
              </a:rPr>
              <a:t>Renken</a:t>
            </a:r>
            <a:r>
              <a:rPr lang="en-US" sz="700" dirty="0">
                <a:solidFill>
                  <a:srgbClr val="FFFF00"/>
                </a:solidFill>
              </a:rPr>
              <a:t>, R.A., Dixon, J., </a:t>
            </a:r>
            <a:r>
              <a:rPr lang="en-US" sz="700" dirty="0" err="1">
                <a:solidFill>
                  <a:srgbClr val="FFFF00"/>
                </a:solidFill>
              </a:rPr>
              <a:t>Koehmstedt</a:t>
            </a:r>
            <a:r>
              <a:rPr lang="en-US" sz="700" dirty="0">
                <a:solidFill>
                  <a:srgbClr val="FFFF00"/>
                </a:solidFill>
              </a:rPr>
              <a:t>, J., </a:t>
            </a:r>
            <a:r>
              <a:rPr lang="en-US" sz="700" dirty="0" err="1">
                <a:solidFill>
                  <a:srgbClr val="FFFF00"/>
                </a:solidFill>
              </a:rPr>
              <a:t>Lietz</a:t>
            </a:r>
            <a:r>
              <a:rPr lang="en-US" sz="700" dirty="0">
                <a:solidFill>
                  <a:srgbClr val="FFFF00"/>
                </a:solidFill>
              </a:rPr>
              <a:t>, A.C., </a:t>
            </a:r>
            <a:r>
              <a:rPr lang="en-US" sz="700" dirty="0" err="1">
                <a:solidFill>
                  <a:srgbClr val="FFFF00"/>
                </a:solidFill>
              </a:rPr>
              <a:t>Ishman</a:t>
            </a:r>
            <a:r>
              <a:rPr lang="en-US" sz="700" dirty="0">
                <a:solidFill>
                  <a:srgbClr val="FFFF00"/>
                </a:solidFill>
              </a:rPr>
              <a:t>, S., </a:t>
            </a:r>
            <a:r>
              <a:rPr lang="en-US" sz="700" dirty="0" err="1">
                <a:solidFill>
                  <a:srgbClr val="FFFF00"/>
                </a:solidFill>
              </a:rPr>
              <a:t>Marella</a:t>
            </a:r>
            <a:r>
              <a:rPr lang="en-US" sz="700" dirty="0">
                <a:solidFill>
                  <a:srgbClr val="FFFF00"/>
                </a:solidFill>
              </a:rPr>
              <a:t>, R.L., Telis, P., Rogers, J., and </a:t>
            </a:r>
            <a:r>
              <a:rPr lang="en-US" sz="700" dirty="0" err="1">
                <a:solidFill>
                  <a:srgbClr val="FFFF00"/>
                </a:solidFill>
              </a:rPr>
              <a:t>Memberg</a:t>
            </a:r>
            <a:r>
              <a:rPr lang="en-US" sz="700" dirty="0">
                <a:solidFill>
                  <a:srgbClr val="FFFF00"/>
                </a:solidFill>
              </a:rPr>
              <a:t>, S., 2005, Impact of Anthropogenic Development on Coastal Ground-Water Hydrology in Southeastern Florida, 1900-2000: Reston, Va., U.S. Geological Survey Circular 1275, 77 p.</a:t>
            </a:r>
          </a:p>
        </p:txBody>
      </p:sp>
      <p:sp>
        <p:nvSpPr>
          <p:cNvPr id="38921" name="Text Box 9"/>
          <p:cNvSpPr txBox="1">
            <a:spLocks noChangeArrowheads="1"/>
          </p:cNvSpPr>
          <p:nvPr/>
        </p:nvSpPr>
        <p:spPr bwMode="auto">
          <a:xfrm rot="18355305">
            <a:off x="5402550" y="4311172"/>
            <a:ext cx="1673603" cy="738664"/>
          </a:xfrm>
          <a:prstGeom prst="rect">
            <a:avLst/>
          </a:prstGeom>
          <a:noFill/>
          <a:ln w="9525">
            <a:noFill/>
            <a:miter lim="800000"/>
            <a:headEnd/>
            <a:tailEnd/>
          </a:ln>
          <a:effectLst/>
        </p:spPr>
        <p:txBody>
          <a:bodyPr wrap="square" tIns="0" bIns="0">
            <a:spAutoFit/>
          </a:bodyPr>
          <a:lstStyle/>
          <a:p>
            <a:pPr>
              <a:spcBef>
                <a:spcPct val="50000"/>
              </a:spcBef>
            </a:pPr>
            <a:r>
              <a:rPr lang="en-US" sz="1200" b="1" dirty="0">
                <a:solidFill>
                  <a:srgbClr val="FF3300"/>
                </a:solidFill>
              </a:rPr>
              <a:t>T&gt;10</a:t>
            </a:r>
            <a:r>
              <a:rPr lang="en-US" sz="1200" b="1" baseline="30000" dirty="0">
                <a:solidFill>
                  <a:srgbClr val="FF3300"/>
                </a:solidFill>
              </a:rPr>
              <a:t>5</a:t>
            </a:r>
            <a:r>
              <a:rPr lang="en-US" sz="1200" b="1" dirty="0">
                <a:solidFill>
                  <a:srgbClr val="FF3300"/>
                </a:solidFill>
              </a:rPr>
              <a:t> m</a:t>
            </a:r>
            <a:r>
              <a:rPr lang="en-US" sz="1200" b="1" baseline="30000" dirty="0">
                <a:solidFill>
                  <a:srgbClr val="FF3300"/>
                </a:solidFill>
              </a:rPr>
              <a:t>2</a:t>
            </a:r>
            <a:r>
              <a:rPr lang="en-US" sz="1200" b="1" dirty="0">
                <a:solidFill>
                  <a:srgbClr val="FF3300"/>
                </a:solidFill>
              </a:rPr>
              <a:t>d</a:t>
            </a:r>
            <a:r>
              <a:rPr lang="en-US" sz="1200" b="1" baseline="30000" dirty="0">
                <a:solidFill>
                  <a:srgbClr val="FF3300"/>
                </a:solidFill>
              </a:rPr>
              <a:t>-1</a:t>
            </a:r>
          </a:p>
          <a:p>
            <a:pPr>
              <a:spcBef>
                <a:spcPct val="50000"/>
              </a:spcBef>
            </a:pPr>
            <a:r>
              <a:rPr lang="en-US" sz="1200" b="1" dirty="0">
                <a:solidFill>
                  <a:srgbClr val="FF3300"/>
                </a:solidFill>
              </a:rPr>
              <a:t>  (K &gt;~ 0.04 ms</a:t>
            </a:r>
            <a:r>
              <a:rPr lang="en-US" sz="1200" b="1" baseline="30000" dirty="0">
                <a:solidFill>
                  <a:srgbClr val="FF3300"/>
                </a:solidFill>
              </a:rPr>
              <a:t>-1</a:t>
            </a:r>
            <a:r>
              <a:rPr lang="en-US" sz="1200" b="1" dirty="0">
                <a:solidFill>
                  <a:srgbClr val="FF3300"/>
                </a:solidFill>
              </a:rPr>
              <a:t>)</a:t>
            </a:r>
          </a:p>
          <a:p>
            <a:pPr>
              <a:spcBef>
                <a:spcPct val="50000"/>
              </a:spcBef>
            </a:pPr>
            <a:endParaRPr lang="en-US" sz="1200" b="1" dirty="0">
              <a:solidFill>
                <a:srgbClr val="FF3300"/>
              </a:solidFill>
            </a:endParaRPr>
          </a:p>
        </p:txBody>
      </p:sp>
      <p:sp>
        <p:nvSpPr>
          <p:cNvPr id="16" name="Title 1"/>
          <p:cNvSpPr>
            <a:spLocks noGrp="1"/>
          </p:cNvSpPr>
          <p:nvPr>
            <p:ph type="title"/>
          </p:nvPr>
        </p:nvSpPr>
        <p:spPr>
          <a:xfrm>
            <a:off x="900430" y="1243597"/>
            <a:ext cx="3320264" cy="762000"/>
          </a:xfrm>
        </p:spPr>
        <p:txBody>
          <a:bodyPr vert="horz" lIns="91440" tIns="45720" rIns="91440" bIns="45720" rtlCol="0" anchor="b" anchorCtr="0">
            <a:noAutofit/>
          </a:bodyPr>
          <a:lstStyle/>
          <a:p>
            <a:r>
              <a:rPr lang="en-US" b="1" dirty="0" smtClean="0">
                <a:effectLst>
                  <a:outerShdw blurRad="38100" dist="38100" dir="2700000" algn="tl">
                    <a:srgbClr val="000000">
                      <a:alpha val="43137"/>
                    </a:srgbClr>
                  </a:outerShdw>
                </a:effectLst>
              </a:rPr>
              <a:t>Consistent with observations of others</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45434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18690" y="1336431"/>
            <a:ext cx="7751588" cy="4329510"/>
          </a:xfrm>
        </p:spPr>
        <p:txBody>
          <a:bodyPr>
            <a:normAutofit/>
          </a:bodyPr>
          <a:lstStyle/>
          <a:p>
            <a:r>
              <a:rPr lang="en-US" sz="2800" dirty="0" smtClean="0"/>
              <a:t>Salinities?</a:t>
            </a:r>
          </a:p>
          <a:p>
            <a:r>
              <a:rPr lang="en-US" sz="2800" dirty="0" smtClean="0"/>
              <a:t>Upstream boundary condition</a:t>
            </a:r>
          </a:p>
          <a:p>
            <a:r>
              <a:rPr lang="en-US" sz="2800" dirty="0" smtClean="0"/>
              <a:t>Longer calibration period</a:t>
            </a:r>
          </a:p>
          <a:p>
            <a:r>
              <a:rPr lang="en-US" sz="2800" dirty="0" smtClean="0"/>
              <a:t>Validation</a:t>
            </a:r>
          </a:p>
          <a:p>
            <a:r>
              <a:rPr lang="en-US" sz="2800" dirty="0" smtClean="0"/>
              <a:t>Model </a:t>
            </a:r>
            <a:r>
              <a:rPr lang="en-US" sz="2800" dirty="0" smtClean="0"/>
              <a:t>build-out</a:t>
            </a:r>
          </a:p>
          <a:p>
            <a:pPr lvl="1"/>
            <a:r>
              <a:rPr lang="en-US" sz="2800" dirty="0" smtClean="0"/>
              <a:t>Incorporate land surface elevation</a:t>
            </a:r>
          </a:p>
          <a:p>
            <a:pPr lvl="1"/>
            <a:r>
              <a:rPr lang="en-US" sz="2800" dirty="0" smtClean="0"/>
              <a:t>Incorporate drainage features</a:t>
            </a:r>
          </a:p>
        </p:txBody>
      </p:sp>
      <p:sp>
        <p:nvSpPr>
          <p:cNvPr id="7" name="Title 1"/>
          <p:cNvSpPr>
            <a:spLocks noGrp="1"/>
          </p:cNvSpPr>
          <p:nvPr>
            <p:ph type="title"/>
          </p:nvPr>
        </p:nvSpPr>
        <p:spPr>
          <a:xfrm>
            <a:off x="779463" y="381000"/>
            <a:ext cx="8032902" cy="762000"/>
          </a:xfrm>
        </p:spPr>
        <p:txBody>
          <a:bodyPr vert="horz" lIns="91440" tIns="45720" rIns="91440" bIns="45720" rtlCol="0" anchor="b" anchorCtr="0">
            <a:noAutofit/>
          </a:bodyPr>
          <a:lstStyle/>
          <a:p>
            <a:r>
              <a:rPr lang="en-US" sz="4400" b="1" dirty="0">
                <a:effectLst>
                  <a:outerShdw blurRad="38100" dist="38100" dir="2700000" algn="tl">
                    <a:srgbClr val="000000">
                      <a:alpha val="43137"/>
                    </a:srgbClr>
                  </a:outerShdw>
                </a:effectLst>
              </a:rPr>
              <a:t>What else?</a:t>
            </a:r>
          </a:p>
        </p:txBody>
      </p:sp>
    </p:spTree>
    <p:extLst>
      <p:ext uri="{BB962C8B-B14F-4D97-AF65-F5344CB8AC3E}">
        <p14:creationId xmlns:p14="http://schemas.microsoft.com/office/powerpoint/2010/main" val="113564730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51132" y="357588"/>
            <a:ext cx="8640147" cy="5614989"/>
          </a:xfrm>
          <a:prstGeom prst="rect">
            <a:avLst/>
          </a:prstGeom>
        </p:spPr>
      </p:pic>
      <p:pic>
        <p:nvPicPr>
          <p:cNvPr id="5" name="Picture 4"/>
          <p:cNvPicPr>
            <a:picLocks noChangeAspect="1"/>
          </p:cNvPicPr>
          <p:nvPr/>
        </p:nvPicPr>
        <p:blipFill>
          <a:blip r:embed="rId3"/>
          <a:stretch>
            <a:fillRect/>
          </a:stretch>
        </p:blipFill>
        <p:spPr>
          <a:xfrm>
            <a:off x="779463" y="5264215"/>
            <a:ext cx="895350" cy="285750"/>
          </a:xfrm>
          <a:prstGeom prst="rect">
            <a:avLst/>
          </a:prstGeom>
        </p:spPr>
      </p:pic>
      <p:sp>
        <p:nvSpPr>
          <p:cNvPr id="6" name="Rectangle 5"/>
          <p:cNvSpPr/>
          <p:nvPr/>
        </p:nvSpPr>
        <p:spPr>
          <a:xfrm>
            <a:off x="2655920" y="6145156"/>
            <a:ext cx="7827023" cy="461665"/>
          </a:xfrm>
          <a:prstGeom prst="rect">
            <a:avLst/>
          </a:prstGeom>
        </p:spPr>
        <p:txBody>
          <a:bodyPr wrap="square">
            <a:spAutoFit/>
          </a:bodyPr>
          <a:lstStyle/>
          <a:p>
            <a:r>
              <a:rPr lang="en-US" sz="1200" dirty="0">
                <a:solidFill>
                  <a:srgbClr val="FFFF00"/>
                </a:solidFill>
              </a:rPr>
              <a:t>https://coast.noaa.gov/dataviewer/#/lidar/search/-8927577.374109587,2984999.719335632,-8922685.404299336,2989662.3780610277/details/6230</a:t>
            </a:r>
          </a:p>
        </p:txBody>
      </p:sp>
    </p:spTree>
    <p:extLst>
      <p:ext uri="{BB962C8B-B14F-4D97-AF65-F5344CB8AC3E}">
        <p14:creationId xmlns:p14="http://schemas.microsoft.com/office/powerpoint/2010/main" val="18520092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t="24910"/>
          <a:stretch/>
        </p:blipFill>
        <p:spPr>
          <a:xfrm>
            <a:off x="1810138" y="354580"/>
            <a:ext cx="6484775" cy="5683150"/>
          </a:xfrm>
          <a:prstGeom prst="rect">
            <a:avLst/>
          </a:prstGeom>
        </p:spPr>
      </p:pic>
      <p:sp>
        <p:nvSpPr>
          <p:cNvPr id="5" name="Rectangle 4"/>
          <p:cNvSpPr/>
          <p:nvPr/>
        </p:nvSpPr>
        <p:spPr>
          <a:xfrm>
            <a:off x="3069772" y="6117976"/>
            <a:ext cx="4572000" cy="523220"/>
          </a:xfrm>
          <a:prstGeom prst="rect">
            <a:avLst/>
          </a:prstGeom>
        </p:spPr>
        <p:txBody>
          <a:bodyPr>
            <a:spAutoFit/>
          </a:bodyPr>
          <a:lstStyle/>
          <a:p>
            <a:r>
              <a:rPr lang="en-US" sz="1400" dirty="0">
                <a:solidFill>
                  <a:srgbClr val="FFFF00"/>
                </a:solidFill>
              </a:rPr>
              <a:t>https://landscapearchitecturemagazine.org/2016/08/23/higher-ground-not-so-fast/</a:t>
            </a:r>
          </a:p>
        </p:txBody>
      </p:sp>
    </p:spTree>
    <p:extLst>
      <p:ext uri="{BB962C8B-B14F-4D97-AF65-F5344CB8AC3E}">
        <p14:creationId xmlns:p14="http://schemas.microsoft.com/office/powerpoint/2010/main" val="22093056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054828" y="381000"/>
            <a:ext cx="4539053" cy="6049833"/>
          </a:xfrm>
          <a:prstGeom prst="rect">
            <a:avLst/>
          </a:prstGeom>
        </p:spPr>
      </p:pic>
    </p:spTree>
    <p:extLst>
      <p:ext uri="{BB962C8B-B14F-4D97-AF65-F5344CB8AC3E}">
        <p14:creationId xmlns:p14="http://schemas.microsoft.com/office/powerpoint/2010/main" val="40774095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443" y="325017"/>
            <a:ext cx="8481526" cy="5755422"/>
          </a:xfrm>
          <a:prstGeom prst="rect">
            <a:avLst/>
          </a:prstGeom>
        </p:spPr>
        <p:txBody>
          <a:bodyPr wrap="square">
            <a:spAutoFit/>
          </a:bodyPr>
          <a:lstStyle/>
          <a:p>
            <a:r>
              <a:rPr lang="en-US" sz="1600" b="1" dirty="0"/>
              <a:t>Repetitive Loss Areas</a:t>
            </a:r>
          </a:p>
          <a:p>
            <a:r>
              <a:rPr lang="en-US" sz="1600" dirty="0"/>
              <a:t>Miami-Dade County prioritizes the mitigation activities in repetitive loss areas, based on the number of claims placed in each neighborhood.</a:t>
            </a:r>
          </a:p>
          <a:p>
            <a:endParaRPr lang="en-US" sz="1600" dirty="0"/>
          </a:p>
          <a:p>
            <a:r>
              <a:rPr lang="en-US" sz="1600" dirty="0"/>
              <a:t>Miami-Dade County is often considered as ‘ground zero’ for sea level rise, increased inland flooding, and other effects of climate change. In 2013, Florida passed legislation to create Adaptation Action Area (AAA) designation for areas uniquely vulnerable to climate impacts to serve as a planning tool and to encourage technical assistance and funding opportunities.</a:t>
            </a:r>
          </a:p>
          <a:p>
            <a:endParaRPr lang="en-US" sz="1600" dirty="0"/>
          </a:p>
          <a:p>
            <a:r>
              <a:rPr lang="en-US" sz="1600" dirty="0"/>
              <a:t>In 2015, after the approval of Resolution R-44-15, Miami-Dade County added the tool to its Comprehensive Development Master Plan, Land Use </a:t>
            </a:r>
            <a:r>
              <a:rPr lang="en-US" sz="1600" dirty="0" smtClean="0"/>
              <a:t>Element, </a:t>
            </a:r>
            <a:r>
              <a:rPr lang="en-US" sz="1600" dirty="0"/>
              <a:t>and is currently working to identify Adaptation Action Areas (Policies LU-3K, LU-3L and LU-3M).</a:t>
            </a:r>
          </a:p>
          <a:p>
            <a:endParaRPr lang="en-US" sz="1600" dirty="0"/>
          </a:p>
          <a:p>
            <a:r>
              <a:rPr lang="en-US" sz="1600" dirty="0"/>
              <a:t>Currently the County is prioritizing the Arch Creek Basin, as a pilot Adaptation Action Area, as part of a comprehensive strategy that has the goal improve the resilience of the entire community to Climate Change and natural disasters, in addition of mitigation of repetitive losses.</a:t>
            </a:r>
          </a:p>
          <a:p>
            <a:endParaRPr lang="en-US" sz="1600" dirty="0"/>
          </a:p>
          <a:p>
            <a:r>
              <a:rPr lang="en-US" sz="1600" dirty="0"/>
              <a:t>The 2,838 acre Arch Creek Basin is located east of I-95, main roadways include sections of US 1 and State Highway 922 (NE 125th Street). The study area encompasses land within four municipalities: North Miami (1,784 acres), Miami Shores (51 acres), Biscayne Park (332 acres) and North Miami Beach (92 acres). The remaining 579 acres are located within unincorporated Miami-Dade County.</a:t>
            </a:r>
          </a:p>
        </p:txBody>
      </p:sp>
      <p:sp>
        <p:nvSpPr>
          <p:cNvPr id="6" name="Rectangle 5"/>
          <p:cNvSpPr/>
          <p:nvPr/>
        </p:nvSpPr>
        <p:spPr>
          <a:xfrm>
            <a:off x="2780521" y="6148941"/>
            <a:ext cx="5966133" cy="338554"/>
          </a:xfrm>
          <a:prstGeom prst="rect">
            <a:avLst/>
          </a:prstGeom>
        </p:spPr>
        <p:txBody>
          <a:bodyPr wrap="square">
            <a:spAutoFit/>
          </a:bodyPr>
          <a:lstStyle/>
          <a:p>
            <a:r>
              <a:rPr lang="en-US" sz="1600" dirty="0">
                <a:solidFill>
                  <a:srgbClr val="FFFF00"/>
                </a:solidFill>
              </a:rPr>
              <a:t>http://www.miamidade.gov/environment/repetitive-losses.asp </a:t>
            </a:r>
          </a:p>
        </p:txBody>
      </p:sp>
    </p:spTree>
    <p:extLst>
      <p:ext uri="{BB962C8B-B14F-4D97-AF65-F5344CB8AC3E}">
        <p14:creationId xmlns:p14="http://schemas.microsoft.com/office/powerpoint/2010/main" val="35051229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302" y="1292401"/>
            <a:ext cx="2605166" cy="1044388"/>
          </a:xfrm>
        </p:spPr>
        <p:txBody>
          <a:bodyPr/>
          <a:lstStyle/>
          <a:p>
            <a:r>
              <a:rPr lang="en-US" dirty="0" smtClean="0"/>
              <a:t>Repetitive Loss Properties</a:t>
            </a:r>
            <a:endParaRPr lang="en-US" dirty="0"/>
          </a:p>
        </p:txBody>
      </p:sp>
      <p:pic>
        <p:nvPicPr>
          <p:cNvPr id="4" name="Picture 3"/>
          <p:cNvPicPr>
            <a:picLocks noChangeAspect="1"/>
          </p:cNvPicPr>
          <p:nvPr/>
        </p:nvPicPr>
        <p:blipFill>
          <a:blip r:embed="rId2"/>
          <a:stretch>
            <a:fillRect/>
          </a:stretch>
        </p:blipFill>
        <p:spPr>
          <a:xfrm>
            <a:off x="2581430" y="649183"/>
            <a:ext cx="6075272" cy="5559634"/>
          </a:xfrm>
          <a:prstGeom prst="rect">
            <a:avLst/>
          </a:prstGeom>
        </p:spPr>
      </p:pic>
      <p:pic>
        <p:nvPicPr>
          <p:cNvPr id="5" name="Picture 4"/>
          <p:cNvPicPr>
            <a:picLocks noChangeAspect="1"/>
          </p:cNvPicPr>
          <p:nvPr/>
        </p:nvPicPr>
        <p:blipFill>
          <a:blip r:embed="rId3"/>
          <a:stretch>
            <a:fillRect/>
          </a:stretch>
        </p:blipFill>
        <p:spPr>
          <a:xfrm>
            <a:off x="2873468" y="3982342"/>
            <a:ext cx="1456485" cy="1991233"/>
          </a:xfrm>
          <a:prstGeom prst="rect">
            <a:avLst/>
          </a:prstGeom>
        </p:spPr>
      </p:pic>
      <p:sp>
        <p:nvSpPr>
          <p:cNvPr id="6" name="Rectangle 5"/>
          <p:cNvSpPr/>
          <p:nvPr/>
        </p:nvSpPr>
        <p:spPr>
          <a:xfrm>
            <a:off x="3333066" y="6262795"/>
            <a:ext cx="5434416" cy="276999"/>
          </a:xfrm>
          <a:prstGeom prst="rect">
            <a:avLst/>
          </a:prstGeom>
        </p:spPr>
        <p:txBody>
          <a:bodyPr wrap="square">
            <a:spAutoFit/>
          </a:bodyPr>
          <a:lstStyle/>
          <a:p>
            <a:r>
              <a:rPr lang="en-US" sz="1200" dirty="0">
                <a:solidFill>
                  <a:srgbClr val="FFFF00"/>
                </a:solidFill>
              </a:rPr>
              <a:t>http://uli.org/wp-content/uploads/ULI-Documents/Miami-Presentation.pdf</a:t>
            </a:r>
          </a:p>
        </p:txBody>
      </p:sp>
    </p:spTree>
    <p:extLst>
      <p:ext uri="{BB962C8B-B14F-4D97-AF65-F5344CB8AC3E}">
        <p14:creationId xmlns:p14="http://schemas.microsoft.com/office/powerpoint/2010/main" val="2114926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1726163" y="924603"/>
            <a:ext cx="5979749" cy="5037657"/>
          </a:xfrm>
        </p:spPr>
      </p:pic>
      <p:sp>
        <p:nvSpPr>
          <p:cNvPr id="6" name="TextBox 5"/>
          <p:cNvSpPr txBox="1"/>
          <p:nvPr/>
        </p:nvSpPr>
        <p:spPr>
          <a:xfrm>
            <a:off x="6188601" y="3167390"/>
            <a:ext cx="2720645" cy="523220"/>
          </a:xfrm>
          <a:prstGeom prst="rect">
            <a:avLst/>
          </a:prstGeom>
          <a:noFill/>
          <a:ln>
            <a:noFill/>
          </a:ln>
        </p:spPr>
        <p:txBody>
          <a:bodyPr wrap="square" rtlCol="0">
            <a:spAutoFit/>
          </a:bodyPr>
          <a:lstStyle>
            <a:defPPr>
              <a:defRPr lang="en-US"/>
            </a:defPPr>
            <a:lvl1pPr>
              <a:defRPr sz="4400" b="1">
                <a:ln>
                  <a:solidFill>
                    <a:srgbClr val="FFFFFF"/>
                  </a:solidFill>
                </a:ln>
                <a:solidFill>
                  <a:srgbClr val="FF0000"/>
                </a:solidFill>
              </a:defRPr>
            </a:lvl1pPr>
          </a:lstStyle>
          <a:p>
            <a:r>
              <a:rPr lang="en-US" sz="2800" dirty="0"/>
              <a:t>Study Area</a:t>
            </a:r>
          </a:p>
        </p:txBody>
      </p:sp>
      <p:sp>
        <p:nvSpPr>
          <p:cNvPr id="7" name="TextBox 6"/>
          <p:cNvSpPr txBox="1"/>
          <p:nvPr/>
        </p:nvSpPr>
        <p:spPr>
          <a:xfrm>
            <a:off x="4827302" y="3690610"/>
            <a:ext cx="1238908" cy="523220"/>
          </a:xfrm>
          <a:prstGeom prst="rect">
            <a:avLst/>
          </a:prstGeom>
          <a:noFill/>
          <a:ln>
            <a:noFill/>
          </a:ln>
        </p:spPr>
        <p:txBody>
          <a:bodyPr wrap="square" rtlCol="0">
            <a:spAutoFit/>
          </a:bodyPr>
          <a:lstStyle>
            <a:defPPr>
              <a:defRPr lang="en-US"/>
            </a:defPPr>
            <a:lvl1pPr>
              <a:defRPr sz="4400" b="1">
                <a:ln>
                  <a:solidFill>
                    <a:srgbClr val="FFFFFF"/>
                  </a:solidFill>
                </a:ln>
                <a:solidFill>
                  <a:srgbClr val="FF0000"/>
                </a:solidFill>
              </a:defRPr>
            </a:lvl1pPr>
          </a:lstStyle>
          <a:p>
            <a:r>
              <a:rPr lang="en-US" sz="2800" dirty="0" smtClean="0"/>
              <a:t>1+ foot</a:t>
            </a:r>
            <a:endParaRPr lang="en-US" sz="2800" dirty="0"/>
          </a:p>
        </p:txBody>
      </p:sp>
      <p:sp>
        <p:nvSpPr>
          <p:cNvPr id="8" name="TextBox 7"/>
          <p:cNvSpPr txBox="1"/>
          <p:nvPr/>
        </p:nvSpPr>
        <p:spPr>
          <a:xfrm>
            <a:off x="5446756" y="1695310"/>
            <a:ext cx="2720645" cy="523220"/>
          </a:xfrm>
          <a:prstGeom prst="rect">
            <a:avLst/>
          </a:prstGeom>
          <a:noFill/>
          <a:ln>
            <a:noFill/>
          </a:ln>
        </p:spPr>
        <p:txBody>
          <a:bodyPr wrap="square" rtlCol="0">
            <a:spAutoFit/>
          </a:bodyPr>
          <a:lstStyle>
            <a:defPPr>
              <a:defRPr lang="en-US"/>
            </a:defPPr>
            <a:lvl1pPr>
              <a:defRPr sz="4400" b="1">
                <a:ln>
                  <a:solidFill>
                    <a:srgbClr val="FFFFFF"/>
                  </a:solidFill>
                </a:ln>
                <a:solidFill>
                  <a:srgbClr val="FF0000"/>
                </a:solidFill>
              </a:defRPr>
            </a:lvl1pPr>
          </a:lstStyle>
          <a:p>
            <a:r>
              <a:rPr lang="en-US" sz="2800" dirty="0" smtClean="0"/>
              <a:t>1 foot</a:t>
            </a:r>
            <a:endParaRPr lang="en-US" sz="2800" dirty="0"/>
          </a:p>
        </p:txBody>
      </p:sp>
      <p:sp>
        <p:nvSpPr>
          <p:cNvPr id="9" name="TextBox 8"/>
          <p:cNvSpPr txBox="1"/>
          <p:nvPr/>
        </p:nvSpPr>
        <p:spPr>
          <a:xfrm rot="2600036">
            <a:off x="2000304" y="4721428"/>
            <a:ext cx="1252248" cy="523220"/>
          </a:xfrm>
          <a:prstGeom prst="rect">
            <a:avLst/>
          </a:prstGeom>
          <a:noFill/>
          <a:ln>
            <a:noFill/>
          </a:ln>
        </p:spPr>
        <p:txBody>
          <a:bodyPr wrap="square" rtlCol="0">
            <a:spAutoFit/>
          </a:bodyPr>
          <a:lstStyle>
            <a:defPPr>
              <a:defRPr lang="en-US"/>
            </a:defPPr>
            <a:lvl1pPr>
              <a:defRPr sz="4400" b="1">
                <a:ln>
                  <a:solidFill>
                    <a:srgbClr val="FFFFFF"/>
                  </a:solidFill>
                </a:ln>
                <a:solidFill>
                  <a:srgbClr val="FF0000"/>
                </a:solidFill>
              </a:defRPr>
            </a:lvl1pPr>
          </a:lstStyle>
          <a:p>
            <a:r>
              <a:rPr lang="en-US" sz="2800" dirty="0" smtClean="0"/>
              <a:t>2+ feet</a:t>
            </a:r>
            <a:endParaRPr lang="en-US" sz="2800" dirty="0"/>
          </a:p>
        </p:txBody>
      </p:sp>
      <p:sp>
        <p:nvSpPr>
          <p:cNvPr id="10" name="Title 1"/>
          <p:cNvSpPr txBox="1">
            <a:spLocks/>
          </p:cNvSpPr>
          <p:nvPr/>
        </p:nvSpPr>
        <p:spPr>
          <a:xfrm>
            <a:off x="363895" y="124809"/>
            <a:ext cx="8754836" cy="789591"/>
          </a:xfrm>
          <a:prstGeom prst="rect">
            <a:avLst/>
          </a:prstGeom>
          <a:noFill/>
        </p:spPr>
        <p:txBody>
          <a:bodyPr vert="horz" lIns="91440" tIns="45720" rIns="91440" bIns="45720" rtlCol="0" anchor="b" anchorCtr="0">
            <a:normAutofit/>
          </a:bodyPr>
          <a:lstStyle>
            <a:lvl1pPr algn="l" defTabSz="914400" rtl="0" eaLnBrk="1" latinLnBrk="0" hangingPunct="1">
              <a:spcBef>
                <a:spcPct val="0"/>
              </a:spcBef>
              <a:buNone/>
              <a:defRPr sz="3800" kern="1200">
                <a:solidFill>
                  <a:schemeClr val="bg1"/>
                </a:solidFill>
                <a:latin typeface="+mj-lt"/>
                <a:ea typeface="+mj-ea"/>
                <a:cs typeface="+mj-cs"/>
              </a:defRPr>
            </a:lvl1pPr>
          </a:lstStyle>
          <a:p>
            <a:r>
              <a:rPr lang="en-US" dirty="0" smtClean="0">
                <a:effectLst>
                  <a:outerShdw blurRad="38100" dist="38100" dir="2700000" algn="tl">
                    <a:srgbClr val="000000">
                      <a:alpha val="43137"/>
                    </a:srgbClr>
                  </a:outerShdw>
                </a:effectLst>
              </a:rPr>
              <a:t>75th </a:t>
            </a:r>
            <a:r>
              <a:rPr lang="en-US" dirty="0">
                <a:effectLst>
                  <a:outerShdw blurRad="38100" dist="38100" dir="2700000" algn="tl">
                    <a:srgbClr val="000000">
                      <a:alpha val="43137"/>
                    </a:srgbClr>
                  </a:outerShdw>
                </a:effectLst>
              </a:rPr>
              <a:t>Percentile October (USGS)</a:t>
            </a:r>
          </a:p>
        </p:txBody>
      </p:sp>
    </p:spTree>
    <p:extLst>
      <p:ext uri="{BB962C8B-B14F-4D97-AF65-F5344CB8AC3E}">
        <p14:creationId xmlns:p14="http://schemas.microsoft.com/office/powerpoint/2010/main" val="4011841237"/>
      </p:ext>
    </p:extLst>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FIU Palet">
      <a:dk1>
        <a:srgbClr val="000000"/>
      </a:dk1>
      <a:lt1>
        <a:srgbClr val="FFFFFF"/>
      </a:lt1>
      <a:dk2>
        <a:srgbClr val="011F4F"/>
      </a:dk2>
      <a:lt2>
        <a:srgbClr val="A97D19"/>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28849</TotalTime>
  <Words>985</Words>
  <Application>Microsoft Office PowerPoint</Application>
  <PresentationFormat>On-screen Show (4:3)</PresentationFormat>
  <Paragraphs>151</Paragraphs>
  <Slides>35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Calibri</vt:lpstr>
      <vt:lpstr>Franklin Gothic Book</vt:lpstr>
      <vt:lpstr>Wingdings 2</vt:lpstr>
      <vt:lpstr>Revolution</vt:lpstr>
      <vt:lpstr>Equation</vt:lpstr>
      <vt:lpstr>PowerPoint Presentation</vt:lpstr>
      <vt:lpstr>High Time Resolution Modeling of Groundwater Levels in the Arch Creek Basin Repetitive Loss Areas</vt:lpstr>
      <vt:lpstr>PowerPoint Presentation</vt:lpstr>
      <vt:lpstr>PowerPoint Presentation</vt:lpstr>
      <vt:lpstr>PowerPoint Presentation</vt:lpstr>
      <vt:lpstr>PowerPoint Presentation</vt:lpstr>
      <vt:lpstr>PowerPoint Presentation</vt:lpstr>
      <vt:lpstr>Repetitive Loss Properties</vt:lpstr>
      <vt:lpstr>PowerPoint Presentation</vt:lpstr>
      <vt:lpstr>Available DBHydro Data  (current green and discontinued red)</vt:lpstr>
      <vt:lpstr>PowerPoint Presentation</vt:lpstr>
      <vt:lpstr>PowerPoint Presentation</vt:lpstr>
      <vt:lpstr>PowerPoint Presentation</vt:lpstr>
      <vt:lpstr>Structure G58_H  </vt:lpstr>
      <vt:lpstr>Arch Creek level at G58 structure now controlled by tide (1 hour lag from VA Key)</vt:lpstr>
      <vt:lpstr>PowerPoint Presentation</vt:lpstr>
      <vt:lpstr>Well G-852 </vt:lpstr>
      <vt:lpstr>Land Surface &lt; 3 feet NAVD</vt:lpstr>
      <vt:lpstr>Land Surface &lt; 5 feet NAVD</vt:lpstr>
      <vt:lpstr>G-852 Extrapolation</vt:lpstr>
      <vt:lpstr>Current rainfall data sparse: NexRad?</vt:lpstr>
      <vt:lpstr>PowerPoint Presentation</vt:lpstr>
      <vt:lpstr>PowerPoint Presentation</vt:lpstr>
      <vt:lpstr>PowerPoint Presentation</vt:lpstr>
      <vt:lpstr>1st Numerical Model</vt:lpstr>
      <vt:lpstr>Jacob 1950 Analytical Model</vt:lpstr>
      <vt:lpstr>Jacob 1950 Analytical Model and 1st MODFLOW Model</vt:lpstr>
      <vt:lpstr>ModelMuse USGS</vt:lpstr>
      <vt:lpstr>Mass-conserving rain consolidation</vt:lpstr>
      <vt:lpstr>PowerPoint Presentation</vt:lpstr>
      <vt:lpstr>Transient Groundwater Flow Equations</vt:lpstr>
      <vt:lpstr>Preliminary Calibration to Well G-852</vt:lpstr>
      <vt:lpstr>PowerPoint Presentation</vt:lpstr>
      <vt:lpstr>Consistent with observations of others</vt:lpstr>
      <vt:lpstr>What else?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Sukop</dc:creator>
  <cp:lastModifiedBy>Michael Sukop</cp:lastModifiedBy>
  <cp:revision>253</cp:revision>
  <dcterms:created xsi:type="dcterms:W3CDTF">2016-01-13T18:46:44Z</dcterms:created>
  <dcterms:modified xsi:type="dcterms:W3CDTF">2017-02-02T20:59:29Z</dcterms:modified>
</cp:coreProperties>
</file>